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40" r:id="rId2"/>
    <p:sldId id="341" r:id="rId3"/>
    <p:sldId id="259" r:id="rId4"/>
    <p:sldId id="264" r:id="rId5"/>
    <p:sldId id="317" r:id="rId6"/>
    <p:sldId id="319" r:id="rId7"/>
    <p:sldId id="336" r:id="rId8"/>
    <p:sldId id="320" r:id="rId9"/>
    <p:sldId id="321" r:id="rId10"/>
    <p:sldId id="322" r:id="rId11"/>
    <p:sldId id="323" r:id="rId12"/>
    <p:sldId id="324" r:id="rId13"/>
    <p:sldId id="325" r:id="rId14"/>
    <p:sldId id="337" r:id="rId15"/>
    <p:sldId id="326" r:id="rId16"/>
    <p:sldId id="327" r:id="rId17"/>
    <p:sldId id="328" r:id="rId18"/>
    <p:sldId id="329" r:id="rId19"/>
    <p:sldId id="338" r:id="rId20"/>
    <p:sldId id="280" r:id="rId21"/>
    <p:sldId id="311" r:id="rId22"/>
    <p:sldId id="312" r:id="rId23"/>
    <p:sldId id="339" r:id="rId24"/>
    <p:sldId id="330" r:id="rId25"/>
    <p:sldId id="331" r:id="rId26"/>
    <p:sldId id="332" r:id="rId27"/>
    <p:sldId id="262" r:id="rId28"/>
    <p:sldId id="333"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161A"/>
    <a:srgbClr val="CC9900"/>
    <a:srgbClr val="AFABAB"/>
    <a:srgbClr val="800000"/>
    <a:srgbClr val="CD8964"/>
    <a:srgbClr val="11110F"/>
    <a:srgbClr val="84736C"/>
    <a:srgbClr val="5D5D5D"/>
    <a:srgbClr val="0C0C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0" autoAdjust="0"/>
    <p:restoredTop sz="94660"/>
  </p:normalViewPr>
  <p:slideViewPr>
    <p:cSldViewPr snapToGrid="0" showGuides="1">
      <p:cViewPr varScale="1">
        <p:scale>
          <a:sx n="71" d="100"/>
          <a:sy n="71" d="100"/>
        </p:scale>
        <p:origin x="-564" y="1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7C32D4-64BC-4827-9417-A67F73CDC7AE}" type="datetimeFigureOut">
              <a:rPr lang="zh-CN" altLang="en-US" smtClean="0"/>
              <a:t>2017/9/29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25E586-E976-4FAF-8FAD-FE90C8F2EE0F}" type="slidenum">
              <a:rPr lang="zh-CN" altLang="en-US" smtClean="0"/>
              <a:t>‹#›</a:t>
            </a:fld>
            <a:endParaRPr lang="zh-CN" altLang="en-US"/>
          </a:p>
        </p:txBody>
      </p:sp>
    </p:spTree>
    <p:extLst>
      <p:ext uri="{BB962C8B-B14F-4D97-AF65-F5344CB8AC3E}">
        <p14:creationId xmlns:p14="http://schemas.microsoft.com/office/powerpoint/2010/main" val="188522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5E586-E976-4FAF-8FAD-FE90C8F2EE0F}" type="slidenum">
              <a:rPr lang="zh-CN" altLang="en-US" smtClean="0"/>
              <a:t>1</a:t>
            </a:fld>
            <a:endParaRPr lang="zh-CN" altLang="en-US"/>
          </a:p>
        </p:txBody>
      </p:sp>
    </p:spTree>
    <p:extLst>
      <p:ext uri="{BB962C8B-B14F-4D97-AF65-F5344CB8AC3E}">
        <p14:creationId xmlns:p14="http://schemas.microsoft.com/office/powerpoint/2010/main" val="307184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E185AB-1E5C-4863-94EF-D9393833E8EE}" type="slidenum">
              <a:rPr lang="zh-CN" altLang="en-US" smtClean="0"/>
              <a:t>10</a:t>
            </a:fld>
            <a:endParaRPr lang="zh-CN" altLang="en-US"/>
          </a:p>
        </p:txBody>
      </p:sp>
    </p:spTree>
    <p:extLst>
      <p:ext uri="{BB962C8B-B14F-4D97-AF65-F5344CB8AC3E}">
        <p14:creationId xmlns:p14="http://schemas.microsoft.com/office/powerpoint/2010/main" val="446474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E185AB-1E5C-4863-94EF-D9393833E8EE}" type="slidenum">
              <a:rPr lang="zh-CN" altLang="en-US" smtClean="0"/>
              <a:t>11</a:t>
            </a:fld>
            <a:endParaRPr lang="zh-CN" altLang="en-US"/>
          </a:p>
        </p:txBody>
      </p:sp>
    </p:spTree>
    <p:extLst>
      <p:ext uri="{BB962C8B-B14F-4D97-AF65-F5344CB8AC3E}">
        <p14:creationId xmlns:p14="http://schemas.microsoft.com/office/powerpoint/2010/main" val="664790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E185AB-1E5C-4863-94EF-D9393833E8EE}" type="slidenum">
              <a:rPr lang="zh-CN" altLang="en-US" smtClean="0"/>
              <a:t>12</a:t>
            </a:fld>
            <a:endParaRPr lang="zh-CN" altLang="en-US"/>
          </a:p>
        </p:txBody>
      </p:sp>
    </p:spTree>
    <p:extLst>
      <p:ext uri="{BB962C8B-B14F-4D97-AF65-F5344CB8AC3E}">
        <p14:creationId xmlns:p14="http://schemas.microsoft.com/office/powerpoint/2010/main" val="3381476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E185AB-1E5C-4863-94EF-D9393833E8EE}" type="slidenum">
              <a:rPr lang="zh-CN" altLang="en-US" smtClean="0"/>
              <a:t>13</a:t>
            </a:fld>
            <a:endParaRPr lang="zh-CN" altLang="en-US"/>
          </a:p>
        </p:txBody>
      </p:sp>
    </p:spTree>
    <p:extLst>
      <p:ext uri="{BB962C8B-B14F-4D97-AF65-F5344CB8AC3E}">
        <p14:creationId xmlns:p14="http://schemas.microsoft.com/office/powerpoint/2010/main" val="2994235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5E586-E976-4FAF-8FAD-FE90C8F2EE0F}" type="slidenum">
              <a:rPr lang="zh-CN" altLang="en-US" smtClean="0"/>
              <a:t>14</a:t>
            </a:fld>
            <a:endParaRPr lang="zh-CN" altLang="en-US"/>
          </a:p>
        </p:txBody>
      </p:sp>
    </p:spTree>
    <p:extLst>
      <p:ext uri="{BB962C8B-B14F-4D97-AF65-F5344CB8AC3E}">
        <p14:creationId xmlns:p14="http://schemas.microsoft.com/office/powerpoint/2010/main" val="2404787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E185AB-1E5C-4863-94EF-D9393833E8EE}" type="slidenum">
              <a:rPr lang="zh-CN" altLang="en-US" smtClean="0"/>
              <a:t>15</a:t>
            </a:fld>
            <a:endParaRPr lang="zh-CN" altLang="en-US"/>
          </a:p>
        </p:txBody>
      </p:sp>
    </p:spTree>
    <p:extLst>
      <p:ext uri="{BB962C8B-B14F-4D97-AF65-F5344CB8AC3E}">
        <p14:creationId xmlns:p14="http://schemas.microsoft.com/office/powerpoint/2010/main" val="2889640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E185AB-1E5C-4863-94EF-D9393833E8EE}" type="slidenum">
              <a:rPr lang="zh-CN" altLang="en-US" smtClean="0"/>
              <a:t>16</a:t>
            </a:fld>
            <a:endParaRPr lang="zh-CN" altLang="en-US"/>
          </a:p>
        </p:txBody>
      </p:sp>
    </p:spTree>
    <p:extLst>
      <p:ext uri="{BB962C8B-B14F-4D97-AF65-F5344CB8AC3E}">
        <p14:creationId xmlns:p14="http://schemas.microsoft.com/office/powerpoint/2010/main" val="1217175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E185AB-1E5C-4863-94EF-D9393833E8EE}" type="slidenum">
              <a:rPr lang="zh-CN" altLang="en-US" smtClean="0"/>
              <a:t>17</a:t>
            </a:fld>
            <a:endParaRPr lang="zh-CN" altLang="en-US"/>
          </a:p>
        </p:txBody>
      </p:sp>
    </p:spTree>
    <p:extLst>
      <p:ext uri="{BB962C8B-B14F-4D97-AF65-F5344CB8AC3E}">
        <p14:creationId xmlns:p14="http://schemas.microsoft.com/office/powerpoint/2010/main" val="3676168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E185AB-1E5C-4863-94EF-D9393833E8EE}" type="slidenum">
              <a:rPr lang="zh-CN" altLang="en-US" smtClean="0"/>
              <a:t>18</a:t>
            </a:fld>
            <a:endParaRPr lang="zh-CN" altLang="en-US"/>
          </a:p>
        </p:txBody>
      </p:sp>
    </p:spTree>
    <p:extLst>
      <p:ext uri="{BB962C8B-B14F-4D97-AF65-F5344CB8AC3E}">
        <p14:creationId xmlns:p14="http://schemas.microsoft.com/office/powerpoint/2010/main" val="3040185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5E586-E976-4FAF-8FAD-FE90C8F2EE0F}" type="slidenum">
              <a:rPr lang="zh-CN" altLang="en-US" smtClean="0"/>
              <a:t>19</a:t>
            </a:fld>
            <a:endParaRPr lang="zh-CN" altLang="en-US"/>
          </a:p>
        </p:txBody>
      </p:sp>
    </p:spTree>
    <p:extLst>
      <p:ext uri="{BB962C8B-B14F-4D97-AF65-F5344CB8AC3E}">
        <p14:creationId xmlns:p14="http://schemas.microsoft.com/office/powerpoint/2010/main" val="3881265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5E586-E976-4FAF-8FAD-FE90C8F2EE0F}" type="slidenum">
              <a:rPr lang="zh-CN" altLang="en-US" smtClean="0"/>
              <a:t>2</a:t>
            </a:fld>
            <a:endParaRPr lang="zh-CN" altLang="en-US"/>
          </a:p>
        </p:txBody>
      </p:sp>
    </p:spTree>
    <p:extLst>
      <p:ext uri="{BB962C8B-B14F-4D97-AF65-F5344CB8AC3E}">
        <p14:creationId xmlns:p14="http://schemas.microsoft.com/office/powerpoint/2010/main" val="2994373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p:sp>
      <p:sp>
        <p:nvSpPr>
          <p:cNvPr id="26627" name="备注占位符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6628" name="日期占位符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ea typeface="宋体" panose="02010600030101010101" pitchFamily="2" charset="-122"/>
              </a:defRPr>
            </a:lvl1pPr>
            <a:lvl2pPr marL="742950" indent="-285750">
              <a:defRPr sz="2800">
                <a:solidFill>
                  <a:schemeClr val="tx1"/>
                </a:solidFill>
                <a:latin typeface="Arial" panose="020B0604020202020204" pitchFamily="34" charset="0"/>
                <a:ea typeface="宋体" panose="02010600030101010101" pitchFamily="2" charset="-122"/>
              </a:defRPr>
            </a:lvl2pPr>
            <a:lvl3pPr marL="1143000" indent="-228600">
              <a:defRPr sz="2800">
                <a:solidFill>
                  <a:schemeClr val="tx1"/>
                </a:solidFill>
                <a:latin typeface="Arial" panose="020B0604020202020204" pitchFamily="34" charset="0"/>
                <a:ea typeface="宋体" panose="02010600030101010101" pitchFamily="2" charset="-122"/>
              </a:defRPr>
            </a:lvl3pPr>
            <a:lvl4pPr marL="1600200" indent="-228600">
              <a:defRPr sz="2800">
                <a:solidFill>
                  <a:schemeClr val="tx1"/>
                </a:solidFill>
                <a:latin typeface="Arial" panose="020B0604020202020204" pitchFamily="34" charset="0"/>
                <a:ea typeface="宋体" panose="02010600030101010101" pitchFamily="2" charset="-122"/>
              </a:defRPr>
            </a:lvl4pPr>
            <a:lvl5pPr marL="2057400" indent="-228600">
              <a:defRPr sz="2800">
                <a:solidFill>
                  <a:schemeClr val="tx1"/>
                </a:solidFill>
                <a:latin typeface="Arial" panose="020B0604020202020204" pitchFamily="34" charset="0"/>
                <a:ea typeface="宋体" panose="02010600030101010101" pitchFamily="2" charset="-122"/>
              </a:defRPr>
            </a:lvl5pPr>
            <a:lvl6pPr marL="2514600" indent="-228600" defTabSz="1398588" eaLnBrk="0" fontAlgn="base" hangingPunct="0">
              <a:spcBef>
                <a:spcPct val="0"/>
              </a:spcBef>
              <a:spcAft>
                <a:spcPct val="0"/>
              </a:spcAft>
              <a:buFont typeface="Arial" panose="020B0604020202020204" pitchFamily="34" charset="0"/>
              <a:defRPr sz="2800">
                <a:solidFill>
                  <a:schemeClr val="tx1"/>
                </a:solidFill>
                <a:latin typeface="Arial" panose="020B0604020202020204" pitchFamily="34" charset="0"/>
                <a:ea typeface="宋体" panose="02010600030101010101" pitchFamily="2" charset="-122"/>
              </a:defRPr>
            </a:lvl6pPr>
            <a:lvl7pPr marL="2971800" indent="-228600" defTabSz="1398588" eaLnBrk="0" fontAlgn="base" hangingPunct="0">
              <a:spcBef>
                <a:spcPct val="0"/>
              </a:spcBef>
              <a:spcAft>
                <a:spcPct val="0"/>
              </a:spcAft>
              <a:buFont typeface="Arial" panose="020B0604020202020204" pitchFamily="34" charset="0"/>
              <a:defRPr sz="2800">
                <a:solidFill>
                  <a:schemeClr val="tx1"/>
                </a:solidFill>
                <a:latin typeface="Arial" panose="020B0604020202020204" pitchFamily="34" charset="0"/>
                <a:ea typeface="宋体" panose="02010600030101010101" pitchFamily="2" charset="-122"/>
              </a:defRPr>
            </a:lvl7pPr>
            <a:lvl8pPr marL="3429000" indent="-228600" defTabSz="1398588" eaLnBrk="0" fontAlgn="base" hangingPunct="0">
              <a:spcBef>
                <a:spcPct val="0"/>
              </a:spcBef>
              <a:spcAft>
                <a:spcPct val="0"/>
              </a:spcAft>
              <a:buFont typeface="Arial" panose="020B0604020202020204" pitchFamily="34" charset="0"/>
              <a:defRPr sz="2800">
                <a:solidFill>
                  <a:schemeClr val="tx1"/>
                </a:solidFill>
                <a:latin typeface="Arial" panose="020B0604020202020204" pitchFamily="34" charset="0"/>
                <a:ea typeface="宋体" panose="02010600030101010101" pitchFamily="2" charset="-122"/>
              </a:defRPr>
            </a:lvl8pPr>
            <a:lvl9pPr marL="3886200" indent="-228600" defTabSz="1398588" eaLnBrk="0" fontAlgn="base" hangingPunct="0">
              <a:spcBef>
                <a:spcPct val="0"/>
              </a:spcBef>
              <a:spcAft>
                <a:spcPct val="0"/>
              </a:spcAft>
              <a:buFont typeface="Arial" panose="020B0604020202020204" pitchFamily="34" charset="0"/>
              <a:defRPr sz="2800">
                <a:solidFill>
                  <a:schemeClr val="tx1"/>
                </a:solidFill>
                <a:latin typeface="Arial" panose="020B0604020202020204" pitchFamily="34" charset="0"/>
                <a:ea typeface="宋体" panose="02010600030101010101" pitchFamily="2" charset="-122"/>
              </a:defRPr>
            </a:lvl9pPr>
          </a:lstStyle>
          <a:p>
            <a:pPr marL="0" marR="0" lvl="0" indent="0" algn="r" defTabSz="1398588" rtl="0" eaLnBrk="0" fontAlgn="base" latinLnBrk="0" hangingPunct="0">
              <a:lnSpc>
                <a:spcPct val="100000"/>
              </a:lnSpc>
              <a:spcBef>
                <a:spcPct val="0"/>
              </a:spcBef>
              <a:spcAft>
                <a:spcPct val="0"/>
              </a:spcAft>
              <a:buClrTx/>
              <a:buSzTx/>
              <a:buFont typeface="Arial" pitchFamily="34" charset="0"/>
              <a:buNone/>
              <a:tabLst/>
              <a:defRPr/>
            </a:pPr>
            <a:fld id="{DAE75ECE-3596-4831-B293-F9C117FDEB27}" type="datetime1">
              <a:rPr kumimoji="0" lang="zh-CN" altLang="en-US" sz="2800" b="0" i="0" u="none" strike="noStrike" kern="1200" cap="none" spc="0" normalizeH="0" baseline="0" noProof="0" smtClean="0">
                <a:ln>
                  <a:noFill/>
                </a:ln>
                <a:solidFill>
                  <a:srgbClr val="000000"/>
                </a:solidFill>
                <a:effectLst/>
                <a:uLnTx/>
                <a:uFillTx/>
                <a:latin typeface="Arial" pitchFamily="34" charset="0"/>
                <a:ea typeface="宋体" panose="02010600030101010101" pitchFamily="2" charset="-122"/>
                <a:cs typeface="+mn-cs"/>
              </a:rPr>
              <a:pPr marL="0" marR="0" lvl="0" indent="0" algn="r" defTabSz="1398588" rtl="0" eaLnBrk="0" fontAlgn="base" latinLnBrk="0" hangingPunct="0">
                <a:lnSpc>
                  <a:spcPct val="100000"/>
                </a:lnSpc>
                <a:spcBef>
                  <a:spcPct val="0"/>
                </a:spcBef>
                <a:spcAft>
                  <a:spcPct val="0"/>
                </a:spcAft>
                <a:buClrTx/>
                <a:buSzTx/>
                <a:buFont typeface="Arial" pitchFamily="34" charset="0"/>
                <a:buNone/>
                <a:tabLst/>
                <a:defRPr/>
              </a:pPr>
              <a:t>2017/9/29</a:t>
            </a:fld>
            <a:endParaRPr kumimoji="0" lang="zh-CN" altLang="en-US" sz="1200" b="0" i="0" u="none" strike="noStrike" kern="1200" cap="none" spc="0" normalizeH="0" baseline="0" noProof="0">
              <a:ln>
                <a:noFill/>
              </a:ln>
              <a:solidFill>
                <a:srgbClr val="000000"/>
              </a:solidFill>
              <a:effectLst/>
              <a:uLnTx/>
              <a:uFillTx/>
              <a:latin typeface="Arial" pitchFamily="34" charset="0"/>
              <a:ea typeface="宋体" panose="02010600030101010101" pitchFamily="2" charset="-122"/>
              <a:cs typeface="+mn-cs"/>
            </a:endParaRPr>
          </a:p>
        </p:txBody>
      </p:sp>
      <p:sp>
        <p:nvSpPr>
          <p:cNvPr id="26629" name="灯片编号占位符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ea typeface="宋体" panose="02010600030101010101" pitchFamily="2" charset="-122"/>
              </a:defRPr>
            </a:lvl1pPr>
            <a:lvl2pPr marL="742950" indent="-285750">
              <a:defRPr sz="2800">
                <a:solidFill>
                  <a:schemeClr val="tx1"/>
                </a:solidFill>
                <a:latin typeface="Arial" panose="020B0604020202020204" pitchFamily="34" charset="0"/>
                <a:ea typeface="宋体" panose="02010600030101010101" pitchFamily="2" charset="-122"/>
              </a:defRPr>
            </a:lvl2pPr>
            <a:lvl3pPr marL="1143000" indent="-228600">
              <a:defRPr sz="2800">
                <a:solidFill>
                  <a:schemeClr val="tx1"/>
                </a:solidFill>
                <a:latin typeface="Arial" panose="020B0604020202020204" pitchFamily="34" charset="0"/>
                <a:ea typeface="宋体" panose="02010600030101010101" pitchFamily="2" charset="-122"/>
              </a:defRPr>
            </a:lvl3pPr>
            <a:lvl4pPr marL="1600200" indent="-228600">
              <a:defRPr sz="2800">
                <a:solidFill>
                  <a:schemeClr val="tx1"/>
                </a:solidFill>
                <a:latin typeface="Arial" panose="020B0604020202020204" pitchFamily="34" charset="0"/>
                <a:ea typeface="宋体" panose="02010600030101010101" pitchFamily="2" charset="-122"/>
              </a:defRPr>
            </a:lvl4pPr>
            <a:lvl5pPr marL="2057400" indent="-228600">
              <a:defRPr sz="2800">
                <a:solidFill>
                  <a:schemeClr val="tx1"/>
                </a:solidFill>
                <a:latin typeface="Arial" panose="020B0604020202020204" pitchFamily="34" charset="0"/>
                <a:ea typeface="宋体" panose="02010600030101010101" pitchFamily="2" charset="-122"/>
              </a:defRPr>
            </a:lvl5pPr>
            <a:lvl6pPr marL="2514600" indent="-228600" defTabSz="1398588" eaLnBrk="0" fontAlgn="base" hangingPunct="0">
              <a:spcBef>
                <a:spcPct val="0"/>
              </a:spcBef>
              <a:spcAft>
                <a:spcPct val="0"/>
              </a:spcAft>
              <a:buFont typeface="Arial" panose="020B0604020202020204" pitchFamily="34" charset="0"/>
              <a:defRPr sz="2800">
                <a:solidFill>
                  <a:schemeClr val="tx1"/>
                </a:solidFill>
                <a:latin typeface="Arial" panose="020B0604020202020204" pitchFamily="34" charset="0"/>
                <a:ea typeface="宋体" panose="02010600030101010101" pitchFamily="2" charset="-122"/>
              </a:defRPr>
            </a:lvl6pPr>
            <a:lvl7pPr marL="2971800" indent="-228600" defTabSz="1398588" eaLnBrk="0" fontAlgn="base" hangingPunct="0">
              <a:spcBef>
                <a:spcPct val="0"/>
              </a:spcBef>
              <a:spcAft>
                <a:spcPct val="0"/>
              </a:spcAft>
              <a:buFont typeface="Arial" panose="020B0604020202020204" pitchFamily="34" charset="0"/>
              <a:defRPr sz="2800">
                <a:solidFill>
                  <a:schemeClr val="tx1"/>
                </a:solidFill>
                <a:latin typeface="Arial" panose="020B0604020202020204" pitchFamily="34" charset="0"/>
                <a:ea typeface="宋体" panose="02010600030101010101" pitchFamily="2" charset="-122"/>
              </a:defRPr>
            </a:lvl7pPr>
            <a:lvl8pPr marL="3429000" indent="-228600" defTabSz="1398588" eaLnBrk="0" fontAlgn="base" hangingPunct="0">
              <a:spcBef>
                <a:spcPct val="0"/>
              </a:spcBef>
              <a:spcAft>
                <a:spcPct val="0"/>
              </a:spcAft>
              <a:buFont typeface="Arial" panose="020B0604020202020204" pitchFamily="34" charset="0"/>
              <a:defRPr sz="2800">
                <a:solidFill>
                  <a:schemeClr val="tx1"/>
                </a:solidFill>
                <a:latin typeface="Arial" panose="020B0604020202020204" pitchFamily="34" charset="0"/>
                <a:ea typeface="宋体" panose="02010600030101010101" pitchFamily="2" charset="-122"/>
              </a:defRPr>
            </a:lvl8pPr>
            <a:lvl9pPr marL="3886200" indent="-228600" defTabSz="1398588" eaLnBrk="0" fontAlgn="base" hangingPunct="0">
              <a:spcBef>
                <a:spcPct val="0"/>
              </a:spcBef>
              <a:spcAft>
                <a:spcPct val="0"/>
              </a:spcAft>
              <a:buFont typeface="Arial" panose="020B0604020202020204" pitchFamily="34" charset="0"/>
              <a:defRPr sz="2800">
                <a:solidFill>
                  <a:schemeClr val="tx1"/>
                </a:solidFill>
                <a:latin typeface="Arial" panose="020B0604020202020204" pitchFamily="34" charset="0"/>
                <a:ea typeface="宋体" panose="02010600030101010101" pitchFamily="2" charset="-122"/>
              </a:defRPr>
            </a:lvl9pPr>
          </a:lstStyle>
          <a:p>
            <a:pPr marL="0" marR="0" lvl="0" indent="0" algn="r" defTabSz="1398588" rtl="0" eaLnBrk="0" fontAlgn="base" latinLnBrk="0" hangingPunct="0">
              <a:lnSpc>
                <a:spcPct val="100000"/>
              </a:lnSpc>
              <a:spcBef>
                <a:spcPct val="0"/>
              </a:spcBef>
              <a:spcAft>
                <a:spcPct val="0"/>
              </a:spcAft>
              <a:buClrTx/>
              <a:buSzTx/>
              <a:buFont typeface="Arial" panose="020B0604020202020204" pitchFamily="34" charset="0"/>
              <a:buNone/>
              <a:tabLst/>
              <a:defRPr/>
            </a:pPr>
            <a:fld id="{2874FABC-629B-4FE1-AD5D-F9F1735A3958}" type="slidenum">
              <a:rPr kumimoji="0" lang="zh-CN" altLang="en-US" sz="2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1398588" rtl="0" eaLnBrk="0" fontAlgn="base" latinLnBrk="0" hangingPunct="0">
                <a:lnSpc>
                  <a:spcPct val="100000"/>
                </a:lnSpc>
                <a:spcBef>
                  <a:spcPct val="0"/>
                </a:spcBef>
                <a:spcAft>
                  <a:spcPct val="0"/>
                </a:spcAft>
                <a:buClrTx/>
                <a:buSzTx/>
                <a:buFont typeface="Arial" panose="020B0604020202020204" pitchFamily="34" charset="0"/>
                <a:buNone/>
                <a:tabLst/>
                <a:defRPr/>
              </a:pPr>
              <a:t>20</a:t>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143565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5E586-E976-4FAF-8FAD-FE90C8F2EE0F}" type="slidenum">
              <a:rPr lang="zh-CN" altLang="en-US" smtClean="0"/>
              <a:t>21</a:t>
            </a:fld>
            <a:endParaRPr lang="zh-CN" altLang="en-US"/>
          </a:p>
        </p:txBody>
      </p:sp>
    </p:spTree>
    <p:extLst>
      <p:ext uri="{BB962C8B-B14F-4D97-AF65-F5344CB8AC3E}">
        <p14:creationId xmlns:p14="http://schemas.microsoft.com/office/powerpoint/2010/main" val="91206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5E586-E976-4FAF-8FAD-FE90C8F2EE0F}" type="slidenum">
              <a:rPr lang="zh-CN" altLang="en-US" smtClean="0"/>
              <a:t>22</a:t>
            </a:fld>
            <a:endParaRPr lang="zh-CN" altLang="en-US"/>
          </a:p>
        </p:txBody>
      </p:sp>
    </p:spTree>
    <p:extLst>
      <p:ext uri="{BB962C8B-B14F-4D97-AF65-F5344CB8AC3E}">
        <p14:creationId xmlns:p14="http://schemas.microsoft.com/office/powerpoint/2010/main" val="2028617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5E586-E976-4FAF-8FAD-FE90C8F2EE0F}" type="slidenum">
              <a:rPr lang="zh-CN" altLang="en-US" smtClean="0"/>
              <a:t>23</a:t>
            </a:fld>
            <a:endParaRPr lang="zh-CN" altLang="en-US"/>
          </a:p>
        </p:txBody>
      </p:sp>
    </p:spTree>
    <p:extLst>
      <p:ext uri="{BB962C8B-B14F-4D97-AF65-F5344CB8AC3E}">
        <p14:creationId xmlns:p14="http://schemas.microsoft.com/office/powerpoint/2010/main" val="380207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E185AB-1E5C-4863-94EF-D9393833E8EE}" type="slidenum">
              <a:rPr lang="zh-CN" altLang="en-US" smtClean="0"/>
              <a:t>24</a:t>
            </a:fld>
            <a:endParaRPr lang="zh-CN" altLang="en-US"/>
          </a:p>
        </p:txBody>
      </p:sp>
    </p:spTree>
    <p:extLst>
      <p:ext uri="{BB962C8B-B14F-4D97-AF65-F5344CB8AC3E}">
        <p14:creationId xmlns:p14="http://schemas.microsoft.com/office/powerpoint/2010/main" val="722654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E185AB-1E5C-4863-94EF-D9393833E8EE}" type="slidenum">
              <a:rPr lang="zh-CN" altLang="en-US" smtClean="0"/>
              <a:t>25</a:t>
            </a:fld>
            <a:endParaRPr lang="zh-CN" altLang="en-US"/>
          </a:p>
        </p:txBody>
      </p:sp>
    </p:spTree>
    <p:extLst>
      <p:ext uri="{BB962C8B-B14F-4D97-AF65-F5344CB8AC3E}">
        <p14:creationId xmlns:p14="http://schemas.microsoft.com/office/powerpoint/2010/main" val="1484517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E185AB-1E5C-4863-94EF-D9393833E8EE}" type="slidenum">
              <a:rPr lang="zh-CN" altLang="en-US" smtClean="0"/>
              <a:t>26</a:t>
            </a:fld>
            <a:endParaRPr lang="zh-CN" altLang="en-US"/>
          </a:p>
        </p:txBody>
      </p:sp>
    </p:spTree>
    <p:extLst>
      <p:ext uri="{BB962C8B-B14F-4D97-AF65-F5344CB8AC3E}">
        <p14:creationId xmlns:p14="http://schemas.microsoft.com/office/powerpoint/2010/main" val="2337480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5E586-E976-4FAF-8FAD-FE90C8F2EE0F}" type="slidenum">
              <a:rPr lang="zh-CN" altLang="en-US" smtClean="0"/>
              <a:t>27</a:t>
            </a:fld>
            <a:endParaRPr lang="zh-CN" altLang="en-US"/>
          </a:p>
        </p:txBody>
      </p:sp>
    </p:spTree>
    <p:extLst>
      <p:ext uri="{BB962C8B-B14F-4D97-AF65-F5344CB8AC3E}">
        <p14:creationId xmlns:p14="http://schemas.microsoft.com/office/powerpoint/2010/main" val="401327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5E586-E976-4FAF-8FAD-FE90C8F2EE0F}" type="slidenum">
              <a:rPr lang="zh-CN" altLang="en-US" smtClean="0"/>
              <a:t>28</a:t>
            </a:fld>
            <a:endParaRPr lang="zh-CN" altLang="en-US"/>
          </a:p>
        </p:txBody>
      </p:sp>
    </p:spTree>
    <p:extLst>
      <p:ext uri="{BB962C8B-B14F-4D97-AF65-F5344CB8AC3E}">
        <p14:creationId xmlns:p14="http://schemas.microsoft.com/office/powerpoint/2010/main" val="588342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5E586-E976-4FAF-8FAD-FE90C8F2EE0F}" type="slidenum">
              <a:rPr lang="zh-CN" altLang="en-US" smtClean="0"/>
              <a:t>3</a:t>
            </a:fld>
            <a:endParaRPr lang="zh-CN" altLang="en-US"/>
          </a:p>
        </p:txBody>
      </p:sp>
    </p:spTree>
    <p:extLst>
      <p:ext uri="{BB962C8B-B14F-4D97-AF65-F5344CB8AC3E}">
        <p14:creationId xmlns:p14="http://schemas.microsoft.com/office/powerpoint/2010/main" val="1966288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5E586-E976-4FAF-8FAD-FE90C8F2EE0F}" type="slidenum">
              <a:rPr lang="zh-CN" altLang="en-US" smtClean="0"/>
              <a:t>4</a:t>
            </a:fld>
            <a:endParaRPr lang="zh-CN" altLang="en-US"/>
          </a:p>
        </p:txBody>
      </p:sp>
    </p:spTree>
    <p:extLst>
      <p:ext uri="{BB962C8B-B14F-4D97-AF65-F5344CB8AC3E}">
        <p14:creationId xmlns:p14="http://schemas.microsoft.com/office/powerpoint/2010/main" val="2582697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5E586-E976-4FAF-8FAD-FE90C8F2EE0F}" type="slidenum">
              <a:rPr lang="zh-CN" altLang="en-US" smtClean="0"/>
              <a:t>5</a:t>
            </a:fld>
            <a:endParaRPr lang="zh-CN" altLang="en-US"/>
          </a:p>
        </p:txBody>
      </p:sp>
    </p:spTree>
    <p:extLst>
      <p:ext uri="{BB962C8B-B14F-4D97-AF65-F5344CB8AC3E}">
        <p14:creationId xmlns:p14="http://schemas.microsoft.com/office/powerpoint/2010/main" val="3073526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5E586-E976-4FAF-8FAD-FE90C8F2EE0F}" type="slidenum">
              <a:rPr lang="zh-CN" altLang="en-US" smtClean="0"/>
              <a:t>6</a:t>
            </a:fld>
            <a:endParaRPr lang="zh-CN" altLang="en-US"/>
          </a:p>
        </p:txBody>
      </p:sp>
    </p:spTree>
    <p:extLst>
      <p:ext uri="{BB962C8B-B14F-4D97-AF65-F5344CB8AC3E}">
        <p14:creationId xmlns:p14="http://schemas.microsoft.com/office/powerpoint/2010/main" val="2543424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5E586-E976-4FAF-8FAD-FE90C8F2EE0F}" type="slidenum">
              <a:rPr lang="zh-CN" altLang="en-US" smtClean="0"/>
              <a:t>7</a:t>
            </a:fld>
            <a:endParaRPr lang="zh-CN" altLang="en-US"/>
          </a:p>
        </p:txBody>
      </p:sp>
    </p:spTree>
    <p:extLst>
      <p:ext uri="{BB962C8B-B14F-4D97-AF65-F5344CB8AC3E}">
        <p14:creationId xmlns:p14="http://schemas.microsoft.com/office/powerpoint/2010/main" val="2798823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5E586-E976-4FAF-8FAD-FE90C8F2EE0F}" type="slidenum">
              <a:rPr lang="zh-CN" altLang="en-US" smtClean="0"/>
              <a:t>8</a:t>
            </a:fld>
            <a:endParaRPr lang="zh-CN" altLang="en-US"/>
          </a:p>
        </p:txBody>
      </p:sp>
    </p:spTree>
    <p:extLst>
      <p:ext uri="{BB962C8B-B14F-4D97-AF65-F5344CB8AC3E}">
        <p14:creationId xmlns:p14="http://schemas.microsoft.com/office/powerpoint/2010/main" val="1340075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5E586-E976-4FAF-8FAD-FE90C8F2EE0F}" type="slidenum">
              <a:rPr lang="zh-CN" altLang="en-US" smtClean="0"/>
              <a:t>9</a:t>
            </a:fld>
            <a:endParaRPr lang="zh-CN" altLang="en-US"/>
          </a:p>
        </p:txBody>
      </p:sp>
    </p:spTree>
    <p:extLst>
      <p:ext uri="{BB962C8B-B14F-4D97-AF65-F5344CB8AC3E}">
        <p14:creationId xmlns:p14="http://schemas.microsoft.com/office/powerpoint/2010/main" val="2611717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C2420A0C-F481-4093-AC10-CAB9DE0DD19D}" type="datetimeFigureOut">
              <a:rPr lang="zh-CN" altLang="en-US" smtClean="0"/>
              <a:t>2017/9/29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847B79-D380-440F-B9A1-0B95BD260678}" type="slidenum">
              <a:rPr lang="zh-CN" altLang="en-US" smtClean="0"/>
              <a:t>‹#›</a:t>
            </a:fld>
            <a:endParaRPr lang="zh-CN" altLang="en-US"/>
          </a:p>
        </p:txBody>
      </p:sp>
      <p:graphicFrame>
        <p:nvGraphicFramePr>
          <p:cNvPr id="7" name="表格 6"/>
          <p:cNvGraphicFramePr>
            <a:graphicFrameLocks noGrp="1"/>
          </p:cNvGraphicFramePr>
          <p:nvPr userDrawn="1">
            <p:extLst>
              <p:ext uri="{D42A27DB-BD31-4B8C-83A1-F6EECF244321}">
                <p14:modId xmlns:p14="http://schemas.microsoft.com/office/powerpoint/2010/main" val="1621013032"/>
              </p:ext>
            </p:extLst>
          </p:nvPr>
        </p:nvGraphicFramePr>
        <p:xfrm>
          <a:off x="1976190" y="-566209"/>
          <a:ext cx="8128000" cy="3708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xmlns="" val="179723867"/>
                    </a:ext>
                  </a:extLst>
                </a:gridCol>
                <a:gridCol w="2032000">
                  <a:extLst>
                    <a:ext uri="{9D8B030D-6E8A-4147-A177-3AD203B41FA5}">
                      <a16:colId xmlns:a16="http://schemas.microsoft.com/office/drawing/2014/main" xmlns="" val="3353236286"/>
                    </a:ext>
                  </a:extLst>
                </a:gridCol>
                <a:gridCol w="2032000">
                  <a:extLst>
                    <a:ext uri="{9D8B030D-6E8A-4147-A177-3AD203B41FA5}">
                      <a16:colId xmlns:a16="http://schemas.microsoft.com/office/drawing/2014/main" xmlns="" val="100586035"/>
                    </a:ext>
                  </a:extLst>
                </a:gridCol>
                <a:gridCol w="2032000">
                  <a:extLst>
                    <a:ext uri="{9D8B030D-6E8A-4147-A177-3AD203B41FA5}">
                      <a16:colId xmlns:a16="http://schemas.microsoft.com/office/drawing/2014/main" xmlns="" val="749812668"/>
                    </a:ext>
                  </a:extLst>
                </a:gridCol>
              </a:tblGrid>
              <a:tr h="370840">
                <a:tc>
                  <a:txBody>
                    <a:bodyPr/>
                    <a:lstStyle/>
                    <a:p>
                      <a:endParaRPr lang="zh-CN" altLang="en-US" dirty="0"/>
                    </a:p>
                  </a:txBody>
                  <a:tcPr>
                    <a:solidFill>
                      <a:srgbClr val="800000"/>
                    </a:solidFill>
                  </a:tcPr>
                </a:tc>
                <a:tc>
                  <a:txBody>
                    <a:bodyPr/>
                    <a:lstStyle/>
                    <a:p>
                      <a:endParaRPr lang="zh-CN" altLang="en-US" dirty="0"/>
                    </a:p>
                  </a:txBody>
                  <a:tcPr>
                    <a:solidFill>
                      <a:srgbClr val="11110F"/>
                    </a:solidFill>
                  </a:tcPr>
                </a:tc>
                <a:tc>
                  <a:txBody>
                    <a:bodyPr/>
                    <a:lstStyle/>
                    <a:p>
                      <a:endParaRPr lang="zh-CN" altLang="en-US" dirty="0"/>
                    </a:p>
                  </a:txBody>
                  <a:tcPr>
                    <a:solidFill>
                      <a:srgbClr val="84736C"/>
                    </a:solidFill>
                  </a:tcPr>
                </a:tc>
                <a:tc>
                  <a:txBody>
                    <a:bodyPr/>
                    <a:lstStyle/>
                    <a:p>
                      <a:endParaRPr lang="zh-CN" altLang="en-US" dirty="0"/>
                    </a:p>
                  </a:txBody>
                  <a:tcPr>
                    <a:solidFill>
                      <a:srgbClr val="5D5D5D"/>
                    </a:solidFill>
                  </a:tcPr>
                </a:tc>
                <a:extLst>
                  <a:ext uri="{0D108BD9-81ED-4DB2-BD59-A6C34878D82A}">
                    <a16:rowId xmlns:a16="http://schemas.microsoft.com/office/drawing/2014/main" xmlns="" val="1868154325"/>
                  </a:ext>
                </a:extLst>
              </a:tr>
            </a:tbl>
          </a:graphicData>
        </a:graphic>
      </p:graphicFrame>
    </p:spTree>
    <p:extLst>
      <p:ext uri="{BB962C8B-B14F-4D97-AF65-F5344CB8AC3E}">
        <p14:creationId xmlns:p14="http://schemas.microsoft.com/office/powerpoint/2010/main" val="868510298"/>
      </p:ext>
    </p:extLst>
  </p:cSld>
  <p:clrMapOvr>
    <a:masterClrMapping/>
  </p:clrMapOvr>
  <p:transition spd="slow" advClick="0" advTm="0">
    <p:push/>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2420A0C-F481-4093-AC10-CAB9DE0DD19D}" type="datetimeFigureOut">
              <a:rPr lang="zh-CN" altLang="en-US" smtClean="0"/>
              <a:t>2017/9/29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847B79-D380-440F-B9A1-0B95BD260678}" type="slidenum">
              <a:rPr lang="zh-CN" altLang="en-US" smtClean="0"/>
              <a:t>‹#›</a:t>
            </a:fld>
            <a:endParaRPr lang="zh-CN" altLang="en-US"/>
          </a:p>
        </p:txBody>
      </p:sp>
    </p:spTree>
    <p:extLst>
      <p:ext uri="{BB962C8B-B14F-4D97-AF65-F5344CB8AC3E}">
        <p14:creationId xmlns:p14="http://schemas.microsoft.com/office/powerpoint/2010/main" val="1986151687"/>
      </p:ext>
    </p:extLst>
  </p:cSld>
  <p:clrMapOvr>
    <a:masterClrMapping/>
  </p:clrMapOvr>
  <p:transition spd="slow" advClick="0" advTm="0">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2420A0C-F481-4093-AC10-CAB9DE0DD19D}" type="datetimeFigureOut">
              <a:rPr lang="zh-CN" altLang="en-US" smtClean="0"/>
              <a:t>2017/9/29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847B79-D380-440F-B9A1-0B95BD260678}" type="slidenum">
              <a:rPr lang="zh-CN" altLang="en-US" smtClean="0"/>
              <a:t>‹#›</a:t>
            </a:fld>
            <a:endParaRPr lang="zh-CN" altLang="en-US"/>
          </a:p>
        </p:txBody>
      </p:sp>
    </p:spTree>
    <p:extLst>
      <p:ext uri="{BB962C8B-B14F-4D97-AF65-F5344CB8AC3E}">
        <p14:creationId xmlns:p14="http://schemas.microsoft.com/office/powerpoint/2010/main" val="3882478314"/>
      </p:ext>
    </p:extLst>
  </p:cSld>
  <p:clrMapOvr>
    <a:masterClrMapping/>
  </p:clrMapOvr>
  <p:transition spd="slow" advClick="0" advTm="0">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2420A0C-F481-4093-AC10-CAB9DE0DD19D}" type="datetimeFigureOut">
              <a:rPr lang="zh-CN" altLang="en-US" smtClean="0"/>
              <a:t>2017/9/29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847B79-D380-440F-B9A1-0B95BD260678}" type="slidenum">
              <a:rPr lang="zh-CN" altLang="en-US" smtClean="0"/>
              <a:t>‹#›</a:t>
            </a:fld>
            <a:endParaRPr lang="zh-CN" altLang="en-US"/>
          </a:p>
        </p:txBody>
      </p:sp>
    </p:spTree>
    <p:extLst>
      <p:ext uri="{BB962C8B-B14F-4D97-AF65-F5344CB8AC3E}">
        <p14:creationId xmlns:p14="http://schemas.microsoft.com/office/powerpoint/2010/main" val="1350465917"/>
      </p:ext>
    </p:extLst>
  </p:cSld>
  <p:clrMapOvr>
    <a:masterClrMapping/>
  </p:clrMapOvr>
  <p:transition spd="slow" advClick="0" advTm="0">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2420A0C-F481-4093-AC10-CAB9DE0DD19D}" type="datetimeFigureOut">
              <a:rPr lang="zh-CN" altLang="en-US" smtClean="0"/>
              <a:t>2017/9/29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847B79-D380-440F-B9A1-0B95BD260678}" type="slidenum">
              <a:rPr lang="zh-CN" altLang="en-US" smtClean="0"/>
              <a:t>‹#›</a:t>
            </a:fld>
            <a:endParaRPr lang="zh-CN" altLang="en-US"/>
          </a:p>
        </p:txBody>
      </p:sp>
    </p:spTree>
    <p:extLst>
      <p:ext uri="{BB962C8B-B14F-4D97-AF65-F5344CB8AC3E}">
        <p14:creationId xmlns:p14="http://schemas.microsoft.com/office/powerpoint/2010/main" val="157503424"/>
      </p:ext>
    </p:extLst>
  </p:cSld>
  <p:clrMapOvr>
    <a:masterClrMapping/>
  </p:clrMapOvr>
  <p:transition spd="slow" advClick="0" advTm="0">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内容占位符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8" name="直接连接符 7"/>
          <p:cNvCxnSpPr/>
          <p:nvPr userDrawn="1"/>
        </p:nvCxnSpPr>
        <p:spPr>
          <a:xfrm>
            <a:off x="0" y="794086"/>
            <a:ext cx="12192000" cy="0"/>
          </a:xfrm>
          <a:prstGeom prst="line">
            <a:avLst/>
          </a:prstGeom>
          <a:ln w="50800" cmpd="thinThick">
            <a:solidFill>
              <a:srgbClr val="DA121D"/>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1887"/>
            <a:ext cx="1128908" cy="2091947"/>
          </a:xfrm>
          <a:prstGeom prst="rect">
            <a:avLst/>
          </a:prstGeom>
        </p:spPr>
      </p:pic>
      <p:grpSp>
        <p:nvGrpSpPr>
          <p:cNvPr id="10" name="组合 9"/>
          <p:cNvGrpSpPr/>
          <p:nvPr userDrawn="1"/>
        </p:nvGrpSpPr>
        <p:grpSpPr>
          <a:xfrm>
            <a:off x="717887" y="120316"/>
            <a:ext cx="2339102" cy="723275"/>
            <a:chOff x="6180221" y="1482264"/>
            <a:chExt cx="2339102" cy="723275"/>
          </a:xfrm>
        </p:grpSpPr>
        <p:sp>
          <p:nvSpPr>
            <p:cNvPr id="11" name="文本框 10"/>
            <p:cNvSpPr txBox="1"/>
            <p:nvPr/>
          </p:nvSpPr>
          <p:spPr>
            <a:xfrm>
              <a:off x="6180221" y="1482264"/>
              <a:ext cx="2339102" cy="523220"/>
            </a:xfrm>
            <a:prstGeom prst="rect">
              <a:avLst/>
            </a:prstGeom>
            <a:noFill/>
          </p:spPr>
          <p:txBody>
            <a:bodyPr wrap="none" rtlCol="0">
              <a:spAutoFit/>
            </a:bodyPr>
            <a:lstStyle/>
            <a:p>
              <a:r>
                <a:rPr lang="zh-CN" altLang="en-US" sz="2800" dirty="0">
                  <a:solidFill>
                    <a:srgbClr val="C00000"/>
                  </a:solidFill>
                  <a:latin typeface="方正综艺简体" panose="02010601030101010101" pitchFamily="2" charset="-122"/>
                  <a:ea typeface="方正综艺简体" panose="02010601030101010101" pitchFamily="2" charset="-122"/>
                </a:rPr>
                <a:t>工作完成情况</a:t>
              </a:r>
            </a:p>
          </p:txBody>
        </p:sp>
        <p:sp>
          <p:nvSpPr>
            <p:cNvPr id="12" name="文本框 11"/>
            <p:cNvSpPr txBox="1"/>
            <p:nvPr/>
          </p:nvSpPr>
          <p:spPr>
            <a:xfrm>
              <a:off x="6201283" y="1897762"/>
              <a:ext cx="2281944" cy="307777"/>
            </a:xfrm>
            <a:prstGeom prst="rect">
              <a:avLst/>
            </a:prstGeom>
            <a:noFill/>
          </p:spPr>
          <p:txBody>
            <a:bodyPr wrap="square" rtlCol="0">
              <a:spAutoFit/>
            </a:bodyPr>
            <a:lstStyle/>
            <a:p>
              <a:pPr algn="dist"/>
              <a:r>
                <a:rPr lang="en-US" altLang="zh-CN" sz="1400" dirty="0">
                  <a:solidFill>
                    <a:srgbClr val="682828"/>
                  </a:solidFill>
                  <a:latin typeface="Adobe 黑体 Std R" panose="020B0400000000000000" pitchFamily="34" charset="-122"/>
                  <a:ea typeface="Adobe 黑体 Std R" panose="020B0400000000000000" pitchFamily="34" charset="-122"/>
                  <a:cs typeface="Verdana" panose="020B0604030504040204" pitchFamily="34" charset="0"/>
                </a:rPr>
                <a:t>The Completion </a:t>
              </a:r>
              <a:r>
                <a:rPr lang="zh-CN" altLang="en-US" sz="1400" dirty="0">
                  <a:solidFill>
                    <a:srgbClr val="682828"/>
                  </a:solidFill>
                  <a:latin typeface="Adobe 黑体 Std R" panose="020B0400000000000000" pitchFamily="34" charset="-122"/>
                  <a:ea typeface="Adobe 黑体 Std R" panose="020B0400000000000000" pitchFamily="34" charset="-122"/>
                  <a:cs typeface="Verdana" panose="020B0604030504040204" pitchFamily="34" charset="0"/>
                </a:rPr>
                <a:t>Ｏ</a:t>
              </a:r>
              <a:r>
                <a:rPr lang="en-US" altLang="zh-CN" sz="1400" dirty="0">
                  <a:solidFill>
                    <a:srgbClr val="682828"/>
                  </a:solidFill>
                  <a:latin typeface="Adobe 黑体 Std R" panose="020B0400000000000000" pitchFamily="34" charset="-122"/>
                  <a:ea typeface="Adobe 黑体 Std R" panose="020B0400000000000000" pitchFamily="34" charset="-122"/>
                  <a:cs typeface="Verdana" panose="020B0604030504040204" pitchFamily="34" charset="0"/>
                </a:rPr>
                <a:t>f </a:t>
              </a:r>
              <a:r>
                <a:rPr lang="zh-CN" altLang="en-US" sz="1400" dirty="0">
                  <a:solidFill>
                    <a:srgbClr val="682828"/>
                  </a:solidFill>
                  <a:latin typeface="Adobe 黑体 Std R" panose="020B0400000000000000" pitchFamily="34" charset="-122"/>
                  <a:ea typeface="Adobe 黑体 Std R" panose="020B0400000000000000" pitchFamily="34" charset="-122"/>
                  <a:cs typeface="Verdana" panose="020B0604030504040204" pitchFamily="34" charset="0"/>
                </a:rPr>
                <a:t>Ｗ</a:t>
              </a:r>
              <a:r>
                <a:rPr lang="en-US" altLang="zh-CN" sz="1400" dirty="0" err="1">
                  <a:solidFill>
                    <a:srgbClr val="682828"/>
                  </a:solidFill>
                  <a:latin typeface="Adobe 黑体 Std R" panose="020B0400000000000000" pitchFamily="34" charset="-122"/>
                  <a:ea typeface="Adobe 黑体 Std R" panose="020B0400000000000000" pitchFamily="34" charset="-122"/>
                  <a:cs typeface="Verdana" panose="020B0604030504040204" pitchFamily="34" charset="0"/>
                </a:rPr>
                <a:t>ork</a:t>
              </a:r>
              <a:endParaRPr lang="zh-CN" altLang="en-US" sz="1400" dirty="0">
                <a:solidFill>
                  <a:srgbClr val="682828"/>
                </a:solidFill>
                <a:latin typeface="Adobe 黑体 Std R" panose="020B0400000000000000" pitchFamily="34" charset="-122"/>
                <a:ea typeface="Adobe 黑体 Std R" panose="020B0400000000000000" pitchFamily="34" charset="-122"/>
                <a:cs typeface="Verdana" panose="020B0604030504040204" pitchFamily="34" charset="0"/>
              </a:endParaRPr>
            </a:p>
          </p:txBody>
        </p:sp>
      </p:grpSp>
      <p:sp>
        <p:nvSpPr>
          <p:cNvPr id="13" name="文本框 12"/>
          <p:cNvSpPr txBox="1"/>
          <p:nvPr userDrawn="1"/>
        </p:nvSpPr>
        <p:spPr>
          <a:xfrm>
            <a:off x="232867" y="235665"/>
            <a:ext cx="470000" cy="707886"/>
          </a:xfrm>
          <a:prstGeom prst="rect">
            <a:avLst/>
          </a:prstGeom>
          <a:noFill/>
        </p:spPr>
        <p:txBody>
          <a:bodyPr wrap="none" rtlCol="0">
            <a:spAutoFit/>
          </a:bodyPr>
          <a:lstStyle/>
          <a:p>
            <a:r>
              <a:rPr lang="en-US" altLang="zh-CN" sz="4000" dirty="0">
                <a:solidFill>
                  <a:schemeClr val="bg1"/>
                </a:solidFill>
                <a:latin typeface="方正综艺简体" panose="02010601030101010101" pitchFamily="2" charset="-122"/>
                <a:ea typeface="方正综艺简体" panose="02010601030101010101" pitchFamily="2" charset="-122"/>
              </a:rPr>
              <a:t>2</a:t>
            </a:r>
            <a:endParaRPr lang="zh-CN" altLang="en-US" sz="4000" dirty="0">
              <a:solidFill>
                <a:schemeClr val="bg1"/>
              </a:solidFill>
              <a:latin typeface="方正综艺简体" panose="02010601030101010101" pitchFamily="2" charset="-122"/>
              <a:ea typeface="方正综艺简体" panose="02010601030101010101" pitchFamily="2" charset="-122"/>
            </a:endParaRPr>
          </a:p>
        </p:txBody>
      </p:sp>
    </p:spTree>
    <p:extLst>
      <p:ext uri="{BB962C8B-B14F-4D97-AF65-F5344CB8AC3E}">
        <p14:creationId xmlns:p14="http://schemas.microsoft.com/office/powerpoint/2010/main" val="1670900728"/>
      </p:ext>
    </p:extLst>
  </p:cSld>
  <p:clrMapOvr>
    <a:masterClrMapping/>
  </p:clrMapOvr>
  <p:transition spd="slow" advClick="0" advTm="0">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2420A0C-F481-4093-AC10-CAB9DE0DD19D}" type="datetimeFigureOut">
              <a:rPr lang="zh-CN" altLang="en-US" smtClean="0"/>
              <a:t>2017/9/29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847B79-D380-440F-B9A1-0B95BD260678}" type="slidenum">
              <a:rPr lang="zh-CN" altLang="en-US" smtClean="0"/>
              <a:t>‹#›</a:t>
            </a:fld>
            <a:endParaRPr lang="zh-CN" altLang="en-US"/>
          </a:p>
        </p:txBody>
      </p:sp>
      <p:grpSp>
        <p:nvGrpSpPr>
          <p:cNvPr id="7" name="组合 6"/>
          <p:cNvGrpSpPr/>
          <p:nvPr userDrawn="1"/>
        </p:nvGrpSpPr>
        <p:grpSpPr>
          <a:xfrm>
            <a:off x="-43545" y="70770"/>
            <a:ext cx="12235545" cy="870433"/>
            <a:chOff x="-43545" y="70770"/>
            <a:chExt cx="12235545" cy="870433"/>
          </a:xfrm>
        </p:grpSpPr>
        <p:pic>
          <p:nvPicPr>
            <p:cNvPr id="8" name="图片 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24610"/>
            <a:stretch/>
          </p:blipFill>
          <p:spPr>
            <a:xfrm>
              <a:off x="-43545" y="354190"/>
              <a:ext cx="1336893" cy="525546"/>
            </a:xfrm>
            <a:prstGeom prst="rect">
              <a:avLst/>
            </a:prstGeom>
          </p:spPr>
        </p:pic>
        <p:grpSp>
          <p:nvGrpSpPr>
            <p:cNvPr id="9" name="组合 8"/>
            <p:cNvGrpSpPr/>
            <p:nvPr/>
          </p:nvGrpSpPr>
          <p:grpSpPr>
            <a:xfrm>
              <a:off x="1246207" y="70770"/>
              <a:ext cx="723427" cy="870433"/>
              <a:chOff x="1929904" y="2477386"/>
              <a:chExt cx="1419352" cy="1707776"/>
            </a:xfrm>
          </p:grpSpPr>
          <p:grpSp>
            <p:nvGrpSpPr>
              <p:cNvPr id="28" name="组合 27"/>
              <p:cNvGrpSpPr/>
              <p:nvPr/>
            </p:nvGrpSpPr>
            <p:grpSpPr>
              <a:xfrm>
                <a:off x="1956389" y="2477386"/>
                <a:ext cx="1392867" cy="1707776"/>
                <a:chOff x="1818166" y="2264734"/>
                <a:chExt cx="1335480" cy="1637414"/>
              </a:xfrm>
            </p:grpSpPr>
            <p:pic>
              <p:nvPicPr>
                <p:cNvPr id="30" name="图片 29"/>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69537" r="87843" b="3953"/>
                <a:stretch/>
              </p:blipFill>
              <p:spPr>
                <a:xfrm>
                  <a:off x="1818166" y="2264734"/>
                  <a:ext cx="1335480" cy="1637414"/>
                </a:xfrm>
                <a:prstGeom prst="rect">
                  <a:avLst/>
                </a:prstGeom>
              </p:spPr>
            </p:pic>
            <p:sp>
              <p:nvSpPr>
                <p:cNvPr id="31" name="椭圆 30"/>
                <p:cNvSpPr/>
                <p:nvPr/>
              </p:nvSpPr>
              <p:spPr>
                <a:xfrm>
                  <a:off x="2062716" y="2977116"/>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椭圆 31"/>
                <p:cNvSpPr/>
                <p:nvPr/>
              </p:nvSpPr>
              <p:spPr>
                <a:xfrm>
                  <a:off x="2115157" y="2649990"/>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9" name="文本框 28"/>
              <p:cNvSpPr txBox="1"/>
              <p:nvPr/>
            </p:nvSpPr>
            <p:spPr>
              <a:xfrm>
                <a:off x="1929904" y="2896686"/>
                <a:ext cx="1066807" cy="10265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禹卫书法行书简体&#10;" panose="02000603000000000000" pitchFamily="2" charset="-122"/>
                    <a:ea typeface="禹卫书法行书简体&#10;" panose="02000603000000000000" pitchFamily="2" charset="-122"/>
                    <a:cs typeface="+mn-cs"/>
                  </a:rPr>
                  <a:t>壹</a:t>
                </a:r>
              </a:p>
            </p:txBody>
          </p:sp>
        </p:grpSp>
        <p:sp>
          <p:nvSpPr>
            <p:cNvPr id="10" name="文本框 9"/>
            <p:cNvSpPr txBox="1"/>
            <p:nvPr/>
          </p:nvSpPr>
          <p:spPr>
            <a:xfrm>
              <a:off x="1976190" y="290581"/>
              <a:ext cx="34830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242424"/>
                  </a:solidFill>
                  <a:effectLst/>
                  <a:uLnTx/>
                  <a:uFillTx/>
                  <a:latin typeface="禹卫书法行书简体&#10;" panose="02000603000000000000" pitchFamily="2" charset="-122"/>
                  <a:ea typeface="禹卫书法行书简体&#10;" panose="02000603000000000000" pitchFamily="2" charset="-122"/>
                  <a:cs typeface="+mn-cs"/>
                </a:rPr>
                <a:t>标题内容</a:t>
              </a:r>
            </a:p>
          </p:txBody>
        </p:sp>
        <p:grpSp>
          <p:nvGrpSpPr>
            <p:cNvPr id="11" name="组合 10"/>
            <p:cNvGrpSpPr/>
            <p:nvPr/>
          </p:nvGrpSpPr>
          <p:grpSpPr>
            <a:xfrm>
              <a:off x="3564233" y="342149"/>
              <a:ext cx="7783246" cy="549943"/>
              <a:chOff x="4751638" y="366897"/>
              <a:chExt cx="7783246" cy="549943"/>
            </a:xfrm>
          </p:grpSpPr>
          <p:grpSp>
            <p:nvGrpSpPr>
              <p:cNvPr id="13" name="组合 12"/>
              <p:cNvGrpSpPr/>
              <p:nvPr/>
            </p:nvGrpSpPr>
            <p:grpSpPr>
              <a:xfrm>
                <a:off x="4751638" y="366897"/>
                <a:ext cx="3485810" cy="536998"/>
                <a:chOff x="5026753" y="322866"/>
                <a:chExt cx="3485810" cy="536998"/>
              </a:xfrm>
            </p:grpSpPr>
            <p:grpSp>
              <p:nvGrpSpPr>
                <p:cNvPr id="22" name="组合 21"/>
                <p:cNvGrpSpPr/>
                <p:nvPr/>
              </p:nvGrpSpPr>
              <p:grpSpPr>
                <a:xfrm>
                  <a:off x="5026753" y="322866"/>
                  <a:ext cx="1768718" cy="530336"/>
                  <a:chOff x="6075938" y="352245"/>
                  <a:chExt cx="1768718" cy="530336"/>
                </a:xfrm>
              </p:grpSpPr>
              <p:pic>
                <p:nvPicPr>
                  <p:cNvPr id="26" name="图片 25"/>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27" name="图片 2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23" name="组合 22"/>
                <p:cNvGrpSpPr/>
                <p:nvPr/>
              </p:nvGrpSpPr>
              <p:grpSpPr>
                <a:xfrm>
                  <a:off x="6743845" y="329528"/>
                  <a:ext cx="1768718" cy="530336"/>
                  <a:chOff x="6075938" y="352245"/>
                  <a:chExt cx="1768718" cy="530336"/>
                </a:xfrm>
              </p:grpSpPr>
              <p:pic>
                <p:nvPicPr>
                  <p:cNvPr id="24" name="图片 2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25" name="图片 2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grpSp>
            <p:nvGrpSpPr>
              <p:cNvPr id="14" name="组合 13"/>
              <p:cNvGrpSpPr/>
              <p:nvPr/>
            </p:nvGrpSpPr>
            <p:grpSpPr>
              <a:xfrm>
                <a:off x="8191265" y="379842"/>
                <a:ext cx="3485810" cy="536998"/>
                <a:chOff x="5026753" y="322866"/>
                <a:chExt cx="3485810" cy="536998"/>
              </a:xfrm>
            </p:grpSpPr>
            <p:grpSp>
              <p:nvGrpSpPr>
                <p:cNvPr id="16" name="组合 15"/>
                <p:cNvGrpSpPr/>
                <p:nvPr/>
              </p:nvGrpSpPr>
              <p:grpSpPr>
                <a:xfrm>
                  <a:off x="5026753" y="322866"/>
                  <a:ext cx="1768718" cy="530336"/>
                  <a:chOff x="6075938" y="352245"/>
                  <a:chExt cx="1768718" cy="530336"/>
                </a:xfrm>
              </p:grpSpPr>
              <p:pic>
                <p:nvPicPr>
                  <p:cNvPr id="20" name="图片 19"/>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21" name="图片 20"/>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17" name="组合 16"/>
                <p:cNvGrpSpPr/>
                <p:nvPr/>
              </p:nvGrpSpPr>
              <p:grpSpPr>
                <a:xfrm>
                  <a:off x="6743845" y="329528"/>
                  <a:ext cx="1768718" cy="530336"/>
                  <a:chOff x="6075938" y="352245"/>
                  <a:chExt cx="1768718" cy="530336"/>
                </a:xfrm>
              </p:grpSpPr>
              <p:pic>
                <p:nvPicPr>
                  <p:cNvPr id="18" name="图片 1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19" name="图片 1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pic>
            <p:nvPicPr>
              <p:cNvPr id="15" name="图片 1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11623975" y="391294"/>
                <a:ext cx="910909" cy="525546"/>
              </a:xfrm>
              <a:prstGeom prst="rect">
                <a:avLst/>
              </a:prstGeom>
            </p:spPr>
          </p:pic>
        </p:grpSp>
        <p:pic>
          <p:nvPicPr>
            <p:cNvPr id="12" name="图片 11"/>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11281091" y="367770"/>
              <a:ext cx="910909" cy="525546"/>
            </a:xfrm>
            <a:prstGeom prst="rect">
              <a:avLst/>
            </a:prstGeom>
          </p:spPr>
        </p:pic>
      </p:grpSp>
    </p:spTree>
    <p:extLst>
      <p:ext uri="{BB962C8B-B14F-4D97-AF65-F5344CB8AC3E}">
        <p14:creationId xmlns:p14="http://schemas.microsoft.com/office/powerpoint/2010/main" val="3307715623"/>
      </p:ext>
    </p:extLst>
  </p:cSld>
  <p:clrMapOvr>
    <a:masterClrMapping/>
  </p:clrMapOvr>
  <p:transition spd="slow" advClick="0" advTm="0">
    <p:push/>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2420A0C-F481-4093-AC10-CAB9DE0DD19D}" type="datetimeFigureOut">
              <a:rPr lang="zh-CN" altLang="en-US" smtClean="0"/>
              <a:t>2017/9/29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847B79-D380-440F-B9A1-0B95BD260678}" type="slidenum">
              <a:rPr lang="zh-CN" altLang="en-US" smtClean="0"/>
              <a:t>‹#›</a:t>
            </a:fld>
            <a:endParaRPr lang="zh-CN" altLang="en-US"/>
          </a:p>
        </p:txBody>
      </p:sp>
      <p:grpSp>
        <p:nvGrpSpPr>
          <p:cNvPr id="8" name="组合 7"/>
          <p:cNvGrpSpPr/>
          <p:nvPr userDrawn="1"/>
        </p:nvGrpSpPr>
        <p:grpSpPr>
          <a:xfrm>
            <a:off x="1246207" y="70770"/>
            <a:ext cx="723427" cy="870433"/>
            <a:chOff x="1929904" y="2477386"/>
            <a:chExt cx="1419352" cy="1707776"/>
          </a:xfrm>
        </p:grpSpPr>
        <p:grpSp>
          <p:nvGrpSpPr>
            <p:cNvPr id="9" name="组合 8"/>
            <p:cNvGrpSpPr/>
            <p:nvPr/>
          </p:nvGrpSpPr>
          <p:grpSpPr>
            <a:xfrm>
              <a:off x="1956389" y="2477386"/>
              <a:ext cx="1392867" cy="1707776"/>
              <a:chOff x="1818166" y="2264734"/>
              <a:chExt cx="1335480" cy="1637414"/>
            </a:xfrm>
          </p:grpSpPr>
          <p:pic>
            <p:nvPicPr>
              <p:cNvPr id="11" name="图片 10"/>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69537" r="87843" b="3953"/>
              <a:stretch/>
            </p:blipFill>
            <p:spPr>
              <a:xfrm>
                <a:off x="1818166" y="2264734"/>
                <a:ext cx="1335480" cy="1637414"/>
              </a:xfrm>
              <a:prstGeom prst="rect">
                <a:avLst/>
              </a:prstGeom>
            </p:spPr>
          </p:pic>
          <p:sp>
            <p:nvSpPr>
              <p:cNvPr id="12" name="椭圆 11"/>
              <p:cNvSpPr/>
              <p:nvPr/>
            </p:nvSpPr>
            <p:spPr>
              <a:xfrm>
                <a:off x="2062716" y="2977116"/>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12"/>
              <p:cNvSpPr/>
              <p:nvPr/>
            </p:nvSpPr>
            <p:spPr>
              <a:xfrm>
                <a:off x="2115157" y="2649990"/>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0" name="文本框 9"/>
            <p:cNvSpPr txBox="1"/>
            <p:nvPr/>
          </p:nvSpPr>
          <p:spPr>
            <a:xfrm>
              <a:off x="1929904" y="2896686"/>
              <a:ext cx="1066807" cy="10265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禹卫书法行书简体&#10;" panose="02000603000000000000" pitchFamily="2" charset="-122"/>
                  <a:ea typeface="禹卫书法行书简体&#10;" panose="02000603000000000000" pitchFamily="2" charset="-122"/>
                  <a:cs typeface="+mn-cs"/>
                </a:rPr>
                <a:t>贰</a:t>
              </a:r>
            </a:p>
          </p:txBody>
        </p:sp>
      </p:grpSp>
      <p:pic>
        <p:nvPicPr>
          <p:cNvPr id="31" name="图片 30"/>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24610"/>
          <a:stretch/>
        </p:blipFill>
        <p:spPr>
          <a:xfrm>
            <a:off x="-43545" y="354190"/>
            <a:ext cx="1336893" cy="525546"/>
          </a:xfrm>
          <a:prstGeom prst="rect">
            <a:avLst/>
          </a:prstGeom>
        </p:spPr>
      </p:pic>
      <p:sp>
        <p:nvSpPr>
          <p:cNvPr id="38" name="文本框 37"/>
          <p:cNvSpPr txBox="1"/>
          <p:nvPr userDrawn="1"/>
        </p:nvSpPr>
        <p:spPr>
          <a:xfrm>
            <a:off x="1976190" y="290581"/>
            <a:ext cx="34830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242424"/>
                </a:solidFill>
                <a:effectLst/>
                <a:uLnTx/>
                <a:uFillTx/>
                <a:latin typeface="禹卫书法行书简体&#10;" panose="02000603000000000000" pitchFamily="2" charset="-122"/>
                <a:ea typeface="禹卫书法行书简体&#10;" panose="02000603000000000000" pitchFamily="2" charset="-122"/>
                <a:cs typeface="+mn-cs"/>
              </a:rPr>
              <a:t>标题内容</a:t>
            </a:r>
          </a:p>
        </p:txBody>
      </p:sp>
      <p:grpSp>
        <p:nvGrpSpPr>
          <p:cNvPr id="39" name="组合 38"/>
          <p:cNvGrpSpPr/>
          <p:nvPr userDrawn="1"/>
        </p:nvGrpSpPr>
        <p:grpSpPr>
          <a:xfrm>
            <a:off x="3564233" y="342149"/>
            <a:ext cx="7783246" cy="549943"/>
            <a:chOff x="4751638" y="366897"/>
            <a:chExt cx="7783246" cy="549943"/>
          </a:xfrm>
        </p:grpSpPr>
        <p:grpSp>
          <p:nvGrpSpPr>
            <p:cNvPr id="40" name="组合 39"/>
            <p:cNvGrpSpPr/>
            <p:nvPr/>
          </p:nvGrpSpPr>
          <p:grpSpPr>
            <a:xfrm>
              <a:off x="4751638" y="366897"/>
              <a:ext cx="3485810" cy="536998"/>
              <a:chOff x="5026753" y="322866"/>
              <a:chExt cx="3485810" cy="536998"/>
            </a:xfrm>
          </p:grpSpPr>
          <p:grpSp>
            <p:nvGrpSpPr>
              <p:cNvPr id="49" name="组合 48"/>
              <p:cNvGrpSpPr/>
              <p:nvPr/>
            </p:nvGrpSpPr>
            <p:grpSpPr>
              <a:xfrm>
                <a:off x="5026753" y="322866"/>
                <a:ext cx="1768718" cy="530336"/>
                <a:chOff x="6075938" y="352245"/>
                <a:chExt cx="1768718" cy="530336"/>
              </a:xfrm>
            </p:grpSpPr>
            <p:pic>
              <p:nvPicPr>
                <p:cNvPr id="53" name="图片 5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54" name="图片 5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50" name="组合 49"/>
              <p:cNvGrpSpPr/>
              <p:nvPr/>
            </p:nvGrpSpPr>
            <p:grpSpPr>
              <a:xfrm>
                <a:off x="6743845" y="329528"/>
                <a:ext cx="1768718" cy="530336"/>
                <a:chOff x="6075938" y="352245"/>
                <a:chExt cx="1768718" cy="530336"/>
              </a:xfrm>
            </p:grpSpPr>
            <p:pic>
              <p:nvPicPr>
                <p:cNvPr id="51" name="图片 50"/>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52" name="图片 5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grpSp>
          <p:nvGrpSpPr>
            <p:cNvPr id="41" name="组合 40"/>
            <p:cNvGrpSpPr/>
            <p:nvPr/>
          </p:nvGrpSpPr>
          <p:grpSpPr>
            <a:xfrm>
              <a:off x="8191265" y="379842"/>
              <a:ext cx="3485810" cy="536998"/>
              <a:chOff x="5026753" y="322866"/>
              <a:chExt cx="3485810" cy="536998"/>
            </a:xfrm>
          </p:grpSpPr>
          <p:grpSp>
            <p:nvGrpSpPr>
              <p:cNvPr id="43" name="组合 42"/>
              <p:cNvGrpSpPr/>
              <p:nvPr/>
            </p:nvGrpSpPr>
            <p:grpSpPr>
              <a:xfrm>
                <a:off x="5026753" y="322866"/>
                <a:ext cx="1768718" cy="530336"/>
                <a:chOff x="6075938" y="352245"/>
                <a:chExt cx="1768718" cy="530336"/>
              </a:xfrm>
            </p:grpSpPr>
            <p:pic>
              <p:nvPicPr>
                <p:cNvPr id="47" name="图片 4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48" name="图片 4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44" name="组合 43"/>
              <p:cNvGrpSpPr/>
              <p:nvPr/>
            </p:nvGrpSpPr>
            <p:grpSpPr>
              <a:xfrm>
                <a:off x="6743845" y="329528"/>
                <a:ext cx="1768718" cy="530336"/>
                <a:chOff x="6075938" y="352245"/>
                <a:chExt cx="1768718" cy="530336"/>
              </a:xfrm>
            </p:grpSpPr>
            <p:pic>
              <p:nvPicPr>
                <p:cNvPr id="45" name="图片 4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46" name="图片 4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pic>
          <p:nvPicPr>
            <p:cNvPr id="42" name="图片 4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11623975" y="391294"/>
              <a:ext cx="910909" cy="525546"/>
            </a:xfrm>
            <a:prstGeom prst="rect">
              <a:avLst/>
            </a:prstGeom>
          </p:spPr>
        </p:pic>
      </p:grpSp>
      <p:pic>
        <p:nvPicPr>
          <p:cNvPr id="55" name="图片 54"/>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11281091" y="367770"/>
            <a:ext cx="910909" cy="525546"/>
          </a:xfrm>
          <a:prstGeom prst="rect">
            <a:avLst/>
          </a:prstGeom>
        </p:spPr>
      </p:pic>
    </p:spTree>
    <p:extLst>
      <p:ext uri="{BB962C8B-B14F-4D97-AF65-F5344CB8AC3E}">
        <p14:creationId xmlns:p14="http://schemas.microsoft.com/office/powerpoint/2010/main" val="3966797009"/>
      </p:ext>
    </p:extLst>
  </p:cSld>
  <p:clrMapOvr>
    <a:masterClrMapping/>
  </p:clrMapOvr>
  <p:transition spd="slow" advClick="0" advTm="0">
    <p:push/>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2420A0C-F481-4093-AC10-CAB9DE0DD19D}" type="datetimeFigureOut">
              <a:rPr lang="zh-CN" altLang="en-US" smtClean="0"/>
              <a:t>2017/9/29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847B79-D380-440F-B9A1-0B95BD260678}" type="slidenum">
              <a:rPr lang="zh-CN" altLang="en-US" smtClean="0"/>
              <a:t>‹#›</a:t>
            </a:fld>
            <a:endParaRPr lang="zh-CN" altLang="en-US"/>
          </a:p>
        </p:txBody>
      </p:sp>
      <p:pic>
        <p:nvPicPr>
          <p:cNvPr id="8" name="图片 7"/>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24610"/>
          <a:stretch/>
        </p:blipFill>
        <p:spPr>
          <a:xfrm>
            <a:off x="-43545" y="354190"/>
            <a:ext cx="1336893" cy="525546"/>
          </a:xfrm>
          <a:prstGeom prst="rect">
            <a:avLst/>
          </a:prstGeom>
        </p:spPr>
      </p:pic>
      <p:grpSp>
        <p:nvGrpSpPr>
          <p:cNvPr id="9" name="组合 8"/>
          <p:cNvGrpSpPr/>
          <p:nvPr userDrawn="1"/>
        </p:nvGrpSpPr>
        <p:grpSpPr>
          <a:xfrm>
            <a:off x="1246207" y="70770"/>
            <a:ext cx="723427" cy="870433"/>
            <a:chOff x="1929904" y="2477386"/>
            <a:chExt cx="1419352" cy="1707776"/>
          </a:xfrm>
        </p:grpSpPr>
        <p:grpSp>
          <p:nvGrpSpPr>
            <p:cNvPr id="10" name="组合 9"/>
            <p:cNvGrpSpPr/>
            <p:nvPr/>
          </p:nvGrpSpPr>
          <p:grpSpPr>
            <a:xfrm>
              <a:off x="1956389" y="2477386"/>
              <a:ext cx="1392867" cy="1707776"/>
              <a:chOff x="1818166" y="2264734"/>
              <a:chExt cx="1335480" cy="1637414"/>
            </a:xfrm>
          </p:grpSpPr>
          <p:pic>
            <p:nvPicPr>
              <p:cNvPr id="12" name="图片 1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69537" r="87843" b="3953"/>
              <a:stretch/>
            </p:blipFill>
            <p:spPr>
              <a:xfrm>
                <a:off x="1818166" y="2264734"/>
                <a:ext cx="1335480" cy="1637414"/>
              </a:xfrm>
              <a:prstGeom prst="rect">
                <a:avLst/>
              </a:prstGeom>
            </p:spPr>
          </p:pic>
          <p:sp>
            <p:nvSpPr>
              <p:cNvPr id="13" name="椭圆 12"/>
              <p:cNvSpPr/>
              <p:nvPr/>
            </p:nvSpPr>
            <p:spPr>
              <a:xfrm>
                <a:off x="2062716" y="2977116"/>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椭圆 13"/>
              <p:cNvSpPr/>
              <p:nvPr/>
            </p:nvSpPr>
            <p:spPr>
              <a:xfrm>
                <a:off x="2115157" y="2649990"/>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1" name="文本框 10"/>
            <p:cNvSpPr txBox="1"/>
            <p:nvPr/>
          </p:nvSpPr>
          <p:spPr>
            <a:xfrm>
              <a:off x="1929904" y="2896686"/>
              <a:ext cx="1066807" cy="10265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禹卫书法行书简体&#10;" panose="02000603000000000000" pitchFamily="2" charset="-122"/>
                  <a:ea typeface="禹卫书法行书简体&#10;" panose="02000603000000000000" pitchFamily="2" charset="-122"/>
                  <a:cs typeface="+mn-cs"/>
                </a:rPr>
                <a:t>叁</a:t>
              </a:r>
            </a:p>
          </p:txBody>
        </p:sp>
      </p:grpSp>
      <p:sp>
        <p:nvSpPr>
          <p:cNvPr id="15" name="文本框 14"/>
          <p:cNvSpPr txBox="1"/>
          <p:nvPr userDrawn="1"/>
        </p:nvSpPr>
        <p:spPr>
          <a:xfrm>
            <a:off x="1976190" y="290581"/>
            <a:ext cx="34830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242424"/>
                </a:solidFill>
                <a:effectLst/>
                <a:uLnTx/>
                <a:uFillTx/>
                <a:latin typeface="禹卫书法行书简体&#10;" panose="02000603000000000000" pitchFamily="2" charset="-122"/>
                <a:ea typeface="禹卫书法行书简体&#10;" panose="02000603000000000000" pitchFamily="2" charset="-122"/>
                <a:cs typeface="+mn-cs"/>
              </a:rPr>
              <a:t>标题内容</a:t>
            </a:r>
          </a:p>
        </p:txBody>
      </p:sp>
      <p:grpSp>
        <p:nvGrpSpPr>
          <p:cNvPr id="16" name="组合 15"/>
          <p:cNvGrpSpPr/>
          <p:nvPr userDrawn="1"/>
        </p:nvGrpSpPr>
        <p:grpSpPr>
          <a:xfrm>
            <a:off x="3564233" y="342149"/>
            <a:ext cx="7783246" cy="549943"/>
            <a:chOff x="4751638" y="366897"/>
            <a:chExt cx="7783246" cy="549943"/>
          </a:xfrm>
        </p:grpSpPr>
        <p:grpSp>
          <p:nvGrpSpPr>
            <p:cNvPr id="17" name="组合 16"/>
            <p:cNvGrpSpPr/>
            <p:nvPr/>
          </p:nvGrpSpPr>
          <p:grpSpPr>
            <a:xfrm>
              <a:off x="4751638" y="366897"/>
              <a:ext cx="3485810" cy="536998"/>
              <a:chOff x="5026753" y="322866"/>
              <a:chExt cx="3485810" cy="536998"/>
            </a:xfrm>
          </p:grpSpPr>
          <p:grpSp>
            <p:nvGrpSpPr>
              <p:cNvPr id="26" name="组合 25"/>
              <p:cNvGrpSpPr/>
              <p:nvPr/>
            </p:nvGrpSpPr>
            <p:grpSpPr>
              <a:xfrm>
                <a:off x="5026753" y="322866"/>
                <a:ext cx="1768718" cy="530336"/>
                <a:chOff x="6075938" y="352245"/>
                <a:chExt cx="1768718" cy="530336"/>
              </a:xfrm>
            </p:grpSpPr>
            <p:pic>
              <p:nvPicPr>
                <p:cNvPr id="30" name="图片 29"/>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31" name="图片 30"/>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27" name="组合 26"/>
              <p:cNvGrpSpPr/>
              <p:nvPr/>
            </p:nvGrpSpPr>
            <p:grpSpPr>
              <a:xfrm>
                <a:off x="6743845" y="329528"/>
                <a:ext cx="1768718" cy="530336"/>
                <a:chOff x="6075938" y="352245"/>
                <a:chExt cx="1768718" cy="530336"/>
              </a:xfrm>
            </p:grpSpPr>
            <p:pic>
              <p:nvPicPr>
                <p:cNvPr id="28" name="图片 2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29" name="图片 2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grpSp>
          <p:nvGrpSpPr>
            <p:cNvPr id="18" name="组合 17"/>
            <p:cNvGrpSpPr/>
            <p:nvPr/>
          </p:nvGrpSpPr>
          <p:grpSpPr>
            <a:xfrm>
              <a:off x="8191265" y="379842"/>
              <a:ext cx="3485810" cy="536998"/>
              <a:chOff x="5026753" y="322866"/>
              <a:chExt cx="3485810" cy="536998"/>
            </a:xfrm>
          </p:grpSpPr>
          <p:grpSp>
            <p:nvGrpSpPr>
              <p:cNvPr id="20" name="组合 19"/>
              <p:cNvGrpSpPr/>
              <p:nvPr/>
            </p:nvGrpSpPr>
            <p:grpSpPr>
              <a:xfrm>
                <a:off x="5026753" y="322866"/>
                <a:ext cx="1768718" cy="530336"/>
                <a:chOff x="6075938" y="352245"/>
                <a:chExt cx="1768718" cy="530336"/>
              </a:xfrm>
            </p:grpSpPr>
            <p:pic>
              <p:nvPicPr>
                <p:cNvPr id="24" name="图片 2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25" name="图片 2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21" name="组合 20"/>
              <p:cNvGrpSpPr/>
              <p:nvPr/>
            </p:nvGrpSpPr>
            <p:grpSpPr>
              <a:xfrm>
                <a:off x="6743845" y="329528"/>
                <a:ext cx="1768718" cy="530336"/>
                <a:chOff x="6075938" y="352245"/>
                <a:chExt cx="1768718" cy="530336"/>
              </a:xfrm>
            </p:grpSpPr>
            <p:pic>
              <p:nvPicPr>
                <p:cNvPr id="22" name="图片 21"/>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23" name="图片 22"/>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pic>
          <p:nvPicPr>
            <p:cNvPr id="19" name="图片 1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11623975" y="391294"/>
              <a:ext cx="910909" cy="525546"/>
            </a:xfrm>
            <a:prstGeom prst="rect">
              <a:avLst/>
            </a:prstGeom>
          </p:spPr>
        </p:pic>
      </p:grpSp>
      <p:pic>
        <p:nvPicPr>
          <p:cNvPr id="32" name="图片 31"/>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11281091" y="367770"/>
            <a:ext cx="910909" cy="525546"/>
          </a:xfrm>
          <a:prstGeom prst="rect">
            <a:avLst/>
          </a:prstGeom>
        </p:spPr>
      </p:pic>
    </p:spTree>
    <p:extLst>
      <p:ext uri="{BB962C8B-B14F-4D97-AF65-F5344CB8AC3E}">
        <p14:creationId xmlns:p14="http://schemas.microsoft.com/office/powerpoint/2010/main" val="209807820"/>
      </p:ext>
    </p:extLst>
  </p:cSld>
  <p:clrMapOvr>
    <a:masterClrMapping/>
  </p:clrMapOvr>
  <p:transition spd="slow" advClick="0" advTm="0">
    <p:push/>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2420A0C-F481-4093-AC10-CAB9DE0DD19D}" type="datetimeFigureOut">
              <a:rPr lang="zh-CN" altLang="en-US" smtClean="0"/>
              <a:t>2017/9/29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6847B79-D380-440F-B9A1-0B95BD260678}" type="slidenum">
              <a:rPr lang="zh-CN" altLang="en-US" smtClean="0"/>
              <a:t>‹#›</a:t>
            </a:fld>
            <a:endParaRPr lang="zh-CN" altLang="en-US"/>
          </a:p>
        </p:txBody>
      </p:sp>
      <p:pic>
        <p:nvPicPr>
          <p:cNvPr id="10" name="图片 9"/>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24610"/>
          <a:stretch/>
        </p:blipFill>
        <p:spPr>
          <a:xfrm>
            <a:off x="-43545" y="354190"/>
            <a:ext cx="1336893" cy="525546"/>
          </a:xfrm>
          <a:prstGeom prst="rect">
            <a:avLst/>
          </a:prstGeom>
        </p:spPr>
      </p:pic>
      <p:grpSp>
        <p:nvGrpSpPr>
          <p:cNvPr id="11" name="组合 10"/>
          <p:cNvGrpSpPr/>
          <p:nvPr userDrawn="1"/>
        </p:nvGrpSpPr>
        <p:grpSpPr>
          <a:xfrm>
            <a:off x="1246207" y="70770"/>
            <a:ext cx="723427" cy="870433"/>
            <a:chOff x="1929904" y="2477386"/>
            <a:chExt cx="1419352" cy="1707776"/>
          </a:xfrm>
        </p:grpSpPr>
        <p:grpSp>
          <p:nvGrpSpPr>
            <p:cNvPr id="12" name="组合 11"/>
            <p:cNvGrpSpPr/>
            <p:nvPr/>
          </p:nvGrpSpPr>
          <p:grpSpPr>
            <a:xfrm>
              <a:off x="1956389" y="2477386"/>
              <a:ext cx="1392867" cy="1707776"/>
              <a:chOff x="1818166" y="2264734"/>
              <a:chExt cx="1335480" cy="1637414"/>
            </a:xfrm>
          </p:grpSpPr>
          <p:pic>
            <p:nvPicPr>
              <p:cNvPr id="14" name="图片 1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69537" r="87843" b="3953"/>
              <a:stretch/>
            </p:blipFill>
            <p:spPr>
              <a:xfrm>
                <a:off x="1818166" y="2264734"/>
                <a:ext cx="1335480" cy="1637414"/>
              </a:xfrm>
              <a:prstGeom prst="rect">
                <a:avLst/>
              </a:prstGeom>
            </p:spPr>
          </p:pic>
          <p:sp>
            <p:nvSpPr>
              <p:cNvPr id="15" name="椭圆 14"/>
              <p:cNvSpPr/>
              <p:nvPr/>
            </p:nvSpPr>
            <p:spPr>
              <a:xfrm>
                <a:off x="2062716" y="2977116"/>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椭圆 15"/>
              <p:cNvSpPr/>
              <p:nvPr/>
            </p:nvSpPr>
            <p:spPr>
              <a:xfrm>
                <a:off x="2115157" y="2649990"/>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3" name="文本框 12"/>
            <p:cNvSpPr txBox="1"/>
            <p:nvPr/>
          </p:nvSpPr>
          <p:spPr>
            <a:xfrm>
              <a:off x="1929904" y="2896686"/>
              <a:ext cx="1066807" cy="10265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禹卫书法行书简体&#10;" panose="02000603000000000000" pitchFamily="2" charset="-122"/>
                  <a:ea typeface="禹卫书法行书简体&#10;" panose="02000603000000000000" pitchFamily="2" charset="-122"/>
                  <a:cs typeface="+mn-cs"/>
                </a:rPr>
                <a:t>肆</a:t>
              </a:r>
            </a:p>
          </p:txBody>
        </p:sp>
      </p:grpSp>
      <p:sp>
        <p:nvSpPr>
          <p:cNvPr id="17" name="文本框 16"/>
          <p:cNvSpPr txBox="1"/>
          <p:nvPr userDrawn="1"/>
        </p:nvSpPr>
        <p:spPr>
          <a:xfrm>
            <a:off x="1976190" y="290581"/>
            <a:ext cx="34830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242424"/>
                </a:solidFill>
                <a:effectLst/>
                <a:uLnTx/>
                <a:uFillTx/>
                <a:latin typeface="禹卫书法行书简体&#10;" panose="02000603000000000000" pitchFamily="2" charset="-122"/>
                <a:ea typeface="禹卫书法行书简体&#10;" panose="02000603000000000000" pitchFamily="2" charset="-122"/>
                <a:cs typeface="+mn-cs"/>
              </a:rPr>
              <a:t>标题内容</a:t>
            </a:r>
          </a:p>
        </p:txBody>
      </p:sp>
      <p:grpSp>
        <p:nvGrpSpPr>
          <p:cNvPr id="18" name="组合 17"/>
          <p:cNvGrpSpPr/>
          <p:nvPr userDrawn="1"/>
        </p:nvGrpSpPr>
        <p:grpSpPr>
          <a:xfrm>
            <a:off x="3564233" y="342149"/>
            <a:ext cx="7783246" cy="549943"/>
            <a:chOff x="4751638" y="366897"/>
            <a:chExt cx="7783246" cy="549943"/>
          </a:xfrm>
        </p:grpSpPr>
        <p:grpSp>
          <p:nvGrpSpPr>
            <p:cNvPr id="19" name="组合 18"/>
            <p:cNvGrpSpPr/>
            <p:nvPr/>
          </p:nvGrpSpPr>
          <p:grpSpPr>
            <a:xfrm>
              <a:off x="4751638" y="366897"/>
              <a:ext cx="3485810" cy="536998"/>
              <a:chOff x="5026753" y="322866"/>
              <a:chExt cx="3485810" cy="536998"/>
            </a:xfrm>
          </p:grpSpPr>
          <p:grpSp>
            <p:nvGrpSpPr>
              <p:cNvPr id="28" name="组合 27"/>
              <p:cNvGrpSpPr/>
              <p:nvPr/>
            </p:nvGrpSpPr>
            <p:grpSpPr>
              <a:xfrm>
                <a:off x="5026753" y="322866"/>
                <a:ext cx="1768718" cy="530336"/>
                <a:chOff x="6075938" y="352245"/>
                <a:chExt cx="1768718" cy="530336"/>
              </a:xfrm>
            </p:grpSpPr>
            <p:pic>
              <p:nvPicPr>
                <p:cNvPr id="32" name="图片 31"/>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33" name="图片 32"/>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29" name="组合 28"/>
              <p:cNvGrpSpPr/>
              <p:nvPr/>
            </p:nvGrpSpPr>
            <p:grpSpPr>
              <a:xfrm>
                <a:off x="6743845" y="329528"/>
                <a:ext cx="1768718" cy="530336"/>
                <a:chOff x="6075938" y="352245"/>
                <a:chExt cx="1768718" cy="530336"/>
              </a:xfrm>
            </p:grpSpPr>
            <p:pic>
              <p:nvPicPr>
                <p:cNvPr id="30" name="图片 29"/>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31" name="图片 30"/>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grpSp>
          <p:nvGrpSpPr>
            <p:cNvPr id="20" name="组合 19"/>
            <p:cNvGrpSpPr/>
            <p:nvPr/>
          </p:nvGrpSpPr>
          <p:grpSpPr>
            <a:xfrm>
              <a:off x="8191265" y="379842"/>
              <a:ext cx="3485810" cy="536998"/>
              <a:chOff x="5026753" y="322866"/>
              <a:chExt cx="3485810" cy="536998"/>
            </a:xfrm>
          </p:grpSpPr>
          <p:grpSp>
            <p:nvGrpSpPr>
              <p:cNvPr id="22" name="组合 21"/>
              <p:cNvGrpSpPr/>
              <p:nvPr/>
            </p:nvGrpSpPr>
            <p:grpSpPr>
              <a:xfrm>
                <a:off x="5026753" y="322866"/>
                <a:ext cx="1768718" cy="530336"/>
                <a:chOff x="6075938" y="352245"/>
                <a:chExt cx="1768718" cy="530336"/>
              </a:xfrm>
            </p:grpSpPr>
            <p:pic>
              <p:nvPicPr>
                <p:cNvPr id="26" name="图片 25"/>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27" name="图片 2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23" name="组合 22"/>
              <p:cNvGrpSpPr/>
              <p:nvPr/>
            </p:nvGrpSpPr>
            <p:grpSpPr>
              <a:xfrm>
                <a:off x="6743845" y="329528"/>
                <a:ext cx="1768718" cy="530336"/>
                <a:chOff x="6075938" y="352245"/>
                <a:chExt cx="1768718" cy="530336"/>
              </a:xfrm>
            </p:grpSpPr>
            <p:pic>
              <p:nvPicPr>
                <p:cNvPr id="24" name="图片 2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25" name="图片 2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pic>
          <p:nvPicPr>
            <p:cNvPr id="21" name="图片 20"/>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11623975" y="391294"/>
              <a:ext cx="910909" cy="525546"/>
            </a:xfrm>
            <a:prstGeom prst="rect">
              <a:avLst/>
            </a:prstGeom>
          </p:spPr>
        </p:pic>
      </p:grpSp>
      <p:pic>
        <p:nvPicPr>
          <p:cNvPr id="34" name="图片 33"/>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11281091" y="367770"/>
            <a:ext cx="910909" cy="525546"/>
          </a:xfrm>
          <a:prstGeom prst="rect">
            <a:avLst/>
          </a:prstGeom>
        </p:spPr>
      </p:pic>
    </p:spTree>
    <p:extLst>
      <p:ext uri="{BB962C8B-B14F-4D97-AF65-F5344CB8AC3E}">
        <p14:creationId xmlns:p14="http://schemas.microsoft.com/office/powerpoint/2010/main" val="2189506213"/>
      </p:ext>
    </p:extLst>
  </p:cSld>
  <p:clrMapOvr>
    <a:masterClrMapping/>
  </p:clrMapOvr>
  <p:transition spd="slow" advClick="0" advTm="0">
    <p:push/>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2420A0C-F481-4093-AC10-CAB9DE0DD19D}" type="datetimeFigureOut">
              <a:rPr lang="zh-CN" altLang="en-US" smtClean="0"/>
              <a:t>2017/9/29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6847B79-D380-440F-B9A1-0B95BD260678}" type="slidenum">
              <a:rPr lang="zh-CN" altLang="en-US" smtClean="0"/>
              <a:t>‹#›</a:t>
            </a:fld>
            <a:endParaRPr lang="zh-CN" altLang="en-US"/>
          </a:p>
        </p:txBody>
      </p:sp>
      <p:pic>
        <p:nvPicPr>
          <p:cNvPr id="10" name="图片 9"/>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24610"/>
          <a:stretch/>
        </p:blipFill>
        <p:spPr>
          <a:xfrm>
            <a:off x="-43545" y="354190"/>
            <a:ext cx="1336893" cy="525546"/>
          </a:xfrm>
          <a:prstGeom prst="rect">
            <a:avLst/>
          </a:prstGeom>
        </p:spPr>
      </p:pic>
      <p:grpSp>
        <p:nvGrpSpPr>
          <p:cNvPr id="11" name="组合 10"/>
          <p:cNvGrpSpPr/>
          <p:nvPr userDrawn="1"/>
        </p:nvGrpSpPr>
        <p:grpSpPr>
          <a:xfrm>
            <a:off x="1246207" y="70770"/>
            <a:ext cx="723427" cy="870433"/>
            <a:chOff x="1929904" y="2477386"/>
            <a:chExt cx="1419352" cy="1707776"/>
          </a:xfrm>
        </p:grpSpPr>
        <p:grpSp>
          <p:nvGrpSpPr>
            <p:cNvPr id="12" name="组合 11"/>
            <p:cNvGrpSpPr/>
            <p:nvPr/>
          </p:nvGrpSpPr>
          <p:grpSpPr>
            <a:xfrm>
              <a:off x="1956389" y="2477386"/>
              <a:ext cx="1392867" cy="1707776"/>
              <a:chOff x="1818166" y="2264734"/>
              <a:chExt cx="1335480" cy="1637414"/>
            </a:xfrm>
          </p:grpSpPr>
          <p:pic>
            <p:nvPicPr>
              <p:cNvPr id="14" name="图片 1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69537" r="87843" b="3953"/>
              <a:stretch/>
            </p:blipFill>
            <p:spPr>
              <a:xfrm>
                <a:off x="1818166" y="2264734"/>
                <a:ext cx="1335480" cy="1637414"/>
              </a:xfrm>
              <a:prstGeom prst="rect">
                <a:avLst/>
              </a:prstGeom>
            </p:spPr>
          </p:pic>
          <p:sp>
            <p:nvSpPr>
              <p:cNvPr id="15" name="椭圆 14"/>
              <p:cNvSpPr/>
              <p:nvPr/>
            </p:nvSpPr>
            <p:spPr>
              <a:xfrm>
                <a:off x="2062716" y="2977116"/>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椭圆 15"/>
              <p:cNvSpPr/>
              <p:nvPr/>
            </p:nvSpPr>
            <p:spPr>
              <a:xfrm>
                <a:off x="2115157" y="2649990"/>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3" name="文本框 12"/>
            <p:cNvSpPr txBox="1"/>
            <p:nvPr/>
          </p:nvSpPr>
          <p:spPr>
            <a:xfrm>
              <a:off x="1929904" y="2896686"/>
              <a:ext cx="1066807" cy="10265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禹卫书法行书简体&#10;" panose="02000603000000000000" pitchFamily="2" charset="-122"/>
                  <a:ea typeface="禹卫书法行书简体&#10;" panose="02000603000000000000" pitchFamily="2" charset="-122"/>
                  <a:cs typeface="+mn-cs"/>
                </a:rPr>
                <a:t>伍</a:t>
              </a:r>
            </a:p>
          </p:txBody>
        </p:sp>
      </p:grpSp>
      <p:sp>
        <p:nvSpPr>
          <p:cNvPr id="17" name="文本框 16"/>
          <p:cNvSpPr txBox="1"/>
          <p:nvPr userDrawn="1"/>
        </p:nvSpPr>
        <p:spPr>
          <a:xfrm>
            <a:off x="1976190" y="290581"/>
            <a:ext cx="34830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242424"/>
                </a:solidFill>
                <a:effectLst/>
                <a:uLnTx/>
                <a:uFillTx/>
                <a:latin typeface="禹卫书法行书简体&#10;" panose="02000603000000000000" pitchFamily="2" charset="-122"/>
                <a:ea typeface="禹卫书法行书简体&#10;" panose="02000603000000000000" pitchFamily="2" charset="-122"/>
                <a:cs typeface="+mn-cs"/>
              </a:rPr>
              <a:t>标题内容</a:t>
            </a:r>
          </a:p>
        </p:txBody>
      </p:sp>
      <p:grpSp>
        <p:nvGrpSpPr>
          <p:cNvPr id="18" name="组合 17"/>
          <p:cNvGrpSpPr/>
          <p:nvPr userDrawn="1"/>
        </p:nvGrpSpPr>
        <p:grpSpPr>
          <a:xfrm>
            <a:off x="3564233" y="342149"/>
            <a:ext cx="7783246" cy="549943"/>
            <a:chOff x="4751638" y="366897"/>
            <a:chExt cx="7783246" cy="549943"/>
          </a:xfrm>
        </p:grpSpPr>
        <p:grpSp>
          <p:nvGrpSpPr>
            <p:cNvPr id="19" name="组合 18"/>
            <p:cNvGrpSpPr/>
            <p:nvPr/>
          </p:nvGrpSpPr>
          <p:grpSpPr>
            <a:xfrm>
              <a:off x="4751638" y="366897"/>
              <a:ext cx="3485810" cy="536998"/>
              <a:chOff x="5026753" y="322866"/>
              <a:chExt cx="3485810" cy="536998"/>
            </a:xfrm>
          </p:grpSpPr>
          <p:grpSp>
            <p:nvGrpSpPr>
              <p:cNvPr id="28" name="组合 27"/>
              <p:cNvGrpSpPr/>
              <p:nvPr/>
            </p:nvGrpSpPr>
            <p:grpSpPr>
              <a:xfrm>
                <a:off x="5026753" y="322866"/>
                <a:ext cx="1768718" cy="530336"/>
                <a:chOff x="6075938" y="352245"/>
                <a:chExt cx="1768718" cy="530336"/>
              </a:xfrm>
            </p:grpSpPr>
            <p:pic>
              <p:nvPicPr>
                <p:cNvPr id="32" name="图片 31"/>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33" name="图片 32"/>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29" name="组合 28"/>
              <p:cNvGrpSpPr/>
              <p:nvPr/>
            </p:nvGrpSpPr>
            <p:grpSpPr>
              <a:xfrm>
                <a:off x="6743845" y="329528"/>
                <a:ext cx="1768718" cy="530336"/>
                <a:chOff x="6075938" y="352245"/>
                <a:chExt cx="1768718" cy="530336"/>
              </a:xfrm>
            </p:grpSpPr>
            <p:pic>
              <p:nvPicPr>
                <p:cNvPr id="30" name="图片 29"/>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31" name="图片 30"/>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grpSp>
          <p:nvGrpSpPr>
            <p:cNvPr id="20" name="组合 19"/>
            <p:cNvGrpSpPr/>
            <p:nvPr/>
          </p:nvGrpSpPr>
          <p:grpSpPr>
            <a:xfrm>
              <a:off x="8191265" y="379842"/>
              <a:ext cx="3485810" cy="536998"/>
              <a:chOff x="5026753" y="322866"/>
              <a:chExt cx="3485810" cy="536998"/>
            </a:xfrm>
          </p:grpSpPr>
          <p:grpSp>
            <p:nvGrpSpPr>
              <p:cNvPr id="22" name="组合 21"/>
              <p:cNvGrpSpPr/>
              <p:nvPr/>
            </p:nvGrpSpPr>
            <p:grpSpPr>
              <a:xfrm>
                <a:off x="5026753" y="322866"/>
                <a:ext cx="1768718" cy="530336"/>
                <a:chOff x="6075938" y="352245"/>
                <a:chExt cx="1768718" cy="530336"/>
              </a:xfrm>
            </p:grpSpPr>
            <p:pic>
              <p:nvPicPr>
                <p:cNvPr id="26" name="图片 25"/>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27" name="图片 2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23" name="组合 22"/>
              <p:cNvGrpSpPr/>
              <p:nvPr/>
            </p:nvGrpSpPr>
            <p:grpSpPr>
              <a:xfrm>
                <a:off x="6743845" y="329528"/>
                <a:ext cx="1768718" cy="530336"/>
                <a:chOff x="6075938" y="352245"/>
                <a:chExt cx="1768718" cy="530336"/>
              </a:xfrm>
            </p:grpSpPr>
            <p:pic>
              <p:nvPicPr>
                <p:cNvPr id="24" name="图片 2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25" name="图片 2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pic>
          <p:nvPicPr>
            <p:cNvPr id="21" name="图片 20"/>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11623975" y="391294"/>
              <a:ext cx="910909" cy="525546"/>
            </a:xfrm>
            <a:prstGeom prst="rect">
              <a:avLst/>
            </a:prstGeom>
          </p:spPr>
        </p:pic>
      </p:grpSp>
      <p:pic>
        <p:nvPicPr>
          <p:cNvPr id="34" name="图片 33"/>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11281091" y="367770"/>
            <a:ext cx="910909" cy="525546"/>
          </a:xfrm>
          <a:prstGeom prst="rect">
            <a:avLst/>
          </a:prstGeom>
        </p:spPr>
      </p:pic>
    </p:spTree>
    <p:extLst>
      <p:ext uri="{BB962C8B-B14F-4D97-AF65-F5344CB8AC3E}">
        <p14:creationId xmlns:p14="http://schemas.microsoft.com/office/powerpoint/2010/main" val="2777216940"/>
      </p:ext>
    </p:extLst>
  </p:cSld>
  <p:clrMapOvr>
    <a:masterClrMapping/>
  </p:clrMapOvr>
  <p:transition spd="slow" advClick="0" advTm="0">
    <p:push/>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2420A0C-F481-4093-AC10-CAB9DE0DD19D}" type="datetimeFigureOut">
              <a:rPr lang="zh-CN" altLang="en-US" smtClean="0"/>
              <a:t>2017/9/29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6847B79-D380-440F-B9A1-0B95BD260678}" type="slidenum">
              <a:rPr lang="zh-CN" altLang="en-US" smtClean="0"/>
              <a:t>‹#›</a:t>
            </a:fld>
            <a:endParaRPr lang="zh-CN" altLang="en-US"/>
          </a:p>
        </p:txBody>
      </p:sp>
    </p:spTree>
    <p:extLst>
      <p:ext uri="{BB962C8B-B14F-4D97-AF65-F5344CB8AC3E}">
        <p14:creationId xmlns:p14="http://schemas.microsoft.com/office/powerpoint/2010/main" val="2227105184"/>
      </p:ext>
    </p:extLst>
  </p:cSld>
  <p:clrMapOvr>
    <a:masterClrMapping/>
  </p:clrMapOvr>
  <p:transition spd="slow" advClick="0" advTm="0">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2420A0C-F481-4093-AC10-CAB9DE0DD19D}" type="datetimeFigureOut">
              <a:rPr lang="zh-CN" altLang="en-US" smtClean="0"/>
              <a:t>2017/9/29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6847B79-D380-440F-B9A1-0B95BD260678}" type="slidenum">
              <a:rPr lang="zh-CN" altLang="en-US" smtClean="0"/>
              <a:t>‹#›</a:t>
            </a:fld>
            <a:endParaRPr lang="zh-CN" altLang="en-US"/>
          </a:p>
        </p:txBody>
      </p:sp>
    </p:spTree>
    <p:extLst>
      <p:ext uri="{BB962C8B-B14F-4D97-AF65-F5344CB8AC3E}">
        <p14:creationId xmlns:p14="http://schemas.microsoft.com/office/powerpoint/2010/main" val="1384806566"/>
      </p:ext>
    </p:extLst>
  </p:cSld>
  <p:clrMapOvr>
    <a:masterClrMapping/>
  </p:clrMapOvr>
  <p:transition spd="slow" advClick="0" advTm="0">
    <p:push/>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538690"/>
      </p:ext>
    </p:extLst>
  </p:cSld>
  <p:clrMapOvr>
    <a:masterClrMapping/>
  </p:clrMapOvr>
  <p:transition spd="slow" advClick="0" advTm="0">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420A0C-F481-4093-AC10-CAB9DE0DD19D}" type="datetimeFigureOut">
              <a:rPr lang="zh-CN" altLang="en-US" smtClean="0"/>
              <a:t>2017/9/29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847B79-D380-440F-B9A1-0B95BD260678}" type="slidenum">
              <a:rPr lang="zh-CN" altLang="en-US" smtClean="0"/>
              <a:t>‹#›</a:t>
            </a:fld>
            <a:endParaRPr lang="zh-CN" altLang="en-US"/>
          </a:p>
        </p:txBody>
      </p:sp>
    </p:spTree>
    <p:extLst>
      <p:ext uri="{BB962C8B-B14F-4D97-AF65-F5344CB8AC3E}">
        <p14:creationId xmlns:p14="http://schemas.microsoft.com/office/powerpoint/2010/main" val="1843702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3" r:id="rId6"/>
    <p:sldLayoutId id="2147483654" r:id="rId7"/>
    <p:sldLayoutId id="2147483655" r:id="rId8"/>
    <p:sldLayoutId id="2147483660" r:id="rId9"/>
    <p:sldLayoutId id="2147483656" r:id="rId10"/>
    <p:sldLayoutId id="2147483657" r:id="rId11"/>
    <p:sldLayoutId id="2147483658" r:id="rId12"/>
    <p:sldLayoutId id="2147483659" r:id="rId13"/>
    <p:sldLayoutId id="2147483674" r:id="rId14"/>
  </p:sldLayoutIdLst>
  <p:transition spd="slow" advClick="0" advTm="0">
    <p:push/>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media" Target="../media/media1.wav"/><Relationship Id="rId13" Type="http://schemas.openxmlformats.org/officeDocument/2006/relationships/image" Target="../media/image7.emf"/><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6.png"/><Relationship Id="rId2" Type="http://schemas.openxmlformats.org/officeDocument/2006/relationships/tags" Target="../tags/tag3.xml"/><Relationship Id="rId16" Type="http://schemas.openxmlformats.org/officeDocument/2006/relationships/image" Target="../media/image10.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1.xml"/><Relationship Id="rId5" Type="http://schemas.openxmlformats.org/officeDocument/2006/relationships/tags" Target="../tags/tag6.xml"/><Relationship Id="rId15" Type="http://schemas.openxmlformats.org/officeDocument/2006/relationships/image" Target="../media/image9.png"/><Relationship Id="rId10" Type="http://schemas.openxmlformats.org/officeDocument/2006/relationships/slideLayout" Target="../slideLayouts/slideLayout1.xml"/><Relationship Id="rId4" Type="http://schemas.openxmlformats.org/officeDocument/2006/relationships/tags" Target="../tags/tag5.xml"/><Relationship Id="rId9" Type="http://schemas.openxmlformats.org/officeDocument/2006/relationships/audio" Target="../media/media1.wav"/><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5.tiff"/><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9.emf"/><Relationship Id="rId5" Type="http://schemas.openxmlformats.org/officeDocument/2006/relationships/image" Target="../media/image28.emf"/><Relationship Id="rId10" Type="http://schemas.openxmlformats.org/officeDocument/2006/relationships/image" Target="../media/image33.emf"/><Relationship Id="rId4" Type="http://schemas.openxmlformats.org/officeDocument/2006/relationships/image" Target="../media/image27.emf"/><Relationship Id="rId9" Type="http://schemas.openxmlformats.org/officeDocument/2006/relationships/image" Target="../media/image32.emf"/></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gif"/><Relationship Id="rId7"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7.jpg"/><Relationship Id="rId5" Type="http://schemas.openxmlformats.org/officeDocument/2006/relationships/image" Target="../media/image36.jpg"/><Relationship Id="rId10" Type="http://schemas.openxmlformats.org/officeDocument/2006/relationships/image" Target="../media/image41.png"/><Relationship Id="rId4" Type="http://schemas.openxmlformats.org/officeDocument/2006/relationships/image" Target="../media/image35.jp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5.tiff"/><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3.jpg"/><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jpg"/><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5.tiff"/><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48.jpg"/><Relationship Id="rId7" Type="http://schemas.openxmlformats.org/officeDocument/2006/relationships/image" Target="../media/image33.emf"/><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0.emf"/><Relationship Id="rId11" Type="http://schemas.openxmlformats.org/officeDocument/2006/relationships/image" Target="../media/image32.emf"/><Relationship Id="rId5" Type="http://schemas.openxmlformats.org/officeDocument/2006/relationships/image" Target="../media/image29.emf"/><Relationship Id="rId10" Type="http://schemas.openxmlformats.org/officeDocument/2006/relationships/image" Target="../media/image31.emf"/><Relationship Id="rId4" Type="http://schemas.openxmlformats.org/officeDocument/2006/relationships/image" Target="../media/image27.emf"/><Relationship Id="rId9" Type="http://schemas.openxmlformats.org/officeDocument/2006/relationships/image" Target="../media/image28.emf"/></Relationships>
</file>

<file path=ppt/slides/_rels/slide25.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emf"/><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hyperlink" Target="http://weibo.com/teliss" TargetMode="External"/><Relationship Id="rId3" Type="http://schemas.openxmlformats.org/officeDocument/2006/relationships/image" Target="../media/image55.png"/><Relationship Id="rId7"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tiff"/><Relationship Id="rId5" Type="http://schemas.openxmlformats.org/officeDocument/2006/relationships/image" Target="../media/image3.jp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jp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tiff"/><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4"/>
          <p:cNvPicPr>
            <a:picLocks noChangeAspect="1"/>
          </p:cNvPicPr>
          <p:nvPr>
            <p:custDataLst>
              <p:tags r:id="rId1"/>
            </p:custDataLst>
          </p:nvPr>
        </p:nvPicPr>
        <p:blipFill rotWithShape="1">
          <a:blip r:embed="rId12">
            <a:extLst>
              <a:ext uri="{28A0092B-C50C-407E-A947-70E740481C1C}">
                <a14:useLocalDpi xmlns:a14="http://schemas.microsoft.com/office/drawing/2010/main" val="0"/>
              </a:ext>
            </a:extLst>
          </a:blip>
          <a:srcRect r="26096"/>
          <a:stretch/>
        </p:blipFill>
        <p:spPr>
          <a:xfrm>
            <a:off x="0" y="3761077"/>
            <a:ext cx="9010436" cy="3489007"/>
          </a:xfrm>
          <a:prstGeom prst="rect">
            <a:avLst/>
          </a:prstGeom>
        </p:spPr>
      </p:pic>
      <p:pic>
        <p:nvPicPr>
          <p:cNvPr id="14" name="PA_图片 13"/>
          <p:cNvPicPr>
            <a:picLocks noChangeAspect="1"/>
          </p:cNvPicPr>
          <p:nvPr>
            <p:custDataLst>
              <p:tags r:id="rId2"/>
            </p:custDataLst>
          </p:nvPr>
        </p:nvPicPr>
        <p:blipFill>
          <a:blip r:embed="rId13">
            <a:lum bright="70000" contrast="-70000"/>
          </a:blip>
          <a:stretch>
            <a:fillRect/>
          </a:stretch>
        </p:blipFill>
        <p:spPr>
          <a:xfrm>
            <a:off x="326769" y="0"/>
            <a:ext cx="6196985" cy="3104707"/>
          </a:xfrm>
          <a:prstGeom prst="rect">
            <a:avLst/>
          </a:prstGeom>
        </p:spPr>
      </p:pic>
      <p:sp>
        <p:nvSpPr>
          <p:cNvPr id="10" name="PA_文本框 9"/>
          <p:cNvSpPr txBox="1"/>
          <p:nvPr>
            <p:custDataLst>
              <p:tags r:id="rId3"/>
            </p:custDataLst>
          </p:nvPr>
        </p:nvSpPr>
        <p:spPr>
          <a:xfrm>
            <a:off x="2057172" y="2183634"/>
            <a:ext cx="7770076" cy="1323439"/>
          </a:xfrm>
          <a:prstGeom prst="rect">
            <a:avLst/>
          </a:prstGeom>
          <a:noFill/>
        </p:spPr>
        <p:txBody>
          <a:bodyPr wrap="none" rtlCol="0">
            <a:spAutoFit/>
          </a:bodyPr>
          <a:lstStyle/>
          <a:p>
            <a:pPr algn="ctr" eaLnBrk="0" hangingPunct="0">
              <a:buFont typeface="Arial" charset="0"/>
              <a:buNone/>
              <a:defRPr/>
            </a:pPr>
            <a:r>
              <a:rPr lang="zh-CN" altLang="en-US" sz="8000" b="1" spc="600" dirty="0">
                <a:ln w="11430"/>
                <a:solidFill>
                  <a:schemeClr val="bg2">
                    <a:lumMod val="10000"/>
                  </a:schemeClr>
                </a:solidFill>
                <a:effectLst>
                  <a:outerShdw blurRad="50800" dist="38100" dir="16200000" rotWithShape="0">
                    <a:prstClr val="black">
                      <a:alpha val="40000"/>
                    </a:prstClr>
                  </a:outerShdw>
                </a:effectLst>
                <a:latin typeface="禹卫书法行书简体&#10;" panose="02000603000000000000" pitchFamily="2" charset="-122"/>
                <a:ea typeface="禹卫书法行书简体&#10;" panose="02000603000000000000" pitchFamily="2" charset="-122"/>
              </a:rPr>
              <a:t>请插入您的标题</a:t>
            </a:r>
            <a:endParaRPr lang="en-US" altLang="zh-CN" dirty="0"/>
          </a:p>
        </p:txBody>
      </p:sp>
      <p:sp>
        <p:nvSpPr>
          <p:cNvPr id="4" name="PA_矩形 3"/>
          <p:cNvSpPr/>
          <p:nvPr>
            <p:custDataLst>
              <p:tags r:id="rId4"/>
            </p:custDataLst>
          </p:nvPr>
        </p:nvSpPr>
        <p:spPr>
          <a:xfrm>
            <a:off x="3682519" y="3640730"/>
            <a:ext cx="4826963" cy="707886"/>
          </a:xfrm>
          <a:prstGeom prst="rect">
            <a:avLst/>
          </a:prstGeom>
        </p:spPr>
        <p:txBody>
          <a:bodyPr wrap="none">
            <a:spAutoFit/>
          </a:bodyPr>
          <a:lstStyle/>
          <a:p>
            <a:pPr algn="ctr" eaLnBrk="0" hangingPunct="0">
              <a:buFont typeface="Arial" charset="0"/>
              <a:buNone/>
              <a:defRPr/>
            </a:pPr>
            <a:r>
              <a:rPr lang="zh-CN" altLang="en-US" sz="4000" b="1" spc="600" dirty="0">
                <a:ln w="11430"/>
                <a:solidFill>
                  <a:srgbClr val="800000"/>
                </a:solidFill>
                <a:effectLst>
                  <a:outerShdw blurRad="50800" dist="38100" dir="16200000" rotWithShape="0">
                    <a:prstClr val="black">
                      <a:alpha val="40000"/>
                    </a:prstClr>
                  </a:outerShdw>
                </a:effectLst>
                <a:latin typeface="禹卫书法行书简体&#10;" panose="02000603000000000000" pitchFamily="2" charset="-122"/>
                <a:ea typeface="禹卫书法行书简体&#10;" panose="02000603000000000000" pitchFamily="2" charset="-122"/>
              </a:rPr>
              <a:t>请插入小标题内容</a:t>
            </a:r>
          </a:p>
        </p:txBody>
      </p:sp>
      <p:pic>
        <p:nvPicPr>
          <p:cNvPr id="2" name="PA_图片 1"/>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rot="16200000">
            <a:off x="9388866" y="-285965"/>
            <a:ext cx="2517169" cy="3089097"/>
          </a:xfrm>
          <a:prstGeom prst="rect">
            <a:avLst/>
          </a:prstGeom>
        </p:spPr>
      </p:pic>
      <p:pic>
        <p:nvPicPr>
          <p:cNvPr id="16" name="PA_图片 15"/>
          <p:cNvPicPr>
            <a:picLocks noChangeAspect="1"/>
          </p:cNvPicPr>
          <p:nvPr>
            <p:custDataLst>
              <p:tags r:id="rId6"/>
            </p:custDataLst>
          </p:nvPr>
        </p:nvPicPr>
        <p:blipFill rotWithShape="1">
          <a:blip r:embed="rId12">
            <a:extLst>
              <a:ext uri="{28A0092B-C50C-407E-A947-70E740481C1C}">
                <a14:useLocalDpi xmlns:a14="http://schemas.microsoft.com/office/drawing/2010/main" val="0"/>
              </a:ext>
            </a:extLst>
          </a:blip>
          <a:srcRect l="86039"/>
          <a:stretch/>
        </p:blipFill>
        <p:spPr>
          <a:xfrm>
            <a:off x="10489915" y="3994673"/>
            <a:ext cx="1702084" cy="3489007"/>
          </a:xfrm>
          <a:prstGeom prst="rect">
            <a:avLst/>
          </a:prstGeom>
        </p:spPr>
      </p:pic>
      <p:pic>
        <p:nvPicPr>
          <p:cNvPr id="12" name="PA_图片 11"/>
          <p:cNvPicPr>
            <a:picLocks noChangeAspect="1"/>
          </p:cNvPicPr>
          <p:nvPr>
            <p:custDataLst>
              <p:tags r:id="rId7"/>
            </p:custDataLst>
          </p:nvPr>
        </p:nvPicPr>
        <p:blipFill>
          <a:blip r:embed="rId15"/>
          <a:stretch>
            <a:fillRect/>
          </a:stretch>
        </p:blipFill>
        <p:spPr>
          <a:xfrm>
            <a:off x="8302250" y="4984044"/>
            <a:ext cx="2895851" cy="2097206"/>
          </a:xfrm>
          <a:prstGeom prst="rect">
            <a:avLst/>
          </a:prstGeom>
        </p:spPr>
      </p:pic>
      <p:pic>
        <p:nvPicPr>
          <p:cNvPr id="9" name="Cinematic Rising Climax">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6"/>
          <a:stretch>
            <a:fillRect/>
          </a:stretch>
        </p:blipFill>
        <p:spPr>
          <a:xfrm>
            <a:off x="-923636" y="425066"/>
            <a:ext cx="487363" cy="487362"/>
          </a:xfrm>
          <a:prstGeom prst="rect">
            <a:avLst/>
          </a:prstGeom>
        </p:spPr>
      </p:pic>
    </p:spTree>
    <p:extLst>
      <p:ext uri="{BB962C8B-B14F-4D97-AF65-F5344CB8AC3E}">
        <p14:creationId xmlns:p14="http://schemas.microsoft.com/office/powerpoint/2010/main" val="1661385112"/>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par>
                                <p:cTn id="7" presetID="12" presetClass="entr" presetSubtype="8"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2000"/>
                                        <p:tgtEl>
                                          <p:spTgt spid="5"/>
                                        </p:tgtEl>
                                        <p:attrNameLst>
                                          <p:attrName>ppt_x</p:attrName>
                                        </p:attrNameLst>
                                      </p:cBhvr>
                                      <p:tavLst>
                                        <p:tav tm="0">
                                          <p:val>
                                            <p:strVal val="#ppt_x-#ppt_w*1.125000"/>
                                          </p:val>
                                        </p:tav>
                                        <p:tav tm="100000">
                                          <p:val>
                                            <p:strVal val="#ppt_x"/>
                                          </p:val>
                                        </p:tav>
                                      </p:tavLst>
                                    </p:anim>
                                    <p:animEffect transition="in" filter="wipe(right)">
                                      <p:cBhvr>
                                        <p:cTn id="10" dur="2000"/>
                                        <p:tgtEl>
                                          <p:spTgt spid="5"/>
                                        </p:tgtEl>
                                      </p:cBhvr>
                                    </p:animEffect>
                                  </p:childTnLst>
                                </p:cTn>
                              </p:par>
                              <p:par>
                                <p:cTn id="11" presetID="12" presetClass="entr" presetSubtype="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2000"/>
                                        <p:tgtEl>
                                          <p:spTgt spid="16"/>
                                        </p:tgtEl>
                                        <p:attrNameLst>
                                          <p:attrName>ppt_x</p:attrName>
                                        </p:attrNameLst>
                                      </p:cBhvr>
                                      <p:tavLst>
                                        <p:tav tm="0">
                                          <p:val>
                                            <p:strVal val="#ppt_x+#ppt_w*1.125000"/>
                                          </p:val>
                                        </p:tav>
                                        <p:tav tm="100000">
                                          <p:val>
                                            <p:strVal val="#ppt_x"/>
                                          </p:val>
                                        </p:tav>
                                      </p:tavLst>
                                    </p:anim>
                                    <p:animEffect transition="in" filter="wipe(left)">
                                      <p:cBhvr>
                                        <p:cTn id="14" dur="2000"/>
                                        <p:tgtEl>
                                          <p:spTgt spid="16"/>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47" presetClass="entr" presetSubtype="0" fill="hold" nodeType="withEffect">
                                  <p:stCondLst>
                                    <p:cond delay="25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750"/>
                                        <p:tgtEl>
                                          <p:spTgt spid="2"/>
                                        </p:tgtEl>
                                      </p:cBhvr>
                                    </p:animEffect>
                                    <p:anim calcmode="lin" valueType="num">
                                      <p:cBhvr>
                                        <p:cTn id="22" dur="1750" fill="hold"/>
                                        <p:tgtEl>
                                          <p:spTgt spid="2"/>
                                        </p:tgtEl>
                                        <p:attrNameLst>
                                          <p:attrName>ppt_x</p:attrName>
                                        </p:attrNameLst>
                                      </p:cBhvr>
                                      <p:tavLst>
                                        <p:tav tm="0">
                                          <p:val>
                                            <p:strVal val="#ppt_x"/>
                                          </p:val>
                                        </p:tav>
                                        <p:tav tm="100000">
                                          <p:val>
                                            <p:strVal val="#ppt_x"/>
                                          </p:val>
                                        </p:tav>
                                      </p:tavLst>
                                    </p:anim>
                                    <p:anim calcmode="lin" valueType="num">
                                      <p:cBhvr>
                                        <p:cTn id="23" dur="175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42"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0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35" fill="hold" display="0">
                  <p:stCondLst>
                    <p:cond delay="indefinite"/>
                  </p:stCondLst>
                  <p:endCondLst>
                    <p:cond evt="onStopAudio" delay="0">
                      <p:tgtEl>
                        <p:sldTgt/>
                      </p:tgtEl>
                    </p:cond>
                  </p:endCondLst>
                </p:cTn>
                <p:tgtEl>
                  <p:spTgt spid="9"/>
                </p:tgtEl>
              </p:cMediaNode>
            </p:audio>
          </p:childTnLst>
        </p:cTn>
      </p:par>
    </p:tnLst>
    <p:bldLst>
      <p:bldP spid="10"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41"/>
          <p:cNvSpPr>
            <a:spLocks noEditPoints="1"/>
          </p:cNvSpPr>
          <p:nvPr/>
        </p:nvSpPr>
        <p:spPr bwMode="auto">
          <a:xfrm flipH="1">
            <a:off x="6513644" y="2051700"/>
            <a:ext cx="1901128" cy="1846532"/>
          </a:xfrm>
          <a:custGeom>
            <a:avLst/>
            <a:gdLst>
              <a:gd name="T0" fmla="*/ 6546 w 7412"/>
              <a:gd name="T1" fmla="*/ 1314 h 7199"/>
              <a:gd name="T2" fmla="*/ 6186 w 7412"/>
              <a:gd name="T3" fmla="*/ 1036 h 7199"/>
              <a:gd name="T4" fmla="*/ 5035 w 7412"/>
              <a:gd name="T5" fmla="*/ 336 h 7199"/>
              <a:gd name="T6" fmla="*/ 4172 w 7412"/>
              <a:gd name="T7" fmla="*/ 77 h 7199"/>
              <a:gd name="T8" fmla="*/ 2634 w 7412"/>
              <a:gd name="T9" fmla="*/ 249 h 7199"/>
              <a:gd name="T10" fmla="*/ 460 w 7412"/>
              <a:gd name="T11" fmla="*/ 2868 h 7199"/>
              <a:gd name="T12" fmla="*/ 849 w 7412"/>
              <a:gd name="T13" fmla="*/ 5083 h 7199"/>
              <a:gd name="T14" fmla="*/ 863 w 7412"/>
              <a:gd name="T15" fmla="*/ 2565 h 7199"/>
              <a:gd name="T16" fmla="*/ 2115 w 7412"/>
              <a:gd name="T17" fmla="*/ 1040 h 7199"/>
              <a:gd name="T18" fmla="*/ 5539 w 7412"/>
              <a:gd name="T19" fmla="*/ 1055 h 7199"/>
              <a:gd name="T20" fmla="*/ 6893 w 7412"/>
              <a:gd name="T21" fmla="*/ 4238 h 7199"/>
              <a:gd name="T22" fmla="*/ 5280 w 7412"/>
              <a:gd name="T23" fmla="*/ 6421 h 7199"/>
              <a:gd name="T24" fmla="*/ 4157 w 7412"/>
              <a:gd name="T25" fmla="*/ 6766 h 7199"/>
              <a:gd name="T26" fmla="*/ 1223 w 7412"/>
              <a:gd name="T27" fmla="*/ 5630 h 7199"/>
              <a:gd name="T28" fmla="*/ 1985 w 7412"/>
              <a:gd name="T29" fmla="*/ 6651 h 7199"/>
              <a:gd name="T30" fmla="*/ 4504 w 7412"/>
              <a:gd name="T31" fmla="*/ 6968 h 7199"/>
              <a:gd name="T32" fmla="*/ 5908 w 7412"/>
              <a:gd name="T33" fmla="*/ 6391 h 7199"/>
              <a:gd name="T34" fmla="*/ 6944 w 7412"/>
              <a:gd name="T35" fmla="*/ 5281 h 7199"/>
              <a:gd name="T36" fmla="*/ 7380 w 7412"/>
              <a:gd name="T37" fmla="*/ 3170 h 7199"/>
              <a:gd name="T38" fmla="*/ 4778 w 7412"/>
              <a:gd name="T39" fmla="*/ 6807 h 7199"/>
              <a:gd name="T40" fmla="*/ 1812 w 7412"/>
              <a:gd name="T41" fmla="*/ 3069 h 7199"/>
              <a:gd name="T42" fmla="*/ 1510 w 7412"/>
              <a:gd name="T43" fmla="*/ 4335 h 7199"/>
              <a:gd name="T44" fmla="*/ 2201 w 7412"/>
              <a:gd name="T45" fmla="*/ 5155 h 7199"/>
              <a:gd name="T46" fmla="*/ 3107 w 7412"/>
              <a:gd name="T47" fmla="*/ 6076 h 7199"/>
              <a:gd name="T48" fmla="*/ 2632 w 7412"/>
              <a:gd name="T49" fmla="*/ 5227 h 7199"/>
              <a:gd name="T50" fmla="*/ 3453 w 7412"/>
              <a:gd name="T51" fmla="*/ 4925 h 7199"/>
              <a:gd name="T52" fmla="*/ 4934 w 7412"/>
              <a:gd name="T53" fmla="*/ 5385 h 7199"/>
              <a:gd name="T54" fmla="*/ 4632 w 7412"/>
              <a:gd name="T55" fmla="*/ 6450 h 7199"/>
              <a:gd name="T56" fmla="*/ 5380 w 7412"/>
              <a:gd name="T57" fmla="*/ 5227 h 7199"/>
              <a:gd name="T58" fmla="*/ 5409 w 7412"/>
              <a:gd name="T59" fmla="*/ 4162 h 7199"/>
              <a:gd name="T60" fmla="*/ 5539 w 7412"/>
              <a:gd name="T61" fmla="*/ 2868 h 7199"/>
              <a:gd name="T62" fmla="*/ 4934 w 7412"/>
              <a:gd name="T63" fmla="*/ 2335 h 7199"/>
              <a:gd name="T64" fmla="*/ 4517 w 7412"/>
              <a:gd name="T65" fmla="*/ 1817 h 7199"/>
              <a:gd name="T66" fmla="*/ 4258 w 7412"/>
              <a:gd name="T67" fmla="*/ 1371 h 7199"/>
              <a:gd name="T68" fmla="*/ 4560 w 7412"/>
              <a:gd name="T69" fmla="*/ 2148 h 7199"/>
              <a:gd name="T70" fmla="*/ 3165 w 7412"/>
              <a:gd name="T71" fmla="*/ 1199 h 7199"/>
              <a:gd name="T72" fmla="*/ 2791 w 7412"/>
              <a:gd name="T73" fmla="*/ 1630 h 7199"/>
              <a:gd name="T74" fmla="*/ 4834 w 7412"/>
              <a:gd name="T75" fmla="*/ 2479 h 7199"/>
              <a:gd name="T76" fmla="*/ 4173 w 7412"/>
              <a:gd name="T77" fmla="*/ 2514 h 7199"/>
              <a:gd name="T78" fmla="*/ 4301 w 7412"/>
              <a:gd name="T79" fmla="*/ 2666 h 7199"/>
              <a:gd name="T80" fmla="*/ 4460 w 7412"/>
              <a:gd name="T81" fmla="*/ 2666 h 7199"/>
              <a:gd name="T82" fmla="*/ 3697 w 7412"/>
              <a:gd name="T83" fmla="*/ 2681 h 7199"/>
              <a:gd name="T84" fmla="*/ 2920 w 7412"/>
              <a:gd name="T85" fmla="*/ 2494 h 7199"/>
              <a:gd name="T86" fmla="*/ 2459 w 7412"/>
              <a:gd name="T87" fmla="*/ 2475 h 7199"/>
              <a:gd name="T88" fmla="*/ 2791 w 7412"/>
              <a:gd name="T89" fmla="*/ 2551 h 7199"/>
              <a:gd name="T90" fmla="*/ 3068 w 7412"/>
              <a:gd name="T91" fmla="*/ 2607 h 7199"/>
              <a:gd name="T92" fmla="*/ 2359 w 7412"/>
              <a:gd name="T93" fmla="*/ 2925 h 7199"/>
              <a:gd name="T94" fmla="*/ 3582 w 7412"/>
              <a:gd name="T95" fmla="*/ 2824 h 7199"/>
              <a:gd name="T96" fmla="*/ 3582 w 7412"/>
              <a:gd name="T97" fmla="*/ 2882 h 7199"/>
              <a:gd name="T98" fmla="*/ 4186 w 7412"/>
              <a:gd name="T99" fmla="*/ 2853 h 7199"/>
              <a:gd name="T100" fmla="*/ 3697 w 7412"/>
              <a:gd name="T101" fmla="*/ 3227 h 7199"/>
              <a:gd name="T102" fmla="*/ 4057 w 7412"/>
              <a:gd name="T103" fmla="*/ 3040 h 7199"/>
              <a:gd name="T104" fmla="*/ 5150 w 7412"/>
              <a:gd name="T105" fmla="*/ 3587 h 7199"/>
              <a:gd name="T106" fmla="*/ 2273 w 7412"/>
              <a:gd name="T107" fmla="*/ 3688 h 7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412" h="7199">
                <a:moveTo>
                  <a:pt x="7380" y="3170"/>
                </a:moveTo>
                <a:cubicBezTo>
                  <a:pt x="7361" y="3059"/>
                  <a:pt x="7342" y="2949"/>
                  <a:pt x="7323" y="2839"/>
                </a:cubicBezTo>
                <a:cubicBezTo>
                  <a:pt x="7255" y="2810"/>
                  <a:pt x="7220" y="2792"/>
                  <a:pt x="7179" y="2738"/>
                </a:cubicBezTo>
                <a:cubicBezTo>
                  <a:pt x="7412" y="2291"/>
                  <a:pt x="6744" y="1530"/>
                  <a:pt x="6546" y="1314"/>
                </a:cubicBezTo>
                <a:cubicBezTo>
                  <a:pt x="6529" y="1318"/>
                  <a:pt x="6512" y="1323"/>
                  <a:pt x="6495" y="1328"/>
                </a:cubicBezTo>
                <a:cubicBezTo>
                  <a:pt x="6232" y="1079"/>
                  <a:pt x="6232" y="1079"/>
                  <a:pt x="6232" y="1079"/>
                </a:cubicBezTo>
                <a:cubicBezTo>
                  <a:pt x="6235" y="1072"/>
                  <a:pt x="6239" y="1065"/>
                  <a:pt x="6244" y="1055"/>
                </a:cubicBezTo>
                <a:cubicBezTo>
                  <a:pt x="6225" y="1049"/>
                  <a:pt x="6206" y="1042"/>
                  <a:pt x="6186" y="1036"/>
                </a:cubicBezTo>
                <a:cubicBezTo>
                  <a:pt x="6176" y="1026"/>
                  <a:pt x="6176" y="1026"/>
                  <a:pt x="6176" y="1026"/>
                </a:cubicBezTo>
                <a:cubicBezTo>
                  <a:pt x="5600" y="608"/>
                  <a:pt x="5600" y="608"/>
                  <a:pt x="5600" y="608"/>
                </a:cubicBezTo>
                <a:cubicBezTo>
                  <a:pt x="5599" y="579"/>
                  <a:pt x="5597" y="551"/>
                  <a:pt x="5596" y="523"/>
                </a:cubicBezTo>
                <a:cubicBezTo>
                  <a:pt x="5488" y="442"/>
                  <a:pt x="5280" y="255"/>
                  <a:pt x="5035" y="336"/>
                </a:cubicBezTo>
                <a:cubicBezTo>
                  <a:pt x="5032" y="337"/>
                  <a:pt x="5028" y="338"/>
                  <a:pt x="5025" y="340"/>
                </a:cubicBezTo>
                <a:cubicBezTo>
                  <a:pt x="4678" y="314"/>
                  <a:pt x="4678" y="314"/>
                  <a:pt x="4678" y="314"/>
                </a:cubicBezTo>
                <a:cubicBezTo>
                  <a:pt x="4219" y="176"/>
                  <a:pt x="4219" y="176"/>
                  <a:pt x="4219" y="176"/>
                </a:cubicBezTo>
                <a:cubicBezTo>
                  <a:pt x="4203" y="146"/>
                  <a:pt x="4188" y="113"/>
                  <a:pt x="4172" y="77"/>
                </a:cubicBezTo>
                <a:cubicBezTo>
                  <a:pt x="3969" y="35"/>
                  <a:pt x="3814" y="0"/>
                  <a:pt x="3553" y="5"/>
                </a:cubicBezTo>
                <a:cubicBezTo>
                  <a:pt x="3469" y="54"/>
                  <a:pt x="3325" y="24"/>
                  <a:pt x="3222" y="77"/>
                </a:cubicBezTo>
                <a:cubicBezTo>
                  <a:pt x="3183" y="107"/>
                  <a:pt x="3143" y="138"/>
                  <a:pt x="3104" y="169"/>
                </a:cubicBezTo>
                <a:cubicBezTo>
                  <a:pt x="2634" y="249"/>
                  <a:pt x="2634" y="249"/>
                  <a:pt x="2634" y="249"/>
                </a:cubicBezTo>
                <a:cubicBezTo>
                  <a:pt x="2293" y="481"/>
                  <a:pt x="2293" y="481"/>
                  <a:pt x="2293" y="481"/>
                </a:cubicBezTo>
                <a:cubicBezTo>
                  <a:pt x="1782" y="389"/>
                  <a:pt x="966" y="1342"/>
                  <a:pt x="834" y="1731"/>
                </a:cubicBezTo>
                <a:cubicBezTo>
                  <a:pt x="764" y="1938"/>
                  <a:pt x="750" y="2330"/>
                  <a:pt x="532" y="2393"/>
                </a:cubicBezTo>
                <a:cubicBezTo>
                  <a:pt x="442" y="2521"/>
                  <a:pt x="509" y="2665"/>
                  <a:pt x="460" y="2868"/>
                </a:cubicBezTo>
                <a:cubicBezTo>
                  <a:pt x="369" y="3246"/>
                  <a:pt x="0" y="3810"/>
                  <a:pt x="244" y="4364"/>
                </a:cubicBezTo>
                <a:cubicBezTo>
                  <a:pt x="332" y="4562"/>
                  <a:pt x="603" y="4600"/>
                  <a:pt x="705" y="4767"/>
                </a:cubicBezTo>
                <a:cubicBezTo>
                  <a:pt x="719" y="4872"/>
                  <a:pt x="733" y="4978"/>
                  <a:pt x="748" y="5083"/>
                </a:cubicBezTo>
                <a:cubicBezTo>
                  <a:pt x="849" y="5083"/>
                  <a:pt x="849" y="5083"/>
                  <a:pt x="849" y="5083"/>
                </a:cubicBezTo>
                <a:cubicBezTo>
                  <a:pt x="979" y="4996"/>
                  <a:pt x="967" y="4730"/>
                  <a:pt x="892" y="4594"/>
                </a:cubicBezTo>
                <a:cubicBezTo>
                  <a:pt x="821" y="4467"/>
                  <a:pt x="695" y="4363"/>
                  <a:pt x="633" y="4220"/>
                </a:cubicBezTo>
                <a:cubicBezTo>
                  <a:pt x="559" y="4050"/>
                  <a:pt x="444" y="3267"/>
                  <a:pt x="518" y="3011"/>
                </a:cubicBezTo>
                <a:cubicBezTo>
                  <a:pt x="587" y="2772"/>
                  <a:pt x="744" y="2731"/>
                  <a:pt x="863" y="2565"/>
                </a:cubicBezTo>
                <a:cubicBezTo>
                  <a:pt x="911" y="2460"/>
                  <a:pt x="959" y="2354"/>
                  <a:pt x="1007" y="2249"/>
                </a:cubicBezTo>
                <a:cubicBezTo>
                  <a:pt x="1141" y="2035"/>
                  <a:pt x="1313" y="1825"/>
                  <a:pt x="1467" y="1616"/>
                </a:cubicBezTo>
                <a:cubicBezTo>
                  <a:pt x="1597" y="1440"/>
                  <a:pt x="1798" y="1417"/>
                  <a:pt x="1870" y="1170"/>
                </a:cubicBezTo>
                <a:cubicBezTo>
                  <a:pt x="1989" y="1156"/>
                  <a:pt x="2001" y="1085"/>
                  <a:pt x="2115" y="1040"/>
                </a:cubicBezTo>
                <a:cubicBezTo>
                  <a:pt x="2494" y="893"/>
                  <a:pt x="2849" y="722"/>
                  <a:pt x="3251" y="609"/>
                </a:cubicBezTo>
                <a:cubicBezTo>
                  <a:pt x="3726" y="609"/>
                  <a:pt x="3726" y="609"/>
                  <a:pt x="3726" y="609"/>
                </a:cubicBezTo>
                <a:cubicBezTo>
                  <a:pt x="4458" y="609"/>
                  <a:pt x="4908" y="753"/>
                  <a:pt x="5337" y="1026"/>
                </a:cubicBezTo>
                <a:cubicBezTo>
                  <a:pt x="5428" y="1084"/>
                  <a:pt x="5458" y="1031"/>
                  <a:pt x="5539" y="1055"/>
                </a:cubicBezTo>
                <a:cubicBezTo>
                  <a:pt x="5581" y="1067"/>
                  <a:pt x="5936" y="1398"/>
                  <a:pt x="5970" y="1443"/>
                </a:cubicBezTo>
                <a:cubicBezTo>
                  <a:pt x="6339" y="1934"/>
                  <a:pt x="6634" y="2278"/>
                  <a:pt x="6833" y="2954"/>
                </a:cubicBezTo>
                <a:cubicBezTo>
                  <a:pt x="6909" y="3210"/>
                  <a:pt x="6801" y="3521"/>
                  <a:pt x="6960" y="3655"/>
                </a:cubicBezTo>
                <a:cubicBezTo>
                  <a:pt x="6893" y="4238"/>
                  <a:pt x="6893" y="4238"/>
                  <a:pt x="6893" y="4238"/>
                </a:cubicBezTo>
                <a:cubicBezTo>
                  <a:pt x="6883" y="4236"/>
                  <a:pt x="6873" y="4235"/>
                  <a:pt x="6862" y="4234"/>
                </a:cubicBezTo>
                <a:cubicBezTo>
                  <a:pt x="6833" y="4407"/>
                  <a:pt x="6805" y="4580"/>
                  <a:pt x="6776" y="4752"/>
                </a:cubicBezTo>
                <a:cubicBezTo>
                  <a:pt x="6503" y="5309"/>
                  <a:pt x="5940" y="6148"/>
                  <a:pt x="5337" y="6349"/>
                </a:cubicBezTo>
                <a:cubicBezTo>
                  <a:pt x="5318" y="6373"/>
                  <a:pt x="5299" y="6397"/>
                  <a:pt x="5280" y="6421"/>
                </a:cubicBezTo>
                <a:cubicBezTo>
                  <a:pt x="5287" y="6429"/>
                  <a:pt x="5287" y="6429"/>
                  <a:pt x="5287" y="6429"/>
                </a:cubicBezTo>
                <a:cubicBezTo>
                  <a:pt x="4934" y="6564"/>
                  <a:pt x="4934" y="6564"/>
                  <a:pt x="4934" y="6564"/>
                </a:cubicBezTo>
                <a:cubicBezTo>
                  <a:pt x="4929" y="6560"/>
                  <a:pt x="4924" y="6555"/>
                  <a:pt x="4920" y="6551"/>
                </a:cubicBezTo>
                <a:cubicBezTo>
                  <a:pt x="4693" y="6600"/>
                  <a:pt x="4400" y="6698"/>
                  <a:pt x="4157" y="6766"/>
                </a:cubicBezTo>
                <a:cubicBezTo>
                  <a:pt x="4001" y="6811"/>
                  <a:pt x="3888" y="6731"/>
                  <a:pt x="3783" y="6709"/>
                </a:cubicBezTo>
                <a:cubicBezTo>
                  <a:pt x="3296" y="6607"/>
                  <a:pt x="2841" y="6781"/>
                  <a:pt x="2517" y="6551"/>
                </a:cubicBezTo>
                <a:cubicBezTo>
                  <a:pt x="2309" y="6402"/>
                  <a:pt x="2092" y="6254"/>
                  <a:pt x="1870" y="6105"/>
                </a:cubicBezTo>
                <a:cubicBezTo>
                  <a:pt x="1653" y="5958"/>
                  <a:pt x="1568" y="5642"/>
                  <a:pt x="1223" y="5630"/>
                </a:cubicBezTo>
                <a:cubicBezTo>
                  <a:pt x="1184" y="5659"/>
                  <a:pt x="1146" y="5687"/>
                  <a:pt x="1108" y="5716"/>
                </a:cubicBezTo>
                <a:cubicBezTo>
                  <a:pt x="1108" y="5759"/>
                  <a:pt x="1108" y="5759"/>
                  <a:pt x="1108" y="5759"/>
                </a:cubicBezTo>
                <a:cubicBezTo>
                  <a:pt x="1241" y="5889"/>
                  <a:pt x="1450" y="6071"/>
                  <a:pt x="1496" y="6277"/>
                </a:cubicBezTo>
                <a:cubicBezTo>
                  <a:pt x="1831" y="6287"/>
                  <a:pt x="1894" y="6405"/>
                  <a:pt x="1985" y="6651"/>
                </a:cubicBezTo>
                <a:cubicBezTo>
                  <a:pt x="2093" y="6673"/>
                  <a:pt x="2300" y="6730"/>
                  <a:pt x="2345" y="6795"/>
                </a:cubicBezTo>
                <a:cubicBezTo>
                  <a:pt x="2374" y="6857"/>
                  <a:pt x="2402" y="6920"/>
                  <a:pt x="2431" y="6982"/>
                </a:cubicBezTo>
                <a:cubicBezTo>
                  <a:pt x="2714" y="7199"/>
                  <a:pt x="3406" y="7185"/>
                  <a:pt x="3769" y="7054"/>
                </a:cubicBezTo>
                <a:cubicBezTo>
                  <a:pt x="3861" y="6937"/>
                  <a:pt x="4239" y="7005"/>
                  <a:pt x="4504" y="6968"/>
                </a:cubicBezTo>
                <a:cubicBezTo>
                  <a:pt x="4798" y="6965"/>
                  <a:pt x="4798" y="6965"/>
                  <a:pt x="4798" y="6965"/>
                </a:cubicBezTo>
                <a:cubicBezTo>
                  <a:pt x="5178" y="6798"/>
                  <a:pt x="5178" y="6798"/>
                  <a:pt x="5178" y="6798"/>
                </a:cubicBezTo>
                <a:cubicBezTo>
                  <a:pt x="5575" y="6604"/>
                  <a:pt x="5575" y="6604"/>
                  <a:pt x="5575" y="6604"/>
                </a:cubicBezTo>
                <a:cubicBezTo>
                  <a:pt x="5908" y="6391"/>
                  <a:pt x="5908" y="6391"/>
                  <a:pt x="5908" y="6391"/>
                </a:cubicBezTo>
                <a:cubicBezTo>
                  <a:pt x="6241" y="6197"/>
                  <a:pt x="6241" y="6197"/>
                  <a:pt x="6241" y="6197"/>
                </a:cubicBezTo>
                <a:cubicBezTo>
                  <a:pt x="6445" y="6012"/>
                  <a:pt x="6445" y="6012"/>
                  <a:pt x="6445" y="6012"/>
                </a:cubicBezTo>
                <a:cubicBezTo>
                  <a:pt x="6648" y="5642"/>
                  <a:pt x="6648" y="5642"/>
                  <a:pt x="6648" y="5642"/>
                </a:cubicBezTo>
                <a:cubicBezTo>
                  <a:pt x="6944" y="5281"/>
                  <a:pt x="6944" y="5281"/>
                  <a:pt x="6944" y="5281"/>
                </a:cubicBezTo>
                <a:cubicBezTo>
                  <a:pt x="7268" y="4476"/>
                  <a:pt x="7268" y="4476"/>
                  <a:pt x="7268" y="4476"/>
                </a:cubicBezTo>
                <a:cubicBezTo>
                  <a:pt x="7260" y="3394"/>
                  <a:pt x="7260" y="3394"/>
                  <a:pt x="7260" y="3394"/>
                </a:cubicBezTo>
                <a:cubicBezTo>
                  <a:pt x="7266" y="3372"/>
                  <a:pt x="7272" y="3350"/>
                  <a:pt x="7279" y="3328"/>
                </a:cubicBezTo>
                <a:cubicBezTo>
                  <a:pt x="7313" y="3275"/>
                  <a:pt x="7347" y="3222"/>
                  <a:pt x="7380" y="3170"/>
                </a:cubicBezTo>
                <a:close/>
                <a:moveTo>
                  <a:pt x="4778" y="6807"/>
                </a:moveTo>
                <a:cubicBezTo>
                  <a:pt x="4786" y="6800"/>
                  <a:pt x="4793" y="6793"/>
                  <a:pt x="4800" y="6785"/>
                </a:cubicBezTo>
                <a:cubicBezTo>
                  <a:pt x="4808" y="6807"/>
                  <a:pt x="4808" y="6807"/>
                  <a:pt x="4808" y="6807"/>
                </a:cubicBezTo>
                <a:lnTo>
                  <a:pt x="4778" y="6807"/>
                </a:lnTo>
                <a:close/>
                <a:moveTo>
                  <a:pt x="2244" y="3083"/>
                </a:moveTo>
                <a:cubicBezTo>
                  <a:pt x="2244" y="3069"/>
                  <a:pt x="2244" y="3069"/>
                  <a:pt x="2244" y="3069"/>
                </a:cubicBezTo>
                <a:cubicBezTo>
                  <a:pt x="2175" y="3010"/>
                  <a:pt x="2001" y="3020"/>
                  <a:pt x="1870" y="3026"/>
                </a:cubicBezTo>
                <a:cubicBezTo>
                  <a:pt x="1851" y="3040"/>
                  <a:pt x="1832" y="3055"/>
                  <a:pt x="1812" y="3069"/>
                </a:cubicBezTo>
                <a:cubicBezTo>
                  <a:pt x="1869" y="3113"/>
                  <a:pt x="2136" y="3120"/>
                  <a:pt x="2215" y="3083"/>
                </a:cubicBezTo>
                <a:lnTo>
                  <a:pt x="2244" y="3083"/>
                </a:lnTo>
                <a:close/>
                <a:moveTo>
                  <a:pt x="1482" y="4321"/>
                </a:moveTo>
                <a:cubicBezTo>
                  <a:pt x="1491" y="4325"/>
                  <a:pt x="1501" y="4330"/>
                  <a:pt x="1510" y="4335"/>
                </a:cubicBezTo>
                <a:cubicBezTo>
                  <a:pt x="1646" y="4232"/>
                  <a:pt x="1820" y="4177"/>
                  <a:pt x="1942" y="4076"/>
                </a:cubicBezTo>
                <a:cubicBezTo>
                  <a:pt x="1985" y="4095"/>
                  <a:pt x="2028" y="4114"/>
                  <a:pt x="2071" y="4134"/>
                </a:cubicBezTo>
                <a:cubicBezTo>
                  <a:pt x="2118" y="4607"/>
                  <a:pt x="2593" y="4645"/>
                  <a:pt x="2618" y="4896"/>
                </a:cubicBezTo>
                <a:cubicBezTo>
                  <a:pt x="2517" y="5000"/>
                  <a:pt x="2377" y="5132"/>
                  <a:pt x="2201" y="5155"/>
                </a:cubicBezTo>
                <a:cubicBezTo>
                  <a:pt x="2276" y="5364"/>
                  <a:pt x="2786" y="5450"/>
                  <a:pt x="2906" y="5846"/>
                </a:cubicBezTo>
                <a:cubicBezTo>
                  <a:pt x="2976" y="5903"/>
                  <a:pt x="2989" y="5952"/>
                  <a:pt x="3078" y="5918"/>
                </a:cubicBezTo>
                <a:cubicBezTo>
                  <a:pt x="3102" y="5942"/>
                  <a:pt x="3126" y="5966"/>
                  <a:pt x="3150" y="5989"/>
                </a:cubicBezTo>
                <a:cubicBezTo>
                  <a:pt x="3136" y="6018"/>
                  <a:pt x="3122" y="6047"/>
                  <a:pt x="3107" y="6076"/>
                </a:cubicBezTo>
                <a:cubicBezTo>
                  <a:pt x="3107" y="6090"/>
                  <a:pt x="3107" y="6090"/>
                  <a:pt x="3107" y="6090"/>
                </a:cubicBezTo>
                <a:cubicBezTo>
                  <a:pt x="3122" y="6100"/>
                  <a:pt x="3136" y="6109"/>
                  <a:pt x="3150" y="6119"/>
                </a:cubicBezTo>
                <a:cubicBezTo>
                  <a:pt x="3366" y="6119"/>
                  <a:pt x="3366" y="6119"/>
                  <a:pt x="3366" y="6119"/>
                </a:cubicBezTo>
                <a:cubicBezTo>
                  <a:pt x="3302" y="5845"/>
                  <a:pt x="2804" y="5452"/>
                  <a:pt x="2632" y="5227"/>
                </a:cubicBezTo>
                <a:cubicBezTo>
                  <a:pt x="2632" y="5213"/>
                  <a:pt x="2632" y="5213"/>
                  <a:pt x="2632" y="5213"/>
                </a:cubicBezTo>
                <a:cubicBezTo>
                  <a:pt x="3031" y="5151"/>
                  <a:pt x="3239" y="5213"/>
                  <a:pt x="3222" y="4738"/>
                </a:cubicBezTo>
                <a:cubicBezTo>
                  <a:pt x="3232" y="4733"/>
                  <a:pt x="3242" y="4728"/>
                  <a:pt x="3251" y="4723"/>
                </a:cubicBezTo>
                <a:cubicBezTo>
                  <a:pt x="3354" y="4759"/>
                  <a:pt x="3368" y="4871"/>
                  <a:pt x="3453" y="4925"/>
                </a:cubicBezTo>
                <a:cubicBezTo>
                  <a:pt x="3675" y="5066"/>
                  <a:pt x="4182" y="5069"/>
                  <a:pt x="4388" y="5040"/>
                </a:cubicBezTo>
                <a:cubicBezTo>
                  <a:pt x="4392" y="5045"/>
                  <a:pt x="4397" y="5050"/>
                  <a:pt x="4402" y="5054"/>
                </a:cubicBezTo>
                <a:cubicBezTo>
                  <a:pt x="4373" y="5111"/>
                  <a:pt x="4358" y="5143"/>
                  <a:pt x="4359" y="5241"/>
                </a:cubicBezTo>
                <a:cubicBezTo>
                  <a:pt x="4618" y="5309"/>
                  <a:pt x="4736" y="5293"/>
                  <a:pt x="4934" y="5385"/>
                </a:cubicBezTo>
                <a:cubicBezTo>
                  <a:pt x="4939" y="5395"/>
                  <a:pt x="4944" y="5404"/>
                  <a:pt x="4949" y="5414"/>
                </a:cubicBezTo>
                <a:cubicBezTo>
                  <a:pt x="4922" y="5623"/>
                  <a:pt x="4723" y="6054"/>
                  <a:pt x="4546" y="6119"/>
                </a:cubicBezTo>
                <a:cubicBezTo>
                  <a:pt x="4494" y="6234"/>
                  <a:pt x="4560" y="6303"/>
                  <a:pt x="4575" y="6435"/>
                </a:cubicBezTo>
                <a:cubicBezTo>
                  <a:pt x="4594" y="6440"/>
                  <a:pt x="4613" y="6445"/>
                  <a:pt x="4632" y="6450"/>
                </a:cubicBezTo>
                <a:cubicBezTo>
                  <a:pt x="4680" y="6392"/>
                  <a:pt x="4728" y="6335"/>
                  <a:pt x="4776" y="6277"/>
                </a:cubicBezTo>
                <a:cubicBezTo>
                  <a:pt x="4752" y="6204"/>
                  <a:pt x="4731" y="6159"/>
                  <a:pt x="4733" y="6047"/>
                </a:cubicBezTo>
                <a:cubicBezTo>
                  <a:pt x="5048" y="5893"/>
                  <a:pt x="5119" y="5496"/>
                  <a:pt x="5380" y="5285"/>
                </a:cubicBezTo>
                <a:cubicBezTo>
                  <a:pt x="5380" y="5227"/>
                  <a:pt x="5380" y="5227"/>
                  <a:pt x="5380" y="5227"/>
                </a:cubicBezTo>
                <a:cubicBezTo>
                  <a:pt x="5241" y="5157"/>
                  <a:pt x="5180" y="5020"/>
                  <a:pt x="5021" y="4982"/>
                </a:cubicBezTo>
                <a:cubicBezTo>
                  <a:pt x="5016" y="4954"/>
                  <a:pt x="5011" y="4925"/>
                  <a:pt x="5006" y="4896"/>
                </a:cubicBezTo>
                <a:cubicBezTo>
                  <a:pt x="5286" y="4787"/>
                  <a:pt x="5542" y="4532"/>
                  <a:pt x="5481" y="4134"/>
                </a:cubicBezTo>
                <a:cubicBezTo>
                  <a:pt x="5457" y="4143"/>
                  <a:pt x="5433" y="4153"/>
                  <a:pt x="5409" y="4162"/>
                </a:cubicBezTo>
                <a:cubicBezTo>
                  <a:pt x="5400" y="4143"/>
                  <a:pt x="5390" y="4124"/>
                  <a:pt x="5380" y="4105"/>
                </a:cubicBezTo>
                <a:cubicBezTo>
                  <a:pt x="5626" y="3779"/>
                  <a:pt x="5319" y="3267"/>
                  <a:pt x="5179" y="2954"/>
                </a:cubicBezTo>
                <a:cubicBezTo>
                  <a:pt x="5257" y="2858"/>
                  <a:pt x="5377" y="2914"/>
                  <a:pt x="5510" y="2868"/>
                </a:cubicBezTo>
                <a:cubicBezTo>
                  <a:pt x="5539" y="2868"/>
                  <a:pt x="5539" y="2868"/>
                  <a:pt x="5539" y="2868"/>
                </a:cubicBezTo>
                <a:cubicBezTo>
                  <a:pt x="5524" y="2829"/>
                  <a:pt x="5510" y="2791"/>
                  <a:pt x="5495" y="2752"/>
                </a:cubicBezTo>
                <a:cubicBezTo>
                  <a:pt x="5586" y="2628"/>
                  <a:pt x="5731" y="2601"/>
                  <a:pt x="5783" y="2436"/>
                </a:cubicBezTo>
                <a:cubicBezTo>
                  <a:pt x="5793" y="2426"/>
                  <a:pt x="5802" y="2417"/>
                  <a:pt x="5812" y="2407"/>
                </a:cubicBezTo>
                <a:cubicBezTo>
                  <a:pt x="5529" y="2334"/>
                  <a:pt x="5181" y="2422"/>
                  <a:pt x="4934" y="2335"/>
                </a:cubicBezTo>
                <a:cubicBezTo>
                  <a:pt x="4822" y="2219"/>
                  <a:pt x="4710" y="2103"/>
                  <a:pt x="4597" y="1986"/>
                </a:cubicBezTo>
                <a:cubicBezTo>
                  <a:pt x="4598" y="1987"/>
                  <a:pt x="4598" y="1987"/>
                  <a:pt x="4598" y="1987"/>
                </a:cubicBezTo>
                <a:cubicBezTo>
                  <a:pt x="4551" y="1934"/>
                  <a:pt x="4524" y="1842"/>
                  <a:pt x="4517" y="1818"/>
                </a:cubicBezTo>
                <a:cubicBezTo>
                  <a:pt x="4517" y="1817"/>
                  <a:pt x="4517" y="1817"/>
                  <a:pt x="4517" y="1817"/>
                </a:cubicBezTo>
                <a:cubicBezTo>
                  <a:pt x="4517" y="1816"/>
                  <a:pt x="4516" y="1814"/>
                  <a:pt x="4515" y="1812"/>
                </a:cubicBezTo>
                <a:cubicBezTo>
                  <a:pt x="4515" y="1812"/>
                  <a:pt x="4515" y="1811"/>
                  <a:pt x="4515" y="1811"/>
                </a:cubicBezTo>
                <a:cubicBezTo>
                  <a:pt x="4515" y="1811"/>
                  <a:pt x="4515" y="1811"/>
                  <a:pt x="4515" y="1811"/>
                </a:cubicBezTo>
                <a:cubicBezTo>
                  <a:pt x="4491" y="1750"/>
                  <a:pt x="4288" y="1386"/>
                  <a:pt x="4258" y="1371"/>
                </a:cubicBezTo>
                <a:cubicBezTo>
                  <a:pt x="4215" y="1514"/>
                  <a:pt x="4278" y="1704"/>
                  <a:pt x="4371" y="1787"/>
                </a:cubicBezTo>
                <a:cubicBezTo>
                  <a:pt x="4382" y="1847"/>
                  <a:pt x="4416" y="1893"/>
                  <a:pt x="4416" y="1893"/>
                </a:cubicBezTo>
                <a:cubicBezTo>
                  <a:pt x="4417" y="1893"/>
                  <a:pt x="4417" y="1893"/>
                  <a:pt x="4417" y="1893"/>
                </a:cubicBezTo>
                <a:cubicBezTo>
                  <a:pt x="4437" y="2020"/>
                  <a:pt x="4498" y="2068"/>
                  <a:pt x="4560" y="2148"/>
                </a:cubicBezTo>
                <a:cubicBezTo>
                  <a:pt x="4560" y="2163"/>
                  <a:pt x="4560" y="2163"/>
                  <a:pt x="4560" y="2163"/>
                </a:cubicBezTo>
                <a:cubicBezTo>
                  <a:pt x="4199" y="2211"/>
                  <a:pt x="3858" y="1939"/>
                  <a:pt x="3711" y="1717"/>
                </a:cubicBezTo>
                <a:cubicBezTo>
                  <a:pt x="3660" y="1639"/>
                  <a:pt x="3691" y="1521"/>
                  <a:pt x="3640" y="1429"/>
                </a:cubicBezTo>
                <a:cubicBezTo>
                  <a:pt x="3587" y="1335"/>
                  <a:pt x="3274" y="1230"/>
                  <a:pt x="3165" y="1199"/>
                </a:cubicBezTo>
                <a:cubicBezTo>
                  <a:pt x="3196" y="1318"/>
                  <a:pt x="3376" y="1398"/>
                  <a:pt x="3481" y="1443"/>
                </a:cubicBezTo>
                <a:cubicBezTo>
                  <a:pt x="3481" y="1558"/>
                  <a:pt x="3481" y="1558"/>
                  <a:pt x="3481" y="1558"/>
                </a:cubicBezTo>
                <a:cubicBezTo>
                  <a:pt x="3256" y="1563"/>
                  <a:pt x="3031" y="1568"/>
                  <a:pt x="2805" y="1573"/>
                </a:cubicBezTo>
                <a:cubicBezTo>
                  <a:pt x="2800" y="1592"/>
                  <a:pt x="2796" y="1611"/>
                  <a:pt x="2791" y="1630"/>
                </a:cubicBezTo>
                <a:cubicBezTo>
                  <a:pt x="3207" y="1678"/>
                  <a:pt x="3744" y="1719"/>
                  <a:pt x="3855" y="2062"/>
                </a:cubicBezTo>
                <a:cubicBezTo>
                  <a:pt x="3458" y="2064"/>
                  <a:pt x="3174" y="2131"/>
                  <a:pt x="2791" y="2177"/>
                </a:cubicBezTo>
                <a:cubicBezTo>
                  <a:pt x="2836" y="2275"/>
                  <a:pt x="3324" y="2258"/>
                  <a:pt x="3424" y="2220"/>
                </a:cubicBezTo>
                <a:cubicBezTo>
                  <a:pt x="3677" y="2124"/>
                  <a:pt x="4689" y="2288"/>
                  <a:pt x="4834" y="2479"/>
                </a:cubicBezTo>
                <a:cubicBezTo>
                  <a:pt x="4834" y="2537"/>
                  <a:pt x="4834" y="2537"/>
                  <a:pt x="4834" y="2537"/>
                </a:cubicBezTo>
                <a:cubicBezTo>
                  <a:pt x="4722" y="2558"/>
                  <a:pt x="4660" y="2578"/>
                  <a:pt x="4603" y="2652"/>
                </a:cubicBezTo>
                <a:cubicBezTo>
                  <a:pt x="4527" y="2639"/>
                  <a:pt x="4450" y="2626"/>
                  <a:pt x="4373" y="2613"/>
                </a:cubicBezTo>
                <a:cubicBezTo>
                  <a:pt x="4311" y="2594"/>
                  <a:pt x="4226" y="2546"/>
                  <a:pt x="4173" y="2514"/>
                </a:cubicBezTo>
                <a:cubicBezTo>
                  <a:pt x="4047" y="2420"/>
                  <a:pt x="3823" y="2336"/>
                  <a:pt x="3668" y="2335"/>
                </a:cubicBezTo>
                <a:cubicBezTo>
                  <a:pt x="3663" y="2442"/>
                  <a:pt x="3955" y="2558"/>
                  <a:pt x="4144" y="2596"/>
                </a:cubicBezTo>
                <a:cubicBezTo>
                  <a:pt x="4199" y="2637"/>
                  <a:pt x="4259" y="2655"/>
                  <a:pt x="4301" y="2663"/>
                </a:cubicBezTo>
                <a:cubicBezTo>
                  <a:pt x="4301" y="2666"/>
                  <a:pt x="4301" y="2666"/>
                  <a:pt x="4301" y="2666"/>
                </a:cubicBezTo>
                <a:cubicBezTo>
                  <a:pt x="4319" y="2666"/>
                  <a:pt x="4319" y="2666"/>
                  <a:pt x="4319" y="2666"/>
                </a:cubicBezTo>
                <a:cubicBezTo>
                  <a:pt x="4342" y="2669"/>
                  <a:pt x="4356" y="2669"/>
                  <a:pt x="4356" y="2669"/>
                </a:cubicBezTo>
                <a:cubicBezTo>
                  <a:pt x="4359" y="2666"/>
                  <a:pt x="4359" y="2666"/>
                  <a:pt x="4359" y="2666"/>
                </a:cubicBezTo>
                <a:cubicBezTo>
                  <a:pt x="4460" y="2666"/>
                  <a:pt x="4460" y="2666"/>
                  <a:pt x="4460" y="2666"/>
                </a:cubicBezTo>
                <a:cubicBezTo>
                  <a:pt x="4460" y="2681"/>
                  <a:pt x="4460" y="2681"/>
                  <a:pt x="4460" y="2681"/>
                </a:cubicBezTo>
                <a:cubicBezTo>
                  <a:pt x="4094" y="2977"/>
                  <a:pt x="3387" y="2306"/>
                  <a:pt x="3107" y="2278"/>
                </a:cubicBezTo>
                <a:cubicBezTo>
                  <a:pt x="3171" y="2413"/>
                  <a:pt x="3419" y="2538"/>
                  <a:pt x="3582" y="2565"/>
                </a:cubicBezTo>
                <a:cubicBezTo>
                  <a:pt x="3620" y="2604"/>
                  <a:pt x="3659" y="2642"/>
                  <a:pt x="3697" y="2681"/>
                </a:cubicBezTo>
                <a:cubicBezTo>
                  <a:pt x="3697" y="2695"/>
                  <a:pt x="3697" y="2695"/>
                  <a:pt x="3697" y="2695"/>
                </a:cubicBezTo>
                <a:cubicBezTo>
                  <a:pt x="3468" y="2745"/>
                  <a:pt x="3291" y="2558"/>
                  <a:pt x="3019" y="2551"/>
                </a:cubicBezTo>
                <a:cubicBezTo>
                  <a:pt x="2949" y="2522"/>
                  <a:pt x="2949" y="2522"/>
                  <a:pt x="2949" y="2522"/>
                </a:cubicBezTo>
                <a:cubicBezTo>
                  <a:pt x="2939" y="2513"/>
                  <a:pt x="2930" y="2503"/>
                  <a:pt x="2920" y="2494"/>
                </a:cubicBezTo>
                <a:cubicBezTo>
                  <a:pt x="2805" y="2494"/>
                  <a:pt x="2805" y="2494"/>
                  <a:pt x="2805" y="2494"/>
                </a:cubicBezTo>
                <a:cubicBezTo>
                  <a:pt x="2767" y="2498"/>
                  <a:pt x="2724" y="2486"/>
                  <a:pt x="2687" y="2470"/>
                </a:cubicBezTo>
                <a:cubicBezTo>
                  <a:pt x="2559" y="2387"/>
                  <a:pt x="2076" y="2130"/>
                  <a:pt x="2028" y="2119"/>
                </a:cubicBezTo>
                <a:cubicBezTo>
                  <a:pt x="2067" y="2255"/>
                  <a:pt x="2264" y="2414"/>
                  <a:pt x="2459" y="2475"/>
                </a:cubicBezTo>
                <a:cubicBezTo>
                  <a:pt x="2460" y="2475"/>
                  <a:pt x="2461" y="2476"/>
                  <a:pt x="2463" y="2476"/>
                </a:cubicBezTo>
                <a:cubicBezTo>
                  <a:pt x="2535" y="2507"/>
                  <a:pt x="2766" y="2547"/>
                  <a:pt x="2791" y="2551"/>
                </a:cubicBezTo>
                <a:cubicBezTo>
                  <a:pt x="2791" y="2551"/>
                  <a:pt x="2791" y="2551"/>
                  <a:pt x="2791" y="2551"/>
                </a:cubicBezTo>
                <a:cubicBezTo>
                  <a:pt x="2791" y="2551"/>
                  <a:pt x="2791" y="2551"/>
                  <a:pt x="2791" y="2551"/>
                </a:cubicBezTo>
                <a:cubicBezTo>
                  <a:pt x="2792" y="2551"/>
                  <a:pt x="2793" y="2551"/>
                  <a:pt x="2793" y="2551"/>
                </a:cubicBezTo>
                <a:cubicBezTo>
                  <a:pt x="2793" y="2551"/>
                  <a:pt x="2793" y="2551"/>
                  <a:pt x="2793" y="2551"/>
                </a:cubicBezTo>
                <a:cubicBezTo>
                  <a:pt x="2840" y="2551"/>
                  <a:pt x="2887" y="2556"/>
                  <a:pt x="2935" y="2556"/>
                </a:cubicBezTo>
                <a:cubicBezTo>
                  <a:pt x="2958" y="2568"/>
                  <a:pt x="3031" y="2604"/>
                  <a:pt x="3068" y="2607"/>
                </a:cubicBezTo>
                <a:cubicBezTo>
                  <a:pt x="3107" y="2619"/>
                  <a:pt x="3160" y="2614"/>
                  <a:pt x="3222" y="2609"/>
                </a:cubicBezTo>
                <a:cubicBezTo>
                  <a:pt x="3222" y="2623"/>
                  <a:pt x="3222" y="2623"/>
                  <a:pt x="3222" y="2623"/>
                </a:cubicBezTo>
                <a:cubicBezTo>
                  <a:pt x="3047" y="2762"/>
                  <a:pt x="2793" y="2682"/>
                  <a:pt x="2546" y="2767"/>
                </a:cubicBezTo>
                <a:cubicBezTo>
                  <a:pt x="2484" y="2820"/>
                  <a:pt x="2421" y="2872"/>
                  <a:pt x="2359" y="2925"/>
                </a:cubicBezTo>
                <a:cubicBezTo>
                  <a:pt x="2354" y="2940"/>
                  <a:pt x="2350" y="2954"/>
                  <a:pt x="2345" y="2968"/>
                </a:cubicBezTo>
                <a:cubicBezTo>
                  <a:pt x="2451" y="2980"/>
                  <a:pt x="2535" y="2874"/>
                  <a:pt x="2632" y="2839"/>
                </a:cubicBezTo>
                <a:cubicBezTo>
                  <a:pt x="2957" y="2724"/>
                  <a:pt x="3271" y="2731"/>
                  <a:pt x="3582" y="2767"/>
                </a:cubicBezTo>
                <a:cubicBezTo>
                  <a:pt x="3582" y="2824"/>
                  <a:pt x="3582" y="2824"/>
                  <a:pt x="3582" y="2824"/>
                </a:cubicBezTo>
                <a:cubicBezTo>
                  <a:pt x="3342" y="2833"/>
                  <a:pt x="3208" y="2941"/>
                  <a:pt x="3021" y="2983"/>
                </a:cubicBezTo>
                <a:cubicBezTo>
                  <a:pt x="2997" y="3011"/>
                  <a:pt x="2973" y="3040"/>
                  <a:pt x="2949" y="3069"/>
                </a:cubicBezTo>
                <a:cubicBezTo>
                  <a:pt x="2986" y="3091"/>
                  <a:pt x="2994" y="3104"/>
                  <a:pt x="3050" y="3083"/>
                </a:cubicBezTo>
                <a:cubicBezTo>
                  <a:pt x="3212" y="3025"/>
                  <a:pt x="3393" y="2932"/>
                  <a:pt x="3582" y="2882"/>
                </a:cubicBezTo>
                <a:cubicBezTo>
                  <a:pt x="3734" y="2842"/>
                  <a:pt x="3854" y="2949"/>
                  <a:pt x="3956" y="2925"/>
                </a:cubicBezTo>
                <a:cubicBezTo>
                  <a:pt x="4031" y="2908"/>
                  <a:pt x="4067" y="2839"/>
                  <a:pt x="4172" y="2824"/>
                </a:cubicBezTo>
                <a:cubicBezTo>
                  <a:pt x="4177" y="2829"/>
                  <a:pt x="4181" y="2834"/>
                  <a:pt x="4186" y="2839"/>
                </a:cubicBezTo>
                <a:cubicBezTo>
                  <a:pt x="4186" y="2853"/>
                  <a:pt x="4186" y="2853"/>
                  <a:pt x="4186" y="2853"/>
                </a:cubicBezTo>
                <a:cubicBezTo>
                  <a:pt x="4137" y="2903"/>
                  <a:pt x="4087" y="2952"/>
                  <a:pt x="4037" y="3002"/>
                </a:cubicBezTo>
                <a:cubicBezTo>
                  <a:pt x="3855" y="3083"/>
                  <a:pt x="3855" y="3083"/>
                  <a:pt x="3855" y="3083"/>
                </a:cubicBezTo>
                <a:cubicBezTo>
                  <a:pt x="3827" y="3103"/>
                  <a:pt x="3798" y="3122"/>
                  <a:pt x="3769" y="3141"/>
                </a:cubicBezTo>
                <a:cubicBezTo>
                  <a:pt x="3745" y="3170"/>
                  <a:pt x="3721" y="3198"/>
                  <a:pt x="3697" y="3227"/>
                </a:cubicBezTo>
                <a:cubicBezTo>
                  <a:pt x="3702" y="3237"/>
                  <a:pt x="3707" y="3246"/>
                  <a:pt x="3711" y="3256"/>
                </a:cubicBezTo>
                <a:cubicBezTo>
                  <a:pt x="3783" y="3238"/>
                  <a:pt x="3853" y="3205"/>
                  <a:pt x="3891" y="3146"/>
                </a:cubicBezTo>
                <a:cubicBezTo>
                  <a:pt x="3892" y="3147"/>
                  <a:pt x="3892" y="3147"/>
                  <a:pt x="3892" y="3147"/>
                </a:cubicBezTo>
                <a:cubicBezTo>
                  <a:pt x="4057" y="3040"/>
                  <a:pt x="4057" y="3040"/>
                  <a:pt x="4057" y="3040"/>
                </a:cubicBezTo>
                <a:cubicBezTo>
                  <a:pt x="4191" y="2963"/>
                  <a:pt x="4325" y="2887"/>
                  <a:pt x="4460" y="2810"/>
                </a:cubicBezTo>
                <a:cubicBezTo>
                  <a:pt x="4493" y="2790"/>
                  <a:pt x="4641" y="2821"/>
                  <a:pt x="4762" y="2824"/>
                </a:cubicBezTo>
                <a:cubicBezTo>
                  <a:pt x="4807" y="2941"/>
                  <a:pt x="4844" y="3066"/>
                  <a:pt x="4978" y="3098"/>
                </a:cubicBezTo>
                <a:cubicBezTo>
                  <a:pt x="4996" y="3244"/>
                  <a:pt x="5122" y="3417"/>
                  <a:pt x="5150" y="3587"/>
                </a:cubicBezTo>
                <a:cubicBezTo>
                  <a:pt x="5167" y="3687"/>
                  <a:pt x="5041" y="3851"/>
                  <a:pt x="5006" y="3918"/>
                </a:cubicBezTo>
                <a:cubicBezTo>
                  <a:pt x="4701" y="4496"/>
                  <a:pt x="3566" y="3955"/>
                  <a:pt x="3136" y="3745"/>
                </a:cubicBezTo>
                <a:cubicBezTo>
                  <a:pt x="3060" y="3708"/>
                  <a:pt x="2751" y="3607"/>
                  <a:pt x="2661" y="3630"/>
                </a:cubicBezTo>
                <a:cubicBezTo>
                  <a:pt x="2588" y="3649"/>
                  <a:pt x="2364" y="3657"/>
                  <a:pt x="2273" y="3688"/>
                </a:cubicBezTo>
                <a:cubicBezTo>
                  <a:pt x="1957" y="3792"/>
                  <a:pt x="1725" y="4064"/>
                  <a:pt x="1482" y="4249"/>
                </a:cubicBezTo>
                <a:lnTo>
                  <a:pt x="1482" y="43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 name="Freeform 45"/>
          <p:cNvSpPr>
            <a:spLocks noEditPoints="1"/>
          </p:cNvSpPr>
          <p:nvPr/>
        </p:nvSpPr>
        <p:spPr bwMode="auto">
          <a:xfrm flipH="1">
            <a:off x="9042850" y="2051700"/>
            <a:ext cx="1830389" cy="1846532"/>
          </a:xfrm>
          <a:custGeom>
            <a:avLst/>
            <a:gdLst>
              <a:gd name="T0" fmla="*/ 7306 w 7437"/>
              <a:gd name="T1" fmla="*/ 2551 h 7503"/>
              <a:gd name="T2" fmla="*/ 3450 w 7437"/>
              <a:gd name="T3" fmla="*/ 56 h 7503"/>
              <a:gd name="T4" fmla="*/ 3184 w 7437"/>
              <a:gd name="T5" fmla="*/ 115 h 7503"/>
              <a:gd name="T6" fmla="*/ 2252 w 7437"/>
              <a:gd name="T7" fmla="*/ 276 h 7503"/>
              <a:gd name="T8" fmla="*/ 1424 w 7437"/>
              <a:gd name="T9" fmla="*/ 1008 h 7503"/>
              <a:gd name="T10" fmla="*/ 956 w 7437"/>
              <a:gd name="T11" fmla="*/ 1328 h 7503"/>
              <a:gd name="T12" fmla="*/ 700 w 7437"/>
              <a:gd name="T13" fmla="*/ 1914 h 7503"/>
              <a:gd name="T14" fmla="*/ 309 w 7437"/>
              <a:gd name="T15" fmla="*/ 2425 h 7503"/>
              <a:gd name="T16" fmla="*/ 137 w 7437"/>
              <a:gd name="T17" fmla="*/ 2915 h 7503"/>
              <a:gd name="T18" fmla="*/ 58 w 7437"/>
              <a:gd name="T19" fmla="*/ 3448 h 7503"/>
              <a:gd name="T20" fmla="*/ 19 w 7437"/>
              <a:gd name="T21" fmla="*/ 4118 h 7503"/>
              <a:gd name="T22" fmla="*/ 295 w 7437"/>
              <a:gd name="T23" fmla="*/ 5223 h 7503"/>
              <a:gd name="T24" fmla="*/ 2070 w 7437"/>
              <a:gd name="T25" fmla="*/ 7057 h 7503"/>
              <a:gd name="T26" fmla="*/ 2927 w 7437"/>
              <a:gd name="T27" fmla="*/ 7343 h 7503"/>
              <a:gd name="T28" fmla="*/ 4892 w 7437"/>
              <a:gd name="T29" fmla="*/ 7141 h 7503"/>
              <a:gd name="T30" fmla="*/ 5849 w 7437"/>
              <a:gd name="T31" fmla="*/ 6650 h 7503"/>
              <a:gd name="T32" fmla="*/ 6729 w 7437"/>
              <a:gd name="T33" fmla="*/ 5835 h 7503"/>
              <a:gd name="T34" fmla="*/ 7158 w 7437"/>
              <a:gd name="T35" fmla="*/ 5114 h 7503"/>
              <a:gd name="T36" fmla="*/ 7375 w 7437"/>
              <a:gd name="T37" fmla="*/ 4089 h 7503"/>
              <a:gd name="T38" fmla="*/ 7306 w 7437"/>
              <a:gd name="T39" fmla="*/ 2551 h 7503"/>
              <a:gd name="T40" fmla="*/ 5225 w 7437"/>
              <a:gd name="T41" fmla="*/ 411 h 7503"/>
              <a:gd name="T42" fmla="*/ 2701 w 7437"/>
              <a:gd name="T43" fmla="*/ 361 h 7503"/>
              <a:gd name="T44" fmla="*/ 2257 w 7437"/>
              <a:gd name="T45" fmla="*/ 6672 h 7503"/>
              <a:gd name="T46" fmla="*/ 6359 w 7437"/>
              <a:gd name="T47" fmla="*/ 5509 h 7503"/>
              <a:gd name="T48" fmla="*/ 4515 w 7437"/>
              <a:gd name="T49" fmla="*/ 6889 h 7503"/>
              <a:gd name="T50" fmla="*/ 2829 w 7437"/>
              <a:gd name="T51" fmla="*/ 6889 h 7503"/>
              <a:gd name="T52" fmla="*/ 926 w 7437"/>
              <a:gd name="T53" fmla="*/ 5509 h 7503"/>
              <a:gd name="T54" fmla="*/ 403 w 7437"/>
              <a:gd name="T55" fmla="*/ 4118 h 7503"/>
              <a:gd name="T56" fmla="*/ 630 w 7437"/>
              <a:gd name="T57" fmla="*/ 3369 h 7503"/>
              <a:gd name="T58" fmla="*/ 650 w 7437"/>
              <a:gd name="T59" fmla="*/ 3014 h 7503"/>
              <a:gd name="T60" fmla="*/ 827 w 7437"/>
              <a:gd name="T61" fmla="*/ 2560 h 7503"/>
              <a:gd name="T62" fmla="*/ 1655 w 7437"/>
              <a:gd name="T63" fmla="*/ 2551 h 7503"/>
              <a:gd name="T64" fmla="*/ 2681 w 7437"/>
              <a:gd name="T65" fmla="*/ 4483 h 7503"/>
              <a:gd name="T66" fmla="*/ 1261 w 7437"/>
              <a:gd name="T67" fmla="*/ 5045 h 7503"/>
              <a:gd name="T68" fmla="*/ 2849 w 7437"/>
              <a:gd name="T69" fmla="*/ 5233 h 7503"/>
              <a:gd name="T70" fmla="*/ 3460 w 7437"/>
              <a:gd name="T71" fmla="*/ 5775 h 7503"/>
              <a:gd name="T72" fmla="*/ 4061 w 7437"/>
              <a:gd name="T73" fmla="*/ 5972 h 7503"/>
              <a:gd name="T74" fmla="*/ 4505 w 7437"/>
              <a:gd name="T75" fmla="*/ 5341 h 7503"/>
              <a:gd name="T76" fmla="*/ 3204 w 7437"/>
              <a:gd name="T77" fmla="*/ 5055 h 7503"/>
              <a:gd name="T78" fmla="*/ 5215 w 7437"/>
              <a:gd name="T79" fmla="*/ 4897 h 7503"/>
              <a:gd name="T80" fmla="*/ 4180 w 7437"/>
              <a:gd name="T81" fmla="*/ 5104 h 7503"/>
              <a:gd name="T82" fmla="*/ 5067 w 7437"/>
              <a:gd name="T83" fmla="*/ 4464 h 7503"/>
              <a:gd name="T84" fmla="*/ 6625 w 7437"/>
              <a:gd name="T85" fmla="*/ 4976 h 7503"/>
              <a:gd name="T86" fmla="*/ 6645 w 7437"/>
              <a:gd name="T87" fmla="*/ 4937 h 7503"/>
              <a:gd name="T88" fmla="*/ 5255 w 7437"/>
              <a:gd name="T89" fmla="*/ 2965 h 7503"/>
              <a:gd name="T90" fmla="*/ 5767 w 7437"/>
              <a:gd name="T91" fmla="*/ 2353 h 7503"/>
              <a:gd name="T92" fmla="*/ 5245 w 7437"/>
              <a:gd name="T93" fmla="*/ 1614 h 7503"/>
              <a:gd name="T94" fmla="*/ 4515 w 7437"/>
              <a:gd name="T95" fmla="*/ 1436 h 7503"/>
              <a:gd name="T96" fmla="*/ 4604 w 7437"/>
              <a:gd name="T97" fmla="*/ 1604 h 7503"/>
              <a:gd name="T98" fmla="*/ 2572 w 7437"/>
              <a:gd name="T99" fmla="*/ 2600 h 7503"/>
              <a:gd name="T100" fmla="*/ 902 w 7437"/>
              <a:gd name="T101" fmla="*/ 2308 h 7503"/>
              <a:gd name="T102" fmla="*/ 1328 w 7437"/>
              <a:gd name="T103" fmla="*/ 1664 h 7503"/>
              <a:gd name="T104" fmla="*/ 1625 w 7437"/>
              <a:gd name="T105" fmla="*/ 1209 h 7503"/>
              <a:gd name="T106" fmla="*/ 3016 w 7437"/>
              <a:gd name="T107" fmla="*/ 608 h 7503"/>
              <a:gd name="T108" fmla="*/ 4229 w 7437"/>
              <a:gd name="T109" fmla="*/ 480 h 7503"/>
              <a:gd name="T110" fmla="*/ 5511 w 7437"/>
              <a:gd name="T111" fmla="*/ 924 h 7503"/>
              <a:gd name="T112" fmla="*/ 6339 w 7437"/>
              <a:gd name="T113" fmla="*/ 1634 h 7503"/>
              <a:gd name="T114" fmla="*/ 6536 w 7437"/>
              <a:gd name="T115" fmla="*/ 1880 h 7503"/>
              <a:gd name="T116" fmla="*/ 6911 w 7437"/>
              <a:gd name="T117" fmla="*/ 3330 h 7503"/>
              <a:gd name="T118" fmla="*/ 7177 w 7437"/>
              <a:gd name="T119" fmla="*/ 4838 h 7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37" h="7503">
                <a:moveTo>
                  <a:pt x="7177" y="2176"/>
                </a:moveTo>
                <a:cubicBezTo>
                  <a:pt x="7177" y="2215"/>
                  <a:pt x="7177" y="2215"/>
                  <a:pt x="7177" y="2215"/>
                </a:cubicBezTo>
                <a:cubicBezTo>
                  <a:pt x="7184" y="2202"/>
                  <a:pt x="7190" y="2189"/>
                  <a:pt x="7197" y="2176"/>
                </a:cubicBezTo>
                <a:lnTo>
                  <a:pt x="7177" y="2176"/>
                </a:lnTo>
                <a:close/>
                <a:moveTo>
                  <a:pt x="7306" y="2551"/>
                </a:moveTo>
                <a:cubicBezTo>
                  <a:pt x="7109" y="1987"/>
                  <a:pt x="6861" y="1610"/>
                  <a:pt x="6477" y="1131"/>
                </a:cubicBezTo>
                <a:cubicBezTo>
                  <a:pt x="6396" y="1030"/>
                  <a:pt x="6225" y="993"/>
                  <a:pt x="6142" y="894"/>
                </a:cubicBezTo>
                <a:cubicBezTo>
                  <a:pt x="5987" y="709"/>
                  <a:pt x="5323" y="332"/>
                  <a:pt x="5235" y="391"/>
                </a:cubicBezTo>
                <a:cubicBezTo>
                  <a:pt x="5217" y="272"/>
                  <a:pt x="4991" y="288"/>
                  <a:pt x="4890" y="223"/>
                </a:cubicBezTo>
                <a:cubicBezTo>
                  <a:pt x="4597" y="35"/>
                  <a:pt x="3864" y="4"/>
                  <a:pt x="3450" y="56"/>
                </a:cubicBezTo>
                <a:cubicBezTo>
                  <a:pt x="3458" y="72"/>
                  <a:pt x="3481" y="85"/>
                  <a:pt x="3511" y="95"/>
                </a:cubicBezTo>
                <a:cubicBezTo>
                  <a:pt x="3429" y="101"/>
                  <a:pt x="3429" y="101"/>
                  <a:pt x="3429" y="101"/>
                </a:cubicBezTo>
                <a:cubicBezTo>
                  <a:pt x="3359" y="54"/>
                  <a:pt x="3288" y="0"/>
                  <a:pt x="3154" y="66"/>
                </a:cubicBezTo>
                <a:cubicBezTo>
                  <a:pt x="3134" y="66"/>
                  <a:pt x="3134" y="66"/>
                  <a:pt x="3134" y="66"/>
                </a:cubicBezTo>
                <a:cubicBezTo>
                  <a:pt x="3148" y="113"/>
                  <a:pt x="3141" y="100"/>
                  <a:pt x="3184" y="115"/>
                </a:cubicBezTo>
                <a:cubicBezTo>
                  <a:pt x="3072" y="118"/>
                  <a:pt x="2960" y="122"/>
                  <a:pt x="2849" y="125"/>
                </a:cubicBezTo>
                <a:cubicBezTo>
                  <a:pt x="2818" y="132"/>
                  <a:pt x="2824" y="168"/>
                  <a:pt x="2809" y="174"/>
                </a:cubicBezTo>
                <a:cubicBezTo>
                  <a:pt x="2794" y="180"/>
                  <a:pt x="2707" y="112"/>
                  <a:pt x="2651" y="145"/>
                </a:cubicBezTo>
                <a:cubicBezTo>
                  <a:pt x="2564" y="196"/>
                  <a:pt x="2445" y="180"/>
                  <a:pt x="2356" y="223"/>
                </a:cubicBezTo>
                <a:cubicBezTo>
                  <a:pt x="2319" y="241"/>
                  <a:pt x="2285" y="259"/>
                  <a:pt x="2252" y="276"/>
                </a:cubicBezTo>
                <a:cubicBezTo>
                  <a:pt x="2175" y="465"/>
                  <a:pt x="2175" y="465"/>
                  <a:pt x="2175" y="465"/>
                </a:cubicBezTo>
                <a:cubicBezTo>
                  <a:pt x="2019" y="568"/>
                  <a:pt x="2019" y="568"/>
                  <a:pt x="2019" y="568"/>
                </a:cubicBezTo>
                <a:cubicBezTo>
                  <a:pt x="1825" y="659"/>
                  <a:pt x="1825" y="659"/>
                  <a:pt x="1825" y="659"/>
                </a:cubicBezTo>
                <a:cubicBezTo>
                  <a:pt x="1722" y="957"/>
                  <a:pt x="1722" y="957"/>
                  <a:pt x="1722" y="957"/>
                </a:cubicBezTo>
                <a:cubicBezTo>
                  <a:pt x="1424" y="1008"/>
                  <a:pt x="1424" y="1008"/>
                  <a:pt x="1424" y="1008"/>
                </a:cubicBezTo>
                <a:cubicBezTo>
                  <a:pt x="1295" y="1177"/>
                  <a:pt x="1295" y="1177"/>
                  <a:pt x="1295" y="1177"/>
                </a:cubicBezTo>
                <a:cubicBezTo>
                  <a:pt x="1114" y="1241"/>
                  <a:pt x="1114" y="1241"/>
                  <a:pt x="1114" y="1241"/>
                </a:cubicBezTo>
                <a:cubicBezTo>
                  <a:pt x="1041" y="1241"/>
                  <a:pt x="1041" y="1241"/>
                  <a:pt x="1041" y="1241"/>
                </a:cubicBezTo>
                <a:cubicBezTo>
                  <a:pt x="1003" y="1296"/>
                  <a:pt x="1003" y="1296"/>
                  <a:pt x="1003" y="1296"/>
                </a:cubicBezTo>
                <a:cubicBezTo>
                  <a:pt x="956" y="1328"/>
                  <a:pt x="956" y="1328"/>
                  <a:pt x="956" y="1328"/>
                </a:cubicBezTo>
                <a:cubicBezTo>
                  <a:pt x="1049" y="1435"/>
                  <a:pt x="1049" y="1435"/>
                  <a:pt x="1049" y="1435"/>
                </a:cubicBezTo>
                <a:cubicBezTo>
                  <a:pt x="984" y="1539"/>
                  <a:pt x="984" y="1539"/>
                  <a:pt x="984" y="1539"/>
                </a:cubicBezTo>
                <a:cubicBezTo>
                  <a:pt x="816" y="1578"/>
                  <a:pt x="816" y="1578"/>
                  <a:pt x="816" y="1578"/>
                </a:cubicBezTo>
                <a:cubicBezTo>
                  <a:pt x="713" y="1811"/>
                  <a:pt x="713" y="1811"/>
                  <a:pt x="713" y="1811"/>
                </a:cubicBezTo>
                <a:cubicBezTo>
                  <a:pt x="700" y="1914"/>
                  <a:pt x="700" y="1914"/>
                  <a:pt x="700" y="1914"/>
                </a:cubicBezTo>
                <a:cubicBezTo>
                  <a:pt x="563" y="1887"/>
                  <a:pt x="563" y="1887"/>
                  <a:pt x="563" y="1887"/>
                </a:cubicBezTo>
                <a:cubicBezTo>
                  <a:pt x="556" y="1905"/>
                  <a:pt x="556" y="1905"/>
                  <a:pt x="556" y="1905"/>
                </a:cubicBezTo>
                <a:cubicBezTo>
                  <a:pt x="536" y="1917"/>
                  <a:pt x="517" y="1929"/>
                  <a:pt x="502" y="1949"/>
                </a:cubicBezTo>
                <a:cubicBezTo>
                  <a:pt x="490" y="1955"/>
                  <a:pt x="291" y="2333"/>
                  <a:pt x="295" y="2422"/>
                </a:cubicBezTo>
                <a:cubicBezTo>
                  <a:pt x="299" y="2423"/>
                  <a:pt x="304" y="2424"/>
                  <a:pt x="309" y="2425"/>
                </a:cubicBezTo>
                <a:cubicBezTo>
                  <a:pt x="243" y="2602"/>
                  <a:pt x="243" y="2602"/>
                  <a:pt x="243" y="2602"/>
                </a:cubicBezTo>
                <a:cubicBezTo>
                  <a:pt x="238" y="2605"/>
                  <a:pt x="232" y="2608"/>
                  <a:pt x="226" y="2610"/>
                </a:cubicBezTo>
                <a:cubicBezTo>
                  <a:pt x="228" y="2619"/>
                  <a:pt x="229" y="2628"/>
                  <a:pt x="230" y="2638"/>
                </a:cubicBezTo>
                <a:cubicBezTo>
                  <a:pt x="143" y="2875"/>
                  <a:pt x="143" y="2875"/>
                  <a:pt x="143" y="2875"/>
                </a:cubicBezTo>
                <a:cubicBezTo>
                  <a:pt x="137" y="2915"/>
                  <a:pt x="137" y="2915"/>
                  <a:pt x="137" y="2915"/>
                </a:cubicBezTo>
                <a:cubicBezTo>
                  <a:pt x="127" y="2915"/>
                  <a:pt x="127" y="2915"/>
                  <a:pt x="127" y="2915"/>
                </a:cubicBezTo>
                <a:cubicBezTo>
                  <a:pt x="128" y="2933"/>
                  <a:pt x="130" y="2945"/>
                  <a:pt x="132" y="2956"/>
                </a:cubicBezTo>
                <a:cubicBezTo>
                  <a:pt x="84" y="3289"/>
                  <a:pt x="84" y="3289"/>
                  <a:pt x="84" y="3289"/>
                </a:cubicBezTo>
                <a:cubicBezTo>
                  <a:pt x="78" y="3293"/>
                  <a:pt x="69" y="3297"/>
                  <a:pt x="58" y="3300"/>
                </a:cubicBezTo>
                <a:cubicBezTo>
                  <a:pt x="58" y="3448"/>
                  <a:pt x="58" y="3448"/>
                  <a:pt x="58" y="3448"/>
                </a:cubicBezTo>
                <a:cubicBezTo>
                  <a:pt x="62" y="3448"/>
                  <a:pt x="62" y="3448"/>
                  <a:pt x="62" y="3448"/>
                </a:cubicBezTo>
                <a:cubicBezTo>
                  <a:pt x="44" y="3578"/>
                  <a:pt x="44" y="3578"/>
                  <a:pt x="44" y="3578"/>
                </a:cubicBezTo>
                <a:cubicBezTo>
                  <a:pt x="19" y="3617"/>
                  <a:pt x="0" y="3657"/>
                  <a:pt x="19" y="3704"/>
                </a:cubicBezTo>
                <a:cubicBezTo>
                  <a:pt x="21" y="3710"/>
                  <a:pt x="67" y="3732"/>
                  <a:pt x="68" y="3734"/>
                </a:cubicBezTo>
                <a:cubicBezTo>
                  <a:pt x="51" y="3862"/>
                  <a:pt x="35" y="3990"/>
                  <a:pt x="19" y="4118"/>
                </a:cubicBezTo>
                <a:cubicBezTo>
                  <a:pt x="37" y="4166"/>
                  <a:pt x="93" y="4393"/>
                  <a:pt x="78" y="4434"/>
                </a:cubicBezTo>
                <a:cubicBezTo>
                  <a:pt x="29" y="4565"/>
                  <a:pt x="176" y="4683"/>
                  <a:pt x="107" y="4769"/>
                </a:cubicBezTo>
                <a:cubicBezTo>
                  <a:pt x="112" y="4793"/>
                  <a:pt x="226" y="4966"/>
                  <a:pt x="245" y="4986"/>
                </a:cubicBezTo>
                <a:cubicBezTo>
                  <a:pt x="257" y="5010"/>
                  <a:pt x="226" y="5007"/>
                  <a:pt x="206" y="5026"/>
                </a:cubicBezTo>
                <a:cubicBezTo>
                  <a:pt x="219" y="5098"/>
                  <a:pt x="260" y="5211"/>
                  <a:pt x="295" y="5223"/>
                </a:cubicBezTo>
                <a:cubicBezTo>
                  <a:pt x="289" y="5266"/>
                  <a:pt x="314" y="5241"/>
                  <a:pt x="275" y="5262"/>
                </a:cubicBezTo>
                <a:cubicBezTo>
                  <a:pt x="296" y="5297"/>
                  <a:pt x="278" y="5282"/>
                  <a:pt x="314" y="5272"/>
                </a:cubicBezTo>
                <a:cubicBezTo>
                  <a:pt x="351" y="5341"/>
                  <a:pt x="381" y="5377"/>
                  <a:pt x="462" y="5400"/>
                </a:cubicBezTo>
                <a:cubicBezTo>
                  <a:pt x="448" y="5870"/>
                  <a:pt x="1208" y="6567"/>
                  <a:pt x="1547" y="6840"/>
                </a:cubicBezTo>
                <a:cubicBezTo>
                  <a:pt x="1656" y="6928"/>
                  <a:pt x="1921" y="7007"/>
                  <a:pt x="2070" y="7057"/>
                </a:cubicBezTo>
                <a:cubicBezTo>
                  <a:pt x="2073" y="7080"/>
                  <a:pt x="2076" y="7103"/>
                  <a:pt x="2079" y="7126"/>
                </a:cubicBezTo>
                <a:cubicBezTo>
                  <a:pt x="2178" y="7126"/>
                  <a:pt x="2178" y="7126"/>
                  <a:pt x="2178" y="7126"/>
                </a:cubicBezTo>
                <a:cubicBezTo>
                  <a:pt x="2178" y="7195"/>
                  <a:pt x="2178" y="7195"/>
                  <a:pt x="2178" y="7195"/>
                </a:cubicBezTo>
                <a:cubicBezTo>
                  <a:pt x="2335" y="7164"/>
                  <a:pt x="2602" y="7322"/>
                  <a:pt x="2770" y="7372"/>
                </a:cubicBezTo>
                <a:cubicBezTo>
                  <a:pt x="2823" y="7388"/>
                  <a:pt x="2849" y="7312"/>
                  <a:pt x="2927" y="7343"/>
                </a:cubicBezTo>
                <a:cubicBezTo>
                  <a:pt x="3341" y="7503"/>
                  <a:pt x="4113" y="7437"/>
                  <a:pt x="4495" y="7269"/>
                </a:cubicBezTo>
                <a:cubicBezTo>
                  <a:pt x="4496" y="7249"/>
                  <a:pt x="4495" y="7232"/>
                  <a:pt x="4491" y="7219"/>
                </a:cubicBezTo>
                <a:cubicBezTo>
                  <a:pt x="4476" y="7174"/>
                  <a:pt x="4555" y="7129"/>
                  <a:pt x="4555" y="7129"/>
                </a:cubicBezTo>
                <a:cubicBezTo>
                  <a:pt x="4762" y="7116"/>
                  <a:pt x="4762" y="7116"/>
                  <a:pt x="4762" y="7116"/>
                </a:cubicBezTo>
                <a:cubicBezTo>
                  <a:pt x="4892" y="7141"/>
                  <a:pt x="4892" y="7141"/>
                  <a:pt x="4892" y="7141"/>
                </a:cubicBezTo>
                <a:cubicBezTo>
                  <a:pt x="5055" y="7208"/>
                  <a:pt x="5055" y="7208"/>
                  <a:pt x="5055" y="7208"/>
                </a:cubicBezTo>
                <a:cubicBezTo>
                  <a:pt x="5206" y="7156"/>
                  <a:pt x="5359" y="7099"/>
                  <a:pt x="5476" y="7043"/>
                </a:cubicBezTo>
                <a:cubicBezTo>
                  <a:pt x="5409" y="6947"/>
                  <a:pt x="5409" y="6947"/>
                  <a:pt x="5409" y="6947"/>
                </a:cubicBezTo>
                <a:cubicBezTo>
                  <a:pt x="5565" y="6740"/>
                  <a:pt x="5565" y="6740"/>
                  <a:pt x="5565" y="6740"/>
                </a:cubicBezTo>
                <a:cubicBezTo>
                  <a:pt x="5849" y="6650"/>
                  <a:pt x="5849" y="6650"/>
                  <a:pt x="5849" y="6650"/>
                </a:cubicBezTo>
                <a:cubicBezTo>
                  <a:pt x="5953" y="6469"/>
                  <a:pt x="5953" y="6469"/>
                  <a:pt x="5953" y="6469"/>
                </a:cubicBezTo>
                <a:cubicBezTo>
                  <a:pt x="6056" y="6236"/>
                  <a:pt x="6056" y="6236"/>
                  <a:pt x="6056" y="6236"/>
                </a:cubicBezTo>
                <a:cubicBezTo>
                  <a:pt x="6276" y="6016"/>
                  <a:pt x="6276" y="6016"/>
                  <a:pt x="6276" y="6016"/>
                </a:cubicBezTo>
                <a:cubicBezTo>
                  <a:pt x="6470" y="5951"/>
                  <a:pt x="6470" y="5951"/>
                  <a:pt x="6470" y="5951"/>
                </a:cubicBezTo>
                <a:cubicBezTo>
                  <a:pt x="6729" y="5835"/>
                  <a:pt x="6729" y="5835"/>
                  <a:pt x="6729" y="5835"/>
                </a:cubicBezTo>
                <a:cubicBezTo>
                  <a:pt x="6779" y="5802"/>
                  <a:pt x="6779" y="5802"/>
                  <a:pt x="6779" y="5802"/>
                </a:cubicBezTo>
                <a:cubicBezTo>
                  <a:pt x="6776" y="5792"/>
                  <a:pt x="6773" y="5785"/>
                  <a:pt x="6773" y="5785"/>
                </a:cubicBezTo>
                <a:cubicBezTo>
                  <a:pt x="6914" y="5673"/>
                  <a:pt x="6909" y="5466"/>
                  <a:pt x="6970" y="5400"/>
                </a:cubicBezTo>
                <a:cubicBezTo>
                  <a:pt x="7010" y="5358"/>
                  <a:pt x="7057" y="5370"/>
                  <a:pt x="7089" y="5321"/>
                </a:cubicBezTo>
                <a:cubicBezTo>
                  <a:pt x="7104" y="5297"/>
                  <a:pt x="7160" y="5123"/>
                  <a:pt x="7158" y="5114"/>
                </a:cubicBezTo>
                <a:cubicBezTo>
                  <a:pt x="7153" y="5099"/>
                  <a:pt x="7119" y="5090"/>
                  <a:pt x="7128" y="5055"/>
                </a:cubicBezTo>
                <a:cubicBezTo>
                  <a:pt x="7144" y="4993"/>
                  <a:pt x="7207" y="4933"/>
                  <a:pt x="7227" y="4888"/>
                </a:cubicBezTo>
                <a:cubicBezTo>
                  <a:pt x="7235" y="4867"/>
                  <a:pt x="7205" y="4797"/>
                  <a:pt x="7227" y="4720"/>
                </a:cubicBezTo>
                <a:cubicBezTo>
                  <a:pt x="7274" y="4553"/>
                  <a:pt x="7437" y="4265"/>
                  <a:pt x="7296" y="4079"/>
                </a:cubicBezTo>
                <a:cubicBezTo>
                  <a:pt x="7322" y="4082"/>
                  <a:pt x="7348" y="4086"/>
                  <a:pt x="7375" y="4089"/>
                </a:cubicBezTo>
                <a:cubicBezTo>
                  <a:pt x="7381" y="3937"/>
                  <a:pt x="7400" y="3734"/>
                  <a:pt x="7325" y="3665"/>
                </a:cubicBezTo>
                <a:cubicBezTo>
                  <a:pt x="7346" y="3643"/>
                  <a:pt x="7339" y="3646"/>
                  <a:pt x="7375" y="3635"/>
                </a:cubicBezTo>
                <a:cubicBezTo>
                  <a:pt x="7387" y="3529"/>
                  <a:pt x="7331" y="3498"/>
                  <a:pt x="7306" y="3418"/>
                </a:cubicBezTo>
                <a:cubicBezTo>
                  <a:pt x="7262" y="3284"/>
                  <a:pt x="7368" y="3219"/>
                  <a:pt x="7384" y="3132"/>
                </a:cubicBezTo>
                <a:cubicBezTo>
                  <a:pt x="7425" y="2923"/>
                  <a:pt x="7355" y="2693"/>
                  <a:pt x="7306" y="2551"/>
                </a:cubicBezTo>
                <a:close/>
                <a:moveTo>
                  <a:pt x="5225" y="411"/>
                </a:moveTo>
                <a:cubicBezTo>
                  <a:pt x="5229" y="417"/>
                  <a:pt x="5233" y="423"/>
                  <a:pt x="5237" y="428"/>
                </a:cubicBezTo>
                <a:cubicBezTo>
                  <a:pt x="5227" y="421"/>
                  <a:pt x="5227" y="421"/>
                  <a:pt x="5227" y="421"/>
                </a:cubicBezTo>
                <a:cubicBezTo>
                  <a:pt x="5223" y="419"/>
                  <a:pt x="5223" y="419"/>
                  <a:pt x="5223" y="419"/>
                </a:cubicBezTo>
                <a:cubicBezTo>
                  <a:pt x="5223" y="416"/>
                  <a:pt x="5224" y="413"/>
                  <a:pt x="5225" y="411"/>
                </a:cubicBezTo>
                <a:close/>
                <a:moveTo>
                  <a:pt x="3217" y="130"/>
                </a:moveTo>
                <a:cubicBezTo>
                  <a:pt x="3213" y="137"/>
                  <a:pt x="3213" y="137"/>
                  <a:pt x="3213" y="137"/>
                </a:cubicBezTo>
                <a:cubicBezTo>
                  <a:pt x="3210" y="133"/>
                  <a:pt x="3207" y="129"/>
                  <a:pt x="3204" y="125"/>
                </a:cubicBezTo>
                <a:cubicBezTo>
                  <a:pt x="3208" y="127"/>
                  <a:pt x="3212" y="129"/>
                  <a:pt x="3217" y="130"/>
                </a:cubicBezTo>
                <a:close/>
                <a:moveTo>
                  <a:pt x="2701" y="361"/>
                </a:moveTo>
                <a:cubicBezTo>
                  <a:pt x="2701" y="364"/>
                  <a:pt x="2701" y="364"/>
                  <a:pt x="2701" y="364"/>
                </a:cubicBezTo>
                <a:cubicBezTo>
                  <a:pt x="2700" y="364"/>
                  <a:pt x="2699" y="364"/>
                  <a:pt x="2699" y="364"/>
                </a:cubicBezTo>
                <a:cubicBezTo>
                  <a:pt x="2699" y="363"/>
                  <a:pt x="2700" y="362"/>
                  <a:pt x="2701" y="361"/>
                </a:cubicBezTo>
                <a:close/>
                <a:moveTo>
                  <a:pt x="2237" y="6653"/>
                </a:moveTo>
                <a:cubicBezTo>
                  <a:pt x="2256" y="6666"/>
                  <a:pt x="2243" y="6653"/>
                  <a:pt x="2257" y="6672"/>
                </a:cubicBezTo>
                <a:lnTo>
                  <a:pt x="2237" y="6653"/>
                </a:lnTo>
                <a:close/>
                <a:moveTo>
                  <a:pt x="6359" y="5450"/>
                </a:moveTo>
                <a:cubicBezTo>
                  <a:pt x="6359" y="5489"/>
                  <a:pt x="6359" y="5489"/>
                  <a:pt x="6359" y="5489"/>
                </a:cubicBezTo>
                <a:cubicBezTo>
                  <a:pt x="6392" y="5499"/>
                  <a:pt x="6397" y="5495"/>
                  <a:pt x="6418" y="5509"/>
                </a:cubicBezTo>
                <a:cubicBezTo>
                  <a:pt x="6359" y="5509"/>
                  <a:pt x="6359" y="5509"/>
                  <a:pt x="6359" y="5509"/>
                </a:cubicBezTo>
                <a:cubicBezTo>
                  <a:pt x="6335" y="5550"/>
                  <a:pt x="6318" y="5562"/>
                  <a:pt x="6290" y="5607"/>
                </a:cubicBezTo>
                <a:cubicBezTo>
                  <a:pt x="6283" y="5620"/>
                  <a:pt x="6277" y="5634"/>
                  <a:pt x="6270" y="5647"/>
                </a:cubicBezTo>
                <a:cubicBezTo>
                  <a:pt x="6271" y="5657"/>
                  <a:pt x="6271" y="5657"/>
                  <a:pt x="6271" y="5657"/>
                </a:cubicBezTo>
                <a:cubicBezTo>
                  <a:pt x="6271" y="5657"/>
                  <a:pt x="6270" y="5657"/>
                  <a:pt x="6270" y="5657"/>
                </a:cubicBezTo>
                <a:cubicBezTo>
                  <a:pt x="6089" y="6284"/>
                  <a:pt x="5122" y="6645"/>
                  <a:pt x="4515" y="6889"/>
                </a:cubicBezTo>
                <a:cubicBezTo>
                  <a:pt x="4313" y="6971"/>
                  <a:pt x="4000" y="6915"/>
                  <a:pt x="3825" y="6978"/>
                </a:cubicBezTo>
                <a:cubicBezTo>
                  <a:pt x="3591" y="6971"/>
                  <a:pt x="3358" y="6965"/>
                  <a:pt x="3125" y="6958"/>
                </a:cubicBezTo>
                <a:cubicBezTo>
                  <a:pt x="3106" y="6948"/>
                  <a:pt x="3034" y="6900"/>
                  <a:pt x="2977" y="6929"/>
                </a:cubicBezTo>
                <a:cubicBezTo>
                  <a:pt x="2962" y="6936"/>
                  <a:pt x="2964" y="6976"/>
                  <a:pt x="2918" y="6958"/>
                </a:cubicBezTo>
                <a:cubicBezTo>
                  <a:pt x="2895" y="6950"/>
                  <a:pt x="2848" y="6900"/>
                  <a:pt x="2829" y="6889"/>
                </a:cubicBezTo>
                <a:cubicBezTo>
                  <a:pt x="2765" y="6854"/>
                  <a:pt x="2556" y="6807"/>
                  <a:pt x="2533" y="6840"/>
                </a:cubicBezTo>
                <a:cubicBezTo>
                  <a:pt x="2435" y="6797"/>
                  <a:pt x="2396" y="6714"/>
                  <a:pt x="2267" y="6692"/>
                </a:cubicBezTo>
                <a:cubicBezTo>
                  <a:pt x="2277" y="6682"/>
                  <a:pt x="2286" y="6672"/>
                  <a:pt x="2296" y="6662"/>
                </a:cubicBezTo>
                <a:cubicBezTo>
                  <a:pt x="2286" y="6643"/>
                  <a:pt x="2286" y="6643"/>
                  <a:pt x="2286" y="6643"/>
                </a:cubicBezTo>
                <a:cubicBezTo>
                  <a:pt x="1710" y="6482"/>
                  <a:pt x="1211" y="5972"/>
                  <a:pt x="926" y="5509"/>
                </a:cubicBezTo>
                <a:cubicBezTo>
                  <a:pt x="909" y="5446"/>
                  <a:pt x="893" y="5384"/>
                  <a:pt x="876" y="5321"/>
                </a:cubicBezTo>
                <a:cubicBezTo>
                  <a:pt x="773" y="5102"/>
                  <a:pt x="712" y="4853"/>
                  <a:pt x="600" y="4621"/>
                </a:cubicBezTo>
                <a:cubicBezTo>
                  <a:pt x="597" y="4473"/>
                  <a:pt x="594" y="4325"/>
                  <a:pt x="590" y="4178"/>
                </a:cubicBezTo>
                <a:cubicBezTo>
                  <a:pt x="535" y="4145"/>
                  <a:pt x="516" y="4085"/>
                  <a:pt x="443" y="4099"/>
                </a:cubicBezTo>
                <a:cubicBezTo>
                  <a:pt x="406" y="4094"/>
                  <a:pt x="426" y="4088"/>
                  <a:pt x="403" y="4118"/>
                </a:cubicBezTo>
                <a:cubicBezTo>
                  <a:pt x="393" y="4118"/>
                  <a:pt x="393" y="4118"/>
                  <a:pt x="393" y="4118"/>
                </a:cubicBezTo>
                <a:cubicBezTo>
                  <a:pt x="400" y="4072"/>
                  <a:pt x="406" y="4026"/>
                  <a:pt x="413" y="3980"/>
                </a:cubicBezTo>
                <a:cubicBezTo>
                  <a:pt x="464" y="3962"/>
                  <a:pt x="498" y="3941"/>
                  <a:pt x="541" y="3921"/>
                </a:cubicBezTo>
                <a:cubicBezTo>
                  <a:pt x="542" y="3854"/>
                  <a:pt x="511" y="3715"/>
                  <a:pt x="512" y="3714"/>
                </a:cubicBezTo>
                <a:cubicBezTo>
                  <a:pt x="575" y="3612"/>
                  <a:pt x="604" y="3488"/>
                  <a:pt x="630" y="3369"/>
                </a:cubicBezTo>
                <a:cubicBezTo>
                  <a:pt x="623" y="3333"/>
                  <a:pt x="617" y="3297"/>
                  <a:pt x="610" y="3261"/>
                </a:cubicBezTo>
                <a:cubicBezTo>
                  <a:pt x="632" y="3202"/>
                  <a:pt x="696" y="3127"/>
                  <a:pt x="709" y="3034"/>
                </a:cubicBezTo>
                <a:cubicBezTo>
                  <a:pt x="677" y="3038"/>
                  <a:pt x="646" y="3042"/>
                  <a:pt x="615" y="3046"/>
                </a:cubicBezTo>
                <a:cubicBezTo>
                  <a:pt x="618" y="3014"/>
                  <a:pt x="618" y="3014"/>
                  <a:pt x="618" y="3014"/>
                </a:cubicBezTo>
                <a:cubicBezTo>
                  <a:pt x="650" y="3014"/>
                  <a:pt x="650" y="3014"/>
                  <a:pt x="650" y="3014"/>
                </a:cubicBezTo>
                <a:cubicBezTo>
                  <a:pt x="659" y="2991"/>
                  <a:pt x="669" y="2968"/>
                  <a:pt x="679" y="2945"/>
                </a:cubicBezTo>
                <a:cubicBezTo>
                  <a:pt x="661" y="2911"/>
                  <a:pt x="660" y="2924"/>
                  <a:pt x="630" y="2906"/>
                </a:cubicBezTo>
                <a:cubicBezTo>
                  <a:pt x="647" y="2872"/>
                  <a:pt x="674" y="2867"/>
                  <a:pt x="669" y="2817"/>
                </a:cubicBezTo>
                <a:cubicBezTo>
                  <a:pt x="729" y="2817"/>
                  <a:pt x="729" y="2817"/>
                  <a:pt x="729" y="2817"/>
                </a:cubicBezTo>
                <a:cubicBezTo>
                  <a:pt x="728" y="2698"/>
                  <a:pt x="770" y="2622"/>
                  <a:pt x="827" y="2560"/>
                </a:cubicBezTo>
                <a:cubicBezTo>
                  <a:pt x="827" y="2531"/>
                  <a:pt x="827" y="2531"/>
                  <a:pt x="827" y="2531"/>
                </a:cubicBezTo>
                <a:cubicBezTo>
                  <a:pt x="797" y="2531"/>
                  <a:pt x="797" y="2531"/>
                  <a:pt x="797" y="2531"/>
                </a:cubicBezTo>
                <a:cubicBezTo>
                  <a:pt x="839" y="2441"/>
                  <a:pt x="839" y="2441"/>
                  <a:pt x="839" y="2441"/>
                </a:cubicBezTo>
                <a:cubicBezTo>
                  <a:pt x="1019" y="2432"/>
                  <a:pt x="1199" y="2422"/>
                  <a:pt x="1379" y="2413"/>
                </a:cubicBezTo>
                <a:cubicBezTo>
                  <a:pt x="1517" y="2430"/>
                  <a:pt x="1545" y="2523"/>
                  <a:pt x="1655" y="2551"/>
                </a:cubicBezTo>
                <a:cubicBezTo>
                  <a:pt x="1874" y="2605"/>
                  <a:pt x="2160" y="2559"/>
                  <a:pt x="2326" y="2669"/>
                </a:cubicBezTo>
                <a:cubicBezTo>
                  <a:pt x="2483" y="2774"/>
                  <a:pt x="2465" y="2982"/>
                  <a:pt x="2563" y="3152"/>
                </a:cubicBezTo>
                <a:cubicBezTo>
                  <a:pt x="2609" y="3233"/>
                  <a:pt x="2687" y="3241"/>
                  <a:pt x="2710" y="3359"/>
                </a:cubicBezTo>
                <a:cubicBezTo>
                  <a:pt x="2567" y="3548"/>
                  <a:pt x="2330" y="3785"/>
                  <a:pt x="2474" y="4148"/>
                </a:cubicBezTo>
                <a:cubicBezTo>
                  <a:pt x="2518" y="4260"/>
                  <a:pt x="2704" y="4346"/>
                  <a:pt x="2681" y="4483"/>
                </a:cubicBezTo>
                <a:cubicBezTo>
                  <a:pt x="2502" y="4529"/>
                  <a:pt x="2406" y="4471"/>
                  <a:pt x="2227" y="4454"/>
                </a:cubicBezTo>
                <a:cubicBezTo>
                  <a:pt x="1986" y="4651"/>
                  <a:pt x="1894" y="4838"/>
                  <a:pt x="1537" y="4917"/>
                </a:cubicBezTo>
                <a:cubicBezTo>
                  <a:pt x="1521" y="4864"/>
                  <a:pt x="1499" y="4800"/>
                  <a:pt x="1458" y="4769"/>
                </a:cubicBezTo>
                <a:cubicBezTo>
                  <a:pt x="1307" y="4822"/>
                  <a:pt x="1156" y="4874"/>
                  <a:pt x="1005" y="4927"/>
                </a:cubicBezTo>
                <a:cubicBezTo>
                  <a:pt x="1075" y="4986"/>
                  <a:pt x="1170" y="5006"/>
                  <a:pt x="1261" y="5045"/>
                </a:cubicBezTo>
                <a:cubicBezTo>
                  <a:pt x="1845" y="5299"/>
                  <a:pt x="1842" y="4920"/>
                  <a:pt x="2286" y="4749"/>
                </a:cubicBezTo>
                <a:cubicBezTo>
                  <a:pt x="2402" y="4740"/>
                  <a:pt x="2517" y="4730"/>
                  <a:pt x="2632" y="4720"/>
                </a:cubicBezTo>
                <a:cubicBezTo>
                  <a:pt x="2750" y="4700"/>
                  <a:pt x="2846" y="4660"/>
                  <a:pt x="2937" y="4621"/>
                </a:cubicBezTo>
                <a:cubicBezTo>
                  <a:pt x="2977" y="4582"/>
                  <a:pt x="2977" y="4582"/>
                  <a:pt x="2977" y="4582"/>
                </a:cubicBezTo>
                <a:cubicBezTo>
                  <a:pt x="3087" y="4875"/>
                  <a:pt x="2810" y="5065"/>
                  <a:pt x="2849" y="5233"/>
                </a:cubicBezTo>
                <a:cubicBezTo>
                  <a:pt x="2911" y="5500"/>
                  <a:pt x="3410" y="5186"/>
                  <a:pt x="3637" y="5233"/>
                </a:cubicBezTo>
                <a:cubicBezTo>
                  <a:pt x="3703" y="5262"/>
                  <a:pt x="3769" y="5292"/>
                  <a:pt x="3835" y="5321"/>
                </a:cubicBezTo>
                <a:cubicBezTo>
                  <a:pt x="3876" y="5394"/>
                  <a:pt x="3821" y="5550"/>
                  <a:pt x="3874" y="5597"/>
                </a:cubicBezTo>
                <a:cubicBezTo>
                  <a:pt x="3863" y="5670"/>
                  <a:pt x="3833" y="5720"/>
                  <a:pt x="3775" y="5745"/>
                </a:cubicBezTo>
                <a:cubicBezTo>
                  <a:pt x="3722" y="5785"/>
                  <a:pt x="3535" y="5768"/>
                  <a:pt x="3460" y="5775"/>
                </a:cubicBezTo>
                <a:cubicBezTo>
                  <a:pt x="3474" y="5812"/>
                  <a:pt x="3460" y="5795"/>
                  <a:pt x="3489" y="5814"/>
                </a:cubicBezTo>
                <a:cubicBezTo>
                  <a:pt x="3489" y="5824"/>
                  <a:pt x="3489" y="5824"/>
                  <a:pt x="3489" y="5824"/>
                </a:cubicBezTo>
                <a:cubicBezTo>
                  <a:pt x="3332" y="5841"/>
                  <a:pt x="3174" y="5857"/>
                  <a:pt x="3016" y="5874"/>
                </a:cubicBezTo>
                <a:cubicBezTo>
                  <a:pt x="3023" y="5913"/>
                  <a:pt x="3029" y="5952"/>
                  <a:pt x="3036" y="5992"/>
                </a:cubicBezTo>
                <a:cubicBezTo>
                  <a:pt x="3194" y="6083"/>
                  <a:pt x="3780" y="5974"/>
                  <a:pt x="4061" y="5972"/>
                </a:cubicBezTo>
                <a:cubicBezTo>
                  <a:pt x="4065" y="5979"/>
                  <a:pt x="4068" y="5985"/>
                  <a:pt x="4071" y="5992"/>
                </a:cubicBezTo>
                <a:cubicBezTo>
                  <a:pt x="3943" y="6053"/>
                  <a:pt x="3828" y="6117"/>
                  <a:pt x="3677" y="6160"/>
                </a:cubicBezTo>
                <a:cubicBezTo>
                  <a:pt x="3674" y="6166"/>
                  <a:pt x="3670" y="6173"/>
                  <a:pt x="3667" y="6179"/>
                </a:cubicBezTo>
                <a:cubicBezTo>
                  <a:pt x="4114" y="6235"/>
                  <a:pt x="4483" y="6050"/>
                  <a:pt x="4840" y="6012"/>
                </a:cubicBezTo>
                <a:cubicBezTo>
                  <a:pt x="4810" y="5765"/>
                  <a:pt x="4770" y="5367"/>
                  <a:pt x="4505" y="5341"/>
                </a:cubicBezTo>
                <a:cubicBezTo>
                  <a:pt x="4422" y="5376"/>
                  <a:pt x="4370" y="5406"/>
                  <a:pt x="4337" y="5489"/>
                </a:cubicBezTo>
                <a:cubicBezTo>
                  <a:pt x="4341" y="5505"/>
                  <a:pt x="4344" y="5522"/>
                  <a:pt x="4347" y="5538"/>
                </a:cubicBezTo>
                <a:cubicBezTo>
                  <a:pt x="4328" y="5542"/>
                  <a:pt x="4308" y="5545"/>
                  <a:pt x="4288" y="5548"/>
                </a:cubicBezTo>
                <a:cubicBezTo>
                  <a:pt x="4172" y="5473"/>
                  <a:pt x="4056" y="5227"/>
                  <a:pt x="3923" y="5134"/>
                </a:cubicBezTo>
                <a:cubicBezTo>
                  <a:pt x="3760" y="5020"/>
                  <a:pt x="3399" y="5081"/>
                  <a:pt x="3204" y="5055"/>
                </a:cubicBezTo>
                <a:cubicBezTo>
                  <a:pt x="3211" y="4888"/>
                  <a:pt x="3352" y="4646"/>
                  <a:pt x="3450" y="4552"/>
                </a:cubicBezTo>
                <a:cubicBezTo>
                  <a:pt x="3508" y="4503"/>
                  <a:pt x="3703" y="4564"/>
                  <a:pt x="3815" y="4562"/>
                </a:cubicBezTo>
                <a:cubicBezTo>
                  <a:pt x="4094" y="4558"/>
                  <a:pt x="4347" y="4519"/>
                  <a:pt x="4574" y="4473"/>
                </a:cubicBezTo>
                <a:cubicBezTo>
                  <a:pt x="4747" y="4601"/>
                  <a:pt x="4970" y="4731"/>
                  <a:pt x="5195" y="4799"/>
                </a:cubicBezTo>
                <a:cubicBezTo>
                  <a:pt x="5202" y="4832"/>
                  <a:pt x="5209" y="4865"/>
                  <a:pt x="5215" y="4897"/>
                </a:cubicBezTo>
                <a:cubicBezTo>
                  <a:pt x="5096" y="5052"/>
                  <a:pt x="4915" y="5084"/>
                  <a:pt x="4683" y="5104"/>
                </a:cubicBezTo>
                <a:cubicBezTo>
                  <a:pt x="4643" y="5066"/>
                  <a:pt x="4647" y="4992"/>
                  <a:pt x="4623" y="4937"/>
                </a:cubicBezTo>
                <a:cubicBezTo>
                  <a:pt x="4623" y="4917"/>
                  <a:pt x="4623" y="4917"/>
                  <a:pt x="4623" y="4917"/>
                </a:cubicBezTo>
                <a:cubicBezTo>
                  <a:pt x="4444" y="4935"/>
                  <a:pt x="4341" y="5034"/>
                  <a:pt x="4190" y="5075"/>
                </a:cubicBezTo>
                <a:cubicBezTo>
                  <a:pt x="4186" y="5085"/>
                  <a:pt x="4183" y="5095"/>
                  <a:pt x="4180" y="5104"/>
                </a:cubicBezTo>
                <a:cubicBezTo>
                  <a:pt x="4232" y="5166"/>
                  <a:pt x="4319" y="5185"/>
                  <a:pt x="4397" y="5223"/>
                </a:cubicBezTo>
                <a:cubicBezTo>
                  <a:pt x="4871" y="5452"/>
                  <a:pt x="5247" y="5060"/>
                  <a:pt x="5580" y="4868"/>
                </a:cubicBezTo>
                <a:cubicBezTo>
                  <a:pt x="5567" y="4815"/>
                  <a:pt x="5554" y="4763"/>
                  <a:pt x="5540" y="4710"/>
                </a:cubicBezTo>
                <a:cubicBezTo>
                  <a:pt x="5413" y="4643"/>
                  <a:pt x="5155" y="4607"/>
                  <a:pt x="5087" y="4483"/>
                </a:cubicBezTo>
                <a:cubicBezTo>
                  <a:pt x="5080" y="4477"/>
                  <a:pt x="5074" y="4470"/>
                  <a:pt x="5067" y="4464"/>
                </a:cubicBezTo>
                <a:cubicBezTo>
                  <a:pt x="5077" y="4441"/>
                  <a:pt x="5087" y="4417"/>
                  <a:pt x="5097" y="4394"/>
                </a:cubicBezTo>
                <a:cubicBezTo>
                  <a:pt x="5189" y="4329"/>
                  <a:pt x="5904" y="4349"/>
                  <a:pt x="6034" y="4434"/>
                </a:cubicBezTo>
                <a:cubicBezTo>
                  <a:pt x="6125" y="4494"/>
                  <a:pt x="6157" y="4629"/>
                  <a:pt x="6250" y="4680"/>
                </a:cubicBezTo>
                <a:cubicBezTo>
                  <a:pt x="6237" y="4743"/>
                  <a:pt x="6224" y="4805"/>
                  <a:pt x="6211" y="4868"/>
                </a:cubicBezTo>
                <a:cubicBezTo>
                  <a:pt x="6297" y="4935"/>
                  <a:pt x="6492" y="4967"/>
                  <a:pt x="6625" y="4976"/>
                </a:cubicBezTo>
                <a:cubicBezTo>
                  <a:pt x="6621" y="5166"/>
                  <a:pt x="6476" y="5384"/>
                  <a:pt x="6359" y="5450"/>
                </a:cubicBezTo>
                <a:close/>
                <a:moveTo>
                  <a:pt x="6872" y="4316"/>
                </a:moveTo>
                <a:cubicBezTo>
                  <a:pt x="6830" y="4475"/>
                  <a:pt x="6728" y="4605"/>
                  <a:pt x="6773" y="4769"/>
                </a:cubicBezTo>
                <a:cubicBezTo>
                  <a:pt x="6676" y="4801"/>
                  <a:pt x="6711" y="4851"/>
                  <a:pt x="6655" y="4917"/>
                </a:cubicBezTo>
                <a:cubicBezTo>
                  <a:pt x="6645" y="4937"/>
                  <a:pt x="6645" y="4937"/>
                  <a:pt x="6645" y="4937"/>
                </a:cubicBezTo>
                <a:cubicBezTo>
                  <a:pt x="6541" y="4794"/>
                  <a:pt x="6475" y="4635"/>
                  <a:pt x="6379" y="4493"/>
                </a:cubicBezTo>
                <a:cubicBezTo>
                  <a:pt x="6305" y="4385"/>
                  <a:pt x="5795" y="4142"/>
                  <a:pt x="5639" y="4109"/>
                </a:cubicBezTo>
                <a:cubicBezTo>
                  <a:pt x="5540" y="4087"/>
                  <a:pt x="5414" y="4103"/>
                  <a:pt x="5324" y="4089"/>
                </a:cubicBezTo>
                <a:cubicBezTo>
                  <a:pt x="5363" y="3993"/>
                  <a:pt x="5402" y="3898"/>
                  <a:pt x="5442" y="3803"/>
                </a:cubicBezTo>
                <a:cubicBezTo>
                  <a:pt x="5512" y="3473"/>
                  <a:pt x="5361" y="3173"/>
                  <a:pt x="5255" y="2965"/>
                </a:cubicBezTo>
                <a:cubicBezTo>
                  <a:pt x="5155" y="2769"/>
                  <a:pt x="4902" y="2514"/>
                  <a:pt x="4929" y="2255"/>
                </a:cubicBezTo>
                <a:cubicBezTo>
                  <a:pt x="5350" y="2121"/>
                  <a:pt x="5291" y="2452"/>
                  <a:pt x="5481" y="2541"/>
                </a:cubicBezTo>
                <a:cubicBezTo>
                  <a:pt x="5605" y="2601"/>
                  <a:pt x="5620" y="2494"/>
                  <a:pt x="5649" y="2422"/>
                </a:cubicBezTo>
                <a:cubicBezTo>
                  <a:pt x="5595" y="2367"/>
                  <a:pt x="5514" y="2341"/>
                  <a:pt x="5491" y="2255"/>
                </a:cubicBezTo>
                <a:cubicBezTo>
                  <a:pt x="5626" y="2258"/>
                  <a:pt x="5670" y="2313"/>
                  <a:pt x="5767" y="2353"/>
                </a:cubicBezTo>
                <a:cubicBezTo>
                  <a:pt x="5821" y="2274"/>
                  <a:pt x="5940" y="2204"/>
                  <a:pt x="5905" y="2077"/>
                </a:cubicBezTo>
                <a:cubicBezTo>
                  <a:pt x="5905" y="2067"/>
                  <a:pt x="5905" y="2067"/>
                  <a:pt x="5905" y="2067"/>
                </a:cubicBezTo>
                <a:cubicBezTo>
                  <a:pt x="5868" y="1999"/>
                  <a:pt x="5517" y="1874"/>
                  <a:pt x="5432" y="1811"/>
                </a:cubicBezTo>
                <a:cubicBezTo>
                  <a:pt x="5373" y="1749"/>
                  <a:pt x="5314" y="1686"/>
                  <a:pt x="5255" y="1624"/>
                </a:cubicBezTo>
                <a:cubicBezTo>
                  <a:pt x="5251" y="1620"/>
                  <a:pt x="5248" y="1617"/>
                  <a:pt x="5245" y="1614"/>
                </a:cubicBezTo>
                <a:cubicBezTo>
                  <a:pt x="5150" y="1559"/>
                  <a:pt x="5069" y="1605"/>
                  <a:pt x="5018" y="1505"/>
                </a:cubicBezTo>
                <a:cubicBezTo>
                  <a:pt x="4982" y="1408"/>
                  <a:pt x="5066" y="1379"/>
                  <a:pt x="5077" y="1279"/>
                </a:cubicBezTo>
                <a:cubicBezTo>
                  <a:pt x="5051" y="1256"/>
                  <a:pt x="5024" y="1233"/>
                  <a:pt x="4998" y="1210"/>
                </a:cubicBezTo>
                <a:cubicBezTo>
                  <a:pt x="4829" y="1229"/>
                  <a:pt x="4623" y="1329"/>
                  <a:pt x="4535" y="1436"/>
                </a:cubicBezTo>
                <a:cubicBezTo>
                  <a:pt x="4515" y="1436"/>
                  <a:pt x="4515" y="1436"/>
                  <a:pt x="4515" y="1436"/>
                </a:cubicBezTo>
                <a:cubicBezTo>
                  <a:pt x="4549" y="1468"/>
                  <a:pt x="4602" y="1470"/>
                  <a:pt x="4673" y="1466"/>
                </a:cubicBezTo>
                <a:cubicBezTo>
                  <a:pt x="4676" y="1476"/>
                  <a:pt x="4679" y="1486"/>
                  <a:pt x="4683" y="1495"/>
                </a:cubicBezTo>
                <a:cubicBezTo>
                  <a:pt x="4683" y="1525"/>
                  <a:pt x="4683" y="1525"/>
                  <a:pt x="4683" y="1525"/>
                </a:cubicBezTo>
                <a:cubicBezTo>
                  <a:pt x="4663" y="1509"/>
                  <a:pt x="4643" y="1492"/>
                  <a:pt x="4623" y="1476"/>
                </a:cubicBezTo>
                <a:cubicBezTo>
                  <a:pt x="4587" y="1511"/>
                  <a:pt x="4597" y="1540"/>
                  <a:pt x="4604" y="1604"/>
                </a:cubicBezTo>
                <a:cubicBezTo>
                  <a:pt x="4270" y="1764"/>
                  <a:pt x="4038" y="2050"/>
                  <a:pt x="4130" y="2590"/>
                </a:cubicBezTo>
                <a:cubicBezTo>
                  <a:pt x="4152" y="2718"/>
                  <a:pt x="4233" y="2977"/>
                  <a:pt x="4170" y="3122"/>
                </a:cubicBezTo>
                <a:cubicBezTo>
                  <a:pt x="4063" y="3369"/>
                  <a:pt x="3419" y="3264"/>
                  <a:pt x="3134" y="3270"/>
                </a:cubicBezTo>
                <a:cubicBezTo>
                  <a:pt x="2918" y="3270"/>
                  <a:pt x="2918" y="3270"/>
                  <a:pt x="2918" y="3270"/>
                </a:cubicBezTo>
                <a:cubicBezTo>
                  <a:pt x="2685" y="3138"/>
                  <a:pt x="2721" y="2817"/>
                  <a:pt x="2572" y="2600"/>
                </a:cubicBezTo>
                <a:cubicBezTo>
                  <a:pt x="2433" y="2397"/>
                  <a:pt x="2162" y="2453"/>
                  <a:pt x="1882" y="2383"/>
                </a:cubicBezTo>
                <a:cubicBezTo>
                  <a:pt x="1816" y="2350"/>
                  <a:pt x="1751" y="2317"/>
                  <a:pt x="1685" y="2284"/>
                </a:cubicBezTo>
                <a:cubicBezTo>
                  <a:pt x="1586" y="2262"/>
                  <a:pt x="1523" y="2339"/>
                  <a:pt x="1438" y="2353"/>
                </a:cubicBezTo>
                <a:cubicBezTo>
                  <a:pt x="1260" y="2383"/>
                  <a:pt x="1032" y="2330"/>
                  <a:pt x="870" y="2377"/>
                </a:cubicBezTo>
                <a:cubicBezTo>
                  <a:pt x="902" y="2308"/>
                  <a:pt x="902" y="2308"/>
                  <a:pt x="902" y="2308"/>
                </a:cubicBezTo>
                <a:cubicBezTo>
                  <a:pt x="909" y="2310"/>
                  <a:pt x="916" y="2312"/>
                  <a:pt x="926" y="2314"/>
                </a:cubicBezTo>
                <a:cubicBezTo>
                  <a:pt x="973" y="2202"/>
                  <a:pt x="1094" y="1937"/>
                  <a:pt x="1192" y="1850"/>
                </a:cubicBezTo>
                <a:cubicBezTo>
                  <a:pt x="1191" y="1844"/>
                  <a:pt x="1189" y="1838"/>
                  <a:pt x="1188" y="1833"/>
                </a:cubicBezTo>
                <a:cubicBezTo>
                  <a:pt x="1281" y="1732"/>
                  <a:pt x="1281" y="1732"/>
                  <a:pt x="1281" y="1732"/>
                </a:cubicBezTo>
                <a:cubicBezTo>
                  <a:pt x="1328" y="1664"/>
                  <a:pt x="1328" y="1664"/>
                  <a:pt x="1328" y="1664"/>
                </a:cubicBezTo>
                <a:cubicBezTo>
                  <a:pt x="1329" y="1663"/>
                  <a:pt x="1329" y="1663"/>
                  <a:pt x="1330" y="1663"/>
                </a:cubicBezTo>
                <a:cubicBezTo>
                  <a:pt x="1330" y="1661"/>
                  <a:pt x="1330" y="1661"/>
                  <a:pt x="1330" y="1661"/>
                </a:cubicBezTo>
                <a:cubicBezTo>
                  <a:pt x="1434" y="1511"/>
                  <a:pt x="1434" y="1511"/>
                  <a:pt x="1434" y="1511"/>
                </a:cubicBezTo>
                <a:cubicBezTo>
                  <a:pt x="1501" y="1469"/>
                  <a:pt x="1534" y="1396"/>
                  <a:pt x="1556" y="1320"/>
                </a:cubicBezTo>
                <a:cubicBezTo>
                  <a:pt x="1625" y="1209"/>
                  <a:pt x="1625" y="1209"/>
                  <a:pt x="1625" y="1209"/>
                </a:cubicBezTo>
                <a:cubicBezTo>
                  <a:pt x="1785" y="1199"/>
                  <a:pt x="1819" y="1113"/>
                  <a:pt x="1899" y="1042"/>
                </a:cubicBezTo>
                <a:cubicBezTo>
                  <a:pt x="2011" y="974"/>
                  <a:pt x="2011" y="974"/>
                  <a:pt x="2011" y="974"/>
                </a:cubicBezTo>
                <a:cubicBezTo>
                  <a:pt x="2106" y="935"/>
                  <a:pt x="2152" y="945"/>
                  <a:pt x="2210" y="867"/>
                </a:cubicBezTo>
                <a:cubicBezTo>
                  <a:pt x="2496" y="714"/>
                  <a:pt x="2496" y="714"/>
                  <a:pt x="2496" y="714"/>
                </a:cubicBezTo>
                <a:cubicBezTo>
                  <a:pt x="2639" y="688"/>
                  <a:pt x="2954" y="629"/>
                  <a:pt x="3016" y="608"/>
                </a:cubicBezTo>
                <a:cubicBezTo>
                  <a:pt x="2951" y="571"/>
                  <a:pt x="3459" y="511"/>
                  <a:pt x="3558" y="509"/>
                </a:cubicBezTo>
                <a:cubicBezTo>
                  <a:pt x="3664" y="500"/>
                  <a:pt x="3769" y="490"/>
                  <a:pt x="3874" y="480"/>
                </a:cubicBezTo>
                <a:cubicBezTo>
                  <a:pt x="3935" y="494"/>
                  <a:pt x="3979" y="530"/>
                  <a:pt x="4081" y="509"/>
                </a:cubicBezTo>
                <a:cubicBezTo>
                  <a:pt x="4101" y="509"/>
                  <a:pt x="4101" y="509"/>
                  <a:pt x="4101" y="509"/>
                </a:cubicBezTo>
                <a:cubicBezTo>
                  <a:pt x="4123" y="497"/>
                  <a:pt x="4169" y="458"/>
                  <a:pt x="4229" y="480"/>
                </a:cubicBezTo>
                <a:cubicBezTo>
                  <a:pt x="4344" y="521"/>
                  <a:pt x="4535" y="582"/>
                  <a:pt x="4673" y="588"/>
                </a:cubicBezTo>
                <a:cubicBezTo>
                  <a:pt x="4673" y="539"/>
                  <a:pt x="4673" y="539"/>
                  <a:pt x="4673" y="539"/>
                </a:cubicBezTo>
                <a:cubicBezTo>
                  <a:pt x="4775" y="596"/>
                  <a:pt x="4910" y="672"/>
                  <a:pt x="5018" y="726"/>
                </a:cubicBezTo>
                <a:cubicBezTo>
                  <a:pt x="5070" y="733"/>
                  <a:pt x="5123" y="739"/>
                  <a:pt x="5176" y="746"/>
                </a:cubicBezTo>
                <a:cubicBezTo>
                  <a:pt x="5287" y="803"/>
                  <a:pt x="5366" y="884"/>
                  <a:pt x="5511" y="924"/>
                </a:cubicBezTo>
                <a:cubicBezTo>
                  <a:pt x="5514" y="947"/>
                  <a:pt x="5517" y="970"/>
                  <a:pt x="5521" y="993"/>
                </a:cubicBezTo>
                <a:cubicBezTo>
                  <a:pt x="5683" y="1008"/>
                  <a:pt x="5720" y="1093"/>
                  <a:pt x="5856" y="1111"/>
                </a:cubicBezTo>
                <a:cubicBezTo>
                  <a:pt x="5891" y="1240"/>
                  <a:pt x="5985" y="1256"/>
                  <a:pt x="6004" y="1377"/>
                </a:cubicBezTo>
                <a:cubicBezTo>
                  <a:pt x="6142" y="1377"/>
                  <a:pt x="6142" y="1377"/>
                  <a:pt x="6142" y="1377"/>
                </a:cubicBezTo>
                <a:cubicBezTo>
                  <a:pt x="6157" y="1415"/>
                  <a:pt x="6306" y="1625"/>
                  <a:pt x="6339" y="1634"/>
                </a:cubicBezTo>
                <a:cubicBezTo>
                  <a:pt x="6339" y="1683"/>
                  <a:pt x="6339" y="1683"/>
                  <a:pt x="6339" y="1683"/>
                </a:cubicBezTo>
                <a:cubicBezTo>
                  <a:pt x="6397" y="1691"/>
                  <a:pt x="6422" y="1713"/>
                  <a:pt x="6438" y="1762"/>
                </a:cubicBezTo>
                <a:cubicBezTo>
                  <a:pt x="6448" y="1783"/>
                  <a:pt x="6433" y="1772"/>
                  <a:pt x="6428" y="1831"/>
                </a:cubicBezTo>
                <a:cubicBezTo>
                  <a:pt x="6444" y="1853"/>
                  <a:pt x="6446" y="1848"/>
                  <a:pt x="6458" y="1880"/>
                </a:cubicBezTo>
                <a:cubicBezTo>
                  <a:pt x="6536" y="1880"/>
                  <a:pt x="6536" y="1880"/>
                  <a:pt x="6536" y="1880"/>
                </a:cubicBezTo>
                <a:cubicBezTo>
                  <a:pt x="6536" y="1929"/>
                  <a:pt x="6536" y="1929"/>
                  <a:pt x="6536" y="1929"/>
                </a:cubicBezTo>
                <a:cubicBezTo>
                  <a:pt x="6559" y="1939"/>
                  <a:pt x="6582" y="1949"/>
                  <a:pt x="6605" y="1959"/>
                </a:cubicBezTo>
                <a:cubicBezTo>
                  <a:pt x="6596" y="1965"/>
                  <a:pt x="6586" y="1972"/>
                  <a:pt x="6576" y="1979"/>
                </a:cubicBezTo>
                <a:cubicBezTo>
                  <a:pt x="6590" y="2048"/>
                  <a:pt x="6638" y="2050"/>
                  <a:pt x="6655" y="2097"/>
                </a:cubicBezTo>
                <a:cubicBezTo>
                  <a:pt x="6776" y="2445"/>
                  <a:pt x="6969" y="2922"/>
                  <a:pt x="6911" y="3330"/>
                </a:cubicBezTo>
                <a:cubicBezTo>
                  <a:pt x="6931" y="3345"/>
                  <a:pt x="6925" y="3343"/>
                  <a:pt x="6960" y="3349"/>
                </a:cubicBezTo>
                <a:cubicBezTo>
                  <a:pt x="6957" y="3751"/>
                  <a:pt x="6937" y="4061"/>
                  <a:pt x="6872" y="4316"/>
                </a:cubicBezTo>
                <a:close/>
                <a:moveTo>
                  <a:pt x="7177" y="4839"/>
                </a:moveTo>
                <a:cubicBezTo>
                  <a:pt x="7177" y="4838"/>
                  <a:pt x="7177" y="4838"/>
                  <a:pt x="7177" y="4838"/>
                </a:cubicBezTo>
                <a:cubicBezTo>
                  <a:pt x="7177" y="4838"/>
                  <a:pt x="7177" y="4838"/>
                  <a:pt x="7177" y="4838"/>
                </a:cubicBezTo>
                <a:cubicBezTo>
                  <a:pt x="7177" y="4839"/>
                  <a:pt x="7177" y="4839"/>
                  <a:pt x="7177" y="483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 name="Freeform 49"/>
          <p:cNvSpPr>
            <a:spLocks noEditPoints="1"/>
          </p:cNvSpPr>
          <p:nvPr/>
        </p:nvSpPr>
        <p:spPr bwMode="auto">
          <a:xfrm flipH="1">
            <a:off x="1521989" y="2051700"/>
            <a:ext cx="1871361" cy="1846532"/>
          </a:xfrm>
          <a:custGeom>
            <a:avLst/>
            <a:gdLst>
              <a:gd name="T0" fmla="*/ 3789 w 7016"/>
              <a:gd name="T1" fmla="*/ 3014 h 6923"/>
              <a:gd name="T2" fmla="*/ 6969 w 7016"/>
              <a:gd name="T3" fmla="*/ 3515 h 6923"/>
              <a:gd name="T4" fmla="*/ 6821 w 7016"/>
              <a:gd name="T5" fmla="*/ 2463 h 6923"/>
              <a:gd name="T6" fmla="*/ 6188 w 7016"/>
              <a:gd name="T7" fmla="*/ 1222 h 6923"/>
              <a:gd name="T8" fmla="*/ 4454 w 7016"/>
              <a:gd name="T9" fmla="*/ 261 h 6923"/>
              <a:gd name="T10" fmla="*/ 3069 w 7016"/>
              <a:gd name="T11" fmla="*/ 275 h 6923"/>
              <a:gd name="T12" fmla="*/ 2718 w 7016"/>
              <a:gd name="T13" fmla="*/ 665 h 6923"/>
              <a:gd name="T14" fmla="*/ 4134 w 7016"/>
              <a:gd name="T15" fmla="*/ 532 h 6923"/>
              <a:gd name="T16" fmla="*/ 5687 w 7016"/>
              <a:gd name="T17" fmla="*/ 1453 h 6923"/>
              <a:gd name="T18" fmla="*/ 6451 w 7016"/>
              <a:gd name="T19" fmla="*/ 4074 h 6923"/>
              <a:gd name="T20" fmla="*/ 5819 w 7016"/>
              <a:gd name="T21" fmla="*/ 5422 h 6923"/>
              <a:gd name="T22" fmla="*/ 6180 w 7016"/>
              <a:gd name="T23" fmla="*/ 5685 h 6923"/>
              <a:gd name="T24" fmla="*/ 6772 w 7016"/>
              <a:gd name="T25" fmla="*/ 4690 h 6923"/>
              <a:gd name="T26" fmla="*/ 5901 w 7016"/>
              <a:gd name="T27" fmla="*/ 5857 h 6923"/>
              <a:gd name="T28" fmla="*/ 5934 w 7016"/>
              <a:gd name="T29" fmla="*/ 5833 h 6923"/>
              <a:gd name="T30" fmla="*/ 2351 w 7016"/>
              <a:gd name="T31" fmla="*/ 6071 h 6923"/>
              <a:gd name="T32" fmla="*/ 929 w 7016"/>
              <a:gd name="T33" fmla="*/ 4912 h 6923"/>
              <a:gd name="T34" fmla="*/ 559 w 7016"/>
              <a:gd name="T35" fmla="*/ 3597 h 6923"/>
              <a:gd name="T36" fmla="*/ 1134 w 7016"/>
              <a:gd name="T37" fmla="*/ 1683 h 6923"/>
              <a:gd name="T38" fmla="*/ 1471 w 7016"/>
              <a:gd name="T39" fmla="*/ 1132 h 6923"/>
              <a:gd name="T40" fmla="*/ 452 w 7016"/>
              <a:gd name="T41" fmla="*/ 1839 h 6923"/>
              <a:gd name="T42" fmla="*/ 181 w 7016"/>
              <a:gd name="T43" fmla="*/ 2776 h 6923"/>
              <a:gd name="T44" fmla="*/ 50 w 7016"/>
              <a:gd name="T45" fmla="*/ 3376 h 6923"/>
              <a:gd name="T46" fmla="*/ 346 w 7016"/>
              <a:gd name="T47" fmla="*/ 4847 h 6923"/>
              <a:gd name="T48" fmla="*/ 970 w 7016"/>
              <a:gd name="T49" fmla="*/ 5734 h 6923"/>
              <a:gd name="T50" fmla="*/ 3033 w 7016"/>
              <a:gd name="T51" fmla="*/ 6737 h 6923"/>
              <a:gd name="T52" fmla="*/ 4520 w 7016"/>
              <a:gd name="T53" fmla="*/ 6482 h 6923"/>
              <a:gd name="T54" fmla="*/ 5317 w 7016"/>
              <a:gd name="T55" fmla="*/ 5225 h 6923"/>
              <a:gd name="T56" fmla="*/ 4611 w 7016"/>
              <a:gd name="T57" fmla="*/ 5118 h 6923"/>
              <a:gd name="T58" fmla="*/ 5720 w 7016"/>
              <a:gd name="T59" fmla="*/ 3754 h 6923"/>
              <a:gd name="T60" fmla="*/ 5843 w 7016"/>
              <a:gd name="T61" fmla="*/ 4041 h 6923"/>
              <a:gd name="T62" fmla="*/ 5408 w 7016"/>
              <a:gd name="T63" fmla="*/ 2628 h 6923"/>
              <a:gd name="T64" fmla="*/ 5383 w 7016"/>
              <a:gd name="T65" fmla="*/ 2398 h 6923"/>
              <a:gd name="T66" fmla="*/ 5227 w 7016"/>
              <a:gd name="T67" fmla="*/ 3934 h 6923"/>
              <a:gd name="T68" fmla="*/ 4915 w 7016"/>
              <a:gd name="T69" fmla="*/ 1831 h 6923"/>
              <a:gd name="T70" fmla="*/ 4282 w 7016"/>
              <a:gd name="T71" fmla="*/ 1601 h 6923"/>
              <a:gd name="T72" fmla="*/ 4405 w 7016"/>
              <a:gd name="T73" fmla="*/ 1502 h 6923"/>
              <a:gd name="T74" fmla="*/ 4216 w 7016"/>
              <a:gd name="T75" fmla="*/ 3293 h 6923"/>
              <a:gd name="T76" fmla="*/ 3444 w 7016"/>
              <a:gd name="T77" fmla="*/ 4280 h 6923"/>
              <a:gd name="T78" fmla="*/ 3049 w 7016"/>
              <a:gd name="T79" fmla="*/ 4132 h 6923"/>
              <a:gd name="T80" fmla="*/ 3444 w 7016"/>
              <a:gd name="T81" fmla="*/ 2365 h 6923"/>
              <a:gd name="T82" fmla="*/ 2712 w 7016"/>
              <a:gd name="T83" fmla="*/ 1362 h 6923"/>
              <a:gd name="T84" fmla="*/ 2022 w 7016"/>
              <a:gd name="T85" fmla="*/ 2077 h 6923"/>
              <a:gd name="T86" fmla="*/ 1973 w 7016"/>
              <a:gd name="T87" fmla="*/ 2233 h 6923"/>
              <a:gd name="T88" fmla="*/ 2326 w 7016"/>
              <a:gd name="T89" fmla="*/ 2406 h 6923"/>
              <a:gd name="T90" fmla="*/ 1471 w 7016"/>
              <a:gd name="T91" fmla="*/ 3828 h 6923"/>
              <a:gd name="T92" fmla="*/ 1019 w 7016"/>
              <a:gd name="T93" fmla="*/ 3450 h 6923"/>
              <a:gd name="T94" fmla="*/ 1348 w 7016"/>
              <a:gd name="T95" fmla="*/ 4616 h 6923"/>
              <a:gd name="T96" fmla="*/ 2277 w 7016"/>
              <a:gd name="T97" fmla="*/ 4814 h 6923"/>
              <a:gd name="T98" fmla="*/ 1989 w 7016"/>
              <a:gd name="T99" fmla="*/ 5233 h 6923"/>
              <a:gd name="T100" fmla="*/ 1537 w 7016"/>
              <a:gd name="T101" fmla="*/ 5216 h 6923"/>
              <a:gd name="T102" fmla="*/ 1685 w 7016"/>
              <a:gd name="T103" fmla="*/ 5266 h 6923"/>
              <a:gd name="T104" fmla="*/ 2236 w 7016"/>
              <a:gd name="T105" fmla="*/ 5545 h 6923"/>
              <a:gd name="T106" fmla="*/ 4167 w 7016"/>
              <a:gd name="T107" fmla="*/ 5044 h 6923"/>
              <a:gd name="T108" fmla="*/ 4257 w 7016"/>
              <a:gd name="T109" fmla="*/ 5331 h 6923"/>
              <a:gd name="T110" fmla="*/ 3871 w 7016"/>
              <a:gd name="T111" fmla="*/ 5783 h 6923"/>
              <a:gd name="T112" fmla="*/ 4627 w 7016"/>
              <a:gd name="T113" fmla="*/ 6005 h 6923"/>
              <a:gd name="T114" fmla="*/ 2457 w 7016"/>
              <a:gd name="T115" fmla="*/ 1707 h 6923"/>
              <a:gd name="T116" fmla="*/ 2457 w 7016"/>
              <a:gd name="T117" fmla="*/ 1707 h 6923"/>
              <a:gd name="T118" fmla="*/ 4487 w 7016"/>
              <a:gd name="T119" fmla="*/ 5274 h 6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16" h="6923">
                <a:moveTo>
                  <a:pt x="3140" y="3302"/>
                </a:moveTo>
                <a:cubicBezTo>
                  <a:pt x="3028" y="3640"/>
                  <a:pt x="3375" y="3955"/>
                  <a:pt x="3657" y="3893"/>
                </a:cubicBezTo>
                <a:cubicBezTo>
                  <a:pt x="3811" y="3860"/>
                  <a:pt x="4080" y="3646"/>
                  <a:pt x="4019" y="3408"/>
                </a:cubicBezTo>
                <a:cubicBezTo>
                  <a:pt x="3986" y="3351"/>
                  <a:pt x="3953" y="3293"/>
                  <a:pt x="3920" y="3236"/>
                </a:cubicBezTo>
                <a:cubicBezTo>
                  <a:pt x="3885" y="3130"/>
                  <a:pt x="3881" y="3054"/>
                  <a:pt x="3789" y="3014"/>
                </a:cubicBezTo>
                <a:cubicBezTo>
                  <a:pt x="3679" y="3011"/>
                  <a:pt x="3570" y="3008"/>
                  <a:pt x="3460" y="3006"/>
                </a:cubicBezTo>
                <a:cubicBezTo>
                  <a:pt x="3327" y="3072"/>
                  <a:pt x="3187" y="3159"/>
                  <a:pt x="3140" y="3302"/>
                </a:cubicBezTo>
                <a:close/>
                <a:moveTo>
                  <a:pt x="6953" y="3729"/>
                </a:moveTo>
                <a:cubicBezTo>
                  <a:pt x="6928" y="3704"/>
                  <a:pt x="6928" y="3704"/>
                  <a:pt x="6928" y="3704"/>
                </a:cubicBezTo>
                <a:cubicBezTo>
                  <a:pt x="6939" y="3663"/>
                  <a:pt x="6994" y="3604"/>
                  <a:pt x="6969" y="3515"/>
                </a:cubicBezTo>
                <a:cubicBezTo>
                  <a:pt x="6960" y="3482"/>
                  <a:pt x="6908" y="3457"/>
                  <a:pt x="6920" y="3408"/>
                </a:cubicBezTo>
                <a:cubicBezTo>
                  <a:pt x="6936" y="3384"/>
                  <a:pt x="6953" y="3359"/>
                  <a:pt x="6969" y="3334"/>
                </a:cubicBezTo>
                <a:cubicBezTo>
                  <a:pt x="7016" y="3161"/>
                  <a:pt x="6947" y="2913"/>
                  <a:pt x="6920" y="2809"/>
                </a:cubicBezTo>
                <a:cubicBezTo>
                  <a:pt x="6917" y="2746"/>
                  <a:pt x="6914" y="2683"/>
                  <a:pt x="6912" y="2620"/>
                </a:cubicBezTo>
                <a:cubicBezTo>
                  <a:pt x="6881" y="2567"/>
                  <a:pt x="6851" y="2515"/>
                  <a:pt x="6821" y="2463"/>
                </a:cubicBezTo>
                <a:cubicBezTo>
                  <a:pt x="6818" y="2417"/>
                  <a:pt x="6816" y="2370"/>
                  <a:pt x="6813" y="2324"/>
                </a:cubicBezTo>
                <a:cubicBezTo>
                  <a:pt x="6716" y="1982"/>
                  <a:pt x="6542" y="1621"/>
                  <a:pt x="6312" y="1403"/>
                </a:cubicBezTo>
                <a:cubicBezTo>
                  <a:pt x="6298" y="1405"/>
                  <a:pt x="6285" y="1407"/>
                  <a:pt x="6272" y="1409"/>
                </a:cubicBezTo>
                <a:cubicBezTo>
                  <a:pt x="6206" y="1343"/>
                  <a:pt x="6206" y="1343"/>
                  <a:pt x="6206" y="1343"/>
                </a:cubicBezTo>
                <a:cubicBezTo>
                  <a:pt x="6209" y="1305"/>
                  <a:pt x="6206" y="1265"/>
                  <a:pt x="6188" y="1222"/>
                </a:cubicBezTo>
                <a:cubicBezTo>
                  <a:pt x="6142" y="1109"/>
                  <a:pt x="5968" y="1082"/>
                  <a:pt x="5901" y="984"/>
                </a:cubicBezTo>
                <a:cubicBezTo>
                  <a:pt x="5688" y="673"/>
                  <a:pt x="5317" y="490"/>
                  <a:pt x="4972" y="310"/>
                </a:cubicBezTo>
                <a:cubicBezTo>
                  <a:pt x="4867" y="256"/>
                  <a:pt x="4684" y="124"/>
                  <a:pt x="4520" y="171"/>
                </a:cubicBezTo>
                <a:cubicBezTo>
                  <a:pt x="4487" y="188"/>
                  <a:pt x="4483" y="198"/>
                  <a:pt x="4479" y="245"/>
                </a:cubicBezTo>
                <a:cubicBezTo>
                  <a:pt x="4471" y="250"/>
                  <a:pt x="4463" y="256"/>
                  <a:pt x="4454" y="261"/>
                </a:cubicBezTo>
                <a:cubicBezTo>
                  <a:pt x="4401" y="195"/>
                  <a:pt x="4294" y="177"/>
                  <a:pt x="4274" y="80"/>
                </a:cubicBezTo>
                <a:cubicBezTo>
                  <a:pt x="4170" y="0"/>
                  <a:pt x="4011" y="2"/>
                  <a:pt x="3813" y="6"/>
                </a:cubicBezTo>
                <a:cubicBezTo>
                  <a:pt x="3802" y="9"/>
                  <a:pt x="3792" y="12"/>
                  <a:pt x="3781" y="14"/>
                </a:cubicBezTo>
                <a:cubicBezTo>
                  <a:pt x="3760" y="53"/>
                  <a:pt x="3738" y="85"/>
                  <a:pt x="3714" y="110"/>
                </a:cubicBezTo>
                <a:cubicBezTo>
                  <a:pt x="3069" y="275"/>
                  <a:pt x="3069" y="275"/>
                  <a:pt x="3069" y="275"/>
                </a:cubicBezTo>
                <a:cubicBezTo>
                  <a:pt x="3039" y="340"/>
                  <a:pt x="3039" y="340"/>
                  <a:pt x="3039" y="340"/>
                </a:cubicBezTo>
                <a:cubicBezTo>
                  <a:pt x="3007" y="367"/>
                  <a:pt x="2971" y="393"/>
                  <a:pt x="2933" y="416"/>
                </a:cubicBezTo>
                <a:cubicBezTo>
                  <a:pt x="2640" y="470"/>
                  <a:pt x="2640" y="470"/>
                  <a:pt x="2640" y="470"/>
                </a:cubicBezTo>
                <a:cubicBezTo>
                  <a:pt x="2571" y="626"/>
                  <a:pt x="2571" y="626"/>
                  <a:pt x="2571" y="626"/>
                </a:cubicBezTo>
                <a:cubicBezTo>
                  <a:pt x="2718" y="665"/>
                  <a:pt x="2718" y="665"/>
                  <a:pt x="2718" y="665"/>
                </a:cubicBezTo>
                <a:cubicBezTo>
                  <a:pt x="2926" y="532"/>
                  <a:pt x="2926" y="532"/>
                  <a:pt x="2926" y="532"/>
                </a:cubicBezTo>
                <a:cubicBezTo>
                  <a:pt x="3287" y="532"/>
                  <a:pt x="3287" y="532"/>
                  <a:pt x="3287" y="532"/>
                </a:cubicBezTo>
                <a:cubicBezTo>
                  <a:pt x="3318" y="516"/>
                  <a:pt x="3348" y="499"/>
                  <a:pt x="3378" y="483"/>
                </a:cubicBezTo>
                <a:cubicBezTo>
                  <a:pt x="3524" y="437"/>
                  <a:pt x="3687" y="515"/>
                  <a:pt x="3772" y="532"/>
                </a:cubicBezTo>
                <a:cubicBezTo>
                  <a:pt x="4134" y="532"/>
                  <a:pt x="4134" y="532"/>
                  <a:pt x="4134" y="532"/>
                </a:cubicBezTo>
                <a:cubicBezTo>
                  <a:pt x="4298" y="580"/>
                  <a:pt x="4479" y="632"/>
                  <a:pt x="4652" y="688"/>
                </a:cubicBezTo>
                <a:cubicBezTo>
                  <a:pt x="4738" y="717"/>
                  <a:pt x="4799" y="807"/>
                  <a:pt x="4874" y="836"/>
                </a:cubicBezTo>
                <a:cubicBezTo>
                  <a:pt x="4957" y="869"/>
                  <a:pt x="5018" y="861"/>
                  <a:pt x="5087" y="902"/>
                </a:cubicBezTo>
                <a:cubicBezTo>
                  <a:pt x="5266" y="1009"/>
                  <a:pt x="5409" y="1199"/>
                  <a:pt x="5597" y="1313"/>
                </a:cubicBezTo>
                <a:cubicBezTo>
                  <a:pt x="5647" y="1343"/>
                  <a:pt x="5645" y="1419"/>
                  <a:pt x="5687" y="1453"/>
                </a:cubicBezTo>
                <a:cubicBezTo>
                  <a:pt x="5720" y="1466"/>
                  <a:pt x="5753" y="1480"/>
                  <a:pt x="5786" y="1494"/>
                </a:cubicBezTo>
                <a:cubicBezTo>
                  <a:pt x="5908" y="1587"/>
                  <a:pt x="5962" y="1766"/>
                  <a:pt x="6040" y="1905"/>
                </a:cubicBezTo>
                <a:cubicBezTo>
                  <a:pt x="6092" y="1996"/>
                  <a:pt x="6198" y="2055"/>
                  <a:pt x="6238" y="2168"/>
                </a:cubicBezTo>
                <a:cubicBezTo>
                  <a:pt x="6287" y="2309"/>
                  <a:pt x="6361" y="2417"/>
                  <a:pt x="6394" y="2537"/>
                </a:cubicBezTo>
                <a:cubicBezTo>
                  <a:pt x="6494" y="2904"/>
                  <a:pt x="6582" y="3653"/>
                  <a:pt x="6451" y="4074"/>
                </a:cubicBezTo>
                <a:cubicBezTo>
                  <a:pt x="6401" y="4236"/>
                  <a:pt x="6431" y="4529"/>
                  <a:pt x="6262" y="4567"/>
                </a:cubicBezTo>
                <a:cubicBezTo>
                  <a:pt x="6240" y="4613"/>
                  <a:pt x="6257" y="4667"/>
                  <a:pt x="6238" y="4731"/>
                </a:cubicBezTo>
                <a:cubicBezTo>
                  <a:pt x="6205" y="4789"/>
                  <a:pt x="6172" y="4847"/>
                  <a:pt x="6139" y="4904"/>
                </a:cubicBezTo>
                <a:cubicBezTo>
                  <a:pt x="6136" y="4937"/>
                  <a:pt x="6134" y="4970"/>
                  <a:pt x="6131" y="5003"/>
                </a:cubicBezTo>
                <a:cubicBezTo>
                  <a:pt x="6058" y="5168"/>
                  <a:pt x="5833" y="5185"/>
                  <a:pt x="5819" y="5422"/>
                </a:cubicBezTo>
                <a:cubicBezTo>
                  <a:pt x="5630" y="5500"/>
                  <a:pt x="5561" y="5679"/>
                  <a:pt x="5408" y="5783"/>
                </a:cubicBezTo>
                <a:cubicBezTo>
                  <a:pt x="5249" y="5891"/>
                  <a:pt x="5090" y="5886"/>
                  <a:pt x="5013" y="6079"/>
                </a:cubicBezTo>
                <a:cubicBezTo>
                  <a:pt x="5013" y="6112"/>
                  <a:pt x="5013" y="6112"/>
                  <a:pt x="5013" y="6112"/>
                </a:cubicBezTo>
                <a:cubicBezTo>
                  <a:pt x="5057" y="6119"/>
                  <a:pt x="5126" y="6071"/>
                  <a:pt x="5145" y="6079"/>
                </a:cubicBezTo>
                <a:cubicBezTo>
                  <a:pt x="5626" y="6299"/>
                  <a:pt x="5976" y="5889"/>
                  <a:pt x="6180" y="5685"/>
                </a:cubicBezTo>
                <a:cubicBezTo>
                  <a:pt x="6249" y="5619"/>
                  <a:pt x="6317" y="5553"/>
                  <a:pt x="6386" y="5488"/>
                </a:cubicBezTo>
                <a:cubicBezTo>
                  <a:pt x="6397" y="5441"/>
                  <a:pt x="6408" y="5394"/>
                  <a:pt x="6418" y="5348"/>
                </a:cubicBezTo>
                <a:cubicBezTo>
                  <a:pt x="6649" y="5118"/>
                  <a:pt x="6649" y="5118"/>
                  <a:pt x="6649" y="5118"/>
                </a:cubicBezTo>
                <a:cubicBezTo>
                  <a:pt x="6667" y="5086"/>
                  <a:pt x="6759" y="4843"/>
                  <a:pt x="6764" y="4822"/>
                </a:cubicBezTo>
                <a:cubicBezTo>
                  <a:pt x="6766" y="4778"/>
                  <a:pt x="6769" y="4734"/>
                  <a:pt x="6772" y="4690"/>
                </a:cubicBezTo>
                <a:cubicBezTo>
                  <a:pt x="6829" y="4543"/>
                  <a:pt x="6922" y="4324"/>
                  <a:pt x="6969" y="4164"/>
                </a:cubicBezTo>
                <a:cubicBezTo>
                  <a:pt x="6999" y="4064"/>
                  <a:pt x="6984" y="3803"/>
                  <a:pt x="6953" y="3729"/>
                </a:cubicBezTo>
                <a:close/>
                <a:moveTo>
                  <a:pt x="5934" y="5833"/>
                </a:moveTo>
                <a:cubicBezTo>
                  <a:pt x="5931" y="5838"/>
                  <a:pt x="5928" y="5844"/>
                  <a:pt x="5925" y="5849"/>
                </a:cubicBezTo>
                <a:cubicBezTo>
                  <a:pt x="5917" y="5852"/>
                  <a:pt x="5909" y="5855"/>
                  <a:pt x="5901" y="5857"/>
                </a:cubicBezTo>
                <a:cubicBezTo>
                  <a:pt x="5895" y="5855"/>
                  <a:pt x="5890" y="5852"/>
                  <a:pt x="5884" y="5849"/>
                </a:cubicBezTo>
                <a:cubicBezTo>
                  <a:pt x="5887" y="5835"/>
                  <a:pt x="5890" y="5822"/>
                  <a:pt x="5893" y="5808"/>
                </a:cubicBezTo>
                <a:cubicBezTo>
                  <a:pt x="5925" y="5808"/>
                  <a:pt x="5925" y="5808"/>
                  <a:pt x="5925" y="5808"/>
                </a:cubicBezTo>
                <a:cubicBezTo>
                  <a:pt x="5928" y="5814"/>
                  <a:pt x="5931" y="5819"/>
                  <a:pt x="5934" y="5824"/>
                </a:cubicBezTo>
                <a:lnTo>
                  <a:pt x="5934" y="5833"/>
                </a:lnTo>
                <a:close/>
                <a:moveTo>
                  <a:pt x="4463" y="6260"/>
                </a:moveTo>
                <a:cubicBezTo>
                  <a:pt x="4397" y="6263"/>
                  <a:pt x="4331" y="6265"/>
                  <a:pt x="4265" y="6268"/>
                </a:cubicBezTo>
                <a:cubicBezTo>
                  <a:pt x="3958" y="6349"/>
                  <a:pt x="3552" y="6500"/>
                  <a:pt x="3271" y="6326"/>
                </a:cubicBezTo>
                <a:cubicBezTo>
                  <a:pt x="3140" y="6394"/>
                  <a:pt x="2888" y="6269"/>
                  <a:pt x="2737" y="6301"/>
                </a:cubicBezTo>
                <a:cubicBezTo>
                  <a:pt x="2643" y="6168"/>
                  <a:pt x="2422" y="6239"/>
                  <a:pt x="2351" y="6071"/>
                </a:cubicBezTo>
                <a:cubicBezTo>
                  <a:pt x="2195" y="6039"/>
                  <a:pt x="2143" y="5977"/>
                  <a:pt x="2038" y="5915"/>
                </a:cubicBezTo>
                <a:cubicBezTo>
                  <a:pt x="1945" y="5874"/>
                  <a:pt x="1852" y="5833"/>
                  <a:pt x="1759" y="5792"/>
                </a:cubicBezTo>
                <a:cubicBezTo>
                  <a:pt x="1693" y="5723"/>
                  <a:pt x="1627" y="5655"/>
                  <a:pt x="1562" y="5586"/>
                </a:cubicBezTo>
                <a:cubicBezTo>
                  <a:pt x="1503" y="5540"/>
                  <a:pt x="1419" y="5521"/>
                  <a:pt x="1373" y="5463"/>
                </a:cubicBezTo>
                <a:cubicBezTo>
                  <a:pt x="1269" y="5332"/>
                  <a:pt x="1076" y="4967"/>
                  <a:pt x="929" y="4912"/>
                </a:cubicBezTo>
                <a:cubicBezTo>
                  <a:pt x="942" y="4878"/>
                  <a:pt x="927" y="4892"/>
                  <a:pt x="962" y="4879"/>
                </a:cubicBezTo>
                <a:cubicBezTo>
                  <a:pt x="927" y="4778"/>
                  <a:pt x="855" y="4720"/>
                  <a:pt x="822" y="4641"/>
                </a:cubicBezTo>
                <a:cubicBezTo>
                  <a:pt x="817" y="4603"/>
                  <a:pt x="811" y="4564"/>
                  <a:pt x="806" y="4526"/>
                </a:cubicBezTo>
                <a:cubicBezTo>
                  <a:pt x="776" y="4493"/>
                  <a:pt x="745" y="4460"/>
                  <a:pt x="715" y="4427"/>
                </a:cubicBezTo>
                <a:cubicBezTo>
                  <a:pt x="624" y="4182"/>
                  <a:pt x="636" y="3845"/>
                  <a:pt x="559" y="3597"/>
                </a:cubicBezTo>
                <a:cubicBezTo>
                  <a:pt x="485" y="3357"/>
                  <a:pt x="614" y="3019"/>
                  <a:pt x="658" y="2809"/>
                </a:cubicBezTo>
                <a:cubicBezTo>
                  <a:pt x="676" y="2720"/>
                  <a:pt x="617" y="2700"/>
                  <a:pt x="608" y="2628"/>
                </a:cubicBezTo>
                <a:cubicBezTo>
                  <a:pt x="639" y="2614"/>
                  <a:pt x="669" y="2600"/>
                  <a:pt x="699" y="2587"/>
                </a:cubicBezTo>
                <a:cubicBezTo>
                  <a:pt x="737" y="2410"/>
                  <a:pt x="800" y="2298"/>
                  <a:pt x="822" y="2102"/>
                </a:cubicBezTo>
                <a:cubicBezTo>
                  <a:pt x="990" y="2027"/>
                  <a:pt x="1043" y="1833"/>
                  <a:pt x="1134" y="1683"/>
                </a:cubicBezTo>
                <a:cubicBezTo>
                  <a:pt x="1219" y="1601"/>
                  <a:pt x="1304" y="1518"/>
                  <a:pt x="1389" y="1436"/>
                </a:cubicBezTo>
                <a:cubicBezTo>
                  <a:pt x="1422" y="1381"/>
                  <a:pt x="1455" y="1327"/>
                  <a:pt x="1488" y="1272"/>
                </a:cubicBezTo>
                <a:cubicBezTo>
                  <a:pt x="1554" y="1195"/>
                  <a:pt x="1721" y="1122"/>
                  <a:pt x="1685" y="976"/>
                </a:cubicBezTo>
                <a:cubicBezTo>
                  <a:pt x="1667" y="943"/>
                  <a:pt x="1662" y="943"/>
                  <a:pt x="1611" y="943"/>
                </a:cubicBezTo>
                <a:cubicBezTo>
                  <a:pt x="1564" y="1007"/>
                  <a:pt x="1538" y="1089"/>
                  <a:pt x="1471" y="1132"/>
                </a:cubicBezTo>
                <a:cubicBezTo>
                  <a:pt x="1230" y="1290"/>
                  <a:pt x="1114" y="1177"/>
                  <a:pt x="1003" y="1502"/>
                </a:cubicBezTo>
                <a:cubicBezTo>
                  <a:pt x="986" y="1502"/>
                  <a:pt x="986" y="1502"/>
                  <a:pt x="986" y="1502"/>
                </a:cubicBezTo>
                <a:cubicBezTo>
                  <a:pt x="962" y="1442"/>
                  <a:pt x="937" y="1381"/>
                  <a:pt x="913" y="1321"/>
                </a:cubicBezTo>
                <a:cubicBezTo>
                  <a:pt x="904" y="1316"/>
                  <a:pt x="896" y="1310"/>
                  <a:pt x="888" y="1305"/>
                </a:cubicBezTo>
                <a:cubicBezTo>
                  <a:pt x="716" y="1427"/>
                  <a:pt x="537" y="1632"/>
                  <a:pt x="452" y="1839"/>
                </a:cubicBezTo>
                <a:cubicBezTo>
                  <a:pt x="447" y="1877"/>
                  <a:pt x="441" y="1916"/>
                  <a:pt x="436" y="1954"/>
                </a:cubicBezTo>
                <a:cubicBezTo>
                  <a:pt x="389" y="2003"/>
                  <a:pt x="343" y="2052"/>
                  <a:pt x="296" y="2102"/>
                </a:cubicBezTo>
                <a:cubicBezTo>
                  <a:pt x="293" y="2151"/>
                  <a:pt x="291" y="2200"/>
                  <a:pt x="288" y="2250"/>
                </a:cubicBezTo>
                <a:cubicBezTo>
                  <a:pt x="264" y="2326"/>
                  <a:pt x="212" y="2502"/>
                  <a:pt x="189" y="2578"/>
                </a:cubicBezTo>
                <a:cubicBezTo>
                  <a:pt x="187" y="2644"/>
                  <a:pt x="184" y="2710"/>
                  <a:pt x="181" y="2776"/>
                </a:cubicBezTo>
                <a:cubicBezTo>
                  <a:pt x="148" y="2839"/>
                  <a:pt x="115" y="2902"/>
                  <a:pt x="83" y="2965"/>
                </a:cubicBezTo>
                <a:cubicBezTo>
                  <a:pt x="75" y="3009"/>
                  <a:pt x="97" y="3080"/>
                  <a:pt x="132" y="3151"/>
                </a:cubicBezTo>
                <a:cubicBezTo>
                  <a:pt x="132" y="3318"/>
                  <a:pt x="132" y="3318"/>
                  <a:pt x="132" y="3318"/>
                </a:cubicBezTo>
                <a:cubicBezTo>
                  <a:pt x="132" y="3318"/>
                  <a:pt x="132" y="3318"/>
                  <a:pt x="132" y="3318"/>
                </a:cubicBezTo>
                <a:cubicBezTo>
                  <a:pt x="104" y="3337"/>
                  <a:pt x="77" y="3356"/>
                  <a:pt x="50" y="3376"/>
                </a:cubicBezTo>
                <a:cubicBezTo>
                  <a:pt x="0" y="3576"/>
                  <a:pt x="65" y="4102"/>
                  <a:pt x="140" y="4230"/>
                </a:cubicBezTo>
                <a:cubicBezTo>
                  <a:pt x="171" y="4284"/>
                  <a:pt x="243" y="4289"/>
                  <a:pt x="288" y="4329"/>
                </a:cubicBezTo>
                <a:cubicBezTo>
                  <a:pt x="263" y="4354"/>
                  <a:pt x="220" y="4358"/>
                  <a:pt x="198" y="4386"/>
                </a:cubicBezTo>
                <a:cubicBezTo>
                  <a:pt x="145" y="4501"/>
                  <a:pt x="232" y="4663"/>
                  <a:pt x="321" y="4674"/>
                </a:cubicBezTo>
                <a:cubicBezTo>
                  <a:pt x="342" y="4721"/>
                  <a:pt x="325" y="4783"/>
                  <a:pt x="346" y="4847"/>
                </a:cubicBezTo>
                <a:cubicBezTo>
                  <a:pt x="370" y="4923"/>
                  <a:pt x="449" y="4982"/>
                  <a:pt x="485" y="5044"/>
                </a:cubicBezTo>
                <a:cubicBezTo>
                  <a:pt x="491" y="5082"/>
                  <a:pt x="496" y="5120"/>
                  <a:pt x="502" y="5159"/>
                </a:cubicBezTo>
                <a:cubicBezTo>
                  <a:pt x="617" y="5274"/>
                  <a:pt x="617" y="5274"/>
                  <a:pt x="617" y="5274"/>
                </a:cubicBezTo>
                <a:cubicBezTo>
                  <a:pt x="718" y="5407"/>
                  <a:pt x="779" y="5540"/>
                  <a:pt x="1003" y="5553"/>
                </a:cubicBezTo>
                <a:cubicBezTo>
                  <a:pt x="988" y="5623"/>
                  <a:pt x="964" y="5648"/>
                  <a:pt x="970" y="5734"/>
                </a:cubicBezTo>
                <a:cubicBezTo>
                  <a:pt x="1042" y="5787"/>
                  <a:pt x="1091" y="5830"/>
                  <a:pt x="1143" y="5907"/>
                </a:cubicBezTo>
                <a:cubicBezTo>
                  <a:pt x="1173" y="5893"/>
                  <a:pt x="1172" y="5884"/>
                  <a:pt x="1217" y="5874"/>
                </a:cubicBezTo>
                <a:cubicBezTo>
                  <a:pt x="1243" y="6062"/>
                  <a:pt x="1380" y="6091"/>
                  <a:pt x="1488" y="6194"/>
                </a:cubicBezTo>
                <a:cubicBezTo>
                  <a:pt x="1854" y="6545"/>
                  <a:pt x="2366" y="6726"/>
                  <a:pt x="2975" y="6835"/>
                </a:cubicBezTo>
                <a:cubicBezTo>
                  <a:pt x="2988" y="6782"/>
                  <a:pt x="2997" y="6765"/>
                  <a:pt x="3033" y="6737"/>
                </a:cubicBezTo>
                <a:cubicBezTo>
                  <a:pt x="3100" y="6769"/>
                  <a:pt x="3106" y="6773"/>
                  <a:pt x="3181" y="6753"/>
                </a:cubicBezTo>
                <a:cubicBezTo>
                  <a:pt x="3270" y="6918"/>
                  <a:pt x="3590" y="6923"/>
                  <a:pt x="3846" y="6885"/>
                </a:cubicBezTo>
                <a:cubicBezTo>
                  <a:pt x="3946" y="6673"/>
                  <a:pt x="3971" y="6770"/>
                  <a:pt x="4126" y="6663"/>
                </a:cubicBezTo>
                <a:cubicBezTo>
                  <a:pt x="4186" y="6621"/>
                  <a:pt x="4202" y="6534"/>
                  <a:pt x="4257" y="6490"/>
                </a:cubicBezTo>
                <a:cubicBezTo>
                  <a:pt x="4345" y="6487"/>
                  <a:pt x="4432" y="6485"/>
                  <a:pt x="4520" y="6482"/>
                </a:cubicBezTo>
                <a:cubicBezTo>
                  <a:pt x="4672" y="6452"/>
                  <a:pt x="4784" y="6310"/>
                  <a:pt x="4841" y="6186"/>
                </a:cubicBezTo>
                <a:cubicBezTo>
                  <a:pt x="4841" y="6145"/>
                  <a:pt x="4841" y="6145"/>
                  <a:pt x="4841" y="6145"/>
                </a:cubicBezTo>
                <a:cubicBezTo>
                  <a:pt x="4838" y="6137"/>
                  <a:pt x="4835" y="6129"/>
                  <a:pt x="4832" y="6120"/>
                </a:cubicBezTo>
                <a:cubicBezTo>
                  <a:pt x="4723" y="6107"/>
                  <a:pt x="4564" y="6219"/>
                  <a:pt x="4463" y="6260"/>
                </a:cubicBezTo>
                <a:close/>
                <a:moveTo>
                  <a:pt x="5317" y="5225"/>
                </a:moveTo>
                <a:cubicBezTo>
                  <a:pt x="5334" y="5170"/>
                  <a:pt x="5379" y="5141"/>
                  <a:pt x="5358" y="5060"/>
                </a:cubicBezTo>
                <a:cubicBezTo>
                  <a:pt x="5341" y="5028"/>
                  <a:pt x="5341" y="5029"/>
                  <a:pt x="5293" y="5027"/>
                </a:cubicBezTo>
                <a:cubicBezTo>
                  <a:pt x="5245" y="5062"/>
                  <a:pt x="5211" y="5101"/>
                  <a:pt x="5194" y="5167"/>
                </a:cubicBezTo>
                <a:cubicBezTo>
                  <a:pt x="5026" y="5298"/>
                  <a:pt x="4823" y="5189"/>
                  <a:pt x="4709" y="5077"/>
                </a:cubicBezTo>
                <a:cubicBezTo>
                  <a:pt x="4660" y="5083"/>
                  <a:pt x="4642" y="5097"/>
                  <a:pt x="4611" y="5118"/>
                </a:cubicBezTo>
                <a:cubicBezTo>
                  <a:pt x="4569" y="5090"/>
                  <a:pt x="4522" y="5073"/>
                  <a:pt x="4454" y="5068"/>
                </a:cubicBezTo>
                <a:cubicBezTo>
                  <a:pt x="4426" y="4975"/>
                  <a:pt x="4468" y="4945"/>
                  <a:pt x="4487" y="4871"/>
                </a:cubicBezTo>
                <a:cubicBezTo>
                  <a:pt x="4619" y="4368"/>
                  <a:pt x="5132" y="4834"/>
                  <a:pt x="5408" y="4559"/>
                </a:cubicBezTo>
                <a:cubicBezTo>
                  <a:pt x="5553" y="4414"/>
                  <a:pt x="5644" y="4078"/>
                  <a:pt x="5720" y="3877"/>
                </a:cubicBezTo>
                <a:cubicBezTo>
                  <a:pt x="5720" y="3754"/>
                  <a:pt x="5720" y="3754"/>
                  <a:pt x="5720" y="3754"/>
                </a:cubicBezTo>
                <a:cubicBezTo>
                  <a:pt x="5735" y="3665"/>
                  <a:pt x="5761" y="3644"/>
                  <a:pt x="5802" y="3589"/>
                </a:cubicBezTo>
                <a:cubicBezTo>
                  <a:pt x="5909" y="3589"/>
                  <a:pt x="5909" y="3589"/>
                  <a:pt x="5909" y="3589"/>
                </a:cubicBezTo>
                <a:cubicBezTo>
                  <a:pt x="5914" y="3614"/>
                  <a:pt x="5920" y="3639"/>
                  <a:pt x="5925" y="3663"/>
                </a:cubicBezTo>
                <a:cubicBezTo>
                  <a:pt x="5895" y="3674"/>
                  <a:pt x="5865" y="3685"/>
                  <a:pt x="5835" y="3696"/>
                </a:cubicBezTo>
                <a:cubicBezTo>
                  <a:pt x="5751" y="3807"/>
                  <a:pt x="5792" y="3926"/>
                  <a:pt x="5843" y="4041"/>
                </a:cubicBezTo>
                <a:cubicBezTo>
                  <a:pt x="6075" y="4075"/>
                  <a:pt x="6395" y="3421"/>
                  <a:pt x="6057" y="3277"/>
                </a:cubicBezTo>
                <a:cubicBezTo>
                  <a:pt x="5918" y="3226"/>
                  <a:pt x="5866" y="3348"/>
                  <a:pt x="5728" y="3318"/>
                </a:cubicBezTo>
                <a:cubicBezTo>
                  <a:pt x="5483" y="3264"/>
                  <a:pt x="5072" y="3040"/>
                  <a:pt x="5169" y="2685"/>
                </a:cubicBezTo>
                <a:cubicBezTo>
                  <a:pt x="5208" y="2641"/>
                  <a:pt x="5246" y="2598"/>
                  <a:pt x="5284" y="2554"/>
                </a:cubicBezTo>
                <a:cubicBezTo>
                  <a:pt x="5357" y="2556"/>
                  <a:pt x="5378" y="2585"/>
                  <a:pt x="5408" y="2628"/>
                </a:cubicBezTo>
                <a:cubicBezTo>
                  <a:pt x="5378" y="2644"/>
                  <a:pt x="5347" y="2661"/>
                  <a:pt x="5317" y="2677"/>
                </a:cubicBezTo>
                <a:cubicBezTo>
                  <a:pt x="5317" y="2784"/>
                  <a:pt x="5317" y="2784"/>
                  <a:pt x="5317" y="2784"/>
                </a:cubicBezTo>
                <a:cubicBezTo>
                  <a:pt x="5354" y="2819"/>
                  <a:pt x="5402" y="2885"/>
                  <a:pt x="5482" y="2850"/>
                </a:cubicBezTo>
                <a:cubicBezTo>
                  <a:pt x="5524" y="2834"/>
                  <a:pt x="5537" y="2813"/>
                  <a:pt x="5564" y="2784"/>
                </a:cubicBezTo>
                <a:cubicBezTo>
                  <a:pt x="5606" y="2584"/>
                  <a:pt x="5511" y="2451"/>
                  <a:pt x="5383" y="2398"/>
                </a:cubicBezTo>
                <a:cubicBezTo>
                  <a:pt x="5186" y="2398"/>
                  <a:pt x="5186" y="2398"/>
                  <a:pt x="5186" y="2398"/>
                </a:cubicBezTo>
                <a:cubicBezTo>
                  <a:pt x="5048" y="2461"/>
                  <a:pt x="5042" y="2542"/>
                  <a:pt x="4997" y="2710"/>
                </a:cubicBezTo>
                <a:cubicBezTo>
                  <a:pt x="4884" y="3126"/>
                  <a:pt x="5136" y="3304"/>
                  <a:pt x="5399" y="3491"/>
                </a:cubicBezTo>
                <a:cubicBezTo>
                  <a:pt x="5350" y="3633"/>
                  <a:pt x="5301" y="3775"/>
                  <a:pt x="5252" y="3918"/>
                </a:cubicBezTo>
                <a:cubicBezTo>
                  <a:pt x="5243" y="3923"/>
                  <a:pt x="5235" y="3929"/>
                  <a:pt x="5227" y="3934"/>
                </a:cubicBezTo>
                <a:cubicBezTo>
                  <a:pt x="5143" y="3923"/>
                  <a:pt x="5101" y="3871"/>
                  <a:pt x="5038" y="3844"/>
                </a:cubicBezTo>
                <a:cubicBezTo>
                  <a:pt x="4907" y="3788"/>
                  <a:pt x="4739" y="3784"/>
                  <a:pt x="4561" y="3778"/>
                </a:cubicBezTo>
                <a:cubicBezTo>
                  <a:pt x="4504" y="3658"/>
                  <a:pt x="4649" y="3483"/>
                  <a:pt x="4586" y="3293"/>
                </a:cubicBezTo>
                <a:cubicBezTo>
                  <a:pt x="4505" y="3052"/>
                  <a:pt x="4123" y="2632"/>
                  <a:pt x="4290" y="2373"/>
                </a:cubicBezTo>
                <a:cubicBezTo>
                  <a:pt x="4424" y="2186"/>
                  <a:pt x="5001" y="2170"/>
                  <a:pt x="4915" y="1831"/>
                </a:cubicBezTo>
                <a:cubicBezTo>
                  <a:pt x="5112" y="1803"/>
                  <a:pt x="5047" y="1517"/>
                  <a:pt x="4997" y="1379"/>
                </a:cubicBezTo>
                <a:cubicBezTo>
                  <a:pt x="4912" y="1144"/>
                  <a:pt x="4777" y="1031"/>
                  <a:pt x="4438" y="1042"/>
                </a:cubicBezTo>
                <a:cubicBezTo>
                  <a:pt x="4369" y="1083"/>
                  <a:pt x="4301" y="1124"/>
                  <a:pt x="4233" y="1165"/>
                </a:cubicBezTo>
                <a:cubicBezTo>
                  <a:pt x="4218" y="1237"/>
                  <a:pt x="4202" y="1286"/>
                  <a:pt x="4175" y="1338"/>
                </a:cubicBezTo>
                <a:cubicBezTo>
                  <a:pt x="4187" y="1449"/>
                  <a:pt x="4262" y="1495"/>
                  <a:pt x="4282" y="1601"/>
                </a:cubicBezTo>
                <a:cubicBezTo>
                  <a:pt x="4431" y="1655"/>
                  <a:pt x="4537" y="1574"/>
                  <a:pt x="4586" y="1477"/>
                </a:cubicBezTo>
                <a:cubicBezTo>
                  <a:pt x="4556" y="1450"/>
                  <a:pt x="4547" y="1427"/>
                  <a:pt x="4504" y="1411"/>
                </a:cubicBezTo>
                <a:cubicBezTo>
                  <a:pt x="4483" y="1433"/>
                  <a:pt x="4475" y="1454"/>
                  <a:pt x="4471" y="1494"/>
                </a:cubicBezTo>
                <a:cubicBezTo>
                  <a:pt x="4452" y="1496"/>
                  <a:pt x="4432" y="1499"/>
                  <a:pt x="4413" y="1502"/>
                </a:cubicBezTo>
                <a:cubicBezTo>
                  <a:pt x="4405" y="1502"/>
                  <a:pt x="4405" y="1502"/>
                  <a:pt x="4405" y="1502"/>
                </a:cubicBezTo>
                <a:cubicBezTo>
                  <a:pt x="4364" y="1451"/>
                  <a:pt x="4295" y="1376"/>
                  <a:pt x="4348" y="1280"/>
                </a:cubicBezTo>
                <a:cubicBezTo>
                  <a:pt x="4495" y="972"/>
                  <a:pt x="4965" y="1274"/>
                  <a:pt x="4841" y="1683"/>
                </a:cubicBezTo>
                <a:cubicBezTo>
                  <a:pt x="4763" y="1938"/>
                  <a:pt x="4469" y="1971"/>
                  <a:pt x="4241" y="2085"/>
                </a:cubicBezTo>
                <a:cubicBezTo>
                  <a:pt x="4163" y="2125"/>
                  <a:pt x="3956" y="2380"/>
                  <a:pt x="3920" y="2463"/>
                </a:cubicBezTo>
                <a:cubicBezTo>
                  <a:pt x="3799" y="2744"/>
                  <a:pt x="4146" y="3136"/>
                  <a:pt x="4216" y="3293"/>
                </a:cubicBezTo>
                <a:cubicBezTo>
                  <a:pt x="4304" y="3491"/>
                  <a:pt x="4174" y="3768"/>
                  <a:pt x="4167" y="3918"/>
                </a:cubicBezTo>
                <a:cubicBezTo>
                  <a:pt x="4008" y="4002"/>
                  <a:pt x="3907" y="4084"/>
                  <a:pt x="3739" y="4156"/>
                </a:cubicBezTo>
                <a:cubicBezTo>
                  <a:pt x="3709" y="4174"/>
                  <a:pt x="3702" y="4194"/>
                  <a:pt x="3698" y="4238"/>
                </a:cubicBezTo>
                <a:cubicBezTo>
                  <a:pt x="3624" y="4219"/>
                  <a:pt x="3570" y="4194"/>
                  <a:pt x="3468" y="4206"/>
                </a:cubicBezTo>
                <a:cubicBezTo>
                  <a:pt x="3460" y="4230"/>
                  <a:pt x="3452" y="4255"/>
                  <a:pt x="3444" y="4280"/>
                </a:cubicBezTo>
                <a:cubicBezTo>
                  <a:pt x="3435" y="4285"/>
                  <a:pt x="3427" y="4290"/>
                  <a:pt x="3419" y="4296"/>
                </a:cubicBezTo>
                <a:cubicBezTo>
                  <a:pt x="3383" y="4263"/>
                  <a:pt x="3348" y="4230"/>
                  <a:pt x="3312" y="4197"/>
                </a:cubicBezTo>
                <a:cubicBezTo>
                  <a:pt x="3260" y="4204"/>
                  <a:pt x="3247" y="4218"/>
                  <a:pt x="3214" y="4238"/>
                </a:cubicBezTo>
                <a:cubicBezTo>
                  <a:pt x="3205" y="4217"/>
                  <a:pt x="3197" y="4195"/>
                  <a:pt x="3189" y="4173"/>
                </a:cubicBezTo>
                <a:cubicBezTo>
                  <a:pt x="3142" y="4159"/>
                  <a:pt x="3096" y="4145"/>
                  <a:pt x="3049" y="4132"/>
                </a:cubicBezTo>
                <a:cubicBezTo>
                  <a:pt x="3011" y="3945"/>
                  <a:pt x="2685" y="3614"/>
                  <a:pt x="2786" y="3351"/>
                </a:cubicBezTo>
                <a:cubicBezTo>
                  <a:pt x="2852" y="3179"/>
                  <a:pt x="3049" y="3056"/>
                  <a:pt x="3107" y="2866"/>
                </a:cubicBezTo>
                <a:cubicBezTo>
                  <a:pt x="3142" y="2837"/>
                  <a:pt x="3148" y="2808"/>
                  <a:pt x="3181" y="2841"/>
                </a:cubicBezTo>
                <a:cubicBezTo>
                  <a:pt x="3240" y="2847"/>
                  <a:pt x="3258" y="2827"/>
                  <a:pt x="3287" y="2784"/>
                </a:cubicBezTo>
                <a:cubicBezTo>
                  <a:pt x="3337" y="2490"/>
                  <a:pt x="3269" y="2543"/>
                  <a:pt x="3444" y="2365"/>
                </a:cubicBezTo>
                <a:cubicBezTo>
                  <a:pt x="3472" y="2194"/>
                  <a:pt x="3320" y="2075"/>
                  <a:pt x="3304" y="1905"/>
                </a:cubicBezTo>
                <a:cubicBezTo>
                  <a:pt x="3356" y="1836"/>
                  <a:pt x="3477" y="1772"/>
                  <a:pt x="3444" y="1650"/>
                </a:cubicBezTo>
                <a:cubicBezTo>
                  <a:pt x="3421" y="1593"/>
                  <a:pt x="3369" y="1541"/>
                  <a:pt x="3312" y="1518"/>
                </a:cubicBezTo>
                <a:cubicBezTo>
                  <a:pt x="3227" y="1481"/>
                  <a:pt x="3139" y="1533"/>
                  <a:pt x="3090" y="1559"/>
                </a:cubicBezTo>
                <a:cubicBezTo>
                  <a:pt x="2982" y="1495"/>
                  <a:pt x="2853" y="1390"/>
                  <a:pt x="2712" y="1362"/>
                </a:cubicBezTo>
                <a:cubicBezTo>
                  <a:pt x="2630" y="1403"/>
                  <a:pt x="2630" y="1403"/>
                  <a:pt x="2630" y="1403"/>
                </a:cubicBezTo>
                <a:cubicBezTo>
                  <a:pt x="2425" y="1403"/>
                  <a:pt x="2425" y="1403"/>
                  <a:pt x="2425" y="1403"/>
                </a:cubicBezTo>
                <a:cubicBezTo>
                  <a:pt x="2308" y="1427"/>
                  <a:pt x="2163" y="1525"/>
                  <a:pt x="2145" y="1650"/>
                </a:cubicBezTo>
                <a:cubicBezTo>
                  <a:pt x="1985" y="1679"/>
                  <a:pt x="1960" y="1733"/>
                  <a:pt x="1899" y="1855"/>
                </a:cubicBezTo>
                <a:cubicBezTo>
                  <a:pt x="1907" y="1959"/>
                  <a:pt x="1972" y="2015"/>
                  <a:pt x="2022" y="2077"/>
                </a:cubicBezTo>
                <a:cubicBezTo>
                  <a:pt x="2129" y="2077"/>
                  <a:pt x="2129" y="2077"/>
                  <a:pt x="2129" y="2077"/>
                </a:cubicBezTo>
                <a:cubicBezTo>
                  <a:pt x="2151" y="2061"/>
                  <a:pt x="2173" y="2044"/>
                  <a:pt x="2195" y="2028"/>
                </a:cubicBezTo>
                <a:cubicBezTo>
                  <a:pt x="2243" y="1969"/>
                  <a:pt x="2386" y="2043"/>
                  <a:pt x="2449" y="2094"/>
                </a:cubicBezTo>
                <a:cubicBezTo>
                  <a:pt x="2436" y="2132"/>
                  <a:pt x="2422" y="2170"/>
                  <a:pt x="2408" y="2209"/>
                </a:cubicBezTo>
                <a:cubicBezTo>
                  <a:pt x="2222" y="2314"/>
                  <a:pt x="2170" y="2254"/>
                  <a:pt x="1973" y="2233"/>
                </a:cubicBezTo>
                <a:cubicBezTo>
                  <a:pt x="1967" y="2244"/>
                  <a:pt x="1962" y="2255"/>
                  <a:pt x="1956" y="2266"/>
                </a:cubicBezTo>
                <a:cubicBezTo>
                  <a:pt x="1927" y="2336"/>
                  <a:pt x="1973" y="2382"/>
                  <a:pt x="1989" y="2431"/>
                </a:cubicBezTo>
                <a:cubicBezTo>
                  <a:pt x="1939" y="2432"/>
                  <a:pt x="1923" y="2438"/>
                  <a:pt x="1899" y="2463"/>
                </a:cubicBezTo>
                <a:cubicBezTo>
                  <a:pt x="1938" y="2534"/>
                  <a:pt x="2080" y="2590"/>
                  <a:pt x="2178" y="2595"/>
                </a:cubicBezTo>
                <a:cubicBezTo>
                  <a:pt x="2241" y="2549"/>
                  <a:pt x="2281" y="2469"/>
                  <a:pt x="2326" y="2406"/>
                </a:cubicBezTo>
                <a:cubicBezTo>
                  <a:pt x="2523" y="2367"/>
                  <a:pt x="2668" y="2375"/>
                  <a:pt x="2909" y="2398"/>
                </a:cubicBezTo>
                <a:cubicBezTo>
                  <a:pt x="2912" y="2406"/>
                  <a:pt x="2915" y="2414"/>
                  <a:pt x="2918" y="2422"/>
                </a:cubicBezTo>
                <a:cubicBezTo>
                  <a:pt x="2726" y="2717"/>
                  <a:pt x="2436" y="2828"/>
                  <a:pt x="2153" y="3030"/>
                </a:cubicBezTo>
                <a:cubicBezTo>
                  <a:pt x="2021" y="3125"/>
                  <a:pt x="1965" y="3322"/>
                  <a:pt x="1833" y="3408"/>
                </a:cubicBezTo>
                <a:cubicBezTo>
                  <a:pt x="1715" y="3486"/>
                  <a:pt x="1508" y="3680"/>
                  <a:pt x="1471" y="3828"/>
                </a:cubicBezTo>
                <a:cubicBezTo>
                  <a:pt x="1330" y="3783"/>
                  <a:pt x="1358" y="3567"/>
                  <a:pt x="1291" y="3450"/>
                </a:cubicBezTo>
                <a:cubicBezTo>
                  <a:pt x="1339" y="3379"/>
                  <a:pt x="1410" y="3271"/>
                  <a:pt x="1373" y="3145"/>
                </a:cubicBezTo>
                <a:cubicBezTo>
                  <a:pt x="1357" y="3110"/>
                  <a:pt x="1334" y="3087"/>
                  <a:pt x="1299" y="3071"/>
                </a:cubicBezTo>
                <a:cubicBezTo>
                  <a:pt x="1249" y="3069"/>
                  <a:pt x="1200" y="3066"/>
                  <a:pt x="1151" y="3063"/>
                </a:cubicBezTo>
                <a:cubicBezTo>
                  <a:pt x="1082" y="3127"/>
                  <a:pt x="973" y="3309"/>
                  <a:pt x="1019" y="3450"/>
                </a:cubicBezTo>
                <a:cubicBezTo>
                  <a:pt x="1036" y="3482"/>
                  <a:pt x="1052" y="3515"/>
                  <a:pt x="1069" y="3548"/>
                </a:cubicBezTo>
                <a:cubicBezTo>
                  <a:pt x="1084" y="3625"/>
                  <a:pt x="1059" y="3667"/>
                  <a:pt x="1110" y="3704"/>
                </a:cubicBezTo>
                <a:cubicBezTo>
                  <a:pt x="1035" y="3761"/>
                  <a:pt x="1070" y="3924"/>
                  <a:pt x="1118" y="3975"/>
                </a:cubicBezTo>
                <a:cubicBezTo>
                  <a:pt x="1085" y="4154"/>
                  <a:pt x="1121" y="4523"/>
                  <a:pt x="1307" y="4608"/>
                </a:cubicBezTo>
                <a:cubicBezTo>
                  <a:pt x="1321" y="4611"/>
                  <a:pt x="1334" y="4614"/>
                  <a:pt x="1348" y="4616"/>
                </a:cubicBezTo>
                <a:cubicBezTo>
                  <a:pt x="1564" y="4419"/>
                  <a:pt x="1675" y="4152"/>
                  <a:pt x="1693" y="3754"/>
                </a:cubicBezTo>
                <a:cubicBezTo>
                  <a:pt x="1707" y="3751"/>
                  <a:pt x="1721" y="3748"/>
                  <a:pt x="1734" y="3745"/>
                </a:cubicBezTo>
                <a:cubicBezTo>
                  <a:pt x="1794" y="4081"/>
                  <a:pt x="1848" y="4272"/>
                  <a:pt x="2005" y="4493"/>
                </a:cubicBezTo>
                <a:cubicBezTo>
                  <a:pt x="2036" y="4536"/>
                  <a:pt x="2120" y="4531"/>
                  <a:pt x="2145" y="4584"/>
                </a:cubicBezTo>
                <a:cubicBezTo>
                  <a:pt x="2194" y="4683"/>
                  <a:pt x="2174" y="4775"/>
                  <a:pt x="2277" y="4814"/>
                </a:cubicBezTo>
                <a:cubicBezTo>
                  <a:pt x="2348" y="4819"/>
                  <a:pt x="2419" y="4825"/>
                  <a:pt x="2490" y="4830"/>
                </a:cubicBezTo>
                <a:cubicBezTo>
                  <a:pt x="2507" y="4830"/>
                  <a:pt x="2507" y="4830"/>
                  <a:pt x="2507" y="4830"/>
                </a:cubicBezTo>
                <a:cubicBezTo>
                  <a:pt x="2507" y="4863"/>
                  <a:pt x="2507" y="4863"/>
                  <a:pt x="2507" y="4863"/>
                </a:cubicBezTo>
                <a:cubicBezTo>
                  <a:pt x="2433" y="4871"/>
                  <a:pt x="2359" y="4879"/>
                  <a:pt x="2285" y="4888"/>
                </a:cubicBezTo>
                <a:cubicBezTo>
                  <a:pt x="2156" y="4952"/>
                  <a:pt x="2186" y="5181"/>
                  <a:pt x="1989" y="5233"/>
                </a:cubicBezTo>
                <a:cubicBezTo>
                  <a:pt x="1945" y="5192"/>
                  <a:pt x="1901" y="5151"/>
                  <a:pt x="1858" y="5110"/>
                </a:cubicBezTo>
                <a:cubicBezTo>
                  <a:pt x="1839" y="5073"/>
                  <a:pt x="1859" y="4997"/>
                  <a:pt x="1825" y="4978"/>
                </a:cubicBezTo>
                <a:cubicBezTo>
                  <a:pt x="1718" y="4978"/>
                  <a:pt x="1718" y="4978"/>
                  <a:pt x="1718" y="4978"/>
                </a:cubicBezTo>
                <a:cubicBezTo>
                  <a:pt x="1654" y="5037"/>
                  <a:pt x="1586" y="5084"/>
                  <a:pt x="1537" y="5159"/>
                </a:cubicBezTo>
                <a:cubicBezTo>
                  <a:pt x="1537" y="5216"/>
                  <a:pt x="1537" y="5216"/>
                  <a:pt x="1537" y="5216"/>
                </a:cubicBezTo>
                <a:cubicBezTo>
                  <a:pt x="1565" y="5230"/>
                  <a:pt x="1592" y="5235"/>
                  <a:pt x="1627" y="5225"/>
                </a:cubicBezTo>
                <a:cubicBezTo>
                  <a:pt x="1633" y="5183"/>
                  <a:pt x="1638" y="5142"/>
                  <a:pt x="1644" y="5101"/>
                </a:cubicBezTo>
                <a:cubicBezTo>
                  <a:pt x="1652" y="5093"/>
                  <a:pt x="1652" y="5093"/>
                  <a:pt x="1652" y="5093"/>
                </a:cubicBezTo>
                <a:cubicBezTo>
                  <a:pt x="1663" y="5096"/>
                  <a:pt x="1674" y="5099"/>
                  <a:pt x="1685" y="5101"/>
                </a:cubicBezTo>
                <a:cubicBezTo>
                  <a:pt x="1685" y="5266"/>
                  <a:pt x="1685" y="5266"/>
                  <a:pt x="1685" y="5266"/>
                </a:cubicBezTo>
                <a:cubicBezTo>
                  <a:pt x="1631" y="5291"/>
                  <a:pt x="1590" y="5281"/>
                  <a:pt x="1586" y="5364"/>
                </a:cubicBezTo>
                <a:cubicBezTo>
                  <a:pt x="1665" y="5419"/>
                  <a:pt x="1723" y="5427"/>
                  <a:pt x="1751" y="5537"/>
                </a:cubicBezTo>
                <a:cubicBezTo>
                  <a:pt x="1831" y="5553"/>
                  <a:pt x="1899" y="5596"/>
                  <a:pt x="1964" y="5603"/>
                </a:cubicBezTo>
                <a:cubicBezTo>
                  <a:pt x="2023" y="5609"/>
                  <a:pt x="2051" y="5564"/>
                  <a:pt x="2088" y="5553"/>
                </a:cubicBezTo>
                <a:cubicBezTo>
                  <a:pt x="2137" y="5551"/>
                  <a:pt x="2186" y="5548"/>
                  <a:pt x="2236" y="5545"/>
                </a:cubicBezTo>
                <a:cubicBezTo>
                  <a:pt x="2340" y="5502"/>
                  <a:pt x="2440" y="5354"/>
                  <a:pt x="2548" y="5299"/>
                </a:cubicBezTo>
                <a:cubicBezTo>
                  <a:pt x="2583" y="5293"/>
                  <a:pt x="2619" y="5288"/>
                  <a:pt x="2655" y="5282"/>
                </a:cubicBezTo>
                <a:cubicBezTo>
                  <a:pt x="2752" y="5235"/>
                  <a:pt x="2787" y="5134"/>
                  <a:pt x="2918" y="5101"/>
                </a:cubicBezTo>
                <a:cubicBezTo>
                  <a:pt x="3110" y="5370"/>
                  <a:pt x="3982" y="5028"/>
                  <a:pt x="4159" y="5036"/>
                </a:cubicBezTo>
                <a:cubicBezTo>
                  <a:pt x="4161" y="5038"/>
                  <a:pt x="4164" y="5041"/>
                  <a:pt x="4167" y="5044"/>
                </a:cubicBezTo>
                <a:cubicBezTo>
                  <a:pt x="4167" y="5052"/>
                  <a:pt x="4167" y="5052"/>
                  <a:pt x="4167" y="5052"/>
                </a:cubicBezTo>
                <a:cubicBezTo>
                  <a:pt x="4117" y="5102"/>
                  <a:pt x="3996" y="5123"/>
                  <a:pt x="3961" y="5183"/>
                </a:cubicBezTo>
                <a:cubicBezTo>
                  <a:pt x="3985" y="5233"/>
                  <a:pt x="4015" y="5256"/>
                  <a:pt x="4052" y="5290"/>
                </a:cubicBezTo>
                <a:cubicBezTo>
                  <a:pt x="4101" y="5284"/>
                  <a:pt x="4119" y="5270"/>
                  <a:pt x="4150" y="5249"/>
                </a:cubicBezTo>
                <a:cubicBezTo>
                  <a:pt x="4186" y="5277"/>
                  <a:pt x="4222" y="5304"/>
                  <a:pt x="4257" y="5331"/>
                </a:cubicBezTo>
                <a:cubicBezTo>
                  <a:pt x="4387" y="5375"/>
                  <a:pt x="4449" y="5222"/>
                  <a:pt x="4520" y="5372"/>
                </a:cubicBezTo>
                <a:cubicBezTo>
                  <a:pt x="4523" y="5403"/>
                  <a:pt x="4526" y="5433"/>
                  <a:pt x="4528" y="5463"/>
                </a:cubicBezTo>
                <a:cubicBezTo>
                  <a:pt x="4411" y="5585"/>
                  <a:pt x="4345" y="5746"/>
                  <a:pt x="4200" y="5841"/>
                </a:cubicBezTo>
                <a:cubicBezTo>
                  <a:pt x="4124" y="5784"/>
                  <a:pt x="4040" y="5745"/>
                  <a:pt x="3937" y="5709"/>
                </a:cubicBezTo>
                <a:cubicBezTo>
                  <a:pt x="3915" y="5734"/>
                  <a:pt x="3893" y="5759"/>
                  <a:pt x="3871" y="5783"/>
                </a:cubicBezTo>
                <a:cubicBezTo>
                  <a:pt x="3868" y="5791"/>
                  <a:pt x="3876" y="5944"/>
                  <a:pt x="3879" y="5956"/>
                </a:cubicBezTo>
                <a:cubicBezTo>
                  <a:pt x="4035" y="6003"/>
                  <a:pt x="4007" y="6013"/>
                  <a:pt x="4159" y="5964"/>
                </a:cubicBezTo>
                <a:cubicBezTo>
                  <a:pt x="4221" y="5944"/>
                  <a:pt x="4258" y="5971"/>
                  <a:pt x="4290" y="5923"/>
                </a:cubicBezTo>
                <a:cubicBezTo>
                  <a:pt x="4383" y="5967"/>
                  <a:pt x="4476" y="6011"/>
                  <a:pt x="4569" y="6055"/>
                </a:cubicBezTo>
                <a:cubicBezTo>
                  <a:pt x="4589" y="6038"/>
                  <a:pt x="4608" y="6022"/>
                  <a:pt x="4627" y="6005"/>
                </a:cubicBezTo>
                <a:cubicBezTo>
                  <a:pt x="4647" y="5924"/>
                  <a:pt x="4635" y="5880"/>
                  <a:pt x="4594" y="5824"/>
                </a:cubicBezTo>
                <a:cubicBezTo>
                  <a:pt x="4796" y="5726"/>
                  <a:pt x="4779" y="5546"/>
                  <a:pt x="4906" y="5463"/>
                </a:cubicBezTo>
                <a:cubicBezTo>
                  <a:pt x="4958" y="5457"/>
                  <a:pt x="5010" y="5452"/>
                  <a:pt x="5063" y="5446"/>
                </a:cubicBezTo>
                <a:cubicBezTo>
                  <a:pt x="5223" y="5437"/>
                  <a:pt x="5275" y="5363"/>
                  <a:pt x="5317" y="5225"/>
                </a:cubicBezTo>
                <a:close/>
                <a:moveTo>
                  <a:pt x="2457" y="1707"/>
                </a:moveTo>
                <a:cubicBezTo>
                  <a:pt x="2441" y="1713"/>
                  <a:pt x="2425" y="1718"/>
                  <a:pt x="2408" y="1724"/>
                </a:cubicBezTo>
                <a:cubicBezTo>
                  <a:pt x="2379" y="1699"/>
                  <a:pt x="2377" y="1708"/>
                  <a:pt x="2384" y="1666"/>
                </a:cubicBezTo>
                <a:cubicBezTo>
                  <a:pt x="2441" y="1666"/>
                  <a:pt x="2441" y="1666"/>
                  <a:pt x="2441" y="1666"/>
                </a:cubicBezTo>
                <a:cubicBezTo>
                  <a:pt x="2447" y="1672"/>
                  <a:pt x="2452" y="1677"/>
                  <a:pt x="2457" y="1683"/>
                </a:cubicBezTo>
                <a:lnTo>
                  <a:pt x="2457" y="1707"/>
                </a:lnTo>
                <a:close/>
                <a:moveTo>
                  <a:pt x="2195" y="5479"/>
                </a:moveTo>
                <a:cubicBezTo>
                  <a:pt x="2190" y="5480"/>
                  <a:pt x="2190" y="5480"/>
                  <a:pt x="2190" y="5480"/>
                </a:cubicBezTo>
                <a:cubicBezTo>
                  <a:pt x="2195" y="5477"/>
                  <a:pt x="2195" y="5477"/>
                  <a:pt x="2195" y="5477"/>
                </a:cubicBezTo>
                <a:lnTo>
                  <a:pt x="2195" y="5479"/>
                </a:lnTo>
                <a:close/>
                <a:moveTo>
                  <a:pt x="4487" y="5274"/>
                </a:moveTo>
                <a:cubicBezTo>
                  <a:pt x="4488" y="5272"/>
                  <a:pt x="4488" y="5271"/>
                  <a:pt x="4489" y="5269"/>
                </a:cubicBezTo>
                <a:cubicBezTo>
                  <a:pt x="4492" y="5274"/>
                  <a:pt x="4492" y="5274"/>
                  <a:pt x="4492" y="5274"/>
                </a:cubicBezTo>
                <a:lnTo>
                  <a:pt x="4487" y="527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7" name="Freeform 53"/>
          <p:cNvSpPr>
            <a:spLocks noEditPoints="1"/>
          </p:cNvSpPr>
          <p:nvPr/>
        </p:nvSpPr>
        <p:spPr bwMode="auto">
          <a:xfrm flipH="1">
            <a:off x="4021429" y="2051700"/>
            <a:ext cx="1864136" cy="1846532"/>
          </a:xfrm>
          <a:custGeom>
            <a:avLst/>
            <a:gdLst>
              <a:gd name="T0" fmla="*/ 3038 w 7080"/>
              <a:gd name="T1" fmla="*/ 6173 h 7013"/>
              <a:gd name="T2" fmla="*/ 3537 w 7080"/>
              <a:gd name="T3" fmla="*/ 5982 h 7013"/>
              <a:gd name="T4" fmla="*/ 3493 w 7080"/>
              <a:gd name="T5" fmla="*/ 5903 h 7013"/>
              <a:gd name="T6" fmla="*/ 3429 w 7080"/>
              <a:gd name="T7" fmla="*/ 5212 h 7013"/>
              <a:gd name="T8" fmla="*/ 2647 w 7080"/>
              <a:gd name="T9" fmla="*/ 6066 h 7013"/>
              <a:gd name="T10" fmla="*/ 3738 w 7080"/>
              <a:gd name="T11" fmla="*/ 5070 h 7013"/>
              <a:gd name="T12" fmla="*/ 7022 w 7080"/>
              <a:gd name="T13" fmla="*/ 3078 h 7013"/>
              <a:gd name="T14" fmla="*/ 6975 w 7080"/>
              <a:gd name="T15" fmla="*/ 3078 h 7013"/>
              <a:gd name="T16" fmla="*/ 4698 w 7080"/>
              <a:gd name="T17" fmla="*/ 209 h 7013"/>
              <a:gd name="T18" fmla="*/ 2789 w 7080"/>
              <a:gd name="T19" fmla="*/ 197 h 7013"/>
              <a:gd name="T20" fmla="*/ 264 w 7080"/>
              <a:gd name="T21" fmla="*/ 2118 h 7013"/>
              <a:gd name="T22" fmla="*/ 133 w 7080"/>
              <a:gd name="T23" fmla="*/ 3671 h 7013"/>
              <a:gd name="T24" fmla="*/ 1663 w 7080"/>
              <a:gd name="T25" fmla="*/ 6315 h 7013"/>
              <a:gd name="T26" fmla="*/ 4959 w 7080"/>
              <a:gd name="T27" fmla="*/ 6623 h 7013"/>
              <a:gd name="T28" fmla="*/ 6678 w 7080"/>
              <a:gd name="T29" fmla="*/ 4536 h 7013"/>
              <a:gd name="T30" fmla="*/ 6299 w 7080"/>
              <a:gd name="T31" fmla="*/ 2296 h 7013"/>
              <a:gd name="T32" fmla="*/ 6275 w 7080"/>
              <a:gd name="T33" fmla="*/ 4702 h 7013"/>
              <a:gd name="T34" fmla="*/ 5943 w 7080"/>
              <a:gd name="T35" fmla="*/ 5094 h 7013"/>
              <a:gd name="T36" fmla="*/ 5303 w 7080"/>
              <a:gd name="T37" fmla="*/ 5864 h 7013"/>
              <a:gd name="T38" fmla="*/ 2730 w 7080"/>
              <a:gd name="T39" fmla="*/ 6256 h 7013"/>
              <a:gd name="T40" fmla="*/ 2268 w 7080"/>
              <a:gd name="T41" fmla="*/ 6149 h 7013"/>
              <a:gd name="T42" fmla="*/ 1663 w 7080"/>
              <a:gd name="T43" fmla="*/ 5556 h 7013"/>
              <a:gd name="T44" fmla="*/ 619 w 7080"/>
              <a:gd name="T45" fmla="*/ 4347 h 7013"/>
              <a:gd name="T46" fmla="*/ 584 w 7080"/>
              <a:gd name="T47" fmla="*/ 3837 h 7013"/>
              <a:gd name="T48" fmla="*/ 536 w 7080"/>
              <a:gd name="T49" fmla="*/ 3220 h 7013"/>
              <a:gd name="T50" fmla="*/ 857 w 7080"/>
              <a:gd name="T51" fmla="*/ 2011 h 7013"/>
              <a:gd name="T52" fmla="*/ 1272 w 7080"/>
              <a:gd name="T53" fmla="*/ 1525 h 7013"/>
              <a:gd name="T54" fmla="*/ 1615 w 7080"/>
              <a:gd name="T55" fmla="*/ 1121 h 7013"/>
              <a:gd name="T56" fmla="*/ 1866 w 7080"/>
              <a:gd name="T57" fmla="*/ 937 h 7013"/>
              <a:gd name="T58" fmla="*/ 3034 w 7080"/>
              <a:gd name="T59" fmla="*/ 535 h 7013"/>
              <a:gd name="T60" fmla="*/ 4485 w 7080"/>
              <a:gd name="T61" fmla="*/ 683 h 7013"/>
              <a:gd name="T62" fmla="*/ 4604 w 7080"/>
              <a:gd name="T63" fmla="*/ 721 h 7013"/>
              <a:gd name="T64" fmla="*/ 4959 w 7080"/>
              <a:gd name="T65" fmla="*/ 802 h 7013"/>
              <a:gd name="T66" fmla="*/ 6263 w 7080"/>
              <a:gd name="T67" fmla="*/ 2213 h 7013"/>
              <a:gd name="T68" fmla="*/ 2588 w 7080"/>
              <a:gd name="T69" fmla="*/ 5722 h 7013"/>
              <a:gd name="T70" fmla="*/ 2102 w 7080"/>
              <a:gd name="T71" fmla="*/ 5758 h 7013"/>
              <a:gd name="T72" fmla="*/ 5623 w 7080"/>
              <a:gd name="T73" fmla="*/ 1928 h 7013"/>
              <a:gd name="T74" fmla="*/ 5018 w 7080"/>
              <a:gd name="T75" fmla="*/ 1608 h 7013"/>
              <a:gd name="T76" fmla="*/ 3821 w 7080"/>
              <a:gd name="T77" fmla="*/ 1821 h 7013"/>
              <a:gd name="T78" fmla="*/ 4674 w 7080"/>
              <a:gd name="T79" fmla="*/ 2758 h 7013"/>
              <a:gd name="T80" fmla="*/ 2422 w 7080"/>
              <a:gd name="T81" fmla="*/ 3979 h 7013"/>
              <a:gd name="T82" fmla="*/ 2730 w 7080"/>
              <a:gd name="T83" fmla="*/ 3339 h 7013"/>
              <a:gd name="T84" fmla="*/ 3263 w 7080"/>
              <a:gd name="T85" fmla="*/ 3149 h 7013"/>
              <a:gd name="T86" fmla="*/ 2801 w 7080"/>
              <a:gd name="T87" fmla="*/ 3564 h 7013"/>
              <a:gd name="T88" fmla="*/ 3204 w 7080"/>
              <a:gd name="T89" fmla="*/ 3102 h 7013"/>
              <a:gd name="T90" fmla="*/ 2137 w 7080"/>
              <a:gd name="T91" fmla="*/ 3505 h 7013"/>
              <a:gd name="T92" fmla="*/ 2991 w 7080"/>
              <a:gd name="T93" fmla="*/ 2248 h 7013"/>
              <a:gd name="T94" fmla="*/ 3892 w 7080"/>
              <a:gd name="T95" fmla="*/ 2438 h 7013"/>
              <a:gd name="T96" fmla="*/ 3501 w 7080"/>
              <a:gd name="T97" fmla="*/ 825 h 7013"/>
              <a:gd name="T98" fmla="*/ 2291 w 7080"/>
              <a:gd name="T99" fmla="*/ 1122 h 7013"/>
              <a:gd name="T100" fmla="*/ 1793 w 7080"/>
              <a:gd name="T101" fmla="*/ 2082 h 7013"/>
              <a:gd name="T102" fmla="*/ 1627 w 7080"/>
              <a:gd name="T103" fmla="*/ 3090 h 7013"/>
              <a:gd name="T104" fmla="*/ 2647 w 7080"/>
              <a:gd name="T105" fmla="*/ 5295 h 7013"/>
              <a:gd name="T106" fmla="*/ 1426 w 7080"/>
              <a:gd name="T107" fmla="*/ 4963 h 7013"/>
              <a:gd name="T108" fmla="*/ 1793 w 7080"/>
              <a:gd name="T109" fmla="*/ 5556 h 7013"/>
              <a:gd name="T110" fmla="*/ 4520 w 7080"/>
              <a:gd name="T111" fmla="*/ 4857 h 7013"/>
              <a:gd name="T112" fmla="*/ 5149 w 7080"/>
              <a:gd name="T113" fmla="*/ 4940 h 7013"/>
              <a:gd name="T114" fmla="*/ 3050 w 7080"/>
              <a:gd name="T115" fmla="*/ 4430 h 7013"/>
              <a:gd name="T116" fmla="*/ 5647 w 7080"/>
              <a:gd name="T117" fmla="*/ 3398 h 7013"/>
              <a:gd name="T118" fmla="*/ 5196 w 7080"/>
              <a:gd name="T119" fmla="*/ 2817 h 7013"/>
              <a:gd name="T120" fmla="*/ 1936 w 7080"/>
              <a:gd name="T121" fmla="*/ 1335 h 7013"/>
              <a:gd name="T122" fmla="*/ 4994 w 7080"/>
              <a:gd name="T123" fmla="*/ 3339 h 7013"/>
              <a:gd name="T124" fmla="*/ 4722 w 7080"/>
              <a:gd name="T125" fmla="*/ 4335 h 7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80" h="7013">
                <a:moveTo>
                  <a:pt x="3493" y="5903"/>
                </a:moveTo>
                <a:cubicBezTo>
                  <a:pt x="3454" y="5955"/>
                  <a:pt x="3392" y="6031"/>
                  <a:pt x="3336" y="6078"/>
                </a:cubicBezTo>
                <a:cubicBezTo>
                  <a:pt x="3335" y="6078"/>
                  <a:pt x="3335" y="6078"/>
                  <a:pt x="3335" y="6078"/>
                </a:cubicBezTo>
                <a:cubicBezTo>
                  <a:pt x="3236" y="6109"/>
                  <a:pt x="3137" y="6141"/>
                  <a:pt x="3038" y="6173"/>
                </a:cubicBezTo>
                <a:cubicBezTo>
                  <a:pt x="3038" y="6196"/>
                  <a:pt x="3038" y="6196"/>
                  <a:pt x="3038" y="6196"/>
                </a:cubicBezTo>
                <a:cubicBezTo>
                  <a:pt x="3158" y="6211"/>
                  <a:pt x="3235" y="6179"/>
                  <a:pt x="3346" y="6161"/>
                </a:cubicBezTo>
                <a:cubicBezTo>
                  <a:pt x="3355" y="6146"/>
                  <a:pt x="3364" y="6131"/>
                  <a:pt x="3373" y="6116"/>
                </a:cubicBezTo>
                <a:cubicBezTo>
                  <a:pt x="3422" y="6100"/>
                  <a:pt x="3480" y="6063"/>
                  <a:pt x="3537" y="5982"/>
                </a:cubicBezTo>
                <a:cubicBezTo>
                  <a:pt x="3694" y="5928"/>
                  <a:pt x="3728" y="5764"/>
                  <a:pt x="3939" y="5746"/>
                </a:cubicBezTo>
                <a:cubicBezTo>
                  <a:pt x="3954" y="5713"/>
                  <a:pt x="3948" y="5726"/>
                  <a:pt x="3951" y="5698"/>
                </a:cubicBezTo>
                <a:cubicBezTo>
                  <a:pt x="3931" y="5694"/>
                  <a:pt x="3912" y="5690"/>
                  <a:pt x="3892" y="5686"/>
                </a:cubicBezTo>
                <a:cubicBezTo>
                  <a:pt x="3715" y="5762"/>
                  <a:pt x="3575" y="5741"/>
                  <a:pt x="3493" y="5903"/>
                </a:cubicBezTo>
                <a:close/>
                <a:moveTo>
                  <a:pt x="3738" y="5070"/>
                </a:moveTo>
                <a:cubicBezTo>
                  <a:pt x="3645" y="4935"/>
                  <a:pt x="3392" y="4931"/>
                  <a:pt x="3157" y="4940"/>
                </a:cubicBezTo>
                <a:cubicBezTo>
                  <a:pt x="3149" y="4951"/>
                  <a:pt x="3141" y="4963"/>
                  <a:pt x="3133" y="4975"/>
                </a:cubicBezTo>
                <a:cubicBezTo>
                  <a:pt x="3224" y="5077"/>
                  <a:pt x="3346" y="5093"/>
                  <a:pt x="3429" y="5212"/>
                </a:cubicBezTo>
                <a:cubicBezTo>
                  <a:pt x="3398" y="5481"/>
                  <a:pt x="3272" y="5846"/>
                  <a:pt x="3097" y="5983"/>
                </a:cubicBezTo>
                <a:cubicBezTo>
                  <a:pt x="2856" y="6017"/>
                  <a:pt x="2515" y="5783"/>
                  <a:pt x="2315" y="5924"/>
                </a:cubicBezTo>
                <a:cubicBezTo>
                  <a:pt x="2279" y="5946"/>
                  <a:pt x="2295" y="5926"/>
                  <a:pt x="2279" y="5971"/>
                </a:cubicBezTo>
                <a:cubicBezTo>
                  <a:pt x="2438" y="5995"/>
                  <a:pt x="2535" y="5984"/>
                  <a:pt x="2647" y="6066"/>
                </a:cubicBezTo>
                <a:cubicBezTo>
                  <a:pt x="2647" y="5983"/>
                  <a:pt x="2647" y="5983"/>
                  <a:pt x="2647" y="5983"/>
                </a:cubicBezTo>
                <a:cubicBezTo>
                  <a:pt x="2710" y="6011"/>
                  <a:pt x="2691" y="6024"/>
                  <a:pt x="2682" y="6101"/>
                </a:cubicBezTo>
                <a:cubicBezTo>
                  <a:pt x="2843" y="6135"/>
                  <a:pt x="3258" y="6064"/>
                  <a:pt x="3358" y="5995"/>
                </a:cubicBezTo>
                <a:cubicBezTo>
                  <a:pt x="3446" y="5934"/>
                  <a:pt x="3839" y="5217"/>
                  <a:pt x="3738" y="5070"/>
                </a:cubicBezTo>
                <a:close/>
                <a:moveTo>
                  <a:pt x="7022" y="3078"/>
                </a:moveTo>
                <a:cubicBezTo>
                  <a:pt x="6998" y="3078"/>
                  <a:pt x="6998" y="3078"/>
                  <a:pt x="6998" y="3078"/>
                </a:cubicBezTo>
                <a:cubicBezTo>
                  <a:pt x="6994" y="3086"/>
                  <a:pt x="6990" y="3094"/>
                  <a:pt x="6986" y="3102"/>
                </a:cubicBezTo>
                <a:cubicBezTo>
                  <a:pt x="6998" y="3094"/>
                  <a:pt x="7010" y="3086"/>
                  <a:pt x="7022" y="3078"/>
                </a:cubicBezTo>
                <a:close/>
                <a:moveTo>
                  <a:pt x="7022" y="3149"/>
                </a:moveTo>
                <a:cubicBezTo>
                  <a:pt x="6986" y="3161"/>
                  <a:pt x="6951" y="3173"/>
                  <a:pt x="6915" y="3185"/>
                </a:cubicBezTo>
                <a:cubicBezTo>
                  <a:pt x="6907" y="3181"/>
                  <a:pt x="6899" y="3177"/>
                  <a:pt x="6892" y="3173"/>
                </a:cubicBezTo>
                <a:cubicBezTo>
                  <a:pt x="6912" y="3112"/>
                  <a:pt x="6955" y="3118"/>
                  <a:pt x="6975" y="3078"/>
                </a:cubicBezTo>
                <a:cubicBezTo>
                  <a:pt x="7080" y="2864"/>
                  <a:pt x="6791" y="2205"/>
                  <a:pt x="6737" y="2082"/>
                </a:cubicBezTo>
                <a:cubicBezTo>
                  <a:pt x="6487" y="1513"/>
                  <a:pt x="6113" y="1003"/>
                  <a:pt x="5623" y="683"/>
                </a:cubicBezTo>
                <a:cubicBezTo>
                  <a:pt x="5429" y="604"/>
                  <a:pt x="5236" y="525"/>
                  <a:pt x="5042" y="446"/>
                </a:cubicBezTo>
                <a:cubicBezTo>
                  <a:pt x="4936" y="380"/>
                  <a:pt x="4808" y="256"/>
                  <a:pt x="4698" y="209"/>
                </a:cubicBezTo>
                <a:cubicBezTo>
                  <a:pt x="4565" y="152"/>
                  <a:pt x="4402" y="153"/>
                  <a:pt x="4295" y="102"/>
                </a:cubicBezTo>
                <a:cubicBezTo>
                  <a:pt x="4258" y="132"/>
                  <a:pt x="4254" y="131"/>
                  <a:pt x="4248" y="197"/>
                </a:cubicBezTo>
                <a:cubicBezTo>
                  <a:pt x="3930" y="90"/>
                  <a:pt x="3723" y="0"/>
                  <a:pt x="3240" y="7"/>
                </a:cubicBezTo>
                <a:cubicBezTo>
                  <a:pt x="3182" y="115"/>
                  <a:pt x="2933" y="173"/>
                  <a:pt x="2789" y="197"/>
                </a:cubicBezTo>
                <a:cubicBezTo>
                  <a:pt x="2726" y="189"/>
                  <a:pt x="2663" y="181"/>
                  <a:pt x="2599" y="173"/>
                </a:cubicBezTo>
                <a:cubicBezTo>
                  <a:pt x="2418" y="207"/>
                  <a:pt x="2279" y="342"/>
                  <a:pt x="2137" y="387"/>
                </a:cubicBezTo>
                <a:cubicBezTo>
                  <a:pt x="1935" y="451"/>
                  <a:pt x="1722" y="434"/>
                  <a:pt x="1556" y="529"/>
                </a:cubicBezTo>
                <a:cubicBezTo>
                  <a:pt x="1085" y="799"/>
                  <a:pt x="469" y="1591"/>
                  <a:pt x="264" y="2118"/>
                </a:cubicBezTo>
                <a:cubicBezTo>
                  <a:pt x="226" y="2215"/>
                  <a:pt x="276" y="2331"/>
                  <a:pt x="240" y="2426"/>
                </a:cubicBezTo>
                <a:cubicBezTo>
                  <a:pt x="190" y="2559"/>
                  <a:pt x="92" y="2761"/>
                  <a:pt x="50" y="2900"/>
                </a:cubicBezTo>
                <a:cubicBezTo>
                  <a:pt x="98" y="3023"/>
                  <a:pt x="0" y="3343"/>
                  <a:pt x="27" y="3386"/>
                </a:cubicBezTo>
                <a:cubicBezTo>
                  <a:pt x="67" y="3452"/>
                  <a:pt x="127" y="3561"/>
                  <a:pt x="133" y="3671"/>
                </a:cubicBezTo>
                <a:cubicBezTo>
                  <a:pt x="139" y="3764"/>
                  <a:pt x="70" y="3862"/>
                  <a:pt x="86" y="3979"/>
                </a:cubicBezTo>
                <a:cubicBezTo>
                  <a:pt x="120" y="4232"/>
                  <a:pt x="364" y="5008"/>
                  <a:pt x="489" y="5189"/>
                </a:cubicBezTo>
                <a:cubicBezTo>
                  <a:pt x="743" y="5555"/>
                  <a:pt x="1107" y="5773"/>
                  <a:pt x="1473" y="6030"/>
                </a:cubicBezTo>
                <a:cubicBezTo>
                  <a:pt x="1564" y="6094"/>
                  <a:pt x="1600" y="6219"/>
                  <a:pt x="1663" y="6315"/>
                </a:cubicBezTo>
                <a:cubicBezTo>
                  <a:pt x="1670" y="6326"/>
                  <a:pt x="2027" y="6627"/>
                  <a:pt x="2042" y="6635"/>
                </a:cubicBezTo>
                <a:cubicBezTo>
                  <a:pt x="2311" y="6774"/>
                  <a:pt x="2588" y="6825"/>
                  <a:pt x="2837" y="6955"/>
                </a:cubicBezTo>
                <a:cubicBezTo>
                  <a:pt x="2948" y="7013"/>
                  <a:pt x="3785" y="6814"/>
                  <a:pt x="3975" y="6848"/>
                </a:cubicBezTo>
                <a:cubicBezTo>
                  <a:pt x="4340" y="6915"/>
                  <a:pt x="4654" y="6816"/>
                  <a:pt x="4959" y="6623"/>
                </a:cubicBezTo>
                <a:cubicBezTo>
                  <a:pt x="5022" y="6583"/>
                  <a:pt x="5089" y="6474"/>
                  <a:pt x="5149" y="6445"/>
                </a:cubicBezTo>
                <a:cubicBezTo>
                  <a:pt x="5274" y="6385"/>
                  <a:pt x="5389" y="6408"/>
                  <a:pt x="5481" y="6350"/>
                </a:cubicBezTo>
                <a:cubicBezTo>
                  <a:pt x="5676" y="6228"/>
                  <a:pt x="6255" y="5691"/>
                  <a:pt x="6370" y="5497"/>
                </a:cubicBezTo>
                <a:cubicBezTo>
                  <a:pt x="6527" y="5230"/>
                  <a:pt x="6544" y="4827"/>
                  <a:pt x="6678" y="4536"/>
                </a:cubicBezTo>
                <a:cubicBezTo>
                  <a:pt x="6886" y="4085"/>
                  <a:pt x="7034" y="3902"/>
                  <a:pt x="7022" y="3149"/>
                </a:cubicBezTo>
                <a:close/>
                <a:moveTo>
                  <a:pt x="6311" y="2281"/>
                </a:moveTo>
                <a:cubicBezTo>
                  <a:pt x="6320" y="2299"/>
                  <a:pt x="6320" y="2299"/>
                  <a:pt x="6320" y="2299"/>
                </a:cubicBezTo>
                <a:cubicBezTo>
                  <a:pt x="6314" y="2298"/>
                  <a:pt x="6307" y="2296"/>
                  <a:pt x="6299" y="2296"/>
                </a:cubicBezTo>
                <a:cubicBezTo>
                  <a:pt x="6303" y="2291"/>
                  <a:pt x="6307" y="2286"/>
                  <a:pt x="6311" y="2281"/>
                </a:cubicBezTo>
                <a:close/>
                <a:moveTo>
                  <a:pt x="6453" y="3505"/>
                </a:moveTo>
                <a:cubicBezTo>
                  <a:pt x="6413" y="3969"/>
                  <a:pt x="6413" y="4349"/>
                  <a:pt x="6216" y="4691"/>
                </a:cubicBezTo>
                <a:cubicBezTo>
                  <a:pt x="6269" y="4692"/>
                  <a:pt x="6243" y="4678"/>
                  <a:pt x="6275" y="4702"/>
                </a:cubicBezTo>
                <a:cubicBezTo>
                  <a:pt x="6243" y="4718"/>
                  <a:pt x="6212" y="4734"/>
                  <a:pt x="6180" y="4750"/>
                </a:cubicBezTo>
                <a:cubicBezTo>
                  <a:pt x="6108" y="4837"/>
                  <a:pt x="6241" y="4941"/>
                  <a:pt x="6097" y="4951"/>
                </a:cubicBezTo>
                <a:cubicBezTo>
                  <a:pt x="6105" y="4999"/>
                  <a:pt x="6096" y="4987"/>
                  <a:pt x="6121" y="5011"/>
                </a:cubicBezTo>
                <a:cubicBezTo>
                  <a:pt x="6084" y="5069"/>
                  <a:pt x="5988" y="5046"/>
                  <a:pt x="5943" y="5094"/>
                </a:cubicBezTo>
                <a:cubicBezTo>
                  <a:pt x="5718" y="5332"/>
                  <a:pt x="5580" y="5669"/>
                  <a:pt x="5232" y="5781"/>
                </a:cubicBezTo>
                <a:cubicBezTo>
                  <a:pt x="5208" y="5805"/>
                  <a:pt x="5208" y="5805"/>
                  <a:pt x="5208" y="5805"/>
                </a:cubicBezTo>
                <a:cubicBezTo>
                  <a:pt x="5231" y="5825"/>
                  <a:pt x="5254" y="5832"/>
                  <a:pt x="5291" y="5841"/>
                </a:cubicBezTo>
                <a:cubicBezTo>
                  <a:pt x="5295" y="5849"/>
                  <a:pt x="5299" y="5856"/>
                  <a:pt x="5303" y="5864"/>
                </a:cubicBezTo>
                <a:cubicBezTo>
                  <a:pt x="5242" y="5938"/>
                  <a:pt x="5013" y="5930"/>
                  <a:pt x="4935" y="5983"/>
                </a:cubicBezTo>
                <a:cubicBezTo>
                  <a:pt x="4549" y="6243"/>
                  <a:pt x="4000" y="6520"/>
                  <a:pt x="3263" y="6386"/>
                </a:cubicBezTo>
                <a:cubicBezTo>
                  <a:pt x="3090" y="6343"/>
                  <a:pt x="2916" y="6299"/>
                  <a:pt x="2742" y="6256"/>
                </a:cubicBezTo>
                <a:cubicBezTo>
                  <a:pt x="2730" y="6256"/>
                  <a:pt x="2730" y="6256"/>
                  <a:pt x="2730" y="6256"/>
                </a:cubicBezTo>
                <a:cubicBezTo>
                  <a:pt x="2730" y="6303"/>
                  <a:pt x="2730" y="6303"/>
                  <a:pt x="2730" y="6303"/>
                </a:cubicBezTo>
                <a:cubicBezTo>
                  <a:pt x="2726" y="6315"/>
                  <a:pt x="2722" y="6327"/>
                  <a:pt x="2718" y="6339"/>
                </a:cubicBezTo>
                <a:cubicBezTo>
                  <a:pt x="2520" y="6318"/>
                  <a:pt x="2402" y="6189"/>
                  <a:pt x="2268" y="6101"/>
                </a:cubicBezTo>
                <a:cubicBezTo>
                  <a:pt x="2268" y="6149"/>
                  <a:pt x="2268" y="6149"/>
                  <a:pt x="2268" y="6149"/>
                </a:cubicBezTo>
                <a:cubicBezTo>
                  <a:pt x="2260" y="6157"/>
                  <a:pt x="2252" y="6165"/>
                  <a:pt x="2244" y="6173"/>
                </a:cubicBezTo>
                <a:cubicBezTo>
                  <a:pt x="2227" y="6130"/>
                  <a:pt x="2229" y="6141"/>
                  <a:pt x="2244" y="6090"/>
                </a:cubicBezTo>
                <a:cubicBezTo>
                  <a:pt x="2121" y="6011"/>
                  <a:pt x="1999" y="5932"/>
                  <a:pt x="1876" y="5852"/>
                </a:cubicBezTo>
                <a:cubicBezTo>
                  <a:pt x="1793" y="5747"/>
                  <a:pt x="1767" y="5638"/>
                  <a:pt x="1663" y="5556"/>
                </a:cubicBezTo>
                <a:cubicBezTo>
                  <a:pt x="1528" y="5469"/>
                  <a:pt x="1394" y="5382"/>
                  <a:pt x="1260" y="5295"/>
                </a:cubicBezTo>
                <a:cubicBezTo>
                  <a:pt x="1196" y="5208"/>
                  <a:pt x="1133" y="5121"/>
                  <a:pt x="1070" y="5034"/>
                </a:cubicBezTo>
                <a:cubicBezTo>
                  <a:pt x="1023" y="5003"/>
                  <a:pt x="975" y="4971"/>
                  <a:pt x="928" y="4940"/>
                </a:cubicBezTo>
                <a:cubicBezTo>
                  <a:pt x="819" y="4754"/>
                  <a:pt x="817" y="4437"/>
                  <a:pt x="619" y="4347"/>
                </a:cubicBezTo>
                <a:cubicBezTo>
                  <a:pt x="606" y="4301"/>
                  <a:pt x="609" y="4106"/>
                  <a:pt x="619" y="4015"/>
                </a:cubicBezTo>
                <a:cubicBezTo>
                  <a:pt x="513" y="4015"/>
                  <a:pt x="513" y="4015"/>
                  <a:pt x="513" y="4015"/>
                </a:cubicBezTo>
                <a:cubicBezTo>
                  <a:pt x="545" y="3962"/>
                  <a:pt x="543" y="3977"/>
                  <a:pt x="608" y="3979"/>
                </a:cubicBezTo>
                <a:cubicBezTo>
                  <a:pt x="600" y="3932"/>
                  <a:pt x="592" y="3884"/>
                  <a:pt x="584" y="3837"/>
                </a:cubicBezTo>
                <a:cubicBezTo>
                  <a:pt x="555" y="3797"/>
                  <a:pt x="572" y="3806"/>
                  <a:pt x="525" y="3813"/>
                </a:cubicBezTo>
                <a:cubicBezTo>
                  <a:pt x="506" y="3790"/>
                  <a:pt x="509" y="3797"/>
                  <a:pt x="501" y="3754"/>
                </a:cubicBezTo>
                <a:cubicBezTo>
                  <a:pt x="550" y="3745"/>
                  <a:pt x="522" y="3731"/>
                  <a:pt x="548" y="3778"/>
                </a:cubicBezTo>
                <a:cubicBezTo>
                  <a:pt x="548" y="3778"/>
                  <a:pt x="559" y="3323"/>
                  <a:pt x="536" y="3220"/>
                </a:cubicBezTo>
                <a:cubicBezTo>
                  <a:pt x="517" y="3177"/>
                  <a:pt x="497" y="3133"/>
                  <a:pt x="477" y="3090"/>
                </a:cubicBezTo>
                <a:cubicBezTo>
                  <a:pt x="521" y="2987"/>
                  <a:pt x="564" y="2884"/>
                  <a:pt x="608" y="2782"/>
                </a:cubicBezTo>
                <a:cubicBezTo>
                  <a:pt x="703" y="2527"/>
                  <a:pt x="705" y="2247"/>
                  <a:pt x="845" y="2047"/>
                </a:cubicBezTo>
                <a:cubicBezTo>
                  <a:pt x="849" y="2035"/>
                  <a:pt x="853" y="2023"/>
                  <a:pt x="857" y="2011"/>
                </a:cubicBezTo>
                <a:cubicBezTo>
                  <a:pt x="842" y="2012"/>
                  <a:pt x="829" y="2013"/>
                  <a:pt x="814" y="2014"/>
                </a:cubicBezTo>
                <a:cubicBezTo>
                  <a:pt x="842" y="1970"/>
                  <a:pt x="842" y="1970"/>
                  <a:pt x="842" y="1970"/>
                </a:cubicBezTo>
                <a:cubicBezTo>
                  <a:pt x="851" y="1972"/>
                  <a:pt x="860" y="1974"/>
                  <a:pt x="868" y="1975"/>
                </a:cubicBezTo>
                <a:cubicBezTo>
                  <a:pt x="1003" y="1825"/>
                  <a:pt x="1137" y="1675"/>
                  <a:pt x="1272" y="1525"/>
                </a:cubicBezTo>
                <a:cubicBezTo>
                  <a:pt x="1320" y="1491"/>
                  <a:pt x="1359" y="1470"/>
                  <a:pt x="1319" y="1442"/>
                </a:cubicBezTo>
                <a:cubicBezTo>
                  <a:pt x="1368" y="1307"/>
                  <a:pt x="1517" y="1323"/>
                  <a:pt x="1580" y="1217"/>
                </a:cubicBezTo>
                <a:cubicBezTo>
                  <a:pt x="1593" y="1195"/>
                  <a:pt x="1593" y="1170"/>
                  <a:pt x="1586" y="1143"/>
                </a:cubicBezTo>
                <a:cubicBezTo>
                  <a:pt x="1615" y="1121"/>
                  <a:pt x="1615" y="1121"/>
                  <a:pt x="1615" y="1121"/>
                </a:cubicBezTo>
                <a:cubicBezTo>
                  <a:pt x="1615" y="1122"/>
                  <a:pt x="1615" y="1122"/>
                  <a:pt x="1615" y="1122"/>
                </a:cubicBezTo>
                <a:cubicBezTo>
                  <a:pt x="1623" y="1130"/>
                  <a:pt x="1631" y="1138"/>
                  <a:pt x="1639" y="1145"/>
                </a:cubicBezTo>
                <a:cubicBezTo>
                  <a:pt x="1650" y="1121"/>
                  <a:pt x="1661" y="1100"/>
                  <a:pt x="1672" y="1080"/>
                </a:cubicBezTo>
                <a:cubicBezTo>
                  <a:pt x="1866" y="937"/>
                  <a:pt x="1866" y="937"/>
                  <a:pt x="1866" y="937"/>
                </a:cubicBezTo>
                <a:cubicBezTo>
                  <a:pt x="2029" y="886"/>
                  <a:pt x="2136" y="767"/>
                  <a:pt x="2279" y="719"/>
                </a:cubicBezTo>
                <a:cubicBezTo>
                  <a:pt x="2467" y="655"/>
                  <a:pt x="2662" y="653"/>
                  <a:pt x="2848" y="564"/>
                </a:cubicBezTo>
                <a:cubicBezTo>
                  <a:pt x="2855" y="562"/>
                  <a:pt x="2862" y="560"/>
                  <a:pt x="2868" y="558"/>
                </a:cubicBezTo>
                <a:cubicBezTo>
                  <a:pt x="3034" y="535"/>
                  <a:pt x="3034" y="535"/>
                  <a:pt x="3034" y="535"/>
                </a:cubicBezTo>
                <a:cubicBezTo>
                  <a:pt x="3219" y="586"/>
                  <a:pt x="3289" y="506"/>
                  <a:pt x="3394" y="482"/>
                </a:cubicBezTo>
                <a:cubicBezTo>
                  <a:pt x="3540" y="485"/>
                  <a:pt x="3686" y="489"/>
                  <a:pt x="3833" y="493"/>
                </a:cubicBezTo>
                <a:cubicBezTo>
                  <a:pt x="3872" y="476"/>
                  <a:pt x="3862" y="448"/>
                  <a:pt x="3927" y="434"/>
                </a:cubicBezTo>
                <a:cubicBezTo>
                  <a:pt x="3948" y="516"/>
                  <a:pt x="4363" y="602"/>
                  <a:pt x="4485" y="683"/>
                </a:cubicBezTo>
                <a:cubicBezTo>
                  <a:pt x="4482" y="676"/>
                  <a:pt x="4480" y="670"/>
                  <a:pt x="4477" y="663"/>
                </a:cubicBezTo>
                <a:cubicBezTo>
                  <a:pt x="4540" y="692"/>
                  <a:pt x="4540" y="692"/>
                  <a:pt x="4540" y="692"/>
                </a:cubicBezTo>
                <a:cubicBezTo>
                  <a:pt x="4541" y="697"/>
                  <a:pt x="4543" y="702"/>
                  <a:pt x="4544" y="707"/>
                </a:cubicBezTo>
                <a:cubicBezTo>
                  <a:pt x="4565" y="711"/>
                  <a:pt x="4585" y="716"/>
                  <a:pt x="4604" y="721"/>
                </a:cubicBezTo>
                <a:cubicBezTo>
                  <a:pt x="4641" y="738"/>
                  <a:pt x="4641" y="738"/>
                  <a:pt x="4641" y="738"/>
                </a:cubicBezTo>
                <a:cubicBezTo>
                  <a:pt x="4659" y="737"/>
                  <a:pt x="4659" y="737"/>
                  <a:pt x="4659" y="737"/>
                </a:cubicBezTo>
                <a:cubicBezTo>
                  <a:pt x="4743" y="765"/>
                  <a:pt x="4819" y="800"/>
                  <a:pt x="4888" y="837"/>
                </a:cubicBezTo>
                <a:cubicBezTo>
                  <a:pt x="4911" y="825"/>
                  <a:pt x="4935" y="813"/>
                  <a:pt x="4959" y="802"/>
                </a:cubicBezTo>
                <a:cubicBezTo>
                  <a:pt x="5173" y="1013"/>
                  <a:pt x="5495" y="1160"/>
                  <a:pt x="5670" y="1406"/>
                </a:cubicBezTo>
                <a:cubicBezTo>
                  <a:pt x="5823" y="1622"/>
                  <a:pt x="5989" y="1978"/>
                  <a:pt x="6227" y="2122"/>
                </a:cubicBezTo>
                <a:cubicBezTo>
                  <a:pt x="6275" y="2213"/>
                  <a:pt x="6275" y="2213"/>
                  <a:pt x="6275" y="2213"/>
                </a:cubicBezTo>
                <a:cubicBezTo>
                  <a:pt x="6263" y="2213"/>
                  <a:pt x="6263" y="2213"/>
                  <a:pt x="6263" y="2213"/>
                </a:cubicBezTo>
                <a:cubicBezTo>
                  <a:pt x="6272" y="2323"/>
                  <a:pt x="6321" y="2390"/>
                  <a:pt x="6394" y="2438"/>
                </a:cubicBezTo>
                <a:cubicBezTo>
                  <a:pt x="6331" y="2600"/>
                  <a:pt x="6453" y="3208"/>
                  <a:pt x="6488" y="3374"/>
                </a:cubicBezTo>
                <a:cubicBezTo>
                  <a:pt x="6477" y="3418"/>
                  <a:pt x="6465" y="3461"/>
                  <a:pt x="6453" y="3505"/>
                </a:cubicBezTo>
                <a:close/>
                <a:moveTo>
                  <a:pt x="2588" y="5722"/>
                </a:moveTo>
                <a:cubicBezTo>
                  <a:pt x="2588" y="5710"/>
                  <a:pt x="2588" y="5710"/>
                  <a:pt x="2588" y="5710"/>
                </a:cubicBezTo>
                <a:cubicBezTo>
                  <a:pt x="2505" y="5682"/>
                  <a:pt x="2372" y="5684"/>
                  <a:pt x="2256" y="5686"/>
                </a:cubicBezTo>
                <a:cubicBezTo>
                  <a:pt x="2212" y="5698"/>
                  <a:pt x="2169" y="5710"/>
                  <a:pt x="2125" y="5722"/>
                </a:cubicBezTo>
                <a:cubicBezTo>
                  <a:pt x="2117" y="5734"/>
                  <a:pt x="2109" y="5746"/>
                  <a:pt x="2102" y="5758"/>
                </a:cubicBezTo>
                <a:cubicBezTo>
                  <a:pt x="2180" y="5814"/>
                  <a:pt x="2449" y="5748"/>
                  <a:pt x="2576" y="5734"/>
                </a:cubicBezTo>
                <a:cubicBezTo>
                  <a:pt x="2580" y="5730"/>
                  <a:pt x="2584" y="5726"/>
                  <a:pt x="2588" y="5722"/>
                </a:cubicBezTo>
                <a:close/>
                <a:moveTo>
                  <a:pt x="5196" y="2817"/>
                </a:moveTo>
                <a:cubicBezTo>
                  <a:pt x="5277" y="2474"/>
                  <a:pt x="4949" y="1735"/>
                  <a:pt x="5623" y="1928"/>
                </a:cubicBezTo>
                <a:cubicBezTo>
                  <a:pt x="5752" y="1988"/>
                  <a:pt x="5730" y="2105"/>
                  <a:pt x="5718" y="2260"/>
                </a:cubicBezTo>
                <a:cubicBezTo>
                  <a:pt x="5824" y="2308"/>
                  <a:pt x="5886" y="2188"/>
                  <a:pt x="5896" y="2070"/>
                </a:cubicBezTo>
                <a:cubicBezTo>
                  <a:pt x="5844" y="1980"/>
                  <a:pt x="5500" y="1623"/>
                  <a:pt x="5409" y="1596"/>
                </a:cubicBezTo>
                <a:cubicBezTo>
                  <a:pt x="5279" y="1600"/>
                  <a:pt x="5149" y="1604"/>
                  <a:pt x="5018" y="1608"/>
                </a:cubicBezTo>
                <a:cubicBezTo>
                  <a:pt x="4740" y="1397"/>
                  <a:pt x="4274" y="1040"/>
                  <a:pt x="3797" y="1347"/>
                </a:cubicBezTo>
                <a:cubicBezTo>
                  <a:pt x="3508" y="1533"/>
                  <a:pt x="3523" y="1965"/>
                  <a:pt x="3880" y="2094"/>
                </a:cubicBezTo>
                <a:cubicBezTo>
                  <a:pt x="3892" y="2082"/>
                  <a:pt x="3904" y="2070"/>
                  <a:pt x="3916" y="2058"/>
                </a:cubicBezTo>
                <a:cubicBezTo>
                  <a:pt x="3884" y="1979"/>
                  <a:pt x="3852" y="1900"/>
                  <a:pt x="3821" y="1821"/>
                </a:cubicBezTo>
                <a:cubicBezTo>
                  <a:pt x="3873" y="1694"/>
                  <a:pt x="3938" y="1665"/>
                  <a:pt x="4046" y="1596"/>
                </a:cubicBezTo>
                <a:cubicBezTo>
                  <a:pt x="4459" y="1649"/>
                  <a:pt x="4635" y="2049"/>
                  <a:pt x="4674" y="2485"/>
                </a:cubicBezTo>
                <a:cubicBezTo>
                  <a:pt x="4683" y="2585"/>
                  <a:pt x="4630" y="2654"/>
                  <a:pt x="4686" y="2734"/>
                </a:cubicBezTo>
                <a:cubicBezTo>
                  <a:pt x="4682" y="2742"/>
                  <a:pt x="4678" y="2750"/>
                  <a:pt x="4674" y="2758"/>
                </a:cubicBezTo>
                <a:cubicBezTo>
                  <a:pt x="4456" y="2786"/>
                  <a:pt x="4236" y="2791"/>
                  <a:pt x="4058" y="2865"/>
                </a:cubicBezTo>
                <a:cubicBezTo>
                  <a:pt x="3917" y="2923"/>
                  <a:pt x="3819" y="3038"/>
                  <a:pt x="3702" y="3114"/>
                </a:cubicBezTo>
                <a:cubicBezTo>
                  <a:pt x="3276" y="3390"/>
                  <a:pt x="2827" y="3645"/>
                  <a:pt x="2457" y="3979"/>
                </a:cubicBezTo>
                <a:cubicBezTo>
                  <a:pt x="2422" y="3979"/>
                  <a:pt x="2422" y="3979"/>
                  <a:pt x="2422" y="3979"/>
                </a:cubicBezTo>
                <a:cubicBezTo>
                  <a:pt x="2394" y="3944"/>
                  <a:pt x="2366" y="3908"/>
                  <a:pt x="2339" y="3872"/>
                </a:cubicBezTo>
                <a:cubicBezTo>
                  <a:pt x="2299" y="3908"/>
                  <a:pt x="1911" y="3753"/>
                  <a:pt x="1900" y="3718"/>
                </a:cubicBezTo>
                <a:cubicBezTo>
                  <a:pt x="2220" y="3634"/>
                  <a:pt x="2366" y="3336"/>
                  <a:pt x="2718" y="3315"/>
                </a:cubicBezTo>
                <a:cubicBezTo>
                  <a:pt x="2722" y="3323"/>
                  <a:pt x="2726" y="3331"/>
                  <a:pt x="2730" y="3339"/>
                </a:cubicBezTo>
                <a:cubicBezTo>
                  <a:pt x="2548" y="3493"/>
                  <a:pt x="2319" y="3588"/>
                  <a:pt x="2173" y="3778"/>
                </a:cubicBezTo>
                <a:cubicBezTo>
                  <a:pt x="2173" y="3789"/>
                  <a:pt x="2173" y="3789"/>
                  <a:pt x="2173" y="3789"/>
                </a:cubicBezTo>
                <a:cubicBezTo>
                  <a:pt x="2259" y="3817"/>
                  <a:pt x="2377" y="3659"/>
                  <a:pt x="2457" y="3600"/>
                </a:cubicBezTo>
                <a:cubicBezTo>
                  <a:pt x="2726" y="3450"/>
                  <a:pt x="2995" y="3299"/>
                  <a:pt x="3263" y="3149"/>
                </a:cubicBezTo>
                <a:cubicBezTo>
                  <a:pt x="3275" y="3149"/>
                  <a:pt x="3275" y="3149"/>
                  <a:pt x="3275" y="3149"/>
                </a:cubicBezTo>
                <a:cubicBezTo>
                  <a:pt x="3246" y="3238"/>
                  <a:pt x="2507" y="3737"/>
                  <a:pt x="2386" y="3778"/>
                </a:cubicBezTo>
                <a:cubicBezTo>
                  <a:pt x="2378" y="3789"/>
                  <a:pt x="2370" y="3801"/>
                  <a:pt x="2362" y="3813"/>
                </a:cubicBezTo>
                <a:cubicBezTo>
                  <a:pt x="2564" y="3860"/>
                  <a:pt x="2680" y="3644"/>
                  <a:pt x="2801" y="3564"/>
                </a:cubicBezTo>
                <a:cubicBezTo>
                  <a:pt x="3068" y="3388"/>
                  <a:pt x="3480" y="3071"/>
                  <a:pt x="3785" y="2983"/>
                </a:cubicBezTo>
                <a:cubicBezTo>
                  <a:pt x="3785" y="2960"/>
                  <a:pt x="3785" y="2960"/>
                  <a:pt x="3785" y="2960"/>
                </a:cubicBezTo>
                <a:cubicBezTo>
                  <a:pt x="3615" y="2978"/>
                  <a:pt x="3488" y="3099"/>
                  <a:pt x="3370" y="3125"/>
                </a:cubicBezTo>
                <a:cubicBezTo>
                  <a:pt x="3340" y="3132"/>
                  <a:pt x="3268" y="3085"/>
                  <a:pt x="3204" y="3102"/>
                </a:cubicBezTo>
                <a:cubicBezTo>
                  <a:pt x="3097" y="3157"/>
                  <a:pt x="2991" y="3212"/>
                  <a:pt x="2884" y="3268"/>
                </a:cubicBezTo>
                <a:cubicBezTo>
                  <a:pt x="2813" y="3248"/>
                  <a:pt x="2742" y="3228"/>
                  <a:pt x="2671" y="3208"/>
                </a:cubicBezTo>
                <a:cubicBezTo>
                  <a:pt x="2484" y="3250"/>
                  <a:pt x="2322" y="3416"/>
                  <a:pt x="2161" y="3481"/>
                </a:cubicBezTo>
                <a:cubicBezTo>
                  <a:pt x="2153" y="3489"/>
                  <a:pt x="2145" y="3497"/>
                  <a:pt x="2137" y="3505"/>
                </a:cubicBezTo>
                <a:cubicBezTo>
                  <a:pt x="2129" y="3497"/>
                  <a:pt x="2121" y="3489"/>
                  <a:pt x="2113" y="3481"/>
                </a:cubicBezTo>
                <a:cubicBezTo>
                  <a:pt x="2308" y="3133"/>
                  <a:pt x="2768" y="2943"/>
                  <a:pt x="2943" y="2580"/>
                </a:cubicBezTo>
                <a:cubicBezTo>
                  <a:pt x="2951" y="2481"/>
                  <a:pt x="2959" y="2382"/>
                  <a:pt x="2967" y="2284"/>
                </a:cubicBezTo>
                <a:cubicBezTo>
                  <a:pt x="2975" y="2272"/>
                  <a:pt x="2983" y="2260"/>
                  <a:pt x="2991" y="2248"/>
                </a:cubicBezTo>
                <a:cubicBezTo>
                  <a:pt x="3104" y="2463"/>
                  <a:pt x="3161" y="2694"/>
                  <a:pt x="3418" y="2758"/>
                </a:cubicBezTo>
                <a:cubicBezTo>
                  <a:pt x="3655" y="2817"/>
                  <a:pt x="3903" y="2728"/>
                  <a:pt x="3927" y="2556"/>
                </a:cubicBezTo>
                <a:cubicBezTo>
                  <a:pt x="3927" y="2497"/>
                  <a:pt x="3927" y="2497"/>
                  <a:pt x="3927" y="2497"/>
                </a:cubicBezTo>
                <a:cubicBezTo>
                  <a:pt x="3916" y="2477"/>
                  <a:pt x="3904" y="2458"/>
                  <a:pt x="3892" y="2438"/>
                </a:cubicBezTo>
                <a:cubicBezTo>
                  <a:pt x="3767" y="2459"/>
                  <a:pt x="3784" y="2554"/>
                  <a:pt x="3678" y="2580"/>
                </a:cubicBezTo>
                <a:cubicBezTo>
                  <a:pt x="3138" y="2712"/>
                  <a:pt x="3195" y="1905"/>
                  <a:pt x="3062" y="1596"/>
                </a:cubicBezTo>
                <a:cubicBezTo>
                  <a:pt x="3014" y="1537"/>
                  <a:pt x="2967" y="1477"/>
                  <a:pt x="2920" y="1418"/>
                </a:cubicBezTo>
                <a:cubicBezTo>
                  <a:pt x="3174" y="1349"/>
                  <a:pt x="3598" y="1174"/>
                  <a:pt x="3501" y="825"/>
                </a:cubicBezTo>
                <a:cubicBezTo>
                  <a:pt x="3465" y="738"/>
                  <a:pt x="3409" y="686"/>
                  <a:pt x="3287" y="683"/>
                </a:cubicBezTo>
                <a:cubicBezTo>
                  <a:pt x="3230" y="926"/>
                  <a:pt x="3230" y="1072"/>
                  <a:pt x="2991" y="1157"/>
                </a:cubicBezTo>
                <a:cubicBezTo>
                  <a:pt x="2884" y="1161"/>
                  <a:pt x="2777" y="1165"/>
                  <a:pt x="2671" y="1169"/>
                </a:cubicBezTo>
                <a:cubicBezTo>
                  <a:pt x="2521" y="1191"/>
                  <a:pt x="2418" y="1146"/>
                  <a:pt x="2291" y="1122"/>
                </a:cubicBezTo>
                <a:cubicBezTo>
                  <a:pt x="1945" y="1055"/>
                  <a:pt x="1767" y="1332"/>
                  <a:pt x="1651" y="1513"/>
                </a:cubicBezTo>
                <a:cubicBezTo>
                  <a:pt x="1594" y="1601"/>
                  <a:pt x="1472" y="1786"/>
                  <a:pt x="1532" y="1940"/>
                </a:cubicBezTo>
                <a:cubicBezTo>
                  <a:pt x="1565" y="2032"/>
                  <a:pt x="1631" y="2061"/>
                  <a:pt x="1722" y="2094"/>
                </a:cubicBezTo>
                <a:cubicBezTo>
                  <a:pt x="1746" y="2090"/>
                  <a:pt x="1770" y="2086"/>
                  <a:pt x="1793" y="2082"/>
                </a:cubicBezTo>
                <a:cubicBezTo>
                  <a:pt x="1813" y="1969"/>
                  <a:pt x="1773" y="1901"/>
                  <a:pt x="1770" y="1774"/>
                </a:cubicBezTo>
                <a:cubicBezTo>
                  <a:pt x="1866" y="1702"/>
                  <a:pt x="2207" y="1606"/>
                  <a:pt x="2374" y="1715"/>
                </a:cubicBezTo>
                <a:cubicBezTo>
                  <a:pt x="2655" y="1905"/>
                  <a:pt x="2421" y="2398"/>
                  <a:pt x="2291" y="2568"/>
                </a:cubicBezTo>
                <a:cubicBezTo>
                  <a:pt x="2126" y="2785"/>
                  <a:pt x="1786" y="2863"/>
                  <a:pt x="1627" y="3090"/>
                </a:cubicBezTo>
                <a:cubicBezTo>
                  <a:pt x="1332" y="3512"/>
                  <a:pt x="1388" y="4313"/>
                  <a:pt x="1805" y="4560"/>
                </a:cubicBezTo>
                <a:cubicBezTo>
                  <a:pt x="1872" y="4572"/>
                  <a:pt x="1939" y="4584"/>
                  <a:pt x="2007" y="4596"/>
                </a:cubicBezTo>
                <a:cubicBezTo>
                  <a:pt x="1754" y="5063"/>
                  <a:pt x="2392" y="5079"/>
                  <a:pt x="2647" y="5260"/>
                </a:cubicBezTo>
                <a:cubicBezTo>
                  <a:pt x="2647" y="5295"/>
                  <a:pt x="2647" y="5295"/>
                  <a:pt x="2647" y="5295"/>
                </a:cubicBezTo>
                <a:cubicBezTo>
                  <a:pt x="2477" y="5397"/>
                  <a:pt x="2159" y="5552"/>
                  <a:pt x="1853" y="5461"/>
                </a:cubicBezTo>
                <a:cubicBezTo>
                  <a:pt x="1697" y="5415"/>
                  <a:pt x="1707" y="5233"/>
                  <a:pt x="1521" y="5260"/>
                </a:cubicBezTo>
                <a:cubicBezTo>
                  <a:pt x="1536" y="5220"/>
                  <a:pt x="1552" y="5181"/>
                  <a:pt x="1568" y="5141"/>
                </a:cubicBezTo>
                <a:cubicBezTo>
                  <a:pt x="1532" y="5061"/>
                  <a:pt x="1510" y="4998"/>
                  <a:pt x="1426" y="4963"/>
                </a:cubicBezTo>
                <a:cubicBezTo>
                  <a:pt x="1376" y="4936"/>
                  <a:pt x="1307" y="4936"/>
                  <a:pt x="1260" y="4963"/>
                </a:cubicBezTo>
                <a:cubicBezTo>
                  <a:pt x="1224" y="4987"/>
                  <a:pt x="1224" y="4987"/>
                  <a:pt x="1224" y="4987"/>
                </a:cubicBezTo>
                <a:cubicBezTo>
                  <a:pt x="1224" y="5023"/>
                  <a:pt x="1224" y="5023"/>
                  <a:pt x="1224" y="5023"/>
                </a:cubicBezTo>
                <a:cubicBezTo>
                  <a:pt x="1502" y="5160"/>
                  <a:pt x="1532" y="5406"/>
                  <a:pt x="1793" y="5556"/>
                </a:cubicBezTo>
                <a:cubicBezTo>
                  <a:pt x="2130" y="5749"/>
                  <a:pt x="2906" y="5562"/>
                  <a:pt x="3038" y="5295"/>
                </a:cubicBezTo>
                <a:cubicBezTo>
                  <a:pt x="2923" y="5081"/>
                  <a:pt x="2617" y="5018"/>
                  <a:pt x="2552" y="4762"/>
                </a:cubicBezTo>
                <a:cubicBezTo>
                  <a:pt x="2713" y="4763"/>
                  <a:pt x="2765" y="4850"/>
                  <a:pt x="2943" y="4821"/>
                </a:cubicBezTo>
                <a:cubicBezTo>
                  <a:pt x="3353" y="4755"/>
                  <a:pt x="4220" y="4731"/>
                  <a:pt x="4520" y="4857"/>
                </a:cubicBezTo>
                <a:cubicBezTo>
                  <a:pt x="4798" y="4972"/>
                  <a:pt x="4895" y="5409"/>
                  <a:pt x="4544" y="5520"/>
                </a:cubicBezTo>
                <a:cubicBezTo>
                  <a:pt x="4540" y="5532"/>
                  <a:pt x="4536" y="5544"/>
                  <a:pt x="4532" y="5556"/>
                </a:cubicBezTo>
                <a:cubicBezTo>
                  <a:pt x="4532" y="5568"/>
                  <a:pt x="4532" y="5568"/>
                  <a:pt x="4532" y="5568"/>
                </a:cubicBezTo>
                <a:cubicBezTo>
                  <a:pt x="4861" y="5769"/>
                  <a:pt x="5282" y="5328"/>
                  <a:pt x="5149" y="4940"/>
                </a:cubicBezTo>
                <a:cubicBezTo>
                  <a:pt x="5001" y="4508"/>
                  <a:pt x="4680" y="4429"/>
                  <a:pt x="4259" y="4299"/>
                </a:cubicBezTo>
                <a:cubicBezTo>
                  <a:pt x="4088" y="4246"/>
                  <a:pt x="3776" y="4094"/>
                  <a:pt x="3524" y="4145"/>
                </a:cubicBezTo>
                <a:cubicBezTo>
                  <a:pt x="3378" y="4240"/>
                  <a:pt x="3232" y="4335"/>
                  <a:pt x="3086" y="4430"/>
                </a:cubicBezTo>
                <a:cubicBezTo>
                  <a:pt x="3050" y="4430"/>
                  <a:pt x="3050" y="4430"/>
                  <a:pt x="3050" y="4430"/>
                </a:cubicBezTo>
                <a:cubicBezTo>
                  <a:pt x="3102" y="4239"/>
                  <a:pt x="3602" y="3961"/>
                  <a:pt x="3880" y="3967"/>
                </a:cubicBezTo>
                <a:cubicBezTo>
                  <a:pt x="3892" y="3955"/>
                  <a:pt x="3892" y="3955"/>
                  <a:pt x="3892" y="3955"/>
                </a:cubicBezTo>
                <a:cubicBezTo>
                  <a:pt x="3872" y="3879"/>
                  <a:pt x="3834" y="3869"/>
                  <a:pt x="3797" y="3813"/>
                </a:cubicBezTo>
                <a:cubicBezTo>
                  <a:pt x="4053" y="3473"/>
                  <a:pt x="5115" y="3004"/>
                  <a:pt x="5647" y="3398"/>
                </a:cubicBezTo>
                <a:cubicBezTo>
                  <a:pt x="5925" y="3605"/>
                  <a:pt x="5954" y="4098"/>
                  <a:pt x="5575" y="4216"/>
                </a:cubicBezTo>
                <a:cubicBezTo>
                  <a:pt x="5560" y="4236"/>
                  <a:pt x="5544" y="4256"/>
                  <a:pt x="5528" y="4276"/>
                </a:cubicBezTo>
                <a:cubicBezTo>
                  <a:pt x="5855" y="4560"/>
                  <a:pt x="6191" y="3982"/>
                  <a:pt x="6085" y="3612"/>
                </a:cubicBezTo>
                <a:cubicBezTo>
                  <a:pt x="5954" y="3153"/>
                  <a:pt x="5733" y="2877"/>
                  <a:pt x="5196" y="2817"/>
                </a:cubicBezTo>
                <a:close/>
                <a:moveTo>
                  <a:pt x="1900" y="1501"/>
                </a:moveTo>
                <a:cubicBezTo>
                  <a:pt x="1876" y="1464"/>
                  <a:pt x="1868" y="1461"/>
                  <a:pt x="1864" y="1394"/>
                </a:cubicBezTo>
                <a:cubicBezTo>
                  <a:pt x="1864" y="1383"/>
                  <a:pt x="1864" y="1383"/>
                  <a:pt x="1864" y="1383"/>
                </a:cubicBezTo>
                <a:cubicBezTo>
                  <a:pt x="1888" y="1367"/>
                  <a:pt x="1912" y="1351"/>
                  <a:pt x="1936" y="1335"/>
                </a:cubicBezTo>
                <a:cubicBezTo>
                  <a:pt x="1951" y="1339"/>
                  <a:pt x="1967" y="1343"/>
                  <a:pt x="1983" y="1347"/>
                </a:cubicBezTo>
                <a:cubicBezTo>
                  <a:pt x="1995" y="1379"/>
                  <a:pt x="2007" y="1410"/>
                  <a:pt x="2019" y="1442"/>
                </a:cubicBezTo>
                <a:cubicBezTo>
                  <a:pt x="1985" y="1501"/>
                  <a:pt x="1972" y="1509"/>
                  <a:pt x="1900" y="1501"/>
                </a:cubicBezTo>
                <a:close/>
                <a:moveTo>
                  <a:pt x="4994" y="3339"/>
                </a:moveTo>
                <a:cubicBezTo>
                  <a:pt x="4913" y="3396"/>
                  <a:pt x="4745" y="3355"/>
                  <a:pt x="4603" y="3386"/>
                </a:cubicBezTo>
                <a:cubicBezTo>
                  <a:pt x="4538" y="3721"/>
                  <a:pt x="4293" y="3986"/>
                  <a:pt x="3999" y="4098"/>
                </a:cubicBezTo>
                <a:cubicBezTo>
                  <a:pt x="3987" y="4114"/>
                  <a:pt x="3975" y="4129"/>
                  <a:pt x="3963" y="4145"/>
                </a:cubicBezTo>
                <a:cubicBezTo>
                  <a:pt x="4297" y="4109"/>
                  <a:pt x="4411" y="4290"/>
                  <a:pt x="4722" y="4335"/>
                </a:cubicBezTo>
                <a:cubicBezTo>
                  <a:pt x="4860" y="4242"/>
                  <a:pt x="5283" y="3636"/>
                  <a:pt x="5196" y="3398"/>
                </a:cubicBezTo>
                <a:cubicBezTo>
                  <a:pt x="5166" y="3356"/>
                  <a:pt x="5057" y="3342"/>
                  <a:pt x="4994" y="333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 name="文本框 17"/>
          <p:cNvSpPr txBox="1"/>
          <p:nvPr/>
        </p:nvSpPr>
        <p:spPr>
          <a:xfrm>
            <a:off x="1099839" y="3996486"/>
            <a:ext cx="2715660"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输入小标题</a:t>
            </a:r>
          </a:p>
        </p:txBody>
      </p:sp>
      <p:sp>
        <p:nvSpPr>
          <p:cNvPr id="19" name="文本框 18"/>
          <p:cNvSpPr txBox="1"/>
          <p:nvPr/>
        </p:nvSpPr>
        <p:spPr>
          <a:xfrm>
            <a:off x="1570407" y="4551087"/>
            <a:ext cx="1945858" cy="733534"/>
          </a:xfrm>
          <a:prstGeom prst="rect">
            <a:avLst/>
          </a:prstGeom>
          <a:noFill/>
        </p:spPr>
        <p:txBody>
          <a:bodyPr wrap="square" rtlCol="0">
            <a:spAutoFit/>
          </a:bodyPr>
          <a:lstStyle/>
          <a:p>
            <a:pPr>
              <a:lnSpc>
                <a:spcPts val="2500"/>
              </a:lnSpc>
            </a:pPr>
            <a:r>
              <a:rPr lang="zh-CN" altLang="en-US" sz="1600" dirty="0">
                <a:solidFill>
                  <a:srgbClr val="3D2823"/>
                </a:solidFill>
                <a:latin typeface="微软雅黑" panose="020B0503020204020204" pitchFamily="34" charset="-122"/>
                <a:ea typeface="微软雅黑" panose="020B0503020204020204" pitchFamily="34" charset="-122"/>
              </a:rPr>
              <a:t>请添加相应的文字材料进行补充完善</a:t>
            </a:r>
          </a:p>
        </p:txBody>
      </p:sp>
      <p:sp>
        <p:nvSpPr>
          <p:cNvPr id="20" name="文本框 19"/>
          <p:cNvSpPr txBox="1"/>
          <p:nvPr/>
        </p:nvSpPr>
        <p:spPr>
          <a:xfrm>
            <a:off x="3623181" y="3996486"/>
            <a:ext cx="2715660" cy="492443"/>
          </a:xfrm>
          <a:prstGeom prst="rect">
            <a:avLst/>
          </a:prstGeom>
          <a:noFill/>
        </p:spPr>
        <p:txBody>
          <a:bodyPr wrap="square" rtlCol="0">
            <a:spAutoFit/>
          </a:bodyPr>
          <a:lstStyle>
            <a:defPPr>
              <a:defRPr lang="zh-CN"/>
            </a:defPPr>
            <a:lvl1pPr algn="r">
              <a:defRPr sz="2600">
                <a:solidFill>
                  <a:srgbClr val="3D2823"/>
                </a:solidFill>
                <a:latin typeface="迷你简启体" panose="03000509000000000000" pitchFamily="65" charset="-122"/>
                <a:ea typeface="迷你简启体" panose="03000509000000000000" pitchFamily="65" charset="-122"/>
              </a:defRPr>
            </a:lvl1pPr>
          </a:lstStyle>
          <a:p>
            <a:pPr algn="ctr"/>
            <a:r>
              <a:rPr lang="zh-CN" altLang="en-US" dirty="0">
                <a:solidFill>
                  <a:srgbClr val="682828"/>
                </a:solidFill>
                <a:latin typeface="黑体" panose="02010609060101010101" pitchFamily="49" charset="-122"/>
                <a:ea typeface="黑体" panose="02010609060101010101" pitchFamily="49" charset="-122"/>
              </a:rPr>
              <a:t>输入小标题</a:t>
            </a:r>
          </a:p>
        </p:txBody>
      </p:sp>
      <p:sp>
        <p:nvSpPr>
          <p:cNvPr id="21" name="文本框 20"/>
          <p:cNvSpPr txBox="1"/>
          <p:nvPr/>
        </p:nvSpPr>
        <p:spPr>
          <a:xfrm>
            <a:off x="4070999" y="4551087"/>
            <a:ext cx="1920750" cy="733534"/>
          </a:xfrm>
          <a:prstGeom prst="rect">
            <a:avLst/>
          </a:prstGeom>
          <a:noFill/>
        </p:spPr>
        <p:txBody>
          <a:bodyPr wrap="square" rtlCol="0">
            <a:spAutoFit/>
          </a:bodyPr>
          <a:lstStyle/>
          <a:p>
            <a:pPr>
              <a:lnSpc>
                <a:spcPts val="2500"/>
              </a:lnSpc>
            </a:pPr>
            <a:r>
              <a:rPr lang="zh-CN" altLang="en-US" sz="1600" dirty="0">
                <a:solidFill>
                  <a:srgbClr val="3D2823"/>
                </a:solidFill>
                <a:latin typeface="微软雅黑" panose="020B0503020204020204" pitchFamily="34" charset="-122"/>
                <a:ea typeface="微软雅黑" panose="020B0503020204020204" pitchFamily="34" charset="-122"/>
              </a:rPr>
              <a:t>请添加相应的文字材料进行补充完善</a:t>
            </a:r>
          </a:p>
        </p:txBody>
      </p:sp>
      <p:sp>
        <p:nvSpPr>
          <p:cNvPr id="22" name="文本框 21"/>
          <p:cNvSpPr txBox="1"/>
          <p:nvPr/>
        </p:nvSpPr>
        <p:spPr>
          <a:xfrm>
            <a:off x="6146523" y="3996486"/>
            <a:ext cx="2715660" cy="492443"/>
          </a:xfrm>
          <a:prstGeom prst="rect">
            <a:avLst/>
          </a:prstGeom>
          <a:noFill/>
        </p:spPr>
        <p:txBody>
          <a:bodyPr wrap="square" rtlCol="0">
            <a:spAutoFit/>
          </a:bodyPr>
          <a:lstStyle>
            <a:defPPr>
              <a:defRPr lang="zh-CN"/>
            </a:defPPr>
            <a:lvl1pPr algn="r">
              <a:defRPr sz="2600">
                <a:solidFill>
                  <a:srgbClr val="3D2823"/>
                </a:solidFill>
                <a:latin typeface="迷你简启体" panose="03000509000000000000" pitchFamily="65" charset="-122"/>
                <a:ea typeface="迷你简启体" panose="03000509000000000000" pitchFamily="65" charset="-122"/>
              </a:defRPr>
            </a:lvl1pPr>
          </a:lstStyle>
          <a:p>
            <a:pPr algn="ctr"/>
            <a:r>
              <a:rPr lang="zh-CN" altLang="en-US" dirty="0">
                <a:solidFill>
                  <a:srgbClr val="682828"/>
                </a:solidFill>
                <a:latin typeface="黑体" panose="02010609060101010101" pitchFamily="49" charset="-122"/>
                <a:ea typeface="黑体" panose="02010609060101010101" pitchFamily="49" charset="-122"/>
              </a:rPr>
              <a:t>输入小标题</a:t>
            </a:r>
          </a:p>
        </p:txBody>
      </p:sp>
      <p:sp>
        <p:nvSpPr>
          <p:cNvPr id="23" name="文本框 22"/>
          <p:cNvSpPr txBox="1"/>
          <p:nvPr/>
        </p:nvSpPr>
        <p:spPr>
          <a:xfrm>
            <a:off x="6546483" y="4551087"/>
            <a:ext cx="2033650" cy="702244"/>
          </a:xfrm>
          <a:prstGeom prst="rect">
            <a:avLst/>
          </a:prstGeom>
          <a:noFill/>
        </p:spPr>
        <p:txBody>
          <a:bodyPr wrap="square" rtlCol="0">
            <a:spAutoFit/>
          </a:bodyPr>
          <a:lstStyle/>
          <a:p>
            <a:pPr>
              <a:lnSpc>
                <a:spcPts val="2500"/>
              </a:lnSpc>
            </a:pPr>
            <a:r>
              <a:rPr lang="zh-CN" altLang="en-US" sz="1600" dirty="0">
                <a:solidFill>
                  <a:srgbClr val="3D2823"/>
                </a:solidFill>
                <a:latin typeface="微软雅黑" panose="020B0503020204020204" pitchFamily="34" charset="-122"/>
                <a:ea typeface="微软雅黑" panose="020B0503020204020204" pitchFamily="34" charset="-122"/>
              </a:rPr>
              <a:t>请添加相应的文字材料进行补充完善</a:t>
            </a:r>
          </a:p>
        </p:txBody>
      </p:sp>
      <p:sp>
        <p:nvSpPr>
          <p:cNvPr id="24" name="文本框 23"/>
          <p:cNvSpPr txBox="1"/>
          <p:nvPr/>
        </p:nvSpPr>
        <p:spPr>
          <a:xfrm>
            <a:off x="8669864" y="3996486"/>
            <a:ext cx="2715660" cy="492443"/>
          </a:xfrm>
          <a:prstGeom prst="rect">
            <a:avLst/>
          </a:prstGeom>
          <a:noFill/>
        </p:spPr>
        <p:txBody>
          <a:bodyPr wrap="square" rtlCol="0">
            <a:spAutoFit/>
          </a:bodyPr>
          <a:lstStyle>
            <a:defPPr>
              <a:defRPr lang="zh-CN"/>
            </a:defPPr>
            <a:lvl1pPr algn="r">
              <a:defRPr sz="2600">
                <a:solidFill>
                  <a:srgbClr val="3D2823"/>
                </a:solidFill>
                <a:latin typeface="迷你简启体" panose="03000509000000000000" pitchFamily="65" charset="-122"/>
                <a:ea typeface="迷你简启体" panose="03000509000000000000" pitchFamily="65" charset="-122"/>
              </a:defRPr>
            </a:lvl1pPr>
          </a:lstStyle>
          <a:p>
            <a:pPr algn="ctr"/>
            <a:r>
              <a:rPr lang="zh-CN" altLang="en-US" dirty="0">
                <a:solidFill>
                  <a:srgbClr val="682828"/>
                </a:solidFill>
                <a:latin typeface="黑体" panose="02010609060101010101" pitchFamily="49" charset="-122"/>
                <a:ea typeface="黑体" panose="02010609060101010101" pitchFamily="49" charset="-122"/>
              </a:rPr>
              <a:t>输入小标题</a:t>
            </a:r>
          </a:p>
        </p:txBody>
      </p:sp>
      <p:sp>
        <p:nvSpPr>
          <p:cNvPr id="25" name="文本框 24"/>
          <p:cNvSpPr txBox="1"/>
          <p:nvPr/>
        </p:nvSpPr>
        <p:spPr>
          <a:xfrm>
            <a:off x="9134867" y="4551087"/>
            <a:ext cx="1990787" cy="702244"/>
          </a:xfrm>
          <a:prstGeom prst="rect">
            <a:avLst/>
          </a:prstGeom>
          <a:noFill/>
        </p:spPr>
        <p:txBody>
          <a:bodyPr wrap="square" rtlCol="0">
            <a:spAutoFit/>
          </a:bodyPr>
          <a:lstStyle/>
          <a:p>
            <a:pPr>
              <a:lnSpc>
                <a:spcPts val="2500"/>
              </a:lnSpc>
            </a:pPr>
            <a:r>
              <a:rPr lang="zh-CN" altLang="en-US" sz="1600" dirty="0">
                <a:solidFill>
                  <a:srgbClr val="3D2823"/>
                </a:solidFill>
                <a:latin typeface="微软雅黑" panose="020B0503020204020204" pitchFamily="34" charset="-122"/>
                <a:ea typeface="微软雅黑" panose="020B0503020204020204" pitchFamily="34" charset="-122"/>
              </a:rPr>
              <a:t>请添加相应的文字材料进行补充完善</a:t>
            </a:r>
          </a:p>
        </p:txBody>
      </p:sp>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990087215"/>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1500"/>
                                        <p:tgtEl>
                                          <p:spTgt spid="16"/>
                                        </p:tgtEl>
                                      </p:cBhvr>
                                    </p:animEffect>
                                  </p:childTnLst>
                                </p:cTn>
                              </p:par>
                              <p:par>
                                <p:cTn id="8" presetID="53" presetClass="entr" presetSubtype="16" fill="hold" grpId="1"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500" fill="hold"/>
                                        <p:tgtEl>
                                          <p:spTgt spid="16"/>
                                        </p:tgtEl>
                                        <p:attrNameLst>
                                          <p:attrName>ppt_w</p:attrName>
                                        </p:attrNameLst>
                                      </p:cBhvr>
                                      <p:tavLst>
                                        <p:tav tm="0">
                                          <p:val>
                                            <p:fltVal val="0"/>
                                          </p:val>
                                        </p:tav>
                                        <p:tav tm="100000">
                                          <p:val>
                                            <p:strVal val="#ppt_w"/>
                                          </p:val>
                                        </p:tav>
                                      </p:tavLst>
                                    </p:anim>
                                    <p:anim calcmode="lin" valueType="num">
                                      <p:cBhvr>
                                        <p:cTn id="11" dur="1500" fill="hold"/>
                                        <p:tgtEl>
                                          <p:spTgt spid="16"/>
                                        </p:tgtEl>
                                        <p:attrNameLst>
                                          <p:attrName>ppt_h</p:attrName>
                                        </p:attrNameLst>
                                      </p:cBhvr>
                                      <p:tavLst>
                                        <p:tav tm="0">
                                          <p:val>
                                            <p:fltVal val="0"/>
                                          </p:val>
                                        </p:tav>
                                        <p:tav tm="100000">
                                          <p:val>
                                            <p:strVal val="#ppt_h"/>
                                          </p:val>
                                        </p:tav>
                                      </p:tavLst>
                                    </p:anim>
                                    <p:animEffect transition="in" filter="fade">
                                      <p:cBhvr>
                                        <p:cTn id="12" dur="1500"/>
                                        <p:tgtEl>
                                          <p:spTgt spid="16"/>
                                        </p:tgtEl>
                                      </p:cBhvr>
                                    </p:animEffect>
                                  </p:childTnLst>
                                </p:cTn>
                              </p:par>
                              <p:par>
                                <p:cTn id="13" presetID="8" presetClass="emph" presetSubtype="0" fill="hold" grpId="2" nodeType="withEffect">
                                  <p:stCondLst>
                                    <p:cond delay="0"/>
                                  </p:stCondLst>
                                  <p:childTnLst>
                                    <p:animRot by="21600000">
                                      <p:cBhvr>
                                        <p:cTn id="14" dur="1500" fill="hold"/>
                                        <p:tgtEl>
                                          <p:spTgt spid="16"/>
                                        </p:tgtEl>
                                        <p:attrNameLst>
                                          <p:attrName>r</p:attrName>
                                        </p:attrNameLst>
                                      </p:cBhvr>
                                    </p:animRot>
                                  </p:childTnLst>
                                </p:cTn>
                              </p:par>
                              <p:par>
                                <p:cTn id="15" presetID="6" presetClass="entr" presetSubtype="32" fill="hold" grpId="0" nodeType="withEffect">
                                  <p:stCondLst>
                                    <p:cond delay="200"/>
                                  </p:stCondLst>
                                  <p:childTnLst>
                                    <p:set>
                                      <p:cBhvr>
                                        <p:cTn id="16" dur="1" fill="hold">
                                          <p:stCondLst>
                                            <p:cond delay="0"/>
                                          </p:stCondLst>
                                        </p:cTn>
                                        <p:tgtEl>
                                          <p:spTgt spid="17"/>
                                        </p:tgtEl>
                                        <p:attrNameLst>
                                          <p:attrName>style.visibility</p:attrName>
                                        </p:attrNameLst>
                                      </p:cBhvr>
                                      <p:to>
                                        <p:strVal val="visible"/>
                                      </p:to>
                                    </p:set>
                                    <p:animEffect transition="in" filter="circle(out)">
                                      <p:cBhvr>
                                        <p:cTn id="17" dur="1500"/>
                                        <p:tgtEl>
                                          <p:spTgt spid="17"/>
                                        </p:tgtEl>
                                      </p:cBhvr>
                                    </p:animEffect>
                                  </p:childTnLst>
                                </p:cTn>
                              </p:par>
                              <p:par>
                                <p:cTn id="18" presetID="53" presetClass="entr" presetSubtype="16" fill="hold" grpId="1" nodeType="withEffect">
                                  <p:stCondLst>
                                    <p:cond delay="20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500" fill="hold"/>
                                        <p:tgtEl>
                                          <p:spTgt spid="17"/>
                                        </p:tgtEl>
                                        <p:attrNameLst>
                                          <p:attrName>ppt_w</p:attrName>
                                        </p:attrNameLst>
                                      </p:cBhvr>
                                      <p:tavLst>
                                        <p:tav tm="0">
                                          <p:val>
                                            <p:fltVal val="0"/>
                                          </p:val>
                                        </p:tav>
                                        <p:tav tm="100000">
                                          <p:val>
                                            <p:strVal val="#ppt_w"/>
                                          </p:val>
                                        </p:tav>
                                      </p:tavLst>
                                    </p:anim>
                                    <p:anim calcmode="lin" valueType="num">
                                      <p:cBhvr>
                                        <p:cTn id="21" dur="1500" fill="hold"/>
                                        <p:tgtEl>
                                          <p:spTgt spid="17"/>
                                        </p:tgtEl>
                                        <p:attrNameLst>
                                          <p:attrName>ppt_h</p:attrName>
                                        </p:attrNameLst>
                                      </p:cBhvr>
                                      <p:tavLst>
                                        <p:tav tm="0">
                                          <p:val>
                                            <p:fltVal val="0"/>
                                          </p:val>
                                        </p:tav>
                                        <p:tav tm="100000">
                                          <p:val>
                                            <p:strVal val="#ppt_h"/>
                                          </p:val>
                                        </p:tav>
                                      </p:tavLst>
                                    </p:anim>
                                    <p:animEffect transition="in" filter="fade">
                                      <p:cBhvr>
                                        <p:cTn id="22" dur="1500"/>
                                        <p:tgtEl>
                                          <p:spTgt spid="17"/>
                                        </p:tgtEl>
                                      </p:cBhvr>
                                    </p:animEffect>
                                  </p:childTnLst>
                                </p:cTn>
                              </p:par>
                              <p:par>
                                <p:cTn id="23" presetID="8" presetClass="emph" presetSubtype="0" fill="hold" grpId="2" nodeType="withEffect">
                                  <p:stCondLst>
                                    <p:cond delay="200"/>
                                  </p:stCondLst>
                                  <p:childTnLst>
                                    <p:animRot by="21600000">
                                      <p:cBhvr>
                                        <p:cTn id="24" dur="1500" fill="hold"/>
                                        <p:tgtEl>
                                          <p:spTgt spid="17"/>
                                        </p:tgtEl>
                                        <p:attrNameLst>
                                          <p:attrName>r</p:attrName>
                                        </p:attrNameLst>
                                      </p:cBhvr>
                                    </p:animRot>
                                  </p:childTnLst>
                                </p:cTn>
                              </p:par>
                              <p:par>
                                <p:cTn id="25" presetID="6" presetClass="entr" presetSubtype="32" fill="hold" grpId="0" nodeType="withEffect">
                                  <p:stCondLst>
                                    <p:cond delay="200"/>
                                  </p:stCondLst>
                                  <p:childTnLst>
                                    <p:set>
                                      <p:cBhvr>
                                        <p:cTn id="26" dur="1" fill="hold">
                                          <p:stCondLst>
                                            <p:cond delay="0"/>
                                          </p:stCondLst>
                                        </p:cTn>
                                        <p:tgtEl>
                                          <p:spTgt spid="14"/>
                                        </p:tgtEl>
                                        <p:attrNameLst>
                                          <p:attrName>style.visibility</p:attrName>
                                        </p:attrNameLst>
                                      </p:cBhvr>
                                      <p:to>
                                        <p:strVal val="visible"/>
                                      </p:to>
                                    </p:set>
                                    <p:animEffect transition="in" filter="circle(out)">
                                      <p:cBhvr>
                                        <p:cTn id="27" dur="1500"/>
                                        <p:tgtEl>
                                          <p:spTgt spid="14"/>
                                        </p:tgtEl>
                                      </p:cBhvr>
                                    </p:animEffect>
                                  </p:childTnLst>
                                </p:cTn>
                              </p:par>
                              <p:par>
                                <p:cTn id="28" presetID="53" presetClass="entr" presetSubtype="16" fill="hold" grpId="1" nodeType="withEffect">
                                  <p:stCondLst>
                                    <p:cond delay="20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500" fill="hold"/>
                                        <p:tgtEl>
                                          <p:spTgt spid="14"/>
                                        </p:tgtEl>
                                        <p:attrNameLst>
                                          <p:attrName>ppt_w</p:attrName>
                                        </p:attrNameLst>
                                      </p:cBhvr>
                                      <p:tavLst>
                                        <p:tav tm="0">
                                          <p:val>
                                            <p:fltVal val="0"/>
                                          </p:val>
                                        </p:tav>
                                        <p:tav tm="100000">
                                          <p:val>
                                            <p:strVal val="#ppt_w"/>
                                          </p:val>
                                        </p:tav>
                                      </p:tavLst>
                                    </p:anim>
                                    <p:anim calcmode="lin" valueType="num">
                                      <p:cBhvr>
                                        <p:cTn id="31" dur="1500" fill="hold"/>
                                        <p:tgtEl>
                                          <p:spTgt spid="14"/>
                                        </p:tgtEl>
                                        <p:attrNameLst>
                                          <p:attrName>ppt_h</p:attrName>
                                        </p:attrNameLst>
                                      </p:cBhvr>
                                      <p:tavLst>
                                        <p:tav tm="0">
                                          <p:val>
                                            <p:fltVal val="0"/>
                                          </p:val>
                                        </p:tav>
                                        <p:tav tm="100000">
                                          <p:val>
                                            <p:strVal val="#ppt_h"/>
                                          </p:val>
                                        </p:tav>
                                      </p:tavLst>
                                    </p:anim>
                                    <p:animEffect transition="in" filter="fade">
                                      <p:cBhvr>
                                        <p:cTn id="32" dur="1500"/>
                                        <p:tgtEl>
                                          <p:spTgt spid="14"/>
                                        </p:tgtEl>
                                      </p:cBhvr>
                                    </p:animEffect>
                                  </p:childTnLst>
                                </p:cTn>
                              </p:par>
                              <p:par>
                                <p:cTn id="33" presetID="8" presetClass="emph" presetSubtype="0" fill="hold" grpId="2" nodeType="withEffect">
                                  <p:stCondLst>
                                    <p:cond delay="200"/>
                                  </p:stCondLst>
                                  <p:childTnLst>
                                    <p:animRot by="-21600000">
                                      <p:cBhvr>
                                        <p:cTn id="34" dur="1500" fill="hold"/>
                                        <p:tgtEl>
                                          <p:spTgt spid="14"/>
                                        </p:tgtEl>
                                        <p:attrNameLst>
                                          <p:attrName>r</p:attrName>
                                        </p:attrNameLst>
                                      </p:cBhvr>
                                    </p:animRot>
                                  </p:childTnLst>
                                </p:cTn>
                              </p:par>
                              <p:par>
                                <p:cTn id="35" presetID="6" presetClass="entr" presetSubtype="32"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out)">
                                      <p:cBhvr>
                                        <p:cTn id="37" dur="1500"/>
                                        <p:tgtEl>
                                          <p:spTgt spid="15"/>
                                        </p:tgtEl>
                                      </p:cBhvr>
                                    </p:animEffect>
                                  </p:childTnLst>
                                </p:cTn>
                              </p:par>
                              <p:par>
                                <p:cTn id="38" presetID="53" presetClass="entr" presetSubtype="16" fill="hold" grpId="1"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1500" fill="hold"/>
                                        <p:tgtEl>
                                          <p:spTgt spid="15"/>
                                        </p:tgtEl>
                                        <p:attrNameLst>
                                          <p:attrName>ppt_w</p:attrName>
                                        </p:attrNameLst>
                                      </p:cBhvr>
                                      <p:tavLst>
                                        <p:tav tm="0">
                                          <p:val>
                                            <p:fltVal val="0"/>
                                          </p:val>
                                        </p:tav>
                                        <p:tav tm="100000">
                                          <p:val>
                                            <p:strVal val="#ppt_w"/>
                                          </p:val>
                                        </p:tav>
                                      </p:tavLst>
                                    </p:anim>
                                    <p:anim calcmode="lin" valueType="num">
                                      <p:cBhvr>
                                        <p:cTn id="41" dur="1500" fill="hold"/>
                                        <p:tgtEl>
                                          <p:spTgt spid="15"/>
                                        </p:tgtEl>
                                        <p:attrNameLst>
                                          <p:attrName>ppt_h</p:attrName>
                                        </p:attrNameLst>
                                      </p:cBhvr>
                                      <p:tavLst>
                                        <p:tav tm="0">
                                          <p:val>
                                            <p:fltVal val="0"/>
                                          </p:val>
                                        </p:tav>
                                        <p:tav tm="100000">
                                          <p:val>
                                            <p:strVal val="#ppt_h"/>
                                          </p:val>
                                        </p:tav>
                                      </p:tavLst>
                                    </p:anim>
                                    <p:animEffect transition="in" filter="fade">
                                      <p:cBhvr>
                                        <p:cTn id="42" dur="1500"/>
                                        <p:tgtEl>
                                          <p:spTgt spid="15"/>
                                        </p:tgtEl>
                                      </p:cBhvr>
                                    </p:animEffect>
                                  </p:childTnLst>
                                </p:cTn>
                              </p:par>
                              <p:par>
                                <p:cTn id="43" presetID="8" presetClass="emph" presetSubtype="0" fill="hold" grpId="2" nodeType="withEffect">
                                  <p:stCondLst>
                                    <p:cond delay="0"/>
                                  </p:stCondLst>
                                  <p:childTnLst>
                                    <p:animRot by="-21600000">
                                      <p:cBhvr>
                                        <p:cTn id="44" dur="1500" fill="hold"/>
                                        <p:tgtEl>
                                          <p:spTgt spid="15"/>
                                        </p:tgtEl>
                                        <p:attrNameLst>
                                          <p:attrName>r</p:attrName>
                                        </p:attrNameLst>
                                      </p:cBhvr>
                                    </p:animRot>
                                  </p:childTnLst>
                                </p:cTn>
                              </p:par>
                              <p:par>
                                <p:cTn id="45" presetID="10" presetClass="entr" presetSubtype="0" fill="hold" grpId="0" nodeType="withEffect">
                                  <p:stCondLst>
                                    <p:cond delay="100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110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grpId="0" nodeType="withEffect">
                                  <p:stCondLst>
                                    <p:cond delay="100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par>
                                <p:cTn id="54" presetID="10" presetClass="entr" presetSubtype="0" fill="hold" grpId="0" nodeType="withEffect">
                                  <p:stCondLst>
                                    <p:cond delay="110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grpId="0" nodeType="withEffect">
                                  <p:stCondLst>
                                    <p:cond delay="140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par>
                                <p:cTn id="60" presetID="10" presetClass="entr" presetSubtype="0" fill="hold" grpId="0" nodeType="withEffect">
                                  <p:stCondLst>
                                    <p:cond delay="15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par>
                                <p:cTn id="63" presetID="10" presetClass="entr" presetSubtype="0" fill="hold" grpId="0" nodeType="withEffect">
                                  <p:stCondLst>
                                    <p:cond delay="140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par>
                                <p:cTn id="66" presetID="10" presetClass="entr" presetSubtype="0" fill="hold" grpId="0" nodeType="withEffect">
                                  <p:stCondLst>
                                    <p:cond delay="150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par>
                                <p:cTn id="69" presetID="1" presetClass="emph" presetSubtype="2" fill="hold" nodeType="withEffect">
                                  <p:stCondLst>
                                    <p:cond delay="1500"/>
                                  </p:stCondLst>
                                  <p:childTnLst>
                                    <p:animClr clrSpc="rgb" dir="cw">
                                      <p:cBhvr>
                                        <p:cTn id="70" dur="1000" fill="hold"/>
                                        <p:tgtEl>
                                          <p:spTgt spid="16"/>
                                        </p:tgtEl>
                                        <p:attrNameLst>
                                          <p:attrName>fillcolor</p:attrName>
                                        </p:attrNameLst>
                                      </p:cBhvr>
                                      <p:to>
                                        <a:srgbClr val="E88D0A"/>
                                      </p:to>
                                    </p:animClr>
                                    <p:set>
                                      <p:cBhvr>
                                        <p:cTn id="71" dur="1000" fill="hold"/>
                                        <p:tgtEl>
                                          <p:spTgt spid="16"/>
                                        </p:tgtEl>
                                        <p:attrNameLst>
                                          <p:attrName>fill.type</p:attrName>
                                        </p:attrNameLst>
                                      </p:cBhvr>
                                      <p:to>
                                        <p:strVal val="solid"/>
                                      </p:to>
                                    </p:set>
                                    <p:set>
                                      <p:cBhvr>
                                        <p:cTn id="72" dur="1000" fill="hold"/>
                                        <p:tgtEl>
                                          <p:spTgt spid="16"/>
                                        </p:tgtEl>
                                        <p:attrNameLst>
                                          <p:attrName>fill.on</p:attrName>
                                        </p:attrNameLst>
                                      </p:cBhvr>
                                      <p:to>
                                        <p:strVal val="true"/>
                                      </p:to>
                                    </p:set>
                                  </p:childTnLst>
                                </p:cTn>
                              </p:par>
                              <p:par>
                                <p:cTn id="73" presetID="3" presetClass="emph" presetSubtype="2" fill="hold" grpId="1" nodeType="withEffect">
                                  <p:stCondLst>
                                    <p:cond delay="1500"/>
                                  </p:stCondLst>
                                  <p:childTnLst>
                                    <p:animClr clrSpc="rgb" dir="cw">
                                      <p:cBhvr override="childStyle">
                                        <p:cTn id="74" dur="1000" fill="hold"/>
                                        <p:tgtEl>
                                          <p:spTgt spid="18"/>
                                        </p:tgtEl>
                                        <p:attrNameLst>
                                          <p:attrName>style.color</p:attrName>
                                        </p:attrNameLst>
                                      </p:cBhvr>
                                      <p:to>
                                        <a:srgbClr val="E88D0A"/>
                                      </p:to>
                                    </p:animClr>
                                  </p:childTnLst>
                                </p:cTn>
                              </p:par>
                              <p:par>
                                <p:cTn id="75" presetID="1" presetClass="emph" presetSubtype="2" fill="hold" nodeType="withEffect">
                                  <p:stCondLst>
                                    <p:cond delay="3000"/>
                                  </p:stCondLst>
                                  <p:childTnLst>
                                    <p:animClr clrSpc="rgb" dir="cw">
                                      <p:cBhvr>
                                        <p:cTn id="76" dur="1000" fill="hold"/>
                                        <p:tgtEl>
                                          <p:spTgt spid="17"/>
                                        </p:tgtEl>
                                        <p:attrNameLst>
                                          <p:attrName>fillcolor</p:attrName>
                                        </p:attrNameLst>
                                      </p:cBhvr>
                                      <p:to>
                                        <a:srgbClr val="AD0B0B"/>
                                      </p:to>
                                    </p:animClr>
                                    <p:set>
                                      <p:cBhvr>
                                        <p:cTn id="77" dur="1000" fill="hold"/>
                                        <p:tgtEl>
                                          <p:spTgt spid="17"/>
                                        </p:tgtEl>
                                        <p:attrNameLst>
                                          <p:attrName>fill.type</p:attrName>
                                        </p:attrNameLst>
                                      </p:cBhvr>
                                      <p:to>
                                        <p:strVal val="solid"/>
                                      </p:to>
                                    </p:set>
                                    <p:set>
                                      <p:cBhvr>
                                        <p:cTn id="78" dur="1000" fill="hold"/>
                                        <p:tgtEl>
                                          <p:spTgt spid="17"/>
                                        </p:tgtEl>
                                        <p:attrNameLst>
                                          <p:attrName>fill.on</p:attrName>
                                        </p:attrNameLst>
                                      </p:cBhvr>
                                      <p:to>
                                        <p:strVal val="true"/>
                                      </p:to>
                                    </p:set>
                                  </p:childTnLst>
                                </p:cTn>
                              </p:par>
                              <p:par>
                                <p:cTn id="79" presetID="3" presetClass="emph" presetSubtype="2" fill="hold" grpId="1" nodeType="withEffect">
                                  <p:stCondLst>
                                    <p:cond delay="3000"/>
                                  </p:stCondLst>
                                  <p:childTnLst>
                                    <p:animClr clrSpc="rgb" dir="cw">
                                      <p:cBhvr override="childStyle">
                                        <p:cTn id="80" dur="1000" fill="hold"/>
                                        <p:tgtEl>
                                          <p:spTgt spid="20"/>
                                        </p:tgtEl>
                                        <p:attrNameLst>
                                          <p:attrName>style.color</p:attrName>
                                        </p:attrNameLst>
                                      </p:cBhvr>
                                      <p:to>
                                        <a:srgbClr val="AD0B0B"/>
                                      </p:to>
                                    </p:animClr>
                                  </p:childTnLst>
                                </p:cTn>
                              </p:par>
                              <p:par>
                                <p:cTn id="81" presetID="1" presetClass="emph" presetSubtype="2" fill="hold" nodeType="withEffect">
                                  <p:stCondLst>
                                    <p:cond delay="3000"/>
                                  </p:stCondLst>
                                  <p:childTnLst>
                                    <p:animClr clrSpc="rgb" dir="cw">
                                      <p:cBhvr>
                                        <p:cTn id="82" dur="1000" fill="hold"/>
                                        <p:tgtEl>
                                          <p:spTgt spid="16"/>
                                        </p:tgtEl>
                                        <p:attrNameLst>
                                          <p:attrName>fillcolor</p:attrName>
                                        </p:attrNameLst>
                                      </p:cBhvr>
                                      <p:to>
                                        <a:srgbClr val="3D2823"/>
                                      </p:to>
                                    </p:animClr>
                                    <p:set>
                                      <p:cBhvr>
                                        <p:cTn id="83" dur="1000" fill="hold"/>
                                        <p:tgtEl>
                                          <p:spTgt spid="16"/>
                                        </p:tgtEl>
                                        <p:attrNameLst>
                                          <p:attrName>fill.type</p:attrName>
                                        </p:attrNameLst>
                                      </p:cBhvr>
                                      <p:to>
                                        <p:strVal val="solid"/>
                                      </p:to>
                                    </p:set>
                                    <p:set>
                                      <p:cBhvr>
                                        <p:cTn id="84" dur="1000" fill="hold"/>
                                        <p:tgtEl>
                                          <p:spTgt spid="16"/>
                                        </p:tgtEl>
                                        <p:attrNameLst>
                                          <p:attrName>fill.on</p:attrName>
                                        </p:attrNameLst>
                                      </p:cBhvr>
                                      <p:to>
                                        <p:strVal val="true"/>
                                      </p:to>
                                    </p:set>
                                  </p:childTnLst>
                                </p:cTn>
                              </p:par>
                              <p:par>
                                <p:cTn id="85" presetID="3" presetClass="emph" presetSubtype="2" fill="hold" grpId="2" nodeType="withEffect">
                                  <p:stCondLst>
                                    <p:cond delay="3000"/>
                                  </p:stCondLst>
                                  <p:childTnLst>
                                    <p:animClr clrSpc="rgb" dir="cw">
                                      <p:cBhvr override="childStyle">
                                        <p:cTn id="86" dur="1000" fill="hold"/>
                                        <p:tgtEl>
                                          <p:spTgt spid="18"/>
                                        </p:tgtEl>
                                        <p:attrNameLst>
                                          <p:attrName>style.color</p:attrName>
                                        </p:attrNameLst>
                                      </p:cBhvr>
                                      <p:to>
                                        <a:srgbClr val="3D2823"/>
                                      </p:to>
                                    </p:animClr>
                                  </p:childTnLst>
                                </p:cTn>
                              </p:par>
                              <p:par>
                                <p:cTn id="87" presetID="1" presetClass="emph" presetSubtype="2" fill="hold" nodeType="withEffect">
                                  <p:stCondLst>
                                    <p:cond delay="4500"/>
                                  </p:stCondLst>
                                  <p:childTnLst>
                                    <p:animClr clrSpc="rgb" dir="cw">
                                      <p:cBhvr>
                                        <p:cTn id="88" dur="1000" fill="hold"/>
                                        <p:tgtEl>
                                          <p:spTgt spid="14"/>
                                        </p:tgtEl>
                                        <p:attrNameLst>
                                          <p:attrName>fillcolor</p:attrName>
                                        </p:attrNameLst>
                                      </p:cBhvr>
                                      <p:to>
                                        <a:srgbClr val="E88D0A"/>
                                      </p:to>
                                    </p:animClr>
                                    <p:set>
                                      <p:cBhvr>
                                        <p:cTn id="89" dur="1000" fill="hold"/>
                                        <p:tgtEl>
                                          <p:spTgt spid="14"/>
                                        </p:tgtEl>
                                        <p:attrNameLst>
                                          <p:attrName>fill.type</p:attrName>
                                        </p:attrNameLst>
                                      </p:cBhvr>
                                      <p:to>
                                        <p:strVal val="solid"/>
                                      </p:to>
                                    </p:set>
                                    <p:set>
                                      <p:cBhvr>
                                        <p:cTn id="90" dur="1000" fill="hold"/>
                                        <p:tgtEl>
                                          <p:spTgt spid="14"/>
                                        </p:tgtEl>
                                        <p:attrNameLst>
                                          <p:attrName>fill.on</p:attrName>
                                        </p:attrNameLst>
                                      </p:cBhvr>
                                      <p:to>
                                        <p:strVal val="true"/>
                                      </p:to>
                                    </p:set>
                                  </p:childTnLst>
                                </p:cTn>
                              </p:par>
                              <p:par>
                                <p:cTn id="91" presetID="3" presetClass="emph" presetSubtype="2" fill="hold" grpId="1" nodeType="withEffect">
                                  <p:stCondLst>
                                    <p:cond delay="4500"/>
                                  </p:stCondLst>
                                  <p:childTnLst>
                                    <p:animClr clrSpc="rgb" dir="cw">
                                      <p:cBhvr override="childStyle">
                                        <p:cTn id="92" dur="1000" fill="hold"/>
                                        <p:tgtEl>
                                          <p:spTgt spid="22"/>
                                        </p:tgtEl>
                                        <p:attrNameLst>
                                          <p:attrName>style.color</p:attrName>
                                        </p:attrNameLst>
                                      </p:cBhvr>
                                      <p:to>
                                        <a:srgbClr val="E88D0A"/>
                                      </p:to>
                                    </p:animClr>
                                  </p:childTnLst>
                                </p:cTn>
                              </p:par>
                              <p:par>
                                <p:cTn id="93" presetID="1" presetClass="emph" presetSubtype="2" fill="hold" nodeType="withEffect">
                                  <p:stCondLst>
                                    <p:cond delay="4500"/>
                                  </p:stCondLst>
                                  <p:childTnLst>
                                    <p:animClr clrSpc="rgb" dir="cw">
                                      <p:cBhvr>
                                        <p:cTn id="94" dur="1000" fill="hold"/>
                                        <p:tgtEl>
                                          <p:spTgt spid="17"/>
                                        </p:tgtEl>
                                        <p:attrNameLst>
                                          <p:attrName>fillcolor</p:attrName>
                                        </p:attrNameLst>
                                      </p:cBhvr>
                                      <p:to>
                                        <a:srgbClr val="3D2823"/>
                                      </p:to>
                                    </p:animClr>
                                    <p:set>
                                      <p:cBhvr>
                                        <p:cTn id="95" dur="1000" fill="hold"/>
                                        <p:tgtEl>
                                          <p:spTgt spid="17"/>
                                        </p:tgtEl>
                                        <p:attrNameLst>
                                          <p:attrName>fill.type</p:attrName>
                                        </p:attrNameLst>
                                      </p:cBhvr>
                                      <p:to>
                                        <p:strVal val="solid"/>
                                      </p:to>
                                    </p:set>
                                    <p:set>
                                      <p:cBhvr>
                                        <p:cTn id="96" dur="1000" fill="hold"/>
                                        <p:tgtEl>
                                          <p:spTgt spid="17"/>
                                        </p:tgtEl>
                                        <p:attrNameLst>
                                          <p:attrName>fill.on</p:attrName>
                                        </p:attrNameLst>
                                      </p:cBhvr>
                                      <p:to>
                                        <p:strVal val="true"/>
                                      </p:to>
                                    </p:set>
                                  </p:childTnLst>
                                </p:cTn>
                              </p:par>
                              <p:par>
                                <p:cTn id="97" presetID="3" presetClass="emph" presetSubtype="2" fill="hold" grpId="2" nodeType="withEffect">
                                  <p:stCondLst>
                                    <p:cond delay="4500"/>
                                  </p:stCondLst>
                                  <p:childTnLst>
                                    <p:animClr clrSpc="rgb" dir="cw">
                                      <p:cBhvr override="childStyle">
                                        <p:cTn id="98" dur="1000" fill="hold"/>
                                        <p:tgtEl>
                                          <p:spTgt spid="20"/>
                                        </p:tgtEl>
                                        <p:attrNameLst>
                                          <p:attrName>style.color</p:attrName>
                                        </p:attrNameLst>
                                      </p:cBhvr>
                                      <p:to>
                                        <a:srgbClr val="3D2823"/>
                                      </p:to>
                                    </p:animClr>
                                  </p:childTnLst>
                                </p:cTn>
                              </p:par>
                              <p:par>
                                <p:cTn id="99" presetID="1" presetClass="emph" presetSubtype="2" fill="hold" nodeType="withEffect">
                                  <p:stCondLst>
                                    <p:cond delay="6000"/>
                                  </p:stCondLst>
                                  <p:childTnLst>
                                    <p:animClr clrSpc="rgb" dir="cw">
                                      <p:cBhvr>
                                        <p:cTn id="100" dur="1000" fill="hold"/>
                                        <p:tgtEl>
                                          <p:spTgt spid="15"/>
                                        </p:tgtEl>
                                        <p:attrNameLst>
                                          <p:attrName>fillcolor</p:attrName>
                                        </p:attrNameLst>
                                      </p:cBhvr>
                                      <p:to>
                                        <a:srgbClr val="AD0B0B"/>
                                      </p:to>
                                    </p:animClr>
                                    <p:set>
                                      <p:cBhvr>
                                        <p:cTn id="101" dur="1000" fill="hold"/>
                                        <p:tgtEl>
                                          <p:spTgt spid="15"/>
                                        </p:tgtEl>
                                        <p:attrNameLst>
                                          <p:attrName>fill.type</p:attrName>
                                        </p:attrNameLst>
                                      </p:cBhvr>
                                      <p:to>
                                        <p:strVal val="solid"/>
                                      </p:to>
                                    </p:set>
                                    <p:set>
                                      <p:cBhvr>
                                        <p:cTn id="102" dur="1000" fill="hold"/>
                                        <p:tgtEl>
                                          <p:spTgt spid="15"/>
                                        </p:tgtEl>
                                        <p:attrNameLst>
                                          <p:attrName>fill.on</p:attrName>
                                        </p:attrNameLst>
                                      </p:cBhvr>
                                      <p:to>
                                        <p:strVal val="true"/>
                                      </p:to>
                                    </p:set>
                                  </p:childTnLst>
                                </p:cTn>
                              </p:par>
                              <p:par>
                                <p:cTn id="103" presetID="3" presetClass="emph" presetSubtype="2" fill="hold" grpId="1" nodeType="withEffect">
                                  <p:stCondLst>
                                    <p:cond delay="6000"/>
                                  </p:stCondLst>
                                  <p:childTnLst>
                                    <p:animClr clrSpc="rgb" dir="cw">
                                      <p:cBhvr override="childStyle">
                                        <p:cTn id="104" dur="1000" fill="hold"/>
                                        <p:tgtEl>
                                          <p:spTgt spid="24"/>
                                        </p:tgtEl>
                                        <p:attrNameLst>
                                          <p:attrName>style.color</p:attrName>
                                        </p:attrNameLst>
                                      </p:cBhvr>
                                      <p:to>
                                        <a:srgbClr val="AD0B0B"/>
                                      </p:to>
                                    </p:animClr>
                                  </p:childTnLst>
                                </p:cTn>
                              </p:par>
                              <p:par>
                                <p:cTn id="105" presetID="1" presetClass="emph" presetSubtype="2" fill="hold" nodeType="withEffect">
                                  <p:stCondLst>
                                    <p:cond delay="6000"/>
                                  </p:stCondLst>
                                  <p:childTnLst>
                                    <p:animClr clrSpc="rgb" dir="cw">
                                      <p:cBhvr>
                                        <p:cTn id="106" dur="1000" fill="hold"/>
                                        <p:tgtEl>
                                          <p:spTgt spid="14"/>
                                        </p:tgtEl>
                                        <p:attrNameLst>
                                          <p:attrName>fillcolor</p:attrName>
                                        </p:attrNameLst>
                                      </p:cBhvr>
                                      <p:to>
                                        <a:srgbClr val="3D2823"/>
                                      </p:to>
                                    </p:animClr>
                                    <p:set>
                                      <p:cBhvr>
                                        <p:cTn id="107" dur="1000" fill="hold"/>
                                        <p:tgtEl>
                                          <p:spTgt spid="14"/>
                                        </p:tgtEl>
                                        <p:attrNameLst>
                                          <p:attrName>fill.type</p:attrName>
                                        </p:attrNameLst>
                                      </p:cBhvr>
                                      <p:to>
                                        <p:strVal val="solid"/>
                                      </p:to>
                                    </p:set>
                                    <p:set>
                                      <p:cBhvr>
                                        <p:cTn id="108" dur="1000" fill="hold"/>
                                        <p:tgtEl>
                                          <p:spTgt spid="14"/>
                                        </p:tgtEl>
                                        <p:attrNameLst>
                                          <p:attrName>fill.on</p:attrName>
                                        </p:attrNameLst>
                                      </p:cBhvr>
                                      <p:to>
                                        <p:strVal val="true"/>
                                      </p:to>
                                    </p:set>
                                  </p:childTnLst>
                                </p:cTn>
                              </p:par>
                              <p:par>
                                <p:cTn id="109" presetID="3" presetClass="emph" presetSubtype="2" fill="hold" grpId="2" nodeType="withEffect">
                                  <p:stCondLst>
                                    <p:cond delay="6000"/>
                                  </p:stCondLst>
                                  <p:childTnLst>
                                    <p:animClr clrSpc="rgb" dir="cw">
                                      <p:cBhvr override="childStyle">
                                        <p:cTn id="110" dur="1000" fill="hold"/>
                                        <p:tgtEl>
                                          <p:spTgt spid="22"/>
                                        </p:tgtEl>
                                        <p:attrNameLst>
                                          <p:attrName>style.color</p:attrName>
                                        </p:attrNameLst>
                                      </p:cBhvr>
                                      <p:to>
                                        <a:srgbClr val="3D282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p:bldP spid="18" grpId="1"/>
      <p:bldP spid="18" grpId="2"/>
      <p:bldP spid="19" grpId="0"/>
      <p:bldP spid="20" grpId="0"/>
      <p:bldP spid="20" grpId="1"/>
      <p:bldP spid="20" grpId="2"/>
      <p:bldP spid="21" grpId="0"/>
      <p:bldP spid="22" grpId="0"/>
      <p:bldP spid="22" grpId="1"/>
      <p:bldP spid="22" grpId="2"/>
      <p:bldP spid="23" grpId="0"/>
      <p:bldP spid="24" grpId="0"/>
      <p:bldP spid="24" grpId="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同心圆 25"/>
          <p:cNvSpPr/>
          <p:nvPr/>
        </p:nvSpPr>
        <p:spPr>
          <a:xfrm>
            <a:off x="2061135" y="2235200"/>
            <a:ext cx="3296446" cy="3296446"/>
          </a:xfrm>
          <a:prstGeom prst="donut">
            <a:avLst>
              <a:gd name="adj" fmla="val 1971"/>
            </a:avLst>
          </a:prstGeom>
          <a:solidFill>
            <a:srgbClr val="3D2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同心圆 26"/>
          <p:cNvSpPr/>
          <p:nvPr/>
        </p:nvSpPr>
        <p:spPr>
          <a:xfrm>
            <a:off x="6765160" y="2235200"/>
            <a:ext cx="3296446" cy="3296446"/>
          </a:xfrm>
          <a:prstGeom prst="donut">
            <a:avLst>
              <a:gd name="adj" fmla="val 1971"/>
            </a:avLst>
          </a:prstGeom>
          <a:solidFill>
            <a:srgbClr val="3D2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Freeform 15"/>
          <p:cNvSpPr>
            <a:spLocks/>
          </p:cNvSpPr>
          <p:nvPr/>
        </p:nvSpPr>
        <p:spPr bwMode="auto">
          <a:xfrm>
            <a:off x="8413383" y="4659882"/>
            <a:ext cx="1931988" cy="819151"/>
          </a:xfrm>
          <a:custGeom>
            <a:avLst/>
            <a:gdLst>
              <a:gd name="T0" fmla="*/ 485 w 512"/>
              <a:gd name="T1" fmla="*/ 83 h 216"/>
              <a:gd name="T2" fmla="*/ 505 w 512"/>
              <a:gd name="T3" fmla="*/ 136 h 216"/>
              <a:gd name="T4" fmla="*/ 400 w 512"/>
              <a:gd name="T5" fmla="*/ 215 h 216"/>
              <a:gd name="T6" fmla="*/ 295 w 512"/>
              <a:gd name="T7" fmla="*/ 186 h 216"/>
              <a:gd name="T8" fmla="*/ 251 w 512"/>
              <a:gd name="T9" fmla="*/ 155 h 216"/>
              <a:gd name="T10" fmla="*/ 131 w 512"/>
              <a:gd name="T11" fmla="*/ 159 h 216"/>
              <a:gd name="T12" fmla="*/ 0 w 512"/>
              <a:gd name="T13" fmla="*/ 155 h 216"/>
              <a:gd name="T14" fmla="*/ 122 w 512"/>
              <a:gd name="T15" fmla="*/ 140 h 216"/>
              <a:gd name="T16" fmla="*/ 299 w 512"/>
              <a:gd name="T17" fmla="*/ 134 h 216"/>
              <a:gd name="T18" fmla="*/ 413 w 512"/>
              <a:gd name="T19" fmla="*/ 158 h 216"/>
              <a:gd name="T20" fmla="*/ 447 w 512"/>
              <a:gd name="T21" fmla="*/ 77 h 216"/>
              <a:gd name="T22" fmla="*/ 358 w 512"/>
              <a:gd name="T23" fmla="*/ 59 h 216"/>
              <a:gd name="T24" fmla="*/ 356 w 512"/>
              <a:gd name="T25" fmla="*/ 116 h 216"/>
              <a:gd name="T26" fmla="*/ 382 w 512"/>
              <a:gd name="T27" fmla="*/ 94 h 216"/>
              <a:gd name="T28" fmla="*/ 377 w 512"/>
              <a:gd name="T29" fmla="*/ 84 h 216"/>
              <a:gd name="T30" fmla="*/ 404 w 512"/>
              <a:gd name="T31" fmla="*/ 109 h 216"/>
              <a:gd name="T32" fmla="*/ 339 w 512"/>
              <a:gd name="T33" fmla="*/ 141 h 216"/>
              <a:gd name="T34" fmla="*/ 326 w 512"/>
              <a:gd name="T35" fmla="*/ 92 h 216"/>
              <a:gd name="T36" fmla="*/ 324 w 512"/>
              <a:gd name="T37" fmla="*/ 30 h 216"/>
              <a:gd name="T38" fmla="*/ 405 w 512"/>
              <a:gd name="T39" fmla="*/ 29 h 216"/>
              <a:gd name="T40" fmla="*/ 469 w 512"/>
              <a:gd name="T41" fmla="*/ 21 h 216"/>
              <a:gd name="T42" fmla="*/ 485 w 512"/>
              <a:gd name="T43" fmla="*/ 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216">
                <a:moveTo>
                  <a:pt x="485" y="83"/>
                </a:moveTo>
                <a:cubicBezTo>
                  <a:pt x="485" y="83"/>
                  <a:pt x="512" y="107"/>
                  <a:pt x="505" y="136"/>
                </a:cubicBezTo>
                <a:cubicBezTo>
                  <a:pt x="498" y="165"/>
                  <a:pt x="452" y="216"/>
                  <a:pt x="400" y="215"/>
                </a:cubicBezTo>
                <a:cubicBezTo>
                  <a:pt x="351" y="216"/>
                  <a:pt x="313" y="201"/>
                  <a:pt x="295" y="186"/>
                </a:cubicBezTo>
                <a:cubicBezTo>
                  <a:pt x="251" y="155"/>
                  <a:pt x="251" y="155"/>
                  <a:pt x="251" y="155"/>
                </a:cubicBezTo>
                <a:cubicBezTo>
                  <a:pt x="251" y="155"/>
                  <a:pt x="205" y="120"/>
                  <a:pt x="131" y="159"/>
                </a:cubicBezTo>
                <a:cubicBezTo>
                  <a:pt x="56" y="197"/>
                  <a:pt x="13" y="161"/>
                  <a:pt x="0" y="155"/>
                </a:cubicBezTo>
                <a:cubicBezTo>
                  <a:pt x="0" y="155"/>
                  <a:pt x="55" y="189"/>
                  <a:pt x="122" y="140"/>
                </a:cubicBezTo>
                <a:cubicBezTo>
                  <a:pt x="196" y="88"/>
                  <a:pt x="233" y="98"/>
                  <a:pt x="299" y="134"/>
                </a:cubicBezTo>
                <a:cubicBezTo>
                  <a:pt x="366" y="171"/>
                  <a:pt x="385" y="165"/>
                  <a:pt x="413" y="158"/>
                </a:cubicBezTo>
                <a:cubicBezTo>
                  <a:pt x="441" y="150"/>
                  <a:pt x="464" y="117"/>
                  <a:pt x="447" y="77"/>
                </a:cubicBezTo>
                <a:cubicBezTo>
                  <a:pt x="430" y="37"/>
                  <a:pt x="375" y="39"/>
                  <a:pt x="358" y="59"/>
                </a:cubicBezTo>
                <a:cubicBezTo>
                  <a:pt x="342" y="78"/>
                  <a:pt x="339" y="102"/>
                  <a:pt x="356" y="116"/>
                </a:cubicBezTo>
                <a:cubicBezTo>
                  <a:pt x="372" y="131"/>
                  <a:pt x="391" y="111"/>
                  <a:pt x="382" y="94"/>
                </a:cubicBezTo>
                <a:cubicBezTo>
                  <a:pt x="382" y="94"/>
                  <a:pt x="378" y="85"/>
                  <a:pt x="377" y="84"/>
                </a:cubicBezTo>
                <a:cubicBezTo>
                  <a:pt x="378" y="85"/>
                  <a:pt x="405" y="92"/>
                  <a:pt x="404" y="109"/>
                </a:cubicBezTo>
                <a:cubicBezTo>
                  <a:pt x="402" y="139"/>
                  <a:pt x="373" y="160"/>
                  <a:pt x="339" y="141"/>
                </a:cubicBezTo>
                <a:cubicBezTo>
                  <a:pt x="310" y="123"/>
                  <a:pt x="326" y="92"/>
                  <a:pt x="326" y="92"/>
                </a:cubicBezTo>
                <a:cubicBezTo>
                  <a:pt x="326" y="92"/>
                  <a:pt x="296" y="59"/>
                  <a:pt x="324" y="30"/>
                </a:cubicBezTo>
                <a:cubicBezTo>
                  <a:pt x="355" y="3"/>
                  <a:pt x="392" y="21"/>
                  <a:pt x="405" y="29"/>
                </a:cubicBezTo>
                <a:cubicBezTo>
                  <a:pt x="404" y="29"/>
                  <a:pt x="430" y="0"/>
                  <a:pt x="469" y="21"/>
                </a:cubicBezTo>
                <a:cubicBezTo>
                  <a:pt x="502" y="46"/>
                  <a:pt x="485" y="83"/>
                  <a:pt x="485" y="83"/>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9" name="Freeform 19"/>
          <p:cNvSpPr>
            <a:spLocks/>
          </p:cNvSpPr>
          <p:nvPr/>
        </p:nvSpPr>
        <p:spPr bwMode="auto">
          <a:xfrm>
            <a:off x="7549538" y="5082952"/>
            <a:ext cx="866775" cy="428626"/>
          </a:xfrm>
          <a:custGeom>
            <a:avLst/>
            <a:gdLst>
              <a:gd name="T0" fmla="*/ 223 w 228"/>
              <a:gd name="T1" fmla="*/ 45 h 111"/>
              <a:gd name="T2" fmla="*/ 160 w 228"/>
              <a:gd name="T3" fmla="*/ 18 h 111"/>
              <a:gd name="T4" fmla="*/ 150 w 228"/>
              <a:gd name="T5" fmla="*/ 67 h 111"/>
              <a:gd name="T6" fmla="*/ 177 w 228"/>
              <a:gd name="T7" fmla="*/ 59 h 111"/>
              <a:gd name="T8" fmla="*/ 160 w 228"/>
              <a:gd name="T9" fmla="*/ 52 h 111"/>
              <a:gd name="T10" fmla="*/ 166 w 228"/>
              <a:gd name="T11" fmla="*/ 31 h 111"/>
              <a:gd name="T12" fmla="*/ 207 w 228"/>
              <a:gd name="T13" fmla="*/ 41 h 111"/>
              <a:gd name="T14" fmla="*/ 173 w 228"/>
              <a:gd name="T15" fmla="*/ 85 h 111"/>
              <a:gd name="T16" fmla="*/ 129 w 228"/>
              <a:gd name="T17" fmla="*/ 64 h 111"/>
              <a:gd name="T18" fmla="*/ 90 w 228"/>
              <a:gd name="T19" fmla="*/ 68 h 111"/>
              <a:gd name="T20" fmla="*/ 35 w 228"/>
              <a:gd name="T21" fmla="*/ 87 h 111"/>
              <a:gd name="T22" fmla="*/ 0 w 228"/>
              <a:gd name="T23" fmla="*/ 74 h 111"/>
              <a:gd name="T24" fmla="*/ 23 w 228"/>
              <a:gd name="T25" fmla="*/ 95 h 111"/>
              <a:gd name="T26" fmla="*/ 100 w 228"/>
              <a:gd name="T27" fmla="*/ 77 h 111"/>
              <a:gd name="T28" fmla="*/ 148 w 228"/>
              <a:gd name="T29" fmla="*/ 93 h 111"/>
              <a:gd name="T30" fmla="*/ 223 w 228"/>
              <a:gd name="T31" fmla="*/ 4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8" h="111">
                <a:moveTo>
                  <a:pt x="223" y="45"/>
                </a:moveTo>
                <a:cubicBezTo>
                  <a:pt x="220" y="19"/>
                  <a:pt x="185" y="0"/>
                  <a:pt x="160" y="18"/>
                </a:cubicBezTo>
                <a:cubicBezTo>
                  <a:pt x="134" y="35"/>
                  <a:pt x="144" y="62"/>
                  <a:pt x="150" y="67"/>
                </a:cubicBezTo>
                <a:cubicBezTo>
                  <a:pt x="158" y="74"/>
                  <a:pt x="178" y="75"/>
                  <a:pt x="177" y="59"/>
                </a:cubicBezTo>
                <a:cubicBezTo>
                  <a:pt x="174" y="46"/>
                  <a:pt x="160" y="52"/>
                  <a:pt x="160" y="52"/>
                </a:cubicBezTo>
                <a:cubicBezTo>
                  <a:pt x="160" y="52"/>
                  <a:pt x="150" y="44"/>
                  <a:pt x="166" y="31"/>
                </a:cubicBezTo>
                <a:cubicBezTo>
                  <a:pt x="182" y="19"/>
                  <a:pt x="202" y="29"/>
                  <a:pt x="207" y="41"/>
                </a:cubicBezTo>
                <a:cubicBezTo>
                  <a:pt x="211" y="55"/>
                  <a:pt x="211" y="77"/>
                  <a:pt x="173" y="85"/>
                </a:cubicBezTo>
                <a:cubicBezTo>
                  <a:pt x="133" y="86"/>
                  <a:pt x="129" y="64"/>
                  <a:pt x="129" y="64"/>
                </a:cubicBezTo>
                <a:cubicBezTo>
                  <a:pt x="118" y="76"/>
                  <a:pt x="108" y="65"/>
                  <a:pt x="90" y="68"/>
                </a:cubicBezTo>
                <a:cubicBezTo>
                  <a:pt x="75" y="68"/>
                  <a:pt x="51" y="82"/>
                  <a:pt x="35" y="87"/>
                </a:cubicBezTo>
                <a:cubicBezTo>
                  <a:pt x="19" y="92"/>
                  <a:pt x="0" y="74"/>
                  <a:pt x="0" y="74"/>
                </a:cubicBezTo>
                <a:cubicBezTo>
                  <a:pt x="0" y="74"/>
                  <a:pt x="5" y="89"/>
                  <a:pt x="23" y="95"/>
                </a:cubicBezTo>
                <a:cubicBezTo>
                  <a:pt x="44" y="101"/>
                  <a:pt x="83" y="77"/>
                  <a:pt x="100" y="77"/>
                </a:cubicBezTo>
                <a:cubicBezTo>
                  <a:pt x="116" y="76"/>
                  <a:pt x="148" y="93"/>
                  <a:pt x="148" y="93"/>
                </a:cubicBezTo>
                <a:cubicBezTo>
                  <a:pt x="203" y="111"/>
                  <a:pt x="228" y="72"/>
                  <a:pt x="223" y="45"/>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 name="Freeform 23"/>
          <p:cNvSpPr>
            <a:spLocks/>
          </p:cNvSpPr>
          <p:nvPr/>
        </p:nvSpPr>
        <p:spPr bwMode="auto">
          <a:xfrm>
            <a:off x="6687109" y="2488630"/>
            <a:ext cx="995364" cy="623887"/>
          </a:xfrm>
          <a:custGeom>
            <a:avLst/>
            <a:gdLst>
              <a:gd name="T0" fmla="*/ 32 w 262"/>
              <a:gd name="T1" fmla="*/ 66 h 163"/>
              <a:gd name="T2" fmla="*/ 107 w 262"/>
              <a:gd name="T3" fmla="*/ 24 h 163"/>
              <a:gd name="T4" fmla="*/ 132 w 262"/>
              <a:gd name="T5" fmla="*/ 51 h 163"/>
              <a:gd name="T6" fmla="*/ 220 w 262"/>
              <a:gd name="T7" fmla="*/ 71 h 163"/>
              <a:gd name="T8" fmla="*/ 118 w 262"/>
              <a:gd name="T9" fmla="*/ 81 h 163"/>
              <a:gd name="T10" fmla="*/ 100 w 262"/>
              <a:gd name="T11" fmla="*/ 54 h 163"/>
              <a:gd name="T12" fmla="*/ 109 w 262"/>
              <a:gd name="T13" fmla="*/ 60 h 163"/>
              <a:gd name="T14" fmla="*/ 98 w 262"/>
              <a:gd name="T15" fmla="*/ 66 h 163"/>
              <a:gd name="T16" fmla="*/ 116 w 262"/>
              <a:gd name="T17" fmla="*/ 66 h 163"/>
              <a:gd name="T18" fmla="*/ 111 w 262"/>
              <a:gd name="T19" fmla="*/ 51 h 163"/>
              <a:gd name="T20" fmla="*/ 85 w 262"/>
              <a:gd name="T21" fmla="*/ 68 h 163"/>
              <a:gd name="T22" fmla="*/ 135 w 262"/>
              <a:gd name="T23" fmla="*/ 86 h 163"/>
              <a:gd name="T24" fmla="*/ 262 w 262"/>
              <a:gd name="T25" fmla="*/ 83 h 163"/>
              <a:gd name="T26" fmla="*/ 170 w 262"/>
              <a:gd name="T27" fmla="*/ 95 h 163"/>
              <a:gd name="T28" fmla="*/ 198 w 262"/>
              <a:gd name="T29" fmla="*/ 89 h 163"/>
              <a:gd name="T30" fmla="*/ 111 w 262"/>
              <a:gd name="T31" fmla="*/ 128 h 163"/>
              <a:gd name="T32" fmla="*/ 41 w 262"/>
              <a:gd name="T33" fmla="*/ 127 h 163"/>
              <a:gd name="T34" fmla="*/ 32 w 262"/>
              <a:gd name="T35" fmla="*/ 6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2" h="163">
                <a:moveTo>
                  <a:pt x="32" y="66"/>
                </a:moveTo>
                <a:cubicBezTo>
                  <a:pt x="38" y="38"/>
                  <a:pt x="63" y="0"/>
                  <a:pt x="107" y="24"/>
                </a:cubicBezTo>
                <a:cubicBezTo>
                  <a:pt x="126" y="35"/>
                  <a:pt x="126" y="47"/>
                  <a:pt x="132" y="51"/>
                </a:cubicBezTo>
                <a:cubicBezTo>
                  <a:pt x="156" y="65"/>
                  <a:pt x="180" y="49"/>
                  <a:pt x="220" y="71"/>
                </a:cubicBezTo>
                <a:cubicBezTo>
                  <a:pt x="168" y="58"/>
                  <a:pt x="148" y="78"/>
                  <a:pt x="118" y="81"/>
                </a:cubicBezTo>
                <a:cubicBezTo>
                  <a:pt x="90" y="84"/>
                  <a:pt x="85" y="58"/>
                  <a:pt x="100" y="54"/>
                </a:cubicBezTo>
                <a:cubicBezTo>
                  <a:pt x="106" y="53"/>
                  <a:pt x="109" y="57"/>
                  <a:pt x="109" y="60"/>
                </a:cubicBezTo>
                <a:cubicBezTo>
                  <a:pt x="110" y="65"/>
                  <a:pt x="104" y="70"/>
                  <a:pt x="98" y="66"/>
                </a:cubicBezTo>
                <a:cubicBezTo>
                  <a:pt x="102" y="74"/>
                  <a:pt x="113" y="73"/>
                  <a:pt x="116" y="66"/>
                </a:cubicBezTo>
                <a:cubicBezTo>
                  <a:pt x="119" y="61"/>
                  <a:pt x="116" y="55"/>
                  <a:pt x="111" y="51"/>
                </a:cubicBezTo>
                <a:cubicBezTo>
                  <a:pt x="102" y="44"/>
                  <a:pt x="85" y="47"/>
                  <a:pt x="85" y="68"/>
                </a:cubicBezTo>
                <a:cubicBezTo>
                  <a:pt x="84" y="78"/>
                  <a:pt x="97" y="100"/>
                  <a:pt x="135" y="86"/>
                </a:cubicBezTo>
                <a:cubicBezTo>
                  <a:pt x="171" y="71"/>
                  <a:pt x="191" y="68"/>
                  <a:pt x="262" y="83"/>
                </a:cubicBezTo>
                <a:cubicBezTo>
                  <a:pt x="210" y="76"/>
                  <a:pt x="191" y="75"/>
                  <a:pt x="170" y="95"/>
                </a:cubicBezTo>
                <a:cubicBezTo>
                  <a:pt x="188" y="87"/>
                  <a:pt x="162" y="102"/>
                  <a:pt x="198" y="89"/>
                </a:cubicBezTo>
                <a:cubicBezTo>
                  <a:pt x="159" y="116"/>
                  <a:pt x="153" y="138"/>
                  <a:pt x="111" y="128"/>
                </a:cubicBezTo>
                <a:cubicBezTo>
                  <a:pt x="96" y="163"/>
                  <a:pt x="53" y="153"/>
                  <a:pt x="41" y="127"/>
                </a:cubicBezTo>
                <a:cubicBezTo>
                  <a:pt x="0" y="117"/>
                  <a:pt x="9" y="71"/>
                  <a:pt x="32" y="66"/>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27"/>
          <p:cNvSpPr>
            <a:spLocks/>
          </p:cNvSpPr>
          <p:nvPr/>
        </p:nvSpPr>
        <p:spPr bwMode="auto">
          <a:xfrm>
            <a:off x="3465381" y="4956102"/>
            <a:ext cx="916034" cy="620986"/>
          </a:xfrm>
          <a:custGeom>
            <a:avLst/>
            <a:gdLst>
              <a:gd name="T0" fmla="*/ 32 w 248"/>
              <a:gd name="T1" fmla="*/ 62 h 166"/>
              <a:gd name="T2" fmla="*/ 111 w 248"/>
              <a:gd name="T3" fmla="*/ 61 h 166"/>
              <a:gd name="T4" fmla="*/ 143 w 248"/>
              <a:gd name="T5" fmla="*/ 83 h 166"/>
              <a:gd name="T6" fmla="*/ 248 w 248"/>
              <a:gd name="T7" fmla="*/ 91 h 166"/>
              <a:gd name="T8" fmla="*/ 154 w 248"/>
              <a:gd name="T9" fmla="*/ 98 h 166"/>
              <a:gd name="T10" fmla="*/ 98 w 248"/>
              <a:gd name="T11" fmla="*/ 98 h 166"/>
              <a:gd name="T12" fmla="*/ 100 w 248"/>
              <a:gd name="T13" fmla="*/ 88 h 166"/>
              <a:gd name="T14" fmla="*/ 107 w 248"/>
              <a:gd name="T15" fmla="*/ 74 h 166"/>
              <a:gd name="T16" fmla="*/ 60 w 248"/>
              <a:gd name="T17" fmla="*/ 106 h 166"/>
              <a:gd name="T18" fmla="*/ 73 w 248"/>
              <a:gd name="T19" fmla="*/ 109 h 166"/>
              <a:gd name="T20" fmla="*/ 84 w 248"/>
              <a:gd name="T21" fmla="*/ 101 h 166"/>
              <a:gd name="T22" fmla="*/ 157 w 248"/>
              <a:gd name="T23" fmla="*/ 107 h 166"/>
              <a:gd name="T24" fmla="*/ 217 w 248"/>
              <a:gd name="T25" fmla="*/ 91 h 166"/>
              <a:gd name="T26" fmla="*/ 91 w 248"/>
              <a:gd name="T27" fmla="*/ 130 h 166"/>
              <a:gd name="T28" fmla="*/ 37 w 248"/>
              <a:gd name="T29" fmla="*/ 117 h 166"/>
              <a:gd name="T30" fmla="*/ 32 w 248"/>
              <a:gd name="T31" fmla="*/ 6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8" h="166">
                <a:moveTo>
                  <a:pt x="32" y="62"/>
                </a:moveTo>
                <a:cubicBezTo>
                  <a:pt x="42" y="0"/>
                  <a:pt x="124" y="30"/>
                  <a:pt x="111" y="61"/>
                </a:cubicBezTo>
                <a:cubicBezTo>
                  <a:pt x="138" y="63"/>
                  <a:pt x="120" y="93"/>
                  <a:pt x="143" y="83"/>
                </a:cubicBezTo>
                <a:cubicBezTo>
                  <a:pt x="183" y="67"/>
                  <a:pt x="215" y="85"/>
                  <a:pt x="248" y="91"/>
                </a:cubicBezTo>
                <a:cubicBezTo>
                  <a:pt x="212" y="87"/>
                  <a:pt x="179" y="77"/>
                  <a:pt x="154" y="98"/>
                </a:cubicBezTo>
                <a:cubicBezTo>
                  <a:pt x="131" y="117"/>
                  <a:pt x="96" y="101"/>
                  <a:pt x="98" y="98"/>
                </a:cubicBezTo>
                <a:cubicBezTo>
                  <a:pt x="87" y="97"/>
                  <a:pt x="91" y="80"/>
                  <a:pt x="100" y="88"/>
                </a:cubicBezTo>
                <a:cubicBezTo>
                  <a:pt x="112" y="99"/>
                  <a:pt x="121" y="80"/>
                  <a:pt x="107" y="74"/>
                </a:cubicBezTo>
                <a:cubicBezTo>
                  <a:pt x="73" y="58"/>
                  <a:pt x="57" y="93"/>
                  <a:pt x="60" y="106"/>
                </a:cubicBezTo>
                <a:cubicBezTo>
                  <a:pt x="65" y="123"/>
                  <a:pt x="79" y="122"/>
                  <a:pt x="73" y="109"/>
                </a:cubicBezTo>
                <a:cubicBezTo>
                  <a:pt x="74" y="100"/>
                  <a:pt x="77" y="98"/>
                  <a:pt x="84" y="101"/>
                </a:cubicBezTo>
                <a:cubicBezTo>
                  <a:pt x="105" y="133"/>
                  <a:pt x="126" y="126"/>
                  <a:pt x="157" y="107"/>
                </a:cubicBezTo>
                <a:cubicBezTo>
                  <a:pt x="175" y="96"/>
                  <a:pt x="187" y="84"/>
                  <a:pt x="217" y="91"/>
                </a:cubicBezTo>
                <a:cubicBezTo>
                  <a:pt x="158" y="88"/>
                  <a:pt x="149" y="166"/>
                  <a:pt x="91" y="130"/>
                </a:cubicBezTo>
                <a:cubicBezTo>
                  <a:pt x="85" y="158"/>
                  <a:pt x="34" y="148"/>
                  <a:pt x="37" y="117"/>
                </a:cubicBezTo>
                <a:cubicBezTo>
                  <a:pt x="0" y="119"/>
                  <a:pt x="9" y="66"/>
                  <a:pt x="32" y="62"/>
                </a:cubicBezTo>
                <a:close/>
              </a:path>
            </a:pathLst>
          </a:custGeom>
          <a:solidFill>
            <a:srgbClr val="E88D0A"/>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32" name="Group 34"/>
          <p:cNvGrpSpPr>
            <a:grpSpLocks noChangeAspect="1"/>
          </p:cNvGrpSpPr>
          <p:nvPr/>
        </p:nvGrpSpPr>
        <p:grpSpPr bwMode="auto">
          <a:xfrm>
            <a:off x="7051612" y="2047529"/>
            <a:ext cx="1177179" cy="565374"/>
            <a:chOff x="-233" y="764"/>
            <a:chExt cx="431" cy="207"/>
          </a:xfrm>
          <a:solidFill>
            <a:srgbClr val="AD0B0B"/>
          </a:solidFill>
        </p:grpSpPr>
        <p:sp>
          <p:nvSpPr>
            <p:cNvPr id="33" name="Freeform 35"/>
            <p:cNvSpPr>
              <a:spLocks/>
            </p:cNvSpPr>
            <p:nvPr/>
          </p:nvSpPr>
          <p:spPr bwMode="auto">
            <a:xfrm>
              <a:off x="-141" y="840"/>
              <a:ext cx="164" cy="100"/>
            </a:xfrm>
            <a:custGeom>
              <a:avLst/>
              <a:gdLst>
                <a:gd name="T0" fmla="*/ 36 w 68"/>
                <a:gd name="T1" fmla="*/ 5 h 41"/>
                <a:gd name="T2" fmla="*/ 43 w 68"/>
                <a:gd name="T3" fmla="*/ 27 h 41"/>
                <a:gd name="T4" fmla="*/ 68 w 68"/>
                <a:gd name="T5" fmla="*/ 40 h 41"/>
                <a:gd name="T6" fmla="*/ 32 w 68"/>
                <a:gd name="T7" fmla="*/ 38 h 41"/>
                <a:gd name="T8" fmla="*/ 2 w 68"/>
                <a:gd name="T9" fmla="*/ 13 h 41"/>
                <a:gd name="T10" fmla="*/ 11 w 68"/>
                <a:gd name="T11" fmla="*/ 7 h 41"/>
                <a:gd name="T12" fmla="*/ 25 w 68"/>
                <a:gd name="T13" fmla="*/ 4 h 41"/>
                <a:gd name="T14" fmla="*/ 36 w 68"/>
                <a:gd name="T15" fmla="*/ 5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1">
                  <a:moveTo>
                    <a:pt x="36" y="5"/>
                  </a:moveTo>
                  <a:cubicBezTo>
                    <a:pt x="40" y="12"/>
                    <a:pt x="36" y="20"/>
                    <a:pt x="43" y="27"/>
                  </a:cubicBezTo>
                  <a:cubicBezTo>
                    <a:pt x="48" y="33"/>
                    <a:pt x="59" y="38"/>
                    <a:pt x="68" y="40"/>
                  </a:cubicBezTo>
                  <a:cubicBezTo>
                    <a:pt x="59" y="41"/>
                    <a:pt x="41" y="40"/>
                    <a:pt x="32" y="38"/>
                  </a:cubicBezTo>
                  <a:cubicBezTo>
                    <a:pt x="14" y="33"/>
                    <a:pt x="0" y="20"/>
                    <a:pt x="2" y="13"/>
                  </a:cubicBezTo>
                  <a:cubicBezTo>
                    <a:pt x="4" y="8"/>
                    <a:pt x="6" y="6"/>
                    <a:pt x="11" y="7"/>
                  </a:cubicBezTo>
                  <a:cubicBezTo>
                    <a:pt x="14" y="1"/>
                    <a:pt x="21" y="1"/>
                    <a:pt x="25" y="4"/>
                  </a:cubicBezTo>
                  <a:cubicBezTo>
                    <a:pt x="29" y="0"/>
                    <a:pt x="35" y="2"/>
                    <a:pt x="3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AD0B0B"/>
                </a:solidFill>
              </a:endParaRPr>
            </a:p>
          </p:txBody>
        </p:sp>
        <p:sp>
          <p:nvSpPr>
            <p:cNvPr id="34" name="Freeform 36"/>
            <p:cNvSpPr>
              <a:spLocks/>
            </p:cNvSpPr>
            <p:nvPr/>
          </p:nvSpPr>
          <p:spPr bwMode="auto">
            <a:xfrm>
              <a:off x="-233" y="764"/>
              <a:ext cx="431" cy="207"/>
            </a:xfrm>
            <a:custGeom>
              <a:avLst/>
              <a:gdLst>
                <a:gd name="T0" fmla="*/ 86 w 179"/>
                <a:gd name="T1" fmla="*/ 9 h 85"/>
                <a:gd name="T2" fmla="*/ 100 w 179"/>
                <a:gd name="T3" fmla="*/ 24 h 85"/>
                <a:gd name="T4" fmla="*/ 125 w 179"/>
                <a:gd name="T5" fmla="*/ 42 h 85"/>
                <a:gd name="T6" fmla="*/ 100 w 179"/>
                <a:gd name="T7" fmla="*/ 57 h 85"/>
                <a:gd name="T8" fmla="*/ 98 w 179"/>
                <a:gd name="T9" fmla="*/ 45 h 85"/>
                <a:gd name="T10" fmla="*/ 109 w 179"/>
                <a:gd name="T11" fmla="*/ 44 h 85"/>
                <a:gd name="T12" fmla="*/ 96 w 179"/>
                <a:gd name="T13" fmla="*/ 57 h 85"/>
                <a:gd name="T14" fmla="*/ 179 w 179"/>
                <a:gd name="T15" fmla="*/ 42 h 85"/>
                <a:gd name="T16" fmla="*/ 154 w 179"/>
                <a:gd name="T17" fmla="*/ 58 h 85"/>
                <a:gd name="T18" fmla="*/ 130 w 179"/>
                <a:gd name="T19" fmla="*/ 74 h 85"/>
                <a:gd name="T20" fmla="*/ 85 w 179"/>
                <a:gd name="T21" fmla="*/ 85 h 85"/>
                <a:gd name="T22" fmla="*/ 40 w 179"/>
                <a:gd name="T23" fmla="*/ 65 h 85"/>
                <a:gd name="T24" fmla="*/ 37 w 179"/>
                <a:gd name="T25" fmla="*/ 48 h 85"/>
                <a:gd name="T26" fmla="*/ 100 w 179"/>
                <a:gd name="T27" fmla="*/ 74 h 85"/>
                <a:gd name="T28" fmla="*/ 130 w 179"/>
                <a:gd name="T29" fmla="*/ 67 h 85"/>
                <a:gd name="T30" fmla="*/ 80 w 179"/>
                <a:gd name="T31" fmla="*/ 43 h 85"/>
                <a:gd name="T32" fmla="*/ 63 w 179"/>
                <a:gd name="T33" fmla="*/ 30 h 85"/>
                <a:gd name="T34" fmla="*/ 47 w 179"/>
                <a:gd name="T35" fmla="*/ 33 h 85"/>
                <a:gd name="T36" fmla="*/ 37 w 179"/>
                <a:gd name="T37" fmla="*/ 45 h 85"/>
                <a:gd name="T38" fmla="*/ 33 w 179"/>
                <a:gd name="T39" fmla="*/ 34 h 85"/>
                <a:gd name="T40" fmla="*/ 18 w 179"/>
                <a:gd name="T41" fmla="*/ 34 h 85"/>
                <a:gd name="T42" fmla="*/ 33 w 179"/>
                <a:gd name="T43" fmla="*/ 46 h 85"/>
                <a:gd name="T44" fmla="*/ 15 w 179"/>
                <a:gd name="T45" fmla="*/ 55 h 85"/>
                <a:gd name="T46" fmla="*/ 2 w 179"/>
                <a:gd name="T47" fmla="*/ 38 h 85"/>
                <a:gd name="T48" fmla="*/ 27 w 179"/>
                <a:gd name="T49" fmla="*/ 17 h 85"/>
                <a:gd name="T50" fmla="*/ 70 w 179"/>
                <a:gd name="T51" fmla="*/ 15 h 85"/>
                <a:gd name="T52" fmla="*/ 86 w 179"/>
                <a:gd name="T53"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9" h="85">
                  <a:moveTo>
                    <a:pt x="86" y="9"/>
                  </a:moveTo>
                  <a:cubicBezTo>
                    <a:pt x="95" y="10"/>
                    <a:pt x="98" y="18"/>
                    <a:pt x="100" y="24"/>
                  </a:cubicBezTo>
                  <a:cubicBezTo>
                    <a:pt x="114" y="24"/>
                    <a:pt x="125" y="34"/>
                    <a:pt x="125" y="42"/>
                  </a:cubicBezTo>
                  <a:cubicBezTo>
                    <a:pt x="124" y="61"/>
                    <a:pt x="108" y="63"/>
                    <a:pt x="100" y="57"/>
                  </a:cubicBezTo>
                  <a:cubicBezTo>
                    <a:pt x="96" y="53"/>
                    <a:pt x="95" y="50"/>
                    <a:pt x="98" y="45"/>
                  </a:cubicBezTo>
                  <a:cubicBezTo>
                    <a:pt x="100" y="42"/>
                    <a:pt x="106" y="44"/>
                    <a:pt x="109" y="44"/>
                  </a:cubicBezTo>
                  <a:cubicBezTo>
                    <a:pt x="99" y="34"/>
                    <a:pt x="87" y="48"/>
                    <a:pt x="96" y="57"/>
                  </a:cubicBezTo>
                  <a:cubicBezTo>
                    <a:pt x="112" y="75"/>
                    <a:pt x="152" y="45"/>
                    <a:pt x="179" y="42"/>
                  </a:cubicBezTo>
                  <a:cubicBezTo>
                    <a:pt x="172" y="46"/>
                    <a:pt x="159" y="56"/>
                    <a:pt x="154" y="58"/>
                  </a:cubicBezTo>
                  <a:cubicBezTo>
                    <a:pt x="148" y="61"/>
                    <a:pt x="137" y="70"/>
                    <a:pt x="130" y="74"/>
                  </a:cubicBezTo>
                  <a:cubicBezTo>
                    <a:pt x="118" y="80"/>
                    <a:pt x="100" y="85"/>
                    <a:pt x="85" y="85"/>
                  </a:cubicBezTo>
                  <a:cubicBezTo>
                    <a:pt x="73" y="85"/>
                    <a:pt x="54" y="80"/>
                    <a:pt x="40" y="65"/>
                  </a:cubicBezTo>
                  <a:cubicBezTo>
                    <a:pt x="35" y="59"/>
                    <a:pt x="33" y="57"/>
                    <a:pt x="37" y="48"/>
                  </a:cubicBezTo>
                  <a:cubicBezTo>
                    <a:pt x="48" y="73"/>
                    <a:pt x="75" y="75"/>
                    <a:pt x="100" y="74"/>
                  </a:cubicBezTo>
                  <a:cubicBezTo>
                    <a:pt x="110" y="74"/>
                    <a:pt x="123" y="69"/>
                    <a:pt x="130" y="67"/>
                  </a:cubicBezTo>
                  <a:cubicBezTo>
                    <a:pt x="109" y="73"/>
                    <a:pt x="77" y="64"/>
                    <a:pt x="80" y="43"/>
                  </a:cubicBezTo>
                  <a:cubicBezTo>
                    <a:pt x="80" y="37"/>
                    <a:pt x="74" y="24"/>
                    <a:pt x="63" y="30"/>
                  </a:cubicBezTo>
                  <a:cubicBezTo>
                    <a:pt x="57" y="28"/>
                    <a:pt x="50" y="29"/>
                    <a:pt x="47" y="33"/>
                  </a:cubicBezTo>
                  <a:cubicBezTo>
                    <a:pt x="42" y="32"/>
                    <a:pt x="38" y="39"/>
                    <a:pt x="37" y="45"/>
                  </a:cubicBezTo>
                  <a:cubicBezTo>
                    <a:pt x="36" y="42"/>
                    <a:pt x="35" y="36"/>
                    <a:pt x="33" y="34"/>
                  </a:cubicBezTo>
                  <a:cubicBezTo>
                    <a:pt x="30" y="31"/>
                    <a:pt x="23" y="29"/>
                    <a:pt x="18" y="34"/>
                  </a:cubicBezTo>
                  <a:cubicBezTo>
                    <a:pt x="23" y="33"/>
                    <a:pt x="34" y="34"/>
                    <a:pt x="33" y="46"/>
                  </a:cubicBezTo>
                  <a:cubicBezTo>
                    <a:pt x="33" y="56"/>
                    <a:pt x="25" y="60"/>
                    <a:pt x="15" y="55"/>
                  </a:cubicBezTo>
                  <a:cubicBezTo>
                    <a:pt x="8" y="51"/>
                    <a:pt x="3" y="45"/>
                    <a:pt x="2" y="38"/>
                  </a:cubicBezTo>
                  <a:cubicBezTo>
                    <a:pt x="0" y="20"/>
                    <a:pt x="12" y="14"/>
                    <a:pt x="27" y="17"/>
                  </a:cubicBezTo>
                  <a:cubicBezTo>
                    <a:pt x="39" y="0"/>
                    <a:pt x="53" y="4"/>
                    <a:pt x="70" y="15"/>
                  </a:cubicBezTo>
                  <a:cubicBezTo>
                    <a:pt x="74" y="13"/>
                    <a:pt x="80" y="8"/>
                    <a:pt x="8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AD0B0B"/>
                </a:solidFill>
              </a:endParaRPr>
            </a:p>
          </p:txBody>
        </p:sp>
      </p:grpSp>
      <p:grpSp>
        <p:nvGrpSpPr>
          <p:cNvPr id="35" name="Group 4"/>
          <p:cNvGrpSpPr>
            <a:grpSpLocks noChangeAspect="1"/>
          </p:cNvGrpSpPr>
          <p:nvPr/>
        </p:nvGrpSpPr>
        <p:grpSpPr bwMode="auto">
          <a:xfrm>
            <a:off x="2207633" y="4490192"/>
            <a:ext cx="1428750" cy="919163"/>
            <a:chOff x="-396" y="3021"/>
            <a:chExt cx="900" cy="579"/>
          </a:xfrm>
          <a:solidFill>
            <a:srgbClr val="E88D0A"/>
          </a:solidFill>
        </p:grpSpPr>
        <p:sp>
          <p:nvSpPr>
            <p:cNvPr id="36" name="Freeform 5"/>
            <p:cNvSpPr>
              <a:spLocks/>
            </p:cNvSpPr>
            <p:nvPr/>
          </p:nvSpPr>
          <p:spPr bwMode="auto">
            <a:xfrm>
              <a:off x="-396" y="3021"/>
              <a:ext cx="700" cy="531"/>
            </a:xfrm>
            <a:custGeom>
              <a:avLst/>
              <a:gdLst>
                <a:gd name="T0" fmla="*/ 72 w 294"/>
                <a:gd name="T1" fmla="*/ 45 h 222"/>
                <a:gd name="T2" fmla="*/ 79 w 294"/>
                <a:gd name="T3" fmla="*/ 31 h 222"/>
                <a:gd name="T4" fmla="*/ 101 w 294"/>
                <a:gd name="T5" fmla="*/ 52 h 222"/>
                <a:gd name="T6" fmla="*/ 66 w 294"/>
                <a:gd name="T7" fmla="*/ 66 h 222"/>
                <a:gd name="T8" fmla="*/ 43 w 294"/>
                <a:gd name="T9" fmla="*/ 45 h 222"/>
                <a:gd name="T10" fmla="*/ 26 w 294"/>
                <a:gd name="T11" fmla="*/ 47 h 222"/>
                <a:gd name="T12" fmla="*/ 19 w 294"/>
                <a:gd name="T13" fmla="*/ 63 h 222"/>
                <a:gd name="T14" fmla="*/ 11 w 294"/>
                <a:gd name="T15" fmla="*/ 75 h 222"/>
                <a:gd name="T16" fmla="*/ 17 w 294"/>
                <a:gd name="T17" fmla="*/ 118 h 222"/>
                <a:gd name="T18" fmla="*/ 70 w 294"/>
                <a:gd name="T19" fmla="*/ 125 h 222"/>
                <a:gd name="T20" fmla="*/ 70 w 294"/>
                <a:gd name="T21" fmla="*/ 98 h 222"/>
                <a:gd name="T22" fmla="*/ 58 w 294"/>
                <a:gd name="T23" fmla="*/ 105 h 222"/>
                <a:gd name="T24" fmla="*/ 60 w 294"/>
                <a:gd name="T25" fmla="*/ 112 h 222"/>
                <a:gd name="T26" fmla="*/ 50 w 294"/>
                <a:gd name="T27" fmla="*/ 103 h 222"/>
                <a:gd name="T28" fmla="*/ 69 w 294"/>
                <a:gd name="T29" fmla="*/ 87 h 222"/>
                <a:gd name="T30" fmla="*/ 81 w 294"/>
                <a:gd name="T31" fmla="*/ 100 h 222"/>
                <a:gd name="T32" fmla="*/ 101 w 294"/>
                <a:gd name="T33" fmla="*/ 66 h 222"/>
                <a:gd name="T34" fmla="*/ 153 w 294"/>
                <a:gd name="T35" fmla="*/ 83 h 222"/>
                <a:gd name="T36" fmla="*/ 178 w 294"/>
                <a:gd name="T37" fmla="*/ 90 h 222"/>
                <a:gd name="T38" fmla="*/ 191 w 294"/>
                <a:gd name="T39" fmla="*/ 100 h 222"/>
                <a:gd name="T40" fmla="*/ 209 w 294"/>
                <a:gd name="T41" fmla="*/ 127 h 222"/>
                <a:gd name="T42" fmla="*/ 192 w 294"/>
                <a:gd name="T43" fmla="*/ 157 h 222"/>
                <a:gd name="T44" fmla="*/ 167 w 294"/>
                <a:gd name="T45" fmla="*/ 156 h 222"/>
                <a:gd name="T46" fmla="*/ 200 w 294"/>
                <a:gd name="T47" fmla="*/ 199 h 222"/>
                <a:gd name="T48" fmla="*/ 261 w 294"/>
                <a:gd name="T49" fmla="*/ 212 h 222"/>
                <a:gd name="T50" fmla="*/ 294 w 294"/>
                <a:gd name="T51" fmla="*/ 198 h 222"/>
                <a:gd name="T52" fmla="*/ 247 w 294"/>
                <a:gd name="T53" fmla="*/ 212 h 222"/>
                <a:gd name="T54" fmla="*/ 203 w 294"/>
                <a:gd name="T55" fmla="*/ 184 h 222"/>
                <a:gd name="T56" fmla="*/ 229 w 294"/>
                <a:gd name="T57" fmla="*/ 149 h 222"/>
                <a:gd name="T58" fmla="*/ 247 w 294"/>
                <a:gd name="T59" fmla="*/ 164 h 222"/>
                <a:gd name="T60" fmla="*/ 238 w 294"/>
                <a:gd name="T61" fmla="*/ 174 h 222"/>
                <a:gd name="T62" fmla="*/ 239 w 294"/>
                <a:gd name="T63" fmla="*/ 166 h 222"/>
                <a:gd name="T64" fmla="*/ 233 w 294"/>
                <a:gd name="T65" fmla="*/ 158 h 222"/>
                <a:gd name="T66" fmla="*/ 228 w 294"/>
                <a:gd name="T67" fmla="*/ 182 h 222"/>
                <a:gd name="T68" fmla="*/ 262 w 294"/>
                <a:gd name="T69" fmla="*/ 186 h 222"/>
                <a:gd name="T70" fmla="*/ 273 w 294"/>
                <a:gd name="T71" fmla="*/ 150 h 222"/>
                <a:gd name="T72" fmla="*/ 270 w 294"/>
                <a:gd name="T73" fmla="*/ 135 h 222"/>
                <a:gd name="T74" fmla="*/ 271 w 294"/>
                <a:gd name="T75" fmla="*/ 110 h 222"/>
                <a:gd name="T76" fmla="*/ 249 w 294"/>
                <a:gd name="T77" fmla="*/ 90 h 222"/>
                <a:gd name="T78" fmla="*/ 221 w 294"/>
                <a:gd name="T79" fmla="*/ 74 h 222"/>
                <a:gd name="T80" fmla="*/ 195 w 294"/>
                <a:gd name="T81" fmla="*/ 86 h 222"/>
                <a:gd name="T82" fmla="*/ 160 w 294"/>
                <a:gd name="T83" fmla="*/ 75 h 222"/>
                <a:gd name="T84" fmla="*/ 172 w 294"/>
                <a:gd name="T85" fmla="*/ 47 h 222"/>
                <a:gd name="T86" fmla="*/ 184 w 294"/>
                <a:gd name="T87" fmla="*/ 65 h 222"/>
                <a:gd name="T88" fmla="*/ 178 w 294"/>
                <a:gd name="T89" fmla="*/ 70 h 222"/>
                <a:gd name="T90" fmla="*/ 174 w 294"/>
                <a:gd name="T91" fmla="*/ 56 h 222"/>
                <a:gd name="T92" fmla="*/ 174 w 294"/>
                <a:gd name="T93" fmla="*/ 75 h 222"/>
                <a:gd name="T94" fmla="*/ 211 w 294"/>
                <a:gd name="T95" fmla="*/ 64 h 222"/>
                <a:gd name="T96" fmla="*/ 199 w 294"/>
                <a:gd name="T97" fmla="*/ 29 h 222"/>
                <a:gd name="T98" fmla="*/ 176 w 294"/>
                <a:gd name="T99" fmla="*/ 23 h 222"/>
                <a:gd name="T100" fmla="*/ 150 w 294"/>
                <a:gd name="T101" fmla="*/ 5 h 222"/>
                <a:gd name="T102" fmla="*/ 126 w 294"/>
                <a:gd name="T103" fmla="*/ 14 h 222"/>
                <a:gd name="T104" fmla="*/ 84 w 294"/>
                <a:gd name="T105" fmla="*/ 5 h 222"/>
                <a:gd name="T106" fmla="*/ 52 w 294"/>
                <a:gd name="T107" fmla="*/ 37 h 222"/>
                <a:gd name="T108" fmla="*/ 82 w 294"/>
                <a:gd name="T109" fmla="*/ 60 h 222"/>
                <a:gd name="T110" fmla="*/ 85 w 294"/>
                <a:gd name="T111" fmla="*/ 39 h 222"/>
                <a:gd name="T112" fmla="*/ 72 w 294"/>
                <a:gd name="T113" fmla="*/ 4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4" h="222">
                  <a:moveTo>
                    <a:pt x="72" y="45"/>
                  </a:moveTo>
                  <a:cubicBezTo>
                    <a:pt x="72" y="45"/>
                    <a:pt x="66" y="34"/>
                    <a:pt x="79" y="31"/>
                  </a:cubicBezTo>
                  <a:cubicBezTo>
                    <a:pt x="92" y="27"/>
                    <a:pt x="103" y="40"/>
                    <a:pt x="101" y="52"/>
                  </a:cubicBezTo>
                  <a:cubicBezTo>
                    <a:pt x="99" y="64"/>
                    <a:pt x="85" y="73"/>
                    <a:pt x="66" y="66"/>
                  </a:cubicBezTo>
                  <a:cubicBezTo>
                    <a:pt x="46" y="59"/>
                    <a:pt x="48" y="49"/>
                    <a:pt x="43" y="45"/>
                  </a:cubicBezTo>
                  <a:cubicBezTo>
                    <a:pt x="39" y="42"/>
                    <a:pt x="31" y="41"/>
                    <a:pt x="26" y="47"/>
                  </a:cubicBezTo>
                  <a:cubicBezTo>
                    <a:pt x="21" y="52"/>
                    <a:pt x="21" y="56"/>
                    <a:pt x="19" y="63"/>
                  </a:cubicBezTo>
                  <a:cubicBezTo>
                    <a:pt x="17" y="70"/>
                    <a:pt x="15" y="73"/>
                    <a:pt x="11" y="75"/>
                  </a:cubicBezTo>
                  <a:cubicBezTo>
                    <a:pt x="8" y="78"/>
                    <a:pt x="0" y="99"/>
                    <a:pt x="17" y="118"/>
                  </a:cubicBezTo>
                  <a:cubicBezTo>
                    <a:pt x="33" y="137"/>
                    <a:pt x="63" y="130"/>
                    <a:pt x="70" y="125"/>
                  </a:cubicBezTo>
                  <a:cubicBezTo>
                    <a:pt x="78" y="119"/>
                    <a:pt x="80" y="101"/>
                    <a:pt x="70" y="98"/>
                  </a:cubicBezTo>
                  <a:cubicBezTo>
                    <a:pt x="59" y="95"/>
                    <a:pt x="58" y="101"/>
                    <a:pt x="58" y="105"/>
                  </a:cubicBezTo>
                  <a:cubicBezTo>
                    <a:pt x="58" y="110"/>
                    <a:pt x="60" y="112"/>
                    <a:pt x="60" y="112"/>
                  </a:cubicBezTo>
                  <a:cubicBezTo>
                    <a:pt x="60" y="112"/>
                    <a:pt x="51" y="113"/>
                    <a:pt x="50" y="103"/>
                  </a:cubicBezTo>
                  <a:cubicBezTo>
                    <a:pt x="49" y="92"/>
                    <a:pt x="58" y="84"/>
                    <a:pt x="69" y="87"/>
                  </a:cubicBezTo>
                  <a:cubicBezTo>
                    <a:pt x="79" y="90"/>
                    <a:pt x="81" y="100"/>
                    <a:pt x="81" y="100"/>
                  </a:cubicBezTo>
                  <a:cubicBezTo>
                    <a:pt x="81" y="100"/>
                    <a:pt x="78" y="75"/>
                    <a:pt x="101" y="66"/>
                  </a:cubicBezTo>
                  <a:cubicBezTo>
                    <a:pt x="125" y="57"/>
                    <a:pt x="146" y="74"/>
                    <a:pt x="153" y="83"/>
                  </a:cubicBezTo>
                  <a:cubicBezTo>
                    <a:pt x="153" y="83"/>
                    <a:pt x="168" y="80"/>
                    <a:pt x="178" y="90"/>
                  </a:cubicBezTo>
                  <a:cubicBezTo>
                    <a:pt x="188" y="99"/>
                    <a:pt x="181" y="99"/>
                    <a:pt x="191" y="100"/>
                  </a:cubicBezTo>
                  <a:cubicBezTo>
                    <a:pt x="201" y="101"/>
                    <a:pt x="210" y="113"/>
                    <a:pt x="209" y="127"/>
                  </a:cubicBezTo>
                  <a:cubicBezTo>
                    <a:pt x="208" y="140"/>
                    <a:pt x="202" y="152"/>
                    <a:pt x="192" y="157"/>
                  </a:cubicBezTo>
                  <a:cubicBezTo>
                    <a:pt x="183" y="161"/>
                    <a:pt x="174" y="164"/>
                    <a:pt x="167" y="156"/>
                  </a:cubicBezTo>
                  <a:cubicBezTo>
                    <a:pt x="167" y="156"/>
                    <a:pt x="167" y="175"/>
                    <a:pt x="200" y="199"/>
                  </a:cubicBezTo>
                  <a:cubicBezTo>
                    <a:pt x="234" y="222"/>
                    <a:pt x="253" y="214"/>
                    <a:pt x="261" y="212"/>
                  </a:cubicBezTo>
                  <a:cubicBezTo>
                    <a:pt x="270" y="210"/>
                    <a:pt x="291" y="200"/>
                    <a:pt x="294" y="198"/>
                  </a:cubicBezTo>
                  <a:cubicBezTo>
                    <a:pt x="294" y="198"/>
                    <a:pt x="265" y="212"/>
                    <a:pt x="247" y="212"/>
                  </a:cubicBezTo>
                  <a:cubicBezTo>
                    <a:pt x="229" y="212"/>
                    <a:pt x="208" y="204"/>
                    <a:pt x="203" y="184"/>
                  </a:cubicBezTo>
                  <a:cubicBezTo>
                    <a:pt x="198" y="163"/>
                    <a:pt x="214" y="149"/>
                    <a:pt x="229" y="149"/>
                  </a:cubicBezTo>
                  <a:cubicBezTo>
                    <a:pt x="244" y="148"/>
                    <a:pt x="249" y="156"/>
                    <a:pt x="247" y="164"/>
                  </a:cubicBezTo>
                  <a:cubicBezTo>
                    <a:pt x="245" y="171"/>
                    <a:pt x="242" y="176"/>
                    <a:pt x="238" y="174"/>
                  </a:cubicBezTo>
                  <a:cubicBezTo>
                    <a:pt x="235" y="173"/>
                    <a:pt x="237" y="170"/>
                    <a:pt x="239" y="166"/>
                  </a:cubicBezTo>
                  <a:cubicBezTo>
                    <a:pt x="241" y="161"/>
                    <a:pt x="239" y="156"/>
                    <a:pt x="233" y="158"/>
                  </a:cubicBezTo>
                  <a:cubicBezTo>
                    <a:pt x="228" y="160"/>
                    <a:pt x="225" y="172"/>
                    <a:pt x="228" y="182"/>
                  </a:cubicBezTo>
                  <a:cubicBezTo>
                    <a:pt x="232" y="192"/>
                    <a:pt x="250" y="196"/>
                    <a:pt x="262" y="186"/>
                  </a:cubicBezTo>
                  <a:cubicBezTo>
                    <a:pt x="273" y="176"/>
                    <a:pt x="279" y="159"/>
                    <a:pt x="273" y="150"/>
                  </a:cubicBezTo>
                  <a:cubicBezTo>
                    <a:pt x="268" y="141"/>
                    <a:pt x="267" y="140"/>
                    <a:pt x="270" y="135"/>
                  </a:cubicBezTo>
                  <a:cubicBezTo>
                    <a:pt x="273" y="130"/>
                    <a:pt x="277" y="122"/>
                    <a:pt x="271" y="110"/>
                  </a:cubicBezTo>
                  <a:cubicBezTo>
                    <a:pt x="266" y="99"/>
                    <a:pt x="254" y="107"/>
                    <a:pt x="249" y="90"/>
                  </a:cubicBezTo>
                  <a:cubicBezTo>
                    <a:pt x="244" y="73"/>
                    <a:pt x="231" y="71"/>
                    <a:pt x="221" y="74"/>
                  </a:cubicBezTo>
                  <a:cubicBezTo>
                    <a:pt x="211" y="78"/>
                    <a:pt x="202" y="83"/>
                    <a:pt x="195" y="86"/>
                  </a:cubicBezTo>
                  <a:cubicBezTo>
                    <a:pt x="188" y="89"/>
                    <a:pt x="170" y="89"/>
                    <a:pt x="160" y="75"/>
                  </a:cubicBezTo>
                  <a:cubicBezTo>
                    <a:pt x="149" y="60"/>
                    <a:pt x="158" y="48"/>
                    <a:pt x="172" y="47"/>
                  </a:cubicBezTo>
                  <a:cubicBezTo>
                    <a:pt x="185" y="47"/>
                    <a:pt x="187" y="58"/>
                    <a:pt x="184" y="65"/>
                  </a:cubicBezTo>
                  <a:cubicBezTo>
                    <a:pt x="180" y="71"/>
                    <a:pt x="178" y="70"/>
                    <a:pt x="178" y="70"/>
                  </a:cubicBezTo>
                  <a:cubicBezTo>
                    <a:pt x="178" y="70"/>
                    <a:pt x="183" y="57"/>
                    <a:pt x="174" y="56"/>
                  </a:cubicBezTo>
                  <a:cubicBezTo>
                    <a:pt x="164" y="56"/>
                    <a:pt x="162" y="69"/>
                    <a:pt x="174" y="75"/>
                  </a:cubicBezTo>
                  <a:cubicBezTo>
                    <a:pt x="185" y="81"/>
                    <a:pt x="199" y="79"/>
                    <a:pt x="211" y="64"/>
                  </a:cubicBezTo>
                  <a:cubicBezTo>
                    <a:pt x="222" y="49"/>
                    <a:pt x="211" y="35"/>
                    <a:pt x="199" y="29"/>
                  </a:cubicBezTo>
                  <a:cubicBezTo>
                    <a:pt x="186" y="22"/>
                    <a:pt x="176" y="23"/>
                    <a:pt x="176" y="23"/>
                  </a:cubicBezTo>
                  <a:cubicBezTo>
                    <a:pt x="176" y="23"/>
                    <a:pt x="169" y="8"/>
                    <a:pt x="150" y="5"/>
                  </a:cubicBezTo>
                  <a:cubicBezTo>
                    <a:pt x="130" y="2"/>
                    <a:pt x="126" y="14"/>
                    <a:pt x="126" y="14"/>
                  </a:cubicBezTo>
                  <a:cubicBezTo>
                    <a:pt x="126" y="14"/>
                    <a:pt x="104" y="0"/>
                    <a:pt x="84" y="5"/>
                  </a:cubicBezTo>
                  <a:cubicBezTo>
                    <a:pt x="63" y="11"/>
                    <a:pt x="52" y="25"/>
                    <a:pt x="52" y="37"/>
                  </a:cubicBezTo>
                  <a:cubicBezTo>
                    <a:pt x="52" y="49"/>
                    <a:pt x="66" y="62"/>
                    <a:pt x="82" y="60"/>
                  </a:cubicBezTo>
                  <a:cubicBezTo>
                    <a:pt x="97" y="58"/>
                    <a:pt x="91" y="39"/>
                    <a:pt x="85" y="39"/>
                  </a:cubicBezTo>
                  <a:cubicBezTo>
                    <a:pt x="78" y="38"/>
                    <a:pt x="72" y="45"/>
                    <a:pt x="72"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6"/>
            <p:cNvSpPr>
              <a:spLocks/>
            </p:cNvSpPr>
            <p:nvPr/>
          </p:nvSpPr>
          <p:spPr bwMode="auto">
            <a:xfrm>
              <a:off x="92" y="3260"/>
              <a:ext cx="412" cy="263"/>
            </a:xfrm>
            <a:custGeom>
              <a:avLst/>
              <a:gdLst>
                <a:gd name="T0" fmla="*/ 16 w 173"/>
                <a:gd name="T1" fmla="*/ 59 h 110"/>
                <a:gd name="T2" fmla="*/ 10 w 173"/>
                <a:gd name="T3" fmla="*/ 89 h 110"/>
                <a:gd name="T4" fmla="*/ 66 w 173"/>
                <a:gd name="T5" fmla="*/ 101 h 110"/>
                <a:gd name="T6" fmla="*/ 134 w 173"/>
                <a:gd name="T7" fmla="*/ 83 h 110"/>
                <a:gd name="T8" fmla="*/ 173 w 173"/>
                <a:gd name="T9" fmla="*/ 99 h 110"/>
                <a:gd name="T10" fmla="*/ 150 w 173"/>
                <a:gd name="T11" fmla="*/ 76 h 110"/>
                <a:gd name="T12" fmla="*/ 115 w 173"/>
                <a:gd name="T13" fmla="*/ 74 h 110"/>
                <a:gd name="T14" fmla="*/ 99 w 173"/>
                <a:gd name="T15" fmla="*/ 52 h 110"/>
                <a:gd name="T16" fmla="*/ 114 w 173"/>
                <a:gd name="T17" fmla="*/ 42 h 110"/>
                <a:gd name="T18" fmla="*/ 109 w 173"/>
                <a:gd name="T19" fmla="*/ 51 h 110"/>
                <a:gd name="T20" fmla="*/ 123 w 173"/>
                <a:gd name="T21" fmla="*/ 67 h 110"/>
                <a:gd name="T22" fmla="*/ 148 w 173"/>
                <a:gd name="T23" fmla="*/ 49 h 110"/>
                <a:gd name="T24" fmla="*/ 130 w 173"/>
                <a:gd name="T25" fmla="*/ 26 h 110"/>
                <a:gd name="T26" fmla="*/ 118 w 173"/>
                <a:gd name="T27" fmla="*/ 15 h 110"/>
                <a:gd name="T28" fmla="*/ 95 w 173"/>
                <a:gd name="T29" fmla="*/ 0 h 110"/>
                <a:gd name="T30" fmla="*/ 74 w 173"/>
                <a:gd name="T31" fmla="*/ 6 h 110"/>
                <a:gd name="T32" fmla="*/ 76 w 173"/>
                <a:gd name="T33" fmla="*/ 32 h 110"/>
                <a:gd name="T34" fmla="*/ 77 w 173"/>
                <a:gd name="T35" fmla="*/ 48 h 110"/>
                <a:gd name="T36" fmla="*/ 73 w 173"/>
                <a:gd name="T37" fmla="*/ 82 h 110"/>
                <a:gd name="T38" fmla="*/ 29 w 173"/>
                <a:gd name="T39" fmla="*/ 99 h 110"/>
                <a:gd name="T40" fmla="*/ 16 w 173"/>
                <a:gd name="T41" fmla="*/ 5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 h="110">
                  <a:moveTo>
                    <a:pt x="16" y="59"/>
                  </a:moveTo>
                  <a:cubicBezTo>
                    <a:pt x="16" y="59"/>
                    <a:pt x="0" y="65"/>
                    <a:pt x="10" y="89"/>
                  </a:cubicBezTo>
                  <a:cubicBezTo>
                    <a:pt x="19" y="110"/>
                    <a:pt x="51" y="105"/>
                    <a:pt x="66" y="101"/>
                  </a:cubicBezTo>
                  <a:cubicBezTo>
                    <a:pt x="80" y="97"/>
                    <a:pt x="105" y="78"/>
                    <a:pt x="134" y="83"/>
                  </a:cubicBezTo>
                  <a:cubicBezTo>
                    <a:pt x="163" y="88"/>
                    <a:pt x="173" y="99"/>
                    <a:pt x="173" y="99"/>
                  </a:cubicBezTo>
                  <a:cubicBezTo>
                    <a:pt x="173" y="99"/>
                    <a:pt x="162" y="80"/>
                    <a:pt x="150" y="76"/>
                  </a:cubicBezTo>
                  <a:cubicBezTo>
                    <a:pt x="138" y="71"/>
                    <a:pt x="128" y="77"/>
                    <a:pt x="115" y="74"/>
                  </a:cubicBezTo>
                  <a:cubicBezTo>
                    <a:pt x="103" y="71"/>
                    <a:pt x="99" y="61"/>
                    <a:pt x="99" y="52"/>
                  </a:cubicBezTo>
                  <a:cubicBezTo>
                    <a:pt x="100" y="42"/>
                    <a:pt x="111" y="40"/>
                    <a:pt x="114" y="42"/>
                  </a:cubicBezTo>
                  <a:cubicBezTo>
                    <a:pt x="116" y="45"/>
                    <a:pt x="112" y="47"/>
                    <a:pt x="109" y="51"/>
                  </a:cubicBezTo>
                  <a:cubicBezTo>
                    <a:pt x="107" y="55"/>
                    <a:pt x="111" y="64"/>
                    <a:pt x="123" y="67"/>
                  </a:cubicBezTo>
                  <a:cubicBezTo>
                    <a:pt x="134" y="70"/>
                    <a:pt x="144" y="62"/>
                    <a:pt x="148" y="49"/>
                  </a:cubicBezTo>
                  <a:cubicBezTo>
                    <a:pt x="152" y="36"/>
                    <a:pt x="138" y="27"/>
                    <a:pt x="130" y="26"/>
                  </a:cubicBezTo>
                  <a:cubicBezTo>
                    <a:pt x="122" y="25"/>
                    <a:pt x="119" y="19"/>
                    <a:pt x="118" y="15"/>
                  </a:cubicBezTo>
                  <a:cubicBezTo>
                    <a:pt x="117" y="11"/>
                    <a:pt x="107" y="1"/>
                    <a:pt x="95" y="0"/>
                  </a:cubicBezTo>
                  <a:cubicBezTo>
                    <a:pt x="83" y="0"/>
                    <a:pt x="73" y="1"/>
                    <a:pt x="74" y="6"/>
                  </a:cubicBezTo>
                  <a:cubicBezTo>
                    <a:pt x="75" y="12"/>
                    <a:pt x="80" y="21"/>
                    <a:pt x="76" y="32"/>
                  </a:cubicBezTo>
                  <a:cubicBezTo>
                    <a:pt x="73" y="43"/>
                    <a:pt x="74" y="42"/>
                    <a:pt x="77" y="48"/>
                  </a:cubicBezTo>
                  <a:cubicBezTo>
                    <a:pt x="81" y="54"/>
                    <a:pt x="80" y="70"/>
                    <a:pt x="73" y="82"/>
                  </a:cubicBezTo>
                  <a:cubicBezTo>
                    <a:pt x="66" y="93"/>
                    <a:pt x="51" y="105"/>
                    <a:pt x="29" y="99"/>
                  </a:cubicBezTo>
                  <a:cubicBezTo>
                    <a:pt x="8" y="93"/>
                    <a:pt x="12" y="65"/>
                    <a:pt x="16"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7"/>
            <p:cNvSpPr>
              <a:spLocks/>
            </p:cNvSpPr>
            <p:nvPr/>
          </p:nvSpPr>
          <p:spPr bwMode="auto">
            <a:xfrm>
              <a:off x="-184" y="3189"/>
              <a:ext cx="629" cy="411"/>
            </a:xfrm>
            <a:custGeom>
              <a:avLst/>
              <a:gdLst>
                <a:gd name="T0" fmla="*/ 82 w 264"/>
                <a:gd name="T1" fmla="*/ 59 h 172"/>
                <a:gd name="T2" fmla="*/ 85 w 264"/>
                <a:gd name="T3" fmla="*/ 81 h 172"/>
                <a:gd name="T4" fmla="*/ 109 w 264"/>
                <a:gd name="T5" fmla="*/ 62 h 172"/>
                <a:gd name="T6" fmla="*/ 100 w 264"/>
                <a:gd name="T7" fmla="*/ 37 h 172"/>
                <a:gd name="T8" fmla="*/ 85 w 264"/>
                <a:gd name="T9" fmla="*/ 30 h 172"/>
                <a:gd name="T10" fmla="*/ 69 w 264"/>
                <a:gd name="T11" fmla="*/ 21 h 172"/>
                <a:gd name="T12" fmla="*/ 54 w 264"/>
                <a:gd name="T13" fmla="*/ 18 h 172"/>
                <a:gd name="T14" fmla="*/ 20 w 264"/>
                <a:gd name="T15" fmla="*/ 5 h 172"/>
                <a:gd name="T16" fmla="*/ 0 w 264"/>
                <a:gd name="T17" fmla="*/ 27 h 172"/>
                <a:gd name="T18" fmla="*/ 16 w 264"/>
                <a:gd name="T19" fmla="*/ 48 h 172"/>
                <a:gd name="T20" fmla="*/ 20 w 264"/>
                <a:gd name="T21" fmla="*/ 34 h 172"/>
                <a:gd name="T22" fmla="*/ 10 w 264"/>
                <a:gd name="T23" fmla="*/ 32 h 172"/>
                <a:gd name="T24" fmla="*/ 20 w 264"/>
                <a:gd name="T25" fmla="*/ 25 h 172"/>
                <a:gd name="T26" fmla="*/ 39 w 264"/>
                <a:gd name="T27" fmla="*/ 61 h 172"/>
                <a:gd name="T28" fmla="*/ 109 w 264"/>
                <a:gd name="T29" fmla="*/ 148 h 172"/>
                <a:gd name="T30" fmla="*/ 204 w 264"/>
                <a:gd name="T31" fmla="*/ 143 h 172"/>
                <a:gd name="T32" fmla="*/ 264 w 264"/>
                <a:gd name="T33" fmla="*/ 126 h 172"/>
                <a:gd name="T34" fmla="*/ 215 w 264"/>
                <a:gd name="T35" fmla="*/ 129 h 172"/>
                <a:gd name="T36" fmla="*/ 128 w 264"/>
                <a:gd name="T37" fmla="*/ 148 h 172"/>
                <a:gd name="T38" fmla="*/ 69 w 264"/>
                <a:gd name="T39" fmla="*/ 89 h 172"/>
                <a:gd name="T40" fmla="*/ 82 w 264"/>
                <a:gd name="T41" fmla="*/ 5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4" h="172">
                  <a:moveTo>
                    <a:pt x="82" y="59"/>
                  </a:moveTo>
                  <a:cubicBezTo>
                    <a:pt x="82" y="59"/>
                    <a:pt x="74" y="78"/>
                    <a:pt x="85" y="81"/>
                  </a:cubicBezTo>
                  <a:cubicBezTo>
                    <a:pt x="97" y="83"/>
                    <a:pt x="104" y="75"/>
                    <a:pt x="109" y="62"/>
                  </a:cubicBezTo>
                  <a:cubicBezTo>
                    <a:pt x="114" y="49"/>
                    <a:pt x="107" y="38"/>
                    <a:pt x="100" y="37"/>
                  </a:cubicBezTo>
                  <a:cubicBezTo>
                    <a:pt x="93" y="36"/>
                    <a:pt x="88" y="35"/>
                    <a:pt x="85" y="30"/>
                  </a:cubicBezTo>
                  <a:cubicBezTo>
                    <a:pt x="82" y="25"/>
                    <a:pt x="74" y="20"/>
                    <a:pt x="69" y="21"/>
                  </a:cubicBezTo>
                  <a:cubicBezTo>
                    <a:pt x="64" y="22"/>
                    <a:pt x="59" y="24"/>
                    <a:pt x="54" y="18"/>
                  </a:cubicBezTo>
                  <a:cubicBezTo>
                    <a:pt x="48" y="11"/>
                    <a:pt x="36" y="0"/>
                    <a:pt x="20" y="5"/>
                  </a:cubicBezTo>
                  <a:cubicBezTo>
                    <a:pt x="4" y="10"/>
                    <a:pt x="0" y="15"/>
                    <a:pt x="0" y="27"/>
                  </a:cubicBezTo>
                  <a:cubicBezTo>
                    <a:pt x="0" y="39"/>
                    <a:pt x="6" y="48"/>
                    <a:pt x="16" y="48"/>
                  </a:cubicBezTo>
                  <a:cubicBezTo>
                    <a:pt x="26" y="49"/>
                    <a:pt x="25" y="36"/>
                    <a:pt x="20" y="34"/>
                  </a:cubicBezTo>
                  <a:cubicBezTo>
                    <a:pt x="15" y="31"/>
                    <a:pt x="10" y="32"/>
                    <a:pt x="10" y="32"/>
                  </a:cubicBezTo>
                  <a:cubicBezTo>
                    <a:pt x="10" y="32"/>
                    <a:pt x="10" y="23"/>
                    <a:pt x="20" y="25"/>
                  </a:cubicBezTo>
                  <a:cubicBezTo>
                    <a:pt x="31" y="28"/>
                    <a:pt x="35" y="43"/>
                    <a:pt x="39" y="61"/>
                  </a:cubicBezTo>
                  <a:cubicBezTo>
                    <a:pt x="42" y="79"/>
                    <a:pt x="47" y="124"/>
                    <a:pt x="109" y="148"/>
                  </a:cubicBezTo>
                  <a:cubicBezTo>
                    <a:pt x="170" y="172"/>
                    <a:pt x="186" y="154"/>
                    <a:pt x="204" y="143"/>
                  </a:cubicBezTo>
                  <a:cubicBezTo>
                    <a:pt x="222" y="133"/>
                    <a:pt x="225" y="122"/>
                    <a:pt x="264" y="126"/>
                  </a:cubicBezTo>
                  <a:cubicBezTo>
                    <a:pt x="264" y="126"/>
                    <a:pt x="245" y="111"/>
                    <a:pt x="215" y="129"/>
                  </a:cubicBezTo>
                  <a:cubicBezTo>
                    <a:pt x="185" y="146"/>
                    <a:pt x="161" y="160"/>
                    <a:pt x="128" y="148"/>
                  </a:cubicBezTo>
                  <a:cubicBezTo>
                    <a:pt x="94" y="136"/>
                    <a:pt x="72" y="105"/>
                    <a:pt x="69" y="89"/>
                  </a:cubicBezTo>
                  <a:cubicBezTo>
                    <a:pt x="67" y="77"/>
                    <a:pt x="72" y="61"/>
                    <a:pt x="8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9" name="Freeform 31"/>
          <p:cNvSpPr>
            <a:spLocks/>
          </p:cNvSpPr>
          <p:nvPr/>
        </p:nvSpPr>
        <p:spPr bwMode="auto">
          <a:xfrm flipH="1">
            <a:off x="4541722" y="2531488"/>
            <a:ext cx="1131888" cy="640457"/>
          </a:xfrm>
          <a:custGeom>
            <a:avLst/>
            <a:gdLst>
              <a:gd name="T0" fmla="*/ 37 w 267"/>
              <a:gd name="T1" fmla="*/ 42 h 150"/>
              <a:gd name="T2" fmla="*/ 103 w 267"/>
              <a:gd name="T3" fmla="*/ 25 h 150"/>
              <a:gd name="T4" fmla="*/ 160 w 267"/>
              <a:gd name="T5" fmla="*/ 50 h 150"/>
              <a:gd name="T6" fmla="*/ 247 w 267"/>
              <a:gd name="T7" fmla="*/ 51 h 150"/>
              <a:gd name="T8" fmla="*/ 166 w 267"/>
              <a:gd name="T9" fmla="*/ 65 h 150"/>
              <a:gd name="T10" fmla="*/ 132 w 267"/>
              <a:gd name="T11" fmla="*/ 50 h 150"/>
              <a:gd name="T12" fmla="*/ 93 w 267"/>
              <a:gd name="T13" fmla="*/ 71 h 150"/>
              <a:gd name="T14" fmla="*/ 126 w 267"/>
              <a:gd name="T15" fmla="*/ 53 h 150"/>
              <a:gd name="T16" fmla="*/ 175 w 267"/>
              <a:gd name="T17" fmla="*/ 72 h 150"/>
              <a:gd name="T18" fmla="*/ 130 w 267"/>
              <a:gd name="T19" fmla="*/ 65 h 150"/>
              <a:gd name="T20" fmla="*/ 108 w 267"/>
              <a:gd name="T21" fmla="*/ 79 h 150"/>
              <a:gd name="T22" fmla="*/ 123 w 267"/>
              <a:gd name="T23" fmla="*/ 85 h 150"/>
              <a:gd name="T24" fmla="*/ 122 w 267"/>
              <a:gd name="T25" fmla="*/ 77 h 150"/>
              <a:gd name="T26" fmla="*/ 114 w 267"/>
              <a:gd name="T27" fmla="*/ 78 h 150"/>
              <a:gd name="T28" fmla="*/ 129 w 267"/>
              <a:gd name="T29" fmla="*/ 70 h 150"/>
              <a:gd name="T30" fmla="*/ 267 w 267"/>
              <a:gd name="T31" fmla="*/ 46 h 150"/>
              <a:gd name="T32" fmla="*/ 144 w 267"/>
              <a:gd name="T33" fmla="*/ 116 h 150"/>
              <a:gd name="T34" fmla="*/ 135 w 267"/>
              <a:gd name="T35" fmla="*/ 107 h 150"/>
              <a:gd name="T36" fmla="*/ 137 w 267"/>
              <a:gd name="T37" fmla="*/ 98 h 150"/>
              <a:gd name="T38" fmla="*/ 120 w 267"/>
              <a:gd name="T39" fmla="*/ 104 h 150"/>
              <a:gd name="T40" fmla="*/ 128 w 267"/>
              <a:gd name="T41" fmla="*/ 111 h 150"/>
              <a:gd name="T42" fmla="*/ 155 w 267"/>
              <a:gd name="T43" fmla="*/ 122 h 150"/>
              <a:gd name="T44" fmla="*/ 212 w 267"/>
              <a:gd name="T45" fmla="*/ 105 h 150"/>
              <a:gd name="T46" fmla="*/ 149 w 267"/>
              <a:gd name="T47" fmla="*/ 145 h 150"/>
              <a:gd name="T48" fmla="*/ 115 w 267"/>
              <a:gd name="T49" fmla="*/ 139 h 150"/>
              <a:gd name="T50" fmla="*/ 80 w 267"/>
              <a:gd name="T51" fmla="*/ 121 h 150"/>
              <a:gd name="T52" fmla="*/ 37 w 267"/>
              <a:gd name="T53" fmla="*/ 4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7" h="150">
                <a:moveTo>
                  <a:pt x="37" y="42"/>
                </a:moveTo>
                <a:cubicBezTo>
                  <a:pt x="44" y="1"/>
                  <a:pt x="87" y="0"/>
                  <a:pt x="103" y="25"/>
                </a:cubicBezTo>
                <a:cubicBezTo>
                  <a:pt x="128" y="20"/>
                  <a:pt x="146" y="41"/>
                  <a:pt x="160" y="50"/>
                </a:cubicBezTo>
                <a:cubicBezTo>
                  <a:pt x="188" y="71"/>
                  <a:pt x="218" y="66"/>
                  <a:pt x="247" y="51"/>
                </a:cubicBezTo>
                <a:cubicBezTo>
                  <a:pt x="215" y="70"/>
                  <a:pt x="194" y="72"/>
                  <a:pt x="166" y="65"/>
                </a:cubicBezTo>
                <a:cubicBezTo>
                  <a:pt x="159" y="64"/>
                  <a:pt x="137" y="53"/>
                  <a:pt x="132" y="50"/>
                </a:cubicBezTo>
                <a:cubicBezTo>
                  <a:pt x="115" y="39"/>
                  <a:pt x="92" y="48"/>
                  <a:pt x="93" y="71"/>
                </a:cubicBezTo>
                <a:cubicBezTo>
                  <a:pt x="98" y="51"/>
                  <a:pt x="112" y="48"/>
                  <a:pt x="126" y="53"/>
                </a:cubicBezTo>
                <a:cubicBezTo>
                  <a:pt x="135" y="56"/>
                  <a:pt x="151" y="70"/>
                  <a:pt x="175" y="72"/>
                </a:cubicBezTo>
                <a:cubicBezTo>
                  <a:pt x="159" y="75"/>
                  <a:pt x="142" y="70"/>
                  <a:pt x="130" y="65"/>
                </a:cubicBezTo>
                <a:cubicBezTo>
                  <a:pt x="115" y="59"/>
                  <a:pt x="107" y="73"/>
                  <a:pt x="108" y="79"/>
                </a:cubicBezTo>
                <a:cubicBezTo>
                  <a:pt x="108" y="86"/>
                  <a:pt x="117" y="91"/>
                  <a:pt x="123" y="85"/>
                </a:cubicBezTo>
                <a:cubicBezTo>
                  <a:pt x="124" y="82"/>
                  <a:pt x="125" y="80"/>
                  <a:pt x="122" y="77"/>
                </a:cubicBezTo>
                <a:cubicBezTo>
                  <a:pt x="120" y="73"/>
                  <a:pt x="116" y="75"/>
                  <a:pt x="114" y="78"/>
                </a:cubicBezTo>
                <a:cubicBezTo>
                  <a:pt x="116" y="71"/>
                  <a:pt x="122" y="66"/>
                  <a:pt x="129" y="70"/>
                </a:cubicBezTo>
                <a:cubicBezTo>
                  <a:pt x="168" y="88"/>
                  <a:pt x="223" y="78"/>
                  <a:pt x="267" y="46"/>
                </a:cubicBezTo>
                <a:cubicBezTo>
                  <a:pt x="174" y="128"/>
                  <a:pt x="157" y="70"/>
                  <a:pt x="144" y="116"/>
                </a:cubicBezTo>
                <a:cubicBezTo>
                  <a:pt x="141" y="123"/>
                  <a:pt x="128" y="120"/>
                  <a:pt x="135" y="107"/>
                </a:cubicBezTo>
                <a:cubicBezTo>
                  <a:pt x="141" y="113"/>
                  <a:pt x="144" y="102"/>
                  <a:pt x="137" y="98"/>
                </a:cubicBezTo>
                <a:cubicBezTo>
                  <a:pt x="130" y="95"/>
                  <a:pt x="123" y="98"/>
                  <a:pt x="120" y="104"/>
                </a:cubicBezTo>
                <a:cubicBezTo>
                  <a:pt x="118" y="107"/>
                  <a:pt x="124" y="114"/>
                  <a:pt x="128" y="111"/>
                </a:cubicBezTo>
                <a:cubicBezTo>
                  <a:pt x="128" y="129"/>
                  <a:pt x="146" y="137"/>
                  <a:pt x="155" y="122"/>
                </a:cubicBezTo>
                <a:cubicBezTo>
                  <a:pt x="167" y="102"/>
                  <a:pt x="189" y="100"/>
                  <a:pt x="212" y="105"/>
                </a:cubicBezTo>
                <a:cubicBezTo>
                  <a:pt x="164" y="109"/>
                  <a:pt x="167" y="139"/>
                  <a:pt x="149" y="145"/>
                </a:cubicBezTo>
                <a:cubicBezTo>
                  <a:pt x="135" y="150"/>
                  <a:pt x="128" y="149"/>
                  <a:pt x="115" y="139"/>
                </a:cubicBezTo>
                <a:cubicBezTo>
                  <a:pt x="93" y="145"/>
                  <a:pt x="82" y="136"/>
                  <a:pt x="80" y="121"/>
                </a:cubicBezTo>
                <a:cubicBezTo>
                  <a:pt x="18" y="131"/>
                  <a:pt x="0" y="64"/>
                  <a:pt x="37" y="42"/>
                </a:cubicBezTo>
                <a:close/>
              </a:path>
            </a:pathLst>
          </a:custGeom>
          <a:solidFill>
            <a:srgbClr val="E88D0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0" name="Freeform 40"/>
          <p:cNvSpPr>
            <a:spLocks/>
          </p:cNvSpPr>
          <p:nvPr/>
        </p:nvSpPr>
        <p:spPr bwMode="auto">
          <a:xfrm flipH="1">
            <a:off x="4114449" y="2189758"/>
            <a:ext cx="754062" cy="546100"/>
          </a:xfrm>
          <a:custGeom>
            <a:avLst/>
            <a:gdLst>
              <a:gd name="T0" fmla="*/ 87 w 198"/>
              <a:gd name="T1" fmla="*/ 15 h 142"/>
              <a:gd name="T2" fmla="*/ 125 w 198"/>
              <a:gd name="T3" fmla="*/ 54 h 142"/>
              <a:gd name="T4" fmla="*/ 198 w 198"/>
              <a:gd name="T5" fmla="*/ 105 h 142"/>
              <a:gd name="T6" fmla="*/ 101 w 198"/>
              <a:gd name="T7" fmla="*/ 108 h 142"/>
              <a:gd name="T8" fmla="*/ 65 w 198"/>
              <a:gd name="T9" fmla="*/ 96 h 142"/>
              <a:gd name="T10" fmla="*/ 54 w 198"/>
              <a:gd name="T11" fmla="*/ 86 h 142"/>
              <a:gd name="T12" fmla="*/ 60 w 198"/>
              <a:gd name="T13" fmla="*/ 79 h 142"/>
              <a:gd name="T14" fmla="*/ 68 w 198"/>
              <a:gd name="T15" fmla="*/ 88 h 142"/>
              <a:gd name="T16" fmla="*/ 68 w 198"/>
              <a:gd name="T17" fmla="*/ 76 h 142"/>
              <a:gd name="T18" fmla="*/ 53 w 198"/>
              <a:gd name="T19" fmla="*/ 76 h 142"/>
              <a:gd name="T20" fmla="*/ 50 w 198"/>
              <a:gd name="T21" fmla="*/ 92 h 142"/>
              <a:gd name="T22" fmla="*/ 79 w 198"/>
              <a:gd name="T23" fmla="*/ 118 h 142"/>
              <a:gd name="T24" fmla="*/ 28 w 198"/>
              <a:gd name="T25" fmla="*/ 126 h 142"/>
              <a:gd name="T26" fmla="*/ 41 w 198"/>
              <a:gd name="T27" fmla="*/ 37 h 142"/>
              <a:gd name="T28" fmla="*/ 87 w 198"/>
              <a:gd name="T29" fmla="*/ 1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8" h="142">
                <a:moveTo>
                  <a:pt x="87" y="15"/>
                </a:moveTo>
                <a:cubicBezTo>
                  <a:pt x="112" y="10"/>
                  <a:pt x="125" y="39"/>
                  <a:pt x="125" y="54"/>
                </a:cubicBezTo>
                <a:cubicBezTo>
                  <a:pt x="127" y="93"/>
                  <a:pt x="167" y="0"/>
                  <a:pt x="198" y="105"/>
                </a:cubicBezTo>
                <a:cubicBezTo>
                  <a:pt x="159" y="20"/>
                  <a:pt x="144" y="106"/>
                  <a:pt x="101" y="108"/>
                </a:cubicBezTo>
                <a:cubicBezTo>
                  <a:pt x="83" y="109"/>
                  <a:pt x="81" y="93"/>
                  <a:pt x="65" y="96"/>
                </a:cubicBezTo>
                <a:cubicBezTo>
                  <a:pt x="64" y="96"/>
                  <a:pt x="56" y="95"/>
                  <a:pt x="54" y="86"/>
                </a:cubicBezTo>
                <a:cubicBezTo>
                  <a:pt x="52" y="78"/>
                  <a:pt x="60" y="78"/>
                  <a:pt x="60" y="79"/>
                </a:cubicBezTo>
                <a:cubicBezTo>
                  <a:pt x="55" y="83"/>
                  <a:pt x="62" y="92"/>
                  <a:pt x="68" y="88"/>
                </a:cubicBezTo>
                <a:cubicBezTo>
                  <a:pt x="70" y="86"/>
                  <a:pt x="71" y="81"/>
                  <a:pt x="68" y="76"/>
                </a:cubicBezTo>
                <a:cubicBezTo>
                  <a:pt x="66" y="73"/>
                  <a:pt x="59" y="71"/>
                  <a:pt x="53" y="76"/>
                </a:cubicBezTo>
                <a:cubicBezTo>
                  <a:pt x="51" y="78"/>
                  <a:pt x="47" y="84"/>
                  <a:pt x="50" y="92"/>
                </a:cubicBezTo>
                <a:cubicBezTo>
                  <a:pt x="56" y="111"/>
                  <a:pt x="73" y="97"/>
                  <a:pt x="79" y="118"/>
                </a:cubicBezTo>
                <a:cubicBezTo>
                  <a:pt x="76" y="142"/>
                  <a:pt x="42" y="138"/>
                  <a:pt x="28" y="126"/>
                </a:cubicBezTo>
                <a:cubicBezTo>
                  <a:pt x="0" y="100"/>
                  <a:pt x="2" y="43"/>
                  <a:pt x="41" y="37"/>
                </a:cubicBezTo>
                <a:cubicBezTo>
                  <a:pt x="39" y="13"/>
                  <a:pt x="75" y="5"/>
                  <a:pt x="87" y="15"/>
                </a:cubicBezTo>
                <a:close/>
              </a:path>
            </a:pathLst>
          </a:custGeom>
          <a:solidFill>
            <a:srgbClr val="E88D0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1" name="文本框 40"/>
          <p:cNvSpPr txBox="1"/>
          <p:nvPr/>
        </p:nvSpPr>
        <p:spPr>
          <a:xfrm>
            <a:off x="2361267" y="3204515"/>
            <a:ext cx="2715660" cy="492443"/>
          </a:xfrm>
          <a:prstGeom prst="rect">
            <a:avLst/>
          </a:prstGeom>
          <a:noFill/>
        </p:spPr>
        <p:txBody>
          <a:bodyPr wrap="square" rtlCol="0">
            <a:spAutoFit/>
          </a:bodyPr>
          <a:lstStyle/>
          <a:p>
            <a:pPr algn="ctr"/>
            <a:r>
              <a:rPr lang="zh-CN" altLang="en-US" sz="2600" dirty="0">
                <a:solidFill>
                  <a:srgbClr val="D18009"/>
                </a:solidFill>
                <a:latin typeface="黑体" panose="02010609060101010101" pitchFamily="49" charset="-122"/>
                <a:ea typeface="黑体" panose="02010609060101010101" pitchFamily="49" charset="-122"/>
              </a:rPr>
              <a:t>点击输入小标题</a:t>
            </a:r>
          </a:p>
        </p:txBody>
      </p:sp>
      <p:sp>
        <p:nvSpPr>
          <p:cNvPr id="42" name="文本框 41"/>
          <p:cNvSpPr txBox="1"/>
          <p:nvPr/>
        </p:nvSpPr>
        <p:spPr>
          <a:xfrm>
            <a:off x="2544183" y="3711748"/>
            <a:ext cx="2532744" cy="733534"/>
          </a:xfrm>
          <a:prstGeom prst="rect">
            <a:avLst/>
          </a:prstGeom>
          <a:noFill/>
        </p:spPr>
        <p:txBody>
          <a:bodyPr wrap="square" rtlCol="0">
            <a:spAutoFit/>
          </a:bodyPr>
          <a:lstStyle/>
          <a:p>
            <a:pPr>
              <a:lnSpc>
                <a:spcPts val="2500"/>
              </a:lnSpc>
            </a:pPr>
            <a:r>
              <a:rPr lang="zh-CN" altLang="en-US" sz="1600" dirty="0">
                <a:solidFill>
                  <a:srgbClr val="3D2823"/>
                </a:solidFill>
                <a:latin typeface="微软雅黑" panose="020B0503020204020204" pitchFamily="34" charset="-122"/>
                <a:ea typeface="微软雅黑" panose="020B0503020204020204" pitchFamily="34" charset="-122"/>
              </a:rPr>
              <a:t>请添加相应的文字材料进行补充完善</a:t>
            </a:r>
          </a:p>
        </p:txBody>
      </p:sp>
      <p:sp>
        <p:nvSpPr>
          <p:cNvPr id="43" name="文本框 42"/>
          <p:cNvSpPr txBox="1"/>
          <p:nvPr/>
        </p:nvSpPr>
        <p:spPr>
          <a:xfrm>
            <a:off x="7021620" y="3204515"/>
            <a:ext cx="2756210" cy="492443"/>
          </a:xfrm>
          <a:prstGeom prst="rect">
            <a:avLst/>
          </a:prstGeom>
          <a:noFill/>
        </p:spPr>
        <p:txBody>
          <a:bodyPr wrap="square" rtlCol="0">
            <a:spAutoFit/>
          </a:bodyPr>
          <a:lstStyle/>
          <a:p>
            <a:pPr algn="ctr"/>
            <a:r>
              <a:rPr lang="zh-CN" altLang="en-US" sz="2600" dirty="0">
                <a:solidFill>
                  <a:srgbClr val="AD0B0B"/>
                </a:solidFill>
                <a:latin typeface="黑体" panose="02010609060101010101" pitchFamily="49" charset="-122"/>
                <a:ea typeface="黑体" panose="02010609060101010101" pitchFamily="49" charset="-122"/>
              </a:rPr>
              <a:t>点击输入小标题</a:t>
            </a:r>
          </a:p>
        </p:txBody>
      </p:sp>
      <p:sp>
        <p:nvSpPr>
          <p:cNvPr id="44" name="文本框 43"/>
          <p:cNvSpPr txBox="1"/>
          <p:nvPr/>
        </p:nvSpPr>
        <p:spPr>
          <a:xfrm>
            <a:off x="7206917" y="3711748"/>
            <a:ext cx="2430463" cy="733534"/>
          </a:xfrm>
          <a:prstGeom prst="rect">
            <a:avLst/>
          </a:prstGeom>
          <a:noFill/>
        </p:spPr>
        <p:txBody>
          <a:bodyPr wrap="square" rtlCol="0">
            <a:spAutoFit/>
          </a:bodyPr>
          <a:lstStyle/>
          <a:p>
            <a:pPr>
              <a:lnSpc>
                <a:spcPts val="2500"/>
              </a:lnSpc>
            </a:pPr>
            <a:r>
              <a:rPr lang="zh-CN" altLang="en-US" sz="1600" dirty="0">
                <a:solidFill>
                  <a:srgbClr val="3D2823"/>
                </a:solidFill>
                <a:latin typeface="微软雅黑" panose="020B0503020204020204" pitchFamily="34" charset="-122"/>
                <a:ea typeface="微软雅黑" panose="020B0503020204020204" pitchFamily="34" charset="-122"/>
              </a:rPr>
              <a:t>请添加相应的文字材料进行补充完善</a:t>
            </a:r>
          </a:p>
        </p:txBody>
      </p:sp>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62974976"/>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1000"/>
                                        <p:tgtEl>
                                          <p:spTgt spid="26"/>
                                        </p:tgtEl>
                                      </p:cBhvr>
                                    </p:animEffect>
                                  </p:childTnLst>
                                </p:cTn>
                              </p:par>
                              <p:par>
                                <p:cTn id="8" presetID="8" presetClass="emph" presetSubtype="0" fill="hold" grpId="1" nodeType="withEffect">
                                  <p:stCondLst>
                                    <p:cond delay="0"/>
                                  </p:stCondLst>
                                  <p:childTnLst>
                                    <p:animRot by="21600000">
                                      <p:cBhvr>
                                        <p:cTn id="9" dur="1000" fill="hold"/>
                                        <p:tgtEl>
                                          <p:spTgt spid="26"/>
                                        </p:tgtEl>
                                        <p:attrNameLst>
                                          <p:attrName>r</p:attrName>
                                        </p:attrNameLst>
                                      </p:cBhvr>
                                    </p:animRot>
                                  </p:childTnLst>
                                </p:cTn>
                              </p:par>
                              <p:par>
                                <p:cTn id="10" presetID="42" presetClass="path" presetSubtype="0" decel="50000" fill="hold" grpId="2" nodeType="withEffect">
                                  <p:stCondLst>
                                    <p:cond delay="0"/>
                                  </p:stCondLst>
                                  <p:childTnLst>
                                    <p:animMotion origin="layout" path="M 0.19583 0.00324 L -1.45833E-6 3.7037E-7 " pathEditMode="relative" rAng="0" ptsTypes="AA">
                                      <p:cBhvr>
                                        <p:cTn id="11" dur="1000" fill="hold"/>
                                        <p:tgtEl>
                                          <p:spTgt spid="26"/>
                                        </p:tgtEl>
                                        <p:attrNameLst>
                                          <p:attrName>ppt_x</p:attrName>
                                          <p:attrName>ppt_y</p:attrName>
                                        </p:attrNameLst>
                                      </p:cBhvr>
                                      <p:rCtr x="-9648" y="-116"/>
                                    </p:animMotion>
                                  </p:childTnLst>
                                </p:cTn>
                              </p:par>
                              <p:par>
                                <p:cTn id="12" presetID="19" presetClass="entr" presetSubtype="10" repeatCount="60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100" fill="hold"/>
                                        <p:tgtEl>
                                          <p:spTgt spid="27"/>
                                        </p:tgtEl>
                                        <p:attrNameLst>
                                          <p:attrName>ppt_w</p:attrName>
                                        </p:attrNameLst>
                                      </p:cBhvr>
                                      <p:tavLst>
                                        <p:tav tm="0" fmla="#ppt_w*sin(2.5*pi*$)">
                                          <p:val>
                                            <p:fltVal val="0"/>
                                          </p:val>
                                        </p:tav>
                                        <p:tav tm="100000">
                                          <p:val>
                                            <p:fltVal val="1"/>
                                          </p:val>
                                        </p:tav>
                                      </p:tavLst>
                                    </p:anim>
                                    <p:anim calcmode="lin" valueType="num">
                                      <p:cBhvr>
                                        <p:cTn id="15" dur="100" fill="hold"/>
                                        <p:tgtEl>
                                          <p:spTgt spid="27"/>
                                        </p:tgtEl>
                                        <p:attrNameLst>
                                          <p:attrName>ppt_h</p:attrName>
                                        </p:attrNameLst>
                                      </p:cBhvr>
                                      <p:tavLst>
                                        <p:tav tm="0">
                                          <p:val>
                                            <p:strVal val="#ppt_h"/>
                                          </p:val>
                                        </p:tav>
                                        <p:tav tm="100000">
                                          <p:val>
                                            <p:strVal val="#ppt_h"/>
                                          </p:val>
                                        </p:tav>
                                      </p:tavLst>
                                    </p:anim>
                                  </p:childTnLst>
                                </p:cTn>
                              </p:par>
                              <p:par>
                                <p:cTn id="16" presetID="21" presetClass="entr" presetSubtype="1" fill="hold" grpId="1"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heel(1)">
                                      <p:cBhvr>
                                        <p:cTn id="18" dur="1000"/>
                                        <p:tgtEl>
                                          <p:spTgt spid="27"/>
                                        </p:tgtEl>
                                      </p:cBhvr>
                                    </p:animEffect>
                                  </p:childTnLst>
                                </p:cTn>
                              </p:par>
                              <p:par>
                                <p:cTn id="19" presetID="8" presetClass="emph" presetSubtype="0" fill="hold" grpId="2" nodeType="withEffect">
                                  <p:stCondLst>
                                    <p:cond delay="0"/>
                                  </p:stCondLst>
                                  <p:childTnLst>
                                    <p:animRot by="-21600000">
                                      <p:cBhvr>
                                        <p:cTn id="20" dur="1000" fill="hold"/>
                                        <p:tgtEl>
                                          <p:spTgt spid="27"/>
                                        </p:tgtEl>
                                        <p:attrNameLst>
                                          <p:attrName>r</p:attrName>
                                        </p:attrNameLst>
                                      </p:cBhvr>
                                    </p:animRot>
                                  </p:childTnLst>
                                </p:cTn>
                              </p:par>
                              <p:par>
                                <p:cTn id="21" presetID="42" presetClass="path" presetSubtype="0" decel="50000" fill="hold" grpId="3" nodeType="withEffect">
                                  <p:stCondLst>
                                    <p:cond delay="0"/>
                                  </p:stCondLst>
                                  <p:childTnLst>
                                    <p:animMotion origin="layout" path="M -0.18697 0.00324 L -4.16667E-6 -4.44444E-6 " pathEditMode="relative" rAng="0" ptsTypes="AA">
                                      <p:cBhvr>
                                        <p:cTn id="22" dur="1000" fill="hold"/>
                                        <p:tgtEl>
                                          <p:spTgt spid="27"/>
                                        </p:tgtEl>
                                        <p:attrNameLst>
                                          <p:attrName>ppt_x</p:attrName>
                                          <p:attrName>ppt_y</p:attrName>
                                        </p:attrNameLst>
                                      </p:cBhvr>
                                      <p:rCtr x="9349" y="0"/>
                                    </p:animMotion>
                                  </p:childTnLst>
                                </p:cTn>
                              </p:par>
                              <p:par>
                                <p:cTn id="23" presetID="10" presetClass="entr" presetSubtype="0" fill="hold" grpId="0" nodeType="withEffect">
                                  <p:stCondLst>
                                    <p:cond delay="90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
                                        <p:tgtEl>
                                          <p:spTgt spid="40"/>
                                        </p:tgtEl>
                                      </p:cBhvr>
                                    </p:animEffect>
                                  </p:childTnLst>
                                </p:cTn>
                              </p:par>
                              <p:par>
                                <p:cTn id="26" presetID="42" presetClass="path" presetSubtype="0" decel="50000" fill="hold" grpId="1" nodeType="withEffect">
                                  <p:stCondLst>
                                    <p:cond delay="900"/>
                                  </p:stCondLst>
                                  <p:childTnLst>
                                    <p:animMotion origin="layout" path="M -0.05417 0.00972 L 6.25E-7 2.22222E-6 " pathEditMode="relative" rAng="0" ptsTypes="AA">
                                      <p:cBhvr>
                                        <p:cTn id="27" dur="500" fill="hold"/>
                                        <p:tgtEl>
                                          <p:spTgt spid="40"/>
                                        </p:tgtEl>
                                        <p:attrNameLst>
                                          <p:attrName>ppt_x</p:attrName>
                                          <p:attrName>ppt_y</p:attrName>
                                        </p:attrNameLst>
                                      </p:cBhvr>
                                      <p:rCtr x="2708" y="-486"/>
                                    </p:animMotion>
                                  </p:childTnLst>
                                </p:cTn>
                              </p:par>
                              <p:par>
                                <p:cTn id="28" presetID="53" presetClass="entr" presetSubtype="16" fill="hold" grpId="2" nodeType="withEffect">
                                  <p:stCondLst>
                                    <p:cond delay="900"/>
                                  </p:stCondLst>
                                  <p:childTnLst>
                                    <p:set>
                                      <p:cBhvr>
                                        <p:cTn id="29" dur="1" fill="hold">
                                          <p:stCondLst>
                                            <p:cond delay="0"/>
                                          </p:stCondLst>
                                        </p:cTn>
                                        <p:tgtEl>
                                          <p:spTgt spid="40"/>
                                        </p:tgtEl>
                                        <p:attrNameLst>
                                          <p:attrName>style.visibility</p:attrName>
                                        </p:attrNameLst>
                                      </p:cBhvr>
                                      <p:to>
                                        <p:strVal val="visible"/>
                                      </p:to>
                                    </p:set>
                                    <p:anim calcmode="lin" valueType="num">
                                      <p:cBhvr>
                                        <p:cTn id="30" dur="500" fill="hold"/>
                                        <p:tgtEl>
                                          <p:spTgt spid="40"/>
                                        </p:tgtEl>
                                        <p:attrNameLst>
                                          <p:attrName>ppt_w</p:attrName>
                                        </p:attrNameLst>
                                      </p:cBhvr>
                                      <p:tavLst>
                                        <p:tav tm="0">
                                          <p:val>
                                            <p:fltVal val="0"/>
                                          </p:val>
                                        </p:tav>
                                        <p:tav tm="100000">
                                          <p:val>
                                            <p:strVal val="#ppt_w"/>
                                          </p:val>
                                        </p:tav>
                                      </p:tavLst>
                                    </p:anim>
                                    <p:anim calcmode="lin" valueType="num">
                                      <p:cBhvr>
                                        <p:cTn id="31" dur="500" fill="hold"/>
                                        <p:tgtEl>
                                          <p:spTgt spid="40"/>
                                        </p:tgtEl>
                                        <p:attrNameLst>
                                          <p:attrName>ppt_h</p:attrName>
                                        </p:attrNameLst>
                                      </p:cBhvr>
                                      <p:tavLst>
                                        <p:tav tm="0">
                                          <p:val>
                                            <p:fltVal val="0"/>
                                          </p:val>
                                        </p:tav>
                                        <p:tav tm="100000">
                                          <p:val>
                                            <p:strVal val="#ppt_h"/>
                                          </p:val>
                                        </p:tav>
                                      </p:tavLst>
                                    </p:anim>
                                    <p:animEffect transition="in" filter="fade">
                                      <p:cBhvr>
                                        <p:cTn id="32" dur="500"/>
                                        <p:tgtEl>
                                          <p:spTgt spid="40"/>
                                        </p:tgtEl>
                                      </p:cBhvr>
                                    </p:animEffect>
                                  </p:childTnLst>
                                </p:cTn>
                              </p:par>
                              <p:par>
                                <p:cTn id="33" presetID="10" presetClass="entr" presetSubtype="0" fill="hold" grpId="0" nodeType="withEffect">
                                  <p:stCondLst>
                                    <p:cond delay="110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100"/>
                                        <p:tgtEl>
                                          <p:spTgt spid="39"/>
                                        </p:tgtEl>
                                      </p:cBhvr>
                                    </p:animEffect>
                                  </p:childTnLst>
                                </p:cTn>
                              </p:par>
                              <p:par>
                                <p:cTn id="36" presetID="42" presetClass="path" presetSubtype="0" decel="50000" fill="hold" grpId="1" nodeType="withEffect">
                                  <p:stCondLst>
                                    <p:cond delay="1100"/>
                                  </p:stCondLst>
                                  <p:childTnLst>
                                    <p:animMotion origin="layout" path="M -0.05417 0.00972 L 6.25E-7 2.22222E-6 " pathEditMode="relative" rAng="0" ptsTypes="AA">
                                      <p:cBhvr>
                                        <p:cTn id="37" dur="500" fill="hold"/>
                                        <p:tgtEl>
                                          <p:spTgt spid="39"/>
                                        </p:tgtEl>
                                        <p:attrNameLst>
                                          <p:attrName>ppt_x</p:attrName>
                                          <p:attrName>ppt_y</p:attrName>
                                        </p:attrNameLst>
                                      </p:cBhvr>
                                      <p:rCtr x="2708" y="-486"/>
                                    </p:animMotion>
                                  </p:childTnLst>
                                </p:cTn>
                              </p:par>
                              <p:par>
                                <p:cTn id="38" presetID="53" presetClass="entr" presetSubtype="16" fill="hold" grpId="2" nodeType="withEffect">
                                  <p:stCondLst>
                                    <p:cond delay="1100"/>
                                  </p:stCondLst>
                                  <p:childTnLst>
                                    <p:set>
                                      <p:cBhvr>
                                        <p:cTn id="39" dur="1" fill="hold">
                                          <p:stCondLst>
                                            <p:cond delay="0"/>
                                          </p:stCondLst>
                                        </p:cTn>
                                        <p:tgtEl>
                                          <p:spTgt spid="39"/>
                                        </p:tgtEl>
                                        <p:attrNameLst>
                                          <p:attrName>style.visibility</p:attrName>
                                        </p:attrNameLst>
                                      </p:cBhvr>
                                      <p:to>
                                        <p:strVal val="visible"/>
                                      </p:to>
                                    </p:set>
                                    <p:anim calcmode="lin" valueType="num">
                                      <p:cBhvr>
                                        <p:cTn id="40" dur="500" fill="hold"/>
                                        <p:tgtEl>
                                          <p:spTgt spid="39"/>
                                        </p:tgtEl>
                                        <p:attrNameLst>
                                          <p:attrName>ppt_w</p:attrName>
                                        </p:attrNameLst>
                                      </p:cBhvr>
                                      <p:tavLst>
                                        <p:tav tm="0">
                                          <p:val>
                                            <p:fltVal val="0"/>
                                          </p:val>
                                        </p:tav>
                                        <p:tav tm="100000">
                                          <p:val>
                                            <p:strVal val="#ppt_w"/>
                                          </p:val>
                                        </p:tav>
                                      </p:tavLst>
                                    </p:anim>
                                    <p:anim calcmode="lin" valueType="num">
                                      <p:cBhvr>
                                        <p:cTn id="41" dur="500" fill="hold"/>
                                        <p:tgtEl>
                                          <p:spTgt spid="39"/>
                                        </p:tgtEl>
                                        <p:attrNameLst>
                                          <p:attrName>ppt_h</p:attrName>
                                        </p:attrNameLst>
                                      </p:cBhvr>
                                      <p:tavLst>
                                        <p:tav tm="0">
                                          <p:val>
                                            <p:fltVal val="0"/>
                                          </p:val>
                                        </p:tav>
                                        <p:tav tm="100000">
                                          <p:val>
                                            <p:strVal val="#ppt_h"/>
                                          </p:val>
                                        </p:tav>
                                      </p:tavLst>
                                    </p:anim>
                                    <p:animEffect transition="in" filter="fade">
                                      <p:cBhvr>
                                        <p:cTn id="42" dur="500"/>
                                        <p:tgtEl>
                                          <p:spTgt spid="39"/>
                                        </p:tgtEl>
                                      </p:cBhvr>
                                    </p:animEffect>
                                  </p:childTnLst>
                                </p:cTn>
                              </p:par>
                              <p:par>
                                <p:cTn id="43" presetID="10" presetClass="entr" presetSubtype="0" fill="hold" nodeType="withEffect">
                                  <p:stCondLst>
                                    <p:cond delay="90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
                                        <p:tgtEl>
                                          <p:spTgt spid="35"/>
                                        </p:tgtEl>
                                      </p:cBhvr>
                                    </p:animEffect>
                                  </p:childTnLst>
                                </p:cTn>
                              </p:par>
                              <p:par>
                                <p:cTn id="46" presetID="42" presetClass="path" presetSubtype="0" decel="50000" fill="hold" nodeType="withEffect">
                                  <p:stCondLst>
                                    <p:cond delay="900"/>
                                  </p:stCondLst>
                                  <p:childTnLst>
                                    <p:animMotion origin="layout" path="M 0.05795 0.01967 L -3.54167E-6 2.22222E-6 " pathEditMode="relative" rAng="0" ptsTypes="AA">
                                      <p:cBhvr>
                                        <p:cTn id="47" dur="500" fill="hold"/>
                                        <p:tgtEl>
                                          <p:spTgt spid="35"/>
                                        </p:tgtEl>
                                        <p:attrNameLst>
                                          <p:attrName>ppt_x</p:attrName>
                                          <p:attrName>ppt_y</p:attrName>
                                        </p:attrNameLst>
                                      </p:cBhvr>
                                      <p:rCtr x="-2904" y="-995"/>
                                    </p:animMotion>
                                  </p:childTnLst>
                                </p:cTn>
                              </p:par>
                              <p:par>
                                <p:cTn id="48" presetID="53" presetClass="entr" presetSubtype="16" fill="hold" nodeType="withEffect">
                                  <p:stCondLst>
                                    <p:cond delay="900"/>
                                  </p:stCondLst>
                                  <p:childTnLst>
                                    <p:set>
                                      <p:cBhvr>
                                        <p:cTn id="49" dur="1" fill="hold">
                                          <p:stCondLst>
                                            <p:cond delay="0"/>
                                          </p:stCondLst>
                                        </p:cTn>
                                        <p:tgtEl>
                                          <p:spTgt spid="35"/>
                                        </p:tgtEl>
                                        <p:attrNameLst>
                                          <p:attrName>style.visibility</p:attrName>
                                        </p:attrNameLst>
                                      </p:cBhvr>
                                      <p:to>
                                        <p:strVal val="visible"/>
                                      </p:to>
                                    </p:set>
                                    <p:anim calcmode="lin" valueType="num">
                                      <p:cBhvr>
                                        <p:cTn id="50" dur="500" fill="hold"/>
                                        <p:tgtEl>
                                          <p:spTgt spid="35"/>
                                        </p:tgtEl>
                                        <p:attrNameLst>
                                          <p:attrName>ppt_w</p:attrName>
                                        </p:attrNameLst>
                                      </p:cBhvr>
                                      <p:tavLst>
                                        <p:tav tm="0">
                                          <p:val>
                                            <p:fltVal val="0"/>
                                          </p:val>
                                        </p:tav>
                                        <p:tav tm="100000">
                                          <p:val>
                                            <p:strVal val="#ppt_w"/>
                                          </p:val>
                                        </p:tav>
                                      </p:tavLst>
                                    </p:anim>
                                    <p:anim calcmode="lin" valueType="num">
                                      <p:cBhvr>
                                        <p:cTn id="51" dur="500" fill="hold"/>
                                        <p:tgtEl>
                                          <p:spTgt spid="35"/>
                                        </p:tgtEl>
                                        <p:attrNameLst>
                                          <p:attrName>ppt_h</p:attrName>
                                        </p:attrNameLst>
                                      </p:cBhvr>
                                      <p:tavLst>
                                        <p:tav tm="0">
                                          <p:val>
                                            <p:fltVal val="0"/>
                                          </p:val>
                                        </p:tav>
                                        <p:tav tm="100000">
                                          <p:val>
                                            <p:strVal val="#ppt_h"/>
                                          </p:val>
                                        </p:tav>
                                      </p:tavLst>
                                    </p:anim>
                                    <p:animEffect transition="in" filter="fade">
                                      <p:cBhvr>
                                        <p:cTn id="52" dur="500"/>
                                        <p:tgtEl>
                                          <p:spTgt spid="35"/>
                                        </p:tgtEl>
                                      </p:cBhvr>
                                    </p:animEffect>
                                  </p:childTnLst>
                                </p:cTn>
                              </p:par>
                              <p:par>
                                <p:cTn id="53" presetID="10" presetClass="entr" presetSubtype="0" fill="hold" grpId="0" nodeType="withEffect">
                                  <p:stCondLst>
                                    <p:cond delay="110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
                                        <p:tgtEl>
                                          <p:spTgt spid="31"/>
                                        </p:tgtEl>
                                      </p:cBhvr>
                                    </p:animEffect>
                                  </p:childTnLst>
                                </p:cTn>
                              </p:par>
                              <p:par>
                                <p:cTn id="56" presetID="42" presetClass="path" presetSubtype="0" decel="50000" fill="hold" grpId="1" nodeType="withEffect">
                                  <p:stCondLst>
                                    <p:cond delay="1100"/>
                                  </p:stCondLst>
                                  <p:childTnLst>
                                    <p:animMotion origin="layout" path="M 0.05795 0.01967 L -3.54167E-6 2.22222E-6 " pathEditMode="relative" rAng="0" ptsTypes="AA">
                                      <p:cBhvr>
                                        <p:cTn id="57" dur="500" fill="hold"/>
                                        <p:tgtEl>
                                          <p:spTgt spid="31"/>
                                        </p:tgtEl>
                                        <p:attrNameLst>
                                          <p:attrName>ppt_x</p:attrName>
                                          <p:attrName>ppt_y</p:attrName>
                                        </p:attrNameLst>
                                      </p:cBhvr>
                                      <p:rCtr x="-2904" y="-995"/>
                                    </p:animMotion>
                                  </p:childTnLst>
                                </p:cTn>
                              </p:par>
                              <p:par>
                                <p:cTn id="58" presetID="53" presetClass="entr" presetSubtype="16" fill="hold" grpId="2" nodeType="withEffect">
                                  <p:stCondLst>
                                    <p:cond delay="110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10" presetClass="entr" presetSubtype="0" fill="hold" grpId="0" nodeType="withEffect">
                                  <p:stCondLst>
                                    <p:cond delay="90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100"/>
                                        <p:tgtEl>
                                          <p:spTgt spid="30"/>
                                        </p:tgtEl>
                                      </p:cBhvr>
                                    </p:animEffect>
                                  </p:childTnLst>
                                </p:cTn>
                              </p:par>
                              <p:par>
                                <p:cTn id="66" presetID="42" presetClass="path" presetSubtype="0" decel="50000" fill="hold" grpId="1" nodeType="withEffect">
                                  <p:stCondLst>
                                    <p:cond delay="900"/>
                                  </p:stCondLst>
                                  <p:childTnLst>
                                    <p:animMotion origin="layout" path="M 0.0474 -0.02731 L -2.70833E-6 -3.33333E-6 " pathEditMode="relative" rAng="0" ptsTypes="AA">
                                      <p:cBhvr>
                                        <p:cTn id="67" dur="500" fill="hold"/>
                                        <p:tgtEl>
                                          <p:spTgt spid="30"/>
                                        </p:tgtEl>
                                        <p:attrNameLst>
                                          <p:attrName>ppt_x</p:attrName>
                                          <p:attrName>ppt_y</p:attrName>
                                        </p:attrNameLst>
                                      </p:cBhvr>
                                      <p:rCtr x="-2370" y="1366"/>
                                    </p:animMotion>
                                  </p:childTnLst>
                                </p:cTn>
                              </p:par>
                              <p:par>
                                <p:cTn id="68" presetID="53" presetClass="entr" presetSubtype="16" fill="hold" grpId="2" nodeType="withEffect">
                                  <p:stCondLst>
                                    <p:cond delay="90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cTn>
                              </p:par>
                              <p:par>
                                <p:cTn id="73" presetID="10" presetClass="entr" presetSubtype="0" fill="hold" nodeType="withEffect">
                                  <p:stCondLst>
                                    <p:cond delay="110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100"/>
                                        <p:tgtEl>
                                          <p:spTgt spid="32"/>
                                        </p:tgtEl>
                                      </p:cBhvr>
                                    </p:animEffect>
                                  </p:childTnLst>
                                </p:cTn>
                              </p:par>
                              <p:par>
                                <p:cTn id="76" presetID="42" presetClass="path" presetSubtype="0" decel="50000" fill="hold" nodeType="withEffect">
                                  <p:stCondLst>
                                    <p:cond delay="1100"/>
                                  </p:stCondLst>
                                  <p:childTnLst>
                                    <p:animMotion origin="layout" path="M 0.05912 0.00024 L -2.5E-6 -4.81481E-6 " pathEditMode="relative" rAng="0" ptsTypes="AA">
                                      <p:cBhvr>
                                        <p:cTn id="77" dur="500" fill="hold"/>
                                        <p:tgtEl>
                                          <p:spTgt spid="32"/>
                                        </p:tgtEl>
                                        <p:attrNameLst>
                                          <p:attrName>ppt_x</p:attrName>
                                          <p:attrName>ppt_y</p:attrName>
                                        </p:attrNameLst>
                                      </p:cBhvr>
                                      <p:rCtr x="-2956" y="-23"/>
                                    </p:animMotion>
                                  </p:childTnLst>
                                </p:cTn>
                              </p:par>
                              <p:par>
                                <p:cTn id="78" presetID="53" presetClass="entr" presetSubtype="16" fill="hold" nodeType="withEffect">
                                  <p:stCondLst>
                                    <p:cond delay="1100"/>
                                  </p:stCondLst>
                                  <p:childTnLst>
                                    <p:set>
                                      <p:cBhvr>
                                        <p:cTn id="79" dur="1" fill="hold">
                                          <p:stCondLst>
                                            <p:cond delay="0"/>
                                          </p:stCondLst>
                                        </p:cTn>
                                        <p:tgtEl>
                                          <p:spTgt spid="32"/>
                                        </p:tgtEl>
                                        <p:attrNameLst>
                                          <p:attrName>style.visibility</p:attrName>
                                        </p:attrNameLst>
                                      </p:cBhvr>
                                      <p:to>
                                        <p:strVal val="visible"/>
                                      </p:to>
                                    </p:set>
                                    <p:anim calcmode="lin" valueType="num">
                                      <p:cBhvr>
                                        <p:cTn id="80" dur="500" fill="hold"/>
                                        <p:tgtEl>
                                          <p:spTgt spid="32"/>
                                        </p:tgtEl>
                                        <p:attrNameLst>
                                          <p:attrName>ppt_w</p:attrName>
                                        </p:attrNameLst>
                                      </p:cBhvr>
                                      <p:tavLst>
                                        <p:tav tm="0">
                                          <p:val>
                                            <p:fltVal val="0"/>
                                          </p:val>
                                        </p:tav>
                                        <p:tav tm="100000">
                                          <p:val>
                                            <p:strVal val="#ppt_w"/>
                                          </p:val>
                                        </p:tav>
                                      </p:tavLst>
                                    </p:anim>
                                    <p:anim calcmode="lin" valueType="num">
                                      <p:cBhvr>
                                        <p:cTn id="81" dur="500" fill="hold"/>
                                        <p:tgtEl>
                                          <p:spTgt spid="32"/>
                                        </p:tgtEl>
                                        <p:attrNameLst>
                                          <p:attrName>ppt_h</p:attrName>
                                        </p:attrNameLst>
                                      </p:cBhvr>
                                      <p:tavLst>
                                        <p:tav tm="0">
                                          <p:val>
                                            <p:fltVal val="0"/>
                                          </p:val>
                                        </p:tav>
                                        <p:tav tm="100000">
                                          <p:val>
                                            <p:strVal val="#ppt_h"/>
                                          </p:val>
                                        </p:tav>
                                      </p:tavLst>
                                    </p:anim>
                                    <p:animEffect transition="in" filter="fade">
                                      <p:cBhvr>
                                        <p:cTn id="82" dur="500"/>
                                        <p:tgtEl>
                                          <p:spTgt spid="32"/>
                                        </p:tgtEl>
                                      </p:cBhvr>
                                    </p:animEffect>
                                  </p:childTnLst>
                                </p:cTn>
                              </p:par>
                              <p:par>
                                <p:cTn id="83" presetID="10" presetClass="entr" presetSubtype="0" fill="hold" grpId="0" nodeType="withEffect">
                                  <p:stCondLst>
                                    <p:cond delay="90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100"/>
                                        <p:tgtEl>
                                          <p:spTgt spid="28"/>
                                        </p:tgtEl>
                                      </p:cBhvr>
                                    </p:animEffect>
                                  </p:childTnLst>
                                </p:cTn>
                              </p:par>
                              <p:par>
                                <p:cTn id="86" presetID="42" presetClass="path" presetSubtype="0" decel="50000" fill="hold" grpId="1" nodeType="withEffect">
                                  <p:stCondLst>
                                    <p:cond delay="900"/>
                                  </p:stCondLst>
                                  <p:childTnLst>
                                    <p:animMotion origin="layout" path="M -0.05417 0.00972 L 6.25E-7 2.22222E-6 " pathEditMode="relative" rAng="0" ptsTypes="AA">
                                      <p:cBhvr>
                                        <p:cTn id="87" dur="500" fill="hold"/>
                                        <p:tgtEl>
                                          <p:spTgt spid="28"/>
                                        </p:tgtEl>
                                        <p:attrNameLst>
                                          <p:attrName>ppt_x</p:attrName>
                                          <p:attrName>ppt_y</p:attrName>
                                        </p:attrNameLst>
                                      </p:cBhvr>
                                      <p:rCtr x="2708" y="-486"/>
                                    </p:animMotion>
                                  </p:childTnLst>
                                </p:cTn>
                              </p:par>
                              <p:par>
                                <p:cTn id="88" presetID="53" presetClass="entr" presetSubtype="16" fill="hold" grpId="2" nodeType="withEffect">
                                  <p:stCondLst>
                                    <p:cond delay="900"/>
                                  </p:stCondLst>
                                  <p:childTnLst>
                                    <p:set>
                                      <p:cBhvr>
                                        <p:cTn id="89" dur="1" fill="hold">
                                          <p:stCondLst>
                                            <p:cond delay="0"/>
                                          </p:stCondLst>
                                        </p:cTn>
                                        <p:tgtEl>
                                          <p:spTgt spid="28"/>
                                        </p:tgtEl>
                                        <p:attrNameLst>
                                          <p:attrName>style.visibility</p:attrName>
                                        </p:attrNameLst>
                                      </p:cBhvr>
                                      <p:to>
                                        <p:strVal val="visible"/>
                                      </p:to>
                                    </p:set>
                                    <p:anim calcmode="lin" valueType="num">
                                      <p:cBhvr>
                                        <p:cTn id="90" dur="500" fill="hold"/>
                                        <p:tgtEl>
                                          <p:spTgt spid="28"/>
                                        </p:tgtEl>
                                        <p:attrNameLst>
                                          <p:attrName>ppt_w</p:attrName>
                                        </p:attrNameLst>
                                      </p:cBhvr>
                                      <p:tavLst>
                                        <p:tav tm="0">
                                          <p:val>
                                            <p:fltVal val="0"/>
                                          </p:val>
                                        </p:tav>
                                        <p:tav tm="100000">
                                          <p:val>
                                            <p:strVal val="#ppt_w"/>
                                          </p:val>
                                        </p:tav>
                                      </p:tavLst>
                                    </p:anim>
                                    <p:anim calcmode="lin" valueType="num">
                                      <p:cBhvr>
                                        <p:cTn id="91" dur="500" fill="hold"/>
                                        <p:tgtEl>
                                          <p:spTgt spid="28"/>
                                        </p:tgtEl>
                                        <p:attrNameLst>
                                          <p:attrName>ppt_h</p:attrName>
                                        </p:attrNameLst>
                                      </p:cBhvr>
                                      <p:tavLst>
                                        <p:tav tm="0">
                                          <p:val>
                                            <p:fltVal val="0"/>
                                          </p:val>
                                        </p:tav>
                                        <p:tav tm="100000">
                                          <p:val>
                                            <p:strVal val="#ppt_h"/>
                                          </p:val>
                                        </p:tav>
                                      </p:tavLst>
                                    </p:anim>
                                    <p:animEffect transition="in" filter="fade">
                                      <p:cBhvr>
                                        <p:cTn id="92" dur="500"/>
                                        <p:tgtEl>
                                          <p:spTgt spid="28"/>
                                        </p:tgtEl>
                                      </p:cBhvr>
                                    </p:animEffect>
                                  </p:childTnLst>
                                </p:cTn>
                              </p:par>
                              <p:par>
                                <p:cTn id="93" presetID="10" presetClass="entr" presetSubtype="0" fill="hold" grpId="0" nodeType="withEffect">
                                  <p:stCondLst>
                                    <p:cond delay="1100"/>
                                  </p:stCondLst>
                                  <p:childTnLst>
                                    <p:set>
                                      <p:cBhvr>
                                        <p:cTn id="94" dur="1" fill="hold">
                                          <p:stCondLst>
                                            <p:cond delay="0"/>
                                          </p:stCondLst>
                                        </p:cTn>
                                        <p:tgtEl>
                                          <p:spTgt spid="29"/>
                                        </p:tgtEl>
                                        <p:attrNameLst>
                                          <p:attrName>style.visibility</p:attrName>
                                        </p:attrNameLst>
                                      </p:cBhvr>
                                      <p:to>
                                        <p:strVal val="visible"/>
                                      </p:to>
                                    </p:set>
                                    <p:animEffect transition="in" filter="fade">
                                      <p:cBhvr>
                                        <p:cTn id="95" dur="100"/>
                                        <p:tgtEl>
                                          <p:spTgt spid="29"/>
                                        </p:tgtEl>
                                      </p:cBhvr>
                                    </p:animEffect>
                                  </p:childTnLst>
                                </p:cTn>
                              </p:par>
                              <p:par>
                                <p:cTn id="96" presetID="42" presetClass="path" presetSubtype="0" decel="50000" fill="hold" grpId="1" nodeType="withEffect">
                                  <p:stCondLst>
                                    <p:cond delay="1100"/>
                                  </p:stCondLst>
                                  <p:childTnLst>
                                    <p:animMotion origin="layout" path="M -0.05417 0.00972 L 6.25E-7 2.22222E-6 " pathEditMode="relative" rAng="0" ptsTypes="AA">
                                      <p:cBhvr>
                                        <p:cTn id="97" dur="500" fill="hold"/>
                                        <p:tgtEl>
                                          <p:spTgt spid="29"/>
                                        </p:tgtEl>
                                        <p:attrNameLst>
                                          <p:attrName>ppt_x</p:attrName>
                                          <p:attrName>ppt_y</p:attrName>
                                        </p:attrNameLst>
                                      </p:cBhvr>
                                      <p:rCtr x="2708" y="-486"/>
                                    </p:animMotion>
                                  </p:childTnLst>
                                </p:cTn>
                              </p:par>
                              <p:par>
                                <p:cTn id="98" presetID="53" presetClass="entr" presetSubtype="16" fill="hold" grpId="2" nodeType="withEffect">
                                  <p:stCondLst>
                                    <p:cond delay="1100"/>
                                  </p:stCondLst>
                                  <p:childTnLst>
                                    <p:set>
                                      <p:cBhvr>
                                        <p:cTn id="99" dur="1" fill="hold">
                                          <p:stCondLst>
                                            <p:cond delay="0"/>
                                          </p:stCondLst>
                                        </p:cTn>
                                        <p:tgtEl>
                                          <p:spTgt spid="29"/>
                                        </p:tgtEl>
                                        <p:attrNameLst>
                                          <p:attrName>style.visibility</p:attrName>
                                        </p:attrNameLst>
                                      </p:cBhvr>
                                      <p:to>
                                        <p:strVal val="visible"/>
                                      </p:to>
                                    </p:set>
                                    <p:anim calcmode="lin" valueType="num">
                                      <p:cBhvr>
                                        <p:cTn id="100" dur="500" fill="hold"/>
                                        <p:tgtEl>
                                          <p:spTgt spid="29"/>
                                        </p:tgtEl>
                                        <p:attrNameLst>
                                          <p:attrName>ppt_w</p:attrName>
                                        </p:attrNameLst>
                                      </p:cBhvr>
                                      <p:tavLst>
                                        <p:tav tm="0">
                                          <p:val>
                                            <p:fltVal val="0"/>
                                          </p:val>
                                        </p:tav>
                                        <p:tav tm="100000">
                                          <p:val>
                                            <p:strVal val="#ppt_w"/>
                                          </p:val>
                                        </p:tav>
                                      </p:tavLst>
                                    </p:anim>
                                    <p:anim calcmode="lin" valueType="num">
                                      <p:cBhvr>
                                        <p:cTn id="101" dur="500" fill="hold"/>
                                        <p:tgtEl>
                                          <p:spTgt spid="29"/>
                                        </p:tgtEl>
                                        <p:attrNameLst>
                                          <p:attrName>ppt_h</p:attrName>
                                        </p:attrNameLst>
                                      </p:cBhvr>
                                      <p:tavLst>
                                        <p:tav tm="0">
                                          <p:val>
                                            <p:fltVal val="0"/>
                                          </p:val>
                                        </p:tav>
                                        <p:tav tm="100000">
                                          <p:val>
                                            <p:strVal val="#ppt_h"/>
                                          </p:val>
                                        </p:tav>
                                      </p:tavLst>
                                    </p:anim>
                                    <p:animEffect transition="in" filter="fade">
                                      <p:cBhvr>
                                        <p:cTn id="102" dur="500"/>
                                        <p:tgtEl>
                                          <p:spTgt spid="29"/>
                                        </p:tgtEl>
                                      </p:cBhvr>
                                    </p:animEffect>
                                  </p:childTnLst>
                                </p:cTn>
                              </p:par>
                              <p:par>
                                <p:cTn id="103" presetID="32" presetClass="emph" presetSubtype="0" repeatCount="2000" fill="hold" grpId="3" nodeType="withEffect">
                                  <p:stCondLst>
                                    <p:cond delay="1600"/>
                                  </p:stCondLst>
                                  <p:childTnLst>
                                    <p:animRot by="120000">
                                      <p:cBhvr>
                                        <p:cTn id="104" dur="100" fill="hold">
                                          <p:stCondLst>
                                            <p:cond delay="0"/>
                                          </p:stCondLst>
                                        </p:cTn>
                                        <p:tgtEl>
                                          <p:spTgt spid="40"/>
                                        </p:tgtEl>
                                        <p:attrNameLst>
                                          <p:attrName>r</p:attrName>
                                        </p:attrNameLst>
                                      </p:cBhvr>
                                    </p:animRot>
                                    <p:animRot by="-240000">
                                      <p:cBhvr>
                                        <p:cTn id="105" dur="200" fill="hold">
                                          <p:stCondLst>
                                            <p:cond delay="200"/>
                                          </p:stCondLst>
                                        </p:cTn>
                                        <p:tgtEl>
                                          <p:spTgt spid="40"/>
                                        </p:tgtEl>
                                        <p:attrNameLst>
                                          <p:attrName>r</p:attrName>
                                        </p:attrNameLst>
                                      </p:cBhvr>
                                    </p:animRot>
                                    <p:animRot by="240000">
                                      <p:cBhvr>
                                        <p:cTn id="106" dur="200" fill="hold">
                                          <p:stCondLst>
                                            <p:cond delay="400"/>
                                          </p:stCondLst>
                                        </p:cTn>
                                        <p:tgtEl>
                                          <p:spTgt spid="40"/>
                                        </p:tgtEl>
                                        <p:attrNameLst>
                                          <p:attrName>r</p:attrName>
                                        </p:attrNameLst>
                                      </p:cBhvr>
                                    </p:animRot>
                                    <p:animRot by="-240000">
                                      <p:cBhvr>
                                        <p:cTn id="107" dur="200" fill="hold">
                                          <p:stCondLst>
                                            <p:cond delay="600"/>
                                          </p:stCondLst>
                                        </p:cTn>
                                        <p:tgtEl>
                                          <p:spTgt spid="40"/>
                                        </p:tgtEl>
                                        <p:attrNameLst>
                                          <p:attrName>r</p:attrName>
                                        </p:attrNameLst>
                                      </p:cBhvr>
                                    </p:animRot>
                                    <p:animRot by="120000">
                                      <p:cBhvr>
                                        <p:cTn id="108" dur="200" fill="hold">
                                          <p:stCondLst>
                                            <p:cond delay="800"/>
                                          </p:stCondLst>
                                        </p:cTn>
                                        <p:tgtEl>
                                          <p:spTgt spid="40"/>
                                        </p:tgtEl>
                                        <p:attrNameLst>
                                          <p:attrName>r</p:attrName>
                                        </p:attrNameLst>
                                      </p:cBhvr>
                                    </p:animRot>
                                  </p:childTnLst>
                                </p:cTn>
                              </p:par>
                              <p:par>
                                <p:cTn id="109" presetID="32" presetClass="emph" presetSubtype="0" repeatCount="2000" fill="hold" grpId="3" nodeType="withEffect">
                                  <p:stCondLst>
                                    <p:cond delay="1700"/>
                                  </p:stCondLst>
                                  <p:childTnLst>
                                    <p:animRot by="120000">
                                      <p:cBhvr>
                                        <p:cTn id="110" dur="100" fill="hold">
                                          <p:stCondLst>
                                            <p:cond delay="0"/>
                                          </p:stCondLst>
                                        </p:cTn>
                                        <p:tgtEl>
                                          <p:spTgt spid="39"/>
                                        </p:tgtEl>
                                        <p:attrNameLst>
                                          <p:attrName>r</p:attrName>
                                        </p:attrNameLst>
                                      </p:cBhvr>
                                    </p:animRot>
                                    <p:animRot by="-240000">
                                      <p:cBhvr>
                                        <p:cTn id="111" dur="200" fill="hold">
                                          <p:stCondLst>
                                            <p:cond delay="200"/>
                                          </p:stCondLst>
                                        </p:cTn>
                                        <p:tgtEl>
                                          <p:spTgt spid="39"/>
                                        </p:tgtEl>
                                        <p:attrNameLst>
                                          <p:attrName>r</p:attrName>
                                        </p:attrNameLst>
                                      </p:cBhvr>
                                    </p:animRot>
                                    <p:animRot by="240000">
                                      <p:cBhvr>
                                        <p:cTn id="112" dur="200" fill="hold">
                                          <p:stCondLst>
                                            <p:cond delay="400"/>
                                          </p:stCondLst>
                                        </p:cTn>
                                        <p:tgtEl>
                                          <p:spTgt spid="39"/>
                                        </p:tgtEl>
                                        <p:attrNameLst>
                                          <p:attrName>r</p:attrName>
                                        </p:attrNameLst>
                                      </p:cBhvr>
                                    </p:animRot>
                                    <p:animRot by="-240000">
                                      <p:cBhvr>
                                        <p:cTn id="113" dur="200" fill="hold">
                                          <p:stCondLst>
                                            <p:cond delay="600"/>
                                          </p:stCondLst>
                                        </p:cTn>
                                        <p:tgtEl>
                                          <p:spTgt spid="39"/>
                                        </p:tgtEl>
                                        <p:attrNameLst>
                                          <p:attrName>r</p:attrName>
                                        </p:attrNameLst>
                                      </p:cBhvr>
                                    </p:animRot>
                                    <p:animRot by="120000">
                                      <p:cBhvr>
                                        <p:cTn id="114" dur="200" fill="hold">
                                          <p:stCondLst>
                                            <p:cond delay="800"/>
                                          </p:stCondLst>
                                        </p:cTn>
                                        <p:tgtEl>
                                          <p:spTgt spid="39"/>
                                        </p:tgtEl>
                                        <p:attrNameLst>
                                          <p:attrName>r</p:attrName>
                                        </p:attrNameLst>
                                      </p:cBhvr>
                                    </p:animRot>
                                  </p:childTnLst>
                                </p:cTn>
                              </p:par>
                              <p:par>
                                <p:cTn id="115" presetID="32" presetClass="emph" presetSubtype="0" repeatCount="2000" fill="hold" nodeType="withEffect">
                                  <p:stCondLst>
                                    <p:cond delay="1800"/>
                                  </p:stCondLst>
                                  <p:childTnLst>
                                    <p:animRot by="120000">
                                      <p:cBhvr>
                                        <p:cTn id="116" dur="100" fill="hold">
                                          <p:stCondLst>
                                            <p:cond delay="0"/>
                                          </p:stCondLst>
                                        </p:cTn>
                                        <p:tgtEl>
                                          <p:spTgt spid="35"/>
                                        </p:tgtEl>
                                        <p:attrNameLst>
                                          <p:attrName>r</p:attrName>
                                        </p:attrNameLst>
                                      </p:cBhvr>
                                    </p:animRot>
                                    <p:animRot by="-240000">
                                      <p:cBhvr>
                                        <p:cTn id="117" dur="200" fill="hold">
                                          <p:stCondLst>
                                            <p:cond delay="200"/>
                                          </p:stCondLst>
                                        </p:cTn>
                                        <p:tgtEl>
                                          <p:spTgt spid="35"/>
                                        </p:tgtEl>
                                        <p:attrNameLst>
                                          <p:attrName>r</p:attrName>
                                        </p:attrNameLst>
                                      </p:cBhvr>
                                    </p:animRot>
                                    <p:animRot by="240000">
                                      <p:cBhvr>
                                        <p:cTn id="118" dur="200" fill="hold">
                                          <p:stCondLst>
                                            <p:cond delay="400"/>
                                          </p:stCondLst>
                                        </p:cTn>
                                        <p:tgtEl>
                                          <p:spTgt spid="35"/>
                                        </p:tgtEl>
                                        <p:attrNameLst>
                                          <p:attrName>r</p:attrName>
                                        </p:attrNameLst>
                                      </p:cBhvr>
                                    </p:animRot>
                                    <p:animRot by="-240000">
                                      <p:cBhvr>
                                        <p:cTn id="119" dur="200" fill="hold">
                                          <p:stCondLst>
                                            <p:cond delay="600"/>
                                          </p:stCondLst>
                                        </p:cTn>
                                        <p:tgtEl>
                                          <p:spTgt spid="35"/>
                                        </p:tgtEl>
                                        <p:attrNameLst>
                                          <p:attrName>r</p:attrName>
                                        </p:attrNameLst>
                                      </p:cBhvr>
                                    </p:animRot>
                                    <p:animRot by="120000">
                                      <p:cBhvr>
                                        <p:cTn id="120" dur="200" fill="hold">
                                          <p:stCondLst>
                                            <p:cond delay="800"/>
                                          </p:stCondLst>
                                        </p:cTn>
                                        <p:tgtEl>
                                          <p:spTgt spid="35"/>
                                        </p:tgtEl>
                                        <p:attrNameLst>
                                          <p:attrName>r</p:attrName>
                                        </p:attrNameLst>
                                      </p:cBhvr>
                                    </p:animRot>
                                  </p:childTnLst>
                                </p:cTn>
                              </p:par>
                              <p:par>
                                <p:cTn id="121" presetID="32" presetClass="emph" presetSubtype="0" repeatCount="2000" fill="hold" grpId="3" nodeType="withEffect">
                                  <p:stCondLst>
                                    <p:cond delay="1900"/>
                                  </p:stCondLst>
                                  <p:childTnLst>
                                    <p:animRot by="120000">
                                      <p:cBhvr>
                                        <p:cTn id="122" dur="100" fill="hold">
                                          <p:stCondLst>
                                            <p:cond delay="0"/>
                                          </p:stCondLst>
                                        </p:cTn>
                                        <p:tgtEl>
                                          <p:spTgt spid="31"/>
                                        </p:tgtEl>
                                        <p:attrNameLst>
                                          <p:attrName>r</p:attrName>
                                        </p:attrNameLst>
                                      </p:cBhvr>
                                    </p:animRot>
                                    <p:animRot by="-240000">
                                      <p:cBhvr>
                                        <p:cTn id="123" dur="200" fill="hold">
                                          <p:stCondLst>
                                            <p:cond delay="200"/>
                                          </p:stCondLst>
                                        </p:cTn>
                                        <p:tgtEl>
                                          <p:spTgt spid="31"/>
                                        </p:tgtEl>
                                        <p:attrNameLst>
                                          <p:attrName>r</p:attrName>
                                        </p:attrNameLst>
                                      </p:cBhvr>
                                    </p:animRot>
                                    <p:animRot by="240000">
                                      <p:cBhvr>
                                        <p:cTn id="124" dur="200" fill="hold">
                                          <p:stCondLst>
                                            <p:cond delay="400"/>
                                          </p:stCondLst>
                                        </p:cTn>
                                        <p:tgtEl>
                                          <p:spTgt spid="31"/>
                                        </p:tgtEl>
                                        <p:attrNameLst>
                                          <p:attrName>r</p:attrName>
                                        </p:attrNameLst>
                                      </p:cBhvr>
                                    </p:animRot>
                                    <p:animRot by="-240000">
                                      <p:cBhvr>
                                        <p:cTn id="125" dur="200" fill="hold">
                                          <p:stCondLst>
                                            <p:cond delay="600"/>
                                          </p:stCondLst>
                                        </p:cTn>
                                        <p:tgtEl>
                                          <p:spTgt spid="31"/>
                                        </p:tgtEl>
                                        <p:attrNameLst>
                                          <p:attrName>r</p:attrName>
                                        </p:attrNameLst>
                                      </p:cBhvr>
                                    </p:animRot>
                                    <p:animRot by="120000">
                                      <p:cBhvr>
                                        <p:cTn id="126" dur="200" fill="hold">
                                          <p:stCondLst>
                                            <p:cond delay="800"/>
                                          </p:stCondLst>
                                        </p:cTn>
                                        <p:tgtEl>
                                          <p:spTgt spid="31"/>
                                        </p:tgtEl>
                                        <p:attrNameLst>
                                          <p:attrName>r</p:attrName>
                                        </p:attrNameLst>
                                      </p:cBhvr>
                                    </p:animRot>
                                  </p:childTnLst>
                                </p:cTn>
                              </p:par>
                              <p:par>
                                <p:cTn id="127" presetID="47" presetClass="entr" presetSubtype="0" fill="hold" grpId="0" nodeType="withEffect">
                                  <p:stCondLst>
                                    <p:cond delay="1900"/>
                                  </p:stCondLst>
                                  <p:childTnLst>
                                    <p:set>
                                      <p:cBhvr>
                                        <p:cTn id="128" dur="1" fill="hold">
                                          <p:stCondLst>
                                            <p:cond delay="0"/>
                                          </p:stCondLst>
                                        </p:cTn>
                                        <p:tgtEl>
                                          <p:spTgt spid="41"/>
                                        </p:tgtEl>
                                        <p:attrNameLst>
                                          <p:attrName>style.visibility</p:attrName>
                                        </p:attrNameLst>
                                      </p:cBhvr>
                                      <p:to>
                                        <p:strVal val="visible"/>
                                      </p:to>
                                    </p:set>
                                    <p:animEffect transition="in" filter="fade">
                                      <p:cBhvr>
                                        <p:cTn id="129" dur="500"/>
                                        <p:tgtEl>
                                          <p:spTgt spid="41"/>
                                        </p:tgtEl>
                                      </p:cBhvr>
                                    </p:animEffect>
                                    <p:anim calcmode="lin" valueType="num">
                                      <p:cBhvr>
                                        <p:cTn id="130" dur="500" fill="hold"/>
                                        <p:tgtEl>
                                          <p:spTgt spid="41"/>
                                        </p:tgtEl>
                                        <p:attrNameLst>
                                          <p:attrName>ppt_x</p:attrName>
                                        </p:attrNameLst>
                                      </p:cBhvr>
                                      <p:tavLst>
                                        <p:tav tm="0">
                                          <p:val>
                                            <p:strVal val="#ppt_x"/>
                                          </p:val>
                                        </p:tav>
                                        <p:tav tm="100000">
                                          <p:val>
                                            <p:strVal val="#ppt_x"/>
                                          </p:val>
                                        </p:tav>
                                      </p:tavLst>
                                    </p:anim>
                                    <p:anim calcmode="lin" valueType="num">
                                      <p:cBhvr>
                                        <p:cTn id="131" dur="500" fill="hold"/>
                                        <p:tgtEl>
                                          <p:spTgt spid="41"/>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1900"/>
                                  </p:stCondLst>
                                  <p:childTnLst>
                                    <p:set>
                                      <p:cBhvr>
                                        <p:cTn id="133" dur="1" fill="hold">
                                          <p:stCondLst>
                                            <p:cond delay="0"/>
                                          </p:stCondLst>
                                        </p:cTn>
                                        <p:tgtEl>
                                          <p:spTgt spid="42"/>
                                        </p:tgtEl>
                                        <p:attrNameLst>
                                          <p:attrName>style.visibility</p:attrName>
                                        </p:attrNameLst>
                                      </p:cBhvr>
                                      <p:to>
                                        <p:strVal val="visible"/>
                                      </p:to>
                                    </p:set>
                                    <p:animEffect transition="in" filter="fade">
                                      <p:cBhvr>
                                        <p:cTn id="134" dur="500"/>
                                        <p:tgtEl>
                                          <p:spTgt spid="42"/>
                                        </p:tgtEl>
                                      </p:cBhvr>
                                    </p:animEffect>
                                    <p:anim calcmode="lin" valueType="num">
                                      <p:cBhvr>
                                        <p:cTn id="135" dur="500" fill="hold"/>
                                        <p:tgtEl>
                                          <p:spTgt spid="42"/>
                                        </p:tgtEl>
                                        <p:attrNameLst>
                                          <p:attrName>ppt_x</p:attrName>
                                        </p:attrNameLst>
                                      </p:cBhvr>
                                      <p:tavLst>
                                        <p:tav tm="0">
                                          <p:val>
                                            <p:strVal val="#ppt_x"/>
                                          </p:val>
                                        </p:tav>
                                        <p:tav tm="100000">
                                          <p:val>
                                            <p:strVal val="#ppt_x"/>
                                          </p:val>
                                        </p:tav>
                                      </p:tavLst>
                                    </p:anim>
                                    <p:anim calcmode="lin" valueType="num">
                                      <p:cBhvr>
                                        <p:cTn id="136" dur="500" fill="hold"/>
                                        <p:tgtEl>
                                          <p:spTgt spid="42"/>
                                        </p:tgtEl>
                                        <p:attrNameLst>
                                          <p:attrName>ppt_y</p:attrName>
                                        </p:attrNameLst>
                                      </p:cBhvr>
                                      <p:tavLst>
                                        <p:tav tm="0">
                                          <p:val>
                                            <p:strVal val="#ppt_y+.1"/>
                                          </p:val>
                                        </p:tav>
                                        <p:tav tm="100000">
                                          <p:val>
                                            <p:strVal val="#ppt_y"/>
                                          </p:val>
                                        </p:tav>
                                      </p:tavLst>
                                    </p:anim>
                                  </p:childTnLst>
                                </p:cTn>
                              </p:par>
                              <p:par>
                                <p:cTn id="137" presetID="32" presetClass="emph" presetSubtype="0" repeatCount="2000" fill="hold" grpId="3" nodeType="withEffect">
                                  <p:stCondLst>
                                    <p:cond delay="2400"/>
                                  </p:stCondLst>
                                  <p:childTnLst>
                                    <p:animRot by="120000">
                                      <p:cBhvr>
                                        <p:cTn id="138" dur="100" fill="hold">
                                          <p:stCondLst>
                                            <p:cond delay="0"/>
                                          </p:stCondLst>
                                        </p:cTn>
                                        <p:tgtEl>
                                          <p:spTgt spid="30"/>
                                        </p:tgtEl>
                                        <p:attrNameLst>
                                          <p:attrName>r</p:attrName>
                                        </p:attrNameLst>
                                      </p:cBhvr>
                                    </p:animRot>
                                    <p:animRot by="-240000">
                                      <p:cBhvr>
                                        <p:cTn id="139" dur="200" fill="hold">
                                          <p:stCondLst>
                                            <p:cond delay="200"/>
                                          </p:stCondLst>
                                        </p:cTn>
                                        <p:tgtEl>
                                          <p:spTgt spid="30"/>
                                        </p:tgtEl>
                                        <p:attrNameLst>
                                          <p:attrName>r</p:attrName>
                                        </p:attrNameLst>
                                      </p:cBhvr>
                                    </p:animRot>
                                    <p:animRot by="240000">
                                      <p:cBhvr>
                                        <p:cTn id="140" dur="200" fill="hold">
                                          <p:stCondLst>
                                            <p:cond delay="400"/>
                                          </p:stCondLst>
                                        </p:cTn>
                                        <p:tgtEl>
                                          <p:spTgt spid="30"/>
                                        </p:tgtEl>
                                        <p:attrNameLst>
                                          <p:attrName>r</p:attrName>
                                        </p:attrNameLst>
                                      </p:cBhvr>
                                    </p:animRot>
                                    <p:animRot by="-240000">
                                      <p:cBhvr>
                                        <p:cTn id="141" dur="200" fill="hold">
                                          <p:stCondLst>
                                            <p:cond delay="600"/>
                                          </p:stCondLst>
                                        </p:cTn>
                                        <p:tgtEl>
                                          <p:spTgt spid="30"/>
                                        </p:tgtEl>
                                        <p:attrNameLst>
                                          <p:attrName>r</p:attrName>
                                        </p:attrNameLst>
                                      </p:cBhvr>
                                    </p:animRot>
                                    <p:animRot by="120000">
                                      <p:cBhvr>
                                        <p:cTn id="142" dur="200" fill="hold">
                                          <p:stCondLst>
                                            <p:cond delay="800"/>
                                          </p:stCondLst>
                                        </p:cTn>
                                        <p:tgtEl>
                                          <p:spTgt spid="30"/>
                                        </p:tgtEl>
                                        <p:attrNameLst>
                                          <p:attrName>r</p:attrName>
                                        </p:attrNameLst>
                                      </p:cBhvr>
                                    </p:animRot>
                                  </p:childTnLst>
                                </p:cTn>
                              </p:par>
                              <p:par>
                                <p:cTn id="143" presetID="32" presetClass="emph" presetSubtype="0" repeatCount="2000" fill="hold" nodeType="withEffect">
                                  <p:stCondLst>
                                    <p:cond delay="2500"/>
                                  </p:stCondLst>
                                  <p:childTnLst>
                                    <p:animRot by="120000">
                                      <p:cBhvr>
                                        <p:cTn id="144" dur="100" fill="hold">
                                          <p:stCondLst>
                                            <p:cond delay="0"/>
                                          </p:stCondLst>
                                        </p:cTn>
                                        <p:tgtEl>
                                          <p:spTgt spid="32"/>
                                        </p:tgtEl>
                                        <p:attrNameLst>
                                          <p:attrName>r</p:attrName>
                                        </p:attrNameLst>
                                      </p:cBhvr>
                                    </p:animRot>
                                    <p:animRot by="-240000">
                                      <p:cBhvr>
                                        <p:cTn id="145" dur="200" fill="hold">
                                          <p:stCondLst>
                                            <p:cond delay="200"/>
                                          </p:stCondLst>
                                        </p:cTn>
                                        <p:tgtEl>
                                          <p:spTgt spid="32"/>
                                        </p:tgtEl>
                                        <p:attrNameLst>
                                          <p:attrName>r</p:attrName>
                                        </p:attrNameLst>
                                      </p:cBhvr>
                                    </p:animRot>
                                    <p:animRot by="240000">
                                      <p:cBhvr>
                                        <p:cTn id="146" dur="200" fill="hold">
                                          <p:stCondLst>
                                            <p:cond delay="400"/>
                                          </p:stCondLst>
                                        </p:cTn>
                                        <p:tgtEl>
                                          <p:spTgt spid="32"/>
                                        </p:tgtEl>
                                        <p:attrNameLst>
                                          <p:attrName>r</p:attrName>
                                        </p:attrNameLst>
                                      </p:cBhvr>
                                    </p:animRot>
                                    <p:animRot by="-240000">
                                      <p:cBhvr>
                                        <p:cTn id="147" dur="200" fill="hold">
                                          <p:stCondLst>
                                            <p:cond delay="600"/>
                                          </p:stCondLst>
                                        </p:cTn>
                                        <p:tgtEl>
                                          <p:spTgt spid="32"/>
                                        </p:tgtEl>
                                        <p:attrNameLst>
                                          <p:attrName>r</p:attrName>
                                        </p:attrNameLst>
                                      </p:cBhvr>
                                    </p:animRot>
                                    <p:animRot by="120000">
                                      <p:cBhvr>
                                        <p:cTn id="148" dur="200" fill="hold">
                                          <p:stCondLst>
                                            <p:cond delay="800"/>
                                          </p:stCondLst>
                                        </p:cTn>
                                        <p:tgtEl>
                                          <p:spTgt spid="32"/>
                                        </p:tgtEl>
                                        <p:attrNameLst>
                                          <p:attrName>r</p:attrName>
                                        </p:attrNameLst>
                                      </p:cBhvr>
                                    </p:animRot>
                                  </p:childTnLst>
                                </p:cTn>
                              </p:par>
                              <p:par>
                                <p:cTn id="149" presetID="32" presetClass="emph" presetSubtype="0" repeatCount="2000" fill="hold" grpId="3" nodeType="withEffect">
                                  <p:stCondLst>
                                    <p:cond delay="2600"/>
                                  </p:stCondLst>
                                  <p:childTnLst>
                                    <p:animRot by="120000">
                                      <p:cBhvr>
                                        <p:cTn id="150" dur="100" fill="hold">
                                          <p:stCondLst>
                                            <p:cond delay="0"/>
                                          </p:stCondLst>
                                        </p:cTn>
                                        <p:tgtEl>
                                          <p:spTgt spid="28"/>
                                        </p:tgtEl>
                                        <p:attrNameLst>
                                          <p:attrName>r</p:attrName>
                                        </p:attrNameLst>
                                      </p:cBhvr>
                                    </p:animRot>
                                    <p:animRot by="-240000">
                                      <p:cBhvr>
                                        <p:cTn id="151" dur="200" fill="hold">
                                          <p:stCondLst>
                                            <p:cond delay="200"/>
                                          </p:stCondLst>
                                        </p:cTn>
                                        <p:tgtEl>
                                          <p:spTgt spid="28"/>
                                        </p:tgtEl>
                                        <p:attrNameLst>
                                          <p:attrName>r</p:attrName>
                                        </p:attrNameLst>
                                      </p:cBhvr>
                                    </p:animRot>
                                    <p:animRot by="240000">
                                      <p:cBhvr>
                                        <p:cTn id="152" dur="200" fill="hold">
                                          <p:stCondLst>
                                            <p:cond delay="400"/>
                                          </p:stCondLst>
                                        </p:cTn>
                                        <p:tgtEl>
                                          <p:spTgt spid="28"/>
                                        </p:tgtEl>
                                        <p:attrNameLst>
                                          <p:attrName>r</p:attrName>
                                        </p:attrNameLst>
                                      </p:cBhvr>
                                    </p:animRot>
                                    <p:animRot by="-240000">
                                      <p:cBhvr>
                                        <p:cTn id="153" dur="200" fill="hold">
                                          <p:stCondLst>
                                            <p:cond delay="600"/>
                                          </p:stCondLst>
                                        </p:cTn>
                                        <p:tgtEl>
                                          <p:spTgt spid="28"/>
                                        </p:tgtEl>
                                        <p:attrNameLst>
                                          <p:attrName>r</p:attrName>
                                        </p:attrNameLst>
                                      </p:cBhvr>
                                    </p:animRot>
                                    <p:animRot by="120000">
                                      <p:cBhvr>
                                        <p:cTn id="154" dur="200" fill="hold">
                                          <p:stCondLst>
                                            <p:cond delay="800"/>
                                          </p:stCondLst>
                                        </p:cTn>
                                        <p:tgtEl>
                                          <p:spTgt spid="28"/>
                                        </p:tgtEl>
                                        <p:attrNameLst>
                                          <p:attrName>r</p:attrName>
                                        </p:attrNameLst>
                                      </p:cBhvr>
                                    </p:animRot>
                                  </p:childTnLst>
                                </p:cTn>
                              </p:par>
                              <p:par>
                                <p:cTn id="155" presetID="32" presetClass="emph" presetSubtype="0" repeatCount="2000" fill="hold" grpId="3" nodeType="withEffect">
                                  <p:stCondLst>
                                    <p:cond delay="2700"/>
                                  </p:stCondLst>
                                  <p:childTnLst>
                                    <p:animRot by="120000">
                                      <p:cBhvr>
                                        <p:cTn id="156" dur="100" fill="hold">
                                          <p:stCondLst>
                                            <p:cond delay="0"/>
                                          </p:stCondLst>
                                        </p:cTn>
                                        <p:tgtEl>
                                          <p:spTgt spid="29"/>
                                        </p:tgtEl>
                                        <p:attrNameLst>
                                          <p:attrName>r</p:attrName>
                                        </p:attrNameLst>
                                      </p:cBhvr>
                                    </p:animRot>
                                    <p:animRot by="-240000">
                                      <p:cBhvr>
                                        <p:cTn id="157" dur="200" fill="hold">
                                          <p:stCondLst>
                                            <p:cond delay="200"/>
                                          </p:stCondLst>
                                        </p:cTn>
                                        <p:tgtEl>
                                          <p:spTgt spid="29"/>
                                        </p:tgtEl>
                                        <p:attrNameLst>
                                          <p:attrName>r</p:attrName>
                                        </p:attrNameLst>
                                      </p:cBhvr>
                                    </p:animRot>
                                    <p:animRot by="240000">
                                      <p:cBhvr>
                                        <p:cTn id="158" dur="200" fill="hold">
                                          <p:stCondLst>
                                            <p:cond delay="400"/>
                                          </p:stCondLst>
                                        </p:cTn>
                                        <p:tgtEl>
                                          <p:spTgt spid="29"/>
                                        </p:tgtEl>
                                        <p:attrNameLst>
                                          <p:attrName>r</p:attrName>
                                        </p:attrNameLst>
                                      </p:cBhvr>
                                    </p:animRot>
                                    <p:animRot by="-240000">
                                      <p:cBhvr>
                                        <p:cTn id="159" dur="200" fill="hold">
                                          <p:stCondLst>
                                            <p:cond delay="600"/>
                                          </p:stCondLst>
                                        </p:cTn>
                                        <p:tgtEl>
                                          <p:spTgt spid="29"/>
                                        </p:tgtEl>
                                        <p:attrNameLst>
                                          <p:attrName>r</p:attrName>
                                        </p:attrNameLst>
                                      </p:cBhvr>
                                    </p:animRot>
                                    <p:animRot by="120000">
                                      <p:cBhvr>
                                        <p:cTn id="160" dur="200" fill="hold">
                                          <p:stCondLst>
                                            <p:cond delay="800"/>
                                          </p:stCondLst>
                                        </p:cTn>
                                        <p:tgtEl>
                                          <p:spTgt spid="29"/>
                                        </p:tgtEl>
                                        <p:attrNameLst>
                                          <p:attrName>r</p:attrName>
                                        </p:attrNameLst>
                                      </p:cBhvr>
                                    </p:animRot>
                                  </p:childTnLst>
                                </p:cTn>
                              </p:par>
                              <p:par>
                                <p:cTn id="161" presetID="47" presetClass="entr" presetSubtype="0" fill="hold" grpId="0" nodeType="withEffect">
                                  <p:stCondLst>
                                    <p:cond delay="2700"/>
                                  </p:stCondLst>
                                  <p:childTnLst>
                                    <p:set>
                                      <p:cBhvr>
                                        <p:cTn id="162" dur="1" fill="hold">
                                          <p:stCondLst>
                                            <p:cond delay="0"/>
                                          </p:stCondLst>
                                        </p:cTn>
                                        <p:tgtEl>
                                          <p:spTgt spid="43"/>
                                        </p:tgtEl>
                                        <p:attrNameLst>
                                          <p:attrName>style.visibility</p:attrName>
                                        </p:attrNameLst>
                                      </p:cBhvr>
                                      <p:to>
                                        <p:strVal val="visible"/>
                                      </p:to>
                                    </p:set>
                                    <p:animEffect transition="in" filter="fade">
                                      <p:cBhvr>
                                        <p:cTn id="163" dur="500"/>
                                        <p:tgtEl>
                                          <p:spTgt spid="43"/>
                                        </p:tgtEl>
                                      </p:cBhvr>
                                    </p:animEffect>
                                    <p:anim calcmode="lin" valueType="num">
                                      <p:cBhvr>
                                        <p:cTn id="164" dur="500" fill="hold"/>
                                        <p:tgtEl>
                                          <p:spTgt spid="43"/>
                                        </p:tgtEl>
                                        <p:attrNameLst>
                                          <p:attrName>ppt_x</p:attrName>
                                        </p:attrNameLst>
                                      </p:cBhvr>
                                      <p:tavLst>
                                        <p:tav tm="0">
                                          <p:val>
                                            <p:strVal val="#ppt_x"/>
                                          </p:val>
                                        </p:tav>
                                        <p:tav tm="100000">
                                          <p:val>
                                            <p:strVal val="#ppt_x"/>
                                          </p:val>
                                        </p:tav>
                                      </p:tavLst>
                                    </p:anim>
                                    <p:anim calcmode="lin" valueType="num">
                                      <p:cBhvr>
                                        <p:cTn id="165" dur="500" fill="hold"/>
                                        <p:tgtEl>
                                          <p:spTgt spid="43"/>
                                        </p:tgtEl>
                                        <p:attrNameLst>
                                          <p:attrName>ppt_y</p:attrName>
                                        </p:attrNameLst>
                                      </p:cBhvr>
                                      <p:tavLst>
                                        <p:tav tm="0">
                                          <p:val>
                                            <p:strVal val="#ppt_y-.1"/>
                                          </p:val>
                                        </p:tav>
                                        <p:tav tm="100000">
                                          <p:val>
                                            <p:strVal val="#ppt_y"/>
                                          </p:val>
                                        </p:tav>
                                      </p:tavLst>
                                    </p:anim>
                                  </p:childTnLst>
                                </p:cTn>
                              </p:par>
                              <p:par>
                                <p:cTn id="166" presetID="42" presetClass="entr" presetSubtype="0" fill="hold" grpId="0" nodeType="withEffect">
                                  <p:stCondLst>
                                    <p:cond delay="2700"/>
                                  </p:stCondLst>
                                  <p:childTnLst>
                                    <p:set>
                                      <p:cBhvr>
                                        <p:cTn id="167" dur="1" fill="hold">
                                          <p:stCondLst>
                                            <p:cond delay="0"/>
                                          </p:stCondLst>
                                        </p:cTn>
                                        <p:tgtEl>
                                          <p:spTgt spid="44"/>
                                        </p:tgtEl>
                                        <p:attrNameLst>
                                          <p:attrName>style.visibility</p:attrName>
                                        </p:attrNameLst>
                                      </p:cBhvr>
                                      <p:to>
                                        <p:strVal val="visible"/>
                                      </p:to>
                                    </p:set>
                                    <p:animEffect transition="in" filter="fade">
                                      <p:cBhvr>
                                        <p:cTn id="168" dur="500"/>
                                        <p:tgtEl>
                                          <p:spTgt spid="44"/>
                                        </p:tgtEl>
                                      </p:cBhvr>
                                    </p:animEffect>
                                    <p:anim calcmode="lin" valueType="num">
                                      <p:cBhvr>
                                        <p:cTn id="169" dur="500" fill="hold"/>
                                        <p:tgtEl>
                                          <p:spTgt spid="44"/>
                                        </p:tgtEl>
                                        <p:attrNameLst>
                                          <p:attrName>ppt_x</p:attrName>
                                        </p:attrNameLst>
                                      </p:cBhvr>
                                      <p:tavLst>
                                        <p:tav tm="0">
                                          <p:val>
                                            <p:strVal val="#ppt_x"/>
                                          </p:val>
                                        </p:tav>
                                        <p:tav tm="100000">
                                          <p:val>
                                            <p:strVal val="#ppt_x"/>
                                          </p:val>
                                        </p:tav>
                                      </p:tavLst>
                                    </p:anim>
                                    <p:anim calcmode="lin" valueType="num">
                                      <p:cBhvr>
                                        <p:cTn id="170"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6" grpId="2" animBg="1"/>
      <p:bldP spid="27" grpId="0" animBg="1"/>
      <p:bldP spid="27" grpId="1" animBg="1"/>
      <p:bldP spid="27" grpId="2" animBg="1"/>
      <p:bldP spid="27" grpId="3" animBg="1"/>
      <p:bldP spid="28" grpId="0" animBg="1"/>
      <p:bldP spid="28" grpId="1" animBg="1"/>
      <p:bldP spid="28" grpId="2" animBg="1"/>
      <p:bldP spid="28" grpId="3" animBg="1"/>
      <p:bldP spid="29" grpId="0" animBg="1"/>
      <p:bldP spid="29" grpId="1" animBg="1"/>
      <p:bldP spid="29" grpId="2" animBg="1"/>
      <p:bldP spid="29" grpId="3" animBg="1"/>
      <p:bldP spid="30" grpId="0" animBg="1"/>
      <p:bldP spid="30" grpId="1" animBg="1"/>
      <p:bldP spid="30" grpId="2" animBg="1"/>
      <p:bldP spid="30" grpId="3" animBg="1"/>
      <p:bldP spid="31" grpId="0" animBg="1"/>
      <p:bldP spid="31" grpId="1" animBg="1"/>
      <p:bldP spid="31" grpId="2" animBg="1"/>
      <p:bldP spid="31" grpId="3" animBg="1"/>
      <p:bldP spid="39" grpId="0" animBg="1"/>
      <p:bldP spid="39" grpId="1" animBg="1"/>
      <p:bldP spid="39" grpId="2" animBg="1"/>
      <p:bldP spid="39" grpId="3" animBg="1"/>
      <p:bldP spid="40" grpId="0" animBg="1"/>
      <p:bldP spid="40" grpId="1" animBg="1"/>
      <p:bldP spid="40" grpId="2" animBg="1"/>
      <p:bldP spid="40" grpId="3" animBg="1"/>
      <p:bldP spid="41" grpId="0"/>
      <p:bldP spid="42" grpId="0"/>
      <p:bldP spid="43"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389396" y="2191558"/>
            <a:ext cx="1960562" cy="492443"/>
          </a:xfrm>
          <a:prstGeom prst="rect">
            <a:avLst/>
          </a:prstGeom>
          <a:noFill/>
        </p:spPr>
        <p:txBody>
          <a:bodyPr wrap="square" rtlCol="0">
            <a:spAutoFit/>
          </a:bodyPr>
          <a:lstStyle/>
          <a:p>
            <a:r>
              <a:rPr lang="zh-CN" altLang="en-US" sz="2600" dirty="0">
                <a:solidFill>
                  <a:srgbClr val="E88D0A"/>
                </a:solidFill>
                <a:latin typeface="黑体" panose="02010609060101010101" pitchFamily="49" charset="-122"/>
                <a:ea typeface="黑体" panose="02010609060101010101" pitchFamily="49" charset="-122"/>
              </a:rPr>
              <a:t>输入小标题</a:t>
            </a:r>
          </a:p>
        </p:txBody>
      </p:sp>
      <p:sp>
        <p:nvSpPr>
          <p:cNvPr id="5" name="文本框 4"/>
          <p:cNvSpPr txBox="1"/>
          <p:nvPr/>
        </p:nvSpPr>
        <p:spPr>
          <a:xfrm>
            <a:off x="8389396" y="2709819"/>
            <a:ext cx="2114562" cy="656590"/>
          </a:xfrm>
          <a:prstGeom prst="rect">
            <a:avLst/>
          </a:prstGeom>
          <a:noFill/>
        </p:spPr>
        <p:txBody>
          <a:bodyPr wrap="square" rtlCol="0">
            <a:spAutoFit/>
          </a:bodyPr>
          <a:lstStyle/>
          <a:p>
            <a:pPr>
              <a:lnSpc>
                <a:spcPts val="2200"/>
              </a:lnSpc>
            </a:pPr>
            <a:r>
              <a:rPr lang="zh-CN" altLang="en-US" sz="1600" dirty="0">
                <a:solidFill>
                  <a:srgbClr val="3D2823"/>
                </a:solidFill>
                <a:latin typeface="微软雅黑" panose="020B0503020204020204" pitchFamily="34" charset="-122"/>
                <a:ea typeface="微软雅黑" panose="020B0503020204020204" pitchFamily="34" charset="-122"/>
              </a:rPr>
              <a:t>请添加相应的文字材料进行补充完善</a:t>
            </a:r>
          </a:p>
        </p:txBody>
      </p:sp>
      <p:sp>
        <p:nvSpPr>
          <p:cNvPr id="6" name="文本框 5"/>
          <p:cNvSpPr txBox="1"/>
          <p:nvPr/>
        </p:nvSpPr>
        <p:spPr>
          <a:xfrm>
            <a:off x="1454623" y="4418992"/>
            <a:ext cx="2312989" cy="492443"/>
          </a:xfrm>
          <a:prstGeom prst="rect">
            <a:avLst/>
          </a:prstGeom>
          <a:noFill/>
        </p:spPr>
        <p:txBody>
          <a:bodyPr wrap="square" rtlCol="0">
            <a:spAutoFit/>
          </a:bodyPr>
          <a:lstStyle/>
          <a:p>
            <a:pPr algn="r"/>
            <a:r>
              <a:rPr lang="zh-CN" altLang="en-US" sz="2600" dirty="0">
                <a:solidFill>
                  <a:srgbClr val="AD0B0B"/>
                </a:solidFill>
                <a:latin typeface="黑体" panose="02010609060101010101" pitchFamily="49" charset="-122"/>
                <a:ea typeface="黑体" panose="02010609060101010101" pitchFamily="49" charset="-122"/>
              </a:rPr>
              <a:t>输入小标题</a:t>
            </a:r>
          </a:p>
        </p:txBody>
      </p:sp>
      <p:sp>
        <p:nvSpPr>
          <p:cNvPr id="7" name="文本框 6"/>
          <p:cNvSpPr txBox="1"/>
          <p:nvPr/>
        </p:nvSpPr>
        <p:spPr>
          <a:xfrm>
            <a:off x="1492137" y="4947333"/>
            <a:ext cx="2275475" cy="656590"/>
          </a:xfrm>
          <a:prstGeom prst="rect">
            <a:avLst/>
          </a:prstGeom>
          <a:noFill/>
        </p:spPr>
        <p:txBody>
          <a:bodyPr wrap="square" rtlCol="0">
            <a:spAutoFit/>
          </a:bodyPr>
          <a:lstStyle/>
          <a:p>
            <a:pPr algn="r">
              <a:lnSpc>
                <a:spcPts val="2200"/>
              </a:lnSpc>
            </a:pPr>
            <a:r>
              <a:rPr lang="zh-CN" altLang="en-US" sz="1600" dirty="0">
                <a:solidFill>
                  <a:srgbClr val="3D2823"/>
                </a:solidFill>
                <a:latin typeface="微软雅黑" panose="020B0503020204020204" pitchFamily="34" charset="-122"/>
                <a:ea typeface="微软雅黑" panose="020B0503020204020204" pitchFamily="34" charset="-122"/>
              </a:rPr>
              <a:t>请添加相应的文字材料进行补充完善</a:t>
            </a:r>
          </a:p>
        </p:txBody>
      </p:sp>
      <p:sp>
        <p:nvSpPr>
          <p:cNvPr id="8" name="文本框 7"/>
          <p:cNvSpPr txBox="1"/>
          <p:nvPr/>
        </p:nvSpPr>
        <p:spPr>
          <a:xfrm>
            <a:off x="8482260" y="4418992"/>
            <a:ext cx="1918552" cy="492443"/>
          </a:xfrm>
          <a:prstGeom prst="rect">
            <a:avLst/>
          </a:prstGeom>
          <a:noFill/>
        </p:spPr>
        <p:txBody>
          <a:bodyPr wrap="square" rtlCol="0">
            <a:spAutoFit/>
          </a:bodyPr>
          <a:lstStyle>
            <a:defPPr>
              <a:defRPr lang="zh-CN"/>
            </a:defPPr>
            <a:lvl1pPr>
              <a:defRPr sz="2600">
                <a:solidFill>
                  <a:srgbClr val="E88D0A"/>
                </a:solidFill>
                <a:latin typeface="迷你简启体" panose="03000509000000000000" pitchFamily="65" charset="-122"/>
                <a:ea typeface="迷你简启体" panose="03000509000000000000" pitchFamily="65" charset="-122"/>
              </a:defRPr>
            </a:lvl1pPr>
          </a:lstStyle>
          <a:p>
            <a:r>
              <a:rPr lang="zh-CN" altLang="en-US" dirty="0">
                <a:solidFill>
                  <a:srgbClr val="AD0B0B"/>
                </a:solidFill>
                <a:latin typeface="黑体" panose="02010609060101010101" pitchFamily="49" charset="-122"/>
                <a:ea typeface="黑体" panose="02010609060101010101" pitchFamily="49" charset="-122"/>
              </a:rPr>
              <a:t>输入小标题</a:t>
            </a:r>
          </a:p>
        </p:txBody>
      </p:sp>
      <p:sp>
        <p:nvSpPr>
          <p:cNvPr id="9" name="文本框 8"/>
          <p:cNvSpPr txBox="1"/>
          <p:nvPr/>
        </p:nvSpPr>
        <p:spPr>
          <a:xfrm>
            <a:off x="8482259" y="4959862"/>
            <a:ext cx="2402184" cy="634917"/>
          </a:xfrm>
          <a:prstGeom prst="rect">
            <a:avLst/>
          </a:prstGeom>
          <a:noFill/>
        </p:spPr>
        <p:txBody>
          <a:bodyPr wrap="square" rtlCol="0">
            <a:spAutoFit/>
          </a:bodyPr>
          <a:lstStyle/>
          <a:p>
            <a:pPr>
              <a:lnSpc>
                <a:spcPts val="2200"/>
              </a:lnSpc>
            </a:pPr>
            <a:r>
              <a:rPr lang="zh-CN" altLang="en-US" sz="1600" dirty="0">
                <a:solidFill>
                  <a:srgbClr val="3D2823"/>
                </a:solidFill>
                <a:latin typeface="微软雅黑" panose="020B0503020204020204" pitchFamily="34" charset="-122"/>
                <a:ea typeface="微软雅黑" panose="020B0503020204020204" pitchFamily="34" charset="-122"/>
              </a:rPr>
              <a:t>请添加相应的文字材料进行补充完善</a:t>
            </a:r>
          </a:p>
        </p:txBody>
      </p:sp>
      <p:sp>
        <p:nvSpPr>
          <p:cNvPr id="10" name="椭圆 9"/>
          <p:cNvSpPr/>
          <p:nvPr/>
        </p:nvSpPr>
        <p:spPr>
          <a:xfrm>
            <a:off x="4014604" y="1551562"/>
            <a:ext cx="1887808" cy="1887808"/>
          </a:xfrm>
          <a:prstGeom prst="ellipse">
            <a:avLst/>
          </a:prstGeom>
          <a:solidFill>
            <a:schemeClr val="bg1">
              <a:lumMod val="95000"/>
            </a:schemeClr>
          </a:solidFill>
          <a:ln w="28575">
            <a:solidFill>
              <a:srgbClr val="3D2823">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4014604" y="3747317"/>
            <a:ext cx="1887808" cy="1887808"/>
          </a:xfrm>
          <a:prstGeom prst="ellipse">
            <a:avLst/>
          </a:prstGeom>
          <a:solidFill>
            <a:schemeClr val="bg1">
              <a:lumMod val="95000"/>
            </a:schemeClr>
          </a:solidFill>
          <a:ln w="28575">
            <a:solidFill>
              <a:srgbClr val="3D2823">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4300490" y="4060983"/>
            <a:ext cx="1316037" cy="1260476"/>
            <a:chOff x="1362076" y="2495550"/>
            <a:chExt cx="1316037" cy="1260476"/>
          </a:xfrm>
        </p:grpSpPr>
        <p:sp>
          <p:nvSpPr>
            <p:cNvPr id="13" name="Freeform 5"/>
            <p:cNvSpPr>
              <a:spLocks/>
            </p:cNvSpPr>
            <p:nvPr/>
          </p:nvSpPr>
          <p:spPr bwMode="auto">
            <a:xfrm>
              <a:off x="2068513" y="2495550"/>
              <a:ext cx="242887" cy="292100"/>
            </a:xfrm>
            <a:custGeom>
              <a:avLst/>
              <a:gdLst>
                <a:gd name="T0" fmla="*/ 0 w 64"/>
                <a:gd name="T1" fmla="*/ 77 h 77"/>
                <a:gd name="T2" fmla="*/ 24 w 64"/>
                <a:gd name="T3" fmla="*/ 0 h 77"/>
                <a:gd name="T4" fmla="*/ 0 w 64"/>
                <a:gd name="T5" fmla="*/ 77 h 77"/>
              </a:gdLst>
              <a:ahLst/>
              <a:cxnLst>
                <a:cxn ang="0">
                  <a:pos x="T0" y="T1"/>
                </a:cxn>
                <a:cxn ang="0">
                  <a:pos x="T2" y="T3"/>
                </a:cxn>
                <a:cxn ang="0">
                  <a:pos x="T4" y="T5"/>
                </a:cxn>
              </a:cxnLst>
              <a:rect l="0" t="0" r="r" b="b"/>
              <a:pathLst>
                <a:path w="64" h="77">
                  <a:moveTo>
                    <a:pt x="0" y="77"/>
                  </a:moveTo>
                  <a:cubicBezTo>
                    <a:pt x="64" y="47"/>
                    <a:pt x="24" y="0"/>
                    <a:pt x="24" y="0"/>
                  </a:cubicBezTo>
                  <a:cubicBezTo>
                    <a:pt x="39" y="48"/>
                    <a:pt x="0" y="77"/>
                    <a:pt x="0" y="77"/>
                  </a:cubicBezTo>
                  <a:close/>
                </a:path>
              </a:pathLst>
            </a:custGeom>
            <a:solidFill>
              <a:srgbClr val="E88D0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 name="Freeform 6"/>
            <p:cNvSpPr>
              <a:spLocks/>
            </p:cNvSpPr>
            <p:nvPr/>
          </p:nvSpPr>
          <p:spPr bwMode="auto">
            <a:xfrm>
              <a:off x="1770063" y="2787650"/>
              <a:ext cx="503237" cy="284163"/>
            </a:xfrm>
            <a:custGeom>
              <a:avLst/>
              <a:gdLst>
                <a:gd name="T0" fmla="*/ 0 w 133"/>
                <a:gd name="T1" fmla="*/ 15 h 75"/>
                <a:gd name="T2" fmla="*/ 133 w 133"/>
                <a:gd name="T3" fmla="*/ 0 h 75"/>
                <a:gd name="T4" fmla="*/ 0 w 133"/>
                <a:gd name="T5" fmla="*/ 15 h 75"/>
              </a:gdLst>
              <a:ahLst/>
              <a:cxnLst>
                <a:cxn ang="0">
                  <a:pos x="T0" y="T1"/>
                </a:cxn>
                <a:cxn ang="0">
                  <a:pos x="T2" y="T3"/>
                </a:cxn>
                <a:cxn ang="0">
                  <a:pos x="T4" y="T5"/>
                </a:cxn>
              </a:cxnLst>
              <a:rect l="0" t="0" r="r" b="b"/>
              <a:pathLst>
                <a:path w="133" h="75">
                  <a:moveTo>
                    <a:pt x="0" y="15"/>
                  </a:moveTo>
                  <a:cubicBezTo>
                    <a:pt x="106" y="75"/>
                    <a:pt x="133" y="0"/>
                    <a:pt x="133" y="0"/>
                  </a:cubicBezTo>
                  <a:cubicBezTo>
                    <a:pt x="90" y="52"/>
                    <a:pt x="0" y="15"/>
                    <a:pt x="0" y="15"/>
                  </a:cubicBezTo>
                  <a:close/>
                </a:path>
              </a:pathLst>
            </a:custGeom>
            <a:solidFill>
              <a:srgbClr val="E88D0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 name="Freeform 7"/>
            <p:cNvSpPr>
              <a:spLocks/>
            </p:cNvSpPr>
            <p:nvPr/>
          </p:nvSpPr>
          <p:spPr bwMode="auto">
            <a:xfrm>
              <a:off x="1485901" y="2754313"/>
              <a:ext cx="246062" cy="233363"/>
            </a:xfrm>
            <a:custGeom>
              <a:avLst/>
              <a:gdLst>
                <a:gd name="T0" fmla="*/ 0 w 65"/>
                <a:gd name="T1" fmla="*/ 62 h 62"/>
                <a:gd name="T2" fmla="*/ 65 w 65"/>
                <a:gd name="T3" fmla="*/ 22 h 62"/>
                <a:gd name="T4" fmla="*/ 0 w 65"/>
                <a:gd name="T5" fmla="*/ 62 h 62"/>
              </a:gdLst>
              <a:ahLst/>
              <a:cxnLst>
                <a:cxn ang="0">
                  <a:pos x="T0" y="T1"/>
                </a:cxn>
                <a:cxn ang="0">
                  <a:pos x="T2" y="T3"/>
                </a:cxn>
                <a:cxn ang="0">
                  <a:pos x="T4" y="T5"/>
                </a:cxn>
              </a:cxnLst>
              <a:rect l="0" t="0" r="r" b="b"/>
              <a:pathLst>
                <a:path w="65" h="62">
                  <a:moveTo>
                    <a:pt x="0" y="62"/>
                  </a:moveTo>
                  <a:cubicBezTo>
                    <a:pt x="20" y="16"/>
                    <a:pt x="65" y="22"/>
                    <a:pt x="65" y="22"/>
                  </a:cubicBezTo>
                  <a:cubicBezTo>
                    <a:pt x="2" y="0"/>
                    <a:pt x="0" y="62"/>
                    <a:pt x="0" y="62"/>
                  </a:cubicBezTo>
                  <a:close/>
                </a:path>
              </a:pathLst>
            </a:custGeom>
            <a:solidFill>
              <a:srgbClr val="E88D0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 name="Freeform 8"/>
            <p:cNvSpPr>
              <a:spLocks/>
            </p:cNvSpPr>
            <p:nvPr/>
          </p:nvSpPr>
          <p:spPr bwMode="auto">
            <a:xfrm>
              <a:off x="1373188" y="2773363"/>
              <a:ext cx="207962" cy="257175"/>
            </a:xfrm>
            <a:custGeom>
              <a:avLst/>
              <a:gdLst>
                <a:gd name="T0" fmla="*/ 55 w 55"/>
                <a:gd name="T1" fmla="*/ 0 h 68"/>
                <a:gd name="T2" fmla="*/ 24 w 55"/>
                <a:gd name="T3" fmla="*/ 68 h 68"/>
                <a:gd name="T4" fmla="*/ 55 w 55"/>
                <a:gd name="T5" fmla="*/ 0 h 68"/>
              </a:gdLst>
              <a:ahLst/>
              <a:cxnLst>
                <a:cxn ang="0">
                  <a:pos x="T0" y="T1"/>
                </a:cxn>
                <a:cxn ang="0">
                  <a:pos x="T2" y="T3"/>
                </a:cxn>
                <a:cxn ang="0">
                  <a:pos x="T4" y="T5"/>
                </a:cxn>
              </a:cxnLst>
              <a:rect l="0" t="0" r="r" b="b"/>
              <a:pathLst>
                <a:path w="55" h="68">
                  <a:moveTo>
                    <a:pt x="55" y="0"/>
                  </a:moveTo>
                  <a:cubicBezTo>
                    <a:pt x="0" y="10"/>
                    <a:pt x="24" y="68"/>
                    <a:pt x="24" y="68"/>
                  </a:cubicBezTo>
                  <a:cubicBezTo>
                    <a:pt x="14" y="15"/>
                    <a:pt x="55" y="0"/>
                    <a:pt x="55" y="0"/>
                  </a:cubicBezTo>
                  <a:close/>
                </a:path>
              </a:pathLst>
            </a:custGeom>
            <a:solidFill>
              <a:srgbClr val="E88D0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7" name="Freeform 9"/>
            <p:cNvSpPr>
              <a:spLocks/>
            </p:cNvSpPr>
            <p:nvPr/>
          </p:nvSpPr>
          <p:spPr bwMode="auto">
            <a:xfrm>
              <a:off x="1608138" y="2640013"/>
              <a:ext cx="468312" cy="234950"/>
            </a:xfrm>
            <a:custGeom>
              <a:avLst/>
              <a:gdLst>
                <a:gd name="T0" fmla="*/ 37 w 124"/>
                <a:gd name="T1" fmla="*/ 39 h 62"/>
                <a:gd name="T2" fmla="*/ 124 w 124"/>
                <a:gd name="T3" fmla="*/ 0 h 62"/>
                <a:gd name="T4" fmla="*/ 47 w 124"/>
                <a:gd name="T5" fmla="*/ 36 h 62"/>
                <a:gd name="T6" fmla="*/ 0 w 124"/>
                <a:gd name="T7" fmla="*/ 35 h 62"/>
                <a:gd name="T8" fmla="*/ 37 w 124"/>
                <a:gd name="T9" fmla="*/ 39 h 62"/>
              </a:gdLst>
              <a:ahLst/>
              <a:cxnLst>
                <a:cxn ang="0">
                  <a:pos x="T0" y="T1"/>
                </a:cxn>
                <a:cxn ang="0">
                  <a:pos x="T2" y="T3"/>
                </a:cxn>
                <a:cxn ang="0">
                  <a:pos x="T4" y="T5"/>
                </a:cxn>
                <a:cxn ang="0">
                  <a:pos x="T6" y="T7"/>
                </a:cxn>
                <a:cxn ang="0">
                  <a:pos x="T8" y="T9"/>
                </a:cxn>
              </a:cxnLst>
              <a:rect l="0" t="0" r="r" b="b"/>
              <a:pathLst>
                <a:path w="124" h="62">
                  <a:moveTo>
                    <a:pt x="37" y="39"/>
                  </a:moveTo>
                  <a:cubicBezTo>
                    <a:pt x="60" y="48"/>
                    <a:pt x="121" y="62"/>
                    <a:pt x="124" y="0"/>
                  </a:cubicBezTo>
                  <a:cubicBezTo>
                    <a:pt x="124" y="0"/>
                    <a:pt x="111" y="54"/>
                    <a:pt x="47" y="36"/>
                  </a:cubicBezTo>
                  <a:cubicBezTo>
                    <a:pt x="3" y="24"/>
                    <a:pt x="0" y="35"/>
                    <a:pt x="0" y="35"/>
                  </a:cubicBezTo>
                  <a:cubicBezTo>
                    <a:pt x="0" y="35"/>
                    <a:pt x="14" y="29"/>
                    <a:pt x="37" y="39"/>
                  </a:cubicBezTo>
                  <a:close/>
                </a:path>
              </a:pathLst>
            </a:custGeom>
            <a:solidFill>
              <a:srgbClr val="E88D0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 name="Freeform 10"/>
            <p:cNvSpPr>
              <a:spLocks/>
            </p:cNvSpPr>
            <p:nvPr/>
          </p:nvSpPr>
          <p:spPr bwMode="auto">
            <a:xfrm>
              <a:off x="1362076" y="3011488"/>
              <a:ext cx="465137" cy="744538"/>
            </a:xfrm>
            <a:custGeom>
              <a:avLst/>
              <a:gdLst>
                <a:gd name="T0" fmla="*/ 18 w 123"/>
                <a:gd name="T1" fmla="*/ 65 h 197"/>
                <a:gd name="T2" fmla="*/ 91 w 123"/>
                <a:gd name="T3" fmla="*/ 35 h 197"/>
                <a:gd name="T4" fmla="*/ 81 w 123"/>
                <a:gd name="T5" fmla="*/ 82 h 197"/>
                <a:gd name="T6" fmla="*/ 49 w 123"/>
                <a:gd name="T7" fmla="*/ 62 h 197"/>
                <a:gd name="T8" fmla="*/ 68 w 123"/>
                <a:gd name="T9" fmla="*/ 60 h 197"/>
                <a:gd name="T10" fmla="*/ 58 w 123"/>
                <a:gd name="T11" fmla="*/ 69 h 197"/>
                <a:gd name="T12" fmla="*/ 80 w 123"/>
                <a:gd name="T13" fmla="*/ 56 h 197"/>
                <a:gd name="T14" fmla="*/ 36 w 123"/>
                <a:gd name="T15" fmla="*/ 68 h 197"/>
                <a:gd name="T16" fmla="*/ 103 w 123"/>
                <a:gd name="T17" fmla="*/ 83 h 197"/>
                <a:gd name="T18" fmla="*/ 73 w 123"/>
                <a:gd name="T19" fmla="*/ 9 h 197"/>
                <a:gd name="T20" fmla="*/ 5 w 123"/>
                <a:gd name="T21" fmla="*/ 51 h 197"/>
                <a:gd name="T22" fmla="*/ 44 w 123"/>
                <a:gd name="T23" fmla="*/ 134 h 197"/>
                <a:gd name="T24" fmla="*/ 79 w 123"/>
                <a:gd name="T25" fmla="*/ 197 h 197"/>
                <a:gd name="T26" fmla="*/ 18 w 123"/>
                <a:gd name="T27" fmla="*/ 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197">
                  <a:moveTo>
                    <a:pt x="18" y="65"/>
                  </a:moveTo>
                  <a:cubicBezTo>
                    <a:pt x="25" y="15"/>
                    <a:pt x="77" y="17"/>
                    <a:pt x="91" y="35"/>
                  </a:cubicBezTo>
                  <a:cubicBezTo>
                    <a:pt x="102" y="51"/>
                    <a:pt x="99" y="74"/>
                    <a:pt x="81" y="82"/>
                  </a:cubicBezTo>
                  <a:cubicBezTo>
                    <a:pt x="63" y="91"/>
                    <a:pt x="44" y="80"/>
                    <a:pt x="49" y="62"/>
                  </a:cubicBezTo>
                  <a:cubicBezTo>
                    <a:pt x="53" y="47"/>
                    <a:pt x="68" y="51"/>
                    <a:pt x="68" y="60"/>
                  </a:cubicBezTo>
                  <a:cubicBezTo>
                    <a:pt x="68" y="69"/>
                    <a:pt x="58" y="69"/>
                    <a:pt x="58" y="69"/>
                  </a:cubicBezTo>
                  <a:cubicBezTo>
                    <a:pt x="64" y="77"/>
                    <a:pt x="83" y="71"/>
                    <a:pt x="80" y="56"/>
                  </a:cubicBezTo>
                  <a:cubicBezTo>
                    <a:pt x="75" y="32"/>
                    <a:pt x="39" y="39"/>
                    <a:pt x="36" y="68"/>
                  </a:cubicBezTo>
                  <a:cubicBezTo>
                    <a:pt x="33" y="98"/>
                    <a:pt x="84" y="108"/>
                    <a:pt x="103" y="83"/>
                  </a:cubicBezTo>
                  <a:cubicBezTo>
                    <a:pt x="123" y="56"/>
                    <a:pt x="112" y="18"/>
                    <a:pt x="73" y="9"/>
                  </a:cubicBezTo>
                  <a:cubicBezTo>
                    <a:pt x="35" y="0"/>
                    <a:pt x="10" y="29"/>
                    <a:pt x="5" y="51"/>
                  </a:cubicBezTo>
                  <a:cubicBezTo>
                    <a:pt x="0" y="72"/>
                    <a:pt x="2" y="108"/>
                    <a:pt x="44" y="134"/>
                  </a:cubicBezTo>
                  <a:cubicBezTo>
                    <a:pt x="85" y="159"/>
                    <a:pt x="79" y="197"/>
                    <a:pt x="79" y="197"/>
                  </a:cubicBezTo>
                  <a:cubicBezTo>
                    <a:pt x="95" y="122"/>
                    <a:pt x="9" y="124"/>
                    <a:pt x="18" y="65"/>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 name="Freeform 11"/>
            <p:cNvSpPr>
              <a:spLocks/>
            </p:cNvSpPr>
            <p:nvPr/>
          </p:nvSpPr>
          <p:spPr bwMode="auto">
            <a:xfrm>
              <a:off x="1433513" y="3533775"/>
              <a:ext cx="188912" cy="177800"/>
            </a:xfrm>
            <a:custGeom>
              <a:avLst/>
              <a:gdLst>
                <a:gd name="T0" fmla="*/ 9 w 50"/>
                <a:gd name="T1" fmla="*/ 29 h 47"/>
                <a:gd name="T2" fmla="*/ 20 w 50"/>
                <a:gd name="T3" fmla="*/ 8 h 47"/>
                <a:gd name="T4" fmla="*/ 27 w 50"/>
                <a:gd name="T5" fmla="*/ 21 h 47"/>
                <a:gd name="T6" fmla="*/ 16 w 50"/>
                <a:gd name="T7" fmla="*/ 23 h 47"/>
                <a:gd name="T8" fmla="*/ 20 w 50"/>
                <a:gd name="T9" fmla="*/ 18 h 47"/>
                <a:gd name="T10" fmla="*/ 19 w 50"/>
                <a:gd name="T11" fmla="*/ 22 h 47"/>
                <a:gd name="T12" fmla="*/ 22 w 50"/>
                <a:gd name="T13" fmla="*/ 15 h 47"/>
                <a:gd name="T14" fmla="*/ 14 w 50"/>
                <a:gd name="T15" fmla="*/ 27 h 47"/>
                <a:gd name="T16" fmla="*/ 32 w 50"/>
                <a:gd name="T17" fmla="*/ 17 h 47"/>
                <a:gd name="T18" fmla="*/ 11 w 50"/>
                <a:gd name="T19" fmla="*/ 6 h 47"/>
                <a:gd name="T20" fmla="*/ 4 w 50"/>
                <a:gd name="T21" fmla="*/ 29 h 47"/>
                <a:gd name="T22" fmla="*/ 29 w 50"/>
                <a:gd name="T23" fmla="*/ 40 h 47"/>
                <a:gd name="T24" fmla="*/ 50 w 50"/>
                <a:gd name="T25" fmla="*/ 47 h 47"/>
                <a:gd name="T26" fmla="*/ 9 w 50"/>
                <a:gd name="T2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47">
                  <a:moveTo>
                    <a:pt x="9" y="29"/>
                  </a:moveTo>
                  <a:cubicBezTo>
                    <a:pt x="1" y="17"/>
                    <a:pt x="12" y="7"/>
                    <a:pt x="20" y="8"/>
                  </a:cubicBezTo>
                  <a:cubicBezTo>
                    <a:pt x="26" y="9"/>
                    <a:pt x="29" y="15"/>
                    <a:pt x="27" y="21"/>
                  </a:cubicBezTo>
                  <a:cubicBezTo>
                    <a:pt x="25" y="26"/>
                    <a:pt x="18" y="28"/>
                    <a:pt x="16" y="23"/>
                  </a:cubicBezTo>
                  <a:cubicBezTo>
                    <a:pt x="14" y="18"/>
                    <a:pt x="18" y="16"/>
                    <a:pt x="20" y="18"/>
                  </a:cubicBezTo>
                  <a:cubicBezTo>
                    <a:pt x="22" y="20"/>
                    <a:pt x="19" y="22"/>
                    <a:pt x="19" y="22"/>
                  </a:cubicBezTo>
                  <a:cubicBezTo>
                    <a:pt x="22" y="23"/>
                    <a:pt x="26" y="17"/>
                    <a:pt x="22" y="15"/>
                  </a:cubicBezTo>
                  <a:cubicBezTo>
                    <a:pt x="15" y="11"/>
                    <a:pt x="9" y="20"/>
                    <a:pt x="14" y="27"/>
                  </a:cubicBezTo>
                  <a:cubicBezTo>
                    <a:pt x="20" y="34"/>
                    <a:pt x="33" y="26"/>
                    <a:pt x="32" y="17"/>
                  </a:cubicBezTo>
                  <a:cubicBezTo>
                    <a:pt x="31" y="6"/>
                    <a:pt x="21" y="0"/>
                    <a:pt x="11" y="6"/>
                  </a:cubicBezTo>
                  <a:cubicBezTo>
                    <a:pt x="0" y="12"/>
                    <a:pt x="0" y="23"/>
                    <a:pt x="4" y="29"/>
                  </a:cubicBezTo>
                  <a:cubicBezTo>
                    <a:pt x="7" y="35"/>
                    <a:pt x="15" y="42"/>
                    <a:pt x="29" y="40"/>
                  </a:cubicBezTo>
                  <a:cubicBezTo>
                    <a:pt x="44" y="37"/>
                    <a:pt x="50" y="47"/>
                    <a:pt x="50" y="47"/>
                  </a:cubicBezTo>
                  <a:cubicBezTo>
                    <a:pt x="38" y="27"/>
                    <a:pt x="19" y="45"/>
                    <a:pt x="9" y="29"/>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 name="Freeform 12"/>
            <p:cNvSpPr>
              <a:spLocks noEditPoints="1"/>
            </p:cNvSpPr>
            <p:nvPr/>
          </p:nvSpPr>
          <p:spPr bwMode="auto">
            <a:xfrm>
              <a:off x="1687513" y="3022600"/>
              <a:ext cx="990600" cy="733425"/>
            </a:xfrm>
            <a:custGeom>
              <a:avLst/>
              <a:gdLst>
                <a:gd name="T0" fmla="*/ 258 w 262"/>
                <a:gd name="T1" fmla="*/ 60 h 194"/>
                <a:gd name="T2" fmla="*/ 183 w 262"/>
                <a:gd name="T3" fmla="*/ 27 h 194"/>
                <a:gd name="T4" fmla="*/ 183 w 262"/>
                <a:gd name="T5" fmla="*/ 13 h 194"/>
                <a:gd name="T6" fmla="*/ 165 w 262"/>
                <a:gd name="T7" fmla="*/ 1 h 194"/>
                <a:gd name="T8" fmla="*/ 18 w 262"/>
                <a:gd name="T9" fmla="*/ 4 h 194"/>
                <a:gd name="T10" fmla="*/ 39 w 262"/>
                <a:gd name="T11" fmla="*/ 40 h 194"/>
                <a:gd name="T12" fmla="*/ 47 w 262"/>
                <a:gd name="T13" fmla="*/ 87 h 194"/>
                <a:gd name="T14" fmla="*/ 52 w 262"/>
                <a:gd name="T15" fmla="*/ 65 h 194"/>
                <a:gd name="T16" fmla="*/ 52 w 262"/>
                <a:gd name="T17" fmla="*/ 74 h 194"/>
                <a:gd name="T18" fmla="*/ 43 w 262"/>
                <a:gd name="T19" fmla="*/ 66 h 194"/>
                <a:gd name="T20" fmla="*/ 67 w 262"/>
                <a:gd name="T21" fmla="*/ 66 h 194"/>
                <a:gd name="T22" fmla="*/ 57 w 262"/>
                <a:gd name="T23" fmla="*/ 99 h 194"/>
                <a:gd name="T24" fmla="*/ 48 w 262"/>
                <a:gd name="T25" fmla="*/ 135 h 194"/>
                <a:gd name="T26" fmla="*/ 59 w 262"/>
                <a:gd name="T27" fmla="*/ 166 h 194"/>
                <a:gd name="T28" fmla="*/ 22 w 262"/>
                <a:gd name="T29" fmla="*/ 169 h 194"/>
                <a:gd name="T30" fmla="*/ 35 w 262"/>
                <a:gd name="T31" fmla="*/ 158 h 194"/>
                <a:gd name="T32" fmla="*/ 31 w 262"/>
                <a:gd name="T33" fmla="*/ 167 h 194"/>
                <a:gd name="T34" fmla="*/ 46 w 262"/>
                <a:gd name="T35" fmla="*/ 161 h 194"/>
                <a:gd name="T36" fmla="*/ 13 w 262"/>
                <a:gd name="T37" fmla="*/ 154 h 194"/>
                <a:gd name="T38" fmla="*/ 35 w 262"/>
                <a:gd name="T39" fmla="*/ 194 h 194"/>
                <a:gd name="T40" fmla="*/ 110 w 262"/>
                <a:gd name="T41" fmla="*/ 194 h 194"/>
                <a:gd name="T42" fmla="*/ 128 w 262"/>
                <a:gd name="T43" fmla="*/ 176 h 194"/>
                <a:gd name="T44" fmla="*/ 161 w 262"/>
                <a:gd name="T45" fmla="*/ 142 h 194"/>
                <a:gd name="T46" fmla="*/ 187 w 262"/>
                <a:gd name="T47" fmla="*/ 156 h 194"/>
                <a:gd name="T48" fmla="*/ 190 w 262"/>
                <a:gd name="T49" fmla="*/ 135 h 194"/>
                <a:gd name="T50" fmla="*/ 181 w 262"/>
                <a:gd name="T51" fmla="*/ 145 h 194"/>
                <a:gd name="T52" fmla="*/ 184 w 262"/>
                <a:gd name="T53" fmla="*/ 126 h 194"/>
                <a:gd name="T54" fmla="*/ 233 w 262"/>
                <a:gd name="T55" fmla="*/ 120 h 194"/>
                <a:gd name="T56" fmla="*/ 258 w 262"/>
                <a:gd name="T57" fmla="*/ 60 h 194"/>
                <a:gd name="T58" fmla="*/ 237 w 262"/>
                <a:gd name="T59" fmla="*/ 78 h 194"/>
                <a:gd name="T60" fmla="*/ 177 w 262"/>
                <a:gd name="T61" fmla="*/ 109 h 194"/>
                <a:gd name="T62" fmla="*/ 182 w 262"/>
                <a:gd name="T63" fmla="*/ 80 h 194"/>
                <a:gd name="T64" fmla="*/ 202 w 262"/>
                <a:gd name="T65" fmla="*/ 60 h 194"/>
                <a:gd name="T66" fmla="*/ 192 w 262"/>
                <a:gd name="T67" fmla="*/ 63 h 194"/>
                <a:gd name="T68" fmla="*/ 202 w 262"/>
                <a:gd name="T69" fmla="*/ 42 h 194"/>
                <a:gd name="T70" fmla="*/ 237 w 262"/>
                <a:gd name="T71" fmla="*/ 7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2" h="194">
                  <a:moveTo>
                    <a:pt x="258" y="60"/>
                  </a:moveTo>
                  <a:cubicBezTo>
                    <a:pt x="255" y="28"/>
                    <a:pt x="215" y="8"/>
                    <a:pt x="183" y="27"/>
                  </a:cubicBezTo>
                  <a:cubicBezTo>
                    <a:pt x="183" y="13"/>
                    <a:pt x="183" y="13"/>
                    <a:pt x="183" y="13"/>
                  </a:cubicBezTo>
                  <a:cubicBezTo>
                    <a:pt x="183" y="13"/>
                    <a:pt x="181" y="0"/>
                    <a:pt x="165" y="1"/>
                  </a:cubicBezTo>
                  <a:cubicBezTo>
                    <a:pt x="149" y="2"/>
                    <a:pt x="18" y="4"/>
                    <a:pt x="18" y="4"/>
                  </a:cubicBezTo>
                  <a:cubicBezTo>
                    <a:pt x="18" y="4"/>
                    <a:pt x="43" y="22"/>
                    <a:pt x="39" y="40"/>
                  </a:cubicBezTo>
                  <a:cubicBezTo>
                    <a:pt x="36" y="58"/>
                    <a:pt x="27" y="86"/>
                    <a:pt x="47" y="87"/>
                  </a:cubicBezTo>
                  <a:cubicBezTo>
                    <a:pt x="66" y="88"/>
                    <a:pt x="63" y="63"/>
                    <a:pt x="52" y="65"/>
                  </a:cubicBezTo>
                  <a:cubicBezTo>
                    <a:pt x="52" y="65"/>
                    <a:pt x="55" y="69"/>
                    <a:pt x="52" y="74"/>
                  </a:cubicBezTo>
                  <a:cubicBezTo>
                    <a:pt x="48" y="80"/>
                    <a:pt x="39" y="73"/>
                    <a:pt x="43" y="66"/>
                  </a:cubicBezTo>
                  <a:cubicBezTo>
                    <a:pt x="48" y="60"/>
                    <a:pt x="60" y="55"/>
                    <a:pt x="67" y="66"/>
                  </a:cubicBezTo>
                  <a:cubicBezTo>
                    <a:pt x="77" y="80"/>
                    <a:pt x="64" y="91"/>
                    <a:pt x="57" y="99"/>
                  </a:cubicBezTo>
                  <a:cubicBezTo>
                    <a:pt x="49" y="107"/>
                    <a:pt x="44" y="118"/>
                    <a:pt x="48" y="135"/>
                  </a:cubicBezTo>
                  <a:cubicBezTo>
                    <a:pt x="53" y="152"/>
                    <a:pt x="61" y="146"/>
                    <a:pt x="59" y="166"/>
                  </a:cubicBezTo>
                  <a:cubicBezTo>
                    <a:pt x="56" y="185"/>
                    <a:pt x="24" y="183"/>
                    <a:pt x="22" y="169"/>
                  </a:cubicBezTo>
                  <a:cubicBezTo>
                    <a:pt x="20" y="155"/>
                    <a:pt x="32" y="152"/>
                    <a:pt x="35" y="158"/>
                  </a:cubicBezTo>
                  <a:cubicBezTo>
                    <a:pt x="39" y="164"/>
                    <a:pt x="31" y="167"/>
                    <a:pt x="31" y="167"/>
                  </a:cubicBezTo>
                  <a:cubicBezTo>
                    <a:pt x="31" y="167"/>
                    <a:pt x="46" y="173"/>
                    <a:pt x="46" y="161"/>
                  </a:cubicBezTo>
                  <a:cubicBezTo>
                    <a:pt x="47" y="149"/>
                    <a:pt x="26" y="136"/>
                    <a:pt x="13" y="154"/>
                  </a:cubicBezTo>
                  <a:cubicBezTo>
                    <a:pt x="0" y="172"/>
                    <a:pt x="14" y="193"/>
                    <a:pt x="35" y="194"/>
                  </a:cubicBezTo>
                  <a:cubicBezTo>
                    <a:pt x="57" y="194"/>
                    <a:pt x="110" y="194"/>
                    <a:pt x="110" y="194"/>
                  </a:cubicBezTo>
                  <a:cubicBezTo>
                    <a:pt x="110" y="194"/>
                    <a:pt x="120" y="180"/>
                    <a:pt x="128" y="176"/>
                  </a:cubicBezTo>
                  <a:cubicBezTo>
                    <a:pt x="137" y="172"/>
                    <a:pt x="158" y="155"/>
                    <a:pt x="161" y="142"/>
                  </a:cubicBezTo>
                  <a:cubicBezTo>
                    <a:pt x="161" y="142"/>
                    <a:pt x="167" y="161"/>
                    <a:pt x="187" y="156"/>
                  </a:cubicBezTo>
                  <a:cubicBezTo>
                    <a:pt x="200" y="153"/>
                    <a:pt x="196" y="135"/>
                    <a:pt x="190" y="135"/>
                  </a:cubicBezTo>
                  <a:cubicBezTo>
                    <a:pt x="190" y="135"/>
                    <a:pt x="191" y="148"/>
                    <a:pt x="181" y="145"/>
                  </a:cubicBezTo>
                  <a:cubicBezTo>
                    <a:pt x="170" y="142"/>
                    <a:pt x="173" y="128"/>
                    <a:pt x="184" y="126"/>
                  </a:cubicBezTo>
                  <a:cubicBezTo>
                    <a:pt x="195" y="125"/>
                    <a:pt x="219" y="130"/>
                    <a:pt x="233" y="120"/>
                  </a:cubicBezTo>
                  <a:cubicBezTo>
                    <a:pt x="248" y="110"/>
                    <a:pt x="262" y="92"/>
                    <a:pt x="258" y="60"/>
                  </a:cubicBezTo>
                  <a:close/>
                  <a:moveTo>
                    <a:pt x="237" y="78"/>
                  </a:moveTo>
                  <a:cubicBezTo>
                    <a:pt x="231" y="116"/>
                    <a:pt x="197" y="110"/>
                    <a:pt x="177" y="109"/>
                  </a:cubicBezTo>
                  <a:cubicBezTo>
                    <a:pt x="177" y="109"/>
                    <a:pt x="183" y="90"/>
                    <a:pt x="182" y="80"/>
                  </a:cubicBezTo>
                  <a:cubicBezTo>
                    <a:pt x="182" y="80"/>
                    <a:pt x="214" y="84"/>
                    <a:pt x="202" y="60"/>
                  </a:cubicBezTo>
                  <a:cubicBezTo>
                    <a:pt x="202" y="60"/>
                    <a:pt x="200" y="67"/>
                    <a:pt x="192" y="63"/>
                  </a:cubicBezTo>
                  <a:cubicBezTo>
                    <a:pt x="184" y="59"/>
                    <a:pt x="192" y="44"/>
                    <a:pt x="202" y="42"/>
                  </a:cubicBezTo>
                  <a:cubicBezTo>
                    <a:pt x="212" y="39"/>
                    <a:pt x="243" y="40"/>
                    <a:pt x="237" y="78"/>
                  </a:cubicBezTo>
                  <a:close/>
                </a:path>
              </a:pathLst>
            </a:custGeom>
            <a:solidFill>
              <a:srgbClr val="3D282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 name="Freeform 13"/>
            <p:cNvSpPr>
              <a:spLocks/>
            </p:cNvSpPr>
            <p:nvPr/>
          </p:nvSpPr>
          <p:spPr bwMode="auto">
            <a:xfrm>
              <a:off x="1614488" y="3355975"/>
              <a:ext cx="246062" cy="377825"/>
            </a:xfrm>
            <a:custGeom>
              <a:avLst/>
              <a:gdLst>
                <a:gd name="T0" fmla="*/ 31 w 65"/>
                <a:gd name="T1" fmla="*/ 33 h 100"/>
                <a:gd name="T2" fmla="*/ 37 w 65"/>
                <a:gd name="T3" fmla="*/ 20 h 100"/>
                <a:gd name="T4" fmla="*/ 32 w 65"/>
                <a:gd name="T5" fmla="*/ 47 h 100"/>
                <a:gd name="T6" fmla="*/ 53 w 65"/>
                <a:gd name="T7" fmla="*/ 15 h 100"/>
                <a:gd name="T8" fmla="*/ 11 w 65"/>
                <a:gd name="T9" fmla="*/ 14 h 100"/>
                <a:gd name="T10" fmla="*/ 13 w 65"/>
                <a:gd name="T11" fmla="*/ 57 h 100"/>
                <a:gd name="T12" fmla="*/ 21 w 65"/>
                <a:gd name="T13" fmla="*/ 100 h 100"/>
                <a:gd name="T14" fmla="*/ 14 w 65"/>
                <a:gd name="T15" fmla="*/ 49 h 100"/>
                <a:gd name="T16" fmla="*/ 30 w 65"/>
                <a:gd name="T17" fmla="*/ 11 h 100"/>
                <a:gd name="T18" fmla="*/ 51 w 65"/>
                <a:gd name="T19" fmla="*/ 33 h 100"/>
                <a:gd name="T20" fmla="*/ 26 w 65"/>
                <a:gd name="T21" fmla="*/ 33 h 100"/>
                <a:gd name="T22" fmla="*/ 34 w 65"/>
                <a:gd name="T23" fmla="*/ 27 h 100"/>
                <a:gd name="T24" fmla="*/ 31 w 65"/>
                <a:gd name="T25" fmla="*/ 3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00">
                  <a:moveTo>
                    <a:pt x="31" y="33"/>
                  </a:moveTo>
                  <a:cubicBezTo>
                    <a:pt x="41" y="43"/>
                    <a:pt x="50" y="25"/>
                    <a:pt x="37" y="20"/>
                  </a:cubicBezTo>
                  <a:cubicBezTo>
                    <a:pt x="20" y="15"/>
                    <a:pt x="13" y="41"/>
                    <a:pt x="32" y="47"/>
                  </a:cubicBezTo>
                  <a:cubicBezTo>
                    <a:pt x="52" y="54"/>
                    <a:pt x="65" y="31"/>
                    <a:pt x="53" y="15"/>
                  </a:cubicBezTo>
                  <a:cubicBezTo>
                    <a:pt x="42" y="0"/>
                    <a:pt x="21" y="2"/>
                    <a:pt x="11" y="14"/>
                  </a:cubicBezTo>
                  <a:cubicBezTo>
                    <a:pt x="0" y="26"/>
                    <a:pt x="2" y="42"/>
                    <a:pt x="13" y="57"/>
                  </a:cubicBezTo>
                  <a:cubicBezTo>
                    <a:pt x="23" y="73"/>
                    <a:pt x="21" y="100"/>
                    <a:pt x="21" y="100"/>
                  </a:cubicBezTo>
                  <a:cubicBezTo>
                    <a:pt x="24" y="84"/>
                    <a:pt x="25" y="72"/>
                    <a:pt x="14" y="49"/>
                  </a:cubicBezTo>
                  <a:cubicBezTo>
                    <a:pt x="4" y="25"/>
                    <a:pt x="19" y="12"/>
                    <a:pt x="30" y="11"/>
                  </a:cubicBezTo>
                  <a:cubicBezTo>
                    <a:pt x="41" y="9"/>
                    <a:pt x="55" y="19"/>
                    <a:pt x="51" y="33"/>
                  </a:cubicBezTo>
                  <a:cubicBezTo>
                    <a:pt x="46" y="49"/>
                    <a:pt x="27" y="42"/>
                    <a:pt x="26" y="33"/>
                  </a:cubicBezTo>
                  <a:cubicBezTo>
                    <a:pt x="25" y="28"/>
                    <a:pt x="32" y="24"/>
                    <a:pt x="34" y="27"/>
                  </a:cubicBezTo>
                  <a:cubicBezTo>
                    <a:pt x="39" y="31"/>
                    <a:pt x="31" y="33"/>
                    <a:pt x="31" y="33"/>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22" name="椭圆 21"/>
          <p:cNvSpPr/>
          <p:nvPr/>
        </p:nvSpPr>
        <p:spPr>
          <a:xfrm>
            <a:off x="6261872" y="1551562"/>
            <a:ext cx="1887808" cy="1887808"/>
          </a:xfrm>
          <a:prstGeom prst="ellipse">
            <a:avLst/>
          </a:prstGeom>
          <a:solidFill>
            <a:schemeClr val="bg1">
              <a:lumMod val="95000"/>
            </a:schemeClr>
          </a:solidFill>
          <a:ln w="28575">
            <a:solidFill>
              <a:srgbClr val="3D2823">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6470764" y="1994610"/>
            <a:ext cx="1470024" cy="1001713"/>
            <a:chOff x="3970337" y="2563814"/>
            <a:chExt cx="1470024" cy="1001713"/>
          </a:xfrm>
        </p:grpSpPr>
        <p:sp>
          <p:nvSpPr>
            <p:cNvPr id="24" name="Freeform 17"/>
            <p:cNvSpPr>
              <a:spLocks/>
            </p:cNvSpPr>
            <p:nvPr/>
          </p:nvSpPr>
          <p:spPr bwMode="auto">
            <a:xfrm>
              <a:off x="3970337" y="2695577"/>
              <a:ext cx="284162" cy="258763"/>
            </a:xfrm>
            <a:custGeom>
              <a:avLst/>
              <a:gdLst>
                <a:gd name="T0" fmla="*/ 0 w 75"/>
                <a:gd name="T1" fmla="*/ 27 h 68"/>
                <a:gd name="T2" fmla="*/ 75 w 75"/>
                <a:gd name="T3" fmla="*/ 36 h 68"/>
                <a:gd name="T4" fmla="*/ 63 w 75"/>
                <a:gd name="T5" fmla="*/ 68 h 68"/>
                <a:gd name="T6" fmla="*/ 0 w 75"/>
                <a:gd name="T7" fmla="*/ 27 h 68"/>
              </a:gdLst>
              <a:ahLst/>
              <a:cxnLst>
                <a:cxn ang="0">
                  <a:pos x="T0" y="T1"/>
                </a:cxn>
                <a:cxn ang="0">
                  <a:pos x="T2" y="T3"/>
                </a:cxn>
                <a:cxn ang="0">
                  <a:pos x="T4" y="T5"/>
                </a:cxn>
                <a:cxn ang="0">
                  <a:pos x="T6" y="T7"/>
                </a:cxn>
              </a:cxnLst>
              <a:rect l="0" t="0" r="r" b="b"/>
              <a:pathLst>
                <a:path w="75" h="68">
                  <a:moveTo>
                    <a:pt x="0" y="27"/>
                  </a:moveTo>
                  <a:cubicBezTo>
                    <a:pt x="0" y="27"/>
                    <a:pt x="38" y="0"/>
                    <a:pt x="75" y="36"/>
                  </a:cubicBezTo>
                  <a:cubicBezTo>
                    <a:pt x="75" y="36"/>
                    <a:pt x="65" y="53"/>
                    <a:pt x="63" y="68"/>
                  </a:cubicBezTo>
                  <a:cubicBezTo>
                    <a:pt x="63" y="68"/>
                    <a:pt x="45" y="24"/>
                    <a:pt x="0" y="27"/>
                  </a:cubicBezTo>
                  <a:close/>
                </a:path>
              </a:pathLst>
            </a:custGeom>
            <a:solidFill>
              <a:srgbClr val="E88D0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 name="Freeform 18"/>
            <p:cNvSpPr>
              <a:spLocks/>
            </p:cNvSpPr>
            <p:nvPr/>
          </p:nvSpPr>
          <p:spPr bwMode="auto">
            <a:xfrm>
              <a:off x="4121149" y="2801939"/>
              <a:ext cx="1195387" cy="763588"/>
            </a:xfrm>
            <a:custGeom>
              <a:avLst/>
              <a:gdLst>
                <a:gd name="T0" fmla="*/ 39 w 316"/>
                <a:gd name="T1" fmla="*/ 13 h 201"/>
                <a:gd name="T2" fmla="*/ 53 w 316"/>
                <a:gd name="T3" fmla="*/ 28 h 201"/>
                <a:gd name="T4" fmla="*/ 98 w 316"/>
                <a:gd name="T5" fmla="*/ 166 h 201"/>
                <a:gd name="T6" fmla="*/ 271 w 316"/>
                <a:gd name="T7" fmla="*/ 117 h 201"/>
                <a:gd name="T8" fmla="*/ 264 w 316"/>
                <a:gd name="T9" fmla="*/ 0 h 201"/>
                <a:gd name="T10" fmla="*/ 260 w 316"/>
                <a:gd name="T11" fmla="*/ 145 h 201"/>
                <a:gd name="T12" fmla="*/ 53 w 316"/>
                <a:gd name="T13" fmla="*/ 146 h 201"/>
                <a:gd name="T14" fmla="*/ 39 w 316"/>
                <a:gd name="T15" fmla="*/ 13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6" h="201">
                  <a:moveTo>
                    <a:pt x="39" y="13"/>
                  </a:moveTo>
                  <a:cubicBezTo>
                    <a:pt x="53" y="28"/>
                    <a:pt x="53" y="28"/>
                    <a:pt x="53" y="28"/>
                  </a:cubicBezTo>
                  <a:cubicBezTo>
                    <a:pt x="53" y="28"/>
                    <a:pt x="17" y="131"/>
                    <a:pt x="98" y="166"/>
                  </a:cubicBezTo>
                  <a:cubicBezTo>
                    <a:pt x="178" y="200"/>
                    <a:pt x="254" y="150"/>
                    <a:pt x="271" y="117"/>
                  </a:cubicBezTo>
                  <a:cubicBezTo>
                    <a:pt x="287" y="84"/>
                    <a:pt x="284" y="37"/>
                    <a:pt x="264" y="0"/>
                  </a:cubicBezTo>
                  <a:cubicBezTo>
                    <a:pt x="264" y="0"/>
                    <a:pt x="316" y="88"/>
                    <a:pt x="260" y="145"/>
                  </a:cubicBezTo>
                  <a:cubicBezTo>
                    <a:pt x="203" y="201"/>
                    <a:pt x="105" y="192"/>
                    <a:pt x="53" y="146"/>
                  </a:cubicBezTo>
                  <a:cubicBezTo>
                    <a:pt x="0" y="101"/>
                    <a:pt x="31" y="24"/>
                    <a:pt x="39" y="13"/>
                  </a:cubicBezTo>
                  <a:close/>
                </a:path>
              </a:pathLst>
            </a:custGeom>
            <a:solidFill>
              <a:srgbClr val="E88D0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6" name="Freeform 19"/>
            <p:cNvSpPr>
              <a:spLocks/>
            </p:cNvSpPr>
            <p:nvPr/>
          </p:nvSpPr>
          <p:spPr bwMode="auto">
            <a:xfrm>
              <a:off x="4279899" y="2741614"/>
              <a:ext cx="862012" cy="215900"/>
            </a:xfrm>
            <a:custGeom>
              <a:avLst/>
              <a:gdLst>
                <a:gd name="T0" fmla="*/ 0 w 228"/>
                <a:gd name="T1" fmla="*/ 16 h 57"/>
                <a:gd name="T2" fmla="*/ 59 w 228"/>
                <a:gd name="T3" fmla="*/ 31 h 57"/>
                <a:gd name="T4" fmla="*/ 205 w 228"/>
                <a:gd name="T5" fmla="*/ 39 h 57"/>
                <a:gd name="T6" fmla="*/ 212 w 228"/>
                <a:gd name="T7" fmla="*/ 16 h 57"/>
                <a:gd name="T8" fmla="*/ 127 w 228"/>
                <a:gd name="T9" fmla="*/ 33 h 57"/>
                <a:gd name="T10" fmla="*/ 0 w 228"/>
                <a:gd name="T11" fmla="*/ 16 h 57"/>
              </a:gdLst>
              <a:ahLst/>
              <a:cxnLst>
                <a:cxn ang="0">
                  <a:pos x="T0" y="T1"/>
                </a:cxn>
                <a:cxn ang="0">
                  <a:pos x="T2" y="T3"/>
                </a:cxn>
                <a:cxn ang="0">
                  <a:pos x="T4" y="T5"/>
                </a:cxn>
                <a:cxn ang="0">
                  <a:pos x="T6" y="T7"/>
                </a:cxn>
                <a:cxn ang="0">
                  <a:pos x="T8" y="T9"/>
                </a:cxn>
                <a:cxn ang="0">
                  <a:pos x="T10" y="T11"/>
                </a:cxn>
              </a:cxnLst>
              <a:rect l="0" t="0" r="r" b="b"/>
              <a:pathLst>
                <a:path w="228" h="57">
                  <a:moveTo>
                    <a:pt x="0" y="16"/>
                  </a:moveTo>
                  <a:cubicBezTo>
                    <a:pt x="0" y="16"/>
                    <a:pt x="33" y="19"/>
                    <a:pt x="59" y="31"/>
                  </a:cubicBezTo>
                  <a:cubicBezTo>
                    <a:pt x="100" y="50"/>
                    <a:pt x="165" y="57"/>
                    <a:pt x="205" y="39"/>
                  </a:cubicBezTo>
                  <a:cubicBezTo>
                    <a:pt x="228" y="29"/>
                    <a:pt x="212" y="16"/>
                    <a:pt x="212" y="16"/>
                  </a:cubicBezTo>
                  <a:cubicBezTo>
                    <a:pt x="212" y="16"/>
                    <a:pt x="169" y="34"/>
                    <a:pt x="127" y="33"/>
                  </a:cubicBezTo>
                  <a:cubicBezTo>
                    <a:pt x="73" y="33"/>
                    <a:pt x="40" y="0"/>
                    <a:pt x="0" y="16"/>
                  </a:cubicBezTo>
                  <a:close/>
                </a:path>
              </a:pathLst>
            </a:custGeom>
            <a:solidFill>
              <a:srgbClr val="E88D0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7" name="Freeform 20"/>
            <p:cNvSpPr>
              <a:spLocks/>
            </p:cNvSpPr>
            <p:nvPr/>
          </p:nvSpPr>
          <p:spPr bwMode="auto">
            <a:xfrm>
              <a:off x="4302124" y="2563814"/>
              <a:ext cx="801687" cy="336550"/>
            </a:xfrm>
            <a:custGeom>
              <a:avLst/>
              <a:gdLst>
                <a:gd name="T0" fmla="*/ 0 w 212"/>
                <a:gd name="T1" fmla="*/ 55 h 89"/>
                <a:gd name="T2" fmla="*/ 49 w 212"/>
                <a:gd name="T3" fmla="*/ 57 h 89"/>
                <a:gd name="T4" fmla="*/ 212 w 212"/>
                <a:gd name="T5" fmla="*/ 54 h 89"/>
                <a:gd name="T6" fmla="*/ 130 w 212"/>
                <a:gd name="T7" fmla="*/ 24 h 89"/>
                <a:gd name="T8" fmla="*/ 118 w 212"/>
                <a:gd name="T9" fmla="*/ 1 h 89"/>
                <a:gd name="T10" fmla="*/ 106 w 212"/>
                <a:gd name="T11" fmla="*/ 23 h 89"/>
                <a:gd name="T12" fmla="*/ 0 w 212"/>
                <a:gd name="T13" fmla="*/ 55 h 89"/>
              </a:gdLst>
              <a:ahLst/>
              <a:cxnLst>
                <a:cxn ang="0">
                  <a:pos x="T0" y="T1"/>
                </a:cxn>
                <a:cxn ang="0">
                  <a:pos x="T2" y="T3"/>
                </a:cxn>
                <a:cxn ang="0">
                  <a:pos x="T4" y="T5"/>
                </a:cxn>
                <a:cxn ang="0">
                  <a:pos x="T6" y="T7"/>
                </a:cxn>
                <a:cxn ang="0">
                  <a:pos x="T8" y="T9"/>
                </a:cxn>
                <a:cxn ang="0">
                  <a:pos x="T10" y="T11"/>
                </a:cxn>
                <a:cxn ang="0">
                  <a:pos x="T12" y="T13"/>
                </a:cxn>
              </a:cxnLst>
              <a:rect l="0" t="0" r="r" b="b"/>
              <a:pathLst>
                <a:path w="212" h="89">
                  <a:moveTo>
                    <a:pt x="0" y="55"/>
                  </a:moveTo>
                  <a:cubicBezTo>
                    <a:pt x="0" y="55"/>
                    <a:pt x="23" y="46"/>
                    <a:pt x="49" y="57"/>
                  </a:cubicBezTo>
                  <a:cubicBezTo>
                    <a:pt x="75" y="68"/>
                    <a:pt x="132" y="89"/>
                    <a:pt x="212" y="54"/>
                  </a:cubicBezTo>
                  <a:cubicBezTo>
                    <a:pt x="212" y="54"/>
                    <a:pt x="180" y="34"/>
                    <a:pt x="130" y="24"/>
                  </a:cubicBezTo>
                  <a:cubicBezTo>
                    <a:pt x="130" y="24"/>
                    <a:pt x="137" y="2"/>
                    <a:pt x="118" y="1"/>
                  </a:cubicBezTo>
                  <a:cubicBezTo>
                    <a:pt x="99" y="0"/>
                    <a:pt x="106" y="23"/>
                    <a:pt x="106" y="23"/>
                  </a:cubicBezTo>
                  <a:cubicBezTo>
                    <a:pt x="106" y="23"/>
                    <a:pt x="59" y="15"/>
                    <a:pt x="0" y="55"/>
                  </a:cubicBezTo>
                  <a:close/>
                </a:path>
              </a:pathLst>
            </a:custGeom>
            <a:solidFill>
              <a:srgbClr val="3D282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8" name="Freeform 21"/>
            <p:cNvSpPr>
              <a:spLocks/>
            </p:cNvSpPr>
            <p:nvPr/>
          </p:nvSpPr>
          <p:spPr bwMode="auto">
            <a:xfrm>
              <a:off x="4983161" y="2859089"/>
              <a:ext cx="174625" cy="185738"/>
            </a:xfrm>
            <a:custGeom>
              <a:avLst/>
              <a:gdLst>
                <a:gd name="T0" fmla="*/ 36 w 46"/>
                <a:gd name="T1" fmla="*/ 0 h 49"/>
                <a:gd name="T2" fmla="*/ 45 w 46"/>
                <a:gd name="T3" fmla="*/ 49 h 49"/>
                <a:gd name="T4" fmla="*/ 36 w 46"/>
                <a:gd name="T5" fmla="*/ 0 h 49"/>
              </a:gdLst>
              <a:ahLst/>
              <a:cxnLst>
                <a:cxn ang="0">
                  <a:pos x="T0" y="T1"/>
                </a:cxn>
                <a:cxn ang="0">
                  <a:pos x="T2" y="T3"/>
                </a:cxn>
                <a:cxn ang="0">
                  <a:pos x="T4" y="T5"/>
                </a:cxn>
              </a:cxnLst>
              <a:rect l="0" t="0" r="r" b="b"/>
              <a:pathLst>
                <a:path w="46" h="49">
                  <a:moveTo>
                    <a:pt x="36" y="0"/>
                  </a:moveTo>
                  <a:cubicBezTo>
                    <a:pt x="36" y="0"/>
                    <a:pt x="46" y="23"/>
                    <a:pt x="45" y="49"/>
                  </a:cubicBezTo>
                  <a:cubicBezTo>
                    <a:pt x="45" y="49"/>
                    <a:pt x="0" y="27"/>
                    <a:pt x="36" y="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9" name="Freeform 22"/>
            <p:cNvSpPr>
              <a:spLocks/>
            </p:cNvSpPr>
            <p:nvPr/>
          </p:nvSpPr>
          <p:spPr bwMode="auto">
            <a:xfrm>
              <a:off x="4552949" y="2968627"/>
              <a:ext cx="600075" cy="504825"/>
            </a:xfrm>
            <a:custGeom>
              <a:avLst/>
              <a:gdLst>
                <a:gd name="T0" fmla="*/ 2 w 159"/>
                <a:gd name="T1" fmla="*/ 93 h 133"/>
                <a:gd name="T2" fmla="*/ 25 w 159"/>
                <a:gd name="T3" fmla="*/ 128 h 133"/>
                <a:gd name="T4" fmla="*/ 71 w 159"/>
                <a:gd name="T5" fmla="*/ 109 h 133"/>
                <a:gd name="T6" fmla="*/ 95 w 159"/>
                <a:gd name="T7" fmla="*/ 102 h 133"/>
                <a:gd name="T8" fmla="*/ 132 w 159"/>
                <a:gd name="T9" fmla="*/ 87 h 133"/>
                <a:gd name="T10" fmla="*/ 106 w 159"/>
                <a:gd name="T11" fmla="*/ 73 h 133"/>
                <a:gd name="T12" fmla="*/ 112 w 159"/>
                <a:gd name="T13" fmla="*/ 95 h 133"/>
                <a:gd name="T14" fmla="*/ 114 w 159"/>
                <a:gd name="T15" fmla="*/ 83 h 133"/>
                <a:gd name="T16" fmla="*/ 119 w 159"/>
                <a:gd name="T17" fmla="*/ 76 h 133"/>
                <a:gd name="T18" fmla="*/ 112 w 159"/>
                <a:gd name="T19" fmla="*/ 101 h 133"/>
                <a:gd name="T20" fmla="*/ 102 w 159"/>
                <a:gd name="T21" fmla="*/ 63 h 133"/>
                <a:gd name="T22" fmla="*/ 144 w 159"/>
                <a:gd name="T23" fmla="*/ 80 h 133"/>
                <a:gd name="T24" fmla="*/ 159 w 159"/>
                <a:gd name="T25" fmla="*/ 37 h 133"/>
                <a:gd name="T26" fmla="*/ 96 w 159"/>
                <a:gd name="T27" fmla="*/ 1 h 133"/>
                <a:gd name="T28" fmla="*/ 66 w 159"/>
                <a:gd name="T29" fmla="*/ 37 h 133"/>
                <a:gd name="T30" fmla="*/ 88 w 159"/>
                <a:gd name="T31" fmla="*/ 33 h 133"/>
                <a:gd name="T32" fmla="*/ 104 w 159"/>
                <a:gd name="T33" fmla="*/ 36 h 133"/>
                <a:gd name="T34" fmla="*/ 87 w 159"/>
                <a:gd name="T35" fmla="*/ 52 h 133"/>
                <a:gd name="T36" fmla="*/ 49 w 159"/>
                <a:gd name="T37" fmla="*/ 76 h 133"/>
                <a:gd name="T38" fmla="*/ 2 w 159"/>
                <a:gd name="T39" fmla="*/ 9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9" h="133">
                  <a:moveTo>
                    <a:pt x="2" y="93"/>
                  </a:moveTo>
                  <a:cubicBezTo>
                    <a:pt x="2" y="93"/>
                    <a:pt x="0" y="124"/>
                    <a:pt x="25" y="128"/>
                  </a:cubicBezTo>
                  <a:cubicBezTo>
                    <a:pt x="51" y="133"/>
                    <a:pt x="66" y="118"/>
                    <a:pt x="71" y="109"/>
                  </a:cubicBezTo>
                  <a:cubicBezTo>
                    <a:pt x="76" y="99"/>
                    <a:pt x="84" y="91"/>
                    <a:pt x="95" y="102"/>
                  </a:cubicBezTo>
                  <a:cubicBezTo>
                    <a:pt x="106" y="113"/>
                    <a:pt x="132" y="107"/>
                    <a:pt x="132" y="87"/>
                  </a:cubicBezTo>
                  <a:cubicBezTo>
                    <a:pt x="132" y="68"/>
                    <a:pt x="114" y="68"/>
                    <a:pt x="106" y="73"/>
                  </a:cubicBezTo>
                  <a:cubicBezTo>
                    <a:pt x="99" y="78"/>
                    <a:pt x="97" y="95"/>
                    <a:pt x="112" y="95"/>
                  </a:cubicBezTo>
                  <a:cubicBezTo>
                    <a:pt x="120" y="94"/>
                    <a:pt x="118" y="84"/>
                    <a:pt x="114" y="83"/>
                  </a:cubicBezTo>
                  <a:cubicBezTo>
                    <a:pt x="114" y="83"/>
                    <a:pt x="112" y="76"/>
                    <a:pt x="119" y="76"/>
                  </a:cubicBezTo>
                  <a:cubicBezTo>
                    <a:pt x="125" y="76"/>
                    <a:pt x="135" y="97"/>
                    <a:pt x="112" y="101"/>
                  </a:cubicBezTo>
                  <a:cubicBezTo>
                    <a:pt x="92" y="105"/>
                    <a:pt x="85" y="75"/>
                    <a:pt x="102" y="63"/>
                  </a:cubicBezTo>
                  <a:cubicBezTo>
                    <a:pt x="120" y="52"/>
                    <a:pt x="140" y="67"/>
                    <a:pt x="144" y="80"/>
                  </a:cubicBezTo>
                  <a:cubicBezTo>
                    <a:pt x="144" y="80"/>
                    <a:pt x="159" y="60"/>
                    <a:pt x="159" y="37"/>
                  </a:cubicBezTo>
                  <a:cubicBezTo>
                    <a:pt x="159" y="37"/>
                    <a:pt x="121" y="1"/>
                    <a:pt x="96" y="1"/>
                  </a:cubicBezTo>
                  <a:cubicBezTo>
                    <a:pt x="71" y="0"/>
                    <a:pt x="49" y="23"/>
                    <a:pt x="66" y="37"/>
                  </a:cubicBezTo>
                  <a:cubicBezTo>
                    <a:pt x="74" y="45"/>
                    <a:pt x="88" y="33"/>
                    <a:pt x="88" y="33"/>
                  </a:cubicBezTo>
                  <a:cubicBezTo>
                    <a:pt x="88" y="33"/>
                    <a:pt x="99" y="28"/>
                    <a:pt x="104" y="36"/>
                  </a:cubicBezTo>
                  <a:cubicBezTo>
                    <a:pt x="108" y="43"/>
                    <a:pt x="102" y="52"/>
                    <a:pt x="87" y="52"/>
                  </a:cubicBezTo>
                  <a:cubicBezTo>
                    <a:pt x="72" y="53"/>
                    <a:pt x="51" y="59"/>
                    <a:pt x="49" y="76"/>
                  </a:cubicBezTo>
                  <a:cubicBezTo>
                    <a:pt x="46" y="106"/>
                    <a:pt x="32" y="123"/>
                    <a:pt x="2" y="93"/>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 name="Freeform 23"/>
            <p:cNvSpPr>
              <a:spLocks/>
            </p:cNvSpPr>
            <p:nvPr/>
          </p:nvSpPr>
          <p:spPr bwMode="auto">
            <a:xfrm>
              <a:off x="5157786" y="2905127"/>
              <a:ext cx="282575" cy="322263"/>
            </a:xfrm>
            <a:custGeom>
              <a:avLst/>
              <a:gdLst>
                <a:gd name="T0" fmla="*/ 57 w 75"/>
                <a:gd name="T1" fmla="*/ 31 h 85"/>
                <a:gd name="T2" fmla="*/ 59 w 75"/>
                <a:gd name="T3" fmla="*/ 11 h 85"/>
                <a:gd name="T4" fmla="*/ 29 w 75"/>
                <a:gd name="T5" fmla="*/ 19 h 85"/>
                <a:gd name="T6" fmla="*/ 45 w 75"/>
                <a:gd name="T7" fmla="*/ 23 h 85"/>
                <a:gd name="T8" fmla="*/ 54 w 75"/>
                <a:gd name="T9" fmla="*/ 25 h 85"/>
                <a:gd name="T10" fmla="*/ 51 w 75"/>
                <a:gd name="T11" fmla="*/ 37 h 85"/>
                <a:gd name="T12" fmla="*/ 36 w 75"/>
                <a:gd name="T13" fmla="*/ 65 h 85"/>
                <a:gd name="T14" fmla="*/ 24 w 75"/>
                <a:gd name="T15" fmla="*/ 56 h 85"/>
                <a:gd name="T16" fmla="*/ 32 w 75"/>
                <a:gd name="T17" fmla="*/ 50 h 85"/>
                <a:gd name="T18" fmla="*/ 17 w 75"/>
                <a:gd name="T19" fmla="*/ 67 h 85"/>
                <a:gd name="T20" fmla="*/ 56 w 75"/>
                <a:gd name="T21" fmla="*/ 37 h 85"/>
                <a:gd name="T22" fmla="*/ 57 w 75"/>
                <a:gd name="T23" fmla="*/ 3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85">
                  <a:moveTo>
                    <a:pt x="57" y="31"/>
                  </a:moveTo>
                  <a:cubicBezTo>
                    <a:pt x="57" y="31"/>
                    <a:pt x="64" y="22"/>
                    <a:pt x="59" y="11"/>
                  </a:cubicBezTo>
                  <a:cubicBezTo>
                    <a:pt x="54" y="0"/>
                    <a:pt x="33" y="1"/>
                    <a:pt x="29" y="19"/>
                  </a:cubicBezTo>
                  <a:cubicBezTo>
                    <a:pt x="25" y="37"/>
                    <a:pt x="46" y="33"/>
                    <a:pt x="45" y="23"/>
                  </a:cubicBezTo>
                  <a:cubicBezTo>
                    <a:pt x="44" y="14"/>
                    <a:pt x="53" y="13"/>
                    <a:pt x="54" y="25"/>
                  </a:cubicBezTo>
                  <a:cubicBezTo>
                    <a:pt x="55" y="37"/>
                    <a:pt x="51" y="37"/>
                    <a:pt x="51" y="37"/>
                  </a:cubicBezTo>
                  <a:cubicBezTo>
                    <a:pt x="51" y="37"/>
                    <a:pt x="54" y="59"/>
                    <a:pt x="36" y="65"/>
                  </a:cubicBezTo>
                  <a:cubicBezTo>
                    <a:pt x="17" y="70"/>
                    <a:pt x="12" y="53"/>
                    <a:pt x="24" y="56"/>
                  </a:cubicBezTo>
                  <a:cubicBezTo>
                    <a:pt x="24" y="56"/>
                    <a:pt x="32" y="58"/>
                    <a:pt x="32" y="50"/>
                  </a:cubicBezTo>
                  <a:cubicBezTo>
                    <a:pt x="32" y="41"/>
                    <a:pt x="0" y="47"/>
                    <a:pt x="17" y="67"/>
                  </a:cubicBezTo>
                  <a:cubicBezTo>
                    <a:pt x="31" y="85"/>
                    <a:pt x="75" y="54"/>
                    <a:pt x="56" y="37"/>
                  </a:cubicBezTo>
                  <a:cubicBezTo>
                    <a:pt x="56" y="37"/>
                    <a:pt x="56" y="33"/>
                    <a:pt x="57" y="31"/>
                  </a:cubicBezTo>
                  <a:close/>
                </a:path>
              </a:pathLst>
            </a:custGeom>
            <a:solidFill>
              <a:srgbClr val="3D2823"/>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31" name="椭圆 30"/>
          <p:cNvSpPr/>
          <p:nvPr/>
        </p:nvSpPr>
        <p:spPr>
          <a:xfrm>
            <a:off x="6315052" y="3747317"/>
            <a:ext cx="1887808" cy="1887808"/>
          </a:xfrm>
          <a:prstGeom prst="ellipse">
            <a:avLst/>
          </a:prstGeom>
          <a:solidFill>
            <a:schemeClr val="bg1">
              <a:lumMod val="95000"/>
            </a:schemeClr>
          </a:solidFill>
          <a:ln w="28575">
            <a:solidFill>
              <a:srgbClr val="3D2823">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6554900" y="3921966"/>
            <a:ext cx="1408112" cy="1538511"/>
            <a:chOff x="8166527" y="3798269"/>
            <a:chExt cx="1408112" cy="1538511"/>
          </a:xfrm>
        </p:grpSpPr>
        <p:sp>
          <p:nvSpPr>
            <p:cNvPr id="33" name="Freeform 28"/>
            <p:cNvSpPr>
              <a:spLocks/>
            </p:cNvSpPr>
            <p:nvPr/>
          </p:nvSpPr>
          <p:spPr bwMode="auto">
            <a:xfrm>
              <a:off x="8552289" y="4989118"/>
              <a:ext cx="712787" cy="158750"/>
            </a:xfrm>
            <a:custGeom>
              <a:avLst/>
              <a:gdLst>
                <a:gd name="T0" fmla="*/ 163 w 188"/>
                <a:gd name="T1" fmla="*/ 0 h 42"/>
                <a:gd name="T2" fmla="*/ 170 w 188"/>
                <a:gd name="T3" fmla="*/ 16 h 42"/>
                <a:gd name="T4" fmla="*/ 38 w 188"/>
                <a:gd name="T5" fmla="*/ 26 h 42"/>
                <a:gd name="T6" fmla="*/ 27 w 188"/>
                <a:gd name="T7" fmla="*/ 5 h 42"/>
                <a:gd name="T8" fmla="*/ 14 w 188"/>
                <a:gd name="T9" fmla="*/ 18 h 42"/>
                <a:gd name="T10" fmla="*/ 132 w 188"/>
                <a:gd name="T11" fmla="*/ 33 h 42"/>
                <a:gd name="T12" fmla="*/ 163 w 188"/>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188" h="42">
                  <a:moveTo>
                    <a:pt x="163" y="0"/>
                  </a:moveTo>
                  <a:cubicBezTo>
                    <a:pt x="163" y="0"/>
                    <a:pt x="179" y="6"/>
                    <a:pt x="170" y="16"/>
                  </a:cubicBezTo>
                  <a:cubicBezTo>
                    <a:pt x="160" y="25"/>
                    <a:pt x="98" y="38"/>
                    <a:pt x="38" y="26"/>
                  </a:cubicBezTo>
                  <a:cubicBezTo>
                    <a:pt x="38" y="26"/>
                    <a:pt x="0" y="20"/>
                    <a:pt x="27" y="5"/>
                  </a:cubicBezTo>
                  <a:cubicBezTo>
                    <a:pt x="27" y="5"/>
                    <a:pt x="14" y="6"/>
                    <a:pt x="14" y="18"/>
                  </a:cubicBezTo>
                  <a:cubicBezTo>
                    <a:pt x="14" y="31"/>
                    <a:pt x="77" y="42"/>
                    <a:pt x="132" y="33"/>
                  </a:cubicBezTo>
                  <a:cubicBezTo>
                    <a:pt x="188" y="23"/>
                    <a:pt x="185" y="6"/>
                    <a:pt x="163" y="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4" name="Freeform 29"/>
            <p:cNvSpPr>
              <a:spLocks/>
            </p:cNvSpPr>
            <p:nvPr/>
          </p:nvSpPr>
          <p:spPr bwMode="auto">
            <a:xfrm>
              <a:off x="8598327" y="4450955"/>
              <a:ext cx="582612" cy="169863"/>
            </a:xfrm>
            <a:custGeom>
              <a:avLst/>
              <a:gdLst>
                <a:gd name="T0" fmla="*/ 0 w 154"/>
                <a:gd name="T1" fmla="*/ 43 h 45"/>
                <a:gd name="T2" fmla="*/ 154 w 154"/>
                <a:gd name="T3" fmla="*/ 40 h 45"/>
                <a:gd name="T4" fmla="*/ 151 w 154"/>
                <a:gd name="T5" fmla="*/ 43 h 45"/>
                <a:gd name="T6" fmla="*/ 6 w 154"/>
                <a:gd name="T7" fmla="*/ 45 h 45"/>
                <a:gd name="T8" fmla="*/ 0 w 154"/>
                <a:gd name="T9" fmla="*/ 43 h 45"/>
              </a:gdLst>
              <a:ahLst/>
              <a:cxnLst>
                <a:cxn ang="0">
                  <a:pos x="T0" y="T1"/>
                </a:cxn>
                <a:cxn ang="0">
                  <a:pos x="T2" y="T3"/>
                </a:cxn>
                <a:cxn ang="0">
                  <a:pos x="T4" y="T5"/>
                </a:cxn>
                <a:cxn ang="0">
                  <a:pos x="T6" y="T7"/>
                </a:cxn>
                <a:cxn ang="0">
                  <a:pos x="T8" y="T9"/>
                </a:cxn>
              </a:cxnLst>
              <a:rect l="0" t="0" r="r" b="b"/>
              <a:pathLst>
                <a:path w="154" h="45">
                  <a:moveTo>
                    <a:pt x="0" y="43"/>
                  </a:moveTo>
                  <a:cubicBezTo>
                    <a:pt x="0" y="43"/>
                    <a:pt x="71" y="0"/>
                    <a:pt x="154" y="40"/>
                  </a:cubicBezTo>
                  <a:cubicBezTo>
                    <a:pt x="151" y="43"/>
                    <a:pt x="151" y="43"/>
                    <a:pt x="151" y="43"/>
                  </a:cubicBezTo>
                  <a:cubicBezTo>
                    <a:pt x="151" y="43"/>
                    <a:pt x="88" y="9"/>
                    <a:pt x="6" y="45"/>
                  </a:cubicBezTo>
                  <a:lnTo>
                    <a:pt x="0" y="43"/>
                  </a:lnTo>
                  <a:close/>
                </a:path>
              </a:pathLst>
            </a:custGeom>
            <a:solidFill>
              <a:srgbClr val="3D2823"/>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35" name="组合 34"/>
            <p:cNvGrpSpPr/>
            <p:nvPr/>
          </p:nvGrpSpPr>
          <p:grpSpPr>
            <a:xfrm>
              <a:off x="8817403" y="3798269"/>
              <a:ext cx="409574" cy="735235"/>
              <a:chOff x="8855502" y="3288905"/>
              <a:chExt cx="650875" cy="1168400"/>
            </a:xfrm>
          </p:grpSpPr>
          <p:sp>
            <p:nvSpPr>
              <p:cNvPr id="38" name="Freeform 27"/>
              <p:cNvSpPr>
                <a:spLocks/>
              </p:cNvSpPr>
              <p:nvPr/>
            </p:nvSpPr>
            <p:spPr bwMode="auto">
              <a:xfrm>
                <a:off x="8972977" y="3288905"/>
                <a:ext cx="382587" cy="871538"/>
              </a:xfrm>
              <a:custGeom>
                <a:avLst/>
                <a:gdLst>
                  <a:gd name="T0" fmla="*/ 84 w 101"/>
                  <a:gd name="T1" fmla="*/ 0 h 231"/>
                  <a:gd name="T2" fmla="*/ 49 w 101"/>
                  <a:gd name="T3" fmla="*/ 109 h 231"/>
                  <a:gd name="T4" fmla="*/ 1 w 101"/>
                  <a:gd name="T5" fmla="*/ 231 h 231"/>
                  <a:gd name="T6" fmla="*/ 53 w 101"/>
                  <a:gd name="T7" fmla="*/ 119 h 231"/>
                  <a:gd name="T8" fmla="*/ 84 w 101"/>
                  <a:gd name="T9" fmla="*/ 0 h 231"/>
                </a:gdLst>
                <a:ahLst/>
                <a:cxnLst>
                  <a:cxn ang="0">
                    <a:pos x="T0" y="T1"/>
                  </a:cxn>
                  <a:cxn ang="0">
                    <a:pos x="T2" y="T3"/>
                  </a:cxn>
                  <a:cxn ang="0">
                    <a:pos x="T4" y="T5"/>
                  </a:cxn>
                  <a:cxn ang="0">
                    <a:pos x="T6" y="T7"/>
                  </a:cxn>
                  <a:cxn ang="0">
                    <a:pos x="T8" y="T9"/>
                  </a:cxn>
                </a:cxnLst>
                <a:rect l="0" t="0" r="r" b="b"/>
                <a:pathLst>
                  <a:path w="101" h="231">
                    <a:moveTo>
                      <a:pt x="84" y="0"/>
                    </a:moveTo>
                    <a:cubicBezTo>
                      <a:pt x="84" y="0"/>
                      <a:pt x="93" y="64"/>
                      <a:pt x="49" y="109"/>
                    </a:cubicBezTo>
                    <a:cubicBezTo>
                      <a:pt x="5" y="154"/>
                      <a:pt x="0" y="197"/>
                      <a:pt x="1" y="231"/>
                    </a:cubicBezTo>
                    <a:cubicBezTo>
                      <a:pt x="1" y="231"/>
                      <a:pt x="6" y="161"/>
                      <a:pt x="53" y="119"/>
                    </a:cubicBezTo>
                    <a:cubicBezTo>
                      <a:pt x="101" y="78"/>
                      <a:pt x="84" y="0"/>
                      <a:pt x="84" y="0"/>
                    </a:cubicBezTo>
                    <a:close/>
                  </a:path>
                </a:pathLst>
              </a:custGeom>
              <a:solidFill>
                <a:srgbClr val="E88D0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9" name="Freeform 30"/>
              <p:cNvSpPr>
                <a:spLocks/>
              </p:cNvSpPr>
              <p:nvPr/>
            </p:nvSpPr>
            <p:spPr bwMode="auto">
              <a:xfrm>
                <a:off x="9128552" y="3850880"/>
                <a:ext cx="30162" cy="109538"/>
              </a:xfrm>
              <a:custGeom>
                <a:avLst/>
                <a:gdLst>
                  <a:gd name="T0" fmla="*/ 7 w 8"/>
                  <a:gd name="T1" fmla="*/ 0 h 29"/>
                  <a:gd name="T2" fmla="*/ 0 w 8"/>
                  <a:gd name="T3" fmla="*/ 29 h 29"/>
                  <a:gd name="T4" fmla="*/ 7 w 8"/>
                  <a:gd name="T5" fmla="*/ 0 h 29"/>
                </a:gdLst>
                <a:ahLst/>
                <a:cxnLst>
                  <a:cxn ang="0">
                    <a:pos x="T0" y="T1"/>
                  </a:cxn>
                  <a:cxn ang="0">
                    <a:pos x="T2" y="T3"/>
                  </a:cxn>
                  <a:cxn ang="0">
                    <a:pos x="T4" y="T5"/>
                  </a:cxn>
                </a:cxnLst>
                <a:rect l="0" t="0" r="r" b="b"/>
                <a:pathLst>
                  <a:path w="8" h="29">
                    <a:moveTo>
                      <a:pt x="7" y="0"/>
                    </a:moveTo>
                    <a:cubicBezTo>
                      <a:pt x="7" y="0"/>
                      <a:pt x="1" y="14"/>
                      <a:pt x="0" y="29"/>
                    </a:cubicBezTo>
                    <a:cubicBezTo>
                      <a:pt x="0" y="29"/>
                      <a:pt x="8" y="21"/>
                      <a:pt x="7" y="0"/>
                    </a:cubicBezTo>
                    <a:close/>
                  </a:path>
                </a:pathLst>
              </a:custGeom>
              <a:solidFill>
                <a:srgbClr val="E88D0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0" name="Freeform 31"/>
              <p:cNvSpPr>
                <a:spLocks/>
              </p:cNvSpPr>
              <p:nvPr/>
            </p:nvSpPr>
            <p:spPr bwMode="auto">
              <a:xfrm>
                <a:off x="9019014" y="3631805"/>
                <a:ext cx="344487" cy="501650"/>
              </a:xfrm>
              <a:custGeom>
                <a:avLst/>
                <a:gdLst>
                  <a:gd name="T0" fmla="*/ 77 w 91"/>
                  <a:gd name="T1" fmla="*/ 0 h 133"/>
                  <a:gd name="T2" fmla="*/ 55 w 91"/>
                  <a:gd name="T3" fmla="*/ 71 h 133"/>
                  <a:gd name="T4" fmla="*/ 11 w 91"/>
                  <a:gd name="T5" fmla="*/ 110 h 133"/>
                  <a:gd name="T6" fmla="*/ 0 w 91"/>
                  <a:gd name="T7" fmla="*/ 133 h 133"/>
                  <a:gd name="T8" fmla="*/ 4 w 91"/>
                  <a:gd name="T9" fmla="*/ 132 h 133"/>
                  <a:gd name="T10" fmla="*/ 11 w 91"/>
                  <a:gd name="T11" fmla="*/ 118 h 133"/>
                  <a:gd name="T12" fmla="*/ 48 w 91"/>
                  <a:gd name="T13" fmla="*/ 103 h 133"/>
                  <a:gd name="T14" fmla="*/ 16 w 91"/>
                  <a:gd name="T15" fmla="*/ 114 h 133"/>
                  <a:gd name="T16" fmla="*/ 49 w 91"/>
                  <a:gd name="T17" fmla="*/ 85 h 133"/>
                  <a:gd name="T18" fmla="*/ 78 w 91"/>
                  <a:gd name="T19" fmla="*/ 59 h 133"/>
                  <a:gd name="T20" fmla="*/ 91 w 91"/>
                  <a:gd name="T21" fmla="*/ 40 h 133"/>
                  <a:gd name="T22" fmla="*/ 74 w 91"/>
                  <a:gd name="T23" fmla="*/ 57 h 133"/>
                  <a:gd name="T24" fmla="*/ 71 w 91"/>
                  <a:gd name="T25" fmla="*/ 54 h 133"/>
                  <a:gd name="T26" fmla="*/ 77 w 91"/>
                  <a:gd name="T27"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133">
                    <a:moveTo>
                      <a:pt x="77" y="0"/>
                    </a:moveTo>
                    <a:cubicBezTo>
                      <a:pt x="77" y="0"/>
                      <a:pt x="73" y="50"/>
                      <a:pt x="55" y="71"/>
                    </a:cubicBezTo>
                    <a:cubicBezTo>
                      <a:pt x="37" y="91"/>
                      <a:pt x="21" y="100"/>
                      <a:pt x="11" y="110"/>
                    </a:cubicBezTo>
                    <a:cubicBezTo>
                      <a:pt x="2" y="121"/>
                      <a:pt x="0" y="133"/>
                      <a:pt x="0" y="133"/>
                    </a:cubicBezTo>
                    <a:cubicBezTo>
                      <a:pt x="4" y="132"/>
                      <a:pt x="4" y="132"/>
                      <a:pt x="4" y="132"/>
                    </a:cubicBezTo>
                    <a:cubicBezTo>
                      <a:pt x="4" y="132"/>
                      <a:pt x="8" y="122"/>
                      <a:pt x="11" y="118"/>
                    </a:cubicBezTo>
                    <a:cubicBezTo>
                      <a:pt x="11" y="118"/>
                      <a:pt x="35" y="119"/>
                      <a:pt x="48" y="103"/>
                    </a:cubicBezTo>
                    <a:cubicBezTo>
                      <a:pt x="48" y="103"/>
                      <a:pt x="28" y="114"/>
                      <a:pt x="16" y="114"/>
                    </a:cubicBezTo>
                    <a:cubicBezTo>
                      <a:pt x="16" y="114"/>
                      <a:pt x="30" y="98"/>
                      <a:pt x="49" y="85"/>
                    </a:cubicBezTo>
                    <a:cubicBezTo>
                      <a:pt x="69" y="71"/>
                      <a:pt x="70" y="65"/>
                      <a:pt x="78" y="59"/>
                    </a:cubicBezTo>
                    <a:cubicBezTo>
                      <a:pt x="86" y="53"/>
                      <a:pt x="91" y="40"/>
                      <a:pt x="91" y="40"/>
                    </a:cubicBezTo>
                    <a:cubicBezTo>
                      <a:pt x="91" y="40"/>
                      <a:pt x="82" y="53"/>
                      <a:pt x="74" y="57"/>
                    </a:cubicBezTo>
                    <a:cubicBezTo>
                      <a:pt x="74" y="57"/>
                      <a:pt x="68" y="61"/>
                      <a:pt x="71" y="54"/>
                    </a:cubicBezTo>
                    <a:cubicBezTo>
                      <a:pt x="74" y="47"/>
                      <a:pt x="77" y="23"/>
                      <a:pt x="77" y="0"/>
                    </a:cubicBezTo>
                    <a:close/>
                  </a:path>
                </a:pathLst>
              </a:custGeom>
              <a:solidFill>
                <a:srgbClr val="E88D0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1" name="Freeform 32"/>
              <p:cNvSpPr>
                <a:spLocks/>
              </p:cNvSpPr>
              <p:nvPr/>
            </p:nvSpPr>
            <p:spPr bwMode="auto">
              <a:xfrm>
                <a:off x="8855502" y="3387330"/>
                <a:ext cx="650875" cy="1069975"/>
              </a:xfrm>
              <a:custGeom>
                <a:avLst/>
                <a:gdLst>
                  <a:gd name="T0" fmla="*/ 131 w 172"/>
                  <a:gd name="T1" fmla="*/ 0 h 284"/>
                  <a:gd name="T2" fmla="*/ 147 w 172"/>
                  <a:gd name="T3" fmla="*/ 86 h 284"/>
                  <a:gd name="T4" fmla="*/ 88 w 172"/>
                  <a:gd name="T5" fmla="*/ 202 h 284"/>
                  <a:gd name="T6" fmla="*/ 0 w 172"/>
                  <a:gd name="T7" fmla="*/ 284 h 284"/>
                  <a:gd name="T8" fmla="*/ 53 w 172"/>
                  <a:gd name="T9" fmla="*/ 232 h 284"/>
                  <a:gd name="T10" fmla="*/ 159 w 172"/>
                  <a:gd name="T11" fmla="*/ 134 h 284"/>
                  <a:gd name="T12" fmla="*/ 131 w 172"/>
                  <a:gd name="T13" fmla="*/ 0 h 284"/>
                </a:gdLst>
                <a:ahLst/>
                <a:cxnLst>
                  <a:cxn ang="0">
                    <a:pos x="T0" y="T1"/>
                  </a:cxn>
                  <a:cxn ang="0">
                    <a:pos x="T2" y="T3"/>
                  </a:cxn>
                  <a:cxn ang="0">
                    <a:pos x="T4" y="T5"/>
                  </a:cxn>
                  <a:cxn ang="0">
                    <a:pos x="T6" y="T7"/>
                  </a:cxn>
                  <a:cxn ang="0">
                    <a:pos x="T8" y="T9"/>
                  </a:cxn>
                  <a:cxn ang="0">
                    <a:pos x="T10" y="T11"/>
                  </a:cxn>
                  <a:cxn ang="0">
                    <a:pos x="T12" y="T13"/>
                  </a:cxn>
                </a:cxnLst>
                <a:rect l="0" t="0" r="r" b="b"/>
                <a:pathLst>
                  <a:path w="172" h="284">
                    <a:moveTo>
                      <a:pt x="131" y="0"/>
                    </a:moveTo>
                    <a:cubicBezTo>
                      <a:pt x="131" y="0"/>
                      <a:pt x="146" y="67"/>
                      <a:pt x="147" y="86"/>
                    </a:cubicBezTo>
                    <a:cubicBezTo>
                      <a:pt x="147" y="105"/>
                      <a:pt x="156" y="173"/>
                      <a:pt x="88" y="202"/>
                    </a:cubicBezTo>
                    <a:cubicBezTo>
                      <a:pt x="20" y="232"/>
                      <a:pt x="3" y="247"/>
                      <a:pt x="0" y="284"/>
                    </a:cubicBezTo>
                    <a:cubicBezTo>
                      <a:pt x="0" y="284"/>
                      <a:pt x="9" y="248"/>
                      <a:pt x="53" y="232"/>
                    </a:cubicBezTo>
                    <a:cubicBezTo>
                      <a:pt x="96" y="215"/>
                      <a:pt x="146" y="200"/>
                      <a:pt x="159" y="134"/>
                    </a:cubicBezTo>
                    <a:cubicBezTo>
                      <a:pt x="172" y="68"/>
                      <a:pt x="131" y="0"/>
                      <a:pt x="131" y="0"/>
                    </a:cubicBezTo>
                    <a:close/>
                  </a:path>
                </a:pathLst>
              </a:custGeom>
              <a:solidFill>
                <a:srgbClr val="E88D0A"/>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36" name="Freeform 33"/>
            <p:cNvSpPr>
              <a:spLocks noEditPoints="1"/>
            </p:cNvSpPr>
            <p:nvPr/>
          </p:nvSpPr>
          <p:spPr bwMode="auto">
            <a:xfrm>
              <a:off x="8445927" y="4379518"/>
              <a:ext cx="882650" cy="708025"/>
            </a:xfrm>
            <a:custGeom>
              <a:avLst/>
              <a:gdLst>
                <a:gd name="T0" fmla="*/ 30 w 233"/>
                <a:gd name="T1" fmla="*/ 61 h 188"/>
                <a:gd name="T2" fmla="*/ 215 w 233"/>
                <a:gd name="T3" fmla="*/ 56 h 188"/>
                <a:gd name="T4" fmla="*/ 200 w 233"/>
                <a:gd name="T5" fmla="*/ 88 h 188"/>
                <a:gd name="T6" fmla="*/ 147 w 233"/>
                <a:gd name="T7" fmla="*/ 174 h 188"/>
                <a:gd name="T8" fmla="*/ 51 w 233"/>
                <a:gd name="T9" fmla="*/ 138 h 188"/>
                <a:gd name="T10" fmla="*/ 30 w 233"/>
                <a:gd name="T11" fmla="*/ 61 h 188"/>
                <a:gd name="T12" fmla="*/ 114 w 233"/>
                <a:gd name="T13" fmla="*/ 0 h 188"/>
                <a:gd name="T14" fmla="*/ 14 w 233"/>
                <a:gd name="T15" fmla="*/ 27 h 188"/>
                <a:gd name="T16" fmla="*/ 23 w 233"/>
                <a:gd name="T17" fmla="*/ 60 h 188"/>
                <a:gd name="T18" fmla="*/ 39 w 233"/>
                <a:gd name="T19" fmla="*/ 110 h 188"/>
                <a:gd name="T20" fmla="*/ 83 w 233"/>
                <a:gd name="T21" fmla="*/ 176 h 188"/>
                <a:gd name="T22" fmla="*/ 194 w 233"/>
                <a:gd name="T23" fmla="*/ 146 h 188"/>
                <a:gd name="T24" fmla="*/ 216 w 233"/>
                <a:gd name="T25" fmla="*/ 61 h 188"/>
                <a:gd name="T26" fmla="*/ 215 w 233"/>
                <a:gd name="T27" fmla="*/ 21 h 188"/>
                <a:gd name="T28" fmla="*/ 149 w 233"/>
                <a:gd name="T29" fmla="*/ 4 h 188"/>
                <a:gd name="T30" fmla="*/ 219 w 233"/>
                <a:gd name="T31" fmla="*/ 42 h 188"/>
                <a:gd name="T32" fmla="*/ 69 w 233"/>
                <a:gd name="T33" fmla="*/ 67 h 188"/>
                <a:gd name="T34" fmla="*/ 25 w 233"/>
                <a:gd name="T35" fmla="*/ 29 h 188"/>
                <a:gd name="T36" fmla="*/ 114 w 233"/>
                <a:gd name="T37"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3" h="188">
                  <a:moveTo>
                    <a:pt x="30" y="61"/>
                  </a:moveTo>
                  <a:cubicBezTo>
                    <a:pt x="30" y="61"/>
                    <a:pt x="118" y="92"/>
                    <a:pt x="215" y="56"/>
                  </a:cubicBezTo>
                  <a:cubicBezTo>
                    <a:pt x="215" y="56"/>
                    <a:pt x="201" y="69"/>
                    <a:pt x="200" y="88"/>
                  </a:cubicBezTo>
                  <a:cubicBezTo>
                    <a:pt x="200" y="107"/>
                    <a:pt x="199" y="163"/>
                    <a:pt x="147" y="174"/>
                  </a:cubicBezTo>
                  <a:cubicBezTo>
                    <a:pt x="95" y="185"/>
                    <a:pt x="61" y="168"/>
                    <a:pt x="51" y="138"/>
                  </a:cubicBezTo>
                  <a:cubicBezTo>
                    <a:pt x="40" y="109"/>
                    <a:pt x="45" y="86"/>
                    <a:pt x="30" y="61"/>
                  </a:cubicBezTo>
                  <a:close/>
                  <a:moveTo>
                    <a:pt x="114" y="0"/>
                  </a:moveTo>
                  <a:cubicBezTo>
                    <a:pt x="114" y="0"/>
                    <a:pt x="44" y="3"/>
                    <a:pt x="14" y="27"/>
                  </a:cubicBezTo>
                  <a:cubicBezTo>
                    <a:pt x="14" y="27"/>
                    <a:pt x="0" y="40"/>
                    <a:pt x="23" y="60"/>
                  </a:cubicBezTo>
                  <a:cubicBezTo>
                    <a:pt x="23" y="60"/>
                    <a:pt x="35" y="70"/>
                    <a:pt x="39" y="110"/>
                  </a:cubicBezTo>
                  <a:cubicBezTo>
                    <a:pt x="43" y="149"/>
                    <a:pt x="53" y="165"/>
                    <a:pt x="83" y="176"/>
                  </a:cubicBezTo>
                  <a:cubicBezTo>
                    <a:pt x="114" y="188"/>
                    <a:pt x="175" y="186"/>
                    <a:pt x="194" y="146"/>
                  </a:cubicBezTo>
                  <a:cubicBezTo>
                    <a:pt x="212" y="107"/>
                    <a:pt x="200" y="84"/>
                    <a:pt x="216" y="61"/>
                  </a:cubicBezTo>
                  <a:cubicBezTo>
                    <a:pt x="233" y="38"/>
                    <a:pt x="228" y="29"/>
                    <a:pt x="215" y="21"/>
                  </a:cubicBezTo>
                  <a:cubicBezTo>
                    <a:pt x="202" y="13"/>
                    <a:pt x="176" y="6"/>
                    <a:pt x="149" y="4"/>
                  </a:cubicBezTo>
                  <a:cubicBezTo>
                    <a:pt x="149" y="4"/>
                    <a:pt x="229" y="19"/>
                    <a:pt x="219" y="42"/>
                  </a:cubicBezTo>
                  <a:cubicBezTo>
                    <a:pt x="208" y="66"/>
                    <a:pt x="116" y="77"/>
                    <a:pt x="69" y="67"/>
                  </a:cubicBezTo>
                  <a:cubicBezTo>
                    <a:pt x="22" y="56"/>
                    <a:pt x="13" y="42"/>
                    <a:pt x="25" y="29"/>
                  </a:cubicBezTo>
                  <a:cubicBezTo>
                    <a:pt x="35" y="17"/>
                    <a:pt x="66" y="8"/>
                    <a:pt x="114" y="0"/>
                  </a:cubicBezTo>
                  <a:close/>
                </a:path>
              </a:pathLst>
            </a:custGeom>
            <a:solidFill>
              <a:srgbClr val="3D282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7" name="Freeform 34"/>
            <p:cNvSpPr>
              <a:spLocks noEditPoints="1"/>
            </p:cNvSpPr>
            <p:nvPr/>
          </p:nvSpPr>
          <p:spPr bwMode="auto">
            <a:xfrm>
              <a:off x="8166527" y="4898630"/>
              <a:ext cx="1408112" cy="438150"/>
            </a:xfrm>
            <a:custGeom>
              <a:avLst/>
              <a:gdLst>
                <a:gd name="T0" fmla="*/ 89 w 372"/>
                <a:gd name="T1" fmla="*/ 67 h 116"/>
                <a:gd name="T2" fmla="*/ 311 w 372"/>
                <a:gd name="T3" fmla="*/ 61 h 116"/>
                <a:gd name="T4" fmla="*/ 89 w 372"/>
                <a:gd name="T5" fmla="*/ 67 h 116"/>
                <a:gd name="T6" fmla="*/ 113 w 372"/>
                <a:gd name="T7" fmla="*/ 0 h 116"/>
                <a:gd name="T8" fmla="*/ 41 w 372"/>
                <a:gd name="T9" fmla="*/ 30 h 116"/>
                <a:gd name="T10" fmla="*/ 65 w 372"/>
                <a:gd name="T11" fmla="*/ 59 h 116"/>
                <a:gd name="T12" fmla="*/ 181 w 372"/>
                <a:gd name="T13" fmla="*/ 94 h 116"/>
                <a:gd name="T14" fmla="*/ 344 w 372"/>
                <a:gd name="T15" fmla="*/ 39 h 116"/>
                <a:gd name="T16" fmla="*/ 285 w 372"/>
                <a:gd name="T17" fmla="*/ 0 h 116"/>
                <a:gd name="T18" fmla="*/ 341 w 372"/>
                <a:gd name="T19" fmla="*/ 35 h 116"/>
                <a:gd name="T20" fmla="*/ 147 w 372"/>
                <a:gd name="T21" fmla="*/ 67 h 116"/>
                <a:gd name="T22" fmla="*/ 113 w 372"/>
                <a:gd name="T2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2" h="116">
                  <a:moveTo>
                    <a:pt x="89" y="67"/>
                  </a:moveTo>
                  <a:cubicBezTo>
                    <a:pt x="89" y="67"/>
                    <a:pt x="192" y="116"/>
                    <a:pt x="311" y="61"/>
                  </a:cubicBezTo>
                  <a:cubicBezTo>
                    <a:pt x="311" y="61"/>
                    <a:pt x="240" y="88"/>
                    <a:pt x="89" y="67"/>
                  </a:cubicBezTo>
                  <a:close/>
                  <a:moveTo>
                    <a:pt x="113" y="0"/>
                  </a:moveTo>
                  <a:cubicBezTo>
                    <a:pt x="113" y="0"/>
                    <a:pt x="46" y="3"/>
                    <a:pt x="41" y="30"/>
                  </a:cubicBezTo>
                  <a:cubicBezTo>
                    <a:pt x="41" y="30"/>
                    <a:pt x="33" y="42"/>
                    <a:pt x="65" y="59"/>
                  </a:cubicBezTo>
                  <a:cubicBezTo>
                    <a:pt x="65" y="59"/>
                    <a:pt x="100" y="94"/>
                    <a:pt x="181" y="94"/>
                  </a:cubicBezTo>
                  <a:cubicBezTo>
                    <a:pt x="262" y="94"/>
                    <a:pt x="322" y="74"/>
                    <a:pt x="344" y="39"/>
                  </a:cubicBezTo>
                  <a:cubicBezTo>
                    <a:pt x="344" y="39"/>
                    <a:pt x="372" y="10"/>
                    <a:pt x="285" y="0"/>
                  </a:cubicBezTo>
                  <a:cubicBezTo>
                    <a:pt x="285" y="0"/>
                    <a:pt x="356" y="13"/>
                    <a:pt x="341" y="35"/>
                  </a:cubicBezTo>
                  <a:cubicBezTo>
                    <a:pt x="327" y="56"/>
                    <a:pt x="241" y="76"/>
                    <a:pt x="147" y="67"/>
                  </a:cubicBezTo>
                  <a:cubicBezTo>
                    <a:pt x="52" y="58"/>
                    <a:pt x="0" y="27"/>
                    <a:pt x="113" y="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2" name="椭圆 41"/>
          <p:cNvSpPr/>
          <p:nvPr/>
        </p:nvSpPr>
        <p:spPr>
          <a:xfrm>
            <a:off x="8149680" y="2404185"/>
            <a:ext cx="182563" cy="182563"/>
          </a:xfrm>
          <a:prstGeom prst="ellipse">
            <a:avLst/>
          </a:prstGeom>
          <a:solidFill>
            <a:srgbClr val="3D282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3825692" y="4598371"/>
            <a:ext cx="182563" cy="182563"/>
          </a:xfrm>
          <a:prstGeom prst="ellipse">
            <a:avLst/>
          </a:prstGeom>
          <a:solidFill>
            <a:srgbClr val="3D282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8202860" y="4598371"/>
            <a:ext cx="182563" cy="182563"/>
          </a:xfrm>
          <a:prstGeom prst="ellipse">
            <a:avLst/>
          </a:prstGeom>
          <a:solidFill>
            <a:srgbClr val="3D282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3825692" y="2382754"/>
            <a:ext cx="182563" cy="182563"/>
          </a:xfrm>
          <a:prstGeom prst="ellipse">
            <a:avLst/>
          </a:prstGeom>
          <a:solidFill>
            <a:srgbClr val="3D282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45"/>
          <p:cNvGrpSpPr/>
          <p:nvPr/>
        </p:nvGrpSpPr>
        <p:grpSpPr>
          <a:xfrm>
            <a:off x="4296951" y="1821677"/>
            <a:ext cx="1323115" cy="1347578"/>
            <a:chOff x="4230687" y="4325939"/>
            <a:chExt cx="1974849" cy="2011363"/>
          </a:xfrm>
        </p:grpSpPr>
        <p:sp>
          <p:nvSpPr>
            <p:cNvPr id="47" name="Freeform 38"/>
            <p:cNvSpPr>
              <a:spLocks/>
            </p:cNvSpPr>
            <p:nvPr/>
          </p:nvSpPr>
          <p:spPr bwMode="auto">
            <a:xfrm>
              <a:off x="4324349" y="5613402"/>
              <a:ext cx="1817687" cy="723900"/>
            </a:xfrm>
            <a:custGeom>
              <a:avLst/>
              <a:gdLst>
                <a:gd name="T0" fmla="*/ 36 w 482"/>
                <a:gd name="T1" fmla="*/ 0 h 192"/>
                <a:gd name="T2" fmla="*/ 148 w 482"/>
                <a:gd name="T3" fmla="*/ 125 h 192"/>
                <a:gd name="T4" fmla="*/ 375 w 482"/>
                <a:gd name="T5" fmla="*/ 106 h 192"/>
                <a:gd name="T6" fmla="*/ 461 w 482"/>
                <a:gd name="T7" fmla="*/ 0 h 192"/>
                <a:gd name="T8" fmla="*/ 482 w 482"/>
                <a:gd name="T9" fmla="*/ 0 h 192"/>
                <a:gd name="T10" fmla="*/ 432 w 482"/>
                <a:gd name="T11" fmla="*/ 87 h 192"/>
                <a:gd name="T12" fmla="*/ 298 w 482"/>
                <a:gd name="T13" fmla="*/ 170 h 192"/>
                <a:gd name="T14" fmla="*/ 38 w 482"/>
                <a:gd name="T15" fmla="*/ 73 h 192"/>
                <a:gd name="T16" fmla="*/ 0 w 482"/>
                <a:gd name="T17" fmla="*/ 0 h 192"/>
                <a:gd name="T18" fmla="*/ 36 w 482"/>
                <a:gd name="T1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2" h="192">
                  <a:moveTo>
                    <a:pt x="36" y="0"/>
                  </a:moveTo>
                  <a:cubicBezTo>
                    <a:pt x="61" y="60"/>
                    <a:pt x="105" y="101"/>
                    <a:pt x="148" y="125"/>
                  </a:cubicBezTo>
                  <a:cubicBezTo>
                    <a:pt x="211" y="160"/>
                    <a:pt x="308" y="157"/>
                    <a:pt x="375" y="106"/>
                  </a:cubicBezTo>
                  <a:cubicBezTo>
                    <a:pt x="424" y="68"/>
                    <a:pt x="447" y="37"/>
                    <a:pt x="461" y="0"/>
                  </a:cubicBezTo>
                  <a:cubicBezTo>
                    <a:pt x="482" y="0"/>
                    <a:pt x="482" y="0"/>
                    <a:pt x="482" y="0"/>
                  </a:cubicBezTo>
                  <a:cubicBezTo>
                    <a:pt x="471" y="33"/>
                    <a:pt x="454" y="64"/>
                    <a:pt x="432" y="87"/>
                  </a:cubicBezTo>
                  <a:cubicBezTo>
                    <a:pt x="399" y="125"/>
                    <a:pt x="368" y="149"/>
                    <a:pt x="298" y="170"/>
                  </a:cubicBezTo>
                  <a:cubicBezTo>
                    <a:pt x="228" y="192"/>
                    <a:pt x="106" y="171"/>
                    <a:pt x="38" y="73"/>
                  </a:cubicBezTo>
                  <a:cubicBezTo>
                    <a:pt x="21" y="48"/>
                    <a:pt x="8" y="24"/>
                    <a:pt x="0" y="0"/>
                  </a:cubicBezTo>
                  <a:cubicBezTo>
                    <a:pt x="36" y="0"/>
                    <a:pt x="36" y="0"/>
                    <a:pt x="36" y="0"/>
                  </a:cubicBezTo>
                  <a:close/>
                </a:path>
              </a:pathLst>
            </a:custGeom>
            <a:solidFill>
              <a:srgbClr val="3D2823"/>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48" name="组合 47"/>
            <p:cNvGrpSpPr/>
            <p:nvPr/>
          </p:nvGrpSpPr>
          <p:grpSpPr>
            <a:xfrm>
              <a:off x="4230687" y="4325939"/>
              <a:ext cx="1974849" cy="1600200"/>
              <a:chOff x="4230687" y="4325939"/>
              <a:chExt cx="1974849" cy="1600200"/>
            </a:xfrm>
          </p:grpSpPr>
          <p:sp>
            <p:nvSpPr>
              <p:cNvPr id="49" name="Freeform 39"/>
              <p:cNvSpPr>
                <a:spLocks noEditPoints="1"/>
              </p:cNvSpPr>
              <p:nvPr/>
            </p:nvSpPr>
            <p:spPr bwMode="auto">
              <a:xfrm>
                <a:off x="4230687" y="4325939"/>
                <a:ext cx="1974849" cy="1287463"/>
              </a:xfrm>
              <a:custGeom>
                <a:avLst/>
                <a:gdLst>
                  <a:gd name="T0" fmla="*/ 25 w 524"/>
                  <a:gd name="T1" fmla="*/ 341 h 341"/>
                  <a:gd name="T2" fmla="*/ 40 w 524"/>
                  <a:gd name="T3" fmla="*/ 139 h 341"/>
                  <a:gd name="T4" fmla="*/ 94 w 524"/>
                  <a:gd name="T5" fmla="*/ 71 h 341"/>
                  <a:gd name="T6" fmla="*/ 40 w 524"/>
                  <a:gd name="T7" fmla="*/ 246 h 341"/>
                  <a:gd name="T8" fmla="*/ 61 w 524"/>
                  <a:gd name="T9" fmla="*/ 341 h 341"/>
                  <a:gd name="T10" fmla="*/ 25 w 524"/>
                  <a:gd name="T11" fmla="*/ 341 h 341"/>
                  <a:gd name="T12" fmla="*/ 486 w 524"/>
                  <a:gd name="T13" fmla="*/ 341 h 341"/>
                  <a:gd name="T14" fmla="*/ 499 w 524"/>
                  <a:gd name="T15" fmla="*/ 296 h 341"/>
                  <a:gd name="T16" fmla="*/ 502 w 524"/>
                  <a:gd name="T17" fmla="*/ 197 h 341"/>
                  <a:gd name="T18" fmla="*/ 508 w 524"/>
                  <a:gd name="T19" fmla="*/ 188 h 341"/>
                  <a:gd name="T20" fmla="*/ 519 w 524"/>
                  <a:gd name="T21" fmla="*/ 282 h 341"/>
                  <a:gd name="T22" fmla="*/ 507 w 524"/>
                  <a:gd name="T23" fmla="*/ 341 h 341"/>
                  <a:gd name="T24" fmla="*/ 486 w 524"/>
                  <a:gd name="T25" fmla="*/ 341 h 341"/>
                  <a:gd name="T26" fmla="*/ 457 w 524"/>
                  <a:gd name="T27" fmla="*/ 93 h 341"/>
                  <a:gd name="T28" fmla="*/ 412 w 524"/>
                  <a:gd name="T29" fmla="*/ 52 h 341"/>
                  <a:gd name="T30" fmla="*/ 336 w 524"/>
                  <a:gd name="T31" fmla="*/ 69 h 341"/>
                  <a:gd name="T32" fmla="*/ 266 w 524"/>
                  <a:gd name="T33" fmla="*/ 126 h 341"/>
                  <a:gd name="T34" fmla="*/ 354 w 524"/>
                  <a:gd name="T35" fmla="*/ 85 h 341"/>
                  <a:gd name="T36" fmla="*/ 457 w 524"/>
                  <a:gd name="T37" fmla="*/ 93 h 341"/>
                  <a:gd name="T38" fmla="*/ 335 w 524"/>
                  <a:gd name="T39" fmla="*/ 110 h 341"/>
                  <a:gd name="T40" fmla="*/ 416 w 524"/>
                  <a:gd name="T41" fmla="*/ 102 h 341"/>
                  <a:gd name="T42" fmla="*/ 497 w 524"/>
                  <a:gd name="T43" fmla="*/ 161 h 341"/>
                  <a:gd name="T44" fmla="*/ 467 w 524"/>
                  <a:gd name="T45" fmla="*/ 191 h 341"/>
                  <a:gd name="T46" fmla="*/ 451 w 524"/>
                  <a:gd name="T47" fmla="*/ 165 h 341"/>
                  <a:gd name="T48" fmla="*/ 472 w 524"/>
                  <a:gd name="T49" fmla="*/ 159 h 341"/>
                  <a:gd name="T50" fmla="*/ 471 w 524"/>
                  <a:gd name="T51" fmla="*/ 144 h 341"/>
                  <a:gd name="T52" fmla="*/ 389 w 524"/>
                  <a:gd name="T53" fmla="*/ 109 h 341"/>
                  <a:gd name="T54" fmla="*/ 335 w 524"/>
                  <a:gd name="T55" fmla="*/ 110 h 341"/>
                  <a:gd name="T56" fmla="*/ 381 w 524"/>
                  <a:gd name="T57" fmla="*/ 33 h 341"/>
                  <a:gd name="T58" fmla="*/ 287 w 524"/>
                  <a:gd name="T59" fmla="*/ 3 h 341"/>
                  <a:gd name="T60" fmla="*/ 229 w 524"/>
                  <a:gd name="T61" fmla="*/ 5 h 341"/>
                  <a:gd name="T62" fmla="*/ 316 w 524"/>
                  <a:gd name="T63" fmla="*/ 30 h 341"/>
                  <a:gd name="T64" fmla="*/ 261 w 524"/>
                  <a:gd name="T65" fmla="*/ 66 h 341"/>
                  <a:gd name="T66" fmla="*/ 201 w 524"/>
                  <a:gd name="T67" fmla="*/ 125 h 341"/>
                  <a:gd name="T68" fmla="*/ 141 w 524"/>
                  <a:gd name="T69" fmla="*/ 105 h 341"/>
                  <a:gd name="T70" fmla="*/ 153 w 524"/>
                  <a:gd name="T71" fmla="*/ 42 h 341"/>
                  <a:gd name="T72" fmla="*/ 196 w 524"/>
                  <a:gd name="T73" fmla="*/ 67 h 341"/>
                  <a:gd name="T74" fmla="*/ 184 w 524"/>
                  <a:gd name="T75" fmla="*/ 72 h 341"/>
                  <a:gd name="T76" fmla="*/ 175 w 524"/>
                  <a:gd name="T77" fmla="*/ 68 h 341"/>
                  <a:gd name="T78" fmla="*/ 164 w 524"/>
                  <a:gd name="T79" fmla="*/ 67 h 341"/>
                  <a:gd name="T80" fmla="*/ 161 w 524"/>
                  <a:gd name="T81" fmla="*/ 86 h 341"/>
                  <a:gd name="T82" fmla="*/ 184 w 524"/>
                  <a:gd name="T83" fmla="*/ 102 h 341"/>
                  <a:gd name="T84" fmla="*/ 218 w 524"/>
                  <a:gd name="T85" fmla="*/ 82 h 341"/>
                  <a:gd name="T86" fmla="*/ 210 w 524"/>
                  <a:gd name="T87" fmla="*/ 25 h 341"/>
                  <a:gd name="T88" fmla="*/ 112 w 524"/>
                  <a:gd name="T89" fmla="*/ 53 h 341"/>
                  <a:gd name="T90" fmla="*/ 162 w 524"/>
                  <a:gd name="T91" fmla="*/ 156 h 341"/>
                  <a:gd name="T92" fmla="*/ 241 w 524"/>
                  <a:gd name="T93" fmla="*/ 124 h 341"/>
                  <a:gd name="T94" fmla="*/ 340 w 524"/>
                  <a:gd name="T95" fmla="*/ 46 h 341"/>
                  <a:gd name="T96" fmla="*/ 381 w 524"/>
                  <a:gd name="T97" fmla="*/ 33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4" h="341">
                    <a:moveTo>
                      <a:pt x="25" y="341"/>
                    </a:moveTo>
                    <a:cubicBezTo>
                      <a:pt x="0" y="267"/>
                      <a:pt x="12" y="196"/>
                      <a:pt x="40" y="139"/>
                    </a:cubicBezTo>
                    <a:cubicBezTo>
                      <a:pt x="40" y="139"/>
                      <a:pt x="66" y="87"/>
                      <a:pt x="94" y="71"/>
                    </a:cubicBezTo>
                    <a:cubicBezTo>
                      <a:pt x="94" y="71"/>
                      <a:pt x="35" y="132"/>
                      <a:pt x="40" y="246"/>
                    </a:cubicBezTo>
                    <a:cubicBezTo>
                      <a:pt x="42" y="282"/>
                      <a:pt x="49" y="313"/>
                      <a:pt x="61" y="341"/>
                    </a:cubicBezTo>
                    <a:cubicBezTo>
                      <a:pt x="25" y="341"/>
                      <a:pt x="25" y="341"/>
                      <a:pt x="25" y="341"/>
                    </a:cubicBezTo>
                    <a:close/>
                    <a:moveTo>
                      <a:pt x="486" y="341"/>
                    </a:moveTo>
                    <a:cubicBezTo>
                      <a:pt x="491" y="327"/>
                      <a:pt x="495" y="312"/>
                      <a:pt x="499" y="296"/>
                    </a:cubicBezTo>
                    <a:cubicBezTo>
                      <a:pt x="512" y="241"/>
                      <a:pt x="502" y="197"/>
                      <a:pt x="502" y="197"/>
                    </a:cubicBezTo>
                    <a:cubicBezTo>
                      <a:pt x="508" y="188"/>
                      <a:pt x="508" y="188"/>
                      <a:pt x="508" y="188"/>
                    </a:cubicBezTo>
                    <a:cubicBezTo>
                      <a:pt x="508" y="188"/>
                      <a:pt x="524" y="227"/>
                      <a:pt x="519" y="282"/>
                    </a:cubicBezTo>
                    <a:cubicBezTo>
                      <a:pt x="517" y="301"/>
                      <a:pt x="513" y="322"/>
                      <a:pt x="507" y="341"/>
                    </a:cubicBezTo>
                    <a:cubicBezTo>
                      <a:pt x="486" y="341"/>
                      <a:pt x="486" y="341"/>
                      <a:pt x="486" y="341"/>
                    </a:cubicBezTo>
                    <a:close/>
                    <a:moveTo>
                      <a:pt x="457" y="93"/>
                    </a:moveTo>
                    <a:cubicBezTo>
                      <a:pt x="457" y="93"/>
                      <a:pt x="428" y="61"/>
                      <a:pt x="412" y="52"/>
                    </a:cubicBezTo>
                    <a:cubicBezTo>
                      <a:pt x="412" y="52"/>
                      <a:pt x="366" y="55"/>
                      <a:pt x="336" y="69"/>
                    </a:cubicBezTo>
                    <a:cubicBezTo>
                      <a:pt x="306" y="83"/>
                      <a:pt x="285" y="97"/>
                      <a:pt x="266" y="126"/>
                    </a:cubicBezTo>
                    <a:cubicBezTo>
                      <a:pt x="266" y="126"/>
                      <a:pt x="314" y="95"/>
                      <a:pt x="354" y="85"/>
                    </a:cubicBezTo>
                    <a:cubicBezTo>
                      <a:pt x="395" y="75"/>
                      <a:pt x="457" y="93"/>
                      <a:pt x="457" y="93"/>
                    </a:cubicBezTo>
                    <a:close/>
                    <a:moveTo>
                      <a:pt x="335" y="110"/>
                    </a:moveTo>
                    <a:cubicBezTo>
                      <a:pt x="335" y="110"/>
                      <a:pt x="365" y="96"/>
                      <a:pt x="416" y="102"/>
                    </a:cubicBezTo>
                    <a:cubicBezTo>
                      <a:pt x="468" y="108"/>
                      <a:pt x="494" y="142"/>
                      <a:pt x="497" y="161"/>
                    </a:cubicBezTo>
                    <a:cubicBezTo>
                      <a:pt x="499" y="179"/>
                      <a:pt x="484" y="192"/>
                      <a:pt x="467" y="191"/>
                    </a:cubicBezTo>
                    <a:cubicBezTo>
                      <a:pt x="451" y="189"/>
                      <a:pt x="448" y="173"/>
                      <a:pt x="451" y="165"/>
                    </a:cubicBezTo>
                    <a:cubicBezTo>
                      <a:pt x="454" y="157"/>
                      <a:pt x="463" y="158"/>
                      <a:pt x="472" y="159"/>
                    </a:cubicBezTo>
                    <a:cubicBezTo>
                      <a:pt x="480" y="160"/>
                      <a:pt x="476" y="150"/>
                      <a:pt x="471" y="144"/>
                    </a:cubicBezTo>
                    <a:cubicBezTo>
                      <a:pt x="466" y="138"/>
                      <a:pt x="440" y="111"/>
                      <a:pt x="389" y="109"/>
                    </a:cubicBezTo>
                    <a:cubicBezTo>
                      <a:pt x="338" y="107"/>
                      <a:pt x="335" y="110"/>
                      <a:pt x="335" y="110"/>
                    </a:cubicBezTo>
                    <a:close/>
                    <a:moveTo>
                      <a:pt x="381" y="33"/>
                    </a:moveTo>
                    <a:cubicBezTo>
                      <a:pt x="381" y="33"/>
                      <a:pt x="332" y="6"/>
                      <a:pt x="287" y="3"/>
                    </a:cubicBezTo>
                    <a:cubicBezTo>
                      <a:pt x="243" y="0"/>
                      <a:pt x="229" y="5"/>
                      <a:pt x="229" y="5"/>
                    </a:cubicBezTo>
                    <a:cubicBezTo>
                      <a:pt x="229" y="5"/>
                      <a:pt x="289" y="10"/>
                      <a:pt x="316" y="30"/>
                    </a:cubicBezTo>
                    <a:cubicBezTo>
                      <a:pt x="316" y="30"/>
                      <a:pt x="278" y="50"/>
                      <a:pt x="261" y="66"/>
                    </a:cubicBezTo>
                    <a:cubicBezTo>
                      <a:pt x="244" y="82"/>
                      <a:pt x="221" y="116"/>
                      <a:pt x="201" y="125"/>
                    </a:cubicBezTo>
                    <a:cubicBezTo>
                      <a:pt x="181" y="133"/>
                      <a:pt x="152" y="125"/>
                      <a:pt x="141" y="105"/>
                    </a:cubicBezTo>
                    <a:cubicBezTo>
                      <a:pt x="131" y="85"/>
                      <a:pt x="128" y="59"/>
                      <a:pt x="153" y="42"/>
                    </a:cubicBezTo>
                    <a:cubicBezTo>
                      <a:pt x="177" y="25"/>
                      <a:pt x="206" y="48"/>
                      <a:pt x="196" y="67"/>
                    </a:cubicBezTo>
                    <a:cubicBezTo>
                      <a:pt x="196" y="67"/>
                      <a:pt x="191" y="74"/>
                      <a:pt x="184" y="72"/>
                    </a:cubicBezTo>
                    <a:cubicBezTo>
                      <a:pt x="177" y="71"/>
                      <a:pt x="178" y="71"/>
                      <a:pt x="175" y="68"/>
                    </a:cubicBezTo>
                    <a:cubicBezTo>
                      <a:pt x="173" y="66"/>
                      <a:pt x="168" y="65"/>
                      <a:pt x="164" y="67"/>
                    </a:cubicBezTo>
                    <a:cubicBezTo>
                      <a:pt x="160" y="68"/>
                      <a:pt x="158" y="77"/>
                      <a:pt x="161" y="86"/>
                    </a:cubicBezTo>
                    <a:cubicBezTo>
                      <a:pt x="164" y="94"/>
                      <a:pt x="174" y="101"/>
                      <a:pt x="184" y="102"/>
                    </a:cubicBezTo>
                    <a:cubicBezTo>
                      <a:pt x="195" y="103"/>
                      <a:pt x="210" y="98"/>
                      <a:pt x="218" y="82"/>
                    </a:cubicBezTo>
                    <a:cubicBezTo>
                      <a:pt x="227" y="66"/>
                      <a:pt x="228" y="43"/>
                      <a:pt x="210" y="25"/>
                    </a:cubicBezTo>
                    <a:cubicBezTo>
                      <a:pt x="191" y="6"/>
                      <a:pt x="135" y="4"/>
                      <a:pt x="112" y="53"/>
                    </a:cubicBezTo>
                    <a:cubicBezTo>
                      <a:pt x="90" y="102"/>
                      <a:pt x="138" y="152"/>
                      <a:pt x="162" y="156"/>
                    </a:cubicBezTo>
                    <a:cubicBezTo>
                      <a:pt x="186" y="160"/>
                      <a:pt x="214" y="158"/>
                      <a:pt x="241" y="124"/>
                    </a:cubicBezTo>
                    <a:cubicBezTo>
                      <a:pt x="268" y="89"/>
                      <a:pt x="292" y="62"/>
                      <a:pt x="340" y="46"/>
                    </a:cubicBezTo>
                    <a:cubicBezTo>
                      <a:pt x="387" y="30"/>
                      <a:pt x="381" y="33"/>
                      <a:pt x="381" y="33"/>
                    </a:cubicBezTo>
                    <a:close/>
                  </a:path>
                </a:pathLst>
              </a:custGeom>
              <a:solidFill>
                <a:srgbClr val="3D282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0" name="Freeform 40"/>
              <p:cNvSpPr>
                <a:spLocks noEditPoints="1"/>
              </p:cNvSpPr>
              <p:nvPr/>
            </p:nvSpPr>
            <p:spPr bwMode="auto">
              <a:xfrm>
                <a:off x="4713287" y="5684839"/>
                <a:ext cx="1119187" cy="241300"/>
              </a:xfrm>
              <a:custGeom>
                <a:avLst/>
                <a:gdLst>
                  <a:gd name="T0" fmla="*/ 65 w 297"/>
                  <a:gd name="T1" fmla="*/ 0 h 64"/>
                  <a:gd name="T2" fmla="*/ 62 w 297"/>
                  <a:gd name="T3" fmla="*/ 6 h 64"/>
                  <a:gd name="T4" fmla="*/ 54 w 297"/>
                  <a:gd name="T5" fmla="*/ 22 h 64"/>
                  <a:gd name="T6" fmla="*/ 65 w 297"/>
                  <a:gd name="T7" fmla="*/ 24 h 64"/>
                  <a:gd name="T8" fmla="*/ 76 w 297"/>
                  <a:gd name="T9" fmla="*/ 0 h 64"/>
                  <a:gd name="T10" fmla="*/ 87 w 297"/>
                  <a:gd name="T11" fmla="*/ 0 h 64"/>
                  <a:gd name="T12" fmla="*/ 83 w 297"/>
                  <a:gd name="T13" fmla="*/ 22 h 64"/>
                  <a:gd name="T14" fmla="*/ 91 w 297"/>
                  <a:gd name="T15" fmla="*/ 23 h 64"/>
                  <a:gd name="T16" fmla="*/ 97 w 297"/>
                  <a:gd name="T17" fmla="*/ 0 h 64"/>
                  <a:gd name="T18" fmla="*/ 109 w 297"/>
                  <a:gd name="T19" fmla="*/ 0 h 64"/>
                  <a:gd name="T20" fmla="*/ 104 w 297"/>
                  <a:gd name="T21" fmla="*/ 26 h 64"/>
                  <a:gd name="T22" fmla="*/ 113 w 297"/>
                  <a:gd name="T23" fmla="*/ 28 h 64"/>
                  <a:gd name="T24" fmla="*/ 119 w 297"/>
                  <a:gd name="T25" fmla="*/ 0 h 64"/>
                  <a:gd name="T26" fmla="*/ 132 w 297"/>
                  <a:gd name="T27" fmla="*/ 0 h 64"/>
                  <a:gd name="T28" fmla="*/ 125 w 297"/>
                  <a:gd name="T29" fmla="*/ 31 h 64"/>
                  <a:gd name="T30" fmla="*/ 134 w 297"/>
                  <a:gd name="T31" fmla="*/ 32 h 64"/>
                  <a:gd name="T32" fmla="*/ 141 w 297"/>
                  <a:gd name="T33" fmla="*/ 0 h 64"/>
                  <a:gd name="T34" fmla="*/ 152 w 297"/>
                  <a:gd name="T35" fmla="*/ 0 h 64"/>
                  <a:gd name="T36" fmla="*/ 150 w 297"/>
                  <a:gd name="T37" fmla="*/ 9 h 64"/>
                  <a:gd name="T38" fmla="*/ 149 w 297"/>
                  <a:gd name="T39" fmla="*/ 42 h 64"/>
                  <a:gd name="T40" fmla="*/ 160 w 297"/>
                  <a:gd name="T41" fmla="*/ 44 h 64"/>
                  <a:gd name="T42" fmla="*/ 159 w 297"/>
                  <a:gd name="T43" fmla="*/ 27 h 64"/>
                  <a:gd name="T44" fmla="*/ 162 w 297"/>
                  <a:gd name="T45" fmla="*/ 0 h 64"/>
                  <a:gd name="T46" fmla="*/ 206 w 297"/>
                  <a:gd name="T47" fmla="*/ 0 h 64"/>
                  <a:gd name="T48" fmla="*/ 203 w 297"/>
                  <a:gd name="T49" fmla="*/ 13 h 64"/>
                  <a:gd name="T50" fmla="*/ 220 w 297"/>
                  <a:gd name="T51" fmla="*/ 44 h 64"/>
                  <a:gd name="T52" fmla="*/ 197 w 297"/>
                  <a:gd name="T53" fmla="*/ 54 h 64"/>
                  <a:gd name="T54" fmla="*/ 103 w 297"/>
                  <a:gd name="T55" fmla="*/ 55 h 64"/>
                  <a:gd name="T56" fmla="*/ 2 w 297"/>
                  <a:gd name="T57" fmla="*/ 2 h 64"/>
                  <a:gd name="T58" fmla="*/ 0 w 297"/>
                  <a:gd name="T59" fmla="*/ 0 h 64"/>
                  <a:gd name="T60" fmla="*/ 65 w 297"/>
                  <a:gd name="T61" fmla="*/ 0 h 64"/>
                  <a:gd name="T62" fmla="*/ 242 w 297"/>
                  <a:gd name="T63" fmla="*/ 0 h 64"/>
                  <a:gd name="T64" fmla="*/ 243 w 297"/>
                  <a:gd name="T65" fmla="*/ 2 h 64"/>
                  <a:gd name="T66" fmla="*/ 236 w 297"/>
                  <a:gd name="T67" fmla="*/ 13 h 64"/>
                  <a:gd name="T68" fmla="*/ 256 w 297"/>
                  <a:gd name="T69" fmla="*/ 12 h 64"/>
                  <a:gd name="T70" fmla="*/ 260 w 297"/>
                  <a:gd name="T71" fmla="*/ 0 h 64"/>
                  <a:gd name="T72" fmla="*/ 297 w 297"/>
                  <a:gd name="T73" fmla="*/ 0 h 64"/>
                  <a:gd name="T74" fmla="*/ 262 w 297"/>
                  <a:gd name="T75" fmla="*/ 33 h 64"/>
                  <a:gd name="T76" fmla="*/ 220 w 297"/>
                  <a:gd name="T77" fmla="*/ 13 h 64"/>
                  <a:gd name="T78" fmla="*/ 223 w 297"/>
                  <a:gd name="T79" fmla="*/ 0 h 64"/>
                  <a:gd name="T80" fmla="*/ 242 w 297"/>
                  <a:gd name="T8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7" h="64">
                    <a:moveTo>
                      <a:pt x="65" y="0"/>
                    </a:moveTo>
                    <a:cubicBezTo>
                      <a:pt x="64" y="2"/>
                      <a:pt x="63" y="4"/>
                      <a:pt x="62" y="6"/>
                    </a:cubicBezTo>
                    <a:cubicBezTo>
                      <a:pt x="62" y="6"/>
                      <a:pt x="55" y="20"/>
                      <a:pt x="54" y="22"/>
                    </a:cubicBezTo>
                    <a:cubicBezTo>
                      <a:pt x="65" y="24"/>
                      <a:pt x="65" y="24"/>
                      <a:pt x="65" y="24"/>
                    </a:cubicBezTo>
                    <a:cubicBezTo>
                      <a:pt x="65" y="24"/>
                      <a:pt x="71" y="17"/>
                      <a:pt x="76" y="0"/>
                    </a:cubicBezTo>
                    <a:cubicBezTo>
                      <a:pt x="87" y="0"/>
                      <a:pt x="87" y="0"/>
                      <a:pt x="87" y="0"/>
                    </a:cubicBezTo>
                    <a:cubicBezTo>
                      <a:pt x="83" y="22"/>
                      <a:pt x="83" y="22"/>
                      <a:pt x="83" y="22"/>
                    </a:cubicBezTo>
                    <a:cubicBezTo>
                      <a:pt x="91" y="23"/>
                      <a:pt x="91" y="23"/>
                      <a:pt x="91" y="23"/>
                    </a:cubicBezTo>
                    <a:cubicBezTo>
                      <a:pt x="97" y="0"/>
                      <a:pt x="97" y="0"/>
                      <a:pt x="97" y="0"/>
                    </a:cubicBezTo>
                    <a:cubicBezTo>
                      <a:pt x="109" y="0"/>
                      <a:pt x="109" y="0"/>
                      <a:pt x="109" y="0"/>
                    </a:cubicBezTo>
                    <a:cubicBezTo>
                      <a:pt x="104" y="26"/>
                      <a:pt x="104" y="26"/>
                      <a:pt x="104" y="26"/>
                    </a:cubicBezTo>
                    <a:cubicBezTo>
                      <a:pt x="113" y="28"/>
                      <a:pt x="113" y="28"/>
                      <a:pt x="113" y="28"/>
                    </a:cubicBezTo>
                    <a:cubicBezTo>
                      <a:pt x="119" y="0"/>
                      <a:pt x="119" y="0"/>
                      <a:pt x="119" y="0"/>
                    </a:cubicBezTo>
                    <a:cubicBezTo>
                      <a:pt x="132" y="0"/>
                      <a:pt x="132" y="0"/>
                      <a:pt x="132" y="0"/>
                    </a:cubicBezTo>
                    <a:cubicBezTo>
                      <a:pt x="125" y="31"/>
                      <a:pt x="125" y="31"/>
                      <a:pt x="125" y="31"/>
                    </a:cubicBezTo>
                    <a:cubicBezTo>
                      <a:pt x="134" y="32"/>
                      <a:pt x="134" y="32"/>
                      <a:pt x="134" y="32"/>
                    </a:cubicBezTo>
                    <a:cubicBezTo>
                      <a:pt x="141" y="0"/>
                      <a:pt x="141" y="0"/>
                      <a:pt x="141" y="0"/>
                    </a:cubicBezTo>
                    <a:cubicBezTo>
                      <a:pt x="152" y="0"/>
                      <a:pt x="152" y="0"/>
                      <a:pt x="152" y="0"/>
                    </a:cubicBezTo>
                    <a:cubicBezTo>
                      <a:pt x="151" y="2"/>
                      <a:pt x="151" y="5"/>
                      <a:pt x="150" y="9"/>
                    </a:cubicBezTo>
                    <a:cubicBezTo>
                      <a:pt x="147" y="31"/>
                      <a:pt x="149" y="42"/>
                      <a:pt x="149" y="42"/>
                    </a:cubicBezTo>
                    <a:cubicBezTo>
                      <a:pt x="160" y="44"/>
                      <a:pt x="160" y="44"/>
                      <a:pt x="160" y="44"/>
                    </a:cubicBezTo>
                    <a:cubicBezTo>
                      <a:pt x="160" y="42"/>
                      <a:pt x="159" y="27"/>
                      <a:pt x="159" y="27"/>
                    </a:cubicBezTo>
                    <a:cubicBezTo>
                      <a:pt x="159" y="15"/>
                      <a:pt x="159" y="10"/>
                      <a:pt x="162" y="0"/>
                    </a:cubicBezTo>
                    <a:cubicBezTo>
                      <a:pt x="206" y="0"/>
                      <a:pt x="206" y="0"/>
                      <a:pt x="206" y="0"/>
                    </a:cubicBezTo>
                    <a:cubicBezTo>
                      <a:pt x="204" y="4"/>
                      <a:pt x="203" y="8"/>
                      <a:pt x="203" y="13"/>
                    </a:cubicBezTo>
                    <a:cubicBezTo>
                      <a:pt x="204" y="31"/>
                      <a:pt x="220" y="44"/>
                      <a:pt x="220" y="44"/>
                    </a:cubicBezTo>
                    <a:cubicBezTo>
                      <a:pt x="220" y="44"/>
                      <a:pt x="219" y="49"/>
                      <a:pt x="197" y="54"/>
                    </a:cubicBezTo>
                    <a:cubicBezTo>
                      <a:pt x="175" y="59"/>
                      <a:pt x="143" y="64"/>
                      <a:pt x="103" y="55"/>
                    </a:cubicBezTo>
                    <a:cubicBezTo>
                      <a:pt x="64" y="46"/>
                      <a:pt x="26" y="28"/>
                      <a:pt x="2" y="2"/>
                    </a:cubicBezTo>
                    <a:cubicBezTo>
                      <a:pt x="2" y="1"/>
                      <a:pt x="1" y="0"/>
                      <a:pt x="0" y="0"/>
                    </a:cubicBezTo>
                    <a:cubicBezTo>
                      <a:pt x="65" y="0"/>
                      <a:pt x="65" y="0"/>
                      <a:pt x="65" y="0"/>
                    </a:cubicBezTo>
                    <a:close/>
                    <a:moveTo>
                      <a:pt x="242" y="0"/>
                    </a:moveTo>
                    <a:cubicBezTo>
                      <a:pt x="242" y="0"/>
                      <a:pt x="243" y="1"/>
                      <a:pt x="243" y="2"/>
                    </a:cubicBezTo>
                    <a:cubicBezTo>
                      <a:pt x="244" y="10"/>
                      <a:pt x="236" y="13"/>
                      <a:pt x="236" y="13"/>
                    </a:cubicBezTo>
                    <a:cubicBezTo>
                      <a:pt x="236" y="13"/>
                      <a:pt x="247" y="21"/>
                      <a:pt x="256" y="12"/>
                    </a:cubicBezTo>
                    <a:cubicBezTo>
                      <a:pt x="260" y="9"/>
                      <a:pt x="261" y="4"/>
                      <a:pt x="260" y="0"/>
                    </a:cubicBezTo>
                    <a:cubicBezTo>
                      <a:pt x="297" y="0"/>
                      <a:pt x="297" y="0"/>
                      <a:pt x="297" y="0"/>
                    </a:cubicBezTo>
                    <a:cubicBezTo>
                      <a:pt x="291" y="12"/>
                      <a:pt x="280" y="27"/>
                      <a:pt x="262" y="33"/>
                    </a:cubicBezTo>
                    <a:cubicBezTo>
                      <a:pt x="236" y="42"/>
                      <a:pt x="220" y="22"/>
                      <a:pt x="220" y="13"/>
                    </a:cubicBezTo>
                    <a:cubicBezTo>
                      <a:pt x="220" y="7"/>
                      <a:pt x="221" y="3"/>
                      <a:pt x="223" y="0"/>
                    </a:cubicBezTo>
                    <a:cubicBezTo>
                      <a:pt x="242" y="0"/>
                      <a:pt x="242" y="0"/>
                      <a:pt x="242" y="0"/>
                    </a:cubicBezTo>
                    <a:close/>
                  </a:path>
                </a:pathLst>
              </a:custGeom>
              <a:solidFill>
                <a:srgbClr val="3D282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1" name="Freeform 41"/>
              <p:cNvSpPr>
                <a:spLocks noEditPoints="1"/>
              </p:cNvSpPr>
              <p:nvPr/>
            </p:nvSpPr>
            <p:spPr bwMode="auto">
              <a:xfrm>
                <a:off x="4471987" y="4937127"/>
                <a:ext cx="1571624" cy="747713"/>
              </a:xfrm>
              <a:custGeom>
                <a:avLst/>
                <a:gdLst>
                  <a:gd name="T0" fmla="*/ 39 w 417"/>
                  <a:gd name="T1" fmla="*/ 166 h 198"/>
                  <a:gd name="T2" fmla="*/ 0 w 417"/>
                  <a:gd name="T3" fmla="*/ 103 h 198"/>
                  <a:gd name="T4" fmla="*/ 15 w 417"/>
                  <a:gd name="T5" fmla="*/ 121 h 198"/>
                  <a:gd name="T6" fmla="*/ 82 w 417"/>
                  <a:gd name="T7" fmla="*/ 155 h 198"/>
                  <a:gd name="T8" fmla="*/ 62 w 417"/>
                  <a:gd name="T9" fmla="*/ 168 h 198"/>
                  <a:gd name="T10" fmla="*/ 100 w 417"/>
                  <a:gd name="T11" fmla="*/ 181 h 198"/>
                  <a:gd name="T12" fmla="*/ 61 w 417"/>
                  <a:gd name="T13" fmla="*/ 115 h 198"/>
                  <a:gd name="T14" fmla="*/ 90 w 417"/>
                  <a:gd name="T15" fmla="*/ 102 h 198"/>
                  <a:gd name="T16" fmla="*/ 74 w 417"/>
                  <a:gd name="T17" fmla="*/ 115 h 198"/>
                  <a:gd name="T18" fmla="*/ 90 w 417"/>
                  <a:gd name="T19" fmla="*/ 77 h 198"/>
                  <a:gd name="T20" fmla="*/ 34 w 417"/>
                  <a:gd name="T21" fmla="*/ 27 h 198"/>
                  <a:gd name="T22" fmla="*/ 85 w 417"/>
                  <a:gd name="T23" fmla="*/ 46 h 198"/>
                  <a:gd name="T24" fmla="*/ 159 w 417"/>
                  <a:gd name="T25" fmla="*/ 76 h 198"/>
                  <a:gd name="T26" fmla="*/ 295 w 417"/>
                  <a:gd name="T27" fmla="*/ 95 h 198"/>
                  <a:gd name="T28" fmla="*/ 322 w 417"/>
                  <a:gd name="T29" fmla="*/ 144 h 198"/>
                  <a:gd name="T30" fmla="*/ 367 w 417"/>
                  <a:gd name="T31" fmla="*/ 112 h 198"/>
                  <a:gd name="T32" fmla="*/ 399 w 417"/>
                  <a:gd name="T33" fmla="*/ 97 h 198"/>
                  <a:gd name="T34" fmla="*/ 415 w 417"/>
                  <a:gd name="T35" fmla="*/ 111 h 198"/>
                  <a:gd name="T36" fmla="*/ 366 w 417"/>
                  <a:gd name="T37" fmla="*/ 184 h 198"/>
                  <a:gd name="T38" fmla="*/ 324 w 417"/>
                  <a:gd name="T39" fmla="*/ 198 h 198"/>
                  <a:gd name="T40" fmla="*/ 293 w 417"/>
                  <a:gd name="T41" fmla="*/ 180 h 198"/>
                  <a:gd name="T42" fmla="*/ 226 w 417"/>
                  <a:gd name="T43" fmla="*/ 198 h 198"/>
                  <a:gd name="T44" fmla="*/ 245 w 417"/>
                  <a:gd name="T45" fmla="*/ 146 h 198"/>
                  <a:gd name="T46" fmla="*/ 221 w 417"/>
                  <a:gd name="T47" fmla="*/ 126 h 198"/>
                  <a:gd name="T48" fmla="*/ 250 w 417"/>
                  <a:gd name="T49" fmla="*/ 123 h 198"/>
                  <a:gd name="T50" fmla="*/ 232 w 417"/>
                  <a:gd name="T51" fmla="*/ 111 h 198"/>
                  <a:gd name="T52" fmla="*/ 217 w 417"/>
                  <a:gd name="T53" fmla="*/ 116 h 198"/>
                  <a:gd name="T54" fmla="*/ 209 w 417"/>
                  <a:gd name="T55" fmla="*/ 124 h 198"/>
                  <a:gd name="T56" fmla="*/ 209 w 417"/>
                  <a:gd name="T57" fmla="*/ 148 h 198"/>
                  <a:gd name="T58" fmla="*/ 216 w 417"/>
                  <a:gd name="T59" fmla="*/ 198 h 198"/>
                  <a:gd name="T60" fmla="*/ 210 w 417"/>
                  <a:gd name="T61" fmla="*/ 176 h 198"/>
                  <a:gd name="T62" fmla="*/ 196 w 417"/>
                  <a:gd name="T63" fmla="*/ 198 h 198"/>
                  <a:gd name="T64" fmla="*/ 190 w 417"/>
                  <a:gd name="T65" fmla="*/ 161 h 198"/>
                  <a:gd name="T66" fmla="*/ 214 w 417"/>
                  <a:gd name="T67" fmla="*/ 157 h 198"/>
                  <a:gd name="T68" fmla="*/ 195 w 417"/>
                  <a:gd name="T69" fmla="*/ 141 h 198"/>
                  <a:gd name="T70" fmla="*/ 183 w 417"/>
                  <a:gd name="T71" fmla="*/ 151 h 198"/>
                  <a:gd name="T72" fmla="*/ 160 w 417"/>
                  <a:gd name="T73" fmla="*/ 155 h 198"/>
                  <a:gd name="T74" fmla="*/ 173 w 417"/>
                  <a:gd name="T75" fmla="*/ 198 h 198"/>
                  <a:gd name="T76" fmla="*/ 167 w 417"/>
                  <a:gd name="T77" fmla="*/ 167 h 198"/>
                  <a:gd name="T78" fmla="*/ 151 w 417"/>
                  <a:gd name="T79" fmla="*/ 198 h 198"/>
                  <a:gd name="T80" fmla="*/ 142 w 417"/>
                  <a:gd name="T81" fmla="*/ 191 h 198"/>
                  <a:gd name="T82" fmla="*/ 170 w 417"/>
                  <a:gd name="T83" fmla="*/ 140 h 198"/>
                  <a:gd name="T84" fmla="*/ 180 w 417"/>
                  <a:gd name="T85" fmla="*/ 118 h 198"/>
                  <a:gd name="T86" fmla="*/ 176 w 417"/>
                  <a:gd name="T87" fmla="*/ 108 h 198"/>
                  <a:gd name="T88" fmla="*/ 164 w 417"/>
                  <a:gd name="T89" fmla="*/ 96 h 198"/>
                  <a:gd name="T90" fmla="*/ 143 w 417"/>
                  <a:gd name="T91" fmla="*/ 101 h 198"/>
                  <a:gd name="T92" fmla="*/ 168 w 417"/>
                  <a:gd name="T93" fmla="*/ 115 h 198"/>
                  <a:gd name="T94" fmla="*/ 138 w 417"/>
                  <a:gd name="T95" fmla="*/ 123 h 198"/>
                  <a:gd name="T96" fmla="*/ 129 w 417"/>
                  <a:gd name="T97" fmla="*/ 198 h 198"/>
                  <a:gd name="T98" fmla="*/ 287 w 417"/>
                  <a:gd name="T99" fmla="*/ 198 h 198"/>
                  <a:gd name="T100" fmla="*/ 306 w 417"/>
                  <a:gd name="T101" fmla="*/ 198 h 198"/>
                  <a:gd name="T102" fmla="*/ 236 w 417"/>
                  <a:gd name="T103" fmla="*/ 23 h 198"/>
                  <a:gd name="T104" fmla="*/ 245 w 417"/>
                  <a:gd name="T105" fmla="*/ 43 h 198"/>
                  <a:gd name="T106" fmla="*/ 286 w 417"/>
                  <a:gd name="T107" fmla="*/ 82 h 198"/>
                  <a:gd name="T108" fmla="*/ 141 w 417"/>
                  <a:gd name="T109" fmla="*/ 53 h 198"/>
                  <a:gd name="T110" fmla="*/ 158 w 417"/>
                  <a:gd name="T111" fmla="*/ 32 h 198"/>
                  <a:gd name="T112" fmla="*/ 208 w 417"/>
                  <a:gd name="T113" fmla="*/ 18 h 198"/>
                  <a:gd name="T114" fmla="*/ 209 w 417"/>
                  <a:gd name="T115" fmla="*/ 1 h 198"/>
                  <a:gd name="T116" fmla="*/ 244 w 417"/>
                  <a:gd name="T117"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7" h="198">
                    <a:moveTo>
                      <a:pt x="64" y="198"/>
                    </a:moveTo>
                    <a:cubicBezTo>
                      <a:pt x="43" y="173"/>
                      <a:pt x="44" y="172"/>
                      <a:pt x="39" y="166"/>
                    </a:cubicBezTo>
                    <a:cubicBezTo>
                      <a:pt x="33" y="159"/>
                      <a:pt x="24" y="152"/>
                      <a:pt x="13" y="141"/>
                    </a:cubicBezTo>
                    <a:cubicBezTo>
                      <a:pt x="2" y="131"/>
                      <a:pt x="0" y="114"/>
                      <a:pt x="0" y="103"/>
                    </a:cubicBezTo>
                    <a:cubicBezTo>
                      <a:pt x="1" y="93"/>
                      <a:pt x="0" y="81"/>
                      <a:pt x="6" y="74"/>
                    </a:cubicBezTo>
                    <a:cubicBezTo>
                      <a:pt x="6" y="74"/>
                      <a:pt x="3" y="105"/>
                      <a:pt x="15" y="121"/>
                    </a:cubicBezTo>
                    <a:cubicBezTo>
                      <a:pt x="27" y="137"/>
                      <a:pt x="40" y="144"/>
                      <a:pt x="51" y="144"/>
                    </a:cubicBezTo>
                    <a:cubicBezTo>
                      <a:pt x="62" y="145"/>
                      <a:pt x="73" y="144"/>
                      <a:pt x="82" y="155"/>
                    </a:cubicBezTo>
                    <a:cubicBezTo>
                      <a:pt x="90" y="166"/>
                      <a:pt x="81" y="177"/>
                      <a:pt x="72" y="176"/>
                    </a:cubicBezTo>
                    <a:cubicBezTo>
                      <a:pt x="62" y="175"/>
                      <a:pt x="62" y="168"/>
                      <a:pt x="62" y="168"/>
                    </a:cubicBezTo>
                    <a:cubicBezTo>
                      <a:pt x="62" y="168"/>
                      <a:pt x="57" y="178"/>
                      <a:pt x="67" y="186"/>
                    </a:cubicBezTo>
                    <a:cubicBezTo>
                      <a:pt x="78" y="193"/>
                      <a:pt x="92" y="190"/>
                      <a:pt x="100" y="181"/>
                    </a:cubicBezTo>
                    <a:cubicBezTo>
                      <a:pt x="108" y="171"/>
                      <a:pt x="106" y="155"/>
                      <a:pt x="96" y="146"/>
                    </a:cubicBezTo>
                    <a:cubicBezTo>
                      <a:pt x="86" y="137"/>
                      <a:pt x="64" y="126"/>
                      <a:pt x="61" y="115"/>
                    </a:cubicBezTo>
                    <a:cubicBezTo>
                      <a:pt x="58" y="104"/>
                      <a:pt x="59" y="93"/>
                      <a:pt x="70" y="88"/>
                    </a:cubicBezTo>
                    <a:cubicBezTo>
                      <a:pt x="81" y="83"/>
                      <a:pt x="94" y="93"/>
                      <a:pt x="90" y="102"/>
                    </a:cubicBezTo>
                    <a:cubicBezTo>
                      <a:pt x="85" y="112"/>
                      <a:pt x="74" y="107"/>
                      <a:pt x="71" y="104"/>
                    </a:cubicBezTo>
                    <a:cubicBezTo>
                      <a:pt x="71" y="104"/>
                      <a:pt x="67" y="110"/>
                      <a:pt x="74" y="115"/>
                    </a:cubicBezTo>
                    <a:cubicBezTo>
                      <a:pt x="81" y="120"/>
                      <a:pt x="99" y="121"/>
                      <a:pt x="107" y="113"/>
                    </a:cubicBezTo>
                    <a:cubicBezTo>
                      <a:pt x="115" y="106"/>
                      <a:pt x="111" y="87"/>
                      <a:pt x="90" y="77"/>
                    </a:cubicBezTo>
                    <a:cubicBezTo>
                      <a:pt x="70" y="67"/>
                      <a:pt x="64" y="61"/>
                      <a:pt x="61" y="52"/>
                    </a:cubicBezTo>
                    <a:cubicBezTo>
                      <a:pt x="57" y="44"/>
                      <a:pt x="44" y="29"/>
                      <a:pt x="34" y="27"/>
                    </a:cubicBezTo>
                    <a:cubicBezTo>
                      <a:pt x="34" y="27"/>
                      <a:pt x="48" y="25"/>
                      <a:pt x="63" y="37"/>
                    </a:cubicBezTo>
                    <a:cubicBezTo>
                      <a:pt x="77" y="48"/>
                      <a:pt x="77" y="47"/>
                      <a:pt x="85" y="46"/>
                    </a:cubicBezTo>
                    <a:cubicBezTo>
                      <a:pt x="93" y="46"/>
                      <a:pt x="100" y="45"/>
                      <a:pt x="113" y="51"/>
                    </a:cubicBezTo>
                    <a:cubicBezTo>
                      <a:pt x="126" y="57"/>
                      <a:pt x="149" y="71"/>
                      <a:pt x="159" y="76"/>
                    </a:cubicBezTo>
                    <a:cubicBezTo>
                      <a:pt x="169" y="82"/>
                      <a:pt x="200" y="94"/>
                      <a:pt x="228" y="95"/>
                    </a:cubicBezTo>
                    <a:cubicBezTo>
                      <a:pt x="256" y="97"/>
                      <a:pt x="288" y="96"/>
                      <a:pt x="295" y="95"/>
                    </a:cubicBezTo>
                    <a:cubicBezTo>
                      <a:pt x="295" y="95"/>
                      <a:pt x="308" y="107"/>
                      <a:pt x="311" y="122"/>
                    </a:cubicBezTo>
                    <a:cubicBezTo>
                      <a:pt x="314" y="138"/>
                      <a:pt x="316" y="140"/>
                      <a:pt x="322" y="144"/>
                    </a:cubicBezTo>
                    <a:cubicBezTo>
                      <a:pt x="328" y="149"/>
                      <a:pt x="345" y="146"/>
                      <a:pt x="353" y="133"/>
                    </a:cubicBezTo>
                    <a:cubicBezTo>
                      <a:pt x="361" y="120"/>
                      <a:pt x="363" y="119"/>
                      <a:pt x="367" y="112"/>
                    </a:cubicBezTo>
                    <a:cubicBezTo>
                      <a:pt x="370" y="105"/>
                      <a:pt x="374" y="98"/>
                      <a:pt x="381" y="96"/>
                    </a:cubicBezTo>
                    <a:cubicBezTo>
                      <a:pt x="389" y="93"/>
                      <a:pt x="394" y="95"/>
                      <a:pt x="399" y="97"/>
                    </a:cubicBezTo>
                    <a:cubicBezTo>
                      <a:pt x="405" y="98"/>
                      <a:pt x="417" y="105"/>
                      <a:pt x="417" y="108"/>
                    </a:cubicBezTo>
                    <a:cubicBezTo>
                      <a:pt x="417" y="111"/>
                      <a:pt x="415" y="111"/>
                      <a:pt x="415" y="111"/>
                    </a:cubicBezTo>
                    <a:cubicBezTo>
                      <a:pt x="415" y="111"/>
                      <a:pt x="388" y="119"/>
                      <a:pt x="381" y="138"/>
                    </a:cubicBezTo>
                    <a:cubicBezTo>
                      <a:pt x="374" y="157"/>
                      <a:pt x="369" y="173"/>
                      <a:pt x="366" y="184"/>
                    </a:cubicBezTo>
                    <a:cubicBezTo>
                      <a:pt x="365" y="188"/>
                      <a:pt x="364" y="192"/>
                      <a:pt x="361" y="198"/>
                    </a:cubicBezTo>
                    <a:cubicBezTo>
                      <a:pt x="324" y="198"/>
                      <a:pt x="324" y="198"/>
                      <a:pt x="324" y="198"/>
                    </a:cubicBezTo>
                    <a:cubicBezTo>
                      <a:pt x="323" y="192"/>
                      <a:pt x="320" y="187"/>
                      <a:pt x="318" y="185"/>
                    </a:cubicBezTo>
                    <a:cubicBezTo>
                      <a:pt x="313" y="181"/>
                      <a:pt x="305" y="178"/>
                      <a:pt x="293" y="180"/>
                    </a:cubicBezTo>
                    <a:cubicBezTo>
                      <a:pt x="285" y="181"/>
                      <a:pt x="275" y="187"/>
                      <a:pt x="270" y="198"/>
                    </a:cubicBezTo>
                    <a:cubicBezTo>
                      <a:pt x="226" y="198"/>
                      <a:pt x="226" y="198"/>
                      <a:pt x="226" y="198"/>
                    </a:cubicBezTo>
                    <a:cubicBezTo>
                      <a:pt x="227" y="194"/>
                      <a:pt x="228" y="190"/>
                      <a:pt x="229" y="184"/>
                    </a:cubicBezTo>
                    <a:cubicBezTo>
                      <a:pt x="234" y="163"/>
                      <a:pt x="245" y="146"/>
                      <a:pt x="245" y="146"/>
                    </a:cubicBezTo>
                    <a:cubicBezTo>
                      <a:pt x="218" y="140"/>
                      <a:pt x="218" y="140"/>
                      <a:pt x="218" y="140"/>
                    </a:cubicBezTo>
                    <a:cubicBezTo>
                      <a:pt x="218" y="134"/>
                      <a:pt x="221" y="126"/>
                      <a:pt x="221" y="126"/>
                    </a:cubicBezTo>
                    <a:cubicBezTo>
                      <a:pt x="248" y="132"/>
                      <a:pt x="248" y="132"/>
                      <a:pt x="248" y="132"/>
                    </a:cubicBezTo>
                    <a:cubicBezTo>
                      <a:pt x="250" y="123"/>
                      <a:pt x="250" y="123"/>
                      <a:pt x="250" y="123"/>
                    </a:cubicBezTo>
                    <a:cubicBezTo>
                      <a:pt x="225" y="118"/>
                      <a:pt x="225" y="118"/>
                      <a:pt x="225" y="118"/>
                    </a:cubicBezTo>
                    <a:cubicBezTo>
                      <a:pt x="227" y="115"/>
                      <a:pt x="232" y="111"/>
                      <a:pt x="232" y="111"/>
                    </a:cubicBezTo>
                    <a:cubicBezTo>
                      <a:pt x="223" y="109"/>
                      <a:pt x="223" y="109"/>
                      <a:pt x="223" y="109"/>
                    </a:cubicBezTo>
                    <a:cubicBezTo>
                      <a:pt x="220" y="111"/>
                      <a:pt x="217" y="116"/>
                      <a:pt x="217" y="116"/>
                    </a:cubicBezTo>
                    <a:cubicBezTo>
                      <a:pt x="211" y="115"/>
                      <a:pt x="211" y="115"/>
                      <a:pt x="211" y="115"/>
                    </a:cubicBezTo>
                    <a:cubicBezTo>
                      <a:pt x="209" y="124"/>
                      <a:pt x="209" y="124"/>
                      <a:pt x="209" y="124"/>
                    </a:cubicBezTo>
                    <a:cubicBezTo>
                      <a:pt x="212" y="125"/>
                      <a:pt x="212" y="125"/>
                      <a:pt x="212" y="125"/>
                    </a:cubicBezTo>
                    <a:cubicBezTo>
                      <a:pt x="207" y="138"/>
                      <a:pt x="209" y="148"/>
                      <a:pt x="209" y="148"/>
                    </a:cubicBezTo>
                    <a:cubicBezTo>
                      <a:pt x="230" y="152"/>
                      <a:pt x="230" y="152"/>
                      <a:pt x="230" y="152"/>
                    </a:cubicBezTo>
                    <a:cubicBezTo>
                      <a:pt x="222" y="168"/>
                      <a:pt x="219" y="181"/>
                      <a:pt x="216" y="198"/>
                    </a:cubicBezTo>
                    <a:cubicBezTo>
                      <a:pt x="205" y="198"/>
                      <a:pt x="205" y="198"/>
                      <a:pt x="205" y="198"/>
                    </a:cubicBezTo>
                    <a:cubicBezTo>
                      <a:pt x="210" y="176"/>
                      <a:pt x="210" y="176"/>
                      <a:pt x="210" y="176"/>
                    </a:cubicBezTo>
                    <a:cubicBezTo>
                      <a:pt x="201" y="174"/>
                      <a:pt x="201" y="174"/>
                      <a:pt x="201" y="174"/>
                    </a:cubicBezTo>
                    <a:cubicBezTo>
                      <a:pt x="196" y="198"/>
                      <a:pt x="196" y="198"/>
                      <a:pt x="196" y="198"/>
                    </a:cubicBezTo>
                    <a:cubicBezTo>
                      <a:pt x="183" y="198"/>
                      <a:pt x="183" y="198"/>
                      <a:pt x="183" y="198"/>
                    </a:cubicBezTo>
                    <a:cubicBezTo>
                      <a:pt x="190" y="161"/>
                      <a:pt x="190" y="161"/>
                      <a:pt x="190" y="161"/>
                    </a:cubicBezTo>
                    <a:cubicBezTo>
                      <a:pt x="212" y="166"/>
                      <a:pt x="212" y="166"/>
                      <a:pt x="212" y="166"/>
                    </a:cubicBezTo>
                    <a:cubicBezTo>
                      <a:pt x="214" y="157"/>
                      <a:pt x="214" y="157"/>
                      <a:pt x="214" y="157"/>
                    </a:cubicBezTo>
                    <a:cubicBezTo>
                      <a:pt x="192" y="153"/>
                      <a:pt x="192" y="153"/>
                      <a:pt x="192" y="153"/>
                    </a:cubicBezTo>
                    <a:cubicBezTo>
                      <a:pt x="195" y="141"/>
                      <a:pt x="195" y="141"/>
                      <a:pt x="195" y="141"/>
                    </a:cubicBezTo>
                    <a:cubicBezTo>
                      <a:pt x="186" y="140"/>
                      <a:pt x="186" y="140"/>
                      <a:pt x="186" y="140"/>
                    </a:cubicBezTo>
                    <a:cubicBezTo>
                      <a:pt x="183" y="151"/>
                      <a:pt x="183" y="151"/>
                      <a:pt x="183" y="151"/>
                    </a:cubicBezTo>
                    <a:cubicBezTo>
                      <a:pt x="162" y="146"/>
                      <a:pt x="162" y="146"/>
                      <a:pt x="162" y="146"/>
                    </a:cubicBezTo>
                    <a:cubicBezTo>
                      <a:pt x="160" y="155"/>
                      <a:pt x="160" y="155"/>
                      <a:pt x="160" y="155"/>
                    </a:cubicBezTo>
                    <a:cubicBezTo>
                      <a:pt x="182" y="159"/>
                      <a:pt x="182" y="159"/>
                      <a:pt x="182" y="159"/>
                    </a:cubicBezTo>
                    <a:cubicBezTo>
                      <a:pt x="173" y="198"/>
                      <a:pt x="173" y="198"/>
                      <a:pt x="173" y="198"/>
                    </a:cubicBezTo>
                    <a:cubicBezTo>
                      <a:pt x="161" y="198"/>
                      <a:pt x="161" y="198"/>
                      <a:pt x="161" y="198"/>
                    </a:cubicBezTo>
                    <a:cubicBezTo>
                      <a:pt x="167" y="167"/>
                      <a:pt x="167" y="167"/>
                      <a:pt x="167" y="167"/>
                    </a:cubicBezTo>
                    <a:cubicBezTo>
                      <a:pt x="158" y="165"/>
                      <a:pt x="158" y="165"/>
                      <a:pt x="158" y="165"/>
                    </a:cubicBezTo>
                    <a:cubicBezTo>
                      <a:pt x="151" y="198"/>
                      <a:pt x="151" y="198"/>
                      <a:pt x="151" y="198"/>
                    </a:cubicBezTo>
                    <a:cubicBezTo>
                      <a:pt x="140" y="198"/>
                      <a:pt x="140" y="198"/>
                      <a:pt x="140" y="198"/>
                    </a:cubicBezTo>
                    <a:cubicBezTo>
                      <a:pt x="141" y="196"/>
                      <a:pt x="141" y="193"/>
                      <a:pt x="142" y="191"/>
                    </a:cubicBezTo>
                    <a:cubicBezTo>
                      <a:pt x="147" y="171"/>
                      <a:pt x="150" y="156"/>
                      <a:pt x="149" y="135"/>
                    </a:cubicBezTo>
                    <a:cubicBezTo>
                      <a:pt x="170" y="140"/>
                      <a:pt x="170" y="140"/>
                      <a:pt x="170" y="140"/>
                    </a:cubicBezTo>
                    <a:cubicBezTo>
                      <a:pt x="170" y="140"/>
                      <a:pt x="176" y="131"/>
                      <a:pt x="177" y="117"/>
                    </a:cubicBezTo>
                    <a:cubicBezTo>
                      <a:pt x="180" y="118"/>
                      <a:pt x="180" y="118"/>
                      <a:pt x="180" y="118"/>
                    </a:cubicBezTo>
                    <a:cubicBezTo>
                      <a:pt x="182" y="109"/>
                      <a:pt x="182" y="109"/>
                      <a:pt x="182" y="109"/>
                    </a:cubicBezTo>
                    <a:cubicBezTo>
                      <a:pt x="176" y="108"/>
                      <a:pt x="176" y="108"/>
                      <a:pt x="176" y="108"/>
                    </a:cubicBezTo>
                    <a:cubicBezTo>
                      <a:pt x="176" y="108"/>
                      <a:pt x="175" y="101"/>
                      <a:pt x="173" y="98"/>
                    </a:cubicBezTo>
                    <a:cubicBezTo>
                      <a:pt x="164" y="96"/>
                      <a:pt x="164" y="96"/>
                      <a:pt x="164" y="96"/>
                    </a:cubicBezTo>
                    <a:cubicBezTo>
                      <a:pt x="164" y="96"/>
                      <a:pt x="167" y="102"/>
                      <a:pt x="167" y="106"/>
                    </a:cubicBezTo>
                    <a:cubicBezTo>
                      <a:pt x="143" y="101"/>
                      <a:pt x="143" y="101"/>
                      <a:pt x="143" y="101"/>
                    </a:cubicBezTo>
                    <a:cubicBezTo>
                      <a:pt x="141" y="109"/>
                      <a:pt x="141" y="109"/>
                      <a:pt x="141" y="109"/>
                    </a:cubicBezTo>
                    <a:cubicBezTo>
                      <a:pt x="168" y="115"/>
                      <a:pt x="168" y="115"/>
                      <a:pt x="168" y="115"/>
                    </a:cubicBezTo>
                    <a:cubicBezTo>
                      <a:pt x="168" y="115"/>
                      <a:pt x="168" y="123"/>
                      <a:pt x="165" y="129"/>
                    </a:cubicBezTo>
                    <a:cubicBezTo>
                      <a:pt x="138" y="123"/>
                      <a:pt x="138" y="123"/>
                      <a:pt x="138" y="123"/>
                    </a:cubicBezTo>
                    <a:cubicBezTo>
                      <a:pt x="138" y="123"/>
                      <a:pt x="141" y="143"/>
                      <a:pt x="137" y="165"/>
                    </a:cubicBezTo>
                    <a:cubicBezTo>
                      <a:pt x="134" y="183"/>
                      <a:pt x="133" y="188"/>
                      <a:pt x="129" y="198"/>
                    </a:cubicBezTo>
                    <a:cubicBezTo>
                      <a:pt x="64" y="198"/>
                      <a:pt x="64" y="198"/>
                      <a:pt x="64" y="198"/>
                    </a:cubicBezTo>
                    <a:close/>
                    <a:moveTo>
                      <a:pt x="287" y="198"/>
                    </a:moveTo>
                    <a:cubicBezTo>
                      <a:pt x="289" y="196"/>
                      <a:pt x="290" y="194"/>
                      <a:pt x="292" y="193"/>
                    </a:cubicBezTo>
                    <a:cubicBezTo>
                      <a:pt x="296" y="191"/>
                      <a:pt x="303" y="192"/>
                      <a:pt x="306" y="198"/>
                    </a:cubicBezTo>
                    <a:cubicBezTo>
                      <a:pt x="287" y="198"/>
                      <a:pt x="287" y="198"/>
                      <a:pt x="287" y="198"/>
                    </a:cubicBezTo>
                    <a:close/>
                    <a:moveTo>
                      <a:pt x="236" y="23"/>
                    </a:moveTo>
                    <a:cubicBezTo>
                      <a:pt x="236" y="23"/>
                      <a:pt x="229" y="28"/>
                      <a:pt x="232" y="34"/>
                    </a:cubicBezTo>
                    <a:cubicBezTo>
                      <a:pt x="236" y="41"/>
                      <a:pt x="241" y="41"/>
                      <a:pt x="245" y="43"/>
                    </a:cubicBezTo>
                    <a:cubicBezTo>
                      <a:pt x="249" y="45"/>
                      <a:pt x="263" y="53"/>
                      <a:pt x="274" y="64"/>
                    </a:cubicBezTo>
                    <a:cubicBezTo>
                      <a:pt x="284" y="74"/>
                      <a:pt x="286" y="82"/>
                      <a:pt x="286" y="82"/>
                    </a:cubicBezTo>
                    <a:cubicBezTo>
                      <a:pt x="286" y="82"/>
                      <a:pt x="267" y="87"/>
                      <a:pt x="236" y="84"/>
                    </a:cubicBezTo>
                    <a:cubicBezTo>
                      <a:pt x="205" y="81"/>
                      <a:pt x="155" y="60"/>
                      <a:pt x="141" y="53"/>
                    </a:cubicBezTo>
                    <a:cubicBezTo>
                      <a:pt x="141" y="53"/>
                      <a:pt x="132" y="48"/>
                      <a:pt x="129" y="45"/>
                    </a:cubicBezTo>
                    <a:cubicBezTo>
                      <a:pt x="129" y="45"/>
                      <a:pt x="139" y="34"/>
                      <a:pt x="158" y="32"/>
                    </a:cubicBezTo>
                    <a:cubicBezTo>
                      <a:pt x="178" y="31"/>
                      <a:pt x="190" y="30"/>
                      <a:pt x="199" y="28"/>
                    </a:cubicBezTo>
                    <a:cubicBezTo>
                      <a:pt x="209" y="27"/>
                      <a:pt x="210" y="21"/>
                      <a:pt x="208" y="18"/>
                    </a:cubicBezTo>
                    <a:cubicBezTo>
                      <a:pt x="207" y="15"/>
                      <a:pt x="203" y="12"/>
                      <a:pt x="202" y="9"/>
                    </a:cubicBezTo>
                    <a:cubicBezTo>
                      <a:pt x="200" y="7"/>
                      <a:pt x="203" y="1"/>
                      <a:pt x="209" y="1"/>
                    </a:cubicBezTo>
                    <a:cubicBezTo>
                      <a:pt x="215" y="1"/>
                      <a:pt x="224" y="0"/>
                      <a:pt x="237" y="8"/>
                    </a:cubicBezTo>
                    <a:cubicBezTo>
                      <a:pt x="251" y="15"/>
                      <a:pt x="246" y="20"/>
                      <a:pt x="244" y="20"/>
                    </a:cubicBezTo>
                    <a:cubicBezTo>
                      <a:pt x="242" y="21"/>
                      <a:pt x="237" y="21"/>
                      <a:pt x="236" y="23"/>
                    </a:cubicBezTo>
                    <a:close/>
                  </a:path>
                </a:pathLst>
              </a:custGeom>
              <a:solidFill>
                <a:srgbClr val="3D2823"/>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sp>
        <p:nvSpPr>
          <p:cNvPr id="52" name="文本框 51"/>
          <p:cNvSpPr txBox="1"/>
          <p:nvPr/>
        </p:nvSpPr>
        <p:spPr>
          <a:xfrm>
            <a:off x="1780184" y="2204893"/>
            <a:ext cx="1960562" cy="492443"/>
          </a:xfrm>
          <a:prstGeom prst="rect">
            <a:avLst/>
          </a:prstGeom>
          <a:noFill/>
        </p:spPr>
        <p:txBody>
          <a:bodyPr wrap="square" rtlCol="0">
            <a:spAutoFit/>
          </a:bodyPr>
          <a:lstStyle/>
          <a:p>
            <a:pPr algn="r"/>
            <a:r>
              <a:rPr lang="zh-CN" altLang="en-US" sz="2600" dirty="0">
                <a:solidFill>
                  <a:srgbClr val="E88D0A"/>
                </a:solidFill>
                <a:latin typeface="黑体" panose="02010609060101010101" pitchFamily="49" charset="-122"/>
                <a:ea typeface="黑体" panose="02010609060101010101" pitchFamily="49" charset="-122"/>
              </a:rPr>
              <a:t>输入小标题</a:t>
            </a:r>
          </a:p>
        </p:txBody>
      </p:sp>
      <p:sp>
        <p:nvSpPr>
          <p:cNvPr id="53" name="文本框 52"/>
          <p:cNvSpPr txBox="1"/>
          <p:nvPr/>
        </p:nvSpPr>
        <p:spPr>
          <a:xfrm>
            <a:off x="1635146" y="2723154"/>
            <a:ext cx="2114562" cy="656590"/>
          </a:xfrm>
          <a:prstGeom prst="rect">
            <a:avLst/>
          </a:prstGeom>
          <a:noFill/>
        </p:spPr>
        <p:txBody>
          <a:bodyPr wrap="square" rtlCol="0">
            <a:spAutoFit/>
          </a:bodyPr>
          <a:lstStyle/>
          <a:p>
            <a:pPr algn="r">
              <a:lnSpc>
                <a:spcPts val="2200"/>
              </a:lnSpc>
            </a:pPr>
            <a:r>
              <a:rPr lang="zh-CN" altLang="en-US" sz="1600" dirty="0">
                <a:solidFill>
                  <a:srgbClr val="3D2823"/>
                </a:solidFill>
                <a:latin typeface="微软雅黑" panose="020B0503020204020204" pitchFamily="34" charset="-122"/>
                <a:ea typeface="微软雅黑" panose="020B0503020204020204" pitchFamily="34" charset="-122"/>
              </a:rPr>
              <a:t>请添加相应的文字材料进行补充完善</a:t>
            </a:r>
          </a:p>
        </p:txBody>
      </p:sp>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191401429"/>
      </p:ext>
    </p:extLst>
  </p:cSld>
  <p:clrMapOvr>
    <a:masterClrMapping/>
  </p:clrMapOvr>
  <p:transition spd="slow" advClick="0" advTm="0">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500"/>
                                            <p:tgtEl>
                                              <p:spTgt spid="10"/>
                                            </p:tgtEl>
                                          </p:cBhvr>
                                        </p:animEffect>
                                      </p:childTnLst>
                                    </p:cTn>
                                  </p:par>
                                  <p:par>
                                    <p:cTn id="8" presetID="6" presetClass="emph" presetSubtype="0" autoRev="1" fill="hold" grpId="1" nodeType="withEffect">
                                      <p:stCondLst>
                                        <p:cond delay="300"/>
                                      </p:stCondLst>
                                      <p:childTnLst>
                                        <p:animScale>
                                          <p:cBhvr>
                                            <p:cTn id="9" dur="250" fill="hold"/>
                                            <p:tgtEl>
                                              <p:spTgt spid="10"/>
                                            </p:tgtEl>
                                          </p:cBhvr>
                                          <p:by x="150000" y="150000"/>
                                        </p:animScale>
                                      </p:childTnLst>
                                    </p:cTn>
                                  </p:par>
                                  <p:par>
                                    <p:cTn id="10" presetID="6" presetClass="entr" presetSubtype="32" fill="hold" nodeType="withEffect">
                                      <p:stCondLst>
                                        <p:cond delay="300"/>
                                      </p:stCondLst>
                                      <p:childTnLst>
                                        <p:set>
                                          <p:cBhvr>
                                            <p:cTn id="11" dur="1" fill="hold">
                                              <p:stCondLst>
                                                <p:cond delay="0"/>
                                              </p:stCondLst>
                                            </p:cTn>
                                            <p:tgtEl>
                                              <p:spTgt spid="46"/>
                                            </p:tgtEl>
                                            <p:attrNameLst>
                                              <p:attrName>style.visibility</p:attrName>
                                            </p:attrNameLst>
                                          </p:cBhvr>
                                          <p:to>
                                            <p:strVal val="visible"/>
                                          </p:to>
                                        </p:set>
                                        <p:animEffect transition="in" filter="circle(out)">
                                          <p:cBhvr>
                                            <p:cTn id="12" dur="500"/>
                                            <p:tgtEl>
                                              <p:spTgt spid="46"/>
                                            </p:tgtEl>
                                          </p:cBhvr>
                                        </p:animEffect>
                                      </p:childTnLst>
                                    </p:cTn>
                                  </p:par>
                                  <p:par>
                                    <p:cTn id="13" presetID="6" presetClass="emph" presetSubtype="0" autoRev="1" fill="hold" nodeType="withEffect">
                                      <p:stCondLst>
                                        <p:cond delay="500"/>
                                      </p:stCondLst>
                                      <p:childTnLst>
                                        <p:animScale>
                                          <p:cBhvr>
                                            <p:cTn id="14" dur="250" fill="hold"/>
                                            <p:tgtEl>
                                              <p:spTgt spid="46"/>
                                            </p:tgtEl>
                                          </p:cBhvr>
                                          <p:by x="150000" y="150000"/>
                                        </p:animScale>
                                      </p:childTnLst>
                                    </p:cTn>
                                  </p:par>
                                  <p:par>
                                    <p:cTn id="15" presetID="10" presetClass="entr" presetSubtype="0" fill="hold" grpId="0" nodeType="withEffect">
                                      <p:stCondLst>
                                        <p:cond delay="8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
                                            <p:tgtEl>
                                              <p:spTgt spid="22"/>
                                            </p:tgtEl>
                                          </p:cBhvr>
                                        </p:animEffect>
                                      </p:childTnLst>
                                    </p:cTn>
                                  </p:par>
                                  <p:par>
                                    <p:cTn id="18" presetID="0" presetClass="path" presetSubtype="0" fill="hold" grpId="1" nodeType="withEffect" p14:presetBounceEnd="50000">
                                      <p:stCondLst>
                                        <p:cond delay="800"/>
                                      </p:stCondLst>
                                      <p:childTnLst>
                                        <p:animMotion origin="layout" path="M 0.00156 0.34444 L 6.25E-7 2.96296E-6 " pathEditMode="relative" rAng="0" ptsTypes="AA" p14:bounceEnd="50000">
                                          <p:cBhvr>
                                            <p:cTn id="19" dur="500" fill="hold"/>
                                            <p:tgtEl>
                                              <p:spTgt spid="22"/>
                                            </p:tgtEl>
                                            <p:attrNameLst>
                                              <p:attrName>ppt_x</p:attrName>
                                              <p:attrName>ppt_y</p:attrName>
                                            </p:attrNameLst>
                                          </p:cBhvr>
                                          <p:rCtr x="-78" y="-17222"/>
                                        </p:animMotion>
                                      </p:childTnLst>
                                    </p:cTn>
                                  </p:par>
                                  <p:par>
                                    <p:cTn id="20" presetID="10" presetClass="entr" presetSubtype="0" fill="hold" grpId="0" nodeType="withEffect">
                                      <p:stCondLst>
                                        <p:cond delay="9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
                                            <p:tgtEl>
                                              <p:spTgt spid="11"/>
                                            </p:tgtEl>
                                          </p:cBhvr>
                                        </p:animEffect>
                                      </p:childTnLst>
                                    </p:cTn>
                                  </p:par>
                                  <p:par>
                                    <p:cTn id="23" presetID="0" presetClass="path" presetSubtype="0" fill="hold" grpId="1" nodeType="withEffect" p14:presetBounceEnd="50000">
                                      <p:stCondLst>
                                        <p:cond delay="900"/>
                                      </p:stCondLst>
                                      <p:childTnLst>
                                        <p:animMotion origin="layout" path="M 0.19635 0.00301 L 4.16667E-6 2.22222E-6 " pathEditMode="relative" rAng="0" ptsTypes="AA" p14:bounceEnd="50000">
                                          <p:cBhvr>
                                            <p:cTn id="24" dur="500" fill="hold"/>
                                            <p:tgtEl>
                                              <p:spTgt spid="11"/>
                                            </p:tgtEl>
                                            <p:attrNameLst>
                                              <p:attrName>ppt_x</p:attrName>
                                              <p:attrName>ppt_y</p:attrName>
                                            </p:attrNameLst>
                                          </p:cBhvr>
                                          <p:rCtr x="-9818" y="-162"/>
                                        </p:animMotion>
                                      </p:childTnLst>
                                    </p:cTn>
                                  </p:par>
                                  <p:par>
                                    <p:cTn id="25" presetID="10" presetClass="entr" presetSubtype="0" fill="hold" grpId="0" nodeType="withEffect">
                                      <p:stCondLst>
                                        <p:cond delay="100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
                                            <p:tgtEl>
                                              <p:spTgt spid="31"/>
                                            </p:tgtEl>
                                          </p:cBhvr>
                                        </p:animEffect>
                                      </p:childTnLst>
                                    </p:cTn>
                                  </p:par>
                                  <p:par>
                                    <p:cTn id="28" presetID="0" presetClass="path" presetSubtype="0" fill="hold" grpId="1" nodeType="withEffect" p14:presetBounceEnd="50000">
                                      <p:stCondLst>
                                        <p:cond delay="1000"/>
                                      </p:stCondLst>
                                      <p:childTnLst>
                                        <p:animMotion origin="layout" path="M -0.19766 0.00231 L 3.75E-6 2.22222E-6 " pathEditMode="relative" rAng="0" ptsTypes="AA" p14:bounceEnd="50000">
                                          <p:cBhvr>
                                            <p:cTn id="29" dur="500" fill="hold"/>
                                            <p:tgtEl>
                                              <p:spTgt spid="31"/>
                                            </p:tgtEl>
                                            <p:attrNameLst>
                                              <p:attrName>ppt_x</p:attrName>
                                              <p:attrName>ppt_y</p:attrName>
                                            </p:attrNameLst>
                                          </p:cBhvr>
                                          <p:rCtr x="9883" y="-116"/>
                                        </p:animMotion>
                                      </p:childTnLst>
                                    </p:cTn>
                                  </p:par>
                                  <p:par>
                                    <p:cTn id="30" presetID="10" presetClass="entr" presetSubtype="0" fill="hold" grpId="0" nodeType="withEffect">
                                      <p:stCondLst>
                                        <p:cond delay="110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100"/>
                                            <p:tgtEl>
                                              <p:spTgt spid="42"/>
                                            </p:tgtEl>
                                          </p:cBhvr>
                                        </p:animEffect>
                                      </p:childTnLst>
                                    </p:cTn>
                                  </p:par>
                                  <p:par>
                                    <p:cTn id="33" presetID="0" presetClass="path" presetSubtype="0" fill="hold" grpId="1" nodeType="withEffect" p14:presetBounceEnd="50000">
                                      <p:stCondLst>
                                        <p:cond delay="1100"/>
                                      </p:stCondLst>
                                      <p:childTnLst>
                                        <p:animMotion origin="layout" path="M -0.0875 0.35092 L 4.79167E-6 2.96296E-6 " pathEditMode="relative" rAng="0" ptsTypes="AA" p14:bounceEnd="50000">
                                          <p:cBhvr>
                                            <p:cTn id="34" dur="500" fill="hold"/>
                                            <p:tgtEl>
                                              <p:spTgt spid="42"/>
                                            </p:tgtEl>
                                            <p:attrNameLst>
                                              <p:attrName>ppt_x</p:attrName>
                                              <p:attrName>ppt_y</p:attrName>
                                            </p:attrNameLst>
                                          </p:cBhvr>
                                          <p:rCtr x="4375" y="-17546"/>
                                        </p:animMotion>
                                      </p:childTnLst>
                                    </p:cTn>
                                  </p:par>
                                  <p:par>
                                    <p:cTn id="35" presetID="10" presetClass="entr" presetSubtype="0" fill="hold" grpId="0" nodeType="withEffect">
                                      <p:stCondLst>
                                        <p:cond delay="110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100"/>
                                            <p:tgtEl>
                                              <p:spTgt spid="45"/>
                                            </p:tgtEl>
                                          </p:cBhvr>
                                        </p:animEffect>
                                      </p:childTnLst>
                                    </p:cTn>
                                  </p:par>
                                  <p:par>
                                    <p:cTn id="38" presetID="0" presetClass="path" presetSubtype="0" fill="hold" grpId="1" nodeType="withEffect" p14:presetBounceEnd="50000">
                                      <p:stCondLst>
                                        <p:cond delay="1100"/>
                                      </p:stCondLst>
                                      <p:childTnLst>
                                        <p:animMotion origin="layout" path="M 0.08477 0.3412 L -4.375E-6 2.96296E-6 " pathEditMode="relative" rAng="0" ptsTypes="AA" p14:bounceEnd="50000">
                                          <p:cBhvr>
                                            <p:cTn id="39" dur="500" fill="hold"/>
                                            <p:tgtEl>
                                              <p:spTgt spid="45"/>
                                            </p:tgtEl>
                                            <p:attrNameLst>
                                              <p:attrName>ppt_x</p:attrName>
                                              <p:attrName>ppt_y</p:attrName>
                                            </p:attrNameLst>
                                          </p:cBhvr>
                                          <p:rCtr x="-4245" y="-17060"/>
                                        </p:animMotion>
                                      </p:childTnLst>
                                    </p:cTn>
                                  </p:par>
                                  <p:par>
                                    <p:cTn id="40" presetID="10" presetClass="entr" presetSubtype="0" fill="hold" grpId="0" nodeType="withEffect">
                                      <p:stCondLst>
                                        <p:cond delay="120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
                                            <p:tgtEl>
                                              <p:spTgt spid="44"/>
                                            </p:tgtEl>
                                          </p:cBhvr>
                                        </p:animEffect>
                                      </p:childTnLst>
                                    </p:cTn>
                                  </p:par>
                                  <p:par>
                                    <p:cTn id="43" presetID="0" presetClass="path" presetSubtype="0" fill="hold" grpId="1" nodeType="withEffect" p14:presetBounceEnd="50000">
                                      <p:stCondLst>
                                        <p:cond delay="1200"/>
                                      </p:stCondLst>
                                      <p:childTnLst>
                                        <p:animMotion origin="layout" path="M -0.28255 0.00439 L -2.08333E-6 3.7037E-6 " pathEditMode="relative" rAng="0" ptsTypes="AA" p14:bounceEnd="50000">
                                          <p:cBhvr>
                                            <p:cTn id="44" dur="500" fill="hold"/>
                                            <p:tgtEl>
                                              <p:spTgt spid="44"/>
                                            </p:tgtEl>
                                            <p:attrNameLst>
                                              <p:attrName>ppt_x</p:attrName>
                                              <p:attrName>ppt_y</p:attrName>
                                            </p:attrNameLst>
                                          </p:cBhvr>
                                          <p:rCtr x="14128" y="-231"/>
                                        </p:animMotion>
                                      </p:childTnLst>
                                    </p:cTn>
                                  </p:par>
                                  <p:par>
                                    <p:cTn id="45" presetID="10" presetClass="entr" presetSubtype="0" fill="hold" grpId="0" nodeType="withEffect">
                                      <p:stCondLst>
                                        <p:cond delay="120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
                                            <p:tgtEl>
                                              <p:spTgt spid="43"/>
                                            </p:tgtEl>
                                          </p:cBhvr>
                                        </p:animEffect>
                                      </p:childTnLst>
                                    </p:cTn>
                                  </p:par>
                                  <p:par>
                                    <p:cTn id="48" presetID="0" presetClass="path" presetSubtype="0" fill="hold" grpId="1" nodeType="withEffect" p14:presetBounceEnd="50000">
                                      <p:stCondLst>
                                        <p:cond delay="1200"/>
                                      </p:stCondLst>
                                      <p:childTnLst>
                                        <p:animMotion origin="layout" path="M 0.28177 -0.00394 L 8.33333E-7 3.7037E-6 " pathEditMode="relative" rAng="0" ptsTypes="AA" p14:bounceEnd="50000">
                                          <p:cBhvr>
                                            <p:cTn id="49" dur="500" fill="hold"/>
                                            <p:tgtEl>
                                              <p:spTgt spid="43"/>
                                            </p:tgtEl>
                                            <p:attrNameLst>
                                              <p:attrName>ppt_x</p:attrName>
                                              <p:attrName>ppt_y</p:attrName>
                                            </p:attrNameLst>
                                          </p:cBhvr>
                                          <p:rCtr x="-14089" y="185"/>
                                        </p:animMotion>
                                      </p:childTnLst>
                                    </p:cTn>
                                  </p:par>
                                  <p:par>
                                    <p:cTn id="50" presetID="6" presetClass="entr" presetSubtype="32" fill="hold" nodeType="withEffect">
                                      <p:stCondLst>
                                        <p:cond delay="800"/>
                                      </p:stCondLst>
                                      <p:childTnLst>
                                        <p:set>
                                          <p:cBhvr>
                                            <p:cTn id="51" dur="1" fill="hold">
                                              <p:stCondLst>
                                                <p:cond delay="0"/>
                                              </p:stCondLst>
                                            </p:cTn>
                                            <p:tgtEl>
                                              <p:spTgt spid="23"/>
                                            </p:tgtEl>
                                            <p:attrNameLst>
                                              <p:attrName>style.visibility</p:attrName>
                                            </p:attrNameLst>
                                          </p:cBhvr>
                                          <p:to>
                                            <p:strVal val="visible"/>
                                          </p:to>
                                        </p:set>
                                        <p:animEffect transition="in" filter="circle(out)">
                                          <p:cBhvr>
                                            <p:cTn id="52" dur="500"/>
                                            <p:tgtEl>
                                              <p:spTgt spid="23"/>
                                            </p:tgtEl>
                                          </p:cBhvr>
                                        </p:animEffect>
                                      </p:childTnLst>
                                    </p:cTn>
                                  </p:par>
                                  <p:par>
                                    <p:cTn id="53" presetID="6" presetClass="entr" presetSubtype="32" fill="hold" nodeType="withEffect">
                                      <p:stCondLst>
                                        <p:cond delay="900"/>
                                      </p:stCondLst>
                                      <p:childTnLst>
                                        <p:set>
                                          <p:cBhvr>
                                            <p:cTn id="54" dur="1" fill="hold">
                                              <p:stCondLst>
                                                <p:cond delay="0"/>
                                              </p:stCondLst>
                                            </p:cTn>
                                            <p:tgtEl>
                                              <p:spTgt spid="12"/>
                                            </p:tgtEl>
                                            <p:attrNameLst>
                                              <p:attrName>style.visibility</p:attrName>
                                            </p:attrNameLst>
                                          </p:cBhvr>
                                          <p:to>
                                            <p:strVal val="visible"/>
                                          </p:to>
                                        </p:set>
                                        <p:animEffect transition="in" filter="circle(out)">
                                          <p:cBhvr>
                                            <p:cTn id="55" dur="500"/>
                                            <p:tgtEl>
                                              <p:spTgt spid="12"/>
                                            </p:tgtEl>
                                          </p:cBhvr>
                                        </p:animEffect>
                                      </p:childTnLst>
                                    </p:cTn>
                                  </p:par>
                                  <p:par>
                                    <p:cTn id="56" presetID="6" presetClass="entr" presetSubtype="32" fill="hold" nodeType="withEffect">
                                      <p:stCondLst>
                                        <p:cond delay="1000"/>
                                      </p:stCondLst>
                                      <p:childTnLst>
                                        <p:set>
                                          <p:cBhvr>
                                            <p:cTn id="57" dur="1" fill="hold">
                                              <p:stCondLst>
                                                <p:cond delay="0"/>
                                              </p:stCondLst>
                                            </p:cTn>
                                            <p:tgtEl>
                                              <p:spTgt spid="32"/>
                                            </p:tgtEl>
                                            <p:attrNameLst>
                                              <p:attrName>style.visibility</p:attrName>
                                            </p:attrNameLst>
                                          </p:cBhvr>
                                          <p:to>
                                            <p:strVal val="visible"/>
                                          </p:to>
                                        </p:set>
                                        <p:animEffect transition="in" filter="circle(out)">
                                          <p:cBhvr>
                                            <p:cTn id="58" dur="500"/>
                                            <p:tgtEl>
                                              <p:spTgt spid="32"/>
                                            </p:tgtEl>
                                          </p:cBhvr>
                                        </p:animEffect>
                                      </p:childTnLst>
                                    </p:cTn>
                                  </p:par>
                                  <p:par>
                                    <p:cTn id="59" presetID="12" presetClass="entr" presetSubtype="2" fill="hold" grpId="0" nodeType="withEffect">
                                      <p:stCondLst>
                                        <p:cond delay="130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p:tgtEl>
                                              <p:spTgt spid="4"/>
                                            </p:tgtEl>
                                            <p:attrNameLst>
                                              <p:attrName>ppt_x</p:attrName>
                                            </p:attrNameLst>
                                          </p:cBhvr>
                                          <p:tavLst>
                                            <p:tav tm="0">
                                              <p:val>
                                                <p:strVal val="#ppt_x+#ppt_w*1.125000"/>
                                              </p:val>
                                            </p:tav>
                                            <p:tav tm="100000">
                                              <p:val>
                                                <p:strVal val="#ppt_x"/>
                                              </p:val>
                                            </p:tav>
                                          </p:tavLst>
                                        </p:anim>
                                        <p:animEffect transition="in" filter="wipe(left)">
                                          <p:cBhvr>
                                            <p:cTn id="62" dur="500"/>
                                            <p:tgtEl>
                                              <p:spTgt spid="4"/>
                                            </p:tgtEl>
                                          </p:cBhvr>
                                        </p:animEffect>
                                      </p:childTnLst>
                                    </p:cTn>
                                  </p:par>
                                  <p:par>
                                    <p:cTn id="63" presetID="12" presetClass="entr" presetSubtype="8" fill="hold" grpId="0" nodeType="withEffect">
                                      <p:stCondLst>
                                        <p:cond delay="130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p:tgtEl>
                                              <p:spTgt spid="5"/>
                                            </p:tgtEl>
                                            <p:attrNameLst>
                                              <p:attrName>ppt_x</p:attrName>
                                            </p:attrNameLst>
                                          </p:cBhvr>
                                          <p:tavLst>
                                            <p:tav tm="0">
                                              <p:val>
                                                <p:strVal val="#ppt_x-#ppt_w*1.125000"/>
                                              </p:val>
                                            </p:tav>
                                            <p:tav tm="100000">
                                              <p:val>
                                                <p:strVal val="#ppt_x"/>
                                              </p:val>
                                            </p:tav>
                                          </p:tavLst>
                                        </p:anim>
                                        <p:animEffect transition="in" filter="wipe(right)">
                                          <p:cBhvr>
                                            <p:cTn id="66" dur="500"/>
                                            <p:tgtEl>
                                              <p:spTgt spid="5"/>
                                            </p:tgtEl>
                                          </p:cBhvr>
                                        </p:animEffect>
                                      </p:childTnLst>
                                    </p:cTn>
                                  </p:par>
                                  <p:par>
                                    <p:cTn id="67" presetID="12" presetClass="entr" presetSubtype="2" fill="hold" grpId="0" nodeType="withEffect">
                                      <p:stCondLst>
                                        <p:cond delay="1500"/>
                                      </p:stCondLst>
                                      <p:childTnLst>
                                        <p:set>
                                          <p:cBhvr>
                                            <p:cTn id="68" dur="1" fill="hold">
                                              <p:stCondLst>
                                                <p:cond delay="0"/>
                                              </p:stCondLst>
                                            </p:cTn>
                                            <p:tgtEl>
                                              <p:spTgt spid="6"/>
                                            </p:tgtEl>
                                            <p:attrNameLst>
                                              <p:attrName>style.visibility</p:attrName>
                                            </p:attrNameLst>
                                          </p:cBhvr>
                                          <p:to>
                                            <p:strVal val="visible"/>
                                          </p:to>
                                        </p:set>
                                        <p:anim calcmode="lin" valueType="num">
                                          <p:cBhvr additive="base">
                                            <p:cTn id="69" dur="500"/>
                                            <p:tgtEl>
                                              <p:spTgt spid="6"/>
                                            </p:tgtEl>
                                            <p:attrNameLst>
                                              <p:attrName>ppt_x</p:attrName>
                                            </p:attrNameLst>
                                          </p:cBhvr>
                                          <p:tavLst>
                                            <p:tav tm="0">
                                              <p:val>
                                                <p:strVal val="#ppt_x+#ppt_w*1.125000"/>
                                              </p:val>
                                            </p:tav>
                                            <p:tav tm="100000">
                                              <p:val>
                                                <p:strVal val="#ppt_x"/>
                                              </p:val>
                                            </p:tav>
                                          </p:tavLst>
                                        </p:anim>
                                        <p:animEffect transition="in" filter="wipe(left)">
                                          <p:cBhvr>
                                            <p:cTn id="70" dur="500"/>
                                            <p:tgtEl>
                                              <p:spTgt spid="6"/>
                                            </p:tgtEl>
                                          </p:cBhvr>
                                        </p:animEffect>
                                      </p:childTnLst>
                                    </p:cTn>
                                  </p:par>
                                  <p:par>
                                    <p:cTn id="71" presetID="12" presetClass="entr" presetSubtype="2" fill="hold" grpId="0" nodeType="withEffect">
                                      <p:stCondLst>
                                        <p:cond delay="150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p:tgtEl>
                                              <p:spTgt spid="7"/>
                                            </p:tgtEl>
                                            <p:attrNameLst>
                                              <p:attrName>ppt_x</p:attrName>
                                            </p:attrNameLst>
                                          </p:cBhvr>
                                          <p:tavLst>
                                            <p:tav tm="0">
                                              <p:val>
                                                <p:strVal val="#ppt_x+#ppt_w*1.125000"/>
                                              </p:val>
                                            </p:tav>
                                            <p:tav tm="100000">
                                              <p:val>
                                                <p:strVal val="#ppt_x"/>
                                              </p:val>
                                            </p:tav>
                                          </p:tavLst>
                                        </p:anim>
                                        <p:animEffect transition="in" filter="wipe(left)">
                                          <p:cBhvr>
                                            <p:cTn id="74" dur="500"/>
                                            <p:tgtEl>
                                              <p:spTgt spid="7"/>
                                            </p:tgtEl>
                                          </p:cBhvr>
                                        </p:animEffect>
                                      </p:childTnLst>
                                    </p:cTn>
                                  </p:par>
                                  <p:par>
                                    <p:cTn id="75" presetID="12" presetClass="entr" presetSubtype="8" fill="hold" grpId="0" nodeType="withEffect">
                                      <p:stCondLst>
                                        <p:cond delay="1700"/>
                                      </p:stCondLst>
                                      <p:childTnLst>
                                        <p:set>
                                          <p:cBhvr>
                                            <p:cTn id="76" dur="1" fill="hold">
                                              <p:stCondLst>
                                                <p:cond delay="0"/>
                                              </p:stCondLst>
                                            </p:cTn>
                                            <p:tgtEl>
                                              <p:spTgt spid="8"/>
                                            </p:tgtEl>
                                            <p:attrNameLst>
                                              <p:attrName>style.visibility</p:attrName>
                                            </p:attrNameLst>
                                          </p:cBhvr>
                                          <p:to>
                                            <p:strVal val="visible"/>
                                          </p:to>
                                        </p:set>
                                        <p:anim calcmode="lin" valueType="num">
                                          <p:cBhvr additive="base">
                                            <p:cTn id="77" dur="500"/>
                                            <p:tgtEl>
                                              <p:spTgt spid="8"/>
                                            </p:tgtEl>
                                            <p:attrNameLst>
                                              <p:attrName>ppt_x</p:attrName>
                                            </p:attrNameLst>
                                          </p:cBhvr>
                                          <p:tavLst>
                                            <p:tav tm="0">
                                              <p:val>
                                                <p:strVal val="#ppt_x-#ppt_w*1.125000"/>
                                              </p:val>
                                            </p:tav>
                                            <p:tav tm="100000">
                                              <p:val>
                                                <p:strVal val="#ppt_x"/>
                                              </p:val>
                                            </p:tav>
                                          </p:tavLst>
                                        </p:anim>
                                        <p:animEffect transition="in" filter="wipe(right)">
                                          <p:cBhvr>
                                            <p:cTn id="78" dur="500"/>
                                            <p:tgtEl>
                                              <p:spTgt spid="8"/>
                                            </p:tgtEl>
                                          </p:cBhvr>
                                        </p:animEffect>
                                      </p:childTnLst>
                                    </p:cTn>
                                  </p:par>
                                  <p:par>
                                    <p:cTn id="79" presetID="12" presetClass="entr" presetSubtype="8" fill="hold" grpId="0" nodeType="withEffect">
                                      <p:stCondLst>
                                        <p:cond delay="1700"/>
                                      </p:stCondLst>
                                      <p:childTnLst>
                                        <p:set>
                                          <p:cBhvr>
                                            <p:cTn id="80" dur="1" fill="hold">
                                              <p:stCondLst>
                                                <p:cond delay="0"/>
                                              </p:stCondLst>
                                            </p:cTn>
                                            <p:tgtEl>
                                              <p:spTgt spid="9"/>
                                            </p:tgtEl>
                                            <p:attrNameLst>
                                              <p:attrName>style.visibility</p:attrName>
                                            </p:attrNameLst>
                                          </p:cBhvr>
                                          <p:to>
                                            <p:strVal val="visible"/>
                                          </p:to>
                                        </p:set>
                                        <p:anim calcmode="lin" valueType="num">
                                          <p:cBhvr additive="base">
                                            <p:cTn id="81" dur="500"/>
                                            <p:tgtEl>
                                              <p:spTgt spid="9"/>
                                            </p:tgtEl>
                                            <p:attrNameLst>
                                              <p:attrName>ppt_x</p:attrName>
                                            </p:attrNameLst>
                                          </p:cBhvr>
                                          <p:tavLst>
                                            <p:tav tm="0">
                                              <p:val>
                                                <p:strVal val="#ppt_x-#ppt_w*1.125000"/>
                                              </p:val>
                                            </p:tav>
                                            <p:tav tm="100000">
                                              <p:val>
                                                <p:strVal val="#ppt_x"/>
                                              </p:val>
                                            </p:tav>
                                          </p:tavLst>
                                        </p:anim>
                                        <p:animEffect transition="in" filter="wipe(right)">
                                          <p:cBhvr>
                                            <p:cTn id="82" dur="500"/>
                                            <p:tgtEl>
                                              <p:spTgt spid="9"/>
                                            </p:tgtEl>
                                          </p:cBhvr>
                                        </p:animEffect>
                                      </p:childTnLst>
                                    </p:cTn>
                                  </p:par>
                                  <p:par>
                                    <p:cTn id="83" presetID="12" presetClass="entr" presetSubtype="2" fill="hold" grpId="0" nodeType="withEffect">
                                      <p:stCondLst>
                                        <p:cond delay="1300"/>
                                      </p:stCondLst>
                                      <p:childTnLst>
                                        <p:set>
                                          <p:cBhvr>
                                            <p:cTn id="84" dur="1" fill="hold">
                                              <p:stCondLst>
                                                <p:cond delay="0"/>
                                              </p:stCondLst>
                                            </p:cTn>
                                            <p:tgtEl>
                                              <p:spTgt spid="52"/>
                                            </p:tgtEl>
                                            <p:attrNameLst>
                                              <p:attrName>style.visibility</p:attrName>
                                            </p:attrNameLst>
                                          </p:cBhvr>
                                          <p:to>
                                            <p:strVal val="visible"/>
                                          </p:to>
                                        </p:set>
                                        <p:anim calcmode="lin" valueType="num">
                                          <p:cBhvr additive="base">
                                            <p:cTn id="85" dur="500"/>
                                            <p:tgtEl>
                                              <p:spTgt spid="52"/>
                                            </p:tgtEl>
                                            <p:attrNameLst>
                                              <p:attrName>ppt_x</p:attrName>
                                            </p:attrNameLst>
                                          </p:cBhvr>
                                          <p:tavLst>
                                            <p:tav tm="0">
                                              <p:val>
                                                <p:strVal val="#ppt_x+#ppt_w*1.125000"/>
                                              </p:val>
                                            </p:tav>
                                            <p:tav tm="100000">
                                              <p:val>
                                                <p:strVal val="#ppt_x"/>
                                              </p:val>
                                            </p:tav>
                                          </p:tavLst>
                                        </p:anim>
                                        <p:animEffect transition="in" filter="wipe(left)">
                                          <p:cBhvr>
                                            <p:cTn id="86" dur="500"/>
                                            <p:tgtEl>
                                              <p:spTgt spid="52"/>
                                            </p:tgtEl>
                                          </p:cBhvr>
                                        </p:animEffect>
                                      </p:childTnLst>
                                    </p:cTn>
                                  </p:par>
                                  <p:par>
                                    <p:cTn id="87" presetID="12" presetClass="entr" presetSubtype="8" fill="hold" grpId="0" nodeType="withEffect">
                                      <p:stCondLst>
                                        <p:cond delay="1300"/>
                                      </p:stCondLst>
                                      <p:childTnLst>
                                        <p:set>
                                          <p:cBhvr>
                                            <p:cTn id="88" dur="1" fill="hold">
                                              <p:stCondLst>
                                                <p:cond delay="0"/>
                                              </p:stCondLst>
                                            </p:cTn>
                                            <p:tgtEl>
                                              <p:spTgt spid="53"/>
                                            </p:tgtEl>
                                            <p:attrNameLst>
                                              <p:attrName>style.visibility</p:attrName>
                                            </p:attrNameLst>
                                          </p:cBhvr>
                                          <p:to>
                                            <p:strVal val="visible"/>
                                          </p:to>
                                        </p:set>
                                        <p:anim calcmode="lin" valueType="num">
                                          <p:cBhvr additive="base">
                                            <p:cTn id="89" dur="500"/>
                                            <p:tgtEl>
                                              <p:spTgt spid="53"/>
                                            </p:tgtEl>
                                            <p:attrNameLst>
                                              <p:attrName>ppt_x</p:attrName>
                                            </p:attrNameLst>
                                          </p:cBhvr>
                                          <p:tavLst>
                                            <p:tav tm="0">
                                              <p:val>
                                                <p:strVal val="#ppt_x-#ppt_w*1.125000"/>
                                              </p:val>
                                            </p:tav>
                                            <p:tav tm="100000">
                                              <p:val>
                                                <p:strVal val="#ppt_x"/>
                                              </p:val>
                                            </p:tav>
                                          </p:tavLst>
                                        </p:anim>
                                        <p:animEffect transition="in" filter="wipe(right)">
                                          <p:cBhvr>
                                            <p:cTn id="9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animBg="1"/>
          <p:bldP spid="10" grpId="1" animBg="1"/>
          <p:bldP spid="11" grpId="0" animBg="1"/>
          <p:bldP spid="11" grpId="1" animBg="1"/>
          <p:bldP spid="22" grpId="0" animBg="1"/>
          <p:bldP spid="22" grpId="1" animBg="1"/>
          <p:bldP spid="31" grpId="0" animBg="1"/>
          <p:bldP spid="31" grpId="1" animBg="1"/>
          <p:bldP spid="42" grpId="0" animBg="1"/>
          <p:bldP spid="42" grpId="1" animBg="1"/>
          <p:bldP spid="43" grpId="0" animBg="1"/>
          <p:bldP spid="43" grpId="1" animBg="1"/>
          <p:bldP spid="44" grpId="0" animBg="1"/>
          <p:bldP spid="44" grpId="1" animBg="1"/>
          <p:bldP spid="45" grpId="0" animBg="1"/>
          <p:bldP spid="45" grpId="1" animBg="1"/>
          <p:bldP spid="52" grpId="0"/>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500"/>
                                            <p:tgtEl>
                                              <p:spTgt spid="10"/>
                                            </p:tgtEl>
                                          </p:cBhvr>
                                        </p:animEffect>
                                      </p:childTnLst>
                                    </p:cTn>
                                  </p:par>
                                  <p:par>
                                    <p:cTn id="8" presetID="6" presetClass="emph" presetSubtype="0" autoRev="1" fill="hold" grpId="1" nodeType="withEffect">
                                      <p:stCondLst>
                                        <p:cond delay="300"/>
                                      </p:stCondLst>
                                      <p:childTnLst>
                                        <p:animScale>
                                          <p:cBhvr>
                                            <p:cTn id="9" dur="250" fill="hold"/>
                                            <p:tgtEl>
                                              <p:spTgt spid="10"/>
                                            </p:tgtEl>
                                          </p:cBhvr>
                                          <p:by x="150000" y="150000"/>
                                        </p:animScale>
                                      </p:childTnLst>
                                    </p:cTn>
                                  </p:par>
                                  <p:par>
                                    <p:cTn id="10" presetID="6" presetClass="entr" presetSubtype="32" fill="hold" nodeType="withEffect">
                                      <p:stCondLst>
                                        <p:cond delay="300"/>
                                      </p:stCondLst>
                                      <p:childTnLst>
                                        <p:set>
                                          <p:cBhvr>
                                            <p:cTn id="11" dur="1" fill="hold">
                                              <p:stCondLst>
                                                <p:cond delay="0"/>
                                              </p:stCondLst>
                                            </p:cTn>
                                            <p:tgtEl>
                                              <p:spTgt spid="46"/>
                                            </p:tgtEl>
                                            <p:attrNameLst>
                                              <p:attrName>style.visibility</p:attrName>
                                            </p:attrNameLst>
                                          </p:cBhvr>
                                          <p:to>
                                            <p:strVal val="visible"/>
                                          </p:to>
                                        </p:set>
                                        <p:animEffect transition="in" filter="circle(out)">
                                          <p:cBhvr>
                                            <p:cTn id="12" dur="500"/>
                                            <p:tgtEl>
                                              <p:spTgt spid="46"/>
                                            </p:tgtEl>
                                          </p:cBhvr>
                                        </p:animEffect>
                                      </p:childTnLst>
                                    </p:cTn>
                                  </p:par>
                                  <p:par>
                                    <p:cTn id="13" presetID="6" presetClass="emph" presetSubtype="0" autoRev="1" fill="hold" nodeType="withEffect">
                                      <p:stCondLst>
                                        <p:cond delay="500"/>
                                      </p:stCondLst>
                                      <p:childTnLst>
                                        <p:animScale>
                                          <p:cBhvr>
                                            <p:cTn id="14" dur="250" fill="hold"/>
                                            <p:tgtEl>
                                              <p:spTgt spid="46"/>
                                            </p:tgtEl>
                                          </p:cBhvr>
                                          <p:by x="150000" y="150000"/>
                                        </p:animScale>
                                      </p:childTnLst>
                                    </p:cTn>
                                  </p:par>
                                  <p:par>
                                    <p:cTn id="15" presetID="10" presetClass="entr" presetSubtype="0" fill="hold" grpId="0" nodeType="withEffect">
                                      <p:stCondLst>
                                        <p:cond delay="8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
                                            <p:tgtEl>
                                              <p:spTgt spid="22"/>
                                            </p:tgtEl>
                                          </p:cBhvr>
                                        </p:animEffect>
                                      </p:childTnLst>
                                    </p:cTn>
                                  </p:par>
                                  <p:par>
                                    <p:cTn id="18" presetID="0" presetClass="path" presetSubtype="0" fill="hold" grpId="1" nodeType="withEffect">
                                      <p:stCondLst>
                                        <p:cond delay="800"/>
                                      </p:stCondLst>
                                      <p:childTnLst>
                                        <p:animMotion origin="layout" path="M 0.00156 0.34444 L 6.25E-7 2.96296E-6 " pathEditMode="relative" rAng="0" ptsTypes="AA">
                                          <p:cBhvr>
                                            <p:cTn id="19" dur="500" fill="hold"/>
                                            <p:tgtEl>
                                              <p:spTgt spid="22"/>
                                            </p:tgtEl>
                                            <p:attrNameLst>
                                              <p:attrName>ppt_x</p:attrName>
                                              <p:attrName>ppt_y</p:attrName>
                                            </p:attrNameLst>
                                          </p:cBhvr>
                                          <p:rCtr x="-78" y="-17222"/>
                                        </p:animMotion>
                                      </p:childTnLst>
                                    </p:cTn>
                                  </p:par>
                                  <p:par>
                                    <p:cTn id="20" presetID="10" presetClass="entr" presetSubtype="0" fill="hold" grpId="0" nodeType="withEffect">
                                      <p:stCondLst>
                                        <p:cond delay="9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
                                            <p:tgtEl>
                                              <p:spTgt spid="11"/>
                                            </p:tgtEl>
                                          </p:cBhvr>
                                        </p:animEffect>
                                      </p:childTnLst>
                                    </p:cTn>
                                  </p:par>
                                  <p:par>
                                    <p:cTn id="23" presetID="0" presetClass="path" presetSubtype="0" fill="hold" grpId="1" nodeType="withEffect">
                                      <p:stCondLst>
                                        <p:cond delay="900"/>
                                      </p:stCondLst>
                                      <p:childTnLst>
                                        <p:animMotion origin="layout" path="M 0.19635 0.00301 L 4.16667E-6 2.22222E-6 " pathEditMode="relative" rAng="0" ptsTypes="AA">
                                          <p:cBhvr>
                                            <p:cTn id="24" dur="500" fill="hold"/>
                                            <p:tgtEl>
                                              <p:spTgt spid="11"/>
                                            </p:tgtEl>
                                            <p:attrNameLst>
                                              <p:attrName>ppt_x</p:attrName>
                                              <p:attrName>ppt_y</p:attrName>
                                            </p:attrNameLst>
                                          </p:cBhvr>
                                          <p:rCtr x="-9818" y="-162"/>
                                        </p:animMotion>
                                      </p:childTnLst>
                                    </p:cTn>
                                  </p:par>
                                  <p:par>
                                    <p:cTn id="25" presetID="10" presetClass="entr" presetSubtype="0" fill="hold" grpId="0" nodeType="withEffect">
                                      <p:stCondLst>
                                        <p:cond delay="100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
                                            <p:tgtEl>
                                              <p:spTgt spid="31"/>
                                            </p:tgtEl>
                                          </p:cBhvr>
                                        </p:animEffect>
                                      </p:childTnLst>
                                    </p:cTn>
                                  </p:par>
                                  <p:par>
                                    <p:cTn id="28" presetID="0" presetClass="path" presetSubtype="0" fill="hold" grpId="1" nodeType="withEffect">
                                      <p:stCondLst>
                                        <p:cond delay="1000"/>
                                      </p:stCondLst>
                                      <p:childTnLst>
                                        <p:animMotion origin="layout" path="M -0.19766 0.00231 L 3.75E-6 2.22222E-6 " pathEditMode="relative" rAng="0" ptsTypes="AA">
                                          <p:cBhvr>
                                            <p:cTn id="29" dur="500" fill="hold"/>
                                            <p:tgtEl>
                                              <p:spTgt spid="31"/>
                                            </p:tgtEl>
                                            <p:attrNameLst>
                                              <p:attrName>ppt_x</p:attrName>
                                              <p:attrName>ppt_y</p:attrName>
                                            </p:attrNameLst>
                                          </p:cBhvr>
                                          <p:rCtr x="9883" y="-116"/>
                                        </p:animMotion>
                                      </p:childTnLst>
                                    </p:cTn>
                                  </p:par>
                                  <p:par>
                                    <p:cTn id="30" presetID="10" presetClass="entr" presetSubtype="0" fill="hold" grpId="0" nodeType="withEffect">
                                      <p:stCondLst>
                                        <p:cond delay="110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100"/>
                                            <p:tgtEl>
                                              <p:spTgt spid="42"/>
                                            </p:tgtEl>
                                          </p:cBhvr>
                                        </p:animEffect>
                                      </p:childTnLst>
                                    </p:cTn>
                                  </p:par>
                                  <p:par>
                                    <p:cTn id="33" presetID="0" presetClass="path" presetSubtype="0" fill="hold" grpId="1" nodeType="withEffect">
                                      <p:stCondLst>
                                        <p:cond delay="1100"/>
                                      </p:stCondLst>
                                      <p:childTnLst>
                                        <p:animMotion origin="layout" path="M -0.0875 0.35092 L 4.79167E-6 2.96296E-6 " pathEditMode="relative" rAng="0" ptsTypes="AA">
                                          <p:cBhvr>
                                            <p:cTn id="34" dur="500" fill="hold"/>
                                            <p:tgtEl>
                                              <p:spTgt spid="42"/>
                                            </p:tgtEl>
                                            <p:attrNameLst>
                                              <p:attrName>ppt_x</p:attrName>
                                              <p:attrName>ppt_y</p:attrName>
                                            </p:attrNameLst>
                                          </p:cBhvr>
                                          <p:rCtr x="4375" y="-17546"/>
                                        </p:animMotion>
                                      </p:childTnLst>
                                    </p:cTn>
                                  </p:par>
                                  <p:par>
                                    <p:cTn id="35" presetID="10" presetClass="entr" presetSubtype="0" fill="hold" grpId="0" nodeType="withEffect">
                                      <p:stCondLst>
                                        <p:cond delay="110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100"/>
                                            <p:tgtEl>
                                              <p:spTgt spid="45"/>
                                            </p:tgtEl>
                                          </p:cBhvr>
                                        </p:animEffect>
                                      </p:childTnLst>
                                    </p:cTn>
                                  </p:par>
                                  <p:par>
                                    <p:cTn id="38" presetID="0" presetClass="path" presetSubtype="0" fill="hold" grpId="1" nodeType="withEffect">
                                      <p:stCondLst>
                                        <p:cond delay="1100"/>
                                      </p:stCondLst>
                                      <p:childTnLst>
                                        <p:animMotion origin="layout" path="M 0.08477 0.3412 L -4.375E-6 2.96296E-6 " pathEditMode="relative" rAng="0" ptsTypes="AA">
                                          <p:cBhvr>
                                            <p:cTn id="39" dur="500" fill="hold"/>
                                            <p:tgtEl>
                                              <p:spTgt spid="45"/>
                                            </p:tgtEl>
                                            <p:attrNameLst>
                                              <p:attrName>ppt_x</p:attrName>
                                              <p:attrName>ppt_y</p:attrName>
                                            </p:attrNameLst>
                                          </p:cBhvr>
                                          <p:rCtr x="-4245" y="-17060"/>
                                        </p:animMotion>
                                      </p:childTnLst>
                                    </p:cTn>
                                  </p:par>
                                  <p:par>
                                    <p:cTn id="40" presetID="10" presetClass="entr" presetSubtype="0" fill="hold" grpId="0" nodeType="withEffect">
                                      <p:stCondLst>
                                        <p:cond delay="120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
                                            <p:tgtEl>
                                              <p:spTgt spid="44"/>
                                            </p:tgtEl>
                                          </p:cBhvr>
                                        </p:animEffect>
                                      </p:childTnLst>
                                    </p:cTn>
                                  </p:par>
                                  <p:par>
                                    <p:cTn id="43" presetID="0" presetClass="path" presetSubtype="0" fill="hold" grpId="1" nodeType="withEffect">
                                      <p:stCondLst>
                                        <p:cond delay="1200"/>
                                      </p:stCondLst>
                                      <p:childTnLst>
                                        <p:animMotion origin="layout" path="M -0.28255 0.00439 L -2.08333E-6 3.7037E-6 " pathEditMode="relative" rAng="0" ptsTypes="AA">
                                          <p:cBhvr>
                                            <p:cTn id="44" dur="500" fill="hold"/>
                                            <p:tgtEl>
                                              <p:spTgt spid="44"/>
                                            </p:tgtEl>
                                            <p:attrNameLst>
                                              <p:attrName>ppt_x</p:attrName>
                                              <p:attrName>ppt_y</p:attrName>
                                            </p:attrNameLst>
                                          </p:cBhvr>
                                          <p:rCtr x="14128" y="-231"/>
                                        </p:animMotion>
                                      </p:childTnLst>
                                    </p:cTn>
                                  </p:par>
                                  <p:par>
                                    <p:cTn id="45" presetID="10" presetClass="entr" presetSubtype="0" fill="hold" grpId="0" nodeType="withEffect">
                                      <p:stCondLst>
                                        <p:cond delay="120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
                                            <p:tgtEl>
                                              <p:spTgt spid="43"/>
                                            </p:tgtEl>
                                          </p:cBhvr>
                                        </p:animEffect>
                                      </p:childTnLst>
                                    </p:cTn>
                                  </p:par>
                                  <p:par>
                                    <p:cTn id="48" presetID="0" presetClass="path" presetSubtype="0" fill="hold" grpId="1" nodeType="withEffect">
                                      <p:stCondLst>
                                        <p:cond delay="1200"/>
                                      </p:stCondLst>
                                      <p:childTnLst>
                                        <p:animMotion origin="layout" path="M 0.28177 -0.00394 L 8.33333E-7 3.7037E-6 " pathEditMode="relative" rAng="0" ptsTypes="AA">
                                          <p:cBhvr>
                                            <p:cTn id="49" dur="500" fill="hold"/>
                                            <p:tgtEl>
                                              <p:spTgt spid="43"/>
                                            </p:tgtEl>
                                            <p:attrNameLst>
                                              <p:attrName>ppt_x</p:attrName>
                                              <p:attrName>ppt_y</p:attrName>
                                            </p:attrNameLst>
                                          </p:cBhvr>
                                          <p:rCtr x="-14089" y="185"/>
                                        </p:animMotion>
                                      </p:childTnLst>
                                    </p:cTn>
                                  </p:par>
                                  <p:par>
                                    <p:cTn id="50" presetID="6" presetClass="entr" presetSubtype="32" fill="hold" nodeType="withEffect">
                                      <p:stCondLst>
                                        <p:cond delay="800"/>
                                      </p:stCondLst>
                                      <p:childTnLst>
                                        <p:set>
                                          <p:cBhvr>
                                            <p:cTn id="51" dur="1" fill="hold">
                                              <p:stCondLst>
                                                <p:cond delay="0"/>
                                              </p:stCondLst>
                                            </p:cTn>
                                            <p:tgtEl>
                                              <p:spTgt spid="23"/>
                                            </p:tgtEl>
                                            <p:attrNameLst>
                                              <p:attrName>style.visibility</p:attrName>
                                            </p:attrNameLst>
                                          </p:cBhvr>
                                          <p:to>
                                            <p:strVal val="visible"/>
                                          </p:to>
                                        </p:set>
                                        <p:animEffect transition="in" filter="circle(out)">
                                          <p:cBhvr>
                                            <p:cTn id="52" dur="500"/>
                                            <p:tgtEl>
                                              <p:spTgt spid="23"/>
                                            </p:tgtEl>
                                          </p:cBhvr>
                                        </p:animEffect>
                                      </p:childTnLst>
                                    </p:cTn>
                                  </p:par>
                                  <p:par>
                                    <p:cTn id="53" presetID="6" presetClass="entr" presetSubtype="32" fill="hold" nodeType="withEffect">
                                      <p:stCondLst>
                                        <p:cond delay="900"/>
                                      </p:stCondLst>
                                      <p:childTnLst>
                                        <p:set>
                                          <p:cBhvr>
                                            <p:cTn id="54" dur="1" fill="hold">
                                              <p:stCondLst>
                                                <p:cond delay="0"/>
                                              </p:stCondLst>
                                            </p:cTn>
                                            <p:tgtEl>
                                              <p:spTgt spid="12"/>
                                            </p:tgtEl>
                                            <p:attrNameLst>
                                              <p:attrName>style.visibility</p:attrName>
                                            </p:attrNameLst>
                                          </p:cBhvr>
                                          <p:to>
                                            <p:strVal val="visible"/>
                                          </p:to>
                                        </p:set>
                                        <p:animEffect transition="in" filter="circle(out)">
                                          <p:cBhvr>
                                            <p:cTn id="55" dur="500"/>
                                            <p:tgtEl>
                                              <p:spTgt spid="12"/>
                                            </p:tgtEl>
                                          </p:cBhvr>
                                        </p:animEffect>
                                      </p:childTnLst>
                                    </p:cTn>
                                  </p:par>
                                  <p:par>
                                    <p:cTn id="56" presetID="6" presetClass="entr" presetSubtype="32" fill="hold" nodeType="withEffect">
                                      <p:stCondLst>
                                        <p:cond delay="1000"/>
                                      </p:stCondLst>
                                      <p:childTnLst>
                                        <p:set>
                                          <p:cBhvr>
                                            <p:cTn id="57" dur="1" fill="hold">
                                              <p:stCondLst>
                                                <p:cond delay="0"/>
                                              </p:stCondLst>
                                            </p:cTn>
                                            <p:tgtEl>
                                              <p:spTgt spid="32"/>
                                            </p:tgtEl>
                                            <p:attrNameLst>
                                              <p:attrName>style.visibility</p:attrName>
                                            </p:attrNameLst>
                                          </p:cBhvr>
                                          <p:to>
                                            <p:strVal val="visible"/>
                                          </p:to>
                                        </p:set>
                                        <p:animEffect transition="in" filter="circle(out)">
                                          <p:cBhvr>
                                            <p:cTn id="58" dur="500"/>
                                            <p:tgtEl>
                                              <p:spTgt spid="32"/>
                                            </p:tgtEl>
                                          </p:cBhvr>
                                        </p:animEffect>
                                      </p:childTnLst>
                                    </p:cTn>
                                  </p:par>
                                  <p:par>
                                    <p:cTn id="59" presetID="12" presetClass="entr" presetSubtype="2" fill="hold" grpId="0" nodeType="withEffect">
                                      <p:stCondLst>
                                        <p:cond delay="130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p:tgtEl>
                                              <p:spTgt spid="4"/>
                                            </p:tgtEl>
                                            <p:attrNameLst>
                                              <p:attrName>ppt_x</p:attrName>
                                            </p:attrNameLst>
                                          </p:cBhvr>
                                          <p:tavLst>
                                            <p:tav tm="0">
                                              <p:val>
                                                <p:strVal val="#ppt_x+#ppt_w*1.125000"/>
                                              </p:val>
                                            </p:tav>
                                            <p:tav tm="100000">
                                              <p:val>
                                                <p:strVal val="#ppt_x"/>
                                              </p:val>
                                            </p:tav>
                                          </p:tavLst>
                                        </p:anim>
                                        <p:animEffect transition="in" filter="wipe(left)">
                                          <p:cBhvr>
                                            <p:cTn id="62" dur="500"/>
                                            <p:tgtEl>
                                              <p:spTgt spid="4"/>
                                            </p:tgtEl>
                                          </p:cBhvr>
                                        </p:animEffect>
                                      </p:childTnLst>
                                    </p:cTn>
                                  </p:par>
                                  <p:par>
                                    <p:cTn id="63" presetID="12" presetClass="entr" presetSubtype="8" fill="hold" grpId="0" nodeType="withEffect">
                                      <p:stCondLst>
                                        <p:cond delay="130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p:tgtEl>
                                              <p:spTgt spid="5"/>
                                            </p:tgtEl>
                                            <p:attrNameLst>
                                              <p:attrName>ppt_x</p:attrName>
                                            </p:attrNameLst>
                                          </p:cBhvr>
                                          <p:tavLst>
                                            <p:tav tm="0">
                                              <p:val>
                                                <p:strVal val="#ppt_x-#ppt_w*1.125000"/>
                                              </p:val>
                                            </p:tav>
                                            <p:tav tm="100000">
                                              <p:val>
                                                <p:strVal val="#ppt_x"/>
                                              </p:val>
                                            </p:tav>
                                          </p:tavLst>
                                        </p:anim>
                                        <p:animEffect transition="in" filter="wipe(right)">
                                          <p:cBhvr>
                                            <p:cTn id="66" dur="500"/>
                                            <p:tgtEl>
                                              <p:spTgt spid="5"/>
                                            </p:tgtEl>
                                          </p:cBhvr>
                                        </p:animEffect>
                                      </p:childTnLst>
                                    </p:cTn>
                                  </p:par>
                                  <p:par>
                                    <p:cTn id="67" presetID="12" presetClass="entr" presetSubtype="2" fill="hold" grpId="0" nodeType="withEffect">
                                      <p:stCondLst>
                                        <p:cond delay="1500"/>
                                      </p:stCondLst>
                                      <p:childTnLst>
                                        <p:set>
                                          <p:cBhvr>
                                            <p:cTn id="68" dur="1" fill="hold">
                                              <p:stCondLst>
                                                <p:cond delay="0"/>
                                              </p:stCondLst>
                                            </p:cTn>
                                            <p:tgtEl>
                                              <p:spTgt spid="6"/>
                                            </p:tgtEl>
                                            <p:attrNameLst>
                                              <p:attrName>style.visibility</p:attrName>
                                            </p:attrNameLst>
                                          </p:cBhvr>
                                          <p:to>
                                            <p:strVal val="visible"/>
                                          </p:to>
                                        </p:set>
                                        <p:anim calcmode="lin" valueType="num">
                                          <p:cBhvr additive="base">
                                            <p:cTn id="69" dur="500"/>
                                            <p:tgtEl>
                                              <p:spTgt spid="6"/>
                                            </p:tgtEl>
                                            <p:attrNameLst>
                                              <p:attrName>ppt_x</p:attrName>
                                            </p:attrNameLst>
                                          </p:cBhvr>
                                          <p:tavLst>
                                            <p:tav tm="0">
                                              <p:val>
                                                <p:strVal val="#ppt_x+#ppt_w*1.125000"/>
                                              </p:val>
                                            </p:tav>
                                            <p:tav tm="100000">
                                              <p:val>
                                                <p:strVal val="#ppt_x"/>
                                              </p:val>
                                            </p:tav>
                                          </p:tavLst>
                                        </p:anim>
                                        <p:animEffect transition="in" filter="wipe(left)">
                                          <p:cBhvr>
                                            <p:cTn id="70" dur="500"/>
                                            <p:tgtEl>
                                              <p:spTgt spid="6"/>
                                            </p:tgtEl>
                                          </p:cBhvr>
                                        </p:animEffect>
                                      </p:childTnLst>
                                    </p:cTn>
                                  </p:par>
                                  <p:par>
                                    <p:cTn id="71" presetID="12" presetClass="entr" presetSubtype="2" fill="hold" grpId="0" nodeType="withEffect">
                                      <p:stCondLst>
                                        <p:cond delay="150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p:tgtEl>
                                              <p:spTgt spid="7"/>
                                            </p:tgtEl>
                                            <p:attrNameLst>
                                              <p:attrName>ppt_x</p:attrName>
                                            </p:attrNameLst>
                                          </p:cBhvr>
                                          <p:tavLst>
                                            <p:tav tm="0">
                                              <p:val>
                                                <p:strVal val="#ppt_x+#ppt_w*1.125000"/>
                                              </p:val>
                                            </p:tav>
                                            <p:tav tm="100000">
                                              <p:val>
                                                <p:strVal val="#ppt_x"/>
                                              </p:val>
                                            </p:tav>
                                          </p:tavLst>
                                        </p:anim>
                                        <p:animEffect transition="in" filter="wipe(left)">
                                          <p:cBhvr>
                                            <p:cTn id="74" dur="500"/>
                                            <p:tgtEl>
                                              <p:spTgt spid="7"/>
                                            </p:tgtEl>
                                          </p:cBhvr>
                                        </p:animEffect>
                                      </p:childTnLst>
                                    </p:cTn>
                                  </p:par>
                                  <p:par>
                                    <p:cTn id="75" presetID="12" presetClass="entr" presetSubtype="8" fill="hold" grpId="0" nodeType="withEffect">
                                      <p:stCondLst>
                                        <p:cond delay="1700"/>
                                      </p:stCondLst>
                                      <p:childTnLst>
                                        <p:set>
                                          <p:cBhvr>
                                            <p:cTn id="76" dur="1" fill="hold">
                                              <p:stCondLst>
                                                <p:cond delay="0"/>
                                              </p:stCondLst>
                                            </p:cTn>
                                            <p:tgtEl>
                                              <p:spTgt spid="8"/>
                                            </p:tgtEl>
                                            <p:attrNameLst>
                                              <p:attrName>style.visibility</p:attrName>
                                            </p:attrNameLst>
                                          </p:cBhvr>
                                          <p:to>
                                            <p:strVal val="visible"/>
                                          </p:to>
                                        </p:set>
                                        <p:anim calcmode="lin" valueType="num">
                                          <p:cBhvr additive="base">
                                            <p:cTn id="77" dur="500"/>
                                            <p:tgtEl>
                                              <p:spTgt spid="8"/>
                                            </p:tgtEl>
                                            <p:attrNameLst>
                                              <p:attrName>ppt_x</p:attrName>
                                            </p:attrNameLst>
                                          </p:cBhvr>
                                          <p:tavLst>
                                            <p:tav tm="0">
                                              <p:val>
                                                <p:strVal val="#ppt_x-#ppt_w*1.125000"/>
                                              </p:val>
                                            </p:tav>
                                            <p:tav tm="100000">
                                              <p:val>
                                                <p:strVal val="#ppt_x"/>
                                              </p:val>
                                            </p:tav>
                                          </p:tavLst>
                                        </p:anim>
                                        <p:animEffect transition="in" filter="wipe(right)">
                                          <p:cBhvr>
                                            <p:cTn id="78" dur="500"/>
                                            <p:tgtEl>
                                              <p:spTgt spid="8"/>
                                            </p:tgtEl>
                                          </p:cBhvr>
                                        </p:animEffect>
                                      </p:childTnLst>
                                    </p:cTn>
                                  </p:par>
                                  <p:par>
                                    <p:cTn id="79" presetID="12" presetClass="entr" presetSubtype="8" fill="hold" grpId="0" nodeType="withEffect">
                                      <p:stCondLst>
                                        <p:cond delay="1700"/>
                                      </p:stCondLst>
                                      <p:childTnLst>
                                        <p:set>
                                          <p:cBhvr>
                                            <p:cTn id="80" dur="1" fill="hold">
                                              <p:stCondLst>
                                                <p:cond delay="0"/>
                                              </p:stCondLst>
                                            </p:cTn>
                                            <p:tgtEl>
                                              <p:spTgt spid="9"/>
                                            </p:tgtEl>
                                            <p:attrNameLst>
                                              <p:attrName>style.visibility</p:attrName>
                                            </p:attrNameLst>
                                          </p:cBhvr>
                                          <p:to>
                                            <p:strVal val="visible"/>
                                          </p:to>
                                        </p:set>
                                        <p:anim calcmode="lin" valueType="num">
                                          <p:cBhvr additive="base">
                                            <p:cTn id="81" dur="500"/>
                                            <p:tgtEl>
                                              <p:spTgt spid="9"/>
                                            </p:tgtEl>
                                            <p:attrNameLst>
                                              <p:attrName>ppt_x</p:attrName>
                                            </p:attrNameLst>
                                          </p:cBhvr>
                                          <p:tavLst>
                                            <p:tav tm="0">
                                              <p:val>
                                                <p:strVal val="#ppt_x-#ppt_w*1.125000"/>
                                              </p:val>
                                            </p:tav>
                                            <p:tav tm="100000">
                                              <p:val>
                                                <p:strVal val="#ppt_x"/>
                                              </p:val>
                                            </p:tav>
                                          </p:tavLst>
                                        </p:anim>
                                        <p:animEffect transition="in" filter="wipe(right)">
                                          <p:cBhvr>
                                            <p:cTn id="82" dur="500"/>
                                            <p:tgtEl>
                                              <p:spTgt spid="9"/>
                                            </p:tgtEl>
                                          </p:cBhvr>
                                        </p:animEffect>
                                      </p:childTnLst>
                                    </p:cTn>
                                  </p:par>
                                  <p:par>
                                    <p:cTn id="83" presetID="12" presetClass="entr" presetSubtype="2" fill="hold" grpId="0" nodeType="withEffect">
                                      <p:stCondLst>
                                        <p:cond delay="1300"/>
                                      </p:stCondLst>
                                      <p:childTnLst>
                                        <p:set>
                                          <p:cBhvr>
                                            <p:cTn id="84" dur="1" fill="hold">
                                              <p:stCondLst>
                                                <p:cond delay="0"/>
                                              </p:stCondLst>
                                            </p:cTn>
                                            <p:tgtEl>
                                              <p:spTgt spid="52"/>
                                            </p:tgtEl>
                                            <p:attrNameLst>
                                              <p:attrName>style.visibility</p:attrName>
                                            </p:attrNameLst>
                                          </p:cBhvr>
                                          <p:to>
                                            <p:strVal val="visible"/>
                                          </p:to>
                                        </p:set>
                                        <p:anim calcmode="lin" valueType="num">
                                          <p:cBhvr additive="base">
                                            <p:cTn id="85" dur="500"/>
                                            <p:tgtEl>
                                              <p:spTgt spid="52"/>
                                            </p:tgtEl>
                                            <p:attrNameLst>
                                              <p:attrName>ppt_x</p:attrName>
                                            </p:attrNameLst>
                                          </p:cBhvr>
                                          <p:tavLst>
                                            <p:tav tm="0">
                                              <p:val>
                                                <p:strVal val="#ppt_x+#ppt_w*1.125000"/>
                                              </p:val>
                                            </p:tav>
                                            <p:tav tm="100000">
                                              <p:val>
                                                <p:strVal val="#ppt_x"/>
                                              </p:val>
                                            </p:tav>
                                          </p:tavLst>
                                        </p:anim>
                                        <p:animEffect transition="in" filter="wipe(left)">
                                          <p:cBhvr>
                                            <p:cTn id="86" dur="500"/>
                                            <p:tgtEl>
                                              <p:spTgt spid="52"/>
                                            </p:tgtEl>
                                          </p:cBhvr>
                                        </p:animEffect>
                                      </p:childTnLst>
                                    </p:cTn>
                                  </p:par>
                                  <p:par>
                                    <p:cTn id="87" presetID="12" presetClass="entr" presetSubtype="8" fill="hold" grpId="0" nodeType="withEffect">
                                      <p:stCondLst>
                                        <p:cond delay="1300"/>
                                      </p:stCondLst>
                                      <p:childTnLst>
                                        <p:set>
                                          <p:cBhvr>
                                            <p:cTn id="88" dur="1" fill="hold">
                                              <p:stCondLst>
                                                <p:cond delay="0"/>
                                              </p:stCondLst>
                                            </p:cTn>
                                            <p:tgtEl>
                                              <p:spTgt spid="53"/>
                                            </p:tgtEl>
                                            <p:attrNameLst>
                                              <p:attrName>style.visibility</p:attrName>
                                            </p:attrNameLst>
                                          </p:cBhvr>
                                          <p:to>
                                            <p:strVal val="visible"/>
                                          </p:to>
                                        </p:set>
                                        <p:anim calcmode="lin" valueType="num">
                                          <p:cBhvr additive="base">
                                            <p:cTn id="89" dur="500"/>
                                            <p:tgtEl>
                                              <p:spTgt spid="53"/>
                                            </p:tgtEl>
                                            <p:attrNameLst>
                                              <p:attrName>ppt_x</p:attrName>
                                            </p:attrNameLst>
                                          </p:cBhvr>
                                          <p:tavLst>
                                            <p:tav tm="0">
                                              <p:val>
                                                <p:strVal val="#ppt_x-#ppt_w*1.125000"/>
                                              </p:val>
                                            </p:tav>
                                            <p:tav tm="100000">
                                              <p:val>
                                                <p:strVal val="#ppt_x"/>
                                              </p:val>
                                            </p:tav>
                                          </p:tavLst>
                                        </p:anim>
                                        <p:animEffect transition="in" filter="wipe(right)">
                                          <p:cBhvr>
                                            <p:cTn id="9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animBg="1"/>
          <p:bldP spid="10" grpId="1" animBg="1"/>
          <p:bldP spid="11" grpId="0" animBg="1"/>
          <p:bldP spid="11" grpId="1" animBg="1"/>
          <p:bldP spid="22" grpId="0" animBg="1"/>
          <p:bldP spid="22" grpId="1" animBg="1"/>
          <p:bldP spid="31" grpId="0" animBg="1"/>
          <p:bldP spid="31" grpId="1" animBg="1"/>
          <p:bldP spid="42" grpId="0" animBg="1"/>
          <p:bldP spid="42" grpId="1" animBg="1"/>
          <p:bldP spid="43" grpId="0" animBg="1"/>
          <p:bldP spid="43" grpId="1" animBg="1"/>
          <p:bldP spid="44" grpId="0" animBg="1"/>
          <p:bldP spid="44" grpId="1" animBg="1"/>
          <p:bldP spid="45" grpId="0" animBg="1"/>
          <p:bldP spid="45" grpId="1" animBg="1"/>
          <p:bldP spid="52" grpId="0"/>
          <p:bldP spid="5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171374" y="3818660"/>
            <a:ext cx="407323" cy="410916"/>
            <a:chOff x="7657623" y="3840493"/>
            <a:chExt cx="298960" cy="301597"/>
          </a:xfrm>
        </p:grpSpPr>
        <p:sp>
          <p:nvSpPr>
            <p:cNvPr id="5" name="Freeform 210"/>
            <p:cNvSpPr>
              <a:spLocks noEditPoints="1"/>
            </p:cNvSpPr>
            <p:nvPr/>
          </p:nvSpPr>
          <p:spPr bwMode="auto">
            <a:xfrm>
              <a:off x="7657623" y="3840493"/>
              <a:ext cx="298960" cy="301597"/>
            </a:xfrm>
            <a:custGeom>
              <a:avLst/>
              <a:gdLst>
                <a:gd name="T0" fmla="*/ 72 w 144"/>
                <a:gd name="T1" fmla="*/ 8 h 145"/>
                <a:gd name="T2" fmla="*/ 60 w 144"/>
                <a:gd name="T3" fmla="*/ 16 h 145"/>
                <a:gd name="T4" fmla="*/ 47 w 144"/>
                <a:gd name="T5" fmla="*/ 14 h 145"/>
                <a:gd name="T6" fmla="*/ 14 w 144"/>
                <a:gd name="T7" fmla="*/ 24 h 145"/>
                <a:gd name="T8" fmla="*/ 32 w 144"/>
                <a:gd name="T9" fmla="*/ 30 h 145"/>
                <a:gd name="T10" fmla="*/ 24 w 144"/>
                <a:gd name="T11" fmla="*/ 38 h 145"/>
                <a:gd name="T12" fmla="*/ 14 w 144"/>
                <a:gd name="T13" fmla="*/ 24 h 145"/>
                <a:gd name="T14" fmla="*/ 7 w 144"/>
                <a:gd name="T15" fmla="*/ 54 h 145"/>
                <a:gd name="T16" fmla="*/ 15 w 144"/>
                <a:gd name="T17" fmla="*/ 65 h 145"/>
                <a:gd name="T18" fmla="*/ 15 w 144"/>
                <a:gd name="T19" fmla="*/ 70 h 145"/>
                <a:gd name="T20" fmla="*/ 0 w 144"/>
                <a:gd name="T21" fmla="*/ 65 h 145"/>
                <a:gd name="T22" fmla="*/ 11 w 144"/>
                <a:gd name="T23" fmla="*/ 92 h 145"/>
                <a:gd name="T24" fmla="*/ 21 w 144"/>
                <a:gd name="T25" fmla="*/ 102 h 145"/>
                <a:gd name="T26" fmla="*/ 23 w 144"/>
                <a:gd name="T27" fmla="*/ 114 h 145"/>
                <a:gd name="T28" fmla="*/ 39 w 144"/>
                <a:gd name="T29" fmla="*/ 137 h 145"/>
                <a:gd name="T30" fmla="*/ 44 w 144"/>
                <a:gd name="T31" fmla="*/ 123 h 145"/>
                <a:gd name="T32" fmla="*/ 50 w 144"/>
                <a:gd name="T33" fmla="*/ 125 h 145"/>
                <a:gd name="T34" fmla="*/ 39 w 144"/>
                <a:gd name="T35" fmla="*/ 137 h 145"/>
                <a:gd name="T36" fmla="*/ 70 w 144"/>
                <a:gd name="T37" fmla="*/ 136 h 145"/>
                <a:gd name="T38" fmla="*/ 83 w 144"/>
                <a:gd name="T39" fmla="*/ 129 h 145"/>
                <a:gd name="T40" fmla="*/ 95 w 144"/>
                <a:gd name="T41" fmla="*/ 131 h 145"/>
                <a:gd name="T42" fmla="*/ 128 w 144"/>
                <a:gd name="T43" fmla="*/ 118 h 145"/>
                <a:gd name="T44" fmla="*/ 110 w 144"/>
                <a:gd name="T45" fmla="*/ 114 h 145"/>
                <a:gd name="T46" fmla="*/ 118 w 144"/>
                <a:gd name="T47" fmla="*/ 105 h 145"/>
                <a:gd name="T48" fmla="*/ 128 w 144"/>
                <a:gd name="T49" fmla="*/ 118 h 145"/>
                <a:gd name="T50" fmla="*/ 134 w 144"/>
                <a:gd name="T51" fmla="*/ 90 h 145"/>
                <a:gd name="T52" fmla="*/ 128 w 144"/>
                <a:gd name="T53" fmla="*/ 76 h 145"/>
                <a:gd name="T54" fmla="*/ 134 w 144"/>
                <a:gd name="T55" fmla="*/ 65 h 145"/>
                <a:gd name="T56" fmla="*/ 134 w 144"/>
                <a:gd name="T57" fmla="*/ 36 h 145"/>
                <a:gd name="T58" fmla="*/ 122 w 144"/>
                <a:gd name="T59" fmla="*/ 46 h 145"/>
                <a:gd name="T60" fmla="*/ 118 w 144"/>
                <a:gd name="T61" fmla="*/ 40 h 145"/>
                <a:gd name="T62" fmla="*/ 134 w 144"/>
                <a:gd name="T63" fmla="*/ 36 h 145"/>
                <a:gd name="T64" fmla="*/ 111 w 144"/>
                <a:gd name="T65" fmla="*/ 21 h 145"/>
                <a:gd name="T66" fmla="*/ 96 w 144"/>
                <a:gd name="T67" fmla="*/ 20 h 145"/>
                <a:gd name="T68" fmla="*/ 88 w 144"/>
                <a:gd name="T69" fmla="*/ 1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45">
                  <a:moveTo>
                    <a:pt x="58" y="1"/>
                  </a:moveTo>
                  <a:cubicBezTo>
                    <a:pt x="63" y="0"/>
                    <a:pt x="69" y="3"/>
                    <a:pt x="72" y="8"/>
                  </a:cubicBezTo>
                  <a:cubicBezTo>
                    <a:pt x="68" y="10"/>
                    <a:pt x="66" y="12"/>
                    <a:pt x="65" y="16"/>
                  </a:cubicBezTo>
                  <a:cubicBezTo>
                    <a:pt x="63" y="15"/>
                    <a:pt x="62" y="15"/>
                    <a:pt x="60" y="16"/>
                  </a:cubicBezTo>
                  <a:cubicBezTo>
                    <a:pt x="59" y="16"/>
                    <a:pt x="57" y="17"/>
                    <a:pt x="56" y="18"/>
                  </a:cubicBezTo>
                  <a:cubicBezTo>
                    <a:pt x="53" y="16"/>
                    <a:pt x="50" y="14"/>
                    <a:pt x="47" y="14"/>
                  </a:cubicBezTo>
                  <a:cubicBezTo>
                    <a:pt x="48" y="7"/>
                    <a:pt x="52" y="2"/>
                    <a:pt x="58" y="1"/>
                  </a:cubicBezTo>
                  <a:close/>
                  <a:moveTo>
                    <a:pt x="14" y="24"/>
                  </a:moveTo>
                  <a:cubicBezTo>
                    <a:pt x="18" y="19"/>
                    <a:pt x="26" y="17"/>
                    <a:pt x="33" y="21"/>
                  </a:cubicBezTo>
                  <a:cubicBezTo>
                    <a:pt x="32" y="24"/>
                    <a:pt x="31" y="27"/>
                    <a:pt x="32" y="30"/>
                  </a:cubicBezTo>
                  <a:cubicBezTo>
                    <a:pt x="29" y="31"/>
                    <a:pt x="27" y="32"/>
                    <a:pt x="25" y="35"/>
                  </a:cubicBezTo>
                  <a:cubicBezTo>
                    <a:pt x="25" y="36"/>
                    <a:pt x="24" y="37"/>
                    <a:pt x="24" y="38"/>
                  </a:cubicBezTo>
                  <a:cubicBezTo>
                    <a:pt x="21" y="38"/>
                    <a:pt x="18" y="39"/>
                    <a:pt x="15" y="40"/>
                  </a:cubicBezTo>
                  <a:cubicBezTo>
                    <a:pt x="11" y="35"/>
                    <a:pt x="11" y="29"/>
                    <a:pt x="14" y="24"/>
                  </a:cubicBezTo>
                  <a:close/>
                  <a:moveTo>
                    <a:pt x="0" y="65"/>
                  </a:moveTo>
                  <a:cubicBezTo>
                    <a:pt x="1" y="60"/>
                    <a:pt x="3" y="56"/>
                    <a:pt x="7" y="54"/>
                  </a:cubicBezTo>
                  <a:cubicBezTo>
                    <a:pt x="7" y="54"/>
                    <a:pt x="7" y="54"/>
                    <a:pt x="7" y="54"/>
                  </a:cubicBezTo>
                  <a:cubicBezTo>
                    <a:pt x="8" y="59"/>
                    <a:pt x="11" y="63"/>
                    <a:pt x="15" y="65"/>
                  </a:cubicBezTo>
                  <a:cubicBezTo>
                    <a:pt x="15" y="66"/>
                    <a:pt x="15" y="66"/>
                    <a:pt x="15" y="67"/>
                  </a:cubicBezTo>
                  <a:cubicBezTo>
                    <a:pt x="15" y="68"/>
                    <a:pt x="15" y="69"/>
                    <a:pt x="15" y="70"/>
                  </a:cubicBezTo>
                  <a:cubicBezTo>
                    <a:pt x="13" y="72"/>
                    <a:pt x="10" y="75"/>
                    <a:pt x="9" y="77"/>
                  </a:cubicBezTo>
                  <a:cubicBezTo>
                    <a:pt x="4" y="75"/>
                    <a:pt x="0" y="70"/>
                    <a:pt x="0" y="65"/>
                  </a:cubicBezTo>
                  <a:close/>
                  <a:moveTo>
                    <a:pt x="8" y="110"/>
                  </a:moveTo>
                  <a:cubicBezTo>
                    <a:pt x="4" y="105"/>
                    <a:pt x="5" y="97"/>
                    <a:pt x="11" y="92"/>
                  </a:cubicBezTo>
                  <a:cubicBezTo>
                    <a:pt x="13" y="94"/>
                    <a:pt x="16" y="96"/>
                    <a:pt x="19" y="97"/>
                  </a:cubicBezTo>
                  <a:cubicBezTo>
                    <a:pt x="19" y="99"/>
                    <a:pt x="20" y="101"/>
                    <a:pt x="21" y="102"/>
                  </a:cubicBezTo>
                  <a:cubicBezTo>
                    <a:pt x="22" y="104"/>
                    <a:pt x="23" y="104"/>
                    <a:pt x="24" y="105"/>
                  </a:cubicBezTo>
                  <a:cubicBezTo>
                    <a:pt x="23" y="108"/>
                    <a:pt x="22" y="111"/>
                    <a:pt x="23" y="114"/>
                  </a:cubicBezTo>
                  <a:cubicBezTo>
                    <a:pt x="17" y="116"/>
                    <a:pt x="11" y="114"/>
                    <a:pt x="8" y="110"/>
                  </a:cubicBezTo>
                  <a:close/>
                  <a:moveTo>
                    <a:pt x="39" y="137"/>
                  </a:moveTo>
                  <a:cubicBezTo>
                    <a:pt x="34" y="135"/>
                    <a:pt x="31" y="130"/>
                    <a:pt x="31" y="125"/>
                  </a:cubicBezTo>
                  <a:cubicBezTo>
                    <a:pt x="35" y="127"/>
                    <a:pt x="40" y="126"/>
                    <a:pt x="44" y="123"/>
                  </a:cubicBezTo>
                  <a:cubicBezTo>
                    <a:pt x="45" y="124"/>
                    <a:pt x="45" y="124"/>
                    <a:pt x="45" y="124"/>
                  </a:cubicBezTo>
                  <a:cubicBezTo>
                    <a:pt x="47" y="124"/>
                    <a:pt x="48" y="125"/>
                    <a:pt x="50" y="125"/>
                  </a:cubicBezTo>
                  <a:cubicBezTo>
                    <a:pt x="50" y="128"/>
                    <a:pt x="52" y="131"/>
                    <a:pt x="54" y="133"/>
                  </a:cubicBezTo>
                  <a:cubicBezTo>
                    <a:pt x="50" y="138"/>
                    <a:pt x="44" y="139"/>
                    <a:pt x="39" y="137"/>
                  </a:cubicBezTo>
                  <a:close/>
                  <a:moveTo>
                    <a:pt x="86" y="143"/>
                  </a:moveTo>
                  <a:cubicBezTo>
                    <a:pt x="80" y="145"/>
                    <a:pt x="73" y="142"/>
                    <a:pt x="70" y="136"/>
                  </a:cubicBezTo>
                  <a:cubicBezTo>
                    <a:pt x="73" y="134"/>
                    <a:pt x="75" y="132"/>
                    <a:pt x="77" y="129"/>
                  </a:cubicBezTo>
                  <a:cubicBezTo>
                    <a:pt x="79" y="129"/>
                    <a:pt x="81" y="129"/>
                    <a:pt x="83" y="129"/>
                  </a:cubicBezTo>
                  <a:cubicBezTo>
                    <a:pt x="84" y="128"/>
                    <a:pt x="85" y="128"/>
                    <a:pt x="86" y="127"/>
                  </a:cubicBezTo>
                  <a:cubicBezTo>
                    <a:pt x="89" y="129"/>
                    <a:pt x="92" y="130"/>
                    <a:pt x="95" y="131"/>
                  </a:cubicBezTo>
                  <a:cubicBezTo>
                    <a:pt x="95" y="137"/>
                    <a:pt x="91" y="142"/>
                    <a:pt x="86" y="143"/>
                  </a:cubicBezTo>
                  <a:close/>
                  <a:moveTo>
                    <a:pt x="128" y="118"/>
                  </a:moveTo>
                  <a:cubicBezTo>
                    <a:pt x="125" y="124"/>
                    <a:pt x="116" y="126"/>
                    <a:pt x="109" y="123"/>
                  </a:cubicBezTo>
                  <a:cubicBezTo>
                    <a:pt x="111" y="120"/>
                    <a:pt x="111" y="117"/>
                    <a:pt x="110" y="114"/>
                  </a:cubicBezTo>
                  <a:cubicBezTo>
                    <a:pt x="113" y="113"/>
                    <a:pt x="115" y="111"/>
                    <a:pt x="117" y="108"/>
                  </a:cubicBezTo>
                  <a:cubicBezTo>
                    <a:pt x="117" y="107"/>
                    <a:pt x="118" y="106"/>
                    <a:pt x="118" y="105"/>
                  </a:cubicBezTo>
                  <a:cubicBezTo>
                    <a:pt x="121" y="106"/>
                    <a:pt x="124" y="105"/>
                    <a:pt x="127" y="103"/>
                  </a:cubicBezTo>
                  <a:cubicBezTo>
                    <a:pt x="130" y="108"/>
                    <a:pt x="131" y="114"/>
                    <a:pt x="128" y="118"/>
                  </a:cubicBezTo>
                  <a:close/>
                  <a:moveTo>
                    <a:pt x="143" y="77"/>
                  </a:moveTo>
                  <a:cubicBezTo>
                    <a:pt x="144" y="83"/>
                    <a:pt x="140" y="88"/>
                    <a:pt x="134" y="90"/>
                  </a:cubicBezTo>
                  <a:cubicBezTo>
                    <a:pt x="133" y="86"/>
                    <a:pt x="131" y="82"/>
                    <a:pt x="128" y="80"/>
                  </a:cubicBezTo>
                  <a:cubicBezTo>
                    <a:pt x="128" y="79"/>
                    <a:pt x="129" y="77"/>
                    <a:pt x="128" y="76"/>
                  </a:cubicBezTo>
                  <a:cubicBezTo>
                    <a:pt x="128" y="75"/>
                    <a:pt x="128" y="73"/>
                    <a:pt x="128" y="72"/>
                  </a:cubicBezTo>
                  <a:cubicBezTo>
                    <a:pt x="130" y="70"/>
                    <a:pt x="132" y="68"/>
                    <a:pt x="134" y="65"/>
                  </a:cubicBezTo>
                  <a:cubicBezTo>
                    <a:pt x="139" y="67"/>
                    <a:pt x="143" y="72"/>
                    <a:pt x="143" y="77"/>
                  </a:cubicBezTo>
                  <a:close/>
                  <a:moveTo>
                    <a:pt x="134" y="36"/>
                  </a:moveTo>
                  <a:cubicBezTo>
                    <a:pt x="138" y="41"/>
                    <a:pt x="137" y="48"/>
                    <a:pt x="133" y="52"/>
                  </a:cubicBezTo>
                  <a:cubicBezTo>
                    <a:pt x="131" y="49"/>
                    <a:pt x="127" y="46"/>
                    <a:pt x="122" y="46"/>
                  </a:cubicBezTo>
                  <a:cubicBezTo>
                    <a:pt x="122" y="45"/>
                    <a:pt x="122" y="44"/>
                    <a:pt x="121" y="43"/>
                  </a:cubicBezTo>
                  <a:cubicBezTo>
                    <a:pt x="120" y="42"/>
                    <a:pt x="119" y="41"/>
                    <a:pt x="118" y="40"/>
                  </a:cubicBezTo>
                  <a:cubicBezTo>
                    <a:pt x="120" y="38"/>
                    <a:pt x="120" y="34"/>
                    <a:pt x="119" y="31"/>
                  </a:cubicBezTo>
                  <a:cubicBezTo>
                    <a:pt x="125" y="30"/>
                    <a:pt x="131" y="31"/>
                    <a:pt x="134" y="36"/>
                  </a:cubicBezTo>
                  <a:close/>
                  <a:moveTo>
                    <a:pt x="103" y="6"/>
                  </a:moveTo>
                  <a:cubicBezTo>
                    <a:pt x="108" y="8"/>
                    <a:pt x="111" y="14"/>
                    <a:pt x="111" y="21"/>
                  </a:cubicBezTo>
                  <a:cubicBezTo>
                    <a:pt x="107" y="19"/>
                    <a:pt x="103" y="20"/>
                    <a:pt x="99" y="22"/>
                  </a:cubicBezTo>
                  <a:cubicBezTo>
                    <a:pt x="98" y="21"/>
                    <a:pt x="97" y="20"/>
                    <a:pt x="96" y="20"/>
                  </a:cubicBezTo>
                  <a:cubicBezTo>
                    <a:pt x="94" y="19"/>
                    <a:pt x="93" y="19"/>
                    <a:pt x="92" y="19"/>
                  </a:cubicBezTo>
                  <a:cubicBezTo>
                    <a:pt x="91" y="16"/>
                    <a:pt x="90" y="13"/>
                    <a:pt x="88" y="11"/>
                  </a:cubicBezTo>
                  <a:cubicBezTo>
                    <a:pt x="91" y="6"/>
                    <a:pt x="97" y="4"/>
                    <a:pt x="103" y="6"/>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211"/>
            <p:cNvSpPr>
              <a:spLocks noEditPoints="1"/>
            </p:cNvSpPr>
            <p:nvPr/>
          </p:nvSpPr>
          <p:spPr bwMode="auto">
            <a:xfrm>
              <a:off x="7677847" y="3861596"/>
              <a:ext cx="255874" cy="257633"/>
            </a:xfrm>
            <a:custGeom>
              <a:avLst/>
              <a:gdLst>
                <a:gd name="T0" fmla="*/ 43 w 123"/>
                <a:gd name="T1" fmla="*/ 10 h 124"/>
                <a:gd name="T2" fmla="*/ 40 w 123"/>
                <a:gd name="T3" fmla="*/ 23 h 124"/>
                <a:gd name="T4" fmla="*/ 38 w 123"/>
                <a:gd name="T5" fmla="*/ 24 h 124"/>
                <a:gd name="T6" fmla="*/ 25 w 123"/>
                <a:gd name="T7" fmla="*/ 19 h 124"/>
                <a:gd name="T8" fmla="*/ 1 w 123"/>
                <a:gd name="T9" fmla="*/ 40 h 124"/>
                <a:gd name="T10" fmla="*/ 19 w 123"/>
                <a:gd name="T11" fmla="*/ 43 h 124"/>
                <a:gd name="T12" fmla="*/ 6 w 123"/>
                <a:gd name="T13" fmla="*/ 52 h 124"/>
                <a:gd name="T14" fmla="*/ 2 w 123"/>
                <a:gd name="T15" fmla="*/ 76 h 124"/>
                <a:gd name="T16" fmla="*/ 18 w 123"/>
                <a:gd name="T17" fmla="*/ 70 h 124"/>
                <a:gd name="T18" fmla="*/ 15 w 123"/>
                <a:gd name="T19" fmla="*/ 73 h 124"/>
                <a:gd name="T20" fmla="*/ 2 w 123"/>
                <a:gd name="T21" fmla="*/ 76 h 124"/>
                <a:gd name="T22" fmla="*/ 17 w 123"/>
                <a:gd name="T23" fmla="*/ 97 h 124"/>
                <a:gd name="T24" fmla="*/ 32 w 123"/>
                <a:gd name="T25" fmla="*/ 111 h 124"/>
                <a:gd name="T26" fmla="*/ 53 w 123"/>
                <a:gd name="T27" fmla="*/ 124 h 124"/>
                <a:gd name="T28" fmla="*/ 53 w 123"/>
                <a:gd name="T29" fmla="*/ 107 h 124"/>
                <a:gd name="T30" fmla="*/ 56 w 123"/>
                <a:gd name="T31" fmla="*/ 107 h 124"/>
                <a:gd name="T32" fmla="*/ 64 w 123"/>
                <a:gd name="T33" fmla="*/ 118 h 124"/>
                <a:gd name="T34" fmla="*/ 93 w 123"/>
                <a:gd name="T35" fmla="*/ 116 h 124"/>
                <a:gd name="T36" fmla="*/ 82 w 123"/>
                <a:gd name="T37" fmla="*/ 102 h 124"/>
                <a:gd name="T38" fmla="*/ 85 w 123"/>
                <a:gd name="T39" fmla="*/ 101 h 124"/>
                <a:gd name="T40" fmla="*/ 97 w 123"/>
                <a:gd name="T41" fmla="*/ 104 h 124"/>
                <a:gd name="T42" fmla="*/ 120 w 123"/>
                <a:gd name="T43" fmla="*/ 83 h 124"/>
                <a:gd name="T44" fmla="*/ 103 w 123"/>
                <a:gd name="T45" fmla="*/ 81 h 124"/>
                <a:gd name="T46" fmla="*/ 104 w 123"/>
                <a:gd name="T47" fmla="*/ 80 h 124"/>
                <a:gd name="T48" fmla="*/ 120 w 123"/>
                <a:gd name="T49" fmla="*/ 83 h 124"/>
                <a:gd name="T50" fmla="*/ 116 w 123"/>
                <a:gd name="T51" fmla="*/ 59 h 124"/>
                <a:gd name="T52" fmla="*/ 107 w 123"/>
                <a:gd name="T53" fmla="*/ 52 h 124"/>
                <a:gd name="T54" fmla="*/ 121 w 123"/>
                <a:gd name="T55" fmla="*/ 46 h 124"/>
                <a:gd name="T56" fmla="*/ 106 w 123"/>
                <a:gd name="T57" fmla="*/ 29 h 124"/>
                <a:gd name="T58" fmla="*/ 92 w 123"/>
                <a:gd name="T59" fmla="*/ 30 h 124"/>
                <a:gd name="T60" fmla="*/ 91 w 123"/>
                <a:gd name="T61" fmla="*/ 14 h 124"/>
                <a:gd name="T62" fmla="*/ 68 w 123"/>
                <a:gd name="T63" fmla="*/ 0 h 124"/>
                <a:gd name="T64" fmla="*/ 69 w 123"/>
                <a:gd name="T65" fmla="*/ 18 h 124"/>
                <a:gd name="T66" fmla="*/ 66 w 123"/>
                <a:gd name="T67" fmla="*/ 17 h 124"/>
                <a:gd name="T68" fmla="*/ 58 w 123"/>
                <a:gd name="T69" fmla="*/ 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3" h="124">
                  <a:moveTo>
                    <a:pt x="30" y="8"/>
                  </a:moveTo>
                  <a:cubicBezTo>
                    <a:pt x="34" y="6"/>
                    <a:pt x="39" y="7"/>
                    <a:pt x="43" y="10"/>
                  </a:cubicBezTo>
                  <a:cubicBezTo>
                    <a:pt x="40" y="13"/>
                    <a:pt x="39" y="18"/>
                    <a:pt x="40" y="23"/>
                  </a:cubicBezTo>
                  <a:cubicBezTo>
                    <a:pt x="40" y="23"/>
                    <a:pt x="40" y="23"/>
                    <a:pt x="40" y="23"/>
                  </a:cubicBezTo>
                  <a:cubicBezTo>
                    <a:pt x="40" y="23"/>
                    <a:pt x="39" y="23"/>
                    <a:pt x="39" y="23"/>
                  </a:cubicBezTo>
                  <a:cubicBezTo>
                    <a:pt x="39" y="23"/>
                    <a:pt x="38" y="24"/>
                    <a:pt x="38" y="24"/>
                  </a:cubicBezTo>
                  <a:cubicBezTo>
                    <a:pt x="37" y="23"/>
                    <a:pt x="36" y="22"/>
                    <a:pt x="35" y="22"/>
                  </a:cubicBezTo>
                  <a:cubicBezTo>
                    <a:pt x="32" y="20"/>
                    <a:pt x="28" y="19"/>
                    <a:pt x="25" y="19"/>
                  </a:cubicBezTo>
                  <a:cubicBezTo>
                    <a:pt x="24" y="15"/>
                    <a:pt x="26" y="10"/>
                    <a:pt x="30" y="8"/>
                  </a:cubicBezTo>
                  <a:close/>
                  <a:moveTo>
                    <a:pt x="1" y="40"/>
                  </a:moveTo>
                  <a:cubicBezTo>
                    <a:pt x="2" y="35"/>
                    <a:pt x="7" y="31"/>
                    <a:pt x="13" y="32"/>
                  </a:cubicBezTo>
                  <a:cubicBezTo>
                    <a:pt x="13" y="36"/>
                    <a:pt x="16" y="40"/>
                    <a:pt x="19" y="43"/>
                  </a:cubicBezTo>
                  <a:cubicBezTo>
                    <a:pt x="19" y="43"/>
                    <a:pt x="19" y="44"/>
                    <a:pt x="19" y="44"/>
                  </a:cubicBezTo>
                  <a:cubicBezTo>
                    <a:pt x="13" y="44"/>
                    <a:pt x="8" y="47"/>
                    <a:pt x="6" y="52"/>
                  </a:cubicBezTo>
                  <a:cubicBezTo>
                    <a:pt x="2" y="49"/>
                    <a:pt x="0" y="44"/>
                    <a:pt x="1" y="40"/>
                  </a:cubicBezTo>
                  <a:close/>
                  <a:moveTo>
                    <a:pt x="2" y="76"/>
                  </a:moveTo>
                  <a:cubicBezTo>
                    <a:pt x="0" y="72"/>
                    <a:pt x="2" y="66"/>
                    <a:pt x="7" y="63"/>
                  </a:cubicBezTo>
                  <a:cubicBezTo>
                    <a:pt x="9" y="67"/>
                    <a:pt x="13" y="70"/>
                    <a:pt x="18" y="70"/>
                  </a:cubicBezTo>
                  <a:cubicBezTo>
                    <a:pt x="18" y="71"/>
                    <a:pt x="18" y="71"/>
                    <a:pt x="18" y="71"/>
                  </a:cubicBezTo>
                  <a:cubicBezTo>
                    <a:pt x="17" y="72"/>
                    <a:pt x="16" y="73"/>
                    <a:pt x="15" y="73"/>
                  </a:cubicBezTo>
                  <a:cubicBezTo>
                    <a:pt x="12" y="76"/>
                    <a:pt x="9" y="79"/>
                    <a:pt x="9" y="83"/>
                  </a:cubicBezTo>
                  <a:cubicBezTo>
                    <a:pt x="5" y="82"/>
                    <a:pt x="3" y="80"/>
                    <a:pt x="2" y="76"/>
                  </a:cubicBezTo>
                  <a:close/>
                  <a:moveTo>
                    <a:pt x="20" y="111"/>
                  </a:moveTo>
                  <a:cubicBezTo>
                    <a:pt x="16" y="108"/>
                    <a:pt x="15" y="102"/>
                    <a:pt x="17" y="97"/>
                  </a:cubicBezTo>
                  <a:cubicBezTo>
                    <a:pt x="21" y="98"/>
                    <a:pt x="25" y="98"/>
                    <a:pt x="29" y="95"/>
                  </a:cubicBezTo>
                  <a:cubicBezTo>
                    <a:pt x="27" y="101"/>
                    <a:pt x="28" y="107"/>
                    <a:pt x="32" y="111"/>
                  </a:cubicBezTo>
                  <a:cubicBezTo>
                    <a:pt x="28" y="113"/>
                    <a:pt x="24" y="113"/>
                    <a:pt x="20" y="111"/>
                  </a:cubicBezTo>
                  <a:close/>
                  <a:moveTo>
                    <a:pt x="53" y="124"/>
                  </a:moveTo>
                  <a:cubicBezTo>
                    <a:pt x="48" y="124"/>
                    <a:pt x="44" y="120"/>
                    <a:pt x="43" y="115"/>
                  </a:cubicBezTo>
                  <a:cubicBezTo>
                    <a:pt x="47" y="114"/>
                    <a:pt x="51" y="111"/>
                    <a:pt x="53" y="107"/>
                  </a:cubicBezTo>
                  <a:cubicBezTo>
                    <a:pt x="54" y="107"/>
                    <a:pt x="54" y="107"/>
                    <a:pt x="55" y="107"/>
                  </a:cubicBezTo>
                  <a:cubicBezTo>
                    <a:pt x="55" y="107"/>
                    <a:pt x="56" y="107"/>
                    <a:pt x="56" y="107"/>
                  </a:cubicBezTo>
                  <a:cubicBezTo>
                    <a:pt x="56" y="107"/>
                    <a:pt x="56" y="108"/>
                    <a:pt x="56" y="108"/>
                  </a:cubicBezTo>
                  <a:cubicBezTo>
                    <a:pt x="57" y="112"/>
                    <a:pt x="60" y="116"/>
                    <a:pt x="64" y="118"/>
                  </a:cubicBezTo>
                  <a:cubicBezTo>
                    <a:pt x="62" y="122"/>
                    <a:pt x="57" y="124"/>
                    <a:pt x="53" y="124"/>
                  </a:cubicBezTo>
                  <a:close/>
                  <a:moveTo>
                    <a:pt x="93" y="116"/>
                  </a:moveTo>
                  <a:cubicBezTo>
                    <a:pt x="89" y="119"/>
                    <a:pt x="83" y="118"/>
                    <a:pt x="79" y="115"/>
                  </a:cubicBezTo>
                  <a:cubicBezTo>
                    <a:pt x="82" y="111"/>
                    <a:pt x="83" y="107"/>
                    <a:pt x="82" y="102"/>
                  </a:cubicBezTo>
                  <a:cubicBezTo>
                    <a:pt x="83" y="102"/>
                    <a:pt x="83" y="102"/>
                    <a:pt x="84" y="101"/>
                  </a:cubicBezTo>
                  <a:cubicBezTo>
                    <a:pt x="84" y="101"/>
                    <a:pt x="84" y="101"/>
                    <a:pt x="85" y="101"/>
                  </a:cubicBezTo>
                  <a:cubicBezTo>
                    <a:pt x="86" y="101"/>
                    <a:pt x="86" y="102"/>
                    <a:pt x="87" y="102"/>
                  </a:cubicBezTo>
                  <a:cubicBezTo>
                    <a:pt x="90" y="104"/>
                    <a:pt x="94" y="105"/>
                    <a:pt x="97" y="104"/>
                  </a:cubicBezTo>
                  <a:cubicBezTo>
                    <a:pt x="98" y="109"/>
                    <a:pt x="96" y="113"/>
                    <a:pt x="93" y="116"/>
                  </a:cubicBezTo>
                  <a:close/>
                  <a:moveTo>
                    <a:pt x="120" y="83"/>
                  </a:moveTo>
                  <a:cubicBezTo>
                    <a:pt x="119" y="89"/>
                    <a:pt x="114" y="92"/>
                    <a:pt x="108" y="92"/>
                  </a:cubicBezTo>
                  <a:cubicBezTo>
                    <a:pt x="108" y="88"/>
                    <a:pt x="106" y="84"/>
                    <a:pt x="103" y="81"/>
                  </a:cubicBezTo>
                  <a:cubicBezTo>
                    <a:pt x="103" y="80"/>
                    <a:pt x="103" y="80"/>
                    <a:pt x="103" y="80"/>
                  </a:cubicBezTo>
                  <a:cubicBezTo>
                    <a:pt x="104" y="80"/>
                    <a:pt x="104" y="80"/>
                    <a:pt x="104" y="80"/>
                  </a:cubicBezTo>
                  <a:cubicBezTo>
                    <a:pt x="109" y="79"/>
                    <a:pt x="114" y="77"/>
                    <a:pt x="117" y="73"/>
                  </a:cubicBezTo>
                  <a:cubicBezTo>
                    <a:pt x="120" y="76"/>
                    <a:pt x="121" y="80"/>
                    <a:pt x="120" y="83"/>
                  </a:cubicBezTo>
                  <a:close/>
                  <a:moveTo>
                    <a:pt x="121" y="46"/>
                  </a:moveTo>
                  <a:cubicBezTo>
                    <a:pt x="123" y="50"/>
                    <a:pt x="121" y="56"/>
                    <a:pt x="116" y="59"/>
                  </a:cubicBezTo>
                  <a:cubicBezTo>
                    <a:pt x="114" y="56"/>
                    <a:pt x="110" y="54"/>
                    <a:pt x="106" y="53"/>
                  </a:cubicBezTo>
                  <a:cubicBezTo>
                    <a:pt x="106" y="53"/>
                    <a:pt x="106" y="53"/>
                    <a:pt x="107" y="52"/>
                  </a:cubicBezTo>
                  <a:cubicBezTo>
                    <a:pt x="111" y="49"/>
                    <a:pt x="114" y="44"/>
                    <a:pt x="113" y="39"/>
                  </a:cubicBezTo>
                  <a:cubicBezTo>
                    <a:pt x="117" y="40"/>
                    <a:pt x="120" y="42"/>
                    <a:pt x="121" y="46"/>
                  </a:cubicBezTo>
                  <a:close/>
                  <a:moveTo>
                    <a:pt x="102" y="15"/>
                  </a:moveTo>
                  <a:cubicBezTo>
                    <a:pt x="106" y="18"/>
                    <a:pt x="108" y="24"/>
                    <a:pt x="106" y="29"/>
                  </a:cubicBezTo>
                  <a:cubicBezTo>
                    <a:pt x="101" y="27"/>
                    <a:pt x="97" y="28"/>
                    <a:pt x="93" y="30"/>
                  </a:cubicBezTo>
                  <a:cubicBezTo>
                    <a:pt x="93" y="30"/>
                    <a:pt x="92" y="30"/>
                    <a:pt x="92" y="30"/>
                  </a:cubicBezTo>
                  <a:cubicBezTo>
                    <a:pt x="93" y="29"/>
                    <a:pt x="93" y="29"/>
                    <a:pt x="93" y="28"/>
                  </a:cubicBezTo>
                  <a:cubicBezTo>
                    <a:pt x="95" y="23"/>
                    <a:pt x="94" y="18"/>
                    <a:pt x="91" y="14"/>
                  </a:cubicBezTo>
                  <a:cubicBezTo>
                    <a:pt x="95" y="12"/>
                    <a:pt x="99" y="13"/>
                    <a:pt x="102" y="15"/>
                  </a:cubicBezTo>
                  <a:close/>
                  <a:moveTo>
                    <a:pt x="68" y="0"/>
                  </a:moveTo>
                  <a:cubicBezTo>
                    <a:pt x="73" y="0"/>
                    <a:pt x="77" y="4"/>
                    <a:pt x="79" y="9"/>
                  </a:cubicBezTo>
                  <a:cubicBezTo>
                    <a:pt x="74" y="11"/>
                    <a:pt x="71" y="14"/>
                    <a:pt x="69" y="18"/>
                  </a:cubicBezTo>
                  <a:cubicBezTo>
                    <a:pt x="68" y="18"/>
                    <a:pt x="67" y="17"/>
                    <a:pt x="66" y="17"/>
                  </a:cubicBezTo>
                  <a:cubicBezTo>
                    <a:pt x="66" y="17"/>
                    <a:pt x="66" y="17"/>
                    <a:pt x="66" y="17"/>
                  </a:cubicBezTo>
                  <a:cubicBezTo>
                    <a:pt x="66" y="17"/>
                    <a:pt x="66" y="17"/>
                    <a:pt x="66" y="17"/>
                  </a:cubicBezTo>
                  <a:cubicBezTo>
                    <a:pt x="65" y="13"/>
                    <a:pt x="62" y="8"/>
                    <a:pt x="58" y="6"/>
                  </a:cubicBezTo>
                  <a:cubicBezTo>
                    <a:pt x="60" y="2"/>
                    <a:pt x="64" y="0"/>
                    <a:pt x="68" y="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Freeform 212"/>
            <p:cNvSpPr>
              <a:spLocks noEditPoints="1"/>
            </p:cNvSpPr>
            <p:nvPr/>
          </p:nvSpPr>
          <p:spPr bwMode="auto">
            <a:xfrm>
              <a:off x="7694553" y="3878302"/>
              <a:ext cx="222461" cy="226858"/>
            </a:xfrm>
            <a:custGeom>
              <a:avLst/>
              <a:gdLst>
                <a:gd name="T0" fmla="*/ 55 w 107"/>
                <a:gd name="T1" fmla="*/ 10 h 109"/>
                <a:gd name="T2" fmla="*/ 47 w 107"/>
                <a:gd name="T3" fmla="*/ 21 h 109"/>
                <a:gd name="T4" fmla="*/ 35 w 107"/>
                <a:gd name="T5" fmla="*/ 14 h 109"/>
                <a:gd name="T6" fmla="*/ 10 w 107"/>
                <a:gd name="T7" fmla="*/ 18 h 109"/>
                <a:gd name="T8" fmla="*/ 28 w 107"/>
                <a:gd name="T9" fmla="*/ 18 h 109"/>
                <a:gd name="T10" fmla="*/ 28 w 107"/>
                <a:gd name="T11" fmla="*/ 32 h 109"/>
                <a:gd name="T12" fmla="*/ 13 w 107"/>
                <a:gd name="T13" fmla="*/ 33 h 109"/>
                <a:gd name="T14" fmla="*/ 0 w 107"/>
                <a:gd name="T15" fmla="*/ 49 h 109"/>
                <a:gd name="T16" fmla="*/ 17 w 107"/>
                <a:gd name="T17" fmla="*/ 51 h 109"/>
                <a:gd name="T18" fmla="*/ 0 w 107"/>
                <a:gd name="T19" fmla="*/ 49 h 109"/>
                <a:gd name="T20" fmla="*/ 9 w 107"/>
                <a:gd name="T21" fmla="*/ 68 h 109"/>
                <a:gd name="T22" fmla="*/ 23 w 107"/>
                <a:gd name="T23" fmla="*/ 72 h 109"/>
                <a:gd name="T24" fmla="*/ 20 w 107"/>
                <a:gd name="T25" fmla="*/ 84 h 109"/>
                <a:gd name="T26" fmla="*/ 29 w 107"/>
                <a:gd name="T27" fmla="*/ 103 h 109"/>
                <a:gd name="T28" fmla="*/ 37 w 107"/>
                <a:gd name="T29" fmla="*/ 88 h 109"/>
                <a:gd name="T30" fmla="*/ 29 w 107"/>
                <a:gd name="T31" fmla="*/ 103 h 109"/>
                <a:gd name="T32" fmla="*/ 51 w 107"/>
                <a:gd name="T33" fmla="*/ 99 h 109"/>
                <a:gd name="T34" fmla="*/ 59 w 107"/>
                <a:gd name="T35" fmla="*/ 88 h 109"/>
                <a:gd name="T36" fmla="*/ 60 w 107"/>
                <a:gd name="T37" fmla="*/ 89 h 109"/>
                <a:gd name="T38" fmla="*/ 64 w 107"/>
                <a:gd name="T39" fmla="*/ 107 h 109"/>
                <a:gd name="T40" fmla="*/ 81 w 107"/>
                <a:gd name="T41" fmla="*/ 91 h 109"/>
                <a:gd name="T42" fmla="*/ 78 w 107"/>
                <a:gd name="T43" fmla="*/ 77 h 109"/>
                <a:gd name="T44" fmla="*/ 82 w 107"/>
                <a:gd name="T45" fmla="*/ 78 h 109"/>
                <a:gd name="T46" fmla="*/ 96 w 107"/>
                <a:gd name="T47" fmla="*/ 89 h 109"/>
                <a:gd name="T48" fmla="*/ 96 w 107"/>
                <a:gd name="T49" fmla="*/ 68 h 109"/>
                <a:gd name="T50" fmla="*/ 89 w 107"/>
                <a:gd name="T51" fmla="*/ 57 h 109"/>
                <a:gd name="T52" fmla="*/ 97 w 107"/>
                <a:gd name="T53" fmla="*/ 48 h 109"/>
                <a:gd name="T54" fmla="*/ 100 w 107"/>
                <a:gd name="T55" fmla="*/ 27 h 109"/>
                <a:gd name="T56" fmla="*/ 96 w 107"/>
                <a:gd name="T57" fmla="*/ 42 h 109"/>
                <a:gd name="T58" fmla="*/ 86 w 107"/>
                <a:gd name="T59" fmla="*/ 25 h 109"/>
                <a:gd name="T60" fmla="*/ 77 w 107"/>
                <a:gd name="T61" fmla="*/ 5 h 109"/>
                <a:gd name="T62" fmla="*/ 82 w 107"/>
                <a:gd name="T63" fmla="*/ 20 h 109"/>
                <a:gd name="T64" fmla="*/ 64 w 107"/>
                <a:gd name="T65" fmla="*/ 1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 h="109">
                  <a:moveTo>
                    <a:pt x="43" y="1"/>
                  </a:moveTo>
                  <a:cubicBezTo>
                    <a:pt x="48" y="0"/>
                    <a:pt x="54" y="4"/>
                    <a:pt x="55" y="10"/>
                  </a:cubicBezTo>
                  <a:cubicBezTo>
                    <a:pt x="50" y="11"/>
                    <a:pt x="47" y="16"/>
                    <a:pt x="47" y="21"/>
                  </a:cubicBezTo>
                  <a:cubicBezTo>
                    <a:pt x="47" y="21"/>
                    <a:pt x="47" y="21"/>
                    <a:pt x="47" y="21"/>
                  </a:cubicBezTo>
                  <a:cubicBezTo>
                    <a:pt x="47" y="21"/>
                    <a:pt x="47" y="20"/>
                    <a:pt x="46" y="20"/>
                  </a:cubicBezTo>
                  <a:cubicBezTo>
                    <a:pt x="44" y="16"/>
                    <a:pt x="40" y="14"/>
                    <a:pt x="35" y="14"/>
                  </a:cubicBezTo>
                  <a:cubicBezTo>
                    <a:pt x="34" y="8"/>
                    <a:pt x="38" y="2"/>
                    <a:pt x="43" y="1"/>
                  </a:cubicBezTo>
                  <a:close/>
                  <a:moveTo>
                    <a:pt x="10" y="18"/>
                  </a:moveTo>
                  <a:cubicBezTo>
                    <a:pt x="13" y="14"/>
                    <a:pt x="20" y="13"/>
                    <a:pt x="25" y="17"/>
                  </a:cubicBezTo>
                  <a:cubicBezTo>
                    <a:pt x="26" y="17"/>
                    <a:pt x="27" y="18"/>
                    <a:pt x="28" y="18"/>
                  </a:cubicBezTo>
                  <a:cubicBezTo>
                    <a:pt x="25" y="22"/>
                    <a:pt x="25" y="27"/>
                    <a:pt x="28" y="31"/>
                  </a:cubicBezTo>
                  <a:cubicBezTo>
                    <a:pt x="28" y="31"/>
                    <a:pt x="28" y="32"/>
                    <a:pt x="28" y="32"/>
                  </a:cubicBezTo>
                  <a:cubicBezTo>
                    <a:pt x="27" y="31"/>
                    <a:pt x="25" y="31"/>
                    <a:pt x="24" y="31"/>
                  </a:cubicBezTo>
                  <a:cubicBezTo>
                    <a:pt x="20" y="30"/>
                    <a:pt x="16" y="30"/>
                    <a:pt x="13" y="33"/>
                  </a:cubicBezTo>
                  <a:cubicBezTo>
                    <a:pt x="9" y="29"/>
                    <a:pt x="7" y="23"/>
                    <a:pt x="10" y="18"/>
                  </a:cubicBezTo>
                  <a:close/>
                  <a:moveTo>
                    <a:pt x="0" y="49"/>
                  </a:moveTo>
                  <a:cubicBezTo>
                    <a:pt x="0" y="44"/>
                    <a:pt x="4" y="40"/>
                    <a:pt x="10" y="39"/>
                  </a:cubicBezTo>
                  <a:cubicBezTo>
                    <a:pt x="9" y="44"/>
                    <a:pt x="12" y="49"/>
                    <a:pt x="17" y="51"/>
                  </a:cubicBezTo>
                  <a:cubicBezTo>
                    <a:pt x="13" y="53"/>
                    <a:pt x="11" y="56"/>
                    <a:pt x="10" y="59"/>
                  </a:cubicBezTo>
                  <a:cubicBezTo>
                    <a:pt x="4" y="58"/>
                    <a:pt x="0" y="54"/>
                    <a:pt x="0" y="49"/>
                  </a:cubicBezTo>
                  <a:close/>
                  <a:moveTo>
                    <a:pt x="6" y="83"/>
                  </a:moveTo>
                  <a:cubicBezTo>
                    <a:pt x="2" y="78"/>
                    <a:pt x="4" y="72"/>
                    <a:pt x="9" y="68"/>
                  </a:cubicBezTo>
                  <a:cubicBezTo>
                    <a:pt x="9" y="67"/>
                    <a:pt x="10" y="67"/>
                    <a:pt x="11" y="66"/>
                  </a:cubicBezTo>
                  <a:cubicBezTo>
                    <a:pt x="13" y="70"/>
                    <a:pt x="18" y="72"/>
                    <a:pt x="23" y="72"/>
                  </a:cubicBezTo>
                  <a:cubicBezTo>
                    <a:pt x="22" y="72"/>
                    <a:pt x="22" y="73"/>
                    <a:pt x="22" y="73"/>
                  </a:cubicBezTo>
                  <a:cubicBezTo>
                    <a:pt x="19" y="77"/>
                    <a:pt x="19" y="81"/>
                    <a:pt x="20" y="84"/>
                  </a:cubicBezTo>
                  <a:cubicBezTo>
                    <a:pt x="15" y="87"/>
                    <a:pt x="9" y="87"/>
                    <a:pt x="6" y="83"/>
                  </a:cubicBezTo>
                  <a:close/>
                  <a:moveTo>
                    <a:pt x="29" y="103"/>
                  </a:moveTo>
                  <a:cubicBezTo>
                    <a:pt x="24" y="101"/>
                    <a:pt x="22" y="95"/>
                    <a:pt x="24" y="89"/>
                  </a:cubicBezTo>
                  <a:cubicBezTo>
                    <a:pt x="28" y="92"/>
                    <a:pt x="33" y="91"/>
                    <a:pt x="37" y="88"/>
                  </a:cubicBezTo>
                  <a:cubicBezTo>
                    <a:pt x="37" y="92"/>
                    <a:pt x="39" y="95"/>
                    <a:pt x="42" y="97"/>
                  </a:cubicBezTo>
                  <a:cubicBezTo>
                    <a:pt x="39" y="102"/>
                    <a:pt x="33" y="105"/>
                    <a:pt x="29" y="103"/>
                  </a:cubicBezTo>
                  <a:close/>
                  <a:moveTo>
                    <a:pt x="64" y="107"/>
                  </a:moveTo>
                  <a:cubicBezTo>
                    <a:pt x="59" y="109"/>
                    <a:pt x="53" y="105"/>
                    <a:pt x="51" y="99"/>
                  </a:cubicBezTo>
                  <a:cubicBezTo>
                    <a:pt x="51" y="99"/>
                    <a:pt x="51" y="99"/>
                    <a:pt x="51" y="98"/>
                  </a:cubicBezTo>
                  <a:cubicBezTo>
                    <a:pt x="55" y="97"/>
                    <a:pt x="58" y="93"/>
                    <a:pt x="59" y="88"/>
                  </a:cubicBezTo>
                  <a:cubicBezTo>
                    <a:pt x="59" y="88"/>
                    <a:pt x="59" y="88"/>
                    <a:pt x="59" y="87"/>
                  </a:cubicBezTo>
                  <a:cubicBezTo>
                    <a:pt x="59" y="88"/>
                    <a:pt x="60" y="89"/>
                    <a:pt x="60" y="89"/>
                  </a:cubicBezTo>
                  <a:cubicBezTo>
                    <a:pt x="63" y="93"/>
                    <a:pt x="67" y="95"/>
                    <a:pt x="71" y="95"/>
                  </a:cubicBezTo>
                  <a:cubicBezTo>
                    <a:pt x="72" y="100"/>
                    <a:pt x="69" y="106"/>
                    <a:pt x="64" y="107"/>
                  </a:cubicBezTo>
                  <a:close/>
                  <a:moveTo>
                    <a:pt x="96" y="89"/>
                  </a:moveTo>
                  <a:cubicBezTo>
                    <a:pt x="93" y="93"/>
                    <a:pt x="86" y="95"/>
                    <a:pt x="81" y="91"/>
                  </a:cubicBezTo>
                  <a:cubicBezTo>
                    <a:pt x="80" y="91"/>
                    <a:pt x="80" y="91"/>
                    <a:pt x="79" y="90"/>
                  </a:cubicBezTo>
                  <a:cubicBezTo>
                    <a:pt x="81" y="86"/>
                    <a:pt x="81" y="81"/>
                    <a:pt x="78" y="77"/>
                  </a:cubicBezTo>
                  <a:cubicBezTo>
                    <a:pt x="78" y="77"/>
                    <a:pt x="78" y="77"/>
                    <a:pt x="78" y="77"/>
                  </a:cubicBezTo>
                  <a:cubicBezTo>
                    <a:pt x="79" y="77"/>
                    <a:pt x="81" y="78"/>
                    <a:pt x="82" y="78"/>
                  </a:cubicBezTo>
                  <a:cubicBezTo>
                    <a:pt x="86" y="79"/>
                    <a:pt x="90" y="78"/>
                    <a:pt x="92" y="75"/>
                  </a:cubicBezTo>
                  <a:cubicBezTo>
                    <a:pt x="97" y="79"/>
                    <a:pt x="98" y="84"/>
                    <a:pt x="96" y="89"/>
                  </a:cubicBezTo>
                  <a:close/>
                  <a:moveTo>
                    <a:pt x="107" y="58"/>
                  </a:moveTo>
                  <a:cubicBezTo>
                    <a:pt x="107" y="63"/>
                    <a:pt x="103" y="68"/>
                    <a:pt x="96" y="68"/>
                  </a:cubicBezTo>
                  <a:cubicBezTo>
                    <a:pt x="96" y="68"/>
                    <a:pt x="96" y="68"/>
                    <a:pt x="96" y="68"/>
                  </a:cubicBezTo>
                  <a:cubicBezTo>
                    <a:pt x="96" y="63"/>
                    <a:pt x="93" y="59"/>
                    <a:pt x="89" y="57"/>
                  </a:cubicBezTo>
                  <a:cubicBezTo>
                    <a:pt x="89" y="57"/>
                    <a:pt x="89" y="57"/>
                    <a:pt x="89" y="57"/>
                  </a:cubicBezTo>
                  <a:cubicBezTo>
                    <a:pt x="93" y="56"/>
                    <a:pt x="96" y="52"/>
                    <a:pt x="97" y="48"/>
                  </a:cubicBezTo>
                  <a:cubicBezTo>
                    <a:pt x="102" y="49"/>
                    <a:pt x="107" y="53"/>
                    <a:pt x="107" y="58"/>
                  </a:cubicBezTo>
                  <a:close/>
                  <a:moveTo>
                    <a:pt x="100" y="27"/>
                  </a:moveTo>
                  <a:cubicBezTo>
                    <a:pt x="104" y="32"/>
                    <a:pt x="102" y="38"/>
                    <a:pt x="97" y="42"/>
                  </a:cubicBezTo>
                  <a:cubicBezTo>
                    <a:pt x="97" y="42"/>
                    <a:pt x="96" y="42"/>
                    <a:pt x="96" y="42"/>
                  </a:cubicBezTo>
                  <a:cubicBezTo>
                    <a:pt x="94" y="38"/>
                    <a:pt x="90" y="36"/>
                    <a:pt x="85" y="36"/>
                  </a:cubicBezTo>
                  <a:cubicBezTo>
                    <a:pt x="87" y="33"/>
                    <a:pt x="88" y="28"/>
                    <a:pt x="86" y="25"/>
                  </a:cubicBezTo>
                  <a:cubicBezTo>
                    <a:pt x="91" y="22"/>
                    <a:pt x="97" y="23"/>
                    <a:pt x="100" y="27"/>
                  </a:cubicBezTo>
                  <a:close/>
                  <a:moveTo>
                    <a:pt x="77" y="5"/>
                  </a:moveTo>
                  <a:cubicBezTo>
                    <a:pt x="82" y="7"/>
                    <a:pt x="84" y="13"/>
                    <a:pt x="82" y="19"/>
                  </a:cubicBezTo>
                  <a:cubicBezTo>
                    <a:pt x="82" y="19"/>
                    <a:pt x="82" y="19"/>
                    <a:pt x="82" y="20"/>
                  </a:cubicBezTo>
                  <a:cubicBezTo>
                    <a:pt x="77" y="17"/>
                    <a:pt x="72" y="19"/>
                    <a:pt x="69" y="22"/>
                  </a:cubicBezTo>
                  <a:cubicBezTo>
                    <a:pt x="69" y="18"/>
                    <a:pt x="67" y="14"/>
                    <a:pt x="64" y="11"/>
                  </a:cubicBezTo>
                  <a:cubicBezTo>
                    <a:pt x="66" y="6"/>
                    <a:pt x="72" y="3"/>
                    <a:pt x="77" y="5"/>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 name="Freeform 213"/>
            <p:cNvSpPr>
              <a:spLocks noEditPoints="1"/>
            </p:cNvSpPr>
            <p:nvPr/>
          </p:nvSpPr>
          <p:spPr bwMode="auto">
            <a:xfrm>
              <a:off x="7720053" y="3905560"/>
              <a:ext cx="172341" cy="172341"/>
            </a:xfrm>
            <a:custGeom>
              <a:avLst/>
              <a:gdLst>
                <a:gd name="T0" fmla="*/ 21 w 83"/>
                <a:gd name="T1" fmla="*/ 5 h 83"/>
                <a:gd name="T2" fmla="*/ 32 w 83"/>
                <a:gd name="T3" fmla="*/ 9 h 83"/>
                <a:gd name="T4" fmla="*/ 36 w 83"/>
                <a:gd name="T5" fmla="*/ 19 h 83"/>
                <a:gd name="T6" fmla="*/ 35 w 83"/>
                <a:gd name="T7" fmla="*/ 19 h 83"/>
                <a:gd name="T8" fmla="*/ 25 w 83"/>
                <a:gd name="T9" fmla="*/ 25 h 83"/>
                <a:gd name="T10" fmla="*/ 18 w 83"/>
                <a:gd name="T11" fmla="*/ 16 h 83"/>
                <a:gd name="T12" fmla="*/ 21 w 83"/>
                <a:gd name="T13" fmla="*/ 5 h 83"/>
                <a:gd name="T14" fmla="*/ 1 w 83"/>
                <a:gd name="T15" fmla="*/ 26 h 83"/>
                <a:gd name="T16" fmla="*/ 7 w 83"/>
                <a:gd name="T17" fmla="*/ 36 h 83"/>
                <a:gd name="T18" fmla="*/ 18 w 83"/>
                <a:gd name="T19" fmla="*/ 37 h 83"/>
                <a:gd name="T20" fmla="*/ 23 w 83"/>
                <a:gd name="T21" fmla="*/ 26 h 83"/>
                <a:gd name="T22" fmla="*/ 11 w 83"/>
                <a:gd name="T23" fmla="*/ 21 h 83"/>
                <a:gd name="T24" fmla="*/ 1 w 83"/>
                <a:gd name="T25" fmla="*/ 26 h 83"/>
                <a:gd name="T26" fmla="*/ 1 w 83"/>
                <a:gd name="T27" fmla="*/ 50 h 83"/>
                <a:gd name="T28" fmla="*/ 7 w 83"/>
                <a:gd name="T29" fmla="*/ 41 h 83"/>
                <a:gd name="T30" fmla="*/ 17 w 83"/>
                <a:gd name="T31" fmla="*/ 39 h 83"/>
                <a:gd name="T32" fmla="*/ 17 w 83"/>
                <a:gd name="T33" fmla="*/ 47 h 83"/>
                <a:gd name="T34" fmla="*/ 19 w 83"/>
                <a:gd name="T35" fmla="*/ 52 h 83"/>
                <a:gd name="T36" fmla="*/ 12 w 83"/>
                <a:gd name="T37" fmla="*/ 55 h 83"/>
                <a:gd name="T38" fmla="*/ 1 w 83"/>
                <a:gd name="T39" fmla="*/ 50 h 83"/>
                <a:gd name="T40" fmla="*/ 14 w 83"/>
                <a:gd name="T41" fmla="*/ 74 h 83"/>
                <a:gd name="T42" fmla="*/ 25 w 83"/>
                <a:gd name="T43" fmla="*/ 71 h 83"/>
                <a:gd name="T44" fmla="*/ 29 w 83"/>
                <a:gd name="T45" fmla="*/ 63 h 83"/>
                <a:gd name="T46" fmla="*/ 20 w 83"/>
                <a:gd name="T47" fmla="*/ 54 h 83"/>
                <a:gd name="T48" fmla="*/ 12 w 83"/>
                <a:gd name="T49" fmla="*/ 62 h 83"/>
                <a:gd name="T50" fmla="*/ 14 w 83"/>
                <a:gd name="T51" fmla="*/ 74 h 83"/>
                <a:gd name="T52" fmla="*/ 35 w 83"/>
                <a:gd name="T53" fmla="*/ 83 h 83"/>
                <a:gd name="T54" fmla="*/ 28 w 83"/>
                <a:gd name="T55" fmla="*/ 73 h 83"/>
                <a:gd name="T56" fmla="*/ 30 w 83"/>
                <a:gd name="T57" fmla="*/ 63 h 83"/>
                <a:gd name="T58" fmla="*/ 43 w 83"/>
                <a:gd name="T59" fmla="*/ 65 h 83"/>
                <a:gd name="T60" fmla="*/ 44 w 83"/>
                <a:gd name="T61" fmla="*/ 75 h 83"/>
                <a:gd name="T62" fmla="*/ 35 w 83"/>
                <a:gd name="T63" fmla="*/ 83 h 83"/>
                <a:gd name="T64" fmla="*/ 62 w 83"/>
                <a:gd name="T65" fmla="*/ 77 h 83"/>
                <a:gd name="T66" fmla="*/ 51 w 83"/>
                <a:gd name="T67" fmla="*/ 75 h 83"/>
                <a:gd name="T68" fmla="*/ 46 w 83"/>
                <a:gd name="T69" fmla="*/ 65 h 83"/>
                <a:gd name="T70" fmla="*/ 57 w 83"/>
                <a:gd name="T71" fmla="*/ 59 h 83"/>
                <a:gd name="T72" fmla="*/ 63 w 83"/>
                <a:gd name="T73" fmla="*/ 66 h 83"/>
                <a:gd name="T74" fmla="*/ 62 w 83"/>
                <a:gd name="T75" fmla="*/ 77 h 83"/>
                <a:gd name="T76" fmla="*/ 81 w 83"/>
                <a:gd name="T77" fmla="*/ 56 h 83"/>
                <a:gd name="T78" fmla="*/ 74 w 83"/>
                <a:gd name="T79" fmla="*/ 47 h 83"/>
                <a:gd name="T80" fmla="*/ 63 w 83"/>
                <a:gd name="T81" fmla="*/ 46 h 83"/>
                <a:gd name="T82" fmla="*/ 58 w 83"/>
                <a:gd name="T83" fmla="*/ 57 h 83"/>
                <a:gd name="T84" fmla="*/ 70 w 83"/>
                <a:gd name="T85" fmla="*/ 62 h 83"/>
                <a:gd name="T86" fmla="*/ 81 w 83"/>
                <a:gd name="T87" fmla="*/ 56 h 83"/>
                <a:gd name="T88" fmla="*/ 81 w 83"/>
                <a:gd name="T89" fmla="*/ 31 h 83"/>
                <a:gd name="T90" fmla="*/ 76 w 83"/>
                <a:gd name="T91" fmla="*/ 41 h 83"/>
                <a:gd name="T92" fmla="*/ 64 w 83"/>
                <a:gd name="T93" fmla="*/ 44 h 83"/>
                <a:gd name="T94" fmla="*/ 63 w 83"/>
                <a:gd name="T95" fmla="*/ 37 h 83"/>
                <a:gd name="T96" fmla="*/ 61 w 83"/>
                <a:gd name="T97" fmla="*/ 32 h 83"/>
                <a:gd name="T98" fmla="*/ 70 w 83"/>
                <a:gd name="T99" fmla="*/ 27 h 83"/>
                <a:gd name="T100" fmla="*/ 81 w 83"/>
                <a:gd name="T101" fmla="*/ 31 h 83"/>
                <a:gd name="T102" fmla="*/ 69 w 83"/>
                <a:gd name="T103" fmla="*/ 10 h 83"/>
                <a:gd name="T104" fmla="*/ 58 w 83"/>
                <a:gd name="T105" fmla="*/ 13 h 83"/>
                <a:gd name="T106" fmla="*/ 52 w 83"/>
                <a:gd name="T107" fmla="*/ 22 h 83"/>
                <a:gd name="T108" fmla="*/ 61 w 83"/>
                <a:gd name="T109" fmla="*/ 31 h 83"/>
                <a:gd name="T110" fmla="*/ 70 w 83"/>
                <a:gd name="T111" fmla="*/ 22 h 83"/>
                <a:gd name="T112" fmla="*/ 69 w 83"/>
                <a:gd name="T113" fmla="*/ 10 h 83"/>
                <a:gd name="T114" fmla="*/ 46 w 83"/>
                <a:gd name="T115" fmla="*/ 0 h 83"/>
                <a:gd name="T116" fmla="*/ 53 w 83"/>
                <a:gd name="T117" fmla="*/ 9 h 83"/>
                <a:gd name="T118" fmla="*/ 51 w 83"/>
                <a:gd name="T119" fmla="*/ 21 h 83"/>
                <a:gd name="T120" fmla="*/ 39 w 83"/>
                <a:gd name="T121" fmla="*/ 19 h 83"/>
                <a:gd name="T122" fmla="*/ 38 w 83"/>
                <a:gd name="T123" fmla="*/ 8 h 83"/>
                <a:gd name="T124" fmla="*/ 46 w 83"/>
                <a:gd name="T12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 h="83">
                  <a:moveTo>
                    <a:pt x="21" y="5"/>
                  </a:moveTo>
                  <a:cubicBezTo>
                    <a:pt x="24" y="3"/>
                    <a:pt x="29" y="5"/>
                    <a:pt x="32" y="9"/>
                  </a:cubicBezTo>
                  <a:cubicBezTo>
                    <a:pt x="33" y="11"/>
                    <a:pt x="35" y="15"/>
                    <a:pt x="36" y="19"/>
                  </a:cubicBezTo>
                  <a:cubicBezTo>
                    <a:pt x="36" y="19"/>
                    <a:pt x="36" y="19"/>
                    <a:pt x="35" y="19"/>
                  </a:cubicBezTo>
                  <a:cubicBezTo>
                    <a:pt x="31" y="20"/>
                    <a:pt x="28" y="22"/>
                    <a:pt x="25" y="25"/>
                  </a:cubicBezTo>
                  <a:cubicBezTo>
                    <a:pt x="22" y="22"/>
                    <a:pt x="19" y="18"/>
                    <a:pt x="18" y="16"/>
                  </a:cubicBezTo>
                  <a:cubicBezTo>
                    <a:pt x="16" y="12"/>
                    <a:pt x="17" y="7"/>
                    <a:pt x="21" y="5"/>
                  </a:cubicBezTo>
                  <a:close/>
                  <a:moveTo>
                    <a:pt x="1" y="26"/>
                  </a:moveTo>
                  <a:cubicBezTo>
                    <a:pt x="0" y="30"/>
                    <a:pt x="3" y="34"/>
                    <a:pt x="7" y="36"/>
                  </a:cubicBezTo>
                  <a:cubicBezTo>
                    <a:pt x="9" y="36"/>
                    <a:pt x="14" y="37"/>
                    <a:pt x="18" y="37"/>
                  </a:cubicBezTo>
                  <a:cubicBezTo>
                    <a:pt x="18" y="33"/>
                    <a:pt x="20" y="29"/>
                    <a:pt x="23" y="26"/>
                  </a:cubicBezTo>
                  <a:cubicBezTo>
                    <a:pt x="19" y="23"/>
                    <a:pt x="14" y="22"/>
                    <a:pt x="11" y="21"/>
                  </a:cubicBezTo>
                  <a:cubicBezTo>
                    <a:pt x="7" y="20"/>
                    <a:pt x="2" y="22"/>
                    <a:pt x="1" y="26"/>
                  </a:cubicBezTo>
                  <a:close/>
                  <a:moveTo>
                    <a:pt x="1" y="50"/>
                  </a:moveTo>
                  <a:cubicBezTo>
                    <a:pt x="0" y="46"/>
                    <a:pt x="3" y="42"/>
                    <a:pt x="7" y="41"/>
                  </a:cubicBezTo>
                  <a:cubicBezTo>
                    <a:pt x="9" y="40"/>
                    <a:pt x="13" y="39"/>
                    <a:pt x="17" y="39"/>
                  </a:cubicBezTo>
                  <a:cubicBezTo>
                    <a:pt x="17" y="42"/>
                    <a:pt x="17" y="44"/>
                    <a:pt x="17" y="47"/>
                  </a:cubicBezTo>
                  <a:cubicBezTo>
                    <a:pt x="18" y="49"/>
                    <a:pt x="18" y="51"/>
                    <a:pt x="19" y="52"/>
                  </a:cubicBezTo>
                  <a:cubicBezTo>
                    <a:pt x="16" y="54"/>
                    <a:pt x="13" y="55"/>
                    <a:pt x="12" y="55"/>
                  </a:cubicBezTo>
                  <a:cubicBezTo>
                    <a:pt x="7" y="57"/>
                    <a:pt x="2" y="54"/>
                    <a:pt x="1" y="50"/>
                  </a:cubicBezTo>
                  <a:close/>
                  <a:moveTo>
                    <a:pt x="14" y="74"/>
                  </a:moveTo>
                  <a:cubicBezTo>
                    <a:pt x="17" y="76"/>
                    <a:pt x="22" y="75"/>
                    <a:pt x="25" y="71"/>
                  </a:cubicBezTo>
                  <a:cubicBezTo>
                    <a:pt x="26" y="69"/>
                    <a:pt x="28" y="66"/>
                    <a:pt x="29" y="63"/>
                  </a:cubicBezTo>
                  <a:cubicBezTo>
                    <a:pt x="25" y="61"/>
                    <a:pt x="22" y="57"/>
                    <a:pt x="20" y="54"/>
                  </a:cubicBezTo>
                  <a:cubicBezTo>
                    <a:pt x="17" y="56"/>
                    <a:pt x="14" y="60"/>
                    <a:pt x="12" y="62"/>
                  </a:cubicBezTo>
                  <a:cubicBezTo>
                    <a:pt x="9" y="66"/>
                    <a:pt x="10" y="71"/>
                    <a:pt x="14" y="74"/>
                  </a:cubicBezTo>
                  <a:close/>
                  <a:moveTo>
                    <a:pt x="35" y="83"/>
                  </a:moveTo>
                  <a:cubicBezTo>
                    <a:pt x="31" y="82"/>
                    <a:pt x="28" y="78"/>
                    <a:pt x="28" y="73"/>
                  </a:cubicBezTo>
                  <a:cubicBezTo>
                    <a:pt x="29" y="71"/>
                    <a:pt x="29" y="67"/>
                    <a:pt x="30" y="63"/>
                  </a:cubicBezTo>
                  <a:cubicBezTo>
                    <a:pt x="34" y="65"/>
                    <a:pt x="39" y="66"/>
                    <a:pt x="43" y="65"/>
                  </a:cubicBezTo>
                  <a:cubicBezTo>
                    <a:pt x="44" y="69"/>
                    <a:pt x="44" y="73"/>
                    <a:pt x="44" y="75"/>
                  </a:cubicBezTo>
                  <a:cubicBezTo>
                    <a:pt x="43" y="80"/>
                    <a:pt x="39" y="83"/>
                    <a:pt x="35" y="83"/>
                  </a:cubicBezTo>
                  <a:close/>
                  <a:moveTo>
                    <a:pt x="62" y="77"/>
                  </a:moveTo>
                  <a:cubicBezTo>
                    <a:pt x="59" y="80"/>
                    <a:pt x="54" y="79"/>
                    <a:pt x="51" y="75"/>
                  </a:cubicBezTo>
                  <a:cubicBezTo>
                    <a:pt x="49" y="73"/>
                    <a:pt x="47" y="69"/>
                    <a:pt x="46" y="65"/>
                  </a:cubicBezTo>
                  <a:cubicBezTo>
                    <a:pt x="50" y="64"/>
                    <a:pt x="54" y="62"/>
                    <a:pt x="57" y="59"/>
                  </a:cubicBezTo>
                  <a:cubicBezTo>
                    <a:pt x="60" y="61"/>
                    <a:pt x="62" y="64"/>
                    <a:pt x="63" y="66"/>
                  </a:cubicBezTo>
                  <a:cubicBezTo>
                    <a:pt x="66" y="70"/>
                    <a:pt x="66" y="75"/>
                    <a:pt x="62" y="77"/>
                  </a:cubicBezTo>
                  <a:close/>
                  <a:moveTo>
                    <a:pt x="81" y="56"/>
                  </a:moveTo>
                  <a:cubicBezTo>
                    <a:pt x="81" y="52"/>
                    <a:pt x="78" y="48"/>
                    <a:pt x="74" y="47"/>
                  </a:cubicBezTo>
                  <a:cubicBezTo>
                    <a:pt x="72" y="46"/>
                    <a:pt x="67" y="46"/>
                    <a:pt x="63" y="46"/>
                  </a:cubicBezTo>
                  <a:cubicBezTo>
                    <a:pt x="63" y="50"/>
                    <a:pt x="61" y="54"/>
                    <a:pt x="58" y="57"/>
                  </a:cubicBezTo>
                  <a:cubicBezTo>
                    <a:pt x="62" y="59"/>
                    <a:pt x="68" y="61"/>
                    <a:pt x="70" y="62"/>
                  </a:cubicBezTo>
                  <a:cubicBezTo>
                    <a:pt x="75" y="63"/>
                    <a:pt x="80" y="60"/>
                    <a:pt x="81" y="56"/>
                  </a:cubicBezTo>
                  <a:close/>
                  <a:moveTo>
                    <a:pt x="81" y="31"/>
                  </a:moveTo>
                  <a:cubicBezTo>
                    <a:pt x="83" y="35"/>
                    <a:pt x="80" y="39"/>
                    <a:pt x="76" y="41"/>
                  </a:cubicBezTo>
                  <a:cubicBezTo>
                    <a:pt x="74" y="42"/>
                    <a:pt x="68" y="43"/>
                    <a:pt x="64" y="44"/>
                  </a:cubicBezTo>
                  <a:cubicBezTo>
                    <a:pt x="64" y="42"/>
                    <a:pt x="64" y="39"/>
                    <a:pt x="63" y="37"/>
                  </a:cubicBezTo>
                  <a:cubicBezTo>
                    <a:pt x="63" y="35"/>
                    <a:pt x="62" y="33"/>
                    <a:pt x="61" y="32"/>
                  </a:cubicBezTo>
                  <a:cubicBezTo>
                    <a:pt x="65" y="29"/>
                    <a:pt x="68" y="28"/>
                    <a:pt x="70" y="27"/>
                  </a:cubicBezTo>
                  <a:cubicBezTo>
                    <a:pt x="75" y="25"/>
                    <a:pt x="80" y="27"/>
                    <a:pt x="81" y="31"/>
                  </a:cubicBezTo>
                  <a:close/>
                  <a:moveTo>
                    <a:pt x="69" y="10"/>
                  </a:moveTo>
                  <a:cubicBezTo>
                    <a:pt x="65" y="8"/>
                    <a:pt x="60" y="9"/>
                    <a:pt x="58" y="13"/>
                  </a:cubicBezTo>
                  <a:cubicBezTo>
                    <a:pt x="56" y="14"/>
                    <a:pt x="54" y="18"/>
                    <a:pt x="52" y="22"/>
                  </a:cubicBezTo>
                  <a:cubicBezTo>
                    <a:pt x="56" y="24"/>
                    <a:pt x="59" y="27"/>
                    <a:pt x="61" y="31"/>
                  </a:cubicBezTo>
                  <a:cubicBezTo>
                    <a:pt x="65" y="28"/>
                    <a:pt x="68" y="24"/>
                    <a:pt x="70" y="22"/>
                  </a:cubicBezTo>
                  <a:cubicBezTo>
                    <a:pt x="73" y="18"/>
                    <a:pt x="72" y="13"/>
                    <a:pt x="69" y="10"/>
                  </a:cubicBezTo>
                  <a:close/>
                  <a:moveTo>
                    <a:pt x="46" y="0"/>
                  </a:moveTo>
                  <a:cubicBezTo>
                    <a:pt x="50" y="0"/>
                    <a:pt x="54" y="4"/>
                    <a:pt x="53" y="9"/>
                  </a:cubicBezTo>
                  <a:cubicBezTo>
                    <a:pt x="53" y="11"/>
                    <a:pt x="53" y="17"/>
                    <a:pt x="51" y="21"/>
                  </a:cubicBezTo>
                  <a:cubicBezTo>
                    <a:pt x="47" y="20"/>
                    <a:pt x="43" y="19"/>
                    <a:pt x="39" y="19"/>
                  </a:cubicBezTo>
                  <a:cubicBezTo>
                    <a:pt x="38" y="15"/>
                    <a:pt x="38" y="10"/>
                    <a:pt x="38" y="8"/>
                  </a:cubicBezTo>
                  <a:cubicBezTo>
                    <a:pt x="38" y="3"/>
                    <a:pt x="42" y="0"/>
                    <a:pt x="46" y="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 name="Freeform 214"/>
            <p:cNvSpPr>
              <a:spLocks/>
            </p:cNvSpPr>
            <p:nvPr/>
          </p:nvSpPr>
          <p:spPr bwMode="auto">
            <a:xfrm>
              <a:off x="7788638" y="3954801"/>
              <a:ext cx="12310" cy="13189"/>
            </a:xfrm>
            <a:custGeom>
              <a:avLst/>
              <a:gdLst>
                <a:gd name="T0" fmla="*/ 2 w 6"/>
                <a:gd name="T1" fmla="*/ 0 h 6"/>
                <a:gd name="T2" fmla="*/ 6 w 6"/>
                <a:gd name="T3" fmla="*/ 2 h 6"/>
                <a:gd name="T4" fmla="*/ 3 w 6"/>
                <a:gd name="T5" fmla="*/ 5 h 6"/>
                <a:gd name="T6" fmla="*/ 0 w 6"/>
                <a:gd name="T7" fmla="*/ 3 h 6"/>
                <a:gd name="T8" fmla="*/ 2 w 6"/>
                <a:gd name="T9" fmla="*/ 0 h 6"/>
              </a:gdLst>
              <a:ahLst/>
              <a:cxnLst>
                <a:cxn ang="0">
                  <a:pos x="T0" y="T1"/>
                </a:cxn>
                <a:cxn ang="0">
                  <a:pos x="T2" y="T3"/>
                </a:cxn>
                <a:cxn ang="0">
                  <a:pos x="T4" y="T5"/>
                </a:cxn>
                <a:cxn ang="0">
                  <a:pos x="T6" y="T7"/>
                </a:cxn>
                <a:cxn ang="0">
                  <a:pos x="T8" y="T9"/>
                </a:cxn>
              </a:cxnLst>
              <a:rect l="0" t="0" r="r" b="b"/>
              <a:pathLst>
                <a:path w="6" h="6">
                  <a:moveTo>
                    <a:pt x="2" y="0"/>
                  </a:moveTo>
                  <a:cubicBezTo>
                    <a:pt x="4" y="0"/>
                    <a:pt x="5" y="1"/>
                    <a:pt x="6" y="2"/>
                  </a:cubicBezTo>
                  <a:cubicBezTo>
                    <a:pt x="6" y="3"/>
                    <a:pt x="5" y="5"/>
                    <a:pt x="3" y="5"/>
                  </a:cubicBezTo>
                  <a:cubicBezTo>
                    <a:pt x="2" y="6"/>
                    <a:pt x="0" y="5"/>
                    <a:pt x="0" y="3"/>
                  </a:cubicBezTo>
                  <a:cubicBezTo>
                    <a:pt x="0" y="2"/>
                    <a:pt x="1" y="0"/>
                    <a:pt x="2" y="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 name="Freeform 215"/>
            <p:cNvSpPr>
              <a:spLocks/>
            </p:cNvSpPr>
            <p:nvPr/>
          </p:nvSpPr>
          <p:spPr bwMode="auto">
            <a:xfrm>
              <a:off x="7800948" y="4017231"/>
              <a:ext cx="12310" cy="13189"/>
            </a:xfrm>
            <a:custGeom>
              <a:avLst/>
              <a:gdLst>
                <a:gd name="T0" fmla="*/ 3 w 6"/>
                <a:gd name="T1" fmla="*/ 1 h 6"/>
                <a:gd name="T2" fmla="*/ 6 w 6"/>
                <a:gd name="T3" fmla="*/ 3 h 6"/>
                <a:gd name="T4" fmla="*/ 4 w 6"/>
                <a:gd name="T5" fmla="*/ 6 h 6"/>
                <a:gd name="T6" fmla="*/ 1 w 6"/>
                <a:gd name="T7" fmla="*/ 4 h 6"/>
                <a:gd name="T8" fmla="*/ 3 w 6"/>
                <a:gd name="T9" fmla="*/ 1 h 6"/>
              </a:gdLst>
              <a:ahLst/>
              <a:cxnLst>
                <a:cxn ang="0">
                  <a:pos x="T0" y="T1"/>
                </a:cxn>
                <a:cxn ang="0">
                  <a:pos x="T2" y="T3"/>
                </a:cxn>
                <a:cxn ang="0">
                  <a:pos x="T4" y="T5"/>
                </a:cxn>
                <a:cxn ang="0">
                  <a:pos x="T6" y="T7"/>
                </a:cxn>
                <a:cxn ang="0">
                  <a:pos x="T8" y="T9"/>
                </a:cxn>
              </a:cxnLst>
              <a:rect l="0" t="0" r="r" b="b"/>
              <a:pathLst>
                <a:path w="6" h="6">
                  <a:moveTo>
                    <a:pt x="3" y="1"/>
                  </a:moveTo>
                  <a:cubicBezTo>
                    <a:pt x="4" y="0"/>
                    <a:pt x="6" y="1"/>
                    <a:pt x="6" y="3"/>
                  </a:cubicBezTo>
                  <a:cubicBezTo>
                    <a:pt x="6" y="4"/>
                    <a:pt x="5" y="6"/>
                    <a:pt x="4" y="6"/>
                  </a:cubicBezTo>
                  <a:cubicBezTo>
                    <a:pt x="2" y="6"/>
                    <a:pt x="1" y="5"/>
                    <a:pt x="1" y="4"/>
                  </a:cubicBezTo>
                  <a:cubicBezTo>
                    <a:pt x="0" y="2"/>
                    <a:pt x="1" y="1"/>
                    <a:pt x="3" y="1"/>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216"/>
            <p:cNvSpPr>
              <a:spLocks/>
            </p:cNvSpPr>
            <p:nvPr/>
          </p:nvSpPr>
          <p:spPr bwMode="auto">
            <a:xfrm>
              <a:off x="7769293" y="3969749"/>
              <a:ext cx="13189" cy="12310"/>
            </a:xfrm>
            <a:custGeom>
              <a:avLst/>
              <a:gdLst>
                <a:gd name="T0" fmla="*/ 3 w 6"/>
                <a:gd name="T1" fmla="*/ 0 h 6"/>
                <a:gd name="T2" fmla="*/ 6 w 6"/>
                <a:gd name="T3" fmla="*/ 2 h 6"/>
                <a:gd name="T4" fmla="*/ 4 w 6"/>
                <a:gd name="T5" fmla="*/ 6 h 6"/>
                <a:gd name="T6" fmla="*/ 0 w 6"/>
                <a:gd name="T7" fmla="*/ 3 h 6"/>
                <a:gd name="T8" fmla="*/ 3 w 6"/>
                <a:gd name="T9" fmla="*/ 0 h 6"/>
              </a:gdLst>
              <a:ahLst/>
              <a:cxnLst>
                <a:cxn ang="0">
                  <a:pos x="T0" y="T1"/>
                </a:cxn>
                <a:cxn ang="0">
                  <a:pos x="T2" y="T3"/>
                </a:cxn>
                <a:cxn ang="0">
                  <a:pos x="T4" y="T5"/>
                </a:cxn>
                <a:cxn ang="0">
                  <a:pos x="T6" y="T7"/>
                </a:cxn>
                <a:cxn ang="0">
                  <a:pos x="T8" y="T9"/>
                </a:cxn>
              </a:cxnLst>
              <a:rect l="0" t="0" r="r" b="b"/>
              <a:pathLst>
                <a:path w="6" h="6">
                  <a:moveTo>
                    <a:pt x="3" y="0"/>
                  </a:moveTo>
                  <a:cubicBezTo>
                    <a:pt x="4" y="0"/>
                    <a:pt x="5" y="1"/>
                    <a:pt x="6" y="2"/>
                  </a:cubicBezTo>
                  <a:cubicBezTo>
                    <a:pt x="6" y="4"/>
                    <a:pt x="5" y="5"/>
                    <a:pt x="4" y="6"/>
                  </a:cubicBezTo>
                  <a:cubicBezTo>
                    <a:pt x="2" y="6"/>
                    <a:pt x="1" y="5"/>
                    <a:pt x="0" y="3"/>
                  </a:cubicBezTo>
                  <a:cubicBezTo>
                    <a:pt x="0" y="2"/>
                    <a:pt x="1" y="1"/>
                    <a:pt x="3" y="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 name="Freeform 217"/>
            <p:cNvSpPr>
              <a:spLocks/>
            </p:cNvSpPr>
            <p:nvPr/>
          </p:nvSpPr>
          <p:spPr bwMode="auto">
            <a:xfrm>
              <a:off x="7763138" y="3992610"/>
              <a:ext cx="12310" cy="12310"/>
            </a:xfrm>
            <a:custGeom>
              <a:avLst/>
              <a:gdLst>
                <a:gd name="T0" fmla="*/ 2 w 6"/>
                <a:gd name="T1" fmla="*/ 0 h 6"/>
                <a:gd name="T2" fmla="*/ 6 w 6"/>
                <a:gd name="T3" fmla="*/ 2 h 6"/>
                <a:gd name="T4" fmla="*/ 4 w 6"/>
                <a:gd name="T5" fmla="*/ 5 h 6"/>
                <a:gd name="T6" fmla="*/ 0 w 6"/>
                <a:gd name="T7" fmla="*/ 3 h 6"/>
                <a:gd name="T8" fmla="*/ 2 w 6"/>
                <a:gd name="T9" fmla="*/ 0 h 6"/>
              </a:gdLst>
              <a:ahLst/>
              <a:cxnLst>
                <a:cxn ang="0">
                  <a:pos x="T0" y="T1"/>
                </a:cxn>
                <a:cxn ang="0">
                  <a:pos x="T2" y="T3"/>
                </a:cxn>
                <a:cxn ang="0">
                  <a:pos x="T4" y="T5"/>
                </a:cxn>
                <a:cxn ang="0">
                  <a:pos x="T6" y="T7"/>
                </a:cxn>
                <a:cxn ang="0">
                  <a:pos x="T8" y="T9"/>
                </a:cxn>
              </a:cxnLst>
              <a:rect l="0" t="0" r="r" b="b"/>
              <a:pathLst>
                <a:path w="6" h="6">
                  <a:moveTo>
                    <a:pt x="2" y="0"/>
                  </a:moveTo>
                  <a:cubicBezTo>
                    <a:pt x="4" y="0"/>
                    <a:pt x="5" y="1"/>
                    <a:pt x="6" y="2"/>
                  </a:cubicBezTo>
                  <a:cubicBezTo>
                    <a:pt x="6" y="4"/>
                    <a:pt x="5" y="5"/>
                    <a:pt x="4" y="5"/>
                  </a:cubicBezTo>
                  <a:cubicBezTo>
                    <a:pt x="2" y="6"/>
                    <a:pt x="1" y="5"/>
                    <a:pt x="0" y="3"/>
                  </a:cubicBezTo>
                  <a:cubicBezTo>
                    <a:pt x="0" y="2"/>
                    <a:pt x="1" y="0"/>
                    <a:pt x="2" y="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 name="Freeform 218"/>
            <p:cNvSpPr>
              <a:spLocks/>
            </p:cNvSpPr>
            <p:nvPr/>
          </p:nvSpPr>
          <p:spPr bwMode="auto">
            <a:xfrm>
              <a:off x="7778086" y="4013713"/>
              <a:ext cx="12310" cy="9672"/>
            </a:xfrm>
            <a:custGeom>
              <a:avLst/>
              <a:gdLst>
                <a:gd name="T0" fmla="*/ 3 w 6"/>
                <a:gd name="T1" fmla="*/ 0 h 5"/>
                <a:gd name="T2" fmla="*/ 6 w 6"/>
                <a:gd name="T3" fmla="*/ 2 h 5"/>
                <a:gd name="T4" fmla="*/ 4 w 6"/>
                <a:gd name="T5" fmla="*/ 5 h 5"/>
                <a:gd name="T6" fmla="*/ 1 w 6"/>
                <a:gd name="T7" fmla="*/ 3 h 5"/>
                <a:gd name="T8" fmla="*/ 3 w 6"/>
                <a:gd name="T9" fmla="*/ 0 h 5"/>
              </a:gdLst>
              <a:ahLst/>
              <a:cxnLst>
                <a:cxn ang="0">
                  <a:pos x="T0" y="T1"/>
                </a:cxn>
                <a:cxn ang="0">
                  <a:pos x="T2" y="T3"/>
                </a:cxn>
                <a:cxn ang="0">
                  <a:pos x="T4" y="T5"/>
                </a:cxn>
                <a:cxn ang="0">
                  <a:pos x="T6" y="T7"/>
                </a:cxn>
                <a:cxn ang="0">
                  <a:pos x="T8" y="T9"/>
                </a:cxn>
              </a:cxnLst>
              <a:rect l="0" t="0" r="r" b="b"/>
              <a:pathLst>
                <a:path w="6" h="5">
                  <a:moveTo>
                    <a:pt x="3" y="0"/>
                  </a:moveTo>
                  <a:cubicBezTo>
                    <a:pt x="4" y="0"/>
                    <a:pt x="6" y="0"/>
                    <a:pt x="6" y="2"/>
                  </a:cubicBezTo>
                  <a:cubicBezTo>
                    <a:pt x="6" y="3"/>
                    <a:pt x="5" y="5"/>
                    <a:pt x="4" y="5"/>
                  </a:cubicBezTo>
                  <a:cubicBezTo>
                    <a:pt x="2" y="5"/>
                    <a:pt x="1" y="5"/>
                    <a:pt x="1" y="3"/>
                  </a:cubicBezTo>
                  <a:cubicBezTo>
                    <a:pt x="0" y="2"/>
                    <a:pt x="1" y="0"/>
                    <a:pt x="3" y="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 name="Freeform 219"/>
            <p:cNvSpPr>
              <a:spLocks/>
            </p:cNvSpPr>
            <p:nvPr/>
          </p:nvSpPr>
          <p:spPr bwMode="auto">
            <a:xfrm>
              <a:off x="7813258" y="3959197"/>
              <a:ext cx="12310" cy="12310"/>
            </a:xfrm>
            <a:custGeom>
              <a:avLst/>
              <a:gdLst>
                <a:gd name="T0" fmla="*/ 2 w 6"/>
                <a:gd name="T1" fmla="*/ 1 h 6"/>
                <a:gd name="T2" fmla="*/ 0 w 6"/>
                <a:gd name="T3" fmla="*/ 4 h 6"/>
                <a:gd name="T4" fmla="*/ 3 w 6"/>
                <a:gd name="T5" fmla="*/ 6 h 6"/>
                <a:gd name="T6" fmla="*/ 6 w 6"/>
                <a:gd name="T7" fmla="*/ 3 h 6"/>
                <a:gd name="T8" fmla="*/ 2 w 6"/>
                <a:gd name="T9" fmla="*/ 1 h 6"/>
              </a:gdLst>
              <a:ahLst/>
              <a:cxnLst>
                <a:cxn ang="0">
                  <a:pos x="T0" y="T1"/>
                </a:cxn>
                <a:cxn ang="0">
                  <a:pos x="T2" y="T3"/>
                </a:cxn>
                <a:cxn ang="0">
                  <a:pos x="T4" y="T5"/>
                </a:cxn>
                <a:cxn ang="0">
                  <a:pos x="T6" y="T7"/>
                </a:cxn>
                <a:cxn ang="0">
                  <a:pos x="T8" y="T9"/>
                </a:cxn>
              </a:cxnLst>
              <a:rect l="0" t="0" r="r" b="b"/>
              <a:pathLst>
                <a:path w="6" h="6">
                  <a:moveTo>
                    <a:pt x="2" y="1"/>
                  </a:moveTo>
                  <a:cubicBezTo>
                    <a:pt x="1" y="1"/>
                    <a:pt x="0" y="3"/>
                    <a:pt x="0" y="4"/>
                  </a:cubicBezTo>
                  <a:cubicBezTo>
                    <a:pt x="0" y="5"/>
                    <a:pt x="2" y="6"/>
                    <a:pt x="3" y="6"/>
                  </a:cubicBezTo>
                  <a:cubicBezTo>
                    <a:pt x="5" y="6"/>
                    <a:pt x="6" y="4"/>
                    <a:pt x="6" y="3"/>
                  </a:cubicBezTo>
                  <a:cubicBezTo>
                    <a:pt x="5" y="1"/>
                    <a:pt x="4" y="0"/>
                    <a:pt x="2" y="1"/>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 name="Freeform 220"/>
            <p:cNvSpPr>
              <a:spLocks/>
            </p:cNvSpPr>
            <p:nvPr/>
          </p:nvSpPr>
          <p:spPr bwMode="auto">
            <a:xfrm>
              <a:off x="7828206" y="3977662"/>
              <a:ext cx="12310" cy="13189"/>
            </a:xfrm>
            <a:custGeom>
              <a:avLst/>
              <a:gdLst>
                <a:gd name="T0" fmla="*/ 3 w 6"/>
                <a:gd name="T1" fmla="*/ 0 h 6"/>
                <a:gd name="T2" fmla="*/ 0 w 6"/>
                <a:gd name="T3" fmla="*/ 4 h 6"/>
                <a:gd name="T4" fmla="*/ 4 w 6"/>
                <a:gd name="T5" fmla="*/ 6 h 6"/>
                <a:gd name="T6" fmla="*/ 6 w 6"/>
                <a:gd name="T7" fmla="*/ 2 h 6"/>
                <a:gd name="T8" fmla="*/ 3 w 6"/>
                <a:gd name="T9" fmla="*/ 0 h 6"/>
              </a:gdLst>
              <a:ahLst/>
              <a:cxnLst>
                <a:cxn ang="0">
                  <a:pos x="T0" y="T1"/>
                </a:cxn>
                <a:cxn ang="0">
                  <a:pos x="T2" y="T3"/>
                </a:cxn>
                <a:cxn ang="0">
                  <a:pos x="T4" y="T5"/>
                </a:cxn>
                <a:cxn ang="0">
                  <a:pos x="T6" y="T7"/>
                </a:cxn>
                <a:cxn ang="0">
                  <a:pos x="T8" y="T9"/>
                </a:cxn>
              </a:cxnLst>
              <a:rect l="0" t="0" r="r" b="b"/>
              <a:pathLst>
                <a:path w="6" h="6">
                  <a:moveTo>
                    <a:pt x="3" y="0"/>
                  </a:moveTo>
                  <a:cubicBezTo>
                    <a:pt x="1" y="1"/>
                    <a:pt x="0" y="2"/>
                    <a:pt x="0" y="4"/>
                  </a:cubicBezTo>
                  <a:cubicBezTo>
                    <a:pt x="1" y="5"/>
                    <a:pt x="2" y="6"/>
                    <a:pt x="4" y="6"/>
                  </a:cubicBezTo>
                  <a:cubicBezTo>
                    <a:pt x="5" y="5"/>
                    <a:pt x="6" y="4"/>
                    <a:pt x="6" y="2"/>
                  </a:cubicBezTo>
                  <a:cubicBezTo>
                    <a:pt x="5" y="1"/>
                    <a:pt x="4" y="0"/>
                    <a:pt x="3" y="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 name="Freeform 221"/>
            <p:cNvSpPr>
              <a:spLocks/>
            </p:cNvSpPr>
            <p:nvPr/>
          </p:nvSpPr>
          <p:spPr bwMode="auto">
            <a:xfrm>
              <a:off x="7822051" y="4003162"/>
              <a:ext cx="12310" cy="12310"/>
            </a:xfrm>
            <a:custGeom>
              <a:avLst/>
              <a:gdLst>
                <a:gd name="T0" fmla="*/ 3 w 6"/>
                <a:gd name="T1" fmla="*/ 0 h 6"/>
                <a:gd name="T2" fmla="*/ 1 w 6"/>
                <a:gd name="T3" fmla="*/ 4 h 6"/>
                <a:gd name="T4" fmla="*/ 4 w 6"/>
                <a:gd name="T5" fmla="*/ 6 h 6"/>
                <a:gd name="T6" fmla="*/ 6 w 6"/>
                <a:gd name="T7" fmla="*/ 2 h 6"/>
                <a:gd name="T8" fmla="*/ 3 w 6"/>
                <a:gd name="T9" fmla="*/ 0 h 6"/>
              </a:gdLst>
              <a:ahLst/>
              <a:cxnLst>
                <a:cxn ang="0">
                  <a:pos x="T0" y="T1"/>
                </a:cxn>
                <a:cxn ang="0">
                  <a:pos x="T2" y="T3"/>
                </a:cxn>
                <a:cxn ang="0">
                  <a:pos x="T4" y="T5"/>
                </a:cxn>
                <a:cxn ang="0">
                  <a:pos x="T6" y="T7"/>
                </a:cxn>
                <a:cxn ang="0">
                  <a:pos x="T8" y="T9"/>
                </a:cxn>
              </a:cxnLst>
              <a:rect l="0" t="0" r="r" b="b"/>
              <a:pathLst>
                <a:path w="6" h="6">
                  <a:moveTo>
                    <a:pt x="3" y="0"/>
                  </a:moveTo>
                  <a:cubicBezTo>
                    <a:pt x="1" y="1"/>
                    <a:pt x="0" y="2"/>
                    <a:pt x="1" y="4"/>
                  </a:cubicBezTo>
                  <a:cubicBezTo>
                    <a:pt x="1" y="5"/>
                    <a:pt x="3" y="6"/>
                    <a:pt x="4" y="6"/>
                  </a:cubicBezTo>
                  <a:cubicBezTo>
                    <a:pt x="5" y="5"/>
                    <a:pt x="6" y="4"/>
                    <a:pt x="6" y="2"/>
                  </a:cubicBezTo>
                  <a:cubicBezTo>
                    <a:pt x="6" y="1"/>
                    <a:pt x="4" y="0"/>
                    <a:pt x="3" y="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7" name="Freeform 222"/>
            <p:cNvSpPr>
              <a:spLocks/>
            </p:cNvSpPr>
            <p:nvPr/>
          </p:nvSpPr>
          <p:spPr bwMode="auto">
            <a:xfrm>
              <a:off x="7786000" y="3977662"/>
              <a:ext cx="27258" cy="27258"/>
            </a:xfrm>
            <a:custGeom>
              <a:avLst/>
              <a:gdLst>
                <a:gd name="T0" fmla="*/ 6 w 13"/>
                <a:gd name="T1" fmla="*/ 0 h 13"/>
                <a:gd name="T2" fmla="*/ 13 w 13"/>
                <a:gd name="T3" fmla="*/ 5 h 13"/>
                <a:gd name="T4" fmla="*/ 8 w 13"/>
                <a:gd name="T5" fmla="*/ 12 h 13"/>
                <a:gd name="T6" fmla="*/ 1 w 13"/>
                <a:gd name="T7" fmla="*/ 7 h 13"/>
                <a:gd name="T8" fmla="*/ 6 w 13"/>
                <a:gd name="T9" fmla="*/ 0 h 13"/>
              </a:gdLst>
              <a:ahLst/>
              <a:cxnLst>
                <a:cxn ang="0">
                  <a:pos x="T0" y="T1"/>
                </a:cxn>
                <a:cxn ang="0">
                  <a:pos x="T2" y="T3"/>
                </a:cxn>
                <a:cxn ang="0">
                  <a:pos x="T4" y="T5"/>
                </a:cxn>
                <a:cxn ang="0">
                  <a:pos x="T6" y="T7"/>
                </a:cxn>
                <a:cxn ang="0">
                  <a:pos x="T8" y="T9"/>
                </a:cxn>
              </a:cxnLst>
              <a:rect l="0" t="0" r="r" b="b"/>
              <a:pathLst>
                <a:path w="13" h="13">
                  <a:moveTo>
                    <a:pt x="6" y="0"/>
                  </a:moveTo>
                  <a:cubicBezTo>
                    <a:pt x="9" y="0"/>
                    <a:pt x="12" y="2"/>
                    <a:pt x="13" y="5"/>
                  </a:cubicBezTo>
                  <a:cubicBezTo>
                    <a:pt x="13" y="8"/>
                    <a:pt x="11" y="11"/>
                    <a:pt x="8" y="12"/>
                  </a:cubicBezTo>
                  <a:cubicBezTo>
                    <a:pt x="5" y="13"/>
                    <a:pt x="2" y="10"/>
                    <a:pt x="1" y="7"/>
                  </a:cubicBezTo>
                  <a:cubicBezTo>
                    <a:pt x="0" y="4"/>
                    <a:pt x="2" y="1"/>
                    <a:pt x="6" y="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8" name="组合 17"/>
          <p:cNvGrpSpPr/>
          <p:nvPr/>
        </p:nvGrpSpPr>
        <p:grpSpPr>
          <a:xfrm>
            <a:off x="3659246" y="3822873"/>
            <a:ext cx="409538" cy="406703"/>
            <a:chOff x="3707427" y="3937911"/>
            <a:chExt cx="367894" cy="365347"/>
          </a:xfrm>
        </p:grpSpPr>
        <p:sp>
          <p:nvSpPr>
            <p:cNvPr id="19" name="Freeform 143"/>
            <p:cNvSpPr>
              <a:spLocks noEditPoints="1"/>
            </p:cNvSpPr>
            <p:nvPr/>
          </p:nvSpPr>
          <p:spPr bwMode="auto">
            <a:xfrm>
              <a:off x="3707427" y="3937911"/>
              <a:ext cx="367894" cy="365347"/>
            </a:xfrm>
            <a:custGeom>
              <a:avLst/>
              <a:gdLst>
                <a:gd name="T0" fmla="*/ 91 w 122"/>
                <a:gd name="T1" fmla="*/ 51 h 121"/>
                <a:gd name="T2" fmla="*/ 45 w 122"/>
                <a:gd name="T3" fmla="*/ 33 h 121"/>
                <a:gd name="T4" fmla="*/ 50 w 122"/>
                <a:gd name="T5" fmla="*/ 28 h 121"/>
                <a:gd name="T6" fmla="*/ 55 w 122"/>
                <a:gd name="T7" fmla="*/ 33 h 121"/>
                <a:gd name="T8" fmla="*/ 25 w 122"/>
                <a:gd name="T9" fmla="*/ 10 h 121"/>
                <a:gd name="T10" fmla="*/ 25 w 122"/>
                <a:gd name="T11" fmla="*/ 7 h 121"/>
                <a:gd name="T12" fmla="*/ 6 w 122"/>
                <a:gd name="T13" fmla="*/ 14 h 121"/>
                <a:gd name="T14" fmla="*/ 96 w 122"/>
                <a:gd name="T15" fmla="*/ 61 h 121"/>
                <a:gd name="T16" fmla="*/ 89 w 122"/>
                <a:gd name="T17" fmla="*/ 7 h 121"/>
                <a:gd name="T18" fmla="*/ 77 w 122"/>
                <a:gd name="T19" fmla="*/ 10 h 121"/>
                <a:gd name="T20" fmla="*/ 25 w 122"/>
                <a:gd name="T21" fmla="*/ 0 h 121"/>
                <a:gd name="T22" fmla="*/ 25 w 122"/>
                <a:gd name="T23" fmla="*/ 3 h 121"/>
                <a:gd name="T24" fmla="*/ 2 w 122"/>
                <a:gd name="T25" fmla="*/ 14 h 121"/>
                <a:gd name="T26" fmla="*/ 0 w 122"/>
                <a:gd name="T27" fmla="*/ 77 h 121"/>
                <a:gd name="T28" fmla="*/ 87 w 122"/>
                <a:gd name="T29" fmla="*/ 108 h 121"/>
                <a:gd name="T30" fmla="*/ 85 w 122"/>
                <a:gd name="T31" fmla="*/ 96 h 121"/>
                <a:gd name="T32" fmla="*/ 100 w 122"/>
                <a:gd name="T33" fmla="*/ 88 h 121"/>
                <a:gd name="T34" fmla="*/ 115 w 122"/>
                <a:gd name="T35" fmla="*/ 53 h 121"/>
                <a:gd name="T36" fmla="*/ 100 w 122"/>
                <a:gd name="T37" fmla="*/ 14 h 121"/>
                <a:gd name="T38" fmla="*/ 77 w 122"/>
                <a:gd name="T39" fmla="*/ 3 h 121"/>
                <a:gd name="T40" fmla="*/ 77 w 122"/>
                <a:gd name="T41" fmla="*/ 0 h 121"/>
                <a:gd name="T42" fmla="*/ 23 w 122"/>
                <a:gd name="T43" fmla="*/ 81 h 121"/>
                <a:gd name="T44" fmla="*/ 23 w 122"/>
                <a:gd name="T45" fmla="*/ 88 h 121"/>
                <a:gd name="T46" fmla="*/ 23 w 122"/>
                <a:gd name="T47" fmla="*/ 81 h 121"/>
                <a:gd name="T48" fmla="*/ 79 w 122"/>
                <a:gd name="T49" fmla="*/ 84 h 121"/>
                <a:gd name="T50" fmla="*/ 73 w 122"/>
                <a:gd name="T51" fmla="*/ 84 h 121"/>
                <a:gd name="T52" fmla="*/ 50 w 122"/>
                <a:gd name="T53" fmla="*/ 69 h 121"/>
                <a:gd name="T54" fmla="*/ 57 w 122"/>
                <a:gd name="T55" fmla="*/ 77 h 121"/>
                <a:gd name="T56" fmla="*/ 67 w 122"/>
                <a:gd name="T57" fmla="*/ 82 h 121"/>
                <a:gd name="T58" fmla="*/ 61 w 122"/>
                <a:gd name="T59" fmla="*/ 91 h 121"/>
                <a:gd name="T60" fmla="*/ 60 w 122"/>
                <a:gd name="T61" fmla="*/ 102 h 121"/>
                <a:gd name="T62" fmla="*/ 50 w 122"/>
                <a:gd name="T63" fmla="*/ 99 h 121"/>
                <a:gd name="T64" fmla="*/ 39 w 122"/>
                <a:gd name="T65" fmla="*/ 102 h 121"/>
                <a:gd name="T66" fmla="*/ 38 w 122"/>
                <a:gd name="T67" fmla="*/ 91 h 121"/>
                <a:gd name="T68" fmla="*/ 32 w 122"/>
                <a:gd name="T69" fmla="*/ 81 h 121"/>
                <a:gd name="T70" fmla="*/ 42 w 122"/>
                <a:gd name="T71" fmla="*/ 77 h 121"/>
                <a:gd name="T72" fmla="*/ 50 w 122"/>
                <a:gd name="T73" fmla="*/ 69 h 121"/>
                <a:gd name="T74" fmla="*/ 52 w 122"/>
                <a:gd name="T75" fmla="*/ 87 h 121"/>
                <a:gd name="T76" fmla="*/ 48 w 122"/>
                <a:gd name="T77" fmla="*/ 87 h 121"/>
                <a:gd name="T78" fmla="*/ 53 w 122"/>
                <a:gd name="T79" fmla="*/ 91 h 121"/>
                <a:gd name="T80" fmla="*/ 53 w 122"/>
                <a:gd name="T81" fmla="*/ 93 h 121"/>
                <a:gd name="T82" fmla="*/ 53 w 122"/>
                <a:gd name="T83" fmla="*/ 91 h 121"/>
                <a:gd name="T84" fmla="*/ 45 w 122"/>
                <a:gd name="T85" fmla="*/ 86 h 121"/>
                <a:gd name="T86" fmla="*/ 43 w 122"/>
                <a:gd name="T87" fmla="*/ 86 h 121"/>
                <a:gd name="T88" fmla="*/ 55 w 122"/>
                <a:gd name="T89" fmla="*/ 84 h 121"/>
                <a:gd name="T90" fmla="*/ 55 w 122"/>
                <a:gd name="T91" fmla="*/ 86 h 121"/>
                <a:gd name="T92" fmla="*/ 55 w 122"/>
                <a:gd name="T93" fmla="*/ 84 h 121"/>
                <a:gd name="T94" fmla="*/ 51 w 122"/>
                <a:gd name="T95" fmla="*/ 81 h 121"/>
                <a:gd name="T96" fmla="*/ 49 w 122"/>
                <a:gd name="T97" fmla="*/ 81 h 121"/>
                <a:gd name="T98" fmla="*/ 46 w 122"/>
                <a:gd name="T99" fmla="*/ 91 h 121"/>
                <a:gd name="T100" fmla="*/ 46 w 122"/>
                <a:gd name="T101" fmla="*/ 93 h 121"/>
                <a:gd name="T102" fmla="*/ 46 w 122"/>
                <a:gd name="T103" fmla="*/ 91 h 121"/>
                <a:gd name="T104" fmla="*/ 53 w 122"/>
                <a:gd name="T105" fmla="*/ 86 h 121"/>
                <a:gd name="T106" fmla="*/ 52 w 122"/>
                <a:gd name="T107" fmla="*/ 90 h 121"/>
                <a:gd name="T108" fmla="*/ 47 w 122"/>
                <a:gd name="T109" fmla="*/ 90 h 121"/>
                <a:gd name="T110" fmla="*/ 46 w 122"/>
                <a:gd name="T111" fmla="*/ 86 h 121"/>
                <a:gd name="T112" fmla="*/ 50 w 122"/>
                <a:gd name="T113" fmla="*/ 8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2" h="121">
                  <a:moveTo>
                    <a:pt x="55" y="33"/>
                  </a:moveTo>
                  <a:cubicBezTo>
                    <a:pt x="70" y="34"/>
                    <a:pt x="83" y="41"/>
                    <a:pt x="91" y="51"/>
                  </a:cubicBezTo>
                  <a:cubicBezTo>
                    <a:pt x="10" y="51"/>
                    <a:pt x="10" y="51"/>
                    <a:pt x="10" y="51"/>
                  </a:cubicBezTo>
                  <a:cubicBezTo>
                    <a:pt x="18" y="41"/>
                    <a:pt x="31" y="34"/>
                    <a:pt x="45" y="33"/>
                  </a:cubicBezTo>
                  <a:cubicBezTo>
                    <a:pt x="45" y="33"/>
                    <a:pt x="45" y="33"/>
                    <a:pt x="45" y="33"/>
                  </a:cubicBezTo>
                  <a:cubicBezTo>
                    <a:pt x="45" y="30"/>
                    <a:pt x="48" y="28"/>
                    <a:pt x="50" y="28"/>
                  </a:cubicBezTo>
                  <a:cubicBezTo>
                    <a:pt x="53" y="28"/>
                    <a:pt x="55" y="30"/>
                    <a:pt x="55" y="33"/>
                  </a:cubicBezTo>
                  <a:cubicBezTo>
                    <a:pt x="55" y="33"/>
                    <a:pt x="55" y="33"/>
                    <a:pt x="55" y="33"/>
                  </a:cubicBezTo>
                  <a:close/>
                  <a:moveTo>
                    <a:pt x="77" y="10"/>
                  </a:moveTo>
                  <a:cubicBezTo>
                    <a:pt x="25" y="10"/>
                    <a:pt x="25" y="10"/>
                    <a:pt x="25" y="10"/>
                  </a:cubicBezTo>
                  <a:cubicBezTo>
                    <a:pt x="25" y="10"/>
                    <a:pt x="25" y="10"/>
                    <a:pt x="25" y="10"/>
                  </a:cubicBezTo>
                  <a:cubicBezTo>
                    <a:pt x="25" y="7"/>
                    <a:pt x="25" y="7"/>
                    <a:pt x="25" y="7"/>
                  </a:cubicBezTo>
                  <a:cubicBezTo>
                    <a:pt x="13" y="7"/>
                    <a:pt x="13" y="7"/>
                    <a:pt x="13" y="7"/>
                  </a:cubicBezTo>
                  <a:cubicBezTo>
                    <a:pt x="9" y="7"/>
                    <a:pt x="6" y="10"/>
                    <a:pt x="6" y="14"/>
                  </a:cubicBezTo>
                  <a:cubicBezTo>
                    <a:pt x="6" y="61"/>
                    <a:pt x="6" y="61"/>
                    <a:pt x="6" y="61"/>
                  </a:cubicBezTo>
                  <a:cubicBezTo>
                    <a:pt x="96" y="61"/>
                    <a:pt x="96" y="61"/>
                    <a:pt x="96" y="61"/>
                  </a:cubicBezTo>
                  <a:cubicBezTo>
                    <a:pt x="96" y="14"/>
                    <a:pt x="96" y="14"/>
                    <a:pt x="96" y="14"/>
                  </a:cubicBezTo>
                  <a:cubicBezTo>
                    <a:pt x="96" y="10"/>
                    <a:pt x="93" y="7"/>
                    <a:pt x="89" y="7"/>
                  </a:cubicBezTo>
                  <a:cubicBezTo>
                    <a:pt x="77" y="7"/>
                    <a:pt x="77" y="7"/>
                    <a:pt x="77" y="7"/>
                  </a:cubicBezTo>
                  <a:cubicBezTo>
                    <a:pt x="77" y="10"/>
                    <a:pt x="77" y="10"/>
                    <a:pt x="77" y="10"/>
                  </a:cubicBezTo>
                  <a:cubicBezTo>
                    <a:pt x="77" y="10"/>
                    <a:pt x="77" y="10"/>
                    <a:pt x="77" y="10"/>
                  </a:cubicBezTo>
                  <a:close/>
                  <a:moveTo>
                    <a:pt x="25" y="0"/>
                  </a:moveTo>
                  <a:cubicBezTo>
                    <a:pt x="25" y="0"/>
                    <a:pt x="25" y="0"/>
                    <a:pt x="25" y="0"/>
                  </a:cubicBezTo>
                  <a:cubicBezTo>
                    <a:pt x="25" y="3"/>
                    <a:pt x="25" y="3"/>
                    <a:pt x="25" y="3"/>
                  </a:cubicBezTo>
                  <a:cubicBezTo>
                    <a:pt x="13" y="3"/>
                    <a:pt x="13" y="3"/>
                    <a:pt x="13" y="3"/>
                  </a:cubicBezTo>
                  <a:cubicBezTo>
                    <a:pt x="7" y="3"/>
                    <a:pt x="2" y="8"/>
                    <a:pt x="2" y="14"/>
                  </a:cubicBezTo>
                  <a:cubicBezTo>
                    <a:pt x="2" y="68"/>
                    <a:pt x="2" y="68"/>
                    <a:pt x="2" y="68"/>
                  </a:cubicBezTo>
                  <a:cubicBezTo>
                    <a:pt x="1" y="71"/>
                    <a:pt x="0" y="74"/>
                    <a:pt x="0" y="77"/>
                  </a:cubicBezTo>
                  <a:cubicBezTo>
                    <a:pt x="0" y="102"/>
                    <a:pt x="23" y="121"/>
                    <a:pt x="51" y="121"/>
                  </a:cubicBezTo>
                  <a:cubicBezTo>
                    <a:pt x="65" y="121"/>
                    <a:pt x="78" y="116"/>
                    <a:pt x="87" y="108"/>
                  </a:cubicBezTo>
                  <a:cubicBezTo>
                    <a:pt x="86" y="105"/>
                    <a:pt x="85" y="103"/>
                    <a:pt x="85" y="100"/>
                  </a:cubicBezTo>
                  <a:cubicBezTo>
                    <a:pt x="85" y="98"/>
                    <a:pt x="85" y="97"/>
                    <a:pt x="85" y="96"/>
                  </a:cubicBezTo>
                  <a:cubicBezTo>
                    <a:pt x="96" y="96"/>
                    <a:pt x="96" y="96"/>
                    <a:pt x="96" y="96"/>
                  </a:cubicBezTo>
                  <a:cubicBezTo>
                    <a:pt x="98" y="93"/>
                    <a:pt x="99" y="90"/>
                    <a:pt x="100" y="88"/>
                  </a:cubicBezTo>
                  <a:cubicBezTo>
                    <a:pt x="122" y="58"/>
                    <a:pt x="122" y="58"/>
                    <a:pt x="122" y="58"/>
                  </a:cubicBezTo>
                  <a:cubicBezTo>
                    <a:pt x="115" y="53"/>
                    <a:pt x="115" y="53"/>
                    <a:pt x="115" y="53"/>
                  </a:cubicBezTo>
                  <a:cubicBezTo>
                    <a:pt x="100" y="59"/>
                    <a:pt x="100" y="59"/>
                    <a:pt x="100" y="59"/>
                  </a:cubicBezTo>
                  <a:cubicBezTo>
                    <a:pt x="100" y="14"/>
                    <a:pt x="100" y="14"/>
                    <a:pt x="100" y="14"/>
                  </a:cubicBezTo>
                  <a:cubicBezTo>
                    <a:pt x="100" y="8"/>
                    <a:pt x="95" y="3"/>
                    <a:pt x="89" y="3"/>
                  </a:cubicBezTo>
                  <a:cubicBezTo>
                    <a:pt x="77" y="3"/>
                    <a:pt x="77" y="3"/>
                    <a:pt x="77" y="3"/>
                  </a:cubicBezTo>
                  <a:cubicBezTo>
                    <a:pt x="77" y="0"/>
                    <a:pt x="77" y="0"/>
                    <a:pt x="77" y="0"/>
                  </a:cubicBezTo>
                  <a:cubicBezTo>
                    <a:pt x="77" y="0"/>
                    <a:pt x="77" y="0"/>
                    <a:pt x="77" y="0"/>
                  </a:cubicBezTo>
                  <a:cubicBezTo>
                    <a:pt x="25" y="0"/>
                    <a:pt x="25" y="0"/>
                    <a:pt x="25" y="0"/>
                  </a:cubicBezTo>
                  <a:close/>
                  <a:moveTo>
                    <a:pt x="23" y="81"/>
                  </a:moveTo>
                  <a:cubicBezTo>
                    <a:pt x="25" y="81"/>
                    <a:pt x="26" y="83"/>
                    <a:pt x="26" y="84"/>
                  </a:cubicBezTo>
                  <a:cubicBezTo>
                    <a:pt x="26" y="86"/>
                    <a:pt x="25" y="88"/>
                    <a:pt x="23" y="88"/>
                  </a:cubicBezTo>
                  <a:cubicBezTo>
                    <a:pt x="21" y="88"/>
                    <a:pt x="20" y="86"/>
                    <a:pt x="20" y="84"/>
                  </a:cubicBezTo>
                  <a:cubicBezTo>
                    <a:pt x="20" y="83"/>
                    <a:pt x="21" y="81"/>
                    <a:pt x="23" y="81"/>
                  </a:cubicBezTo>
                  <a:close/>
                  <a:moveTo>
                    <a:pt x="76" y="81"/>
                  </a:moveTo>
                  <a:cubicBezTo>
                    <a:pt x="78" y="81"/>
                    <a:pt x="79" y="83"/>
                    <a:pt x="79" y="84"/>
                  </a:cubicBezTo>
                  <a:cubicBezTo>
                    <a:pt x="79" y="86"/>
                    <a:pt x="78" y="88"/>
                    <a:pt x="76" y="88"/>
                  </a:cubicBezTo>
                  <a:cubicBezTo>
                    <a:pt x="74" y="88"/>
                    <a:pt x="73" y="86"/>
                    <a:pt x="73" y="84"/>
                  </a:cubicBezTo>
                  <a:cubicBezTo>
                    <a:pt x="73" y="83"/>
                    <a:pt x="74" y="81"/>
                    <a:pt x="76" y="81"/>
                  </a:cubicBezTo>
                  <a:close/>
                  <a:moveTo>
                    <a:pt x="50" y="69"/>
                  </a:moveTo>
                  <a:cubicBezTo>
                    <a:pt x="54" y="69"/>
                    <a:pt x="57" y="72"/>
                    <a:pt x="57" y="76"/>
                  </a:cubicBezTo>
                  <a:cubicBezTo>
                    <a:pt x="57" y="77"/>
                    <a:pt x="57" y="77"/>
                    <a:pt x="57" y="77"/>
                  </a:cubicBezTo>
                  <a:cubicBezTo>
                    <a:pt x="57" y="77"/>
                    <a:pt x="57" y="77"/>
                    <a:pt x="58" y="77"/>
                  </a:cubicBezTo>
                  <a:cubicBezTo>
                    <a:pt x="61" y="76"/>
                    <a:pt x="66" y="78"/>
                    <a:pt x="67" y="82"/>
                  </a:cubicBezTo>
                  <a:cubicBezTo>
                    <a:pt x="68" y="85"/>
                    <a:pt x="66" y="89"/>
                    <a:pt x="62" y="91"/>
                  </a:cubicBezTo>
                  <a:cubicBezTo>
                    <a:pt x="62" y="91"/>
                    <a:pt x="62" y="91"/>
                    <a:pt x="61" y="91"/>
                  </a:cubicBezTo>
                  <a:cubicBezTo>
                    <a:pt x="61" y="91"/>
                    <a:pt x="62" y="91"/>
                    <a:pt x="62" y="92"/>
                  </a:cubicBezTo>
                  <a:cubicBezTo>
                    <a:pt x="64" y="95"/>
                    <a:pt x="63" y="99"/>
                    <a:pt x="60" y="102"/>
                  </a:cubicBezTo>
                  <a:cubicBezTo>
                    <a:pt x="57" y="104"/>
                    <a:pt x="52" y="104"/>
                    <a:pt x="50" y="100"/>
                  </a:cubicBezTo>
                  <a:cubicBezTo>
                    <a:pt x="50" y="100"/>
                    <a:pt x="50" y="100"/>
                    <a:pt x="50" y="99"/>
                  </a:cubicBezTo>
                  <a:cubicBezTo>
                    <a:pt x="49" y="100"/>
                    <a:pt x="49" y="100"/>
                    <a:pt x="49" y="100"/>
                  </a:cubicBezTo>
                  <a:cubicBezTo>
                    <a:pt x="47" y="103"/>
                    <a:pt x="42" y="104"/>
                    <a:pt x="39" y="102"/>
                  </a:cubicBezTo>
                  <a:cubicBezTo>
                    <a:pt x="36" y="99"/>
                    <a:pt x="35" y="95"/>
                    <a:pt x="37" y="92"/>
                  </a:cubicBezTo>
                  <a:cubicBezTo>
                    <a:pt x="37" y="91"/>
                    <a:pt x="38" y="91"/>
                    <a:pt x="38" y="91"/>
                  </a:cubicBezTo>
                  <a:cubicBezTo>
                    <a:pt x="38" y="91"/>
                    <a:pt x="37" y="91"/>
                    <a:pt x="37" y="91"/>
                  </a:cubicBezTo>
                  <a:cubicBezTo>
                    <a:pt x="33" y="89"/>
                    <a:pt x="31" y="85"/>
                    <a:pt x="32" y="81"/>
                  </a:cubicBezTo>
                  <a:cubicBezTo>
                    <a:pt x="34" y="78"/>
                    <a:pt x="38" y="76"/>
                    <a:pt x="42" y="77"/>
                  </a:cubicBezTo>
                  <a:cubicBezTo>
                    <a:pt x="42" y="77"/>
                    <a:pt x="42" y="77"/>
                    <a:pt x="42" y="77"/>
                  </a:cubicBezTo>
                  <a:cubicBezTo>
                    <a:pt x="42" y="77"/>
                    <a:pt x="42" y="77"/>
                    <a:pt x="42" y="76"/>
                  </a:cubicBezTo>
                  <a:cubicBezTo>
                    <a:pt x="42" y="72"/>
                    <a:pt x="46" y="69"/>
                    <a:pt x="50" y="69"/>
                  </a:cubicBezTo>
                  <a:close/>
                  <a:moveTo>
                    <a:pt x="50" y="85"/>
                  </a:moveTo>
                  <a:cubicBezTo>
                    <a:pt x="51" y="85"/>
                    <a:pt x="52" y="86"/>
                    <a:pt x="52" y="87"/>
                  </a:cubicBezTo>
                  <a:cubicBezTo>
                    <a:pt x="52" y="88"/>
                    <a:pt x="51" y="89"/>
                    <a:pt x="50" y="89"/>
                  </a:cubicBezTo>
                  <a:cubicBezTo>
                    <a:pt x="48" y="89"/>
                    <a:pt x="48" y="88"/>
                    <a:pt x="48" y="87"/>
                  </a:cubicBezTo>
                  <a:cubicBezTo>
                    <a:pt x="48" y="86"/>
                    <a:pt x="48" y="85"/>
                    <a:pt x="50" y="85"/>
                  </a:cubicBezTo>
                  <a:close/>
                  <a:moveTo>
                    <a:pt x="53" y="91"/>
                  </a:moveTo>
                  <a:cubicBezTo>
                    <a:pt x="53" y="91"/>
                    <a:pt x="54" y="91"/>
                    <a:pt x="54" y="92"/>
                  </a:cubicBezTo>
                  <a:cubicBezTo>
                    <a:pt x="54" y="93"/>
                    <a:pt x="53" y="93"/>
                    <a:pt x="53" y="93"/>
                  </a:cubicBezTo>
                  <a:cubicBezTo>
                    <a:pt x="52" y="93"/>
                    <a:pt x="52" y="93"/>
                    <a:pt x="52" y="92"/>
                  </a:cubicBezTo>
                  <a:cubicBezTo>
                    <a:pt x="52" y="91"/>
                    <a:pt x="52" y="91"/>
                    <a:pt x="53" y="91"/>
                  </a:cubicBezTo>
                  <a:close/>
                  <a:moveTo>
                    <a:pt x="44" y="85"/>
                  </a:moveTo>
                  <a:cubicBezTo>
                    <a:pt x="45" y="85"/>
                    <a:pt x="45" y="85"/>
                    <a:pt x="45" y="86"/>
                  </a:cubicBezTo>
                  <a:cubicBezTo>
                    <a:pt x="45" y="86"/>
                    <a:pt x="45" y="87"/>
                    <a:pt x="44" y="87"/>
                  </a:cubicBezTo>
                  <a:cubicBezTo>
                    <a:pt x="44" y="87"/>
                    <a:pt x="43" y="86"/>
                    <a:pt x="43" y="86"/>
                  </a:cubicBezTo>
                  <a:cubicBezTo>
                    <a:pt x="43" y="85"/>
                    <a:pt x="44" y="85"/>
                    <a:pt x="44" y="85"/>
                  </a:cubicBezTo>
                  <a:close/>
                  <a:moveTo>
                    <a:pt x="55" y="84"/>
                  </a:moveTo>
                  <a:cubicBezTo>
                    <a:pt x="55" y="84"/>
                    <a:pt x="56" y="85"/>
                    <a:pt x="56" y="85"/>
                  </a:cubicBezTo>
                  <a:cubicBezTo>
                    <a:pt x="56" y="86"/>
                    <a:pt x="55" y="86"/>
                    <a:pt x="55" y="86"/>
                  </a:cubicBezTo>
                  <a:cubicBezTo>
                    <a:pt x="54" y="86"/>
                    <a:pt x="54" y="86"/>
                    <a:pt x="54" y="85"/>
                  </a:cubicBezTo>
                  <a:cubicBezTo>
                    <a:pt x="54" y="85"/>
                    <a:pt x="54" y="84"/>
                    <a:pt x="55" y="84"/>
                  </a:cubicBezTo>
                  <a:close/>
                  <a:moveTo>
                    <a:pt x="50" y="80"/>
                  </a:moveTo>
                  <a:cubicBezTo>
                    <a:pt x="50" y="80"/>
                    <a:pt x="51" y="81"/>
                    <a:pt x="51" y="81"/>
                  </a:cubicBezTo>
                  <a:cubicBezTo>
                    <a:pt x="51" y="82"/>
                    <a:pt x="50" y="82"/>
                    <a:pt x="50" y="82"/>
                  </a:cubicBezTo>
                  <a:cubicBezTo>
                    <a:pt x="49" y="82"/>
                    <a:pt x="49" y="82"/>
                    <a:pt x="49" y="81"/>
                  </a:cubicBezTo>
                  <a:cubicBezTo>
                    <a:pt x="49" y="81"/>
                    <a:pt x="49" y="80"/>
                    <a:pt x="50" y="80"/>
                  </a:cubicBezTo>
                  <a:close/>
                  <a:moveTo>
                    <a:pt x="46" y="91"/>
                  </a:moveTo>
                  <a:cubicBezTo>
                    <a:pt x="47" y="91"/>
                    <a:pt x="47" y="91"/>
                    <a:pt x="47" y="92"/>
                  </a:cubicBezTo>
                  <a:cubicBezTo>
                    <a:pt x="47" y="92"/>
                    <a:pt x="47" y="93"/>
                    <a:pt x="46" y="93"/>
                  </a:cubicBezTo>
                  <a:cubicBezTo>
                    <a:pt x="45" y="93"/>
                    <a:pt x="45" y="92"/>
                    <a:pt x="45" y="92"/>
                  </a:cubicBezTo>
                  <a:cubicBezTo>
                    <a:pt x="45" y="91"/>
                    <a:pt x="45" y="91"/>
                    <a:pt x="46" y="91"/>
                  </a:cubicBezTo>
                  <a:close/>
                  <a:moveTo>
                    <a:pt x="53" y="83"/>
                  </a:moveTo>
                  <a:cubicBezTo>
                    <a:pt x="53" y="84"/>
                    <a:pt x="53" y="85"/>
                    <a:pt x="53" y="86"/>
                  </a:cubicBezTo>
                  <a:cubicBezTo>
                    <a:pt x="53" y="87"/>
                    <a:pt x="54" y="88"/>
                    <a:pt x="54" y="89"/>
                  </a:cubicBezTo>
                  <a:cubicBezTo>
                    <a:pt x="53" y="89"/>
                    <a:pt x="52" y="89"/>
                    <a:pt x="52" y="90"/>
                  </a:cubicBezTo>
                  <a:cubicBezTo>
                    <a:pt x="51" y="91"/>
                    <a:pt x="50" y="91"/>
                    <a:pt x="50" y="92"/>
                  </a:cubicBezTo>
                  <a:cubicBezTo>
                    <a:pt x="49" y="91"/>
                    <a:pt x="48" y="91"/>
                    <a:pt x="47" y="90"/>
                  </a:cubicBezTo>
                  <a:cubicBezTo>
                    <a:pt x="47" y="89"/>
                    <a:pt x="46" y="89"/>
                    <a:pt x="45" y="89"/>
                  </a:cubicBezTo>
                  <a:cubicBezTo>
                    <a:pt x="45" y="88"/>
                    <a:pt x="46" y="87"/>
                    <a:pt x="46" y="86"/>
                  </a:cubicBezTo>
                  <a:cubicBezTo>
                    <a:pt x="47" y="85"/>
                    <a:pt x="47" y="84"/>
                    <a:pt x="47" y="83"/>
                  </a:cubicBezTo>
                  <a:cubicBezTo>
                    <a:pt x="48" y="83"/>
                    <a:pt x="49" y="84"/>
                    <a:pt x="50" y="84"/>
                  </a:cubicBezTo>
                  <a:cubicBezTo>
                    <a:pt x="51" y="84"/>
                    <a:pt x="52" y="83"/>
                    <a:pt x="53" y="83"/>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 name="Freeform 102"/>
            <p:cNvSpPr>
              <a:spLocks/>
            </p:cNvSpPr>
            <p:nvPr/>
          </p:nvSpPr>
          <p:spPr bwMode="auto">
            <a:xfrm>
              <a:off x="3955561" y="4226760"/>
              <a:ext cx="98804" cy="50118"/>
            </a:xfrm>
            <a:custGeom>
              <a:avLst/>
              <a:gdLst>
                <a:gd name="T0" fmla="*/ 28 w 29"/>
                <a:gd name="T1" fmla="*/ 0 h 15"/>
                <a:gd name="T2" fmla="*/ 0 w 29"/>
                <a:gd name="T3" fmla="*/ 0 h 15"/>
                <a:gd name="T4" fmla="*/ 0 w 29"/>
                <a:gd name="T5" fmla="*/ 2 h 15"/>
                <a:gd name="T6" fmla="*/ 14 w 29"/>
                <a:gd name="T7" fmla="*/ 15 h 15"/>
                <a:gd name="T8" fmla="*/ 29 w 29"/>
                <a:gd name="T9" fmla="*/ 2 h 15"/>
                <a:gd name="T10" fmla="*/ 28 w 29"/>
                <a:gd name="T11" fmla="*/ 0 h 15"/>
              </a:gdLst>
              <a:ahLst/>
              <a:cxnLst>
                <a:cxn ang="0">
                  <a:pos x="T0" y="T1"/>
                </a:cxn>
                <a:cxn ang="0">
                  <a:pos x="T2" y="T3"/>
                </a:cxn>
                <a:cxn ang="0">
                  <a:pos x="T4" y="T5"/>
                </a:cxn>
                <a:cxn ang="0">
                  <a:pos x="T6" y="T7"/>
                </a:cxn>
                <a:cxn ang="0">
                  <a:pos x="T8" y="T9"/>
                </a:cxn>
                <a:cxn ang="0">
                  <a:pos x="T10" y="T11"/>
                </a:cxn>
              </a:cxnLst>
              <a:rect l="0" t="0" r="r" b="b"/>
              <a:pathLst>
                <a:path w="29" h="15">
                  <a:moveTo>
                    <a:pt x="28" y="0"/>
                  </a:moveTo>
                  <a:cubicBezTo>
                    <a:pt x="0" y="0"/>
                    <a:pt x="0" y="0"/>
                    <a:pt x="0" y="0"/>
                  </a:cubicBezTo>
                  <a:cubicBezTo>
                    <a:pt x="0" y="1"/>
                    <a:pt x="0" y="1"/>
                    <a:pt x="0" y="2"/>
                  </a:cubicBezTo>
                  <a:cubicBezTo>
                    <a:pt x="0" y="9"/>
                    <a:pt x="7" y="15"/>
                    <a:pt x="14" y="15"/>
                  </a:cubicBezTo>
                  <a:cubicBezTo>
                    <a:pt x="22" y="15"/>
                    <a:pt x="29" y="9"/>
                    <a:pt x="29" y="2"/>
                  </a:cubicBezTo>
                  <a:cubicBezTo>
                    <a:pt x="29" y="1"/>
                    <a:pt x="28" y="1"/>
                    <a:pt x="28" y="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21" name="组合 20"/>
          <p:cNvGrpSpPr/>
          <p:nvPr/>
        </p:nvGrpSpPr>
        <p:grpSpPr>
          <a:xfrm>
            <a:off x="8172579" y="2558343"/>
            <a:ext cx="446238" cy="431733"/>
            <a:chOff x="8048213" y="3951570"/>
            <a:chExt cx="568023" cy="549559"/>
          </a:xfrm>
          <a:effectLst>
            <a:outerShdw blurRad="50800" dist="38100" dir="8100000" algn="tr" rotWithShape="0">
              <a:prstClr val="black">
                <a:alpha val="40000"/>
              </a:prstClr>
            </a:outerShdw>
          </a:effectLst>
        </p:grpSpPr>
        <p:sp>
          <p:nvSpPr>
            <p:cNvPr id="22" name="Freeform 195"/>
            <p:cNvSpPr>
              <a:spLocks/>
            </p:cNvSpPr>
            <p:nvPr/>
          </p:nvSpPr>
          <p:spPr bwMode="auto">
            <a:xfrm>
              <a:off x="8256606" y="4167876"/>
              <a:ext cx="176738" cy="278736"/>
            </a:xfrm>
            <a:custGeom>
              <a:avLst/>
              <a:gdLst>
                <a:gd name="T0" fmla="*/ 9 w 85"/>
                <a:gd name="T1" fmla="*/ 26 h 134"/>
                <a:gd name="T2" fmla="*/ 15 w 85"/>
                <a:gd name="T3" fmla="*/ 33 h 134"/>
                <a:gd name="T4" fmla="*/ 31 w 85"/>
                <a:gd name="T5" fmla="*/ 39 h 134"/>
                <a:gd name="T6" fmla="*/ 30 w 85"/>
                <a:gd name="T7" fmla="*/ 16 h 134"/>
                <a:gd name="T8" fmla="*/ 25 w 85"/>
                <a:gd name="T9" fmla="*/ 8 h 134"/>
                <a:gd name="T10" fmla="*/ 34 w 85"/>
                <a:gd name="T11" fmla="*/ 0 h 134"/>
                <a:gd name="T12" fmla="*/ 42 w 85"/>
                <a:gd name="T13" fmla="*/ 8 h 134"/>
                <a:gd name="T14" fmla="*/ 38 w 85"/>
                <a:gd name="T15" fmla="*/ 16 h 134"/>
                <a:gd name="T16" fmla="*/ 53 w 85"/>
                <a:gd name="T17" fmla="*/ 73 h 134"/>
                <a:gd name="T18" fmla="*/ 64 w 85"/>
                <a:gd name="T19" fmla="*/ 62 h 134"/>
                <a:gd name="T20" fmla="*/ 73 w 85"/>
                <a:gd name="T21" fmla="*/ 54 h 134"/>
                <a:gd name="T22" fmla="*/ 82 w 85"/>
                <a:gd name="T23" fmla="*/ 62 h 134"/>
                <a:gd name="T24" fmla="*/ 74 w 85"/>
                <a:gd name="T25" fmla="*/ 70 h 134"/>
                <a:gd name="T26" fmla="*/ 68 w 85"/>
                <a:gd name="T27" fmla="*/ 70 h 134"/>
                <a:gd name="T28" fmla="*/ 59 w 85"/>
                <a:gd name="T29" fmla="*/ 81 h 134"/>
                <a:gd name="T30" fmla="*/ 85 w 85"/>
                <a:gd name="T31" fmla="*/ 129 h 134"/>
                <a:gd name="T32" fmla="*/ 79 w 85"/>
                <a:gd name="T33" fmla="*/ 134 h 134"/>
                <a:gd name="T34" fmla="*/ 32 w 85"/>
                <a:gd name="T35" fmla="*/ 47 h 134"/>
                <a:gd name="T36" fmla="*/ 12 w 85"/>
                <a:gd name="T37" fmla="*/ 42 h 134"/>
                <a:gd name="T38" fmla="*/ 9 w 85"/>
                <a:gd name="T39" fmla="*/ 43 h 134"/>
                <a:gd name="T40" fmla="*/ 0 w 85"/>
                <a:gd name="T41" fmla="*/ 34 h 134"/>
                <a:gd name="T42" fmla="*/ 9 w 85"/>
                <a:gd name="T43" fmla="*/ 2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134">
                  <a:moveTo>
                    <a:pt x="9" y="26"/>
                  </a:moveTo>
                  <a:cubicBezTo>
                    <a:pt x="12" y="26"/>
                    <a:pt x="12" y="31"/>
                    <a:pt x="15" y="33"/>
                  </a:cubicBezTo>
                  <a:cubicBezTo>
                    <a:pt x="20" y="36"/>
                    <a:pt x="27" y="37"/>
                    <a:pt x="31" y="39"/>
                  </a:cubicBezTo>
                  <a:cubicBezTo>
                    <a:pt x="29" y="32"/>
                    <a:pt x="29" y="24"/>
                    <a:pt x="30" y="16"/>
                  </a:cubicBezTo>
                  <a:cubicBezTo>
                    <a:pt x="28" y="13"/>
                    <a:pt x="25" y="12"/>
                    <a:pt x="25" y="8"/>
                  </a:cubicBezTo>
                  <a:cubicBezTo>
                    <a:pt x="25" y="3"/>
                    <a:pt x="29" y="0"/>
                    <a:pt x="34" y="0"/>
                  </a:cubicBezTo>
                  <a:cubicBezTo>
                    <a:pt x="38" y="0"/>
                    <a:pt x="42" y="3"/>
                    <a:pt x="42" y="8"/>
                  </a:cubicBezTo>
                  <a:cubicBezTo>
                    <a:pt x="42" y="11"/>
                    <a:pt x="40" y="13"/>
                    <a:pt x="38" y="16"/>
                  </a:cubicBezTo>
                  <a:cubicBezTo>
                    <a:pt x="38" y="36"/>
                    <a:pt x="42" y="56"/>
                    <a:pt x="53" y="73"/>
                  </a:cubicBezTo>
                  <a:cubicBezTo>
                    <a:pt x="56" y="68"/>
                    <a:pt x="60" y="65"/>
                    <a:pt x="64" y="62"/>
                  </a:cubicBezTo>
                  <a:cubicBezTo>
                    <a:pt x="65" y="58"/>
                    <a:pt x="69" y="54"/>
                    <a:pt x="73" y="54"/>
                  </a:cubicBezTo>
                  <a:cubicBezTo>
                    <a:pt x="77" y="53"/>
                    <a:pt x="82" y="58"/>
                    <a:pt x="82" y="62"/>
                  </a:cubicBezTo>
                  <a:cubicBezTo>
                    <a:pt x="82" y="67"/>
                    <a:pt x="78" y="70"/>
                    <a:pt x="74" y="70"/>
                  </a:cubicBezTo>
                  <a:cubicBezTo>
                    <a:pt x="71" y="70"/>
                    <a:pt x="70" y="71"/>
                    <a:pt x="68" y="70"/>
                  </a:cubicBezTo>
                  <a:cubicBezTo>
                    <a:pt x="62" y="71"/>
                    <a:pt x="59" y="74"/>
                    <a:pt x="59" y="81"/>
                  </a:cubicBezTo>
                  <a:cubicBezTo>
                    <a:pt x="69" y="96"/>
                    <a:pt x="79" y="112"/>
                    <a:pt x="85" y="129"/>
                  </a:cubicBezTo>
                  <a:cubicBezTo>
                    <a:pt x="79" y="134"/>
                    <a:pt x="79" y="134"/>
                    <a:pt x="79" y="134"/>
                  </a:cubicBezTo>
                  <a:cubicBezTo>
                    <a:pt x="67" y="106"/>
                    <a:pt x="40" y="79"/>
                    <a:pt x="32" y="47"/>
                  </a:cubicBezTo>
                  <a:cubicBezTo>
                    <a:pt x="12" y="42"/>
                    <a:pt x="12" y="42"/>
                    <a:pt x="12" y="42"/>
                  </a:cubicBezTo>
                  <a:cubicBezTo>
                    <a:pt x="11" y="42"/>
                    <a:pt x="10" y="43"/>
                    <a:pt x="9" y="43"/>
                  </a:cubicBezTo>
                  <a:cubicBezTo>
                    <a:pt x="4" y="43"/>
                    <a:pt x="0" y="39"/>
                    <a:pt x="0" y="34"/>
                  </a:cubicBezTo>
                  <a:cubicBezTo>
                    <a:pt x="0" y="30"/>
                    <a:pt x="5" y="26"/>
                    <a:pt x="9" y="26"/>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3" name="Freeform 196"/>
            <p:cNvSpPr>
              <a:spLocks noEditPoints="1"/>
            </p:cNvSpPr>
            <p:nvPr/>
          </p:nvSpPr>
          <p:spPr bwMode="auto">
            <a:xfrm>
              <a:off x="8048213" y="4085223"/>
              <a:ext cx="239168" cy="355234"/>
            </a:xfrm>
            <a:custGeom>
              <a:avLst/>
              <a:gdLst>
                <a:gd name="T0" fmla="*/ 113 w 115"/>
                <a:gd name="T1" fmla="*/ 62 h 171"/>
                <a:gd name="T2" fmla="*/ 115 w 115"/>
                <a:gd name="T3" fmla="*/ 86 h 171"/>
                <a:gd name="T4" fmla="*/ 90 w 115"/>
                <a:gd name="T5" fmla="*/ 127 h 171"/>
                <a:gd name="T6" fmla="*/ 58 w 115"/>
                <a:gd name="T7" fmla="*/ 103 h 171"/>
                <a:gd name="T8" fmla="*/ 60 w 115"/>
                <a:gd name="T9" fmla="*/ 86 h 171"/>
                <a:gd name="T10" fmla="*/ 52 w 115"/>
                <a:gd name="T11" fmla="*/ 72 h 171"/>
                <a:gd name="T12" fmla="*/ 78 w 115"/>
                <a:gd name="T13" fmla="*/ 36 h 171"/>
                <a:gd name="T14" fmla="*/ 113 w 115"/>
                <a:gd name="T15" fmla="*/ 62 h 171"/>
                <a:gd name="T16" fmla="*/ 46 w 115"/>
                <a:gd name="T17" fmla="*/ 69 h 171"/>
                <a:gd name="T18" fmla="*/ 0 w 115"/>
                <a:gd name="T19" fmla="*/ 108 h 171"/>
                <a:gd name="T20" fmla="*/ 51 w 115"/>
                <a:gd name="T21" fmla="*/ 111 h 171"/>
                <a:gd name="T22" fmla="*/ 55 w 115"/>
                <a:gd name="T23" fmla="*/ 92 h 171"/>
                <a:gd name="T24" fmla="*/ 15 w 115"/>
                <a:gd name="T25" fmla="*/ 103 h 171"/>
                <a:gd name="T26" fmla="*/ 53 w 115"/>
                <a:gd name="T27" fmla="*/ 84 h 171"/>
                <a:gd name="T28" fmla="*/ 46 w 115"/>
                <a:gd name="T29" fmla="*/ 69 h 171"/>
                <a:gd name="T30" fmla="*/ 86 w 115"/>
                <a:gd name="T31" fmla="*/ 135 h 171"/>
                <a:gd name="T32" fmla="*/ 67 w 115"/>
                <a:gd name="T33" fmla="*/ 131 h 171"/>
                <a:gd name="T34" fmla="*/ 62 w 115"/>
                <a:gd name="T35" fmla="*/ 156 h 171"/>
                <a:gd name="T36" fmla="*/ 62 w 115"/>
                <a:gd name="T37" fmla="*/ 127 h 171"/>
                <a:gd name="T38" fmla="*/ 54 w 115"/>
                <a:gd name="T39" fmla="*/ 117 h 171"/>
                <a:gd name="T40" fmla="*/ 68 w 115"/>
                <a:gd name="T41" fmla="*/ 171 h 171"/>
                <a:gd name="T42" fmla="*/ 86 w 115"/>
                <a:gd name="T43" fmla="*/ 135 h 171"/>
                <a:gd name="T44" fmla="*/ 70 w 115"/>
                <a:gd name="T45" fmla="*/ 31 h 171"/>
                <a:gd name="T46" fmla="*/ 37 w 115"/>
                <a:gd name="T47" fmla="*/ 0 h 171"/>
                <a:gd name="T48" fmla="*/ 43 w 115"/>
                <a:gd name="T49" fmla="*/ 63 h 171"/>
                <a:gd name="T50" fmla="*/ 47 w 115"/>
                <a:gd name="T51" fmla="*/ 49 h 171"/>
                <a:gd name="T52" fmla="*/ 36 w 115"/>
                <a:gd name="T53" fmla="*/ 18 h 171"/>
                <a:gd name="T54" fmla="*/ 51 w 115"/>
                <a:gd name="T55" fmla="*/ 43 h 171"/>
                <a:gd name="T56" fmla="*/ 70 w 115"/>
                <a:gd name="T57" fmla="*/ 31 h 171"/>
                <a:gd name="T58" fmla="*/ 74 w 115"/>
                <a:gd name="T59" fmla="*/ 109 h 171"/>
                <a:gd name="T60" fmla="*/ 62 w 115"/>
                <a:gd name="T61" fmla="*/ 100 h 171"/>
                <a:gd name="T62" fmla="*/ 68 w 115"/>
                <a:gd name="T63" fmla="*/ 114 h 171"/>
                <a:gd name="T64" fmla="*/ 74 w 115"/>
                <a:gd name="T65" fmla="*/ 109 h 171"/>
                <a:gd name="T66" fmla="*/ 61 w 115"/>
                <a:gd name="T67" fmla="*/ 71 h 171"/>
                <a:gd name="T68" fmla="*/ 73 w 115"/>
                <a:gd name="T69" fmla="*/ 57 h 171"/>
                <a:gd name="T70" fmla="*/ 66 w 115"/>
                <a:gd name="T71" fmla="*/ 51 h 171"/>
                <a:gd name="T72" fmla="*/ 61 w 115"/>
                <a:gd name="T73" fmla="*/ 71 h 171"/>
                <a:gd name="T74" fmla="*/ 73 w 115"/>
                <a:gd name="T75" fmla="*/ 66 h 171"/>
                <a:gd name="T76" fmla="*/ 65 w 115"/>
                <a:gd name="T77" fmla="*/ 77 h 171"/>
                <a:gd name="T78" fmla="*/ 77 w 115"/>
                <a:gd name="T79" fmla="*/ 72 h 171"/>
                <a:gd name="T80" fmla="*/ 73 w 115"/>
                <a:gd name="T81" fmla="*/ 66 h 171"/>
                <a:gd name="T82" fmla="*/ 76 w 115"/>
                <a:gd name="T83" fmla="*/ 79 h 171"/>
                <a:gd name="T84" fmla="*/ 66 w 115"/>
                <a:gd name="T85" fmla="*/ 85 h 171"/>
                <a:gd name="T86" fmla="*/ 76 w 115"/>
                <a:gd name="T87" fmla="*/ 87 h 171"/>
                <a:gd name="T88" fmla="*/ 76 w 115"/>
                <a:gd name="T89" fmla="*/ 79 h 171"/>
                <a:gd name="T90" fmla="*/ 81 w 115"/>
                <a:gd name="T91" fmla="*/ 96 h 171"/>
                <a:gd name="T92" fmla="*/ 66 w 115"/>
                <a:gd name="T93" fmla="*/ 94 h 171"/>
                <a:gd name="T94" fmla="*/ 78 w 115"/>
                <a:gd name="T95" fmla="*/ 103 h 171"/>
                <a:gd name="T96" fmla="*/ 81 w 115"/>
                <a:gd name="T97" fmla="*/ 9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 h="171">
                  <a:moveTo>
                    <a:pt x="113" y="62"/>
                  </a:moveTo>
                  <a:cubicBezTo>
                    <a:pt x="91" y="59"/>
                    <a:pt x="85" y="87"/>
                    <a:pt x="115" y="86"/>
                  </a:cubicBezTo>
                  <a:cubicBezTo>
                    <a:pt x="114" y="106"/>
                    <a:pt x="107" y="121"/>
                    <a:pt x="90" y="127"/>
                  </a:cubicBezTo>
                  <a:cubicBezTo>
                    <a:pt x="72" y="131"/>
                    <a:pt x="59" y="119"/>
                    <a:pt x="58" y="103"/>
                  </a:cubicBezTo>
                  <a:cubicBezTo>
                    <a:pt x="57" y="96"/>
                    <a:pt x="61" y="90"/>
                    <a:pt x="60" y="86"/>
                  </a:cubicBezTo>
                  <a:cubicBezTo>
                    <a:pt x="58" y="81"/>
                    <a:pt x="55" y="79"/>
                    <a:pt x="52" y="72"/>
                  </a:cubicBezTo>
                  <a:cubicBezTo>
                    <a:pt x="46" y="49"/>
                    <a:pt x="56" y="38"/>
                    <a:pt x="78" y="36"/>
                  </a:cubicBezTo>
                  <a:cubicBezTo>
                    <a:pt x="91" y="33"/>
                    <a:pt x="113" y="49"/>
                    <a:pt x="113" y="62"/>
                  </a:cubicBezTo>
                  <a:close/>
                  <a:moveTo>
                    <a:pt x="46" y="69"/>
                  </a:moveTo>
                  <a:cubicBezTo>
                    <a:pt x="22" y="69"/>
                    <a:pt x="12" y="96"/>
                    <a:pt x="0" y="108"/>
                  </a:cubicBezTo>
                  <a:cubicBezTo>
                    <a:pt x="17" y="115"/>
                    <a:pt x="34" y="117"/>
                    <a:pt x="51" y="111"/>
                  </a:cubicBezTo>
                  <a:cubicBezTo>
                    <a:pt x="51" y="105"/>
                    <a:pt x="54" y="98"/>
                    <a:pt x="55" y="92"/>
                  </a:cubicBezTo>
                  <a:cubicBezTo>
                    <a:pt x="42" y="93"/>
                    <a:pt x="29" y="96"/>
                    <a:pt x="15" y="103"/>
                  </a:cubicBezTo>
                  <a:cubicBezTo>
                    <a:pt x="21" y="95"/>
                    <a:pt x="34" y="88"/>
                    <a:pt x="53" y="84"/>
                  </a:cubicBezTo>
                  <a:cubicBezTo>
                    <a:pt x="51" y="79"/>
                    <a:pt x="46" y="75"/>
                    <a:pt x="46" y="69"/>
                  </a:cubicBezTo>
                  <a:close/>
                  <a:moveTo>
                    <a:pt x="86" y="135"/>
                  </a:moveTo>
                  <a:cubicBezTo>
                    <a:pt x="79" y="136"/>
                    <a:pt x="72" y="134"/>
                    <a:pt x="67" y="131"/>
                  </a:cubicBezTo>
                  <a:cubicBezTo>
                    <a:pt x="61" y="140"/>
                    <a:pt x="60" y="148"/>
                    <a:pt x="62" y="156"/>
                  </a:cubicBezTo>
                  <a:cubicBezTo>
                    <a:pt x="58" y="148"/>
                    <a:pt x="56" y="139"/>
                    <a:pt x="62" y="127"/>
                  </a:cubicBezTo>
                  <a:cubicBezTo>
                    <a:pt x="59" y="125"/>
                    <a:pt x="56" y="121"/>
                    <a:pt x="54" y="117"/>
                  </a:cubicBezTo>
                  <a:cubicBezTo>
                    <a:pt x="40" y="135"/>
                    <a:pt x="44" y="153"/>
                    <a:pt x="68" y="171"/>
                  </a:cubicBezTo>
                  <a:cubicBezTo>
                    <a:pt x="63" y="155"/>
                    <a:pt x="85" y="147"/>
                    <a:pt x="86" y="135"/>
                  </a:cubicBezTo>
                  <a:close/>
                  <a:moveTo>
                    <a:pt x="70" y="31"/>
                  </a:moveTo>
                  <a:cubicBezTo>
                    <a:pt x="64" y="19"/>
                    <a:pt x="38" y="18"/>
                    <a:pt x="37" y="0"/>
                  </a:cubicBezTo>
                  <a:cubicBezTo>
                    <a:pt x="18" y="29"/>
                    <a:pt x="21" y="49"/>
                    <a:pt x="43" y="63"/>
                  </a:cubicBezTo>
                  <a:cubicBezTo>
                    <a:pt x="44" y="58"/>
                    <a:pt x="45" y="53"/>
                    <a:pt x="47" y="49"/>
                  </a:cubicBezTo>
                  <a:cubicBezTo>
                    <a:pt x="37" y="39"/>
                    <a:pt x="35" y="28"/>
                    <a:pt x="36" y="18"/>
                  </a:cubicBezTo>
                  <a:cubicBezTo>
                    <a:pt x="37" y="27"/>
                    <a:pt x="42" y="36"/>
                    <a:pt x="51" y="43"/>
                  </a:cubicBezTo>
                  <a:cubicBezTo>
                    <a:pt x="56" y="37"/>
                    <a:pt x="62" y="33"/>
                    <a:pt x="70" y="31"/>
                  </a:cubicBezTo>
                  <a:close/>
                  <a:moveTo>
                    <a:pt x="74" y="109"/>
                  </a:moveTo>
                  <a:cubicBezTo>
                    <a:pt x="73" y="106"/>
                    <a:pt x="66" y="103"/>
                    <a:pt x="62" y="100"/>
                  </a:cubicBezTo>
                  <a:cubicBezTo>
                    <a:pt x="63" y="105"/>
                    <a:pt x="64" y="109"/>
                    <a:pt x="68" y="114"/>
                  </a:cubicBezTo>
                  <a:cubicBezTo>
                    <a:pt x="73" y="117"/>
                    <a:pt x="77" y="112"/>
                    <a:pt x="74" y="109"/>
                  </a:cubicBezTo>
                  <a:close/>
                  <a:moveTo>
                    <a:pt x="61" y="71"/>
                  </a:moveTo>
                  <a:cubicBezTo>
                    <a:pt x="65" y="58"/>
                    <a:pt x="72" y="62"/>
                    <a:pt x="73" y="57"/>
                  </a:cubicBezTo>
                  <a:cubicBezTo>
                    <a:pt x="75" y="52"/>
                    <a:pt x="69" y="47"/>
                    <a:pt x="66" y="51"/>
                  </a:cubicBezTo>
                  <a:cubicBezTo>
                    <a:pt x="60" y="56"/>
                    <a:pt x="57" y="63"/>
                    <a:pt x="61" y="71"/>
                  </a:cubicBezTo>
                  <a:close/>
                  <a:moveTo>
                    <a:pt x="73" y="66"/>
                  </a:moveTo>
                  <a:cubicBezTo>
                    <a:pt x="69" y="69"/>
                    <a:pt x="67" y="73"/>
                    <a:pt x="65" y="77"/>
                  </a:cubicBezTo>
                  <a:cubicBezTo>
                    <a:pt x="69" y="76"/>
                    <a:pt x="73" y="74"/>
                    <a:pt x="77" y="72"/>
                  </a:cubicBezTo>
                  <a:cubicBezTo>
                    <a:pt x="82" y="68"/>
                    <a:pt x="77" y="61"/>
                    <a:pt x="73" y="66"/>
                  </a:cubicBezTo>
                  <a:close/>
                  <a:moveTo>
                    <a:pt x="76" y="79"/>
                  </a:moveTo>
                  <a:cubicBezTo>
                    <a:pt x="71" y="80"/>
                    <a:pt x="68" y="82"/>
                    <a:pt x="66" y="85"/>
                  </a:cubicBezTo>
                  <a:cubicBezTo>
                    <a:pt x="69" y="86"/>
                    <a:pt x="73" y="87"/>
                    <a:pt x="76" y="87"/>
                  </a:cubicBezTo>
                  <a:cubicBezTo>
                    <a:pt x="83" y="87"/>
                    <a:pt x="81" y="78"/>
                    <a:pt x="76" y="79"/>
                  </a:cubicBezTo>
                  <a:close/>
                  <a:moveTo>
                    <a:pt x="81" y="96"/>
                  </a:moveTo>
                  <a:cubicBezTo>
                    <a:pt x="78" y="93"/>
                    <a:pt x="73" y="93"/>
                    <a:pt x="66" y="94"/>
                  </a:cubicBezTo>
                  <a:cubicBezTo>
                    <a:pt x="70" y="98"/>
                    <a:pt x="73" y="101"/>
                    <a:pt x="78" y="103"/>
                  </a:cubicBezTo>
                  <a:cubicBezTo>
                    <a:pt x="83" y="104"/>
                    <a:pt x="84" y="100"/>
                    <a:pt x="81" y="96"/>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4" name="Freeform 197"/>
            <p:cNvSpPr>
              <a:spLocks noEditPoints="1"/>
            </p:cNvSpPr>
            <p:nvPr/>
          </p:nvSpPr>
          <p:spPr bwMode="auto">
            <a:xfrm>
              <a:off x="8204728" y="4274271"/>
              <a:ext cx="190807" cy="226858"/>
            </a:xfrm>
            <a:custGeom>
              <a:avLst/>
              <a:gdLst>
                <a:gd name="T0" fmla="*/ 90 w 92"/>
                <a:gd name="T1" fmla="*/ 57 h 109"/>
                <a:gd name="T2" fmla="*/ 83 w 92"/>
                <a:gd name="T3" fmla="*/ 56 h 109"/>
                <a:gd name="T4" fmla="*/ 0 w 92"/>
                <a:gd name="T5" fmla="*/ 109 h 109"/>
                <a:gd name="T6" fmla="*/ 87 w 92"/>
                <a:gd name="T7" fmla="*/ 63 h 109"/>
                <a:gd name="T8" fmla="*/ 92 w 92"/>
                <a:gd name="T9" fmla="*/ 60 h 109"/>
                <a:gd name="T10" fmla="*/ 90 w 92"/>
                <a:gd name="T11" fmla="*/ 57 h 109"/>
                <a:gd name="T12" fmla="*/ 77 w 92"/>
                <a:gd name="T13" fmla="*/ 56 h 109"/>
                <a:gd name="T14" fmla="*/ 79 w 92"/>
                <a:gd name="T15" fmla="*/ 61 h 109"/>
                <a:gd name="T16" fmla="*/ 17 w 92"/>
                <a:gd name="T17" fmla="*/ 84 h 109"/>
                <a:gd name="T18" fmla="*/ 77 w 92"/>
                <a:gd name="T19"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09">
                  <a:moveTo>
                    <a:pt x="90" y="57"/>
                  </a:moveTo>
                  <a:cubicBezTo>
                    <a:pt x="83" y="56"/>
                    <a:pt x="83" y="56"/>
                    <a:pt x="83" y="56"/>
                  </a:cubicBezTo>
                  <a:cubicBezTo>
                    <a:pt x="47" y="0"/>
                    <a:pt x="0" y="43"/>
                    <a:pt x="0" y="109"/>
                  </a:cubicBezTo>
                  <a:cubicBezTo>
                    <a:pt x="33" y="80"/>
                    <a:pt x="73" y="108"/>
                    <a:pt x="87" y="63"/>
                  </a:cubicBezTo>
                  <a:cubicBezTo>
                    <a:pt x="92" y="60"/>
                    <a:pt x="92" y="60"/>
                    <a:pt x="92" y="60"/>
                  </a:cubicBezTo>
                  <a:cubicBezTo>
                    <a:pt x="90" y="57"/>
                    <a:pt x="90" y="57"/>
                    <a:pt x="90" y="57"/>
                  </a:cubicBezTo>
                  <a:close/>
                  <a:moveTo>
                    <a:pt x="77" y="56"/>
                  </a:moveTo>
                  <a:cubicBezTo>
                    <a:pt x="81" y="57"/>
                    <a:pt x="81" y="62"/>
                    <a:pt x="79" y="61"/>
                  </a:cubicBezTo>
                  <a:cubicBezTo>
                    <a:pt x="58" y="61"/>
                    <a:pt x="38" y="67"/>
                    <a:pt x="17" y="84"/>
                  </a:cubicBezTo>
                  <a:cubicBezTo>
                    <a:pt x="27" y="71"/>
                    <a:pt x="39" y="58"/>
                    <a:pt x="77" y="56"/>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 name="Freeform 198"/>
            <p:cNvSpPr>
              <a:spLocks noEditPoints="1"/>
            </p:cNvSpPr>
            <p:nvPr/>
          </p:nvSpPr>
          <p:spPr bwMode="auto">
            <a:xfrm>
              <a:off x="8379707" y="4163480"/>
              <a:ext cx="167945" cy="206634"/>
            </a:xfrm>
            <a:custGeom>
              <a:avLst/>
              <a:gdLst>
                <a:gd name="T0" fmla="*/ 13 w 81"/>
                <a:gd name="T1" fmla="*/ 77 h 99"/>
                <a:gd name="T2" fmla="*/ 5 w 81"/>
                <a:gd name="T3" fmla="*/ 54 h 99"/>
                <a:gd name="T4" fmla="*/ 18 w 81"/>
                <a:gd name="T5" fmla="*/ 7 h 99"/>
                <a:gd name="T6" fmla="*/ 55 w 81"/>
                <a:gd name="T7" fmla="*/ 23 h 99"/>
                <a:gd name="T8" fmla="*/ 58 w 81"/>
                <a:gd name="T9" fmla="*/ 40 h 99"/>
                <a:gd name="T10" fmla="*/ 69 w 81"/>
                <a:gd name="T11" fmla="*/ 50 h 99"/>
                <a:gd name="T12" fmla="*/ 54 w 81"/>
                <a:gd name="T13" fmla="*/ 93 h 99"/>
                <a:gd name="T14" fmla="*/ 13 w 81"/>
                <a:gd name="T15" fmla="*/ 77 h 99"/>
                <a:gd name="T16" fmla="*/ 38 w 81"/>
                <a:gd name="T17" fmla="*/ 21 h 99"/>
                <a:gd name="T18" fmla="*/ 52 w 81"/>
                <a:gd name="T19" fmla="*/ 27 h 99"/>
                <a:gd name="T20" fmla="*/ 43 w 81"/>
                <a:gd name="T21" fmla="*/ 15 h 99"/>
                <a:gd name="T22" fmla="*/ 38 w 81"/>
                <a:gd name="T23" fmla="*/ 21 h 99"/>
                <a:gd name="T24" fmla="*/ 61 w 81"/>
                <a:gd name="T25" fmla="*/ 54 h 99"/>
                <a:gd name="T26" fmla="*/ 53 w 81"/>
                <a:gd name="T27" fmla="*/ 71 h 99"/>
                <a:gd name="T28" fmla="*/ 62 w 81"/>
                <a:gd name="T29" fmla="*/ 75 h 99"/>
                <a:gd name="T30" fmla="*/ 61 w 81"/>
                <a:gd name="T31" fmla="*/ 54 h 99"/>
                <a:gd name="T32" fmla="*/ 51 w 81"/>
                <a:gd name="T33" fmla="*/ 62 h 99"/>
                <a:gd name="T34" fmla="*/ 56 w 81"/>
                <a:gd name="T35" fmla="*/ 50 h 99"/>
                <a:gd name="T36" fmla="*/ 45 w 81"/>
                <a:gd name="T37" fmla="*/ 58 h 99"/>
                <a:gd name="T38" fmla="*/ 51 w 81"/>
                <a:gd name="T39" fmla="*/ 62 h 99"/>
                <a:gd name="T40" fmla="*/ 45 w 81"/>
                <a:gd name="T41" fmla="*/ 50 h 99"/>
                <a:gd name="T42" fmla="*/ 52 w 81"/>
                <a:gd name="T43" fmla="*/ 41 h 99"/>
                <a:gd name="T44" fmla="*/ 42 w 81"/>
                <a:gd name="T45" fmla="*/ 43 h 99"/>
                <a:gd name="T46" fmla="*/ 45 w 81"/>
                <a:gd name="T47" fmla="*/ 50 h 99"/>
                <a:gd name="T48" fmla="*/ 35 w 81"/>
                <a:gd name="T49" fmla="*/ 36 h 99"/>
                <a:gd name="T50" fmla="*/ 50 w 81"/>
                <a:gd name="T51" fmla="*/ 33 h 99"/>
                <a:gd name="T52" fmla="*/ 36 w 81"/>
                <a:gd name="T53" fmla="*/ 28 h 99"/>
                <a:gd name="T54" fmla="*/ 35 w 81"/>
                <a:gd name="T55" fmla="*/ 3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 h="99">
                  <a:moveTo>
                    <a:pt x="13" y="77"/>
                  </a:moveTo>
                  <a:cubicBezTo>
                    <a:pt x="35" y="74"/>
                    <a:pt x="34" y="45"/>
                    <a:pt x="5" y="54"/>
                  </a:cubicBezTo>
                  <a:cubicBezTo>
                    <a:pt x="0" y="34"/>
                    <a:pt x="3" y="18"/>
                    <a:pt x="18" y="7"/>
                  </a:cubicBezTo>
                  <a:cubicBezTo>
                    <a:pt x="34" y="0"/>
                    <a:pt x="49" y="7"/>
                    <a:pt x="55" y="23"/>
                  </a:cubicBezTo>
                  <a:cubicBezTo>
                    <a:pt x="58" y="29"/>
                    <a:pt x="56" y="36"/>
                    <a:pt x="58" y="40"/>
                  </a:cubicBezTo>
                  <a:cubicBezTo>
                    <a:pt x="61" y="44"/>
                    <a:pt x="65" y="44"/>
                    <a:pt x="69" y="50"/>
                  </a:cubicBezTo>
                  <a:cubicBezTo>
                    <a:pt x="81" y="71"/>
                    <a:pt x="74" y="84"/>
                    <a:pt x="54" y="93"/>
                  </a:cubicBezTo>
                  <a:cubicBezTo>
                    <a:pt x="42" y="99"/>
                    <a:pt x="17" y="89"/>
                    <a:pt x="13" y="77"/>
                  </a:cubicBezTo>
                  <a:close/>
                  <a:moveTo>
                    <a:pt x="38" y="21"/>
                  </a:moveTo>
                  <a:cubicBezTo>
                    <a:pt x="40" y="24"/>
                    <a:pt x="47" y="25"/>
                    <a:pt x="52" y="27"/>
                  </a:cubicBezTo>
                  <a:cubicBezTo>
                    <a:pt x="49" y="22"/>
                    <a:pt x="47" y="18"/>
                    <a:pt x="43" y="15"/>
                  </a:cubicBezTo>
                  <a:cubicBezTo>
                    <a:pt x="37" y="13"/>
                    <a:pt x="34" y="19"/>
                    <a:pt x="38" y="21"/>
                  </a:cubicBezTo>
                  <a:close/>
                  <a:moveTo>
                    <a:pt x="61" y="54"/>
                  </a:moveTo>
                  <a:cubicBezTo>
                    <a:pt x="61" y="67"/>
                    <a:pt x="53" y="65"/>
                    <a:pt x="53" y="71"/>
                  </a:cubicBezTo>
                  <a:cubicBezTo>
                    <a:pt x="52" y="77"/>
                    <a:pt x="59" y="79"/>
                    <a:pt x="62" y="75"/>
                  </a:cubicBezTo>
                  <a:cubicBezTo>
                    <a:pt x="65" y="68"/>
                    <a:pt x="67" y="61"/>
                    <a:pt x="61" y="54"/>
                  </a:cubicBezTo>
                  <a:close/>
                  <a:moveTo>
                    <a:pt x="51" y="62"/>
                  </a:moveTo>
                  <a:cubicBezTo>
                    <a:pt x="54" y="58"/>
                    <a:pt x="55" y="54"/>
                    <a:pt x="56" y="50"/>
                  </a:cubicBezTo>
                  <a:cubicBezTo>
                    <a:pt x="52" y="51"/>
                    <a:pt x="48" y="54"/>
                    <a:pt x="45" y="58"/>
                  </a:cubicBezTo>
                  <a:cubicBezTo>
                    <a:pt x="42" y="62"/>
                    <a:pt x="48" y="68"/>
                    <a:pt x="51" y="62"/>
                  </a:cubicBezTo>
                  <a:close/>
                  <a:moveTo>
                    <a:pt x="45" y="50"/>
                  </a:moveTo>
                  <a:cubicBezTo>
                    <a:pt x="48" y="48"/>
                    <a:pt x="51" y="45"/>
                    <a:pt x="52" y="41"/>
                  </a:cubicBezTo>
                  <a:cubicBezTo>
                    <a:pt x="49" y="41"/>
                    <a:pt x="45" y="42"/>
                    <a:pt x="42" y="43"/>
                  </a:cubicBezTo>
                  <a:cubicBezTo>
                    <a:pt x="35" y="45"/>
                    <a:pt x="40" y="53"/>
                    <a:pt x="45" y="50"/>
                  </a:cubicBezTo>
                  <a:close/>
                  <a:moveTo>
                    <a:pt x="35" y="36"/>
                  </a:moveTo>
                  <a:cubicBezTo>
                    <a:pt x="39" y="37"/>
                    <a:pt x="44" y="36"/>
                    <a:pt x="50" y="33"/>
                  </a:cubicBezTo>
                  <a:cubicBezTo>
                    <a:pt x="45" y="30"/>
                    <a:pt x="41" y="28"/>
                    <a:pt x="36" y="28"/>
                  </a:cubicBezTo>
                  <a:cubicBezTo>
                    <a:pt x="31" y="29"/>
                    <a:pt x="31" y="33"/>
                    <a:pt x="35" y="36"/>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6" name="Freeform 199"/>
            <p:cNvSpPr>
              <a:spLocks/>
            </p:cNvSpPr>
            <p:nvPr/>
          </p:nvSpPr>
          <p:spPr bwMode="auto">
            <a:xfrm>
              <a:off x="8510721" y="4282184"/>
              <a:ext cx="105515" cy="123101"/>
            </a:xfrm>
            <a:custGeom>
              <a:avLst/>
              <a:gdLst>
                <a:gd name="T0" fmla="*/ 0 w 51"/>
                <a:gd name="T1" fmla="*/ 38 h 59"/>
                <a:gd name="T2" fmla="*/ 41 w 51"/>
                <a:gd name="T3" fmla="*/ 59 h 59"/>
                <a:gd name="T4" fmla="*/ 17 w 51"/>
                <a:gd name="T5" fmla="*/ 0 h 59"/>
                <a:gd name="T6" fmla="*/ 17 w 51"/>
                <a:gd name="T7" fmla="*/ 15 h 59"/>
                <a:gd name="T8" fmla="*/ 36 w 51"/>
                <a:gd name="T9" fmla="*/ 41 h 59"/>
                <a:gd name="T10" fmla="*/ 15 w 51"/>
                <a:gd name="T11" fmla="*/ 21 h 59"/>
                <a:gd name="T12" fmla="*/ 0 w 51"/>
                <a:gd name="T13" fmla="*/ 38 h 59"/>
              </a:gdLst>
              <a:ahLst/>
              <a:cxnLst>
                <a:cxn ang="0">
                  <a:pos x="T0" y="T1"/>
                </a:cxn>
                <a:cxn ang="0">
                  <a:pos x="T2" y="T3"/>
                </a:cxn>
                <a:cxn ang="0">
                  <a:pos x="T4" y="T5"/>
                </a:cxn>
                <a:cxn ang="0">
                  <a:pos x="T6" y="T7"/>
                </a:cxn>
                <a:cxn ang="0">
                  <a:pos x="T8" y="T9"/>
                </a:cxn>
                <a:cxn ang="0">
                  <a:pos x="T10" y="T11"/>
                </a:cxn>
                <a:cxn ang="0">
                  <a:pos x="T12" y="T13"/>
                </a:cxn>
              </a:cxnLst>
              <a:rect l="0" t="0" r="r" b="b"/>
              <a:pathLst>
                <a:path w="51" h="59">
                  <a:moveTo>
                    <a:pt x="0" y="38"/>
                  </a:moveTo>
                  <a:cubicBezTo>
                    <a:pt x="9" y="48"/>
                    <a:pt x="35" y="41"/>
                    <a:pt x="41" y="59"/>
                  </a:cubicBezTo>
                  <a:cubicBezTo>
                    <a:pt x="51" y="26"/>
                    <a:pt x="42" y="7"/>
                    <a:pt x="17" y="0"/>
                  </a:cubicBezTo>
                  <a:cubicBezTo>
                    <a:pt x="18" y="5"/>
                    <a:pt x="18" y="10"/>
                    <a:pt x="17" y="15"/>
                  </a:cubicBezTo>
                  <a:cubicBezTo>
                    <a:pt x="30" y="22"/>
                    <a:pt x="35" y="31"/>
                    <a:pt x="36" y="41"/>
                  </a:cubicBezTo>
                  <a:cubicBezTo>
                    <a:pt x="33" y="33"/>
                    <a:pt x="26" y="26"/>
                    <a:pt x="15" y="21"/>
                  </a:cubicBezTo>
                  <a:cubicBezTo>
                    <a:pt x="12" y="28"/>
                    <a:pt x="7" y="34"/>
                    <a:pt x="0" y="38"/>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7" name="Freeform 200"/>
            <p:cNvSpPr>
              <a:spLocks/>
            </p:cNvSpPr>
            <p:nvPr/>
          </p:nvSpPr>
          <p:spPr bwMode="auto">
            <a:xfrm>
              <a:off x="8421034" y="4093136"/>
              <a:ext cx="83533" cy="87050"/>
            </a:xfrm>
            <a:custGeom>
              <a:avLst/>
              <a:gdLst>
                <a:gd name="T0" fmla="*/ 2 w 40"/>
                <a:gd name="T1" fmla="*/ 34 h 42"/>
                <a:gd name="T2" fmla="*/ 9 w 40"/>
                <a:gd name="T3" fmla="*/ 0 h 42"/>
                <a:gd name="T4" fmla="*/ 33 w 40"/>
                <a:gd name="T5" fmla="*/ 42 h 42"/>
                <a:gd name="T6" fmla="*/ 24 w 40"/>
                <a:gd name="T7" fmla="*/ 35 h 42"/>
                <a:gd name="T8" fmla="*/ 17 w 40"/>
                <a:gd name="T9" fmla="*/ 11 h 42"/>
                <a:gd name="T10" fmla="*/ 19 w 40"/>
                <a:gd name="T11" fmla="*/ 33 h 42"/>
                <a:gd name="T12" fmla="*/ 2 w 40"/>
                <a:gd name="T13" fmla="*/ 34 h 42"/>
              </a:gdLst>
              <a:ahLst/>
              <a:cxnLst>
                <a:cxn ang="0">
                  <a:pos x="T0" y="T1"/>
                </a:cxn>
                <a:cxn ang="0">
                  <a:pos x="T2" y="T3"/>
                </a:cxn>
                <a:cxn ang="0">
                  <a:pos x="T4" y="T5"/>
                </a:cxn>
                <a:cxn ang="0">
                  <a:pos x="T6" y="T7"/>
                </a:cxn>
                <a:cxn ang="0">
                  <a:pos x="T8" y="T9"/>
                </a:cxn>
                <a:cxn ang="0">
                  <a:pos x="T10" y="T11"/>
                </a:cxn>
                <a:cxn ang="0">
                  <a:pos x="T12" y="T13"/>
                </a:cxn>
              </a:cxnLst>
              <a:rect l="0" t="0" r="r" b="b"/>
              <a:pathLst>
                <a:path w="40" h="42">
                  <a:moveTo>
                    <a:pt x="2" y="34"/>
                  </a:moveTo>
                  <a:cubicBezTo>
                    <a:pt x="0" y="24"/>
                    <a:pt x="16" y="12"/>
                    <a:pt x="9" y="0"/>
                  </a:cubicBezTo>
                  <a:cubicBezTo>
                    <a:pt x="33" y="10"/>
                    <a:pt x="40" y="24"/>
                    <a:pt x="33" y="42"/>
                  </a:cubicBezTo>
                  <a:cubicBezTo>
                    <a:pt x="30" y="39"/>
                    <a:pt x="27" y="37"/>
                    <a:pt x="24" y="35"/>
                  </a:cubicBezTo>
                  <a:cubicBezTo>
                    <a:pt x="26" y="24"/>
                    <a:pt x="23" y="17"/>
                    <a:pt x="17" y="11"/>
                  </a:cubicBezTo>
                  <a:cubicBezTo>
                    <a:pt x="21" y="17"/>
                    <a:pt x="22" y="24"/>
                    <a:pt x="19" y="33"/>
                  </a:cubicBezTo>
                  <a:cubicBezTo>
                    <a:pt x="14" y="32"/>
                    <a:pt x="8" y="32"/>
                    <a:pt x="2" y="34"/>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8" name="Freeform 201"/>
            <p:cNvSpPr>
              <a:spLocks/>
            </p:cNvSpPr>
            <p:nvPr/>
          </p:nvSpPr>
          <p:spPr bwMode="auto">
            <a:xfrm>
              <a:off x="8501929" y="4163480"/>
              <a:ext cx="106394" cy="108153"/>
            </a:xfrm>
            <a:custGeom>
              <a:avLst/>
              <a:gdLst>
                <a:gd name="T0" fmla="*/ 17 w 51"/>
                <a:gd name="T1" fmla="*/ 52 h 52"/>
                <a:gd name="T2" fmla="*/ 6 w 51"/>
                <a:gd name="T3" fmla="*/ 39 h 52"/>
                <a:gd name="T4" fmla="*/ 37 w 51"/>
                <a:gd name="T5" fmla="*/ 11 h 52"/>
                <a:gd name="T6" fmla="*/ 2 w 51"/>
                <a:gd name="T7" fmla="*/ 32 h 52"/>
                <a:gd name="T8" fmla="*/ 0 w 51"/>
                <a:gd name="T9" fmla="*/ 13 h 52"/>
                <a:gd name="T10" fmla="*/ 51 w 51"/>
                <a:gd name="T11" fmla="*/ 2 h 52"/>
                <a:gd name="T12" fmla="*/ 17 w 51"/>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51" h="52">
                  <a:moveTo>
                    <a:pt x="17" y="52"/>
                  </a:moveTo>
                  <a:cubicBezTo>
                    <a:pt x="15" y="47"/>
                    <a:pt x="9" y="44"/>
                    <a:pt x="6" y="39"/>
                  </a:cubicBezTo>
                  <a:cubicBezTo>
                    <a:pt x="24" y="30"/>
                    <a:pt x="34" y="20"/>
                    <a:pt x="37" y="11"/>
                  </a:cubicBezTo>
                  <a:cubicBezTo>
                    <a:pt x="26" y="21"/>
                    <a:pt x="14" y="27"/>
                    <a:pt x="2" y="32"/>
                  </a:cubicBezTo>
                  <a:cubicBezTo>
                    <a:pt x="1" y="26"/>
                    <a:pt x="2" y="18"/>
                    <a:pt x="0" y="13"/>
                  </a:cubicBezTo>
                  <a:cubicBezTo>
                    <a:pt x="15" y="3"/>
                    <a:pt x="32" y="0"/>
                    <a:pt x="51" y="2"/>
                  </a:cubicBezTo>
                  <a:cubicBezTo>
                    <a:pt x="42" y="17"/>
                    <a:pt x="40" y="45"/>
                    <a:pt x="17" y="52"/>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9" name="Freeform 202"/>
            <p:cNvSpPr>
              <a:spLocks/>
            </p:cNvSpPr>
            <p:nvPr/>
          </p:nvSpPr>
          <p:spPr bwMode="auto">
            <a:xfrm>
              <a:off x="8233744" y="4065878"/>
              <a:ext cx="195203" cy="123101"/>
            </a:xfrm>
            <a:custGeom>
              <a:avLst/>
              <a:gdLst>
                <a:gd name="T0" fmla="*/ 30 w 94"/>
                <a:gd name="T1" fmla="*/ 59 h 59"/>
                <a:gd name="T2" fmla="*/ 60 w 94"/>
                <a:gd name="T3" fmla="*/ 59 h 59"/>
                <a:gd name="T4" fmla="*/ 74 w 94"/>
                <a:gd name="T5" fmla="*/ 1 h 59"/>
                <a:gd name="T6" fmla="*/ 71 w 94"/>
                <a:gd name="T7" fmla="*/ 0 h 59"/>
                <a:gd name="T8" fmla="*/ 40 w 94"/>
                <a:gd name="T9" fmla="*/ 24 h 59"/>
                <a:gd name="T10" fmla="*/ 5 w 94"/>
                <a:gd name="T11" fmla="*/ 15 h 59"/>
                <a:gd name="T12" fmla="*/ 5 w 94"/>
                <a:gd name="T13" fmla="*/ 15 h 59"/>
                <a:gd name="T14" fmla="*/ 30 w 94"/>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59">
                  <a:moveTo>
                    <a:pt x="30" y="59"/>
                  </a:moveTo>
                  <a:cubicBezTo>
                    <a:pt x="33" y="37"/>
                    <a:pt x="58" y="38"/>
                    <a:pt x="60" y="59"/>
                  </a:cubicBezTo>
                  <a:cubicBezTo>
                    <a:pt x="94" y="46"/>
                    <a:pt x="91" y="25"/>
                    <a:pt x="74" y="1"/>
                  </a:cubicBezTo>
                  <a:cubicBezTo>
                    <a:pt x="73" y="1"/>
                    <a:pt x="72" y="0"/>
                    <a:pt x="71" y="0"/>
                  </a:cubicBezTo>
                  <a:cubicBezTo>
                    <a:pt x="56" y="4"/>
                    <a:pt x="46" y="12"/>
                    <a:pt x="40" y="24"/>
                  </a:cubicBezTo>
                  <a:cubicBezTo>
                    <a:pt x="30" y="17"/>
                    <a:pt x="19" y="13"/>
                    <a:pt x="5" y="15"/>
                  </a:cubicBezTo>
                  <a:cubicBezTo>
                    <a:pt x="5" y="15"/>
                    <a:pt x="5" y="15"/>
                    <a:pt x="5" y="15"/>
                  </a:cubicBezTo>
                  <a:cubicBezTo>
                    <a:pt x="0" y="33"/>
                    <a:pt x="3" y="49"/>
                    <a:pt x="30" y="59"/>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 name="Freeform 203"/>
            <p:cNvSpPr>
              <a:spLocks/>
            </p:cNvSpPr>
            <p:nvPr/>
          </p:nvSpPr>
          <p:spPr bwMode="auto">
            <a:xfrm>
              <a:off x="8175711" y="4026310"/>
              <a:ext cx="87050" cy="104636"/>
            </a:xfrm>
            <a:custGeom>
              <a:avLst/>
              <a:gdLst>
                <a:gd name="T0" fmla="*/ 42 w 42"/>
                <a:gd name="T1" fmla="*/ 19 h 50"/>
                <a:gd name="T2" fmla="*/ 10 w 42"/>
                <a:gd name="T3" fmla="*/ 0 h 50"/>
                <a:gd name="T4" fmla="*/ 27 w 42"/>
                <a:gd name="T5" fmla="*/ 50 h 50"/>
                <a:gd name="T6" fmla="*/ 28 w 42"/>
                <a:gd name="T7" fmla="*/ 37 h 50"/>
                <a:gd name="T8" fmla="*/ 13 w 42"/>
                <a:gd name="T9" fmla="*/ 15 h 50"/>
                <a:gd name="T10" fmla="*/ 29 w 42"/>
                <a:gd name="T11" fmla="*/ 32 h 50"/>
                <a:gd name="T12" fmla="*/ 42 w 42"/>
                <a:gd name="T13" fmla="*/ 19 h 50"/>
              </a:gdLst>
              <a:ahLst/>
              <a:cxnLst>
                <a:cxn ang="0">
                  <a:pos x="T0" y="T1"/>
                </a:cxn>
                <a:cxn ang="0">
                  <a:pos x="T2" y="T3"/>
                </a:cxn>
                <a:cxn ang="0">
                  <a:pos x="T4" y="T5"/>
                </a:cxn>
                <a:cxn ang="0">
                  <a:pos x="T6" y="T7"/>
                </a:cxn>
                <a:cxn ang="0">
                  <a:pos x="T8" y="T9"/>
                </a:cxn>
                <a:cxn ang="0">
                  <a:pos x="T10" y="T11"/>
                </a:cxn>
                <a:cxn ang="0">
                  <a:pos x="T12" y="T13"/>
                </a:cxn>
              </a:cxnLst>
              <a:rect l="0" t="0" r="r" b="b"/>
              <a:pathLst>
                <a:path w="42" h="50">
                  <a:moveTo>
                    <a:pt x="42" y="19"/>
                  </a:moveTo>
                  <a:cubicBezTo>
                    <a:pt x="36" y="10"/>
                    <a:pt x="14" y="15"/>
                    <a:pt x="10" y="0"/>
                  </a:cubicBezTo>
                  <a:cubicBezTo>
                    <a:pt x="0" y="27"/>
                    <a:pt x="7" y="43"/>
                    <a:pt x="27" y="50"/>
                  </a:cubicBezTo>
                  <a:cubicBezTo>
                    <a:pt x="26" y="45"/>
                    <a:pt x="27" y="41"/>
                    <a:pt x="28" y="37"/>
                  </a:cubicBezTo>
                  <a:cubicBezTo>
                    <a:pt x="17" y="31"/>
                    <a:pt x="13" y="23"/>
                    <a:pt x="13" y="15"/>
                  </a:cubicBezTo>
                  <a:cubicBezTo>
                    <a:pt x="15" y="22"/>
                    <a:pt x="21" y="28"/>
                    <a:pt x="29" y="32"/>
                  </a:cubicBezTo>
                  <a:cubicBezTo>
                    <a:pt x="32" y="27"/>
                    <a:pt x="36" y="22"/>
                    <a:pt x="42" y="19"/>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204"/>
            <p:cNvSpPr>
              <a:spLocks noEditPoints="1"/>
            </p:cNvSpPr>
            <p:nvPr/>
          </p:nvSpPr>
          <p:spPr bwMode="auto">
            <a:xfrm>
              <a:off x="8256606" y="4051809"/>
              <a:ext cx="99360" cy="51878"/>
            </a:xfrm>
            <a:custGeom>
              <a:avLst/>
              <a:gdLst>
                <a:gd name="T0" fmla="*/ 18 w 48"/>
                <a:gd name="T1" fmla="*/ 10 h 25"/>
                <a:gd name="T2" fmla="*/ 12 w 48"/>
                <a:gd name="T3" fmla="*/ 10 h 25"/>
                <a:gd name="T4" fmla="*/ 9 w 48"/>
                <a:gd name="T5" fmla="*/ 5 h 25"/>
                <a:gd name="T6" fmla="*/ 9 w 48"/>
                <a:gd name="T7" fmla="*/ 11 h 25"/>
                <a:gd name="T8" fmla="*/ 9 w 48"/>
                <a:gd name="T9" fmla="*/ 5 h 25"/>
                <a:gd name="T10" fmla="*/ 5 w 48"/>
                <a:gd name="T11" fmla="*/ 16 h 25"/>
                <a:gd name="T12" fmla="*/ 0 w 48"/>
                <a:gd name="T13" fmla="*/ 16 h 25"/>
                <a:gd name="T14" fmla="*/ 10 w 48"/>
                <a:gd name="T15" fmla="*/ 12 h 25"/>
                <a:gd name="T16" fmla="*/ 10 w 48"/>
                <a:gd name="T17" fmla="*/ 17 h 25"/>
                <a:gd name="T18" fmla="*/ 10 w 48"/>
                <a:gd name="T19" fmla="*/ 12 h 25"/>
                <a:gd name="T20" fmla="*/ 17 w 48"/>
                <a:gd name="T21" fmla="*/ 19 h 25"/>
                <a:gd name="T22" fmla="*/ 11 w 48"/>
                <a:gd name="T23" fmla="*/ 19 h 25"/>
                <a:gd name="T24" fmla="*/ 20 w 48"/>
                <a:gd name="T25" fmla="*/ 14 h 25"/>
                <a:gd name="T26" fmla="*/ 20 w 48"/>
                <a:gd name="T27" fmla="*/ 19 h 25"/>
                <a:gd name="T28" fmla="*/ 20 w 48"/>
                <a:gd name="T29" fmla="*/ 14 h 25"/>
                <a:gd name="T30" fmla="*/ 25 w 48"/>
                <a:gd name="T31" fmla="*/ 22 h 25"/>
                <a:gd name="T32" fmla="*/ 20 w 48"/>
                <a:gd name="T33" fmla="*/ 22 h 25"/>
                <a:gd name="T34" fmla="*/ 29 w 48"/>
                <a:gd name="T35" fmla="*/ 19 h 25"/>
                <a:gd name="T36" fmla="*/ 29 w 48"/>
                <a:gd name="T37" fmla="*/ 25 h 25"/>
                <a:gd name="T38" fmla="*/ 29 w 48"/>
                <a:gd name="T39" fmla="*/ 19 h 25"/>
                <a:gd name="T40" fmla="*/ 30 w 48"/>
                <a:gd name="T41" fmla="*/ 16 h 25"/>
                <a:gd name="T42" fmla="*/ 24 w 48"/>
                <a:gd name="T43" fmla="*/ 16 h 25"/>
                <a:gd name="T44" fmla="*/ 34 w 48"/>
                <a:gd name="T45" fmla="*/ 13 h 25"/>
                <a:gd name="T46" fmla="*/ 34 w 48"/>
                <a:gd name="T47" fmla="*/ 19 h 25"/>
                <a:gd name="T48" fmla="*/ 34 w 48"/>
                <a:gd name="T49" fmla="*/ 13 h 25"/>
                <a:gd name="T50" fmla="*/ 48 w 48"/>
                <a:gd name="T51" fmla="*/ 4 h 25"/>
                <a:gd name="T52" fmla="*/ 43 w 48"/>
                <a:gd name="T53" fmla="*/ 4 h 25"/>
                <a:gd name="T54" fmla="*/ 42 w 48"/>
                <a:gd name="T55" fmla="*/ 6 h 25"/>
                <a:gd name="T56" fmla="*/ 42 w 48"/>
                <a:gd name="T57" fmla="*/ 12 h 25"/>
                <a:gd name="T58" fmla="*/ 42 w 48"/>
                <a:gd name="T59" fmla="*/ 6 h 25"/>
                <a:gd name="T60" fmla="*/ 38 w 48"/>
                <a:gd name="T61" fmla="*/ 10 h 25"/>
                <a:gd name="T62" fmla="*/ 33 w 48"/>
                <a:gd name="T63" fmla="*/ 10 h 25"/>
                <a:gd name="T64" fmla="*/ 38 w 48"/>
                <a:gd name="T65" fmla="*/ 1 h 25"/>
                <a:gd name="T66" fmla="*/ 38 w 48"/>
                <a:gd name="T67" fmla="*/ 6 h 25"/>
                <a:gd name="T68" fmla="*/ 38 w 48"/>
                <a:gd name="T69" fmla="*/ 1 h 25"/>
                <a:gd name="T70" fmla="*/ 35 w 48"/>
                <a:gd name="T71" fmla="*/ 3 h 25"/>
                <a:gd name="T72" fmla="*/ 29 w 48"/>
                <a:gd name="T73" fmla="*/ 3 h 25"/>
                <a:gd name="T74" fmla="*/ 29 w 48"/>
                <a:gd name="T75" fmla="*/ 6 h 25"/>
                <a:gd name="T76" fmla="*/ 29 w 48"/>
                <a:gd name="T77" fmla="*/ 12 h 25"/>
                <a:gd name="T78" fmla="*/ 29 w 48"/>
                <a:gd name="T79" fmla="*/ 6 h 25"/>
                <a:gd name="T80" fmla="*/ 19 w 48"/>
                <a:gd name="T81" fmla="*/ 10 h 25"/>
                <a:gd name="T82" fmla="*/ 25 w 48"/>
                <a:gd name="T83" fmla="*/ 10 h 25"/>
                <a:gd name="T84" fmla="*/ 25 w 48"/>
                <a:gd name="T85" fmla="*/ 1 h 25"/>
                <a:gd name="T86" fmla="*/ 25 w 48"/>
                <a:gd name="T87" fmla="*/ 7 h 25"/>
                <a:gd name="T88" fmla="*/ 25 w 48"/>
                <a:gd name="T89" fmla="*/ 1 h 25"/>
                <a:gd name="T90" fmla="*/ 16 w 48"/>
                <a:gd name="T91" fmla="*/ 5 h 25"/>
                <a:gd name="T92" fmla="*/ 21 w 48"/>
                <a:gd name="T93"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 h="25">
                  <a:moveTo>
                    <a:pt x="15" y="7"/>
                  </a:moveTo>
                  <a:cubicBezTo>
                    <a:pt x="16" y="7"/>
                    <a:pt x="18" y="9"/>
                    <a:pt x="18" y="10"/>
                  </a:cubicBezTo>
                  <a:cubicBezTo>
                    <a:pt x="18" y="12"/>
                    <a:pt x="16" y="13"/>
                    <a:pt x="15" y="13"/>
                  </a:cubicBezTo>
                  <a:cubicBezTo>
                    <a:pt x="13" y="13"/>
                    <a:pt x="12" y="12"/>
                    <a:pt x="12" y="10"/>
                  </a:cubicBezTo>
                  <a:cubicBezTo>
                    <a:pt x="12" y="9"/>
                    <a:pt x="13" y="7"/>
                    <a:pt x="15" y="7"/>
                  </a:cubicBezTo>
                  <a:close/>
                  <a:moveTo>
                    <a:pt x="9" y="5"/>
                  </a:moveTo>
                  <a:cubicBezTo>
                    <a:pt x="10" y="5"/>
                    <a:pt x="11" y="6"/>
                    <a:pt x="11" y="8"/>
                  </a:cubicBezTo>
                  <a:cubicBezTo>
                    <a:pt x="11" y="9"/>
                    <a:pt x="10" y="11"/>
                    <a:pt x="9" y="11"/>
                  </a:cubicBezTo>
                  <a:cubicBezTo>
                    <a:pt x="7" y="11"/>
                    <a:pt x="6" y="9"/>
                    <a:pt x="6" y="8"/>
                  </a:cubicBezTo>
                  <a:cubicBezTo>
                    <a:pt x="6" y="6"/>
                    <a:pt x="7" y="5"/>
                    <a:pt x="9" y="5"/>
                  </a:cubicBezTo>
                  <a:close/>
                  <a:moveTo>
                    <a:pt x="3" y="13"/>
                  </a:moveTo>
                  <a:cubicBezTo>
                    <a:pt x="4" y="13"/>
                    <a:pt x="5" y="14"/>
                    <a:pt x="5" y="16"/>
                  </a:cubicBezTo>
                  <a:cubicBezTo>
                    <a:pt x="5" y="17"/>
                    <a:pt x="4" y="18"/>
                    <a:pt x="3" y="18"/>
                  </a:cubicBezTo>
                  <a:cubicBezTo>
                    <a:pt x="1" y="18"/>
                    <a:pt x="0" y="17"/>
                    <a:pt x="0" y="16"/>
                  </a:cubicBezTo>
                  <a:cubicBezTo>
                    <a:pt x="0" y="14"/>
                    <a:pt x="1" y="13"/>
                    <a:pt x="3" y="13"/>
                  </a:cubicBezTo>
                  <a:close/>
                  <a:moveTo>
                    <a:pt x="10" y="12"/>
                  </a:moveTo>
                  <a:cubicBezTo>
                    <a:pt x="8" y="12"/>
                    <a:pt x="7" y="13"/>
                    <a:pt x="7" y="15"/>
                  </a:cubicBezTo>
                  <a:cubicBezTo>
                    <a:pt x="7" y="16"/>
                    <a:pt x="8" y="17"/>
                    <a:pt x="10" y="17"/>
                  </a:cubicBezTo>
                  <a:cubicBezTo>
                    <a:pt x="11" y="17"/>
                    <a:pt x="12" y="16"/>
                    <a:pt x="12" y="15"/>
                  </a:cubicBezTo>
                  <a:cubicBezTo>
                    <a:pt x="12" y="13"/>
                    <a:pt x="11" y="12"/>
                    <a:pt x="10" y="12"/>
                  </a:cubicBezTo>
                  <a:close/>
                  <a:moveTo>
                    <a:pt x="14" y="16"/>
                  </a:moveTo>
                  <a:cubicBezTo>
                    <a:pt x="15" y="16"/>
                    <a:pt x="17" y="17"/>
                    <a:pt x="17" y="19"/>
                  </a:cubicBezTo>
                  <a:cubicBezTo>
                    <a:pt x="17" y="20"/>
                    <a:pt x="15" y="22"/>
                    <a:pt x="14" y="22"/>
                  </a:cubicBezTo>
                  <a:cubicBezTo>
                    <a:pt x="12" y="22"/>
                    <a:pt x="11" y="20"/>
                    <a:pt x="11" y="19"/>
                  </a:cubicBezTo>
                  <a:cubicBezTo>
                    <a:pt x="11" y="17"/>
                    <a:pt x="12" y="16"/>
                    <a:pt x="14" y="16"/>
                  </a:cubicBezTo>
                  <a:close/>
                  <a:moveTo>
                    <a:pt x="20" y="14"/>
                  </a:moveTo>
                  <a:cubicBezTo>
                    <a:pt x="21" y="14"/>
                    <a:pt x="23" y="15"/>
                    <a:pt x="23" y="16"/>
                  </a:cubicBezTo>
                  <a:cubicBezTo>
                    <a:pt x="23" y="18"/>
                    <a:pt x="21" y="19"/>
                    <a:pt x="20" y="19"/>
                  </a:cubicBezTo>
                  <a:cubicBezTo>
                    <a:pt x="18" y="19"/>
                    <a:pt x="17" y="18"/>
                    <a:pt x="17" y="16"/>
                  </a:cubicBezTo>
                  <a:cubicBezTo>
                    <a:pt x="17" y="15"/>
                    <a:pt x="18" y="14"/>
                    <a:pt x="20" y="14"/>
                  </a:cubicBezTo>
                  <a:close/>
                  <a:moveTo>
                    <a:pt x="23" y="19"/>
                  </a:moveTo>
                  <a:cubicBezTo>
                    <a:pt x="24" y="19"/>
                    <a:pt x="25" y="21"/>
                    <a:pt x="25" y="22"/>
                  </a:cubicBezTo>
                  <a:cubicBezTo>
                    <a:pt x="25" y="24"/>
                    <a:pt x="24" y="25"/>
                    <a:pt x="23" y="25"/>
                  </a:cubicBezTo>
                  <a:cubicBezTo>
                    <a:pt x="21" y="25"/>
                    <a:pt x="20" y="24"/>
                    <a:pt x="20" y="22"/>
                  </a:cubicBezTo>
                  <a:cubicBezTo>
                    <a:pt x="20" y="21"/>
                    <a:pt x="21" y="19"/>
                    <a:pt x="23" y="19"/>
                  </a:cubicBezTo>
                  <a:close/>
                  <a:moveTo>
                    <a:pt x="29" y="19"/>
                  </a:moveTo>
                  <a:cubicBezTo>
                    <a:pt x="30" y="19"/>
                    <a:pt x="32" y="20"/>
                    <a:pt x="32" y="22"/>
                  </a:cubicBezTo>
                  <a:cubicBezTo>
                    <a:pt x="32" y="23"/>
                    <a:pt x="30" y="25"/>
                    <a:pt x="29" y="25"/>
                  </a:cubicBezTo>
                  <a:cubicBezTo>
                    <a:pt x="27" y="25"/>
                    <a:pt x="26" y="23"/>
                    <a:pt x="26" y="22"/>
                  </a:cubicBezTo>
                  <a:cubicBezTo>
                    <a:pt x="26" y="20"/>
                    <a:pt x="27" y="19"/>
                    <a:pt x="29" y="19"/>
                  </a:cubicBezTo>
                  <a:close/>
                  <a:moveTo>
                    <a:pt x="27" y="13"/>
                  </a:moveTo>
                  <a:cubicBezTo>
                    <a:pt x="29" y="13"/>
                    <a:pt x="30" y="14"/>
                    <a:pt x="30" y="16"/>
                  </a:cubicBezTo>
                  <a:cubicBezTo>
                    <a:pt x="30" y="17"/>
                    <a:pt x="29" y="18"/>
                    <a:pt x="27" y="18"/>
                  </a:cubicBezTo>
                  <a:cubicBezTo>
                    <a:pt x="26" y="18"/>
                    <a:pt x="24" y="17"/>
                    <a:pt x="24" y="16"/>
                  </a:cubicBezTo>
                  <a:cubicBezTo>
                    <a:pt x="24" y="14"/>
                    <a:pt x="26" y="13"/>
                    <a:pt x="27" y="13"/>
                  </a:cubicBezTo>
                  <a:close/>
                  <a:moveTo>
                    <a:pt x="34" y="13"/>
                  </a:moveTo>
                  <a:cubicBezTo>
                    <a:pt x="35" y="13"/>
                    <a:pt x="36" y="14"/>
                    <a:pt x="36" y="16"/>
                  </a:cubicBezTo>
                  <a:cubicBezTo>
                    <a:pt x="36" y="18"/>
                    <a:pt x="35" y="19"/>
                    <a:pt x="34" y="19"/>
                  </a:cubicBezTo>
                  <a:cubicBezTo>
                    <a:pt x="32" y="19"/>
                    <a:pt x="31" y="18"/>
                    <a:pt x="31" y="16"/>
                  </a:cubicBezTo>
                  <a:cubicBezTo>
                    <a:pt x="31" y="14"/>
                    <a:pt x="32" y="13"/>
                    <a:pt x="34" y="13"/>
                  </a:cubicBezTo>
                  <a:close/>
                  <a:moveTo>
                    <a:pt x="45" y="1"/>
                  </a:moveTo>
                  <a:cubicBezTo>
                    <a:pt x="47" y="1"/>
                    <a:pt x="48" y="2"/>
                    <a:pt x="48" y="4"/>
                  </a:cubicBezTo>
                  <a:cubicBezTo>
                    <a:pt x="48" y="5"/>
                    <a:pt x="47" y="6"/>
                    <a:pt x="45" y="6"/>
                  </a:cubicBezTo>
                  <a:cubicBezTo>
                    <a:pt x="44" y="6"/>
                    <a:pt x="43" y="5"/>
                    <a:pt x="43" y="4"/>
                  </a:cubicBezTo>
                  <a:cubicBezTo>
                    <a:pt x="43" y="2"/>
                    <a:pt x="44" y="1"/>
                    <a:pt x="45" y="1"/>
                  </a:cubicBezTo>
                  <a:close/>
                  <a:moveTo>
                    <a:pt x="42" y="6"/>
                  </a:moveTo>
                  <a:cubicBezTo>
                    <a:pt x="44" y="6"/>
                    <a:pt x="45" y="8"/>
                    <a:pt x="45" y="9"/>
                  </a:cubicBezTo>
                  <a:cubicBezTo>
                    <a:pt x="45" y="11"/>
                    <a:pt x="44" y="12"/>
                    <a:pt x="42" y="12"/>
                  </a:cubicBezTo>
                  <a:cubicBezTo>
                    <a:pt x="40" y="12"/>
                    <a:pt x="39" y="11"/>
                    <a:pt x="39" y="9"/>
                  </a:cubicBezTo>
                  <a:cubicBezTo>
                    <a:pt x="39" y="8"/>
                    <a:pt x="40" y="6"/>
                    <a:pt x="42" y="6"/>
                  </a:cubicBezTo>
                  <a:close/>
                  <a:moveTo>
                    <a:pt x="35" y="7"/>
                  </a:moveTo>
                  <a:cubicBezTo>
                    <a:pt x="37" y="7"/>
                    <a:pt x="38" y="8"/>
                    <a:pt x="38" y="10"/>
                  </a:cubicBezTo>
                  <a:cubicBezTo>
                    <a:pt x="38" y="11"/>
                    <a:pt x="37" y="12"/>
                    <a:pt x="35" y="12"/>
                  </a:cubicBezTo>
                  <a:cubicBezTo>
                    <a:pt x="34" y="12"/>
                    <a:pt x="33" y="11"/>
                    <a:pt x="33" y="10"/>
                  </a:cubicBezTo>
                  <a:cubicBezTo>
                    <a:pt x="33" y="8"/>
                    <a:pt x="34" y="7"/>
                    <a:pt x="35" y="7"/>
                  </a:cubicBezTo>
                  <a:close/>
                  <a:moveTo>
                    <a:pt x="38" y="1"/>
                  </a:moveTo>
                  <a:cubicBezTo>
                    <a:pt x="37" y="1"/>
                    <a:pt x="35" y="2"/>
                    <a:pt x="35" y="4"/>
                  </a:cubicBezTo>
                  <a:cubicBezTo>
                    <a:pt x="35" y="5"/>
                    <a:pt x="37" y="6"/>
                    <a:pt x="38" y="6"/>
                  </a:cubicBezTo>
                  <a:cubicBezTo>
                    <a:pt x="40" y="6"/>
                    <a:pt x="41" y="5"/>
                    <a:pt x="41" y="4"/>
                  </a:cubicBezTo>
                  <a:cubicBezTo>
                    <a:pt x="41" y="2"/>
                    <a:pt x="40" y="1"/>
                    <a:pt x="38" y="1"/>
                  </a:cubicBezTo>
                  <a:close/>
                  <a:moveTo>
                    <a:pt x="32" y="0"/>
                  </a:moveTo>
                  <a:cubicBezTo>
                    <a:pt x="33" y="0"/>
                    <a:pt x="35" y="1"/>
                    <a:pt x="35" y="3"/>
                  </a:cubicBezTo>
                  <a:cubicBezTo>
                    <a:pt x="35" y="4"/>
                    <a:pt x="33" y="5"/>
                    <a:pt x="32" y="5"/>
                  </a:cubicBezTo>
                  <a:cubicBezTo>
                    <a:pt x="30" y="5"/>
                    <a:pt x="29" y="4"/>
                    <a:pt x="29" y="3"/>
                  </a:cubicBezTo>
                  <a:cubicBezTo>
                    <a:pt x="29" y="1"/>
                    <a:pt x="30" y="0"/>
                    <a:pt x="32" y="0"/>
                  </a:cubicBezTo>
                  <a:close/>
                  <a:moveTo>
                    <a:pt x="29" y="6"/>
                  </a:moveTo>
                  <a:cubicBezTo>
                    <a:pt x="30" y="6"/>
                    <a:pt x="32" y="8"/>
                    <a:pt x="32" y="9"/>
                  </a:cubicBezTo>
                  <a:cubicBezTo>
                    <a:pt x="32" y="11"/>
                    <a:pt x="30" y="12"/>
                    <a:pt x="29" y="12"/>
                  </a:cubicBezTo>
                  <a:cubicBezTo>
                    <a:pt x="27" y="12"/>
                    <a:pt x="26" y="11"/>
                    <a:pt x="26" y="9"/>
                  </a:cubicBezTo>
                  <a:cubicBezTo>
                    <a:pt x="26" y="8"/>
                    <a:pt x="27" y="6"/>
                    <a:pt x="29" y="6"/>
                  </a:cubicBezTo>
                  <a:close/>
                  <a:moveTo>
                    <a:pt x="22" y="7"/>
                  </a:moveTo>
                  <a:cubicBezTo>
                    <a:pt x="21" y="7"/>
                    <a:pt x="19" y="9"/>
                    <a:pt x="19" y="10"/>
                  </a:cubicBezTo>
                  <a:cubicBezTo>
                    <a:pt x="19" y="12"/>
                    <a:pt x="21" y="13"/>
                    <a:pt x="22" y="13"/>
                  </a:cubicBezTo>
                  <a:cubicBezTo>
                    <a:pt x="24" y="13"/>
                    <a:pt x="25" y="12"/>
                    <a:pt x="25" y="10"/>
                  </a:cubicBezTo>
                  <a:cubicBezTo>
                    <a:pt x="25" y="9"/>
                    <a:pt x="24" y="7"/>
                    <a:pt x="22" y="7"/>
                  </a:cubicBezTo>
                  <a:close/>
                  <a:moveTo>
                    <a:pt x="25" y="1"/>
                  </a:moveTo>
                  <a:cubicBezTo>
                    <a:pt x="24" y="1"/>
                    <a:pt x="22" y="2"/>
                    <a:pt x="22" y="4"/>
                  </a:cubicBezTo>
                  <a:cubicBezTo>
                    <a:pt x="22" y="6"/>
                    <a:pt x="24" y="7"/>
                    <a:pt x="25" y="7"/>
                  </a:cubicBezTo>
                  <a:cubicBezTo>
                    <a:pt x="27" y="7"/>
                    <a:pt x="28" y="6"/>
                    <a:pt x="28" y="4"/>
                  </a:cubicBezTo>
                  <a:cubicBezTo>
                    <a:pt x="28" y="2"/>
                    <a:pt x="27" y="1"/>
                    <a:pt x="25" y="1"/>
                  </a:cubicBezTo>
                  <a:close/>
                  <a:moveTo>
                    <a:pt x="18" y="2"/>
                  </a:moveTo>
                  <a:cubicBezTo>
                    <a:pt x="17" y="2"/>
                    <a:pt x="16" y="3"/>
                    <a:pt x="16" y="5"/>
                  </a:cubicBezTo>
                  <a:cubicBezTo>
                    <a:pt x="16" y="6"/>
                    <a:pt x="17" y="8"/>
                    <a:pt x="18" y="8"/>
                  </a:cubicBezTo>
                  <a:cubicBezTo>
                    <a:pt x="20" y="8"/>
                    <a:pt x="21" y="6"/>
                    <a:pt x="21" y="5"/>
                  </a:cubicBezTo>
                  <a:cubicBezTo>
                    <a:pt x="21" y="3"/>
                    <a:pt x="20" y="2"/>
                    <a:pt x="18" y="2"/>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2" name="Freeform 205"/>
            <p:cNvSpPr>
              <a:spLocks/>
            </p:cNvSpPr>
            <p:nvPr/>
          </p:nvSpPr>
          <p:spPr bwMode="auto">
            <a:xfrm>
              <a:off x="8363000" y="4009603"/>
              <a:ext cx="108153" cy="87929"/>
            </a:xfrm>
            <a:custGeom>
              <a:avLst/>
              <a:gdLst>
                <a:gd name="T0" fmla="*/ 24 w 52"/>
                <a:gd name="T1" fmla="*/ 42 h 42"/>
                <a:gd name="T2" fmla="*/ 52 w 52"/>
                <a:gd name="T3" fmla="*/ 17 h 42"/>
                <a:gd name="T4" fmla="*/ 0 w 52"/>
                <a:gd name="T5" fmla="*/ 18 h 42"/>
                <a:gd name="T6" fmla="*/ 11 w 52"/>
                <a:gd name="T7" fmla="*/ 22 h 42"/>
                <a:gd name="T8" fmla="*/ 37 w 52"/>
                <a:gd name="T9" fmla="*/ 16 h 42"/>
                <a:gd name="T10" fmla="*/ 16 w 52"/>
                <a:gd name="T11" fmla="*/ 26 h 42"/>
                <a:gd name="T12" fmla="*/ 24 w 52"/>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52" h="42">
                  <a:moveTo>
                    <a:pt x="24" y="42"/>
                  </a:moveTo>
                  <a:cubicBezTo>
                    <a:pt x="34" y="38"/>
                    <a:pt x="37" y="17"/>
                    <a:pt x="52" y="17"/>
                  </a:cubicBezTo>
                  <a:cubicBezTo>
                    <a:pt x="30" y="0"/>
                    <a:pt x="13" y="1"/>
                    <a:pt x="0" y="18"/>
                  </a:cubicBezTo>
                  <a:cubicBezTo>
                    <a:pt x="4" y="19"/>
                    <a:pt x="8" y="20"/>
                    <a:pt x="11" y="22"/>
                  </a:cubicBezTo>
                  <a:cubicBezTo>
                    <a:pt x="20" y="14"/>
                    <a:pt x="29" y="13"/>
                    <a:pt x="37" y="16"/>
                  </a:cubicBezTo>
                  <a:cubicBezTo>
                    <a:pt x="30" y="16"/>
                    <a:pt x="22" y="19"/>
                    <a:pt x="16" y="26"/>
                  </a:cubicBezTo>
                  <a:cubicBezTo>
                    <a:pt x="20" y="30"/>
                    <a:pt x="23" y="35"/>
                    <a:pt x="24" y="42"/>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3" name="Freeform 206"/>
            <p:cNvSpPr>
              <a:spLocks/>
            </p:cNvSpPr>
            <p:nvPr/>
          </p:nvSpPr>
          <p:spPr bwMode="auto">
            <a:xfrm>
              <a:off x="8264519" y="3951570"/>
              <a:ext cx="85291" cy="106394"/>
            </a:xfrm>
            <a:custGeom>
              <a:avLst/>
              <a:gdLst>
                <a:gd name="T0" fmla="*/ 39 w 41"/>
                <a:gd name="T1" fmla="*/ 45 h 51"/>
                <a:gd name="T2" fmla="*/ 24 w 41"/>
                <a:gd name="T3" fmla="*/ 46 h 51"/>
                <a:gd name="T4" fmla="*/ 13 w 41"/>
                <a:gd name="T5" fmla="*/ 13 h 51"/>
                <a:gd name="T6" fmla="*/ 18 w 41"/>
                <a:gd name="T7" fmla="*/ 46 h 51"/>
                <a:gd name="T8" fmla="*/ 3 w 41"/>
                <a:gd name="T9" fmla="*/ 51 h 51"/>
                <a:gd name="T10" fmla="*/ 11 w 41"/>
                <a:gd name="T11" fmla="*/ 0 h 51"/>
                <a:gd name="T12" fmla="*/ 39 w 41"/>
                <a:gd name="T13" fmla="*/ 45 h 51"/>
              </a:gdLst>
              <a:ahLst/>
              <a:cxnLst>
                <a:cxn ang="0">
                  <a:pos x="T0" y="T1"/>
                </a:cxn>
                <a:cxn ang="0">
                  <a:pos x="T2" y="T3"/>
                </a:cxn>
                <a:cxn ang="0">
                  <a:pos x="T4" y="T5"/>
                </a:cxn>
                <a:cxn ang="0">
                  <a:pos x="T6" y="T7"/>
                </a:cxn>
                <a:cxn ang="0">
                  <a:pos x="T8" y="T9"/>
                </a:cxn>
                <a:cxn ang="0">
                  <a:pos x="T10" y="T11"/>
                </a:cxn>
                <a:cxn ang="0">
                  <a:pos x="T12" y="T13"/>
                </a:cxn>
              </a:cxnLst>
              <a:rect l="0" t="0" r="r" b="b"/>
              <a:pathLst>
                <a:path w="41" h="51">
                  <a:moveTo>
                    <a:pt x="39" y="45"/>
                  </a:moveTo>
                  <a:cubicBezTo>
                    <a:pt x="34" y="44"/>
                    <a:pt x="29" y="44"/>
                    <a:pt x="24" y="46"/>
                  </a:cubicBezTo>
                  <a:cubicBezTo>
                    <a:pt x="23" y="29"/>
                    <a:pt x="19" y="18"/>
                    <a:pt x="13" y="13"/>
                  </a:cubicBezTo>
                  <a:cubicBezTo>
                    <a:pt x="17" y="25"/>
                    <a:pt x="18" y="36"/>
                    <a:pt x="18" y="46"/>
                  </a:cubicBezTo>
                  <a:cubicBezTo>
                    <a:pt x="13" y="46"/>
                    <a:pt x="8" y="49"/>
                    <a:pt x="3" y="51"/>
                  </a:cubicBezTo>
                  <a:cubicBezTo>
                    <a:pt x="0" y="36"/>
                    <a:pt x="3" y="13"/>
                    <a:pt x="11" y="0"/>
                  </a:cubicBezTo>
                  <a:cubicBezTo>
                    <a:pt x="19" y="11"/>
                    <a:pt x="41" y="25"/>
                    <a:pt x="39" y="45"/>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34" name="Freeform 187"/>
          <p:cNvSpPr>
            <a:spLocks/>
          </p:cNvSpPr>
          <p:nvPr/>
        </p:nvSpPr>
        <p:spPr bwMode="auto">
          <a:xfrm>
            <a:off x="3670026" y="2558343"/>
            <a:ext cx="504837" cy="504119"/>
          </a:xfrm>
          <a:custGeom>
            <a:avLst/>
            <a:gdLst>
              <a:gd name="T0" fmla="*/ 102 w 297"/>
              <a:gd name="T1" fmla="*/ 193 h 297"/>
              <a:gd name="T2" fmla="*/ 86 w 297"/>
              <a:gd name="T3" fmla="*/ 205 h 297"/>
              <a:gd name="T4" fmla="*/ 63 w 297"/>
              <a:gd name="T5" fmla="*/ 212 h 297"/>
              <a:gd name="T6" fmla="*/ 51 w 297"/>
              <a:gd name="T7" fmla="*/ 204 h 297"/>
              <a:gd name="T8" fmla="*/ 26 w 297"/>
              <a:gd name="T9" fmla="*/ 222 h 297"/>
              <a:gd name="T10" fmla="*/ 19 w 297"/>
              <a:gd name="T11" fmla="*/ 210 h 297"/>
              <a:gd name="T12" fmla="*/ 45 w 297"/>
              <a:gd name="T13" fmla="*/ 187 h 297"/>
              <a:gd name="T14" fmla="*/ 34 w 297"/>
              <a:gd name="T15" fmla="*/ 159 h 297"/>
              <a:gd name="T16" fmla="*/ 40 w 297"/>
              <a:gd name="T17" fmla="*/ 146 h 297"/>
              <a:gd name="T18" fmla="*/ 40 w 297"/>
              <a:gd name="T19" fmla="*/ 136 h 297"/>
              <a:gd name="T20" fmla="*/ 80 w 297"/>
              <a:gd name="T21" fmla="*/ 115 h 297"/>
              <a:gd name="T22" fmla="*/ 53 w 297"/>
              <a:gd name="T23" fmla="*/ 87 h 297"/>
              <a:gd name="T24" fmla="*/ 49 w 297"/>
              <a:gd name="T25" fmla="*/ 11 h 297"/>
              <a:gd name="T26" fmla="*/ 95 w 297"/>
              <a:gd name="T27" fmla="*/ 20 h 297"/>
              <a:gd name="T28" fmla="*/ 140 w 297"/>
              <a:gd name="T29" fmla="*/ 120 h 297"/>
              <a:gd name="T30" fmla="*/ 141 w 297"/>
              <a:gd name="T31" fmla="*/ 118 h 297"/>
              <a:gd name="T32" fmla="*/ 148 w 297"/>
              <a:gd name="T33" fmla="*/ 116 h 297"/>
              <a:gd name="T34" fmla="*/ 147 w 297"/>
              <a:gd name="T35" fmla="*/ 69 h 297"/>
              <a:gd name="T36" fmla="*/ 151 w 297"/>
              <a:gd name="T37" fmla="*/ 112 h 297"/>
              <a:gd name="T38" fmla="*/ 185 w 297"/>
              <a:gd name="T39" fmla="*/ 84 h 297"/>
              <a:gd name="T40" fmla="*/ 151 w 297"/>
              <a:gd name="T41" fmla="*/ 117 h 297"/>
              <a:gd name="T42" fmla="*/ 154 w 297"/>
              <a:gd name="T43" fmla="*/ 124 h 297"/>
              <a:gd name="T44" fmla="*/ 153 w 297"/>
              <a:gd name="T45" fmla="*/ 126 h 297"/>
              <a:gd name="T46" fmla="*/ 256 w 297"/>
              <a:gd name="T47" fmla="*/ 87 h 297"/>
              <a:gd name="T48" fmla="*/ 294 w 297"/>
              <a:gd name="T49" fmla="*/ 114 h 297"/>
              <a:gd name="T50" fmla="*/ 238 w 297"/>
              <a:gd name="T51" fmla="*/ 165 h 297"/>
              <a:gd name="T52" fmla="*/ 198 w 297"/>
              <a:gd name="T53" fmla="*/ 165 h 297"/>
              <a:gd name="T54" fmla="*/ 212 w 297"/>
              <a:gd name="T55" fmla="*/ 208 h 297"/>
              <a:gd name="T56" fmla="*/ 204 w 297"/>
              <a:gd name="T57" fmla="*/ 216 h 297"/>
              <a:gd name="T58" fmla="*/ 199 w 297"/>
              <a:gd name="T59" fmla="*/ 228 h 297"/>
              <a:gd name="T60" fmla="*/ 172 w 297"/>
              <a:gd name="T61" fmla="*/ 240 h 297"/>
              <a:gd name="T62" fmla="*/ 174 w 297"/>
              <a:gd name="T63" fmla="*/ 275 h 297"/>
              <a:gd name="T64" fmla="*/ 160 w 297"/>
              <a:gd name="T65" fmla="*/ 278 h 297"/>
              <a:gd name="T66" fmla="*/ 156 w 297"/>
              <a:gd name="T67" fmla="*/ 248 h 297"/>
              <a:gd name="T68" fmla="*/ 141 w 297"/>
              <a:gd name="T69" fmla="*/ 245 h 297"/>
              <a:gd name="T70" fmla="*/ 130 w 297"/>
              <a:gd name="T71" fmla="*/ 224 h 297"/>
              <a:gd name="T72" fmla="*/ 128 w 297"/>
              <a:gd name="T73" fmla="*/ 203 h 297"/>
              <a:gd name="T74" fmla="*/ 100 w 297"/>
              <a:gd name="T75" fmla="*/ 234 h 297"/>
              <a:gd name="T76" fmla="*/ 100 w 297"/>
              <a:gd name="T77" fmla="*/ 234 h 297"/>
              <a:gd name="T78" fmla="*/ 99 w 297"/>
              <a:gd name="T79" fmla="*/ 234 h 297"/>
              <a:gd name="T80" fmla="*/ 102 w 297"/>
              <a:gd name="T81" fmla="*/ 19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7" h="297">
                <a:moveTo>
                  <a:pt x="102" y="193"/>
                </a:moveTo>
                <a:cubicBezTo>
                  <a:pt x="98" y="198"/>
                  <a:pt x="92" y="204"/>
                  <a:pt x="86" y="205"/>
                </a:cubicBezTo>
                <a:cubicBezTo>
                  <a:pt x="79" y="229"/>
                  <a:pt x="69" y="209"/>
                  <a:pt x="63" y="212"/>
                </a:cubicBezTo>
                <a:cubicBezTo>
                  <a:pt x="49" y="216"/>
                  <a:pt x="57" y="205"/>
                  <a:pt x="51" y="204"/>
                </a:cubicBezTo>
                <a:cubicBezTo>
                  <a:pt x="39" y="205"/>
                  <a:pt x="30" y="210"/>
                  <a:pt x="26" y="222"/>
                </a:cubicBezTo>
                <a:cubicBezTo>
                  <a:pt x="15" y="238"/>
                  <a:pt x="0" y="212"/>
                  <a:pt x="19" y="210"/>
                </a:cubicBezTo>
                <a:cubicBezTo>
                  <a:pt x="27" y="210"/>
                  <a:pt x="47" y="197"/>
                  <a:pt x="45" y="187"/>
                </a:cubicBezTo>
                <a:cubicBezTo>
                  <a:pt x="25" y="181"/>
                  <a:pt x="50" y="167"/>
                  <a:pt x="34" y="159"/>
                </a:cubicBezTo>
                <a:cubicBezTo>
                  <a:pt x="30" y="153"/>
                  <a:pt x="43" y="153"/>
                  <a:pt x="40" y="146"/>
                </a:cubicBezTo>
                <a:cubicBezTo>
                  <a:pt x="37" y="143"/>
                  <a:pt x="37" y="140"/>
                  <a:pt x="40" y="136"/>
                </a:cubicBezTo>
                <a:cubicBezTo>
                  <a:pt x="51" y="121"/>
                  <a:pt x="65" y="116"/>
                  <a:pt x="80" y="115"/>
                </a:cubicBezTo>
                <a:cubicBezTo>
                  <a:pt x="67" y="115"/>
                  <a:pt x="52" y="104"/>
                  <a:pt x="53" y="87"/>
                </a:cubicBezTo>
                <a:cubicBezTo>
                  <a:pt x="53" y="57"/>
                  <a:pt x="39" y="25"/>
                  <a:pt x="49" y="11"/>
                </a:cubicBezTo>
                <a:cubicBezTo>
                  <a:pt x="57" y="0"/>
                  <a:pt x="79" y="1"/>
                  <a:pt x="95" y="20"/>
                </a:cubicBezTo>
                <a:cubicBezTo>
                  <a:pt x="122" y="46"/>
                  <a:pt x="134" y="82"/>
                  <a:pt x="140" y="120"/>
                </a:cubicBezTo>
                <a:cubicBezTo>
                  <a:pt x="141" y="118"/>
                  <a:pt x="141" y="118"/>
                  <a:pt x="141" y="118"/>
                </a:cubicBezTo>
                <a:cubicBezTo>
                  <a:pt x="142" y="116"/>
                  <a:pt x="145" y="115"/>
                  <a:pt x="148" y="116"/>
                </a:cubicBezTo>
                <a:cubicBezTo>
                  <a:pt x="152" y="100"/>
                  <a:pt x="138" y="85"/>
                  <a:pt x="147" y="69"/>
                </a:cubicBezTo>
                <a:cubicBezTo>
                  <a:pt x="143" y="87"/>
                  <a:pt x="151" y="97"/>
                  <a:pt x="151" y="112"/>
                </a:cubicBezTo>
                <a:cubicBezTo>
                  <a:pt x="161" y="102"/>
                  <a:pt x="175" y="98"/>
                  <a:pt x="185" y="84"/>
                </a:cubicBezTo>
                <a:cubicBezTo>
                  <a:pt x="181" y="98"/>
                  <a:pt x="158" y="104"/>
                  <a:pt x="151" y="117"/>
                </a:cubicBezTo>
                <a:cubicBezTo>
                  <a:pt x="153" y="119"/>
                  <a:pt x="155" y="121"/>
                  <a:pt x="154" y="124"/>
                </a:cubicBezTo>
                <a:cubicBezTo>
                  <a:pt x="153" y="126"/>
                  <a:pt x="153" y="126"/>
                  <a:pt x="153" y="126"/>
                </a:cubicBezTo>
                <a:cubicBezTo>
                  <a:pt x="185" y="103"/>
                  <a:pt x="218" y="87"/>
                  <a:pt x="256" y="87"/>
                </a:cubicBezTo>
                <a:cubicBezTo>
                  <a:pt x="281" y="86"/>
                  <a:pt x="297" y="101"/>
                  <a:pt x="294" y="114"/>
                </a:cubicBezTo>
                <a:cubicBezTo>
                  <a:pt x="291" y="131"/>
                  <a:pt x="259" y="144"/>
                  <a:pt x="238" y="165"/>
                </a:cubicBezTo>
                <a:cubicBezTo>
                  <a:pt x="226" y="177"/>
                  <a:pt x="208" y="174"/>
                  <a:pt x="198" y="165"/>
                </a:cubicBezTo>
                <a:cubicBezTo>
                  <a:pt x="208" y="176"/>
                  <a:pt x="214" y="190"/>
                  <a:pt x="212" y="208"/>
                </a:cubicBezTo>
                <a:cubicBezTo>
                  <a:pt x="211" y="213"/>
                  <a:pt x="209" y="215"/>
                  <a:pt x="204" y="216"/>
                </a:cubicBezTo>
                <a:cubicBezTo>
                  <a:pt x="197" y="218"/>
                  <a:pt x="207" y="227"/>
                  <a:pt x="199" y="228"/>
                </a:cubicBezTo>
                <a:cubicBezTo>
                  <a:pt x="182" y="223"/>
                  <a:pt x="190" y="250"/>
                  <a:pt x="172" y="240"/>
                </a:cubicBezTo>
                <a:cubicBezTo>
                  <a:pt x="163" y="245"/>
                  <a:pt x="168" y="270"/>
                  <a:pt x="174" y="275"/>
                </a:cubicBezTo>
                <a:cubicBezTo>
                  <a:pt x="186" y="290"/>
                  <a:pt x="156" y="297"/>
                  <a:pt x="160" y="278"/>
                </a:cubicBezTo>
                <a:cubicBezTo>
                  <a:pt x="165" y="267"/>
                  <a:pt x="163" y="257"/>
                  <a:pt x="156" y="248"/>
                </a:cubicBezTo>
                <a:cubicBezTo>
                  <a:pt x="150" y="244"/>
                  <a:pt x="148" y="258"/>
                  <a:pt x="141" y="245"/>
                </a:cubicBezTo>
                <a:cubicBezTo>
                  <a:pt x="139" y="238"/>
                  <a:pt x="118" y="245"/>
                  <a:pt x="130" y="224"/>
                </a:cubicBezTo>
                <a:cubicBezTo>
                  <a:pt x="127" y="219"/>
                  <a:pt x="126" y="210"/>
                  <a:pt x="128" y="203"/>
                </a:cubicBezTo>
                <a:cubicBezTo>
                  <a:pt x="114" y="193"/>
                  <a:pt x="111" y="228"/>
                  <a:pt x="100" y="234"/>
                </a:cubicBezTo>
                <a:cubicBezTo>
                  <a:pt x="100" y="234"/>
                  <a:pt x="100" y="234"/>
                  <a:pt x="100" y="234"/>
                </a:cubicBezTo>
                <a:cubicBezTo>
                  <a:pt x="99" y="234"/>
                  <a:pt x="99" y="234"/>
                  <a:pt x="99" y="234"/>
                </a:cubicBezTo>
                <a:cubicBezTo>
                  <a:pt x="97" y="222"/>
                  <a:pt x="119" y="195"/>
                  <a:pt x="102" y="193"/>
                </a:cubicBezTo>
                <a:close/>
              </a:path>
            </a:pathLst>
          </a:custGeom>
          <a:solidFill>
            <a:srgbClr val="AD0B0B"/>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58"/>
          <p:cNvSpPr>
            <a:spLocks noEditPoints="1"/>
          </p:cNvSpPr>
          <p:nvPr/>
        </p:nvSpPr>
        <p:spPr bwMode="auto">
          <a:xfrm>
            <a:off x="5124380" y="2456028"/>
            <a:ext cx="776416" cy="488887"/>
          </a:xfrm>
          <a:custGeom>
            <a:avLst/>
            <a:gdLst>
              <a:gd name="T0" fmla="*/ 101 w 373"/>
              <a:gd name="T1" fmla="*/ 168 h 235"/>
              <a:gd name="T2" fmla="*/ 62 w 373"/>
              <a:gd name="T3" fmla="*/ 39 h 235"/>
              <a:gd name="T4" fmla="*/ 104 w 373"/>
              <a:gd name="T5" fmla="*/ 165 h 235"/>
              <a:gd name="T6" fmla="*/ 128 w 373"/>
              <a:gd name="T7" fmla="*/ 140 h 235"/>
              <a:gd name="T8" fmla="*/ 65 w 373"/>
              <a:gd name="T9" fmla="*/ 37 h 235"/>
              <a:gd name="T10" fmla="*/ 165 w 373"/>
              <a:gd name="T11" fmla="*/ 123 h 235"/>
              <a:gd name="T12" fmla="*/ 182 w 373"/>
              <a:gd name="T13" fmla="*/ 214 h 235"/>
              <a:gd name="T14" fmla="*/ 168 w 373"/>
              <a:gd name="T15" fmla="*/ 122 h 235"/>
              <a:gd name="T16" fmla="*/ 192 w 373"/>
              <a:gd name="T17" fmla="*/ 1 h 235"/>
              <a:gd name="T18" fmla="*/ 205 w 373"/>
              <a:gd name="T19" fmla="*/ 122 h 235"/>
              <a:gd name="T20" fmla="*/ 190 w 373"/>
              <a:gd name="T21" fmla="*/ 214 h 235"/>
              <a:gd name="T22" fmla="*/ 209 w 373"/>
              <a:gd name="T23" fmla="*/ 123 h 235"/>
              <a:gd name="T24" fmla="*/ 309 w 373"/>
              <a:gd name="T25" fmla="*/ 37 h 235"/>
              <a:gd name="T26" fmla="*/ 246 w 373"/>
              <a:gd name="T27" fmla="*/ 138 h 235"/>
              <a:gd name="T28" fmla="*/ 271 w 373"/>
              <a:gd name="T29" fmla="*/ 163 h 235"/>
              <a:gd name="T30" fmla="*/ 313 w 373"/>
              <a:gd name="T31" fmla="*/ 40 h 235"/>
              <a:gd name="T32" fmla="*/ 190 w 373"/>
              <a:gd name="T33" fmla="*/ 221 h 235"/>
              <a:gd name="T34" fmla="*/ 198 w 373"/>
              <a:gd name="T35" fmla="*/ 231 h 235"/>
              <a:gd name="T36" fmla="*/ 195 w 373"/>
              <a:gd name="T37" fmla="*/ 233 h 235"/>
              <a:gd name="T38" fmla="*/ 190 w 373"/>
              <a:gd name="T39" fmla="*/ 233 h 235"/>
              <a:gd name="T40" fmla="*/ 186 w 373"/>
              <a:gd name="T41" fmla="*/ 235 h 235"/>
              <a:gd name="T42" fmla="*/ 186 w 373"/>
              <a:gd name="T43" fmla="*/ 233 h 235"/>
              <a:gd name="T44" fmla="*/ 182 w 373"/>
              <a:gd name="T45" fmla="*/ 234 h 235"/>
              <a:gd name="T46" fmla="*/ 181 w 373"/>
              <a:gd name="T47" fmla="*/ 234 h 235"/>
              <a:gd name="T48" fmla="*/ 181 w 373"/>
              <a:gd name="T49" fmla="*/ 227 h 235"/>
              <a:gd name="T50" fmla="*/ 171 w 373"/>
              <a:gd name="T51" fmla="*/ 229 h 235"/>
              <a:gd name="T52" fmla="*/ 182 w 373"/>
              <a:gd name="T53" fmla="*/ 221 h 235"/>
              <a:gd name="T54" fmla="*/ 169 w 373"/>
              <a:gd name="T55" fmla="*/ 122 h 235"/>
              <a:gd name="T56" fmla="*/ 205 w 373"/>
              <a:gd name="T57" fmla="*/ 122 h 235"/>
              <a:gd name="T58" fmla="*/ 169 w 373"/>
              <a:gd name="T59" fmla="*/ 122 h 235"/>
              <a:gd name="T60" fmla="*/ 190 w 373"/>
              <a:gd name="T61" fmla="*/ 221 h 235"/>
              <a:gd name="T62" fmla="*/ 273 w 373"/>
              <a:gd name="T63" fmla="*/ 166 h 235"/>
              <a:gd name="T64" fmla="*/ 190 w 373"/>
              <a:gd name="T65" fmla="*/ 22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3" h="235">
                <a:moveTo>
                  <a:pt x="101" y="168"/>
                </a:moveTo>
                <a:cubicBezTo>
                  <a:pt x="101" y="168"/>
                  <a:pt x="101" y="168"/>
                  <a:pt x="101" y="168"/>
                </a:cubicBezTo>
                <a:cubicBezTo>
                  <a:pt x="0" y="102"/>
                  <a:pt x="0" y="102"/>
                  <a:pt x="0" y="102"/>
                </a:cubicBezTo>
                <a:cubicBezTo>
                  <a:pt x="16" y="76"/>
                  <a:pt x="38" y="55"/>
                  <a:pt x="62" y="39"/>
                </a:cubicBezTo>
                <a:cubicBezTo>
                  <a:pt x="128" y="140"/>
                  <a:pt x="128" y="140"/>
                  <a:pt x="128" y="140"/>
                </a:cubicBezTo>
                <a:cubicBezTo>
                  <a:pt x="119" y="147"/>
                  <a:pt x="110" y="155"/>
                  <a:pt x="104" y="165"/>
                </a:cubicBezTo>
                <a:cubicBezTo>
                  <a:pt x="176" y="212"/>
                  <a:pt x="176" y="212"/>
                  <a:pt x="176" y="212"/>
                </a:cubicBezTo>
                <a:cubicBezTo>
                  <a:pt x="128" y="140"/>
                  <a:pt x="128" y="140"/>
                  <a:pt x="128" y="140"/>
                </a:cubicBezTo>
                <a:cubicBezTo>
                  <a:pt x="129" y="139"/>
                  <a:pt x="130" y="138"/>
                  <a:pt x="131" y="137"/>
                </a:cubicBezTo>
                <a:cubicBezTo>
                  <a:pt x="65" y="37"/>
                  <a:pt x="65" y="37"/>
                  <a:pt x="65" y="37"/>
                </a:cubicBezTo>
                <a:cubicBezTo>
                  <a:pt x="88" y="21"/>
                  <a:pt x="115" y="11"/>
                  <a:pt x="142" y="5"/>
                </a:cubicBezTo>
                <a:cubicBezTo>
                  <a:pt x="165" y="123"/>
                  <a:pt x="165" y="123"/>
                  <a:pt x="165" y="123"/>
                </a:cubicBezTo>
                <a:cubicBezTo>
                  <a:pt x="153" y="126"/>
                  <a:pt x="141" y="131"/>
                  <a:pt x="132" y="137"/>
                </a:cubicBezTo>
                <a:cubicBezTo>
                  <a:pt x="182" y="214"/>
                  <a:pt x="182" y="214"/>
                  <a:pt x="182" y="214"/>
                </a:cubicBezTo>
                <a:cubicBezTo>
                  <a:pt x="165" y="123"/>
                  <a:pt x="165" y="123"/>
                  <a:pt x="165" y="123"/>
                </a:cubicBezTo>
                <a:cubicBezTo>
                  <a:pt x="166" y="123"/>
                  <a:pt x="167" y="122"/>
                  <a:pt x="168" y="122"/>
                </a:cubicBezTo>
                <a:cubicBezTo>
                  <a:pt x="146" y="4"/>
                  <a:pt x="146" y="4"/>
                  <a:pt x="146" y="4"/>
                </a:cubicBezTo>
                <a:cubicBezTo>
                  <a:pt x="161" y="2"/>
                  <a:pt x="176" y="0"/>
                  <a:pt x="192" y="1"/>
                </a:cubicBezTo>
                <a:cubicBezTo>
                  <a:pt x="205" y="1"/>
                  <a:pt x="217" y="2"/>
                  <a:pt x="230" y="5"/>
                </a:cubicBezTo>
                <a:cubicBezTo>
                  <a:pt x="205" y="122"/>
                  <a:pt x="205" y="122"/>
                  <a:pt x="205" y="122"/>
                </a:cubicBezTo>
                <a:cubicBezTo>
                  <a:pt x="206" y="122"/>
                  <a:pt x="208" y="122"/>
                  <a:pt x="209" y="123"/>
                </a:cubicBezTo>
                <a:cubicBezTo>
                  <a:pt x="190" y="214"/>
                  <a:pt x="190" y="214"/>
                  <a:pt x="190" y="214"/>
                </a:cubicBezTo>
                <a:cubicBezTo>
                  <a:pt x="242" y="136"/>
                  <a:pt x="242" y="136"/>
                  <a:pt x="242" y="136"/>
                </a:cubicBezTo>
                <a:cubicBezTo>
                  <a:pt x="232" y="130"/>
                  <a:pt x="221" y="125"/>
                  <a:pt x="209" y="123"/>
                </a:cubicBezTo>
                <a:cubicBezTo>
                  <a:pt x="234" y="6"/>
                  <a:pt x="234" y="6"/>
                  <a:pt x="234" y="6"/>
                </a:cubicBezTo>
                <a:cubicBezTo>
                  <a:pt x="261" y="11"/>
                  <a:pt x="286" y="22"/>
                  <a:pt x="309" y="37"/>
                </a:cubicBezTo>
                <a:cubicBezTo>
                  <a:pt x="242" y="136"/>
                  <a:pt x="242" y="136"/>
                  <a:pt x="242" y="136"/>
                </a:cubicBezTo>
                <a:cubicBezTo>
                  <a:pt x="243" y="137"/>
                  <a:pt x="245" y="138"/>
                  <a:pt x="246" y="138"/>
                </a:cubicBezTo>
                <a:cubicBezTo>
                  <a:pt x="195" y="213"/>
                  <a:pt x="195" y="213"/>
                  <a:pt x="195" y="213"/>
                </a:cubicBezTo>
                <a:cubicBezTo>
                  <a:pt x="271" y="163"/>
                  <a:pt x="271" y="163"/>
                  <a:pt x="271" y="163"/>
                </a:cubicBezTo>
                <a:cubicBezTo>
                  <a:pt x="264" y="153"/>
                  <a:pt x="255" y="145"/>
                  <a:pt x="246" y="138"/>
                </a:cubicBezTo>
                <a:cubicBezTo>
                  <a:pt x="313" y="40"/>
                  <a:pt x="313" y="40"/>
                  <a:pt x="313" y="40"/>
                </a:cubicBezTo>
                <a:cubicBezTo>
                  <a:pt x="336" y="56"/>
                  <a:pt x="356" y="76"/>
                  <a:pt x="373" y="100"/>
                </a:cubicBezTo>
                <a:cubicBezTo>
                  <a:pt x="190" y="221"/>
                  <a:pt x="190" y="221"/>
                  <a:pt x="190" y="221"/>
                </a:cubicBezTo>
                <a:cubicBezTo>
                  <a:pt x="201" y="229"/>
                  <a:pt x="201" y="229"/>
                  <a:pt x="201" y="229"/>
                </a:cubicBezTo>
                <a:cubicBezTo>
                  <a:pt x="200" y="230"/>
                  <a:pt x="199" y="230"/>
                  <a:pt x="198" y="231"/>
                </a:cubicBezTo>
                <a:cubicBezTo>
                  <a:pt x="190" y="226"/>
                  <a:pt x="190" y="226"/>
                  <a:pt x="190" y="226"/>
                </a:cubicBezTo>
                <a:cubicBezTo>
                  <a:pt x="195" y="233"/>
                  <a:pt x="195" y="233"/>
                  <a:pt x="195" y="233"/>
                </a:cubicBezTo>
                <a:cubicBezTo>
                  <a:pt x="193" y="233"/>
                  <a:pt x="192" y="234"/>
                  <a:pt x="191" y="234"/>
                </a:cubicBezTo>
                <a:cubicBezTo>
                  <a:pt x="190" y="233"/>
                  <a:pt x="190" y="233"/>
                  <a:pt x="190" y="233"/>
                </a:cubicBezTo>
                <a:cubicBezTo>
                  <a:pt x="190" y="234"/>
                  <a:pt x="190" y="234"/>
                  <a:pt x="190" y="234"/>
                </a:cubicBezTo>
                <a:cubicBezTo>
                  <a:pt x="189" y="234"/>
                  <a:pt x="188" y="235"/>
                  <a:pt x="186" y="235"/>
                </a:cubicBezTo>
                <a:cubicBezTo>
                  <a:pt x="186" y="235"/>
                  <a:pt x="186" y="235"/>
                  <a:pt x="186" y="235"/>
                </a:cubicBezTo>
                <a:cubicBezTo>
                  <a:pt x="186" y="233"/>
                  <a:pt x="186" y="233"/>
                  <a:pt x="186" y="233"/>
                </a:cubicBezTo>
                <a:cubicBezTo>
                  <a:pt x="186" y="235"/>
                  <a:pt x="186" y="235"/>
                  <a:pt x="186" y="235"/>
                </a:cubicBezTo>
                <a:cubicBezTo>
                  <a:pt x="184" y="234"/>
                  <a:pt x="183" y="234"/>
                  <a:pt x="182" y="234"/>
                </a:cubicBezTo>
                <a:cubicBezTo>
                  <a:pt x="182" y="232"/>
                  <a:pt x="182" y="232"/>
                  <a:pt x="182" y="232"/>
                </a:cubicBezTo>
                <a:cubicBezTo>
                  <a:pt x="181" y="234"/>
                  <a:pt x="181" y="234"/>
                  <a:pt x="181" y="234"/>
                </a:cubicBezTo>
                <a:cubicBezTo>
                  <a:pt x="180" y="234"/>
                  <a:pt x="178" y="233"/>
                  <a:pt x="177" y="233"/>
                </a:cubicBezTo>
                <a:cubicBezTo>
                  <a:pt x="181" y="227"/>
                  <a:pt x="181" y="227"/>
                  <a:pt x="181" y="227"/>
                </a:cubicBezTo>
                <a:cubicBezTo>
                  <a:pt x="174" y="231"/>
                  <a:pt x="174" y="231"/>
                  <a:pt x="174" y="231"/>
                </a:cubicBezTo>
                <a:cubicBezTo>
                  <a:pt x="173" y="230"/>
                  <a:pt x="172" y="229"/>
                  <a:pt x="171" y="229"/>
                </a:cubicBezTo>
                <a:cubicBezTo>
                  <a:pt x="182" y="221"/>
                  <a:pt x="182" y="221"/>
                  <a:pt x="182" y="221"/>
                </a:cubicBezTo>
                <a:cubicBezTo>
                  <a:pt x="182" y="221"/>
                  <a:pt x="182" y="221"/>
                  <a:pt x="182" y="221"/>
                </a:cubicBezTo>
                <a:cubicBezTo>
                  <a:pt x="101" y="168"/>
                  <a:pt x="101" y="168"/>
                  <a:pt x="101" y="168"/>
                </a:cubicBezTo>
                <a:close/>
                <a:moveTo>
                  <a:pt x="169" y="122"/>
                </a:moveTo>
                <a:cubicBezTo>
                  <a:pt x="186" y="213"/>
                  <a:pt x="186" y="213"/>
                  <a:pt x="186" y="213"/>
                </a:cubicBezTo>
                <a:cubicBezTo>
                  <a:pt x="205" y="122"/>
                  <a:pt x="205" y="122"/>
                  <a:pt x="205" y="122"/>
                </a:cubicBezTo>
                <a:cubicBezTo>
                  <a:pt x="200" y="121"/>
                  <a:pt x="194" y="120"/>
                  <a:pt x="188" y="120"/>
                </a:cubicBezTo>
                <a:cubicBezTo>
                  <a:pt x="181" y="120"/>
                  <a:pt x="175" y="121"/>
                  <a:pt x="169" y="122"/>
                </a:cubicBezTo>
                <a:close/>
                <a:moveTo>
                  <a:pt x="190" y="221"/>
                </a:moveTo>
                <a:cubicBezTo>
                  <a:pt x="190" y="221"/>
                  <a:pt x="190" y="221"/>
                  <a:pt x="190" y="221"/>
                </a:cubicBezTo>
                <a:cubicBezTo>
                  <a:pt x="190" y="221"/>
                  <a:pt x="190" y="221"/>
                  <a:pt x="190" y="221"/>
                </a:cubicBezTo>
                <a:cubicBezTo>
                  <a:pt x="273" y="166"/>
                  <a:pt x="273" y="166"/>
                  <a:pt x="273" y="166"/>
                </a:cubicBezTo>
                <a:cubicBezTo>
                  <a:pt x="273" y="166"/>
                  <a:pt x="273" y="166"/>
                  <a:pt x="273" y="166"/>
                </a:cubicBezTo>
                <a:lnTo>
                  <a:pt x="190" y="2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6" name="Freeform 59"/>
          <p:cNvSpPr>
            <a:spLocks/>
          </p:cNvSpPr>
          <p:nvPr/>
        </p:nvSpPr>
        <p:spPr bwMode="auto">
          <a:xfrm>
            <a:off x="4864989" y="3694072"/>
            <a:ext cx="330614" cy="297201"/>
          </a:xfrm>
          <a:custGeom>
            <a:avLst/>
            <a:gdLst>
              <a:gd name="T0" fmla="*/ 49 w 159"/>
              <a:gd name="T1" fmla="*/ 83 h 143"/>
              <a:gd name="T2" fmla="*/ 76 w 159"/>
              <a:gd name="T3" fmla="*/ 80 h 143"/>
              <a:gd name="T4" fmla="*/ 49 w 159"/>
              <a:gd name="T5" fmla="*/ 50 h 143"/>
              <a:gd name="T6" fmla="*/ 26 w 159"/>
              <a:gd name="T7" fmla="*/ 93 h 143"/>
              <a:gd name="T8" fmla="*/ 26 w 159"/>
              <a:gd name="T9" fmla="*/ 93 h 143"/>
              <a:gd name="T10" fmla="*/ 95 w 159"/>
              <a:gd name="T11" fmla="*/ 110 h 143"/>
              <a:gd name="T12" fmla="*/ 96 w 159"/>
              <a:gd name="T13" fmla="*/ 109 h 143"/>
              <a:gd name="T14" fmla="*/ 96 w 159"/>
              <a:gd name="T15" fmla="*/ 109 h 143"/>
              <a:gd name="T16" fmla="*/ 97 w 159"/>
              <a:gd name="T17" fmla="*/ 109 h 143"/>
              <a:gd name="T18" fmla="*/ 97 w 159"/>
              <a:gd name="T19" fmla="*/ 109 h 143"/>
              <a:gd name="T20" fmla="*/ 98 w 159"/>
              <a:gd name="T21" fmla="*/ 108 h 143"/>
              <a:gd name="T22" fmla="*/ 98 w 159"/>
              <a:gd name="T23" fmla="*/ 108 h 143"/>
              <a:gd name="T24" fmla="*/ 110 w 159"/>
              <a:gd name="T25" fmla="*/ 99 h 143"/>
              <a:gd name="T26" fmla="*/ 117 w 159"/>
              <a:gd name="T27" fmla="*/ 60 h 143"/>
              <a:gd name="T28" fmla="*/ 88 w 159"/>
              <a:gd name="T29" fmla="*/ 38 h 143"/>
              <a:gd name="T30" fmla="*/ 58 w 159"/>
              <a:gd name="T31" fmla="*/ 17 h 143"/>
              <a:gd name="T32" fmla="*/ 91 w 159"/>
              <a:gd name="T33" fmla="*/ 17 h 143"/>
              <a:gd name="T34" fmla="*/ 92 w 159"/>
              <a:gd name="T35" fmla="*/ 19 h 143"/>
              <a:gd name="T36" fmla="*/ 93 w 159"/>
              <a:gd name="T37" fmla="*/ 18 h 143"/>
              <a:gd name="T38" fmla="*/ 130 w 159"/>
              <a:gd name="T39" fmla="*/ 50 h 143"/>
              <a:gd name="T40" fmla="*/ 130 w 159"/>
              <a:gd name="T41" fmla="*/ 51 h 143"/>
              <a:gd name="T42" fmla="*/ 131 w 159"/>
              <a:gd name="T43" fmla="*/ 52 h 143"/>
              <a:gd name="T44" fmla="*/ 122 w 159"/>
              <a:gd name="T45" fmla="*/ 113 h 143"/>
              <a:gd name="T46" fmla="*/ 121 w 159"/>
              <a:gd name="T47" fmla="*/ 113 h 143"/>
              <a:gd name="T48" fmla="*/ 121 w 159"/>
              <a:gd name="T49" fmla="*/ 115 h 143"/>
              <a:gd name="T50" fmla="*/ 69 w 159"/>
              <a:gd name="T51" fmla="*/ 132 h 143"/>
              <a:gd name="T52" fmla="*/ 54 w 159"/>
              <a:gd name="T53" fmla="*/ 133 h 143"/>
              <a:gd name="T54" fmla="*/ 16 w 159"/>
              <a:gd name="T55" fmla="*/ 135 h 143"/>
              <a:gd name="T56" fmla="*/ 13 w 159"/>
              <a:gd name="T57" fmla="*/ 118 h 143"/>
              <a:gd name="T58" fmla="*/ 11 w 159"/>
              <a:gd name="T59" fmla="*/ 97 h 143"/>
              <a:gd name="T60" fmla="*/ 1 w 159"/>
              <a:gd name="T61" fmla="*/ 61 h 143"/>
              <a:gd name="T62" fmla="*/ 29 w 159"/>
              <a:gd name="T63" fmla="*/ 38 h 143"/>
              <a:gd name="T64" fmla="*/ 30 w 159"/>
              <a:gd name="T65" fmla="*/ 38 h 143"/>
              <a:gd name="T66" fmla="*/ 31 w 159"/>
              <a:gd name="T67" fmla="*/ 37 h 143"/>
              <a:gd name="T68" fmla="*/ 83 w 159"/>
              <a:gd name="T69" fmla="*/ 42 h 143"/>
              <a:gd name="T70" fmla="*/ 83 w 159"/>
              <a:gd name="T71" fmla="*/ 43 h 143"/>
              <a:gd name="T72" fmla="*/ 84 w 159"/>
              <a:gd name="T73" fmla="*/ 43 h 143"/>
              <a:gd name="T74" fmla="*/ 110 w 159"/>
              <a:gd name="T75" fmla="*/ 74 h 143"/>
              <a:gd name="T76" fmla="*/ 89 w 159"/>
              <a:gd name="T77" fmla="*/ 99 h 143"/>
              <a:gd name="T78" fmla="*/ 88 w 159"/>
              <a:gd name="T79" fmla="*/ 99 h 143"/>
              <a:gd name="T80" fmla="*/ 88 w 159"/>
              <a:gd name="T81" fmla="*/ 99 h 143"/>
              <a:gd name="T82" fmla="*/ 41 w 159"/>
              <a:gd name="T83" fmla="*/ 63 h 143"/>
              <a:gd name="T84" fmla="*/ 57 w 159"/>
              <a:gd name="T85" fmla="*/ 56 h 143"/>
              <a:gd name="T86" fmla="*/ 69 w 159"/>
              <a:gd name="T87" fmla="*/ 73 h 143"/>
              <a:gd name="T88" fmla="*/ 55 w 159"/>
              <a:gd name="T89" fmla="*/ 78 h 143"/>
              <a:gd name="T90" fmla="*/ 49 w 159"/>
              <a:gd name="T91" fmla="*/ 8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9" h="143">
                <a:moveTo>
                  <a:pt x="49" y="83"/>
                </a:moveTo>
                <a:cubicBezTo>
                  <a:pt x="46" y="95"/>
                  <a:pt x="71" y="96"/>
                  <a:pt x="76" y="80"/>
                </a:cubicBezTo>
                <a:cubicBezTo>
                  <a:pt x="80" y="65"/>
                  <a:pt x="64" y="46"/>
                  <a:pt x="49" y="50"/>
                </a:cubicBezTo>
                <a:cubicBezTo>
                  <a:pt x="27" y="56"/>
                  <a:pt x="22" y="82"/>
                  <a:pt x="26" y="93"/>
                </a:cubicBezTo>
                <a:cubicBezTo>
                  <a:pt x="26" y="93"/>
                  <a:pt x="26" y="93"/>
                  <a:pt x="26" y="93"/>
                </a:cubicBezTo>
                <a:cubicBezTo>
                  <a:pt x="37" y="120"/>
                  <a:pt x="57" y="124"/>
                  <a:pt x="95" y="110"/>
                </a:cubicBezTo>
                <a:cubicBezTo>
                  <a:pt x="96" y="109"/>
                  <a:pt x="96" y="109"/>
                  <a:pt x="96" y="109"/>
                </a:cubicBezTo>
                <a:cubicBezTo>
                  <a:pt x="96" y="109"/>
                  <a:pt x="96" y="109"/>
                  <a:pt x="96" y="109"/>
                </a:cubicBezTo>
                <a:cubicBezTo>
                  <a:pt x="97" y="109"/>
                  <a:pt x="97" y="109"/>
                  <a:pt x="97" y="109"/>
                </a:cubicBezTo>
                <a:cubicBezTo>
                  <a:pt x="97" y="109"/>
                  <a:pt x="97" y="109"/>
                  <a:pt x="97" y="109"/>
                </a:cubicBezTo>
                <a:cubicBezTo>
                  <a:pt x="98" y="108"/>
                  <a:pt x="98" y="108"/>
                  <a:pt x="98" y="108"/>
                </a:cubicBezTo>
                <a:cubicBezTo>
                  <a:pt x="98" y="108"/>
                  <a:pt x="98" y="108"/>
                  <a:pt x="98" y="108"/>
                </a:cubicBezTo>
                <a:cubicBezTo>
                  <a:pt x="103" y="105"/>
                  <a:pt x="107" y="102"/>
                  <a:pt x="110" y="99"/>
                </a:cubicBezTo>
                <a:cubicBezTo>
                  <a:pt x="122" y="87"/>
                  <a:pt x="122" y="76"/>
                  <a:pt x="117" y="60"/>
                </a:cubicBezTo>
                <a:cubicBezTo>
                  <a:pt x="113" y="49"/>
                  <a:pt x="100" y="39"/>
                  <a:pt x="88" y="38"/>
                </a:cubicBezTo>
                <a:cubicBezTo>
                  <a:pt x="77" y="26"/>
                  <a:pt x="71" y="19"/>
                  <a:pt x="58" y="17"/>
                </a:cubicBezTo>
                <a:cubicBezTo>
                  <a:pt x="69" y="4"/>
                  <a:pt x="80" y="0"/>
                  <a:pt x="91" y="17"/>
                </a:cubicBezTo>
                <a:cubicBezTo>
                  <a:pt x="92" y="19"/>
                  <a:pt x="92" y="19"/>
                  <a:pt x="92" y="19"/>
                </a:cubicBezTo>
                <a:cubicBezTo>
                  <a:pt x="93" y="18"/>
                  <a:pt x="93" y="18"/>
                  <a:pt x="93" y="18"/>
                </a:cubicBezTo>
                <a:cubicBezTo>
                  <a:pt x="117" y="16"/>
                  <a:pt x="129" y="26"/>
                  <a:pt x="130" y="50"/>
                </a:cubicBezTo>
                <a:cubicBezTo>
                  <a:pt x="130" y="51"/>
                  <a:pt x="130" y="51"/>
                  <a:pt x="130" y="51"/>
                </a:cubicBezTo>
                <a:cubicBezTo>
                  <a:pt x="131" y="52"/>
                  <a:pt x="131" y="52"/>
                  <a:pt x="131" y="52"/>
                </a:cubicBezTo>
                <a:cubicBezTo>
                  <a:pt x="154" y="77"/>
                  <a:pt x="159" y="98"/>
                  <a:pt x="122" y="113"/>
                </a:cubicBezTo>
                <a:cubicBezTo>
                  <a:pt x="121" y="113"/>
                  <a:pt x="121" y="113"/>
                  <a:pt x="121" y="113"/>
                </a:cubicBezTo>
                <a:cubicBezTo>
                  <a:pt x="121" y="115"/>
                  <a:pt x="121" y="115"/>
                  <a:pt x="121" y="115"/>
                </a:cubicBezTo>
                <a:cubicBezTo>
                  <a:pt x="111" y="142"/>
                  <a:pt x="93" y="143"/>
                  <a:pt x="69" y="132"/>
                </a:cubicBezTo>
                <a:cubicBezTo>
                  <a:pt x="63" y="132"/>
                  <a:pt x="59" y="132"/>
                  <a:pt x="54" y="133"/>
                </a:cubicBezTo>
                <a:cubicBezTo>
                  <a:pt x="43" y="116"/>
                  <a:pt x="27" y="122"/>
                  <a:pt x="16" y="135"/>
                </a:cubicBezTo>
                <a:cubicBezTo>
                  <a:pt x="16" y="130"/>
                  <a:pt x="15" y="122"/>
                  <a:pt x="13" y="118"/>
                </a:cubicBezTo>
                <a:cubicBezTo>
                  <a:pt x="14" y="110"/>
                  <a:pt x="14" y="102"/>
                  <a:pt x="11" y="97"/>
                </a:cubicBezTo>
                <a:cubicBezTo>
                  <a:pt x="18" y="83"/>
                  <a:pt x="19" y="65"/>
                  <a:pt x="1" y="61"/>
                </a:cubicBezTo>
                <a:cubicBezTo>
                  <a:pt x="0" y="50"/>
                  <a:pt x="8" y="43"/>
                  <a:pt x="29" y="38"/>
                </a:cubicBezTo>
                <a:cubicBezTo>
                  <a:pt x="30" y="38"/>
                  <a:pt x="30" y="38"/>
                  <a:pt x="30" y="38"/>
                </a:cubicBezTo>
                <a:cubicBezTo>
                  <a:pt x="31" y="37"/>
                  <a:pt x="31" y="37"/>
                  <a:pt x="31" y="37"/>
                </a:cubicBezTo>
                <a:cubicBezTo>
                  <a:pt x="49" y="14"/>
                  <a:pt x="66" y="21"/>
                  <a:pt x="83" y="42"/>
                </a:cubicBezTo>
                <a:cubicBezTo>
                  <a:pt x="83" y="43"/>
                  <a:pt x="83" y="43"/>
                  <a:pt x="83" y="43"/>
                </a:cubicBezTo>
                <a:cubicBezTo>
                  <a:pt x="84" y="43"/>
                  <a:pt x="84" y="43"/>
                  <a:pt x="84" y="43"/>
                </a:cubicBezTo>
                <a:cubicBezTo>
                  <a:pt x="99" y="47"/>
                  <a:pt x="112" y="58"/>
                  <a:pt x="110" y="74"/>
                </a:cubicBezTo>
                <a:cubicBezTo>
                  <a:pt x="109" y="86"/>
                  <a:pt x="100" y="95"/>
                  <a:pt x="89" y="99"/>
                </a:cubicBezTo>
                <a:cubicBezTo>
                  <a:pt x="88" y="99"/>
                  <a:pt x="88" y="99"/>
                  <a:pt x="88" y="99"/>
                </a:cubicBezTo>
                <a:cubicBezTo>
                  <a:pt x="88" y="99"/>
                  <a:pt x="88" y="99"/>
                  <a:pt x="88" y="99"/>
                </a:cubicBezTo>
                <a:cubicBezTo>
                  <a:pt x="59" y="119"/>
                  <a:pt x="19" y="99"/>
                  <a:pt x="41" y="63"/>
                </a:cubicBezTo>
                <a:cubicBezTo>
                  <a:pt x="45" y="58"/>
                  <a:pt x="51" y="54"/>
                  <a:pt x="57" y="56"/>
                </a:cubicBezTo>
                <a:cubicBezTo>
                  <a:pt x="65" y="59"/>
                  <a:pt x="69" y="66"/>
                  <a:pt x="69" y="73"/>
                </a:cubicBezTo>
                <a:cubicBezTo>
                  <a:pt x="68" y="80"/>
                  <a:pt x="57" y="86"/>
                  <a:pt x="55" y="78"/>
                </a:cubicBezTo>
                <a:cubicBezTo>
                  <a:pt x="55" y="74"/>
                  <a:pt x="50" y="77"/>
                  <a:pt x="49" y="8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7" name="Freeform 60"/>
          <p:cNvSpPr>
            <a:spLocks/>
          </p:cNvSpPr>
          <p:nvPr/>
        </p:nvSpPr>
        <p:spPr bwMode="auto">
          <a:xfrm>
            <a:off x="4795525" y="3949946"/>
            <a:ext cx="304235" cy="269943"/>
          </a:xfrm>
          <a:custGeom>
            <a:avLst/>
            <a:gdLst>
              <a:gd name="T0" fmla="*/ 51 w 146"/>
              <a:gd name="T1" fmla="*/ 19 h 130"/>
              <a:gd name="T2" fmla="*/ 86 w 146"/>
              <a:gd name="T3" fmla="*/ 16 h 130"/>
              <a:gd name="T4" fmla="*/ 120 w 146"/>
              <a:gd name="T5" fmla="*/ 46 h 130"/>
              <a:gd name="T6" fmla="*/ 112 w 146"/>
              <a:gd name="T7" fmla="*/ 103 h 130"/>
              <a:gd name="T8" fmla="*/ 64 w 146"/>
              <a:gd name="T9" fmla="*/ 120 h 130"/>
              <a:gd name="T10" fmla="*/ 16 w 146"/>
              <a:gd name="T11" fmla="*/ 80 h 130"/>
              <a:gd name="T12" fmla="*/ 7 w 146"/>
              <a:gd name="T13" fmla="*/ 45 h 130"/>
              <a:gd name="T14" fmla="*/ 30 w 146"/>
              <a:gd name="T15" fmla="*/ 27 h 130"/>
              <a:gd name="T16" fmla="*/ 46 w 146"/>
              <a:gd name="T17" fmla="*/ 21 h 130"/>
              <a:gd name="T18" fmla="*/ 78 w 146"/>
              <a:gd name="T19" fmla="*/ 38 h 130"/>
              <a:gd name="T20" fmla="*/ 82 w 146"/>
              <a:gd name="T21" fmla="*/ 90 h 130"/>
              <a:gd name="T22" fmla="*/ 38 w 146"/>
              <a:gd name="T23" fmla="*/ 56 h 130"/>
              <a:gd name="T24" fmla="*/ 67 w 146"/>
              <a:gd name="T25" fmla="*/ 66 h 130"/>
              <a:gd name="T26" fmla="*/ 51 w 146"/>
              <a:gd name="T27" fmla="*/ 70 h 130"/>
              <a:gd name="T28" fmla="*/ 54 w 146"/>
              <a:gd name="T29" fmla="*/ 79 h 130"/>
              <a:gd name="T30" fmla="*/ 70 w 146"/>
              <a:gd name="T31" fmla="*/ 69 h 130"/>
              <a:gd name="T32" fmla="*/ 49 w 146"/>
              <a:gd name="T33" fmla="*/ 46 h 130"/>
              <a:gd name="T34" fmla="*/ 30 w 146"/>
              <a:gd name="T35" fmla="*/ 80 h 130"/>
              <a:gd name="T36" fmla="*/ 85 w 146"/>
              <a:gd name="T37" fmla="*/ 93 h 130"/>
              <a:gd name="T38" fmla="*/ 103 w 146"/>
              <a:gd name="T39" fmla="*/ 54 h 130"/>
              <a:gd name="T40" fmla="*/ 80 w 146"/>
              <a:gd name="T41" fmla="*/ 36 h 130"/>
              <a:gd name="T42" fmla="*/ 51 w 146"/>
              <a:gd name="T43" fmla="*/ 1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6" h="130">
                <a:moveTo>
                  <a:pt x="51" y="19"/>
                </a:moveTo>
                <a:cubicBezTo>
                  <a:pt x="64" y="0"/>
                  <a:pt x="75" y="0"/>
                  <a:pt x="86" y="16"/>
                </a:cubicBezTo>
                <a:cubicBezTo>
                  <a:pt x="109" y="14"/>
                  <a:pt x="119" y="25"/>
                  <a:pt x="120" y="46"/>
                </a:cubicBezTo>
                <a:cubicBezTo>
                  <a:pt x="140" y="68"/>
                  <a:pt x="146" y="89"/>
                  <a:pt x="112" y="103"/>
                </a:cubicBezTo>
                <a:cubicBezTo>
                  <a:pt x="104" y="127"/>
                  <a:pt x="87" y="130"/>
                  <a:pt x="64" y="120"/>
                </a:cubicBezTo>
                <a:cubicBezTo>
                  <a:pt x="33" y="125"/>
                  <a:pt x="15" y="114"/>
                  <a:pt x="16" y="80"/>
                </a:cubicBezTo>
                <a:cubicBezTo>
                  <a:pt x="3" y="65"/>
                  <a:pt x="0" y="53"/>
                  <a:pt x="7" y="45"/>
                </a:cubicBezTo>
                <a:cubicBezTo>
                  <a:pt x="15" y="45"/>
                  <a:pt x="28" y="35"/>
                  <a:pt x="30" y="27"/>
                </a:cubicBezTo>
                <a:cubicBezTo>
                  <a:pt x="30" y="27"/>
                  <a:pt x="42" y="31"/>
                  <a:pt x="46" y="21"/>
                </a:cubicBezTo>
                <a:cubicBezTo>
                  <a:pt x="56" y="18"/>
                  <a:pt x="67" y="23"/>
                  <a:pt x="78" y="38"/>
                </a:cubicBezTo>
                <a:cubicBezTo>
                  <a:pt x="111" y="46"/>
                  <a:pt x="110" y="82"/>
                  <a:pt x="82" y="90"/>
                </a:cubicBezTo>
                <a:cubicBezTo>
                  <a:pt x="55" y="109"/>
                  <a:pt x="18" y="90"/>
                  <a:pt x="38" y="56"/>
                </a:cubicBezTo>
                <a:cubicBezTo>
                  <a:pt x="50" y="41"/>
                  <a:pt x="68" y="52"/>
                  <a:pt x="67" y="66"/>
                </a:cubicBezTo>
                <a:cubicBezTo>
                  <a:pt x="66" y="75"/>
                  <a:pt x="52" y="80"/>
                  <a:pt x="51" y="70"/>
                </a:cubicBezTo>
                <a:cubicBezTo>
                  <a:pt x="45" y="71"/>
                  <a:pt x="50" y="79"/>
                  <a:pt x="54" y="79"/>
                </a:cubicBezTo>
                <a:cubicBezTo>
                  <a:pt x="62" y="78"/>
                  <a:pt x="68" y="77"/>
                  <a:pt x="70" y="69"/>
                </a:cubicBezTo>
                <a:cubicBezTo>
                  <a:pt x="73" y="58"/>
                  <a:pt x="61" y="42"/>
                  <a:pt x="49" y="46"/>
                </a:cubicBezTo>
                <a:cubicBezTo>
                  <a:pt x="31" y="51"/>
                  <a:pt x="27" y="71"/>
                  <a:pt x="30" y="80"/>
                </a:cubicBezTo>
                <a:cubicBezTo>
                  <a:pt x="39" y="101"/>
                  <a:pt x="55" y="104"/>
                  <a:pt x="85" y="93"/>
                </a:cubicBezTo>
                <a:cubicBezTo>
                  <a:pt x="106" y="81"/>
                  <a:pt x="108" y="70"/>
                  <a:pt x="103" y="54"/>
                </a:cubicBezTo>
                <a:cubicBezTo>
                  <a:pt x="99" y="45"/>
                  <a:pt x="89" y="37"/>
                  <a:pt x="80" y="36"/>
                </a:cubicBezTo>
                <a:cubicBezTo>
                  <a:pt x="70" y="24"/>
                  <a:pt x="64" y="19"/>
                  <a:pt x="51" y="1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8" name="Freeform 61"/>
          <p:cNvSpPr>
            <a:spLocks/>
          </p:cNvSpPr>
          <p:nvPr/>
        </p:nvSpPr>
        <p:spPr bwMode="auto">
          <a:xfrm>
            <a:off x="4660993" y="3787277"/>
            <a:ext cx="240926" cy="252357"/>
          </a:xfrm>
          <a:custGeom>
            <a:avLst/>
            <a:gdLst>
              <a:gd name="T0" fmla="*/ 107 w 116"/>
              <a:gd name="T1" fmla="*/ 74 h 121"/>
              <a:gd name="T2" fmla="*/ 91 w 116"/>
              <a:gd name="T3" fmla="*/ 101 h 121"/>
              <a:gd name="T4" fmla="*/ 52 w 116"/>
              <a:gd name="T5" fmla="*/ 112 h 121"/>
              <a:gd name="T6" fmla="*/ 14 w 116"/>
              <a:gd name="T7" fmla="*/ 77 h 121"/>
              <a:gd name="T8" fmla="*/ 25 w 116"/>
              <a:gd name="T9" fmla="*/ 33 h 121"/>
              <a:gd name="T10" fmla="*/ 79 w 116"/>
              <a:gd name="T11" fmla="*/ 18 h 121"/>
              <a:gd name="T12" fmla="*/ 106 w 116"/>
              <a:gd name="T13" fmla="*/ 51 h 121"/>
              <a:gd name="T14" fmla="*/ 79 w 116"/>
              <a:gd name="T15" fmla="*/ 85 h 121"/>
              <a:gd name="T16" fmla="*/ 38 w 116"/>
              <a:gd name="T17" fmla="*/ 61 h 121"/>
              <a:gd name="T18" fmla="*/ 86 w 116"/>
              <a:gd name="T19" fmla="*/ 46 h 121"/>
              <a:gd name="T20" fmla="*/ 63 w 116"/>
              <a:gd name="T21" fmla="*/ 62 h 121"/>
              <a:gd name="T22" fmla="*/ 69 w 116"/>
              <a:gd name="T23" fmla="*/ 48 h 121"/>
              <a:gd name="T24" fmla="*/ 61 w 116"/>
              <a:gd name="T25" fmla="*/ 46 h 121"/>
              <a:gd name="T26" fmla="*/ 60 w 116"/>
              <a:gd name="T27" fmla="*/ 63 h 121"/>
              <a:gd name="T28" fmla="*/ 88 w 116"/>
              <a:gd name="T29" fmla="*/ 59 h 121"/>
              <a:gd name="T30" fmla="*/ 72 w 116"/>
              <a:gd name="T31" fmla="*/ 28 h 121"/>
              <a:gd name="T32" fmla="*/ 34 w 116"/>
              <a:gd name="T33" fmla="*/ 62 h 121"/>
              <a:gd name="T34" fmla="*/ 55 w 116"/>
              <a:gd name="T35" fmla="*/ 95 h 121"/>
              <a:gd name="T36" fmla="*/ 80 w 116"/>
              <a:gd name="T37" fmla="*/ 87 h 121"/>
              <a:gd name="T38" fmla="*/ 107 w 116"/>
              <a:gd name="T39"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 h="121">
                <a:moveTo>
                  <a:pt x="107" y="74"/>
                </a:moveTo>
                <a:cubicBezTo>
                  <a:pt x="114" y="93"/>
                  <a:pt x="108" y="101"/>
                  <a:pt x="91" y="101"/>
                </a:cubicBezTo>
                <a:cubicBezTo>
                  <a:pt x="81" y="119"/>
                  <a:pt x="68" y="121"/>
                  <a:pt x="52" y="112"/>
                </a:cubicBezTo>
                <a:cubicBezTo>
                  <a:pt x="25" y="115"/>
                  <a:pt x="7" y="109"/>
                  <a:pt x="14" y="77"/>
                </a:cubicBezTo>
                <a:cubicBezTo>
                  <a:pt x="0" y="59"/>
                  <a:pt x="6" y="45"/>
                  <a:pt x="25" y="33"/>
                </a:cubicBezTo>
                <a:cubicBezTo>
                  <a:pt x="37" y="8"/>
                  <a:pt x="54" y="0"/>
                  <a:pt x="79" y="18"/>
                </a:cubicBezTo>
                <a:cubicBezTo>
                  <a:pt x="107" y="14"/>
                  <a:pt x="116" y="25"/>
                  <a:pt x="106" y="51"/>
                </a:cubicBezTo>
                <a:cubicBezTo>
                  <a:pt x="113" y="71"/>
                  <a:pt x="106" y="83"/>
                  <a:pt x="79" y="85"/>
                </a:cubicBezTo>
                <a:cubicBezTo>
                  <a:pt x="57" y="105"/>
                  <a:pt x="30" y="86"/>
                  <a:pt x="38" y="61"/>
                </a:cubicBezTo>
                <a:cubicBezTo>
                  <a:pt x="38" y="32"/>
                  <a:pt x="71" y="14"/>
                  <a:pt x="86" y="46"/>
                </a:cubicBezTo>
                <a:cubicBezTo>
                  <a:pt x="91" y="62"/>
                  <a:pt x="74" y="70"/>
                  <a:pt x="63" y="62"/>
                </a:cubicBezTo>
                <a:cubicBezTo>
                  <a:pt x="57" y="57"/>
                  <a:pt x="60" y="44"/>
                  <a:pt x="69" y="48"/>
                </a:cubicBezTo>
                <a:cubicBezTo>
                  <a:pt x="71" y="43"/>
                  <a:pt x="63" y="43"/>
                  <a:pt x="61" y="46"/>
                </a:cubicBezTo>
                <a:cubicBezTo>
                  <a:pt x="57" y="53"/>
                  <a:pt x="55" y="57"/>
                  <a:pt x="60" y="63"/>
                </a:cubicBezTo>
                <a:cubicBezTo>
                  <a:pt x="67" y="71"/>
                  <a:pt x="85" y="69"/>
                  <a:pt x="88" y="59"/>
                </a:cubicBezTo>
                <a:cubicBezTo>
                  <a:pt x="93" y="43"/>
                  <a:pt x="79" y="30"/>
                  <a:pt x="72" y="28"/>
                </a:cubicBezTo>
                <a:cubicBezTo>
                  <a:pt x="52" y="24"/>
                  <a:pt x="42" y="34"/>
                  <a:pt x="34" y="62"/>
                </a:cubicBezTo>
                <a:cubicBezTo>
                  <a:pt x="33" y="83"/>
                  <a:pt x="40" y="91"/>
                  <a:pt x="55" y="95"/>
                </a:cubicBezTo>
                <a:cubicBezTo>
                  <a:pt x="63" y="97"/>
                  <a:pt x="74" y="93"/>
                  <a:pt x="80" y="87"/>
                </a:cubicBezTo>
                <a:cubicBezTo>
                  <a:pt x="93" y="85"/>
                  <a:pt x="100" y="84"/>
                  <a:pt x="107" y="7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9" name="Freeform 62"/>
          <p:cNvSpPr>
            <a:spLocks noEditPoints="1"/>
          </p:cNvSpPr>
          <p:nvPr/>
        </p:nvSpPr>
        <p:spPr bwMode="auto">
          <a:xfrm>
            <a:off x="6798554" y="4051944"/>
            <a:ext cx="199600" cy="196962"/>
          </a:xfrm>
          <a:custGeom>
            <a:avLst/>
            <a:gdLst>
              <a:gd name="T0" fmla="*/ 24 w 96"/>
              <a:gd name="T1" fmla="*/ 22 h 95"/>
              <a:gd name="T2" fmla="*/ 26 w 96"/>
              <a:gd name="T3" fmla="*/ 23 h 95"/>
              <a:gd name="T4" fmla="*/ 18 w 96"/>
              <a:gd name="T5" fmla="*/ 34 h 95"/>
              <a:gd name="T6" fmla="*/ 16 w 96"/>
              <a:gd name="T7" fmla="*/ 41 h 95"/>
              <a:gd name="T8" fmla="*/ 18 w 96"/>
              <a:gd name="T9" fmla="*/ 51 h 95"/>
              <a:gd name="T10" fmla="*/ 22 w 96"/>
              <a:gd name="T11" fmla="*/ 60 h 95"/>
              <a:gd name="T12" fmla="*/ 24 w 96"/>
              <a:gd name="T13" fmla="*/ 65 h 95"/>
              <a:gd name="T14" fmla="*/ 24 w 96"/>
              <a:gd name="T15" fmla="*/ 67 h 95"/>
              <a:gd name="T16" fmla="*/ 18 w 96"/>
              <a:gd name="T17" fmla="*/ 64 h 95"/>
              <a:gd name="T18" fmla="*/ 18 w 96"/>
              <a:gd name="T19" fmla="*/ 65 h 95"/>
              <a:gd name="T20" fmla="*/ 31 w 96"/>
              <a:gd name="T21" fmla="*/ 74 h 95"/>
              <a:gd name="T22" fmla="*/ 44 w 96"/>
              <a:gd name="T23" fmla="*/ 86 h 95"/>
              <a:gd name="T24" fmla="*/ 32 w 96"/>
              <a:gd name="T25" fmla="*/ 92 h 95"/>
              <a:gd name="T26" fmla="*/ 1 w 96"/>
              <a:gd name="T27" fmla="*/ 57 h 95"/>
              <a:gd name="T28" fmla="*/ 4 w 96"/>
              <a:gd name="T29" fmla="*/ 63 h 95"/>
              <a:gd name="T30" fmla="*/ 3 w 96"/>
              <a:gd name="T31" fmla="*/ 35 h 95"/>
              <a:gd name="T32" fmla="*/ 7 w 96"/>
              <a:gd name="T33" fmla="*/ 26 h 95"/>
              <a:gd name="T34" fmla="*/ 8 w 96"/>
              <a:gd name="T35" fmla="*/ 29 h 95"/>
              <a:gd name="T36" fmla="*/ 10 w 96"/>
              <a:gd name="T37" fmla="*/ 27 h 95"/>
              <a:gd name="T38" fmla="*/ 13 w 96"/>
              <a:gd name="T39" fmla="*/ 25 h 95"/>
              <a:gd name="T40" fmla="*/ 10 w 96"/>
              <a:gd name="T41" fmla="*/ 35 h 95"/>
              <a:gd name="T42" fmla="*/ 17 w 96"/>
              <a:gd name="T43" fmla="*/ 23 h 95"/>
              <a:gd name="T44" fmla="*/ 29 w 96"/>
              <a:gd name="T45" fmla="*/ 13 h 95"/>
              <a:gd name="T46" fmla="*/ 57 w 96"/>
              <a:gd name="T47" fmla="*/ 7 h 95"/>
              <a:gd name="T48" fmla="*/ 79 w 96"/>
              <a:gd name="T49" fmla="*/ 19 h 95"/>
              <a:gd name="T50" fmla="*/ 79 w 96"/>
              <a:gd name="T51" fmla="*/ 18 h 95"/>
              <a:gd name="T52" fmla="*/ 69 w 96"/>
              <a:gd name="T53" fmla="*/ 8 h 95"/>
              <a:gd name="T54" fmla="*/ 77 w 96"/>
              <a:gd name="T55" fmla="*/ 13 h 95"/>
              <a:gd name="T56" fmla="*/ 77 w 96"/>
              <a:gd name="T57" fmla="*/ 11 h 95"/>
              <a:gd name="T58" fmla="*/ 87 w 96"/>
              <a:gd name="T59" fmla="*/ 20 h 95"/>
              <a:gd name="T60" fmla="*/ 93 w 96"/>
              <a:gd name="T61" fmla="*/ 61 h 95"/>
              <a:gd name="T62" fmla="*/ 90 w 96"/>
              <a:gd name="T63" fmla="*/ 71 h 95"/>
              <a:gd name="T64" fmla="*/ 80 w 96"/>
              <a:gd name="T65" fmla="*/ 85 h 95"/>
              <a:gd name="T66" fmla="*/ 69 w 96"/>
              <a:gd name="T67" fmla="*/ 91 h 95"/>
              <a:gd name="T68" fmla="*/ 63 w 96"/>
              <a:gd name="T69" fmla="*/ 93 h 95"/>
              <a:gd name="T70" fmla="*/ 70 w 96"/>
              <a:gd name="T71" fmla="*/ 89 h 95"/>
              <a:gd name="T72" fmla="*/ 69 w 96"/>
              <a:gd name="T73" fmla="*/ 89 h 95"/>
              <a:gd name="T74" fmla="*/ 84 w 96"/>
              <a:gd name="T75" fmla="*/ 74 h 95"/>
              <a:gd name="T76" fmla="*/ 75 w 96"/>
              <a:gd name="T77" fmla="*/ 82 h 95"/>
              <a:gd name="T78" fmla="*/ 61 w 96"/>
              <a:gd name="T79" fmla="*/ 90 h 95"/>
              <a:gd name="T80" fmla="*/ 60 w 96"/>
              <a:gd name="T81" fmla="*/ 89 h 95"/>
              <a:gd name="T82" fmla="*/ 57 w 96"/>
              <a:gd name="T83" fmla="*/ 89 h 95"/>
              <a:gd name="T84" fmla="*/ 68 w 96"/>
              <a:gd name="T85" fmla="*/ 81 h 95"/>
              <a:gd name="T86" fmla="*/ 69 w 96"/>
              <a:gd name="T87" fmla="*/ 78 h 95"/>
              <a:gd name="T88" fmla="*/ 61 w 96"/>
              <a:gd name="T89" fmla="*/ 83 h 95"/>
              <a:gd name="T90" fmla="*/ 67 w 96"/>
              <a:gd name="T91" fmla="*/ 76 h 95"/>
              <a:gd name="T92" fmla="*/ 59 w 96"/>
              <a:gd name="T93" fmla="*/ 81 h 95"/>
              <a:gd name="T94" fmla="*/ 66 w 96"/>
              <a:gd name="T95" fmla="*/ 75 h 95"/>
              <a:gd name="T96" fmla="*/ 79 w 96"/>
              <a:gd name="T97" fmla="*/ 52 h 95"/>
              <a:gd name="T98" fmla="*/ 68 w 96"/>
              <a:gd name="T99" fmla="*/ 20 h 95"/>
              <a:gd name="T100" fmla="*/ 42 w 96"/>
              <a:gd name="T101" fmla="*/ 16 h 95"/>
              <a:gd name="T102" fmla="*/ 27 w 96"/>
              <a:gd name="T103" fmla="*/ 26 h 95"/>
              <a:gd name="T104" fmla="*/ 22 w 96"/>
              <a:gd name="T105" fmla="*/ 32 h 95"/>
              <a:gd name="T106" fmla="*/ 20 w 96"/>
              <a:gd name="T107" fmla="*/ 38 h 95"/>
              <a:gd name="T108" fmla="*/ 34 w 96"/>
              <a:gd name="T109" fmla="*/ 19 h 95"/>
              <a:gd name="T110" fmla="*/ 46 w 96"/>
              <a:gd name="T111" fmla="*/ 13 h 95"/>
              <a:gd name="T112" fmla="*/ 36 w 96"/>
              <a:gd name="T113" fmla="*/ 14 h 95"/>
              <a:gd name="T114" fmla="*/ 39 w 96"/>
              <a:gd name="T115" fmla="*/ 10 h 95"/>
              <a:gd name="T116" fmla="*/ 20 w 96"/>
              <a:gd name="T117" fmla="*/ 25 h 95"/>
              <a:gd name="T118" fmla="*/ 14 w 96"/>
              <a:gd name="T119" fmla="*/ 15 h 95"/>
              <a:gd name="T120" fmla="*/ 17 w 96"/>
              <a:gd name="T121" fmla="*/ 17 h 95"/>
              <a:gd name="T122" fmla="*/ 20 w 96"/>
              <a:gd name="T123" fmla="*/ 13 h 95"/>
              <a:gd name="T124" fmla="*/ 54 w 96"/>
              <a:gd name="T125"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 h="95">
                <a:moveTo>
                  <a:pt x="20" y="25"/>
                </a:moveTo>
                <a:cubicBezTo>
                  <a:pt x="20" y="25"/>
                  <a:pt x="20" y="25"/>
                  <a:pt x="20" y="25"/>
                </a:cubicBezTo>
                <a:cubicBezTo>
                  <a:pt x="20" y="25"/>
                  <a:pt x="20" y="25"/>
                  <a:pt x="20" y="25"/>
                </a:cubicBezTo>
                <a:cubicBezTo>
                  <a:pt x="21" y="25"/>
                  <a:pt x="21" y="25"/>
                  <a:pt x="21" y="25"/>
                </a:cubicBezTo>
                <a:cubicBezTo>
                  <a:pt x="21" y="24"/>
                  <a:pt x="21" y="25"/>
                  <a:pt x="21" y="24"/>
                </a:cubicBezTo>
                <a:cubicBezTo>
                  <a:pt x="21" y="25"/>
                  <a:pt x="21" y="25"/>
                  <a:pt x="21" y="25"/>
                </a:cubicBezTo>
                <a:cubicBezTo>
                  <a:pt x="21" y="26"/>
                  <a:pt x="20" y="26"/>
                  <a:pt x="20" y="27"/>
                </a:cubicBezTo>
                <a:cubicBezTo>
                  <a:pt x="19" y="27"/>
                  <a:pt x="19" y="28"/>
                  <a:pt x="19" y="29"/>
                </a:cubicBezTo>
                <a:cubicBezTo>
                  <a:pt x="18" y="29"/>
                  <a:pt x="18" y="28"/>
                  <a:pt x="18" y="29"/>
                </a:cubicBezTo>
                <a:cubicBezTo>
                  <a:pt x="19" y="29"/>
                  <a:pt x="19" y="29"/>
                  <a:pt x="19" y="28"/>
                </a:cubicBezTo>
                <a:cubicBezTo>
                  <a:pt x="19" y="28"/>
                  <a:pt x="20" y="27"/>
                  <a:pt x="20" y="26"/>
                </a:cubicBezTo>
                <a:cubicBezTo>
                  <a:pt x="21" y="26"/>
                  <a:pt x="21" y="26"/>
                  <a:pt x="21" y="25"/>
                </a:cubicBezTo>
                <a:cubicBezTo>
                  <a:pt x="22" y="25"/>
                  <a:pt x="22" y="24"/>
                  <a:pt x="22" y="23"/>
                </a:cubicBezTo>
                <a:cubicBezTo>
                  <a:pt x="23" y="22"/>
                  <a:pt x="23" y="22"/>
                  <a:pt x="24" y="22"/>
                </a:cubicBezTo>
                <a:cubicBezTo>
                  <a:pt x="24" y="21"/>
                  <a:pt x="25" y="21"/>
                  <a:pt x="25" y="20"/>
                </a:cubicBezTo>
                <a:cubicBezTo>
                  <a:pt x="25" y="20"/>
                  <a:pt x="25" y="20"/>
                  <a:pt x="26" y="19"/>
                </a:cubicBezTo>
                <a:cubicBezTo>
                  <a:pt x="26" y="19"/>
                  <a:pt x="27" y="19"/>
                  <a:pt x="27" y="18"/>
                </a:cubicBezTo>
                <a:cubicBezTo>
                  <a:pt x="27" y="18"/>
                  <a:pt x="27" y="18"/>
                  <a:pt x="28" y="18"/>
                </a:cubicBezTo>
                <a:cubicBezTo>
                  <a:pt x="28" y="18"/>
                  <a:pt x="28" y="18"/>
                  <a:pt x="27" y="19"/>
                </a:cubicBezTo>
                <a:cubicBezTo>
                  <a:pt x="28" y="18"/>
                  <a:pt x="28" y="18"/>
                  <a:pt x="28" y="18"/>
                </a:cubicBezTo>
                <a:cubicBezTo>
                  <a:pt x="28" y="18"/>
                  <a:pt x="28" y="18"/>
                  <a:pt x="28" y="18"/>
                </a:cubicBezTo>
                <a:cubicBezTo>
                  <a:pt x="29" y="17"/>
                  <a:pt x="29" y="17"/>
                  <a:pt x="29" y="17"/>
                </a:cubicBezTo>
                <a:cubicBezTo>
                  <a:pt x="29" y="18"/>
                  <a:pt x="28" y="19"/>
                  <a:pt x="28" y="19"/>
                </a:cubicBezTo>
                <a:cubicBezTo>
                  <a:pt x="27" y="20"/>
                  <a:pt x="27" y="20"/>
                  <a:pt x="27" y="21"/>
                </a:cubicBezTo>
                <a:cubicBezTo>
                  <a:pt x="28" y="21"/>
                  <a:pt x="27" y="20"/>
                  <a:pt x="29" y="19"/>
                </a:cubicBezTo>
                <a:cubicBezTo>
                  <a:pt x="29" y="20"/>
                  <a:pt x="29" y="20"/>
                  <a:pt x="28" y="20"/>
                </a:cubicBezTo>
                <a:cubicBezTo>
                  <a:pt x="28" y="21"/>
                  <a:pt x="27" y="21"/>
                  <a:pt x="27" y="22"/>
                </a:cubicBezTo>
                <a:cubicBezTo>
                  <a:pt x="26" y="23"/>
                  <a:pt x="26" y="22"/>
                  <a:pt x="26" y="23"/>
                </a:cubicBezTo>
                <a:cubicBezTo>
                  <a:pt x="25" y="24"/>
                  <a:pt x="25" y="24"/>
                  <a:pt x="25" y="24"/>
                </a:cubicBezTo>
                <a:cubicBezTo>
                  <a:pt x="25" y="24"/>
                  <a:pt x="25" y="24"/>
                  <a:pt x="25" y="24"/>
                </a:cubicBezTo>
                <a:cubicBezTo>
                  <a:pt x="24" y="25"/>
                  <a:pt x="24" y="25"/>
                  <a:pt x="24" y="25"/>
                </a:cubicBezTo>
                <a:cubicBezTo>
                  <a:pt x="24" y="25"/>
                  <a:pt x="24" y="25"/>
                  <a:pt x="24" y="25"/>
                </a:cubicBezTo>
                <a:cubicBezTo>
                  <a:pt x="23" y="27"/>
                  <a:pt x="23" y="27"/>
                  <a:pt x="23" y="27"/>
                </a:cubicBezTo>
                <a:cubicBezTo>
                  <a:pt x="23" y="27"/>
                  <a:pt x="22" y="28"/>
                  <a:pt x="22" y="29"/>
                </a:cubicBezTo>
                <a:cubicBezTo>
                  <a:pt x="21" y="30"/>
                  <a:pt x="21" y="29"/>
                  <a:pt x="21" y="30"/>
                </a:cubicBezTo>
                <a:cubicBezTo>
                  <a:pt x="21" y="30"/>
                  <a:pt x="21" y="31"/>
                  <a:pt x="21" y="31"/>
                </a:cubicBezTo>
                <a:cubicBezTo>
                  <a:pt x="20" y="31"/>
                  <a:pt x="21" y="31"/>
                  <a:pt x="20" y="30"/>
                </a:cubicBezTo>
                <a:cubicBezTo>
                  <a:pt x="20" y="30"/>
                  <a:pt x="20" y="31"/>
                  <a:pt x="20" y="31"/>
                </a:cubicBezTo>
                <a:cubicBezTo>
                  <a:pt x="19" y="32"/>
                  <a:pt x="20" y="32"/>
                  <a:pt x="19" y="33"/>
                </a:cubicBezTo>
                <a:cubicBezTo>
                  <a:pt x="19" y="34"/>
                  <a:pt x="19" y="34"/>
                  <a:pt x="19" y="34"/>
                </a:cubicBezTo>
                <a:cubicBezTo>
                  <a:pt x="19" y="33"/>
                  <a:pt x="19" y="33"/>
                  <a:pt x="19" y="33"/>
                </a:cubicBezTo>
                <a:cubicBezTo>
                  <a:pt x="18" y="34"/>
                  <a:pt x="18" y="34"/>
                  <a:pt x="18" y="34"/>
                </a:cubicBezTo>
                <a:cubicBezTo>
                  <a:pt x="18" y="34"/>
                  <a:pt x="18" y="34"/>
                  <a:pt x="18" y="34"/>
                </a:cubicBezTo>
                <a:cubicBezTo>
                  <a:pt x="18" y="34"/>
                  <a:pt x="18" y="34"/>
                  <a:pt x="18" y="34"/>
                </a:cubicBezTo>
                <a:cubicBezTo>
                  <a:pt x="18" y="35"/>
                  <a:pt x="18" y="35"/>
                  <a:pt x="18" y="35"/>
                </a:cubicBezTo>
                <a:cubicBezTo>
                  <a:pt x="18" y="35"/>
                  <a:pt x="18" y="35"/>
                  <a:pt x="18" y="35"/>
                </a:cubicBezTo>
                <a:cubicBezTo>
                  <a:pt x="18" y="36"/>
                  <a:pt x="18" y="36"/>
                  <a:pt x="18" y="36"/>
                </a:cubicBezTo>
                <a:cubicBezTo>
                  <a:pt x="18" y="36"/>
                  <a:pt x="18" y="36"/>
                  <a:pt x="18" y="36"/>
                </a:cubicBezTo>
                <a:cubicBezTo>
                  <a:pt x="18" y="36"/>
                  <a:pt x="18" y="36"/>
                  <a:pt x="18" y="35"/>
                </a:cubicBezTo>
                <a:cubicBezTo>
                  <a:pt x="17" y="35"/>
                  <a:pt x="17" y="36"/>
                  <a:pt x="17" y="36"/>
                </a:cubicBezTo>
                <a:cubicBezTo>
                  <a:pt x="17" y="36"/>
                  <a:pt x="17" y="38"/>
                  <a:pt x="17" y="38"/>
                </a:cubicBezTo>
                <a:cubicBezTo>
                  <a:pt x="17" y="39"/>
                  <a:pt x="16" y="39"/>
                  <a:pt x="16" y="40"/>
                </a:cubicBezTo>
                <a:cubicBezTo>
                  <a:pt x="17" y="40"/>
                  <a:pt x="17" y="40"/>
                  <a:pt x="17" y="40"/>
                </a:cubicBezTo>
                <a:cubicBezTo>
                  <a:pt x="17" y="40"/>
                  <a:pt x="17" y="40"/>
                  <a:pt x="17" y="40"/>
                </a:cubicBezTo>
                <a:cubicBezTo>
                  <a:pt x="16" y="41"/>
                  <a:pt x="17" y="41"/>
                  <a:pt x="16" y="42"/>
                </a:cubicBezTo>
                <a:cubicBezTo>
                  <a:pt x="16" y="41"/>
                  <a:pt x="16" y="42"/>
                  <a:pt x="16" y="41"/>
                </a:cubicBezTo>
                <a:cubicBezTo>
                  <a:pt x="16" y="41"/>
                  <a:pt x="16" y="41"/>
                  <a:pt x="16" y="41"/>
                </a:cubicBezTo>
                <a:cubicBezTo>
                  <a:pt x="16" y="41"/>
                  <a:pt x="16" y="41"/>
                  <a:pt x="16" y="41"/>
                </a:cubicBezTo>
                <a:cubicBezTo>
                  <a:pt x="16" y="42"/>
                  <a:pt x="16" y="42"/>
                  <a:pt x="16" y="42"/>
                </a:cubicBezTo>
                <a:cubicBezTo>
                  <a:pt x="16" y="42"/>
                  <a:pt x="16" y="42"/>
                  <a:pt x="17" y="42"/>
                </a:cubicBezTo>
                <a:cubicBezTo>
                  <a:pt x="17" y="42"/>
                  <a:pt x="17" y="42"/>
                  <a:pt x="17" y="42"/>
                </a:cubicBezTo>
                <a:cubicBezTo>
                  <a:pt x="17" y="42"/>
                  <a:pt x="17" y="42"/>
                  <a:pt x="17" y="42"/>
                </a:cubicBezTo>
                <a:cubicBezTo>
                  <a:pt x="17" y="42"/>
                  <a:pt x="17" y="41"/>
                  <a:pt x="17" y="42"/>
                </a:cubicBezTo>
                <a:cubicBezTo>
                  <a:pt x="17" y="43"/>
                  <a:pt x="17" y="43"/>
                  <a:pt x="17" y="43"/>
                </a:cubicBezTo>
                <a:cubicBezTo>
                  <a:pt x="17" y="42"/>
                  <a:pt x="17" y="42"/>
                  <a:pt x="17" y="42"/>
                </a:cubicBezTo>
                <a:cubicBezTo>
                  <a:pt x="18" y="42"/>
                  <a:pt x="17" y="42"/>
                  <a:pt x="18" y="42"/>
                </a:cubicBezTo>
                <a:cubicBezTo>
                  <a:pt x="18" y="43"/>
                  <a:pt x="17" y="44"/>
                  <a:pt x="17" y="45"/>
                </a:cubicBezTo>
                <a:cubicBezTo>
                  <a:pt x="18" y="46"/>
                  <a:pt x="18" y="47"/>
                  <a:pt x="18" y="48"/>
                </a:cubicBezTo>
                <a:cubicBezTo>
                  <a:pt x="18" y="49"/>
                  <a:pt x="18" y="49"/>
                  <a:pt x="18" y="49"/>
                </a:cubicBezTo>
                <a:cubicBezTo>
                  <a:pt x="18" y="50"/>
                  <a:pt x="18" y="50"/>
                  <a:pt x="18" y="51"/>
                </a:cubicBezTo>
                <a:cubicBezTo>
                  <a:pt x="18" y="51"/>
                  <a:pt x="19" y="52"/>
                  <a:pt x="19" y="52"/>
                </a:cubicBezTo>
                <a:cubicBezTo>
                  <a:pt x="19" y="53"/>
                  <a:pt x="19" y="53"/>
                  <a:pt x="18" y="53"/>
                </a:cubicBezTo>
                <a:cubicBezTo>
                  <a:pt x="18" y="52"/>
                  <a:pt x="18" y="52"/>
                  <a:pt x="18" y="52"/>
                </a:cubicBezTo>
                <a:cubicBezTo>
                  <a:pt x="18" y="52"/>
                  <a:pt x="18" y="51"/>
                  <a:pt x="18" y="50"/>
                </a:cubicBezTo>
                <a:cubicBezTo>
                  <a:pt x="18" y="49"/>
                  <a:pt x="17" y="49"/>
                  <a:pt x="17" y="48"/>
                </a:cubicBezTo>
                <a:cubicBezTo>
                  <a:pt x="17" y="48"/>
                  <a:pt x="17" y="48"/>
                  <a:pt x="17" y="47"/>
                </a:cubicBezTo>
                <a:cubicBezTo>
                  <a:pt x="16" y="48"/>
                  <a:pt x="17" y="49"/>
                  <a:pt x="17" y="50"/>
                </a:cubicBezTo>
                <a:cubicBezTo>
                  <a:pt x="17" y="51"/>
                  <a:pt x="17" y="52"/>
                  <a:pt x="17" y="53"/>
                </a:cubicBezTo>
                <a:cubicBezTo>
                  <a:pt x="18" y="54"/>
                  <a:pt x="18" y="54"/>
                  <a:pt x="18" y="54"/>
                </a:cubicBezTo>
                <a:cubicBezTo>
                  <a:pt x="18" y="54"/>
                  <a:pt x="18" y="55"/>
                  <a:pt x="18" y="55"/>
                </a:cubicBezTo>
                <a:cubicBezTo>
                  <a:pt x="19" y="58"/>
                  <a:pt x="19" y="58"/>
                  <a:pt x="19" y="58"/>
                </a:cubicBezTo>
                <a:cubicBezTo>
                  <a:pt x="20" y="59"/>
                  <a:pt x="21" y="61"/>
                  <a:pt x="22" y="61"/>
                </a:cubicBezTo>
                <a:cubicBezTo>
                  <a:pt x="22" y="61"/>
                  <a:pt x="22" y="62"/>
                  <a:pt x="22" y="61"/>
                </a:cubicBezTo>
                <a:cubicBezTo>
                  <a:pt x="22" y="60"/>
                  <a:pt x="22" y="61"/>
                  <a:pt x="22" y="60"/>
                </a:cubicBezTo>
                <a:cubicBezTo>
                  <a:pt x="21" y="60"/>
                  <a:pt x="21" y="60"/>
                  <a:pt x="21" y="59"/>
                </a:cubicBezTo>
                <a:cubicBezTo>
                  <a:pt x="22" y="59"/>
                  <a:pt x="23" y="62"/>
                  <a:pt x="23" y="62"/>
                </a:cubicBezTo>
                <a:cubicBezTo>
                  <a:pt x="23" y="62"/>
                  <a:pt x="23" y="61"/>
                  <a:pt x="22" y="61"/>
                </a:cubicBezTo>
                <a:cubicBezTo>
                  <a:pt x="22" y="61"/>
                  <a:pt x="22" y="61"/>
                  <a:pt x="22" y="61"/>
                </a:cubicBezTo>
                <a:cubicBezTo>
                  <a:pt x="22" y="61"/>
                  <a:pt x="22" y="61"/>
                  <a:pt x="22" y="61"/>
                </a:cubicBezTo>
                <a:cubicBezTo>
                  <a:pt x="22" y="61"/>
                  <a:pt x="22" y="62"/>
                  <a:pt x="22" y="62"/>
                </a:cubicBezTo>
                <a:cubicBezTo>
                  <a:pt x="22" y="61"/>
                  <a:pt x="22" y="62"/>
                  <a:pt x="22" y="62"/>
                </a:cubicBezTo>
                <a:cubicBezTo>
                  <a:pt x="22" y="62"/>
                  <a:pt x="22" y="62"/>
                  <a:pt x="23" y="62"/>
                </a:cubicBezTo>
                <a:cubicBezTo>
                  <a:pt x="23" y="63"/>
                  <a:pt x="23" y="63"/>
                  <a:pt x="24" y="64"/>
                </a:cubicBezTo>
                <a:cubicBezTo>
                  <a:pt x="25" y="65"/>
                  <a:pt x="25" y="65"/>
                  <a:pt x="25" y="65"/>
                </a:cubicBezTo>
                <a:cubicBezTo>
                  <a:pt x="25" y="65"/>
                  <a:pt x="25" y="65"/>
                  <a:pt x="25" y="66"/>
                </a:cubicBezTo>
                <a:cubicBezTo>
                  <a:pt x="25" y="66"/>
                  <a:pt x="25" y="66"/>
                  <a:pt x="25" y="65"/>
                </a:cubicBezTo>
                <a:cubicBezTo>
                  <a:pt x="25" y="65"/>
                  <a:pt x="25" y="65"/>
                  <a:pt x="25" y="65"/>
                </a:cubicBezTo>
                <a:cubicBezTo>
                  <a:pt x="24" y="65"/>
                  <a:pt x="24" y="65"/>
                  <a:pt x="24" y="65"/>
                </a:cubicBezTo>
                <a:cubicBezTo>
                  <a:pt x="24" y="64"/>
                  <a:pt x="24" y="64"/>
                  <a:pt x="24" y="64"/>
                </a:cubicBezTo>
                <a:cubicBezTo>
                  <a:pt x="23" y="64"/>
                  <a:pt x="22" y="63"/>
                  <a:pt x="22" y="62"/>
                </a:cubicBezTo>
                <a:cubicBezTo>
                  <a:pt x="22" y="63"/>
                  <a:pt x="22" y="63"/>
                  <a:pt x="22" y="63"/>
                </a:cubicBezTo>
                <a:cubicBezTo>
                  <a:pt x="21" y="62"/>
                  <a:pt x="21" y="62"/>
                  <a:pt x="20" y="61"/>
                </a:cubicBezTo>
                <a:cubicBezTo>
                  <a:pt x="20" y="61"/>
                  <a:pt x="21" y="61"/>
                  <a:pt x="20" y="61"/>
                </a:cubicBezTo>
                <a:cubicBezTo>
                  <a:pt x="20" y="62"/>
                  <a:pt x="20" y="61"/>
                  <a:pt x="20" y="62"/>
                </a:cubicBezTo>
                <a:cubicBezTo>
                  <a:pt x="20" y="62"/>
                  <a:pt x="20" y="62"/>
                  <a:pt x="20" y="62"/>
                </a:cubicBezTo>
                <a:cubicBezTo>
                  <a:pt x="21" y="63"/>
                  <a:pt x="22" y="65"/>
                  <a:pt x="23" y="65"/>
                </a:cubicBezTo>
                <a:cubicBezTo>
                  <a:pt x="24" y="66"/>
                  <a:pt x="23" y="66"/>
                  <a:pt x="25" y="67"/>
                </a:cubicBezTo>
                <a:cubicBezTo>
                  <a:pt x="26" y="67"/>
                  <a:pt x="26" y="67"/>
                  <a:pt x="26" y="67"/>
                </a:cubicBezTo>
                <a:cubicBezTo>
                  <a:pt x="26" y="67"/>
                  <a:pt x="27" y="68"/>
                  <a:pt x="27" y="68"/>
                </a:cubicBezTo>
                <a:cubicBezTo>
                  <a:pt x="27" y="68"/>
                  <a:pt x="26" y="68"/>
                  <a:pt x="26" y="68"/>
                </a:cubicBezTo>
                <a:cubicBezTo>
                  <a:pt x="25" y="67"/>
                  <a:pt x="25" y="67"/>
                  <a:pt x="25" y="67"/>
                </a:cubicBezTo>
                <a:cubicBezTo>
                  <a:pt x="25" y="67"/>
                  <a:pt x="24" y="67"/>
                  <a:pt x="24" y="67"/>
                </a:cubicBezTo>
                <a:cubicBezTo>
                  <a:pt x="24" y="67"/>
                  <a:pt x="24" y="67"/>
                  <a:pt x="24" y="67"/>
                </a:cubicBezTo>
                <a:cubicBezTo>
                  <a:pt x="22" y="67"/>
                  <a:pt x="23" y="66"/>
                  <a:pt x="22" y="66"/>
                </a:cubicBezTo>
                <a:cubicBezTo>
                  <a:pt x="21" y="65"/>
                  <a:pt x="19" y="62"/>
                  <a:pt x="18" y="61"/>
                </a:cubicBezTo>
                <a:cubicBezTo>
                  <a:pt x="18" y="61"/>
                  <a:pt x="18" y="61"/>
                  <a:pt x="18" y="61"/>
                </a:cubicBezTo>
                <a:cubicBezTo>
                  <a:pt x="17" y="61"/>
                  <a:pt x="18" y="62"/>
                  <a:pt x="18" y="62"/>
                </a:cubicBezTo>
                <a:cubicBezTo>
                  <a:pt x="18" y="62"/>
                  <a:pt x="19" y="62"/>
                  <a:pt x="19" y="63"/>
                </a:cubicBezTo>
                <a:cubicBezTo>
                  <a:pt x="18" y="63"/>
                  <a:pt x="19" y="62"/>
                  <a:pt x="18" y="62"/>
                </a:cubicBezTo>
                <a:cubicBezTo>
                  <a:pt x="18" y="63"/>
                  <a:pt x="18" y="63"/>
                  <a:pt x="18" y="64"/>
                </a:cubicBezTo>
                <a:cubicBezTo>
                  <a:pt x="19" y="64"/>
                  <a:pt x="19" y="64"/>
                  <a:pt x="19" y="64"/>
                </a:cubicBezTo>
                <a:cubicBezTo>
                  <a:pt x="19" y="65"/>
                  <a:pt x="19" y="65"/>
                  <a:pt x="19" y="65"/>
                </a:cubicBezTo>
                <a:cubicBezTo>
                  <a:pt x="20" y="65"/>
                  <a:pt x="20" y="66"/>
                  <a:pt x="21" y="66"/>
                </a:cubicBezTo>
                <a:cubicBezTo>
                  <a:pt x="21" y="66"/>
                  <a:pt x="21" y="66"/>
                  <a:pt x="21" y="66"/>
                </a:cubicBezTo>
                <a:cubicBezTo>
                  <a:pt x="20" y="66"/>
                  <a:pt x="20" y="66"/>
                  <a:pt x="20" y="66"/>
                </a:cubicBezTo>
                <a:cubicBezTo>
                  <a:pt x="19" y="65"/>
                  <a:pt x="19" y="64"/>
                  <a:pt x="18" y="64"/>
                </a:cubicBezTo>
                <a:cubicBezTo>
                  <a:pt x="18" y="63"/>
                  <a:pt x="17" y="63"/>
                  <a:pt x="17" y="62"/>
                </a:cubicBezTo>
                <a:cubicBezTo>
                  <a:pt x="17" y="61"/>
                  <a:pt x="16" y="61"/>
                  <a:pt x="16" y="61"/>
                </a:cubicBezTo>
                <a:cubicBezTo>
                  <a:pt x="16" y="60"/>
                  <a:pt x="16" y="59"/>
                  <a:pt x="15" y="59"/>
                </a:cubicBezTo>
                <a:cubicBezTo>
                  <a:pt x="15" y="59"/>
                  <a:pt x="16" y="62"/>
                  <a:pt x="16" y="62"/>
                </a:cubicBezTo>
                <a:cubicBezTo>
                  <a:pt x="16" y="62"/>
                  <a:pt x="16" y="62"/>
                  <a:pt x="16" y="62"/>
                </a:cubicBezTo>
                <a:cubicBezTo>
                  <a:pt x="17" y="62"/>
                  <a:pt x="17" y="62"/>
                  <a:pt x="17" y="62"/>
                </a:cubicBezTo>
                <a:cubicBezTo>
                  <a:pt x="17" y="62"/>
                  <a:pt x="17" y="62"/>
                  <a:pt x="17" y="62"/>
                </a:cubicBezTo>
                <a:cubicBezTo>
                  <a:pt x="16" y="62"/>
                  <a:pt x="16" y="62"/>
                  <a:pt x="16" y="62"/>
                </a:cubicBezTo>
                <a:cubicBezTo>
                  <a:pt x="17" y="62"/>
                  <a:pt x="17" y="62"/>
                  <a:pt x="17" y="63"/>
                </a:cubicBezTo>
                <a:cubicBezTo>
                  <a:pt x="16" y="63"/>
                  <a:pt x="17" y="63"/>
                  <a:pt x="16" y="63"/>
                </a:cubicBezTo>
                <a:cubicBezTo>
                  <a:pt x="16" y="62"/>
                  <a:pt x="16" y="62"/>
                  <a:pt x="16" y="62"/>
                </a:cubicBezTo>
                <a:cubicBezTo>
                  <a:pt x="16" y="64"/>
                  <a:pt x="17" y="63"/>
                  <a:pt x="17" y="64"/>
                </a:cubicBezTo>
                <a:cubicBezTo>
                  <a:pt x="17" y="65"/>
                  <a:pt x="18" y="65"/>
                  <a:pt x="18" y="66"/>
                </a:cubicBezTo>
                <a:cubicBezTo>
                  <a:pt x="18" y="65"/>
                  <a:pt x="18" y="65"/>
                  <a:pt x="18" y="65"/>
                </a:cubicBezTo>
                <a:cubicBezTo>
                  <a:pt x="18" y="65"/>
                  <a:pt x="19" y="66"/>
                  <a:pt x="19" y="66"/>
                </a:cubicBezTo>
                <a:cubicBezTo>
                  <a:pt x="20" y="69"/>
                  <a:pt x="20" y="69"/>
                  <a:pt x="22" y="71"/>
                </a:cubicBezTo>
                <a:cubicBezTo>
                  <a:pt x="23" y="70"/>
                  <a:pt x="22" y="71"/>
                  <a:pt x="23" y="70"/>
                </a:cubicBezTo>
                <a:cubicBezTo>
                  <a:pt x="23" y="71"/>
                  <a:pt x="23" y="71"/>
                  <a:pt x="23" y="72"/>
                </a:cubicBezTo>
                <a:cubicBezTo>
                  <a:pt x="24" y="72"/>
                  <a:pt x="24" y="72"/>
                  <a:pt x="24" y="72"/>
                </a:cubicBezTo>
                <a:cubicBezTo>
                  <a:pt x="24" y="72"/>
                  <a:pt x="24" y="72"/>
                  <a:pt x="25" y="72"/>
                </a:cubicBezTo>
                <a:cubicBezTo>
                  <a:pt x="26" y="72"/>
                  <a:pt x="25" y="72"/>
                  <a:pt x="26" y="73"/>
                </a:cubicBezTo>
                <a:cubicBezTo>
                  <a:pt x="27" y="73"/>
                  <a:pt x="29" y="74"/>
                  <a:pt x="29" y="74"/>
                </a:cubicBezTo>
                <a:cubicBezTo>
                  <a:pt x="29" y="74"/>
                  <a:pt x="29" y="74"/>
                  <a:pt x="29" y="74"/>
                </a:cubicBezTo>
                <a:cubicBezTo>
                  <a:pt x="29" y="74"/>
                  <a:pt x="29" y="74"/>
                  <a:pt x="29" y="74"/>
                </a:cubicBezTo>
                <a:cubicBezTo>
                  <a:pt x="29" y="74"/>
                  <a:pt x="29" y="73"/>
                  <a:pt x="29" y="73"/>
                </a:cubicBezTo>
                <a:cubicBezTo>
                  <a:pt x="28" y="73"/>
                  <a:pt x="28" y="73"/>
                  <a:pt x="28" y="72"/>
                </a:cubicBezTo>
                <a:cubicBezTo>
                  <a:pt x="28" y="73"/>
                  <a:pt x="28" y="73"/>
                  <a:pt x="29" y="73"/>
                </a:cubicBezTo>
                <a:cubicBezTo>
                  <a:pt x="29" y="74"/>
                  <a:pt x="29" y="73"/>
                  <a:pt x="31" y="74"/>
                </a:cubicBezTo>
                <a:cubicBezTo>
                  <a:pt x="31" y="74"/>
                  <a:pt x="31" y="74"/>
                  <a:pt x="31" y="74"/>
                </a:cubicBezTo>
                <a:cubicBezTo>
                  <a:pt x="32" y="74"/>
                  <a:pt x="32" y="74"/>
                  <a:pt x="33" y="75"/>
                </a:cubicBezTo>
                <a:cubicBezTo>
                  <a:pt x="33" y="75"/>
                  <a:pt x="34" y="75"/>
                  <a:pt x="34" y="75"/>
                </a:cubicBezTo>
                <a:cubicBezTo>
                  <a:pt x="34" y="74"/>
                  <a:pt x="34" y="74"/>
                  <a:pt x="33" y="74"/>
                </a:cubicBezTo>
                <a:cubicBezTo>
                  <a:pt x="34" y="74"/>
                  <a:pt x="35" y="75"/>
                  <a:pt x="36" y="75"/>
                </a:cubicBezTo>
                <a:cubicBezTo>
                  <a:pt x="36" y="74"/>
                  <a:pt x="36" y="75"/>
                  <a:pt x="36" y="74"/>
                </a:cubicBezTo>
                <a:cubicBezTo>
                  <a:pt x="37" y="74"/>
                  <a:pt x="37" y="75"/>
                  <a:pt x="37" y="75"/>
                </a:cubicBezTo>
                <a:cubicBezTo>
                  <a:pt x="38" y="75"/>
                  <a:pt x="38" y="75"/>
                  <a:pt x="38" y="75"/>
                </a:cubicBezTo>
                <a:cubicBezTo>
                  <a:pt x="40" y="76"/>
                  <a:pt x="41" y="77"/>
                  <a:pt x="42" y="78"/>
                </a:cubicBezTo>
                <a:cubicBezTo>
                  <a:pt x="43" y="79"/>
                  <a:pt x="43" y="81"/>
                  <a:pt x="44" y="81"/>
                </a:cubicBezTo>
                <a:cubicBezTo>
                  <a:pt x="44" y="81"/>
                  <a:pt x="44" y="81"/>
                  <a:pt x="44" y="81"/>
                </a:cubicBezTo>
                <a:cubicBezTo>
                  <a:pt x="44" y="81"/>
                  <a:pt x="44" y="81"/>
                  <a:pt x="44" y="81"/>
                </a:cubicBezTo>
                <a:cubicBezTo>
                  <a:pt x="44" y="82"/>
                  <a:pt x="44" y="82"/>
                  <a:pt x="44" y="83"/>
                </a:cubicBezTo>
                <a:cubicBezTo>
                  <a:pt x="44" y="84"/>
                  <a:pt x="44" y="85"/>
                  <a:pt x="44" y="86"/>
                </a:cubicBezTo>
                <a:cubicBezTo>
                  <a:pt x="43" y="87"/>
                  <a:pt x="43" y="87"/>
                  <a:pt x="43" y="87"/>
                </a:cubicBezTo>
                <a:cubicBezTo>
                  <a:pt x="43" y="87"/>
                  <a:pt x="43" y="87"/>
                  <a:pt x="42" y="87"/>
                </a:cubicBezTo>
                <a:cubicBezTo>
                  <a:pt x="42" y="88"/>
                  <a:pt x="43" y="88"/>
                  <a:pt x="41" y="89"/>
                </a:cubicBezTo>
                <a:cubicBezTo>
                  <a:pt x="41" y="90"/>
                  <a:pt x="41" y="89"/>
                  <a:pt x="40" y="90"/>
                </a:cubicBezTo>
                <a:cubicBezTo>
                  <a:pt x="40" y="90"/>
                  <a:pt x="40" y="90"/>
                  <a:pt x="39" y="91"/>
                </a:cubicBezTo>
                <a:cubicBezTo>
                  <a:pt x="39" y="91"/>
                  <a:pt x="38" y="91"/>
                  <a:pt x="38" y="91"/>
                </a:cubicBezTo>
                <a:cubicBezTo>
                  <a:pt x="38" y="91"/>
                  <a:pt x="38" y="91"/>
                  <a:pt x="37" y="91"/>
                </a:cubicBezTo>
                <a:cubicBezTo>
                  <a:pt x="37" y="91"/>
                  <a:pt x="37" y="91"/>
                  <a:pt x="37" y="91"/>
                </a:cubicBezTo>
                <a:cubicBezTo>
                  <a:pt x="38" y="90"/>
                  <a:pt x="37" y="91"/>
                  <a:pt x="37" y="91"/>
                </a:cubicBezTo>
                <a:cubicBezTo>
                  <a:pt x="37" y="91"/>
                  <a:pt x="37" y="91"/>
                  <a:pt x="37" y="91"/>
                </a:cubicBezTo>
                <a:cubicBezTo>
                  <a:pt x="36" y="91"/>
                  <a:pt x="36" y="91"/>
                  <a:pt x="36" y="91"/>
                </a:cubicBezTo>
                <a:cubicBezTo>
                  <a:pt x="35" y="92"/>
                  <a:pt x="35" y="91"/>
                  <a:pt x="34" y="91"/>
                </a:cubicBezTo>
                <a:cubicBezTo>
                  <a:pt x="34" y="91"/>
                  <a:pt x="34" y="92"/>
                  <a:pt x="33" y="92"/>
                </a:cubicBezTo>
                <a:cubicBezTo>
                  <a:pt x="33" y="92"/>
                  <a:pt x="33" y="92"/>
                  <a:pt x="32" y="92"/>
                </a:cubicBezTo>
                <a:cubicBezTo>
                  <a:pt x="31" y="92"/>
                  <a:pt x="28" y="91"/>
                  <a:pt x="27" y="90"/>
                </a:cubicBezTo>
                <a:cubicBezTo>
                  <a:pt x="27" y="90"/>
                  <a:pt x="26" y="89"/>
                  <a:pt x="26" y="89"/>
                </a:cubicBezTo>
                <a:cubicBezTo>
                  <a:pt x="25" y="89"/>
                  <a:pt x="24" y="88"/>
                  <a:pt x="23" y="88"/>
                </a:cubicBezTo>
                <a:cubicBezTo>
                  <a:pt x="23" y="87"/>
                  <a:pt x="22" y="87"/>
                  <a:pt x="22" y="87"/>
                </a:cubicBezTo>
                <a:cubicBezTo>
                  <a:pt x="21" y="86"/>
                  <a:pt x="21" y="86"/>
                  <a:pt x="20" y="85"/>
                </a:cubicBezTo>
                <a:cubicBezTo>
                  <a:pt x="19" y="85"/>
                  <a:pt x="19" y="84"/>
                  <a:pt x="19" y="84"/>
                </a:cubicBezTo>
                <a:cubicBezTo>
                  <a:pt x="19" y="83"/>
                  <a:pt x="18" y="83"/>
                  <a:pt x="17" y="82"/>
                </a:cubicBezTo>
                <a:cubicBezTo>
                  <a:pt x="16" y="82"/>
                  <a:pt x="16" y="82"/>
                  <a:pt x="16" y="82"/>
                </a:cubicBezTo>
                <a:cubicBezTo>
                  <a:pt x="12" y="77"/>
                  <a:pt x="10" y="75"/>
                  <a:pt x="6" y="70"/>
                </a:cubicBezTo>
                <a:cubicBezTo>
                  <a:pt x="3" y="63"/>
                  <a:pt x="3" y="63"/>
                  <a:pt x="3" y="63"/>
                </a:cubicBezTo>
                <a:cubicBezTo>
                  <a:pt x="2" y="62"/>
                  <a:pt x="1" y="59"/>
                  <a:pt x="1" y="58"/>
                </a:cubicBezTo>
                <a:cubicBezTo>
                  <a:pt x="1" y="58"/>
                  <a:pt x="1" y="59"/>
                  <a:pt x="1" y="59"/>
                </a:cubicBezTo>
                <a:cubicBezTo>
                  <a:pt x="1" y="58"/>
                  <a:pt x="1" y="58"/>
                  <a:pt x="1" y="57"/>
                </a:cubicBezTo>
                <a:cubicBezTo>
                  <a:pt x="1" y="57"/>
                  <a:pt x="1" y="57"/>
                  <a:pt x="1" y="57"/>
                </a:cubicBezTo>
                <a:cubicBezTo>
                  <a:pt x="1" y="57"/>
                  <a:pt x="1" y="57"/>
                  <a:pt x="1" y="57"/>
                </a:cubicBezTo>
                <a:cubicBezTo>
                  <a:pt x="1" y="57"/>
                  <a:pt x="0" y="55"/>
                  <a:pt x="0" y="55"/>
                </a:cubicBezTo>
                <a:cubicBezTo>
                  <a:pt x="0" y="53"/>
                  <a:pt x="0" y="50"/>
                  <a:pt x="0" y="48"/>
                </a:cubicBezTo>
                <a:cubicBezTo>
                  <a:pt x="0" y="48"/>
                  <a:pt x="0" y="45"/>
                  <a:pt x="0" y="45"/>
                </a:cubicBezTo>
                <a:cubicBezTo>
                  <a:pt x="0" y="46"/>
                  <a:pt x="0" y="46"/>
                  <a:pt x="0" y="47"/>
                </a:cubicBezTo>
                <a:cubicBezTo>
                  <a:pt x="0" y="47"/>
                  <a:pt x="0" y="47"/>
                  <a:pt x="0" y="47"/>
                </a:cubicBezTo>
                <a:cubicBezTo>
                  <a:pt x="0" y="48"/>
                  <a:pt x="0" y="47"/>
                  <a:pt x="0" y="48"/>
                </a:cubicBezTo>
                <a:cubicBezTo>
                  <a:pt x="0" y="48"/>
                  <a:pt x="0" y="48"/>
                  <a:pt x="1" y="49"/>
                </a:cubicBezTo>
                <a:cubicBezTo>
                  <a:pt x="1" y="50"/>
                  <a:pt x="0" y="51"/>
                  <a:pt x="1" y="53"/>
                </a:cubicBezTo>
                <a:cubicBezTo>
                  <a:pt x="1" y="53"/>
                  <a:pt x="1" y="54"/>
                  <a:pt x="1" y="55"/>
                </a:cubicBezTo>
                <a:cubicBezTo>
                  <a:pt x="2" y="57"/>
                  <a:pt x="2" y="57"/>
                  <a:pt x="2" y="58"/>
                </a:cubicBezTo>
                <a:cubicBezTo>
                  <a:pt x="2" y="59"/>
                  <a:pt x="2" y="59"/>
                  <a:pt x="2" y="59"/>
                </a:cubicBezTo>
                <a:cubicBezTo>
                  <a:pt x="3" y="60"/>
                  <a:pt x="3" y="60"/>
                  <a:pt x="3" y="61"/>
                </a:cubicBezTo>
                <a:cubicBezTo>
                  <a:pt x="3" y="62"/>
                  <a:pt x="3" y="63"/>
                  <a:pt x="4" y="63"/>
                </a:cubicBezTo>
                <a:cubicBezTo>
                  <a:pt x="4" y="63"/>
                  <a:pt x="4" y="63"/>
                  <a:pt x="4" y="62"/>
                </a:cubicBezTo>
                <a:cubicBezTo>
                  <a:pt x="3" y="61"/>
                  <a:pt x="3" y="59"/>
                  <a:pt x="3" y="58"/>
                </a:cubicBezTo>
                <a:cubicBezTo>
                  <a:pt x="3" y="57"/>
                  <a:pt x="2" y="57"/>
                  <a:pt x="2" y="56"/>
                </a:cubicBezTo>
                <a:cubicBezTo>
                  <a:pt x="2" y="54"/>
                  <a:pt x="2" y="54"/>
                  <a:pt x="2" y="54"/>
                </a:cubicBezTo>
                <a:cubicBezTo>
                  <a:pt x="2" y="54"/>
                  <a:pt x="1" y="53"/>
                  <a:pt x="1" y="52"/>
                </a:cubicBezTo>
                <a:cubicBezTo>
                  <a:pt x="1" y="51"/>
                  <a:pt x="1" y="50"/>
                  <a:pt x="1" y="49"/>
                </a:cubicBezTo>
                <a:cubicBezTo>
                  <a:pt x="1" y="48"/>
                  <a:pt x="1" y="49"/>
                  <a:pt x="1" y="48"/>
                </a:cubicBezTo>
                <a:cubicBezTo>
                  <a:pt x="1" y="48"/>
                  <a:pt x="1" y="47"/>
                  <a:pt x="1" y="47"/>
                </a:cubicBezTo>
                <a:cubicBezTo>
                  <a:pt x="1" y="43"/>
                  <a:pt x="1" y="43"/>
                  <a:pt x="1" y="43"/>
                </a:cubicBezTo>
                <a:cubicBezTo>
                  <a:pt x="1" y="42"/>
                  <a:pt x="2" y="40"/>
                  <a:pt x="2" y="40"/>
                </a:cubicBezTo>
                <a:cubicBezTo>
                  <a:pt x="2" y="38"/>
                  <a:pt x="2" y="39"/>
                  <a:pt x="2" y="38"/>
                </a:cubicBezTo>
                <a:cubicBezTo>
                  <a:pt x="3" y="37"/>
                  <a:pt x="2" y="38"/>
                  <a:pt x="3" y="37"/>
                </a:cubicBezTo>
                <a:cubicBezTo>
                  <a:pt x="3" y="37"/>
                  <a:pt x="3" y="37"/>
                  <a:pt x="3" y="36"/>
                </a:cubicBezTo>
                <a:cubicBezTo>
                  <a:pt x="3" y="35"/>
                  <a:pt x="3" y="35"/>
                  <a:pt x="3" y="35"/>
                </a:cubicBezTo>
                <a:cubicBezTo>
                  <a:pt x="3" y="34"/>
                  <a:pt x="4" y="34"/>
                  <a:pt x="4" y="33"/>
                </a:cubicBezTo>
                <a:cubicBezTo>
                  <a:pt x="4" y="33"/>
                  <a:pt x="4" y="33"/>
                  <a:pt x="4" y="33"/>
                </a:cubicBezTo>
                <a:cubicBezTo>
                  <a:pt x="4" y="32"/>
                  <a:pt x="4" y="33"/>
                  <a:pt x="4" y="32"/>
                </a:cubicBezTo>
                <a:cubicBezTo>
                  <a:pt x="4" y="33"/>
                  <a:pt x="4" y="32"/>
                  <a:pt x="4" y="33"/>
                </a:cubicBezTo>
                <a:cubicBezTo>
                  <a:pt x="4" y="32"/>
                  <a:pt x="4" y="32"/>
                  <a:pt x="4" y="31"/>
                </a:cubicBezTo>
                <a:cubicBezTo>
                  <a:pt x="5" y="28"/>
                  <a:pt x="5" y="28"/>
                  <a:pt x="5" y="28"/>
                </a:cubicBezTo>
                <a:cubicBezTo>
                  <a:pt x="6" y="27"/>
                  <a:pt x="6" y="26"/>
                  <a:pt x="7" y="25"/>
                </a:cubicBezTo>
                <a:cubicBezTo>
                  <a:pt x="7" y="25"/>
                  <a:pt x="7" y="25"/>
                  <a:pt x="7" y="25"/>
                </a:cubicBezTo>
                <a:cubicBezTo>
                  <a:pt x="7" y="25"/>
                  <a:pt x="7" y="25"/>
                  <a:pt x="7" y="24"/>
                </a:cubicBezTo>
                <a:cubicBezTo>
                  <a:pt x="7" y="24"/>
                  <a:pt x="7" y="24"/>
                  <a:pt x="7" y="24"/>
                </a:cubicBezTo>
                <a:cubicBezTo>
                  <a:pt x="7" y="24"/>
                  <a:pt x="7" y="24"/>
                  <a:pt x="7" y="24"/>
                </a:cubicBezTo>
                <a:cubicBezTo>
                  <a:pt x="8" y="25"/>
                  <a:pt x="7" y="24"/>
                  <a:pt x="7" y="24"/>
                </a:cubicBezTo>
                <a:cubicBezTo>
                  <a:pt x="7" y="25"/>
                  <a:pt x="7" y="25"/>
                  <a:pt x="7" y="25"/>
                </a:cubicBezTo>
                <a:cubicBezTo>
                  <a:pt x="7" y="26"/>
                  <a:pt x="7" y="26"/>
                  <a:pt x="7" y="26"/>
                </a:cubicBezTo>
                <a:cubicBezTo>
                  <a:pt x="7" y="26"/>
                  <a:pt x="7" y="26"/>
                  <a:pt x="7" y="26"/>
                </a:cubicBezTo>
                <a:cubicBezTo>
                  <a:pt x="7" y="27"/>
                  <a:pt x="7" y="27"/>
                  <a:pt x="6" y="27"/>
                </a:cubicBezTo>
                <a:cubicBezTo>
                  <a:pt x="6" y="27"/>
                  <a:pt x="6" y="27"/>
                  <a:pt x="6" y="28"/>
                </a:cubicBezTo>
                <a:cubicBezTo>
                  <a:pt x="6" y="28"/>
                  <a:pt x="6" y="28"/>
                  <a:pt x="6" y="29"/>
                </a:cubicBezTo>
                <a:cubicBezTo>
                  <a:pt x="6" y="28"/>
                  <a:pt x="7" y="28"/>
                  <a:pt x="7" y="27"/>
                </a:cubicBezTo>
                <a:cubicBezTo>
                  <a:pt x="7" y="27"/>
                  <a:pt x="7" y="26"/>
                  <a:pt x="7" y="26"/>
                </a:cubicBezTo>
                <a:cubicBezTo>
                  <a:pt x="7" y="26"/>
                  <a:pt x="8" y="24"/>
                  <a:pt x="9" y="24"/>
                </a:cubicBezTo>
                <a:cubicBezTo>
                  <a:pt x="9" y="25"/>
                  <a:pt x="8" y="26"/>
                  <a:pt x="8" y="27"/>
                </a:cubicBezTo>
                <a:cubicBezTo>
                  <a:pt x="7" y="27"/>
                  <a:pt x="7" y="27"/>
                  <a:pt x="7" y="28"/>
                </a:cubicBezTo>
                <a:cubicBezTo>
                  <a:pt x="7" y="28"/>
                  <a:pt x="7" y="28"/>
                  <a:pt x="7" y="28"/>
                </a:cubicBezTo>
                <a:cubicBezTo>
                  <a:pt x="8" y="29"/>
                  <a:pt x="7" y="29"/>
                  <a:pt x="7" y="30"/>
                </a:cubicBezTo>
                <a:cubicBezTo>
                  <a:pt x="7" y="30"/>
                  <a:pt x="7" y="30"/>
                  <a:pt x="7" y="30"/>
                </a:cubicBezTo>
                <a:cubicBezTo>
                  <a:pt x="7" y="30"/>
                  <a:pt x="7" y="30"/>
                  <a:pt x="7" y="29"/>
                </a:cubicBezTo>
                <a:cubicBezTo>
                  <a:pt x="8" y="29"/>
                  <a:pt x="8" y="29"/>
                  <a:pt x="8" y="29"/>
                </a:cubicBezTo>
                <a:cubicBezTo>
                  <a:pt x="8" y="28"/>
                  <a:pt x="8" y="28"/>
                  <a:pt x="8" y="28"/>
                </a:cubicBezTo>
                <a:cubicBezTo>
                  <a:pt x="9" y="27"/>
                  <a:pt x="9" y="26"/>
                  <a:pt x="9" y="26"/>
                </a:cubicBezTo>
                <a:cubicBezTo>
                  <a:pt x="9" y="27"/>
                  <a:pt x="9" y="27"/>
                  <a:pt x="9" y="28"/>
                </a:cubicBezTo>
                <a:cubicBezTo>
                  <a:pt x="9" y="28"/>
                  <a:pt x="9" y="28"/>
                  <a:pt x="8" y="29"/>
                </a:cubicBezTo>
                <a:cubicBezTo>
                  <a:pt x="8" y="29"/>
                  <a:pt x="8" y="30"/>
                  <a:pt x="8" y="31"/>
                </a:cubicBezTo>
                <a:cubicBezTo>
                  <a:pt x="8" y="31"/>
                  <a:pt x="8" y="31"/>
                  <a:pt x="8" y="31"/>
                </a:cubicBezTo>
                <a:cubicBezTo>
                  <a:pt x="8" y="31"/>
                  <a:pt x="8" y="31"/>
                  <a:pt x="8" y="30"/>
                </a:cubicBezTo>
                <a:cubicBezTo>
                  <a:pt x="8" y="30"/>
                  <a:pt x="8" y="30"/>
                  <a:pt x="8" y="30"/>
                </a:cubicBezTo>
                <a:cubicBezTo>
                  <a:pt x="9" y="30"/>
                  <a:pt x="9" y="30"/>
                  <a:pt x="9" y="29"/>
                </a:cubicBezTo>
                <a:cubicBezTo>
                  <a:pt x="9" y="29"/>
                  <a:pt x="9" y="29"/>
                  <a:pt x="9" y="29"/>
                </a:cubicBezTo>
                <a:cubicBezTo>
                  <a:pt x="9" y="29"/>
                  <a:pt x="9" y="29"/>
                  <a:pt x="9" y="29"/>
                </a:cubicBezTo>
                <a:cubicBezTo>
                  <a:pt x="9" y="28"/>
                  <a:pt x="9" y="28"/>
                  <a:pt x="9" y="28"/>
                </a:cubicBezTo>
                <a:cubicBezTo>
                  <a:pt x="10" y="28"/>
                  <a:pt x="10" y="28"/>
                  <a:pt x="10" y="28"/>
                </a:cubicBezTo>
                <a:cubicBezTo>
                  <a:pt x="10" y="27"/>
                  <a:pt x="10" y="27"/>
                  <a:pt x="10" y="27"/>
                </a:cubicBezTo>
                <a:cubicBezTo>
                  <a:pt x="10" y="27"/>
                  <a:pt x="10" y="27"/>
                  <a:pt x="11" y="27"/>
                </a:cubicBezTo>
                <a:cubicBezTo>
                  <a:pt x="11" y="27"/>
                  <a:pt x="10" y="27"/>
                  <a:pt x="10" y="28"/>
                </a:cubicBezTo>
                <a:cubicBezTo>
                  <a:pt x="10" y="28"/>
                  <a:pt x="10" y="29"/>
                  <a:pt x="10" y="29"/>
                </a:cubicBezTo>
                <a:cubicBezTo>
                  <a:pt x="9" y="30"/>
                  <a:pt x="9" y="31"/>
                  <a:pt x="9" y="32"/>
                </a:cubicBezTo>
                <a:cubicBezTo>
                  <a:pt x="8" y="33"/>
                  <a:pt x="8" y="34"/>
                  <a:pt x="7" y="35"/>
                </a:cubicBezTo>
                <a:cubicBezTo>
                  <a:pt x="7" y="36"/>
                  <a:pt x="7" y="35"/>
                  <a:pt x="7" y="36"/>
                </a:cubicBezTo>
                <a:cubicBezTo>
                  <a:pt x="7" y="36"/>
                  <a:pt x="7" y="38"/>
                  <a:pt x="7" y="38"/>
                </a:cubicBezTo>
                <a:cubicBezTo>
                  <a:pt x="7" y="38"/>
                  <a:pt x="7" y="38"/>
                  <a:pt x="7" y="38"/>
                </a:cubicBezTo>
                <a:cubicBezTo>
                  <a:pt x="8" y="37"/>
                  <a:pt x="8" y="36"/>
                  <a:pt x="8" y="35"/>
                </a:cubicBezTo>
                <a:cubicBezTo>
                  <a:pt x="9" y="33"/>
                  <a:pt x="9" y="33"/>
                  <a:pt x="9" y="33"/>
                </a:cubicBezTo>
                <a:cubicBezTo>
                  <a:pt x="9" y="32"/>
                  <a:pt x="10" y="31"/>
                  <a:pt x="10" y="30"/>
                </a:cubicBezTo>
                <a:cubicBezTo>
                  <a:pt x="10" y="29"/>
                  <a:pt x="11" y="29"/>
                  <a:pt x="11" y="28"/>
                </a:cubicBezTo>
                <a:cubicBezTo>
                  <a:pt x="11" y="28"/>
                  <a:pt x="12" y="26"/>
                  <a:pt x="12" y="26"/>
                </a:cubicBezTo>
                <a:cubicBezTo>
                  <a:pt x="13" y="25"/>
                  <a:pt x="13" y="25"/>
                  <a:pt x="13" y="25"/>
                </a:cubicBezTo>
                <a:cubicBezTo>
                  <a:pt x="13" y="25"/>
                  <a:pt x="13" y="24"/>
                  <a:pt x="13" y="24"/>
                </a:cubicBezTo>
                <a:cubicBezTo>
                  <a:pt x="14" y="25"/>
                  <a:pt x="13" y="24"/>
                  <a:pt x="13" y="25"/>
                </a:cubicBezTo>
                <a:cubicBezTo>
                  <a:pt x="12" y="27"/>
                  <a:pt x="12" y="27"/>
                  <a:pt x="12" y="27"/>
                </a:cubicBezTo>
                <a:cubicBezTo>
                  <a:pt x="12" y="27"/>
                  <a:pt x="12" y="27"/>
                  <a:pt x="12" y="27"/>
                </a:cubicBezTo>
                <a:cubicBezTo>
                  <a:pt x="12" y="27"/>
                  <a:pt x="12" y="27"/>
                  <a:pt x="12" y="27"/>
                </a:cubicBezTo>
                <a:cubicBezTo>
                  <a:pt x="11" y="28"/>
                  <a:pt x="11" y="29"/>
                  <a:pt x="10" y="30"/>
                </a:cubicBezTo>
                <a:cubicBezTo>
                  <a:pt x="10" y="31"/>
                  <a:pt x="10" y="31"/>
                  <a:pt x="10" y="31"/>
                </a:cubicBezTo>
                <a:cubicBezTo>
                  <a:pt x="10" y="32"/>
                  <a:pt x="10" y="32"/>
                  <a:pt x="10" y="32"/>
                </a:cubicBezTo>
                <a:cubicBezTo>
                  <a:pt x="10" y="31"/>
                  <a:pt x="10" y="32"/>
                  <a:pt x="10" y="31"/>
                </a:cubicBezTo>
                <a:cubicBezTo>
                  <a:pt x="11" y="31"/>
                  <a:pt x="11" y="30"/>
                  <a:pt x="11" y="29"/>
                </a:cubicBezTo>
                <a:cubicBezTo>
                  <a:pt x="12" y="31"/>
                  <a:pt x="11" y="31"/>
                  <a:pt x="10" y="33"/>
                </a:cubicBezTo>
                <a:cubicBezTo>
                  <a:pt x="10" y="33"/>
                  <a:pt x="10" y="33"/>
                  <a:pt x="10" y="34"/>
                </a:cubicBezTo>
                <a:cubicBezTo>
                  <a:pt x="10" y="34"/>
                  <a:pt x="10" y="34"/>
                  <a:pt x="10" y="34"/>
                </a:cubicBezTo>
                <a:cubicBezTo>
                  <a:pt x="10" y="35"/>
                  <a:pt x="10" y="35"/>
                  <a:pt x="10" y="35"/>
                </a:cubicBezTo>
                <a:cubicBezTo>
                  <a:pt x="10" y="36"/>
                  <a:pt x="10" y="36"/>
                  <a:pt x="10" y="36"/>
                </a:cubicBezTo>
                <a:cubicBezTo>
                  <a:pt x="10" y="36"/>
                  <a:pt x="10" y="35"/>
                  <a:pt x="10" y="35"/>
                </a:cubicBezTo>
                <a:cubicBezTo>
                  <a:pt x="10" y="34"/>
                  <a:pt x="11" y="34"/>
                  <a:pt x="11" y="33"/>
                </a:cubicBezTo>
                <a:cubicBezTo>
                  <a:pt x="11" y="32"/>
                  <a:pt x="11" y="32"/>
                  <a:pt x="12" y="31"/>
                </a:cubicBezTo>
                <a:cubicBezTo>
                  <a:pt x="12" y="31"/>
                  <a:pt x="12" y="31"/>
                  <a:pt x="12" y="31"/>
                </a:cubicBezTo>
                <a:cubicBezTo>
                  <a:pt x="12" y="31"/>
                  <a:pt x="12" y="31"/>
                  <a:pt x="12" y="31"/>
                </a:cubicBezTo>
                <a:cubicBezTo>
                  <a:pt x="12" y="31"/>
                  <a:pt x="12" y="31"/>
                  <a:pt x="12" y="31"/>
                </a:cubicBezTo>
                <a:cubicBezTo>
                  <a:pt x="12" y="31"/>
                  <a:pt x="12" y="31"/>
                  <a:pt x="13" y="30"/>
                </a:cubicBezTo>
                <a:cubicBezTo>
                  <a:pt x="13" y="30"/>
                  <a:pt x="13" y="30"/>
                  <a:pt x="13" y="29"/>
                </a:cubicBezTo>
                <a:cubicBezTo>
                  <a:pt x="14" y="29"/>
                  <a:pt x="14" y="28"/>
                  <a:pt x="14" y="27"/>
                </a:cubicBezTo>
                <a:cubicBezTo>
                  <a:pt x="16" y="24"/>
                  <a:pt x="16" y="24"/>
                  <a:pt x="16" y="24"/>
                </a:cubicBezTo>
                <a:cubicBezTo>
                  <a:pt x="16" y="24"/>
                  <a:pt x="16" y="24"/>
                  <a:pt x="17" y="24"/>
                </a:cubicBezTo>
                <a:cubicBezTo>
                  <a:pt x="17" y="24"/>
                  <a:pt x="17" y="24"/>
                  <a:pt x="17" y="23"/>
                </a:cubicBezTo>
                <a:cubicBezTo>
                  <a:pt x="17" y="23"/>
                  <a:pt x="17" y="23"/>
                  <a:pt x="17" y="23"/>
                </a:cubicBezTo>
                <a:cubicBezTo>
                  <a:pt x="17" y="23"/>
                  <a:pt x="17" y="23"/>
                  <a:pt x="17" y="23"/>
                </a:cubicBezTo>
                <a:cubicBezTo>
                  <a:pt x="17" y="22"/>
                  <a:pt x="17" y="23"/>
                  <a:pt x="18" y="22"/>
                </a:cubicBezTo>
                <a:cubicBezTo>
                  <a:pt x="18" y="22"/>
                  <a:pt x="18" y="22"/>
                  <a:pt x="19" y="21"/>
                </a:cubicBezTo>
                <a:cubicBezTo>
                  <a:pt x="19" y="21"/>
                  <a:pt x="19" y="21"/>
                  <a:pt x="19" y="20"/>
                </a:cubicBezTo>
                <a:cubicBezTo>
                  <a:pt x="20" y="20"/>
                  <a:pt x="20" y="20"/>
                  <a:pt x="20" y="20"/>
                </a:cubicBezTo>
                <a:cubicBezTo>
                  <a:pt x="20" y="19"/>
                  <a:pt x="21" y="19"/>
                  <a:pt x="21" y="19"/>
                </a:cubicBezTo>
                <a:cubicBezTo>
                  <a:pt x="21" y="18"/>
                  <a:pt x="21" y="18"/>
                  <a:pt x="21" y="18"/>
                </a:cubicBezTo>
                <a:cubicBezTo>
                  <a:pt x="22" y="18"/>
                  <a:pt x="21" y="18"/>
                  <a:pt x="22" y="19"/>
                </a:cubicBezTo>
                <a:cubicBezTo>
                  <a:pt x="22" y="19"/>
                  <a:pt x="22" y="19"/>
                  <a:pt x="22" y="19"/>
                </a:cubicBezTo>
                <a:cubicBezTo>
                  <a:pt x="22" y="18"/>
                  <a:pt x="23" y="18"/>
                  <a:pt x="23" y="17"/>
                </a:cubicBezTo>
                <a:cubicBezTo>
                  <a:pt x="24" y="17"/>
                  <a:pt x="24" y="16"/>
                  <a:pt x="25" y="16"/>
                </a:cubicBezTo>
                <a:cubicBezTo>
                  <a:pt x="25" y="15"/>
                  <a:pt x="25" y="15"/>
                  <a:pt x="26" y="15"/>
                </a:cubicBezTo>
                <a:cubicBezTo>
                  <a:pt x="28" y="13"/>
                  <a:pt x="27" y="14"/>
                  <a:pt x="29" y="13"/>
                </a:cubicBezTo>
                <a:cubicBezTo>
                  <a:pt x="29" y="13"/>
                  <a:pt x="29" y="13"/>
                  <a:pt x="29" y="13"/>
                </a:cubicBezTo>
                <a:cubicBezTo>
                  <a:pt x="30" y="12"/>
                  <a:pt x="31" y="12"/>
                  <a:pt x="32" y="12"/>
                </a:cubicBezTo>
                <a:cubicBezTo>
                  <a:pt x="32" y="11"/>
                  <a:pt x="33" y="11"/>
                  <a:pt x="34" y="11"/>
                </a:cubicBezTo>
                <a:cubicBezTo>
                  <a:pt x="35" y="10"/>
                  <a:pt x="37" y="10"/>
                  <a:pt x="37" y="9"/>
                </a:cubicBezTo>
                <a:cubicBezTo>
                  <a:pt x="39" y="9"/>
                  <a:pt x="39" y="9"/>
                  <a:pt x="39" y="9"/>
                </a:cubicBezTo>
                <a:cubicBezTo>
                  <a:pt x="40" y="8"/>
                  <a:pt x="40" y="8"/>
                  <a:pt x="41" y="8"/>
                </a:cubicBezTo>
                <a:cubicBezTo>
                  <a:pt x="41" y="8"/>
                  <a:pt x="40" y="8"/>
                  <a:pt x="40" y="8"/>
                </a:cubicBezTo>
                <a:cubicBezTo>
                  <a:pt x="40" y="8"/>
                  <a:pt x="40" y="8"/>
                  <a:pt x="40" y="8"/>
                </a:cubicBezTo>
                <a:cubicBezTo>
                  <a:pt x="40" y="8"/>
                  <a:pt x="40" y="8"/>
                  <a:pt x="40" y="8"/>
                </a:cubicBezTo>
                <a:cubicBezTo>
                  <a:pt x="40" y="8"/>
                  <a:pt x="40" y="8"/>
                  <a:pt x="40" y="8"/>
                </a:cubicBezTo>
                <a:cubicBezTo>
                  <a:pt x="42" y="7"/>
                  <a:pt x="41" y="7"/>
                  <a:pt x="41" y="7"/>
                </a:cubicBezTo>
                <a:cubicBezTo>
                  <a:pt x="43" y="6"/>
                  <a:pt x="43" y="6"/>
                  <a:pt x="44" y="7"/>
                </a:cubicBezTo>
                <a:cubicBezTo>
                  <a:pt x="44" y="6"/>
                  <a:pt x="45" y="6"/>
                  <a:pt x="46" y="6"/>
                </a:cubicBezTo>
                <a:cubicBezTo>
                  <a:pt x="48" y="5"/>
                  <a:pt x="52" y="6"/>
                  <a:pt x="55" y="6"/>
                </a:cubicBezTo>
                <a:cubicBezTo>
                  <a:pt x="55" y="6"/>
                  <a:pt x="57" y="7"/>
                  <a:pt x="57" y="7"/>
                </a:cubicBezTo>
                <a:cubicBezTo>
                  <a:pt x="58" y="7"/>
                  <a:pt x="59" y="7"/>
                  <a:pt x="59" y="7"/>
                </a:cubicBezTo>
                <a:cubicBezTo>
                  <a:pt x="60" y="8"/>
                  <a:pt x="60" y="8"/>
                  <a:pt x="61" y="8"/>
                </a:cubicBezTo>
                <a:cubicBezTo>
                  <a:pt x="62" y="8"/>
                  <a:pt x="62" y="8"/>
                  <a:pt x="63" y="8"/>
                </a:cubicBezTo>
                <a:cubicBezTo>
                  <a:pt x="63" y="9"/>
                  <a:pt x="64" y="9"/>
                  <a:pt x="64" y="9"/>
                </a:cubicBezTo>
                <a:cubicBezTo>
                  <a:pt x="65" y="10"/>
                  <a:pt x="66" y="10"/>
                  <a:pt x="67" y="11"/>
                </a:cubicBezTo>
                <a:cubicBezTo>
                  <a:pt x="68" y="11"/>
                  <a:pt x="69" y="11"/>
                  <a:pt x="69" y="12"/>
                </a:cubicBezTo>
                <a:cubicBezTo>
                  <a:pt x="70" y="12"/>
                  <a:pt x="71" y="13"/>
                  <a:pt x="72" y="13"/>
                </a:cubicBezTo>
                <a:cubicBezTo>
                  <a:pt x="73" y="14"/>
                  <a:pt x="73" y="14"/>
                  <a:pt x="73" y="14"/>
                </a:cubicBezTo>
                <a:cubicBezTo>
                  <a:pt x="73" y="14"/>
                  <a:pt x="74" y="14"/>
                  <a:pt x="74" y="15"/>
                </a:cubicBezTo>
                <a:cubicBezTo>
                  <a:pt x="75" y="16"/>
                  <a:pt x="75" y="15"/>
                  <a:pt x="77" y="17"/>
                </a:cubicBezTo>
                <a:cubicBezTo>
                  <a:pt x="77" y="17"/>
                  <a:pt x="77" y="17"/>
                  <a:pt x="77" y="17"/>
                </a:cubicBezTo>
                <a:cubicBezTo>
                  <a:pt x="77" y="18"/>
                  <a:pt x="78" y="18"/>
                  <a:pt x="78" y="18"/>
                </a:cubicBezTo>
                <a:cubicBezTo>
                  <a:pt x="79" y="19"/>
                  <a:pt x="79" y="19"/>
                  <a:pt x="79" y="19"/>
                </a:cubicBezTo>
                <a:cubicBezTo>
                  <a:pt x="80" y="19"/>
                  <a:pt x="78" y="19"/>
                  <a:pt x="79" y="19"/>
                </a:cubicBezTo>
                <a:cubicBezTo>
                  <a:pt x="79" y="19"/>
                  <a:pt x="79" y="19"/>
                  <a:pt x="79" y="19"/>
                </a:cubicBezTo>
                <a:cubicBezTo>
                  <a:pt x="80" y="19"/>
                  <a:pt x="80" y="19"/>
                  <a:pt x="80" y="19"/>
                </a:cubicBezTo>
                <a:cubicBezTo>
                  <a:pt x="80" y="20"/>
                  <a:pt x="80" y="20"/>
                  <a:pt x="80" y="19"/>
                </a:cubicBezTo>
                <a:cubicBezTo>
                  <a:pt x="79" y="19"/>
                  <a:pt x="80" y="19"/>
                  <a:pt x="79" y="19"/>
                </a:cubicBezTo>
                <a:cubicBezTo>
                  <a:pt x="79" y="19"/>
                  <a:pt x="79" y="19"/>
                  <a:pt x="79" y="19"/>
                </a:cubicBezTo>
                <a:cubicBezTo>
                  <a:pt x="80" y="20"/>
                  <a:pt x="80" y="20"/>
                  <a:pt x="80" y="20"/>
                </a:cubicBezTo>
                <a:cubicBezTo>
                  <a:pt x="80" y="20"/>
                  <a:pt x="81" y="20"/>
                  <a:pt x="81" y="21"/>
                </a:cubicBezTo>
                <a:cubicBezTo>
                  <a:pt x="82" y="21"/>
                  <a:pt x="82" y="21"/>
                  <a:pt x="82" y="21"/>
                </a:cubicBezTo>
                <a:cubicBezTo>
                  <a:pt x="82" y="22"/>
                  <a:pt x="82" y="22"/>
                  <a:pt x="83" y="23"/>
                </a:cubicBezTo>
                <a:cubicBezTo>
                  <a:pt x="83" y="23"/>
                  <a:pt x="83" y="23"/>
                  <a:pt x="83" y="24"/>
                </a:cubicBezTo>
                <a:cubicBezTo>
                  <a:pt x="83" y="24"/>
                  <a:pt x="83" y="25"/>
                  <a:pt x="84" y="25"/>
                </a:cubicBezTo>
                <a:cubicBezTo>
                  <a:pt x="84" y="24"/>
                  <a:pt x="83" y="24"/>
                  <a:pt x="83" y="23"/>
                </a:cubicBezTo>
                <a:cubicBezTo>
                  <a:pt x="80" y="19"/>
                  <a:pt x="80" y="19"/>
                  <a:pt x="80" y="19"/>
                </a:cubicBezTo>
                <a:cubicBezTo>
                  <a:pt x="80" y="18"/>
                  <a:pt x="80" y="18"/>
                  <a:pt x="79" y="18"/>
                </a:cubicBezTo>
                <a:cubicBezTo>
                  <a:pt x="78" y="16"/>
                  <a:pt x="78" y="16"/>
                  <a:pt x="78" y="16"/>
                </a:cubicBezTo>
                <a:cubicBezTo>
                  <a:pt x="77" y="15"/>
                  <a:pt x="76" y="15"/>
                  <a:pt x="76" y="14"/>
                </a:cubicBezTo>
                <a:cubicBezTo>
                  <a:pt x="77" y="14"/>
                  <a:pt x="76" y="15"/>
                  <a:pt x="77" y="15"/>
                </a:cubicBezTo>
                <a:cubicBezTo>
                  <a:pt x="77" y="14"/>
                  <a:pt x="75" y="14"/>
                  <a:pt x="75" y="13"/>
                </a:cubicBezTo>
                <a:cubicBezTo>
                  <a:pt x="75" y="12"/>
                  <a:pt x="74" y="12"/>
                  <a:pt x="73" y="11"/>
                </a:cubicBezTo>
                <a:cubicBezTo>
                  <a:pt x="72" y="11"/>
                  <a:pt x="72" y="11"/>
                  <a:pt x="71" y="10"/>
                </a:cubicBezTo>
                <a:cubicBezTo>
                  <a:pt x="71" y="10"/>
                  <a:pt x="70" y="10"/>
                  <a:pt x="69" y="9"/>
                </a:cubicBezTo>
                <a:cubicBezTo>
                  <a:pt x="69" y="9"/>
                  <a:pt x="69" y="9"/>
                  <a:pt x="69" y="9"/>
                </a:cubicBezTo>
                <a:cubicBezTo>
                  <a:pt x="69" y="9"/>
                  <a:pt x="69" y="9"/>
                  <a:pt x="69" y="9"/>
                </a:cubicBezTo>
                <a:cubicBezTo>
                  <a:pt x="69" y="9"/>
                  <a:pt x="69" y="8"/>
                  <a:pt x="68" y="8"/>
                </a:cubicBezTo>
                <a:cubicBezTo>
                  <a:pt x="68" y="8"/>
                  <a:pt x="68" y="8"/>
                  <a:pt x="68" y="8"/>
                </a:cubicBezTo>
                <a:cubicBezTo>
                  <a:pt x="68" y="8"/>
                  <a:pt x="68" y="8"/>
                  <a:pt x="68" y="8"/>
                </a:cubicBezTo>
                <a:cubicBezTo>
                  <a:pt x="68" y="8"/>
                  <a:pt x="69" y="8"/>
                  <a:pt x="69" y="8"/>
                </a:cubicBezTo>
                <a:cubicBezTo>
                  <a:pt x="69" y="8"/>
                  <a:pt x="69" y="8"/>
                  <a:pt x="69" y="8"/>
                </a:cubicBezTo>
                <a:cubicBezTo>
                  <a:pt x="70" y="9"/>
                  <a:pt x="69" y="9"/>
                  <a:pt x="70" y="9"/>
                </a:cubicBezTo>
                <a:cubicBezTo>
                  <a:pt x="71" y="9"/>
                  <a:pt x="71" y="9"/>
                  <a:pt x="71" y="9"/>
                </a:cubicBezTo>
                <a:cubicBezTo>
                  <a:pt x="72" y="10"/>
                  <a:pt x="72" y="10"/>
                  <a:pt x="72" y="10"/>
                </a:cubicBezTo>
                <a:cubicBezTo>
                  <a:pt x="72" y="9"/>
                  <a:pt x="72" y="9"/>
                  <a:pt x="72" y="9"/>
                </a:cubicBezTo>
                <a:cubicBezTo>
                  <a:pt x="73" y="10"/>
                  <a:pt x="73" y="10"/>
                  <a:pt x="73" y="10"/>
                </a:cubicBezTo>
                <a:cubicBezTo>
                  <a:pt x="73" y="10"/>
                  <a:pt x="73" y="10"/>
                  <a:pt x="73" y="10"/>
                </a:cubicBezTo>
                <a:cubicBezTo>
                  <a:pt x="72" y="10"/>
                  <a:pt x="72" y="10"/>
                  <a:pt x="72" y="10"/>
                </a:cubicBezTo>
                <a:cubicBezTo>
                  <a:pt x="72" y="10"/>
                  <a:pt x="72" y="10"/>
                  <a:pt x="72" y="10"/>
                </a:cubicBezTo>
                <a:cubicBezTo>
                  <a:pt x="73" y="10"/>
                  <a:pt x="73" y="11"/>
                  <a:pt x="74" y="11"/>
                </a:cubicBezTo>
                <a:cubicBezTo>
                  <a:pt x="74" y="11"/>
                  <a:pt x="74" y="11"/>
                  <a:pt x="74" y="11"/>
                </a:cubicBezTo>
                <a:cubicBezTo>
                  <a:pt x="75" y="12"/>
                  <a:pt x="75" y="11"/>
                  <a:pt x="75" y="11"/>
                </a:cubicBezTo>
                <a:cubicBezTo>
                  <a:pt x="76" y="12"/>
                  <a:pt x="76" y="12"/>
                  <a:pt x="76" y="12"/>
                </a:cubicBezTo>
                <a:cubicBezTo>
                  <a:pt x="76" y="12"/>
                  <a:pt x="76" y="12"/>
                  <a:pt x="77" y="12"/>
                </a:cubicBezTo>
                <a:cubicBezTo>
                  <a:pt x="77" y="13"/>
                  <a:pt x="77" y="12"/>
                  <a:pt x="77" y="13"/>
                </a:cubicBezTo>
                <a:cubicBezTo>
                  <a:pt x="78" y="13"/>
                  <a:pt x="77" y="13"/>
                  <a:pt x="78" y="12"/>
                </a:cubicBezTo>
                <a:cubicBezTo>
                  <a:pt x="78" y="12"/>
                  <a:pt x="77" y="13"/>
                  <a:pt x="78" y="12"/>
                </a:cubicBezTo>
                <a:cubicBezTo>
                  <a:pt x="78" y="12"/>
                  <a:pt x="78" y="12"/>
                  <a:pt x="78" y="12"/>
                </a:cubicBezTo>
                <a:cubicBezTo>
                  <a:pt x="78" y="12"/>
                  <a:pt x="78" y="12"/>
                  <a:pt x="78" y="12"/>
                </a:cubicBezTo>
                <a:cubicBezTo>
                  <a:pt x="78" y="12"/>
                  <a:pt x="78" y="13"/>
                  <a:pt x="78" y="13"/>
                </a:cubicBezTo>
                <a:cubicBezTo>
                  <a:pt x="79" y="13"/>
                  <a:pt x="79" y="13"/>
                  <a:pt x="79" y="13"/>
                </a:cubicBezTo>
                <a:cubicBezTo>
                  <a:pt x="79" y="13"/>
                  <a:pt x="79" y="13"/>
                  <a:pt x="79" y="13"/>
                </a:cubicBezTo>
                <a:cubicBezTo>
                  <a:pt x="79" y="13"/>
                  <a:pt x="79" y="13"/>
                  <a:pt x="79" y="13"/>
                </a:cubicBezTo>
                <a:cubicBezTo>
                  <a:pt x="79" y="13"/>
                  <a:pt x="79" y="13"/>
                  <a:pt x="79" y="13"/>
                </a:cubicBezTo>
                <a:cubicBezTo>
                  <a:pt x="79" y="13"/>
                  <a:pt x="79" y="13"/>
                  <a:pt x="79" y="13"/>
                </a:cubicBezTo>
                <a:cubicBezTo>
                  <a:pt x="78" y="12"/>
                  <a:pt x="78" y="12"/>
                  <a:pt x="78" y="12"/>
                </a:cubicBezTo>
                <a:cubicBezTo>
                  <a:pt x="78" y="12"/>
                  <a:pt x="78" y="12"/>
                  <a:pt x="78" y="12"/>
                </a:cubicBezTo>
                <a:cubicBezTo>
                  <a:pt x="77" y="11"/>
                  <a:pt x="77" y="11"/>
                  <a:pt x="77" y="11"/>
                </a:cubicBezTo>
                <a:cubicBezTo>
                  <a:pt x="77" y="11"/>
                  <a:pt x="77" y="11"/>
                  <a:pt x="77" y="11"/>
                </a:cubicBezTo>
                <a:cubicBezTo>
                  <a:pt x="77" y="11"/>
                  <a:pt x="77" y="11"/>
                  <a:pt x="77" y="11"/>
                </a:cubicBezTo>
                <a:cubicBezTo>
                  <a:pt x="78" y="11"/>
                  <a:pt x="77" y="11"/>
                  <a:pt x="77" y="11"/>
                </a:cubicBezTo>
                <a:cubicBezTo>
                  <a:pt x="78" y="11"/>
                  <a:pt x="77" y="11"/>
                  <a:pt x="78" y="11"/>
                </a:cubicBezTo>
                <a:cubicBezTo>
                  <a:pt x="78" y="11"/>
                  <a:pt x="78" y="11"/>
                  <a:pt x="78" y="11"/>
                </a:cubicBezTo>
                <a:cubicBezTo>
                  <a:pt x="78" y="11"/>
                  <a:pt x="78" y="11"/>
                  <a:pt x="78" y="11"/>
                </a:cubicBezTo>
                <a:cubicBezTo>
                  <a:pt x="78" y="11"/>
                  <a:pt x="78" y="11"/>
                  <a:pt x="78" y="11"/>
                </a:cubicBezTo>
                <a:cubicBezTo>
                  <a:pt x="78" y="11"/>
                  <a:pt x="78" y="12"/>
                  <a:pt x="78" y="12"/>
                </a:cubicBezTo>
                <a:cubicBezTo>
                  <a:pt x="78" y="12"/>
                  <a:pt x="79" y="12"/>
                  <a:pt x="79" y="12"/>
                </a:cubicBezTo>
                <a:cubicBezTo>
                  <a:pt x="79" y="12"/>
                  <a:pt x="80" y="13"/>
                  <a:pt x="80" y="13"/>
                </a:cubicBezTo>
                <a:cubicBezTo>
                  <a:pt x="81" y="13"/>
                  <a:pt x="81" y="13"/>
                  <a:pt x="81" y="13"/>
                </a:cubicBezTo>
                <a:cubicBezTo>
                  <a:pt x="81" y="13"/>
                  <a:pt x="81" y="13"/>
                  <a:pt x="82" y="14"/>
                </a:cubicBezTo>
                <a:cubicBezTo>
                  <a:pt x="83" y="15"/>
                  <a:pt x="83" y="16"/>
                  <a:pt x="83" y="16"/>
                </a:cubicBezTo>
                <a:cubicBezTo>
                  <a:pt x="85" y="17"/>
                  <a:pt x="85" y="18"/>
                  <a:pt x="86" y="19"/>
                </a:cubicBezTo>
                <a:cubicBezTo>
                  <a:pt x="87" y="20"/>
                  <a:pt x="87" y="20"/>
                  <a:pt x="87" y="20"/>
                </a:cubicBezTo>
                <a:cubicBezTo>
                  <a:pt x="87" y="21"/>
                  <a:pt x="88" y="21"/>
                  <a:pt x="88" y="22"/>
                </a:cubicBezTo>
                <a:cubicBezTo>
                  <a:pt x="89" y="24"/>
                  <a:pt x="89" y="24"/>
                  <a:pt x="89" y="24"/>
                </a:cubicBezTo>
                <a:cubicBezTo>
                  <a:pt x="90" y="25"/>
                  <a:pt x="90" y="26"/>
                  <a:pt x="91" y="27"/>
                </a:cubicBezTo>
                <a:cubicBezTo>
                  <a:pt x="91" y="28"/>
                  <a:pt x="91" y="28"/>
                  <a:pt x="91" y="28"/>
                </a:cubicBezTo>
                <a:cubicBezTo>
                  <a:pt x="92" y="30"/>
                  <a:pt x="92" y="30"/>
                  <a:pt x="92" y="30"/>
                </a:cubicBezTo>
                <a:cubicBezTo>
                  <a:pt x="92" y="31"/>
                  <a:pt x="92" y="32"/>
                  <a:pt x="93" y="32"/>
                </a:cubicBezTo>
                <a:cubicBezTo>
                  <a:pt x="93" y="33"/>
                  <a:pt x="93" y="34"/>
                  <a:pt x="93" y="34"/>
                </a:cubicBezTo>
                <a:cubicBezTo>
                  <a:pt x="93" y="34"/>
                  <a:pt x="93" y="34"/>
                  <a:pt x="93" y="35"/>
                </a:cubicBezTo>
                <a:cubicBezTo>
                  <a:pt x="94" y="37"/>
                  <a:pt x="95" y="42"/>
                  <a:pt x="95" y="44"/>
                </a:cubicBezTo>
                <a:cubicBezTo>
                  <a:pt x="95" y="45"/>
                  <a:pt x="95" y="46"/>
                  <a:pt x="95" y="46"/>
                </a:cubicBezTo>
                <a:cubicBezTo>
                  <a:pt x="95" y="47"/>
                  <a:pt x="95" y="47"/>
                  <a:pt x="95" y="48"/>
                </a:cubicBezTo>
                <a:cubicBezTo>
                  <a:pt x="95" y="49"/>
                  <a:pt x="95" y="49"/>
                  <a:pt x="95" y="50"/>
                </a:cubicBezTo>
                <a:cubicBezTo>
                  <a:pt x="96" y="51"/>
                  <a:pt x="95" y="53"/>
                  <a:pt x="95" y="54"/>
                </a:cubicBezTo>
                <a:cubicBezTo>
                  <a:pt x="95" y="56"/>
                  <a:pt x="94" y="58"/>
                  <a:pt x="93" y="61"/>
                </a:cubicBezTo>
                <a:cubicBezTo>
                  <a:pt x="93" y="62"/>
                  <a:pt x="93" y="62"/>
                  <a:pt x="93" y="63"/>
                </a:cubicBezTo>
                <a:cubicBezTo>
                  <a:pt x="92" y="64"/>
                  <a:pt x="93" y="64"/>
                  <a:pt x="93" y="64"/>
                </a:cubicBezTo>
                <a:cubicBezTo>
                  <a:pt x="93" y="64"/>
                  <a:pt x="93" y="64"/>
                  <a:pt x="93" y="64"/>
                </a:cubicBezTo>
                <a:cubicBezTo>
                  <a:pt x="93" y="63"/>
                  <a:pt x="93" y="63"/>
                  <a:pt x="93" y="63"/>
                </a:cubicBezTo>
                <a:cubicBezTo>
                  <a:pt x="93" y="63"/>
                  <a:pt x="93" y="63"/>
                  <a:pt x="93" y="63"/>
                </a:cubicBezTo>
                <a:cubicBezTo>
                  <a:pt x="93" y="63"/>
                  <a:pt x="93" y="63"/>
                  <a:pt x="93" y="63"/>
                </a:cubicBezTo>
                <a:cubicBezTo>
                  <a:pt x="93" y="63"/>
                  <a:pt x="93" y="63"/>
                  <a:pt x="93" y="62"/>
                </a:cubicBezTo>
                <a:cubicBezTo>
                  <a:pt x="94" y="63"/>
                  <a:pt x="94" y="63"/>
                  <a:pt x="94" y="63"/>
                </a:cubicBezTo>
                <a:cubicBezTo>
                  <a:pt x="93" y="63"/>
                  <a:pt x="93" y="65"/>
                  <a:pt x="92" y="66"/>
                </a:cubicBezTo>
                <a:cubicBezTo>
                  <a:pt x="92" y="66"/>
                  <a:pt x="92" y="66"/>
                  <a:pt x="92" y="67"/>
                </a:cubicBezTo>
                <a:cubicBezTo>
                  <a:pt x="91" y="69"/>
                  <a:pt x="92" y="68"/>
                  <a:pt x="90" y="70"/>
                </a:cubicBezTo>
                <a:cubicBezTo>
                  <a:pt x="90" y="70"/>
                  <a:pt x="90" y="70"/>
                  <a:pt x="90" y="71"/>
                </a:cubicBezTo>
                <a:cubicBezTo>
                  <a:pt x="90" y="71"/>
                  <a:pt x="90" y="71"/>
                  <a:pt x="90" y="71"/>
                </a:cubicBezTo>
                <a:cubicBezTo>
                  <a:pt x="90" y="71"/>
                  <a:pt x="90" y="71"/>
                  <a:pt x="90" y="71"/>
                </a:cubicBezTo>
                <a:cubicBezTo>
                  <a:pt x="89" y="72"/>
                  <a:pt x="89" y="73"/>
                  <a:pt x="89" y="74"/>
                </a:cubicBezTo>
                <a:cubicBezTo>
                  <a:pt x="88" y="74"/>
                  <a:pt x="88" y="75"/>
                  <a:pt x="88" y="75"/>
                </a:cubicBezTo>
                <a:cubicBezTo>
                  <a:pt x="87" y="76"/>
                  <a:pt x="87" y="76"/>
                  <a:pt x="87" y="76"/>
                </a:cubicBezTo>
                <a:cubicBezTo>
                  <a:pt x="87" y="76"/>
                  <a:pt x="87" y="76"/>
                  <a:pt x="87" y="76"/>
                </a:cubicBezTo>
                <a:cubicBezTo>
                  <a:pt x="87" y="77"/>
                  <a:pt x="87" y="77"/>
                  <a:pt x="86" y="78"/>
                </a:cubicBezTo>
                <a:cubicBezTo>
                  <a:pt x="85" y="79"/>
                  <a:pt x="84" y="80"/>
                  <a:pt x="83" y="81"/>
                </a:cubicBezTo>
                <a:cubicBezTo>
                  <a:pt x="82" y="82"/>
                  <a:pt x="82" y="82"/>
                  <a:pt x="82" y="82"/>
                </a:cubicBezTo>
                <a:cubicBezTo>
                  <a:pt x="82" y="82"/>
                  <a:pt x="82" y="82"/>
                  <a:pt x="82" y="82"/>
                </a:cubicBezTo>
                <a:cubicBezTo>
                  <a:pt x="83" y="82"/>
                  <a:pt x="82" y="82"/>
                  <a:pt x="83" y="82"/>
                </a:cubicBezTo>
                <a:cubicBezTo>
                  <a:pt x="83" y="82"/>
                  <a:pt x="83" y="82"/>
                  <a:pt x="82" y="82"/>
                </a:cubicBezTo>
                <a:cubicBezTo>
                  <a:pt x="81" y="83"/>
                  <a:pt x="81" y="83"/>
                  <a:pt x="81" y="83"/>
                </a:cubicBezTo>
                <a:cubicBezTo>
                  <a:pt x="81" y="83"/>
                  <a:pt x="81" y="83"/>
                  <a:pt x="81" y="84"/>
                </a:cubicBezTo>
                <a:cubicBezTo>
                  <a:pt x="80" y="84"/>
                  <a:pt x="80" y="84"/>
                  <a:pt x="80" y="84"/>
                </a:cubicBezTo>
                <a:cubicBezTo>
                  <a:pt x="80" y="85"/>
                  <a:pt x="80" y="85"/>
                  <a:pt x="80" y="85"/>
                </a:cubicBezTo>
                <a:cubicBezTo>
                  <a:pt x="80" y="85"/>
                  <a:pt x="80" y="85"/>
                  <a:pt x="80" y="85"/>
                </a:cubicBezTo>
                <a:cubicBezTo>
                  <a:pt x="80" y="85"/>
                  <a:pt x="80" y="85"/>
                  <a:pt x="80" y="85"/>
                </a:cubicBezTo>
                <a:cubicBezTo>
                  <a:pt x="80" y="85"/>
                  <a:pt x="80" y="85"/>
                  <a:pt x="80" y="85"/>
                </a:cubicBezTo>
                <a:cubicBezTo>
                  <a:pt x="79" y="85"/>
                  <a:pt x="79" y="85"/>
                  <a:pt x="78" y="85"/>
                </a:cubicBezTo>
                <a:cubicBezTo>
                  <a:pt x="78" y="86"/>
                  <a:pt x="78" y="85"/>
                  <a:pt x="78" y="86"/>
                </a:cubicBezTo>
                <a:cubicBezTo>
                  <a:pt x="78" y="86"/>
                  <a:pt x="78" y="86"/>
                  <a:pt x="77" y="86"/>
                </a:cubicBezTo>
                <a:cubicBezTo>
                  <a:pt x="76" y="87"/>
                  <a:pt x="76" y="87"/>
                  <a:pt x="76" y="87"/>
                </a:cubicBezTo>
                <a:cubicBezTo>
                  <a:pt x="76" y="88"/>
                  <a:pt x="76" y="88"/>
                  <a:pt x="75" y="87"/>
                </a:cubicBezTo>
                <a:cubicBezTo>
                  <a:pt x="75" y="88"/>
                  <a:pt x="74" y="88"/>
                  <a:pt x="74" y="89"/>
                </a:cubicBezTo>
                <a:cubicBezTo>
                  <a:pt x="74" y="89"/>
                  <a:pt x="74" y="89"/>
                  <a:pt x="73" y="89"/>
                </a:cubicBezTo>
                <a:cubicBezTo>
                  <a:pt x="72" y="90"/>
                  <a:pt x="72" y="90"/>
                  <a:pt x="72" y="90"/>
                </a:cubicBezTo>
                <a:cubicBezTo>
                  <a:pt x="72" y="90"/>
                  <a:pt x="72" y="90"/>
                  <a:pt x="72" y="90"/>
                </a:cubicBezTo>
                <a:cubicBezTo>
                  <a:pt x="72" y="91"/>
                  <a:pt x="72" y="91"/>
                  <a:pt x="71" y="91"/>
                </a:cubicBezTo>
                <a:cubicBezTo>
                  <a:pt x="70" y="91"/>
                  <a:pt x="70" y="91"/>
                  <a:pt x="69" y="91"/>
                </a:cubicBezTo>
                <a:cubicBezTo>
                  <a:pt x="69" y="91"/>
                  <a:pt x="69" y="91"/>
                  <a:pt x="69" y="91"/>
                </a:cubicBezTo>
                <a:cubicBezTo>
                  <a:pt x="68" y="92"/>
                  <a:pt x="69" y="92"/>
                  <a:pt x="68" y="92"/>
                </a:cubicBezTo>
                <a:cubicBezTo>
                  <a:pt x="68" y="92"/>
                  <a:pt x="68" y="92"/>
                  <a:pt x="67" y="92"/>
                </a:cubicBezTo>
                <a:cubicBezTo>
                  <a:pt x="67" y="92"/>
                  <a:pt x="67" y="92"/>
                  <a:pt x="67" y="92"/>
                </a:cubicBezTo>
                <a:cubicBezTo>
                  <a:pt x="66" y="92"/>
                  <a:pt x="67" y="92"/>
                  <a:pt x="66" y="93"/>
                </a:cubicBezTo>
                <a:cubicBezTo>
                  <a:pt x="65" y="93"/>
                  <a:pt x="66" y="93"/>
                  <a:pt x="65" y="93"/>
                </a:cubicBezTo>
                <a:cubicBezTo>
                  <a:pt x="65" y="93"/>
                  <a:pt x="65" y="93"/>
                  <a:pt x="65" y="93"/>
                </a:cubicBezTo>
                <a:cubicBezTo>
                  <a:pt x="64" y="93"/>
                  <a:pt x="64" y="93"/>
                  <a:pt x="64" y="94"/>
                </a:cubicBezTo>
                <a:cubicBezTo>
                  <a:pt x="63" y="94"/>
                  <a:pt x="63" y="94"/>
                  <a:pt x="63" y="94"/>
                </a:cubicBezTo>
                <a:cubicBezTo>
                  <a:pt x="62" y="94"/>
                  <a:pt x="60" y="94"/>
                  <a:pt x="59" y="95"/>
                </a:cubicBezTo>
                <a:cubicBezTo>
                  <a:pt x="59" y="95"/>
                  <a:pt x="58" y="95"/>
                  <a:pt x="58" y="95"/>
                </a:cubicBezTo>
                <a:cubicBezTo>
                  <a:pt x="58" y="94"/>
                  <a:pt x="58" y="95"/>
                  <a:pt x="59" y="94"/>
                </a:cubicBezTo>
                <a:cubicBezTo>
                  <a:pt x="59" y="94"/>
                  <a:pt x="60" y="94"/>
                  <a:pt x="60" y="94"/>
                </a:cubicBezTo>
                <a:cubicBezTo>
                  <a:pt x="61" y="94"/>
                  <a:pt x="62" y="93"/>
                  <a:pt x="63" y="93"/>
                </a:cubicBezTo>
                <a:cubicBezTo>
                  <a:pt x="63" y="93"/>
                  <a:pt x="63" y="93"/>
                  <a:pt x="63" y="93"/>
                </a:cubicBezTo>
                <a:cubicBezTo>
                  <a:pt x="63" y="93"/>
                  <a:pt x="63" y="93"/>
                  <a:pt x="63" y="93"/>
                </a:cubicBezTo>
                <a:cubicBezTo>
                  <a:pt x="65" y="92"/>
                  <a:pt x="64" y="93"/>
                  <a:pt x="67" y="91"/>
                </a:cubicBezTo>
                <a:cubicBezTo>
                  <a:pt x="69" y="91"/>
                  <a:pt x="69" y="91"/>
                  <a:pt x="69" y="91"/>
                </a:cubicBezTo>
                <a:cubicBezTo>
                  <a:pt x="69" y="91"/>
                  <a:pt x="69" y="90"/>
                  <a:pt x="70" y="90"/>
                </a:cubicBezTo>
                <a:cubicBezTo>
                  <a:pt x="72" y="89"/>
                  <a:pt x="72" y="89"/>
                  <a:pt x="72" y="89"/>
                </a:cubicBezTo>
                <a:cubicBezTo>
                  <a:pt x="73" y="89"/>
                  <a:pt x="73" y="88"/>
                  <a:pt x="73" y="88"/>
                </a:cubicBezTo>
                <a:cubicBezTo>
                  <a:pt x="72" y="88"/>
                  <a:pt x="72" y="89"/>
                  <a:pt x="71" y="89"/>
                </a:cubicBezTo>
                <a:cubicBezTo>
                  <a:pt x="71" y="89"/>
                  <a:pt x="71" y="89"/>
                  <a:pt x="71" y="89"/>
                </a:cubicBezTo>
                <a:cubicBezTo>
                  <a:pt x="71" y="89"/>
                  <a:pt x="71" y="89"/>
                  <a:pt x="71" y="89"/>
                </a:cubicBezTo>
                <a:cubicBezTo>
                  <a:pt x="72" y="88"/>
                  <a:pt x="72" y="88"/>
                  <a:pt x="72" y="88"/>
                </a:cubicBezTo>
                <a:cubicBezTo>
                  <a:pt x="71" y="88"/>
                  <a:pt x="71" y="88"/>
                  <a:pt x="71" y="88"/>
                </a:cubicBezTo>
                <a:cubicBezTo>
                  <a:pt x="71" y="89"/>
                  <a:pt x="71" y="89"/>
                  <a:pt x="71" y="89"/>
                </a:cubicBezTo>
                <a:cubicBezTo>
                  <a:pt x="70" y="89"/>
                  <a:pt x="70" y="89"/>
                  <a:pt x="70" y="89"/>
                </a:cubicBezTo>
                <a:cubicBezTo>
                  <a:pt x="70" y="89"/>
                  <a:pt x="70" y="89"/>
                  <a:pt x="70" y="89"/>
                </a:cubicBezTo>
                <a:cubicBezTo>
                  <a:pt x="70" y="90"/>
                  <a:pt x="70" y="90"/>
                  <a:pt x="70" y="90"/>
                </a:cubicBezTo>
                <a:cubicBezTo>
                  <a:pt x="69" y="90"/>
                  <a:pt x="69" y="89"/>
                  <a:pt x="68" y="90"/>
                </a:cubicBezTo>
                <a:cubicBezTo>
                  <a:pt x="68" y="90"/>
                  <a:pt x="68" y="90"/>
                  <a:pt x="67" y="90"/>
                </a:cubicBezTo>
                <a:cubicBezTo>
                  <a:pt x="65" y="92"/>
                  <a:pt x="65" y="92"/>
                  <a:pt x="65" y="92"/>
                </a:cubicBezTo>
                <a:cubicBezTo>
                  <a:pt x="65" y="92"/>
                  <a:pt x="65" y="92"/>
                  <a:pt x="64" y="92"/>
                </a:cubicBezTo>
                <a:cubicBezTo>
                  <a:pt x="64" y="92"/>
                  <a:pt x="64" y="92"/>
                  <a:pt x="63" y="92"/>
                </a:cubicBezTo>
                <a:cubicBezTo>
                  <a:pt x="63" y="92"/>
                  <a:pt x="63" y="93"/>
                  <a:pt x="63" y="93"/>
                </a:cubicBezTo>
                <a:cubicBezTo>
                  <a:pt x="62" y="92"/>
                  <a:pt x="62" y="92"/>
                  <a:pt x="62" y="92"/>
                </a:cubicBezTo>
                <a:cubicBezTo>
                  <a:pt x="63" y="92"/>
                  <a:pt x="63" y="92"/>
                  <a:pt x="63" y="92"/>
                </a:cubicBezTo>
                <a:cubicBezTo>
                  <a:pt x="64" y="91"/>
                  <a:pt x="66" y="91"/>
                  <a:pt x="67" y="90"/>
                </a:cubicBezTo>
                <a:cubicBezTo>
                  <a:pt x="67" y="90"/>
                  <a:pt x="67" y="90"/>
                  <a:pt x="67" y="90"/>
                </a:cubicBezTo>
                <a:cubicBezTo>
                  <a:pt x="67" y="90"/>
                  <a:pt x="68" y="89"/>
                  <a:pt x="68" y="89"/>
                </a:cubicBezTo>
                <a:cubicBezTo>
                  <a:pt x="68" y="89"/>
                  <a:pt x="68" y="89"/>
                  <a:pt x="69" y="89"/>
                </a:cubicBezTo>
                <a:cubicBezTo>
                  <a:pt x="70" y="88"/>
                  <a:pt x="71" y="88"/>
                  <a:pt x="71" y="87"/>
                </a:cubicBezTo>
                <a:cubicBezTo>
                  <a:pt x="72" y="87"/>
                  <a:pt x="72" y="87"/>
                  <a:pt x="72" y="87"/>
                </a:cubicBezTo>
                <a:cubicBezTo>
                  <a:pt x="73" y="86"/>
                  <a:pt x="72" y="87"/>
                  <a:pt x="73" y="86"/>
                </a:cubicBezTo>
                <a:cubicBezTo>
                  <a:pt x="75" y="84"/>
                  <a:pt x="75" y="84"/>
                  <a:pt x="75" y="84"/>
                </a:cubicBezTo>
                <a:cubicBezTo>
                  <a:pt x="76" y="83"/>
                  <a:pt x="76" y="83"/>
                  <a:pt x="76" y="83"/>
                </a:cubicBezTo>
                <a:cubicBezTo>
                  <a:pt x="76" y="83"/>
                  <a:pt x="76" y="83"/>
                  <a:pt x="75" y="84"/>
                </a:cubicBezTo>
                <a:cubicBezTo>
                  <a:pt x="75" y="84"/>
                  <a:pt x="75" y="84"/>
                  <a:pt x="75" y="84"/>
                </a:cubicBezTo>
                <a:cubicBezTo>
                  <a:pt x="74" y="84"/>
                  <a:pt x="74" y="85"/>
                  <a:pt x="73" y="85"/>
                </a:cubicBezTo>
                <a:cubicBezTo>
                  <a:pt x="74" y="85"/>
                  <a:pt x="74" y="84"/>
                  <a:pt x="74" y="84"/>
                </a:cubicBezTo>
                <a:cubicBezTo>
                  <a:pt x="75" y="83"/>
                  <a:pt x="77" y="82"/>
                  <a:pt x="78" y="81"/>
                </a:cubicBezTo>
                <a:cubicBezTo>
                  <a:pt x="78" y="81"/>
                  <a:pt x="78" y="80"/>
                  <a:pt x="79" y="80"/>
                </a:cubicBezTo>
                <a:cubicBezTo>
                  <a:pt x="79" y="80"/>
                  <a:pt x="81" y="78"/>
                  <a:pt x="82" y="77"/>
                </a:cubicBezTo>
                <a:cubicBezTo>
                  <a:pt x="82" y="77"/>
                  <a:pt x="82" y="77"/>
                  <a:pt x="82" y="76"/>
                </a:cubicBezTo>
                <a:cubicBezTo>
                  <a:pt x="83" y="76"/>
                  <a:pt x="84" y="75"/>
                  <a:pt x="84" y="74"/>
                </a:cubicBezTo>
                <a:cubicBezTo>
                  <a:pt x="83" y="74"/>
                  <a:pt x="83" y="75"/>
                  <a:pt x="83" y="75"/>
                </a:cubicBezTo>
                <a:cubicBezTo>
                  <a:pt x="83" y="75"/>
                  <a:pt x="83" y="75"/>
                  <a:pt x="82" y="75"/>
                </a:cubicBezTo>
                <a:cubicBezTo>
                  <a:pt x="82" y="76"/>
                  <a:pt x="82" y="77"/>
                  <a:pt x="81" y="77"/>
                </a:cubicBezTo>
                <a:cubicBezTo>
                  <a:pt x="80" y="78"/>
                  <a:pt x="80" y="78"/>
                  <a:pt x="80" y="78"/>
                </a:cubicBezTo>
                <a:cubicBezTo>
                  <a:pt x="79" y="79"/>
                  <a:pt x="79" y="79"/>
                  <a:pt x="78" y="80"/>
                </a:cubicBezTo>
                <a:cubicBezTo>
                  <a:pt x="78" y="80"/>
                  <a:pt x="78" y="80"/>
                  <a:pt x="77" y="81"/>
                </a:cubicBezTo>
                <a:cubicBezTo>
                  <a:pt x="77" y="81"/>
                  <a:pt x="77" y="81"/>
                  <a:pt x="77" y="81"/>
                </a:cubicBezTo>
                <a:cubicBezTo>
                  <a:pt x="76" y="81"/>
                  <a:pt x="77" y="81"/>
                  <a:pt x="76" y="82"/>
                </a:cubicBezTo>
                <a:cubicBezTo>
                  <a:pt x="76" y="82"/>
                  <a:pt x="75" y="83"/>
                  <a:pt x="74" y="83"/>
                </a:cubicBezTo>
                <a:cubicBezTo>
                  <a:pt x="74" y="83"/>
                  <a:pt x="74" y="83"/>
                  <a:pt x="75" y="82"/>
                </a:cubicBezTo>
                <a:cubicBezTo>
                  <a:pt x="75" y="82"/>
                  <a:pt x="75" y="82"/>
                  <a:pt x="75" y="82"/>
                </a:cubicBezTo>
                <a:cubicBezTo>
                  <a:pt x="75" y="82"/>
                  <a:pt x="76" y="82"/>
                  <a:pt x="76" y="81"/>
                </a:cubicBezTo>
                <a:cubicBezTo>
                  <a:pt x="76" y="81"/>
                  <a:pt x="76" y="81"/>
                  <a:pt x="76" y="81"/>
                </a:cubicBezTo>
                <a:cubicBezTo>
                  <a:pt x="75" y="82"/>
                  <a:pt x="75" y="82"/>
                  <a:pt x="75" y="82"/>
                </a:cubicBezTo>
                <a:cubicBezTo>
                  <a:pt x="74" y="82"/>
                  <a:pt x="74" y="82"/>
                  <a:pt x="73" y="83"/>
                </a:cubicBezTo>
                <a:cubicBezTo>
                  <a:pt x="72" y="84"/>
                  <a:pt x="72" y="84"/>
                  <a:pt x="72" y="84"/>
                </a:cubicBezTo>
                <a:cubicBezTo>
                  <a:pt x="72" y="84"/>
                  <a:pt x="72" y="84"/>
                  <a:pt x="72" y="84"/>
                </a:cubicBezTo>
                <a:cubicBezTo>
                  <a:pt x="71" y="84"/>
                  <a:pt x="71" y="85"/>
                  <a:pt x="71" y="85"/>
                </a:cubicBezTo>
                <a:cubicBezTo>
                  <a:pt x="70" y="85"/>
                  <a:pt x="70" y="85"/>
                  <a:pt x="70" y="85"/>
                </a:cubicBezTo>
                <a:cubicBezTo>
                  <a:pt x="69" y="86"/>
                  <a:pt x="69" y="86"/>
                  <a:pt x="69" y="86"/>
                </a:cubicBezTo>
                <a:cubicBezTo>
                  <a:pt x="69" y="86"/>
                  <a:pt x="69" y="86"/>
                  <a:pt x="69" y="86"/>
                </a:cubicBezTo>
                <a:cubicBezTo>
                  <a:pt x="68" y="86"/>
                  <a:pt x="68" y="87"/>
                  <a:pt x="67" y="87"/>
                </a:cubicBezTo>
                <a:cubicBezTo>
                  <a:pt x="65" y="88"/>
                  <a:pt x="65" y="88"/>
                  <a:pt x="65" y="88"/>
                </a:cubicBezTo>
                <a:cubicBezTo>
                  <a:pt x="65" y="88"/>
                  <a:pt x="64" y="88"/>
                  <a:pt x="64" y="89"/>
                </a:cubicBezTo>
                <a:cubicBezTo>
                  <a:pt x="64" y="89"/>
                  <a:pt x="64" y="89"/>
                  <a:pt x="64" y="89"/>
                </a:cubicBezTo>
                <a:cubicBezTo>
                  <a:pt x="63" y="89"/>
                  <a:pt x="63" y="89"/>
                  <a:pt x="63" y="89"/>
                </a:cubicBezTo>
                <a:cubicBezTo>
                  <a:pt x="63" y="89"/>
                  <a:pt x="63" y="89"/>
                  <a:pt x="63" y="89"/>
                </a:cubicBezTo>
                <a:cubicBezTo>
                  <a:pt x="62" y="89"/>
                  <a:pt x="61" y="90"/>
                  <a:pt x="61" y="90"/>
                </a:cubicBezTo>
                <a:cubicBezTo>
                  <a:pt x="61" y="90"/>
                  <a:pt x="61" y="90"/>
                  <a:pt x="61" y="90"/>
                </a:cubicBezTo>
                <a:cubicBezTo>
                  <a:pt x="61" y="89"/>
                  <a:pt x="61" y="89"/>
                  <a:pt x="61" y="89"/>
                </a:cubicBezTo>
                <a:cubicBezTo>
                  <a:pt x="62" y="89"/>
                  <a:pt x="62" y="89"/>
                  <a:pt x="62" y="89"/>
                </a:cubicBezTo>
                <a:cubicBezTo>
                  <a:pt x="63" y="89"/>
                  <a:pt x="63" y="89"/>
                  <a:pt x="63" y="89"/>
                </a:cubicBezTo>
                <a:cubicBezTo>
                  <a:pt x="64" y="88"/>
                  <a:pt x="64" y="88"/>
                  <a:pt x="64" y="88"/>
                </a:cubicBezTo>
                <a:cubicBezTo>
                  <a:pt x="64" y="88"/>
                  <a:pt x="64" y="88"/>
                  <a:pt x="65" y="88"/>
                </a:cubicBezTo>
                <a:cubicBezTo>
                  <a:pt x="65" y="88"/>
                  <a:pt x="66" y="87"/>
                  <a:pt x="66" y="87"/>
                </a:cubicBezTo>
                <a:cubicBezTo>
                  <a:pt x="67" y="87"/>
                  <a:pt x="67" y="86"/>
                  <a:pt x="68" y="86"/>
                </a:cubicBezTo>
                <a:cubicBezTo>
                  <a:pt x="69" y="85"/>
                  <a:pt x="70" y="85"/>
                  <a:pt x="70" y="84"/>
                </a:cubicBezTo>
                <a:cubicBezTo>
                  <a:pt x="70" y="84"/>
                  <a:pt x="70" y="84"/>
                  <a:pt x="69" y="84"/>
                </a:cubicBezTo>
                <a:cubicBezTo>
                  <a:pt x="68" y="85"/>
                  <a:pt x="67" y="85"/>
                  <a:pt x="66" y="86"/>
                </a:cubicBezTo>
                <a:cubicBezTo>
                  <a:pt x="65" y="87"/>
                  <a:pt x="64" y="87"/>
                  <a:pt x="62" y="88"/>
                </a:cubicBezTo>
                <a:cubicBezTo>
                  <a:pt x="62" y="88"/>
                  <a:pt x="61" y="89"/>
                  <a:pt x="60" y="89"/>
                </a:cubicBezTo>
                <a:cubicBezTo>
                  <a:pt x="60" y="89"/>
                  <a:pt x="60" y="89"/>
                  <a:pt x="60" y="89"/>
                </a:cubicBezTo>
                <a:cubicBezTo>
                  <a:pt x="61" y="89"/>
                  <a:pt x="61" y="89"/>
                  <a:pt x="61" y="89"/>
                </a:cubicBezTo>
                <a:cubicBezTo>
                  <a:pt x="61" y="89"/>
                  <a:pt x="61" y="89"/>
                  <a:pt x="61" y="89"/>
                </a:cubicBezTo>
                <a:cubicBezTo>
                  <a:pt x="61" y="88"/>
                  <a:pt x="61" y="88"/>
                  <a:pt x="61" y="88"/>
                </a:cubicBezTo>
                <a:cubicBezTo>
                  <a:pt x="61" y="88"/>
                  <a:pt x="61" y="88"/>
                  <a:pt x="61" y="88"/>
                </a:cubicBezTo>
                <a:cubicBezTo>
                  <a:pt x="62" y="88"/>
                  <a:pt x="62" y="88"/>
                  <a:pt x="62" y="88"/>
                </a:cubicBezTo>
                <a:cubicBezTo>
                  <a:pt x="63" y="87"/>
                  <a:pt x="64" y="87"/>
                  <a:pt x="64" y="87"/>
                </a:cubicBezTo>
                <a:cubicBezTo>
                  <a:pt x="64" y="86"/>
                  <a:pt x="63" y="87"/>
                  <a:pt x="62" y="87"/>
                </a:cubicBezTo>
                <a:cubicBezTo>
                  <a:pt x="62" y="87"/>
                  <a:pt x="62" y="87"/>
                  <a:pt x="61" y="88"/>
                </a:cubicBezTo>
                <a:cubicBezTo>
                  <a:pt x="60" y="88"/>
                  <a:pt x="60" y="88"/>
                  <a:pt x="58" y="89"/>
                </a:cubicBezTo>
                <a:cubicBezTo>
                  <a:pt x="58" y="89"/>
                  <a:pt x="58" y="89"/>
                  <a:pt x="58" y="89"/>
                </a:cubicBezTo>
                <a:cubicBezTo>
                  <a:pt x="58" y="89"/>
                  <a:pt x="57" y="89"/>
                  <a:pt x="57" y="89"/>
                </a:cubicBezTo>
                <a:cubicBezTo>
                  <a:pt x="57" y="89"/>
                  <a:pt x="57" y="89"/>
                  <a:pt x="57" y="89"/>
                </a:cubicBezTo>
                <a:cubicBezTo>
                  <a:pt x="57" y="89"/>
                  <a:pt x="56" y="89"/>
                  <a:pt x="56" y="89"/>
                </a:cubicBezTo>
                <a:cubicBezTo>
                  <a:pt x="57" y="89"/>
                  <a:pt x="56" y="89"/>
                  <a:pt x="57" y="89"/>
                </a:cubicBezTo>
                <a:cubicBezTo>
                  <a:pt x="57" y="89"/>
                  <a:pt x="57" y="89"/>
                  <a:pt x="57" y="89"/>
                </a:cubicBezTo>
                <a:cubicBezTo>
                  <a:pt x="58" y="89"/>
                  <a:pt x="58" y="89"/>
                  <a:pt x="58" y="88"/>
                </a:cubicBezTo>
                <a:cubicBezTo>
                  <a:pt x="59" y="88"/>
                  <a:pt x="59" y="88"/>
                  <a:pt x="59" y="88"/>
                </a:cubicBezTo>
                <a:cubicBezTo>
                  <a:pt x="59" y="88"/>
                  <a:pt x="60" y="88"/>
                  <a:pt x="60" y="88"/>
                </a:cubicBezTo>
                <a:cubicBezTo>
                  <a:pt x="60" y="87"/>
                  <a:pt x="60" y="88"/>
                  <a:pt x="60" y="87"/>
                </a:cubicBezTo>
                <a:cubicBezTo>
                  <a:pt x="60" y="87"/>
                  <a:pt x="60" y="87"/>
                  <a:pt x="61" y="86"/>
                </a:cubicBezTo>
                <a:cubicBezTo>
                  <a:pt x="61" y="86"/>
                  <a:pt x="62" y="86"/>
                  <a:pt x="62" y="85"/>
                </a:cubicBezTo>
                <a:cubicBezTo>
                  <a:pt x="65" y="84"/>
                  <a:pt x="65" y="84"/>
                  <a:pt x="65" y="84"/>
                </a:cubicBezTo>
                <a:cubicBezTo>
                  <a:pt x="66" y="83"/>
                  <a:pt x="66" y="83"/>
                  <a:pt x="67" y="83"/>
                </a:cubicBezTo>
                <a:cubicBezTo>
                  <a:pt x="68" y="82"/>
                  <a:pt x="68" y="82"/>
                  <a:pt x="68" y="82"/>
                </a:cubicBezTo>
                <a:cubicBezTo>
                  <a:pt x="68" y="81"/>
                  <a:pt x="69" y="81"/>
                  <a:pt x="69" y="81"/>
                </a:cubicBezTo>
                <a:cubicBezTo>
                  <a:pt x="70" y="81"/>
                  <a:pt x="70" y="80"/>
                  <a:pt x="70" y="80"/>
                </a:cubicBezTo>
                <a:cubicBezTo>
                  <a:pt x="70" y="80"/>
                  <a:pt x="70" y="80"/>
                  <a:pt x="69" y="80"/>
                </a:cubicBezTo>
                <a:cubicBezTo>
                  <a:pt x="69" y="81"/>
                  <a:pt x="69" y="81"/>
                  <a:pt x="68" y="81"/>
                </a:cubicBezTo>
                <a:cubicBezTo>
                  <a:pt x="68" y="82"/>
                  <a:pt x="68" y="82"/>
                  <a:pt x="67" y="82"/>
                </a:cubicBezTo>
                <a:cubicBezTo>
                  <a:pt x="66" y="82"/>
                  <a:pt x="66" y="82"/>
                  <a:pt x="65" y="83"/>
                </a:cubicBezTo>
                <a:cubicBezTo>
                  <a:pt x="64" y="84"/>
                  <a:pt x="64" y="83"/>
                  <a:pt x="64" y="84"/>
                </a:cubicBezTo>
                <a:cubicBezTo>
                  <a:pt x="63" y="84"/>
                  <a:pt x="62" y="84"/>
                  <a:pt x="61" y="85"/>
                </a:cubicBezTo>
                <a:cubicBezTo>
                  <a:pt x="61" y="84"/>
                  <a:pt x="61" y="85"/>
                  <a:pt x="61" y="84"/>
                </a:cubicBezTo>
                <a:cubicBezTo>
                  <a:pt x="61" y="84"/>
                  <a:pt x="61" y="84"/>
                  <a:pt x="60" y="85"/>
                </a:cubicBezTo>
                <a:cubicBezTo>
                  <a:pt x="60" y="85"/>
                  <a:pt x="59" y="85"/>
                  <a:pt x="59" y="85"/>
                </a:cubicBezTo>
                <a:cubicBezTo>
                  <a:pt x="59" y="85"/>
                  <a:pt x="59" y="85"/>
                  <a:pt x="59" y="85"/>
                </a:cubicBezTo>
                <a:cubicBezTo>
                  <a:pt x="60" y="84"/>
                  <a:pt x="60" y="84"/>
                  <a:pt x="61" y="84"/>
                </a:cubicBezTo>
                <a:cubicBezTo>
                  <a:pt x="62" y="83"/>
                  <a:pt x="63" y="82"/>
                  <a:pt x="64" y="82"/>
                </a:cubicBezTo>
                <a:cubicBezTo>
                  <a:pt x="64" y="82"/>
                  <a:pt x="65" y="81"/>
                  <a:pt x="65" y="81"/>
                </a:cubicBezTo>
                <a:cubicBezTo>
                  <a:pt x="65" y="81"/>
                  <a:pt x="65" y="81"/>
                  <a:pt x="66" y="80"/>
                </a:cubicBezTo>
                <a:cubicBezTo>
                  <a:pt x="67" y="80"/>
                  <a:pt x="67" y="79"/>
                  <a:pt x="68" y="79"/>
                </a:cubicBezTo>
                <a:cubicBezTo>
                  <a:pt x="68" y="79"/>
                  <a:pt x="68" y="79"/>
                  <a:pt x="69" y="78"/>
                </a:cubicBezTo>
                <a:cubicBezTo>
                  <a:pt x="69" y="78"/>
                  <a:pt x="69" y="78"/>
                  <a:pt x="69" y="78"/>
                </a:cubicBezTo>
                <a:cubicBezTo>
                  <a:pt x="70" y="77"/>
                  <a:pt x="71" y="77"/>
                  <a:pt x="71" y="76"/>
                </a:cubicBezTo>
                <a:cubicBezTo>
                  <a:pt x="72" y="76"/>
                  <a:pt x="72" y="76"/>
                  <a:pt x="72" y="76"/>
                </a:cubicBezTo>
                <a:cubicBezTo>
                  <a:pt x="73" y="75"/>
                  <a:pt x="73" y="75"/>
                  <a:pt x="74" y="74"/>
                </a:cubicBezTo>
                <a:cubicBezTo>
                  <a:pt x="74" y="74"/>
                  <a:pt x="75" y="72"/>
                  <a:pt x="76" y="72"/>
                </a:cubicBezTo>
                <a:cubicBezTo>
                  <a:pt x="75" y="72"/>
                  <a:pt x="75" y="72"/>
                  <a:pt x="75" y="73"/>
                </a:cubicBezTo>
                <a:cubicBezTo>
                  <a:pt x="73" y="74"/>
                  <a:pt x="71" y="76"/>
                  <a:pt x="70" y="77"/>
                </a:cubicBezTo>
                <a:cubicBezTo>
                  <a:pt x="69" y="78"/>
                  <a:pt x="69" y="78"/>
                  <a:pt x="69" y="78"/>
                </a:cubicBezTo>
                <a:cubicBezTo>
                  <a:pt x="68" y="78"/>
                  <a:pt x="68" y="78"/>
                  <a:pt x="68" y="79"/>
                </a:cubicBezTo>
                <a:cubicBezTo>
                  <a:pt x="67" y="79"/>
                  <a:pt x="65" y="80"/>
                  <a:pt x="65" y="80"/>
                </a:cubicBezTo>
                <a:cubicBezTo>
                  <a:pt x="64" y="81"/>
                  <a:pt x="64" y="81"/>
                  <a:pt x="63" y="81"/>
                </a:cubicBezTo>
                <a:cubicBezTo>
                  <a:pt x="63" y="81"/>
                  <a:pt x="62" y="82"/>
                  <a:pt x="62" y="82"/>
                </a:cubicBezTo>
                <a:cubicBezTo>
                  <a:pt x="61" y="82"/>
                  <a:pt x="61" y="82"/>
                  <a:pt x="61" y="82"/>
                </a:cubicBezTo>
                <a:cubicBezTo>
                  <a:pt x="61" y="83"/>
                  <a:pt x="61" y="83"/>
                  <a:pt x="61" y="83"/>
                </a:cubicBezTo>
                <a:cubicBezTo>
                  <a:pt x="60" y="83"/>
                  <a:pt x="59" y="84"/>
                  <a:pt x="58" y="84"/>
                </a:cubicBezTo>
                <a:cubicBezTo>
                  <a:pt x="58" y="83"/>
                  <a:pt x="59" y="83"/>
                  <a:pt x="59" y="83"/>
                </a:cubicBezTo>
                <a:cubicBezTo>
                  <a:pt x="60" y="83"/>
                  <a:pt x="59" y="83"/>
                  <a:pt x="60" y="82"/>
                </a:cubicBezTo>
                <a:cubicBezTo>
                  <a:pt x="60" y="82"/>
                  <a:pt x="60" y="82"/>
                  <a:pt x="61" y="82"/>
                </a:cubicBezTo>
                <a:cubicBezTo>
                  <a:pt x="61" y="82"/>
                  <a:pt x="61" y="82"/>
                  <a:pt x="61" y="81"/>
                </a:cubicBezTo>
                <a:cubicBezTo>
                  <a:pt x="62" y="81"/>
                  <a:pt x="62" y="81"/>
                  <a:pt x="63" y="81"/>
                </a:cubicBezTo>
                <a:cubicBezTo>
                  <a:pt x="63" y="80"/>
                  <a:pt x="64" y="80"/>
                  <a:pt x="64" y="79"/>
                </a:cubicBezTo>
                <a:cubicBezTo>
                  <a:pt x="65" y="79"/>
                  <a:pt x="65" y="79"/>
                  <a:pt x="65" y="79"/>
                </a:cubicBezTo>
                <a:cubicBezTo>
                  <a:pt x="67" y="78"/>
                  <a:pt x="66" y="78"/>
                  <a:pt x="67" y="77"/>
                </a:cubicBezTo>
                <a:cubicBezTo>
                  <a:pt x="68" y="77"/>
                  <a:pt x="68" y="76"/>
                  <a:pt x="69" y="75"/>
                </a:cubicBezTo>
                <a:cubicBezTo>
                  <a:pt x="69" y="75"/>
                  <a:pt x="70" y="74"/>
                  <a:pt x="70" y="74"/>
                </a:cubicBezTo>
                <a:cubicBezTo>
                  <a:pt x="70" y="74"/>
                  <a:pt x="70" y="74"/>
                  <a:pt x="69" y="74"/>
                </a:cubicBezTo>
                <a:cubicBezTo>
                  <a:pt x="69" y="75"/>
                  <a:pt x="69" y="75"/>
                  <a:pt x="69" y="75"/>
                </a:cubicBezTo>
                <a:cubicBezTo>
                  <a:pt x="68" y="75"/>
                  <a:pt x="68" y="76"/>
                  <a:pt x="67" y="76"/>
                </a:cubicBezTo>
                <a:cubicBezTo>
                  <a:pt x="67" y="77"/>
                  <a:pt x="66" y="78"/>
                  <a:pt x="65" y="78"/>
                </a:cubicBezTo>
                <a:cubicBezTo>
                  <a:pt x="65" y="78"/>
                  <a:pt x="65" y="78"/>
                  <a:pt x="65" y="79"/>
                </a:cubicBezTo>
                <a:cubicBezTo>
                  <a:pt x="64" y="79"/>
                  <a:pt x="64" y="79"/>
                  <a:pt x="63" y="79"/>
                </a:cubicBezTo>
                <a:cubicBezTo>
                  <a:pt x="63" y="80"/>
                  <a:pt x="63" y="80"/>
                  <a:pt x="63" y="80"/>
                </a:cubicBezTo>
                <a:cubicBezTo>
                  <a:pt x="62" y="80"/>
                  <a:pt x="62" y="80"/>
                  <a:pt x="62" y="80"/>
                </a:cubicBezTo>
                <a:cubicBezTo>
                  <a:pt x="62" y="80"/>
                  <a:pt x="62" y="80"/>
                  <a:pt x="62" y="80"/>
                </a:cubicBezTo>
                <a:cubicBezTo>
                  <a:pt x="62" y="80"/>
                  <a:pt x="62" y="80"/>
                  <a:pt x="62" y="80"/>
                </a:cubicBezTo>
                <a:cubicBezTo>
                  <a:pt x="61" y="80"/>
                  <a:pt x="61" y="80"/>
                  <a:pt x="61" y="80"/>
                </a:cubicBezTo>
                <a:cubicBezTo>
                  <a:pt x="60" y="81"/>
                  <a:pt x="60" y="81"/>
                  <a:pt x="60" y="81"/>
                </a:cubicBezTo>
                <a:cubicBezTo>
                  <a:pt x="60" y="81"/>
                  <a:pt x="60" y="81"/>
                  <a:pt x="59" y="82"/>
                </a:cubicBezTo>
                <a:cubicBezTo>
                  <a:pt x="59" y="82"/>
                  <a:pt x="59" y="82"/>
                  <a:pt x="59" y="82"/>
                </a:cubicBezTo>
                <a:cubicBezTo>
                  <a:pt x="59" y="82"/>
                  <a:pt x="59" y="81"/>
                  <a:pt x="60" y="81"/>
                </a:cubicBezTo>
                <a:cubicBezTo>
                  <a:pt x="59" y="81"/>
                  <a:pt x="60" y="81"/>
                  <a:pt x="59" y="81"/>
                </a:cubicBezTo>
                <a:cubicBezTo>
                  <a:pt x="59" y="81"/>
                  <a:pt x="59" y="81"/>
                  <a:pt x="59" y="81"/>
                </a:cubicBezTo>
                <a:cubicBezTo>
                  <a:pt x="59" y="81"/>
                  <a:pt x="58" y="82"/>
                  <a:pt x="57" y="82"/>
                </a:cubicBezTo>
                <a:cubicBezTo>
                  <a:pt x="58" y="82"/>
                  <a:pt x="60" y="80"/>
                  <a:pt x="61" y="80"/>
                </a:cubicBezTo>
                <a:cubicBezTo>
                  <a:pt x="61" y="80"/>
                  <a:pt x="61" y="79"/>
                  <a:pt x="62" y="79"/>
                </a:cubicBezTo>
                <a:cubicBezTo>
                  <a:pt x="63" y="79"/>
                  <a:pt x="63" y="78"/>
                  <a:pt x="64" y="78"/>
                </a:cubicBezTo>
                <a:cubicBezTo>
                  <a:pt x="64" y="77"/>
                  <a:pt x="64" y="77"/>
                  <a:pt x="64" y="77"/>
                </a:cubicBezTo>
                <a:cubicBezTo>
                  <a:pt x="65" y="76"/>
                  <a:pt x="65" y="76"/>
                  <a:pt x="65" y="76"/>
                </a:cubicBezTo>
                <a:cubicBezTo>
                  <a:pt x="65" y="76"/>
                  <a:pt x="65" y="76"/>
                  <a:pt x="66" y="76"/>
                </a:cubicBezTo>
                <a:cubicBezTo>
                  <a:pt x="66" y="76"/>
                  <a:pt x="66" y="76"/>
                  <a:pt x="66" y="76"/>
                </a:cubicBezTo>
                <a:cubicBezTo>
                  <a:pt x="65" y="76"/>
                  <a:pt x="65" y="76"/>
                  <a:pt x="64" y="77"/>
                </a:cubicBezTo>
                <a:cubicBezTo>
                  <a:pt x="64" y="77"/>
                  <a:pt x="64" y="77"/>
                  <a:pt x="64" y="77"/>
                </a:cubicBezTo>
                <a:cubicBezTo>
                  <a:pt x="64" y="77"/>
                  <a:pt x="64" y="76"/>
                  <a:pt x="64" y="76"/>
                </a:cubicBezTo>
                <a:cubicBezTo>
                  <a:pt x="64" y="76"/>
                  <a:pt x="64" y="76"/>
                  <a:pt x="64" y="76"/>
                </a:cubicBezTo>
                <a:cubicBezTo>
                  <a:pt x="65" y="76"/>
                  <a:pt x="65" y="76"/>
                  <a:pt x="65" y="76"/>
                </a:cubicBezTo>
                <a:cubicBezTo>
                  <a:pt x="65" y="75"/>
                  <a:pt x="66" y="75"/>
                  <a:pt x="66" y="75"/>
                </a:cubicBezTo>
                <a:cubicBezTo>
                  <a:pt x="66" y="75"/>
                  <a:pt x="66" y="75"/>
                  <a:pt x="66" y="75"/>
                </a:cubicBezTo>
                <a:cubicBezTo>
                  <a:pt x="66" y="75"/>
                  <a:pt x="66" y="75"/>
                  <a:pt x="67" y="74"/>
                </a:cubicBezTo>
                <a:cubicBezTo>
                  <a:pt x="67" y="74"/>
                  <a:pt x="68" y="73"/>
                  <a:pt x="69" y="73"/>
                </a:cubicBezTo>
                <a:cubicBezTo>
                  <a:pt x="71" y="70"/>
                  <a:pt x="71" y="70"/>
                  <a:pt x="71" y="70"/>
                </a:cubicBezTo>
                <a:cubicBezTo>
                  <a:pt x="72" y="69"/>
                  <a:pt x="72" y="69"/>
                  <a:pt x="73" y="68"/>
                </a:cubicBezTo>
                <a:cubicBezTo>
                  <a:pt x="74" y="67"/>
                  <a:pt x="74" y="67"/>
                  <a:pt x="74" y="67"/>
                </a:cubicBezTo>
                <a:cubicBezTo>
                  <a:pt x="74" y="66"/>
                  <a:pt x="74" y="66"/>
                  <a:pt x="75" y="65"/>
                </a:cubicBezTo>
                <a:cubicBezTo>
                  <a:pt x="75" y="65"/>
                  <a:pt x="75" y="65"/>
                  <a:pt x="75" y="64"/>
                </a:cubicBezTo>
                <a:cubicBezTo>
                  <a:pt x="76" y="64"/>
                  <a:pt x="76" y="63"/>
                  <a:pt x="76" y="63"/>
                </a:cubicBezTo>
                <a:cubicBezTo>
                  <a:pt x="76" y="62"/>
                  <a:pt x="77" y="61"/>
                  <a:pt x="77" y="61"/>
                </a:cubicBezTo>
                <a:cubicBezTo>
                  <a:pt x="77" y="60"/>
                  <a:pt x="77" y="59"/>
                  <a:pt x="78" y="59"/>
                </a:cubicBezTo>
                <a:cubicBezTo>
                  <a:pt x="78" y="58"/>
                  <a:pt x="78" y="58"/>
                  <a:pt x="78" y="58"/>
                </a:cubicBezTo>
                <a:cubicBezTo>
                  <a:pt x="78" y="57"/>
                  <a:pt x="79" y="56"/>
                  <a:pt x="79" y="55"/>
                </a:cubicBezTo>
                <a:cubicBezTo>
                  <a:pt x="79" y="54"/>
                  <a:pt x="79" y="53"/>
                  <a:pt x="79" y="52"/>
                </a:cubicBezTo>
                <a:cubicBezTo>
                  <a:pt x="80" y="51"/>
                  <a:pt x="80" y="44"/>
                  <a:pt x="79" y="42"/>
                </a:cubicBezTo>
                <a:cubicBezTo>
                  <a:pt x="79" y="41"/>
                  <a:pt x="79" y="40"/>
                  <a:pt x="79" y="39"/>
                </a:cubicBezTo>
                <a:cubicBezTo>
                  <a:pt x="79" y="39"/>
                  <a:pt x="79" y="38"/>
                  <a:pt x="79" y="38"/>
                </a:cubicBezTo>
                <a:cubicBezTo>
                  <a:pt x="78" y="37"/>
                  <a:pt x="78" y="35"/>
                  <a:pt x="77" y="34"/>
                </a:cubicBezTo>
                <a:cubicBezTo>
                  <a:pt x="77" y="33"/>
                  <a:pt x="77" y="33"/>
                  <a:pt x="77" y="33"/>
                </a:cubicBezTo>
                <a:cubicBezTo>
                  <a:pt x="76" y="32"/>
                  <a:pt x="76" y="30"/>
                  <a:pt x="75" y="29"/>
                </a:cubicBezTo>
                <a:cubicBezTo>
                  <a:pt x="75" y="28"/>
                  <a:pt x="75" y="28"/>
                  <a:pt x="75" y="28"/>
                </a:cubicBezTo>
                <a:cubicBezTo>
                  <a:pt x="75" y="28"/>
                  <a:pt x="75" y="28"/>
                  <a:pt x="75" y="27"/>
                </a:cubicBezTo>
                <a:cubicBezTo>
                  <a:pt x="74" y="27"/>
                  <a:pt x="74" y="26"/>
                  <a:pt x="73" y="26"/>
                </a:cubicBezTo>
                <a:cubicBezTo>
                  <a:pt x="73" y="25"/>
                  <a:pt x="73" y="25"/>
                  <a:pt x="73" y="24"/>
                </a:cubicBezTo>
                <a:cubicBezTo>
                  <a:pt x="72" y="24"/>
                  <a:pt x="73" y="24"/>
                  <a:pt x="72" y="24"/>
                </a:cubicBezTo>
                <a:cubicBezTo>
                  <a:pt x="71" y="23"/>
                  <a:pt x="71" y="23"/>
                  <a:pt x="71" y="22"/>
                </a:cubicBezTo>
                <a:cubicBezTo>
                  <a:pt x="70" y="22"/>
                  <a:pt x="70" y="21"/>
                  <a:pt x="69" y="21"/>
                </a:cubicBezTo>
                <a:cubicBezTo>
                  <a:pt x="69" y="20"/>
                  <a:pt x="68" y="20"/>
                  <a:pt x="68" y="20"/>
                </a:cubicBezTo>
                <a:cubicBezTo>
                  <a:pt x="67" y="20"/>
                  <a:pt x="68" y="20"/>
                  <a:pt x="68" y="20"/>
                </a:cubicBezTo>
                <a:cubicBezTo>
                  <a:pt x="68" y="21"/>
                  <a:pt x="68" y="21"/>
                  <a:pt x="68" y="21"/>
                </a:cubicBezTo>
                <a:cubicBezTo>
                  <a:pt x="69" y="21"/>
                  <a:pt x="69" y="21"/>
                  <a:pt x="69" y="21"/>
                </a:cubicBezTo>
                <a:cubicBezTo>
                  <a:pt x="68" y="21"/>
                  <a:pt x="68" y="20"/>
                  <a:pt x="67" y="20"/>
                </a:cubicBezTo>
                <a:cubicBezTo>
                  <a:pt x="67" y="20"/>
                  <a:pt x="67" y="20"/>
                  <a:pt x="67" y="20"/>
                </a:cubicBezTo>
                <a:cubicBezTo>
                  <a:pt x="67" y="19"/>
                  <a:pt x="67" y="19"/>
                  <a:pt x="67" y="19"/>
                </a:cubicBezTo>
                <a:cubicBezTo>
                  <a:pt x="65" y="18"/>
                  <a:pt x="65" y="18"/>
                  <a:pt x="65" y="18"/>
                </a:cubicBezTo>
                <a:cubicBezTo>
                  <a:pt x="65" y="18"/>
                  <a:pt x="64" y="18"/>
                  <a:pt x="64" y="17"/>
                </a:cubicBezTo>
                <a:cubicBezTo>
                  <a:pt x="60" y="16"/>
                  <a:pt x="60" y="16"/>
                  <a:pt x="60" y="16"/>
                </a:cubicBezTo>
                <a:cubicBezTo>
                  <a:pt x="58" y="15"/>
                  <a:pt x="54" y="14"/>
                  <a:pt x="52" y="14"/>
                </a:cubicBezTo>
                <a:cubicBezTo>
                  <a:pt x="51" y="14"/>
                  <a:pt x="51" y="15"/>
                  <a:pt x="50" y="15"/>
                </a:cubicBezTo>
                <a:cubicBezTo>
                  <a:pt x="50" y="15"/>
                  <a:pt x="50" y="15"/>
                  <a:pt x="49" y="15"/>
                </a:cubicBezTo>
                <a:cubicBezTo>
                  <a:pt x="48" y="15"/>
                  <a:pt x="44" y="15"/>
                  <a:pt x="42" y="16"/>
                </a:cubicBezTo>
                <a:cubicBezTo>
                  <a:pt x="42" y="16"/>
                  <a:pt x="42" y="16"/>
                  <a:pt x="42" y="16"/>
                </a:cubicBezTo>
                <a:cubicBezTo>
                  <a:pt x="42" y="16"/>
                  <a:pt x="41" y="16"/>
                  <a:pt x="41" y="17"/>
                </a:cubicBezTo>
                <a:cubicBezTo>
                  <a:pt x="40" y="17"/>
                  <a:pt x="40" y="17"/>
                  <a:pt x="40" y="17"/>
                </a:cubicBezTo>
                <a:cubicBezTo>
                  <a:pt x="38" y="17"/>
                  <a:pt x="38" y="18"/>
                  <a:pt x="37" y="19"/>
                </a:cubicBezTo>
                <a:cubicBezTo>
                  <a:pt x="36" y="19"/>
                  <a:pt x="35" y="19"/>
                  <a:pt x="35" y="20"/>
                </a:cubicBezTo>
                <a:cubicBezTo>
                  <a:pt x="34" y="20"/>
                  <a:pt x="34" y="20"/>
                  <a:pt x="34" y="20"/>
                </a:cubicBezTo>
                <a:cubicBezTo>
                  <a:pt x="33" y="20"/>
                  <a:pt x="34" y="20"/>
                  <a:pt x="33" y="20"/>
                </a:cubicBezTo>
                <a:cubicBezTo>
                  <a:pt x="32" y="21"/>
                  <a:pt x="32" y="21"/>
                  <a:pt x="32" y="21"/>
                </a:cubicBezTo>
                <a:cubicBezTo>
                  <a:pt x="32" y="21"/>
                  <a:pt x="32" y="21"/>
                  <a:pt x="32" y="21"/>
                </a:cubicBezTo>
                <a:cubicBezTo>
                  <a:pt x="31" y="21"/>
                  <a:pt x="32" y="21"/>
                  <a:pt x="31" y="21"/>
                </a:cubicBezTo>
                <a:cubicBezTo>
                  <a:pt x="31" y="21"/>
                  <a:pt x="31" y="22"/>
                  <a:pt x="31" y="22"/>
                </a:cubicBezTo>
                <a:cubicBezTo>
                  <a:pt x="30" y="22"/>
                  <a:pt x="30" y="22"/>
                  <a:pt x="30" y="22"/>
                </a:cubicBezTo>
                <a:cubicBezTo>
                  <a:pt x="29" y="23"/>
                  <a:pt x="29" y="23"/>
                  <a:pt x="28" y="24"/>
                </a:cubicBezTo>
                <a:cubicBezTo>
                  <a:pt x="27" y="25"/>
                  <a:pt x="27" y="25"/>
                  <a:pt x="27" y="25"/>
                </a:cubicBezTo>
                <a:cubicBezTo>
                  <a:pt x="27" y="26"/>
                  <a:pt x="27" y="26"/>
                  <a:pt x="27" y="26"/>
                </a:cubicBezTo>
                <a:cubicBezTo>
                  <a:pt x="26" y="26"/>
                  <a:pt x="26" y="26"/>
                  <a:pt x="26" y="26"/>
                </a:cubicBezTo>
                <a:cubicBezTo>
                  <a:pt x="26" y="26"/>
                  <a:pt x="26" y="26"/>
                  <a:pt x="26" y="26"/>
                </a:cubicBezTo>
                <a:cubicBezTo>
                  <a:pt x="26" y="27"/>
                  <a:pt x="26" y="27"/>
                  <a:pt x="25" y="28"/>
                </a:cubicBezTo>
                <a:cubicBezTo>
                  <a:pt x="25" y="27"/>
                  <a:pt x="25" y="27"/>
                  <a:pt x="25" y="27"/>
                </a:cubicBezTo>
                <a:cubicBezTo>
                  <a:pt x="25" y="27"/>
                  <a:pt x="25" y="28"/>
                  <a:pt x="24" y="28"/>
                </a:cubicBezTo>
                <a:cubicBezTo>
                  <a:pt x="24" y="28"/>
                  <a:pt x="24" y="29"/>
                  <a:pt x="24" y="29"/>
                </a:cubicBezTo>
                <a:cubicBezTo>
                  <a:pt x="24" y="29"/>
                  <a:pt x="24" y="29"/>
                  <a:pt x="23" y="30"/>
                </a:cubicBezTo>
                <a:cubicBezTo>
                  <a:pt x="23" y="30"/>
                  <a:pt x="23" y="30"/>
                  <a:pt x="23" y="30"/>
                </a:cubicBezTo>
                <a:cubicBezTo>
                  <a:pt x="24" y="30"/>
                  <a:pt x="23" y="30"/>
                  <a:pt x="24" y="30"/>
                </a:cubicBezTo>
                <a:cubicBezTo>
                  <a:pt x="24" y="30"/>
                  <a:pt x="24" y="30"/>
                  <a:pt x="24" y="30"/>
                </a:cubicBezTo>
                <a:cubicBezTo>
                  <a:pt x="23" y="31"/>
                  <a:pt x="24" y="30"/>
                  <a:pt x="23" y="30"/>
                </a:cubicBezTo>
                <a:cubicBezTo>
                  <a:pt x="23" y="31"/>
                  <a:pt x="23" y="31"/>
                  <a:pt x="23" y="31"/>
                </a:cubicBezTo>
                <a:cubicBezTo>
                  <a:pt x="23" y="32"/>
                  <a:pt x="23" y="32"/>
                  <a:pt x="23" y="32"/>
                </a:cubicBezTo>
                <a:cubicBezTo>
                  <a:pt x="22" y="32"/>
                  <a:pt x="22" y="32"/>
                  <a:pt x="22" y="32"/>
                </a:cubicBezTo>
                <a:cubicBezTo>
                  <a:pt x="22" y="33"/>
                  <a:pt x="22" y="33"/>
                  <a:pt x="22" y="34"/>
                </a:cubicBezTo>
                <a:cubicBezTo>
                  <a:pt x="22" y="34"/>
                  <a:pt x="22" y="34"/>
                  <a:pt x="22" y="34"/>
                </a:cubicBezTo>
                <a:cubicBezTo>
                  <a:pt x="21" y="35"/>
                  <a:pt x="22" y="34"/>
                  <a:pt x="21" y="35"/>
                </a:cubicBezTo>
                <a:cubicBezTo>
                  <a:pt x="21" y="35"/>
                  <a:pt x="21" y="35"/>
                  <a:pt x="21" y="36"/>
                </a:cubicBezTo>
                <a:cubicBezTo>
                  <a:pt x="21" y="36"/>
                  <a:pt x="21" y="36"/>
                  <a:pt x="21" y="36"/>
                </a:cubicBezTo>
                <a:cubicBezTo>
                  <a:pt x="20" y="37"/>
                  <a:pt x="20" y="37"/>
                  <a:pt x="20" y="37"/>
                </a:cubicBezTo>
                <a:cubicBezTo>
                  <a:pt x="20" y="38"/>
                  <a:pt x="21" y="37"/>
                  <a:pt x="20" y="38"/>
                </a:cubicBezTo>
                <a:cubicBezTo>
                  <a:pt x="20" y="39"/>
                  <a:pt x="20" y="39"/>
                  <a:pt x="20" y="39"/>
                </a:cubicBezTo>
                <a:cubicBezTo>
                  <a:pt x="19" y="39"/>
                  <a:pt x="20" y="39"/>
                  <a:pt x="19" y="39"/>
                </a:cubicBezTo>
                <a:cubicBezTo>
                  <a:pt x="19" y="39"/>
                  <a:pt x="19" y="39"/>
                  <a:pt x="19" y="39"/>
                </a:cubicBezTo>
                <a:cubicBezTo>
                  <a:pt x="19" y="39"/>
                  <a:pt x="19" y="39"/>
                  <a:pt x="19" y="39"/>
                </a:cubicBezTo>
                <a:cubicBezTo>
                  <a:pt x="19" y="38"/>
                  <a:pt x="19" y="38"/>
                  <a:pt x="19" y="38"/>
                </a:cubicBezTo>
                <a:cubicBezTo>
                  <a:pt x="20" y="38"/>
                  <a:pt x="20" y="38"/>
                  <a:pt x="20" y="38"/>
                </a:cubicBezTo>
                <a:cubicBezTo>
                  <a:pt x="20" y="38"/>
                  <a:pt x="20" y="38"/>
                  <a:pt x="20" y="38"/>
                </a:cubicBezTo>
                <a:cubicBezTo>
                  <a:pt x="20" y="38"/>
                  <a:pt x="20" y="38"/>
                  <a:pt x="20" y="38"/>
                </a:cubicBezTo>
                <a:cubicBezTo>
                  <a:pt x="20" y="37"/>
                  <a:pt x="20" y="35"/>
                  <a:pt x="21" y="34"/>
                </a:cubicBezTo>
                <a:cubicBezTo>
                  <a:pt x="21" y="33"/>
                  <a:pt x="21" y="33"/>
                  <a:pt x="21" y="33"/>
                </a:cubicBezTo>
                <a:cubicBezTo>
                  <a:pt x="21" y="33"/>
                  <a:pt x="21" y="33"/>
                  <a:pt x="22" y="30"/>
                </a:cubicBezTo>
                <a:cubicBezTo>
                  <a:pt x="23" y="29"/>
                  <a:pt x="23" y="29"/>
                  <a:pt x="23" y="28"/>
                </a:cubicBezTo>
                <a:cubicBezTo>
                  <a:pt x="25" y="26"/>
                  <a:pt x="25" y="26"/>
                  <a:pt x="25" y="26"/>
                </a:cubicBezTo>
                <a:cubicBezTo>
                  <a:pt x="25" y="26"/>
                  <a:pt x="26" y="25"/>
                  <a:pt x="26" y="25"/>
                </a:cubicBezTo>
                <a:cubicBezTo>
                  <a:pt x="26" y="25"/>
                  <a:pt x="27" y="24"/>
                  <a:pt x="27" y="24"/>
                </a:cubicBezTo>
                <a:cubicBezTo>
                  <a:pt x="29" y="22"/>
                  <a:pt x="30" y="21"/>
                  <a:pt x="31" y="20"/>
                </a:cubicBezTo>
                <a:cubicBezTo>
                  <a:pt x="32" y="20"/>
                  <a:pt x="32" y="20"/>
                  <a:pt x="32" y="20"/>
                </a:cubicBezTo>
                <a:cubicBezTo>
                  <a:pt x="32" y="20"/>
                  <a:pt x="32" y="20"/>
                  <a:pt x="32" y="20"/>
                </a:cubicBezTo>
                <a:cubicBezTo>
                  <a:pt x="33" y="19"/>
                  <a:pt x="34" y="18"/>
                  <a:pt x="35" y="18"/>
                </a:cubicBezTo>
                <a:cubicBezTo>
                  <a:pt x="34" y="18"/>
                  <a:pt x="34" y="19"/>
                  <a:pt x="34" y="19"/>
                </a:cubicBezTo>
                <a:cubicBezTo>
                  <a:pt x="34" y="19"/>
                  <a:pt x="34" y="19"/>
                  <a:pt x="34" y="19"/>
                </a:cubicBezTo>
                <a:cubicBezTo>
                  <a:pt x="35" y="18"/>
                  <a:pt x="36" y="18"/>
                  <a:pt x="37" y="18"/>
                </a:cubicBezTo>
                <a:cubicBezTo>
                  <a:pt x="37" y="18"/>
                  <a:pt x="37" y="18"/>
                  <a:pt x="37" y="18"/>
                </a:cubicBezTo>
                <a:cubicBezTo>
                  <a:pt x="38" y="17"/>
                  <a:pt x="38" y="17"/>
                  <a:pt x="38" y="17"/>
                </a:cubicBezTo>
                <a:cubicBezTo>
                  <a:pt x="39" y="17"/>
                  <a:pt x="39" y="16"/>
                  <a:pt x="39" y="16"/>
                </a:cubicBezTo>
                <a:cubicBezTo>
                  <a:pt x="40" y="16"/>
                  <a:pt x="40" y="16"/>
                  <a:pt x="40" y="16"/>
                </a:cubicBezTo>
                <a:cubicBezTo>
                  <a:pt x="41" y="15"/>
                  <a:pt x="40" y="16"/>
                  <a:pt x="41" y="15"/>
                </a:cubicBezTo>
                <a:cubicBezTo>
                  <a:pt x="43" y="14"/>
                  <a:pt x="43" y="14"/>
                  <a:pt x="43" y="14"/>
                </a:cubicBezTo>
                <a:cubicBezTo>
                  <a:pt x="43" y="14"/>
                  <a:pt x="43" y="14"/>
                  <a:pt x="43" y="14"/>
                </a:cubicBezTo>
                <a:cubicBezTo>
                  <a:pt x="43" y="14"/>
                  <a:pt x="43" y="14"/>
                  <a:pt x="43" y="14"/>
                </a:cubicBezTo>
                <a:cubicBezTo>
                  <a:pt x="44" y="14"/>
                  <a:pt x="45" y="14"/>
                  <a:pt x="46" y="14"/>
                </a:cubicBezTo>
                <a:cubicBezTo>
                  <a:pt x="47" y="13"/>
                  <a:pt x="47" y="13"/>
                  <a:pt x="47" y="13"/>
                </a:cubicBezTo>
                <a:cubicBezTo>
                  <a:pt x="48" y="13"/>
                  <a:pt x="48" y="13"/>
                  <a:pt x="48" y="13"/>
                </a:cubicBezTo>
                <a:cubicBezTo>
                  <a:pt x="47" y="13"/>
                  <a:pt x="47" y="13"/>
                  <a:pt x="47" y="13"/>
                </a:cubicBezTo>
                <a:cubicBezTo>
                  <a:pt x="46" y="13"/>
                  <a:pt x="46" y="13"/>
                  <a:pt x="46" y="13"/>
                </a:cubicBezTo>
                <a:cubicBezTo>
                  <a:pt x="45" y="13"/>
                  <a:pt x="45" y="13"/>
                  <a:pt x="44" y="14"/>
                </a:cubicBezTo>
                <a:cubicBezTo>
                  <a:pt x="43" y="14"/>
                  <a:pt x="43" y="14"/>
                  <a:pt x="43" y="14"/>
                </a:cubicBezTo>
                <a:cubicBezTo>
                  <a:pt x="42" y="14"/>
                  <a:pt x="42" y="14"/>
                  <a:pt x="42" y="14"/>
                </a:cubicBezTo>
                <a:cubicBezTo>
                  <a:pt x="41" y="14"/>
                  <a:pt x="42" y="14"/>
                  <a:pt x="41" y="14"/>
                </a:cubicBezTo>
                <a:cubicBezTo>
                  <a:pt x="41" y="14"/>
                  <a:pt x="41" y="14"/>
                  <a:pt x="40" y="15"/>
                </a:cubicBezTo>
                <a:cubicBezTo>
                  <a:pt x="40" y="14"/>
                  <a:pt x="40" y="14"/>
                  <a:pt x="40" y="14"/>
                </a:cubicBezTo>
                <a:cubicBezTo>
                  <a:pt x="40" y="14"/>
                  <a:pt x="39" y="15"/>
                  <a:pt x="39" y="15"/>
                </a:cubicBezTo>
                <a:cubicBezTo>
                  <a:pt x="39" y="14"/>
                  <a:pt x="39" y="14"/>
                  <a:pt x="40" y="14"/>
                </a:cubicBezTo>
                <a:cubicBezTo>
                  <a:pt x="39" y="13"/>
                  <a:pt x="39" y="14"/>
                  <a:pt x="40" y="13"/>
                </a:cubicBezTo>
                <a:cubicBezTo>
                  <a:pt x="40" y="13"/>
                  <a:pt x="40" y="13"/>
                  <a:pt x="40" y="13"/>
                </a:cubicBezTo>
                <a:cubicBezTo>
                  <a:pt x="40" y="13"/>
                  <a:pt x="39" y="13"/>
                  <a:pt x="39" y="13"/>
                </a:cubicBezTo>
                <a:cubicBezTo>
                  <a:pt x="39" y="13"/>
                  <a:pt x="39" y="13"/>
                  <a:pt x="39" y="13"/>
                </a:cubicBezTo>
                <a:cubicBezTo>
                  <a:pt x="38" y="13"/>
                  <a:pt x="37" y="14"/>
                  <a:pt x="37" y="14"/>
                </a:cubicBezTo>
                <a:cubicBezTo>
                  <a:pt x="36" y="14"/>
                  <a:pt x="36" y="14"/>
                  <a:pt x="36" y="14"/>
                </a:cubicBezTo>
                <a:cubicBezTo>
                  <a:pt x="35" y="15"/>
                  <a:pt x="35" y="15"/>
                  <a:pt x="34" y="15"/>
                </a:cubicBezTo>
                <a:cubicBezTo>
                  <a:pt x="34" y="15"/>
                  <a:pt x="34" y="15"/>
                  <a:pt x="35" y="15"/>
                </a:cubicBezTo>
                <a:cubicBezTo>
                  <a:pt x="35" y="14"/>
                  <a:pt x="35" y="14"/>
                  <a:pt x="36" y="14"/>
                </a:cubicBezTo>
                <a:cubicBezTo>
                  <a:pt x="36" y="13"/>
                  <a:pt x="36" y="14"/>
                  <a:pt x="37" y="13"/>
                </a:cubicBezTo>
                <a:cubicBezTo>
                  <a:pt x="37" y="13"/>
                  <a:pt x="37" y="13"/>
                  <a:pt x="37" y="13"/>
                </a:cubicBezTo>
                <a:cubicBezTo>
                  <a:pt x="38" y="12"/>
                  <a:pt x="41" y="12"/>
                  <a:pt x="42" y="11"/>
                </a:cubicBezTo>
                <a:cubicBezTo>
                  <a:pt x="41" y="11"/>
                  <a:pt x="41" y="11"/>
                  <a:pt x="40" y="11"/>
                </a:cubicBezTo>
                <a:cubicBezTo>
                  <a:pt x="40" y="12"/>
                  <a:pt x="39" y="12"/>
                  <a:pt x="39" y="12"/>
                </a:cubicBezTo>
                <a:cubicBezTo>
                  <a:pt x="39" y="12"/>
                  <a:pt x="39" y="11"/>
                  <a:pt x="40" y="11"/>
                </a:cubicBezTo>
                <a:cubicBezTo>
                  <a:pt x="40" y="11"/>
                  <a:pt x="40" y="11"/>
                  <a:pt x="40" y="11"/>
                </a:cubicBezTo>
                <a:cubicBezTo>
                  <a:pt x="39" y="11"/>
                  <a:pt x="39" y="12"/>
                  <a:pt x="39" y="11"/>
                </a:cubicBezTo>
                <a:cubicBezTo>
                  <a:pt x="39" y="11"/>
                  <a:pt x="39" y="11"/>
                  <a:pt x="40" y="10"/>
                </a:cubicBezTo>
                <a:cubicBezTo>
                  <a:pt x="40" y="10"/>
                  <a:pt x="41" y="10"/>
                  <a:pt x="41" y="10"/>
                </a:cubicBezTo>
                <a:cubicBezTo>
                  <a:pt x="41" y="10"/>
                  <a:pt x="40" y="10"/>
                  <a:pt x="39" y="10"/>
                </a:cubicBezTo>
                <a:cubicBezTo>
                  <a:pt x="38" y="11"/>
                  <a:pt x="38" y="10"/>
                  <a:pt x="37" y="11"/>
                </a:cubicBezTo>
                <a:cubicBezTo>
                  <a:pt x="36" y="11"/>
                  <a:pt x="36" y="11"/>
                  <a:pt x="36" y="11"/>
                </a:cubicBezTo>
                <a:cubicBezTo>
                  <a:pt x="36" y="12"/>
                  <a:pt x="36" y="12"/>
                  <a:pt x="35" y="12"/>
                </a:cubicBezTo>
                <a:cubicBezTo>
                  <a:pt x="33" y="13"/>
                  <a:pt x="33" y="13"/>
                  <a:pt x="33" y="13"/>
                </a:cubicBezTo>
                <a:cubicBezTo>
                  <a:pt x="33" y="13"/>
                  <a:pt x="33" y="13"/>
                  <a:pt x="32" y="13"/>
                </a:cubicBezTo>
                <a:cubicBezTo>
                  <a:pt x="31" y="14"/>
                  <a:pt x="30" y="14"/>
                  <a:pt x="29" y="16"/>
                </a:cubicBezTo>
                <a:cubicBezTo>
                  <a:pt x="28" y="16"/>
                  <a:pt x="27" y="17"/>
                  <a:pt x="27" y="18"/>
                </a:cubicBezTo>
                <a:cubicBezTo>
                  <a:pt x="26" y="19"/>
                  <a:pt x="24" y="20"/>
                  <a:pt x="23" y="21"/>
                </a:cubicBezTo>
                <a:cubicBezTo>
                  <a:pt x="23" y="22"/>
                  <a:pt x="23" y="22"/>
                  <a:pt x="22" y="23"/>
                </a:cubicBezTo>
                <a:cubicBezTo>
                  <a:pt x="22" y="23"/>
                  <a:pt x="21" y="24"/>
                  <a:pt x="21" y="24"/>
                </a:cubicBezTo>
                <a:cubicBezTo>
                  <a:pt x="20" y="25"/>
                  <a:pt x="20" y="25"/>
                  <a:pt x="20" y="25"/>
                </a:cubicBezTo>
                <a:cubicBezTo>
                  <a:pt x="20" y="25"/>
                  <a:pt x="20" y="25"/>
                  <a:pt x="20" y="25"/>
                </a:cubicBezTo>
                <a:close/>
                <a:moveTo>
                  <a:pt x="20" y="25"/>
                </a:moveTo>
                <a:cubicBezTo>
                  <a:pt x="20" y="25"/>
                  <a:pt x="20" y="25"/>
                  <a:pt x="20" y="25"/>
                </a:cubicBezTo>
                <a:cubicBezTo>
                  <a:pt x="20" y="25"/>
                  <a:pt x="20" y="25"/>
                  <a:pt x="20" y="25"/>
                </a:cubicBezTo>
                <a:close/>
                <a:moveTo>
                  <a:pt x="48" y="2"/>
                </a:moveTo>
                <a:cubicBezTo>
                  <a:pt x="48" y="3"/>
                  <a:pt x="48" y="2"/>
                  <a:pt x="49" y="3"/>
                </a:cubicBezTo>
                <a:cubicBezTo>
                  <a:pt x="49" y="3"/>
                  <a:pt x="48" y="3"/>
                  <a:pt x="48" y="3"/>
                </a:cubicBezTo>
                <a:cubicBezTo>
                  <a:pt x="49" y="3"/>
                  <a:pt x="49" y="3"/>
                  <a:pt x="49" y="3"/>
                </a:cubicBezTo>
                <a:cubicBezTo>
                  <a:pt x="51" y="3"/>
                  <a:pt x="51" y="3"/>
                  <a:pt x="53" y="2"/>
                </a:cubicBezTo>
                <a:cubicBezTo>
                  <a:pt x="52" y="2"/>
                  <a:pt x="51" y="2"/>
                  <a:pt x="49" y="2"/>
                </a:cubicBezTo>
                <a:cubicBezTo>
                  <a:pt x="48" y="2"/>
                  <a:pt x="48" y="2"/>
                  <a:pt x="48" y="2"/>
                </a:cubicBezTo>
                <a:close/>
                <a:moveTo>
                  <a:pt x="16" y="14"/>
                </a:moveTo>
                <a:cubicBezTo>
                  <a:pt x="16" y="13"/>
                  <a:pt x="16" y="13"/>
                  <a:pt x="16" y="13"/>
                </a:cubicBezTo>
                <a:cubicBezTo>
                  <a:pt x="16" y="13"/>
                  <a:pt x="16" y="13"/>
                  <a:pt x="15" y="14"/>
                </a:cubicBezTo>
                <a:cubicBezTo>
                  <a:pt x="15" y="14"/>
                  <a:pt x="15" y="14"/>
                  <a:pt x="15" y="14"/>
                </a:cubicBezTo>
                <a:cubicBezTo>
                  <a:pt x="15" y="14"/>
                  <a:pt x="15" y="14"/>
                  <a:pt x="15" y="15"/>
                </a:cubicBezTo>
                <a:cubicBezTo>
                  <a:pt x="15" y="15"/>
                  <a:pt x="14" y="15"/>
                  <a:pt x="14" y="15"/>
                </a:cubicBezTo>
                <a:cubicBezTo>
                  <a:pt x="15" y="15"/>
                  <a:pt x="14" y="15"/>
                  <a:pt x="15" y="15"/>
                </a:cubicBezTo>
                <a:cubicBezTo>
                  <a:pt x="15" y="15"/>
                  <a:pt x="15" y="16"/>
                  <a:pt x="15" y="16"/>
                </a:cubicBezTo>
                <a:cubicBezTo>
                  <a:pt x="16" y="16"/>
                  <a:pt x="16" y="15"/>
                  <a:pt x="16" y="15"/>
                </a:cubicBezTo>
                <a:cubicBezTo>
                  <a:pt x="17" y="14"/>
                  <a:pt x="17" y="13"/>
                  <a:pt x="18" y="12"/>
                </a:cubicBezTo>
                <a:cubicBezTo>
                  <a:pt x="18" y="12"/>
                  <a:pt x="19" y="12"/>
                  <a:pt x="18" y="12"/>
                </a:cubicBezTo>
                <a:cubicBezTo>
                  <a:pt x="18" y="12"/>
                  <a:pt x="18" y="12"/>
                  <a:pt x="18" y="12"/>
                </a:cubicBezTo>
                <a:cubicBezTo>
                  <a:pt x="16" y="13"/>
                  <a:pt x="17" y="14"/>
                  <a:pt x="16" y="14"/>
                </a:cubicBezTo>
                <a:close/>
                <a:moveTo>
                  <a:pt x="15" y="19"/>
                </a:moveTo>
                <a:cubicBezTo>
                  <a:pt x="16" y="18"/>
                  <a:pt x="16" y="18"/>
                  <a:pt x="16" y="18"/>
                </a:cubicBezTo>
                <a:cubicBezTo>
                  <a:pt x="16" y="18"/>
                  <a:pt x="16" y="18"/>
                  <a:pt x="16" y="18"/>
                </a:cubicBezTo>
                <a:cubicBezTo>
                  <a:pt x="17" y="18"/>
                  <a:pt x="16" y="18"/>
                  <a:pt x="17" y="18"/>
                </a:cubicBezTo>
                <a:cubicBezTo>
                  <a:pt x="16" y="18"/>
                  <a:pt x="16" y="18"/>
                  <a:pt x="16" y="18"/>
                </a:cubicBezTo>
                <a:cubicBezTo>
                  <a:pt x="16" y="18"/>
                  <a:pt x="16" y="18"/>
                  <a:pt x="16" y="18"/>
                </a:cubicBezTo>
                <a:cubicBezTo>
                  <a:pt x="17" y="17"/>
                  <a:pt x="17" y="17"/>
                  <a:pt x="17" y="17"/>
                </a:cubicBezTo>
                <a:cubicBezTo>
                  <a:pt x="17" y="16"/>
                  <a:pt x="17" y="17"/>
                  <a:pt x="17" y="16"/>
                </a:cubicBezTo>
                <a:cubicBezTo>
                  <a:pt x="17" y="17"/>
                  <a:pt x="17" y="17"/>
                  <a:pt x="17" y="18"/>
                </a:cubicBezTo>
                <a:cubicBezTo>
                  <a:pt x="18" y="17"/>
                  <a:pt x="18" y="16"/>
                  <a:pt x="19" y="16"/>
                </a:cubicBezTo>
                <a:cubicBezTo>
                  <a:pt x="19" y="15"/>
                  <a:pt x="19" y="15"/>
                  <a:pt x="19" y="15"/>
                </a:cubicBezTo>
                <a:cubicBezTo>
                  <a:pt x="20" y="14"/>
                  <a:pt x="20" y="14"/>
                  <a:pt x="21" y="14"/>
                </a:cubicBezTo>
                <a:cubicBezTo>
                  <a:pt x="21" y="14"/>
                  <a:pt x="21" y="13"/>
                  <a:pt x="21" y="13"/>
                </a:cubicBezTo>
                <a:cubicBezTo>
                  <a:pt x="23" y="12"/>
                  <a:pt x="23" y="11"/>
                  <a:pt x="23" y="11"/>
                </a:cubicBezTo>
                <a:cubicBezTo>
                  <a:pt x="24" y="11"/>
                  <a:pt x="26" y="9"/>
                  <a:pt x="27" y="9"/>
                </a:cubicBezTo>
                <a:cubicBezTo>
                  <a:pt x="27" y="9"/>
                  <a:pt x="27" y="9"/>
                  <a:pt x="27" y="8"/>
                </a:cubicBezTo>
                <a:cubicBezTo>
                  <a:pt x="28" y="8"/>
                  <a:pt x="28" y="8"/>
                  <a:pt x="28" y="8"/>
                </a:cubicBezTo>
                <a:cubicBezTo>
                  <a:pt x="28" y="7"/>
                  <a:pt x="28" y="8"/>
                  <a:pt x="26" y="9"/>
                </a:cubicBezTo>
                <a:cubicBezTo>
                  <a:pt x="25" y="10"/>
                  <a:pt x="25" y="10"/>
                  <a:pt x="25" y="10"/>
                </a:cubicBezTo>
                <a:cubicBezTo>
                  <a:pt x="24" y="10"/>
                  <a:pt x="23" y="10"/>
                  <a:pt x="22" y="12"/>
                </a:cubicBezTo>
                <a:cubicBezTo>
                  <a:pt x="21" y="12"/>
                  <a:pt x="21" y="12"/>
                  <a:pt x="20" y="13"/>
                </a:cubicBezTo>
                <a:cubicBezTo>
                  <a:pt x="20" y="13"/>
                  <a:pt x="20" y="13"/>
                  <a:pt x="20" y="13"/>
                </a:cubicBezTo>
                <a:cubicBezTo>
                  <a:pt x="20" y="14"/>
                  <a:pt x="19" y="14"/>
                  <a:pt x="19" y="15"/>
                </a:cubicBezTo>
                <a:cubicBezTo>
                  <a:pt x="18" y="15"/>
                  <a:pt x="17" y="16"/>
                  <a:pt x="17" y="17"/>
                </a:cubicBezTo>
                <a:cubicBezTo>
                  <a:pt x="17" y="17"/>
                  <a:pt x="16" y="17"/>
                  <a:pt x="16" y="17"/>
                </a:cubicBezTo>
                <a:cubicBezTo>
                  <a:pt x="16" y="17"/>
                  <a:pt x="15" y="18"/>
                  <a:pt x="15" y="19"/>
                </a:cubicBezTo>
                <a:close/>
                <a:moveTo>
                  <a:pt x="46" y="2"/>
                </a:moveTo>
                <a:cubicBezTo>
                  <a:pt x="46" y="1"/>
                  <a:pt x="46" y="1"/>
                  <a:pt x="47" y="1"/>
                </a:cubicBezTo>
                <a:cubicBezTo>
                  <a:pt x="47" y="1"/>
                  <a:pt x="47" y="1"/>
                  <a:pt x="48" y="0"/>
                </a:cubicBezTo>
                <a:cubicBezTo>
                  <a:pt x="48" y="0"/>
                  <a:pt x="49" y="0"/>
                  <a:pt x="50" y="0"/>
                </a:cubicBezTo>
                <a:cubicBezTo>
                  <a:pt x="50" y="0"/>
                  <a:pt x="50" y="0"/>
                  <a:pt x="50" y="0"/>
                </a:cubicBezTo>
                <a:cubicBezTo>
                  <a:pt x="51" y="0"/>
                  <a:pt x="53" y="0"/>
                  <a:pt x="54" y="0"/>
                </a:cubicBezTo>
                <a:cubicBezTo>
                  <a:pt x="54" y="0"/>
                  <a:pt x="54" y="0"/>
                  <a:pt x="54" y="0"/>
                </a:cubicBezTo>
                <a:cubicBezTo>
                  <a:pt x="53" y="1"/>
                  <a:pt x="53" y="1"/>
                  <a:pt x="53" y="1"/>
                </a:cubicBezTo>
                <a:cubicBezTo>
                  <a:pt x="54" y="1"/>
                  <a:pt x="54" y="1"/>
                  <a:pt x="54" y="1"/>
                </a:cubicBezTo>
                <a:cubicBezTo>
                  <a:pt x="55" y="1"/>
                  <a:pt x="54" y="1"/>
                  <a:pt x="55" y="1"/>
                </a:cubicBezTo>
                <a:cubicBezTo>
                  <a:pt x="54" y="1"/>
                  <a:pt x="51" y="1"/>
                  <a:pt x="50" y="1"/>
                </a:cubicBezTo>
                <a:cubicBezTo>
                  <a:pt x="50" y="2"/>
                  <a:pt x="50" y="1"/>
                  <a:pt x="50" y="2"/>
                </a:cubicBezTo>
                <a:cubicBezTo>
                  <a:pt x="50" y="1"/>
                  <a:pt x="50" y="1"/>
                  <a:pt x="50" y="1"/>
                </a:cubicBezTo>
                <a:cubicBezTo>
                  <a:pt x="49" y="1"/>
                  <a:pt x="49" y="1"/>
                  <a:pt x="49" y="1"/>
                </a:cubicBezTo>
                <a:cubicBezTo>
                  <a:pt x="49" y="1"/>
                  <a:pt x="49" y="1"/>
                  <a:pt x="49" y="1"/>
                </a:cubicBezTo>
                <a:cubicBezTo>
                  <a:pt x="49" y="1"/>
                  <a:pt x="49" y="1"/>
                  <a:pt x="49" y="1"/>
                </a:cubicBezTo>
                <a:cubicBezTo>
                  <a:pt x="49" y="2"/>
                  <a:pt x="49" y="1"/>
                  <a:pt x="49" y="2"/>
                </a:cubicBezTo>
                <a:cubicBezTo>
                  <a:pt x="48" y="1"/>
                  <a:pt x="49" y="1"/>
                  <a:pt x="47" y="1"/>
                </a:cubicBezTo>
                <a:cubicBezTo>
                  <a:pt x="47" y="1"/>
                  <a:pt x="47" y="1"/>
                  <a:pt x="46" y="1"/>
                </a:cubicBezTo>
                <a:cubicBezTo>
                  <a:pt x="46" y="2"/>
                  <a:pt x="46" y="2"/>
                  <a:pt x="46" y="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0" name="Freeform 63"/>
          <p:cNvSpPr>
            <a:spLocks noEditPoints="1"/>
          </p:cNvSpPr>
          <p:nvPr/>
        </p:nvSpPr>
        <p:spPr bwMode="auto">
          <a:xfrm>
            <a:off x="5174500" y="3796070"/>
            <a:ext cx="170583" cy="210151"/>
          </a:xfrm>
          <a:custGeom>
            <a:avLst/>
            <a:gdLst>
              <a:gd name="T0" fmla="*/ 56 w 82"/>
              <a:gd name="T1" fmla="*/ 57 h 101"/>
              <a:gd name="T2" fmla="*/ 82 w 82"/>
              <a:gd name="T3" fmla="*/ 78 h 101"/>
              <a:gd name="T4" fmla="*/ 41 w 82"/>
              <a:gd name="T5" fmla="*/ 101 h 101"/>
              <a:gd name="T6" fmla="*/ 0 w 82"/>
              <a:gd name="T7" fmla="*/ 78 h 101"/>
              <a:gd name="T8" fmla="*/ 26 w 82"/>
              <a:gd name="T9" fmla="*/ 57 h 101"/>
              <a:gd name="T10" fmla="*/ 11 w 82"/>
              <a:gd name="T11" fmla="*/ 42 h 101"/>
              <a:gd name="T12" fmla="*/ 32 w 82"/>
              <a:gd name="T13" fmla="*/ 26 h 101"/>
              <a:gd name="T14" fmla="*/ 17 w 82"/>
              <a:gd name="T15" fmla="*/ 13 h 101"/>
              <a:gd name="T16" fmla="*/ 41 w 82"/>
              <a:gd name="T17" fmla="*/ 0 h 101"/>
              <a:gd name="T18" fmla="*/ 65 w 82"/>
              <a:gd name="T19" fmla="*/ 13 h 101"/>
              <a:gd name="T20" fmla="*/ 49 w 82"/>
              <a:gd name="T21" fmla="*/ 26 h 101"/>
              <a:gd name="T22" fmla="*/ 71 w 82"/>
              <a:gd name="T23" fmla="*/ 42 h 101"/>
              <a:gd name="T24" fmla="*/ 56 w 82"/>
              <a:gd name="T25" fmla="*/ 57 h 101"/>
              <a:gd name="T26" fmla="*/ 53 w 82"/>
              <a:gd name="T27" fmla="*/ 5 h 101"/>
              <a:gd name="T28" fmla="*/ 48 w 82"/>
              <a:gd name="T29" fmla="*/ 8 h 101"/>
              <a:gd name="T30" fmla="*/ 53 w 82"/>
              <a:gd name="T31" fmla="*/ 11 h 101"/>
              <a:gd name="T32" fmla="*/ 58 w 82"/>
              <a:gd name="T33" fmla="*/ 8 h 101"/>
              <a:gd name="T34" fmla="*/ 53 w 82"/>
              <a:gd name="T35" fmla="*/ 5 h 101"/>
              <a:gd name="T36" fmla="*/ 56 w 82"/>
              <a:gd name="T37" fmla="*/ 32 h 101"/>
              <a:gd name="T38" fmla="*/ 50 w 82"/>
              <a:gd name="T39" fmla="*/ 35 h 101"/>
              <a:gd name="T40" fmla="*/ 56 w 82"/>
              <a:gd name="T41" fmla="*/ 39 h 101"/>
              <a:gd name="T42" fmla="*/ 62 w 82"/>
              <a:gd name="T43" fmla="*/ 35 h 101"/>
              <a:gd name="T44" fmla="*/ 56 w 82"/>
              <a:gd name="T45" fmla="*/ 32 h 101"/>
              <a:gd name="T46" fmla="*/ 61 w 82"/>
              <a:gd name="T47" fmla="*/ 64 h 101"/>
              <a:gd name="T48" fmla="*/ 53 w 82"/>
              <a:gd name="T49" fmla="*/ 69 h 101"/>
              <a:gd name="T50" fmla="*/ 61 w 82"/>
              <a:gd name="T51" fmla="*/ 73 h 101"/>
              <a:gd name="T52" fmla="*/ 69 w 82"/>
              <a:gd name="T53" fmla="*/ 69 h 101"/>
              <a:gd name="T54" fmla="*/ 61 w 82"/>
              <a:gd name="T55" fmla="*/ 6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 h="101">
                <a:moveTo>
                  <a:pt x="56" y="57"/>
                </a:moveTo>
                <a:cubicBezTo>
                  <a:pt x="71" y="60"/>
                  <a:pt x="82" y="68"/>
                  <a:pt x="82" y="78"/>
                </a:cubicBezTo>
                <a:cubicBezTo>
                  <a:pt x="82" y="91"/>
                  <a:pt x="63" y="101"/>
                  <a:pt x="41" y="101"/>
                </a:cubicBezTo>
                <a:cubicBezTo>
                  <a:pt x="18" y="101"/>
                  <a:pt x="0" y="91"/>
                  <a:pt x="0" y="78"/>
                </a:cubicBezTo>
                <a:cubicBezTo>
                  <a:pt x="0" y="68"/>
                  <a:pt x="11" y="60"/>
                  <a:pt x="26" y="57"/>
                </a:cubicBezTo>
                <a:cubicBezTo>
                  <a:pt x="17" y="54"/>
                  <a:pt x="11" y="48"/>
                  <a:pt x="11" y="42"/>
                </a:cubicBezTo>
                <a:cubicBezTo>
                  <a:pt x="11" y="34"/>
                  <a:pt x="20" y="28"/>
                  <a:pt x="32" y="26"/>
                </a:cubicBezTo>
                <a:cubicBezTo>
                  <a:pt x="23" y="24"/>
                  <a:pt x="17" y="19"/>
                  <a:pt x="17" y="13"/>
                </a:cubicBezTo>
                <a:cubicBezTo>
                  <a:pt x="17" y="6"/>
                  <a:pt x="28" y="0"/>
                  <a:pt x="41" y="0"/>
                </a:cubicBezTo>
                <a:cubicBezTo>
                  <a:pt x="54" y="0"/>
                  <a:pt x="65" y="6"/>
                  <a:pt x="65" y="13"/>
                </a:cubicBezTo>
                <a:cubicBezTo>
                  <a:pt x="65" y="19"/>
                  <a:pt x="58" y="24"/>
                  <a:pt x="49" y="26"/>
                </a:cubicBezTo>
                <a:cubicBezTo>
                  <a:pt x="62" y="28"/>
                  <a:pt x="71" y="34"/>
                  <a:pt x="71" y="42"/>
                </a:cubicBezTo>
                <a:cubicBezTo>
                  <a:pt x="71" y="48"/>
                  <a:pt x="65" y="54"/>
                  <a:pt x="56" y="57"/>
                </a:cubicBezTo>
                <a:close/>
                <a:moveTo>
                  <a:pt x="53" y="5"/>
                </a:moveTo>
                <a:cubicBezTo>
                  <a:pt x="50" y="5"/>
                  <a:pt x="48" y="6"/>
                  <a:pt x="48" y="8"/>
                </a:cubicBezTo>
                <a:cubicBezTo>
                  <a:pt x="48" y="9"/>
                  <a:pt x="50" y="11"/>
                  <a:pt x="53" y="11"/>
                </a:cubicBezTo>
                <a:cubicBezTo>
                  <a:pt x="55" y="11"/>
                  <a:pt x="58" y="9"/>
                  <a:pt x="58" y="8"/>
                </a:cubicBezTo>
                <a:cubicBezTo>
                  <a:pt x="58" y="6"/>
                  <a:pt x="55" y="5"/>
                  <a:pt x="53" y="5"/>
                </a:cubicBezTo>
                <a:close/>
                <a:moveTo>
                  <a:pt x="56" y="32"/>
                </a:moveTo>
                <a:cubicBezTo>
                  <a:pt x="52" y="32"/>
                  <a:pt x="50" y="33"/>
                  <a:pt x="50" y="35"/>
                </a:cubicBezTo>
                <a:cubicBezTo>
                  <a:pt x="50" y="37"/>
                  <a:pt x="52" y="39"/>
                  <a:pt x="56" y="39"/>
                </a:cubicBezTo>
                <a:cubicBezTo>
                  <a:pt x="59" y="39"/>
                  <a:pt x="62" y="37"/>
                  <a:pt x="62" y="35"/>
                </a:cubicBezTo>
                <a:cubicBezTo>
                  <a:pt x="62" y="33"/>
                  <a:pt x="59" y="32"/>
                  <a:pt x="56" y="32"/>
                </a:cubicBezTo>
                <a:close/>
                <a:moveTo>
                  <a:pt x="61" y="64"/>
                </a:moveTo>
                <a:cubicBezTo>
                  <a:pt x="57" y="64"/>
                  <a:pt x="53" y="66"/>
                  <a:pt x="53" y="69"/>
                </a:cubicBezTo>
                <a:cubicBezTo>
                  <a:pt x="53" y="71"/>
                  <a:pt x="57" y="73"/>
                  <a:pt x="61" y="73"/>
                </a:cubicBezTo>
                <a:cubicBezTo>
                  <a:pt x="66" y="73"/>
                  <a:pt x="69" y="71"/>
                  <a:pt x="69" y="69"/>
                </a:cubicBezTo>
                <a:cubicBezTo>
                  <a:pt x="69" y="66"/>
                  <a:pt x="66" y="64"/>
                  <a:pt x="61" y="6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1" name="Freeform 64"/>
          <p:cNvSpPr>
            <a:spLocks/>
          </p:cNvSpPr>
          <p:nvPr/>
        </p:nvSpPr>
        <p:spPr bwMode="auto">
          <a:xfrm>
            <a:off x="6017742" y="2668817"/>
            <a:ext cx="327097" cy="120463"/>
          </a:xfrm>
          <a:custGeom>
            <a:avLst/>
            <a:gdLst>
              <a:gd name="T0" fmla="*/ 96 w 157"/>
              <a:gd name="T1" fmla="*/ 13 h 58"/>
              <a:gd name="T2" fmla="*/ 96 w 157"/>
              <a:gd name="T3" fmla="*/ 22 h 58"/>
              <a:gd name="T4" fmla="*/ 126 w 157"/>
              <a:gd name="T5" fmla="*/ 0 h 58"/>
              <a:gd name="T6" fmla="*/ 157 w 157"/>
              <a:gd name="T7" fmla="*/ 3 h 58"/>
              <a:gd name="T8" fmla="*/ 119 w 157"/>
              <a:gd name="T9" fmla="*/ 49 h 58"/>
              <a:gd name="T10" fmla="*/ 49 w 157"/>
              <a:gd name="T11" fmla="*/ 57 h 58"/>
              <a:gd name="T12" fmla="*/ 4 w 157"/>
              <a:gd name="T13" fmla="*/ 14 h 58"/>
              <a:gd name="T14" fmla="*/ 89 w 157"/>
              <a:gd name="T15" fmla="*/ 24 h 58"/>
              <a:gd name="T16" fmla="*/ 89 w 157"/>
              <a:gd name="T17" fmla="*/ 12 h 58"/>
              <a:gd name="T18" fmla="*/ 96 w 157"/>
              <a:gd name="T19"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58">
                <a:moveTo>
                  <a:pt x="96" y="13"/>
                </a:moveTo>
                <a:cubicBezTo>
                  <a:pt x="96" y="22"/>
                  <a:pt x="96" y="22"/>
                  <a:pt x="96" y="22"/>
                </a:cubicBezTo>
                <a:cubicBezTo>
                  <a:pt x="109" y="18"/>
                  <a:pt x="119" y="11"/>
                  <a:pt x="126" y="0"/>
                </a:cubicBezTo>
                <a:cubicBezTo>
                  <a:pt x="157" y="3"/>
                  <a:pt x="157" y="3"/>
                  <a:pt x="157" y="3"/>
                </a:cubicBezTo>
                <a:cubicBezTo>
                  <a:pt x="150" y="26"/>
                  <a:pt x="138" y="45"/>
                  <a:pt x="119" y="49"/>
                </a:cubicBezTo>
                <a:cubicBezTo>
                  <a:pt x="97" y="54"/>
                  <a:pt x="71" y="56"/>
                  <a:pt x="49" y="57"/>
                </a:cubicBezTo>
                <a:cubicBezTo>
                  <a:pt x="21" y="58"/>
                  <a:pt x="0" y="34"/>
                  <a:pt x="4" y="14"/>
                </a:cubicBezTo>
                <a:cubicBezTo>
                  <a:pt x="35" y="26"/>
                  <a:pt x="65" y="30"/>
                  <a:pt x="89" y="24"/>
                </a:cubicBezTo>
                <a:cubicBezTo>
                  <a:pt x="89" y="12"/>
                  <a:pt x="89" y="12"/>
                  <a:pt x="89" y="12"/>
                </a:cubicBezTo>
                <a:lnTo>
                  <a:pt x="96"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2" name="Freeform 65"/>
          <p:cNvSpPr>
            <a:spLocks noEditPoints="1"/>
          </p:cNvSpPr>
          <p:nvPr/>
        </p:nvSpPr>
        <p:spPr bwMode="auto">
          <a:xfrm>
            <a:off x="6153153" y="2335565"/>
            <a:ext cx="208392" cy="330614"/>
          </a:xfrm>
          <a:custGeom>
            <a:avLst/>
            <a:gdLst>
              <a:gd name="T0" fmla="*/ 4 w 100"/>
              <a:gd name="T1" fmla="*/ 54 h 159"/>
              <a:gd name="T2" fmla="*/ 46 w 100"/>
              <a:gd name="T3" fmla="*/ 0 h 159"/>
              <a:gd name="T4" fmla="*/ 78 w 100"/>
              <a:gd name="T5" fmla="*/ 23 h 159"/>
              <a:gd name="T6" fmla="*/ 17 w 100"/>
              <a:gd name="T7" fmla="*/ 77 h 159"/>
              <a:gd name="T8" fmla="*/ 3 w 100"/>
              <a:gd name="T9" fmla="*/ 68 h 159"/>
              <a:gd name="T10" fmla="*/ 4 w 100"/>
              <a:gd name="T11" fmla="*/ 54 h 159"/>
              <a:gd name="T12" fmla="*/ 81 w 100"/>
              <a:gd name="T13" fmla="*/ 25 h 159"/>
              <a:gd name="T14" fmla="*/ 22 w 100"/>
              <a:gd name="T15" fmla="*/ 77 h 159"/>
              <a:gd name="T16" fmla="*/ 30 w 100"/>
              <a:gd name="T17" fmla="*/ 100 h 159"/>
              <a:gd name="T18" fmla="*/ 94 w 100"/>
              <a:gd name="T19" fmla="*/ 62 h 159"/>
              <a:gd name="T20" fmla="*/ 81 w 100"/>
              <a:gd name="T21" fmla="*/ 25 h 159"/>
              <a:gd name="T22" fmla="*/ 94 w 100"/>
              <a:gd name="T23" fmla="*/ 66 h 159"/>
              <a:gd name="T24" fmla="*/ 32 w 100"/>
              <a:gd name="T25" fmla="*/ 102 h 159"/>
              <a:gd name="T26" fmla="*/ 33 w 100"/>
              <a:gd name="T27" fmla="*/ 121 h 159"/>
              <a:gd name="T28" fmla="*/ 100 w 100"/>
              <a:gd name="T29" fmla="*/ 98 h 159"/>
              <a:gd name="T30" fmla="*/ 94 w 100"/>
              <a:gd name="T31" fmla="*/ 66 h 159"/>
              <a:gd name="T32" fmla="*/ 99 w 100"/>
              <a:gd name="T33" fmla="*/ 102 h 159"/>
              <a:gd name="T34" fmla="*/ 97 w 100"/>
              <a:gd name="T35" fmla="*/ 126 h 159"/>
              <a:gd name="T36" fmla="*/ 36 w 100"/>
              <a:gd name="T37" fmla="*/ 137 h 159"/>
              <a:gd name="T38" fmla="*/ 34 w 100"/>
              <a:gd name="T39" fmla="*/ 123 h 159"/>
              <a:gd name="T40" fmla="*/ 99 w 100"/>
              <a:gd name="T41" fmla="*/ 102 h 159"/>
              <a:gd name="T42" fmla="*/ 96 w 100"/>
              <a:gd name="T43" fmla="*/ 129 h 159"/>
              <a:gd name="T44" fmla="*/ 35 w 100"/>
              <a:gd name="T45" fmla="*/ 140 h 159"/>
              <a:gd name="T46" fmla="*/ 33 w 100"/>
              <a:gd name="T47" fmla="*/ 156 h 159"/>
              <a:gd name="T48" fmla="*/ 97 w 100"/>
              <a:gd name="T49" fmla="*/ 159 h 159"/>
              <a:gd name="T50" fmla="*/ 96 w 100"/>
              <a:gd name="T51" fmla="*/ 12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159">
                <a:moveTo>
                  <a:pt x="4" y="54"/>
                </a:moveTo>
                <a:cubicBezTo>
                  <a:pt x="46" y="0"/>
                  <a:pt x="46" y="0"/>
                  <a:pt x="46" y="0"/>
                </a:cubicBezTo>
                <a:cubicBezTo>
                  <a:pt x="50" y="16"/>
                  <a:pt x="60" y="25"/>
                  <a:pt x="78" y="23"/>
                </a:cubicBezTo>
                <a:cubicBezTo>
                  <a:pt x="17" y="77"/>
                  <a:pt x="17" y="77"/>
                  <a:pt x="17" y="77"/>
                </a:cubicBezTo>
                <a:cubicBezTo>
                  <a:pt x="10" y="76"/>
                  <a:pt x="6" y="73"/>
                  <a:pt x="3" y="68"/>
                </a:cubicBezTo>
                <a:cubicBezTo>
                  <a:pt x="0" y="65"/>
                  <a:pt x="0" y="60"/>
                  <a:pt x="4" y="54"/>
                </a:cubicBezTo>
                <a:close/>
                <a:moveTo>
                  <a:pt x="81" y="25"/>
                </a:moveTo>
                <a:cubicBezTo>
                  <a:pt x="22" y="77"/>
                  <a:pt x="22" y="77"/>
                  <a:pt x="22" y="77"/>
                </a:cubicBezTo>
                <a:cubicBezTo>
                  <a:pt x="28" y="79"/>
                  <a:pt x="31" y="94"/>
                  <a:pt x="30" y="100"/>
                </a:cubicBezTo>
                <a:cubicBezTo>
                  <a:pt x="94" y="62"/>
                  <a:pt x="94" y="62"/>
                  <a:pt x="94" y="62"/>
                </a:cubicBezTo>
                <a:cubicBezTo>
                  <a:pt x="85" y="53"/>
                  <a:pt x="82" y="39"/>
                  <a:pt x="81" y="25"/>
                </a:cubicBezTo>
                <a:close/>
                <a:moveTo>
                  <a:pt x="94" y="66"/>
                </a:moveTo>
                <a:cubicBezTo>
                  <a:pt x="32" y="102"/>
                  <a:pt x="32" y="102"/>
                  <a:pt x="32" y="102"/>
                </a:cubicBezTo>
                <a:cubicBezTo>
                  <a:pt x="35" y="110"/>
                  <a:pt x="34" y="114"/>
                  <a:pt x="33" y="121"/>
                </a:cubicBezTo>
                <a:cubicBezTo>
                  <a:pt x="100" y="98"/>
                  <a:pt x="100" y="98"/>
                  <a:pt x="100" y="98"/>
                </a:cubicBezTo>
                <a:cubicBezTo>
                  <a:pt x="91" y="91"/>
                  <a:pt x="91" y="79"/>
                  <a:pt x="94" y="66"/>
                </a:cubicBezTo>
                <a:close/>
                <a:moveTo>
                  <a:pt x="99" y="102"/>
                </a:moveTo>
                <a:cubicBezTo>
                  <a:pt x="95" y="110"/>
                  <a:pt x="92" y="118"/>
                  <a:pt x="97" y="126"/>
                </a:cubicBezTo>
                <a:cubicBezTo>
                  <a:pt x="36" y="137"/>
                  <a:pt x="36" y="137"/>
                  <a:pt x="36" y="137"/>
                </a:cubicBezTo>
                <a:cubicBezTo>
                  <a:pt x="37" y="133"/>
                  <a:pt x="37" y="127"/>
                  <a:pt x="34" y="123"/>
                </a:cubicBezTo>
                <a:cubicBezTo>
                  <a:pt x="99" y="102"/>
                  <a:pt x="99" y="102"/>
                  <a:pt x="99" y="102"/>
                </a:cubicBezTo>
                <a:close/>
                <a:moveTo>
                  <a:pt x="96" y="129"/>
                </a:moveTo>
                <a:cubicBezTo>
                  <a:pt x="35" y="140"/>
                  <a:pt x="35" y="140"/>
                  <a:pt x="35" y="140"/>
                </a:cubicBezTo>
                <a:cubicBezTo>
                  <a:pt x="36" y="145"/>
                  <a:pt x="36" y="152"/>
                  <a:pt x="33" y="156"/>
                </a:cubicBezTo>
                <a:cubicBezTo>
                  <a:pt x="97" y="159"/>
                  <a:pt x="97" y="159"/>
                  <a:pt x="97" y="159"/>
                </a:cubicBezTo>
                <a:cubicBezTo>
                  <a:pt x="90" y="149"/>
                  <a:pt x="90" y="139"/>
                  <a:pt x="96" y="12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3" name="Freeform 66"/>
          <p:cNvSpPr>
            <a:spLocks noEditPoints="1"/>
          </p:cNvSpPr>
          <p:nvPr/>
        </p:nvSpPr>
        <p:spPr bwMode="auto">
          <a:xfrm>
            <a:off x="6088086" y="2475373"/>
            <a:ext cx="133653" cy="213668"/>
          </a:xfrm>
          <a:custGeom>
            <a:avLst/>
            <a:gdLst>
              <a:gd name="T0" fmla="*/ 0 w 64"/>
              <a:gd name="T1" fmla="*/ 68 h 103"/>
              <a:gd name="T2" fmla="*/ 46 w 64"/>
              <a:gd name="T3" fmla="*/ 12 h 103"/>
              <a:gd name="T4" fmla="*/ 30 w 64"/>
              <a:gd name="T5" fmla="*/ 0 h 103"/>
              <a:gd name="T6" fmla="*/ 0 w 64"/>
              <a:gd name="T7" fmla="*/ 68 h 103"/>
              <a:gd name="T8" fmla="*/ 50 w 64"/>
              <a:gd name="T9" fmla="*/ 14 h 103"/>
              <a:gd name="T10" fmla="*/ 61 w 64"/>
              <a:gd name="T11" fmla="*/ 37 h 103"/>
              <a:gd name="T12" fmla="*/ 0 w 64"/>
              <a:gd name="T13" fmla="*/ 76 h 103"/>
              <a:gd name="T14" fmla="*/ 50 w 64"/>
              <a:gd name="T15" fmla="*/ 14 h 103"/>
              <a:gd name="T16" fmla="*/ 61 w 64"/>
              <a:gd name="T17" fmla="*/ 42 h 103"/>
              <a:gd name="T18" fmla="*/ 64 w 64"/>
              <a:gd name="T19" fmla="*/ 61 h 103"/>
              <a:gd name="T20" fmla="*/ 0 w 64"/>
              <a:gd name="T21" fmla="*/ 84 h 103"/>
              <a:gd name="T22" fmla="*/ 61 w 64"/>
              <a:gd name="T23" fmla="*/ 42 h 103"/>
              <a:gd name="T24" fmla="*/ 63 w 64"/>
              <a:gd name="T25" fmla="*/ 66 h 103"/>
              <a:gd name="T26" fmla="*/ 62 w 64"/>
              <a:gd name="T27" fmla="*/ 82 h 103"/>
              <a:gd name="T28" fmla="*/ 0 w 64"/>
              <a:gd name="T29" fmla="*/ 91 h 103"/>
              <a:gd name="T30" fmla="*/ 63 w 64"/>
              <a:gd name="T31" fmla="*/ 66 h 103"/>
              <a:gd name="T32" fmla="*/ 61 w 64"/>
              <a:gd name="T33" fmla="*/ 86 h 103"/>
              <a:gd name="T34" fmla="*/ 0 w 64"/>
              <a:gd name="T35" fmla="*/ 99 h 103"/>
              <a:gd name="T36" fmla="*/ 62 w 64"/>
              <a:gd name="T37" fmla="*/ 103 h 103"/>
              <a:gd name="T38" fmla="*/ 61 w 64"/>
              <a:gd name="T39" fmla="*/ 8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103">
                <a:moveTo>
                  <a:pt x="0" y="68"/>
                </a:moveTo>
                <a:cubicBezTo>
                  <a:pt x="46" y="12"/>
                  <a:pt x="46" y="12"/>
                  <a:pt x="46" y="12"/>
                </a:cubicBezTo>
                <a:cubicBezTo>
                  <a:pt x="39" y="11"/>
                  <a:pt x="33" y="7"/>
                  <a:pt x="30" y="0"/>
                </a:cubicBezTo>
                <a:cubicBezTo>
                  <a:pt x="0" y="68"/>
                  <a:pt x="0" y="68"/>
                  <a:pt x="0" y="68"/>
                </a:cubicBezTo>
                <a:close/>
                <a:moveTo>
                  <a:pt x="50" y="14"/>
                </a:moveTo>
                <a:cubicBezTo>
                  <a:pt x="51" y="21"/>
                  <a:pt x="56" y="31"/>
                  <a:pt x="61" y="37"/>
                </a:cubicBezTo>
                <a:cubicBezTo>
                  <a:pt x="0" y="76"/>
                  <a:pt x="0" y="76"/>
                  <a:pt x="0" y="76"/>
                </a:cubicBezTo>
                <a:cubicBezTo>
                  <a:pt x="50" y="14"/>
                  <a:pt x="50" y="14"/>
                  <a:pt x="50" y="14"/>
                </a:cubicBezTo>
                <a:close/>
                <a:moveTo>
                  <a:pt x="61" y="42"/>
                </a:moveTo>
                <a:cubicBezTo>
                  <a:pt x="60" y="47"/>
                  <a:pt x="61" y="57"/>
                  <a:pt x="64" y="61"/>
                </a:cubicBezTo>
                <a:cubicBezTo>
                  <a:pt x="0" y="84"/>
                  <a:pt x="0" y="84"/>
                  <a:pt x="0" y="84"/>
                </a:cubicBezTo>
                <a:cubicBezTo>
                  <a:pt x="61" y="42"/>
                  <a:pt x="61" y="42"/>
                  <a:pt x="61" y="42"/>
                </a:cubicBezTo>
                <a:close/>
                <a:moveTo>
                  <a:pt x="63" y="66"/>
                </a:moveTo>
                <a:cubicBezTo>
                  <a:pt x="62" y="70"/>
                  <a:pt x="61" y="79"/>
                  <a:pt x="62" y="82"/>
                </a:cubicBezTo>
                <a:cubicBezTo>
                  <a:pt x="0" y="91"/>
                  <a:pt x="0" y="91"/>
                  <a:pt x="0" y="91"/>
                </a:cubicBezTo>
                <a:cubicBezTo>
                  <a:pt x="63" y="66"/>
                  <a:pt x="63" y="66"/>
                  <a:pt x="63" y="66"/>
                </a:cubicBezTo>
                <a:close/>
                <a:moveTo>
                  <a:pt x="61" y="86"/>
                </a:moveTo>
                <a:cubicBezTo>
                  <a:pt x="0" y="99"/>
                  <a:pt x="0" y="99"/>
                  <a:pt x="0" y="99"/>
                </a:cubicBezTo>
                <a:cubicBezTo>
                  <a:pt x="62" y="103"/>
                  <a:pt x="62" y="103"/>
                  <a:pt x="62" y="103"/>
                </a:cubicBezTo>
                <a:cubicBezTo>
                  <a:pt x="60" y="98"/>
                  <a:pt x="60" y="91"/>
                  <a:pt x="61" y="8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4" name="Freeform 67"/>
          <p:cNvSpPr>
            <a:spLocks noEditPoints="1"/>
          </p:cNvSpPr>
          <p:nvPr/>
        </p:nvSpPr>
        <p:spPr bwMode="auto">
          <a:xfrm>
            <a:off x="7348112" y="3933240"/>
            <a:ext cx="111670" cy="112549"/>
          </a:xfrm>
          <a:custGeom>
            <a:avLst/>
            <a:gdLst>
              <a:gd name="T0" fmla="*/ 41 w 54"/>
              <a:gd name="T1" fmla="*/ 22 h 54"/>
              <a:gd name="T2" fmla="*/ 20 w 54"/>
              <a:gd name="T3" fmla="*/ 14 h 54"/>
              <a:gd name="T4" fmla="*/ 22 w 54"/>
              <a:gd name="T5" fmla="*/ 12 h 54"/>
              <a:gd name="T6" fmla="*/ 24 w 54"/>
              <a:gd name="T7" fmla="*/ 14 h 54"/>
              <a:gd name="T8" fmla="*/ 11 w 54"/>
              <a:gd name="T9" fmla="*/ 4 h 54"/>
              <a:gd name="T10" fmla="*/ 11 w 54"/>
              <a:gd name="T11" fmla="*/ 3 h 54"/>
              <a:gd name="T12" fmla="*/ 2 w 54"/>
              <a:gd name="T13" fmla="*/ 6 h 54"/>
              <a:gd name="T14" fmla="*/ 43 w 54"/>
              <a:gd name="T15" fmla="*/ 27 h 54"/>
              <a:gd name="T16" fmla="*/ 39 w 54"/>
              <a:gd name="T17" fmla="*/ 3 h 54"/>
              <a:gd name="T18" fmla="*/ 34 w 54"/>
              <a:gd name="T19" fmla="*/ 4 h 54"/>
              <a:gd name="T20" fmla="*/ 11 w 54"/>
              <a:gd name="T21" fmla="*/ 0 h 54"/>
              <a:gd name="T22" fmla="*/ 11 w 54"/>
              <a:gd name="T23" fmla="*/ 1 h 54"/>
              <a:gd name="T24" fmla="*/ 1 w 54"/>
              <a:gd name="T25" fmla="*/ 6 h 54"/>
              <a:gd name="T26" fmla="*/ 0 w 54"/>
              <a:gd name="T27" fmla="*/ 34 h 54"/>
              <a:gd name="T28" fmla="*/ 39 w 54"/>
              <a:gd name="T29" fmla="*/ 48 h 54"/>
              <a:gd name="T30" fmla="*/ 38 w 54"/>
              <a:gd name="T31" fmla="*/ 42 h 54"/>
              <a:gd name="T32" fmla="*/ 44 w 54"/>
              <a:gd name="T33" fmla="*/ 39 h 54"/>
              <a:gd name="T34" fmla="*/ 51 w 54"/>
              <a:gd name="T35" fmla="*/ 23 h 54"/>
              <a:gd name="T36" fmla="*/ 44 w 54"/>
              <a:gd name="T37" fmla="*/ 6 h 54"/>
              <a:gd name="T38" fmla="*/ 34 w 54"/>
              <a:gd name="T39" fmla="*/ 1 h 54"/>
              <a:gd name="T40" fmla="*/ 34 w 54"/>
              <a:gd name="T41" fmla="*/ 0 h 54"/>
              <a:gd name="T42" fmla="*/ 10 w 54"/>
              <a:gd name="T43" fmla="*/ 36 h 54"/>
              <a:gd name="T44" fmla="*/ 10 w 54"/>
              <a:gd name="T45" fmla="*/ 39 h 54"/>
              <a:gd name="T46" fmla="*/ 10 w 54"/>
              <a:gd name="T47" fmla="*/ 36 h 54"/>
              <a:gd name="T48" fmla="*/ 35 w 54"/>
              <a:gd name="T49" fmla="*/ 37 h 54"/>
              <a:gd name="T50" fmla="*/ 32 w 54"/>
              <a:gd name="T51" fmla="*/ 37 h 54"/>
              <a:gd name="T52" fmla="*/ 22 w 54"/>
              <a:gd name="T53" fmla="*/ 30 h 54"/>
              <a:gd name="T54" fmla="*/ 25 w 54"/>
              <a:gd name="T55" fmla="*/ 34 h 54"/>
              <a:gd name="T56" fmla="*/ 30 w 54"/>
              <a:gd name="T57" fmla="*/ 36 h 54"/>
              <a:gd name="T58" fmla="*/ 27 w 54"/>
              <a:gd name="T59" fmla="*/ 40 h 54"/>
              <a:gd name="T60" fmla="*/ 27 w 54"/>
              <a:gd name="T61" fmla="*/ 45 h 54"/>
              <a:gd name="T62" fmla="*/ 22 w 54"/>
              <a:gd name="T63" fmla="*/ 44 h 54"/>
              <a:gd name="T64" fmla="*/ 17 w 54"/>
              <a:gd name="T65" fmla="*/ 45 h 54"/>
              <a:gd name="T66" fmla="*/ 17 w 54"/>
              <a:gd name="T67" fmla="*/ 40 h 54"/>
              <a:gd name="T68" fmla="*/ 14 w 54"/>
              <a:gd name="T69" fmla="*/ 36 h 54"/>
              <a:gd name="T70" fmla="*/ 19 w 54"/>
              <a:gd name="T71" fmla="*/ 34 h 54"/>
              <a:gd name="T72" fmla="*/ 22 w 54"/>
              <a:gd name="T73" fmla="*/ 30 h 54"/>
              <a:gd name="T74" fmla="*/ 23 w 54"/>
              <a:gd name="T75" fmla="*/ 38 h 54"/>
              <a:gd name="T76" fmla="*/ 21 w 54"/>
              <a:gd name="T77" fmla="*/ 38 h 54"/>
              <a:gd name="T78" fmla="*/ 23 w 54"/>
              <a:gd name="T79" fmla="*/ 40 h 54"/>
              <a:gd name="T80" fmla="*/ 23 w 54"/>
              <a:gd name="T81" fmla="*/ 41 h 54"/>
              <a:gd name="T82" fmla="*/ 23 w 54"/>
              <a:gd name="T83" fmla="*/ 40 h 54"/>
              <a:gd name="T84" fmla="*/ 20 w 54"/>
              <a:gd name="T85" fmla="*/ 38 h 54"/>
              <a:gd name="T86" fmla="*/ 19 w 54"/>
              <a:gd name="T87" fmla="*/ 38 h 54"/>
              <a:gd name="T88" fmla="*/ 24 w 54"/>
              <a:gd name="T89" fmla="*/ 37 h 54"/>
              <a:gd name="T90" fmla="*/ 24 w 54"/>
              <a:gd name="T91" fmla="*/ 38 h 54"/>
              <a:gd name="T92" fmla="*/ 24 w 54"/>
              <a:gd name="T93" fmla="*/ 37 h 54"/>
              <a:gd name="T94" fmla="*/ 22 w 54"/>
              <a:gd name="T95" fmla="*/ 36 h 54"/>
              <a:gd name="T96" fmla="*/ 22 w 54"/>
              <a:gd name="T97" fmla="*/ 36 h 54"/>
              <a:gd name="T98" fmla="*/ 20 w 54"/>
              <a:gd name="T99" fmla="*/ 40 h 54"/>
              <a:gd name="T100" fmla="*/ 20 w 54"/>
              <a:gd name="T101" fmla="*/ 41 h 54"/>
              <a:gd name="T102" fmla="*/ 20 w 54"/>
              <a:gd name="T103" fmla="*/ 40 h 54"/>
              <a:gd name="T104" fmla="*/ 24 w 54"/>
              <a:gd name="T105" fmla="*/ 38 h 54"/>
              <a:gd name="T106" fmla="*/ 23 w 54"/>
              <a:gd name="T107" fmla="*/ 40 h 54"/>
              <a:gd name="T108" fmla="*/ 21 w 54"/>
              <a:gd name="T109" fmla="*/ 40 h 54"/>
              <a:gd name="T110" fmla="*/ 21 w 54"/>
              <a:gd name="T111" fmla="*/ 38 h 54"/>
              <a:gd name="T112" fmla="*/ 22 w 54"/>
              <a:gd name="T113" fmla="*/ 3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 h="54">
                <a:moveTo>
                  <a:pt x="24" y="14"/>
                </a:moveTo>
                <a:cubicBezTo>
                  <a:pt x="31" y="15"/>
                  <a:pt x="37" y="18"/>
                  <a:pt x="41" y="22"/>
                </a:cubicBezTo>
                <a:cubicBezTo>
                  <a:pt x="4" y="22"/>
                  <a:pt x="4" y="22"/>
                  <a:pt x="4" y="22"/>
                </a:cubicBezTo>
                <a:cubicBezTo>
                  <a:pt x="8" y="18"/>
                  <a:pt x="14" y="15"/>
                  <a:pt x="20" y="14"/>
                </a:cubicBezTo>
                <a:cubicBezTo>
                  <a:pt x="20" y="14"/>
                  <a:pt x="20" y="14"/>
                  <a:pt x="20" y="14"/>
                </a:cubicBezTo>
                <a:cubicBezTo>
                  <a:pt x="20" y="13"/>
                  <a:pt x="21" y="12"/>
                  <a:pt x="22" y="12"/>
                </a:cubicBezTo>
                <a:cubicBezTo>
                  <a:pt x="24" y="12"/>
                  <a:pt x="24" y="13"/>
                  <a:pt x="24" y="14"/>
                </a:cubicBezTo>
                <a:cubicBezTo>
                  <a:pt x="24" y="14"/>
                  <a:pt x="24" y="14"/>
                  <a:pt x="24" y="14"/>
                </a:cubicBezTo>
                <a:close/>
                <a:moveTo>
                  <a:pt x="34" y="4"/>
                </a:moveTo>
                <a:cubicBezTo>
                  <a:pt x="11" y="4"/>
                  <a:pt x="11" y="4"/>
                  <a:pt x="11" y="4"/>
                </a:cubicBezTo>
                <a:cubicBezTo>
                  <a:pt x="11" y="4"/>
                  <a:pt x="11" y="4"/>
                  <a:pt x="11" y="4"/>
                </a:cubicBezTo>
                <a:cubicBezTo>
                  <a:pt x="11" y="3"/>
                  <a:pt x="11" y="3"/>
                  <a:pt x="11" y="3"/>
                </a:cubicBezTo>
                <a:cubicBezTo>
                  <a:pt x="6" y="3"/>
                  <a:pt x="6" y="3"/>
                  <a:pt x="6" y="3"/>
                </a:cubicBezTo>
                <a:cubicBezTo>
                  <a:pt x="4" y="3"/>
                  <a:pt x="2" y="4"/>
                  <a:pt x="2" y="6"/>
                </a:cubicBezTo>
                <a:cubicBezTo>
                  <a:pt x="2" y="27"/>
                  <a:pt x="2" y="27"/>
                  <a:pt x="2" y="27"/>
                </a:cubicBezTo>
                <a:cubicBezTo>
                  <a:pt x="43" y="27"/>
                  <a:pt x="43" y="27"/>
                  <a:pt x="43" y="27"/>
                </a:cubicBezTo>
                <a:cubicBezTo>
                  <a:pt x="43" y="6"/>
                  <a:pt x="43" y="6"/>
                  <a:pt x="43" y="6"/>
                </a:cubicBezTo>
                <a:cubicBezTo>
                  <a:pt x="43" y="4"/>
                  <a:pt x="41" y="3"/>
                  <a:pt x="39" y="3"/>
                </a:cubicBezTo>
                <a:cubicBezTo>
                  <a:pt x="34" y="3"/>
                  <a:pt x="34" y="3"/>
                  <a:pt x="34" y="3"/>
                </a:cubicBezTo>
                <a:cubicBezTo>
                  <a:pt x="34" y="4"/>
                  <a:pt x="34" y="4"/>
                  <a:pt x="34" y="4"/>
                </a:cubicBezTo>
                <a:cubicBezTo>
                  <a:pt x="34" y="4"/>
                  <a:pt x="34" y="4"/>
                  <a:pt x="34" y="4"/>
                </a:cubicBezTo>
                <a:close/>
                <a:moveTo>
                  <a:pt x="11" y="0"/>
                </a:moveTo>
                <a:cubicBezTo>
                  <a:pt x="11" y="0"/>
                  <a:pt x="11" y="0"/>
                  <a:pt x="11" y="0"/>
                </a:cubicBezTo>
                <a:cubicBezTo>
                  <a:pt x="11" y="1"/>
                  <a:pt x="11" y="1"/>
                  <a:pt x="11" y="1"/>
                </a:cubicBezTo>
                <a:cubicBezTo>
                  <a:pt x="6" y="1"/>
                  <a:pt x="6" y="1"/>
                  <a:pt x="6" y="1"/>
                </a:cubicBezTo>
                <a:cubicBezTo>
                  <a:pt x="3" y="1"/>
                  <a:pt x="1" y="3"/>
                  <a:pt x="1" y="6"/>
                </a:cubicBezTo>
                <a:cubicBezTo>
                  <a:pt x="1" y="30"/>
                  <a:pt x="1" y="30"/>
                  <a:pt x="1" y="30"/>
                </a:cubicBezTo>
                <a:cubicBezTo>
                  <a:pt x="0" y="31"/>
                  <a:pt x="0" y="32"/>
                  <a:pt x="0" y="34"/>
                </a:cubicBezTo>
                <a:cubicBezTo>
                  <a:pt x="0" y="45"/>
                  <a:pt x="10" y="54"/>
                  <a:pt x="23" y="54"/>
                </a:cubicBezTo>
                <a:cubicBezTo>
                  <a:pt x="29" y="54"/>
                  <a:pt x="35" y="51"/>
                  <a:pt x="39" y="48"/>
                </a:cubicBezTo>
                <a:cubicBezTo>
                  <a:pt x="38" y="47"/>
                  <a:pt x="38" y="45"/>
                  <a:pt x="38" y="44"/>
                </a:cubicBezTo>
                <a:cubicBezTo>
                  <a:pt x="38" y="43"/>
                  <a:pt x="38" y="43"/>
                  <a:pt x="38" y="42"/>
                </a:cubicBezTo>
                <a:cubicBezTo>
                  <a:pt x="43" y="42"/>
                  <a:pt x="43" y="42"/>
                  <a:pt x="43" y="42"/>
                </a:cubicBezTo>
                <a:cubicBezTo>
                  <a:pt x="43" y="41"/>
                  <a:pt x="44" y="40"/>
                  <a:pt x="44" y="39"/>
                </a:cubicBezTo>
                <a:cubicBezTo>
                  <a:pt x="54" y="25"/>
                  <a:pt x="54" y="25"/>
                  <a:pt x="54" y="25"/>
                </a:cubicBezTo>
                <a:cubicBezTo>
                  <a:pt x="51" y="23"/>
                  <a:pt x="51" y="23"/>
                  <a:pt x="51" y="23"/>
                </a:cubicBezTo>
                <a:cubicBezTo>
                  <a:pt x="44" y="26"/>
                  <a:pt x="44" y="26"/>
                  <a:pt x="44" y="26"/>
                </a:cubicBezTo>
                <a:cubicBezTo>
                  <a:pt x="44" y="6"/>
                  <a:pt x="44" y="6"/>
                  <a:pt x="44" y="6"/>
                </a:cubicBezTo>
                <a:cubicBezTo>
                  <a:pt x="44" y="3"/>
                  <a:pt x="42" y="1"/>
                  <a:pt x="39" y="1"/>
                </a:cubicBezTo>
                <a:cubicBezTo>
                  <a:pt x="34" y="1"/>
                  <a:pt x="34" y="1"/>
                  <a:pt x="34" y="1"/>
                </a:cubicBezTo>
                <a:cubicBezTo>
                  <a:pt x="34" y="0"/>
                  <a:pt x="34" y="0"/>
                  <a:pt x="34" y="0"/>
                </a:cubicBezTo>
                <a:cubicBezTo>
                  <a:pt x="34" y="0"/>
                  <a:pt x="34" y="0"/>
                  <a:pt x="34" y="0"/>
                </a:cubicBezTo>
                <a:cubicBezTo>
                  <a:pt x="11" y="0"/>
                  <a:pt x="11" y="0"/>
                  <a:pt x="11" y="0"/>
                </a:cubicBezTo>
                <a:close/>
                <a:moveTo>
                  <a:pt x="10" y="36"/>
                </a:moveTo>
                <a:cubicBezTo>
                  <a:pt x="11" y="36"/>
                  <a:pt x="12" y="36"/>
                  <a:pt x="12" y="37"/>
                </a:cubicBezTo>
                <a:cubicBezTo>
                  <a:pt x="12" y="38"/>
                  <a:pt x="11" y="39"/>
                  <a:pt x="10" y="39"/>
                </a:cubicBezTo>
                <a:cubicBezTo>
                  <a:pt x="9" y="39"/>
                  <a:pt x="9" y="38"/>
                  <a:pt x="9" y="37"/>
                </a:cubicBezTo>
                <a:cubicBezTo>
                  <a:pt x="9" y="36"/>
                  <a:pt x="9" y="36"/>
                  <a:pt x="10" y="36"/>
                </a:cubicBezTo>
                <a:close/>
                <a:moveTo>
                  <a:pt x="34" y="36"/>
                </a:moveTo>
                <a:cubicBezTo>
                  <a:pt x="35" y="36"/>
                  <a:pt x="35" y="36"/>
                  <a:pt x="35" y="37"/>
                </a:cubicBezTo>
                <a:cubicBezTo>
                  <a:pt x="35" y="38"/>
                  <a:pt x="35" y="39"/>
                  <a:pt x="34" y="39"/>
                </a:cubicBezTo>
                <a:cubicBezTo>
                  <a:pt x="33" y="39"/>
                  <a:pt x="32" y="38"/>
                  <a:pt x="32" y="37"/>
                </a:cubicBezTo>
                <a:cubicBezTo>
                  <a:pt x="32" y="36"/>
                  <a:pt x="33" y="36"/>
                  <a:pt x="34" y="36"/>
                </a:cubicBezTo>
                <a:close/>
                <a:moveTo>
                  <a:pt x="22" y="30"/>
                </a:moveTo>
                <a:cubicBezTo>
                  <a:pt x="24" y="30"/>
                  <a:pt x="25" y="32"/>
                  <a:pt x="25" y="34"/>
                </a:cubicBezTo>
                <a:cubicBezTo>
                  <a:pt x="25" y="34"/>
                  <a:pt x="25" y="34"/>
                  <a:pt x="25" y="34"/>
                </a:cubicBezTo>
                <a:cubicBezTo>
                  <a:pt x="25" y="34"/>
                  <a:pt x="25" y="34"/>
                  <a:pt x="26" y="34"/>
                </a:cubicBezTo>
                <a:cubicBezTo>
                  <a:pt x="27" y="33"/>
                  <a:pt x="29" y="34"/>
                  <a:pt x="30" y="36"/>
                </a:cubicBezTo>
                <a:cubicBezTo>
                  <a:pt x="30" y="38"/>
                  <a:pt x="29" y="39"/>
                  <a:pt x="28" y="40"/>
                </a:cubicBezTo>
                <a:cubicBezTo>
                  <a:pt x="28" y="40"/>
                  <a:pt x="27" y="40"/>
                  <a:pt x="27" y="40"/>
                </a:cubicBezTo>
                <a:cubicBezTo>
                  <a:pt x="27" y="40"/>
                  <a:pt x="27" y="40"/>
                  <a:pt x="27" y="40"/>
                </a:cubicBezTo>
                <a:cubicBezTo>
                  <a:pt x="29" y="42"/>
                  <a:pt x="28" y="44"/>
                  <a:pt x="27" y="45"/>
                </a:cubicBezTo>
                <a:cubicBezTo>
                  <a:pt x="25" y="46"/>
                  <a:pt x="23" y="46"/>
                  <a:pt x="22" y="44"/>
                </a:cubicBezTo>
                <a:cubicBezTo>
                  <a:pt x="22" y="44"/>
                  <a:pt x="22" y="44"/>
                  <a:pt x="22" y="44"/>
                </a:cubicBezTo>
                <a:cubicBezTo>
                  <a:pt x="22" y="44"/>
                  <a:pt x="22" y="44"/>
                  <a:pt x="22" y="44"/>
                </a:cubicBezTo>
                <a:cubicBezTo>
                  <a:pt x="21" y="46"/>
                  <a:pt x="19" y="46"/>
                  <a:pt x="17" y="45"/>
                </a:cubicBezTo>
                <a:cubicBezTo>
                  <a:pt x="16" y="44"/>
                  <a:pt x="15" y="42"/>
                  <a:pt x="17" y="40"/>
                </a:cubicBezTo>
                <a:cubicBezTo>
                  <a:pt x="17" y="40"/>
                  <a:pt x="17" y="40"/>
                  <a:pt x="17" y="40"/>
                </a:cubicBezTo>
                <a:cubicBezTo>
                  <a:pt x="17" y="40"/>
                  <a:pt x="17" y="40"/>
                  <a:pt x="16" y="40"/>
                </a:cubicBezTo>
                <a:cubicBezTo>
                  <a:pt x="15" y="39"/>
                  <a:pt x="14" y="38"/>
                  <a:pt x="14" y="36"/>
                </a:cubicBezTo>
                <a:cubicBezTo>
                  <a:pt x="15" y="34"/>
                  <a:pt x="17" y="33"/>
                  <a:pt x="18" y="34"/>
                </a:cubicBezTo>
                <a:cubicBezTo>
                  <a:pt x="19" y="34"/>
                  <a:pt x="19" y="34"/>
                  <a:pt x="19" y="34"/>
                </a:cubicBezTo>
                <a:cubicBezTo>
                  <a:pt x="19" y="34"/>
                  <a:pt x="19" y="34"/>
                  <a:pt x="19" y="34"/>
                </a:cubicBezTo>
                <a:cubicBezTo>
                  <a:pt x="19" y="32"/>
                  <a:pt x="20" y="30"/>
                  <a:pt x="22" y="30"/>
                </a:cubicBezTo>
                <a:close/>
                <a:moveTo>
                  <a:pt x="22" y="38"/>
                </a:moveTo>
                <a:cubicBezTo>
                  <a:pt x="22" y="38"/>
                  <a:pt x="23" y="38"/>
                  <a:pt x="23" y="38"/>
                </a:cubicBezTo>
                <a:cubicBezTo>
                  <a:pt x="23" y="39"/>
                  <a:pt x="22" y="39"/>
                  <a:pt x="22" y="39"/>
                </a:cubicBezTo>
                <a:cubicBezTo>
                  <a:pt x="22" y="39"/>
                  <a:pt x="21" y="39"/>
                  <a:pt x="21" y="38"/>
                </a:cubicBezTo>
                <a:cubicBezTo>
                  <a:pt x="21" y="38"/>
                  <a:pt x="22" y="38"/>
                  <a:pt x="22" y="38"/>
                </a:cubicBezTo>
                <a:close/>
                <a:moveTo>
                  <a:pt x="23" y="40"/>
                </a:moveTo>
                <a:cubicBezTo>
                  <a:pt x="24" y="40"/>
                  <a:pt x="24" y="40"/>
                  <a:pt x="24" y="41"/>
                </a:cubicBezTo>
                <a:cubicBezTo>
                  <a:pt x="24" y="41"/>
                  <a:pt x="24" y="41"/>
                  <a:pt x="23" y="41"/>
                </a:cubicBezTo>
                <a:cubicBezTo>
                  <a:pt x="23" y="41"/>
                  <a:pt x="23" y="41"/>
                  <a:pt x="23" y="41"/>
                </a:cubicBezTo>
                <a:cubicBezTo>
                  <a:pt x="23" y="40"/>
                  <a:pt x="23" y="40"/>
                  <a:pt x="23" y="40"/>
                </a:cubicBezTo>
                <a:close/>
                <a:moveTo>
                  <a:pt x="20" y="37"/>
                </a:moveTo>
                <a:cubicBezTo>
                  <a:pt x="20" y="37"/>
                  <a:pt x="20" y="37"/>
                  <a:pt x="20" y="38"/>
                </a:cubicBezTo>
                <a:cubicBezTo>
                  <a:pt x="20" y="38"/>
                  <a:pt x="20" y="38"/>
                  <a:pt x="20" y="38"/>
                </a:cubicBezTo>
                <a:cubicBezTo>
                  <a:pt x="19" y="38"/>
                  <a:pt x="19" y="38"/>
                  <a:pt x="19" y="38"/>
                </a:cubicBezTo>
                <a:cubicBezTo>
                  <a:pt x="19" y="37"/>
                  <a:pt x="19" y="37"/>
                  <a:pt x="20" y="37"/>
                </a:cubicBezTo>
                <a:close/>
                <a:moveTo>
                  <a:pt x="24" y="37"/>
                </a:moveTo>
                <a:cubicBezTo>
                  <a:pt x="25" y="37"/>
                  <a:pt x="25" y="37"/>
                  <a:pt x="25" y="38"/>
                </a:cubicBezTo>
                <a:cubicBezTo>
                  <a:pt x="25" y="38"/>
                  <a:pt x="25" y="38"/>
                  <a:pt x="24" y="38"/>
                </a:cubicBezTo>
                <a:cubicBezTo>
                  <a:pt x="24" y="38"/>
                  <a:pt x="24" y="38"/>
                  <a:pt x="24" y="38"/>
                </a:cubicBezTo>
                <a:cubicBezTo>
                  <a:pt x="24" y="37"/>
                  <a:pt x="24" y="37"/>
                  <a:pt x="24" y="37"/>
                </a:cubicBezTo>
                <a:close/>
                <a:moveTo>
                  <a:pt x="22" y="35"/>
                </a:moveTo>
                <a:cubicBezTo>
                  <a:pt x="22" y="35"/>
                  <a:pt x="22" y="35"/>
                  <a:pt x="22" y="36"/>
                </a:cubicBezTo>
                <a:cubicBezTo>
                  <a:pt x="22" y="36"/>
                  <a:pt x="22" y="36"/>
                  <a:pt x="22" y="36"/>
                </a:cubicBezTo>
                <a:cubicBezTo>
                  <a:pt x="22" y="36"/>
                  <a:pt x="22" y="36"/>
                  <a:pt x="22" y="36"/>
                </a:cubicBezTo>
                <a:cubicBezTo>
                  <a:pt x="22" y="35"/>
                  <a:pt x="22" y="35"/>
                  <a:pt x="22" y="35"/>
                </a:cubicBezTo>
                <a:close/>
                <a:moveTo>
                  <a:pt x="20" y="40"/>
                </a:moveTo>
                <a:cubicBezTo>
                  <a:pt x="21" y="40"/>
                  <a:pt x="21" y="40"/>
                  <a:pt x="21" y="40"/>
                </a:cubicBezTo>
                <a:cubicBezTo>
                  <a:pt x="21" y="41"/>
                  <a:pt x="21" y="41"/>
                  <a:pt x="20" y="41"/>
                </a:cubicBezTo>
                <a:cubicBezTo>
                  <a:pt x="20" y="41"/>
                  <a:pt x="20" y="41"/>
                  <a:pt x="20" y="40"/>
                </a:cubicBezTo>
                <a:cubicBezTo>
                  <a:pt x="20" y="40"/>
                  <a:pt x="20" y="40"/>
                  <a:pt x="20" y="40"/>
                </a:cubicBezTo>
                <a:close/>
                <a:moveTo>
                  <a:pt x="23" y="37"/>
                </a:moveTo>
                <a:cubicBezTo>
                  <a:pt x="23" y="37"/>
                  <a:pt x="23" y="38"/>
                  <a:pt x="24" y="38"/>
                </a:cubicBezTo>
                <a:cubicBezTo>
                  <a:pt x="24" y="38"/>
                  <a:pt x="24" y="39"/>
                  <a:pt x="24" y="39"/>
                </a:cubicBezTo>
                <a:cubicBezTo>
                  <a:pt x="24" y="39"/>
                  <a:pt x="23" y="39"/>
                  <a:pt x="23" y="40"/>
                </a:cubicBezTo>
                <a:cubicBezTo>
                  <a:pt x="23" y="40"/>
                  <a:pt x="22" y="40"/>
                  <a:pt x="22" y="41"/>
                </a:cubicBezTo>
                <a:cubicBezTo>
                  <a:pt x="22" y="40"/>
                  <a:pt x="21" y="40"/>
                  <a:pt x="21" y="40"/>
                </a:cubicBezTo>
                <a:cubicBezTo>
                  <a:pt x="21" y="39"/>
                  <a:pt x="20" y="39"/>
                  <a:pt x="20" y="39"/>
                </a:cubicBezTo>
                <a:cubicBezTo>
                  <a:pt x="20" y="39"/>
                  <a:pt x="20" y="38"/>
                  <a:pt x="21" y="38"/>
                </a:cubicBezTo>
                <a:cubicBezTo>
                  <a:pt x="21" y="37"/>
                  <a:pt x="21" y="37"/>
                  <a:pt x="21" y="37"/>
                </a:cubicBezTo>
                <a:cubicBezTo>
                  <a:pt x="21" y="37"/>
                  <a:pt x="22" y="37"/>
                  <a:pt x="22" y="37"/>
                </a:cubicBezTo>
                <a:cubicBezTo>
                  <a:pt x="23" y="37"/>
                  <a:pt x="23" y="37"/>
                  <a:pt x="23" y="3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5" name="Freeform 68"/>
          <p:cNvSpPr>
            <a:spLocks/>
          </p:cNvSpPr>
          <p:nvPr/>
        </p:nvSpPr>
        <p:spPr bwMode="auto">
          <a:xfrm>
            <a:off x="7429007" y="4022928"/>
            <a:ext cx="37810" cy="18465"/>
          </a:xfrm>
          <a:custGeom>
            <a:avLst/>
            <a:gdLst>
              <a:gd name="T0" fmla="*/ 18 w 18"/>
              <a:gd name="T1" fmla="*/ 0 h 9"/>
              <a:gd name="T2" fmla="*/ 0 w 18"/>
              <a:gd name="T3" fmla="*/ 0 h 9"/>
              <a:gd name="T4" fmla="*/ 0 w 18"/>
              <a:gd name="T5" fmla="*/ 1 h 9"/>
              <a:gd name="T6" fmla="*/ 9 w 18"/>
              <a:gd name="T7" fmla="*/ 9 h 9"/>
              <a:gd name="T8" fmla="*/ 18 w 18"/>
              <a:gd name="T9" fmla="*/ 1 h 9"/>
              <a:gd name="T10" fmla="*/ 18 w 18"/>
              <a:gd name="T11" fmla="*/ 0 h 9"/>
            </a:gdLst>
            <a:ahLst/>
            <a:cxnLst>
              <a:cxn ang="0">
                <a:pos x="T0" y="T1"/>
              </a:cxn>
              <a:cxn ang="0">
                <a:pos x="T2" y="T3"/>
              </a:cxn>
              <a:cxn ang="0">
                <a:pos x="T4" y="T5"/>
              </a:cxn>
              <a:cxn ang="0">
                <a:pos x="T6" y="T7"/>
              </a:cxn>
              <a:cxn ang="0">
                <a:pos x="T8" y="T9"/>
              </a:cxn>
              <a:cxn ang="0">
                <a:pos x="T10" y="T11"/>
              </a:cxn>
            </a:cxnLst>
            <a:rect l="0" t="0" r="r" b="b"/>
            <a:pathLst>
              <a:path w="18" h="9">
                <a:moveTo>
                  <a:pt x="18" y="0"/>
                </a:moveTo>
                <a:cubicBezTo>
                  <a:pt x="0" y="0"/>
                  <a:pt x="0" y="0"/>
                  <a:pt x="0" y="0"/>
                </a:cubicBezTo>
                <a:cubicBezTo>
                  <a:pt x="0" y="1"/>
                  <a:pt x="0" y="1"/>
                  <a:pt x="0" y="1"/>
                </a:cubicBezTo>
                <a:cubicBezTo>
                  <a:pt x="0" y="6"/>
                  <a:pt x="4" y="9"/>
                  <a:pt x="9" y="9"/>
                </a:cubicBezTo>
                <a:cubicBezTo>
                  <a:pt x="14" y="9"/>
                  <a:pt x="18" y="6"/>
                  <a:pt x="18" y="1"/>
                </a:cubicBezTo>
                <a:cubicBezTo>
                  <a:pt x="18" y="1"/>
                  <a:pt x="18" y="1"/>
                  <a:pt x="18"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6" name="Freeform 69"/>
          <p:cNvSpPr>
            <a:spLocks/>
          </p:cNvSpPr>
          <p:nvPr/>
        </p:nvSpPr>
        <p:spPr bwMode="auto">
          <a:xfrm>
            <a:off x="7553867" y="3359062"/>
            <a:ext cx="80895" cy="89688"/>
          </a:xfrm>
          <a:custGeom>
            <a:avLst/>
            <a:gdLst>
              <a:gd name="T0" fmla="*/ 0 w 39"/>
              <a:gd name="T1" fmla="*/ 10 h 43"/>
              <a:gd name="T2" fmla="*/ 5 w 39"/>
              <a:gd name="T3" fmla="*/ 10 h 43"/>
              <a:gd name="T4" fmla="*/ 18 w 39"/>
              <a:gd name="T5" fmla="*/ 43 h 43"/>
              <a:gd name="T6" fmla="*/ 39 w 39"/>
              <a:gd name="T7" fmla="*/ 22 h 43"/>
              <a:gd name="T8" fmla="*/ 18 w 39"/>
              <a:gd name="T9" fmla="*/ 0 h 43"/>
              <a:gd name="T10" fmla="*/ 0 w 39"/>
              <a:gd name="T11" fmla="*/ 10 h 43"/>
            </a:gdLst>
            <a:ahLst/>
            <a:cxnLst>
              <a:cxn ang="0">
                <a:pos x="T0" y="T1"/>
              </a:cxn>
              <a:cxn ang="0">
                <a:pos x="T2" y="T3"/>
              </a:cxn>
              <a:cxn ang="0">
                <a:pos x="T4" y="T5"/>
              </a:cxn>
              <a:cxn ang="0">
                <a:pos x="T6" y="T7"/>
              </a:cxn>
              <a:cxn ang="0">
                <a:pos x="T8" y="T9"/>
              </a:cxn>
              <a:cxn ang="0">
                <a:pos x="T10" y="T11"/>
              </a:cxn>
            </a:cxnLst>
            <a:rect l="0" t="0" r="r" b="b"/>
            <a:pathLst>
              <a:path w="39" h="43">
                <a:moveTo>
                  <a:pt x="0" y="10"/>
                </a:moveTo>
                <a:cubicBezTo>
                  <a:pt x="5" y="10"/>
                  <a:pt x="5" y="10"/>
                  <a:pt x="5" y="10"/>
                </a:cubicBezTo>
                <a:cubicBezTo>
                  <a:pt x="18" y="43"/>
                  <a:pt x="18" y="43"/>
                  <a:pt x="18" y="43"/>
                </a:cubicBezTo>
                <a:cubicBezTo>
                  <a:pt x="30" y="43"/>
                  <a:pt x="39" y="33"/>
                  <a:pt x="39" y="22"/>
                </a:cubicBezTo>
                <a:cubicBezTo>
                  <a:pt x="39" y="10"/>
                  <a:pt x="29" y="0"/>
                  <a:pt x="18" y="0"/>
                </a:cubicBezTo>
                <a:cubicBezTo>
                  <a:pt x="10" y="0"/>
                  <a:pt x="3" y="4"/>
                  <a:pt x="0" y="1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7" name="Freeform 70"/>
          <p:cNvSpPr>
            <a:spLocks/>
          </p:cNvSpPr>
          <p:nvPr/>
        </p:nvSpPr>
        <p:spPr bwMode="auto">
          <a:xfrm>
            <a:off x="7470334" y="3415336"/>
            <a:ext cx="141566" cy="99360"/>
          </a:xfrm>
          <a:custGeom>
            <a:avLst/>
            <a:gdLst>
              <a:gd name="T0" fmla="*/ 53 w 68"/>
              <a:gd name="T1" fmla="*/ 9 h 48"/>
              <a:gd name="T2" fmla="*/ 53 w 68"/>
              <a:gd name="T3" fmla="*/ 24 h 48"/>
              <a:gd name="T4" fmla="*/ 42 w 68"/>
              <a:gd name="T5" fmla="*/ 2 h 48"/>
              <a:gd name="T6" fmla="*/ 37 w 68"/>
              <a:gd name="T7" fmla="*/ 14 h 48"/>
              <a:gd name="T8" fmla="*/ 31 w 68"/>
              <a:gd name="T9" fmla="*/ 0 h 48"/>
              <a:gd name="T10" fmla="*/ 27 w 68"/>
              <a:gd name="T11" fmla="*/ 24 h 48"/>
              <a:gd name="T12" fmla="*/ 22 w 68"/>
              <a:gd name="T13" fmla="*/ 6 h 48"/>
              <a:gd name="T14" fmla="*/ 12 w 68"/>
              <a:gd name="T15" fmla="*/ 16 h 48"/>
              <a:gd name="T16" fmla="*/ 0 w 68"/>
              <a:gd name="T17" fmla="*/ 45 h 48"/>
              <a:gd name="T18" fmla="*/ 25 w 68"/>
              <a:gd name="T19" fmla="*/ 44 h 48"/>
              <a:gd name="T20" fmla="*/ 48 w 68"/>
              <a:gd name="T21" fmla="*/ 47 h 48"/>
              <a:gd name="T22" fmla="*/ 68 w 68"/>
              <a:gd name="T23" fmla="*/ 46 h 48"/>
              <a:gd name="T24" fmla="*/ 53 w 68"/>
              <a:gd name="T25"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48">
                <a:moveTo>
                  <a:pt x="53" y="9"/>
                </a:moveTo>
                <a:cubicBezTo>
                  <a:pt x="53" y="24"/>
                  <a:pt x="53" y="24"/>
                  <a:pt x="53" y="24"/>
                </a:cubicBezTo>
                <a:cubicBezTo>
                  <a:pt x="42" y="2"/>
                  <a:pt x="42" y="2"/>
                  <a:pt x="42" y="2"/>
                </a:cubicBezTo>
                <a:cubicBezTo>
                  <a:pt x="37" y="14"/>
                  <a:pt x="37" y="14"/>
                  <a:pt x="37" y="14"/>
                </a:cubicBezTo>
                <a:cubicBezTo>
                  <a:pt x="31" y="0"/>
                  <a:pt x="31" y="0"/>
                  <a:pt x="31" y="0"/>
                </a:cubicBezTo>
                <a:cubicBezTo>
                  <a:pt x="27" y="24"/>
                  <a:pt x="27" y="24"/>
                  <a:pt x="27" y="24"/>
                </a:cubicBezTo>
                <a:cubicBezTo>
                  <a:pt x="22" y="6"/>
                  <a:pt x="22" y="6"/>
                  <a:pt x="22" y="6"/>
                </a:cubicBezTo>
                <a:cubicBezTo>
                  <a:pt x="12" y="16"/>
                  <a:pt x="12" y="16"/>
                  <a:pt x="12" y="16"/>
                </a:cubicBezTo>
                <a:cubicBezTo>
                  <a:pt x="0" y="45"/>
                  <a:pt x="0" y="45"/>
                  <a:pt x="0" y="45"/>
                </a:cubicBezTo>
                <a:cubicBezTo>
                  <a:pt x="8" y="43"/>
                  <a:pt x="16" y="43"/>
                  <a:pt x="25" y="44"/>
                </a:cubicBezTo>
                <a:cubicBezTo>
                  <a:pt x="33" y="45"/>
                  <a:pt x="40" y="46"/>
                  <a:pt x="48" y="47"/>
                </a:cubicBezTo>
                <a:cubicBezTo>
                  <a:pt x="55" y="48"/>
                  <a:pt x="61" y="48"/>
                  <a:pt x="68" y="46"/>
                </a:cubicBezTo>
                <a:lnTo>
                  <a:pt x="5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8" name="Freeform 71"/>
          <p:cNvSpPr>
            <a:spLocks/>
          </p:cNvSpPr>
          <p:nvPr/>
        </p:nvSpPr>
        <p:spPr bwMode="auto">
          <a:xfrm>
            <a:off x="7493196" y="3381923"/>
            <a:ext cx="85291" cy="72981"/>
          </a:xfrm>
          <a:custGeom>
            <a:avLst/>
            <a:gdLst>
              <a:gd name="T0" fmla="*/ 0 w 97"/>
              <a:gd name="T1" fmla="*/ 73 h 83"/>
              <a:gd name="T2" fmla="*/ 26 w 97"/>
              <a:gd name="T3" fmla="*/ 47 h 83"/>
              <a:gd name="T4" fmla="*/ 36 w 97"/>
              <a:gd name="T5" fmla="*/ 83 h 83"/>
              <a:gd name="T6" fmla="*/ 48 w 97"/>
              <a:gd name="T7" fmla="*/ 26 h 83"/>
              <a:gd name="T8" fmla="*/ 62 w 97"/>
              <a:gd name="T9" fmla="*/ 64 h 83"/>
              <a:gd name="T10" fmla="*/ 74 w 97"/>
              <a:gd name="T11" fmla="*/ 38 h 83"/>
              <a:gd name="T12" fmla="*/ 97 w 97"/>
              <a:gd name="T13" fmla="*/ 83 h 83"/>
              <a:gd name="T14" fmla="*/ 95 w 97"/>
              <a:gd name="T15" fmla="*/ 45 h 83"/>
              <a:gd name="T16" fmla="*/ 78 w 97"/>
              <a:gd name="T17" fmla="*/ 0 h 83"/>
              <a:gd name="T18" fmla="*/ 29 w 97"/>
              <a:gd name="T19" fmla="*/ 0 h 83"/>
              <a:gd name="T20" fmla="*/ 0 w 97"/>
              <a:gd name="T21" fmla="*/ 7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83">
                <a:moveTo>
                  <a:pt x="0" y="73"/>
                </a:moveTo>
                <a:lnTo>
                  <a:pt x="26" y="47"/>
                </a:lnTo>
                <a:lnTo>
                  <a:pt x="36" y="83"/>
                </a:lnTo>
                <a:lnTo>
                  <a:pt x="48" y="26"/>
                </a:lnTo>
                <a:lnTo>
                  <a:pt x="62" y="64"/>
                </a:lnTo>
                <a:lnTo>
                  <a:pt x="74" y="38"/>
                </a:lnTo>
                <a:lnTo>
                  <a:pt x="97" y="83"/>
                </a:lnTo>
                <a:lnTo>
                  <a:pt x="95" y="45"/>
                </a:lnTo>
                <a:lnTo>
                  <a:pt x="78" y="0"/>
                </a:lnTo>
                <a:lnTo>
                  <a:pt x="29" y="0"/>
                </a:lnTo>
                <a:lnTo>
                  <a:pt x="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9" name="Freeform 72"/>
          <p:cNvSpPr>
            <a:spLocks noEditPoints="1"/>
          </p:cNvSpPr>
          <p:nvPr/>
        </p:nvSpPr>
        <p:spPr bwMode="auto">
          <a:xfrm>
            <a:off x="5061951" y="4006221"/>
            <a:ext cx="378975" cy="504714"/>
          </a:xfrm>
          <a:custGeom>
            <a:avLst/>
            <a:gdLst>
              <a:gd name="T0" fmla="*/ 120 w 182"/>
              <a:gd name="T1" fmla="*/ 243 h 243"/>
              <a:gd name="T2" fmla="*/ 0 w 182"/>
              <a:gd name="T3" fmla="*/ 121 h 243"/>
              <a:gd name="T4" fmla="*/ 120 w 182"/>
              <a:gd name="T5" fmla="*/ 0 h 243"/>
              <a:gd name="T6" fmla="*/ 123 w 182"/>
              <a:gd name="T7" fmla="*/ 0 h 243"/>
              <a:gd name="T8" fmla="*/ 122 w 182"/>
              <a:gd name="T9" fmla="*/ 0 h 243"/>
              <a:gd name="T10" fmla="*/ 178 w 182"/>
              <a:gd name="T11" fmla="*/ 38 h 243"/>
              <a:gd name="T12" fmla="*/ 182 w 182"/>
              <a:gd name="T13" fmla="*/ 61 h 243"/>
              <a:gd name="T14" fmla="*/ 121 w 182"/>
              <a:gd name="T15" fmla="*/ 121 h 243"/>
              <a:gd name="T16" fmla="*/ 61 w 182"/>
              <a:gd name="T17" fmla="*/ 182 h 243"/>
              <a:gd name="T18" fmla="*/ 65 w 182"/>
              <a:gd name="T19" fmla="*/ 205 h 243"/>
              <a:gd name="T20" fmla="*/ 120 w 182"/>
              <a:gd name="T21" fmla="*/ 243 h 243"/>
              <a:gd name="T22" fmla="*/ 125 w 182"/>
              <a:gd name="T23" fmla="*/ 35 h 243"/>
              <a:gd name="T24" fmla="*/ 100 w 182"/>
              <a:gd name="T25" fmla="*/ 61 h 243"/>
              <a:gd name="T26" fmla="*/ 125 w 182"/>
              <a:gd name="T27" fmla="*/ 86 h 243"/>
              <a:gd name="T28" fmla="*/ 151 w 182"/>
              <a:gd name="T29" fmla="*/ 61 h 243"/>
              <a:gd name="T30" fmla="*/ 125 w 182"/>
              <a:gd name="T31" fmla="*/ 3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2" h="243">
                <a:moveTo>
                  <a:pt x="120" y="243"/>
                </a:moveTo>
                <a:cubicBezTo>
                  <a:pt x="54" y="242"/>
                  <a:pt x="0" y="188"/>
                  <a:pt x="0" y="121"/>
                </a:cubicBezTo>
                <a:cubicBezTo>
                  <a:pt x="0" y="55"/>
                  <a:pt x="54" y="1"/>
                  <a:pt x="120" y="0"/>
                </a:cubicBezTo>
                <a:cubicBezTo>
                  <a:pt x="121" y="0"/>
                  <a:pt x="122" y="0"/>
                  <a:pt x="123" y="0"/>
                </a:cubicBezTo>
                <a:cubicBezTo>
                  <a:pt x="123" y="0"/>
                  <a:pt x="122" y="0"/>
                  <a:pt x="122" y="0"/>
                </a:cubicBezTo>
                <a:cubicBezTo>
                  <a:pt x="147" y="0"/>
                  <a:pt x="169" y="16"/>
                  <a:pt x="178" y="38"/>
                </a:cubicBezTo>
                <a:cubicBezTo>
                  <a:pt x="181" y="45"/>
                  <a:pt x="182" y="53"/>
                  <a:pt x="182" y="61"/>
                </a:cubicBezTo>
                <a:cubicBezTo>
                  <a:pt x="182" y="94"/>
                  <a:pt x="155" y="121"/>
                  <a:pt x="121" y="121"/>
                </a:cubicBezTo>
                <a:cubicBezTo>
                  <a:pt x="88" y="121"/>
                  <a:pt x="61" y="149"/>
                  <a:pt x="61" y="182"/>
                </a:cubicBezTo>
                <a:cubicBezTo>
                  <a:pt x="61" y="190"/>
                  <a:pt x="62" y="198"/>
                  <a:pt x="65" y="205"/>
                </a:cubicBezTo>
                <a:cubicBezTo>
                  <a:pt x="74" y="227"/>
                  <a:pt x="95" y="242"/>
                  <a:pt x="120" y="243"/>
                </a:cubicBezTo>
                <a:close/>
                <a:moveTo>
                  <a:pt x="125" y="35"/>
                </a:moveTo>
                <a:cubicBezTo>
                  <a:pt x="111" y="35"/>
                  <a:pt x="100" y="47"/>
                  <a:pt x="100" y="61"/>
                </a:cubicBezTo>
                <a:cubicBezTo>
                  <a:pt x="100" y="75"/>
                  <a:pt x="111" y="86"/>
                  <a:pt x="125" y="86"/>
                </a:cubicBezTo>
                <a:cubicBezTo>
                  <a:pt x="139" y="86"/>
                  <a:pt x="151" y="75"/>
                  <a:pt x="151" y="61"/>
                </a:cubicBezTo>
                <a:cubicBezTo>
                  <a:pt x="151" y="47"/>
                  <a:pt x="139" y="35"/>
                  <a:pt x="125" y="3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0" name="Freeform 73"/>
          <p:cNvSpPr>
            <a:spLocks noEditPoints="1"/>
          </p:cNvSpPr>
          <p:nvPr/>
        </p:nvSpPr>
        <p:spPr bwMode="auto">
          <a:xfrm>
            <a:off x="5180655" y="4006221"/>
            <a:ext cx="385130" cy="504714"/>
          </a:xfrm>
          <a:custGeom>
            <a:avLst/>
            <a:gdLst>
              <a:gd name="T0" fmla="*/ 62 w 185"/>
              <a:gd name="T1" fmla="*/ 0 h 243"/>
              <a:gd name="T2" fmla="*/ 63 w 185"/>
              <a:gd name="T3" fmla="*/ 0 h 243"/>
              <a:gd name="T4" fmla="*/ 149 w 185"/>
              <a:gd name="T5" fmla="*/ 36 h 243"/>
              <a:gd name="T6" fmla="*/ 185 w 185"/>
              <a:gd name="T7" fmla="*/ 121 h 243"/>
              <a:gd name="T8" fmla="*/ 150 w 185"/>
              <a:gd name="T9" fmla="*/ 207 h 243"/>
              <a:gd name="T10" fmla="*/ 64 w 185"/>
              <a:gd name="T11" fmla="*/ 243 h 243"/>
              <a:gd name="T12" fmla="*/ 64 w 185"/>
              <a:gd name="T13" fmla="*/ 243 h 243"/>
              <a:gd name="T14" fmla="*/ 62 w 185"/>
              <a:gd name="T15" fmla="*/ 243 h 243"/>
              <a:gd name="T16" fmla="*/ 18 w 185"/>
              <a:gd name="T17" fmla="*/ 225 h 243"/>
              <a:gd name="T18" fmla="*/ 0 w 185"/>
              <a:gd name="T19" fmla="*/ 182 h 243"/>
              <a:gd name="T20" fmla="*/ 0 w 185"/>
              <a:gd name="T21" fmla="*/ 181 h 243"/>
              <a:gd name="T22" fmla="*/ 18 w 185"/>
              <a:gd name="T23" fmla="*/ 137 h 243"/>
              <a:gd name="T24" fmla="*/ 62 w 185"/>
              <a:gd name="T25" fmla="*/ 119 h 243"/>
              <a:gd name="T26" fmla="*/ 103 w 185"/>
              <a:gd name="T27" fmla="*/ 102 h 243"/>
              <a:gd name="T28" fmla="*/ 120 w 185"/>
              <a:gd name="T29" fmla="*/ 62 h 243"/>
              <a:gd name="T30" fmla="*/ 103 w 185"/>
              <a:gd name="T31" fmla="*/ 22 h 243"/>
              <a:gd name="T32" fmla="*/ 63 w 185"/>
              <a:gd name="T33" fmla="*/ 6 h 243"/>
              <a:gd name="T34" fmla="*/ 62 w 185"/>
              <a:gd name="T35" fmla="*/ 6 h 243"/>
              <a:gd name="T36" fmla="*/ 62 w 185"/>
              <a:gd name="T37" fmla="*/ 0 h 243"/>
              <a:gd name="T38" fmla="*/ 145 w 185"/>
              <a:gd name="T39" fmla="*/ 40 h 243"/>
              <a:gd name="T40" fmla="*/ 98 w 185"/>
              <a:gd name="T41" fmla="*/ 11 h 243"/>
              <a:gd name="T42" fmla="*/ 107 w 185"/>
              <a:gd name="T43" fmla="*/ 18 h 243"/>
              <a:gd name="T44" fmla="*/ 125 w 185"/>
              <a:gd name="T45" fmla="*/ 62 h 243"/>
              <a:gd name="T46" fmla="*/ 107 w 185"/>
              <a:gd name="T47" fmla="*/ 106 h 243"/>
              <a:gd name="T48" fmla="*/ 62 w 185"/>
              <a:gd name="T49" fmla="*/ 124 h 243"/>
              <a:gd name="T50" fmla="*/ 22 w 185"/>
              <a:gd name="T51" fmla="*/ 141 h 243"/>
              <a:gd name="T52" fmla="*/ 5 w 185"/>
              <a:gd name="T53" fmla="*/ 181 h 243"/>
              <a:gd name="T54" fmla="*/ 5 w 185"/>
              <a:gd name="T55" fmla="*/ 182 h 243"/>
              <a:gd name="T56" fmla="*/ 22 w 185"/>
              <a:gd name="T57" fmla="*/ 221 h 243"/>
              <a:gd name="T58" fmla="*/ 62 w 185"/>
              <a:gd name="T59" fmla="*/ 237 h 243"/>
              <a:gd name="T60" fmla="*/ 64 w 185"/>
              <a:gd name="T61" fmla="*/ 237 h 243"/>
              <a:gd name="T62" fmla="*/ 64 w 185"/>
              <a:gd name="T63" fmla="*/ 237 h 243"/>
              <a:gd name="T64" fmla="*/ 146 w 185"/>
              <a:gd name="T65" fmla="*/ 203 h 243"/>
              <a:gd name="T66" fmla="*/ 180 w 185"/>
              <a:gd name="T67" fmla="*/ 121 h 243"/>
              <a:gd name="T68" fmla="*/ 145 w 185"/>
              <a:gd name="T69" fmla="*/ 4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5" h="243">
                <a:moveTo>
                  <a:pt x="62" y="0"/>
                </a:moveTo>
                <a:cubicBezTo>
                  <a:pt x="63" y="0"/>
                  <a:pt x="63" y="0"/>
                  <a:pt x="63" y="0"/>
                </a:cubicBezTo>
                <a:cubicBezTo>
                  <a:pt x="97" y="1"/>
                  <a:pt x="127" y="14"/>
                  <a:pt x="149" y="36"/>
                </a:cubicBezTo>
                <a:cubicBezTo>
                  <a:pt x="171" y="58"/>
                  <a:pt x="185" y="88"/>
                  <a:pt x="185" y="121"/>
                </a:cubicBezTo>
                <a:cubicBezTo>
                  <a:pt x="185" y="155"/>
                  <a:pt x="172" y="185"/>
                  <a:pt x="150" y="207"/>
                </a:cubicBezTo>
                <a:cubicBezTo>
                  <a:pt x="128" y="228"/>
                  <a:pt x="97" y="242"/>
                  <a:pt x="64" y="243"/>
                </a:cubicBezTo>
                <a:cubicBezTo>
                  <a:pt x="64" y="243"/>
                  <a:pt x="64" y="243"/>
                  <a:pt x="64" y="243"/>
                </a:cubicBezTo>
                <a:cubicBezTo>
                  <a:pt x="63" y="243"/>
                  <a:pt x="63" y="243"/>
                  <a:pt x="62" y="243"/>
                </a:cubicBezTo>
                <a:cubicBezTo>
                  <a:pt x="45" y="243"/>
                  <a:pt x="30" y="236"/>
                  <a:pt x="18" y="225"/>
                </a:cubicBezTo>
                <a:cubicBezTo>
                  <a:pt x="7" y="214"/>
                  <a:pt x="0" y="199"/>
                  <a:pt x="0" y="182"/>
                </a:cubicBezTo>
                <a:cubicBezTo>
                  <a:pt x="0" y="181"/>
                  <a:pt x="0" y="181"/>
                  <a:pt x="0" y="181"/>
                </a:cubicBezTo>
                <a:cubicBezTo>
                  <a:pt x="0" y="164"/>
                  <a:pt x="7" y="148"/>
                  <a:pt x="18" y="137"/>
                </a:cubicBezTo>
                <a:cubicBezTo>
                  <a:pt x="29" y="126"/>
                  <a:pt x="45" y="119"/>
                  <a:pt x="62" y="119"/>
                </a:cubicBezTo>
                <a:cubicBezTo>
                  <a:pt x="78" y="119"/>
                  <a:pt x="93" y="112"/>
                  <a:pt x="103" y="102"/>
                </a:cubicBezTo>
                <a:cubicBezTo>
                  <a:pt x="113" y="92"/>
                  <a:pt x="120" y="78"/>
                  <a:pt x="120" y="62"/>
                </a:cubicBezTo>
                <a:cubicBezTo>
                  <a:pt x="120" y="47"/>
                  <a:pt x="113" y="32"/>
                  <a:pt x="103" y="22"/>
                </a:cubicBezTo>
                <a:cubicBezTo>
                  <a:pt x="93" y="12"/>
                  <a:pt x="79" y="6"/>
                  <a:pt x="63" y="6"/>
                </a:cubicBezTo>
                <a:cubicBezTo>
                  <a:pt x="62" y="6"/>
                  <a:pt x="62" y="6"/>
                  <a:pt x="62" y="6"/>
                </a:cubicBezTo>
                <a:cubicBezTo>
                  <a:pt x="62" y="0"/>
                  <a:pt x="62" y="0"/>
                  <a:pt x="62" y="0"/>
                </a:cubicBezTo>
                <a:close/>
                <a:moveTo>
                  <a:pt x="145" y="40"/>
                </a:moveTo>
                <a:cubicBezTo>
                  <a:pt x="132" y="27"/>
                  <a:pt x="116" y="17"/>
                  <a:pt x="98" y="11"/>
                </a:cubicBezTo>
                <a:cubicBezTo>
                  <a:pt x="101" y="13"/>
                  <a:pt x="104" y="16"/>
                  <a:pt x="107" y="18"/>
                </a:cubicBezTo>
                <a:cubicBezTo>
                  <a:pt x="118" y="30"/>
                  <a:pt x="125" y="45"/>
                  <a:pt x="125" y="62"/>
                </a:cubicBezTo>
                <a:cubicBezTo>
                  <a:pt x="125" y="79"/>
                  <a:pt x="118" y="95"/>
                  <a:pt x="107" y="106"/>
                </a:cubicBezTo>
                <a:cubicBezTo>
                  <a:pt x="95" y="117"/>
                  <a:pt x="80" y="124"/>
                  <a:pt x="62" y="124"/>
                </a:cubicBezTo>
                <a:cubicBezTo>
                  <a:pt x="46" y="124"/>
                  <a:pt x="32" y="130"/>
                  <a:pt x="22" y="141"/>
                </a:cubicBezTo>
                <a:cubicBezTo>
                  <a:pt x="11" y="151"/>
                  <a:pt x="5" y="165"/>
                  <a:pt x="5" y="181"/>
                </a:cubicBezTo>
                <a:cubicBezTo>
                  <a:pt x="5" y="181"/>
                  <a:pt x="5" y="182"/>
                  <a:pt x="5" y="182"/>
                </a:cubicBezTo>
                <a:cubicBezTo>
                  <a:pt x="5" y="198"/>
                  <a:pt x="12" y="211"/>
                  <a:pt x="22" y="221"/>
                </a:cubicBezTo>
                <a:cubicBezTo>
                  <a:pt x="32" y="231"/>
                  <a:pt x="47" y="237"/>
                  <a:pt x="62" y="237"/>
                </a:cubicBezTo>
                <a:cubicBezTo>
                  <a:pt x="63" y="237"/>
                  <a:pt x="64" y="237"/>
                  <a:pt x="64" y="237"/>
                </a:cubicBezTo>
                <a:cubicBezTo>
                  <a:pt x="64" y="237"/>
                  <a:pt x="64" y="237"/>
                  <a:pt x="64" y="237"/>
                </a:cubicBezTo>
                <a:cubicBezTo>
                  <a:pt x="96" y="237"/>
                  <a:pt x="125" y="224"/>
                  <a:pt x="146" y="203"/>
                </a:cubicBezTo>
                <a:cubicBezTo>
                  <a:pt x="167" y="182"/>
                  <a:pt x="180" y="153"/>
                  <a:pt x="180" y="121"/>
                </a:cubicBezTo>
                <a:cubicBezTo>
                  <a:pt x="180" y="89"/>
                  <a:pt x="167" y="61"/>
                  <a:pt x="145" y="4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1" name="Oval 74"/>
          <p:cNvSpPr>
            <a:spLocks noChangeArrowheads="1"/>
          </p:cNvSpPr>
          <p:nvPr/>
        </p:nvSpPr>
        <p:spPr bwMode="auto">
          <a:xfrm>
            <a:off x="5270343" y="4347387"/>
            <a:ext cx="106394" cy="105515"/>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75"/>
          <p:cNvSpPr>
            <a:spLocks noEditPoints="1"/>
          </p:cNvSpPr>
          <p:nvPr/>
        </p:nvSpPr>
        <p:spPr bwMode="auto">
          <a:xfrm>
            <a:off x="5137570" y="3072412"/>
            <a:ext cx="91446" cy="74740"/>
          </a:xfrm>
          <a:custGeom>
            <a:avLst/>
            <a:gdLst>
              <a:gd name="T0" fmla="*/ 0 w 44"/>
              <a:gd name="T1" fmla="*/ 20 h 36"/>
              <a:gd name="T2" fmla="*/ 5 w 44"/>
              <a:gd name="T3" fmla="*/ 20 h 36"/>
              <a:gd name="T4" fmla="*/ 5 w 44"/>
              <a:gd name="T5" fmla="*/ 18 h 36"/>
              <a:gd name="T6" fmla="*/ 22 w 44"/>
              <a:gd name="T7" fmla="*/ 0 h 36"/>
              <a:gd name="T8" fmla="*/ 39 w 44"/>
              <a:gd name="T9" fmla="*/ 18 h 36"/>
              <a:gd name="T10" fmla="*/ 39 w 44"/>
              <a:gd name="T11" fmla="*/ 20 h 36"/>
              <a:gd name="T12" fmla="*/ 44 w 44"/>
              <a:gd name="T13" fmla="*/ 20 h 36"/>
              <a:gd name="T14" fmla="*/ 44 w 44"/>
              <a:gd name="T15" fmla="*/ 36 h 36"/>
              <a:gd name="T16" fmla="*/ 22 w 44"/>
              <a:gd name="T17" fmla="*/ 35 h 36"/>
              <a:gd name="T18" fmla="*/ 0 w 44"/>
              <a:gd name="T19" fmla="*/ 36 h 36"/>
              <a:gd name="T20" fmla="*/ 0 w 44"/>
              <a:gd name="T21" fmla="*/ 20 h 36"/>
              <a:gd name="T22" fmla="*/ 11 w 44"/>
              <a:gd name="T23" fmla="*/ 20 h 36"/>
              <a:gd name="T24" fmla="*/ 33 w 44"/>
              <a:gd name="T25" fmla="*/ 20 h 36"/>
              <a:gd name="T26" fmla="*/ 33 w 44"/>
              <a:gd name="T27" fmla="*/ 18 h 36"/>
              <a:gd name="T28" fmla="*/ 22 w 44"/>
              <a:gd name="T29" fmla="*/ 6 h 36"/>
              <a:gd name="T30" fmla="*/ 11 w 44"/>
              <a:gd name="T31" fmla="*/ 18 h 36"/>
              <a:gd name="T32" fmla="*/ 11 w 44"/>
              <a:gd name="T33"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36">
                <a:moveTo>
                  <a:pt x="0" y="20"/>
                </a:moveTo>
                <a:cubicBezTo>
                  <a:pt x="5" y="20"/>
                  <a:pt x="5" y="20"/>
                  <a:pt x="5" y="20"/>
                </a:cubicBezTo>
                <a:cubicBezTo>
                  <a:pt x="5" y="19"/>
                  <a:pt x="5" y="18"/>
                  <a:pt x="5" y="18"/>
                </a:cubicBezTo>
                <a:cubicBezTo>
                  <a:pt x="5" y="8"/>
                  <a:pt x="13" y="0"/>
                  <a:pt x="22" y="0"/>
                </a:cubicBezTo>
                <a:cubicBezTo>
                  <a:pt x="32" y="0"/>
                  <a:pt x="39" y="8"/>
                  <a:pt x="39" y="18"/>
                </a:cubicBezTo>
                <a:cubicBezTo>
                  <a:pt x="39" y="18"/>
                  <a:pt x="39" y="19"/>
                  <a:pt x="39" y="20"/>
                </a:cubicBezTo>
                <a:cubicBezTo>
                  <a:pt x="44" y="20"/>
                  <a:pt x="44" y="20"/>
                  <a:pt x="44" y="20"/>
                </a:cubicBezTo>
                <a:cubicBezTo>
                  <a:pt x="44" y="36"/>
                  <a:pt x="44" y="36"/>
                  <a:pt x="44" y="36"/>
                </a:cubicBezTo>
                <a:cubicBezTo>
                  <a:pt x="37" y="35"/>
                  <a:pt x="29" y="35"/>
                  <a:pt x="22" y="35"/>
                </a:cubicBezTo>
                <a:cubicBezTo>
                  <a:pt x="15" y="35"/>
                  <a:pt x="7" y="35"/>
                  <a:pt x="0" y="36"/>
                </a:cubicBezTo>
                <a:cubicBezTo>
                  <a:pt x="0" y="20"/>
                  <a:pt x="0" y="20"/>
                  <a:pt x="0" y="20"/>
                </a:cubicBezTo>
                <a:close/>
                <a:moveTo>
                  <a:pt x="11" y="20"/>
                </a:moveTo>
                <a:cubicBezTo>
                  <a:pt x="33" y="20"/>
                  <a:pt x="33" y="20"/>
                  <a:pt x="33" y="20"/>
                </a:cubicBezTo>
                <a:cubicBezTo>
                  <a:pt x="33" y="19"/>
                  <a:pt x="33" y="18"/>
                  <a:pt x="33" y="18"/>
                </a:cubicBezTo>
                <a:cubicBezTo>
                  <a:pt x="33" y="11"/>
                  <a:pt x="28" y="6"/>
                  <a:pt x="22" y="6"/>
                </a:cubicBezTo>
                <a:cubicBezTo>
                  <a:pt x="16" y="6"/>
                  <a:pt x="11" y="11"/>
                  <a:pt x="11" y="18"/>
                </a:cubicBezTo>
                <a:cubicBezTo>
                  <a:pt x="11" y="18"/>
                  <a:pt x="11" y="19"/>
                  <a:pt x="11"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3" name="Freeform 76"/>
          <p:cNvSpPr>
            <a:spLocks noEditPoints="1"/>
          </p:cNvSpPr>
          <p:nvPr/>
        </p:nvSpPr>
        <p:spPr bwMode="auto">
          <a:xfrm>
            <a:off x="4918626" y="3159462"/>
            <a:ext cx="528455" cy="409750"/>
          </a:xfrm>
          <a:custGeom>
            <a:avLst/>
            <a:gdLst>
              <a:gd name="T0" fmla="*/ 17 w 254"/>
              <a:gd name="T1" fmla="*/ 126 h 197"/>
              <a:gd name="T2" fmla="*/ 39 w 254"/>
              <a:gd name="T3" fmla="*/ 151 h 197"/>
              <a:gd name="T4" fmla="*/ 48 w 254"/>
              <a:gd name="T5" fmla="*/ 154 h 197"/>
              <a:gd name="T6" fmla="*/ 39 w 254"/>
              <a:gd name="T7" fmla="*/ 148 h 197"/>
              <a:gd name="T8" fmla="*/ 54 w 254"/>
              <a:gd name="T9" fmla="*/ 163 h 197"/>
              <a:gd name="T10" fmla="*/ 63 w 254"/>
              <a:gd name="T11" fmla="*/ 157 h 197"/>
              <a:gd name="T12" fmla="*/ 70 w 254"/>
              <a:gd name="T13" fmla="*/ 146 h 197"/>
              <a:gd name="T14" fmla="*/ 65 w 254"/>
              <a:gd name="T15" fmla="*/ 126 h 197"/>
              <a:gd name="T16" fmla="*/ 48 w 254"/>
              <a:gd name="T17" fmla="*/ 134 h 197"/>
              <a:gd name="T18" fmla="*/ 49 w 254"/>
              <a:gd name="T19" fmla="*/ 122 h 197"/>
              <a:gd name="T20" fmla="*/ 25 w 254"/>
              <a:gd name="T21" fmla="*/ 107 h 197"/>
              <a:gd name="T22" fmla="*/ 56 w 254"/>
              <a:gd name="T23" fmla="*/ 99 h 197"/>
              <a:gd name="T24" fmla="*/ 65 w 254"/>
              <a:gd name="T25" fmla="*/ 99 h 197"/>
              <a:gd name="T26" fmla="*/ 60 w 254"/>
              <a:gd name="T27" fmla="*/ 90 h 197"/>
              <a:gd name="T28" fmla="*/ 71 w 254"/>
              <a:gd name="T29" fmla="*/ 90 h 197"/>
              <a:gd name="T30" fmla="*/ 92 w 254"/>
              <a:gd name="T31" fmla="*/ 75 h 197"/>
              <a:gd name="T32" fmla="*/ 110 w 254"/>
              <a:gd name="T33" fmla="*/ 79 h 197"/>
              <a:gd name="T34" fmla="*/ 137 w 254"/>
              <a:gd name="T35" fmla="*/ 118 h 197"/>
              <a:gd name="T36" fmla="*/ 148 w 254"/>
              <a:gd name="T37" fmla="*/ 130 h 197"/>
              <a:gd name="T38" fmla="*/ 157 w 254"/>
              <a:gd name="T39" fmla="*/ 135 h 197"/>
              <a:gd name="T40" fmla="*/ 167 w 254"/>
              <a:gd name="T41" fmla="*/ 137 h 197"/>
              <a:gd name="T42" fmla="*/ 191 w 254"/>
              <a:gd name="T43" fmla="*/ 125 h 197"/>
              <a:gd name="T44" fmla="*/ 177 w 254"/>
              <a:gd name="T45" fmla="*/ 106 h 197"/>
              <a:gd name="T46" fmla="*/ 192 w 254"/>
              <a:gd name="T47" fmla="*/ 84 h 197"/>
              <a:gd name="T48" fmla="*/ 211 w 254"/>
              <a:gd name="T49" fmla="*/ 82 h 197"/>
              <a:gd name="T50" fmla="*/ 220 w 254"/>
              <a:gd name="T51" fmla="*/ 77 h 197"/>
              <a:gd name="T52" fmla="*/ 237 w 254"/>
              <a:gd name="T53" fmla="*/ 82 h 197"/>
              <a:gd name="T54" fmla="*/ 227 w 254"/>
              <a:gd name="T55" fmla="*/ 76 h 197"/>
              <a:gd name="T56" fmla="*/ 233 w 254"/>
              <a:gd name="T57" fmla="*/ 51 h 197"/>
              <a:gd name="T58" fmla="*/ 212 w 254"/>
              <a:gd name="T59" fmla="*/ 56 h 197"/>
              <a:gd name="T60" fmla="*/ 189 w 254"/>
              <a:gd name="T61" fmla="*/ 69 h 197"/>
              <a:gd name="T62" fmla="*/ 189 w 254"/>
              <a:gd name="T63" fmla="*/ 55 h 197"/>
              <a:gd name="T64" fmla="*/ 190 w 254"/>
              <a:gd name="T65" fmla="*/ 42 h 197"/>
              <a:gd name="T66" fmla="*/ 184 w 254"/>
              <a:gd name="T67" fmla="*/ 47 h 197"/>
              <a:gd name="T68" fmla="*/ 177 w 254"/>
              <a:gd name="T69" fmla="*/ 51 h 197"/>
              <a:gd name="T70" fmla="*/ 183 w 254"/>
              <a:gd name="T71" fmla="*/ 59 h 197"/>
              <a:gd name="T72" fmla="*/ 154 w 254"/>
              <a:gd name="T73" fmla="*/ 76 h 197"/>
              <a:gd name="T74" fmla="*/ 138 w 254"/>
              <a:gd name="T75" fmla="*/ 62 h 197"/>
              <a:gd name="T76" fmla="*/ 129 w 254"/>
              <a:gd name="T77" fmla="*/ 47 h 197"/>
              <a:gd name="T78" fmla="*/ 107 w 254"/>
              <a:gd name="T79" fmla="*/ 53 h 197"/>
              <a:gd name="T80" fmla="*/ 67 w 254"/>
              <a:gd name="T81" fmla="*/ 71 h 197"/>
              <a:gd name="T82" fmla="*/ 58 w 254"/>
              <a:gd name="T83" fmla="*/ 74 h 197"/>
              <a:gd name="T84" fmla="*/ 53 w 254"/>
              <a:gd name="T85" fmla="*/ 53 h 197"/>
              <a:gd name="T86" fmla="*/ 46 w 254"/>
              <a:gd name="T87" fmla="*/ 48 h 197"/>
              <a:gd name="T88" fmla="*/ 39 w 254"/>
              <a:gd name="T89" fmla="*/ 40 h 197"/>
              <a:gd name="T90" fmla="*/ 25 w 254"/>
              <a:gd name="T91" fmla="*/ 76 h 197"/>
              <a:gd name="T92" fmla="*/ 108 w 254"/>
              <a:gd name="T93" fmla="*/ 76 h 197"/>
              <a:gd name="T94" fmla="*/ 36 w 254"/>
              <a:gd name="T95" fmla="*/ 43 h 197"/>
              <a:gd name="T96" fmla="*/ 118 w 254"/>
              <a:gd name="T97" fmla="*/ 76 h 197"/>
              <a:gd name="T98" fmla="*/ 127 w 254"/>
              <a:gd name="T99" fmla="*/ 81 h 197"/>
              <a:gd name="T100" fmla="*/ 132 w 254"/>
              <a:gd name="T101" fmla="*/ 84 h 197"/>
              <a:gd name="T102" fmla="*/ 136 w 254"/>
              <a:gd name="T103" fmla="*/ 89 h 197"/>
              <a:gd name="T104" fmla="*/ 133 w 254"/>
              <a:gd name="T105" fmla="*/ 81 h 197"/>
              <a:gd name="T106" fmla="*/ 131 w 254"/>
              <a:gd name="T107" fmla="*/ 45 h 197"/>
              <a:gd name="T108" fmla="*/ 141 w 254"/>
              <a:gd name="T109" fmla="*/ 52 h 197"/>
              <a:gd name="T110" fmla="*/ 186 w 254"/>
              <a:gd name="T111" fmla="*/ 52 h 197"/>
              <a:gd name="T112" fmla="*/ 157 w 254"/>
              <a:gd name="T113" fmla="*/ 147 h 197"/>
              <a:gd name="T114" fmla="*/ 167 w 254"/>
              <a:gd name="T115" fmla="*/ 140 h 197"/>
              <a:gd name="T116" fmla="*/ 171 w 254"/>
              <a:gd name="T117" fmla="*/ 153 h 197"/>
              <a:gd name="T118" fmla="*/ 182 w 254"/>
              <a:gd name="T119" fmla="*/ 148 h 197"/>
              <a:gd name="T120" fmla="*/ 41 w 254"/>
              <a:gd name="T121" fmla="*/ 13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4" h="197">
                <a:moveTo>
                  <a:pt x="127" y="0"/>
                </a:moveTo>
                <a:cubicBezTo>
                  <a:pt x="197" y="0"/>
                  <a:pt x="254" y="44"/>
                  <a:pt x="254" y="98"/>
                </a:cubicBezTo>
                <a:cubicBezTo>
                  <a:pt x="254" y="153"/>
                  <a:pt x="197" y="197"/>
                  <a:pt x="127" y="197"/>
                </a:cubicBezTo>
                <a:cubicBezTo>
                  <a:pt x="61" y="197"/>
                  <a:pt x="6" y="158"/>
                  <a:pt x="0" y="108"/>
                </a:cubicBezTo>
                <a:cubicBezTo>
                  <a:pt x="1" y="109"/>
                  <a:pt x="1" y="111"/>
                  <a:pt x="1" y="112"/>
                </a:cubicBezTo>
                <a:cubicBezTo>
                  <a:pt x="3" y="112"/>
                  <a:pt x="5" y="112"/>
                  <a:pt x="7" y="112"/>
                </a:cubicBezTo>
                <a:cubicBezTo>
                  <a:pt x="10" y="112"/>
                  <a:pt x="10" y="112"/>
                  <a:pt x="10" y="112"/>
                </a:cubicBezTo>
                <a:cubicBezTo>
                  <a:pt x="11" y="112"/>
                  <a:pt x="13" y="113"/>
                  <a:pt x="15" y="115"/>
                </a:cubicBezTo>
                <a:cubicBezTo>
                  <a:pt x="14" y="115"/>
                  <a:pt x="14" y="116"/>
                  <a:pt x="14" y="116"/>
                </a:cubicBezTo>
                <a:cubicBezTo>
                  <a:pt x="13" y="117"/>
                  <a:pt x="16" y="119"/>
                  <a:pt x="20" y="121"/>
                </a:cubicBezTo>
                <a:cubicBezTo>
                  <a:pt x="16" y="123"/>
                  <a:pt x="14" y="125"/>
                  <a:pt x="14" y="126"/>
                </a:cubicBezTo>
                <a:cubicBezTo>
                  <a:pt x="14" y="126"/>
                  <a:pt x="15" y="127"/>
                  <a:pt x="17" y="126"/>
                </a:cubicBezTo>
                <a:cubicBezTo>
                  <a:pt x="16" y="128"/>
                  <a:pt x="15" y="129"/>
                  <a:pt x="16" y="129"/>
                </a:cubicBezTo>
                <a:cubicBezTo>
                  <a:pt x="16" y="130"/>
                  <a:pt x="20" y="129"/>
                  <a:pt x="23" y="127"/>
                </a:cubicBezTo>
                <a:cubicBezTo>
                  <a:pt x="23" y="128"/>
                  <a:pt x="23" y="128"/>
                  <a:pt x="22" y="130"/>
                </a:cubicBezTo>
                <a:cubicBezTo>
                  <a:pt x="24" y="129"/>
                  <a:pt x="24" y="129"/>
                  <a:pt x="24" y="129"/>
                </a:cubicBezTo>
                <a:cubicBezTo>
                  <a:pt x="25" y="132"/>
                  <a:pt x="25" y="135"/>
                  <a:pt x="27" y="135"/>
                </a:cubicBezTo>
                <a:cubicBezTo>
                  <a:pt x="27" y="135"/>
                  <a:pt x="28" y="134"/>
                  <a:pt x="28" y="132"/>
                </a:cubicBezTo>
                <a:cubicBezTo>
                  <a:pt x="29" y="134"/>
                  <a:pt x="30" y="134"/>
                  <a:pt x="31" y="134"/>
                </a:cubicBezTo>
                <a:cubicBezTo>
                  <a:pt x="31" y="134"/>
                  <a:pt x="31" y="134"/>
                  <a:pt x="31" y="134"/>
                </a:cubicBezTo>
                <a:cubicBezTo>
                  <a:pt x="32" y="135"/>
                  <a:pt x="32" y="136"/>
                  <a:pt x="32" y="138"/>
                </a:cubicBezTo>
                <a:cubicBezTo>
                  <a:pt x="32" y="144"/>
                  <a:pt x="23" y="139"/>
                  <a:pt x="22" y="150"/>
                </a:cubicBezTo>
                <a:cubicBezTo>
                  <a:pt x="25" y="148"/>
                  <a:pt x="27" y="144"/>
                  <a:pt x="30" y="144"/>
                </a:cubicBezTo>
                <a:cubicBezTo>
                  <a:pt x="32" y="144"/>
                  <a:pt x="33" y="150"/>
                  <a:pt x="39" y="151"/>
                </a:cubicBezTo>
                <a:cubicBezTo>
                  <a:pt x="39" y="151"/>
                  <a:pt x="39" y="151"/>
                  <a:pt x="39" y="151"/>
                </a:cubicBezTo>
                <a:cubicBezTo>
                  <a:pt x="40" y="151"/>
                  <a:pt x="40" y="151"/>
                  <a:pt x="40" y="151"/>
                </a:cubicBezTo>
                <a:cubicBezTo>
                  <a:pt x="39" y="152"/>
                  <a:pt x="38" y="153"/>
                  <a:pt x="38" y="153"/>
                </a:cubicBezTo>
                <a:cubicBezTo>
                  <a:pt x="38" y="154"/>
                  <a:pt x="38" y="154"/>
                  <a:pt x="39" y="154"/>
                </a:cubicBezTo>
                <a:cubicBezTo>
                  <a:pt x="39" y="154"/>
                  <a:pt x="39" y="155"/>
                  <a:pt x="39" y="155"/>
                </a:cubicBezTo>
                <a:cubicBezTo>
                  <a:pt x="39" y="155"/>
                  <a:pt x="41" y="155"/>
                  <a:pt x="42" y="154"/>
                </a:cubicBezTo>
                <a:cubicBezTo>
                  <a:pt x="42" y="156"/>
                  <a:pt x="43" y="157"/>
                  <a:pt x="43" y="157"/>
                </a:cubicBezTo>
                <a:cubicBezTo>
                  <a:pt x="44" y="157"/>
                  <a:pt x="44" y="157"/>
                  <a:pt x="44" y="156"/>
                </a:cubicBezTo>
                <a:cubicBezTo>
                  <a:pt x="44" y="157"/>
                  <a:pt x="45" y="157"/>
                  <a:pt x="45" y="157"/>
                </a:cubicBezTo>
                <a:cubicBezTo>
                  <a:pt x="45" y="157"/>
                  <a:pt x="46" y="156"/>
                  <a:pt x="45" y="154"/>
                </a:cubicBezTo>
                <a:cubicBezTo>
                  <a:pt x="47" y="155"/>
                  <a:pt x="48" y="155"/>
                  <a:pt x="49" y="155"/>
                </a:cubicBezTo>
                <a:cubicBezTo>
                  <a:pt x="49" y="155"/>
                  <a:pt x="49" y="154"/>
                  <a:pt x="48" y="154"/>
                </a:cubicBezTo>
                <a:cubicBezTo>
                  <a:pt x="49" y="154"/>
                  <a:pt x="49" y="154"/>
                  <a:pt x="49" y="153"/>
                </a:cubicBezTo>
                <a:cubicBezTo>
                  <a:pt x="50" y="153"/>
                  <a:pt x="49" y="152"/>
                  <a:pt x="47" y="151"/>
                </a:cubicBezTo>
                <a:cubicBezTo>
                  <a:pt x="48" y="150"/>
                  <a:pt x="50" y="150"/>
                  <a:pt x="49" y="149"/>
                </a:cubicBezTo>
                <a:cubicBezTo>
                  <a:pt x="49" y="149"/>
                  <a:pt x="49" y="149"/>
                  <a:pt x="48" y="149"/>
                </a:cubicBezTo>
                <a:cubicBezTo>
                  <a:pt x="49" y="148"/>
                  <a:pt x="49" y="148"/>
                  <a:pt x="49" y="148"/>
                </a:cubicBezTo>
                <a:cubicBezTo>
                  <a:pt x="48" y="147"/>
                  <a:pt x="47" y="148"/>
                  <a:pt x="45" y="149"/>
                </a:cubicBezTo>
                <a:cubicBezTo>
                  <a:pt x="45" y="149"/>
                  <a:pt x="45" y="149"/>
                  <a:pt x="45" y="149"/>
                </a:cubicBezTo>
                <a:cubicBezTo>
                  <a:pt x="45" y="147"/>
                  <a:pt x="45" y="146"/>
                  <a:pt x="44" y="145"/>
                </a:cubicBezTo>
                <a:cubicBezTo>
                  <a:pt x="44" y="145"/>
                  <a:pt x="44" y="146"/>
                  <a:pt x="44" y="146"/>
                </a:cubicBezTo>
                <a:cubicBezTo>
                  <a:pt x="43" y="146"/>
                  <a:pt x="43" y="145"/>
                  <a:pt x="43" y="145"/>
                </a:cubicBezTo>
                <a:cubicBezTo>
                  <a:pt x="42" y="145"/>
                  <a:pt x="42" y="147"/>
                  <a:pt x="42" y="149"/>
                </a:cubicBezTo>
                <a:cubicBezTo>
                  <a:pt x="40" y="148"/>
                  <a:pt x="39" y="147"/>
                  <a:pt x="39" y="148"/>
                </a:cubicBezTo>
                <a:cubicBezTo>
                  <a:pt x="39" y="148"/>
                  <a:pt x="39" y="148"/>
                  <a:pt x="39" y="149"/>
                </a:cubicBezTo>
                <a:cubicBezTo>
                  <a:pt x="38" y="149"/>
                  <a:pt x="38" y="149"/>
                  <a:pt x="38" y="149"/>
                </a:cubicBezTo>
                <a:cubicBezTo>
                  <a:pt x="36" y="147"/>
                  <a:pt x="33" y="144"/>
                  <a:pt x="33" y="141"/>
                </a:cubicBezTo>
                <a:cubicBezTo>
                  <a:pt x="33" y="140"/>
                  <a:pt x="35" y="140"/>
                  <a:pt x="36" y="136"/>
                </a:cubicBezTo>
                <a:cubicBezTo>
                  <a:pt x="40" y="139"/>
                  <a:pt x="49" y="148"/>
                  <a:pt x="57" y="154"/>
                </a:cubicBezTo>
                <a:cubicBezTo>
                  <a:pt x="57" y="155"/>
                  <a:pt x="56" y="156"/>
                  <a:pt x="56" y="157"/>
                </a:cubicBezTo>
                <a:cubicBezTo>
                  <a:pt x="55" y="156"/>
                  <a:pt x="54" y="156"/>
                  <a:pt x="53" y="156"/>
                </a:cubicBezTo>
                <a:cubicBezTo>
                  <a:pt x="53" y="157"/>
                  <a:pt x="53" y="157"/>
                  <a:pt x="54" y="158"/>
                </a:cubicBezTo>
                <a:cubicBezTo>
                  <a:pt x="53" y="158"/>
                  <a:pt x="53" y="158"/>
                  <a:pt x="52" y="158"/>
                </a:cubicBezTo>
                <a:cubicBezTo>
                  <a:pt x="52" y="158"/>
                  <a:pt x="53" y="159"/>
                  <a:pt x="55" y="160"/>
                </a:cubicBezTo>
                <a:cubicBezTo>
                  <a:pt x="53" y="161"/>
                  <a:pt x="52" y="162"/>
                  <a:pt x="52" y="162"/>
                </a:cubicBezTo>
                <a:cubicBezTo>
                  <a:pt x="53" y="162"/>
                  <a:pt x="53" y="163"/>
                  <a:pt x="54" y="163"/>
                </a:cubicBezTo>
                <a:cubicBezTo>
                  <a:pt x="53" y="163"/>
                  <a:pt x="53" y="163"/>
                  <a:pt x="53" y="164"/>
                </a:cubicBezTo>
                <a:cubicBezTo>
                  <a:pt x="54" y="164"/>
                  <a:pt x="55" y="164"/>
                  <a:pt x="57" y="163"/>
                </a:cubicBezTo>
                <a:cubicBezTo>
                  <a:pt x="57" y="165"/>
                  <a:pt x="57" y="166"/>
                  <a:pt x="58" y="166"/>
                </a:cubicBezTo>
                <a:cubicBezTo>
                  <a:pt x="58" y="166"/>
                  <a:pt x="58" y="166"/>
                  <a:pt x="59" y="165"/>
                </a:cubicBezTo>
                <a:cubicBezTo>
                  <a:pt x="59" y="166"/>
                  <a:pt x="59" y="166"/>
                  <a:pt x="60" y="166"/>
                </a:cubicBezTo>
                <a:cubicBezTo>
                  <a:pt x="60" y="166"/>
                  <a:pt x="60" y="164"/>
                  <a:pt x="60" y="163"/>
                </a:cubicBezTo>
                <a:cubicBezTo>
                  <a:pt x="61" y="164"/>
                  <a:pt x="63" y="164"/>
                  <a:pt x="63" y="164"/>
                </a:cubicBezTo>
                <a:cubicBezTo>
                  <a:pt x="63" y="163"/>
                  <a:pt x="63" y="163"/>
                  <a:pt x="63" y="162"/>
                </a:cubicBezTo>
                <a:cubicBezTo>
                  <a:pt x="63" y="162"/>
                  <a:pt x="64" y="162"/>
                  <a:pt x="64" y="162"/>
                </a:cubicBezTo>
                <a:cubicBezTo>
                  <a:pt x="64" y="162"/>
                  <a:pt x="63" y="161"/>
                  <a:pt x="61" y="160"/>
                </a:cubicBezTo>
                <a:cubicBezTo>
                  <a:pt x="63" y="159"/>
                  <a:pt x="64" y="158"/>
                  <a:pt x="64" y="158"/>
                </a:cubicBezTo>
                <a:cubicBezTo>
                  <a:pt x="64" y="157"/>
                  <a:pt x="63" y="157"/>
                  <a:pt x="63" y="157"/>
                </a:cubicBezTo>
                <a:cubicBezTo>
                  <a:pt x="63" y="157"/>
                  <a:pt x="63" y="157"/>
                  <a:pt x="63" y="156"/>
                </a:cubicBezTo>
                <a:cubicBezTo>
                  <a:pt x="63" y="156"/>
                  <a:pt x="61" y="156"/>
                  <a:pt x="59" y="157"/>
                </a:cubicBezTo>
                <a:cubicBezTo>
                  <a:pt x="59" y="158"/>
                  <a:pt x="59" y="158"/>
                  <a:pt x="59" y="158"/>
                </a:cubicBezTo>
                <a:cubicBezTo>
                  <a:pt x="59" y="157"/>
                  <a:pt x="60" y="157"/>
                  <a:pt x="60" y="156"/>
                </a:cubicBezTo>
                <a:cubicBezTo>
                  <a:pt x="60" y="157"/>
                  <a:pt x="60" y="157"/>
                  <a:pt x="60" y="157"/>
                </a:cubicBezTo>
                <a:cubicBezTo>
                  <a:pt x="60" y="151"/>
                  <a:pt x="60" y="151"/>
                  <a:pt x="60" y="151"/>
                </a:cubicBezTo>
                <a:cubicBezTo>
                  <a:pt x="58" y="149"/>
                  <a:pt x="58" y="149"/>
                  <a:pt x="58" y="149"/>
                </a:cubicBezTo>
                <a:cubicBezTo>
                  <a:pt x="59" y="148"/>
                  <a:pt x="61" y="148"/>
                  <a:pt x="63" y="146"/>
                </a:cubicBezTo>
                <a:cubicBezTo>
                  <a:pt x="63" y="151"/>
                  <a:pt x="64" y="154"/>
                  <a:pt x="66" y="154"/>
                </a:cubicBezTo>
                <a:cubicBezTo>
                  <a:pt x="66" y="154"/>
                  <a:pt x="67" y="153"/>
                  <a:pt x="67" y="152"/>
                </a:cubicBezTo>
                <a:cubicBezTo>
                  <a:pt x="68" y="153"/>
                  <a:pt x="69" y="154"/>
                  <a:pt x="70" y="154"/>
                </a:cubicBezTo>
                <a:cubicBezTo>
                  <a:pt x="71" y="153"/>
                  <a:pt x="71" y="150"/>
                  <a:pt x="70" y="146"/>
                </a:cubicBezTo>
                <a:cubicBezTo>
                  <a:pt x="74" y="148"/>
                  <a:pt x="78" y="149"/>
                  <a:pt x="78" y="148"/>
                </a:cubicBezTo>
                <a:cubicBezTo>
                  <a:pt x="79" y="148"/>
                  <a:pt x="78" y="147"/>
                  <a:pt x="77" y="146"/>
                </a:cubicBezTo>
                <a:cubicBezTo>
                  <a:pt x="79" y="146"/>
                  <a:pt x="80" y="145"/>
                  <a:pt x="80" y="145"/>
                </a:cubicBezTo>
                <a:cubicBezTo>
                  <a:pt x="81" y="144"/>
                  <a:pt x="78" y="141"/>
                  <a:pt x="74" y="140"/>
                </a:cubicBezTo>
                <a:cubicBezTo>
                  <a:pt x="78" y="138"/>
                  <a:pt x="80" y="136"/>
                  <a:pt x="80" y="135"/>
                </a:cubicBezTo>
                <a:cubicBezTo>
                  <a:pt x="80" y="134"/>
                  <a:pt x="79" y="134"/>
                  <a:pt x="77" y="134"/>
                </a:cubicBezTo>
                <a:cubicBezTo>
                  <a:pt x="78" y="133"/>
                  <a:pt x="78" y="132"/>
                  <a:pt x="78" y="131"/>
                </a:cubicBezTo>
                <a:cubicBezTo>
                  <a:pt x="77" y="130"/>
                  <a:pt x="73" y="131"/>
                  <a:pt x="69" y="134"/>
                </a:cubicBezTo>
                <a:cubicBezTo>
                  <a:pt x="69" y="134"/>
                  <a:pt x="69" y="134"/>
                  <a:pt x="69" y="134"/>
                </a:cubicBezTo>
                <a:cubicBezTo>
                  <a:pt x="70" y="130"/>
                  <a:pt x="70" y="127"/>
                  <a:pt x="68" y="126"/>
                </a:cubicBezTo>
                <a:cubicBezTo>
                  <a:pt x="68" y="126"/>
                  <a:pt x="67" y="127"/>
                  <a:pt x="66" y="128"/>
                </a:cubicBezTo>
                <a:cubicBezTo>
                  <a:pt x="66" y="127"/>
                  <a:pt x="65" y="126"/>
                  <a:pt x="65" y="126"/>
                </a:cubicBezTo>
                <a:cubicBezTo>
                  <a:pt x="63" y="126"/>
                  <a:pt x="62" y="129"/>
                  <a:pt x="62" y="134"/>
                </a:cubicBezTo>
                <a:cubicBezTo>
                  <a:pt x="59" y="132"/>
                  <a:pt x="56" y="131"/>
                  <a:pt x="55" y="132"/>
                </a:cubicBezTo>
                <a:cubicBezTo>
                  <a:pt x="54" y="132"/>
                  <a:pt x="55" y="133"/>
                  <a:pt x="56" y="135"/>
                </a:cubicBezTo>
                <a:cubicBezTo>
                  <a:pt x="54" y="134"/>
                  <a:pt x="53" y="135"/>
                  <a:pt x="53" y="135"/>
                </a:cubicBezTo>
                <a:cubicBezTo>
                  <a:pt x="52" y="136"/>
                  <a:pt x="55" y="139"/>
                  <a:pt x="59" y="140"/>
                </a:cubicBezTo>
                <a:cubicBezTo>
                  <a:pt x="55" y="142"/>
                  <a:pt x="53" y="144"/>
                  <a:pt x="53" y="145"/>
                </a:cubicBezTo>
                <a:cubicBezTo>
                  <a:pt x="46" y="139"/>
                  <a:pt x="46" y="139"/>
                  <a:pt x="46" y="139"/>
                </a:cubicBezTo>
                <a:cubicBezTo>
                  <a:pt x="47" y="139"/>
                  <a:pt x="46" y="138"/>
                  <a:pt x="46" y="137"/>
                </a:cubicBezTo>
                <a:cubicBezTo>
                  <a:pt x="48" y="138"/>
                  <a:pt x="49" y="138"/>
                  <a:pt x="50" y="138"/>
                </a:cubicBezTo>
                <a:cubicBezTo>
                  <a:pt x="50" y="137"/>
                  <a:pt x="50" y="137"/>
                  <a:pt x="49" y="136"/>
                </a:cubicBezTo>
                <a:cubicBezTo>
                  <a:pt x="50" y="136"/>
                  <a:pt x="50" y="136"/>
                  <a:pt x="50" y="136"/>
                </a:cubicBezTo>
                <a:cubicBezTo>
                  <a:pt x="51" y="136"/>
                  <a:pt x="50" y="135"/>
                  <a:pt x="48" y="134"/>
                </a:cubicBezTo>
                <a:cubicBezTo>
                  <a:pt x="49" y="133"/>
                  <a:pt x="50" y="132"/>
                  <a:pt x="50" y="132"/>
                </a:cubicBezTo>
                <a:cubicBezTo>
                  <a:pt x="50" y="132"/>
                  <a:pt x="50" y="131"/>
                  <a:pt x="49" y="132"/>
                </a:cubicBezTo>
                <a:cubicBezTo>
                  <a:pt x="49" y="131"/>
                  <a:pt x="50" y="131"/>
                  <a:pt x="49" y="130"/>
                </a:cubicBezTo>
                <a:cubicBezTo>
                  <a:pt x="49" y="130"/>
                  <a:pt x="48" y="130"/>
                  <a:pt x="46" y="132"/>
                </a:cubicBezTo>
                <a:cubicBezTo>
                  <a:pt x="46" y="132"/>
                  <a:pt x="46" y="132"/>
                  <a:pt x="46" y="132"/>
                </a:cubicBezTo>
                <a:cubicBezTo>
                  <a:pt x="46" y="130"/>
                  <a:pt x="46" y="128"/>
                  <a:pt x="45" y="128"/>
                </a:cubicBezTo>
                <a:cubicBezTo>
                  <a:pt x="45" y="128"/>
                  <a:pt x="45" y="129"/>
                  <a:pt x="45" y="129"/>
                </a:cubicBezTo>
                <a:cubicBezTo>
                  <a:pt x="44" y="129"/>
                  <a:pt x="44" y="128"/>
                  <a:pt x="44" y="128"/>
                </a:cubicBezTo>
                <a:cubicBezTo>
                  <a:pt x="46" y="127"/>
                  <a:pt x="47" y="126"/>
                  <a:pt x="49" y="126"/>
                </a:cubicBezTo>
                <a:cubicBezTo>
                  <a:pt x="52" y="126"/>
                  <a:pt x="52" y="126"/>
                  <a:pt x="52" y="126"/>
                </a:cubicBezTo>
                <a:cubicBezTo>
                  <a:pt x="52" y="122"/>
                  <a:pt x="52" y="122"/>
                  <a:pt x="52" y="122"/>
                </a:cubicBezTo>
                <a:cubicBezTo>
                  <a:pt x="49" y="122"/>
                  <a:pt x="49" y="122"/>
                  <a:pt x="49" y="122"/>
                </a:cubicBezTo>
                <a:cubicBezTo>
                  <a:pt x="47" y="122"/>
                  <a:pt x="41" y="127"/>
                  <a:pt x="39" y="129"/>
                </a:cubicBezTo>
                <a:cubicBezTo>
                  <a:pt x="39" y="128"/>
                  <a:pt x="39" y="127"/>
                  <a:pt x="38" y="126"/>
                </a:cubicBezTo>
                <a:cubicBezTo>
                  <a:pt x="40" y="126"/>
                  <a:pt x="41" y="126"/>
                  <a:pt x="41" y="125"/>
                </a:cubicBezTo>
                <a:cubicBezTo>
                  <a:pt x="42" y="124"/>
                  <a:pt x="39" y="122"/>
                  <a:pt x="35" y="120"/>
                </a:cubicBezTo>
                <a:cubicBezTo>
                  <a:pt x="39" y="119"/>
                  <a:pt x="41" y="116"/>
                  <a:pt x="41" y="115"/>
                </a:cubicBezTo>
                <a:cubicBezTo>
                  <a:pt x="40" y="115"/>
                  <a:pt x="39" y="115"/>
                  <a:pt x="38" y="115"/>
                </a:cubicBezTo>
                <a:cubicBezTo>
                  <a:pt x="39" y="113"/>
                  <a:pt x="39" y="112"/>
                  <a:pt x="39" y="112"/>
                </a:cubicBezTo>
                <a:cubicBezTo>
                  <a:pt x="38" y="111"/>
                  <a:pt x="34" y="112"/>
                  <a:pt x="30" y="115"/>
                </a:cubicBezTo>
                <a:cubicBezTo>
                  <a:pt x="30" y="115"/>
                  <a:pt x="30" y="115"/>
                  <a:pt x="30" y="115"/>
                </a:cubicBezTo>
                <a:cubicBezTo>
                  <a:pt x="31" y="111"/>
                  <a:pt x="31" y="107"/>
                  <a:pt x="29" y="107"/>
                </a:cubicBezTo>
                <a:cubicBezTo>
                  <a:pt x="29" y="107"/>
                  <a:pt x="28" y="108"/>
                  <a:pt x="27" y="109"/>
                </a:cubicBezTo>
                <a:cubicBezTo>
                  <a:pt x="27" y="108"/>
                  <a:pt x="26" y="107"/>
                  <a:pt x="25" y="107"/>
                </a:cubicBezTo>
                <a:cubicBezTo>
                  <a:pt x="24" y="107"/>
                  <a:pt x="23" y="109"/>
                  <a:pt x="23" y="113"/>
                </a:cubicBezTo>
                <a:cubicBezTo>
                  <a:pt x="21" y="109"/>
                  <a:pt x="18" y="105"/>
                  <a:pt x="18" y="104"/>
                </a:cubicBezTo>
                <a:cubicBezTo>
                  <a:pt x="18" y="100"/>
                  <a:pt x="51" y="84"/>
                  <a:pt x="54" y="84"/>
                </a:cubicBezTo>
                <a:cubicBezTo>
                  <a:pt x="56" y="84"/>
                  <a:pt x="57" y="87"/>
                  <a:pt x="58" y="89"/>
                </a:cubicBezTo>
                <a:cubicBezTo>
                  <a:pt x="58" y="93"/>
                  <a:pt x="58" y="93"/>
                  <a:pt x="58" y="93"/>
                </a:cubicBezTo>
                <a:cubicBezTo>
                  <a:pt x="57" y="92"/>
                  <a:pt x="56" y="92"/>
                  <a:pt x="56" y="92"/>
                </a:cubicBezTo>
                <a:cubicBezTo>
                  <a:pt x="55" y="92"/>
                  <a:pt x="56" y="93"/>
                  <a:pt x="56" y="93"/>
                </a:cubicBezTo>
                <a:cubicBezTo>
                  <a:pt x="55" y="93"/>
                  <a:pt x="55" y="93"/>
                  <a:pt x="55" y="93"/>
                </a:cubicBezTo>
                <a:cubicBezTo>
                  <a:pt x="55" y="94"/>
                  <a:pt x="56" y="95"/>
                  <a:pt x="57" y="96"/>
                </a:cubicBezTo>
                <a:cubicBezTo>
                  <a:pt x="56" y="96"/>
                  <a:pt x="55" y="97"/>
                  <a:pt x="55" y="98"/>
                </a:cubicBezTo>
                <a:cubicBezTo>
                  <a:pt x="55" y="98"/>
                  <a:pt x="55" y="98"/>
                  <a:pt x="56" y="98"/>
                </a:cubicBezTo>
                <a:cubicBezTo>
                  <a:pt x="56" y="98"/>
                  <a:pt x="55" y="99"/>
                  <a:pt x="56" y="99"/>
                </a:cubicBezTo>
                <a:cubicBezTo>
                  <a:pt x="56" y="100"/>
                  <a:pt x="58" y="99"/>
                  <a:pt x="59" y="98"/>
                </a:cubicBezTo>
                <a:cubicBezTo>
                  <a:pt x="59" y="100"/>
                  <a:pt x="60" y="101"/>
                  <a:pt x="60" y="101"/>
                </a:cubicBezTo>
                <a:cubicBezTo>
                  <a:pt x="61" y="101"/>
                  <a:pt x="61" y="101"/>
                  <a:pt x="61" y="100"/>
                </a:cubicBezTo>
                <a:cubicBezTo>
                  <a:pt x="61" y="101"/>
                  <a:pt x="62" y="101"/>
                  <a:pt x="62" y="101"/>
                </a:cubicBezTo>
                <a:cubicBezTo>
                  <a:pt x="62" y="101"/>
                  <a:pt x="63" y="100"/>
                  <a:pt x="62" y="99"/>
                </a:cubicBezTo>
                <a:cubicBezTo>
                  <a:pt x="68" y="104"/>
                  <a:pt x="68" y="104"/>
                  <a:pt x="68" y="104"/>
                </a:cubicBezTo>
                <a:cubicBezTo>
                  <a:pt x="76" y="103"/>
                  <a:pt x="76" y="103"/>
                  <a:pt x="76" y="103"/>
                </a:cubicBezTo>
                <a:cubicBezTo>
                  <a:pt x="81" y="110"/>
                  <a:pt x="81" y="110"/>
                  <a:pt x="81" y="110"/>
                </a:cubicBezTo>
                <a:cubicBezTo>
                  <a:pt x="82" y="109"/>
                  <a:pt x="82" y="109"/>
                  <a:pt x="82" y="109"/>
                </a:cubicBezTo>
                <a:cubicBezTo>
                  <a:pt x="77" y="101"/>
                  <a:pt x="77" y="101"/>
                  <a:pt x="77" y="101"/>
                </a:cubicBezTo>
                <a:cubicBezTo>
                  <a:pt x="68" y="101"/>
                  <a:pt x="68" y="101"/>
                  <a:pt x="68" y="101"/>
                </a:cubicBezTo>
                <a:cubicBezTo>
                  <a:pt x="65" y="99"/>
                  <a:pt x="65" y="99"/>
                  <a:pt x="65" y="99"/>
                </a:cubicBezTo>
                <a:cubicBezTo>
                  <a:pt x="65" y="99"/>
                  <a:pt x="66" y="99"/>
                  <a:pt x="66" y="99"/>
                </a:cubicBezTo>
                <a:cubicBezTo>
                  <a:pt x="66" y="99"/>
                  <a:pt x="66" y="98"/>
                  <a:pt x="65" y="98"/>
                </a:cubicBezTo>
                <a:cubicBezTo>
                  <a:pt x="66" y="98"/>
                  <a:pt x="66" y="98"/>
                  <a:pt x="66" y="98"/>
                </a:cubicBezTo>
                <a:cubicBezTo>
                  <a:pt x="67" y="97"/>
                  <a:pt x="65" y="96"/>
                  <a:pt x="64" y="95"/>
                </a:cubicBezTo>
                <a:cubicBezTo>
                  <a:pt x="65" y="95"/>
                  <a:pt x="66" y="94"/>
                  <a:pt x="66" y="93"/>
                </a:cubicBezTo>
                <a:cubicBezTo>
                  <a:pt x="66" y="93"/>
                  <a:pt x="66" y="93"/>
                  <a:pt x="65" y="93"/>
                </a:cubicBezTo>
                <a:cubicBezTo>
                  <a:pt x="65" y="92"/>
                  <a:pt x="66" y="92"/>
                  <a:pt x="65" y="92"/>
                </a:cubicBezTo>
                <a:cubicBezTo>
                  <a:pt x="65" y="91"/>
                  <a:pt x="63" y="92"/>
                  <a:pt x="62" y="93"/>
                </a:cubicBezTo>
                <a:cubicBezTo>
                  <a:pt x="62" y="93"/>
                  <a:pt x="62" y="93"/>
                  <a:pt x="62" y="93"/>
                </a:cubicBezTo>
                <a:cubicBezTo>
                  <a:pt x="62" y="91"/>
                  <a:pt x="62" y="90"/>
                  <a:pt x="61" y="90"/>
                </a:cubicBezTo>
                <a:cubicBezTo>
                  <a:pt x="61" y="90"/>
                  <a:pt x="61" y="90"/>
                  <a:pt x="60" y="91"/>
                </a:cubicBezTo>
                <a:cubicBezTo>
                  <a:pt x="60" y="90"/>
                  <a:pt x="60" y="90"/>
                  <a:pt x="60" y="90"/>
                </a:cubicBezTo>
                <a:cubicBezTo>
                  <a:pt x="60" y="82"/>
                  <a:pt x="60" y="82"/>
                  <a:pt x="60" y="82"/>
                </a:cubicBezTo>
                <a:cubicBezTo>
                  <a:pt x="61" y="82"/>
                  <a:pt x="63" y="81"/>
                  <a:pt x="65" y="81"/>
                </a:cubicBezTo>
                <a:cubicBezTo>
                  <a:pt x="65" y="81"/>
                  <a:pt x="65" y="82"/>
                  <a:pt x="65" y="82"/>
                </a:cubicBezTo>
                <a:cubicBezTo>
                  <a:pt x="65" y="82"/>
                  <a:pt x="64" y="82"/>
                  <a:pt x="64" y="82"/>
                </a:cubicBezTo>
                <a:cubicBezTo>
                  <a:pt x="64" y="83"/>
                  <a:pt x="65" y="84"/>
                  <a:pt x="67" y="84"/>
                </a:cubicBezTo>
                <a:cubicBezTo>
                  <a:pt x="65" y="85"/>
                  <a:pt x="64" y="86"/>
                  <a:pt x="64" y="86"/>
                </a:cubicBezTo>
                <a:cubicBezTo>
                  <a:pt x="64" y="87"/>
                  <a:pt x="65" y="87"/>
                  <a:pt x="66" y="87"/>
                </a:cubicBezTo>
                <a:cubicBezTo>
                  <a:pt x="65" y="87"/>
                  <a:pt x="65" y="88"/>
                  <a:pt x="65" y="88"/>
                </a:cubicBezTo>
                <a:cubicBezTo>
                  <a:pt x="65" y="88"/>
                  <a:pt x="67" y="88"/>
                  <a:pt x="69" y="87"/>
                </a:cubicBezTo>
                <a:cubicBezTo>
                  <a:pt x="69" y="89"/>
                  <a:pt x="69" y="90"/>
                  <a:pt x="70" y="90"/>
                </a:cubicBezTo>
                <a:cubicBezTo>
                  <a:pt x="70" y="90"/>
                  <a:pt x="70" y="90"/>
                  <a:pt x="70" y="89"/>
                </a:cubicBezTo>
                <a:cubicBezTo>
                  <a:pt x="71" y="90"/>
                  <a:pt x="71" y="90"/>
                  <a:pt x="71" y="90"/>
                </a:cubicBezTo>
                <a:cubicBezTo>
                  <a:pt x="72" y="90"/>
                  <a:pt x="72" y="88"/>
                  <a:pt x="72" y="87"/>
                </a:cubicBezTo>
                <a:cubicBezTo>
                  <a:pt x="73" y="88"/>
                  <a:pt x="75" y="88"/>
                  <a:pt x="75" y="88"/>
                </a:cubicBezTo>
                <a:cubicBezTo>
                  <a:pt x="75" y="88"/>
                  <a:pt x="75" y="87"/>
                  <a:pt x="75" y="87"/>
                </a:cubicBezTo>
                <a:cubicBezTo>
                  <a:pt x="75" y="87"/>
                  <a:pt x="76" y="87"/>
                  <a:pt x="76" y="86"/>
                </a:cubicBezTo>
                <a:cubicBezTo>
                  <a:pt x="76" y="86"/>
                  <a:pt x="75" y="85"/>
                  <a:pt x="73" y="84"/>
                </a:cubicBezTo>
                <a:cubicBezTo>
                  <a:pt x="75" y="83"/>
                  <a:pt x="76" y="82"/>
                  <a:pt x="76" y="82"/>
                </a:cubicBezTo>
                <a:cubicBezTo>
                  <a:pt x="76" y="82"/>
                  <a:pt x="75" y="82"/>
                  <a:pt x="74" y="82"/>
                </a:cubicBezTo>
                <a:cubicBezTo>
                  <a:pt x="75" y="81"/>
                  <a:pt x="75" y="81"/>
                  <a:pt x="75" y="81"/>
                </a:cubicBezTo>
                <a:cubicBezTo>
                  <a:pt x="75" y="80"/>
                  <a:pt x="73" y="81"/>
                  <a:pt x="71" y="82"/>
                </a:cubicBezTo>
                <a:cubicBezTo>
                  <a:pt x="71" y="82"/>
                  <a:pt x="71" y="82"/>
                  <a:pt x="71" y="82"/>
                </a:cubicBezTo>
                <a:cubicBezTo>
                  <a:pt x="71" y="81"/>
                  <a:pt x="71" y="80"/>
                  <a:pt x="71" y="79"/>
                </a:cubicBezTo>
                <a:cubicBezTo>
                  <a:pt x="79" y="77"/>
                  <a:pt x="88" y="75"/>
                  <a:pt x="92" y="75"/>
                </a:cubicBezTo>
                <a:cubicBezTo>
                  <a:pt x="95" y="75"/>
                  <a:pt x="95" y="82"/>
                  <a:pt x="96" y="84"/>
                </a:cubicBezTo>
                <a:cubicBezTo>
                  <a:pt x="97" y="86"/>
                  <a:pt x="102" y="89"/>
                  <a:pt x="105" y="90"/>
                </a:cubicBezTo>
                <a:cubicBezTo>
                  <a:pt x="104" y="92"/>
                  <a:pt x="103" y="92"/>
                  <a:pt x="103" y="95"/>
                </a:cubicBezTo>
                <a:cubicBezTo>
                  <a:pt x="103" y="98"/>
                  <a:pt x="103" y="98"/>
                  <a:pt x="103" y="98"/>
                </a:cubicBezTo>
                <a:cubicBezTo>
                  <a:pt x="103" y="103"/>
                  <a:pt x="105" y="108"/>
                  <a:pt x="108" y="110"/>
                </a:cubicBezTo>
                <a:cubicBezTo>
                  <a:pt x="107" y="107"/>
                  <a:pt x="106" y="103"/>
                  <a:pt x="106" y="100"/>
                </a:cubicBezTo>
                <a:cubicBezTo>
                  <a:pt x="106" y="96"/>
                  <a:pt x="107" y="98"/>
                  <a:pt x="107" y="93"/>
                </a:cubicBezTo>
                <a:cubicBezTo>
                  <a:pt x="110" y="94"/>
                  <a:pt x="110" y="94"/>
                  <a:pt x="110" y="94"/>
                </a:cubicBezTo>
                <a:cubicBezTo>
                  <a:pt x="108" y="91"/>
                  <a:pt x="108" y="91"/>
                  <a:pt x="108" y="91"/>
                </a:cubicBezTo>
                <a:cubicBezTo>
                  <a:pt x="111" y="86"/>
                  <a:pt x="111" y="86"/>
                  <a:pt x="111" y="86"/>
                </a:cubicBezTo>
                <a:cubicBezTo>
                  <a:pt x="116" y="87"/>
                  <a:pt x="116" y="87"/>
                  <a:pt x="116" y="87"/>
                </a:cubicBezTo>
                <a:cubicBezTo>
                  <a:pt x="114" y="83"/>
                  <a:pt x="111" y="84"/>
                  <a:pt x="110" y="79"/>
                </a:cubicBezTo>
                <a:cubicBezTo>
                  <a:pt x="110" y="76"/>
                  <a:pt x="111" y="71"/>
                  <a:pt x="114" y="71"/>
                </a:cubicBezTo>
                <a:cubicBezTo>
                  <a:pt x="117" y="71"/>
                  <a:pt x="117" y="71"/>
                  <a:pt x="117" y="71"/>
                </a:cubicBezTo>
                <a:cubicBezTo>
                  <a:pt x="120" y="71"/>
                  <a:pt x="125" y="72"/>
                  <a:pt x="131" y="75"/>
                </a:cubicBezTo>
                <a:cubicBezTo>
                  <a:pt x="130" y="76"/>
                  <a:pt x="130" y="76"/>
                  <a:pt x="131" y="77"/>
                </a:cubicBezTo>
                <a:cubicBezTo>
                  <a:pt x="131" y="77"/>
                  <a:pt x="132" y="77"/>
                  <a:pt x="135" y="76"/>
                </a:cubicBezTo>
                <a:cubicBezTo>
                  <a:pt x="136" y="77"/>
                  <a:pt x="138" y="78"/>
                  <a:pt x="139" y="79"/>
                </a:cubicBezTo>
                <a:cubicBezTo>
                  <a:pt x="140" y="81"/>
                  <a:pt x="141" y="82"/>
                  <a:pt x="141" y="82"/>
                </a:cubicBezTo>
                <a:cubicBezTo>
                  <a:pt x="142" y="82"/>
                  <a:pt x="142" y="82"/>
                  <a:pt x="143" y="81"/>
                </a:cubicBezTo>
                <a:cubicBezTo>
                  <a:pt x="147" y="83"/>
                  <a:pt x="151" y="86"/>
                  <a:pt x="151" y="88"/>
                </a:cubicBezTo>
                <a:cubicBezTo>
                  <a:pt x="151" y="93"/>
                  <a:pt x="151" y="93"/>
                  <a:pt x="151" y="93"/>
                </a:cubicBezTo>
                <a:cubicBezTo>
                  <a:pt x="151" y="97"/>
                  <a:pt x="142" y="108"/>
                  <a:pt x="135" y="117"/>
                </a:cubicBezTo>
                <a:cubicBezTo>
                  <a:pt x="137" y="118"/>
                  <a:pt x="137" y="118"/>
                  <a:pt x="137" y="118"/>
                </a:cubicBezTo>
                <a:cubicBezTo>
                  <a:pt x="142" y="111"/>
                  <a:pt x="149" y="103"/>
                  <a:pt x="152" y="102"/>
                </a:cubicBezTo>
                <a:cubicBezTo>
                  <a:pt x="157" y="124"/>
                  <a:pt x="157" y="124"/>
                  <a:pt x="157" y="124"/>
                </a:cubicBezTo>
                <a:cubicBezTo>
                  <a:pt x="154" y="123"/>
                  <a:pt x="154" y="123"/>
                  <a:pt x="154" y="123"/>
                </a:cubicBezTo>
                <a:cubicBezTo>
                  <a:pt x="155" y="125"/>
                  <a:pt x="155" y="125"/>
                  <a:pt x="155" y="125"/>
                </a:cubicBezTo>
                <a:cubicBezTo>
                  <a:pt x="154" y="127"/>
                  <a:pt x="154" y="127"/>
                  <a:pt x="154" y="127"/>
                </a:cubicBezTo>
                <a:cubicBezTo>
                  <a:pt x="153" y="127"/>
                  <a:pt x="153" y="127"/>
                  <a:pt x="153" y="127"/>
                </a:cubicBezTo>
                <a:cubicBezTo>
                  <a:pt x="153" y="127"/>
                  <a:pt x="153" y="127"/>
                  <a:pt x="153" y="127"/>
                </a:cubicBezTo>
                <a:cubicBezTo>
                  <a:pt x="153" y="127"/>
                  <a:pt x="153" y="127"/>
                  <a:pt x="152" y="128"/>
                </a:cubicBezTo>
                <a:cubicBezTo>
                  <a:pt x="152" y="127"/>
                  <a:pt x="152" y="127"/>
                  <a:pt x="151" y="127"/>
                </a:cubicBezTo>
                <a:cubicBezTo>
                  <a:pt x="151" y="127"/>
                  <a:pt x="150" y="128"/>
                  <a:pt x="150" y="130"/>
                </a:cubicBezTo>
                <a:cubicBezTo>
                  <a:pt x="149" y="129"/>
                  <a:pt x="148" y="129"/>
                  <a:pt x="147" y="129"/>
                </a:cubicBezTo>
                <a:cubicBezTo>
                  <a:pt x="147" y="130"/>
                  <a:pt x="147" y="130"/>
                  <a:pt x="148" y="130"/>
                </a:cubicBezTo>
                <a:cubicBezTo>
                  <a:pt x="147" y="130"/>
                  <a:pt x="147" y="131"/>
                  <a:pt x="147" y="131"/>
                </a:cubicBezTo>
                <a:cubicBezTo>
                  <a:pt x="146" y="131"/>
                  <a:pt x="147" y="132"/>
                  <a:pt x="149" y="133"/>
                </a:cubicBezTo>
                <a:cubicBezTo>
                  <a:pt x="147" y="134"/>
                  <a:pt x="146" y="134"/>
                  <a:pt x="147" y="135"/>
                </a:cubicBezTo>
                <a:cubicBezTo>
                  <a:pt x="147" y="135"/>
                  <a:pt x="147" y="135"/>
                  <a:pt x="148" y="135"/>
                </a:cubicBezTo>
                <a:cubicBezTo>
                  <a:pt x="147" y="136"/>
                  <a:pt x="147" y="136"/>
                  <a:pt x="147" y="136"/>
                </a:cubicBezTo>
                <a:cubicBezTo>
                  <a:pt x="148" y="137"/>
                  <a:pt x="149" y="136"/>
                  <a:pt x="151" y="135"/>
                </a:cubicBezTo>
                <a:cubicBezTo>
                  <a:pt x="151" y="137"/>
                  <a:pt x="151" y="139"/>
                  <a:pt x="152" y="139"/>
                </a:cubicBezTo>
                <a:cubicBezTo>
                  <a:pt x="152" y="139"/>
                  <a:pt x="153" y="138"/>
                  <a:pt x="153" y="138"/>
                </a:cubicBezTo>
                <a:cubicBezTo>
                  <a:pt x="153" y="138"/>
                  <a:pt x="153" y="139"/>
                  <a:pt x="154" y="139"/>
                </a:cubicBezTo>
                <a:cubicBezTo>
                  <a:pt x="154" y="138"/>
                  <a:pt x="154" y="137"/>
                  <a:pt x="154" y="135"/>
                </a:cubicBezTo>
                <a:cubicBezTo>
                  <a:pt x="156" y="136"/>
                  <a:pt x="157" y="137"/>
                  <a:pt x="157" y="136"/>
                </a:cubicBezTo>
                <a:cubicBezTo>
                  <a:pt x="158" y="136"/>
                  <a:pt x="157" y="136"/>
                  <a:pt x="157" y="135"/>
                </a:cubicBezTo>
                <a:cubicBezTo>
                  <a:pt x="158" y="135"/>
                  <a:pt x="158" y="135"/>
                  <a:pt x="158" y="135"/>
                </a:cubicBezTo>
                <a:cubicBezTo>
                  <a:pt x="158" y="134"/>
                  <a:pt x="157" y="133"/>
                  <a:pt x="156" y="133"/>
                </a:cubicBezTo>
                <a:cubicBezTo>
                  <a:pt x="157" y="132"/>
                  <a:pt x="158" y="131"/>
                  <a:pt x="158" y="131"/>
                </a:cubicBezTo>
                <a:cubicBezTo>
                  <a:pt x="158" y="130"/>
                  <a:pt x="157" y="130"/>
                  <a:pt x="157" y="130"/>
                </a:cubicBezTo>
                <a:cubicBezTo>
                  <a:pt x="157" y="130"/>
                  <a:pt x="157" y="129"/>
                  <a:pt x="157" y="129"/>
                </a:cubicBezTo>
                <a:cubicBezTo>
                  <a:pt x="157" y="129"/>
                  <a:pt x="157" y="129"/>
                  <a:pt x="157" y="129"/>
                </a:cubicBezTo>
                <a:cubicBezTo>
                  <a:pt x="157" y="128"/>
                  <a:pt x="157" y="128"/>
                  <a:pt x="157" y="128"/>
                </a:cubicBezTo>
                <a:cubicBezTo>
                  <a:pt x="161" y="128"/>
                  <a:pt x="166" y="127"/>
                  <a:pt x="169" y="128"/>
                </a:cubicBezTo>
                <a:cubicBezTo>
                  <a:pt x="170" y="128"/>
                  <a:pt x="171" y="128"/>
                  <a:pt x="171" y="129"/>
                </a:cubicBezTo>
                <a:cubicBezTo>
                  <a:pt x="168" y="130"/>
                  <a:pt x="165" y="132"/>
                  <a:pt x="166" y="133"/>
                </a:cubicBezTo>
                <a:cubicBezTo>
                  <a:pt x="166" y="134"/>
                  <a:pt x="167" y="134"/>
                  <a:pt x="168" y="134"/>
                </a:cubicBezTo>
                <a:cubicBezTo>
                  <a:pt x="167" y="135"/>
                  <a:pt x="167" y="136"/>
                  <a:pt x="167" y="137"/>
                </a:cubicBezTo>
                <a:cubicBezTo>
                  <a:pt x="168" y="138"/>
                  <a:pt x="172" y="137"/>
                  <a:pt x="176" y="134"/>
                </a:cubicBezTo>
                <a:cubicBezTo>
                  <a:pt x="176" y="139"/>
                  <a:pt x="177" y="142"/>
                  <a:pt x="178" y="142"/>
                </a:cubicBezTo>
                <a:cubicBezTo>
                  <a:pt x="179" y="142"/>
                  <a:pt x="180" y="141"/>
                  <a:pt x="180" y="140"/>
                </a:cubicBezTo>
                <a:cubicBezTo>
                  <a:pt x="181" y="141"/>
                  <a:pt x="182" y="142"/>
                  <a:pt x="182" y="142"/>
                </a:cubicBezTo>
                <a:cubicBezTo>
                  <a:pt x="183" y="142"/>
                  <a:pt x="184" y="138"/>
                  <a:pt x="183" y="134"/>
                </a:cubicBezTo>
                <a:cubicBezTo>
                  <a:pt x="187" y="137"/>
                  <a:pt x="190" y="138"/>
                  <a:pt x="191" y="137"/>
                </a:cubicBezTo>
                <a:cubicBezTo>
                  <a:pt x="191" y="136"/>
                  <a:pt x="191" y="135"/>
                  <a:pt x="190" y="134"/>
                </a:cubicBezTo>
                <a:cubicBezTo>
                  <a:pt x="191" y="134"/>
                  <a:pt x="192" y="134"/>
                  <a:pt x="193" y="133"/>
                </a:cubicBezTo>
                <a:cubicBezTo>
                  <a:pt x="193" y="132"/>
                  <a:pt x="191" y="130"/>
                  <a:pt x="187" y="128"/>
                </a:cubicBezTo>
                <a:cubicBezTo>
                  <a:pt x="188" y="128"/>
                  <a:pt x="188" y="127"/>
                  <a:pt x="189" y="127"/>
                </a:cubicBezTo>
                <a:cubicBezTo>
                  <a:pt x="191" y="127"/>
                  <a:pt x="191" y="127"/>
                  <a:pt x="191" y="127"/>
                </a:cubicBezTo>
                <a:cubicBezTo>
                  <a:pt x="191" y="125"/>
                  <a:pt x="191" y="125"/>
                  <a:pt x="191" y="125"/>
                </a:cubicBezTo>
                <a:cubicBezTo>
                  <a:pt x="192" y="124"/>
                  <a:pt x="193" y="124"/>
                  <a:pt x="192" y="123"/>
                </a:cubicBezTo>
                <a:cubicBezTo>
                  <a:pt x="192" y="122"/>
                  <a:pt x="191" y="122"/>
                  <a:pt x="189" y="122"/>
                </a:cubicBezTo>
                <a:cubicBezTo>
                  <a:pt x="190" y="121"/>
                  <a:pt x="191" y="120"/>
                  <a:pt x="190" y="120"/>
                </a:cubicBezTo>
                <a:cubicBezTo>
                  <a:pt x="190" y="118"/>
                  <a:pt x="186" y="120"/>
                  <a:pt x="183" y="122"/>
                </a:cubicBezTo>
                <a:cubicBezTo>
                  <a:pt x="182" y="122"/>
                  <a:pt x="182" y="122"/>
                  <a:pt x="182" y="122"/>
                </a:cubicBezTo>
                <a:cubicBezTo>
                  <a:pt x="183" y="118"/>
                  <a:pt x="182" y="115"/>
                  <a:pt x="181" y="115"/>
                </a:cubicBezTo>
                <a:cubicBezTo>
                  <a:pt x="180" y="115"/>
                  <a:pt x="180" y="115"/>
                  <a:pt x="179" y="117"/>
                </a:cubicBezTo>
                <a:cubicBezTo>
                  <a:pt x="179" y="116"/>
                  <a:pt x="178" y="116"/>
                  <a:pt x="178" y="115"/>
                </a:cubicBezTo>
                <a:cubicBezTo>
                  <a:pt x="178" y="115"/>
                  <a:pt x="178" y="115"/>
                  <a:pt x="178" y="115"/>
                </a:cubicBezTo>
                <a:cubicBezTo>
                  <a:pt x="178" y="111"/>
                  <a:pt x="178" y="111"/>
                  <a:pt x="178" y="111"/>
                </a:cubicBezTo>
                <a:cubicBezTo>
                  <a:pt x="178" y="107"/>
                  <a:pt x="179" y="110"/>
                  <a:pt x="180" y="106"/>
                </a:cubicBezTo>
                <a:cubicBezTo>
                  <a:pt x="177" y="106"/>
                  <a:pt x="177" y="106"/>
                  <a:pt x="177" y="106"/>
                </a:cubicBezTo>
                <a:cubicBezTo>
                  <a:pt x="176" y="115"/>
                  <a:pt x="176" y="115"/>
                  <a:pt x="176" y="115"/>
                </a:cubicBezTo>
                <a:cubicBezTo>
                  <a:pt x="175" y="116"/>
                  <a:pt x="175" y="119"/>
                  <a:pt x="175" y="122"/>
                </a:cubicBezTo>
                <a:cubicBezTo>
                  <a:pt x="174" y="122"/>
                  <a:pt x="174" y="122"/>
                  <a:pt x="174" y="122"/>
                </a:cubicBezTo>
                <a:cubicBezTo>
                  <a:pt x="171" y="120"/>
                  <a:pt x="168" y="119"/>
                  <a:pt x="167" y="120"/>
                </a:cubicBezTo>
                <a:cubicBezTo>
                  <a:pt x="167" y="121"/>
                  <a:pt x="167" y="122"/>
                  <a:pt x="168" y="123"/>
                </a:cubicBezTo>
                <a:cubicBezTo>
                  <a:pt x="158" y="122"/>
                  <a:pt x="156" y="103"/>
                  <a:pt x="156" y="92"/>
                </a:cubicBezTo>
                <a:cubicBezTo>
                  <a:pt x="156" y="91"/>
                  <a:pt x="156" y="91"/>
                  <a:pt x="156" y="91"/>
                </a:cubicBezTo>
                <a:cubicBezTo>
                  <a:pt x="156" y="87"/>
                  <a:pt x="157" y="87"/>
                  <a:pt x="157" y="83"/>
                </a:cubicBezTo>
                <a:cubicBezTo>
                  <a:pt x="184" y="78"/>
                  <a:pt x="184" y="78"/>
                  <a:pt x="184" y="78"/>
                </a:cubicBezTo>
                <a:cubicBezTo>
                  <a:pt x="190" y="89"/>
                  <a:pt x="190" y="89"/>
                  <a:pt x="190" y="89"/>
                </a:cubicBezTo>
                <a:cubicBezTo>
                  <a:pt x="191" y="89"/>
                  <a:pt x="191" y="89"/>
                  <a:pt x="191" y="89"/>
                </a:cubicBezTo>
                <a:cubicBezTo>
                  <a:pt x="192" y="84"/>
                  <a:pt x="192" y="84"/>
                  <a:pt x="192" y="84"/>
                </a:cubicBezTo>
                <a:cubicBezTo>
                  <a:pt x="187" y="84"/>
                  <a:pt x="187" y="81"/>
                  <a:pt x="186" y="77"/>
                </a:cubicBezTo>
                <a:cubicBezTo>
                  <a:pt x="189" y="77"/>
                  <a:pt x="189" y="77"/>
                  <a:pt x="189" y="77"/>
                </a:cubicBezTo>
                <a:cubicBezTo>
                  <a:pt x="195" y="77"/>
                  <a:pt x="196" y="76"/>
                  <a:pt x="200" y="75"/>
                </a:cubicBezTo>
                <a:cubicBezTo>
                  <a:pt x="206" y="74"/>
                  <a:pt x="207" y="76"/>
                  <a:pt x="212" y="76"/>
                </a:cubicBezTo>
                <a:cubicBezTo>
                  <a:pt x="212" y="76"/>
                  <a:pt x="213" y="76"/>
                  <a:pt x="213" y="76"/>
                </a:cubicBezTo>
                <a:cubicBezTo>
                  <a:pt x="213" y="76"/>
                  <a:pt x="213" y="77"/>
                  <a:pt x="213" y="77"/>
                </a:cubicBezTo>
                <a:cubicBezTo>
                  <a:pt x="212" y="76"/>
                  <a:pt x="211" y="76"/>
                  <a:pt x="210" y="76"/>
                </a:cubicBezTo>
                <a:cubicBezTo>
                  <a:pt x="210" y="76"/>
                  <a:pt x="210" y="77"/>
                  <a:pt x="211" y="77"/>
                </a:cubicBezTo>
                <a:cubicBezTo>
                  <a:pt x="210" y="77"/>
                  <a:pt x="210" y="77"/>
                  <a:pt x="209" y="78"/>
                </a:cubicBezTo>
                <a:cubicBezTo>
                  <a:pt x="209" y="78"/>
                  <a:pt x="210" y="79"/>
                  <a:pt x="212" y="80"/>
                </a:cubicBezTo>
                <a:cubicBezTo>
                  <a:pt x="210" y="81"/>
                  <a:pt x="209" y="81"/>
                  <a:pt x="210" y="82"/>
                </a:cubicBezTo>
                <a:cubicBezTo>
                  <a:pt x="210" y="82"/>
                  <a:pt x="210" y="82"/>
                  <a:pt x="211" y="82"/>
                </a:cubicBezTo>
                <a:cubicBezTo>
                  <a:pt x="210" y="83"/>
                  <a:pt x="210" y="83"/>
                  <a:pt x="210" y="83"/>
                </a:cubicBezTo>
                <a:cubicBezTo>
                  <a:pt x="211" y="84"/>
                  <a:pt x="212" y="83"/>
                  <a:pt x="214" y="82"/>
                </a:cubicBezTo>
                <a:cubicBezTo>
                  <a:pt x="214" y="84"/>
                  <a:pt x="214" y="86"/>
                  <a:pt x="215" y="86"/>
                </a:cubicBezTo>
                <a:cubicBezTo>
                  <a:pt x="215" y="86"/>
                  <a:pt x="215" y="85"/>
                  <a:pt x="216" y="85"/>
                </a:cubicBezTo>
                <a:cubicBezTo>
                  <a:pt x="216" y="85"/>
                  <a:pt x="216" y="86"/>
                  <a:pt x="217" y="86"/>
                </a:cubicBezTo>
                <a:cubicBezTo>
                  <a:pt x="217" y="85"/>
                  <a:pt x="217" y="84"/>
                  <a:pt x="217" y="82"/>
                </a:cubicBezTo>
                <a:cubicBezTo>
                  <a:pt x="219" y="83"/>
                  <a:pt x="220" y="84"/>
                  <a:pt x="220" y="83"/>
                </a:cubicBezTo>
                <a:cubicBezTo>
                  <a:pt x="220" y="83"/>
                  <a:pt x="220" y="83"/>
                  <a:pt x="220" y="82"/>
                </a:cubicBezTo>
                <a:cubicBezTo>
                  <a:pt x="221" y="82"/>
                  <a:pt x="221" y="82"/>
                  <a:pt x="221" y="82"/>
                </a:cubicBezTo>
                <a:cubicBezTo>
                  <a:pt x="221" y="81"/>
                  <a:pt x="220" y="80"/>
                  <a:pt x="219" y="80"/>
                </a:cubicBezTo>
                <a:cubicBezTo>
                  <a:pt x="220" y="79"/>
                  <a:pt x="221" y="78"/>
                  <a:pt x="221" y="77"/>
                </a:cubicBezTo>
                <a:cubicBezTo>
                  <a:pt x="221" y="77"/>
                  <a:pt x="220" y="77"/>
                  <a:pt x="220" y="77"/>
                </a:cubicBezTo>
                <a:cubicBezTo>
                  <a:pt x="220" y="77"/>
                  <a:pt x="220" y="77"/>
                  <a:pt x="220" y="77"/>
                </a:cubicBezTo>
                <a:cubicBezTo>
                  <a:pt x="223" y="77"/>
                  <a:pt x="225" y="79"/>
                  <a:pt x="228" y="80"/>
                </a:cubicBezTo>
                <a:cubicBezTo>
                  <a:pt x="227" y="81"/>
                  <a:pt x="226" y="81"/>
                  <a:pt x="226" y="82"/>
                </a:cubicBezTo>
                <a:cubicBezTo>
                  <a:pt x="226" y="82"/>
                  <a:pt x="227" y="82"/>
                  <a:pt x="227" y="82"/>
                </a:cubicBezTo>
                <a:cubicBezTo>
                  <a:pt x="227" y="83"/>
                  <a:pt x="227" y="83"/>
                  <a:pt x="227" y="83"/>
                </a:cubicBezTo>
                <a:cubicBezTo>
                  <a:pt x="227" y="84"/>
                  <a:pt x="229" y="83"/>
                  <a:pt x="231" y="82"/>
                </a:cubicBezTo>
                <a:cubicBezTo>
                  <a:pt x="231" y="84"/>
                  <a:pt x="231" y="86"/>
                  <a:pt x="232" y="86"/>
                </a:cubicBezTo>
                <a:cubicBezTo>
                  <a:pt x="232" y="86"/>
                  <a:pt x="232" y="85"/>
                  <a:pt x="232" y="85"/>
                </a:cubicBezTo>
                <a:cubicBezTo>
                  <a:pt x="233" y="85"/>
                  <a:pt x="233" y="86"/>
                  <a:pt x="233" y="86"/>
                </a:cubicBezTo>
                <a:cubicBezTo>
                  <a:pt x="234" y="85"/>
                  <a:pt x="234" y="84"/>
                  <a:pt x="234" y="82"/>
                </a:cubicBezTo>
                <a:cubicBezTo>
                  <a:pt x="235" y="83"/>
                  <a:pt x="237" y="84"/>
                  <a:pt x="237" y="83"/>
                </a:cubicBezTo>
                <a:cubicBezTo>
                  <a:pt x="237" y="83"/>
                  <a:pt x="237" y="83"/>
                  <a:pt x="237" y="82"/>
                </a:cubicBezTo>
                <a:cubicBezTo>
                  <a:pt x="237" y="82"/>
                  <a:pt x="238" y="82"/>
                  <a:pt x="238" y="82"/>
                </a:cubicBezTo>
                <a:cubicBezTo>
                  <a:pt x="238" y="81"/>
                  <a:pt x="237" y="80"/>
                  <a:pt x="235" y="80"/>
                </a:cubicBezTo>
                <a:cubicBezTo>
                  <a:pt x="237" y="79"/>
                  <a:pt x="238" y="78"/>
                  <a:pt x="238" y="77"/>
                </a:cubicBezTo>
                <a:cubicBezTo>
                  <a:pt x="237" y="77"/>
                  <a:pt x="237" y="77"/>
                  <a:pt x="236" y="77"/>
                </a:cubicBezTo>
                <a:cubicBezTo>
                  <a:pt x="237" y="77"/>
                  <a:pt x="237" y="76"/>
                  <a:pt x="237" y="76"/>
                </a:cubicBezTo>
                <a:cubicBezTo>
                  <a:pt x="236" y="76"/>
                  <a:pt x="235" y="76"/>
                  <a:pt x="233" y="77"/>
                </a:cubicBezTo>
                <a:cubicBezTo>
                  <a:pt x="233" y="77"/>
                  <a:pt x="233" y="77"/>
                  <a:pt x="233" y="77"/>
                </a:cubicBezTo>
                <a:cubicBezTo>
                  <a:pt x="233" y="76"/>
                  <a:pt x="233" y="74"/>
                  <a:pt x="233" y="74"/>
                </a:cubicBezTo>
                <a:cubicBezTo>
                  <a:pt x="232" y="74"/>
                  <a:pt x="232" y="74"/>
                  <a:pt x="232" y="75"/>
                </a:cubicBezTo>
                <a:cubicBezTo>
                  <a:pt x="232" y="74"/>
                  <a:pt x="231" y="74"/>
                  <a:pt x="231" y="74"/>
                </a:cubicBezTo>
                <a:cubicBezTo>
                  <a:pt x="231" y="74"/>
                  <a:pt x="230" y="75"/>
                  <a:pt x="230" y="77"/>
                </a:cubicBezTo>
                <a:cubicBezTo>
                  <a:pt x="229" y="76"/>
                  <a:pt x="227" y="76"/>
                  <a:pt x="227" y="76"/>
                </a:cubicBezTo>
                <a:cubicBezTo>
                  <a:pt x="227" y="76"/>
                  <a:pt x="227" y="76"/>
                  <a:pt x="227" y="77"/>
                </a:cubicBezTo>
                <a:cubicBezTo>
                  <a:pt x="211" y="71"/>
                  <a:pt x="211" y="71"/>
                  <a:pt x="211" y="71"/>
                </a:cubicBezTo>
                <a:cubicBezTo>
                  <a:pt x="217" y="66"/>
                  <a:pt x="217" y="66"/>
                  <a:pt x="217" y="66"/>
                </a:cubicBezTo>
                <a:cubicBezTo>
                  <a:pt x="217" y="68"/>
                  <a:pt x="218" y="70"/>
                  <a:pt x="219" y="70"/>
                </a:cubicBezTo>
                <a:cubicBezTo>
                  <a:pt x="219" y="70"/>
                  <a:pt x="220" y="69"/>
                  <a:pt x="220" y="68"/>
                </a:cubicBezTo>
                <a:cubicBezTo>
                  <a:pt x="221" y="69"/>
                  <a:pt x="222" y="70"/>
                  <a:pt x="223" y="69"/>
                </a:cubicBezTo>
                <a:cubicBezTo>
                  <a:pt x="224" y="69"/>
                  <a:pt x="224" y="66"/>
                  <a:pt x="223" y="62"/>
                </a:cubicBezTo>
                <a:cubicBezTo>
                  <a:pt x="227" y="64"/>
                  <a:pt x="231" y="65"/>
                  <a:pt x="231" y="64"/>
                </a:cubicBezTo>
                <a:cubicBezTo>
                  <a:pt x="232" y="64"/>
                  <a:pt x="231" y="63"/>
                  <a:pt x="230" y="61"/>
                </a:cubicBezTo>
                <a:cubicBezTo>
                  <a:pt x="232" y="61"/>
                  <a:pt x="233" y="61"/>
                  <a:pt x="233" y="61"/>
                </a:cubicBezTo>
                <a:cubicBezTo>
                  <a:pt x="234" y="59"/>
                  <a:pt x="231" y="57"/>
                  <a:pt x="227" y="56"/>
                </a:cubicBezTo>
                <a:cubicBezTo>
                  <a:pt x="231" y="54"/>
                  <a:pt x="233" y="52"/>
                  <a:pt x="233" y="51"/>
                </a:cubicBezTo>
                <a:cubicBezTo>
                  <a:pt x="233" y="50"/>
                  <a:pt x="232" y="50"/>
                  <a:pt x="230" y="50"/>
                </a:cubicBezTo>
                <a:cubicBezTo>
                  <a:pt x="231" y="49"/>
                  <a:pt x="231" y="48"/>
                  <a:pt x="231" y="47"/>
                </a:cubicBezTo>
                <a:cubicBezTo>
                  <a:pt x="230" y="46"/>
                  <a:pt x="226" y="47"/>
                  <a:pt x="222" y="50"/>
                </a:cubicBezTo>
                <a:cubicBezTo>
                  <a:pt x="222" y="50"/>
                  <a:pt x="222" y="50"/>
                  <a:pt x="222" y="50"/>
                </a:cubicBezTo>
                <a:cubicBezTo>
                  <a:pt x="223" y="46"/>
                  <a:pt x="223" y="43"/>
                  <a:pt x="221" y="42"/>
                </a:cubicBezTo>
                <a:cubicBezTo>
                  <a:pt x="221" y="42"/>
                  <a:pt x="220" y="43"/>
                  <a:pt x="219" y="44"/>
                </a:cubicBezTo>
                <a:cubicBezTo>
                  <a:pt x="219" y="43"/>
                  <a:pt x="218" y="42"/>
                  <a:pt x="218" y="42"/>
                </a:cubicBezTo>
                <a:cubicBezTo>
                  <a:pt x="216" y="42"/>
                  <a:pt x="215" y="45"/>
                  <a:pt x="215" y="50"/>
                </a:cubicBezTo>
                <a:cubicBezTo>
                  <a:pt x="212" y="48"/>
                  <a:pt x="209" y="47"/>
                  <a:pt x="208" y="48"/>
                </a:cubicBezTo>
                <a:cubicBezTo>
                  <a:pt x="207" y="48"/>
                  <a:pt x="208" y="49"/>
                  <a:pt x="209" y="50"/>
                </a:cubicBezTo>
                <a:cubicBezTo>
                  <a:pt x="207" y="50"/>
                  <a:pt x="206" y="50"/>
                  <a:pt x="206" y="51"/>
                </a:cubicBezTo>
                <a:cubicBezTo>
                  <a:pt x="205" y="52"/>
                  <a:pt x="208" y="54"/>
                  <a:pt x="212" y="56"/>
                </a:cubicBezTo>
                <a:cubicBezTo>
                  <a:pt x="208" y="58"/>
                  <a:pt x="206" y="60"/>
                  <a:pt x="206" y="61"/>
                </a:cubicBezTo>
                <a:cubicBezTo>
                  <a:pt x="206" y="62"/>
                  <a:pt x="207" y="62"/>
                  <a:pt x="209" y="62"/>
                </a:cubicBezTo>
                <a:cubicBezTo>
                  <a:pt x="208" y="63"/>
                  <a:pt x="208" y="64"/>
                  <a:pt x="208" y="64"/>
                </a:cubicBezTo>
                <a:cubicBezTo>
                  <a:pt x="209" y="66"/>
                  <a:pt x="212" y="65"/>
                  <a:pt x="216" y="62"/>
                </a:cubicBezTo>
                <a:cubicBezTo>
                  <a:pt x="216" y="63"/>
                  <a:pt x="216" y="63"/>
                  <a:pt x="216" y="64"/>
                </a:cubicBezTo>
                <a:cubicBezTo>
                  <a:pt x="206" y="72"/>
                  <a:pt x="206" y="72"/>
                  <a:pt x="206" y="72"/>
                </a:cubicBezTo>
                <a:cubicBezTo>
                  <a:pt x="203" y="71"/>
                  <a:pt x="203" y="71"/>
                  <a:pt x="199" y="71"/>
                </a:cubicBezTo>
                <a:cubicBezTo>
                  <a:pt x="193" y="71"/>
                  <a:pt x="191" y="73"/>
                  <a:pt x="186" y="74"/>
                </a:cubicBezTo>
                <a:cubicBezTo>
                  <a:pt x="187" y="68"/>
                  <a:pt x="187" y="68"/>
                  <a:pt x="187" y="68"/>
                </a:cubicBezTo>
                <a:cubicBezTo>
                  <a:pt x="187" y="68"/>
                  <a:pt x="187" y="69"/>
                  <a:pt x="188" y="69"/>
                </a:cubicBezTo>
                <a:cubicBezTo>
                  <a:pt x="188" y="69"/>
                  <a:pt x="188" y="68"/>
                  <a:pt x="188" y="68"/>
                </a:cubicBezTo>
                <a:cubicBezTo>
                  <a:pt x="189" y="68"/>
                  <a:pt x="189" y="69"/>
                  <a:pt x="189" y="69"/>
                </a:cubicBezTo>
                <a:cubicBezTo>
                  <a:pt x="190" y="69"/>
                  <a:pt x="190" y="67"/>
                  <a:pt x="190" y="65"/>
                </a:cubicBezTo>
                <a:cubicBezTo>
                  <a:pt x="191" y="66"/>
                  <a:pt x="193" y="67"/>
                  <a:pt x="193" y="66"/>
                </a:cubicBezTo>
                <a:cubicBezTo>
                  <a:pt x="193" y="66"/>
                  <a:pt x="193" y="66"/>
                  <a:pt x="193" y="65"/>
                </a:cubicBezTo>
                <a:cubicBezTo>
                  <a:pt x="193" y="65"/>
                  <a:pt x="194" y="65"/>
                  <a:pt x="194" y="65"/>
                </a:cubicBezTo>
                <a:cubicBezTo>
                  <a:pt x="194" y="64"/>
                  <a:pt x="193" y="63"/>
                  <a:pt x="191" y="63"/>
                </a:cubicBezTo>
                <a:cubicBezTo>
                  <a:pt x="193" y="62"/>
                  <a:pt x="194" y="61"/>
                  <a:pt x="194" y="61"/>
                </a:cubicBezTo>
                <a:cubicBezTo>
                  <a:pt x="193" y="60"/>
                  <a:pt x="193" y="60"/>
                  <a:pt x="192" y="60"/>
                </a:cubicBezTo>
                <a:cubicBezTo>
                  <a:pt x="193" y="60"/>
                  <a:pt x="193" y="59"/>
                  <a:pt x="193" y="59"/>
                </a:cubicBezTo>
                <a:cubicBezTo>
                  <a:pt x="192" y="59"/>
                  <a:pt x="191" y="59"/>
                  <a:pt x="189" y="60"/>
                </a:cubicBezTo>
                <a:cubicBezTo>
                  <a:pt x="189" y="60"/>
                  <a:pt x="189" y="60"/>
                  <a:pt x="189" y="60"/>
                </a:cubicBezTo>
                <a:cubicBezTo>
                  <a:pt x="189" y="59"/>
                  <a:pt x="189" y="57"/>
                  <a:pt x="189" y="57"/>
                </a:cubicBezTo>
                <a:cubicBezTo>
                  <a:pt x="189" y="55"/>
                  <a:pt x="189" y="55"/>
                  <a:pt x="189" y="55"/>
                </a:cubicBezTo>
                <a:cubicBezTo>
                  <a:pt x="189" y="49"/>
                  <a:pt x="189" y="49"/>
                  <a:pt x="189" y="49"/>
                </a:cubicBezTo>
                <a:cubicBezTo>
                  <a:pt x="190" y="50"/>
                  <a:pt x="190" y="50"/>
                  <a:pt x="190" y="50"/>
                </a:cubicBezTo>
                <a:cubicBezTo>
                  <a:pt x="191" y="50"/>
                  <a:pt x="191" y="48"/>
                  <a:pt x="191" y="47"/>
                </a:cubicBezTo>
                <a:cubicBezTo>
                  <a:pt x="192" y="48"/>
                  <a:pt x="194" y="48"/>
                  <a:pt x="194" y="48"/>
                </a:cubicBezTo>
                <a:cubicBezTo>
                  <a:pt x="194" y="47"/>
                  <a:pt x="194" y="47"/>
                  <a:pt x="193" y="46"/>
                </a:cubicBezTo>
                <a:cubicBezTo>
                  <a:pt x="194" y="46"/>
                  <a:pt x="195" y="46"/>
                  <a:pt x="195" y="46"/>
                </a:cubicBezTo>
                <a:cubicBezTo>
                  <a:pt x="195" y="46"/>
                  <a:pt x="194" y="45"/>
                  <a:pt x="192" y="44"/>
                </a:cubicBezTo>
                <a:cubicBezTo>
                  <a:pt x="194" y="43"/>
                  <a:pt x="195" y="42"/>
                  <a:pt x="195" y="42"/>
                </a:cubicBezTo>
                <a:cubicBezTo>
                  <a:pt x="194" y="42"/>
                  <a:pt x="194" y="41"/>
                  <a:pt x="193" y="42"/>
                </a:cubicBezTo>
                <a:cubicBezTo>
                  <a:pt x="194" y="41"/>
                  <a:pt x="194" y="41"/>
                  <a:pt x="194" y="40"/>
                </a:cubicBezTo>
                <a:cubicBezTo>
                  <a:pt x="193" y="40"/>
                  <a:pt x="192" y="40"/>
                  <a:pt x="190" y="42"/>
                </a:cubicBezTo>
                <a:cubicBezTo>
                  <a:pt x="190" y="42"/>
                  <a:pt x="190" y="42"/>
                  <a:pt x="190" y="42"/>
                </a:cubicBezTo>
                <a:cubicBezTo>
                  <a:pt x="190" y="40"/>
                  <a:pt x="190" y="38"/>
                  <a:pt x="190" y="38"/>
                </a:cubicBezTo>
                <a:cubicBezTo>
                  <a:pt x="190" y="38"/>
                  <a:pt x="190" y="38"/>
                  <a:pt x="189" y="38"/>
                </a:cubicBezTo>
                <a:cubicBezTo>
                  <a:pt x="190" y="31"/>
                  <a:pt x="190" y="31"/>
                  <a:pt x="190" y="31"/>
                </a:cubicBezTo>
                <a:cubicBezTo>
                  <a:pt x="190" y="31"/>
                  <a:pt x="189" y="34"/>
                  <a:pt x="188" y="38"/>
                </a:cubicBezTo>
                <a:cubicBezTo>
                  <a:pt x="188" y="38"/>
                  <a:pt x="188" y="38"/>
                  <a:pt x="188" y="38"/>
                </a:cubicBezTo>
                <a:cubicBezTo>
                  <a:pt x="187" y="38"/>
                  <a:pt x="187" y="40"/>
                  <a:pt x="187" y="41"/>
                </a:cubicBezTo>
                <a:cubicBezTo>
                  <a:pt x="186" y="41"/>
                  <a:pt x="184" y="40"/>
                  <a:pt x="184" y="41"/>
                </a:cubicBezTo>
                <a:cubicBezTo>
                  <a:pt x="184" y="41"/>
                  <a:pt x="184" y="41"/>
                  <a:pt x="184" y="42"/>
                </a:cubicBezTo>
                <a:cubicBezTo>
                  <a:pt x="184" y="42"/>
                  <a:pt x="183" y="42"/>
                  <a:pt x="183" y="42"/>
                </a:cubicBezTo>
                <a:cubicBezTo>
                  <a:pt x="183" y="43"/>
                  <a:pt x="184" y="43"/>
                  <a:pt x="186" y="44"/>
                </a:cubicBezTo>
                <a:cubicBezTo>
                  <a:pt x="184" y="45"/>
                  <a:pt x="183" y="46"/>
                  <a:pt x="183" y="46"/>
                </a:cubicBezTo>
                <a:cubicBezTo>
                  <a:pt x="183" y="47"/>
                  <a:pt x="184" y="47"/>
                  <a:pt x="184" y="47"/>
                </a:cubicBezTo>
                <a:cubicBezTo>
                  <a:pt x="184" y="47"/>
                  <a:pt x="184" y="48"/>
                  <a:pt x="184" y="48"/>
                </a:cubicBezTo>
                <a:cubicBezTo>
                  <a:pt x="184" y="48"/>
                  <a:pt x="186" y="48"/>
                  <a:pt x="187" y="47"/>
                </a:cubicBezTo>
                <a:cubicBezTo>
                  <a:pt x="187" y="49"/>
                  <a:pt x="187" y="49"/>
                  <a:pt x="187" y="49"/>
                </a:cubicBezTo>
                <a:cubicBezTo>
                  <a:pt x="186" y="49"/>
                  <a:pt x="185" y="49"/>
                  <a:pt x="184" y="50"/>
                </a:cubicBezTo>
                <a:cubicBezTo>
                  <a:pt x="184" y="50"/>
                  <a:pt x="184" y="50"/>
                  <a:pt x="184" y="50"/>
                </a:cubicBezTo>
                <a:cubicBezTo>
                  <a:pt x="184" y="49"/>
                  <a:pt x="184" y="47"/>
                  <a:pt x="183" y="47"/>
                </a:cubicBezTo>
                <a:cubicBezTo>
                  <a:pt x="183" y="47"/>
                  <a:pt x="183" y="47"/>
                  <a:pt x="182" y="48"/>
                </a:cubicBezTo>
                <a:cubicBezTo>
                  <a:pt x="182" y="47"/>
                  <a:pt x="182" y="47"/>
                  <a:pt x="182" y="47"/>
                </a:cubicBezTo>
                <a:cubicBezTo>
                  <a:pt x="181" y="47"/>
                  <a:pt x="181" y="48"/>
                  <a:pt x="180" y="50"/>
                </a:cubicBezTo>
                <a:cubicBezTo>
                  <a:pt x="179" y="49"/>
                  <a:pt x="178" y="49"/>
                  <a:pt x="177" y="49"/>
                </a:cubicBezTo>
                <a:cubicBezTo>
                  <a:pt x="177" y="50"/>
                  <a:pt x="177" y="50"/>
                  <a:pt x="178" y="51"/>
                </a:cubicBezTo>
                <a:cubicBezTo>
                  <a:pt x="177" y="50"/>
                  <a:pt x="177" y="51"/>
                  <a:pt x="177" y="51"/>
                </a:cubicBezTo>
                <a:cubicBezTo>
                  <a:pt x="176" y="51"/>
                  <a:pt x="177" y="52"/>
                  <a:pt x="179" y="53"/>
                </a:cubicBezTo>
                <a:cubicBezTo>
                  <a:pt x="178" y="54"/>
                  <a:pt x="176" y="54"/>
                  <a:pt x="177" y="55"/>
                </a:cubicBezTo>
                <a:cubicBezTo>
                  <a:pt x="177" y="55"/>
                  <a:pt x="177" y="55"/>
                  <a:pt x="178" y="55"/>
                </a:cubicBezTo>
                <a:cubicBezTo>
                  <a:pt x="177" y="56"/>
                  <a:pt x="177" y="56"/>
                  <a:pt x="177" y="56"/>
                </a:cubicBezTo>
                <a:cubicBezTo>
                  <a:pt x="178" y="57"/>
                  <a:pt x="179" y="57"/>
                  <a:pt x="181" y="55"/>
                </a:cubicBezTo>
                <a:cubicBezTo>
                  <a:pt x="181" y="57"/>
                  <a:pt x="181" y="59"/>
                  <a:pt x="182" y="59"/>
                </a:cubicBezTo>
                <a:cubicBezTo>
                  <a:pt x="182" y="59"/>
                  <a:pt x="183" y="58"/>
                  <a:pt x="183" y="58"/>
                </a:cubicBezTo>
                <a:cubicBezTo>
                  <a:pt x="183" y="58"/>
                  <a:pt x="183" y="59"/>
                  <a:pt x="184" y="59"/>
                </a:cubicBezTo>
                <a:cubicBezTo>
                  <a:pt x="184" y="58"/>
                  <a:pt x="184" y="57"/>
                  <a:pt x="184" y="55"/>
                </a:cubicBezTo>
                <a:cubicBezTo>
                  <a:pt x="185" y="56"/>
                  <a:pt x="185" y="56"/>
                  <a:pt x="186" y="56"/>
                </a:cubicBezTo>
                <a:cubicBezTo>
                  <a:pt x="185" y="58"/>
                  <a:pt x="185" y="59"/>
                  <a:pt x="185" y="60"/>
                </a:cubicBezTo>
                <a:cubicBezTo>
                  <a:pt x="184" y="59"/>
                  <a:pt x="183" y="59"/>
                  <a:pt x="183" y="59"/>
                </a:cubicBezTo>
                <a:cubicBezTo>
                  <a:pt x="183" y="60"/>
                  <a:pt x="183" y="60"/>
                  <a:pt x="183" y="61"/>
                </a:cubicBezTo>
                <a:cubicBezTo>
                  <a:pt x="183" y="60"/>
                  <a:pt x="182" y="61"/>
                  <a:pt x="182" y="61"/>
                </a:cubicBezTo>
                <a:cubicBezTo>
                  <a:pt x="182" y="61"/>
                  <a:pt x="183" y="62"/>
                  <a:pt x="185" y="63"/>
                </a:cubicBezTo>
                <a:cubicBezTo>
                  <a:pt x="183" y="64"/>
                  <a:pt x="182" y="65"/>
                  <a:pt x="182" y="65"/>
                </a:cubicBezTo>
                <a:cubicBezTo>
                  <a:pt x="182" y="65"/>
                  <a:pt x="183" y="65"/>
                  <a:pt x="183" y="65"/>
                </a:cubicBezTo>
                <a:cubicBezTo>
                  <a:pt x="183" y="66"/>
                  <a:pt x="183" y="66"/>
                  <a:pt x="183" y="67"/>
                </a:cubicBezTo>
                <a:cubicBezTo>
                  <a:pt x="183" y="67"/>
                  <a:pt x="184" y="67"/>
                  <a:pt x="185" y="66"/>
                </a:cubicBezTo>
                <a:cubicBezTo>
                  <a:pt x="184" y="71"/>
                  <a:pt x="182" y="73"/>
                  <a:pt x="177" y="76"/>
                </a:cubicBezTo>
                <a:cubicBezTo>
                  <a:pt x="162" y="77"/>
                  <a:pt x="162" y="77"/>
                  <a:pt x="162" y="77"/>
                </a:cubicBezTo>
                <a:cubicBezTo>
                  <a:pt x="156" y="78"/>
                  <a:pt x="151" y="77"/>
                  <a:pt x="146" y="75"/>
                </a:cubicBezTo>
                <a:cubicBezTo>
                  <a:pt x="146" y="75"/>
                  <a:pt x="146" y="74"/>
                  <a:pt x="146" y="74"/>
                </a:cubicBezTo>
                <a:cubicBezTo>
                  <a:pt x="150" y="76"/>
                  <a:pt x="153" y="77"/>
                  <a:pt x="154" y="76"/>
                </a:cubicBezTo>
                <a:cubicBezTo>
                  <a:pt x="154" y="76"/>
                  <a:pt x="154" y="75"/>
                  <a:pt x="153" y="73"/>
                </a:cubicBezTo>
                <a:cubicBezTo>
                  <a:pt x="155" y="74"/>
                  <a:pt x="156" y="73"/>
                  <a:pt x="156" y="73"/>
                </a:cubicBezTo>
                <a:cubicBezTo>
                  <a:pt x="156" y="72"/>
                  <a:pt x="154" y="69"/>
                  <a:pt x="150" y="68"/>
                </a:cubicBezTo>
                <a:cubicBezTo>
                  <a:pt x="154" y="66"/>
                  <a:pt x="156" y="64"/>
                  <a:pt x="156" y="63"/>
                </a:cubicBezTo>
                <a:cubicBezTo>
                  <a:pt x="155" y="62"/>
                  <a:pt x="154" y="62"/>
                  <a:pt x="153" y="62"/>
                </a:cubicBezTo>
                <a:cubicBezTo>
                  <a:pt x="154" y="61"/>
                  <a:pt x="154" y="60"/>
                  <a:pt x="154" y="59"/>
                </a:cubicBezTo>
                <a:cubicBezTo>
                  <a:pt x="153" y="58"/>
                  <a:pt x="149" y="59"/>
                  <a:pt x="145" y="62"/>
                </a:cubicBezTo>
                <a:cubicBezTo>
                  <a:pt x="145" y="62"/>
                  <a:pt x="145" y="62"/>
                  <a:pt x="145" y="62"/>
                </a:cubicBezTo>
                <a:cubicBezTo>
                  <a:pt x="146" y="58"/>
                  <a:pt x="145" y="55"/>
                  <a:pt x="144" y="54"/>
                </a:cubicBezTo>
                <a:cubicBezTo>
                  <a:pt x="143" y="54"/>
                  <a:pt x="143" y="55"/>
                  <a:pt x="142" y="56"/>
                </a:cubicBezTo>
                <a:cubicBezTo>
                  <a:pt x="141" y="55"/>
                  <a:pt x="141" y="54"/>
                  <a:pt x="140" y="54"/>
                </a:cubicBezTo>
                <a:cubicBezTo>
                  <a:pt x="139" y="54"/>
                  <a:pt x="138" y="57"/>
                  <a:pt x="138" y="62"/>
                </a:cubicBezTo>
                <a:cubicBezTo>
                  <a:pt x="134" y="60"/>
                  <a:pt x="131" y="59"/>
                  <a:pt x="130" y="60"/>
                </a:cubicBezTo>
                <a:cubicBezTo>
                  <a:pt x="130" y="60"/>
                  <a:pt x="130" y="61"/>
                  <a:pt x="131" y="63"/>
                </a:cubicBezTo>
                <a:cubicBezTo>
                  <a:pt x="130" y="62"/>
                  <a:pt x="129" y="63"/>
                  <a:pt x="129" y="63"/>
                </a:cubicBezTo>
                <a:cubicBezTo>
                  <a:pt x="128" y="64"/>
                  <a:pt x="131" y="67"/>
                  <a:pt x="134" y="68"/>
                </a:cubicBezTo>
                <a:cubicBezTo>
                  <a:pt x="134" y="68"/>
                  <a:pt x="134" y="69"/>
                  <a:pt x="134" y="69"/>
                </a:cubicBezTo>
                <a:cubicBezTo>
                  <a:pt x="130" y="66"/>
                  <a:pt x="125" y="64"/>
                  <a:pt x="119" y="64"/>
                </a:cubicBezTo>
                <a:cubicBezTo>
                  <a:pt x="120" y="63"/>
                  <a:pt x="120" y="61"/>
                  <a:pt x="119" y="59"/>
                </a:cubicBezTo>
                <a:cubicBezTo>
                  <a:pt x="123" y="61"/>
                  <a:pt x="126" y="62"/>
                  <a:pt x="127" y="61"/>
                </a:cubicBezTo>
                <a:cubicBezTo>
                  <a:pt x="127" y="60"/>
                  <a:pt x="127" y="59"/>
                  <a:pt x="126" y="58"/>
                </a:cubicBezTo>
                <a:cubicBezTo>
                  <a:pt x="128" y="58"/>
                  <a:pt x="129" y="58"/>
                  <a:pt x="129" y="58"/>
                </a:cubicBezTo>
                <a:cubicBezTo>
                  <a:pt x="129" y="56"/>
                  <a:pt x="127" y="54"/>
                  <a:pt x="123" y="52"/>
                </a:cubicBezTo>
                <a:cubicBezTo>
                  <a:pt x="127" y="51"/>
                  <a:pt x="129" y="49"/>
                  <a:pt x="129" y="47"/>
                </a:cubicBezTo>
                <a:cubicBezTo>
                  <a:pt x="128" y="47"/>
                  <a:pt x="127" y="47"/>
                  <a:pt x="126" y="47"/>
                </a:cubicBezTo>
                <a:cubicBezTo>
                  <a:pt x="127" y="46"/>
                  <a:pt x="127" y="45"/>
                  <a:pt x="127" y="44"/>
                </a:cubicBezTo>
                <a:cubicBezTo>
                  <a:pt x="126" y="43"/>
                  <a:pt x="122" y="44"/>
                  <a:pt x="118" y="47"/>
                </a:cubicBezTo>
                <a:cubicBezTo>
                  <a:pt x="118" y="47"/>
                  <a:pt x="118" y="47"/>
                  <a:pt x="118" y="47"/>
                </a:cubicBezTo>
                <a:cubicBezTo>
                  <a:pt x="119" y="43"/>
                  <a:pt x="118" y="39"/>
                  <a:pt x="117" y="39"/>
                </a:cubicBezTo>
                <a:cubicBezTo>
                  <a:pt x="116" y="39"/>
                  <a:pt x="116" y="40"/>
                  <a:pt x="115" y="41"/>
                </a:cubicBezTo>
                <a:cubicBezTo>
                  <a:pt x="114" y="40"/>
                  <a:pt x="114" y="39"/>
                  <a:pt x="113" y="39"/>
                </a:cubicBezTo>
                <a:cubicBezTo>
                  <a:pt x="112" y="39"/>
                  <a:pt x="111" y="42"/>
                  <a:pt x="111" y="47"/>
                </a:cubicBezTo>
                <a:cubicBezTo>
                  <a:pt x="107" y="44"/>
                  <a:pt x="104" y="43"/>
                  <a:pt x="103" y="44"/>
                </a:cubicBezTo>
                <a:cubicBezTo>
                  <a:pt x="103" y="45"/>
                  <a:pt x="104" y="46"/>
                  <a:pt x="104" y="47"/>
                </a:cubicBezTo>
                <a:cubicBezTo>
                  <a:pt x="103" y="47"/>
                  <a:pt x="102" y="47"/>
                  <a:pt x="102" y="48"/>
                </a:cubicBezTo>
                <a:cubicBezTo>
                  <a:pt x="101" y="49"/>
                  <a:pt x="104" y="51"/>
                  <a:pt x="107" y="53"/>
                </a:cubicBezTo>
                <a:cubicBezTo>
                  <a:pt x="104" y="55"/>
                  <a:pt x="101" y="57"/>
                  <a:pt x="102" y="58"/>
                </a:cubicBezTo>
                <a:cubicBezTo>
                  <a:pt x="102" y="58"/>
                  <a:pt x="103" y="59"/>
                  <a:pt x="105" y="59"/>
                </a:cubicBezTo>
                <a:cubicBezTo>
                  <a:pt x="104" y="60"/>
                  <a:pt x="103" y="61"/>
                  <a:pt x="104" y="61"/>
                </a:cubicBezTo>
                <a:cubicBezTo>
                  <a:pt x="104" y="62"/>
                  <a:pt x="108" y="61"/>
                  <a:pt x="112" y="59"/>
                </a:cubicBezTo>
                <a:cubicBezTo>
                  <a:pt x="112" y="61"/>
                  <a:pt x="112" y="63"/>
                  <a:pt x="113" y="65"/>
                </a:cubicBezTo>
                <a:cubicBezTo>
                  <a:pt x="91" y="68"/>
                  <a:pt x="91" y="68"/>
                  <a:pt x="91" y="68"/>
                </a:cubicBezTo>
                <a:cubicBezTo>
                  <a:pt x="91" y="60"/>
                  <a:pt x="99" y="50"/>
                  <a:pt x="93" y="49"/>
                </a:cubicBezTo>
                <a:cubicBezTo>
                  <a:pt x="89" y="57"/>
                  <a:pt x="94" y="56"/>
                  <a:pt x="86" y="67"/>
                </a:cubicBezTo>
                <a:cubicBezTo>
                  <a:pt x="82" y="71"/>
                  <a:pt x="75" y="73"/>
                  <a:pt x="69" y="74"/>
                </a:cubicBezTo>
                <a:cubicBezTo>
                  <a:pt x="68" y="74"/>
                  <a:pt x="67" y="74"/>
                  <a:pt x="66" y="74"/>
                </a:cubicBezTo>
                <a:cubicBezTo>
                  <a:pt x="66" y="74"/>
                  <a:pt x="65" y="74"/>
                  <a:pt x="65" y="73"/>
                </a:cubicBezTo>
                <a:cubicBezTo>
                  <a:pt x="66" y="73"/>
                  <a:pt x="67" y="72"/>
                  <a:pt x="67" y="71"/>
                </a:cubicBezTo>
                <a:cubicBezTo>
                  <a:pt x="67" y="71"/>
                  <a:pt x="67" y="71"/>
                  <a:pt x="66" y="71"/>
                </a:cubicBezTo>
                <a:cubicBezTo>
                  <a:pt x="66" y="70"/>
                  <a:pt x="67" y="70"/>
                  <a:pt x="66" y="70"/>
                </a:cubicBezTo>
                <a:cubicBezTo>
                  <a:pt x="66" y="69"/>
                  <a:pt x="64" y="70"/>
                  <a:pt x="63" y="71"/>
                </a:cubicBezTo>
                <a:cubicBezTo>
                  <a:pt x="63" y="71"/>
                  <a:pt x="63" y="71"/>
                  <a:pt x="63" y="71"/>
                </a:cubicBezTo>
                <a:cubicBezTo>
                  <a:pt x="63" y="69"/>
                  <a:pt x="63" y="68"/>
                  <a:pt x="62" y="68"/>
                </a:cubicBezTo>
                <a:cubicBezTo>
                  <a:pt x="62" y="68"/>
                  <a:pt x="62" y="68"/>
                  <a:pt x="61" y="69"/>
                </a:cubicBezTo>
                <a:cubicBezTo>
                  <a:pt x="61" y="68"/>
                  <a:pt x="61" y="67"/>
                  <a:pt x="61" y="67"/>
                </a:cubicBezTo>
                <a:cubicBezTo>
                  <a:pt x="60" y="67"/>
                  <a:pt x="60" y="69"/>
                  <a:pt x="60" y="71"/>
                </a:cubicBezTo>
                <a:cubicBezTo>
                  <a:pt x="58" y="70"/>
                  <a:pt x="57" y="70"/>
                  <a:pt x="57" y="70"/>
                </a:cubicBezTo>
                <a:cubicBezTo>
                  <a:pt x="56" y="70"/>
                  <a:pt x="57" y="71"/>
                  <a:pt x="57" y="71"/>
                </a:cubicBezTo>
                <a:cubicBezTo>
                  <a:pt x="56" y="71"/>
                  <a:pt x="56" y="71"/>
                  <a:pt x="56" y="71"/>
                </a:cubicBezTo>
                <a:cubicBezTo>
                  <a:pt x="55" y="72"/>
                  <a:pt x="57" y="73"/>
                  <a:pt x="58" y="74"/>
                </a:cubicBezTo>
                <a:cubicBezTo>
                  <a:pt x="57" y="74"/>
                  <a:pt x="56" y="75"/>
                  <a:pt x="56" y="76"/>
                </a:cubicBezTo>
                <a:cubicBezTo>
                  <a:pt x="56" y="76"/>
                  <a:pt x="56" y="76"/>
                  <a:pt x="57" y="76"/>
                </a:cubicBezTo>
                <a:cubicBezTo>
                  <a:pt x="57" y="76"/>
                  <a:pt x="56" y="77"/>
                  <a:pt x="57" y="77"/>
                </a:cubicBezTo>
                <a:cubicBezTo>
                  <a:pt x="57" y="77"/>
                  <a:pt x="57" y="77"/>
                  <a:pt x="57" y="77"/>
                </a:cubicBezTo>
                <a:cubicBezTo>
                  <a:pt x="48" y="80"/>
                  <a:pt x="40" y="84"/>
                  <a:pt x="32" y="85"/>
                </a:cubicBezTo>
                <a:cubicBezTo>
                  <a:pt x="32" y="80"/>
                  <a:pt x="32" y="80"/>
                  <a:pt x="32" y="80"/>
                </a:cubicBezTo>
                <a:cubicBezTo>
                  <a:pt x="32" y="75"/>
                  <a:pt x="34" y="75"/>
                  <a:pt x="35" y="70"/>
                </a:cubicBezTo>
                <a:cubicBezTo>
                  <a:pt x="40" y="69"/>
                  <a:pt x="40" y="68"/>
                  <a:pt x="40" y="63"/>
                </a:cubicBezTo>
                <a:cubicBezTo>
                  <a:pt x="36" y="67"/>
                  <a:pt x="36" y="67"/>
                  <a:pt x="36" y="67"/>
                </a:cubicBezTo>
                <a:cubicBezTo>
                  <a:pt x="36" y="56"/>
                  <a:pt x="36" y="56"/>
                  <a:pt x="36" y="56"/>
                </a:cubicBezTo>
                <a:cubicBezTo>
                  <a:pt x="36" y="52"/>
                  <a:pt x="45" y="52"/>
                  <a:pt x="49" y="52"/>
                </a:cubicBezTo>
                <a:cubicBezTo>
                  <a:pt x="51" y="52"/>
                  <a:pt x="50" y="52"/>
                  <a:pt x="53" y="53"/>
                </a:cubicBezTo>
                <a:cubicBezTo>
                  <a:pt x="57" y="49"/>
                  <a:pt x="57" y="49"/>
                  <a:pt x="57" y="49"/>
                </a:cubicBezTo>
                <a:cubicBezTo>
                  <a:pt x="39" y="51"/>
                  <a:pt x="39" y="51"/>
                  <a:pt x="39" y="51"/>
                </a:cubicBezTo>
                <a:cubicBezTo>
                  <a:pt x="38" y="51"/>
                  <a:pt x="38" y="51"/>
                  <a:pt x="38" y="51"/>
                </a:cubicBezTo>
                <a:cubicBezTo>
                  <a:pt x="34" y="51"/>
                  <a:pt x="35" y="49"/>
                  <a:pt x="36" y="47"/>
                </a:cubicBezTo>
                <a:cubicBezTo>
                  <a:pt x="36" y="47"/>
                  <a:pt x="36" y="47"/>
                  <a:pt x="36" y="47"/>
                </a:cubicBezTo>
                <a:cubicBezTo>
                  <a:pt x="36" y="47"/>
                  <a:pt x="36" y="48"/>
                  <a:pt x="36" y="48"/>
                </a:cubicBezTo>
                <a:cubicBezTo>
                  <a:pt x="36" y="48"/>
                  <a:pt x="38" y="48"/>
                  <a:pt x="39" y="47"/>
                </a:cubicBezTo>
                <a:cubicBezTo>
                  <a:pt x="39" y="49"/>
                  <a:pt x="40" y="50"/>
                  <a:pt x="40" y="50"/>
                </a:cubicBezTo>
                <a:cubicBezTo>
                  <a:pt x="41" y="50"/>
                  <a:pt x="41" y="50"/>
                  <a:pt x="41" y="49"/>
                </a:cubicBezTo>
                <a:cubicBezTo>
                  <a:pt x="42" y="50"/>
                  <a:pt x="42" y="50"/>
                  <a:pt x="42" y="50"/>
                </a:cubicBezTo>
                <a:cubicBezTo>
                  <a:pt x="43" y="50"/>
                  <a:pt x="43" y="48"/>
                  <a:pt x="42" y="47"/>
                </a:cubicBezTo>
                <a:cubicBezTo>
                  <a:pt x="44" y="48"/>
                  <a:pt x="46" y="48"/>
                  <a:pt x="46" y="48"/>
                </a:cubicBezTo>
                <a:cubicBezTo>
                  <a:pt x="46" y="48"/>
                  <a:pt x="46" y="47"/>
                  <a:pt x="45" y="47"/>
                </a:cubicBezTo>
                <a:cubicBezTo>
                  <a:pt x="46" y="47"/>
                  <a:pt x="47" y="47"/>
                  <a:pt x="47" y="46"/>
                </a:cubicBezTo>
                <a:cubicBezTo>
                  <a:pt x="47" y="46"/>
                  <a:pt x="46" y="45"/>
                  <a:pt x="44" y="44"/>
                </a:cubicBezTo>
                <a:cubicBezTo>
                  <a:pt x="46" y="43"/>
                  <a:pt x="47" y="42"/>
                  <a:pt x="46" y="42"/>
                </a:cubicBezTo>
                <a:cubicBezTo>
                  <a:pt x="46" y="42"/>
                  <a:pt x="46" y="42"/>
                  <a:pt x="45" y="42"/>
                </a:cubicBezTo>
                <a:cubicBezTo>
                  <a:pt x="46" y="41"/>
                  <a:pt x="46" y="41"/>
                  <a:pt x="46" y="40"/>
                </a:cubicBezTo>
                <a:cubicBezTo>
                  <a:pt x="45" y="40"/>
                  <a:pt x="44" y="41"/>
                  <a:pt x="42" y="42"/>
                </a:cubicBezTo>
                <a:cubicBezTo>
                  <a:pt x="42" y="42"/>
                  <a:pt x="42" y="42"/>
                  <a:pt x="42" y="42"/>
                </a:cubicBezTo>
                <a:cubicBezTo>
                  <a:pt x="42" y="40"/>
                  <a:pt x="42" y="39"/>
                  <a:pt x="42" y="38"/>
                </a:cubicBezTo>
                <a:cubicBezTo>
                  <a:pt x="41" y="38"/>
                  <a:pt x="41" y="39"/>
                  <a:pt x="41" y="39"/>
                </a:cubicBezTo>
                <a:cubicBezTo>
                  <a:pt x="41" y="39"/>
                  <a:pt x="40" y="38"/>
                  <a:pt x="40" y="38"/>
                </a:cubicBezTo>
                <a:cubicBezTo>
                  <a:pt x="40" y="38"/>
                  <a:pt x="39" y="39"/>
                  <a:pt x="39" y="40"/>
                </a:cubicBezTo>
                <a:cubicBezTo>
                  <a:pt x="38" y="41"/>
                  <a:pt x="38" y="41"/>
                  <a:pt x="38" y="41"/>
                </a:cubicBezTo>
                <a:cubicBezTo>
                  <a:pt x="37" y="41"/>
                  <a:pt x="36" y="40"/>
                  <a:pt x="36" y="41"/>
                </a:cubicBezTo>
                <a:cubicBezTo>
                  <a:pt x="36" y="41"/>
                  <a:pt x="36" y="41"/>
                  <a:pt x="36" y="42"/>
                </a:cubicBezTo>
                <a:cubicBezTo>
                  <a:pt x="36" y="42"/>
                  <a:pt x="35" y="42"/>
                  <a:pt x="35" y="42"/>
                </a:cubicBezTo>
                <a:cubicBezTo>
                  <a:pt x="35" y="37"/>
                  <a:pt x="35" y="37"/>
                  <a:pt x="35" y="37"/>
                </a:cubicBezTo>
                <a:cubicBezTo>
                  <a:pt x="32" y="36"/>
                  <a:pt x="32" y="36"/>
                  <a:pt x="32" y="36"/>
                </a:cubicBezTo>
                <a:cubicBezTo>
                  <a:pt x="31" y="35"/>
                  <a:pt x="31" y="35"/>
                  <a:pt x="31" y="35"/>
                </a:cubicBezTo>
                <a:cubicBezTo>
                  <a:pt x="30" y="35"/>
                  <a:pt x="30" y="35"/>
                  <a:pt x="30" y="35"/>
                </a:cubicBezTo>
                <a:cubicBezTo>
                  <a:pt x="31" y="35"/>
                  <a:pt x="31" y="35"/>
                  <a:pt x="31" y="35"/>
                </a:cubicBezTo>
                <a:cubicBezTo>
                  <a:pt x="32" y="36"/>
                  <a:pt x="32" y="36"/>
                  <a:pt x="32" y="36"/>
                </a:cubicBezTo>
                <a:cubicBezTo>
                  <a:pt x="32" y="43"/>
                  <a:pt x="31" y="57"/>
                  <a:pt x="30" y="65"/>
                </a:cubicBezTo>
                <a:cubicBezTo>
                  <a:pt x="29" y="69"/>
                  <a:pt x="27" y="71"/>
                  <a:pt x="25" y="76"/>
                </a:cubicBezTo>
                <a:cubicBezTo>
                  <a:pt x="24" y="80"/>
                  <a:pt x="23" y="85"/>
                  <a:pt x="20" y="87"/>
                </a:cubicBezTo>
                <a:cubicBezTo>
                  <a:pt x="21" y="91"/>
                  <a:pt x="21" y="91"/>
                  <a:pt x="21" y="91"/>
                </a:cubicBezTo>
                <a:cubicBezTo>
                  <a:pt x="4" y="104"/>
                  <a:pt x="4" y="104"/>
                  <a:pt x="4" y="104"/>
                </a:cubicBezTo>
                <a:cubicBezTo>
                  <a:pt x="0" y="104"/>
                  <a:pt x="0" y="104"/>
                  <a:pt x="0" y="104"/>
                </a:cubicBezTo>
                <a:cubicBezTo>
                  <a:pt x="0" y="104"/>
                  <a:pt x="0" y="104"/>
                  <a:pt x="0" y="104"/>
                </a:cubicBezTo>
                <a:cubicBezTo>
                  <a:pt x="0" y="102"/>
                  <a:pt x="0" y="100"/>
                  <a:pt x="0" y="98"/>
                </a:cubicBezTo>
                <a:cubicBezTo>
                  <a:pt x="0" y="44"/>
                  <a:pt x="57" y="0"/>
                  <a:pt x="127" y="0"/>
                </a:cubicBezTo>
                <a:close/>
                <a:moveTo>
                  <a:pt x="0" y="107"/>
                </a:moveTo>
                <a:cubicBezTo>
                  <a:pt x="0" y="106"/>
                  <a:pt x="0" y="106"/>
                  <a:pt x="0" y="105"/>
                </a:cubicBezTo>
                <a:cubicBezTo>
                  <a:pt x="0" y="106"/>
                  <a:pt x="0" y="106"/>
                  <a:pt x="0" y="107"/>
                </a:cubicBezTo>
                <a:close/>
                <a:moveTo>
                  <a:pt x="108" y="85"/>
                </a:moveTo>
                <a:cubicBezTo>
                  <a:pt x="108" y="76"/>
                  <a:pt x="108" y="76"/>
                  <a:pt x="108" y="76"/>
                </a:cubicBezTo>
                <a:cubicBezTo>
                  <a:pt x="108" y="74"/>
                  <a:pt x="107" y="73"/>
                  <a:pt x="106" y="73"/>
                </a:cubicBezTo>
                <a:cubicBezTo>
                  <a:pt x="95" y="74"/>
                  <a:pt x="95" y="74"/>
                  <a:pt x="95" y="74"/>
                </a:cubicBezTo>
                <a:cubicBezTo>
                  <a:pt x="97" y="83"/>
                  <a:pt x="98" y="86"/>
                  <a:pt x="107" y="89"/>
                </a:cubicBezTo>
                <a:cubicBezTo>
                  <a:pt x="107" y="87"/>
                  <a:pt x="108" y="88"/>
                  <a:pt x="108" y="85"/>
                </a:cubicBezTo>
                <a:close/>
                <a:moveTo>
                  <a:pt x="37" y="44"/>
                </a:moveTo>
                <a:cubicBezTo>
                  <a:pt x="37" y="44"/>
                  <a:pt x="37" y="44"/>
                  <a:pt x="37" y="44"/>
                </a:cubicBezTo>
                <a:cubicBezTo>
                  <a:pt x="37" y="44"/>
                  <a:pt x="37" y="44"/>
                  <a:pt x="37" y="44"/>
                </a:cubicBezTo>
                <a:cubicBezTo>
                  <a:pt x="37" y="44"/>
                  <a:pt x="37" y="44"/>
                  <a:pt x="37" y="44"/>
                </a:cubicBezTo>
                <a:close/>
                <a:moveTo>
                  <a:pt x="36" y="43"/>
                </a:moveTo>
                <a:cubicBezTo>
                  <a:pt x="35" y="43"/>
                  <a:pt x="35" y="43"/>
                  <a:pt x="35" y="43"/>
                </a:cubicBezTo>
                <a:cubicBezTo>
                  <a:pt x="35" y="44"/>
                  <a:pt x="35" y="44"/>
                  <a:pt x="35" y="44"/>
                </a:cubicBezTo>
                <a:cubicBezTo>
                  <a:pt x="36" y="43"/>
                  <a:pt x="36" y="43"/>
                  <a:pt x="36" y="43"/>
                </a:cubicBezTo>
                <a:close/>
                <a:moveTo>
                  <a:pt x="39" y="42"/>
                </a:moveTo>
                <a:cubicBezTo>
                  <a:pt x="39" y="42"/>
                  <a:pt x="39" y="42"/>
                  <a:pt x="39" y="42"/>
                </a:cubicBezTo>
                <a:cubicBezTo>
                  <a:pt x="39" y="42"/>
                  <a:pt x="39" y="42"/>
                  <a:pt x="39" y="42"/>
                </a:cubicBezTo>
                <a:cubicBezTo>
                  <a:pt x="39" y="42"/>
                  <a:pt x="39" y="42"/>
                  <a:pt x="39" y="42"/>
                </a:cubicBezTo>
                <a:close/>
                <a:moveTo>
                  <a:pt x="116" y="64"/>
                </a:moveTo>
                <a:cubicBezTo>
                  <a:pt x="116" y="64"/>
                  <a:pt x="116" y="64"/>
                  <a:pt x="116" y="64"/>
                </a:cubicBezTo>
                <a:cubicBezTo>
                  <a:pt x="116" y="64"/>
                  <a:pt x="116" y="64"/>
                  <a:pt x="116" y="64"/>
                </a:cubicBezTo>
                <a:cubicBezTo>
                  <a:pt x="116" y="64"/>
                  <a:pt x="116" y="64"/>
                  <a:pt x="116" y="64"/>
                </a:cubicBezTo>
                <a:close/>
                <a:moveTo>
                  <a:pt x="122" y="72"/>
                </a:moveTo>
                <a:cubicBezTo>
                  <a:pt x="121" y="72"/>
                  <a:pt x="121" y="74"/>
                  <a:pt x="121" y="76"/>
                </a:cubicBezTo>
                <a:cubicBezTo>
                  <a:pt x="119" y="75"/>
                  <a:pt x="118" y="74"/>
                  <a:pt x="118" y="75"/>
                </a:cubicBezTo>
                <a:cubicBezTo>
                  <a:pt x="117" y="75"/>
                  <a:pt x="118" y="76"/>
                  <a:pt x="118" y="76"/>
                </a:cubicBezTo>
                <a:cubicBezTo>
                  <a:pt x="117" y="76"/>
                  <a:pt x="117" y="76"/>
                  <a:pt x="117" y="76"/>
                </a:cubicBezTo>
                <a:cubicBezTo>
                  <a:pt x="117" y="77"/>
                  <a:pt x="118" y="78"/>
                  <a:pt x="119" y="79"/>
                </a:cubicBezTo>
                <a:cubicBezTo>
                  <a:pt x="118" y="79"/>
                  <a:pt x="117" y="80"/>
                  <a:pt x="117" y="81"/>
                </a:cubicBezTo>
                <a:cubicBezTo>
                  <a:pt x="117" y="81"/>
                  <a:pt x="117" y="81"/>
                  <a:pt x="118" y="81"/>
                </a:cubicBezTo>
                <a:cubicBezTo>
                  <a:pt x="118" y="81"/>
                  <a:pt x="118" y="82"/>
                  <a:pt x="118" y="82"/>
                </a:cubicBezTo>
                <a:cubicBezTo>
                  <a:pt x="118" y="83"/>
                  <a:pt x="120" y="82"/>
                  <a:pt x="121" y="81"/>
                </a:cubicBezTo>
                <a:cubicBezTo>
                  <a:pt x="121" y="83"/>
                  <a:pt x="122" y="84"/>
                  <a:pt x="122" y="84"/>
                </a:cubicBezTo>
                <a:cubicBezTo>
                  <a:pt x="123" y="84"/>
                  <a:pt x="123" y="84"/>
                  <a:pt x="123" y="83"/>
                </a:cubicBezTo>
                <a:cubicBezTo>
                  <a:pt x="123" y="84"/>
                  <a:pt x="124" y="84"/>
                  <a:pt x="124" y="84"/>
                </a:cubicBezTo>
                <a:cubicBezTo>
                  <a:pt x="124" y="84"/>
                  <a:pt x="125" y="83"/>
                  <a:pt x="124" y="81"/>
                </a:cubicBezTo>
                <a:cubicBezTo>
                  <a:pt x="126" y="82"/>
                  <a:pt x="127" y="82"/>
                  <a:pt x="128" y="82"/>
                </a:cubicBezTo>
                <a:cubicBezTo>
                  <a:pt x="128" y="82"/>
                  <a:pt x="128" y="81"/>
                  <a:pt x="127" y="81"/>
                </a:cubicBezTo>
                <a:cubicBezTo>
                  <a:pt x="128" y="81"/>
                  <a:pt x="128" y="81"/>
                  <a:pt x="128" y="80"/>
                </a:cubicBezTo>
                <a:cubicBezTo>
                  <a:pt x="129" y="80"/>
                  <a:pt x="128" y="79"/>
                  <a:pt x="126" y="78"/>
                </a:cubicBezTo>
                <a:cubicBezTo>
                  <a:pt x="127" y="78"/>
                  <a:pt x="129" y="77"/>
                  <a:pt x="128" y="76"/>
                </a:cubicBezTo>
                <a:cubicBezTo>
                  <a:pt x="128" y="76"/>
                  <a:pt x="128" y="76"/>
                  <a:pt x="127" y="76"/>
                </a:cubicBezTo>
                <a:cubicBezTo>
                  <a:pt x="128" y="75"/>
                  <a:pt x="128" y="75"/>
                  <a:pt x="128" y="75"/>
                </a:cubicBezTo>
                <a:cubicBezTo>
                  <a:pt x="127" y="74"/>
                  <a:pt x="126" y="75"/>
                  <a:pt x="124" y="76"/>
                </a:cubicBezTo>
                <a:cubicBezTo>
                  <a:pt x="124" y="76"/>
                  <a:pt x="124" y="76"/>
                  <a:pt x="124" y="76"/>
                </a:cubicBezTo>
                <a:cubicBezTo>
                  <a:pt x="124" y="74"/>
                  <a:pt x="124" y="73"/>
                  <a:pt x="123" y="73"/>
                </a:cubicBezTo>
                <a:cubicBezTo>
                  <a:pt x="123" y="73"/>
                  <a:pt x="123" y="73"/>
                  <a:pt x="123" y="73"/>
                </a:cubicBezTo>
                <a:cubicBezTo>
                  <a:pt x="122" y="73"/>
                  <a:pt x="122" y="72"/>
                  <a:pt x="122" y="72"/>
                </a:cubicBezTo>
                <a:close/>
                <a:moveTo>
                  <a:pt x="133" y="81"/>
                </a:moveTo>
                <a:cubicBezTo>
                  <a:pt x="132" y="81"/>
                  <a:pt x="132" y="82"/>
                  <a:pt x="132" y="84"/>
                </a:cubicBezTo>
                <a:cubicBezTo>
                  <a:pt x="131" y="83"/>
                  <a:pt x="129" y="83"/>
                  <a:pt x="129" y="83"/>
                </a:cubicBezTo>
                <a:cubicBezTo>
                  <a:pt x="129" y="83"/>
                  <a:pt x="129" y="84"/>
                  <a:pt x="129" y="84"/>
                </a:cubicBezTo>
                <a:cubicBezTo>
                  <a:pt x="129" y="84"/>
                  <a:pt x="128" y="84"/>
                  <a:pt x="128" y="84"/>
                </a:cubicBezTo>
                <a:cubicBezTo>
                  <a:pt x="128" y="85"/>
                  <a:pt x="129" y="86"/>
                  <a:pt x="131" y="87"/>
                </a:cubicBezTo>
                <a:cubicBezTo>
                  <a:pt x="129" y="87"/>
                  <a:pt x="128" y="88"/>
                  <a:pt x="128" y="89"/>
                </a:cubicBezTo>
                <a:cubicBezTo>
                  <a:pt x="128" y="89"/>
                  <a:pt x="129" y="89"/>
                  <a:pt x="129" y="89"/>
                </a:cubicBezTo>
                <a:cubicBezTo>
                  <a:pt x="129" y="89"/>
                  <a:pt x="129" y="90"/>
                  <a:pt x="129" y="90"/>
                </a:cubicBezTo>
                <a:cubicBezTo>
                  <a:pt x="129" y="91"/>
                  <a:pt x="131" y="90"/>
                  <a:pt x="132" y="89"/>
                </a:cubicBezTo>
                <a:cubicBezTo>
                  <a:pt x="133" y="91"/>
                  <a:pt x="133" y="92"/>
                  <a:pt x="134" y="92"/>
                </a:cubicBezTo>
                <a:cubicBezTo>
                  <a:pt x="134" y="92"/>
                  <a:pt x="134" y="92"/>
                  <a:pt x="134" y="91"/>
                </a:cubicBezTo>
                <a:cubicBezTo>
                  <a:pt x="135" y="92"/>
                  <a:pt x="135" y="92"/>
                  <a:pt x="135" y="92"/>
                </a:cubicBezTo>
                <a:cubicBezTo>
                  <a:pt x="136" y="92"/>
                  <a:pt x="136" y="91"/>
                  <a:pt x="136" y="89"/>
                </a:cubicBezTo>
                <a:cubicBezTo>
                  <a:pt x="137" y="90"/>
                  <a:pt x="139" y="90"/>
                  <a:pt x="139" y="90"/>
                </a:cubicBezTo>
                <a:cubicBezTo>
                  <a:pt x="139" y="90"/>
                  <a:pt x="139" y="89"/>
                  <a:pt x="138" y="89"/>
                </a:cubicBezTo>
                <a:cubicBezTo>
                  <a:pt x="139" y="89"/>
                  <a:pt x="140" y="89"/>
                  <a:pt x="140" y="89"/>
                </a:cubicBezTo>
                <a:cubicBezTo>
                  <a:pt x="140" y="88"/>
                  <a:pt x="139" y="87"/>
                  <a:pt x="137" y="86"/>
                </a:cubicBezTo>
                <a:cubicBezTo>
                  <a:pt x="139" y="86"/>
                  <a:pt x="140" y="85"/>
                  <a:pt x="140" y="84"/>
                </a:cubicBezTo>
                <a:cubicBezTo>
                  <a:pt x="139" y="84"/>
                  <a:pt x="139" y="84"/>
                  <a:pt x="138" y="84"/>
                </a:cubicBezTo>
                <a:cubicBezTo>
                  <a:pt x="139" y="83"/>
                  <a:pt x="139" y="83"/>
                  <a:pt x="139" y="83"/>
                </a:cubicBezTo>
                <a:cubicBezTo>
                  <a:pt x="138" y="82"/>
                  <a:pt x="137" y="83"/>
                  <a:pt x="135" y="84"/>
                </a:cubicBezTo>
                <a:cubicBezTo>
                  <a:pt x="135" y="84"/>
                  <a:pt x="135" y="84"/>
                  <a:pt x="135" y="84"/>
                </a:cubicBezTo>
                <a:cubicBezTo>
                  <a:pt x="135" y="82"/>
                  <a:pt x="135" y="81"/>
                  <a:pt x="135" y="81"/>
                </a:cubicBezTo>
                <a:cubicBezTo>
                  <a:pt x="134" y="81"/>
                  <a:pt x="134" y="81"/>
                  <a:pt x="134" y="82"/>
                </a:cubicBezTo>
                <a:cubicBezTo>
                  <a:pt x="134" y="81"/>
                  <a:pt x="133" y="81"/>
                  <a:pt x="133" y="81"/>
                </a:cubicBezTo>
                <a:close/>
                <a:moveTo>
                  <a:pt x="217" y="76"/>
                </a:moveTo>
                <a:cubicBezTo>
                  <a:pt x="217" y="77"/>
                  <a:pt x="217" y="77"/>
                  <a:pt x="216" y="77"/>
                </a:cubicBezTo>
                <a:cubicBezTo>
                  <a:pt x="217" y="77"/>
                  <a:pt x="217" y="77"/>
                  <a:pt x="217" y="77"/>
                </a:cubicBezTo>
                <a:cubicBezTo>
                  <a:pt x="217" y="77"/>
                  <a:pt x="217" y="77"/>
                  <a:pt x="218" y="76"/>
                </a:cubicBezTo>
                <a:cubicBezTo>
                  <a:pt x="217" y="76"/>
                  <a:pt x="217" y="76"/>
                  <a:pt x="217" y="76"/>
                </a:cubicBezTo>
                <a:close/>
                <a:moveTo>
                  <a:pt x="66" y="81"/>
                </a:moveTo>
                <a:cubicBezTo>
                  <a:pt x="67" y="81"/>
                  <a:pt x="67" y="81"/>
                  <a:pt x="68" y="82"/>
                </a:cubicBezTo>
                <a:cubicBezTo>
                  <a:pt x="68" y="81"/>
                  <a:pt x="68" y="81"/>
                  <a:pt x="68" y="80"/>
                </a:cubicBezTo>
                <a:cubicBezTo>
                  <a:pt x="66" y="81"/>
                  <a:pt x="66" y="81"/>
                  <a:pt x="66" y="81"/>
                </a:cubicBezTo>
                <a:close/>
                <a:moveTo>
                  <a:pt x="135" y="43"/>
                </a:moveTo>
                <a:cubicBezTo>
                  <a:pt x="134" y="43"/>
                  <a:pt x="134" y="44"/>
                  <a:pt x="134" y="46"/>
                </a:cubicBezTo>
                <a:cubicBezTo>
                  <a:pt x="132" y="45"/>
                  <a:pt x="131" y="45"/>
                  <a:pt x="131" y="45"/>
                </a:cubicBezTo>
                <a:cubicBezTo>
                  <a:pt x="131" y="46"/>
                  <a:pt x="131" y="46"/>
                  <a:pt x="131" y="47"/>
                </a:cubicBezTo>
                <a:cubicBezTo>
                  <a:pt x="131" y="47"/>
                  <a:pt x="130" y="47"/>
                  <a:pt x="130" y="47"/>
                </a:cubicBezTo>
                <a:cubicBezTo>
                  <a:pt x="130" y="47"/>
                  <a:pt x="131" y="48"/>
                  <a:pt x="133" y="49"/>
                </a:cubicBezTo>
                <a:cubicBezTo>
                  <a:pt x="131" y="50"/>
                  <a:pt x="130" y="51"/>
                  <a:pt x="130" y="51"/>
                </a:cubicBezTo>
                <a:cubicBezTo>
                  <a:pt x="130" y="51"/>
                  <a:pt x="131" y="51"/>
                  <a:pt x="131" y="51"/>
                </a:cubicBezTo>
                <a:cubicBezTo>
                  <a:pt x="131" y="52"/>
                  <a:pt x="131" y="52"/>
                  <a:pt x="131" y="53"/>
                </a:cubicBezTo>
                <a:cubicBezTo>
                  <a:pt x="131" y="53"/>
                  <a:pt x="133" y="53"/>
                  <a:pt x="134" y="52"/>
                </a:cubicBezTo>
                <a:cubicBezTo>
                  <a:pt x="134" y="53"/>
                  <a:pt x="135" y="55"/>
                  <a:pt x="135" y="55"/>
                </a:cubicBezTo>
                <a:cubicBezTo>
                  <a:pt x="136" y="55"/>
                  <a:pt x="136" y="55"/>
                  <a:pt x="136" y="54"/>
                </a:cubicBezTo>
                <a:cubicBezTo>
                  <a:pt x="137" y="54"/>
                  <a:pt x="137" y="55"/>
                  <a:pt x="137" y="55"/>
                </a:cubicBezTo>
                <a:cubicBezTo>
                  <a:pt x="138" y="55"/>
                  <a:pt x="138" y="53"/>
                  <a:pt x="137" y="51"/>
                </a:cubicBezTo>
                <a:cubicBezTo>
                  <a:pt x="139" y="52"/>
                  <a:pt x="141" y="53"/>
                  <a:pt x="141" y="52"/>
                </a:cubicBezTo>
                <a:cubicBezTo>
                  <a:pt x="141" y="52"/>
                  <a:pt x="141" y="52"/>
                  <a:pt x="140" y="51"/>
                </a:cubicBezTo>
                <a:cubicBezTo>
                  <a:pt x="141" y="51"/>
                  <a:pt x="142" y="51"/>
                  <a:pt x="142" y="51"/>
                </a:cubicBezTo>
                <a:cubicBezTo>
                  <a:pt x="142" y="50"/>
                  <a:pt x="141" y="50"/>
                  <a:pt x="139" y="49"/>
                </a:cubicBezTo>
                <a:cubicBezTo>
                  <a:pt x="141" y="48"/>
                  <a:pt x="142" y="47"/>
                  <a:pt x="142" y="47"/>
                </a:cubicBezTo>
                <a:cubicBezTo>
                  <a:pt x="141" y="46"/>
                  <a:pt x="141" y="46"/>
                  <a:pt x="140" y="46"/>
                </a:cubicBezTo>
                <a:cubicBezTo>
                  <a:pt x="141" y="46"/>
                  <a:pt x="141" y="45"/>
                  <a:pt x="141" y="45"/>
                </a:cubicBezTo>
                <a:cubicBezTo>
                  <a:pt x="140" y="45"/>
                  <a:pt x="139" y="45"/>
                  <a:pt x="137" y="46"/>
                </a:cubicBezTo>
                <a:cubicBezTo>
                  <a:pt x="137" y="46"/>
                  <a:pt x="137" y="46"/>
                  <a:pt x="137" y="46"/>
                </a:cubicBezTo>
                <a:cubicBezTo>
                  <a:pt x="137" y="45"/>
                  <a:pt x="137" y="43"/>
                  <a:pt x="137" y="43"/>
                </a:cubicBezTo>
                <a:cubicBezTo>
                  <a:pt x="136" y="43"/>
                  <a:pt x="136" y="43"/>
                  <a:pt x="136" y="44"/>
                </a:cubicBezTo>
                <a:cubicBezTo>
                  <a:pt x="136" y="43"/>
                  <a:pt x="135" y="43"/>
                  <a:pt x="135" y="43"/>
                </a:cubicBezTo>
                <a:close/>
                <a:moveTo>
                  <a:pt x="186" y="52"/>
                </a:moveTo>
                <a:cubicBezTo>
                  <a:pt x="186" y="52"/>
                  <a:pt x="186" y="53"/>
                  <a:pt x="186" y="53"/>
                </a:cubicBezTo>
                <a:cubicBezTo>
                  <a:pt x="186" y="53"/>
                  <a:pt x="186" y="53"/>
                  <a:pt x="186" y="53"/>
                </a:cubicBezTo>
                <a:cubicBezTo>
                  <a:pt x="186" y="52"/>
                  <a:pt x="186" y="52"/>
                  <a:pt x="186" y="52"/>
                </a:cubicBezTo>
                <a:close/>
                <a:moveTo>
                  <a:pt x="162" y="138"/>
                </a:moveTo>
                <a:cubicBezTo>
                  <a:pt x="161" y="138"/>
                  <a:pt x="160" y="139"/>
                  <a:pt x="160" y="141"/>
                </a:cubicBezTo>
                <a:cubicBezTo>
                  <a:pt x="159" y="140"/>
                  <a:pt x="158" y="140"/>
                  <a:pt x="157" y="140"/>
                </a:cubicBezTo>
                <a:cubicBezTo>
                  <a:pt x="157" y="141"/>
                  <a:pt x="157" y="141"/>
                  <a:pt x="158" y="142"/>
                </a:cubicBezTo>
                <a:cubicBezTo>
                  <a:pt x="157" y="141"/>
                  <a:pt x="157" y="142"/>
                  <a:pt x="157" y="142"/>
                </a:cubicBezTo>
                <a:cubicBezTo>
                  <a:pt x="156" y="142"/>
                  <a:pt x="157" y="143"/>
                  <a:pt x="159" y="144"/>
                </a:cubicBezTo>
                <a:cubicBezTo>
                  <a:pt x="157" y="145"/>
                  <a:pt x="156" y="145"/>
                  <a:pt x="157" y="146"/>
                </a:cubicBezTo>
                <a:cubicBezTo>
                  <a:pt x="157" y="146"/>
                  <a:pt x="157" y="146"/>
                  <a:pt x="158" y="146"/>
                </a:cubicBezTo>
                <a:cubicBezTo>
                  <a:pt x="157" y="147"/>
                  <a:pt x="157" y="147"/>
                  <a:pt x="157" y="147"/>
                </a:cubicBezTo>
                <a:cubicBezTo>
                  <a:pt x="158" y="148"/>
                  <a:pt x="159" y="148"/>
                  <a:pt x="161" y="146"/>
                </a:cubicBezTo>
                <a:cubicBezTo>
                  <a:pt x="161" y="148"/>
                  <a:pt x="161" y="150"/>
                  <a:pt x="162" y="150"/>
                </a:cubicBezTo>
                <a:cubicBezTo>
                  <a:pt x="162" y="150"/>
                  <a:pt x="163" y="149"/>
                  <a:pt x="163" y="149"/>
                </a:cubicBezTo>
                <a:cubicBezTo>
                  <a:pt x="163" y="149"/>
                  <a:pt x="163" y="150"/>
                  <a:pt x="164" y="150"/>
                </a:cubicBezTo>
                <a:cubicBezTo>
                  <a:pt x="164" y="150"/>
                  <a:pt x="164" y="148"/>
                  <a:pt x="164" y="146"/>
                </a:cubicBezTo>
                <a:cubicBezTo>
                  <a:pt x="166" y="147"/>
                  <a:pt x="167" y="148"/>
                  <a:pt x="167" y="147"/>
                </a:cubicBezTo>
                <a:cubicBezTo>
                  <a:pt x="168" y="147"/>
                  <a:pt x="167" y="147"/>
                  <a:pt x="167" y="146"/>
                </a:cubicBezTo>
                <a:cubicBezTo>
                  <a:pt x="168" y="146"/>
                  <a:pt x="168" y="146"/>
                  <a:pt x="168" y="146"/>
                </a:cubicBezTo>
                <a:cubicBezTo>
                  <a:pt x="168" y="145"/>
                  <a:pt x="167" y="144"/>
                  <a:pt x="166" y="144"/>
                </a:cubicBezTo>
                <a:cubicBezTo>
                  <a:pt x="167" y="143"/>
                  <a:pt x="168" y="142"/>
                  <a:pt x="168" y="142"/>
                </a:cubicBezTo>
                <a:cubicBezTo>
                  <a:pt x="168" y="141"/>
                  <a:pt x="167" y="141"/>
                  <a:pt x="167" y="141"/>
                </a:cubicBezTo>
                <a:cubicBezTo>
                  <a:pt x="167" y="141"/>
                  <a:pt x="167" y="140"/>
                  <a:pt x="167" y="140"/>
                </a:cubicBezTo>
                <a:cubicBezTo>
                  <a:pt x="167" y="140"/>
                  <a:pt x="165" y="140"/>
                  <a:pt x="164" y="141"/>
                </a:cubicBezTo>
                <a:cubicBezTo>
                  <a:pt x="164" y="141"/>
                  <a:pt x="164" y="141"/>
                  <a:pt x="164" y="141"/>
                </a:cubicBezTo>
                <a:cubicBezTo>
                  <a:pt x="164" y="140"/>
                  <a:pt x="164" y="138"/>
                  <a:pt x="163" y="138"/>
                </a:cubicBezTo>
                <a:cubicBezTo>
                  <a:pt x="163" y="138"/>
                  <a:pt x="163" y="138"/>
                  <a:pt x="162" y="139"/>
                </a:cubicBezTo>
                <a:cubicBezTo>
                  <a:pt x="162" y="138"/>
                  <a:pt x="162" y="138"/>
                  <a:pt x="162" y="138"/>
                </a:cubicBezTo>
                <a:close/>
                <a:moveTo>
                  <a:pt x="175" y="145"/>
                </a:moveTo>
                <a:cubicBezTo>
                  <a:pt x="175" y="145"/>
                  <a:pt x="174" y="146"/>
                  <a:pt x="174" y="148"/>
                </a:cubicBezTo>
                <a:cubicBezTo>
                  <a:pt x="173" y="147"/>
                  <a:pt x="172" y="147"/>
                  <a:pt x="171" y="147"/>
                </a:cubicBezTo>
                <a:cubicBezTo>
                  <a:pt x="171" y="147"/>
                  <a:pt x="171" y="148"/>
                  <a:pt x="172" y="148"/>
                </a:cubicBezTo>
                <a:cubicBezTo>
                  <a:pt x="171" y="148"/>
                  <a:pt x="171" y="148"/>
                  <a:pt x="170" y="149"/>
                </a:cubicBezTo>
                <a:cubicBezTo>
                  <a:pt x="170" y="149"/>
                  <a:pt x="171" y="150"/>
                  <a:pt x="173" y="151"/>
                </a:cubicBezTo>
                <a:cubicBezTo>
                  <a:pt x="171" y="151"/>
                  <a:pt x="170" y="152"/>
                  <a:pt x="171" y="153"/>
                </a:cubicBezTo>
                <a:cubicBezTo>
                  <a:pt x="171" y="153"/>
                  <a:pt x="171" y="153"/>
                  <a:pt x="172" y="153"/>
                </a:cubicBezTo>
                <a:cubicBezTo>
                  <a:pt x="171" y="154"/>
                  <a:pt x="171" y="154"/>
                  <a:pt x="171" y="154"/>
                </a:cubicBezTo>
                <a:cubicBezTo>
                  <a:pt x="172" y="155"/>
                  <a:pt x="173" y="154"/>
                  <a:pt x="175" y="153"/>
                </a:cubicBezTo>
                <a:cubicBezTo>
                  <a:pt x="175" y="155"/>
                  <a:pt x="175" y="157"/>
                  <a:pt x="176" y="157"/>
                </a:cubicBezTo>
                <a:cubicBezTo>
                  <a:pt x="176" y="157"/>
                  <a:pt x="176" y="156"/>
                  <a:pt x="177" y="156"/>
                </a:cubicBezTo>
                <a:cubicBezTo>
                  <a:pt x="177" y="156"/>
                  <a:pt x="177" y="156"/>
                  <a:pt x="178" y="156"/>
                </a:cubicBezTo>
                <a:cubicBezTo>
                  <a:pt x="178" y="156"/>
                  <a:pt x="178" y="155"/>
                  <a:pt x="178" y="153"/>
                </a:cubicBezTo>
                <a:cubicBezTo>
                  <a:pt x="180" y="154"/>
                  <a:pt x="181" y="155"/>
                  <a:pt x="181" y="154"/>
                </a:cubicBezTo>
                <a:cubicBezTo>
                  <a:pt x="181" y="154"/>
                  <a:pt x="181" y="153"/>
                  <a:pt x="181" y="153"/>
                </a:cubicBezTo>
                <a:cubicBezTo>
                  <a:pt x="182" y="153"/>
                  <a:pt x="182" y="153"/>
                  <a:pt x="182" y="153"/>
                </a:cubicBezTo>
                <a:cubicBezTo>
                  <a:pt x="182" y="152"/>
                  <a:pt x="181" y="151"/>
                  <a:pt x="180" y="150"/>
                </a:cubicBezTo>
                <a:cubicBezTo>
                  <a:pt x="181" y="150"/>
                  <a:pt x="182" y="149"/>
                  <a:pt x="182" y="148"/>
                </a:cubicBezTo>
                <a:cubicBezTo>
                  <a:pt x="182" y="148"/>
                  <a:pt x="181" y="148"/>
                  <a:pt x="181" y="148"/>
                </a:cubicBezTo>
                <a:cubicBezTo>
                  <a:pt x="181" y="148"/>
                  <a:pt x="181" y="147"/>
                  <a:pt x="181" y="147"/>
                </a:cubicBezTo>
                <a:cubicBezTo>
                  <a:pt x="181" y="146"/>
                  <a:pt x="179" y="147"/>
                  <a:pt x="177" y="148"/>
                </a:cubicBezTo>
                <a:cubicBezTo>
                  <a:pt x="177" y="148"/>
                  <a:pt x="177" y="148"/>
                  <a:pt x="177" y="148"/>
                </a:cubicBezTo>
                <a:cubicBezTo>
                  <a:pt x="178" y="146"/>
                  <a:pt x="178" y="145"/>
                  <a:pt x="177" y="145"/>
                </a:cubicBezTo>
                <a:cubicBezTo>
                  <a:pt x="177" y="145"/>
                  <a:pt x="176" y="145"/>
                  <a:pt x="176" y="146"/>
                </a:cubicBezTo>
                <a:cubicBezTo>
                  <a:pt x="176" y="145"/>
                  <a:pt x="176" y="145"/>
                  <a:pt x="175" y="145"/>
                </a:cubicBezTo>
                <a:close/>
                <a:moveTo>
                  <a:pt x="41" y="134"/>
                </a:moveTo>
                <a:cubicBezTo>
                  <a:pt x="41" y="134"/>
                  <a:pt x="41" y="134"/>
                  <a:pt x="41" y="134"/>
                </a:cubicBezTo>
                <a:cubicBezTo>
                  <a:pt x="41" y="134"/>
                  <a:pt x="40" y="134"/>
                  <a:pt x="40" y="133"/>
                </a:cubicBezTo>
                <a:cubicBezTo>
                  <a:pt x="40" y="133"/>
                  <a:pt x="40" y="133"/>
                  <a:pt x="40" y="133"/>
                </a:cubicBezTo>
                <a:cubicBezTo>
                  <a:pt x="41" y="134"/>
                  <a:pt x="41" y="134"/>
                  <a:pt x="41" y="134"/>
                </a:cubicBezTo>
                <a:close/>
                <a:moveTo>
                  <a:pt x="42" y="131"/>
                </a:moveTo>
                <a:cubicBezTo>
                  <a:pt x="42" y="131"/>
                  <a:pt x="42" y="131"/>
                  <a:pt x="43" y="131"/>
                </a:cubicBezTo>
                <a:cubicBezTo>
                  <a:pt x="43" y="131"/>
                  <a:pt x="43" y="130"/>
                  <a:pt x="43" y="129"/>
                </a:cubicBezTo>
                <a:cubicBezTo>
                  <a:pt x="43" y="130"/>
                  <a:pt x="42" y="130"/>
                  <a:pt x="42" y="131"/>
                </a:cubicBezTo>
                <a:close/>
                <a:moveTo>
                  <a:pt x="55" y="147"/>
                </a:moveTo>
                <a:cubicBezTo>
                  <a:pt x="55" y="147"/>
                  <a:pt x="56" y="146"/>
                  <a:pt x="56" y="146"/>
                </a:cubicBezTo>
                <a:cubicBezTo>
                  <a:pt x="55" y="146"/>
                  <a:pt x="55" y="146"/>
                  <a:pt x="54" y="146"/>
                </a:cubicBezTo>
                <a:lnTo>
                  <a:pt x="55" y="14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4" name="Freeform 77"/>
          <p:cNvSpPr>
            <a:spLocks/>
          </p:cNvSpPr>
          <p:nvPr/>
        </p:nvSpPr>
        <p:spPr bwMode="auto">
          <a:xfrm>
            <a:off x="5137570" y="3581523"/>
            <a:ext cx="91446" cy="47482"/>
          </a:xfrm>
          <a:custGeom>
            <a:avLst/>
            <a:gdLst>
              <a:gd name="T0" fmla="*/ 44 w 44"/>
              <a:gd name="T1" fmla="*/ 0 h 23"/>
              <a:gd name="T2" fmla="*/ 44 w 44"/>
              <a:gd name="T3" fmla="*/ 23 h 23"/>
              <a:gd name="T4" fmla="*/ 0 w 44"/>
              <a:gd name="T5" fmla="*/ 23 h 23"/>
              <a:gd name="T6" fmla="*/ 0 w 44"/>
              <a:gd name="T7" fmla="*/ 0 h 23"/>
              <a:gd name="T8" fmla="*/ 22 w 44"/>
              <a:gd name="T9" fmla="*/ 1 h 23"/>
              <a:gd name="T10" fmla="*/ 44 w 44"/>
              <a:gd name="T11" fmla="*/ 0 h 23"/>
            </a:gdLst>
            <a:ahLst/>
            <a:cxnLst>
              <a:cxn ang="0">
                <a:pos x="T0" y="T1"/>
              </a:cxn>
              <a:cxn ang="0">
                <a:pos x="T2" y="T3"/>
              </a:cxn>
              <a:cxn ang="0">
                <a:pos x="T4" y="T5"/>
              </a:cxn>
              <a:cxn ang="0">
                <a:pos x="T6" y="T7"/>
              </a:cxn>
              <a:cxn ang="0">
                <a:pos x="T8" y="T9"/>
              </a:cxn>
              <a:cxn ang="0">
                <a:pos x="T10" y="T11"/>
              </a:cxn>
            </a:cxnLst>
            <a:rect l="0" t="0" r="r" b="b"/>
            <a:pathLst>
              <a:path w="44" h="23">
                <a:moveTo>
                  <a:pt x="44" y="0"/>
                </a:moveTo>
                <a:cubicBezTo>
                  <a:pt x="44" y="23"/>
                  <a:pt x="44" y="23"/>
                  <a:pt x="44" y="23"/>
                </a:cubicBezTo>
                <a:cubicBezTo>
                  <a:pt x="0" y="23"/>
                  <a:pt x="0" y="23"/>
                  <a:pt x="0" y="23"/>
                </a:cubicBezTo>
                <a:cubicBezTo>
                  <a:pt x="0" y="0"/>
                  <a:pt x="0" y="0"/>
                  <a:pt x="0" y="0"/>
                </a:cubicBezTo>
                <a:cubicBezTo>
                  <a:pt x="7" y="1"/>
                  <a:pt x="15" y="1"/>
                  <a:pt x="22" y="1"/>
                </a:cubicBezTo>
                <a:cubicBezTo>
                  <a:pt x="29" y="1"/>
                  <a:pt x="37" y="1"/>
                  <a:pt x="44"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5" name="Rectangle 78"/>
          <p:cNvSpPr>
            <a:spLocks noChangeArrowheads="1"/>
          </p:cNvSpPr>
          <p:nvPr/>
        </p:nvSpPr>
        <p:spPr bwMode="auto">
          <a:xfrm>
            <a:off x="5177138" y="3621091"/>
            <a:ext cx="12310" cy="62430"/>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6" name="Freeform 79"/>
          <p:cNvSpPr>
            <a:spLocks/>
          </p:cNvSpPr>
          <p:nvPr/>
        </p:nvSpPr>
        <p:spPr bwMode="auto">
          <a:xfrm>
            <a:off x="5149880" y="3643953"/>
            <a:ext cx="66826" cy="22862"/>
          </a:xfrm>
          <a:custGeom>
            <a:avLst/>
            <a:gdLst>
              <a:gd name="T0" fmla="*/ 6 w 32"/>
              <a:gd name="T1" fmla="*/ 0 h 11"/>
              <a:gd name="T2" fmla="*/ 26 w 32"/>
              <a:gd name="T3" fmla="*/ 0 h 11"/>
              <a:gd name="T4" fmla="*/ 32 w 32"/>
              <a:gd name="T5" fmla="*/ 5 h 11"/>
              <a:gd name="T6" fmla="*/ 32 w 32"/>
              <a:gd name="T7" fmla="*/ 5 h 11"/>
              <a:gd name="T8" fmla="*/ 26 w 32"/>
              <a:gd name="T9" fmla="*/ 11 h 11"/>
              <a:gd name="T10" fmla="*/ 6 w 32"/>
              <a:gd name="T11" fmla="*/ 11 h 11"/>
              <a:gd name="T12" fmla="*/ 0 w 32"/>
              <a:gd name="T13" fmla="*/ 5 h 11"/>
              <a:gd name="T14" fmla="*/ 0 w 32"/>
              <a:gd name="T15" fmla="*/ 5 h 11"/>
              <a:gd name="T16" fmla="*/ 6 w 32"/>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1">
                <a:moveTo>
                  <a:pt x="6" y="0"/>
                </a:moveTo>
                <a:cubicBezTo>
                  <a:pt x="26" y="0"/>
                  <a:pt x="26" y="0"/>
                  <a:pt x="26" y="0"/>
                </a:cubicBezTo>
                <a:cubicBezTo>
                  <a:pt x="29" y="0"/>
                  <a:pt x="32" y="2"/>
                  <a:pt x="32" y="5"/>
                </a:cubicBezTo>
                <a:cubicBezTo>
                  <a:pt x="32" y="5"/>
                  <a:pt x="32" y="5"/>
                  <a:pt x="32" y="5"/>
                </a:cubicBezTo>
                <a:cubicBezTo>
                  <a:pt x="32" y="9"/>
                  <a:pt x="29" y="11"/>
                  <a:pt x="26" y="11"/>
                </a:cubicBezTo>
                <a:cubicBezTo>
                  <a:pt x="6" y="11"/>
                  <a:pt x="6" y="11"/>
                  <a:pt x="6" y="11"/>
                </a:cubicBezTo>
                <a:cubicBezTo>
                  <a:pt x="3" y="11"/>
                  <a:pt x="0" y="9"/>
                  <a:pt x="0" y="5"/>
                </a:cubicBezTo>
                <a:cubicBezTo>
                  <a:pt x="0" y="5"/>
                  <a:pt x="0" y="5"/>
                  <a:pt x="0" y="5"/>
                </a:cubicBezTo>
                <a:cubicBezTo>
                  <a:pt x="0" y="2"/>
                  <a:pt x="3" y="0"/>
                  <a:pt x="6"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7" name="Oval 80"/>
          <p:cNvSpPr>
            <a:spLocks noChangeArrowheads="1"/>
          </p:cNvSpPr>
          <p:nvPr/>
        </p:nvSpPr>
        <p:spPr bwMode="auto">
          <a:xfrm>
            <a:off x="5166586" y="3679124"/>
            <a:ext cx="30775" cy="31655"/>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8" name="Freeform 81"/>
          <p:cNvSpPr>
            <a:spLocks noEditPoints="1"/>
          </p:cNvSpPr>
          <p:nvPr/>
        </p:nvSpPr>
        <p:spPr bwMode="auto">
          <a:xfrm>
            <a:off x="5166586" y="3701986"/>
            <a:ext cx="35172" cy="108153"/>
          </a:xfrm>
          <a:custGeom>
            <a:avLst/>
            <a:gdLst>
              <a:gd name="T0" fmla="*/ 3 w 17"/>
              <a:gd name="T1" fmla="*/ 0 h 52"/>
              <a:gd name="T2" fmla="*/ 3 w 17"/>
              <a:gd name="T3" fmla="*/ 0 h 52"/>
              <a:gd name="T4" fmla="*/ 3 w 17"/>
              <a:gd name="T5" fmla="*/ 19 h 52"/>
              <a:gd name="T6" fmla="*/ 1 w 17"/>
              <a:gd name="T7" fmla="*/ 51 h 52"/>
              <a:gd name="T8" fmla="*/ 0 w 17"/>
              <a:gd name="T9" fmla="*/ 51 h 52"/>
              <a:gd name="T10" fmla="*/ 1 w 17"/>
              <a:gd name="T11" fmla="*/ 19 h 52"/>
              <a:gd name="T12" fmla="*/ 3 w 17"/>
              <a:gd name="T13" fmla="*/ 0 h 52"/>
              <a:gd name="T14" fmla="*/ 12 w 17"/>
              <a:gd name="T15" fmla="*/ 0 h 52"/>
              <a:gd name="T16" fmla="*/ 13 w 17"/>
              <a:gd name="T17" fmla="*/ 0 h 52"/>
              <a:gd name="T18" fmla="*/ 15 w 17"/>
              <a:gd name="T19" fmla="*/ 19 h 52"/>
              <a:gd name="T20" fmla="*/ 17 w 17"/>
              <a:gd name="T21" fmla="*/ 52 h 52"/>
              <a:gd name="T22" fmla="*/ 16 w 17"/>
              <a:gd name="T23" fmla="*/ 52 h 52"/>
              <a:gd name="T24" fmla="*/ 14 w 17"/>
              <a:gd name="T25" fmla="*/ 19 h 52"/>
              <a:gd name="T26" fmla="*/ 12 w 17"/>
              <a:gd name="T27" fmla="*/ 0 h 52"/>
              <a:gd name="T28" fmla="*/ 10 w 17"/>
              <a:gd name="T29" fmla="*/ 0 h 52"/>
              <a:gd name="T30" fmla="*/ 11 w 17"/>
              <a:gd name="T31" fmla="*/ 19 h 52"/>
              <a:gd name="T32" fmla="*/ 13 w 17"/>
              <a:gd name="T33" fmla="*/ 52 h 52"/>
              <a:gd name="T34" fmla="*/ 14 w 17"/>
              <a:gd name="T35" fmla="*/ 52 h 52"/>
              <a:gd name="T36" fmla="*/ 12 w 17"/>
              <a:gd name="T37" fmla="*/ 19 h 52"/>
              <a:gd name="T38" fmla="*/ 11 w 17"/>
              <a:gd name="T39" fmla="*/ 0 h 52"/>
              <a:gd name="T40" fmla="*/ 10 w 17"/>
              <a:gd name="T41" fmla="*/ 0 h 52"/>
              <a:gd name="T42" fmla="*/ 8 w 17"/>
              <a:gd name="T43" fmla="*/ 0 h 52"/>
              <a:gd name="T44" fmla="*/ 9 w 17"/>
              <a:gd name="T45" fmla="*/ 0 h 52"/>
              <a:gd name="T46" fmla="*/ 10 w 17"/>
              <a:gd name="T47" fmla="*/ 19 h 52"/>
              <a:gd name="T48" fmla="*/ 11 w 17"/>
              <a:gd name="T49" fmla="*/ 52 h 52"/>
              <a:gd name="T50" fmla="*/ 9 w 17"/>
              <a:gd name="T51" fmla="*/ 52 h 52"/>
              <a:gd name="T52" fmla="*/ 9 w 17"/>
              <a:gd name="T53" fmla="*/ 19 h 52"/>
              <a:gd name="T54" fmla="*/ 8 w 17"/>
              <a:gd name="T55" fmla="*/ 0 h 52"/>
              <a:gd name="T56" fmla="*/ 6 w 17"/>
              <a:gd name="T57" fmla="*/ 0 h 52"/>
              <a:gd name="T58" fmla="*/ 7 w 17"/>
              <a:gd name="T59" fmla="*/ 0 h 52"/>
              <a:gd name="T60" fmla="*/ 7 w 17"/>
              <a:gd name="T61" fmla="*/ 19 h 52"/>
              <a:gd name="T62" fmla="*/ 8 w 17"/>
              <a:gd name="T63" fmla="*/ 51 h 52"/>
              <a:gd name="T64" fmla="*/ 6 w 17"/>
              <a:gd name="T65" fmla="*/ 51 h 52"/>
              <a:gd name="T66" fmla="*/ 6 w 17"/>
              <a:gd name="T67" fmla="*/ 19 h 52"/>
              <a:gd name="T68" fmla="*/ 6 w 17"/>
              <a:gd name="T69" fmla="*/ 0 h 52"/>
              <a:gd name="T70" fmla="*/ 5 w 17"/>
              <a:gd name="T71" fmla="*/ 0 h 52"/>
              <a:gd name="T72" fmla="*/ 4 w 17"/>
              <a:gd name="T73" fmla="*/ 19 h 52"/>
              <a:gd name="T74" fmla="*/ 3 w 17"/>
              <a:gd name="T75" fmla="*/ 51 h 52"/>
              <a:gd name="T76" fmla="*/ 4 w 17"/>
              <a:gd name="T77" fmla="*/ 51 h 52"/>
              <a:gd name="T78" fmla="*/ 5 w 17"/>
              <a:gd name="T79" fmla="*/ 19 h 52"/>
              <a:gd name="T80" fmla="*/ 5 w 17"/>
              <a:gd name="T81" fmla="*/ 0 h 52"/>
              <a:gd name="T82" fmla="*/ 5 w 17"/>
              <a:gd name="T8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 h="52">
                <a:moveTo>
                  <a:pt x="3" y="0"/>
                </a:moveTo>
                <a:cubicBezTo>
                  <a:pt x="3" y="0"/>
                  <a:pt x="3" y="0"/>
                  <a:pt x="3" y="0"/>
                </a:cubicBezTo>
                <a:cubicBezTo>
                  <a:pt x="3" y="6"/>
                  <a:pt x="3" y="12"/>
                  <a:pt x="3" y="19"/>
                </a:cubicBezTo>
                <a:cubicBezTo>
                  <a:pt x="2" y="28"/>
                  <a:pt x="2" y="38"/>
                  <a:pt x="1" y="51"/>
                </a:cubicBezTo>
                <a:cubicBezTo>
                  <a:pt x="1" y="51"/>
                  <a:pt x="0" y="51"/>
                  <a:pt x="0" y="51"/>
                </a:cubicBezTo>
                <a:cubicBezTo>
                  <a:pt x="0" y="38"/>
                  <a:pt x="1" y="28"/>
                  <a:pt x="1" y="19"/>
                </a:cubicBezTo>
                <a:cubicBezTo>
                  <a:pt x="2" y="12"/>
                  <a:pt x="2" y="6"/>
                  <a:pt x="3" y="0"/>
                </a:cubicBezTo>
                <a:close/>
                <a:moveTo>
                  <a:pt x="12" y="0"/>
                </a:moveTo>
                <a:cubicBezTo>
                  <a:pt x="13" y="0"/>
                  <a:pt x="13" y="0"/>
                  <a:pt x="13" y="0"/>
                </a:cubicBezTo>
                <a:cubicBezTo>
                  <a:pt x="14" y="6"/>
                  <a:pt x="14" y="12"/>
                  <a:pt x="15" y="19"/>
                </a:cubicBezTo>
                <a:cubicBezTo>
                  <a:pt x="15" y="28"/>
                  <a:pt x="16" y="39"/>
                  <a:pt x="17" y="52"/>
                </a:cubicBezTo>
                <a:cubicBezTo>
                  <a:pt x="17" y="52"/>
                  <a:pt x="16" y="52"/>
                  <a:pt x="16" y="52"/>
                </a:cubicBezTo>
                <a:cubicBezTo>
                  <a:pt x="15" y="39"/>
                  <a:pt x="14" y="28"/>
                  <a:pt x="14" y="19"/>
                </a:cubicBezTo>
                <a:cubicBezTo>
                  <a:pt x="13" y="12"/>
                  <a:pt x="13" y="6"/>
                  <a:pt x="12" y="0"/>
                </a:cubicBezTo>
                <a:close/>
                <a:moveTo>
                  <a:pt x="10" y="0"/>
                </a:moveTo>
                <a:cubicBezTo>
                  <a:pt x="11" y="6"/>
                  <a:pt x="11" y="12"/>
                  <a:pt x="11" y="19"/>
                </a:cubicBezTo>
                <a:cubicBezTo>
                  <a:pt x="12" y="28"/>
                  <a:pt x="12" y="39"/>
                  <a:pt x="13" y="52"/>
                </a:cubicBezTo>
                <a:cubicBezTo>
                  <a:pt x="13" y="52"/>
                  <a:pt x="14" y="52"/>
                  <a:pt x="14" y="52"/>
                </a:cubicBezTo>
                <a:cubicBezTo>
                  <a:pt x="13" y="39"/>
                  <a:pt x="13" y="28"/>
                  <a:pt x="12" y="19"/>
                </a:cubicBezTo>
                <a:cubicBezTo>
                  <a:pt x="12" y="12"/>
                  <a:pt x="11" y="6"/>
                  <a:pt x="11" y="0"/>
                </a:cubicBezTo>
                <a:cubicBezTo>
                  <a:pt x="11" y="0"/>
                  <a:pt x="11" y="0"/>
                  <a:pt x="10" y="0"/>
                </a:cubicBezTo>
                <a:close/>
                <a:moveTo>
                  <a:pt x="8" y="0"/>
                </a:moveTo>
                <a:cubicBezTo>
                  <a:pt x="9" y="0"/>
                  <a:pt x="9" y="0"/>
                  <a:pt x="9" y="0"/>
                </a:cubicBezTo>
                <a:cubicBezTo>
                  <a:pt x="9" y="6"/>
                  <a:pt x="10" y="12"/>
                  <a:pt x="10" y="19"/>
                </a:cubicBezTo>
                <a:cubicBezTo>
                  <a:pt x="10" y="28"/>
                  <a:pt x="10" y="39"/>
                  <a:pt x="11" y="52"/>
                </a:cubicBezTo>
                <a:cubicBezTo>
                  <a:pt x="10" y="52"/>
                  <a:pt x="10" y="52"/>
                  <a:pt x="9" y="52"/>
                </a:cubicBezTo>
                <a:cubicBezTo>
                  <a:pt x="9" y="39"/>
                  <a:pt x="9" y="28"/>
                  <a:pt x="9" y="19"/>
                </a:cubicBezTo>
                <a:cubicBezTo>
                  <a:pt x="9" y="12"/>
                  <a:pt x="8" y="6"/>
                  <a:pt x="8" y="0"/>
                </a:cubicBezTo>
                <a:close/>
                <a:moveTo>
                  <a:pt x="6" y="0"/>
                </a:moveTo>
                <a:cubicBezTo>
                  <a:pt x="7" y="0"/>
                  <a:pt x="7" y="0"/>
                  <a:pt x="7" y="0"/>
                </a:cubicBezTo>
                <a:cubicBezTo>
                  <a:pt x="7" y="6"/>
                  <a:pt x="7" y="12"/>
                  <a:pt x="7" y="19"/>
                </a:cubicBezTo>
                <a:cubicBezTo>
                  <a:pt x="7" y="28"/>
                  <a:pt x="7" y="39"/>
                  <a:pt x="8" y="51"/>
                </a:cubicBezTo>
                <a:cubicBezTo>
                  <a:pt x="7" y="51"/>
                  <a:pt x="7" y="51"/>
                  <a:pt x="6" y="51"/>
                </a:cubicBezTo>
                <a:cubicBezTo>
                  <a:pt x="6" y="39"/>
                  <a:pt x="6" y="28"/>
                  <a:pt x="6" y="19"/>
                </a:cubicBezTo>
                <a:cubicBezTo>
                  <a:pt x="6" y="12"/>
                  <a:pt x="6" y="6"/>
                  <a:pt x="6" y="0"/>
                </a:cubicBezTo>
                <a:close/>
                <a:moveTo>
                  <a:pt x="5" y="0"/>
                </a:moveTo>
                <a:cubicBezTo>
                  <a:pt x="4" y="6"/>
                  <a:pt x="4" y="12"/>
                  <a:pt x="4" y="19"/>
                </a:cubicBezTo>
                <a:cubicBezTo>
                  <a:pt x="4" y="28"/>
                  <a:pt x="3" y="39"/>
                  <a:pt x="3" y="51"/>
                </a:cubicBezTo>
                <a:cubicBezTo>
                  <a:pt x="3" y="51"/>
                  <a:pt x="4" y="51"/>
                  <a:pt x="4" y="51"/>
                </a:cubicBezTo>
                <a:cubicBezTo>
                  <a:pt x="5" y="39"/>
                  <a:pt x="5" y="28"/>
                  <a:pt x="5" y="19"/>
                </a:cubicBezTo>
                <a:cubicBezTo>
                  <a:pt x="5" y="12"/>
                  <a:pt x="5" y="6"/>
                  <a:pt x="5" y="0"/>
                </a:cubicBezTo>
                <a:cubicBezTo>
                  <a:pt x="5" y="0"/>
                  <a:pt x="5" y="0"/>
                  <a:pt x="5"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9" name="Freeform 82"/>
          <p:cNvSpPr>
            <a:spLocks/>
          </p:cNvSpPr>
          <p:nvPr/>
        </p:nvSpPr>
        <p:spPr bwMode="auto">
          <a:xfrm>
            <a:off x="4638131" y="3147152"/>
            <a:ext cx="251478" cy="93205"/>
          </a:xfrm>
          <a:custGeom>
            <a:avLst/>
            <a:gdLst>
              <a:gd name="T0" fmla="*/ 74 w 121"/>
              <a:gd name="T1" fmla="*/ 10 h 45"/>
              <a:gd name="T2" fmla="*/ 74 w 121"/>
              <a:gd name="T3" fmla="*/ 17 h 45"/>
              <a:gd name="T4" fmla="*/ 97 w 121"/>
              <a:gd name="T5" fmla="*/ 0 h 45"/>
              <a:gd name="T6" fmla="*/ 121 w 121"/>
              <a:gd name="T7" fmla="*/ 2 h 45"/>
              <a:gd name="T8" fmla="*/ 92 w 121"/>
              <a:gd name="T9" fmla="*/ 38 h 45"/>
              <a:gd name="T10" fmla="*/ 38 w 121"/>
              <a:gd name="T11" fmla="*/ 44 h 45"/>
              <a:gd name="T12" fmla="*/ 3 w 121"/>
              <a:gd name="T13" fmla="*/ 11 h 45"/>
              <a:gd name="T14" fmla="*/ 68 w 121"/>
              <a:gd name="T15" fmla="*/ 18 h 45"/>
              <a:gd name="T16" fmla="*/ 68 w 121"/>
              <a:gd name="T17" fmla="*/ 9 h 45"/>
              <a:gd name="T18" fmla="*/ 74 w 121"/>
              <a:gd name="T19"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45">
                <a:moveTo>
                  <a:pt x="74" y="10"/>
                </a:moveTo>
                <a:cubicBezTo>
                  <a:pt x="74" y="17"/>
                  <a:pt x="74" y="17"/>
                  <a:pt x="74" y="17"/>
                </a:cubicBezTo>
                <a:cubicBezTo>
                  <a:pt x="84" y="14"/>
                  <a:pt x="92" y="8"/>
                  <a:pt x="97" y="0"/>
                </a:cubicBezTo>
                <a:cubicBezTo>
                  <a:pt x="121" y="2"/>
                  <a:pt x="121" y="2"/>
                  <a:pt x="121" y="2"/>
                </a:cubicBezTo>
                <a:cubicBezTo>
                  <a:pt x="116" y="20"/>
                  <a:pt x="106" y="35"/>
                  <a:pt x="92" y="38"/>
                </a:cubicBezTo>
                <a:cubicBezTo>
                  <a:pt x="75" y="42"/>
                  <a:pt x="54" y="43"/>
                  <a:pt x="38" y="44"/>
                </a:cubicBezTo>
                <a:cubicBezTo>
                  <a:pt x="16" y="45"/>
                  <a:pt x="0" y="26"/>
                  <a:pt x="3" y="11"/>
                </a:cubicBezTo>
                <a:cubicBezTo>
                  <a:pt x="27" y="20"/>
                  <a:pt x="50" y="23"/>
                  <a:pt x="68" y="18"/>
                </a:cubicBezTo>
                <a:cubicBezTo>
                  <a:pt x="68" y="9"/>
                  <a:pt x="68" y="9"/>
                  <a:pt x="68" y="9"/>
                </a:cubicBezTo>
                <a:lnTo>
                  <a:pt x="74"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0" name="Freeform 83"/>
          <p:cNvSpPr>
            <a:spLocks noEditPoints="1"/>
          </p:cNvSpPr>
          <p:nvPr/>
        </p:nvSpPr>
        <p:spPr bwMode="auto">
          <a:xfrm>
            <a:off x="4741888" y="2888640"/>
            <a:ext cx="160031" cy="255874"/>
          </a:xfrm>
          <a:custGeom>
            <a:avLst/>
            <a:gdLst>
              <a:gd name="T0" fmla="*/ 3 w 77"/>
              <a:gd name="T1" fmla="*/ 42 h 123"/>
              <a:gd name="T2" fmla="*/ 36 w 77"/>
              <a:gd name="T3" fmla="*/ 0 h 123"/>
              <a:gd name="T4" fmla="*/ 61 w 77"/>
              <a:gd name="T5" fmla="*/ 18 h 123"/>
              <a:gd name="T6" fmla="*/ 13 w 77"/>
              <a:gd name="T7" fmla="*/ 59 h 123"/>
              <a:gd name="T8" fmla="*/ 2 w 77"/>
              <a:gd name="T9" fmla="*/ 53 h 123"/>
              <a:gd name="T10" fmla="*/ 3 w 77"/>
              <a:gd name="T11" fmla="*/ 42 h 123"/>
              <a:gd name="T12" fmla="*/ 63 w 77"/>
              <a:gd name="T13" fmla="*/ 19 h 123"/>
              <a:gd name="T14" fmla="*/ 17 w 77"/>
              <a:gd name="T15" fmla="*/ 59 h 123"/>
              <a:gd name="T16" fmla="*/ 24 w 77"/>
              <a:gd name="T17" fmla="*/ 77 h 123"/>
              <a:gd name="T18" fmla="*/ 73 w 77"/>
              <a:gd name="T19" fmla="*/ 48 h 123"/>
              <a:gd name="T20" fmla="*/ 63 w 77"/>
              <a:gd name="T21" fmla="*/ 19 h 123"/>
              <a:gd name="T22" fmla="*/ 73 w 77"/>
              <a:gd name="T23" fmla="*/ 51 h 123"/>
              <a:gd name="T24" fmla="*/ 25 w 77"/>
              <a:gd name="T25" fmla="*/ 79 h 123"/>
              <a:gd name="T26" fmla="*/ 25 w 77"/>
              <a:gd name="T27" fmla="*/ 93 h 123"/>
              <a:gd name="T28" fmla="*/ 77 w 77"/>
              <a:gd name="T29" fmla="*/ 76 h 123"/>
              <a:gd name="T30" fmla="*/ 73 w 77"/>
              <a:gd name="T31" fmla="*/ 51 h 123"/>
              <a:gd name="T32" fmla="*/ 77 w 77"/>
              <a:gd name="T33" fmla="*/ 79 h 123"/>
              <a:gd name="T34" fmla="*/ 75 w 77"/>
              <a:gd name="T35" fmla="*/ 97 h 123"/>
              <a:gd name="T36" fmla="*/ 27 w 77"/>
              <a:gd name="T37" fmla="*/ 106 h 123"/>
              <a:gd name="T38" fmla="*/ 26 w 77"/>
              <a:gd name="T39" fmla="*/ 95 h 123"/>
              <a:gd name="T40" fmla="*/ 77 w 77"/>
              <a:gd name="T41" fmla="*/ 79 h 123"/>
              <a:gd name="T42" fmla="*/ 74 w 77"/>
              <a:gd name="T43" fmla="*/ 100 h 123"/>
              <a:gd name="T44" fmla="*/ 27 w 77"/>
              <a:gd name="T45" fmla="*/ 109 h 123"/>
              <a:gd name="T46" fmla="*/ 26 w 77"/>
              <a:gd name="T47" fmla="*/ 121 h 123"/>
              <a:gd name="T48" fmla="*/ 75 w 77"/>
              <a:gd name="T49" fmla="*/ 123 h 123"/>
              <a:gd name="T50" fmla="*/ 74 w 77"/>
              <a:gd name="T51" fmla="*/ 10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123">
                <a:moveTo>
                  <a:pt x="3" y="42"/>
                </a:moveTo>
                <a:cubicBezTo>
                  <a:pt x="36" y="0"/>
                  <a:pt x="36" y="0"/>
                  <a:pt x="36" y="0"/>
                </a:cubicBezTo>
                <a:cubicBezTo>
                  <a:pt x="38" y="13"/>
                  <a:pt x="46" y="19"/>
                  <a:pt x="61" y="18"/>
                </a:cubicBezTo>
                <a:cubicBezTo>
                  <a:pt x="13" y="59"/>
                  <a:pt x="13" y="59"/>
                  <a:pt x="13" y="59"/>
                </a:cubicBezTo>
                <a:cubicBezTo>
                  <a:pt x="8" y="59"/>
                  <a:pt x="4" y="57"/>
                  <a:pt x="2" y="53"/>
                </a:cubicBezTo>
                <a:cubicBezTo>
                  <a:pt x="0" y="50"/>
                  <a:pt x="0" y="47"/>
                  <a:pt x="3" y="42"/>
                </a:cubicBezTo>
                <a:close/>
                <a:moveTo>
                  <a:pt x="63" y="19"/>
                </a:moveTo>
                <a:cubicBezTo>
                  <a:pt x="17" y="59"/>
                  <a:pt x="17" y="59"/>
                  <a:pt x="17" y="59"/>
                </a:cubicBezTo>
                <a:cubicBezTo>
                  <a:pt x="22" y="61"/>
                  <a:pt x="24" y="72"/>
                  <a:pt x="24" y="77"/>
                </a:cubicBezTo>
                <a:cubicBezTo>
                  <a:pt x="73" y="48"/>
                  <a:pt x="73" y="48"/>
                  <a:pt x="73" y="48"/>
                </a:cubicBezTo>
                <a:cubicBezTo>
                  <a:pt x="66" y="41"/>
                  <a:pt x="63" y="31"/>
                  <a:pt x="63" y="19"/>
                </a:cubicBezTo>
                <a:close/>
                <a:moveTo>
                  <a:pt x="73" y="51"/>
                </a:moveTo>
                <a:cubicBezTo>
                  <a:pt x="25" y="79"/>
                  <a:pt x="25" y="79"/>
                  <a:pt x="25" y="79"/>
                </a:cubicBezTo>
                <a:cubicBezTo>
                  <a:pt x="27" y="85"/>
                  <a:pt x="27" y="88"/>
                  <a:pt x="25" y="93"/>
                </a:cubicBezTo>
                <a:cubicBezTo>
                  <a:pt x="77" y="76"/>
                  <a:pt x="77" y="76"/>
                  <a:pt x="77" y="76"/>
                </a:cubicBezTo>
                <a:cubicBezTo>
                  <a:pt x="71" y="70"/>
                  <a:pt x="70" y="61"/>
                  <a:pt x="73" y="51"/>
                </a:cubicBezTo>
                <a:close/>
                <a:moveTo>
                  <a:pt x="77" y="79"/>
                </a:moveTo>
                <a:cubicBezTo>
                  <a:pt x="73" y="85"/>
                  <a:pt x="72" y="91"/>
                  <a:pt x="75" y="97"/>
                </a:cubicBezTo>
                <a:cubicBezTo>
                  <a:pt x="27" y="106"/>
                  <a:pt x="27" y="106"/>
                  <a:pt x="27" y="106"/>
                </a:cubicBezTo>
                <a:cubicBezTo>
                  <a:pt x="28" y="103"/>
                  <a:pt x="28" y="99"/>
                  <a:pt x="26" y="95"/>
                </a:cubicBezTo>
                <a:cubicBezTo>
                  <a:pt x="77" y="79"/>
                  <a:pt x="77" y="79"/>
                  <a:pt x="77" y="79"/>
                </a:cubicBezTo>
                <a:close/>
                <a:moveTo>
                  <a:pt x="74" y="100"/>
                </a:moveTo>
                <a:cubicBezTo>
                  <a:pt x="27" y="109"/>
                  <a:pt x="27" y="109"/>
                  <a:pt x="27" y="109"/>
                </a:cubicBezTo>
                <a:cubicBezTo>
                  <a:pt x="28" y="112"/>
                  <a:pt x="28" y="118"/>
                  <a:pt x="26" y="121"/>
                </a:cubicBezTo>
                <a:cubicBezTo>
                  <a:pt x="75" y="123"/>
                  <a:pt x="75" y="123"/>
                  <a:pt x="75" y="123"/>
                </a:cubicBezTo>
                <a:cubicBezTo>
                  <a:pt x="69" y="115"/>
                  <a:pt x="70" y="108"/>
                  <a:pt x="74" y="10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1" name="Freeform 84"/>
          <p:cNvSpPr>
            <a:spLocks noEditPoints="1"/>
          </p:cNvSpPr>
          <p:nvPr/>
        </p:nvSpPr>
        <p:spPr bwMode="auto">
          <a:xfrm>
            <a:off x="4691768" y="2996793"/>
            <a:ext cx="103757" cy="164428"/>
          </a:xfrm>
          <a:custGeom>
            <a:avLst/>
            <a:gdLst>
              <a:gd name="T0" fmla="*/ 0 w 50"/>
              <a:gd name="T1" fmla="*/ 52 h 79"/>
              <a:gd name="T2" fmla="*/ 36 w 50"/>
              <a:gd name="T3" fmla="*/ 10 h 79"/>
              <a:gd name="T4" fmla="*/ 23 w 50"/>
              <a:gd name="T5" fmla="*/ 0 h 79"/>
              <a:gd name="T6" fmla="*/ 0 w 50"/>
              <a:gd name="T7" fmla="*/ 52 h 79"/>
              <a:gd name="T8" fmla="*/ 39 w 50"/>
              <a:gd name="T9" fmla="*/ 11 h 79"/>
              <a:gd name="T10" fmla="*/ 47 w 50"/>
              <a:gd name="T11" fmla="*/ 28 h 79"/>
              <a:gd name="T12" fmla="*/ 0 w 50"/>
              <a:gd name="T13" fmla="*/ 59 h 79"/>
              <a:gd name="T14" fmla="*/ 39 w 50"/>
              <a:gd name="T15" fmla="*/ 11 h 79"/>
              <a:gd name="T16" fmla="*/ 47 w 50"/>
              <a:gd name="T17" fmla="*/ 32 h 79"/>
              <a:gd name="T18" fmla="*/ 50 w 50"/>
              <a:gd name="T19" fmla="*/ 47 h 79"/>
              <a:gd name="T20" fmla="*/ 0 w 50"/>
              <a:gd name="T21" fmla="*/ 65 h 79"/>
              <a:gd name="T22" fmla="*/ 47 w 50"/>
              <a:gd name="T23" fmla="*/ 32 h 79"/>
              <a:gd name="T24" fmla="*/ 49 w 50"/>
              <a:gd name="T25" fmla="*/ 51 h 79"/>
              <a:gd name="T26" fmla="*/ 48 w 50"/>
              <a:gd name="T27" fmla="*/ 64 h 79"/>
              <a:gd name="T28" fmla="*/ 0 w 50"/>
              <a:gd name="T29" fmla="*/ 70 h 79"/>
              <a:gd name="T30" fmla="*/ 49 w 50"/>
              <a:gd name="T31" fmla="*/ 51 h 79"/>
              <a:gd name="T32" fmla="*/ 48 w 50"/>
              <a:gd name="T33" fmla="*/ 66 h 79"/>
              <a:gd name="T34" fmla="*/ 0 w 50"/>
              <a:gd name="T35" fmla="*/ 77 h 79"/>
              <a:gd name="T36" fmla="*/ 48 w 50"/>
              <a:gd name="T37" fmla="*/ 79 h 79"/>
              <a:gd name="T38" fmla="*/ 48 w 50"/>
              <a:gd name="T39" fmla="*/ 6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79">
                <a:moveTo>
                  <a:pt x="0" y="52"/>
                </a:moveTo>
                <a:cubicBezTo>
                  <a:pt x="36" y="10"/>
                  <a:pt x="36" y="10"/>
                  <a:pt x="36" y="10"/>
                </a:cubicBezTo>
                <a:cubicBezTo>
                  <a:pt x="30" y="9"/>
                  <a:pt x="26" y="6"/>
                  <a:pt x="23" y="0"/>
                </a:cubicBezTo>
                <a:cubicBezTo>
                  <a:pt x="0" y="52"/>
                  <a:pt x="0" y="52"/>
                  <a:pt x="0" y="52"/>
                </a:cubicBezTo>
                <a:close/>
                <a:moveTo>
                  <a:pt x="39" y="11"/>
                </a:moveTo>
                <a:cubicBezTo>
                  <a:pt x="39" y="16"/>
                  <a:pt x="44" y="24"/>
                  <a:pt x="47" y="28"/>
                </a:cubicBezTo>
                <a:cubicBezTo>
                  <a:pt x="0" y="59"/>
                  <a:pt x="0" y="59"/>
                  <a:pt x="0" y="59"/>
                </a:cubicBezTo>
                <a:cubicBezTo>
                  <a:pt x="39" y="11"/>
                  <a:pt x="39" y="11"/>
                  <a:pt x="39" y="11"/>
                </a:cubicBezTo>
                <a:close/>
                <a:moveTo>
                  <a:pt x="47" y="32"/>
                </a:moveTo>
                <a:cubicBezTo>
                  <a:pt x="47" y="36"/>
                  <a:pt x="47" y="44"/>
                  <a:pt x="50" y="47"/>
                </a:cubicBezTo>
                <a:cubicBezTo>
                  <a:pt x="0" y="65"/>
                  <a:pt x="0" y="65"/>
                  <a:pt x="0" y="65"/>
                </a:cubicBezTo>
                <a:cubicBezTo>
                  <a:pt x="47" y="32"/>
                  <a:pt x="47" y="32"/>
                  <a:pt x="47" y="32"/>
                </a:cubicBezTo>
                <a:close/>
                <a:moveTo>
                  <a:pt x="49" y="51"/>
                </a:moveTo>
                <a:cubicBezTo>
                  <a:pt x="48" y="54"/>
                  <a:pt x="48" y="61"/>
                  <a:pt x="48" y="64"/>
                </a:cubicBezTo>
                <a:cubicBezTo>
                  <a:pt x="0" y="70"/>
                  <a:pt x="0" y="70"/>
                  <a:pt x="0" y="70"/>
                </a:cubicBezTo>
                <a:cubicBezTo>
                  <a:pt x="49" y="51"/>
                  <a:pt x="49" y="51"/>
                  <a:pt x="49" y="51"/>
                </a:cubicBezTo>
                <a:close/>
                <a:moveTo>
                  <a:pt x="48" y="66"/>
                </a:moveTo>
                <a:cubicBezTo>
                  <a:pt x="0" y="77"/>
                  <a:pt x="0" y="77"/>
                  <a:pt x="0" y="77"/>
                </a:cubicBezTo>
                <a:cubicBezTo>
                  <a:pt x="48" y="79"/>
                  <a:pt x="48" y="79"/>
                  <a:pt x="48" y="79"/>
                </a:cubicBezTo>
                <a:cubicBezTo>
                  <a:pt x="46" y="76"/>
                  <a:pt x="46" y="70"/>
                  <a:pt x="48" y="6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2" name="Freeform 85"/>
          <p:cNvSpPr>
            <a:spLocks noEditPoints="1"/>
          </p:cNvSpPr>
          <p:nvPr/>
        </p:nvSpPr>
        <p:spPr bwMode="auto">
          <a:xfrm>
            <a:off x="4556357" y="3250909"/>
            <a:ext cx="371062" cy="374579"/>
          </a:xfrm>
          <a:custGeom>
            <a:avLst/>
            <a:gdLst>
              <a:gd name="T0" fmla="*/ 89 w 178"/>
              <a:gd name="T1" fmla="*/ 10 h 180"/>
              <a:gd name="T2" fmla="*/ 75 w 178"/>
              <a:gd name="T3" fmla="*/ 20 h 180"/>
              <a:gd name="T4" fmla="*/ 58 w 178"/>
              <a:gd name="T5" fmla="*/ 17 h 180"/>
              <a:gd name="T6" fmla="*/ 17 w 178"/>
              <a:gd name="T7" fmla="*/ 31 h 180"/>
              <a:gd name="T8" fmla="*/ 39 w 178"/>
              <a:gd name="T9" fmla="*/ 38 h 180"/>
              <a:gd name="T10" fmla="*/ 29 w 178"/>
              <a:gd name="T11" fmla="*/ 48 h 180"/>
              <a:gd name="T12" fmla="*/ 17 w 178"/>
              <a:gd name="T13" fmla="*/ 31 h 180"/>
              <a:gd name="T14" fmla="*/ 9 w 178"/>
              <a:gd name="T15" fmla="*/ 68 h 180"/>
              <a:gd name="T16" fmla="*/ 18 w 178"/>
              <a:gd name="T17" fmla="*/ 81 h 180"/>
              <a:gd name="T18" fmla="*/ 19 w 178"/>
              <a:gd name="T19" fmla="*/ 88 h 180"/>
              <a:gd name="T20" fmla="*/ 0 w 178"/>
              <a:gd name="T21" fmla="*/ 81 h 180"/>
              <a:gd name="T22" fmla="*/ 13 w 178"/>
              <a:gd name="T23" fmla="*/ 114 h 180"/>
              <a:gd name="T24" fmla="*/ 26 w 178"/>
              <a:gd name="T25" fmla="*/ 128 h 180"/>
              <a:gd name="T26" fmla="*/ 28 w 178"/>
              <a:gd name="T27" fmla="*/ 142 h 180"/>
              <a:gd name="T28" fmla="*/ 48 w 178"/>
              <a:gd name="T29" fmla="*/ 171 h 180"/>
              <a:gd name="T30" fmla="*/ 55 w 178"/>
              <a:gd name="T31" fmla="*/ 154 h 180"/>
              <a:gd name="T32" fmla="*/ 61 w 178"/>
              <a:gd name="T33" fmla="*/ 155 h 180"/>
              <a:gd name="T34" fmla="*/ 48 w 178"/>
              <a:gd name="T35" fmla="*/ 171 h 180"/>
              <a:gd name="T36" fmla="*/ 87 w 178"/>
              <a:gd name="T37" fmla="*/ 169 h 180"/>
              <a:gd name="T38" fmla="*/ 103 w 178"/>
              <a:gd name="T39" fmla="*/ 160 h 180"/>
              <a:gd name="T40" fmla="*/ 118 w 178"/>
              <a:gd name="T41" fmla="*/ 163 h 180"/>
              <a:gd name="T42" fmla="*/ 159 w 178"/>
              <a:gd name="T43" fmla="*/ 147 h 180"/>
              <a:gd name="T44" fmla="*/ 137 w 178"/>
              <a:gd name="T45" fmla="*/ 141 h 180"/>
              <a:gd name="T46" fmla="*/ 146 w 178"/>
              <a:gd name="T47" fmla="*/ 131 h 180"/>
              <a:gd name="T48" fmla="*/ 159 w 178"/>
              <a:gd name="T49" fmla="*/ 147 h 180"/>
              <a:gd name="T50" fmla="*/ 166 w 178"/>
              <a:gd name="T51" fmla="*/ 112 h 180"/>
              <a:gd name="T52" fmla="*/ 159 w 178"/>
              <a:gd name="T53" fmla="*/ 95 h 180"/>
              <a:gd name="T54" fmla="*/ 166 w 178"/>
              <a:gd name="T55" fmla="*/ 82 h 180"/>
              <a:gd name="T56" fmla="*/ 167 w 178"/>
              <a:gd name="T57" fmla="*/ 45 h 180"/>
              <a:gd name="T58" fmla="*/ 152 w 178"/>
              <a:gd name="T59" fmla="*/ 57 h 180"/>
              <a:gd name="T60" fmla="*/ 147 w 178"/>
              <a:gd name="T61" fmla="*/ 51 h 180"/>
              <a:gd name="T62" fmla="*/ 167 w 178"/>
              <a:gd name="T63" fmla="*/ 45 h 180"/>
              <a:gd name="T64" fmla="*/ 137 w 178"/>
              <a:gd name="T65" fmla="*/ 26 h 180"/>
              <a:gd name="T66" fmla="*/ 119 w 178"/>
              <a:gd name="T67" fmla="*/ 25 h 180"/>
              <a:gd name="T68" fmla="*/ 109 w 178"/>
              <a:gd name="T69" fmla="*/ 1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180">
                <a:moveTo>
                  <a:pt x="71" y="2"/>
                </a:moveTo>
                <a:cubicBezTo>
                  <a:pt x="78" y="0"/>
                  <a:pt x="85" y="4"/>
                  <a:pt x="89" y="10"/>
                </a:cubicBezTo>
                <a:cubicBezTo>
                  <a:pt x="85" y="12"/>
                  <a:pt x="82" y="16"/>
                  <a:pt x="80" y="20"/>
                </a:cubicBezTo>
                <a:cubicBezTo>
                  <a:pt x="78" y="19"/>
                  <a:pt x="76" y="20"/>
                  <a:pt x="75" y="20"/>
                </a:cubicBezTo>
                <a:cubicBezTo>
                  <a:pt x="72" y="20"/>
                  <a:pt x="70" y="21"/>
                  <a:pt x="69" y="22"/>
                </a:cubicBezTo>
                <a:cubicBezTo>
                  <a:pt x="66" y="20"/>
                  <a:pt x="62" y="18"/>
                  <a:pt x="58" y="17"/>
                </a:cubicBezTo>
                <a:cubicBezTo>
                  <a:pt x="59" y="10"/>
                  <a:pt x="64" y="3"/>
                  <a:pt x="71" y="2"/>
                </a:cubicBezTo>
                <a:close/>
                <a:moveTo>
                  <a:pt x="17" y="31"/>
                </a:moveTo>
                <a:cubicBezTo>
                  <a:pt x="22" y="24"/>
                  <a:pt x="32" y="22"/>
                  <a:pt x="40" y="27"/>
                </a:cubicBezTo>
                <a:cubicBezTo>
                  <a:pt x="39" y="30"/>
                  <a:pt x="38" y="34"/>
                  <a:pt x="39" y="38"/>
                </a:cubicBezTo>
                <a:cubicBezTo>
                  <a:pt x="36" y="39"/>
                  <a:pt x="33" y="41"/>
                  <a:pt x="31" y="43"/>
                </a:cubicBezTo>
                <a:cubicBezTo>
                  <a:pt x="30" y="45"/>
                  <a:pt x="30" y="46"/>
                  <a:pt x="29" y="48"/>
                </a:cubicBezTo>
                <a:cubicBezTo>
                  <a:pt x="25" y="48"/>
                  <a:pt x="21" y="49"/>
                  <a:pt x="18" y="50"/>
                </a:cubicBezTo>
                <a:cubicBezTo>
                  <a:pt x="14" y="44"/>
                  <a:pt x="13" y="37"/>
                  <a:pt x="17" y="31"/>
                </a:cubicBezTo>
                <a:close/>
                <a:moveTo>
                  <a:pt x="0" y="81"/>
                </a:moveTo>
                <a:cubicBezTo>
                  <a:pt x="0" y="75"/>
                  <a:pt x="4" y="71"/>
                  <a:pt x="9" y="68"/>
                </a:cubicBezTo>
                <a:cubicBezTo>
                  <a:pt x="9" y="68"/>
                  <a:pt x="9" y="68"/>
                  <a:pt x="9" y="68"/>
                </a:cubicBezTo>
                <a:cubicBezTo>
                  <a:pt x="10" y="74"/>
                  <a:pt x="14" y="78"/>
                  <a:pt x="18" y="81"/>
                </a:cubicBezTo>
                <a:cubicBezTo>
                  <a:pt x="18" y="82"/>
                  <a:pt x="18" y="83"/>
                  <a:pt x="18" y="83"/>
                </a:cubicBezTo>
                <a:cubicBezTo>
                  <a:pt x="18" y="85"/>
                  <a:pt x="18" y="86"/>
                  <a:pt x="19" y="88"/>
                </a:cubicBezTo>
                <a:cubicBezTo>
                  <a:pt x="15" y="90"/>
                  <a:pt x="13" y="93"/>
                  <a:pt x="11" y="97"/>
                </a:cubicBezTo>
                <a:cubicBezTo>
                  <a:pt x="4" y="94"/>
                  <a:pt x="0" y="88"/>
                  <a:pt x="0" y="81"/>
                </a:cubicBezTo>
                <a:close/>
                <a:moveTo>
                  <a:pt x="9" y="137"/>
                </a:moveTo>
                <a:cubicBezTo>
                  <a:pt x="4" y="130"/>
                  <a:pt x="6" y="120"/>
                  <a:pt x="13" y="114"/>
                </a:cubicBezTo>
                <a:cubicBezTo>
                  <a:pt x="15" y="117"/>
                  <a:pt x="19" y="120"/>
                  <a:pt x="23" y="121"/>
                </a:cubicBezTo>
                <a:cubicBezTo>
                  <a:pt x="23" y="123"/>
                  <a:pt x="24" y="126"/>
                  <a:pt x="26" y="128"/>
                </a:cubicBezTo>
                <a:cubicBezTo>
                  <a:pt x="27" y="129"/>
                  <a:pt x="28" y="130"/>
                  <a:pt x="29" y="131"/>
                </a:cubicBezTo>
                <a:cubicBezTo>
                  <a:pt x="28" y="135"/>
                  <a:pt x="27" y="139"/>
                  <a:pt x="28" y="142"/>
                </a:cubicBezTo>
                <a:cubicBezTo>
                  <a:pt x="21" y="144"/>
                  <a:pt x="14" y="143"/>
                  <a:pt x="9" y="137"/>
                </a:cubicBezTo>
                <a:close/>
                <a:moveTo>
                  <a:pt x="48" y="171"/>
                </a:moveTo>
                <a:cubicBezTo>
                  <a:pt x="42" y="168"/>
                  <a:pt x="38" y="162"/>
                  <a:pt x="38" y="155"/>
                </a:cubicBezTo>
                <a:cubicBezTo>
                  <a:pt x="44" y="158"/>
                  <a:pt x="50" y="157"/>
                  <a:pt x="55" y="154"/>
                </a:cubicBezTo>
                <a:cubicBezTo>
                  <a:pt x="55" y="154"/>
                  <a:pt x="56" y="154"/>
                  <a:pt x="56" y="154"/>
                </a:cubicBezTo>
                <a:cubicBezTo>
                  <a:pt x="58" y="155"/>
                  <a:pt x="60" y="155"/>
                  <a:pt x="61" y="155"/>
                </a:cubicBezTo>
                <a:cubicBezTo>
                  <a:pt x="62" y="159"/>
                  <a:pt x="64" y="163"/>
                  <a:pt x="67" y="166"/>
                </a:cubicBezTo>
                <a:cubicBezTo>
                  <a:pt x="62" y="171"/>
                  <a:pt x="54" y="174"/>
                  <a:pt x="48" y="171"/>
                </a:cubicBezTo>
                <a:close/>
                <a:moveTo>
                  <a:pt x="106" y="178"/>
                </a:moveTo>
                <a:cubicBezTo>
                  <a:pt x="99" y="180"/>
                  <a:pt x="91" y="176"/>
                  <a:pt x="87" y="169"/>
                </a:cubicBezTo>
                <a:cubicBezTo>
                  <a:pt x="91" y="167"/>
                  <a:pt x="93" y="164"/>
                  <a:pt x="95" y="160"/>
                </a:cubicBezTo>
                <a:cubicBezTo>
                  <a:pt x="98" y="161"/>
                  <a:pt x="100" y="161"/>
                  <a:pt x="103" y="160"/>
                </a:cubicBezTo>
                <a:cubicBezTo>
                  <a:pt x="104" y="160"/>
                  <a:pt x="106" y="159"/>
                  <a:pt x="107" y="158"/>
                </a:cubicBezTo>
                <a:cubicBezTo>
                  <a:pt x="110" y="160"/>
                  <a:pt x="114" y="162"/>
                  <a:pt x="118" y="163"/>
                </a:cubicBezTo>
                <a:cubicBezTo>
                  <a:pt x="117" y="170"/>
                  <a:pt x="113" y="176"/>
                  <a:pt x="106" y="178"/>
                </a:cubicBezTo>
                <a:close/>
                <a:moveTo>
                  <a:pt x="159" y="147"/>
                </a:moveTo>
                <a:cubicBezTo>
                  <a:pt x="154" y="155"/>
                  <a:pt x="144" y="157"/>
                  <a:pt x="136" y="153"/>
                </a:cubicBezTo>
                <a:cubicBezTo>
                  <a:pt x="137" y="149"/>
                  <a:pt x="137" y="145"/>
                  <a:pt x="137" y="141"/>
                </a:cubicBezTo>
                <a:cubicBezTo>
                  <a:pt x="140" y="140"/>
                  <a:pt x="143" y="138"/>
                  <a:pt x="144" y="135"/>
                </a:cubicBezTo>
                <a:cubicBezTo>
                  <a:pt x="145" y="134"/>
                  <a:pt x="146" y="133"/>
                  <a:pt x="146" y="131"/>
                </a:cubicBezTo>
                <a:cubicBezTo>
                  <a:pt x="150" y="131"/>
                  <a:pt x="154" y="131"/>
                  <a:pt x="157" y="129"/>
                </a:cubicBezTo>
                <a:cubicBezTo>
                  <a:pt x="161" y="134"/>
                  <a:pt x="162" y="142"/>
                  <a:pt x="159" y="147"/>
                </a:cubicBezTo>
                <a:close/>
                <a:moveTo>
                  <a:pt x="178" y="96"/>
                </a:moveTo>
                <a:cubicBezTo>
                  <a:pt x="178" y="103"/>
                  <a:pt x="173" y="110"/>
                  <a:pt x="166" y="112"/>
                </a:cubicBezTo>
                <a:cubicBezTo>
                  <a:pt x="165" y="107"/>
                  <a:pt x="163" y="103"/>
                  <a:pt x="159" y="100"/>
                </a:cubicBezTo>
                <a:cubicBezTo>
                  <a:pt x="159" y="98"/>
                  <a:pt x="159" y="96"/>
                  <a:pt x="159" y="95"/>
                </a:cubicBezTo>
                <a:cubicBezTo>
                  <a:pt x="159" y="93"/>
                  <a:pt x="159" y="91"/>
                  <a:pt x="158" y="90"/>
                </a:cubicBezTo>
                <a:cubicBezTo>
                  <a:pt x="162" y="88"/>
                  <a:pt x="164" y="85"/>
                  <a:pt x="166" y="82"/>
                </a:cubicBezTo>
                <a:cubicBezTo>
                  <a:pt x="173" y="84"/>
                  <a:pt x="178" y="89"/>
                  <a:pt x="178" y="96"/>
                </a:cubicBezTo>
                <a:close/>
                <a:moveTo>
                  <a:pt x="167" y="45"/>
                </a:moveTo>
                <a:cubicBezTo>
                  <a:pt x="171" y="51"/>
                  <a:pt x="170" y="59"/>
                  <a:pt x="165" y="66"/>
                </a:cubicBezTo>
                <a:cubicBezTo>
                  <a:pt x="162" y="61"/>
                  <a:pt x="157" y="58"/>
                  <a:pt x="152" y="57"/>
                </a:cubicBezTo>
                <a:cubicBezTo>
                  <a:pt x="151" y="56"/>
                  <a:pt x="151" y="55"/>
                  <a:pt x="150" y="54"/>
                </a:cubicBezTo>
                <a:cubicBezTo>
                  <a:pt x="149" y="53"/>
                  <a:pt x="148" y="52"/>
                  <a:pt x="147" y="51"/>
                </a:cubicBezTo>
                <a:cubicBezTo>
                  <a:pt x="148" y="47"/>
                  <a:pt x="149" y="43"/>
                  <a:pt x="148" y="39"/>
                </a:cubicBezTo>
                <a:cubicBezTo>
                  <a:pt x="155" y="37"/>
                  <a:pt x="163" y="39"/>
                  <a:pt x="167" y="45"/>
                </a:cubicBezTo>
                <a:close/>
                <a:moveTo>
                  <a:pt x="127" y="8"/>
                </a:moveTo>
                <a:cubicBezTo>
                  <a:pt x="134" y="11"/>
                  <a:pt x="138" y="18"/>
                  <a:pt x="137" y="26"/>
                </a:cubicBezTo>
                <a:cubicBezTo>
                  <a:pt x="132" y="24"/>
                  <a:pt x="127" y="25"/>
                  <a:pt x="122" y="27"/>
                </a:cubicBezTo>
                <a:cubicBezTo>
                  <a:pt x="121" y="26"/>
                  <a:pt x="120" y="26"/>
                  <a:pt x="119" y="25"/>
                </a:cubicBezTo>
                <a:cubicBezTo>
                  <a:pt x="117" y="24"/>
                  <a:pt x="115" y="24"/>
                  <a:pt x="114" y="24"/>
                </a:cubicBezTo>
                <a:cubicBezTo>
                  <a:pt x="113" y="20"/>
                  <a:pt x="111" y="17"/>
                  <a:pt x="109" y="14"/>
                </a:cubicBezTo>
                <a:cubicBezTo>
                  <a:pt x="113" y="8"/>
                  <a:pt x="121" y="6"/>
                  <a:pt x="127" y="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3" name="Freeform 86"/>
          <p:cNvSpPr>
            <a:spLocks noEditPoints="1"/>
          </p:cNvSpPr>
          <p:nvPr/>
        </p:nvSpPr>
        <p:spPr bwMode="auto">
          <a:xfrm>
            <a:off x="4581856" y="3275529"/>
            <a:ext cx="318304" cy="322700"/>
          </a:xfrm>
          <a:custGeom>
            <a:avLst/>
            <a:gdLst>
              <a:gd name="T0" fmla="*/ 54 w 153"/>
              <a:gd name="T1" fmla="*/ 13 h 155"/>
              <a:gd name="T2" fmla="*/ 50 w 153"/>
              <a:gd name="T3" fmla="*/ 29 h 155"/>
              <a:gd name="T4" fmla="*/ 47 w 153"/>
              <a:gd name="T5" fmla="*/ 31 h 155"/>
              <a:gd name="T6" fmla="*/ 31 w 153"/>
              <a:gd name="T7" fmla="*/ 25 h 155"/>
              <a:gd name="T8" fmla="*/ 1 w 153"/>
              <a:gd name="T9" fmla="*/ 50 h 155"/>
              <a:gd name="T10" fmla="*/ 24 w 153"/>
              <a:gd name="T11" fmla="*/ 54 h 155"/>
              <a:gd name="T12" fmla="*/ 8 w 153"/>
              <a:gd name="T13" fmla="*/ 65 h 155"/>
              <a:gd name="T14" fmla="*/ 2 w 153"/>
              <a:gd name="T15" fmla="*/ 96 h 155"/>
              <a:gd name="T16" fmla="*/ 22 w 153"/>
              <a:gd name="T17" fmla="*/ 88 h 155"/>
              <a:gd name="T18" fmla="*/ 19 w 153"/>
              <a:gd name="T19" fmla="*/ 92 h 155"/>
              <a:gd name="T20" fmla="*/ 2 w 153"/>
              <a:gd name="T21" fmla="*/ 96 h 155"/>
              <a:gd name="T22" fmla="*/ 21 w 153"/>
              <a:gd name="T23" fmla="*/ 121 h 155"/>
              <a:gd name="T24" fmla="*/ 39 w 153"/>
              <a:gd name="T25" fmla="*/ 139 h 155"/>
              <a:gd name="T26" fmla="*/ 66 w 153"/>
              <a:gd name="T27" fmla="*/ 155 h 155"/>
              <a:gd name="T28" fmla="*/ 66 w 153"/>
              <a:gd name="T29" fmla="*/ 133 h 155"/>
              <a:gd name="T30" fmla="*/ 70 w 153"/>
              <a:gd name="T31" fmla="*/ 134 h 155"/>
              <a:gd name="T32" fmla="*/ 79 w 153"/>
              <a:gd name="T33" fmla="*/ 147 h 155"/>
              <a:gd name="T34" fmla="*/ 116 w 153"/>
              <a:gd name="T35" fmla="*/ 145 h 155"/>
              <a:gd name="T36" fmla="*/ 102 w 153"/>
              <a:gd name="T37" fmla="*/ 128 h 155"/>
              <a:gd name="T38" fmla="*/ 105 w 153"/>
              <a:gd name="T39" fmla="*/ 126 h 155"/>
              <a:gd name="T40" fmla="*/ 121 w 153"/>
              <a:gd name="T41" fmla="*/ 130 h 155"/>
              <a:gd name="T42" fmla="*/ 150 w 153"/>
              <a:gd name="T43" fmla="*/ 104 h 155"/>
              <a:gd name="T44" fmla="*/ 127 w 153"/>
              <a:gd name="T45" fmla="*/ 101 h 155"/>
              <a:gd name="T46" fmla="*/ 130 w 153"/>
              <a:gd name="T47" fmla="*/ 100 h 155"/>
              <a:gd name="T48" fmla="*/ 150 w 153"/>
              <a:gd name="T49" fmla="*/ 104 h 155"/>
              <a:gd name="T50" fmla="*/ 145 w 153"/>
              <a:gd name="T51" fmla="*/ 75 h 155"/>
              <a:gd name="T52" fmla="*/ 133 w 153"/>
              <a:gd name="T53" fmla="*/ 66 h 155"/>
              <a:gd name="T54" fmla="*/ 151 w 153"/>
              <a:gd name="T55" fmla="*/ 58 h 155"/>
              <a:gd name="T56" fmla="*/ 131 w 153"/>
              <a:gd name="T57" fmla="*/ 37 h 155"/>
              <a:gd name="T58" fmla="*/ 115 w 153"/>
              <a:gd name="T59" fmla="*/ 38 h 155"/>
              <a:gd name="T60" fmla="*/ 113 w 153"/>
              <a:gd name="T61" fmla="*/ 18 h 155"/>
              <a:gd name="T62" fmla="*/ 84 w 153"/>
              <a:gd name="T63" fmla="*/ 1 h 155"/>
              <a:gd name="T64" fmla="*/ 86 w 153"/>
              <a:gd name="T65" fmla="*/ 23 h 155"/>
              <a:gd name="T66" fmla="*/ 82 w 153"/>
              <a:gd name="T67" fmla="*/ 22 h 155"/>
              <a:gd name="T68" fmla="*/ 72 w 153"/>
              <a:gd name="T69" fmla="*/ 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155">
                <a:moveTo>
                  <a:pt x="37" y="11"/>
                </a:moveTo>
                <a:cubicBezTo>
                  <a:pt x="42" y="8"/>
                  <a:pt x="49" y="9"/>
                  <a:pt x="54" y="13"/>
                </a:cubicBezTo>
                <a:cubicBezTo>
                  <a:pt x="50" y="17"/>
                  <a:pt x="49" y="23"/>
                  <a:pt x="50" y="29"/>
                </a:cubicBezTo>
                <a:cubicBezTo>
                  <a:pt x="50" y="29"/>
                  <a:pt x="50" y="29"/>
                  <a:pt x="50" y="29"/>
                </a:cubicBezTo>
                <a:cubicBezTo>
                  <a:pt x="50" y="29"/>
                  <a:pt x="49" y="29"/>
                  <a:pt x="49" y="30"/>
                </a:cubicBezTo>
                <a:cubicBezTo>
                  <a:pt x="48" y="30"/>
                  <a:pt x="48" y="30"/>
                  <a:pt x="47" y="31"/>
                </a:cubicBezTo>
                <a:cubicBezTo>
                  <a:pt x="46" y="30"/>
                  <a:pt x="45" y="29"/>
                  <a:pt x="43" y="28"/>
                </a:cubicBezTo>
                <a:cubicBezTo>
                  <a:pt x="40" y="25"/>
                  <a:pt x="35" y="24"/>
                  <a:pt x="31" y="25"/>
                </a:cubicBezTo>
                <a:cubicBezTo>
                  <a:pt x="30" y="19"/>
                  <a:pt x="32" y="14"/>
                  <a:pt x="37" y="11"/>
                </a:cubicBezTo>
                <a:close/>
                <a:moveTo>
                  <a:pt x="1" y="50"/>
                </a:moveTo>
                <a:cubicBezTo>
                  <a:pt x="3" y="44"/>
                  <a:pt x="9" y="40"/>
                  <a:pt x="17" y="40"/>
                </a:cubicBezTo>
                <a:cubicBezTo>
                  <a:pt x="17" y="45"/>
                  <a:pt x="20" y="51"/>
                  <a:pt x="24" y="54"/>
                </a:cubicBezTo>
                <a:cubicBezTo>
                  <a:pt x="24" y="55"/>
                  <a:pt x="23" y="55"/>
                  <a:pt x="23" y="56"/>
                </a:cubicBezTo>
                <a:cubicBezTo>
                  <a:pt x="17" y="56"/>
                  <a:pt x="10" y="60"/>
                  <a:pt x="8" y="65"/>
                </a:cubicBezTo>
                <a:cubicBezTo>
                  <a:pt x="2" y="62"/>
                  <a:pt x="0" y="56"/>
                  <a:pt x="1" y="50"/>
                </a:cubicBezTo>
                <a:close/>
                <a:moveTo>
                  <a:pt x="2" y="96"/>
                </a:moveTo>
                <a:cubicBezTo>
                  <a:pt x="0" y="90"/>
                  <a:pt x="3" y="83"/>
                  <a:pt x="8" y="80"/>
                </a:cubicBezTo>
                <a:cubicBezTo>
                  <a:pt x="11" y="84"/>
                  <a:pt x="17" y="87"/>
                  <a:pt x="22" y="88"/>
                </a:cubicBezTo>
                <a:cubicBezTo>
                  <a:pt x="22" y="88"/>
                  <a:pt x="22" y="89"/>
                  <a:pt x="22" y="89"/>
                </a:cubicBezTo>
                <a:cubicBezTo>
                  <a:pt x="21" y="90"/>
                  <a:pt x="20" y="91"/>
                  <a:pt x="19" y="92"/>
                </a:cubicBezTo>
                <a:cubicBezTo>
                  <a:pt x="15" y="95"/>
                  <a:pt x="12" y="100"/>
                  <a:pt x="11" y="104"/>
                </a:cubicBezTo>
                <a:cubicBezTo>
                  <a:pt x="7" y="103"/>
                  <a:pt x="3" y="100"/>
                  <a:pt x="2" y="96"/>
                </a:cubicBezTo>
                <a:close/>
                <a:moveTo>
                  <a:pt x="25" y="139"/>
                </a:moveTo>
                <a:cubicBezTo>
                  <a:pt x="20" y="135"/>
                  <a:pt x="18" y="128"/>
                  <a:pt x="21" y="121"/>
                </a:cubicBezTo>
                <a:cubicBezTo>
                  <a:pt x="26" y="123"/>
                  <a:pt x="32" y="122"/>
                  <a:pt x="36" y="119"/>
                </a:cubicBezTo>
                <a:cubicBezTo>
                  <a:pt x="33" y="126"/>
                  <a:pt x="34" y="134"/>
                  <a:pt x="39" y="139"/>
                </a:cubicBezTo>
                <a:cubicBezTo>
                  <a:pt x="35" y="141"/>
                  <a:pt x="30" y="141"/>
                  <a:pt x="25" y="139"/>
                </a:cubicBezTo>
                <a:close/>
                <a:moveTo>
                  <a:pt x="66" y="155"/>
                </a:moveTo>
                <a:cubicBezTo>
                  <a:pt x="60" y="155"/>
                  <a:pt x="55" y="150"/>
                  <a:pt x="53" y="143"/>
                </a:cubicBezTo>
                <a:cubicBezTo>
                  <a:pt x="59" y="142"/>
                  <a:pt x="63" y="138"/>
                  <a:pt x="66" y="133"/>
                </a:cubicBezTo>
                <a:cubicBezTo>
                  <a:pt x="67" y="133"/>
                  <a:pt x="67" y="134"/>
                  <a:pt x="68" y="134"/>
                </a:cubicBezTo>
                <a:cubicBezTo>
                  <a:pt x="69" y="134"/>
                  <a:pt x="69" y="134"/>
                  <a:pt x="70" y="134"/>
                </a:cubicBezTo>
                <a:cubicBezTo>
                  <a:pt x="70" y="134"/>
                  <a:pt x="70" y="135"/>
                  <a:pt x="70" y="135"/>
                </a:cubicBezTo>
                <a:cubicBezTo>
                  <a:pt x="71" y="140"/>
                  <a:pt x="75" y="145"/>
                  <a:pt x="79" y="147"/>
                </a:cubicBezTo>
                <a:cubicBezTo>
                  <a:pt x="77" y="152"/>
                  <a:pt x="72" y="155"/>
                  <a:pt x="66" y="155"/>
                </a:cubicBezTo>
                <a:close/>
                <a:moveTo>
                  <a:pt x="116" y="145"/>
                </a:moveTo>
                <a:cubicBezTo>
                  <a:pt x="110" y="148"/>
                  <a:pt x="103" y="147"/>
                  <a:pt x="98" y="143"/>
                </a:cubicBezTo>
                <a:cubicBezTo>
                  <a:pt x="102" y="139"/>
                  <a:pt x="103" y="133"/>
                  <a:pt x="102" y="128"/>
                </a:cubicBezTo>
                <a:cubicBezTo>
                  <a:pt x="103" y="127"/>
                  <a:pt x="103" y="127"/>
                  <a:pt x="104" y="126"/>
                </a:cubicBezTo>
                <a:cubicBezTo>
                  <a:pt x="105" y="126"/>
                  <a:pt x="105" y="126"/>
                  <a:pt x="105" y="126"/>
                </a:cubicBezTo>
                <a:cubicBezTo>
                  <a:pt x="106" y="126"/>
                  <a:pt x="107" y="127"/>
                  <a:pt x="108" y="128"/>
                </a:cubicBezTo>
                <a:cubicBezTo>
                  <a:pt x="112" y="130"/>
                  <a:pt x="117" y="131"/>
                  <a:pt x="121" y="130"/>
                </a:cubicBezTo>
                <a:cubicBezTo>
                  <a:pt x="122" y="136"/>
                  <a:pt x="120" y="141"/>
                  <a:pt x="116" y="145"/>
                </a:cubicBezTo>
                <a:close/>
                <a:moveTo>
                  <a:pt x="150" y="104"/>
                </a:moveTo>
                <a:cubicBezTo>
                  <a:pt x="148" y="111"/>
                  <a:pt x="142" y="115"/>
                  <a:pt x="135" y="115"/>
                </a:cubicBezTo>
                <a:cubicBezTo>
                  <a:pt x="135" y="110"/>
                  <a:pt x="132" y="105"/>
                  <a:pt x="127" y="101"/>
                </a:cubicBezTo>
                <a:cubicBezTo>
                  <a:pt x="128" y="101"/>
                  <a:pt x="128" y="100"/>
                  <a:pt x="128" y="100"/>
                </a:cubicBezTo>
                <a:cubicBezTo>
                  <a:pt x="129" y="100"/>
                  <a:pt x="129" y="100"/>
                  <a:pt x="130" y="100"/>
                </a:cubicBezTo>
                <a:cubicBezTo>
                  <a:pt x="136" y="99"/>
                  <a:pt x="142" y="96"/>
                  <a:pt x="145" y="91"/>
                </a:cubicBezTo>
                <a:cubicBezTo>
                  <a:pt x="149" y="95"/>
                  <a:pt x="151" y="100"/>
                  <a:pt x="150" y="104"/>
                </a:cubicBezTo>
                <a:close/>
                <a:moveTo>
                  <a:pt x="151" y="58"/>
                </a:moveTo>
                <a:cubicBezTo>
                  <a:pt x="153" y="64"/>
                  <a:pt x="150" y="70"/>
                  <a:pt x="145" y="75"/>
                </a:cubicBezTo>
                <a:cubicBezTo>
                  <a:pt x="142" y="70"/>
                  <a:pt x="137" y="68"/>
                  <a:pt x="131" y="67"/>
                </a:cubicBezTo>
                <a:cubicBezTo>
                  <a:pt x="132" y="67"/>
                  <a:pt x="132" y="66"/>
                  <a:pt x="133" y="66"/>
                </a:cubicBezTo>
                <a:cubicBezTo>
                  <a:pt x="138" y="62"/>
                  <a:pt x="141" y="56"/>
                  <a:pt x="141" y="50"/>
                </a:cubicBezTo>
                <a:cubicBezTo>
                  <a:pt x="145" y="51"/>
                  <a:pt x="149" y="53"/>
                  <a:pt x="151" y="58"/>
                </a:cubicBezTo>
                <a:close/>
                <a:moveTo>
                  <a:pt x="127" y="19"/>
                </a:moveTo>
                <a:cubicBezTo>
                  <a:pt x="132" y="23"/>
                  <a:pt x="134" y="30"/>
                  <a:pt x="131" y="37"/>
                </a:cubicBezTo>
                <a:cubicBezTo>
                  <a:pt x="126" y="35"/>
                  <a:pt x="120" y="35"/>
                  <a:pt x="115" y="38"/>
                </a:cubicBezTo>
                <a:cubicBezTo>
                  <a:pt x="115" y="38"/>
                  <a:pt x="115" y="38"/>
                  <a:pt x="115" y="38"/>
                </a:cubicBezTo>
                <a:cubicBezTo>
                  <a:pt x="115" y="37"/>
                  <a:pt x="115" y="37"/>
                  <a:pt x="116" y="36"/>
                </a:cubicBezTo>
                <a:cubicBezTo>
                  <a:pt x="118" y="30"/>
                  <a:pt x="117" y="23"/>
                  <a:pt x="113" y="18"/>
                </a:cubicBezTo>
                <a:cubicBezTo>
                  <a:pt x="118" y="16"/>
                  <a:pt x="123" y="17"/>
                  <a:pt x="127" y="19"/>
                </a:cubicBezTo>
                <a:close/>
                <a:moveTo>
                  <a:pt x="84" y="1"/>
                </a:moveTo>
                <a:cubicBezTo>
                  <a:pt x="91" y="1"/>
                  <a:pt x="96" y="6"/>
                  <a:pt x="98" y="13"/>
                </a:cubicBezTo>
                <a:cubicBezTo>
                  <a:pt x="92" y="14"/>
                  <a:pt x="88" y="18"/>
                  <a:pt x="86" y="23"/>
                </a:cubicBezTo>
                <a:cubicBezTo>
                  <a:pt x="85" y="23"/>
                  <a:pt x="84" y="23"/>
                  <a:pt x="82" y="23"/>
                </a:cubicBezTo>
                <a:cubicBezTo>
                  <a:pt x="82" y="22"/>
                  <a:pt x="82" y="22"/>
                  <a:pt x="82" y="22"/>
                </a:cubicBezTo>
                <a:cubicBezTo>
                  <a:pt x="82" y="22"/>
                  <a:pt x="82" y="22"/>
                  <a:pt x="82" y="22"/>
                </a:cubicBezTo>
                <a:cubicBezTo>
                  <a:pt x="81" y="16"/>
                  <a:pt x="77" y="11"/>
                  <a:pt x="72" y="9"/>
                </a:cubicBezTo>
                <a:cubicBezTo>
                  <a:pt x="74" y="4"/>
                  <a:pt x="79" y="0"/>
                  <a:pt x="84"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4" name="Freeform 87"/>
          <p:cNvSpPr>
            <a:spLocks noEditPoints="1"/>
          </p:cNvSpPr>
          <p:nvPr/>
        </p:nvSpPr>
        <p:spPr bwMode="auto">
          <a:xfrm>
            <a:off x="4602080" y="3296632"/>
            <a:ext cx="279615" cy="283132"/>
          </a:xfrm>
          <a:custGeom>
            <a:avLst/>
            <a:gdLst>
              <a:gd name="T0" fmla="*/ 68 w 134"/>
              <a:gd name="T1" fmla="*/ 13 h 136"/>
              <a:gd name="T2" fmla="*/ 58 w 134"/>
              <a:gd name="T3" fmla="*/ 27 h 136"/>
              <a:gd name="T4" fmla="*/ 44 w 134"/>
              <a:gd name="T5" fmla="*/ 18 h 136"/>
              <a:gd name="T6" fmla="*/ 13 w 134"/>
              <a:gd name="T7" fmla="*/ 24 h 136"/>
              <a:gd name="T8" fmla="*/ 34 w 134"/>
              <a:gd name="T9" fmla="*/ 24 h 136"/>
              <a:gd name="T10" fmla="*/ 35 w 134"/>
              <a:gd name="T11" fmla="*/ 40 h 136"/>
              <a:gd name="T12" fmla="*/ 17 w 134"/>
              <a:gd name="T13" fmla="*/ 41 h 136"/>
              <a:gd name="T14" fmla="*/ 0 w 134"/>
              <a:gd name="T15" fmla="*/ 61 h 136"/>
              <a:gd name="T16" fmla="*/ 21 w 134"/>
              <a:gd name="T17" fmla="*/ 64 h 136"/>
              <a:gd name="T18" fmla="*/ 0 w 134"/>
              <a:gd name="T19" fmla="*/ 61 h 136"/>
              <a:gd name="T20" fmla="*/ 11 w 134"/>
              <a:gd name="T21" fmla="*/ 85 h 136"/>
              <a:gd name="T22" fmla="*/ 28 w 134"/>
              <a:gd name="T23" fmla="*/ 90 h 136"/>
              <a:gd name="T24" fmla="*/ 25 w 134"/>
              <a:gd name="T25" fmla="*/ 105 h 136"/>
              <a:gd name="T26" fmla="*/ 36 w 134"/>
              <a:gd name="T27" fmla="*/ 129 h 136"/>
              <a:gd name="T28" fmla="*/ 46 w 134"/>
              <a:gd name="T29" fmla="*/ 110 h 136"/>
              <a:gd name="T30" fmla="*/ 36 w 134"/>
              <a:gd name="T31" fmla="*/ 129 h 136"/>
              <a:gd name="T32" fmla="*/ 64 w 134"/>
              <a:gd name="T33" fmla="*/ 124 h 136"/>
              <a:gd name="T34" fmla="*/ 73 w 134"/>
              <a:gd name="T35" fmla="*/ 110 h 136"/>
              <a:gd name="T36" fmla="*/ 75 w 134"/>
              <a:gd name="T37" fmla="*/ 112 h 136"/>
              <a:gd name="T38" fmla="*/ 80 w 134"/>
              <a:gd name="T39" fmla="*/ 134 h 136"/>
              <a:gd name="T40" fmla="*/ 101 w 134"/>
              <a:gd name="T41" fmla="*/ 114 h 136"/>
              <a:gd name="T42" fmla="*/ 97 w 134"/>
              <a:gd name="T43" fmla="*/ 96 h 136"/>
              <a:gd name="T44" fmla="*/ 102 w 134"/>
              <a:gd name="T45" fmla="*/ 97 h 136"/>
              <a:gd name="T46" fmla="*/ 119 w 134"/>
              <a:gd name="T47" fmla="*/ 111 h 136"/>
              <a:gd name="T48" fmla="*/ 120 w 134"/>
              <a:gd name="T49" fmla="*/ 86 h 136"/>
              <a:gd name="T50" fmla="*/ 110 w 134"/>
              <a:gd name="T51" fmla="*/ 72 h 136"/>
              <a:gd name="T52" fmla="*/ 120 w 134"/>
              <a:gd name="T53" fmla="*/ 61 h 136"/>
              <a:gd name="T54" fmla="*/ 125 w 134"/>
              <a:gd name="T55" fmla="*/ 34 h 136"/>
              <a:gd name="T56" fmla="*/ 120 w 134"/>
              <a:gd name="T57" fmla="*/ 53 h 136"/>
              <a:gd name="T58" fmla="*/ 107 w 134"/>
              <a:gd name="T59" fmla="*/ 32 h 136"/>
              <a:gd name="T60" fmla="*/ 95 w 134"/>
              <a:gd name="T61" fmla="*/ 7 h 136"/>
              <a:gd name="T62" fmla="*/ 102 w 134"/>
              <a:gd name="T63" fmla="*/ 25 h 136"/>
              <a:gd name="T64" fmla="*/ 79 w 134"/>
              <a:gd name="T65" fmla="*/ 1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4" h="136">
                <a:moveTo>
                  <a:pt x="53" y="2"/>
                </a:moveTo>
                <a:cubicBezTo>
                  <a:pt x="60" y="0"/>
                  <a:pt x="67" y="6"/>
                  <a:pt x="68" y="13"/>
                </a:cubicBezTo>
                <a:cubicBezTo>
                  <a:pt x="63" y="15"/>
                  <a:pt x="59" y="21"/>
                  <a:pt x="58" y="27"/>
                </a:cubicBezTo>
                <a:cubicBezTo>
                  <a:pt x="58" y="27"/>
                  <a:pt x="58" y="27"/>
                  <a:pt x="58" y="27"/>
                </a:cubicBezTo>
                <a:cubicBezTo>
                  <a:pt x="58" y="27"/>
                  <a:pt x="58" y="26"/>
                  <a:pt x="58" y="26"/>
                </a:cubicBezTo>
                <a:cubicBezTo>
                  <a:pt x="55" y="21"/>
                  <a:pt x="49" y="18"/>
                  <a:pt x="44" y="18"/>
                </a:cubicBezTo>
                <a:cubicBezTo>
                  <a:pt x="43" y="10"/>
                  <a:pt x="47" y="3"/>
                  <a:pt x="53" y="2"/>
                </a:cubicBezTo>
                <a:close/>
                <a:moveTo>
                  <a:pt x="13" y="24"/>
                </a:moveTo>
                <a:cubicBezTo>
                  <a:pt x="16" y="18"/>
                  <a:pt x="25" y="17"/>
                  <a:pt x="31" y="21"/>
                </a:cubicBezTo>
                <a:cubicBezTo>
                  <a:pt x="32" y="22"/>
                  <a:pt x="33" y="23"/>
                  <a:pt x="34" y="24"/>
                </a:cubicBezTo>
                <a:cubicBezTo>
                  <a:pt x="31" y="28"/>
                  <a:pt x="31" y="34"/>
                  <a:pt x="34" y="39"/>
                </a:cubicBezTo>
                <a:cubicBezTo>
                  <a:pt x="34" y="40"/>
                  <a:pt x="35" y="40"/>
                  <a:pt x="35" y="40"/>
                </a:cubicBezTo>
                <a:cubicBezTo>
                  <a:pt x="33" y="40"/>
                  <a:pt x="32" y="39"/>
                  <a:pt x="30" y="39"/>
                </a:cubicBezTo>
                <a:cubicBezTo>
                  <a:pt x="26" y="38"/>
                  <a:pt x="20" y="39"/>
                  <a:pt x="17" y="41"/>
                </a:cubicBezTo>
                <a:cubicBezTo>
                  <a:pt x="11" y="37"/>
                  <a:pt x="9" y="29"/>
                  <a:pt x="13" y="24"/>
                </a:cubicBezTo>
                <a:close/>
                <a:moveTo>
                  <a:pt x="0" y="61"/>
                </a:moveTo>
                <a:cubicBezTo>
                  <a:pt x="0" y="55"/>
                  <a:pt x="6" y="51"/>
                  <a:pt x="12" y="50"/>
                </a:cubicBezTo>
                <a:cubicBezTo>
                  <a:pt x="11" y="56"/>
                  <a:pt x="15" y="62"/>
                  <a:pt x="21" y="64"/>
                </a:cubicBezTo>
                <a:cubicBezTo>
                  <a:pt x="17" y="66"/>
                  <a:pt x="13" y="70"/>
                  <a:pt x="12" y="74"/>
                </a:cubicBezTo>
                <a:cubicBezTo>
                  <a:pt x="5" y="73"/>
                  <a:pt x="0" y="68"/>
                  <a:pt x="0" y="61"/>
                </a:cubicBezTo>
                <a:close/>
                <a:moveTo>
                  <a:pt x="7" y="103"/>
                </a:moveTo>
                <a:cubicBezTo>
                  <a:pt x="3" y="98"/>
                  <a:pt x="5" y="90"/>
                  <a:pt x="11" y="85"/>
                </a:cubicBezTo>
                <a:cubicBezTo>
                  <a:pt x="12" y="84"/>
                  <a:pt x="13" y="84"/>
                  <a:pt x="14" y="83"/>
                </a:cubicBezTo>
                <a:cubicBezTo>
                  <a:pt x="16" y="88"/>
                  <a:pt x="22" y="91"/>
                  <a:pt x="28" y="90"/>
                </a:cubicBezTo>
                <a:cubicBezTo>
                  <a:pt x="28" y="91"/>
                  <a:pt x="27" y="91"/>
                  <a:pt x="27" y="92"/>
                </a:cubicBezTo>
                <a:cubicBezTo>
                  <a:pt x="24" y="96"/>
                  <a:pt x="23" y="101"/>
                  <a:pt x="25" y="105"/>
                </a:cubicBezTo>
                <a:cubicBezTo>
                  <a:pt x="19" y="109"/>
                  <a:pt x="11" y="108"/>
                  <a:pt x="7" y="103"/>
                </a:cubicBezTo>
                <a:close/>
                <a:moveTo>
                  <a:pt x="36" y="129"/>
                </a:moveTo>
                <a:cubicBezTo>
                  <a:pt x="30" y="126"/>
                  <a:pt x="27" y="119"/>
                  <a:pt x="30" y="112"/>
                </a:cubicBezTo>
                <a:cubicBezTo>
                  <a:pt x="35" y="115"/>
                  <a:pt x="42" y="114"/>
                  <a:pt x="46" y="110"/>
                </a:cubicBezTo>
                <a:cubicBezTo>
                  <a:pt x="46" y="115"/>
                  <a:pt x="49" y="119"/>
                  <a:pt x="52" y="121"/>
                </a:cubicBezTo>
                <a:cubicBezTo>
                  <a:pt x="49" y="128"/>
                  <a:pt x="42" y="131"/>
                  <a:pt x="36" y="129"/>
                </a:cubicBezTo>
                <a:close/>
                <a:moveTo>
                  <a:pt x="80" y="134"/>
                </a:moveTo>
                <a:cubicBezTo>
                  <a:pt x="73" y="136"/>
                  <a:pt x="66" y="132"/>
                  <a:pt x="64" y="124"/>
                </a:cubicBezTo>
                <a:cubicBezTo>
                  <a:pt x="64" y="124"/>
                  <a:pt x="64" y="123"/>
                  <a:pt x="64" y="123"/>
                </a:cubicBezTo>
                <a:cubicBezTo>
                  <a:pt x="69" y="121"/>
                  <a:pt x="73" y="116"/>
                  <a:pt x="73" y="110"/>
                </a:cubicBezTo>
                <a:cubicBezTo>
                  <a:pt x="73" y="110"/>
                  <a:pt x="73" y="110"/>
                  <a:pt x="73" y="109"/>
                </a:cubicBezTo>
                <a:cubicBezTo>
                  <a:pt x="74" y="110"/>
                  <a:pt x="74" y="111"/>
                  <a:pt x="75" y="112"/>
                </a:cubicBezTo>
                <a:cubicBezTo>
                  <a:pt x="78" y="116"/>
                  <a:pt x="83" y="119"/>
                  <a:pt x="88" y="119"/>
                </a:cubicBezTo>
                <a:cubicBezTo>
                  <a:pt x="89" y="126"/>
                  <a:pt x="86" y="132"/>
                  <a:pt x="80" y="134"/>
                </a:cubicBezTo>
                <a:close/>
                <a:moveTo>
                  <a:pt x="119" y="111"/>
                </a:moveTo>
                <a:cubicBezTo>
                  <a:pt x="116" y="117"/>
                  <a:pt x="107" y="118"/>
                  <a:pt x="101" y="114"/>
                </a:cubicBezTo>
                <a:cubicBezTo>
                  <a:pt x="100" y="114"/>
                  <a:pt x="99" y="113"/>
                  <a:pt x="98" y="113"/>
                </a:cubicBezTo>
                <a:cubicBezTo>
                  <a:pt x="101" y="108"/>
                  <a:pt x="100" y="101"/>
                  <a:pt x="97" y="96"/>
                </a:cubicBezTo>
                <a:cubicBezTo>
                  <a:pt x="97" y="96"/>
                  <a:pt x="97" y="96"/>
                  <a:pt x="97" y="96"/>
                </a:cubicBezTo>
                <a:cubicBezTo>
                  <a:pt x="98" y="97"/>
                  <a:pt x="100" y="97"/>
                  <a:pt x="102" y="97"/>
                </a:cubicBezTo>
                <a:cubicBezTo>
                  <a:pt x="106" y="98"/>
                  <a:pt x="111" y="97"/>
                  <a:pt x="115" y="94"/>
                </a:cubicBezTo>
                <a:cubicBezTo>
                  <a:pt x="120" y="98"/>
                  <a:pt x="122" y="106"/>
                  <a:pt x="119" y="111"/>
                </a:cubicBezTo>
                <a:close/>
                <a:moveTo>
                  <a:pt x="133" y="73"/>
                </a:moveTo>
                <a:cubicBezTo>
                  <a:pt x="134" y="79"/>
                  <a:pt x="127" y="85"/>
                  <a:pt x="120" y="86"/>
                </a:cubicBezTo>
                <a:cubicBezTo>
                  <a:pt x="119" y="86"/>
                  <a:pt x="119" y="86"/>
                  <a:pt x="119" y="86"/>
                </a:cubicBezTo>
                <a:cubicBezTo>
                  <a:pt x="120" y="80"/>
                  <a:pt x="116" y="74"/>
                  <a:pt x="110" y="72"/>
                </a:cubicBezTo>
                <a:cubicBezTo>
                  <a:pt x="110" y="72"/>
                  <a:pt x="111" y="72"/>
                  <a:pt x="111" y="72"/>
                </a:cubicBezTo>
                <a:cubicBezTo>
                  <a:pt x="116" y="70"/>
                  <a:pt x="119" y="66"/>
                  <a:pt x="120" y="61"/>
                </a:cubicBezTo>
                <a:cubicBezTo>
                  <a:pt x="127" y="61"/>
                  <a:pt x="133" y="66"/>
                  <a:pt x="133" y="73"/>
                </a:cubicBezTo>
                <a:close/>
                <a:moveTo>
                  <a:pt x="125" y="34"/>
                </a:moveTo>
                <a:cubicBezTo>
                  <a:pt x="129" y="40"/>
                  <a:pt x="127" y="48"/>
                  <a:pt x="120" y="53"/>
                </a:cubicBezTo>
                <a:cubicBezTo>
                  <a:pt x="120" y="53"/>
                  <a:pt x="120" y="53"/>
                  <a:pt x="120" y="53"/>
                </a:cubicBezTo>
                <a:cubicBezTo>
                  <a:pt x="117" y="48"/>
                  <a:pt x="111" y="45"/>
                  <a:pt x="106" y="45"/>
                </a:cubicBezTo>
                <a:cubicBezTo>
                  <a:pt x="108" y="41"/>
                  <a:pt x="109" y="36"/>
                  <a:pt x="107" y="32"/>
                </a:cubicBezTo>
                <a:cubicBezTo>
                  <a:pt x="113" y="28"/>
                  <a:pt x="121" y="29"/>
                  <a:pt x="125" y="34"/>
                </a:cubicBezTo>
                <a:close/>
                <a:moveTo>
                  <a:pt x="95" y="7"/>
                </a:moveTo>
                <a:cubicBezTo>
                  <a:pt x="102" y="9"/>
                  <a:pt x="105" y="17"/>
                  <a:pt x="102" y="24"/>
                </a:cubicBezTo>
                <a:cubicBezTo>
                  <a:pt x="102" y="25"/>
                  <a:pt x="102" y="25"/>
                  <a:pt x="102" y="25"/>
                </a:cubicBezTo>
                <a:cubicBezTo>
                  <a:pt x="96" y="22"/>
                  <a:pt x="90" y="24"/>
                  <a:pt x="85" y="28"/>
                </a:cubicBezTo>
                <a:cubicBezTo>
                  <a:pt x="86" y="23"/>
                  <a:pt x="83" y="18"/>
                  <a:pt x="79" y="15"/>
                </a:cubicBezTo>
                <a:cubicBezTo>
                  <a:pt x="82" y="8"/>
                  <a:pt x="89" y="5"/>
                  <a:pt x="95" y="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5" name="Freeform 88"/>
          <p:cNvSpPr>
            <a:spLocks noEditPoints="1"/>
          </p:cNvSpPr>
          <p:nvPr/>
        </p:nvSpPr>
        <p:spPr bwMode="auto">
          <a:xfrm>
            <a:off x="4633735" y="3330045"/>
            <a:ext cx="214548" cy="216306"/>
          </a:xfrm>
          <a:custGeom>
            <a:avLst/>
            <a:gdLst>
              <a:gd name="T0" fmla="*/ 26 w 103"/>
              <a:gd name="T1" fmla="*/ 7 h 104"/>
              <a:gd name="T2" fmla="*/ 39 w 103"/>
              <a:gd name="T3" fmla="*/ 12 h 104"/>
              <a:gd name="T4" fmla="*/ 45 w 103"/>
              <a:gd name="T5" fmla="*/ 25 h 104"/>
              <a:gd name="T6" fmla="*/ 44 w 103"/>
              <a:gd name="T7" fmla="*/ 25 h 104"/>
              <a:gd name="T8" fmla="*/ 31 w 103"/>
              <a:gd name="T9" fmla="*/ 32 h 104"/>
              <a:gd name="T10" fmla="*/ 23 w 103"/>
              <a:gd name="T11" fmla="*/ 21 h 104"/>
              <a:gd name="T12" fmla="*/ 26 w 103"/>
              <a:gd name="T13" fmla="*/ 7 h 104"/>
              <a:gd name="T14" fmla="*/ 1 w 103"/>
              <a:gd name="T15" fmla="*/ 33 h 104"/>
              <a:gd name="T16" fmla="*/ 9 w 103"/>
              <a:gd name="T17" fmla="*/ 45 h 104"/>
              <a:gd name="T18" fmla="*/ 22 w 103"/>
              <a:gd name="T19" fmla="*/ 47 h 104"/>
              <a:gd name="T20" fmla="*/ 29 w 103"/>
              <a:gd name="T21" fmla="*/ 33 h 104"/>
              <a:gd name="T22" fmla="*/ 14 w 103"/>
              <a:gd name="T23" fmla="*/ 27 h 104"/>
              <a:gd name="T24" fmla="*/ 1 w 103"/>
              <a:gd name="T25" fmla="*/ 33 h 104"/>
              <a:gd name="T26" fmla="*/ 1 w 103"/>
              <a:gd name="T27" fmla="*/ 63 h 104"/>
              <a:gd name="T28" fmla="*/ 9 w 103"/>
              <a:gd name="T29" fmla="*/ 51 h 104"/>
              <a:gd name="T30" fmla="*/ 21 w 103"/>
              <a:gd name="T31" fmla="*/ 49 h 104"/>
              <a:gd name="T32" fmla="*/ 22 w 103"/>
              <a:gd name="T33" fmla="*/ 59 h 104"/>
              <a:gd name="T34" fmla="*/ 24 w 103"/>
              <a:gd name="T35" fmla="*/ 66 h 104"/>
              <a:gd name="T36" fmla="*/ 14 w 103"/>
              <a:gd name="T37" fmla="*/ 70 h 104"/>
              <a:gd name="T38" fmla="*/ 1 w 103"/>
              <a:gd name="T39" fmla="*/ 63 h 104"/>
              <a:gd name="T40" fmla="*/ 17 w 103"/>
              <a:gd name="T41" fmla="*/ 92 h 104"/>
              <a:gd name="T42" fmla="*/ 31 w 103"/>
              <a:gd name="T43" fmla="*/ 89 h 104"/>
              <a:gd name="T44" fmla="*/ 36 w 103"/>
              <a:gd name="T45" fmla="*/ 79 h 104"/>
              <a:gd name="T46" fmla="*/ 25 w 103"/>
              <a:gd name="T47" fmla="*/ 67 h 104"/>
              <a:gd name="T48" fmla="*/ 15 w 103"/>
              <a:gd name="T49" fmla="*/ 78 h 104"/>
              <a:gd name="T50" fmla="*/ 17 w 103"/>
              <a:gd name="T51" fmla="*/ 92 h 104"/>
              <a:gd name="T52" fmla="*/ 44 w 103"/>
              <a:gd name="T53" fmla="*/ 104 h 104"/>
              <a:gd name="T54" fmla="*/ 35 w 103"/>
              <a:gd name="T55" fmla="*/ 92 h 104"/>
              <a:gd name="T56" fmla="*/ 38 w 103"/>
              <a:gd name="T57" fmla="*/ 80 h 104"/>
              <a:gd name="T58" fmla="*/ 54 w 103"/>
              <a:gd name="T59" fmla="*/ 82 h 104"/>
              <a:gd name="T60" fmla="*/ 54 w 103"/>
              <a:gd name="T61" fmla="*/ 94 h 104"/>
              <a:gd name="T62" fmla="*/ 44 w 103"/>
              <a:gd name="T63" fmla="*/ 104 h 104"/>
              <a:gd name="T64" fmla="*/ 77 w 103"/>
              <a:gd name="T65" fmla="*/ 97 h 104"/>
              <a:gd name="T66" fmla="*/ 63 w 103"/>
              <a:gd name="T67" fmla="*/ 94 h 104"/>
              <a:gd name="T68" fmla="*/ 57 w 103"/>
              <a:gd name="T69" fmla="*/ 82 h 104"/>
              <a:gd name="T70" fmla="*/ 71 w 103"/>
              <a:gd name="T71" fmla="*/ 74 h 104"/>
              <a:gd name="T72" fmla="*/ 79 w 103"/>
              <a:gd name="T73" fmla="*/ 83 h 104"/>
              <a:gd name="T74" fmla="*/ 77 w 103"/>
              <a:gd name="T75" fmla="*/ 97 h 104"/>
              <a:gd name="T76" fmla="*/ 100 w 103"/>
              <a:gd name="T77" fmla="*/ 70 h 104"/>
              <a:gd name="T78" fmla="*/ 91 w 103"/>
              <a:gd name="T79" fmla="*/ 59 h 104"/>
              <a:gd name="T80" fmla="*/ 79 w 103"/>
              <a:gd name="T81" fmla="*/ 58 h 104"/>
              <a:gd name="T82" fmla="*/ 72 w 103"/>
              <a:gd name="T83" fmla="*/ 72 h 104"/>
              <a:gd name="T84" fmla="*/ 87 w 103"/>
              <a:gd name="T85" fmla="*/ 77 h 104"/>
              <a:gd name="T86" fmla="*/ 100 w 103"/>
              <a:gd name="T87" fmla="*/ 70 h 104"/>
              <a:gd name="T88" fmla="*/ 101 w 103"/>
              <a:gd name="T89" fmla="*/ 39 h 104"/>
              <a:gd name="T90" fmla="*/ 94 w 103"/>
              <a:gd name="T91" fmla="*/ 52 h 104"/>
              <a:gd name="T92" fmla="*/ 79 w 103"/>
              <a:gd name="T93" fmla="*/ 55 h 104"/>
              <a:gd name="T94" fmla="*/ 78 w 103"/>
              <a:gd name="T95" fmla="*/ 47 h 104"/>
              <a:gd name="T96" fmla="*/ 76 w 103"/>
              <a:gd name="T97" fmla="*/ 40 h 104"/>
              <a:gd name="T98" fmla="*/ 88 w 103"/>
              <a:gd name="T99" fmla="*/ 34 h 104"/>
              <a:gd name="T100" fmla="*/ 101 w 103"/>
              <a:gd name="T101" fmla="*/ 39 h 104"/>
              <a:gd name="T102" fmla="*/ 86 w 103"/>
              <a:gd name="T103" fmla="*/ 13 h 104"/>
              <a:gd name="T104" fmla="*/ 71 w 103"/>
              <a:gd name="T105" fmla="*/ 17 h 104"/>
              <a:gd name="T106" fmla="*/ 65 w 103"/>
              <a:gd name="T107" fmla="*/ 28 h 104"/>
              <a:gd name="T108" fmla="*/ 75 w 103"/>
              <a:gd name="T109" fmla="*/ 39 h 104"/>
              <a:gd name="T110" fmla="*/ 87 w 103"/>
              <a:gd name="T111" fmla="*/ 28 h 104"/>
              <a:gd name="T112" fmla="*/ 86 w 103"/>
              <a:gd name="T113" fmla="*/ 13 h 104"/>
              <a:gd name="T114" fmla="*/ 57 w 103"/>
              <a:gd name="T115" fmla="*/ 1 h 104"/>
              <a:gd name="T116" fmla="*/ 66 w 103"/>
              <a:gd name="T117" fmla="*/ 12 h 104"/>
              <a:gd name="T118" fmla="*/ 63 w 103"/>
              <a:gd name="T119" fmla="*/ 28 h 104"/>
              <a:gd name="T120" fmla="*/ 49 w 103"/>
              <a:gd name="T121" fmla="*/ 24 h 104"/>
              <a:gd name="T122" fmla="*/ 47 w 103"/>
              <a:gd name="T123" fmla="*/ 11 h 104"/>
              <a:gd name="T124" fmla="*/ 57 w 103"/>
              <a:gd name="T125" fmla="*/ 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3" h="104">
                <a:moveTo>
                  <a:pt x="26" y="7"/>
                </a:moveTo>
                <a:cubicBezTo>
                  <a:pt x="30" y="4"/>
                  <a:pt x="36" y="7"/>
                  <a:pt x="39" y="12"/>
                </a:cubicBezTo>
                <a:cubicBezTo>
                  <a:pt x="41" y="14"/>
                  <a:pt x="43" y="20"/>
                  <a:pt x="45" y="25"/>
                </a:cubicBezTo>
                <a:cubicBezTo>
                  <a:pt x="44" y="25"/>
                  <a:pt x="44" y="25"/>
                  <a:pt x="44" y="25"/>
                </a:cubicBezTo>
                <a:cubicBezTo>
                  <a:pt x="39" y="26"/>
                  <a:pt x="34" y="28"/>
                  <a:pt x="31" y="32"/>
                </a:cubicBezTo>
                <a:cubicBezTo>
                  <a:pt x="27" y="28"/>
                  <a:pt x="24" y="24"/>
                  <a:pt x="23" y="21"/>
                </a:cubicBezTo>
                <a:cubicBezTo>
                  <a:pt x="20" y="16"/>
                  <a:pt x="21" y="10"/>
                  <a:pt x="26" y="7"/>
                </a:cubicBezTo>
                <a:close/>
                <a:moveTo>
                  <a:pt x="1" y="33"/>
                </a:moveTo>
                <a:cubicBezTo>
                  <a:pt x="0" y="38"/>
                  <a:pt x="3" y="43"/>
                  <a:pt x="9" y="45"/>
                </a:cubicBezTo>
                <a:cubicBezTo>
                  <a:pt x="12" y="46"/>
                  <a:pt x="17" y="47"/>
                  <a:pt x="22" y="47"/>
                </a:cubicBezTo>
                <a:cubicBezTo>
                  <a:pt x="23" y="42"/>
                  <a:pt x="25" y="37"/>
                  <a:pt x="29" y="33"/>
                </a:cubicBezTo>
                <a:cubicBezTo>
                  <a:pt x="24" y="30"/>
                  <a:pt x="17" y="28"/>
                  <a:pt x="14" y="27"/>
                </a:cubicBezTo>
                <a:cubicBezTo>
                  <a:pt x="8" y="25"/>
                  <a:pt x="3" y="28"/>
                  <a:pt x="1" y="33"/>
                </a:cubicBezTo>
                <a:close/>
                <a:moveTo>
                  <a:pt x="1" y="63"/>
                </a:moveTo>
                <a:cubicBezTo>
                  <a:pt x="0" y="58"/>
                  <a:pt x="3" y="53"/>
                  <a:pt x="9" y="51"/>
                </a:cubicBezTo>
                <a:cubicBezTo>
                  <a:pt x="12" y="51"/>
                  <a:pt x="16" y="50"/>
                  <a:pt x="21" y="49"/>
                </a:cubicBezTo>
                <a:cubicBezTo>
                  <a:pt x="21" y="53"/>
                  <a:pt x="21" y="56"/>
                  <a:pt x="22" y="59"/>
                </a:cubicBezTo>
                <a:cubicBezTo>
                  <a:pt x="22" y="62"/>
                  <a:pt x="23" y="64"/>
                  <a:pt x="24" y="66"/>
                </a:cubicBezTo>
                <a:cubicBezTo>
                  <a:pt x="20" y="68"/>
                  <a:pt x="17" y="69"/>
                  <a:pt x="14" y="70"/>
                </a:cubicBezTo>
                <a:cubicBezTo>
                  <a:pt x="9" y="71"/>
                  <a:pt x="3" y="68"/>
                  <a:pt x="1" y="63"/>
                </a:cubicBezTo>
                <a:close/>
                <a:moveTo>
                  <a:pt x="17" y="92"/>
                </a:moveTo>
                <a:cubicBezTo>
                  <a:pt x="21" y="95"/>
                  <a:pt x="27" y="94"/>
                  <a:pt x="31" y="89"/>
                </a:cubicBezTo>
                <a:cubicBezTo>
                  <a:pt x="32" y="87"/>
                  <a:pt x="34" y="83"/>
                  <a:pt x="36" y="79"/>
                </a:cubicBezTo>
                <a:cubicBezTo>
                  <a:pt x="31" y="76"/>
                  <a:pt x="27" y="72"/>
                  <a:pt x="25" y="67"/>
                </a:cubicBezTo>
                <a:cubicBezTo>
                  <a:pt x="21" y="71"/>
                  <a:pt x="17" y="76"/>
                  <a:pt x="15" y="78"/>
                </a:cubicBezTo>
                <a:cubicBezTo>
                  <a:pt x="12" y="83"/>
                  <a:pt x="12" y="89"/>
                  <a:pt x="17" y="92"/>
                </a:cubicBezTo>
                <a:close/>
                <a:moveTo>
                  <a:pt x="44" y="104"/>
                </a:moveTo>
                <a:cubicBezTo>
                  <a:pt x="38" y="103"/>
                  <a:pt x="35" y="98"/>
                  <a:pt x="35" y="92"/>
                </a:cubicBezTo>
                <a:cubicBezTo>
                  <a:pt x="35" y="89"/>
                  <a:pt x="36" y="84"/>
                  <a:pt x="38" y="80"/>
                </a:cubicBezTo>
                <a:cubicBezTo>
                  <a:pt x="43" y="82"/>
                  <a:pt x="48" y="83"/>
                  <a:pt x="54" y="82"/>
                </a:cubicBezTo>
                <a:cubicBezTo>
                  <a:pt x="54" y="87"/>
                  <a:pt x="54" y="91"/>
                  <a:pt x="54" y="94"/>
                </a:cubicBezTo>
                <a:cubicBezTo>
                  <a:pt x="54" y="100"/>
                  <a:pt x="49" y="104"/>
                  <a:pt x="44" y="104"/>
                </a:cubicBezTo>
                <a:close/>
                <a:moveTo>
                  <a:pt x="77" y="97"/>
                </a:moveTo>
                <a:cubicBezTo>
                  <a:pt x="73" y="100"/>
                  <a:pt x="66" y="98"/>
                  <a:pt x="63" y="94"/>
                </a:cubicBezTo>
                <a:cubicBezTo>
                  <a:pt x="61" y="91"/>
                  <a:pt x="59" y="86"/>
                  <a:pt x="57" y="82"/>
                </a:cubicBezTo>
                <a:cubicBezTo>
                  <a:pt x="62" y="80"/>
                  <a:pt x="67" y="77"/>
                  <a:pt x="71" y="74"/>
                </a:cubicBezTo>
                <a:cubicBezTo>
                  <a:pt x="74" y="77"/>
                  <a:pt x="77" y="81"/>
                  <a:pt x="79" y="83"/>
                </a:cubicBezTo>
                <a:cubicBezTo>
                  <a:pt x="82" y="88"/>
                  <a:pt x="81" y="94"/>
                  <a:pt x="77" y="97"/>
                </a:cubicBezTo>
                <a:close/>
                <a:moveTo>
                  <a:pt x="100" y="70"/>
                </a:moveTo>
                <a:cubicBezTo>
                  <a:pt x="101" y="65"/>
                  <a:pt x="97" y="60"/>
                  <a:pt x="91" y="59"/>
                </a:cubicBezTo>
                <a:cubicBezTo>
                  <a:pt x="89" y="58"/>
                  <a:pt x="84" y="58"/>
                  <a:pt x="79" y="58"/>
                </a:cubicBezTo>
                <a:cubicBezTo>
                  <a:pt x="78" y="63"/>
                  <a:pt x="76" y="68"/>
                  <a:pt x="72" y="72"/>
                </a:cubicBezTo>
                <a:cubicBezTo>
                  <a:pt x="78" y="75"/>
                  <a:pt x="84" y="77"/>
                  <a:pt x="87" y="77"/>
                </a:cubicBezTo>
                <a:cubicBezTo>
                  <a:pt x="93" y="79"/>
                  <a:pt x="99" y="76"/>
                  <a:pt x="100" y="70"/>
                </a:cubicBezTo>
                <a:close/>
                <a:moveTo>
                  <a:pt x="101" y="39"/>
                </a:moveTo>
                <a:cubicBezTo>
                  <a:pt x="103" y="44"/>
                  <a:pt x="100" y="50"/>
                  <a:pt x="94" y="52"/>
                </a:cubicBezTo>
                <a:cubicBezTo>
                  <a:pt x="91" y="53"/>
                  <a:pt x="85" y="55"/>
                  <a:pt x="79" y="55"/>
                </a:cubicBezTo>
                <a:cubicBezTo>
                  <a:pt x="79" y="53"/>
                  <a:pt x="79" y="50"/>
                  <a:pt x="78" y="47"/>
                </a:cubicBezTo>
                <a:cubicBezTo>
                  <a:pt x="78" y="45"/>
                  <a:pt x="77" y="42"/>
                  <a:pt x="76" y="40"/>
                </a:cubicBezTo>
                <a:cubicBezTo>
                  <a:pt x="80" y="37"/>
                  <a:pt x="85" y="35"/>
                  <a:pt x="88" y="34"/>
                </a:cubicBezTo>
                <a:cubicBezTo>
                  <a:pt x="93" y="32"/>
                  <a:pt x="99" y="34"/>
                  <a:pt x="101" y="39"/>
                </a:cubicBezTo>
                <a:close/>
                <a:moveTo>
                  <a:pt x="86" y="13"/>
                </a:moveTo>
                <a:cubicBezTo>
                  <a:pt x="81" y="10"/>
                  <a:pt x="75" y="12"/>
                  <a:pt x="71" y="17"/>
                </a:cubicBezTo>
                <a:cubicBezTo>
                  <a:pt x="70" y="19"/>
                  <a:pt x="67" y="24"/>
                  <a:pt x="65" y="28"/>
                </a:cubicBezTo>
                <a:cubicBezTo>
                  <a:pt x="69" y="31"/>
                  <a:pt x="73" y="35"/>
                  <a:pt x="75" y="39"/>
                </a:cubicBezTo>
                <a:cubicBezTo>
                  <a:pt x="80" y="36"/>
                  <a:pt x="85" y="30"/>
                  <a:pt x="87" y="28"/>
                </a:cubicBezTo>
                <a:cubicBezTo>
                  <a:pt x="90" y="23"/>
                  <a:pt x="90" y="16"/>
                  <a:pt x="86" y="13"/>
                </a:cubicBezTo>
                <a:close/>
                <a:moveTo>
                  <a:pt x="57" y="1"/>
                </a:moveTo>
                <a:cubicBezTo>
                  <a:pt x="63" y="1"/>
                  <a:pt x="67" y="6"/>
                  <a:pt x="66" y="12"/>
                </a:cubicBezTo>
                <a:cubicBezTo>
                  <a:pt x="66" y="15"/>
                  <a:pt x="65" y="22"/>
                  <a:pt x="63" y="28"/>
                </a:cubicBezTo>
                <a:cubicBezTo>
                  <a:pt x="59" y="25"/>
                  <a:pt x="54" y="24"/>
                  <a:pt x="49" y="24"/>
                </a:cubicBezTo>
                <a:cubicBezTo>
                  <a:pt x="48" y="19"/>
                  <a:pt x="47" y="14"/>
                  <a:pt x="47" y="11"/>
                </a:cubicBezTo>
                <a:cubicBezTo>
                  <a:pt x="48" y="5"/>
                  <a:pt x="52" y="0"/>
                  <a:pt x="57"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6" name="Freeform 89"/>
          <p:cNvSpPr>
            <a:spLocks/>
          </p:cNvSpPr>
          <p:nvPr/>
        </p:nvSpPr>
        <p:spPr bwMode="auto">
          <a:xfrm>
            <a:off x="4719026" y="3392475"/>
            <a:ext cx="14069" cy="16707"/>
          </a:xfrm>
          <a:custGeom>
            <a:avLst/>
            <a:gdLst>
              <a:gd name="T0" fmla="*/ 3 w 7"/>
              <a:gd name="T1" fmla="*/ 1 h 8"/>
              <a:gd name="T2" fmla="*/ 7 w 7"/>
              <a:gd name="T3" fmla="*/ 3 h 8"/>
              <a:gd name="T4" fmla="*/ 4 w 7"/>
              <a:gd name="T5" fmla="*/ 7 h 8"/>
              <a:gd name="T6" fmla="*/ 0 w 7"/>
              <a:gd name="T7" fmla="*/ 5 h 8"/>
              <a:gd name="T8" fmla="*/ 3 w 7"/>
              <a:gd name="T9" fmla="*/ 1 h 8"/>
            </a:gdLst>
            <a:ahLst/>
            <a:cxnLst>
              <a:cxn ang="0">
                <a:pos x="T0" y="T1"/>
              </a:cxn>
              <a:cxn ang="0">
                <a:pos x="T2" y="T3"/>
              </a:cxn>
              <a:cxn ang="0">
                <a:pos x="T4" y="T5"/>
              </a:cxn>
              <a:cxn ang="0">
                <a:pos x="T6" y="T7"/>
              </a:cxn>
              <a:cxn ang="0">
                <a:pos x="T8" y="T9"/>
              </a:cxn>
            </a:cxnLst>
            <a:rect l="0" t="0" r="r" b="b"/>
            <a:pathLst>
              <a:path w="7" h="8">
                <a:moveTo>
                  <a:pt x="3" y="1"/>
                </a:moveTo>
                <a:cubicBezTo>
                  <a:pt x="5" y="0"/>
                  <a:pt x="6" y="1"/>
                  <a:pt x="7" y="3"/>
                </a:cubicBezTo>
                <a:cubicBezTo>
                  <a:pt x="7" y="5"/>
                  <a:pt x="6" y="7"/>
                  <a:pt x="4" y="7"/>
                </a:cubicBezTo>
                <a:cubicBezTo>
                  <a:pt x="2" y="8"/>
                  <a:pt x="1" y="6"/>
                  <a:pt x="0" y="5"/>
                </a:cubicBezTo>
                <a:cubicBezTo>
                  <a:pt x="0" y="3"/>
                  <a:pt x="1" y="1"/>
                  <a:pt x="3"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7" name="Freeform 90"/>
          <p:cNvSpPr>
            <a:spLocks/>
          </p:cNvSpPr>
          <p:nvPr/>
        </p:nvSpPr>
        <p:spPr bwMode="auto">
          <a:xfrm>
            <a:off x="4735733" y="3471611"/>
            <a:ext cx="14069" cy="16707"/>
          </a:xfrm>
          <a:custGeom>
            <a:avLst/>
            <a:gdLst>
              <a:gd name="T0" fmla="*/ 3 w 7"/>
              <a:gd name="T1" fmla="*/ 1 h 8"/>
              <a:gd name="T2" fmla="*/ 7 w 7"/>
              <a:gd name="T3" fmla="*/ 3 h 8"/>
              <a:gd name="T4" fmla="*/ 4 w 7"/>
              <a:gd name="T5" fmla="*/ 7 h 8"/>
              <a:gd name="T6" fmla="*/ 0 w 7"/>
              <a:gd name="T7" fmla="*/ 5 h 8"/>
              <a:gd name="T8" fmla="*/ 3 w 7"/>
              <a:gd name="T9" fmla="*/ 1 h 8"/>
            </a:gdLst>
            <a:ahLst/>
            <a:cxnLst>
              <a:cxn ang="0">
                <a:pos x="T0" y="T1"/>
              </a:cxn>
              <a:cxn ang="0">
                <a:pos x="T2" y="T3"/>
              </a:cxn>
              <a:cxn ang="0">
                <a:pos x="T4" y="T5"/>
              </a:cxn>
              <a:cxn ang="0">
                <a:pos x="T6" y="T7"/>
              </a:cxn>
              <a:cxn ang="0">
                <a:pos x="T8" y="T9"/>
              </a:cxn>
            </a:cxnLst>
            <a:rect l="0" t="0" r="r" b="b"/>
            <a:pathLst>
              <a:path w="7" h="8">
                <a:moveTo>
                  <a:pt x="3" y="1"/>
                </a:moveTo>
                <a:cubicBezTo>
                  <a:pt x="5" y="0"/>
                  <a:pt x="7" y="1"/>
                  <a:pt x="7" y="3"/>
                </a:cubicBezTo>
                <a:cubicBezTo>
                  <a:pt x="7" y="5"/>
                  <a:pt x="6" y="7"/>
                  <a:pt x="4" y="7"/>
                </a:cubicBezTo>
                <a:cubicBezTo>
                  <a:pt x="3" y="8"/>
                  <a:pt x="1" y="7"/>
                  <a:pt x="0" y="5"/>
                </a:cubicBezTo>
                <a:cubicBezTo>
                  <a:pt x="0" y="3"/>
                  <a:pt x="1" y="1"/>
                  <a:pt x="3"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8" name="Freeform 91"/>
          <p:cNvSpPr>
            <a:spLocks/>
          </p:cNvSpPr>
          <p:nvPr/>
        </p:nvSpPr>
        <p:spPr bwMode="auto">
          <a:xfrm>
            <a:off x="4696165" y="3410940"/>
            <a:ext cx="14069" cy="16707"/>
          </a:xfrm>
          <a:custGeom>
            <a:avLst/>
            <a:gdLst>
              <a:gd name="T0" fmla="*/ 3 w 7"/>
              <a:gd name="T1" fmla="*/ 1 h 8"/>
              <a:gd name="T2" fmla="*/ 7 w 7"/>
              <a:gd name="T3" fmla="*/ 3 h 8"/>
              <a:gd name="T4" fmla="*/ 4 w 7"/>
              <a:gd name="T5" fmla="*/ 7 h 8"/>
              <a:gd name="T6" fmla="*/ 0 w 7"/>
              <a:gd name="T7" fmla="*/ 5 h 8"/>
              <a:gd name="T8" fmla="*/ 3 w 7"/>
              <a:gd name="T9" fmla="*/ 1 h 8"/>
            </a:gdLst>
            <a:ahLst/>
            <a:cxnLst>
              <a:cxn ang="0">
                <a:pos x="T0" y="T1"/>
              </a:cxn>
              <a:cxn ang="0">
                <a:pos x="T2" y="T3"/>
              </a:cxn>
              <a:cxn ang="0">
                <a:pos x="T4" y="T5"/>
              </a:cxn>
              <a:cxn ang="0">
                <a:pos x="T6" y="T7"/>
              </a:cxn>
              <a:cxn ang="0">
                <a:pos x="T8" y="T9"/>
              </a:cxn>
            </a:cxnLst>
            <a:rect l="0" t="0" r="r" b="b"/>
            <a:pathLst>
              <a:path w="7" h="8">
                <a:moveTo>
                  <a:pt x="3" y="1"/>
                </a:moveTo>
                <a:cubicBezTo>
                  <a:pt x="5" y="0"/>
                  <a:pt x="7" y="1"/>
                  <a:pt x="7" y="3"/>
                </a:cubicBezTo>
                <a:cubicBezTo>
                  <a:pt x="7" y="5"/>
                  <a:pt x="6" y="7"/>
                  <a:pt x="4" y="7"/>
                </a:cubicBezTo>
                <a:cubicBezTo>
                  <a:pt x="2" y="8"/>
                  <a:pt x="1" y="7"/>
                  <a:pt x="0" y="5"/>
                </a:cubicBezTo>
                <a:cubicBezTo>
                  <a:pt x="0" y="3"/>
                  <a:pt x="1" y="1"/>
                  <a:pt x="3"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9" name="Freeform 92"/>
          <p:cNvSpPr>
            <a:spLocks/>
          </p:cNvSpPr>
          <p:nvPr/>
        </p:nvSpPr>
        <p:spPr bwMode="auto">
          <a:xfrm>
            <a:off x="4687372" y="3439957"/>
            <a:ext cx="14948" cy="14948"/>
          </a:xfrm>
          <a:custGeom>
            <a:avLst/>
            <a:gdLst>
              <a:gd name="T0" fmla="*/ 3 w 7"/>
              <a:gd name="T1" fmla="*/ 0 h 7"/>
              <a:gd name="T2" fmla="*/ 7 w 7"/>
              <a:gd name="T3" fmla="*/ 3 h 7"/>
              <a:gd name="T4" fmla="*/ 4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6" y="6"/>
                  <a:pt x="4" y="7"/>
                </a:cubicBezTo>
                <a:cubicBezTo>
                  <a:pt x="3" y="7"/>
                  <a:pt x="1" y="6"/>
                  <a:pt x="0" y="4"/>
                </a:cubicBezTo>
                <a:cubicBezTo>
                  <a:pt x="0" y="2"/>
                  <a:pt x="1" y="0"/>
                  <a:pt x="3"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0" name="Freeform 93"/>
          <p:cNvSpPr>
            <a:spLocks/>
          </p:cNvSpPr>
          <p:nvPr/>
        </p:nvSpPr>
        <p:spPr bwMode="auto">
          <a:xfrm>
            <a:off x="4706716" y="3465456"/>
            <a:ext cx="16707" cy="14069"/>
          </a:xfrm>
          <a:custGeom>
            <a:avLst/>
            <a:gdLst>
              <a:gd name="T0" fmla="*/ 3 w 8"/>
              <a:gd name="T1" fmla="*/ 0 h 7"/>
              <a:gd name="T2" fmla="*/ 7 w 8"/>
              <a:gd name="T3" fmla="*/ 3 h 7"/>
              <a:gd name="T4" fmla="*/ 5 w 8"/>
              <a:gd name="T5" fmla="*/ 7 h 7"/>
              <a:gd name="T6" fmla="*/ 1 w 8"/>
              <a:gd name="T7" fmla="*/ 4 h 7"/>
              <a:gd name="T8" fmla="*/ 3 w 8"/>
              <a:gd name="T9" fmla="*/ 0 h 7"/>
            </a:gdLst>
            <a:ahLst/>
            <a:cxnLst>
              <a:cxn ang="0">
                <a:pos x="T0" y="T1"/>
              </a:cxn>
              <a:cxn ang="0">
                <a:pos x="T2" y="T3"/>
              </a:cxn>
              <a:cxn ang="0">
                <a:pos x="T4" y="T5"/>
              </a:cxn>
              <a:cxn ang="0">
                <a:pos x="T6" y="T7"/>
              </a:cxn>
              <a:cxn ang="0">
                <a:pos x="T8" y="T9"/>
              </a:cxn>
            </a:cxnLst>
            <a:rect l="0" t="0" r="r" b="b"/>
            <a:pathLst>
              <a:path w="8" h="7">
                <a:moveTo>
                  <a:pt x="3" y="0"/>
                </a:moveTo>
                <a:cubicBezTo>
                  <a:pt x="5" y="0"/>
                  <a:pt x="7" y="1"/>
                  <a:pt x="7" y="3"/>
                </a:cubicBezTo>
                <a:cubicBezTo>
                  <a:pt x="8" y="5"/>
                  <a:pt x="6" y="7"/>
                  <a:pt x="5" y="7"/>
                </a:cubicBezTo>
                <a:cubicBezTo>
                  <a:pt x="3" y="7"/>
                  <a:pt x="1" y="6"/>
                  <a:pt x="1" y="4"/>
                </a:cubicBezTo>
                <a:cubicBezTo>
                  <a:pt x="0" y="2"/>
                  <a:pt x="1" y="1"/>
                  <a:pt x="3"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1" name="Freeform 94"/>
          <p:cNvSpPr>
            <a:spLocks/>
          </p:cNvSpPr>
          <p:nvPr/>
        </p:nvSpPr>
        <p:spPr bwMode="auto">
          <a:xfrm>
            <a:off x="4749801" y="3400389"/>
            <a:ext cx="14948" cy="14948"/>
          </a:xfrm>
          <a:custGeom>
            <a:avLst/>
            <a:gdLst>
              <a:gd name="T0" fmla="*/ 3 w 7"/>
              <a:gd name="T1" fmla="*/ 0 h 7"/>
              <a:gd name="T2" fmla="*/ 0 w 7"/>
              <a:gd name="T3" fmla="*/ 4 h 7"/>
              <a:gd name="T4" fmla="*/ 4 w 7"/>
              <a:gd name="T5" fmla="*/ 7 h 7"/>
              <a:gd name="T6" fmla="*/ 7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1" y="1"/>
                  <a:pt x="0" y="2"/>
                  <a:pt x="0" y="4"/>
                </a:cubicBezTo>
                <a:cubicBezTo>
                  <a:pt x="0" y="6"/>
                  <a:pt x="2" y="7"/>
                  <a:pt x="4" y="7"/>
                </a:cubicBezTo>
                <a:cubicBezTo>
                  <a:pt x="6" y="6"/>
                  <a:pt x="7" y="5"/>
                  <a:pt x="7" y="3"/>
                </a:cubicBezTo>
                <a:cubicBezTo>
                  <a:pt x="6" y="1"/>
                  <a:pt x="5" y="0"/>
                  <a:pt x="3"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2" name="Freeform 95"/>
          <p:cNvSpPr>
            <a:spLocks/>
          </p:cNvSpPr>
          <p:nvPr/>
        </p:nvSpPr>
        <p:spPr bwMode="auto">
          <a:xfrm>
            <a:off x="4769146" y="3421492"/>
            <a:ext cx="14069" cy="16707"/>
          </a:xfrm>
          <a:custGeom>
            <a:avLst/>
            <a:gdLst>
              <a:gd name="T0" fmla="*/ 3 w 7"/>
              <a:gd name="T1" fmla="*/ 1 h 8"/>
              <a:gd name="T2" fmla="*/ 0 w 7"/>
              <a:gd name="T3" fmla="*/ 5 h 8"/>
              <a:gd name="T4" fmla="*/ 4 w 7"/>
              <a:gd name="T5" fmla="*/ 7 h 8"/>
              <a:gd name="T6" fmla="*/ 7 w 7"/>
              <a:gd name="T7" fmla="*/ 3 h 8"/>
              <a:gd name="T8" fmla="*/ 3 w 7"/>
              <a:gd name="T9" fmla="*/ 1 h 8"/>
            </a:gdLst>
            <a:ahLst/>
            <a:cxnLst>
              <a:cxn ang="0">
                <a:pos x="T0" y="T1"/>
              </a:cxn>
              <a:cxn ang="0">
                <a:pos x="T2" y="T3"/>
              </a:cxn>
              <a:cxn ang="0">
                <a:pos x="T4" y="T5"/>
              </a:cxn>
              <a:cxn ang="0">
                <a:pos x="T6" y="T7"/>
              </a:cxn>
              <a:cxn ang="0">
                <a:pos x="T8" y="T9"/>
              </a:cxn>
            </a:cxnLst>
            <a:rect l="0" t="0" r="r" b="b"/>
            <a:pathLst>
              <a:path w="7" h="8">
                <a:moveTo>
                  <a:pt x="3" y="1"/>
                </a:moveTo>
                <a:cubicBezTo>
                  <a:pt x="1" y="1"/>
                  <a:pt x="0" y="3"/>
                  <a:pt x="0" y="5"/>
                </a:cubicBezTo>
                <a:cubicBezTo>
                  <a:pt x="0" y="7"/>
                  <a:pt x="2" y="8"/>
                  <a:pt x="4" y="7"/>
                </a:cubicBezTo>
                <a:cubicBezTo>
                  <a:pt x="6" y="7"/>
                  <a:pt x="7" y="5"/>
                  <a:pt x="7" y="3"/>
                </a:cubicBezTo>
                <a:cubicBezTo>
                  <a:pt x="6" y="2"/>
                  <a:pt x="5" y="0"/>
                  <a:pt x="3"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3" name="Freeform 96"/>
          <p:cNvSpPr>
            <a:spLocks/>
          </p:cNvSpPr>
          <p:nvPr/>
        </p:nvSpPr>
        <p:spPr bwMode="auto">
          <a:xfrm>
            <a:off x="4760353" y="3452267"/>
            <a:ext cx="16707" cy="16707"/>
          </a:xfrm>
          <a:custGeom>
            <a:avLst/>
            <a:gdLst>
              <a:gd name="T0" fmla="*/ 3 w 8"/>
              <a:gd name="T1" fmla="*/ 1 h 8"/>
              <a:gd name="T2" fmla="*/ 1 w 8"/>
              <a:gd name="T3" fmla="*/ 5 h 8"/>
              <a:gd name="T4" fmla="*/ 5 w 8"/>
              <a:gd name="T5" fmla="*/ 7 h 8"/>
              <a:gd name="T6" fmla="*/ 7 w 8"/>
              <a:gd name="T7" fmla="*/ 3 h 8"/>
              <a:gd name="T8" fmla="*/ 3 w 8"/>
              <a:gd name="T9" fmla="*/ 1 h 8"/>
            </a:gdLst>
            <a:ahLst/>
            <a:cxnLst>
              <a:cxn ang="0">
                <a:pos x="T0" y="T1"/>
              </a:cxn>
              <a:cxn ang="0">
                <a:pos x="T2" y="T3"/>
              </a:cxn>
              <a:cxn ang="0">
                <a:pos x="T4" y="T5"/>
              </a:cxn>
              <a:cxn ang="0">
                <a:pos x="T6" y="T7"/>
              </a:cxn>
              <a:cxn ang="0">
                <a:pos x="T8" y="T9"/>
              </a:cxn>
            </a:cxnLst>
            <a:rect l="0" t="0" r="r" b="b"/>
            <a:pathLst>
              <a:path w="8" h="8">
                <a:moveTo>
                  <a:pt x="3" y="1"/>
                </a:moveTo>
                <a:cubicBezTo>
                  <a:pt x="2" y="1"/>
                  <a:pt x="0" y="3"/>
                  <a:pt x="1" y="5"/>
                </a:cubicBezTo>
                <a:cubicBezTo>
                  <a:pt x="1" y="7"/>
                  <a:pt x="3" y="8"/>
                  <a:pt x="5" y="7"/>
                </a:cubicBezTo>
                <a:cubicBezTo>
                  <a:pt x="7" y="7"/>
                  <a:pt x="8" y="5"/>
                  <a:pt x="7" y="3"/>
                </a:cubicBezTo>
                <a:cubicBezTo>
                  <a:pt x="7" y="1"/>
                  <a:pt x="5" y="0"/>
                  <a:pt x="3"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4" name="Freeform 97"/>
          <p:cNvSpPr>
            <a:spLocks/>
          </p:cNvSpPr>
          <p:nvPr/>
        </p:nvSpPr>
        <p:spPr bwMode="auto">
          <a:xfrm>
            <a:off x="4716388" y="3421492"/>
            <a:ext cx="33413" cy="33413"/>
          </a:xfrm>
          <a:custGeom>
            <a:avLst/>
            <a:gdLst>
              <a:gd name="T0" fmla="*/ 7 w 16"/>
              <a:gd name="T1" fmla="*/ 1 h 16"/>
              <a:gd name="T2" fmla="*/ 15 w 16"/>
              <a:gd name="T3" fmla="*/ 6 h 16"/>
              <a:gd name="T4" fmla="*/ 10 w 16"/>
              <a:gd name="T5" fmla="*/ 15 h 16"/>
              <a:gd name="T6" fmla="*/ 1 w 16"/>
              <a:gd name="T7" fmla="*/ 9 h 16"/>
              <a:gd name="T8" fmla="*/ 7 w 16"/>
              <a:gd name="T9" fmla="*/ 1 h 16"/>
            </a:gdLst>
            <a:ahLst/>
            <a:cxnLst>
              <a:cxn ang="0">
                <a:pos x="T0" y="T1"/>
              </a:cxn>
              <a:cxn ang="0">
                <a:pos x="T2" y="T3"/>
              </a:cxn>
              <a:cxn ang="0">
                <a:pos x="T4" y="T5"/>
              </a:cxn>
              <a:cxn ang="0">
                <a:pos x="T6" y="T7"/>
              </a:cxn>
              <a:cxn ang="0">
                <a:pos x="T8" y="T9"/>
              </a:cxn>
            </a:cxnLst>
            <a:rect l="0" t="0" r="r" b="b"/>
            <a:pathLst>
              <a:path w="16" h="16">
                <a:moveTo>
                  <a:pt x="7" y="1"/>
                </a:moveTo>
                <a:cubicBezTo>
                  <a:pt x="11" y="0"/>
                  <a:pt x="15" y="2"/>
                  <a:pt x="15" y="6"/>
                </a:cubicBezTo>
                <a:cubicBezTo>
                  <a:pt x="16" y="10"/>
                  <a:pt x="14" y="14"/>
                  <a:pt x="10" y="15"/>
                </a:cubicBezTo>
                <a:cubicBezTo>
                  <a:pt x="6" y="16"/>
                  <a:pt x="2" y="13"/>
                  <a:pt x="1" y="9"/>
                </a:cubicBezTo>
                <a:cubicBezTo>
                  <a:pt x="0" y="6"/>
                  <a:pt x="3" y="2"/>
                  <a:pt x="7"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5" name="Freeform 98"/>
          <p:cNvSpPr>
            <a:spLocks noEditPoints="1"/>
          </p:cNvSpPr>
          <p:nvPr/>
        </p:nvSpPr>
        <p:spPr bwMode="auto">
          <a:xfrm>
            <a:off x="4854437" y="2674972"/>
            <a:ext cx="415906" cy="394802"/>
          </a:xfrm>
          <a:custGeom>
            <a:avLst/>
            <a:gdLst>
              <a:gd name="T0" fmla="*/ 100 w 200"/>
              <a:gd name="T1" fmla="*/ 0 h 190"/>
              <a:gd name="T2" fmla="*/ 140 w 200"/>
              <a:gd name="T3" fmla="*/ 39 h 190"/>
              <a:gd name="T4" fmla="*/ 140 w 200"/>
              <a:gd name="T5" fmla="*/ 43 h 190"/>
              <a:gd name="T6" fmla="*/ 143 w 200"/>
              <a:gd name="T7" fmla="*/ 42 h 190"/>
              <a:gd name="T8" fmla="*/ 193 w 200"/>
              <a:gd name="T9" fmla="*/ 67 h 190"/>
              <a:gd name="T10" fmla="*/ 168 w 200"/>
              <a:gd name="T11" fmla="*/ 117 h 190"/>
              <a:gd name="T12" fmla="*/ 163 w 200"/>
              <a:gd name="T13" fmla="*/ 119 h 190"/>
              <a:gd name="T14" fmla="*/ 166 w 200"/>
              <a:gd name="T15" fmla="*/ 122 h 190"/>
              <a:gd name="T16" fmla="*/ 157 w 200"/>
              <a:gd name="T17" fmla="*/ 177 h 190"/>
              <a:gd name="T18" fmla="*/ 102 w 200"/>
              <a:gd name="T19" fmla="*/ 169 h 190"/>
              <a:gd name="T20" fmla="*/ 99 w 200"/>
              <a:gd name="T21" fmla="*/ 165 h 190"/>
              <a:gd name="T22" fmla="*/ 97 w 200"/>
              <a:gd name="T23" fmla="*/ 168 h 190"/>
              <a:gd name="T24" fmla="*/ 42 w 200"/>
              <a:gd name="T25" fmla="*/ 177 h 190"/>
              <a:gd name="T26" fmla="*/ 33 w 200"/>
              <a:gd name="T27" fmla="*/ 122 h 190"/>
              <a:gd name="T28" fmla="*/ 36 w 200"/>
              <a:gd name="T29" fmla="*/ 118 h 190"/>
              <a:gd name="T30" fmla="*/ 32 w 200"/>
              <a:gd name="T31" fmla="*/ 117 h 190"/>
              <a:gd name="T32" fmla="*/ 7 w 200"/>
              <a:gd name="T33" fmla="*/ 67 h 190"/>
              <a:gd name="T34" fmla="*/ 56 w 200"/>
              <a:gd name="T35" fmla="*/ 41 h 190"/>
              <a:gd name="T36" fmla="*/ 61 w 200"/>
              <a:gd name="T37" fmla="*/ 43 h 190"/>
              <a:gd name="T38" fmla="*/ 61 w 200"/>
              <a:gd name="T39" fmla="*/ 39 h 190"/>
              <a:gd name="T40" fmla="*/ 100 w 200"/>
              <a:gd name="T41" fmla="*/ 0 h 190"/>
              <a:gd name="T42" fmla="*/ 99 w 200"/>
              <a:gd name="T43" fmla="*/ 87 h 190"/>
              <a:gd name="T44" fmla="*/ 88 w 200"/>
              <a:gd name="T45" fmla="*/ 97 h 190"/>
              <a:gd name="T46" fmla="*/ 99 w 200"/>
              <a:gd name="T47" fmla="*/ 108 h 190"/>
              <a:gd name="T48" fmla="*/ 110 w 200"/>
              <a:gd name="T49" fmla="*/ 97 h 190"/>
              <a:gd name="T50" fmla="*/ 99 w 200"/>
              <a:gd name="T51" fmla="*/ 87 h 190"/>
              <a:gd name="T52" fmla="*/ 117 w 200"/>
              <a:gd name="T53" fmla="*/ 118 h 190"/>
              <a:gd name="T54" fmla="*/ 112 w 200"/>
              <a:gd name="T55" fmla="*/ 124 h 190"/>
              <a:gd name="T56" fmla="*/ 117 w 200"/>
              <a:gd name="T57" fmla="*/ 129 h 190"/>
              <a:gd name="T58" fmla="*/ 123 w 200"/>
              <a:gd name="T59" fmla="*/ 124 h 190"/>
              <a:gd name="T60" fmla="*/ 117 w 200"/>
              <a:gd name="T61" fmla="*/ 118 h 190"/>
              <a:gd name="T62" fmla="*/ 70 w 200"/>
              <a:gd name="T63" fmla="*/ 83 h 190"/>
              <a:gd name="T64" fmla="*/ 65 w 200"/>
              <a:gd name="T65" fmla="*/ 89 h 190"/>
              <a:gd name="T66" fmla="*/ 70 w 200"/>
              <a:gd name="T67" fmla="*/ 94 h 190"/>
              <a:gd name="T68" fmla="*/ 76 w 200"/>
              <a:gd name="T69" fmla="*/ 89 h 190"/>
              <a:gd name="T70" fmla="*/ 70 w 200"/>
              <a:gd name="T71" fmla="*/ 83 h 190"/>
              <a:gd name="T72" fmla="*/ 128 w 200"/>
              <a:gd name="T73" fmla="*/ 82 h 190"/>
              <a:gd name="T74" fmla="*/ 123 w 200"/>
              <a:gd name="T75" fmla="*/ 88 h 190"/>
              <a:gd name="T76" fmla="*/ 128 w 200"/>
              <a:gd name="T77" fmla="*/ 93 h 190"/>
              <a:gd name="T78" fmla="*/ 134 w 200"/>
              <a:gd name="T79" fmla="*/ 88 h 190"/>
              <a:gd name="T80" fmla="*/ 128 w 200"/>
              <a:gd name="T81" fmla="*/ 82 h 190"/>
              <a:gd name="T82" fmla="*/ 99 w 200"/>
              <a:gd name="T83" fmla="*/ 59 h 190"/>
              <a:gd name="T84" fmla="*/ 94 w 200"/>
              <a:gd name="T85" fmla="*/ 65 h 190"/>
              <a:gd name="T86" fmla="*/ 99 w 200"/>
              <a:gd name="T87" fmla="*/ 70 h 190"/>
              <a:gd name="T88" fmla="*/ 105 w 200"/>
              <a:gd name="T89" fmla="*/ 65 h 190"/>
              <a:gd name="T90" fmla="*/ 99 w 200"/>
              <a:gd name="T91" fmla="*/ 59 h 190"/>
              <a:gd name="T92" fmla="*/ 80 w 200"/>
              <a:gd name="T93" fmla="*/ 116 h 190"/>
              <a:gd name="T94" fmla="*/ 75 w 200"/>
              <a:gd name="T95" fmla="*/ 122 h 190"/>
              <a:gd name="T96" fmla="*/ 80 w 200"/>
              <a:gd name="T97" fmla="*/ 127 h 190"/>
              <a:gd name="T98" fmla="*/ 86 w 200"/>
              <a:gd name="T99" fmla="*/ 122 h 190"/>
              <a:gd name="T100" fmla="*/ 80 w 200"/>
              <a:gd name="T101" fmla="*/ 116 h 190"/>
              <a:gd name="T102" fmla="*/ 116 w 200"/>
              <a:gd name="T103" fmla="*/ 76 h 190"/>
              <a:gd name="T104" fmla="*/ 100 w 200"/>
              <a:gd name="T105" fmla="*/ 79 h 190"/>
              <a:gd name="T106" fmla="*/ 84 w 200"/>
              <a:gd name="T107" fmla="*/ 75 h 190"/>
              <a:gd name="T108" fmla="*/ 82 w 200"/>
              <a:gd name="T109" fmla="*/ 91 h 190"/>
              <a:gd name="T110" fmla="*/ 73 w 200"/>
              <a:gd name="T111" fmla="*/ 106 h 190"/>
              <a:gd name="T112" fmla="*/ 88 w 200"/>
              <a:gd name="T113" fmla="*/ 113 h 190"/>
              <a:gd name="T114" fmla="*/ 99 w 200"/>
              <a:gd name="T115" fmla="*/ 125 h 190"/>
              <a:gd name="T116" fmla="*/ 110 w 200"/>
              <a:gd name="T117" fmla="*/ 113 h 190"/>
              <a:gd name="T118" fmla="*/ 126 w 200"/>
              <a:gd name="T119" fmla="*/ 106 h 190"/>
              <a:gd name="T120" fmla="*/ 118 w 200"/>
              <a:gd name="T121" fmla="*/ 92 h 190"/>
              <a:gd name="T122" fmla="*/ 116 w 200"/>
              <a:gd name="T123" fmla="*/ 7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 h="190">
                <a:moveTo>
                  <a:pt x="100" y="0"/>
                </a:moveTo>
                <a:cubicBezTo>
                  <a:pt x="122" y="0"/>
                  <a:pt x="140" y="17"/>
                  <a:pt x="140" y="39"/>
                </a:cubicBezTo>
                <a:cubicBezTo>
                  <a:pt x="140" y="41"/>
                  <a:pt x="140" y="42"/>
                  <a:pt x="140" y="43"/>
                </a:cubicBezTo>
                <a:cubicBezTo>
                  <a:pt x="141" y="43"/>
                  <a:pt x="142" y="43"/>
                  <a:pt x="143" y="42"/>
                </a:cubicBezTo>
                <a:cubicBezTo>
                  <a:pt x="163" y="35"/>
                  <a:pt x="186" y="46"/>
                  <a:pt x="193" y="67"/>
                </a:cubicBezTo>
                <a:cubicBezTo>
                  <a:pt x="200" y="88"/>
                  <a:pt x="189" y="110"/>
                  <a:pt x="168" y="117"/>
                </a:cubicBezTo>
                <a:cubicBezTo>
                  <a:pt x="166" y="118"/>
                  <a:pt x="165" y="118"/>
                  <a:pt x="163" y="119"/>
                </a:cubicBezTo>
                <a:cubicBezTo>
                  <a:pt x="164" y="120"/>
                  <a:pt x="165" y="121"/>
                  <a:pt x="166" y="122"/>
                </a:cubicBezTo>
                <a:cubicBezTo>
                  <a:pt x="179" y="139"/>
                  <a:pt x="175" y="164"/>
                  <a:pt x="157" y="177"/>
                </a:cubicBezTo>
                <a:cubicBezTo>
                  <a:pt x="140" y="190"/>
                  <a:pt x="115" y="186"/>
                  <a:pt x="102" y="169"/>
                </a:cubicBezTo>
                <a:cubicBezTo>
                  <a:pt x="101" y="167"/>
                  <a:pt x="100" y="166"/>
                  <a:pt x="99" y="165"/>
                </a:cubicBezTo>
                <a:cubicBezTo>
                  <a:pt x="99" y="166"/>
                  <a:pt x="98" y="167"/>
                  <a:pt x="97" y="168"/>
                </a:cubicBezTo>
                <a:cubicBezTo>
                  <a:pt x="84" y="186"/>
                  <a:pt x="60" y="190"/>
                  <a:pt x="42" y="177"/>
                </a:cubicBezTo>
                <a:cubicBezTo>
                  <a:pt x="24" y="164"/>
                  <a:pt x="20" y="139"/>
                  <a:pt x="33" y="122"/>
                </a:cubicBezTo>
                <a:cubicBezTo>
                  <a:pt x="34" y="120"/>
                  <a:pt x="35" y="119"/>
                  <a:pt x="36" y="118"/>
                </a:cubicBezTo>
                <a:cubicBezTo>
                  <a:pt x="35" y="118"/>
                  <a:pt x="33" y="117"/>
                  <a:pt x="32" y="117"/>
                </a:cubicBezTo>
                <a:cubicBezTo>
                  <a:pt x="11" y="110"/>
                  <a:pt x="0" y="88"/>
                  <a:pt x="7" y="67"/>
                </a:cubicBezTo>
                <a:cubicBezTo>
                  <a:pt x="13" y="46"/>
                  <a:pt x="36" y="35"/>
                  <a:pt x="56" y="41"/>
                </a:cubicBezTo>
                <a:cubicBezTo>
                  <a:pt x="58" y="42"/>
                  <a:pt x="59" y="43"/>
                  <a:pt x="61" y="43"/>
                </a:cubicBezTo>
                <a:cubicBezTo>
                  <a:pt x="61" y="42"/>
                  <a:pt x="61" y="41"/>
                  <a:pt x="61" y="39"/>
                </a:cubicBezTo>
                <a:cubicBezTo>
                  <a:pt x="61" y="17"/>
                  <a:pt x="79" y="0"/>
                  <a:pt x="100" y="0"/>
                </a:cubicBezTo>
                <a:close/>
                <a:moveTo>
                  <a:pt x="99" y="87"/>
                </a:moveTo>
                <a:cubicBezTo>
                  <a:pt x="93" y="87"/>
                  <a:pt x="88" y="91"/>
                  <a:pt x="88" y="97"/>
                </a:cubicBezTo>
                <a:cubicBezTo>
                  <a:pt x="88" y="103"/>
                  <a:pt x="93" y="108"/>
                  <a:pt x="99" y="108"/>
                </a:cubicBezTo>
                <a:cubicBezTo>
                  <a:pt x="105" y="108"/>
                  <a:pt x="110" y="103"/>
                  <a:pt x="110" y="97"/>
                </a:cubicBezTo>
                <a:cubicBezTo>
                  <a:pt x="110" y="91"/>
                  <a:pt x="105" y="87"/>
                  <a:pt x="99" y="87"/>
                </a:cubicBezTo>
                <a:close/>
                <a:moveTo>
                  <a:pt x="117" y="118"/>
                </a:moveTo>
                <a:cubicBezTo>
                  <a:pt x="114" y="118"/>
                  <a:pt x="112" y="121"/>
                  <a:pt x="112" y="124"/>
                </a:cubicBezTo>
                <a:cubicBezTo>
                  <a:pt x="112" y="127"/>
                  <a:pt x="114" y="129"/>
                  <a:pt x="117" y="129"/>
                </a:cubicBezTo>
                <a:cubicBezTo>
                  <a:pt x="120" y="129"/>
                  <a:pt x="123" y="127"/>
                  <a:pt x="123" y="124"/>
                </a:cubicBezTo>
                <a:cubicBezTo>
                  <a:pt x="123" y="121"/>
                  <a:pt x="120" y="118"/>
                  <a:pt x="117" y="118"/>
                </a:cubicBezTo>
                <a:close/>
                <a:moveTo>
                  <a:pt x="70" y="83"/>
                </a:moveTo>
                <a:cubicBezTo>
                  <a:pt x="67" y="83"/>
                  <a:pt x="65" y="86"/>
                  <a:pt x="65" y="89"/>
                </a:cubicBezTo>
                <a:cubicBezTo>
                  <a:pt x="65" y="92"/>
                  <a:pt x="67" y="94"/>
                  <a:pt x="70" y="94"/>
                </a:cubicBezTo>
                <a:cubicBezTo>
                  <a:pt x="73" y="94"/>
                  <a:pt x="76" y="92"/>
                  <a:pt x="76" y="89"/>
                </a:cubicBezTo>
                <a:cubicBezTo>
                  <a:pt x="76" y="86"/>
                  <a:pt x="73" y="83"/>
                  <a:pt x="70" y="83"/>
                </a:cubicBezTo>
                <a:close/>
                <a:moveTo>
                  <a:pt x="128" y="82"/>
                </a:moveTo>
                <a:cubicBezTo>
                  <a:pt x="125" y="82"/>
                  <a:pt x="123" y="85"/>
                  <a:pt x="123" y="88"/>
                </a:cubicBezTo>
                <a:cubicBezTo>
                  <a:pt x="123" y="91"/>
                  <a:pt x="125" y="93"/>
                  <a:pt x="128" y="93"/>
                </a:cubicBezTo>
                <a:cubicBezTo>
                  <a:pt x="131" y="93"/>
                  <a:pt x="134" y="91"/>
                  <a:pt x="134" y="88"/>
                </a:cubicBezTo>
                <a:cubicBezTo>
                  <a:pt x="134" y="85"/>
                  <a:pt x="131" y="82"/>
                  <a:pt x="128" y="82"/>
                </a:cubicBezTo>
                <a:close/>
                <a:moveTo>
                  <a:pt x="99" y="59"/>
                </a:moveTo>
                <a:cubicBezTo>
                  <a:pt x="96" y="59"/>
                  <a:pt x="94" y="62"/>
                  <a:pt x="94" y="65"/>
                </a:cubicBezTo>
                <a:cubicBezTo>
                  <a:pt x="94" y="68"/>
                  <a:pt x="96" y="70"/>
                  <a:pt x="99" y="70"/>
                </a:cubicBezTo>
                <a:cubicBezTo>
                  <a:pt x="102" y="70"/>
                  <a:pt x="105" y="68"/>
                  <a:pt x="105" y="65"/>
                </a:cubicBezTo>
                <a:cubicBezTo>
                  <a:pt x="105" y="62"/>
                  <a:pt x="102" y="59"/>
                  <a:pt x="99" y="59"/>
                </a:cubicBezTo>
                <a:close/>
                <a:moveTo>
                  <a:pt x="80" y="116"/>
                </a:moveTo>
                <a:cubicBezTo>
                  <a:pt x="77" y="116"/>
                  <a:pt x="75" y="119"/>
                  <a:pt x="75" y="122"/>
                </a:cubicBezTo>
                <a:cubicBezTo>
                  <a:pt x="75" y="125"/>
                  <a:pt x="77" y="127"/>
                  <a:pt x="80" y="127"/>
                </a:cubicBezTo>
                <a:cubicBezTo>
                  <a:pt x="83" y="127"/>
                  <a:pt x="86" y="125"/>
                  <a:pt x="86" y="122"/>
                </a:cubicBezTo>
                <a:cubicBezTo>
                  <a:pt x="86" y="119"/>
                  <a:pt x="83" y="116"/>
                  <a:pt x="80" y="116"/>
                </a:cubicBezTo>
                <a:close/>
                <a:moveTo>
                  <a:pt x="116" y="76"/>
                </a:moveTo>
                <a:cubicBezTo>
                  <a:pt x="111" y="78"/>
                  <a:pt x="106" y="79"/>
                  <a:pt x="100" y="79"/>
                </a:cubicBezTo>
                <a:cubicBezTo>
                  <a:pt x="94" y="79"/>
                  <a:pt x="89" y="78"/>
                  <a:pt x="84" y="75"/>
                </a:cubicBezTo>
                <a:cubicBezTo>
                  <a:pt x="84" y="80"/>
                  <a:pt x="84" y="86"/>
                  <a:pt x="82" y="91"/>
                </a:cubicBezTo>
                <a:cubicBezTo>
                  <a:pt x="80" y="97"/>
                  <a:pt x="77" y="102"/>
                  <a:pt x="73" y="106"/>
                </a:cubicBezTo>
                <a:cubicBezTo>
                  <a:pt x="78" y="107"/>
                  <a:pt x="83" y="109"/>
                  <a:pt x="88" y="113"/>
                </a:cubicBezTo>
                <a:cubicBezTo>
                  <a:pt x="93" y="116"/>
                  <a:pt x="97" y="120"/>
                  <a:pt x="99" y="125"/>
                </a:cubicBezTo>
                <a:cubicBezTo>
                  <a:pt x="102" y="121"/>
                  <a:pt x="106" y="117"/>
                  <a:pt x="110" y="113"/>
                </a:cubicBezTo>
                <a:cubicBezTo>
                  <a:pt x="115" y="110"/>
                  <a:pt x="120" y="107"/>
                  <a:pt x="126" y="106"/>
                </a:cubicBezTo>
                <a:cubicBezTo>
                  <a:pt x="122" y="102"/>
                  <a:pt x="119" y="98"/>
                  <a:pt x="118" y="92"/>
                </a:cubicBezTo>
                <a:cubicBezTo>
                  <a:pt x="116" y="87"/>
                  <a:pt x="115" y="81"/>
                  <a:pt x="116" y="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6" name="Freeform 99"/>
          <p:cNvSpPr>
            <a:spLocks noEditPoints="1"/>
          </p:cNvSpPr>
          <p:nvPr/>
        </p:nvSpPr>
        <p:spPr bwMode="auto">
          <a:xfrm>
            <a:off x="4758594" y="3608781"/>
            <a:ext cx="174979" cy="166186"/>
          </a:xfrm>
          <a:custGeom>
            <a:avLst/>
            <a:gdLst>
              <a:gd name="T0" fmla="*/ 42 w 84"/>
              <a:gd name="T1" fmla="*/ 0 h 80"/>
              <a:gd name="T2" fmla="*/ 59 w 84"/>
              <a:gd name="T3" fmla="*/ 17 h 80"/>
              <a:gd name="T4" fmla="*/ 59 w 84"/>
              <a:gd name="T5" fmla="*/ 18 h 80"/>
              <a:gd name="T6" fmla="*/ 60 w 84"/>
              <a:gd name="T7" fmla="*/ 18 h 80"/>
              <a:gd name="T8" fmla="*/ 81 w 84"/>
              <a:gd name="T9" fmla="*/ 28 h 80"/>
              <a:gd name="T10" fmla="*/ 71 w 84"/>
              <a:gd name="T11" fmla="*/ 50 h 80"/>
              <a:gd name="T12" fmla="*/ 69 w 84"/>
              <a:gd name="T13" fmla="*/ 50 h 80"/>
              <a:gd name="T14" fmla="*/ 70 w 84"/>
              <a:gd name="T15" fmla="*/ 51 h 80"/>
              <a:gd name="T16" fmla="*/ 66 w 84"/>
              <a:gd name="T17" fmla="*/ 75 h 80"/>
              <a:gd name="T18" fmla="*/ 43 w 84"/>
              <a:gd name="T19" fmla="*/ 71 h 80"/>
              <a:gd name="T20" fmla="*/ 42 w 84"/>
              <a:gd name="T21" fmla="*/ 70 h 80"/>
              <a:gd name="T22" fmla="*/ 41 w 84"/>
              <a:gd name="T23" fmla="*/ 71 h 80"/>
              <a:gd name="T24" fmla="*/ 17 w 84"/>
              <a:gd name="T25" fmla="*/ 75 h 80"/>
              <a:gd name="T26" fmla="*/ 14 w 84"/>
              <a:gd name="T27" fmla="*/ 51 h 80"/>
              <a:gd name="T28" fmla="*/ 15 w 84"/>
              <a:gd name="T29" fmla="*/ 50 h 80"/>
              <a:gd name="T30" fmla="*/ 13 w 84"/>
              <a:gd name="T31" fmla="*/ 49 h 80"/>
              <a:gd name="T32" fmla="*/ 3 w 84"/>
              <a:gd name="T33" fmla="*/ 28 h 80"/>
              <a:gd name="T34" fmla="*/ 24 w 84"/>
              <a:gd name="T35" fmla="*/ 18 h 80"/>
              <a:gd name="T36" fmla="*/ 25 w 84"/>
              <a:gd name="T37" fmla="*/ 18 h 80"/>
              <a:gd name="T38" fmla="*/ 25 w 84"/>
              <a:gd name="T39" fmla="*/ 17 h 80"/>
              <a:gd name="T40" fmla="*/ 42 w 84"/>
              <a:gd name="T41" fmla="*/ 0 h 80"/>
              <a:gd name="T42" fmla="*/ 42 w 84"/>
              <a:gd name="T43" fmla="*/ 37 h 80"/>
              <a:gd name="T44" fmla="*/ 37 w 84"/>
              <a:gd name="T45" fmla="*/ 41 h 80"/>
              <a:gd name="T46" fmla="*/ 42 w 84"/>
              <a:gd name="T47" fmla="*/ 46 h 80"/>
              <a:gd name="T48" fmla="*/ 46 w 84"/>
              <a:gd name="T49" fmla="*/ 41 h 80"/>
              <a:gd name="T50" fmla="*/ 42 w 84"/>
              <a:gd name="T51" fmla="*/ 37 h 80"/>
              <a:gd name="T52" fmla="*/ 49 w 84"/>
              <a:gd name="T53" fmla="*/ 50 h 80"/>
              <a:gd name="T54" fmla="*/ 47 w 84"/>
              <a:gd name="T55" fmla="*/ 52 h 80"/>
              <a:gd name="T56" fmla="*/ 49 w 84"/>
              <a:gd name="T57" fmla="*/ 55 h 80"/>
              <a:gd name="T58" fmla="*/ 52 w 84"/>
              <a:gd name="T59" fmla="*/ 52 h 80"/>
              <a:gd name="T60" fmla="*/ 49 w 84"/>
              <a:gd name="T61" fmla="*/ 50 h 80"/>
              <a:gd name="T62" fmla="*/ 29 w 84"/>
              <a:gd name="T63" fmla="*/ 35 h 80"/>
              <a:gd name="T64" fmla="*/ 27 w 84"/>
              <a:gd name="T65" fmla="*/ 38 h 80"/>
              <a:gd name="T66" fmla="*/ 29 w 84"/>
              <a:gd name="T67" fmla="*/ 40 h 80"/>
              <a:gd name="T68" fmla="*/ 32 w 84"/>
              <a:gd name="T69" fmla="*/ 38 h 80"/>
              <a:gd name="T70" fmla="*/ 29 w 84"/>
              <a:gd name="T71" fmla="*/ 35 h 80"/>
              <a:gd name="T72" fmla="*/ 54 w 84"/>
              <a:gd name="T73" fmla="*/ 35 h 80"/>
              <a:gd name="T74" fmla="*/ 52 w 84"/>
              <a:gd name="T75" fmla="*/ 37 h 80"/>
              <a:gd name="T76" fmla="*/ 54 w 84"/>
              <a:gd name="T77" fmla="*/ 40 h 80"/>
              <a:gd name="T78" fmla="*/ 56 w 84"/>
              <a:gd name="T79" fmla="*/ 37 h 80"/>
              <a:gd name="T80" fmla="*/ 54 w 84"/>
              <a:gd name="T81" fmla="*/ 35 h 80"/>
              <a:gd name="T82" fmla="*/ 42 w 84"/>
              <a:gd name="T83" fmla="*/ 25 h 80"/>
              <a:gd name="T84" fmla="*/ 39 w 84"/>
              <a:gd name="T85" fmla="*/ 27 h 80"/>
              <a:gd name="T86" fmla="*/ 42 w 84"/>
              <a:gd name="T87" fmla="*/ 30 h 80"/>
              <a:gd name="T88" fmla="*/ 44 w 84"/>
              <a:gd name="T89" fmla="*/ 27 h 80"/>
              <a:gd name="T90" fmla="*/ 42 w 84"/>
              <a:gd name="T91" fmla="*/ 25 h 80"/>
              <a:gd name="T92" fmla="*/ 34 w 84"/>
              <a:gd name="T93" fmla="*/ 49 h 80"/>
              <a:gd name="T94" fmla="*/ 31 w 84"/>
              <a:gd name="T95" fmla="*/ 52 h 80"/>
              <a:gd name="T96" fmla="*/ 34 w 84"/>
              <a:gd name="T97" fmla="*/ 54 h 80"/>
              <a:gd name="T98" fmla="*/ 36 w 84"/>
              <a:gd name="T99" fmla="*/ 52 h 80"/>
              <a:gd name="T100" fmla="*/ 34 w 84"/>
              <a:gd name="T101" fmla="*/ 49 h 80"/>
              <a:gd name="T102" fmla="*/ 49 w 84"/>
              <a:gd name="T103" fmla="*/ 32 h 80"/>
              <a:gd name="T104" fmla="*/ 42 w 84"/>
              <a:gd name="T105" fmla="*/ 33 h 80"/>
              <a:gd name="T106" fmla="*/ 35 w 84"/>
              <a:gd name="T107" fmla="*/ 32 h 80"/>
              <a:gd name="T108" fmla="*/ 34 w 84"/>
              <a:gd name="T109" fmla="*/ 39 h 80"/>
              <a:gd name="T110" fmla="*/ 31 w 84"/>
              <a:gd name="T111" fmla="*/ 45 h 80"/>
              <a:gd name="T112" fmla="*/ 37 w 84"/>
              <a:gd name="T113" fmla="*/ 48 h 80"/>
              <a:gd name="T114" fmla="*/ 42 w 84"/>
              <a:gd name="T115" fmla="*/ 53 h 80"/>
              <a:gd name="T116" fmla="*/ 46 w 84"/>
              <a:gd name="T117" fmla="*/ 48 h 80"/>
              <a:gd name="T118" fmla="*/ 53 w 84"/>
              <a:gd name="T119" fmla="*/ 45 h 80"/>
              <a:gd name="T120" fmla="*/ 49 w 84"/>
              <a:gd name="T121" fmla="*/ 39 h 80"/>
              <a:gd name="T122" fmla="*/ 49 w 84"/>
              <a:gd name="T123"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 h="80">
                <a:moveTo>
                  <a:pt x="42" y="0"/>
                </a:moveTo>
                <a:cubicBezTo>
                  <a:pt x="51" y="0"/>
                  <a:pt x="59" y="8"/>
                  <a:pt x="59" y="17"/>
                </a:cubicBezTo>
                <a:cubicBezTo>
                  <a:pt x="59" y="17"/>
                  <a:pt x="59" y="18"/>
                  <a:pt x="59" y="18"/>
                </a:cubicBezTo>
                <a:cubicBezTo>
                  <a:pt x="59" y="18"/>
                  <a:pt x="59" y="18"/>
                  <a:pt x="60" y="18"/>
                </a:cubicBezTo>
                <a:cubicBezTo>
                  <a:pt x="69" y="15"/>
                  <a:pt x="78" y="20"/>
                  <a:pt x="81" y="28"/>
                </a:cubicBezTo>
                <a:cubicBezTo>
                  <a:pt x="84" y="37"/>
                  <a:pt x="79" y="47"/>
                  <a:pt x="71" y="50"/>
                </a:cubicBezTo>
                <a:cubicBezTo>
                  <a:pt x="70" y="50"/>
                  <a:pt x="69" y="50"/>
                  <a:pt x="69" y="50"/>
                </a:cubicBezTo>
                <a:cubicBezTo>
                  <a:pt x="69" y="51"/>
                  <a:pt x="69" y="51"/>
                  <a:pt x="70" y="51"/>
                </a:cubicBezTo>
                <a:cubicBezTo>
                  <a:pt x="75" y="59"/>
                  <a:pt x="73" y="69"/>
                  <a:pt x="66" y="75"/>
                </a:cubicBezTo>
                <a:cubicBezTo>
                  <a:pt x="59" y="80"/>
                  <a:pt x="48" y="79"/>
                  <a:pt x="43" y="71"/>
                </a:cubicBezTo>
                <a:cubicBezTo>
                  <a:pt x="42" y="71"/>
                  <a:pt x="42" y="70"/>
                  <a:pt x="42" y="70"/>
                </a:cubicBezTo>
                <a:cubicBezTo>
                  <a:pt x="41" y="70"/>
                  <a:pt x="41" y="70"/>
                  <a:pt x="41" y="71"/>
                </a:cubicBezTo>
                <a:cubicBezTo>
                  <a:pt x="35" y="78"/>
                  <a:pt x="25" y="80"/>
                  <a:pt x="17" y="75"/>
                </a:cubicBezTo>
                <a:cubicBezTo>
                  <a:pt x="10" y="69"/>
                  <a:pt x="8" y="59"/>
                  <a:pt x="14" y="51"/>
                </a:cubicBezTo>
                <a:cubicBezTo>
                  <a:pt x="14" y="51"/>
                  <a:pt x="14" y="50"/>
                  <a:pt x="15" y="50"/>
                </a:cubicBezTo>
                <a:cubicBezTo>
                  <a:pt x="14" y="50"/>
                  <a:pt x="14" y="50"/>
                  <a:pt x="13" y="49"/>
                </a:cubicBezTo>
                <a:cubicBezTo>
                  <a:pt x="5" y="47"/>
                  <a:pt x="0" y="37"/>
                  <a:pt x="3" y="28"/>
                </a:cubicBezTo>
                <a:cubicBezTo>
                  <a:pt x="5" y="20"/>
                  <a:pt x="15" y="15"/>
                  <a:pt x="24" y="18"/>
                </a:cubicBezTo>
                <a:cubicBezTo>
                  <a:pt x="24" y="18"/>
                  <a:pt x="25" y="18"/>
                  <a:pt x="25" y="18"/>
                </a:cubicBezTo>
                <a:cubicBezTo>
                  <a:pt x="25" y="18"/>
                  <a:pt x="25" y="17"/>
                  <a:pt x="25" y="17"/>
                </a:cubicBezTo>
                <a:cubicBezTo>
                  <a:pt x="25" y="8"/>
                  <a:pt x="33" y="0"/>
                  <a:pt x="42" y="0"/>
                </a:cubicBezTo>
                <a:close/>
                <a:moveTo>
                  <a:pt x="42" y="37"/>
                </a:moveTo>
                <a:cubicBezTo>
                  <a:pt x="39" y="37"/>
                  <a:pt x="37" y="39"/>
                  <a:pt x="37" y="41"/>
                </a:cubicBezTo>
                <a:cubicBezTo>
                  <a:pt x="37" y="44"/>
                  <a:pt x="39" y="46"/>
                  <a:pt x="42" y="46"/>
                </a:cubicBezTo>
                <a:cubicBezTo>
                  <a:pt x="44" y="46"/>
                  <a:pt x="46" y="44"/>
                  <a:pt x="46" y="41"/>
                </a:cubicBezTo>
                <a:cubicBezTo>
                  <a:pt x="46" y="39"/>
                  <a:pt x="44" y="37"/>
                  <a:pt x="42" y="37"/>
                </a:cubicBezTo>
                <a:close/>
                <a:moveTo>
                  <a:pt x="49" y="50"/>
                </a:moveTo>
                <a:cubicBezTo>
                  <a:pt x="48" y="50"/>
                  <a:pt x="47" y="51"/>
                  <a:pt x="47" y="52"/>
                </a:cubicBezTo>
                <a:cubicBezTo>
                  <a:pt x="47" y="54"/>
                  <a:pt x="48" y="55"/>
                  <a:pt x="49" y="55"/>
                </a:cubicBezTo>
                <a:cubicBezTo>
                  <a:pt x="51" y="55"/>
                  <a:pt x="52" y="54"/>
                  <a:pt x="52" y="52"/>
                </a:cubicBezTo>
                <a:cubicBezTo>
                  <a:pt x="52" y="51"/>
                  <a:pt x="51" y="50"/>
                  <a:pt x="49" y="50"/>
                </a:cubicBezTo>
                <a:close/>
                <a:moveTo>
                  <a:pt x="29" y="35"/>
                </a:moveTo>
                <a:cubicBezTo>
                  <a:pt x="28" y="35"/>
                  <a:pt x="27" y="36"/>
                  <a:pt x="27" y="38"/>
                </a:cubicBezTo>
                <a:cubicBezTo>
                  <a:pt x="27" y="39"/>
                  <a:pt x="28" y="40"/>
                  <a:pt x="29" y="40"/>
                </a:cubicBezTo>
                <a:cubicBezTo>
                  <a:pt x="31" y="40"/>
                  <a:pt x="32" y="39"/>
                  <a:pt x="32" y="38"/>
                </a:cubicBezTo>
                <a:cubicBezTo>
                  <a:pt x="32" y="36"/>
                  <a:pt x="31" y="35"/>
                  <a:pt x="29" y="35"/>
                </a:cubicBezTo>
                <a:close/>
                <a:moveTo>
                  <a:pt x="54" y="35"/>
                </a:moveTo>
                <a:cubicBezTo>
                  <a:pt x="53" y="35"/>
                  <a:pt x="52" y="36"/>
                  <a:pt x="52" y="37"/>
                </a:cubicBezTo>
                <a:cubicBezTo>
                  <a:pt x="52" y="39"/>
                  <a:pt x="53" y="40"/>
                  <a:pt x="54" y="40"/>
                </a:cubicBezTo>
                <a:cubicBezTo>
                  <a:pt x="55" y="40"/>
                  <a:pt x="56" y="39"/>
                  <a:pt x="56" y="37"/>
                </a:cubicBezTo>
                <a:cubicBezTo>
                  <a:pt x="56" y="36"/>
                  <a:pt x="55" y="35"/>
                  <a:pt x="54" y="35"/>
                </a:cubicBezTo>
                <a:close/>
                <a:moveTo>
                  <a:pt x="42" y="25"/>
                </a:moveTo>
                <a:cubicBezTo>
                  <a:pt x="40" y="25"/>
                  <a:pt x="39" y="26"/>
                  <a:pt x="39" y="27"/>
                </a:cubicBezTo>
                <a:cubicBezTo>
                  <a:pt x="39" y="29"/>
                  <a:pt x="40" y="30"/>
                  <a:pt x="42" y="30"/>
                </a:cubicBezTo>
                <a:cubicBezTo>
                  <a:pt x="43" y="30"/>
                  <a:pt x="44" y="29"/>
                  <a:pt x="44" y="27"/>
                </a:cubicBezTo>
                <a:cubicBezTo>
                  <a:pt x="44" y="26"/>
                  <a:pt x="43" y="25"/>
                  <a:pt x="42" y="25"/>
                </a:cubicBezTo>
                <a:close/>
                <a:moveTo>
                  <a:pt x="34" y="49"/>
                </a:moveTo>
                <a:cubicBezTo>
                  <a:pt x="32" y="49"/>
                  <a:pt x="31" y="50"/>
                  <a:pt x="31" y="52"/>
                </a:cubicBezTo>
                <a:cubicBezTo>
                  <a:pt x="31" y="53"/>
                  <a:pt x="32" y="54"/>
                  <a:pt x="34" y="54"/>
                </a:cubicBezTo>
                <a:cubicBezTo>
                  <a:pt x="35" y="54"/>
                  <a:pt x="36" y="53"/>
                  <a:pt x="36" y="52"/>
                </a:cubicBezTo>
                <a:cubicBezTo>
                  <a:pt x="36" y="50"/>
                  <a:pt x="35" y="49"/>
                  <a:pt x="34" y="49"/>
                </a:cubicBezTo>
                <a:close/>
                <a:moveTo>
                  <a:pt x="49" y="32"/>
                </a:moveTo>
                <a:cubicBezTo>
                  <a:pt x="47" y="33"/>
                  <a:pt x="44" y="33"/>
                  <a:pt x="42" y="33"/>
                </a:cubicBezTo>
                <a:cubicBezTo>
                  <a:pt x="40" y="33"/>
                  <a:pt x="37" y="33"/>
                  <a:pt x="35" y="32"/>
                </a:cubicBezTo>
                <a:cubicBezTo>
                  <a:pt x="35" y="34"/>
                  <a:pt x="35" y="36"/>
                  <a:pt x="34" y="39"/>
                </a:cubicBezTo>
                <a:cubicBezTo>
                  <a:pt x="34" y="41"/>
                  <a:pt x="32" y="43"/>
                  <a:pt x="31" y="45"/>
                </a:cubicBezTo>
                <a:cubicBezTo>
                  <a:pt x="33" y="45"/>
                  <a:pt x="35" y="46"/>
                  <a:pt x="37" y="48"/>
                </a:cubicBezTo>
                <a:cubicBezTo>
                  <a:pt x="39" y="49"/>
                  <a:pt x="41" y="51"/>
                  <a:pt x="42" y="53"/>
                </a:cubicBezTo>
                <a:cubicBezTo>
                  <a:pt x="43" y="51"/>
                  <a:pt x="44" y="49"/>
                  <a:pt x="46" y="48"/>
                </a:cubicBezTo>
                <a:cubicBezTo>
                  <a:pt x="48" y="46"/>
                  <a:pt x="51" y="45"/>
                  <a:pt x="53" y="45"/>
                </a:cubicBezTo>
                <a:cubicBezTo>
                  <a:pt x="51" y="43"/>
                  <a:pt x="50" y="41"/>
                  <a:pt x="49" y="39"/>
                </a:cubicBezTo>
                <a:cubicBezTo>
                  <a:pt x="49" y="37"/>
                  <a:pt x="48" y="34"/>
                  <a:pt x="49" y="3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7" name="Freeform 100"/>
          <p:cNvSpPr>
            <a:spLocks noEditPoints="1"/>
          </p:cNvSpPr>
          <p:nvPr/>
        </p:nvSpPr>
        <p:spPr bwMode="auto">
          <a:xfrm>
            <a:off x="5953554" y="2337324"/>
            <a:ext cx="170583" cy="210151"/>
          </a:xfrm>
          <a:custGeom>
            <a:avLst/>
            <a:gdLst>
              <a:gd name="T0" fmla="*/ 56 w 82"/>
              <a:gd name="T1" fmla="*/ 57 h 101"/>
              <a:gd name="T2" fmla="*/ 82 w 82"/>
              <a:gd name="T3" fmla="*/ 78 h 101"/>
              <a:gd name="T4" fmla="*/ 41 w 82"/>
              <a:gd name="T5" fmla="*/ 101 h 101"/>
              <a:gd name="T6" fmla="*/ 0 w 82"/>
              <a:gd name="T7" fmla="*/ 78 h 101"/>
              <a:gd name="T8" fmla="*/ 26 w 82"/>
              <a:gd name="T9" fmla="*/ 57 h 101"/>
              <a:gd name="T10" fmla="*/ 11 w 82"/>
              <a:gd name="T11" fmla="*/ 42 h 101"/>
              <a:gd name="T12" fmla="*/ 32 w 82"/>
              <a:gd name="T13" fmla="*/ 26 h 101"/>
              <a:gd name="T14" fmla="*/ 17 w 82"/>
              <a:gd name="T15" fmla="*/ 13 h 101"/>
              <a:gd name="T16" fmla="*/ 41 w 82"/>
              <a:gd name="T17" fmla="*/ 0 h 101"/>
              <a:gd name="T18" fmla="*/ 65 w 82"/>
              <a:gd name="T19" fmla="*/ 13 h 101"/>
              <a:gd name="T20" fmla="*/ 49 w 82"/>
              <a:gd name="T21" fmla="*/ 26 h 101"/>
              <a:gd name="T22" fmla="*/ 71 w 82"/>
              <a:gd name="T23" fmla="*/ 42 h 101"/>
              <a:gd name="T24" fmla="*/ 56 w 82"/>
              <a:gd name="T25" fmla="*/ 57 h 101"/>
              <a:gd name="T26" fmla="*/ 53 w 82"/>
              <a:gd name="T27" fmla="*/ 5 h 101"/>
              <a:gd name="T28" fmla="*/ 48 w 82"/>
              <a:gd name="T29" fmla="*/ 8 h 101"/>
              <a:gd name="T30" fmla="*/ 53 w 82"/>
              <a:gd name="T31" fmla="*/ 11 h 101"/>
              <a:gd name="T32" fmla="*/ 58 w 82"/>
              <a:gd name="T33" fmla="*/ 8 h 101"/>
              <a:gd name="T34" fmla="*/ 53 w 82"/>
              <a:gd name="T35" fmla="*/ 5 h 101"/>
              <a:gd name="T36" fmla="*/ 56 w 82"/>
              <a:gd name="T37" fmla="*/ 32 h 101"/>
              <a:gd name="T38" fmla="*/ 50 w 82"/>
              <a:gd name="T39" fmla="*/ 35 h 101"/>
              <a:gd name="T40" fmla="*/ 56 w 82"/>
              <a:gd name="T41" fmla="*/ 39 h 101"/>
              <a:gd name="T42" fmla="*/ 62 w 82"/>
              <a:gd name="T43" fmla="*/ 35 h 101"/>
              <a:gd name="T44" fmla="*/ 56 w 82"/>
              <a:gd name="T45" fmla="*/ 32 h 101"/>
              <a:gd name="T46" fmla="*/ 61 w 82"/>
              <a:gd name="T47" fmla="*/ 64 h 101"/>
              <a:gd name="T48" fmla="*/ 53 w 82"/>
              <a:gd name="T49" fmla="*/ 69 h 101"/>
              <a:gd name="T50" fmla="*/ 61 w 82"/>
              <a:gd name="T51" fmla="*/ 73 h 101"/>
              <a:gd name="T52" fmla="*/ 69 w 82"/>
              <a:gd name="T53" fmla="*/ 69 h 101"/>
              <a:gd name="T54" fmla="*/ 61 w 82"/>
              <a:gd name="T55" fmla="*/ 6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 h="101">
                <a:moveTo>
                  <a:pt x="56" y="57"/>
                </a:moveTo>
                <a:cubicBezTo>
                  <a:pt x="71" y="60"/>
                  <a:pt x="82" y="68"/>
                  <a:pt x="82" y="78"/>
                </a:cubicBezTo>
                <a:cubicBezTo>
                  <a:pt x="82" y="91"/>
                  <a:pt x="63" y="101"/>
                  <a:pt x="41" y="101"/>
                </a:cubicBezTo>
                <a:cubicBezTo>
                  <a:pt x="18" y="101"/>
                  <a:pt x="0" y="91"/>
                  <a:pt x="0" y="78"/>
                </a:cubicBezTo>
                <a:cubicBezTo>
                  <a:pt x="0" y="68"/>
                  <a:pt x="11" y="60"/>
                  <a:pt x="26" y="57"/>
                </a:cubicBezTo>
                <a:cubicBezTo>
                  <a:pt x="17" y="54"/>
                  <a:pt x="11" y="48"/>
                  <a:pt x="11" y="42"/>
                </a:cubicBezTo>
                <a:cubicBezTo>
                  <a:pt x="11" y="34"/>
                  <a:pt x="20" y="28"/>
                  <a:pt x="32" y="26"/>
                </a:cubicBezTo>
                <a:cubicBezTo>
                  <a:pt x="23" y="24"/>
                  <a:pt x="17" y="19"/>
                  <a:pt x="17" y="13"/>
                </a:cubicBezTo>
                <a:cubicBezTo>
                  <a:pt x="17" y="6"/>
                  <a:pt x="28" y="0"/>
                  <a:pt x="41" y="0"/>
                </a:cubicBezTo>
                <a:cubicBezTo>
                  <a:pt x="54" y="0"/>
                  <a:pt x="65" y="6"/>
                  <a:pt x="65" y="13"/>
                </a:cubicBezTo>
                <a:cubicBezTo>
                  <a:pt x="65" y="19"/>
                  <a:pt x="58" y="24"/>
                  <a:pt x="49" y="26"/>
                </a:cubicBezTo>
                <a:cubicBezTo>
                  <a:pt x="62" y="28"/>
                  <a:pt x="71" y="34"/>
                  <a:pt x="71" y="42"/>
                </a:cubicBezTo>
                <a:cubicBezTo>
                  <a:pt x="71" y="48"/>
                  <a:pt x="65" y="54"/>
                  <a:pt x="56" y="57"/>
                </a:cubicBezTo>
                <a:close/>
                <a:moveTo>
                  <a:pt x="53" y="5"/>
                </a:moveTo>
                <a:cubicBezTo>
                  <a:pt x="50" y="5"/>
                  <a:pt x="48" y="6"/>
                  <a:pt x="48" y="8"/>
                </a:cubicBezTo>
                <a:cubicBezTo>
                  <a:pt x="48" y="9"/>
                  <a:pt x="50" y="11"/>
                  <a:pt x="53" y="11"/>
                </a:cubicBezTo>
                <a:cubicBezTo>
                  <a:pt x="55" y="11"/>
                  <a:pt x="58" y="9"/>
                  <a:pt x="58" y="8"/>
                </a:cubicBezTo>
                <a:cubicBezTo>
                  <a:pt x="58" y="6"/>
                  <a:pt x="55" y="5"/>
                  <a:pt x="53" y="5"/>
                </a:cubicBezTo>
                <a:close/>
                <a:moveTo>
                  <a:pt x="56" y="32"/>
                </a:moveTo>
                <a:cubicBezTo>
                  <a:pt x="52" y="32"/>
                  <a:pt x="50" y="33"/>
                  <a:pt x="50" y="35"/>
                </a:cubicBezTo>
                <a:cubicBezTo>
                  <a:pt x="50" y="37"/>
                  <a:pt x="52" y="39"/>
                  <a:pt x="56" y="39"/>
                </a:cubicBezTo>
                <a:cubicBezTo>
                  <a:pt x="59" y="39"/>
                  <a:pt x="62" y="37"/>
                  <a:pt x="62" y="35"/>
                </a:cubicBezTo>
                <a:cubicBezTo>
                  <a:pt x="62" y="33"/>
                  <a:pt x="59" y="32"/>
                  <a:pt x="56" y="32"/>
                </a:cubicBezTo>
                <a:close/>
                <a:moveTo>
                  <a:pt x="61" y="64"/>
                </a:moveTo>
                <a:cubicBezTo>
                  <a:pt x="57" y="64"/>
                  <a:pt x="53" y="66"/>
                  <a:pt x="53" y="69"/>
                </a:cubicBezTo>
                <a:cubicBezTo>
                  <a:pt x="53" y="71"/>
                  <a:pt x="57" y="73"/>
                  <a:pt x="61" y="73"/>
                </a:cubicBezTo>
                <a:cubicBezTo>
                  <a:pt x="66" y="73"/>
                  <a:pt x="69" y="71"/>
                  <a:pt x="69" y="69"/>
                </a:cubicBezTo>
                <a:cubicBezTo>
                  <a:pt x="69" y="66"/>
                  <a:pt x="66" y="64"/>
                  <a:pt x="61" y="6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8" name="Freeform 101"/>
          <p:cNvSpPr>
            <a:spLocks noEditPoints="1"/>
          </p:cNvSpPr>
          <p:nvPr/>
        </p:nvSpPr>
        <p:spPr bwMode="auto">
          <a:xfrm>
            <a:off x="4581856" y="3629005"/>
            <a:ext cx="172341" cy="174979"/>
          </a:xfrm>
          <a:custGeom>
            <a:avLst/>
            <a:gdLst>
              <a:gd name="T0" fmla="*/ 62 w 83"/>
              <a:gd name="T1" fmla="*/ 35 h 84"/>
              <a:gd name="T2" fmla="*/ 31 w 83"/>
              <a:gd name="T3" fmla="*/ 23 h 84"/>
              <a:gd name="T4" fmla="*/ 34 w 83"/>
              <a:gd name="T5" fmla="*/ 20 h 84"/>
              <a:gd name="T6" fmla="*/ 37 w 83"/>
              <a:gd name="T7" fmla="*/ 23 h 84"/>
              <a:gd name="T8" fmla="*/ 16 w 83"/>
              <a:gd name="T9" fmla="*/ 7 h 84"/>
              <a:gd name="T10" fmla="*/ 16 w 83"/>
              <a:gd name="T11" fmla="*/ 5 h 84"/>
              <a:gd name="T12" fmla="*/ 3 w 83"/>
              <a:gd name="T13" fmla="*/ 10 h 84"/>
              <a:gd name="T14" fmla="*/ 65 w 83"/>
              <a:gd name="T15" fmla="*/ 42 h 84"/>
              <a:gd name="T16" fmla="*/ 60 w 83"/>
              <a:gd name="T17" fmla="*/ 5 h 84"/>
              <a:gd name="T18" fmla="*/ 52 w 83"/>
              <a:gd name="T19" fmla="*/ 7 h 84"/>
              <a:gd name="T20" fmla="*/ 16 w 83"/>
              <a:gd name="T21" fmla="*/ 0 h 84"/>
              <a:gd name="T22" fmla="*/ 16 w 83"/>
              <a:gd name="T23" fmla="*/ 2 h 84"/>
              <a:gd name="T24" fmla="*/ 1 w 83"/>
              <a:gd name="T25" fmla="*/ 10 h 84"/>
              <a:gd name="T26" fmla="*/ 0 w 83"/>
              <a:gd name="T27" fmla="*/ 53 h 84"/>
              <a:gd name="T28" fmla="*/ 59 w 83"/>
              <a:gd name="T29" fmla="*/ 74 h 84"/>
              <a:gd name="T30" fmla="*/ 58 w 83"/>
              <a:gd name="T31" fmla="*/ 66 h 84"/>
              <a:gd name="T32" fmla="*/ 68 w 83"/>
              <a:gd name="T33" fmla="*/ 60 h 84"/>
              <a:gd name="T34" fmla="*/ 78 w 83"/>
              <a:gd name="T35" fmla="*/ 37 h 84"/>
              <a:gd name="T36" fmla="*/ 68 w 83"/>
              <a:gd name="T37" fmla="*/ 10 h 84"/>
              <a:gd name="T38" fmla="*/ 52 w 83"/>
              <a:gd name="T39" fmla="*/ 2 h 84"/>
              <a:gd name="T40" fmla="*/ 52 w 83"/>
              <a:gd name="T41" fmla="*/ 0 h 84"/>
              <a:gd name="T42" fmla="*/ 15 w 83"/>
              <a:gd name="T43" fmla="*/ 56 h 84"/>
              <a:gd name="T44" fmla="*/ 15 w 83"/>
              <a:gd name="T45" fmla="*/ 60 h 84"/>
              <a:gd name="T46" fmla="*/ 15 w 83"/>
              <a:gd name="T47" fmla="*/ 56 h 84"/>
              <a:gd name="T48" fmla="*/ 54 w 83"/>
              <a:gd name="T49" fmla="*/ 58 h 84"/>
              <a:gd name="T50" fmla="*/ 50 w 83"/>
              <a:gd name="T51" fmla="*/ 58 h 84"/>
              <a:gd name="T52" fmla="*/ 34 w 83"/>
              <a:gd name="T53" fmla="*/ 48 h 84"/>
              <a:gd name="T54" fmla="*/ 39 w 83"/>
              <a:gd name="T55" fmla="*/ 53 h 84"/>
              <a:gd name="T56" fmla="*/ 45 w 83"/>
              <a:gd name="T57" fmla="*/ 56 h 84"/>
              <a:gd name="T58" fmla="*/ 42 w 83"/>
              <a:gd name="T59" fmla="*/ 63 h 84"/>
              <a:gd name="T60" fmla="*/ 41 w 83"/>
              <a:gd name="T61" fmla="*/ 70 h 84"/>
              <a:gd name="T62" fmla="*/ 33 w 83"/>
              <a:gd name="T63" fmla="*/ 69 h 84"/>
              <a:gd name="T64" fmla="*/ 26 w 83"/>
              <a:gd name="T65" fmla="*/ 70 h 84"/>
              <a:gd name="T66" fmla="*/ 25 w 83"/>
              <a:gd name="T67" fmla="*/ 63 h 84"/>
              <a:gd name="T68" fmla="*/ 22 w 83"/>
              <a:gd name="T69" fmla="*/ 56 h 84"/>
              <a:gd name="T70" fmla="*/ 29 w 83"/>
              <a:gd name="T71" fmla="*/ 53 h 84"/>
              <a:gd name="T72" fmla="*/ 34 w 83"/>
              <a:gd name="T73" fmla="*/ 48 h 84"/>
              <a:gd name="T74" fmla="*/ 35 w 83"/>
              <a:gd name="T75" fmla="*/ 60 h 84"/>
              <a:gd name="T76" fmla="*/ 32 w 83"/>
              <a:gd name="T77" fmla="*/ 60 h 84"/>
              <a:gd name="T78" fmla="*/ 36 w 83"/>
              <a:gd name="T79" fmla="*/ 63 h 84"/>
              <a:gd name="T80" fmla="*/ 36 w 83"/>
              <a:gd name="T81" fmla="*/ 64 h 84"/>
              <a:gd name="T82" fmla="*/ 36 w 83"/>
              <a:gd name="T83" fmla="*/ 63 h 84"/>
              <a:gd name="T84" fmla="*/ 30 w 83"/>
              <a:gd name="T85" fmla="*/ 59 h 84"/>
              <a:gd name="T86" fmla="*/ 29 w 83"/>
              <a:gd name="T87" fmla="*/ 59 h 84"/>
              <a:gd name="T88" fmla="*/ 37 w 83"/>
              <a:gd name="T89" fmla="*/ 58 h 84"/>
              <a:gd name="T90" fmla="*/ 37 w 83"/>
              <a:gd name="T91" fmla="*/ 60 h 84"/>
              <a:gd name="T92" fmla="*/ 37 w 83"/>
              <a:gd name="T93" fmla="*/ 58 h 84"/>
              <a:gd name="T94" fmla="*/ 34 w 83"/>
              <a:gd name="T95" fmla="*/ 56 h 84"/>
              <a:gd name="T96" fmla="*/ 33 w 83"/>
              <a:gd name="T97" fmla="*/ 56 h 84"/>
              <a:gd name="T98" fmla="*/ 31 w 83"/>
              <a:gd name="T99" fmla="*/ 62 h 84"/>
              <a:gd name="T100" fmla="*/ 31 w 83"/>
              <a:gd name="T101" fmla="*/ 64 h 84"/>
              <a:gd name="T102" fmla="*/ 31 w 83"/>
              <a:gd name="T103" fmla="*/ 62 h 84"/>
              <a:gd name="T104" fmla="*/ 36 w 83"/>
              <a:gd name="T105" fmla="*/ 59 h 84"/>
              <a:gd name="T106" fmla="*/ 35 w 83"/>
              <a:gd name="T107" fmla="*/ 62 h 84"/>
              <a:gd name="T108" fmla="*/ 32 w 83"/>
              <a:gd name="T109" fmla="*/ 62 h 84"/>
              <a:gd name="T110" fmla="*/ 31 w 83"/>
              <a:gd name="T111" fmla="*/ 59 h 84"/>
              <a:gd name="T112" fmla="*/ 34 w 83"/>
              <a:gd name="T113" fmla="*/ 5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84">
                <a:moveTo>
                  <a:pt x="37" y="23"/>
                </a:moveTo>
                <a:cubicBezTo>
                  <a:pt x="47" y="24"/>
                  <a:pt x="56" y="28"/>
                  <a:pt x="62" y="35"/>
                </a:cubicBezTo>
                <a:cubicBezTo>
                  <a:pt x="6" y="35"/>
                  <a:pt x="6" y="35"/>
                  <a:pt x="6" y="35"/>
                </a:cubicBezTo>
                <a:cubicBezTo>
                  <a:pt x="12" y="29"/>
                  <a:pt x="21" y="24"/>
                  <a:pt x="31" y="23"/>
                </a:cubicBezTo>
                <a:cubicBezTo>
                  <a:pt x="31" y="23"/>
                  <a:pt x="31" y="23"/>
                  <a:pt x="31" y="23"/>
                </a:cubicBezTo>
                <a:cubicBezTo>
                  <a:pt x="31" y="21"/>
                  <a:pt x="32" y="20"/>
                  <a:pt x="34" y="20"/>
                </a:cubicBezTo>
                <a:cubicBezTo>
                  <a:pt x="36" y="20"/>
                  <a:pt x="37" y="21"/>
                  <a:pt x="37" y="23"/>
                </a:cubicBezTo>
                <a:cubicBezTo>
                  <a:pt x="37" y="23"/>
                  <a:pt x="37" y="23"/>
                  <a:pt x="37" y="23"/>
                </a:cubicBezTo>
                <a:close/>
                <a:moveTo>
                  <a:pt x="52" y="7"/>
                </a:moveTo>
                <a:cubicBezTo>
                  <a:pt x="16" y="7"/>
                  <a:pt x="16" y="7"/>
                  <a:pt x="16" y="7"/>
                </a:cubicBezTo>
                <a:cubicBezTo>
                  <a:pt x="16" y="7"/>
                  <a:pt x="16" y="7"/>
                  <a:pt x="16" y="7"/>
                </a:cubicBezTo>
                <a:cubicBezTo>
                  <a:pt x="16" y="5"/>
                  <a:pt x="16" y="5"/>
                  <a:pt x="16" y="5"/>
                </a:cubicBezTo>
                <a:cubicBezTo>
                  <a:pt x="8" y="5"/>
                  <a:pt x="8" y="5"/>
                  <a:pt x="8" y="5"/>
                </a:cubicBezTo>
                <a:cubicBezTo>
                  <a:pt x="6" y="5"/>
                  <a:pt x="3" y="7"/>
                  <a:pt x="3" y="10"/>
                </a:cubicBezTo>
                <a:cubicBezTo>
                  <a:pt x="3" y="42"/>
                  <a:pt x="3" y="42"/>
                  <a:pt x="3" y="42"/>
                </a:cubicBezTo>
                <a:cubicBezTo>
                  <a:pt x="65" y="42"/>
                  <a:pt x="65" y="42"/>
                  <a:pt x="65" y="42"/>
                </a:cubicBezTo>
                <a:cubicBezTo>
                  <a:pt x="65" y="10"/>
                  <a:pt x="65" y="10"/>
                  <a:pt x="65" y="10"/>
                </a:cubicBezTo>
                <a:cubicBezTo>
                  <a:pt x="65" y="7"/>
                  <a:pt x="63" y="5"/>
                  <a:pt x="60" y="5"/>
                </a:cubicBezTo>
                <a:cubicBezTo>
                  <a:pt x="52" y="5"/>
                  <a:pt x="52" y="5"/>
                  <a:pt x="52" y="5"/>
                </a:cubicBezTo>
                <a:cubicBezTo>
                  <a:pt x="52" y="7"/>
                  <a:pt x="52" y="7"/>
                  <a:pt x="52" y="7"/>
                </a:cubicBezTo>
                <a:cubicBezTo>
                  <a:pt x="52" y="7"/>
                  <a:pt x="52" y="7"/>
                  <a:pt x="52" y="7"/>
                </a:cubicBezTo>
                <a:close/>
                <a:moveTo>
                  <a:pt x="16" y="0"/>
                </a:moveTo>
                <a:cubicBezTo>
                  <a:pt x="16" y="0"/>
                  <a:pt x="16" y="0"/>
                  <a:pt x="16" y="0"/>
                </a:cubicBezTo>
                <a:cubicBezTo>
                  <a:pt x="16" y="2"/>
                  <a:pt x="16" y="2"/>
                  <a:pt x="16" y="2"/>
                </a:cubicBezTo>
                <a:cubicBezTo>
                  <a:pt x="8" y="2"/>
                  <a:pt x="8" y="2"/>
                  <a:pt x="8" y="2"/>
                </a:cubicBezTo>
                <a:cubicBezTo>
                  <a:pt x="4" y="2"/>
                  <a:pt x="1" y="6"/>
                  <a:pt x="1" y="10"/>
                </a:cubicBezTo>
                <a:cubicBezTo>
                  <a:pt x="1" y="47"/>
                  <a:pt x="1" y="47"/>
                  <a:pt x="1" y="47"/>
                </a:cubicBezTo>
                <a:cubicBezTo>
                  <a:pt x="0" y="49"/>
                  <a:pt x="0" y="51"/>
                  <a:pt x="0" y="53"/>
                </a:cubicBezTo>
                <a:cubicBezTo>
                  <a:pt x="0" y="70"/>
                  <a:pt x="15" y="84"/>
                  <a:pt x="34" y="84"/>
                </a:cubicBezTo>
                <a:cubicBezTo>
                  <a:pt x="44" y="84"/>
                  <a:pt x="53" y="80"/>
                  <a:pt x="59" y="74"/>
                </a:cubicBezTo>
                <a:cubicBezTo>
                  <a:pt x="58" y="73"/>
                  <a:pt x="58" y="71"/>
                  <a:pt x="58" y="69"/>
                </a:cubicBezTo>
                <a:cubicBezTo>
                  <a:pt x="58" y="68"/>
                  <a:pt x="58" y="67"/>
                  <a:pt x="58" y="66"/>
                </a:cubicBezTo>
                <a:cubicBezTo>
                  <a:pt x="66" y="66"/>
                  <a:pt x="66" y="66"/>
                  <a:pt x="66" y="66"/>
                </a:cubicBezTo>
                <a:cubicBezTo>
                  <a:pt x="66" y="64"/>
                  <a:pt x="67" y="62"/>
                  <a:pt x="68" y="60"/>
                </a:cubicBezTo>
                <a:cubicBezTo>
                  <a:pt x="83" y="40"/>
                  <a:pt x="83" y="40"/>
                  <a:pt x="83" y="40"/>
                </a:cubicBezTo>
                <a:cubicBezTo>
                  <a:pt x="78" y="37"/>
                  <a:pt x="78" y="37"/>
                  <a:pt x="78" y="37"/>
                </a:cubicBezTo>
                <a:cubicBezTo>
                  <a:pt x="68" y="41"/>
                  <a:pt x="68" y="41"/>
                  <a:pt x="68" y="41"/>
                </a:cubicBezTo>
                <a:cubicBezTo>
                  <a:pt x="68" y="10"/>
                  <a:pt x="68" y="10"/>
                  <a:pt x="68" y="10"/>
                </a:cubicBezTo>
                <a:cubicBezTo>
                  <a:pt x="68" y="6"/>
                  <a:pt x="65" y="2"/>
                  <a:pt x="60" y="2"/>
                </a:cubicBezTo>
                <a:cubicBezTo>
                  <a:pt x="52" y="2"/>
                  <a:pt x="52" y="2"/>
                  <a:pt x="52" y="2"/>
                </a:cubicBezTo>
                <a:cubicBezTo>
                  <a:pt x="52" y="0"/>
                  <a:pt x="52" y="0"/>
                  <a:pt x="52" y="0"/>
                </a:cubicBezTo>
                <a:cubicBezTo>
                  <a:pt x="52" y="0"/>
                  <a:pt x="52" y="0"/>
                  <a:pt x="52" y="0"/>
                </a:cubicBezTo>
                <a:cubicBezTo>
                  <a:pt x="16" y="0"/>
                  <a:pt x="16" y="0"/>
                  <a:pt x="16" y="0"/>
                </a:cubicBezTo>
                <a:close/>
                <a:moveTo>
                  <a:pt x="15" y="56"/>
                </a:moveTo>
                <a:cubicBezTo>
                  <a:pt x="17" y="56"/>
                  <a:pt x="18" y="57"/>
                  <a:pt x="18" y="58"/>
                </a:cubicBezTo>
                <a:cubicBezTo>
                  <a:pt x="18" y="59"/>
                  <a:pt x="17" y="60"/>
                  <a:pt x="15" y="60"/>
                </a:cubicBezTo>
                <a:cubicBezTo>
                  <a:pt x="14" y="60"/>
                  <a:pt x="13" y="59"/>
                  <a:pt x="13" y="58"/>
                </a:cubicBezTo>
                <a:cubicBezTo>
                  <a:pt x="13" y="57"/>
                  <a:pt x="14" y="56"/>
                  <a:pt x="15" y="56"/>
                </a:cubicBezTo>
                <a:close/>
                <a:moveTo>
                  <a:pt x="52" y="56"/>
                </a:moveTo>
                <a:cubicBezTo>
                  <a:pt x="53" y="56"/>
                  <a:pt x="54" y="57"/>
                  <a:pt x="54" y="58"/>
                </a:cubicBezTo>
                <a:cubicBezTo>
                  <a:pt x="54" y="59"/>
                  <a:pt x="53" y="60"/>
                  <a:pt x="52" y="60"/>
                </a:cubicBezTo>
                <a:cubicBezTo>
                  <a:pt x="50" y="60"/>
                  <a:pt x="50" y="59"/>
                  <a:pt x="50" y="58"/>
                </a:cubicBezTo>
                <a:cubicBezTo>
                  <a:pt x="50" y="57"/>
                  <a:pt x="50" y="56"/>
                  <a:pt x="52" y="56"/>
                </a:cubicBezTo>
                <a:close/>
                <a:moveTo>
                  <a:pt x="34" y="48"/>
                </a:moveTo>
                <a:cubicBezTo>
                  <a:pt x="36" y="48"/>
                  <a:pt x="39" y="50"/>
                  <a:pt x="39" y="53"/>
                </a:cubicBezTo>
                <a:cubicBezTo>
                  <a:pt x="39" y="53"/>
                  <a:pt x="39" y="53"/>
                  <a:pt x="39" y="53"/>
                </a:cubicBezTo>
                <a:cubicBezTo>
                  <a:pt x="39" y="53"/>
                  <a:pt x="39" y="53"/>
                  <a:pt x="39" y="53"/>
                </a:cubicBezTo>
                <a:cubicBezTo>
                  <a:pt x="42" y="52"/>
                  <a:pt x="44" y="54"/>
                  <a:pt x="45" y="56"/>
                </a:cubicBezTo>
                <a:cubicBezTo>
                  <a:pt x="46" y="59"/>
                  <a:pt x="45" y="62"/>
                  <a:pt x="42" y="63"/>
                </a:cubicBezTo>
                <a:cubicBezTo>
                  <a:pt x="42" y="63"/>
                  <a:pt x="42" y="63"/>
                  <a:pt x="42" y="63"/>
                </a:cubicBezTo>
                <a:cubicBezTo>
                  <a:pt x="42" y="63"/>
                  <a:pt x="42" y="63"/>
                  <a:pt x="42" y="63"/>
                </a:cubicBezTo>
                <a:cubicBezTo>
                  <a:pt x="43" y="65"/>
                  <a:pt x="43" y="68"/>
                  <a:pt x="41" y="70"/>
                </a:cubicBezTo>
                <a:cubicBezTo>
                  <a:pt x="39" y="72"/>
                  <a:pt x="35" y="71"/>
                  <a:pt x="34" y="69"/>
                </a:cubicBezTo>
                <a:cubicBezTo>
                  <a:pt x="34" y="69"/>
                  <a:pt x="34" y="69"/>
                  <a:pt x="33" y="69"/>
                </a:cubicBezTo>
                <a:cubicBezTo>
                  <a:pt x="33" y="69"/>
                  <a:pt x="33" y="69"/>
                  <a:pt x="33" y="69"/>
                </a:cubicBezTo>
                <a:cubicBezTo>
                  <a:pt x="32" y="71"/>
                  <a:pt x="28" y="72"/>
                  <a:pt x="26" y="70"/>
                </a:cubicBezTo>
                <a:cubicBezTo>
                  <a:pt x="24" y="69"/>
                  <a:pt x="23" y="65"/>
                  <a:pt x="25" y="63"/>
                </a:cubicBezTo>
                <a:cubicBezTo>
                  <a:pt x="25" y="63"/>
                  <a:pt x="25" y="63"/>
                  <a:pt x="25" y="63"/>
                </a:cubicBezTo>
                <a:cubicBezTo>
                  <a:pt x="25" y="63"/>
                  <a:pt x="25" y="63"/>
                  <a:pt x="25" y="63"/>
                </a:cubicBezTo>
                <a:cubicBezTo>
                  <a:pt x="22" y="62"/>
                  <a:pt x="21" y="59"/>
                  <a:pt x="22" y="56"/>
                </a:cubicBezTo>
                <a:cubicBezTo>
                  <a:pt x="23" y="54"/>
                  <a:pt x="25" y="52"/>
                  <a:pt x="28" y="53"/>
                </a:cubicBezTo>
                <a:cubicBezTo>
                  <a:pt x="28" y="53"/>
                  <a:pt x="28" y="53"/>
                  <a:pt x="29" y="53"/>
                </a:cubicBezTo>
                <a:cubicBezTo>
                  <a:pt x="29" y="53"/>
                  <a:pt x="29" y="53"/>
                  <a:pt x="29" y="53"/>
                </a:cubicBezTo>
                <a:cubicBezTo>
                  <a:pt x="29" y="50"/>
                  <a:pt x="31" y="48"/>
                  <a:pt x="34" y="48"/>
                </a:cubicBezTo>
                <a:close/>
                <a:moveTo>
                  <a:pt x="33" y="59"/>
                </a:moveTo>
                <a:cubicBezTo>
                  <a:pt x="34" y="59"/>
                  <a:pt x="35" y="59"/>
                  <a:pt x="35" y="60"/>
                </a:cubicBezTo>
                <a:cubicBezTo>
                  <a:pt x="35" y="61"/>
                  <a:pt x="34" y="61"/>
                  <a:pt x="33" y="61"/>
                </a:cubicBezTo>
                <a:cubicBezTo>
                  <a:pt x="33" y="61"/>
                  <a:pt x="32" y="61"/>
                  <a:pt x="32" y="60"/>
                </a:cubicBezTo>
                <a:cubicBezTo>
                  <a:pt x="32" y="59"/>
                  <a:pt x="33" y="59"/>
                  <a:pt x="33" y="59"/>
                </a:cubicBezTo>
                <a:close/>
                <a:moveTo>
                  <a:pt x="36" y="63"/>
                </a:moveTo>
                <a:cubicBezTo>
                  <a:pt x="36" y="63"/>
                  <a:pt x="36" y="63"/>
                  <a:pt x="36" y="63"/>
                </a:cubicBezTo>
                <a:cubicBezTo>
                  <a:pt x="36" y="64"/>
                  <a:pt x="36" y="64"/>
                  <a:pt x="36" y="64"/>
                </a:cubicBezTo>
                <a:cubicBezTo>
                  <a:pt x="35" y="64"/>
                  <a:pt x="35" y="64"/>
                  <a:pt x="35" y="63"/>
                </a:cubicBezTo>
                <a:cubicBezTo>
                  <a:pt x="35" y="63"/>
                  <a:pt x="35" y="63"/>
                  <a:pt x="36" y="63"/>
                </a:cubicBezTo>
                <a:close/>
                <a:moveTo>
                  <a:pt x="30" y="58"/>
                </a:moveTo>
                <a:cubicBezTo>
                  <a:pt x="30" y="58"/>
                  <a:pt x="30" y="59"/>
                  <a:pt x="30" y="59"/>
                </a:cubicBezTo>
                <a:cubicBezTo>
                  <a:pt x="30" y="59"/>
                  <a:pt x="30" y="60"/>
                  <a:pt x="30" y="60"/>
                </a:cubicBezTo>
                <a:cubicBezTo>
                  <a:pt x="29" y="60"/>
                  <a:pt x="29" y="59"/>
                  <a:pt x="29" y="59"/>
                </a:cubicBezTo>
                <a:cubicBezTo>
                  <a:pt x="29" y="59"/>
                  <a:pt x="29" y="58"/>
                  <a:pt x="30" y="58"/>
                </a:cubicBezTo>
                <a:close/>
                <a:moveTo>
                  <a:pt x="37" y="58"/>
                </a:moveTo>
                <a:cubicBezTo>
                  <a:pt x="38" y="58"/>
                  <a:pt x="38" y="58"/>
                  <a:pt x="38" y="59"/>
                </a:cubicBezTo>
                <a:cubicBezTo>
                  <a:pt x="38" y="59"/>
                  <a:pt x="38" y="60"/>
                  <a:pt x="37" y="60"/>
                </a:cubicBezTo>
                <a:cubicBezTo>
                  <a:pt x="37" y="60"/>
                  <a:pt x="36" y="59"/>
                  <a:pt x="36" y="59"/>
                </a:cubicBezTo>
                <a:cubicBezTo>
                  <a:pt x="36" y="58"/>
                  <a:pt x="37" y="58"/>
                  <a:pt x="37" y="58"/>
                </a:cubicBezTo>
                <a:close/>
                <a:moveTo>
                  <a:pt x="33" y="55"/>
                </a:moveTo>
                <a:cubicBezTo>
                  <a:pt x="34" y="55"/>
                  <a:pt x="34" y="56"/>
                  <a:pt x="34" y="56"/>
                </a:cubicBezTo>
                <a:cubicBezTo>
                  <a:pt x="34" y="56"/>
                  <a:pt x="34" y="57"/>
                  <a:pt x="33" y="57"/>
                </a:cubicBezTo>
                <a:cubicBezTo>
                  <a:pt x="33" y="57"/>
                  <a:pt x="33" y="56"/>
                  <a:pt x="33" y="56"/>
                </a:cubicBezTo>
                <a:cubicBezTo>
                  <a:pt x="33" y="56"/>
                  <a:pt x="33" y="55"/>
                  <a:pt x="33" y="55"/>
                </a:cubicBezTo>
                <a:close/>
                <a:moveTo>
                  <a:pt x="31" y="62"/>
                </a:moveTo>
                <a:cubicBezTo>
                  <a:pt x="31" y="62"/>
                  <a:pt x="32" y="63"/>
                  <a:pt x="32" y="63"/>
                </a:cubicBezTo>
                <a:cubicBezTo>
                  <a:pt x="32" y="64"/>
                  <a:pt x="31" y="64"/>
                  <a:pt x="31" y="64"/>
                </a:cubicBezTo>
                <a:cubicBezTo>
                  <a:pt x="31" y="64"/>
                  <a:pt x="30" y="64"/>
                  <a:pt x="30" y="63"/>
                </a:cubicBezTo>
                <a:cubicBezTo>
                  <a:pt x="30" y="63"/>
                  <a:pt x="31" y="62"/>
                  <a:pt x="31" y="62"/>
                </a:cubicBezTo>
                <a:close/>
                <a:moveTo>
                  <a:pt x="36" y="57"/>
                </a:moveTo>
                <a:cubicBezTo>
                  <a:pt x="35" y="58"/>
                  <a:pt x="36" y="59"/>
                  <a:pt x="36" y="59"/>
                </a:cubicBezTo>
                <a:cubicBezTo>
                  <a:pt x="36" y="60"/>
                  <a:pt x="36" y="61"/>
                  <a:pt x="37" y="61"/>
                </a:cubicBezTo>
                <a:cubicBezTo>
                  <a:pt x="36" y="61"/>
                  <a:pt x="35" y="62"/>
                  <a:pt x="35" y="62"/>
                </a:cubicBezTo>
                <a:cubicBezTo>
                  <a:pt x="34" y="63"/>
                  <a:pt x="34" y="63"/>
                  <a:pt x="33" y="64"/>
                </a:cubicBezTo>
                <a:cubicBezTo>
                  <a:pt x="33" y="63"/>
                  <a:pt x="33" y="62"/>
                  <a:pt x="32" y="62"/>
                </a:cubicBezTo>
                <a:cubicBezTo>
                  <a:pt x="31" y="62"/>
                  <a:pt x="31" y="61"/>
                  <a:pt x="30" y="61"/>
                </a:cubicBezTo>
                <a:cubicBezTo>
                  <a:pt x="31" y="61"/>
                  <a:pt x="31" y="60"/>
                  <a:pt x="31" y="59"/>
                </a:cubicBezTo>
                <a:cubicBezTo>
                  <a:pt x="31" y="59"/>
                  <a:pt x="32" y="58"/>
                  <a:pt x="31" y="57"/>
                </a:cubicBezTo>
                <a:cubicBezTo>
                  <a:pt x="32" y="58"/>
                  <a:pt x="33" y="58"/>
                  <a:pt x="34" y="58"/>
                </a:cubicBezTo>
                <a:cubicBezTo>
                  <a:pt x="34" y="58"/>
                  <a:pt x="35" y="58"/>
                  <a:pt x="36" y="5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9" name="Freeform 102"/>
          <p:cNvSpPr>
            <a:spLocks/>
          </p:cNvSpPr>
          <p:nvPr/>
        </p:nvSpPr>
        <p:spPr bwMode="auto">
          <a:xfrm>
            <a:off x="4704078" y="3768812"/>
            <a:ext cx="60671" cy="30775"/>
          </a:xfrm>
          <a:custGeom>
            <a:avLst/>
            <a:gdLst>
              <a:gd name="T0" fmla="*/ 28 w 29"/>
              <a:gd name="T1" fmla="*/ 0 h 15"/>
              <a:gd name="T2" fmla="*/ 0 w 29"/>
              <a:gd name="T3" fmla="*/ 0 h 15"/>
              <a:gd name="T4" fmla="*/ 0 w 29"/>
              <a:gd name="T5" fmla="*/ 2 h 15"/>
              <a:gd name="T6" fmla="*/ 14 w 29"/>
              <a:gd name="T7" fmla="*/ 15 h 15"/>
              <a:gd name="T8" fmla="*/ 29 w 29"/>
              <a:gd name="T9" fmla="*/ 2 h 15"/>
              <a:gd name="T10" fmla="*/ 28 w 29"/>
              <a:gd name="T11" fmla="*/ 0 h 15"/>
            </a:gdLst>
            <a:ahLst/>
            <a:cxnLst>
              <a:cxn ang="0">
                <a:pos x="T0" y="T1"/>
              </a:cxn>
              <a:cxn ang="0">
                <a:pos x="T2" y="T3"/>
              </a:cxn>
              <a:cxn ang="0">
                <a:pos x="T4" y="T5"/>
              </a:cxn>
              <a:cxn ang="0">
                <a:pos x="T6" y="T7"/>
              </a:cxn>
              <a:cxn ang="0">
                <a:pos x="T8" y="T9"/>
              </a:cxn>
              <a:cxn ang="0">
                <a:pos x="T10" y="T11"/>
              </a:cxn>
            </a:cxnLst>
            <a:rect l="0" t="0" r="r" b="b"/>
            <a:pathLst>
              <a:path w="29" h="15">
                <a:moveTo>
                  <a:pt x="28" y="0"/>
                </a:moveTo>
                <a:cubicBezTo>
                  <a:pt x="0" y="0"/>
                  <a:pt x="0" y="0"/>
                  <a:pt x="0" y="0"/>
                </a:cubicBezTo>
                <a:cubicBezTo>
                  <a:pt x="0" y="1"/>
                  <a:pt x="0" y="1"/>
                  <a:pt x="0" y="2"/>
                </a:cubicBezTo>
                <a:cubicBezTo>
                  <a:pt x="0" y="9"/>
                  <a:pt x="7" y="15"/>
                  <a:pt x="14" y="15"/>
                </a:cubicBezTo>
                <a:cubicBezTo>
                  <a:pt x="22" y="15"/>
                  <a:pt x="29" y="9"/>
                  <a:pt x="29" y="2"/>
                </a:cubicBezTo>
                <a:cubicBezTo>
                  <a:pt x="29" y="1"/>
                  <a:pt x="28" y="1"/>
                  <a:pt x="28"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0" name="Freeform 103"/>
          <p:cNvSpPr>
            <a:spLocks noEditPoints="1"/>
          </p:cNvSpPr>
          <p:nvPr/>
        </p:nvSpPr>
        <p:spPr bwMode="auto">
          <a:xfrm>
            <a:off x="5249240" y="2886882"/>
            <a:ext cx="214548" cy="266426"/>
          </a:xfrm>
          <a:custGeom>
            <a:avLst/>
            <a:gdLst>
              <a:gd name="T0" fmla="*/ 70 w 103"/>
              <a:gd name="T1" fmla="*/ 72 h 128"/>
              <a:gd name="T2" fmla="*/ 103 w 103"/>
              <a:gd name="T3" fmla="*/ 99 h 128"/>
              <a:gd name="T4" fmla="*/ 52 w 103"/>
              <a:gd name="T5" fmla="*/ 128 h 128"/>
              <a:gd name="T6" fmla="*/ 0 w 103"/>
              <a:gd name="T7" fmla="*/ 99 h 128"/>
              <a:gd name="T8" fmla="*/ 33 w 103"/>
              <a:gd name="T9" fmla="*/ 72 h 128"/>
              <a:gd name="T10" fmla="*/ 14 w 103"/>
              <a:gd name="T11" fmla="*/ 53 h 128"/>
              <a:gd name="T12" fmla="*/ 41 w 103"/>
              <a:gd name="T13" fmla="*/ 33 h 128"/>
              <a:gd name="T14" fmla="*/ 21 w 103"/>
              <a:gd name="T15" fmla="*/ 17 h 128"/>
              <a:gd name="T16" fmla="*/ 52 w 103"/>
              <a:gd name="T17" fmla="*/ 0 h 128"/>
              <a:gd name="T18" fmla="*/ 82 w 103"/>
              <a:gd name="T19" fmla="*/ 17 h 128"/>
              <a:gd name="T20" fmla="*/ 62 w 103"/>
              <a:gd name="T21" fmla="*/ 33 h 128"/>
              <a:gd name="T22" fmla="*/ 89 w 103"/>
              <a:gd name="T23" fmla="*/ 53 h 128"/>
              <a:gd name="T24" fmla="*/ 70 w 103"/>
              <a:gd name="T25" fmla="*/ 72 h 128"/>
              <a:gd name="T26" fmla="*/ 67 w 103"/>
              <a:gd name="T27" fmla="*/ 7 h 128"/>
              <a:gd name="T28" fmla="*/ 61 w 103"/>
              <a:gd name="T29" fmla="*/ 10 h 128"/>
              <a:gd name="T30" fmla="*/ 67 w 103"/>
              <a:gd name="T31" fmla="*/ 14 h 128"/>
              <a:gd name="T32" fmla="*/ 73 w 103"/>
              <a:gd name="T33" fmla="*/ 10 h 128"/>
              <a:gd name="T34" fmla="*/ 67 w 103"/>
              <a:gd name="T35" fmla="*/ 7 h 128"/>
              <a:gd name="T36" fmla="*/ 70 w 103"/>
              <a:gd name="T37" fmla="*/ 41 h 128"/>
              <a:gd name="T38" fmla="*/ 63 w 103"/>
              <a:gd name="T39" fmla="*/ 45 h 128"/>
              <a:gd name="T40" fmla="*/ 70 w 103"/>
              <a:gd name="T41" fmla="*/ 49 h 128"/>
              <a:gd name="T42" fmla="*/ 78 w 103"/>
              <a:gd name="T43" fmla="*/ 45 h 128"/>
              <a:gd name="T44" fmla="*/ 70 w 103"/>
              <a:gd name="T45" fmla="*/ 41 h 128"/>
              <a:gd name="T46" fmla="*/ 77 w 103"/>
              <a:gd name="T47" fmla="*/ 81 h 128"/>
              <a:gd name="T48" fmla="*/ 67 w 103"/>
              <a:gd name="T49" fmla="*/ 87 h 128"/>
              <a:gd name="T50" fmla="*/ 77 w 103"/>
              <a:gd name="T51" fmla="*/ 93 h 128"/>
              <a:gd name="T52" fmla="*/ 88 w 103"/>
              <a:gd name="T53" fmla="*/ 87 h 128"/>
              <a:gd name="T54" fmla="*/ 77 w 103"/>
              <a:gd name="T55" fmla="*/ 8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28">
                <a:moveTo>
                  <a:pt x="70" y="72"/>
                </a:moveTo>
                <a:cubicBezTo>
                  <a:pt x="90" y="76"/>
                  <a:pt x="103" y="87"/>
                  <a:pt x="103" y="99"/>
                </a:cubicBezTo>
                <a:cubicBezTo>
                  <a:pt x="103" y="115"/>
                  <a:pt x="80" y="128"/>
                  <a:pt x="52" y="128"/>
                </a:cubicBezTo>
                <a:cubicBezTo>
                  <a:pt x="23" y="128"/>
                  <a:pt x="0" y="115"/>
                  <a:pt x="0" y="99"/>
                </a:cubicBezTo>
                <a:cubicBezTo>
                  <a:pt x="0" y="87"/>
                  <a:pt x="14" y="76"/>
                  <a:pt x="33" y="72"/>
                </a:cubicBezTo>
                <a:cubicBezTo>
                  <a:pt x="21" y="68"/>
                  <a:pt x="14" y="61"/>
                  <a:pt x="14" y="53"/>
                </a:cubicBezTo>
                <a:cubicBezTo>
                  <a:pt x="14" y="44"/>
                  <a:pt x="25" y="36"/>
                  <a:pt x="41" y="33"/>
                </a:cubicBezTo>
                <a:cubicBezTo>
                  <a:pt x="29" y="31"/>
                  <a:pt x="21" y="25"/>
                  <a:pt x="21" y="17"/>
                </a:cubicBezTo>
                <a:cubicBezTo>
                  <a:pt x="21" y="8"/>
                  <a:pt x="35" y="0"/>
                  <a:pt x="52" y="0"/>
                </a:cubicBezTo>
                <a:cubicBezTo>
                  <a:pt x="68" y="0"/>
                  <a:pt x="82" y="8"/>
                  <a:pt x="82" y="17"/>
                </a:cubicBezTo>
                <a:cubicBezTo>
                  <a:pt x="82" y="25"/>
                  <a:pt x="74" y="31"/>
                  <a:pt x="62" y="33"/>
                </a:cubicBezTo>
                <a:cubicBezTo>
                  <a:pt x="78" y="36"/>
                  <a:pt x="89" y="44"/>
                  <a:pt x="89" y="53"/>
                </a:cubicBezTo>
                <a:cubicBezTo>
                  <a:pt x="89" y="61"/>
                  <a:pt x="82" y="68"/>
                  <a:pt x="70" y="72"/>
                </a:cubicBezTo>
                <a:close/>
                <a:moveTo>
                  <a:pt x="67" y="7"/>
                </a:moveTo>
                <a:cubicBezTo>
                  <a:pt x="63" y="7"/>
                  <a:pt x="61" y="8"/>
                  <a:pt x="61" y="10"/>
                </a:cubicBezTo>
                <a:cubicBezTo>
                  <a:pt x="61" y="12"/>
                  <a:pt x="63" y="14"/>
                  <a:pt x="67" y="14"/>
                </a:cubicBezTo>
                <a:cubicBezTo>
                  <a:pt x="70" y="14"/>
                  <a:pt x="73" y="12"/>
                  <a:pt x="73" y="10"/>
                </a:cubicBezTo>
                <a:cubicBezTo>
                  <a:pt x="73" y="8"/>
                  <a:pt x="70" y="7"/>
                  <a:pt x="67" y="7"/>
                </a:cubicBezTo>
                <a:close/>
                <a:moveTo>
                  <a:pt x="70" y="41"/>
                </a:moveTo>
                <a:cubicBezTo>
                  <a:pt x="66" y="41"/>
                  <a:pt x="63" y="43"/>
                  <a:pt x="63" y="45"/>
                </a:cubicBezTo>
                <a:cubicBezTo>
                  <a:pt x="63" y="47"/>
                  <a:pt x="66" y="49"/>
                  <a:pt x="70" y="49"/>
                </a:cubicBezTo>
                <a:cubicBezTo>
                  <a:pt x="75" y="49"/>
                  <a:pt x="78" y="47"/>
                  <a:pt x="78" y="45"/>
                </a:cubicBezTo>
                <a:cubicBezTo>
                  <a:pt x="78" y="43"/>
                  <a:pt x="75" y="41"/>
                  <a:pt x="70" y="41"/>
                </a:cubicBezTo>
                <a:close/>
                <a:moveTo>
                  <a:pt x="77" y="81"/>
                </a:moveTo>
                <a:cubicBezTo>
                  <a:pt x="72" y="81"/>
                  <a:pt x="67" y="84"/>
                  <a:pt x="67" y="87"/>
                </a:cubicBezTo>
                <a:cubicBezTo>
                  <a:pt x="67" y="90"/>
                  <a:pt x="72" y="93"/>
                  <a:pt x="77" y="93"/>
                </a:cubicBezTo>
                <a:cubicBezTo>
                  <a:pt x="83" y="93"/>
                  <a:pt x="88" y="90"/>
                  <a:pt x="88" y="87"/>
                </a:cubicBezTo>
                <a:cubicBezTo>
                  <a:pt x="88" y="84"/>
                  <a:pt x="83" y="81"/>
                  <a:pt x="7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1" name="Freeform 104"/>
          <p:cNvSpPr>
            <a:spLocks noEditPoints="1"/>
          </p:cNvSpPr>
          <p:nvPr/>
        </p:nvSpPr>
        <p:spPr bwMode="auto">
          <a:xfrm>
            <a:off x="5571940" y="4072168"/>
            <a:ext cx="266426" cy="252357"/>
          </a:xfrm>
          <a:custGeom>
            <a:avLst/>
            <a:gdLst>
              <a:gd name="T0" fmla="*/ 43 w 128"/>
              <a:gd name="T1" fmla="*/ 16 h 121"/>
              <a:gd name="T2" fmla="*/ 65 w 128"/>
              <a:gd name="T3" fmla="*/ 26 h 121"/>
              <a:gd name="T4" fmla="*/ 52 w 128"/>
              <a:gd name="T5" fmla="*/ 57 h 121"/>
              <a:gd name="T6" fmla="*/ 41 w 128"/>
              <a:gd name="T7" fmla="*/ 59 h 121"/>
              <a:gd name="T8" fmla="*/ 43 w 128"/>
              <a:gd name="T9" fmla="*/ 16 h 121"/>
              <a:gd name="T10" fmla="*/ 8 w 128"/>
              <a:gd name="T11" fmla="*/ 17 h 121"/>
              <a:gd name="T12" fmla="*/ 26 w 128"/>
              <a:gd name="T13" fmla="*/ 68 h 121"/>
              <a:gd name="T14" fmla="*/ 32 w 128"/>
              <a:gd name="T15" fmla="*/ 61 h 121"/>
              <a:gd name="T16" fmla="*/ 29 w 128"/>
              <a:gd name="T17" fmla="*/ 22 h 121"/>
              <a:gd name="T18" fmla="*/ 8 w 128"/>
              <a:gd name="T19" fmla="*/ 17 h 121"/>
              <a:gd name="T20" fmla="*/ 68 w 128"/>
              <a:gd name="T21" fmla="*/ 96 h 121"/>
              <a:gd name="T22" fmla="*/ 65 w 128"/>
              <a:gd name="T23" fmla="*/ 103 h 121"/>
              <a:gd name="T24" fmla="*/ 123 w 128"/>
              <a:gd name="T25" fmla="*/ 99 h 121"/>
              <a:gd name="T26" fmla="*/ 106 w 128"/>
              <a:gd name="T27" fmla="*/ 87 h 121"/>
              <a:gd name="T28" fmla="*/ 68 w 128"/>
              <a:gd name="T29" fmla="*/ 96 h 121"/>
              <a:gd name="T30" fmla="*/ 94 w 128"/>
              <a:gd name="T31" fmla="*/ 57 h 121"/>
              <a:gd name="T32" fmla="*/ 69 w 128"/>
              <a:gd name="T33" fmla="*/ 81 h 121"/>
              <a:gd name="T34" fmla="*/ 70 w 128"/>
              <a:gd name="T35" fmla="*/ 89 h 121"/>
              <a:gd name="T36" fmla="*/ 107 w 128"/>
              <a:gd name="T37" fmla="*/ 77 h 121"/>
              <a:gd name="T38" fmla="*/ 94 w 128"/>
              <a:gd name="T39" fmla="*/ 57 h 121"/>
              <a:gd name="T40" fmla="*/ 74 w 128"/>
              <a:gd name="T41" fmla="*/ 31 h 121"/>
              <a:gd name="T42" fmla="*/ 58 w 128"/>
              <a:gd name="T43" fmla="*/ 62 h 121"/>
              <a:gd name="T44" fmla="*/ 65 w 128"/>
              <a:gd name="T45" fmla="*/ 67 h 121"/>
              <a:gd name="T46" fmla="*/ 92 w 128"/>
              <a:gd name="T47" fmla="*/ 48 h 121"/>
              <a:gd name="T48" fmla="*/ 74 w 128"/>
              <a:gd name="T49" fmla="*/ 3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8" h="121">
                <a:moveTo>
                  <a:pt x="43" y="16"/>
                </a:moveTo>
                <a:cubicBezTo>
                  <a:pt x="58" y="4"/>
                  <a:pt x="71" y="17"/>
                  <a:pt x="65" y="26"/>
                </a:cubicBezTo>
                <a:cubicBezTo>
                  <a:pt x="57" y="34"/>
                  <a:pt x="53" y="44"/>
                  <a:pt x="52" y="57"/>
                </a:cubicBezTo>
                <a:cubicBezTo>
                  <a:pt x="53" y="62"/>
                  <a:pt x="45" y="64"/>
                  <a:pt x="41" y="59"/>
                </a:cubicBezTo>
                <a:cubicBezTo>
                  <a:pt x="34" y="40"/>
                  <a:pt x="35" y="25"/>
                  <a:pt x="43" y="16"/>
                </a:cubicBezTo>
                <a:close/>
                <a:moveTo>
                  <a:pt x="8" y="17"/>
                </a:moveTo>
                <a:cubicBezTo>
                  <a:pt x="0" y="35"/>
                  <a:pt x="6" y="52"/>
                  <a:pt x="26" y="68"/>
                </a:cubicBezTo>
                <a:cubicBezTo>
                  <a:pt x="30" y="72"/>
                  <a:pt x="36" y="67"/>
                  <a:pt x="32" y="61"/>
                </a:cubicBezTo>
                <a:cubicBezTo>
                  <a:pt x="24" y="48"/>
                  <a:pt x="24" y="35"/>
                  <a:pt x="29" y="22"/>
                </a:cubicBezTo>
                <a:cubicBezTo>
                  <a:pt x="33" y="9"/>
                  <a:pt x="18" y="0"/>
                  <a:pt x="8" y="17"/>
                </a:cubicBezTo>
                <a:close/>
                <a:moveTo>
                  <a:pt x="68" y="96"/>
                </a:moveTo>
                <a:cubicBezTo>
                  <a:pt x="64" y="94"/>
                  <a:pt x="60" y="98"/>
                  <a:pt x="65" y="103"/>
                </a:cubicBezTo>
                <a:cubicBezTo>
                  <a:pt x="81" y="121"/>
                  <a:pt x="113" y="115"/>
                  <a:pt x="123" y="99"/>
                </a:cubicBezTo>
                <a:cubicBezTo>
                  <a:pt x="128" y="91"/>
                  <a:pt x="121" y="76"/>
                  <a:pt x="106" y="87"/>
                </a:cubicBezTo>
                <a:cubicBezTo>
                  <a:pt x="93" y="99"/>
                  <a:pt x="83" y="101"/>
                  <a:pt x="68" y="96"/>
                </a:cubicBezTo>
                <a:close/>
                <a:moveTo>
                  <a:pt x="94" y="57"/>
                </a:moveTo>
                <a:cubicBezTo>
                  <a:pt x="83" y="64"/>
                  <a:pt x="74" y="71"/>
                  <a:pt x="69" y="81"/>
                </a:cubicBezTo>
                <a:cubicBezTo>
                  <a:pt x="68" y="83"/>
                  <a:pt x="67" y="88"/>
                  <a:pt x="70" y="89"/>
                </a:cubicBezTo>
                <a:cubicBezTo>
                  <a:pt x="82" y="90"/>
                  <a:pt x="97" y="84"/>
                  <a:pt x="107" y="77"/>
                </a:cubicBezTo>
                <a:cubicBezTo>
                  <a:pt x="118" y="68"/>
                  <a:pt x="107" y="51"/>
                  <a:pt x="94" y="57"/>
                </a:cubicBezTo>
                <a:close/>
                <a:moveTo>
                  <a:pt x="74" y="31"/>
                </a:moveTo>
                <a:cubicBezTo>
                  <a:pt x="66" y="39"/>
                  <a:pt x="60" y="50"/>
                  <a:pt x="58" y="62"/>
                </a:cubicBezTo>
                <a:cubicBezTo>
                  <a:pt x="57" y="66"/>
                  <a:pt x="61" y="69"/>
                  <a:pt x="65" y="67"/>
                </a:cubicBezTo>
                <a:cubicBezTo>
                  <a:pt x="75" y="63"/>
                  <a:pt x="83" y="56"/>
                  <a:pt x="92" y="48"/>
                </a:cubicBezTo>
                <a:cubicBezTo>
                  <a:pt x="100" y="35"/>
                  <a:pt x="86" y="22"/>
                  <a:pt x="74" y="3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2" name="Freeform 105"/>
          <p:cNvSpPr>
            <a:spLocks/>
          </p:cNvSpPr>
          <p:nvPr/>
        </p:nvSpPr>
        <p:spPr bwMode="auto">
          <a:xfrm>
            <a:off x="5520062" y="4211976"/>
            <a:ext cx="179376" cy="403595"/>
          </a:xfrm>
          <a:custGeom>
            <a:avLst/>
            <a:gdLst>
              <a:gd name="T0" fmla="*/ 79 w 86"/>
              <a:gd name="T1" fmla="*/ 5 h 194"/>
              <a:gd name="T2" fmla="*/ 82 w 86"/>
              <a:gd name="T3" fmla="*/ 21 h 194"/>
              <a:gd name="T4" fmla="*/ 63 w 86"/>
              <a:gd name="T5" fmla="*/ 32 h 194"/>
              <a:gd name="T6" fmla="*/ 18 w 86"/>
              <a:gd name="T7" fmla="*/ 190 h 194"/>
              <a:gd name="T8" fmla="*/ 1 w 86"/>
              <a:gd name="T9" fmla="*/ 175 h 194"/>
              <a:gd name="T10" fmla="*/ 56 w 86"/>
              <a:gd name="T11" fmla="*/ 31 h 194"/>
              <a:gd name="T12" fmla="*/ 62 w 86"/>
              <a:gd name="T13" fmla="*/ 5 h 194"/>
              <a:gd name="T14" fmla="*/ 79 w 86"/>
              <a:gd name="T15" fmla="*/ 5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94">
                <a:moveTo>
                  <a:pt x="79" y="5"/>
                </a:moveTo>
                <a:cubicBezTo>
                  <a:pt x="85" y="9"/>
                  <a:pt x="86" y="16"/>
                  <a:pt x="82" y="21"/>
                </a:cubicBezTo>
                <a:cubicBezTo>
                  <a:pt x="78" y="26"/>
                  <a:pt x="69" y="22"/>
                  <a:pt x="63" y="32"/>
                </a:cubicBezTo>
                <a:cubicBezTo>
                  <a:pt x="36" y="78"/>
                  <a:pt x="47" y="140"/>
                  <a:pt x="18" y="190"/>
                </a:cubicBezTo>
                <a:cubicBezTo>
                  <a:pt x="17" y="194"/>
                  <a:pt x="0" y="180"/>
                  <a:pt x="1" y="175"/>
                </a:cubicBezTo>
                <a:cubicBezTo>
                  <a:pt x="24" y="155"/>
                  <a:pt x="39" y="66"/>
                  <a:pt x="56" y="31"/>
                </a:cubicBezTo>
                <a:cubicBezTo>
                  <a:pt x="63" y="20"/>
                  <a:pt x="57" y="11"/>
                  <a:pt x="62" y="5"/>
                </a:cubicBezTo>
                <a:cubicBezTo>
                  <a:pt x="66" y="0"/>
                  <a:pt x="73" y="0"/>
                  <a:pt x="79" y="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3" name="Freeform 106"/>
          <p:cNvSpPr>
            <a:spLocks noEditPoints="1"/>
          </p:cNvSpPr>
          <p:nvPr/>
        </p:nvSpPr>
        <p:spPr bwMode="auto">
          <a:xfrm>
            <a:off x="5460270" y="3694072"/>
            <a:ext cx="437009" cy="251478"/>
          </a:xfrm>
          <a:custGeom>
            <a:avLst/>
            <a:gdLst>
              <a:gd name="T0" fmla="*/ 38 w 210"/>
              <a:gd name="T1" fmla="*/ 48 h 121"/>
              <a:gd name="T2" fmla="*/ 69 w 210"/>
              <a:gd name="T3" fmla="*/ 32 h 121"/>
              <a:gd name="T4" fmla="*/ 94 w 210"/>
              <a:gd name="T5" fmla="*/ 73 h 121"/>
              <a:gd name="T6" fmla="*/ 85 w 210"/>
              <a:gd name="T7" fmla="*/ 87 h 121"/>
              <a:gd name="T8" fmla="*/ 38 w 210"/>
              <a:gd name="T9" fmla="*/ 48 h 121"/>
              <a:gd name="T10" fmla="*/ 11 w 210"/>
              <a:gd name="T11" fmla="*/ 90 h 121"/>
              <a:gd name="T12" fmla="*/ 83 w 210"/>
              <a:gd name="T13" fmla="*/ 112 h 121"/>
              <a:gd name="T14" fmla="*/ 80 w 210"/>
              <a:gd name="T15" fmla="*/ 99 h 121"/>
              <a:gd name="T16" fmla="*/ 34 w 210"/>
              <a:gd name="T17" fmla="*/ 69 h 121"/>
              <a:gd name="T18" fmla="*/ 11 w 210"/>
              <a:gd name="T19" fmla="*/ 90 h 121"/>
              <a:gd name="T20" fmla="*/ 150 w 210"/>
              <a:gd name="T21" fmla="*/ 88 h 121"/>
              <a:gd name="T22" fmla="*/ 156 w 210"/>
              <a:gd name="T23" fmla="*/ 97 h 121"/>
              <a:gd name="T24" fmla="*/ 200 w 210"/>
              <a:gd name="T25" fmla="*/ 29 h 121"/>
              <a:gd name="T26" fmla="*/ 173 w 210"/>
              <a:gd name="T27" fmla="*/ 38 h 121"/>
              <a:gd name="T28" fmla="*/ 150 w 210"/>
              <a:gd name="T29" fmla="*/ 88 h 121"/>
              <a:gd name="T30" fmla="*/ 129 w 210"/>
              <a:gd name="T31" fmla="*/ 26 h 121"/>
              <a:gd name="T32" fmla="*/ 162 w 210"/>
              <a:gd name="T33" fmla="*/ 28 h 121"/>
              <a:gd name="T34" fmla="*/ 144 w 210"/>
              <a:gd name="T35" fmla="*/ 79 h 121"/>
              <a:gd name="T36" fmla="*/ 134 w 210"/>
              <a:gd name="T37" fmla="*/ 74 h 121"/>
              <a:gd name="T38" fmla="*/ 129 w 210"/>
              <a:gd name="T39" fmla="*/ 26 h 121"/>
              <a:gd name="T40" fmla="*/ 82 w 210"/>
              <a:gd name="T41" fmla="*/ 26 h 121"/>
              <a:gd name="T42" fmla="*/ 104 w 210"/>
              <a:gd name="T43" fmla="*/ 70 h 121"/>
              <a:gd name="T44" fmla="*/ 115 w 210"/>
              <a:gd name="T45" fmla="*/ 67 h 121"/>
              <a:gd name="T46" fmla="*/ 116 w 210"/>
              <a:gd name="T47" fmla="*/ 20 h 121"/>
              <a:gd name="T48" fmla="*/ 82 w 210"/>
              <a:gd name="T49" fmla="*/ 2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0" h="121">
                <a:moveTo>
                  <a:pt x="38" y="48"/>
                </a:moveTo>
                <a:cubicBezTo>
                  <a:pt x="39" y="21"/>
                  <a:pt x="64" y="18"/>
                  <a:pt x="69" y="32"/>
                </a:cubicBezTo>
                <a:cubicBezTo>
                  <a:pt x="72" y="47"/>
                  <a:pt x="80" y="61"/>
                  <a:pt x="94" y="73"/>
                </a:cubicBezTo>
                <a:cubicBezTo>
                  <a:pt x="100" y="77"/>
                  <a:pt x="95" y="87"/>
                  <a:pt x="85" y="87"/>
                </a:cubicBezTo>
                <a:cubicBezTo>
                  <a:pt x="58" y="78"/>
                  <a:pt x="43" y="66"/>
                  <a:pt x="38" y="48"/>
                </a:cubicBezTo>
                <a:close/>
                <a:moveTo>
                  <a:pt x="11" y="90"/>
                </a:moveTo>
                <a:cubicBezTo>
                  <a:pt x="24" y="113"/>
                  <a:pt x="48" y="121"/>
                  <a:pt x="83" y="112"/>
                </a:cubicBezTo>
                <a:cubicBezTo>
                  <a:pt x="92" y="110"/>
                  <a:pt x="91" y="99"/>
                  <a:pt x="80" y="99"/>
                </a:cubicBezTo>
                <a:cubicBezTo>
                  <a:pt x="59" y="96"/>
                  <a:pt x="45" y="86"/>
                  <a:pt x="34" y="69"/>
                </a:cubicBezTo>
                <a:cubicBezTo>
                  <a:pt x="23" y="53"/>
                  <a:pt x="0" y="63"/>
                  <a:pt x="11" y="90"/>
                </a:cubicBezTo>
                <a:close/>
                <a:moveTo>
                  <a:pt x="150" y="88"/>
                </a:moveTo>
                <a:cubicBezTo>
                  <a:pt x="145" y="90"/>
                  <a:pt x="146" y="98"/>
                  <a:pt x="156" y="97"/>
                </a:cubicBezTo>
                <a:cubicBezTo>
                  <a:pt x="189" y="94"/>
                  <a:pt x="210" y="53"/>
                  <a:pt x="200" y="29"/>
                </a:cubicBezTo>
                <a:cubicBezTo>
                  <a:pt x="196" y="16"/>
                  <a:pt x="173" y="12"/>
                  <a:pt x="173" y="38"/>
                </a:cubicBezTo>
                <a:cubicBezTo>
                  <a:pt x="175" y="62"/>
                  <a:pt x="169" y="75"/>
                  <a:pt x="150" y="88"/>
                </a:cubicBezTo>
                <a:close/>
                <a:moveTo>
                  <a:pt x="129" y="26"/>
                </a:moveTo>
                <a:cubicBezTo>
                  <a:pt x="133" y="6"/>
                  <a:pt x="161" y="8"/>
                  <a:pt x="162" y="28"/>
                </a:cubicBezTo>
                <a:cubicBezTo>
                  <a:pt x="161" y="46"/>
                  <a:pt x="156" y="68"/>
                  <a:pt x="144" y="79"/>
                </a:cubicBezTo>
                <a:cubicBezTo>
                  <a:pt x="140" y="82"/>
                  <a:pt x="136" y="78"/>
                  <a:pt x="134" y="74"/>
                </a:cubicBezTo>
                <a:cubicBezTo>
                  <a:pt x="127" y="61"/>
                  <a:pt x="127" y="44"/>
                  <a:pt x="129" y="26"/>
                </a:cubicBezTo>
                <a:close/>
                <a:moveTo>
                  <a:pt x="82" y="26"/>
                </a:moveTo>
                <a:cubicBezTo>
                  <a:pt x="85" y="42"/>
                  <a:pt x="92" y="57"/>
                  <a:pt x="104" y="70"/>
                </a:cubicBezTo>
                <a:cubicBezTo>
                  <a:pt x="107" y="74"/>
                  <a:pt x="114" y="73"/>
                  <a:pt x="115" y="67"/>
                </a:cubicBezTo>
                <a:cubicBezTo>
                  <a:pt x="119" y="52"/>
                  <a:pt x="118" y="36"/>
                  <a:pt x="116" y="20"/>
                </a:cubicBezTo>
                <a:cubicBezTo>
                  <a:pt x="108" y="0"/>
                  <a:pt x="82" y="5"/>
                  <a:pt x="82" y="2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4" name="Freeform 107"/>
          <p:cNvSpPr>
            <a:spLocks/>
          </p:cNvSpPr>
          <p:nvPr/>
        </p:nvSpPr>
        <p:spPr bwMode="auto">
          <a:xfrm>
            <a:off x="5657232" y="3862017"/>
            <a:ext cx="368424" cy="499438"/>
          </a:xfrm>
          <a:custGeom>
            <a:avLst/>
            <a:gdLst>
              <a:gd name="T0" fmla="*/ 16 w 177"/>
              <a:gd name="T1" fmla="*/ 2 h 240"/>
              <a:gd name="T2" fmla="*/ 38 w 177"/>
              <a:gd name="T3" fmla="*/ 12 h 240"/>
              <a:gd name="T4" fmla="*/ 33 w 177"/>
              <a:gd name="T5" fmla="*/ 44 h 240"/>
              <a:gd name="T6" fmla="*/ 174 w 177"/>
              <a:gd name="T7" fmla="*/ 227 h 240"/>
              <a:gd name="T8" fmla="*/ 142 w 177"/>
              <a:gd name="T9" fmla="*/ 233 h 240"/>
              <a:gd name="T10" fmla="*/ 27 w 177"/>
              <a:gd name="T11" fmla="*/ 50 h 240"/>
              <a:gd name="T12" fmla="*/ 2 w 177"/>
              <a:gd name="T13" fmla="*/ 21 h 240"/>
              <a:gd name="T14" fmla="*/ 16 w 177"/>
              <a:gd name="T15" fmla="*/ 2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240">
                <a:moveTo>
                  <a:pt x="16" y="2"/>
                </a:moveTo>
                <a:cubicBezTo>
                  <a:pt x="26" y="0"/>
                  <a:pt x="36" y="4"/>
                  <a:pt x="38" y="12"/>
                </a:cubicBezTo>
                <a:cubicBezTo>
                  <a:pt x="40" y="21"/>
                  <a:pt x="28" y="28"/>
                  <a:pt x="33" y="44"/>
                </a:cubicBezTo>
                <a:cubicBezTo>
                  <a:pt x="62" y="113"/>
                  <a:pt x="142" y="153"/>
                  <a:pt x="174" y="227"/>
                </a:cubicBezTo>
                <a:cubicBezTo>
                  <a:pt x="177" y="232"/>
                  <a:pt x="148" y="240"/>
                  <a:pt x="142" y="233"/>
                </a:cubicBezTo>
                <a:cubicBezTo>
                  <a:pt x="140" y="191"/>
                  <a:pt x="52" y="99"/>
                  <a:pt x="27" y="50"/>
                </a:cubicBezTo>
                <a:cubicBezTo>
                  <a:pt x="20" y="32"/>
                  <a:pt x="5" y="32"/>
                  <a:pt x="2" y="21"/>
                </a:cubicBezTo>
                <a:cubicBezTo>
                  <a:pt x="0" y="13"/>
                  <a:pt x="6" y="4"/>
                  <a:pt x="16" y="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5" name="Freeform 108"/>
          <p:cNvSpPr>
            <a:spLocks noEditPoints="1"/>
          </p:cNvSpPr>
          <p:nvPr/>
        </p:nvSpPr>
        <p:spPr bwMode="auto">
          <a:xfrm>
            <a:off x="5247481" y="3535800"/>
            <a:ext cx="278736" cy="263788"/>
          </a:xfrm>
          <a:custGeom>
            <a:avLst/>
            <a:gdLst>
              <a:gd name="T0" fmla="*/ 68 w 134"/>
              <a:gd name="T1" fmla="*/ 0 h 127"/>
              <a:gd name="T2" fmla="*/ 94 w 134"/>
              <a:gd name="T3" fmla="*/ 26 h 127"/>
              <a:gd name="T4" fmla="*/ 94 w 134"/>
              <a:gd name="T5" fmla="*/ 29 h 127"/>
              <a:gd name="T6" fmla="*/ 96 w 134"/>
              <a:gd name="T7" fmla="*/ 28 h 127"/>
              <a:gd name="T8" fmla="*/ 129 w 134"/>
              <a:gd name="T9" fmla="*/ 45 h 127"/>
              <a:gd name="T10" fmla="*/ 113 w 134"/>
              <a:gd name="T11" fmla="*/ 78 h 127"/>
              <a:gd name="T12" fmla="*/ 110 w 134"/>
              <a:gd name="T13" fmla="*/ 79 h 127"/>
              <a:gd name="T14" fmla="*/ 111 w 134"/>
              <a:gd name="T15" fmla="*/ 81 h 127"/>
              <a:gd name="T16" fmla="*/ 106 w 134"/>
              <a:gd name="T17" fmla="*/ 118 h 127"/>
              <a:gd name="T18" fmla="*/ 69 w 134"/>
              <a:gd name="T19" fmla="*/ 113 h 127"/>
              <a:gd name="T20" fmla="*/ 67 w 134"/>
              <a:gd name="T21" fmla="*/ 110 h 127"/>
              <a:gd name="T22" fmla="*/ 65 w 134"/>
              <a:gd name="T23" fmla="*/ 112 h 127"/>
              <a:gd name="T24" fmla="*/ 28 w 134"/>
              <a:gd name="T25" fmla="*/ 118 h 127"/>
              <a:gd name="T26" fmla="*/ 22 w 134"/>
              <a:gd name="T27" fmla="*/ 81 h 127"/>
              <a:gd name="T28" fmla="*/ 24 w 134"/>
              <a:gd name="T29" fmla="*/ 79 h 127"/>
              <a:gd name="T30" fmla="*/ 22 w 134"/>
              <a:gd name="T31" fmla="*/ 78 h 127"/>
              <a:gd name="T32" fmla="*/ 5 w 134"/>
              <a:gd name="T33" fmla="*/ 45 h 127"/>
              <a:gd name="T34" fmla="*/ 38 w 134"/>
              <a:gd name="T35" fmla="*/ 27 h 127"/>
              <a:gd name="T36" fmla="*/ 41 w 134"/>
              <a:gd name="T37" fmla="*/ 29 h 127"/>
              <a:gd name="T38" fmla="*/ 41 w 134"/>
              <a:gd name="T39" fmla="*/ 26 h 127"/>
              <a:gd name="T40" fmla="*/ 68 w 134"/>
              <a:gd name="T41" fmla="*/ 0 h 127"/>
              <a:gd name="T42" fmla="*/ 67 w 134"/>
              <a:gd name="T43" fmla="*/ 58 h 127"/>
              <a:gd name="T44" fmla="*/ 59 w 134"/>
              <a:gd name="T45" fmla="*/ 65 h 127"/>
              <a:gd name="T46" fmla="*/ 67 w 134"/>
              <a:gd name="T47" fmla="*/ 72 h 127"/>
              <a:gd name="T48" fmla="*/ 74 w 134"/>
              <a:gd name="T49" fmla="*/ 65 h 127"/>
              <a:gd name="T50" fmla="*/ 67 w 134"/>
              <a:gd name="T51" fmla="*/ 58 h 127"/>
              <a:gd name="T52" fmla="*/ 79 w 134"/>
              <a:gd name="T53" fmla="*/ 79 h 127"/>
              <a:gd name="T54" fmla="*/ 75 w 134"/>
              <a:gd name="T55" fmla="*/ 83 h 127"/>
              <a:gd name="T56" fmla="*/ 79 w 134"/>
              <a:gd name="T57" fmla="*/ 86 h 127"/>
              <a:gd name="T58" fmla="*/ 83 w 134"/>
              <a:gd name="T59" fmla="*/ 83 h 127"/>
              <a:gd name="T60" fmla="*/ 79 w 134"/>
              <a:gd name="T61" fmla="*/ 79 h 127"/>
              <a:gd name="T62" fmla="*/ 47 w 134"/>
              <a:gd name="T63" fmla="*/ 56 h 127"/>
              <a:gd name="T64" fmla="*/ 44 w 134"/>
              <a:gd name="T65" fmla="*/ 59 h 127"/>
              <a:gd name="T66" fmla="*/ 47 w 134"/>
              <a:gd name="T67" fmla="*/ 63 h 127"/>
              <a:gd name="T68" fmla="*/ 51 w 134"/>
              <a:gd name="T69" fmla="*/ 59 h 127"/>
              <a:gd name="T70" fmla="*/ 47 w 134"/>
              <a:gd name="T71" fmla="*/ 56 h 127"/>
              <a:gd name="T72" fmla="*/ 86 w 134"/>
              <a:gd name="T73" fmla="*/ 55 h 127"/>
              <a:gd name="T74" fmla="*/ 83 w 134"/>
              <a:gd name="T75" fmla="*/ 59 h 127"/>
              <a:gd name="T76" fmla="*/ 86 w 134"/>
              <a:gd name="T77" fmla="*/ 62 h 127"/>
              <a:gd name="T78" fmla="*/ 90 w 134"/>
              <a:gd name="T79" fmla="*/ 59 h 127"/>
              <a:gd name="T80" fmla="*/ 86 w 134"/>
              <a:gd name="T81" fmla="*/ 55 h 127"/>
              <a:gd name="T82" fmla="*/ 67 w 134"/>
              <a:gd name="T83" fmla="*/ 39 h 127"/>
              <a:gd name="T84" fmla="*/ 63 w 134"/>
              <a:gd name="T85" fmla="*/ 43 h 127"/>
              <a:gd name="T86" fmla="*/ 67 w 134"/>
              <a:gd name="T87" fmla="*/ 47 h 127"/>
              <a:gd name="T88" fmla="*/ 70 w 134"/>
              <a:gd name="T89" fmla="*/ 43 h 127"/>
              <a:gd name="T90" fmla="*/ 67 w 134"/>
              <a:gd name="T91" fmla="*/ 39 h 127"/>
              <a:gd name="T92" fmla="*/ 54 w 134"/>
              <a:gd name="T93" fmla="*/ 78 h 127"/>
              <a:gd name="T94" fmla="*/ 50 w 134"/>
              <a:gd name="T95" fmla="*/ 81 h 127"/>
              <a:gd name="T96" fmla="*/ 54 w 134"/>
              <a:gd name="T97" fmla="*/ 85 h 127"/>
              <a:gd name="T98" fmla="*/ 58 w 134"/>
              <a:gd name="T99" fmla="*/ 81 h 127"/>
              <a:gd name="T100" fmla="*/ 54 w 134"/>
              <a:gd name="T101" fmla="*/ 78 h 127"/>
              <a:gd name="T102" fmla="*/ 78 w 134"/>
              <a:gd name="T103" fmla="*/ 50 h 127"/>
              <a:gd name="T104" fmla="*/ 68 w 134"/>
              <a:gd name="T105" fmla="*/ 53 h 127"/>
              <a:gd name="T106" fmla="*/ 56 w 134"/>
              <a:gd name="T107" fmla="*/ 50 h 127"/>
              <a:gd name="T108" fmla="*/ 55 w 134"/>
              <a:gd name="T109" fmla="*/ 61 h 127"/>
              <a:gd name="T110" fmla="*/ 49 w 134"/>
              <a:gd name="T111" fmla="*/ 71 h 127"/>
              <a:gd name="T112" fmla="*/ 59 w 134"/>
              <a:gd name="T113" fmla="*/ 75 h 127"/>
              <a:gd name="T114" fmla="*/ 67 w 134"/>
              <a:gd name="T115" fmla="*/ 84 h 127"/>
              <a:gd name="T116" fmla="*/ 74 w 134"/>
              <a:gd name="T117" fmla="*/ 76 h 127"/>
              <a:gd name="T118" fmla="*/ 85 w 134"/>
              <a:gd name="T119" fmla="*/ 71 h 127"/>
              <a:gd name="T120" fmla="*/ 79 w 134"/>
              <a:gd name="T121" fmla="*/ 62 h 127"/>
              <a:gd name="T122" fmla="*/ 78 w 134"/>
              <a:gd name="T123" fmla="*/ 5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 h="127">
                <a:moveTo>
                  <a:pt x="68" y="0"/>
                </a:moveTo>
                <a:cubicBezTo>
                  <a:pt x="82" y="0"/>
                  <a:pt x="94" y="11"/>
                  <a:pt x="94" y="26"/>
                </a:cubicBezTo>
                <a:cubicBezTo>
                  <a:pt x="94" y="27"/>
                  <a:pt x="94" y="28"/>
                  <a:pt x="94" y="29"/>
                </a:cubicBezTo>
                <a:cubicBezTo>
                  <a:pt x="95" y="29"/>
                  <a:pt x="95" y="28"/>
                  <a:pt x="96" y="28"/>
                </a:cubicBezTo>
                <a:cubicBezTo>
                  <a:pt x="110" y="23"/>
                  <a:pt x="125" y="31"/>
                  <a:pt x="129" y="45"/>
                </a:cubicBezTo>
                <a:cubicBezTo>
                  <a:pt x="134" y="59"/>
                  <a:pt x="127" y="74"/>
                  <a:pt x="113" y="78"/>
                </a:cubicBezTo>
                <a:cubicBezTo>
                  <a:pt x="112" y="79"/>
                  <a:pt x="111" y="79"/>
                  <a:pt x="110" y="79"/>
                </a:cubicBezTo>
                <a:cubicBezTo>
                  <a:pt x="110" y="80"/>
                  <a:pt x="111" y="81"/>
                  <a:pt x="111" y="81"/>
                </a:cubicBezTo>
                <a:cubicBezTo>
                  <a:pt x="120" y="93"/>
                  <a:pt x="117" y="110"/>
                  <a:pt x="106" y="118"/>
                </a:cubicBezTo>
                <a:cubicBezTo>
                  <a:pt x="94" y="127"/>
                  <a:pt x="77" y="125"/>
                  <a:pt x="69" y="113"/>
                </a:cubicBezTo>
                <a:cubicBezTo>
                  <a:pt x="68" y="112"/>
                  <a:pt x="67" y="111"/>
                  <a:pt x="67" y="110"/>
                </a:cubicBezTo>
                <a:cubicBezTo>
                  <a:pt x="66" y="111"/>
                  <a:pt x="66" y="111"/>
                  <a:pt x="65" y="112"/>
                </a:cubicBezTo>
                <a:cubicBezTo>
                  <a:pt x="57" y="124"/>
                  <a:pt x="40" y="127"/>
                  <a:pt x="28" y="118"/>
                </a:cubicBezTo>
                <a:cubicBezTo>
                  <a:pt x="16" y="110"/>
                  <a:pt x="14" y="93"/>
                  <a:pt x="22" y="81"/>
                </a:cubicBezTo>
                <a:cubicBezTo>
                  <a:pt x="23" y="80"/>
                  <a:pt x="24" y="79"/>
                  <a:pt x="24" y="79"/>
                </a:cubicBezTo>
                <a:cubicBezTo>
                  <a:pt x="24" y="78"/>
                  <a:pt x="23" y="78"/>
                  <a:pt x="22" y="78"/>
                </a:cubicBezTo>
                <a:cubicBezTo>
                  <a:pt x="8" y="73"/>
                  <a:pt x="0" y="59"/>
                  <a:pt x="5" y="45"/>
                </a:cubicBezTo>
                <a:cubicBezTo>
                  <a:pt x="9" y="31"/>
                  <a:pt x="24" y="23"/>
                  <a:pt x="38" y="27"/>
                </a:cubicBezTo>
                <a:cubicBezTo>
                  <a:pt x="39" y="28"/>
                  <a:pt x="40" y="28"/>
                  <a:pt x="41" y="29"/>
                </a:cubicBezTo>
                <a:cubicBezTo>
                  <a:pt x="41" y="28"/>
                  <a:pt x="41" y="27"/>
                  <a:pt x="41" y="26"/>
                </a:cubicBezTo>
                <a:cubicBezTo>
                  <a:pt x="41" y="11"/>
                  <a:pt x="53" y="0"/>
                  <a:pt x="68" y="0"/>
                </a:cubicBezTo>
                <a:close/>
                <a:moveTo>
                  <a:pt x="67" y="58"/>
                </a:moveTo>
                <a:cubicBezTo>
                  <a:pt x="63" y="58"/>
                  <a:pt x="59" y="61"/>
                  <a:pt x="59" y="65"/>
                </a:cubicBezTo>
                <a:cubicBezTo>
                  <a:pt x="59" y="69"/>
                  <a:pt x="63" y="72"/>
                  <a:pt x="67" y="72"/>
                </a:cubicBezTo>
                <a:cubicBezTo>
                  <a:pt x="71" y="72"/>
                  <a:pt x="74" y="69"/>
                  <a:pt x="74" y="65"/>
                </a:cubicBezTo>
                <a:cubicBezTo>
                  <a:pt x="74" y="61"/>
                  <a:pt x="71" y="58"/>
                  <a:pt x="67" y="58"/>
                </a:cubicBezTo>
                <a:close/>
                <a:moveTo>
                  <a:pt x="79" y="79"/>
                </a:moveTo>
                <a:cubicBezTo>
                  <a:pt x="77" y="79"/>
                  <a:pt x="75" y="81"/>
                  <a:pt x="75" y="83"/>
                </a:cubicBezTo>
                <a:cubicBezTo>
                  <a:pt x="75" y="85"/>
                  <a:pt x="77" y="86"/>
                  <a:pt x="79" y="86"/>
                </a:cubicBezTo>
                <a:cubicBezTo>
                  <a:pt x="81" y="86"/>
                  <a:pt x="83" y="85"/>
                  <a:pt x="83" y="83"/>
                </a:cubicBezTo>
                <a:cubicBezTo>
                  <a:pt x="83" y="81"/>
                  <a:pt x="81" y="79"/>
                  <a:pt x="79" y="79"/>
                </a:cubicBezTo>
                <a:close/>
                <a:moveTo>
                  <a:pt x="47" y="56"/>
                </a:moveTo>
                <a:cubicBezTo>
                  <a:pt x="45" y="56"/>
                  <a:pt x="44" y="57"/>
                  <a:pt x="44" y="59"/>
                </a:cubicBezTo>
                <a:cubicBezTo>
                  <a:pt x="44" y="61"/>
                  <a:pt x="45" y="63"/>
                  <a:pt x="47" y="63"/>
                </a:cubicBezTo>
                <a:cubicBezTo>
                  <a:pt x="49" y="63"/>
                  <a:pt x="51" y="61"/>
                  <a:pt x="51" y="59"/>
                </a:cubicBezTo>
                <a:cubicBezTo>
                  <a:pt x="51" y="57"/>
                  <a:pt x="49" y="56"/>
                  <a:pt x="47" y="56"/>
                </a:cubicBezTo>
                <a:close/>
                <a:moveTo>
                  <a:pt x="86" y="55"/>
                </a:moveTo>
                <a:cubicBezTo>
                  <a:pt x="84" y="55"/>
                  <a:pt x="83" y="57"/>
                  <a:pt x="83" y="59"/>
                </a:cubicBezTo>
                <a:cubicBezTo>
                  <a:pt x="83" y="61"/>
                  <a:pt x="84" y="62"/>
                  <a:pt x="86" y="62"/>
                </a:cubicBezTo>
                <a:cubicBezTo>
                  <a:pt x="88" y="62"/>
                  <a:pt x="90" y="61"/>
                  <a:pt x="90" y="59"/>
                </a:cubicBezTo>
                <a:cubicBezTo>
                  <a:pt x="90" y="57"/>
                  <a:pt x="88" y="55"/>
                  <a:pt x="86" y="55"/>
                </a:cubicBezTo>
                <a:close/>
                <a:moveTo>
                  <a:pt x="67" y="39"/>
                </a:moveTo>
                <a:cubicBezTo>
                  <a:pt x="65" y="39"/>
                  <a:pt x="63" y="41"/>
                  <a:pt x="63" y="43"/>
                </a:cubicBezTo>
                <a:cubicBezTo>
                  <a:pt x="63" y="45"/>
                  <a:pt x="65" y="47"/>
                  <a:pt x="67" y="47"/>
                </a:cubicBezTo>
                <a:cubicBezTo>
                  <a:pt x="69" y="47"/>
                  <a:pt x="70" y="45"/>
                  <a:pt x="70" y="43"/>
                </a:cubicBezTo>
                <a:cubicBezTo>
                  <a:pt x="70" y="41"/>
                  <a:pt x="69" y="39"/>
                  <a:pt x="67" y="39"/>
                </a:cubicBezTo>
                <a:close/>
                <a:moveTo>
                  <a:pt x="54" y="78"/>
                </a:moveTo>
                <a:cubicBezTo>
                  <a:pt x="52" y="78"/>
                  <a:pt x="50" y="79"/>
                  <a:pt x="50" y="81"/>
                </a:cubicBezTo>
                <a:cubicBezTo>
                  <a:pt x="50" y="83"/>
                  <a:pt x="52" y="85"/>
                  <a:pt x="54" y="85"/>
                </a:cubicBezTo>
                <a:cubicBezTo>
                  <a:pt x="56" y="85"/>
                  <a:pt x="58" y="83"/>
                  <a:pt x="58" y="81"/>
                </a:cubicBezTo>
                <a:cubicBezTo>
                  <a:pt x="58" y="79"/>
                  <a:pt x="56" y="78"/>
                  <a:pt x="54" y="78"/>
                </a:cubicBezTo>
                <a:close/>
                <a:moveTo>
                  <a:pt x="78" y="50"/>
                </a:moveTo>
                <a:cubicBezTo>
                  <a:pt x="75" y="52"/>
                  <a:pt x="71" y="53"/>
                  <a:pt x="68" y="53"/>
                </a:cubicBezTo>
                <a:cubicBezTo>
                  <a:pt x="64" y="53"/>
                  <a:pt x="60" y="52"/>
                  <a:pt x="56" y="50"/>
                </a:cubicBezTo>
                <a:cubicBezTo>
                  <a:pt x="57" y="54"/>
                  <a:pt x="56" y="57"/>
                  <a:pt x="55" y="61"/>
                </a:cubicBezTo>
                <a:cubicBezTo>
                  <a:pt x="54" y="65"/>
                  <a:pt x="52" y="68"/>
                  <a:pt x="49" y="71"/>
                </a:cubicBezTo>
                <a:cubicBezTo>
                  <a:pt x="53" y="72"/>
                  <a:pt x="56" y="73"/>
                  <a:pt x="59" y="75"/>
                </a:cubicBezTo>
                <a:cubicBezTo>
                  <a:pt x="63" y="77"/>
                  <a:pt x="65" y="80"/>
                  <a:pt x="67" y="84"/>
                </a:cubicBezTo>
                <a:cubicBezTo>
                  <a:pt x="69" y="81"/>
                  <a:pt x="71" y="78"/>
                  <a:pt x="74" y="76"/>
                </a:cubicBezTo>
                <a:cubicBezTo>
                  <a:pt x="77" y="73"/>
                  <a:pt x="81" y="72"/>
                  <a:pt x="85" y="71"/>
                </a:cubicBezTo>
                <a:cubicBezTo>
                  <a:pt x="82" y="68"/>
                  <a:pt x="80" y="65"/>
                  <a:pt x="79" y="62"/>
                </a:cubicBezTo>
                <a:cubicBezTo>
                  <a:pt x="78" y="58"/>
                  <a:pt x="78" y="54"/>
                  <a:pt x="78" y="5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6" name="Freeform 109"/>
          <p:cNvSpPr>
            <a:spLocks/>
          </p:cNvSpPr>
          <p:nvPr/>
        </p:nvSpPr>
        <p:spPr bwMode="auto">
          <a:xfrm>
            <a:off x="5018865" y="3554265"/>
            <a:ext cx="74740" cy="81774"/>
          </a:xfrm>
          <a:custGeom>
            <a:avLst/>
            <a:gdLst>
              <a:gd name="T0" fmla="*/ 0 w 36"/>
              <a:gd name="T1" fmla="*/ 9 h 39"/>
              <a:gd name="T2" fmla="*/ 5 w 36"/>
              <a:gd name="T3" fmla="*/ 9 h 39"/>
              <a:gd name="T4" fmla="*/ 17 w 36"/>
              <a:gd name="T5" fmla="*/ 39 h 39"/>
              <a:gd name="T6" fmla="*/ 36 w 36"/>
              <a:gd name="T7" fmla="*/ 19 h 39"/>
              <a:gd name="T8" fmla="*/ 17 w 36"/>
              <a:gd name="T9" fmla="*/ 0 h 39"/>
              <a:gd name="T10" fmla="*/ 0 w 36"/>
              <a:gd name="T11" fmla="*/ 9 h 39"/>
            </a:gdLst>
            <a:ahLst/>
            <a:cxnLst>
              <a:cxn ang="0">
                <a:pos x="T0" y="T1"/>
              </a:cxn>
              <a:cxn ang="0">
                <a:pos x="T2" y="T3"/>
              </a:cxn>
              <a:cxn ang="0">
                <a:pos x="T4" y="T5"/>
              </a:cxn>
              <a:cxn ang="0">
                <a:pos x="T6" y="T7"/>
              </a:cxn>
              <a:cxn ang="0">
                <a:pos x="T8" y="T9"/>
              </a:cxn>
              <a:cxn ang="0">
                <a:pos x="T10" y="T11"/>
              </a:cxn>
            </a:cxnLst>
            <a:rect l="0" t="0" r="r" b="b"/>
            <a:pathLst>
              <a:path w="36" h="39">
                <a:moveTo>
                  <a:pt x="0" y="9"/>
                </a:moveTo>
                <a:cubicBezTo>
                  <a:pt x="5" y="9"/>
                  <a:pt x="5" y="9"/>
                  <a:pt x="5" y="9"/>
                </a:cubicBezTo>
                <a:cubicBezTo>
                  <a:pt x="17" y="39"/>
                  <a:pt x="17" y="39"/>
                  <a:pt x="17" y="39"/>
                </a:cubicBezTo>
                <a:cubicBezTo>
                  <a:pt x="28" y="38"/>
                  <a:pt x="36" y="30"/>
                  <a:pt x="36" y="19"/>
                </a:cubicBezTo>
                <a:cubicBezTo>
                  <a:pt x="36" y="8"/>
                  <a:pt x="27" y="0"/>
                  <a:pt x="17" y="0"/>
                </a:cubicBezTo>
                <a:cubicBezTo>
                  <a:pt x="10" y="0"/>
                  <a:pt x="4" y="3"/>
                  <a:pt x="0" y="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7" name="Freeform 110"/>
          <p:cNvSpPr>
            <a:spLocks/>
          </p:cNvSpPr>
          <p:nvPr/>
        </p:nvSpPr>
        <p:spPr bwMode="auto">
          <a:xfrm>
            <a:off x="4944125" y="3604384"/>
            <a:ext cx="128377" cy="91446"/>
          </a:xfrm>
          <a:custGeom>
            <a:avLst/>
            <a:gdLst>
              <a:gd name="T0" fmla="*/ 48 w 62"/>
              <a:gd name="T1" fmla="*/ 8 h 44"/>
              <a:gd name="T2" fmla="*/ 48 w 62"/>
              <a:gd name="T3" fmla="*/ 22 h 44"/>
              <a:gd name="T4" fmla="*/ 38 w 62"/>
              <a:gd name="T5" fmla="*/ 2 h 44"/>
              <a:gd name="T6" fmla="*/ 34 w 62"/>
              <a:gd name="T7" fmla="*/ 13 h 44"/>
              <a:gd name="T8" fmla="*/ 29 w 62"/>
              <a:gd name="T9" fmla="*/ 0 h 44"/>
              <a:gd name="T10" fmla="*/ 25 w 62"/>
              <a:gd name="T11" fmla="*/ 22 h 44"/>
              <a:gd name="T12" fmla="*/ 20 w 62"/>
              <a:gd name="T13" fmla="*/ 5 h 44"/>
              <a:gd name="T14" fmla="*/ 11 w 62"/>
              <a:gd name="T15" fmla="*/ 14 h 44"/>
              <a:gd name="T16" fmla="*/ 0 w 62"/>
              <a:gd name="T17" fmla="*/ 41 h 44"/>
              <a:gd name="T18" fmla="*/ 23 w 62"/>
              <a:gd name="T19" fmla="*/ 40 h 44"/>
              <a:gd name="T20" fmla="*/ 44 w 62"/>
              <a:gd name="T21" fmla="*/ 43 h 44"/>
              <a:gd name="T22" fmla="*/ 62 w 62"/>
              <a:gd name="T23" fmla="*/ 42 h 44"/>
              <a:gd name="T24" fmla="*/ 48 w 62"/>
              <a:gd name="T25"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44">
                <a:moveTo>
                  <a:pt x="48" y="8"/>
                </a:moveTo>
                <a:cubicBezTo>
                  <a:pt x="48" y="22"/>
                  <a:pt x="48" y="22"/>
                  <a:pt x="48" y="22"/>
                </a:cubicBezTo>
                <a:cubicBezTo>
                  <a:pt x="38" y="2"/>
                  <a:pt x="38" y="2"/>
                  <a:pt x="38" y="2"/>
                </a:cubicBezTo>
                <a:cubicBezTo>
                  <a:pt x="34" y="13"/>
                  <a:pt x="34" y="13"/>
                  <a:pt x="34" y="13"/>
                </a:cubicBezTo>
                <a:cubicBezTo>
                  <a:pt x="29" y="0"/>
                  <a:pt x="29" y="0"/>
                  <a:pt x="29" y="0"/>
                </a:cubicBezTo>
                <a:cubicBezTo>
                  <a:pt x="25" y="22"/>
                  <a:pt x="25" y="22"/>
                  <a:pt x="25" y="22"/>
                </a:cubicBezTo>
                <a:cubicBezTo>
                  <a:pt x="20" y="5"/>
                  <a:pt x="20" y="5"/>
                  <a:pt x="20" y="5"/>
                </a:cubicBezTo>
                <a:cubicBezTo>
                  <a:pt x="11" y="14"/>
                  <a:pt x="11" y="14"/>
                  <a:pt x="11" y="14"/>
                </a:cubicBezTo>
                <a:cubicBezTo>
                  <a:pt x="0" y="41"/>
                  <a:pt x="0" y="41"/>
                  <a:pt x="0" y="41"/>
                </a:cubicBezTo>
                <a:cubicBezTo>
                  <a:pt x="8" y="39"/>
                  <a:pt x="15" y="39"/>
                  <a:pt x="23" y="40"/>
                </a:cubicBezTo>
                <a:cubicBezTo>
                  <a:pt x="30" y="41"/>
                  <a:pt x="37" y="42"/>
                  <a:pt x="44" y="43"/>
                </a:cubicBezTo>
                <a:cubicBezTo>
                  <a:pt x="50" y="44"/>
                  <a:pt x="56" y="44"/>
                  <a:pt x="62" y="42"/>
                </a:cubicBezTo>
                <a:lnTo>
                  <a:pt x="48"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8" name="Freeform 111"/>
          <p:cNvSpPr>
            <a:spLocks/>
          </p:cNvSpPr>
          <p:nvPr/>
        </p:nvSpPr>
        <p:spPr bwMode="auto">
          <a:xfrm>
            <a:off x="4964349" y="3575368"/>
            <a:ext cx="77378" cy="64188"/>
          </a:xfrm>
          <a:custGeom>
            <a:avLst/>
            <a:gdLst>
              <a:gd name="T0" fmla="*/ 0 w 88"/>
              <a:gd name="T1" fmla="*/ 66 h 73"/>
              <a:gd name="T2" fmla="*/ 26 w 88"/>
              <a:gd name="T3" fmla="*/ 40 h 73"/>
              <a:gd name="T4" fmla="*/ 33 w 88"/>
              <a:gd name="T5" fmla="*/ 73 h 73"/>
              <a:gd name="T6" fmla="*/ 43 w 88"/>
              <a:gd name="T7" fmla="*/ 24 h 73"/>
              <a:gd name="T8" fmla="*/ 57 w 88"/>
              <a:gd name="T9" fmla="*/ 57 h 73"/>
              <a:gd name="T10" fmla="*/ 66 w 88"/>
              <a:gd name="T11" fmla="*/ 33 h 73"/>
              <a:gd name="T12" fmla="*/ 88 w 88"/>
              <a:gd name="T13" fmla="*/ 73 h 73"/>
              <a:gd name="T14" fmla="*/ 88 w 88"/>
              <a:gd name="T15" fmla="*/ 40 h 73"/>
              <a:gd name="T16" fmla="*/ 71 w 88"/>
              <a:gd name="T17" fmla="*/ 0 h 73"/>
              <a:gd name="T18" fmla="*/ 26 w 88"/>
              <a:gd name="T19" fmla="*/ 0 h 73"/>
              <a:gd name="T20" fmla="*/ 0 w 88"/>
              <a:gd name="T21"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73">
                <a:moveTo>
                  <a:pt x="0" y="66"/>
                </a:moveTo>
                <a:lnTo>
                  <a:pt x="26" y="40"/>
                </a:lnTo>
                <a:lnTo>
                  <a:pt x="33" y="73"/>
                </a:lnTo>
                <a:lnTo>
                  <a:pt x="43" y="24"/>
                </a:lnTo>
                <a:lnTo>
                  <a:pt x="57" y="57"/>
                </a:lnTo>
                <a:lnTo>
                  <a:pt x="66" y="33"/>
                </a:lnTo>
                <a:lnTo>
                  <a:pt x="88" y="73"/>
                </a:lnTo>
                <a:lnTo>
                  <a:pt x="88" y="40"/>
                </a:lnTo>
                <a:lnTo>
                  <a:pt x="71" y="0"/>
                </a:lnTo>
                <a:lnTo>
                  <a:pt x="26" y="0"/>
                </a:lnTo>
                <a:lnTo>
                  <a:pt x="0"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9" name="Freeform 112"/>
          <p:cNvSpPr>
            <a:spLocks noEditPoints="1"/>
          </p:cNvSpPr>
          <p:nvPr/>
        </p:nvSpPr>
        <p:spPr bwMode="auto">
          <a:xfrm>
            <a:off x="6629730" y="3005586"/>
            <a:ext cx="418543" cy="422061"/>
          </a:xfrm>
          <a:custGeom>
            <a:avLst/>
            <a:gdLst>
              <a:gd name="T0" fmla="*/ 100 w 201"/>
              <a:gd name="T1" fmla="*/ 12 h 203"/>
              <a:gd name="T2" fmla="*/ 84 w 201"/>
              <a:gd name="T3" fmla="*/ 22 h 203"/>
              <a:gd name="T4" fmla="*/ 66 w 201"/>
              <a:gd name="T5" fmla="*/ 20 h 203"/>
              <a:gd name="T6" fmla="*/ 19 w 201"/>
              <a:gd name="T7" fmla="*/ 35 h 203"/>
              <a:gd name="T8" fmla="*/ 44 w 201"/>
              <a:gd name="T9" fmla="*/ 42 h 203"/>
              <a:gd name="T10" fmla="*/ 33 w 201"/>
              <a:gd name="T11" fmla="*/ 54 h 203"/>
              <a:gd name="T12" fmla="*/ 19 w 201"/>
              <a:gd name="T13" fmla="*/ 35 h 203"/>
              <a:gd name="T14" fmla="*/ 10 w 201"/>
              <a:gd name="T15" fmla="*/ 76 h 203"/>
              <a:gd name="T16" fmla="*/ 21 w 201"/>
              <a:gd name="T17" fmla="*/ 92 h 203"/>
              <a:gd name="T18" fmla="*/ 21 w 201"/>
              <a:gd name="T19" fmla="*/ 99 h 203"/>
              <a:gd name="T20" fmla="*/ 1 w 201"/>
              <a:gd name="T21" fmla="*/ 91 h 203"/>
              <a:gd name="T22" fmla="*/ 15 w 201"/>
              <a:gd name="T23" fmla="*/ 129 h 203"/>
              <a:gd name="T24" fmla="*/ 29 w 201"/>
              <a:gd name="T25" fmla="*/ 144 h 203"/>
              <a:gd name="T26" fmla="*/ 32 w 201"/>
              <a:gd name="T27" fmla="*/ 160 h 203"/>
              <a:gd name="T28" fmla="*/ 54 w 201"/>
              <a:gd name="T29" fmla="*/ 192 h 203"/>
              <a:gd name="T30" fmla="*/ 62 w 201"/>
              <a:gd name="T31" fmla="*/ 173 h 203"/>
              <a:gd name="T32" fmla="*/ 69 w 201"/>
              <a:gd name="T33" fmla="*/ 175 h 203"/>
              <a:gd name="T34" fmla="*/ 54 w 201"/>
              <a:gd name="T35" fmla="*/ 192 h 203"/>
              <a:gd name="T36" fmla="*/ 98 w 201"/>
              <a:gd name="T37" fmla="*/ 191 h 203"/>
              <a:gd name="T38" fmla="*/ 116 w 201"/>
              <a:gd name="T39" fmla="*/ 180 h 203"/>
              <a:gd name="T40" fmla="*/ 133 w 201"/>
              <a:gd name="T41" fmla="*/ 183 h 203"/>
              <a:gd name="T42" fmla="*/ 179 w 201"/>
              <a:gd name="T43" fmla="*/ 166 h 203"/>
              <a:gd name="T44" fmla="*/ 154 w 201"/>
              <a:gd name="T45" fmla="*/ 159 h 203"/>
              <a:gd name="T46" fmla="*/ 165 w 201"/>
              <a:gd name="T47" fmla="*/ 148 h 203"/>
              <a:gd name="T48" fmla="*/ 179 w 201"/>
              <a:gd name="T49" fmla="*/ 166 h 203"/>
              <a:gd name="T50" fmla="*/ 187 w 201"/>
              <a:gd name="T51" fmla="*/ 127 h 203"/>
              <a:gd name="T52" fmla="*/ 180 w 201"/>
              <a:gd name="T53" fmla="*/ 107 h 203"/>
              <a:gd name="T54" fmla="*/ 187 w 201"/>
              <a:gd name="T55" fmla="*/ 92 h 203"/>
              <a:gd name="T56" fmla="*/ 188 w 201"/>
              <a:gd name="T57" fmla="*/ 51 h 203"/>
              <a:gd name="T58" fmla="*/ 171 w 201"/>
              <a:gd name="T59" fmla="*/ 65 h 203"/>
              <a:gd name="T60" fmla="*/ 166 w 201"/>
              <a:gd name="T61" fmla="*/ 57 h 203"/>
              <a:gd name="T62" fmla="*/ 188 w 201"/>
              <a:gd name="T63" fmla="*/ 51 h 203"/>
              <a:gd name="T64" fmla="*/ 155 w 201"/>
              <a:gd name="T65" fmla="*/ 29 h 203"/>
              <a:gd name="T66" fmla="*/ 134 w 201"/>
              <a:gd name="T67" fmla="*/ 28 h 203"/>
              <a:gd name="T68" fmla="*/ 123 w 201"/>
              <a:gd name="T69"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1" h="203">
                <a:moveTo>
                  <a:pt x="81" y="2"/>
                </a:moveTo>
                <a:cubicBezTo>
                  <a:pt x="88" y="0"/>
                  <a:pt x="96" y="4"/>
                  <a:pt x="100" y="12"/>
                </a:cubicBezTo>
                <a:cubicBezTo>
                  <a:pt x="96" y="14"/>
                  <a:pt x="92" y="18"/>
                  <a:pt x="90" y="22"/>
                </a:cubicBezTo>
                <a:cubicBezTo>
                  <a:pt x="88" y="22"/>
                  <a:pt x="86" y="22"/>
                  <a:pt x="84" y="22"/>
                </a:cubicBezTo>
                <a:cubicBezTo>
                  <a:pt x="82" y="23"/>
                  <a:pt x="80" y="24"/>
                  <a:pt x="78" y="25"/>
                </a:cubicBezTo>
                <a:cubicBezTo>
                  <a:pt x="74" y="22"/>
                  <a:pt x="70" y="20"/>
                  <a:pt x="66" y="20"/>
                </a:cubicBezTo>
                <a:cubicBezTo>
                  <a:pt x="67" y="11"/>
                  <a:pt x="72" y="3"/>
                  <a:pt x="81" y="2"/>
                </a:cubicBezTo>
                <a:close/>
                <a:moveTo>
                  <a:pt x="19" y="35"/>
                </a:moveTo>
                <a:cubicBezTo>
                  <a:pt x="25" y="27"/>
                  <a:pt x="36" y="25"/>
                  <a:pt x="46" y="30"/>
                </a:cubicBezTo>
                <a:cubicBezTo>
                  <a:pt x="44" y="34"/>
                  <a:pt x="44" y="38"/>
                  <a:pt x="44" y="42"/>
                </a:cubicBezTo>
                <a:cubicBezTo>
                  <a:pt x="41" y="44"/>
                  <a:pt x="38" y="46"/>
                  <a:pt x="35" y="49"/>
                </a:cubicBezTo>
                <a:cubicBezTo>
                  <a:pt x="34" y="51"/>
                  <a:pt x="34" y="52"/>
                  <a:pt x="33" y="54"/>
                </a:cubicBezTo>
                <a:cubicBezTo>
                  <a:pt x="29" y="54"/>
                  <a:pt x="24" y="55"/>
                  <a:pt x="21" y="57"/>
                </a:cubicBezTo>
                <a:cubicBezTo>
                  <a:pt x="16" y="50"/>
                  <a:pt x="15" y="41"/>
                  <a:pt x="19" y="35"/>
                </a:cubicBezTo>
                <a:close/>
                <a:moveTo>
                  <a:pt x="1" y="91"/>
                </a:moveTo>
                <a:cubicBezTo>
                  <a:pt x="1" y="85"/>
                  <a:pt x="5" y="79"/>
                  <a:pt x="10" y="76"/>
                </a:cubicBezTo>
                <a:cubicBezTo>
                  <a:pt x="10" y="76"/>
                  <a:pt x="10" y="76"/>
                  <a:pt x="10" y="76"/>
                </a:cubicBezTo>
                <a:cubicBezTo>
                  <a:pt x="11" y="83"/>
                  <a:pt x="15" y="88"/>
                  <a:pt x="21" y="92"/>
                </a:cubicBezTo>
                <a:cubicBezTo>
                  <a:pt x="21" y="92"/>
                  <a:pt x="21" y="93"/>
                  <a:pt x="21" y="94"/>
                </a:cubicBezTo>
                <a:cubicBezTo>
                  <a:pt x="21" y="96"/>
                  <a:pt x="21" y="97"/>
                  <a:pt x="21" y="99"/>
                </a:cubicBezTo>
                <a:cubicBezTo>
                  <a:pt x="18" y="102"/>
                  <a:pt x="15" y="105"/>
                  <a:pt x="13" y="109"/>
                </a:cubicBezTo>
                <a:cubicBezTo>
                  <a:pt x="5" y="106"/>
                  <a:pt x="0" y="99"/>
                  <a:pt x="1" y="91"/>
                </a:cubicBezTo>
                <a:close/>
                <a:moveTo>
                  <a:pt x="11" y="155"/>
                </a:moveTo>
                <a:cubicBezTo>
                  <a:pt x="5" y="147"/>
                  <a:pt x="7" y="136"/>
                  <a:pt x="15" y="129"/>
                </a:cubicBezTo>
                <a:cubicBezTo>
                  <a:pt x="18" y="132"/>
                  <a:pt x="22" y="135"/>
                  <a:pt x="26" y="136"/>
                </a:cubicBezTo>
                <a:cubicBezTo>
                  <a:pt x="27" y="139"/>
                  <a:pt x="28" y="141"/>
                  <a:pt x="29" y="144"/>
                </a:cubicBezTo>
                <a:cubicBezTo>
                  <a:pt x="31" y="145"/>
                  <a:pt x="32" y="147"/>
                  <a:pt x="33" y="148"/>
                </a:cubicBezTo>
                <a:cubicBezTo>
                  <a:pt x="32" y="152"/>
                  <a:pt x="31" y="156"/>
                  <a:pt x="32" y="160"/>
                </a:cubicBezTo>
                <a:cubicBezTo>
                  <a:pt x="24" y="163"/>
                  <a:pt x="16" y="161"/>
                  <a:pt x="11" y="155"/>
                </a:cubicBezTo>
                <a:close/>
                <a:moveTo>
                  <a:pt x="54" y="192"/>
                </a:moveTo>
                <a:cubicBezTo>
                  <a:pt x="47" y="190"/>
                  <a:pt x="43" y="183"/>
                  <a:pt x="43" y="175"/>
                </a:cubicBezTo>
                <a:cubicBezTo>
                  <a:pt x="50" y="178"/>
                  <a:pt x="56" y="177"/>
                  <a:pt x="62" y="173"/>
                </a:cubicBezTo>
                <a:cubicBezTo>
                  <a:pt x="63" y="173"/>
                  <a:pt x="63" y="174"/>
                  <a:pt x="63" y="174"/>
                </a:cubicBezTo>
                <a:cubicBezTo>
                  <a:pt x="65" y="175"/>
                  <a:pt x="67" y="175"/>
                  <a:pt x="69" y="175"/>
                </a:cubicBezTo>
                <a:cubicBezTo>
                  <a:pt x="70" y="180"/>
                  <a:pt x="72" y="184"/>
                  <a:pt x="75" y="187"/>
                </a:cubicBezTo>
                <a:cubicBezTo>
                  <a:pt x="70" y="193"/>
                  <a:pt x="61" y="196"/>
                  <a:pt x="54" y="192"/>
                </a:cubicBezTo>
                <a:close/>
                <a:moveTo>
                  <a:pt x="120" y="201"/>
                </a:moveTo>
                <a:cubicBezTo>
                  <a:pt x="112" y="203"/>
                  <a:pt x="103" y="199"/>
                  <a:pt x="98" y="191"/>
                </a:cubicBezTo>
                <a:cubicBezTo>
                  <a:pt x="102" y="188"/>
                  <a:pt x="105" y="185"/>
                  <a:pt x="107" y="181"/>
                </a:cubicBezTo>
                <a:cubicBezTo>
                  <a:pt x="110" y="181"/>
                  <a:pt x="113" y="181"/>
                  <a:pt x="116" y="180"/>
                </a:cubicBezTo>
                <a:cubicBezTo>
                  <a:pt x="118" y="180"/>
                  <a:pt x="119" y="179"/>
                  <a:pt x="121" y="178"/>
                </a:cubicBezTo>
                <a:cubicBezTo>
                  <a:pt x="124" y="181"/>
                  <a:pt x="129" y="183"/>
                  <a:pt x="133" y="183"/>
                </a:cubicBezTo>
                <a:cubicBezTo>
                  <a:pt x="132" y="192"/>
                  <a:pt x="127" y="199"/>
                  <a:pt x="120" y="201"/>
                </a:cubicBezTo>
                <a:close/>
                <a:moveTo>
                  <a:pt x="179" y="166"/>
                </a:moveTo>
                <a:cubicBezTo>
                  <a:pt x="174" y="174"/>
                  <a:pt x="163" y="177"/>
                  <a:pt x="153" y="172"/>
                </a:cubicBezTo>
                <a:cubicBezTo>
                  <a:pt x="155" y="168"/>
                  <a:pt x="155" y="164"/>
                  <a:pt x="154" y="159"/>
                </a:cubicBezTo>
                <a:cubicBezTo>
                  <a:pt x="158" y="158"/>
                  <a:pt x="161" y="156"/>
                  <a:pt x="163" y="152"/>
                </a:cubicBezTo>
                <a:cubicBezTo>
                  <a:pt x="164" y="151"/>
                  <a:pt x="164" y="149"/>
                  <a:pt x="165" y="148"/>
                </a:cubicBezTo>
                <a:cubicBezTo>
                  <a:pt x="169" y="148"/>
                  <a:pt x="174" y="147"/>
                  <a:pt x="177" y="145"/>
                </a:cubicBezTo>
                <a:cubicBezTo>
                  <a:pt x="182" y="151"/>
                  <a:pt x="183" y="160"/>
                  <a:pt x="179" y="166"/>
                </a:cubicBezTo>
                <a:close/>
                <a:moveTo>
                  <a:pt x="201" y="108"/>
                </a:moveTo>
                <a:cubicBezTo>
                  <a:pt x="201" y="117"/>
                  <a:pt x="195" y="124"/>
                  <a:pt x="187" y="127"/>
                </a:cubicBezTo>
                <a:cubicBezTo>
                  <a:pt x="187" y="121"/>
                  <a:pt x="183" y="116"/>
                  <a:pt x="179" y="112"/>
                </a:cubicBezTo>
                <a:cubicBezTo>
                  <a:pt x="180" y="111"/>
                  <a:pt x="180" y="109"/>
                  <a:pt x="180" y="107"/>
                </a:cubicBezTo>
                <a:cubicBezTo>
                  <a:pt x="180" y="105"/>
                  <a:pt x="179" y="103"/>
                  <a:pt x="179" y="102"/>
                </a:cubicBezTo>
                <a:cubicBezTo>
                  <a:pt x="182" y="99"/>
                  <a:pt x="185" y="96"/>
                  <a:pt x="187" y="92"/>
                </a:cubicBezTo>
                <a:cubicBezTo>
                  <a:pt x="195" y="94"/>
                  <a:pt x="200" y="101"/>
                  <a:pt x="201" y="108"/>
                </a:cubicBezTo>
                <a:close/>
                <a:moveTo>
                  <a:pt x="188" y="51"/>
                </a:moveTo>
                <a:cubicBezTo>
                  <a:pt x="193" y="58"/>
                  <a:pt x="192" y="67"/>
                  <a:pt x="186" y="74"/>
                </a:cubicBezTo>
                <a:cubicBezTo>
                  <a:pt x="183" y="68"/>
                  <a:pt x="177" y="65"/>
                  <a:pt x="171" y="65"/>
                </a:cubicBezTo>
                <a:cubicBezTo>
                  <a:pt x="171" y="63"/>
                  <a:pt x="170" y="62"/>
                  <a:pt x="169" y="61"/>
                </a:cubicBezTo>
                <a:cubicBezTo>
                  <a:pt x="168" y="59"/>
                  <a:pt x="167" y="58"/>
                  <a:pt x="166" y="57"/>
                </a:cubicBezTo>
                <a:cubicBezTo>
                  <a:pt x="167" y="53"/>
                  <a:pt x="168" y="49"/>
                  <a:pt x="167" y="44"/>
                </a:cubicBezTo>
                <a:cubicBezTo>
                  <a:pt x="175" y="42"/>
                  <a:pt x="184" y="44"/>
                  <a:pt x="188" y="51"/>
                </a:cubicBezTo>
                <a:close/>
                <a:moveTo>
                  <a:pt x="144" y="9"/>
                </a:moveTo>
                <a:cubicBezTo>
                  <a:pt x="151" y="12"/>
                  <a:pt x="156" y="20"/>
                  <a:pt x="155" y="29"/>
                </a:cubicBezTo>
                <a:cubicBezTo>
                  <a:pt x="149" y="27"/>
                  <a:pt x="143" y="28"/>
                  <a:pt x="138" y="31"/>
                </a:cubicBezTo>
                <a:cubicBezTo>
                  <a:pt x="137" y="30"/>
                  <a:pt x="136" y="29"/>
                  <a:pt x="134" y="28"/>
                </a:cubicBezTo>
                <a:cubicBezTo>
                  <a:pt x="132" y="28"/>
                  <a:pt x="130" y="27"/>
                  <a:pt x="128" y="27"/>
                </a:cubicBezTo>
                <a:cubicBezTo>
                  <a:pt x="128" y="23"/>
                  <a:pt x="126" y="19"/>
                  <a:pt x="123" y="16"/>
                </a:cubicBezTo>
                <a:cubicBezTo>
                  <a:pt x="128" y="9"/>
                  <a:pt x="136" y="7"/>
                  <a:pt x="144" y="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0" name="Freeform 113"/>
          <p:cNvSpPr>
            <a:spLocks noEditPoints="1"/>
          </p:cNvSpPr>
          <p:nvPr/>
        </p:nvSpPr>
        <p:spPr bwMode="auto">
          <a:xfrm>
            <a:off x="6656988" y="3034603"/>
            <a:ext cx="359631" cy="364027"/>
          </a:xfrm>
          <a:custGeom>
            <a:avLst/>
            <a:gdLst>
              <a:gd name="T0" fmla="*/ 61 w 173"/>
              <a:gd name="T1" fmla="*/ 14 h 175"/>
              <a:gd name="T2" fmla="*/ 57 w 173"/>
              <a:gd name="T3" fmla="*/ 32 h 175"/>
              <a:gd name="T4" fmla="*/ 54 w 173"/>
              <a:gd name="T5" fmla="*/ 34 h 175"/>
              <a:gd name="T6" fmla="*/ 35 w 173"/>
              <a:gd name="T7" fmla="*/ 27 h 175"/>
              <a:gd name="T8" fmla="*/ 2 w 173"/>
              <a:gd name="T9" fmla="*/ 56 h 175"/>
              <a:gd name="T10" fmla="*/ 28 w 173"/>
              <a:gd name="T11" fmla="*/ 61 h 175"/>
              <a:gd name="T12" fmla="*/ 9 w 173"/>
              <a:gd name="T13" fmla="*/ 73 h 175"/>
              <a:gd name="T14" fmla="*/ 3 w 173"/>
              <a:gd name="T15" fmla="*/ 107 h 175"/>
              <a:gd name="T16" fmla="*/ 26 w 173"/>
              <a:gd name="T17" fmla="*/ 99 h 175"/>
              <a:gd name="T18" fmla="*/ 22 w 173"/>
              <a:gd name="T19" fmla="*/ 103 h 175"/>
              <a:gd name="T20" fmla="*/ 3 w 173"/>
              <a:gd name="T21" fmla="*/ 107 h 175"/>
              <a:gd name="T22" fmla="*/ 24 w 173"/>
              <a:gd name="T23" fmla="*/ 136 h 175"/>
              <a:gd name="T24" fmla="*/ 45 w 173"/>
              <a:gd name="T25" fmla="*/ 156 h 175"/>
              <a:gd name="T26" fmla="*/ 75 w 173"/>
              <a:gd name="T27" fmla="*/ 174 h 175"/>
              <a:gd name="T28" fmla="*/ 75 w 173"/>
              <a:gd name="T29" fmla="*/ 150 h 175"/>
              <a:gd name="T30" fmla="*/ 79 w 173"/>
              <a:gd name="T31" fmla="*/ 150 h 175"/>
              <a:gd name="T32" fmla="*/ 90 w 173"/>
              <a:gd name="T33" fmla="*/ 165 h 175"/>
              <a:gd name="T34" fmla="*/ 131 w 173"/>
              <a:gd name="T35" fmla="*/ 162 h 175"/>
              <a:gd name="T36" fmla="*/ 115 w 173"/>
              <a:gd name="T37" fmla="*/ 143 h 175"/>
              <a:gd name="T38" fmla="*/ 119 w 173"/>
              <a:gd name="T39" fmla="*/ 141 h 175"/>
              <a:gd name="T40" fmla="*/ 137 w 173"/>
              <a:gd name="T41" fmla="*/ 146 h 175"/>
              <a:gd name="T42" fmla="*/ 169 w 173"/>
              <a:gd name="T43" fmla="*/ 117 h 175"/>
              <a:gd name="T44" fmla="*/ 144 w 173"/>
              <a:gd name="T45" fmla="*/ 114 h 175"/>
              <a:gd name="T46" fmla="*/ 147 w 173"/>
              <a:gd name="T47" fmla="*/ 112 h 175"/>
              <a:gd name="T48" fmla="*/ 169 w 173"/>
              <a:gd name="T49" fmla="*/ 117 h 175"/>
              <a:gd name="T50" fmla="*/ 164 w 173"/>
              <a:gd name="T51" fmla="*/ 84 h 175"/>
              <a:gd name="T52" fmla="*/ 150 w 173"/>
              <a:gd name="T53" fmla="*/ 74 h 175"/>
              <a:gd name="T54" fmla="*/ 170 w 173"/>
              <a:gd name="T55" fmla="*/ 64 h 175"/>
              <a:gd name="T56" fmla="*/ 149 w 173"/>
              <a:gd name="T57" fmla="*/ 41 h 175"/>
              <a:gd name="T58" fmla="*/ 130 w 173"/>
              <a:gd name="T59" fmla="*/ 42 h 175"/>
              <a:gd name="T60" fmla="*/ 129 w 173"/>
              <a:gd name="T61" fmla="*/ 20 h 175"/>
              <a:gd name="T62" fmla="*/ 96 w 173"/>
              <a:gd name="T63" fmla="*/ 0 h 175"/>
              <a:gd name="T64" fmla="*/ 97 w 173"/>
              <a:gd name="T65" fmla="*/ 25 h 175"/>
              <a:gd name="T66" fmla="*/ 93 w 173"/>
              <a:gd name="T67" fmla="*/ 25 h 175"/>
              <a:gd name="T68" fmla="*/ 82 w 173"/>
              <a:gd name="T69" fmla="*/ 1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3" h="175">
                <a:moveTo>
                  <a:pt x="43" y="12"/>
                </a:moveTo>
                <a:cubicBezTo>
                  <a:pt x="49" y="8"/>
                  <a:pt x="56" y="10"/>
                  <a:pt x="61" y="14"/>
                </a:cubicBezTo>
                <a:cubicBezTo>
                  <a:pt x="58" y="19"/>
                  <a:pt x="56" y="26"/>
                  <a:pt x="57" y="32"/>
                </a:cubicBezTo>
                <a:cubicBezTo>
                  <a:pt x="57" y="32"/>
                  <a:pt x="57" y="32"/>
                  <a:pt x="57" y="32"/>
                </a:cubicBezTo>
                <a:cubicBezTo>
                  <a:pt x="57" y="32"/>
                  <a:pt x="56" y="33"/>
                  <a:pt x="56" y="33"/>
                </a:cubicBezTo>
                <a:cubicBezTo>
                  <a:pt x="55" y="33"/>
                  <a:pt x="54" y="34"/>
                  <a:pt x="54" y="34"/>
                </a:cubicBezTo>
                <a:cubicBezTo>
                  <a:pt x="52" y="33"/>
                  <a:pt x="51" y="32"/>
                  <a:pt x="50" y="31"/>
                </a:cubicBezTo>
                <a:cubicBezTo>
                  <a:pt x="45" y="28"/>
                  <a:pt x="40" y="27"/>
                  <a:pt x="35" y="27"/>
                </a:cubicBezTo>
                <a:cubicBezTo>
                  <a:pt x="35" y="21"/>
                  <a:pt x="37" y="15"/>
                  <a:pt x="43" y="12"/>
                </a:cubicBezTo>
                <a:close/>
                <a:moveTo>
                  <a:pt x="2" y="56"/>
                </a:moveTo>
                <a:cubicBezTo>
                  <a:pt x="4" y="49"/>
                  <a:pt x="11" y="44"/>
                  <a:pt x="20" y="45"/>
                </a:cubicBezTo>
                <a:cubicBezTo>
                  <a:pt x="20" y="51"/>
                  <a:pt x="23" y="57"/>
                  <a:pt x="28" y="61"/>
                </a:cubicBezTo>
                <a:cubicBezTo>
                  <a:pt x="28" y="61"/>
                  <a:pt x="27" y="62"/>
                  <a:pt x="27" y="62"/>
                </a:cubicBezTo>
                <a:cubicBezTo>
                  <a:pt x="19" y="62"/>
                  <a:pt x="12" y="67"/>
                  <a:pt x="9" y="73"/>
                </a:cubicBezTo>
                <a:cubicBezTo>
                  <a:pt x="3" y="69"/>
                  <a:pt x="0" y="63"/>
                  <a:pt x="2" y="56"/>
                </a:cubicBezTo>
                <a:close/>
                <a:moveTo>
                  <a:pt x="3" y="107"/>
                </a:moveTo>
                <a:cubicBezTo>
                  <a:pt x="1" y="101"/>
                  <a:pt x="4" y="93"/>
                  <a:pt x="10" y="89"/>
                </a:cubicBezTo>
                <a:cubicBezTo>
                  <a:pt x="14" y="95"/>
                  <a:pt x="19" y="98"/>
                  <a:pt x="26" y="99"/>
                </a:cubicBezTo>
                <a:cubicBezTo>
                  <a:pt x="26" y="99"/>
                  <a:pt x="26" y="100"/>
                  <a:pt x="26" y="100"/>
                </a:cubicBezTo>
                <a:cubicBezTo>
                  <a:pt x="24" y="101"/>
                  <a:pt x="23" y="102"/>
                  <a:pt x="22" y="103"/>
                </a:cubicBezTo>
                <a:cubicBezTo>
                  <a:pt x="17" y="106"/>
                  <a:pt x="14" y="112"/>
                  <a:pt x="13" y="117"/>
                </a:cubicBezTo>
                <a:cubicBezTo>
                  <a:pt x="8" y="116"/>
                  <a:pt x="5" y="112"/>
                  <a:pt x="3" y="107"/>
                </a:cubicBezTo>
                <a:close/>
                <a:moveTo>
                  <a:pt x="29" y="156"/>
                </a:moveTo>
                <a:cubicBezTo>
                  <a:pt x="23" y="151"/>
                  <a:pt x="21" y="143"/>
                  <a:pt x="24" y="136"/>
                </a:cubicBezTo>
                <a:cubicBezTo>
                  <a:pt x="30" y="138"/>
                  <a:pt x="36" y="137"/>
                  <a:pt x="42" y="134"/>
                </a:cubicBezTo>
                <a:cubicBezTo>
                  <a:pt x="38" y="142"/>
                  <a:pt x="40" y="151"/>
                  <a:pt x="45" y="156"/>
                </a:cubicBezTo>
                <a:cubicBezTo>
                  <a:pt x="40" y="159"/>
                  <a:pt x="34" y="159"/>
                  <a:pt x="29" y="156"/>
                </a:cubicBezTo>
                <a:close/>
                <a:moveTo>
                  <a:pt x="75" y="174"/>
                </a:moveTo>
                <a:cubicBezTo>
                  <a:pt x="68" y="174"/>
                  <a:pt x="63" y="168"/>
                  <a:pt x="61" y="161"/>
                </a:cubicBezTo>
                <a:cubicBezTo>
                  <a:pt x="67" y="160"/>
                  <a:pt x="72" y="155"/>
                  <a:pt x="75" y="150"/>
                </a:cubicBezTo>
                <a:cubicBezTo>
                  <a:pt x="76" y="150"/>
                  <a:pt x="77" y="150"/>
                  <a:pt x="78" y="150"/>
                </a:cubicBezTo>
                <a:cubicBezTo>
                  <a:pt x="78" y="150"/>
                  <a:pt x="79" y="150"/>
                  <a:pt x="79" y="150"/>
                </a:cubicBezTo>
                <a:cubicBezTo>
                  <a:pt x="79" y="151"/>
                  <a:pt x="79" y="151"/>
                  <a:pt x="80" y="152"/>
                </a:cubicBezTo>
                <a:cubicBezTo>
                  <a:pt x="81" y="158"/>
                  <a:pt x="85" y="162"/>
                  <a:pt x="90" y="165"/>
                </a:cubicBezTo>
                <a:cubicBezTo>
                  <a:pt x="87" y="171"/>
                  <a:pt x="81" y="175"/>
                  <a:pt x="75" y="174"/>
                </a:cubicBezTo>
                <a:close/>
                <a:moveTo>
                  <a:pt x="131" y="162"/>
                </a:moveTo>
                <a:cubicBezTo>
                  <a:pt x="125" y="166"/>
                  <a:pt x="117" y="166"/>
                  <a:pt x="111" y="161"/>
                </a:cubicBezTo>
                <a:cubicBezTo>
                  <a:pt x="115" y="156"/>
                  <a:pt x="117" y="150"/>
                  <a:pt x="115" y="143"/>
                </a:cubicBezTo>
                <a:cubicBezTo>
                  <a:pt x="116" y="143"/>
                  <a:pt x="117" y="143"/>
                  <a:pt x="118" y="142"/>
                </a:cubicBezTo>
                <a:cubicBezTo>
                  <a:pt x="119" y="142"/>
                  <a:pt x="119" y="141"/>
                  <a:pt x="119" y="141"/>
                </a:cubicBezTo>
                <a:cubicBezTo>
                  <a:pt x="121" y="142"/>
                  <a:pt x="122" y="143"/>
                  <a:pt x="123" y="144"/>
                </a:cubicBezTo>
                <a:cubicBezTo>
                  <a:pt x="127" y="146"/>
                  <a:pt x="132" y="147"/>
                  <a:pt x="137" y="146"/>
                </a:cubicBezTo>
                <a:cubicBezTo>
                  <a:pt x="138" y="153"/>
                  <a:pt x="136" y="159"/>
                  <a:pt x="131" y="162"/>
                </a:cubicBezTo>
                <a:close/>
                <a:moveTo>
                  <a:pt x="169" y="117"/>
                </a:moveTo>
                <a:cubicBezTo>
                  <a:pt x="168" y="125"/>
                  <a:pt x="161" y="130"/>
                  <a:pt x="152" y="130"/>
                </a:cubicBezTo>
                <a:cubicBezTo>
                  <a:pt x="153" y="124"/>
                  <a:pt x="149" y="118"/>
                  <a:pt x="144" y="114"/>
                </a:cubicBezTo>
                <a:cubicBezTo>
                  <a:pt x="145" y="113"/>
                  <a:pt x="145" y="112"/>
                  <a:pt x="145" y="112"/>
                </a:cubicBezTo>
                <a:cubicBezTo>
                  <a:pt x="146" y="112"/>
                  <a:pt x="147" y="112"/>
                  <a:pt x="147" y="112"/>
                </a:cubicBezTo>
                <a:cubicBezTo>
                  <a:pt x="154" y="112"/>
                  <a:pt x="160" y="108"/>
                  <a:pt x="164" y="103"/>
                </a:cubicBezTo>
                <a:cubicBezTo>
                  <a:pt x="168" y="106"/>
                  <a:pt x="170" y="112"/>
                  <a:pt x="169" y="117"/>
                </a:cubicBezTo>
                <a:close/>
                <a:moveTo>
                  <a:pt x="170" y="64"/>
                </a:moveTo>
                <a:cubicBezTo>
                  <a:pt x="173" y="71"/>
                  <a:pt x="170" y="79"/>
                  <a:pt x="164" y="84"/>
                </a:cubicBezTo>
                <a:cubicBezTo>
                  <a:pt x="160" y="79"/>
                  <a:pt x="155" y="76"/>
                  <a:pt x="149" y="75"/>
                </a:cubicBezTo>
                <a:cubicBezTo>
                  <a:pt x="149" y="75"/>
                  <a:pt x="150" y="74"/>
                  <a:pt x="150" y="74"/>
                </a:cubicBezTo>
                <a:cubicBezTo>
                  <a:pt x="156" y="70"/>
                  <a:pt x="160" y="62"/>
                  <a:pt x="159" y="55"/>
                </a:cubicBezTo>
                <a:cubicBezTo>
                  <a:pt x="164" y="57"/>
                  <a:pt x="169" y="60"/>
                  <a:pt x="170" y="64"/>
                </a:cubicBezTo>
                <a:close/>
                <a:moveTo>
                  <a:pt x="144" y="21"/>
                </a:moveTo>
                <a:cubicBezTo>
                  <a:pt x="150" y="26"/>
                  <a:pt x="151" y="34"/>
                  <a:pt x="149" y="41"/>
                </a:cubicBezTo>
                <a:cubicBezTo>
                  <a:pt x="143" y="39"/>
                  <a:pt x="136" y="40"/>
                  <a:pt x="131" y="43"/>
                </a:cubicBezTo>
                <a:cubicBezTo>
                  <a:pt x="130" y="43"/>
                  <a:pt x="130" y="42"/>
                  <a:pt x="130" y="42"/>
                </a:cubicBezTo>
                <a:cubicBezTo>
                  <a:pt x="130" y="41"/>
                  <a:pt x="131" y="41"/>
                  <a:pt x="131" y="40"/>
                </a:cubicBezTo>
                <a:cubicBezTo>
                  <a:pt x="134" y="33"/>
                  <a:pt x="133" y="25"/>
                  <a:pt x="129" y="20"/>
                </a:cubicBezTo>
                <a:cubicBezTo>
                  <a:pt x="134" y="18"/>
                  <a:pt x="139" y="18"/>
                  <a:pt x="144" y="21"/>
                </a:cubicBezTo>
                <a:close/>
                <a:moveTo>
                  <a:pt x="96" y="0"/>
                </a:moveTo>
                <a:cubicBezTo>
                  <a:pt x="103" y="0"/>
                  <a:pt x="109" y="6"/>
                  <a:pt x="111" y="14"/>
                </a:cubicBezTo>
                <a:cubicBezTo>
                  <a:pt x="105" y="15"/>
                  <a:pt x="100" y="20"/>
                  <a:pt x="97" y="25"/>
                </a:cubicBezTo>
                <a:cubicBezTo>
                  <a:pt x="96" y="25"/>
                  <a:pt x="95" y="25"/>
                  <a:pt x="94" y="25"/>
                </a:cubicBezTo>
                <a:cubicBezTo>
                  <a:pt x="93" y="25"/>
                  <a:pt x="93" y="25"/>
                  <a:pt x="93" y="25"/>
                </a:cubicBezTo>
                <a:cubicBezTo>
                  <a:pt x="93" y="25"/>
                  <a:pt x="93" y="25"/>
                  <a:pt x="93" y="25"/>
                </a:cubicBezTo>
                <a:cubicBezTo>
                  <a:pt x="92" y="18"/>
                  <a:pt x="88" y="12"/>
                  <a:pt x="82" y="10"/>
                </a:cubicBezTo>
                <a:cubicBezTo>
                  <a:pt x="84" y="4"/>
                  <a:pt x="90" y="0"/>
                  <a:pt x="96"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1" name="Freeform 114"/>
          <p:cNvSpPr>
            <a:spLocks noEditPoints="1"/>
          </p:cNvSpPr>
          <p:nvPr/>
        </p:nvSpPr>
        <p:spPr bwMode="auto">
          <a:xfrm>
            <a:off x="6681608" y="3057464"/>
            <a:ext cx="314787" cy="318304"/>
          </a:xfrm>
          <a:custGeom>
            <a:avLst/>
            <a:gdLst>
              <a:gd name="T0" fmla="*/ 77 w 151"/>
              <a:gd name="T1" fmla="*/ 15 h 153"/>
              <a:gd name="T2" fmla="*/ 66 w 151"/>
              <a:gd name="T3" fmla="*/ 30 h 153"/>
              <a:gd name="T4" fmla="*/ 50 w 151"/>
              <a:gd name="T5" fmla="*/ 20 h 153"/>
              <a:gd name="T6" fmla="*/ 14 w 151"/>
              <a:gd name="T7" fmla="*/ 27 h 153"/>
              <a:gd name="T8" fmla="*/ 39 w 151"/>
              <a:gd name="T9" fmla="*/ 26 h 153"/>
              <a:gd name="T10" fmla="*/ 39 w 151"/>
              <a:gd name="T11" fmla="*/ 45 h 153"/>
              <a:gd name="T12" fmla="*/ 19 w 151"/>
              <a:gd name="T13" fmla="*/ 46 h 153"/>
              <a:gd name="T14" fmla="*/ 0 w 151"/>
              <a:gd name="T15" fmla="*/ 69 h 153"/>
              <a:gd name="T16" fmla="*/ 24 w 151"/>
              <a:gd name="T17" fmla="*/ 72 h 153"/>
              <a:gd name="T18" fmla="*/ 0 w 151"/>
              <a:gd name="T19" fmla="*/ 69 h 153"/>
              <a:gd name="T20" fmla="*/ 13 w 151"/>
              <a:gd name="T21" fmla="*/ 96 h 153"/>
              <a:gd name="T22" fmla="*/ 32 w 151"/>
              <a:gd name="T23" fmla="*/ 101 h 153"/>
              <a:gd name="T24" fmla="*/ 28 w 151"/>
              <a:gd name="T25" fmla="*/ 119 h 153"/>
              <a:gd name="T26" fmla="*/ 40 w 151"/>
              <a:gd name="T27" fmla="*/ 145 h 153"/>
              <a:gd name="T28" fmla="*/ 52 w 151"/>
              <a:gd name="T29" fmla="*/ 124 h 153"/>
              <a:gd name="T30" fmla="*/ 40 w 151"/>
              <a:gd name="T31" fmla="*/ 145 h 153"/>
              <a:gd name="T32" fmla="*/ 72 w 151"/>
              <a:gd name="T33" fmla="*/ 140 h 153"/>
              <a:gd name="T34" fmla="*/ 82 w 151"/>
              <a:gd name="T35" fmla="*/ 124 h 153"/>
              <a:gd name="T36" fmla="*/ 84 w 151"/>
              <a:gd name="T37" fmla="*/ 126 h 153"/>
              <a:gd name="T38" fmla="*/ 90 w 151"/>
              <a:gd name="T39" fmla="*/ 151 h 153"/>
              <a:gd name="T40" fmla="*/ 113 w 151"/>
              <a:gd name="T41" fmla="*/ 129 h 153"/>
              <a:gd name="T42" fmla="*/ 109 w 151"/>
              <a:gd name="T43" fmla="*/ 108 h 153"/>
              <a:gd name="T44" fmla="*/ 115 w 151"/>
              <a:gd name="T45" fmla="*/ 110 h 153"/>
              <a:gd name="T46" fmla="*/ 134 w 151"/>
              <a:gd name="T47" fmla="*/ 125 h 153"/>
              <a:gd name="T48" fmla="*/ 135 w 151"/>
              <a:gd name="T49" fmla="*/ 96 h 153"/>
              <a:gd name="T50" fmla="*/ 124 w 151"/>
              <a:gd name="T51" fmla="*/ 81 h 153"/>
              <a:gd name="T52" fmla="*/ 136 w 151"/>
              <a:gd name="T53" fmla="*/ 68 h 153"/>
              <a:gd name="T54" fmla="*/ 141 w 151"/>
              <a:gd name="T55" fmla="*/ 39 h 153"/>
              <a:gd name="T56" fmla="*/ 135 w 151"/>
              <a:gd name="T57" fmla="*/ 60 h 153"/>
              <a:gd name="T58" fmla="*/ 121 w 151"/>
              <a:gd name="T59" fmla="*/ 36 h 153"/>
              <a:gd name="T60" fmla="*/ 107 w 151"/>
              <a:gd name="T61" fmla="*/ 8 h 153"/>
              <a:gd name="T62" fmla="*/ 114 w 151"/>
              <a:gd name="T63" fmla="*/ 28 h 153"/>
              <a:gd name="T64" fmla="*/ 89 w 151"/>
              <a:gd name="T65" fmla="*/ 1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1" h="153">
                <a:moveTo>
                  <a:pt x="60" y="2"/>
                </a:moveTo>
                <a:cubicBezTo>
                  <a:pt x="68" y="0"/>
                  <a:pt x="75" y="6"/>
                  <a:pt x="77" y="15"/>
                </a:cubicBezTo>
                <a:cubicBezTo>
                  <a:pt x="71" y="17"/>
                  <a:pt x="66" y="23"/>
                  <a:pt x="66" y="30"/>
                </a:cubicBezTo>
                <a:cubicBezTo>
                  <a:pt x="66" y="30"/>
                  <a:pt x="66" y="30"/>
                  <a:pt x="66" y="30"/>
                </a:cubicBezTo>
                <a:cubicBezTo>
                  <a:pt x="66" y="30"/>
                  <a:pt x="65" y="29"/>
                  <a:pt x="65" y="29"/>
                </a:cubicBezTo>
                <a:cubicBezTo>
                  <a:pt x="62" y="23"/>
                  <a:pt x="56" y="20"/>
                  <a:pt x="50" y="20"/>
                </a:cubicBezTo>
                <a:cubicBezTo>
                  <a:pt x="48" y="11"/>
                  <a:pt x="53" y="3"/>
                  <a:pt x="60" y="2"/>
                </a:cubicBezTo>
                <a:close/>
                <a:moveTo>
                  <a:pt x="14" y="27"/>
                </a:moveTo>
                <a:cubicBezTo>
                  <a:pt x="18" y="20"/>
                  <a:pt x="28" y="19"/>
                  <a:pt x="35" y="24"/>
                </a:cubicBezTo>
                <a:cubicBezTo>
                  <a:pt x="36" y="24"/>
                  <a:pt x="37" y="25"/>
                  <a:pt x="39" y="26"/>
                </a:cubicBezTo>
                <a:cubicBezTo>
                  <a:pt x="35" y="31"/>
                  <a:pt x="35" y="38"/>
                  <a:pt x="39" y="44"/>
                </a:cubicBezTo>
                <a:cubicBezTo>
                  <a:pt x="39" y="44"/>
                  <a:pt x="39" y="45"/>
                  <a:pt x="39" y="45"/>
                </a:cubicBezTo>
                <a:cubicBezTo>
                  <a:pt x="38" y="45"/>
                  <a:pt x="36" y="44"/>
                  <a:pt x="34" y="44"/>
                </a:cubicBezTo>
                <a:cubicBezTo>
                  <a:pt x="29" y="42"/>
                  <a:pt x="23" y="43"/>
                  <a:pt x="19" y="46"/>
                </a:cubicBezTo>
                <a:cubicBezTo>
                  <a:pt x="12" y="41"/>
                  <a:pt x="10" y="33"/>
                  <a:pt x="14" y="27"/>
                </a:cubicBezTo>
                <a:close/>
                <a:moveTo>
                  <a:pt x="0" y="69"/>
                </a:moveTo>
                <a:cubicBezTo>
                  <a:pt x="1" y="62"/>
                  <a:pt x="6" y="57"/>
                  <a:pt x="14" y="56"/>
                </a:cubicBezTo>
                <a:cubicBezTo>
                  <a:pt x="13" y="63"/>
                  <a:pt x="17" y="69"/>
                  <a:pt x="24" y="72"/>
                </a:cubicBezTo>
                <a:cubicBezTo>
                  <a:pt x="19" y="74"/>
                  <a:pt x="15" y="78"/>
                  <a:pt x="14" y="83"/>
                </a:cubicBezTo>
                <a:cubicBezTo>
                  <a:pt x="6" y="82"/>
                  <a:pt x="0" y="76"/>
                  <a:pt x="0" y="69"/>
                </a:cubicBezTo>
                <a:close/>
                <a:moveTo>
                  <a:pt x="8" y="116"/>
                </a:moveTo>
                <a:cubicBezTo>
                  <a:pt x="4" y="110"/>
                  <a:pt x="5" y="101"/>
                  <a:pt x="13" y="96"/>
                </a:cubicBezTo>
                <a:cubicBezTo>
                  <a:pt x="13" y="95"/>
                  <a:pt x="14" y="94"/>
                  <a:pt x="15" y="94"/>
                </a:cubicBezTo>
                <a:cubicBezTo>
                  <a:pt x="19" y="99"/>
                  <a:pt x="25" y="102"/>
                  <a:pt x="32" y="101"/>
                </a:cubicBezTo>
                <a:cubicBezTo>
                  <a:pt x="31" y="102"/>
                  <a:pt x="31" y="103"/>
                  <a:pt x="30" y="103"/>
                </a:cubicBezTo>
                <a:cubicBezTo>
                  <a:pt x="27" y="108"/>
                  <a:pt x="26" y="114"/>
                  <a:pt x="28" y="119"/>
                </a:cubicBezTo>
                <a:cubicBezTo>
                  <a:pt x="21" y="123"/>
                  <a:pt x="12" y="122"/>
                  <a:pt x="8" y="116"/>
                </a:cubicBezTo>
                <a:close/>
                <a:moveTo>
                  <a:pt x="40" y="145"/>
                </a:moveTo>
                <a:cubicBezTo>
                  <a:pt x="34" y="142"/>
                  <a:pt x="31" y="133"/>
                  <a:pt x="33" y="126"/>
                </a:cubicBezTo>
                <a:cubicBezTo>
                  <a:pt x="39" y="130"/>
                  <a:pt x="47" y="128"/>
                  <a:pt x="52" y="124"/>
                </a:cubicBezTo>
                <a:cubicBezTo>
                  <a:pt x="52" y="129"/>
                  <a:pt x="55" y="134"/>
                  <a:pt x="59" y="137"/>
                </a:cubicBezTo>
                <a:cubicBezTo>
                  <a:pt x="55" y="144"/>
                  <a:pt x="47" y="148"/>
                  <a:pt x="40" y="145"/>
                </a:cubicBezTo>
                <a:close/>
                <a:moveTo>
                  <a:pt x="90" y="151"/>
                </a:moveTo>
                <a:cubicBezTo>
                  <a:pt x="82" y="153"/>
                  <a:pt x="74" y="148"/>
                  <a:pt x="72" y="140"/>
                </a:cubicBezTo>
                <a:cubicBezTo>
                  <a:pt x="72" y="139"/>
                  <a:pt x="72" y="139"/>
                  <a:pt x="72" y="139"/>
                </a:cubicBezTo>
                <a:cubicBezTo>
                  <a:pt x="78" y="136"/>
                  <a:pt x="82" y="130"/>
                  <a:pt x="82" y="124"/>
                </a:cubicBezTo>
                <a:cubicBezTo>
                  <a:pt x="82" y="124"/>
                  <a:pt x="82" y="123"/>
                  <a:pt x="82" y="123"/>
                </a:cubicBezTo>
                <a:cubicBezTo>
                  <a:pt x="83" y="124"/>
                  <a:pt x="84" y="125"/>
                  <a:pt x="84" y="126"/>
                </a:cubicBezTo>
                <a:cubicBezTo>
                  <a:pt x="88" y="131"/>
                  <a:pt x="93" y="134"/>
                  <a:pt x="99" y="133"/>
                </a:cubicBezTo>
                <a:cubicBezTo>
                  <a:pt x="101" y="141"/>
                  <a:pt x="97" y="149"/>
                  <a:pt x="90" y="151"/>
                </a:cubicBezTo>
                <a:close/>
                <a:moveTo>
                  <a:pt x="134" y="125"/>
                </a:moveTo>
                <a:cubicBezTo>
                  <a:pt x="130" y="131"/>
                  <a:pt x="121" y="133"/>
                  <a:pt x="113" y="129"/>
                </a:cubicBezTo>
                <a:cubicBezTo>
                  <a:pt x="113" y="128"/>
                  <a:pt x="111" y="127"/>
                  <a:pt x="110" y="127"/>
                </a:cubicBezTo>
                <a:cubicBezTo>
                  <a:pt x="114" y="121"/>
                  <a:pt x="113" y="114"/>
                  <a:pt x="109" y="108"/>
                </a:cubicBezTo>
                <a:cubicBezTo>
                  <a:pt x="109" y="108"/>
                  <a:pt x="109" y="108"/>
                  <a:pt x="109" y="108"/>
                </a:cubicBezTo>
                <a:cubicBezTo>
                  <a:pt x="111" y="109"/>
                  <a:pt x="113" y="109"/>
                  <a:pt x="115" y="110"/>
                </a:cubicBezTo>
                <a:cubicBezTo>
                  <a:pt x="120" y="111"/>
                  <a:pt x="126" y="109"/>
                  <a:pt x="129" y="106"/>
                </a:cubicBezTo>
                <a:cubicBezTo>
                  <a:pt x="136" y="111"/>
                  <a:pt x="138" y="119"/>
                  <a:pt x="134" y="125"/>
                </a:cubicBezTo>
                <a:close/>
                <a:moveTo>
                  <a:pt x="150" y="82"/>
                </a:moveTo>
                <a:cubicBezTo>
                  <a:pt x="151" y="89"/>
                  <a:pt x="144" y="96"/>
                  <a:pt x="135" y="96"/>
                </a:cubicBezTo>
                <a:cubicBezTo>
                  <a:pt x="134" y="96"/>
                  <a:pt x="134" y="96"/>
                  <a:pt x="134" y="96"/>
                </a:cubicBezTo>
                <a:cubicBezTo>
                  <a:pt x="135" y="89"/>
                  <a:pt x="130" y="83"/>
                  <a:pt x="124" y="81"/>
                </a:cubicBezTo>
                <a:cubicBezTo>
                  <a:pt x="124" y="81"/>
                  <a:pt x="125" y="81"/>
                  <a:pt x="125" y="81"/>
                </a:cubicBezTo>
                <a:cubicBezTo>
                  <a:pt x="130" y="78"/>
                  <a:pt x="134" y="74"/>
                  <a:pt x="136" y="68"/>
                </a:cubicBezTo>
                <a:cubicBezTo>
                  <a:pt x="144" y="69"/>
                  <a:pt x="150" y="75"/>
                  <a:pt x="150" y="82"/>
                </a:cubicBezTo>
                <a:close/>
                <a:moveTo>
                  <a:pt x="141" y="39"/>
                </a:moveTo>
                <a:cubicBezTo>
                  <a:pt x="145" y="45"/>
                  <a:pt x="143" y="54"/>
                  <a:pt x="136" y="59"/>
                </a:cubicBezTo>
                <a:cubicBezTo>
                  <a:pt x="135" y="59"/>
                  <a:pt x="135" y="60"/>
                  <a:pt x="135" y="60"/>
                </a:cubicBezTo>
                <a:cubicBezTo>
                  <a:pt x="132" y="53"/>
                  <a:pt x="126" y="50"/>
                  <a:pt x="119" y="51"/>
                </a:cubicBezTo>
                <a:cubicBezTo>
                  <a:pt x="122" y="46"/>
                  <a:pt x="123" y="41"/>
                  <a:pt x="121" y="36"/>
                </a:cubicBezTo>
                <a:cubicBezTo>
                  <a:pt x="128" y="32"/>
                  <a:pt x="137" y="33"/>
                  <a:pt x="141" y="39"/>
                </a:cubicBezTo>
                <a:close/>
                <a:moveTo>
                  <a:pt x="107" y="8"/>
                </a:moveTo>
                <a:cubicBezTo>
                  <a:pt x="115" y="10"/>
                  <a:pt x="118" y="19"/>
                  <a:pt x="115" y="27"/>
                </a:cubicBezTo>
                <a:cubicBezTo>
                  <a:pt x="115" y="28"/>
                  <a:pt x="115" y="28"/>
                  <a:pt x="114" y="28"/>
                </a:cubicBezTo>
                <a:cubicBezTo>
                  <a:pt x="108" y="25"/>
                  <a:pt x="101" y="27"/>
                  <a:pt x="96" y="31"/>
                </a:cubicBezTo>
                <a:cubicBezTo>
                  <a:pt x="96" y="25"/>
                  <a:pt x="94" y="20"/>
                  <a:pt x="89" y="16"/>
                </a:cubicBezTo>
                <a:cubicBezTo>
                  <a:pt x="93" y="9"/>
                  <a:pt x="101" y="5"/>
                  <a:pt x="107" y="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2" name="Freeform 115"/>
          <p:cNvSpPr>
            <a:spLocks noEditPoints="1"/>
          </p:cNvSpPr>
          <p:nvPr/>
        </p:nvSpPr>
        <p:spPr bwMode="auto">
          <a:xfrm>
            <a:off x="6716780" y="3095274"/>
            <a:ext cx="241806" cy="242685"/>
          </a:xfrm>
          <a:custGeom>
            <a:avLst/>
            <a:gdLst>
              <a:gd name="T0" fmla="*/ 29 w 116"/>
              <a:gd name="T1" fmla="*/ 8 h 117"/>
              <a:gd name="T2" fmla="*/ 44 w 116"/>
              <a:gd name="T3" fmla="*/ 13 h 117"/>
              <a:gd name="T4" fmla="*/ 50 w 116"/>
              <a:gd name="T5" fmla="*/ 28 h 117"/>
              <a:gd name="T6" fmla="*/ 49 w 116"/>
              <a:gd name="T7" fmla="*/ 28 h 117"/>
              <a:gd name="T8" fmla="*/ 34 w 116"/>
              <a:gd name="T9" fmla="*/ 36 h 117"/>
              <a:gd name="T10" fmla="*/ 26 w 116"/>
              <a:gd name="T11" fmla="*/ 24 h 117"/>
              <a:gd name="T12" fmla="*/ 29 w 116"/>
              <a:gd name="T13" fmla="*/ 8 h 117"/>
              <a:gd name="T14" fmla="*/ 1 w 116"/>
              <a:gd name="T15" fmla="*/ 37 h 117"/>
              <a:gd name="T16" fmla="*/ 10 w 116"/>
              <a:gd name="T17" fmla="*/ 51 h 117"/>
              <a:gd name="T18" fmla="*/ 24 w 116"/>
              <a:gd name="T19" fmla="*/ 53 h 117"/>
              <a:gd name="T20" fmla="*/ 33 w 116"/>
              <a:gd name="T21" fmla="*/ 37 h 117"/>
              <a:gd name="T22" fmla="*/ 16 w 116"/>
              <a:gd name="T23" fmla="*/ 30 h 117"/>
              <a:gd name="T24" fmla="*/ 1 w 116"/>
              <a:gd name="T25" fmla="*/ 37 h 117"/>
              <a:gd name="T26" fmla="*/ 2 w 116"/>
              <a:gd name="T27" fmla="*/ 71 h 117"/>
              <a:gd name="T28" fmla="*/ 10 w 116"/>
              <a:gd name="T29" fmla="*/ 58 h 117"/>
              <a:gd name="T30" fmla="*/ 24 w 116"/>
              <a:gd name="T31" fmla="*/ 55 h 117"/>
              <a:gd name="T32" fmla="*/ 24 w 116"/>
              <a:gd name="T33" fmla="*/ 67 h 117"/>
              <a:gd name="T34" fmla="*/ 27 w 116"/>
              <a:gd name="T35" fmla="*/ 74 h 117"/>
              <a:gd name="T36" fmla="*/ 16 w 116"/>
              <a:gd name="T37" fmla="*/ 78 h 117"/>
              <a:gd name="T38" fmla="*/ 2 w 116"/>
              <a:gd name="T39" fmla="*/ 71 h 117"/>
              <a:gd name="T40" fmla="*/ 19 w 116"/>
              <a:gd name="T41" fmla="*/ 104 h 117"/>
              <a:gd name="T42" fmla="*/ 35 w 116"/>
              <a:gd name="T43" fmla="*/ 100 h 117"/>
              <a:gd name="T44" fmla="*/ 41 w 116"/>
              <a:gd name="T45" fmla="*/ 89 h 117"/>
              <a:gd name="T46" fmla="*/ 28 w 116"/>
              <a:gd name="T47" fmla="*/ 76 h 117"/>
              <a:gd name="T48" fmla="*/ 17 w 116"/>
              <a:gd name="T49" fmla="*/ 88 h 117"/>
              <a:gd name="T50" fmla="*/ 19 w 116"/>
              <a:gd name="T51" fmla="*/ 104 h 117"/>
              <a:gd name="T52" fmla="*/ 49 w 116"/>
              <a:gd name="T53" fmla="*/ 117 h 117"/>
              <a:gd name="T54" fmla="*/ 40 w 116"/>
              <a:gd name="T55" fmla="*/ 104 h 117"/>
              <a:gd name="T56" fmla="*/ 43 w 116"/>
              <a:gd name="T57" fmla="*/ 90 h 117"/>
              <a:gd name="T58" fmla="*/ 61 w 116"/>
              <a:gd name="T59" fmla="*/ 92 h 117"/>
              <a:gd name="T60" fmla="*/ 61 w 116"/>
              <a:gd name="T61" fmla="*/ 105 h 117"/>
              <a:gd name="T62" fmla="*/ 49 w 116"/>
              <a:gd name="T63" fmla="*/ 117 h 117"/>
              <a:gd name="T64" fmla="*/ 87 w 116"/>
              <a:gd name="T65" fmla="*/ 109 h 117"/>
              <a:gd name="T66" fmla="*/ 71 w 116"/>
              <a:gd name="T67" fmla="*/ 105 h 117"/>
              <a:gd name="T68" fmla="*/ 64 w 116"/>
              <a:gd name="T69" fmla="*/ 92 h 117"/>
              <a:gd name="T70" fmla="*/ 80 w 116"/>
              <a:gd name="T71" fmla="*/ 83 h 117"/>
              <a:gd name="T72" fmla="*/ 89 w 116"/>
              <a:gd name="T73" fmla="*/ 93 h 117"/>
              <a:gd name="T74" fmla="*/ 87 w 116"/>
              <a:gd name="T75" fmla="*/ 109 h 117"/>
              <a:gd name="T76" fmla="*/ 113 w 116"/>
              <a:gd name="T77" fmla="*/ 79 h 117"/>
              <a:gd name="T78" fmla="*/ 103 w 116"/>
              <a:gd name="T79" fmla="*/ 66 h 117"/>
              <a:gd name="T80" fmla="*/ 89 w 116"/>
              <a:gd name="T81" fmla="*/ 65 h 117"/>
              <a:gd name="T82" fmla="*/ 82 w 116"/>
              <a:gd name="T83" fmla="*/ 81 h 117"/>
              <a:gd name="T84" fmla="*/ 98 w 116"/>
              <a:gd name="T85" fmla="*/ 87 h 117"/>
              <a:gd name="T86" fmla="*/ 113 w 116"/>
              <a:gd name="T87" fmla="*/ 79 h 117"/>
              <a:gd name="T88" fmla="*/ 114 w 116"/>
              <a:gd name="T89" fmla="*/ 44 h 117"/>
              <a:gd name="T90" fmla="*/ 106 w 116"/>
              <a:gd name="T91" fmla="*/ 58 h 117"/>
              <a:gd name="T92" fmla="*/ 89 w 116"/>
              <a:gd name="T93" fmla="*/ 62 h 117"/>
              <a:gd name="T94" fmla="*/ 88 w 116"/>
              <a:gd name="T95" fmla="*/ 53 h 117"/>
              <a:gd name="T96" fmla="*/ 86 w 116"/>
              <a:gd name="T97" fmla="*/ 45 h 117"/>
              <a:gd name="T98" fmla="*/ 99 w 116"/>
              <a:gd name="T99" fmla="*/ 38 h 117"/>
              <a:gd name="T100" fmla="*/ 114 w 116"/>
              <a:gd name="T101" fmla="*/ 44 h 117"/>
              <a:gd name="T102" fmla="*/ 96 w 116"/>
              <a:gd name="T103" fmla="*/ 15 h 117"/>
              <a:gd name="T104" fmla="*/ 80 w 116"/>
              <a:gd name="T105" fmla="*/ 18 h 117"/>
              <a:gd name="T106" fmla="*/ 73 w 116"/>
              <a:gd name="T107" fmla="*/ 32 h 117"/>
              <a:gd name="T108" fmla="*/ 85 w 116"/>
              <a:gd name="T109" fmla="*/ 44 h 117"/>
              <a:gd name="T110" fmla="*/ 98 w 116"/>
              <a:gd name="T111" fmla="*/ 31 h 117"/>
              <a:gd name="T112" fmla="*/ 96 w 116"/>
              <a:gd name="T113" fmla="*/ 15 h 117"/>
              <a:gd name="T114" fmla="*/ 65 w 116"/>
              <a:gd name="T115" fmla="*/ 0 h 117"/>
              <a:gd name="T116" fmla="*/ 75 w 116"/>
              <a:gd name="T117" fmla="*/ 13 h 117"/>
              <a:gd name="T118" fmla="*/ 71 w 116"/>
              <a:gd name="T119" fmla="*/ 31 h 117"/>
              <a:gd name="T120" fmla="*/ 55 w 116"/>
              <a:gd name="T121" fmla="*/ 27 h 117"/>
              <a:gd name="T122" fmla="*/ 53 w 116"/>
              <a:gd name="T123" fmla="*/ 12 h 117"/>
              <a:gd name="T124" fmla="*/ 65 w 116"/>
              <a:gd name="T1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 h="117">
                <a:moveTo>
                  <a:pt x="29" y="8"/>
                </a:moveTo>
                <a:cubicBezTo>
                  <a:pt x="34" y="5"/>
                  <a:pt x="41" y="7"/>
                  <a:pt x="44" y="13"/>
                </a:cubicBezTo>
                <a:cubicBezTo>
                  <a:pt x="46" y="16"/>
                  <a:pt x="49" y="22"/>
                  <a:pt x="50" y="28"/>
                </a:cubicBezTo>
                <a:cubicBezTo>
                  <a:pt x="50" y="28"/>
                  <a:pt x="50" y="28"/>
                  <a:pt x="49" y="28"/>
                </a:cubicBezTo>
                <a:cubicBezTo>
                  <a:pt x="44" y="29"/>
                  <a:pt x="39" y="32"/>
                  <a:pt x="34" y="36"/>
                </a:cubicBezTo>
                <a:cubicBezTo>
                  <a:pt x="30" y="31"/>
                  <a:pt x="27" y="26"/>
                  <a:pt x="26" y="24"/>
                </a:cubicBezTo>
                <a:cubicBezTo>
                  <a:pt x="22" y="18"/>
                  <a:pt x="24" y="11"/>
                  <a:pt x="29" y="8"/>
                </a:cubicBezTo>
                <a:close/>
                <a:moveTo>
                  <a:pt x="1" y="37"/>
                </a:moveTo>
                <a:cubicBezTo>
                  <a:pt x="0" y="43"/>
                  <a:pt x="4" y="49"/>
                  <a:pt x="10" y="51"/>
                </a:cubicBezTo>
                <a:cubicBezTo>
                  <a:pt x="13" y="51"/>
                  <a:pt x="19" y="53"/>
                  <a:pt x="24" y="53"/>
                </a:cubicBezTo>
                <a:cubicBezTo>
                  <a:pt x="26" y="47"/>
                  <a:pt x="29" y="42"/>
                  <a:pt x="33" y="37"/>
                </a:cubicBezTo>
                <a:cubicBezTo>
                  <a:pt x="27" y="34"/>
                  <a:pt x="19" y="31"/>
                  <a:pt x="16" y="30"/>
                </a:cubicBezTo>
                <a:cubicBezTo>
                  <a:pt x="9" y="28"/>
                  <a:pt x="3" y="31"/>
                  <a:pt x="1" y="37"/>
                </a:cubicBezTo>
                <a:close/>
                <a:moveTo>
                  <a:pt x="2" y="71"/>
                </a:moveTo>
                <a:cubicBezTo>
                  <a:pt x="0" y="66"/>
                  <a:pt x="4" y="60"/>
                  <a:pt x="10" y="58"/>
                </a:cubicBezTo>
                <a:cubicBezTo>
                  <a:pt x="13" y="57"/>
                  <a:pt x="19" y="56"/>
                  <a:pt x="24" y="55"/>
                </a:cubicBezTo>
                <a:cubicBezTo>
                  <a:pt x="23" y="59"/>
                  <a:pt x="24" y="63"/>
                  <a:pt x="24" y="67"/>
                </a:cubicBezTo>
                <a:cubicBezTo>
                  <a:pt x="25" y="69"/>
                  <a:pt x="26" y="72"/>
                  <a:pt x="27" y="74"/>
                </a:cubicBezTo>
                <a:cubicBezTo>
                  <a:pt x="23" y="76"/>
                  <a:pt x="19" y="77"/>
                  <a:pt x="16" y="78"/>
                </a:cubicBezTo>
                <a:cubicBezTo>
                  <a:pt x="10" y="80"/>
                  <a:pt x="3" y="77"/>
                  <a:pt x="2" y="71"/>
                </a:cubicBezTo>
                <a:close/>
                <a:moveTo>
                  <a:pt x="19" y="104"/>
                </a:moveTo>
                <a:cubicBezTo>
                  <a:pt x="24" y="107"/>
                  <a:pt x="31" y="105"/>
                  <a:pt x="35" y="100"/>
                </a:cubicBezTo>
                <a:cubicBezTo>
                  <a:pt x="36" y="98"/>
                  <a:pt x="39" y="93"/>
                  <a:pt x="41" y="89"/>
                </a:cubicBezTo>
                <a:cubicBezTo>
                  <a:pt x="35" y="86"/>
                  <a:pt x="31" y="81"/>
                  <a:pt x="28" y="76"/>
                </a:cubicBezTo>
                <a:cubicBezTo>
                  <a:pt x="23" y="80"/>
                  <a:pt x="19" y="85"/>
                  <a:pt x="17" y="88"/>
                </a:cubicBezTo>
                <a:cubicBezTo>
                  <a:pt x="13" y="93"/>
                  <a:pt x="14" y="101"/>
                  <a:pt x="19" y="104"/>
                </a:cubicBezTo>
                <a:close/>
                <a:moveTo>
                  <a:pt x="49" y="117"/>
                </a:moveTo>
                <a:cubicBezTo>
                  <a:pt x="43" y="116"/>
                  <a:pt x="39" y="110"/>
                  <a:pt x="40" y="104"/>
                </a:cubicBezTo>
                <a:cubicBezTo>
                  <a:pt x="40" y="101"/>
                  <a:pt x="41" y="95"/>
                  <a:pt x="43" y="90"/>
                </a:cubicBezTo>
                <a:cubicBezTo>
                  <a:pt x="48" y="92"/>
                  <a:pt x="54" y="93"/>
                  <a:pt x="61" y="92"/>
                </a:cubicBezTo>
                <a:cubicBezTo>
                  <a:pt x="61" y="97"/>
                  <a:pt x="61" y="103"/>
                  <a:pt x="61" y="105"/>
                </a:cubicBezTo>
                <a:cubicBezTo>
                  <a:pt x="60" y="112"/>
                  <a:pt x="55" y="117"/>
                  <a:pt x="49" y="117"/>
                </a:cubicBezTo>
                <a:close/>
                <a:moveTo>
                  <a:pt x="87" y="109"/>
                </a:moveTo>
                <a:cubicBezTo>
                  <a:pt x="82" y="113"/>
                  <a:pt x="75" y="111"/>
                  <a:pt x="71" y="105"/>
                </a:cubicBezTo>
                <a:cubicBezTo>
                  <a:pt x="69" y="103"/>
                  <a:pt x="66" y="97"/>
                  <a:pt x="64" y="92"/>
                </a:cubicBezTo>
                <a:cubicBezTo>
                  <a:pt x="70" y="90"/>
                  <a:pt x="75" y="87"/>
                  <a:pt x="80" y="83"/>
                </a:cubicBezTo>
                <a:cubicBezTo>
                  <a:pt x="84" y="87"/>
                  <a:pt x="87" y="91"/>
                  <a:pt x="89" y="93"/>
                </a:cubicBezTo>
                <a:cubicBezTo>
                  <a:pt x="92" y="99"/>
                  <a:pt x="92" y="106"/>
                  <a:pt x="87" y="109"/>
                </a:cubicBezTo>
                <a:close/>
                <a:moveTo>
                  <a:pt x="113" y="79"/>
                </a:moveTo>
                <a:cubicBezTo>
                  <a:pt x="114" y="74"/>
                  <a:pt x="110" y="68"/>
                  <a:pt x="103" y="66"/>
                </a:cubicBezTo>
                <a:cubicBezTo>
                  <a:pt x="100" y="66"/>
                  <a:pt x="94" y="65"/>
                  <a:pt x="89" y="65"/>
                </a:cubicBezTo>
                <a:cubicBezTo>
                  <a:pt x="88" y="71"/>
                  <a:pt x="85" y="76"/>
                  <a:pt x="82" y="81"/>
                </a:cubicBezTo>
                <a:cubicBezTo>
                  <a:pt x="87" y="84"/>
                  <a:pt x="95" y="86"/>
                  <a:pt x="98" y="87"/>
                </a:cubicBezTo>
                <a:cubicBezTo>
                  <a:pt x="105" y="89"/>
                  <a:pt x="111" y="85"/>
                  <a:pt x="113" y="79"/>
                </a:cubicBezTo>
                <a:close/>
                <a:moveTo>
                  <a:pt x="114" y="44"/>
                </a:moveTo>
                <a:cubicBezTo>
                  <a:pt x="116" y="49"/>
                  <a:pt x="113" y="56"/>
                  <a:pt x="106" y="58"/>
                </a:cubicBezTo>
                <a:cubicBezTo>
                  <a:pt x="103" y="60"/>
                  <a:pt x="96" y="62"/>
                  <a:pt x="89" y="62"/>
                </a:cubicBezTo>
                <a:cubicBezTo>
                  <a:pt x="89" y="59"/>
                  <a:pt x="89" y="56"/>
                  <a:pt x="88" y="53"/>
                </a:cubicBezTo>
                <a:cubicBezTo>
                  <a:pt x="88" y="50"/>
                  <a:pt x="87" y="48"/>
                  <a:pt x="86" y="45"/>
                </a:cubicBezTo>
                <a:cubicBezTo>
                  <a:pt x="90" y="42"/>
                  <a:pt x="96" y="39"/>
                  <a:pt x="99" y="38"/>
                </a:cubicBezTo>
                <a:cubicBezTo>
                  <a:pt x="105" y="36"/>
                  <a:pt x="112" y="38"/>
                  <a:pt x="114" y="44"/>
                </a:cubicBezTo>
                <a:close/>
                <a:moveTo>
                  <a:pt x="96" y="15"/>
                </a:moveTo>
                <a:cubicBezTo>
                  <a:pt x="92" y="11"/>
                  <a:pt x="84" y="13"/>
                  <a:pt x="80" y="18"/>
                </a:cubicBezTo>
                <a:cubicBezTo>
                  <a:pt x="79" y="21"/>
                  <a:pt x="75" y="26"/>
                  <a:pt x="73" y="32"/>
                </a:cubicBezTo>
                <a:cubicBezTo>
                  <a:pt x="78" y="35"/>
                  <a:pt x="82" y="39"/>
                  <a:pt x="85" y="44"/>
                </a:cubicBezTo>
                <a:cubicBezTo>
                  <a:pt x="90" y="40"/>
                  <a:pt x="96" y="34"/>
                  <a:pt x="98" y="31"/>
                </a:cubicBezTo>
                <a:cubicBezTo>
                  <a:pt x="102" y="26"/>
                  <a:pt x="101" y="18"/>
                  <a:pt x="96" y="15"/>
                </a:cubicBezTo>
                <a:close/>
                <a:moveTo>
                  <a:pt x="65" y="0"/>
                </a:moveTo>
                <a:cubicBezTo>
                  <a:pt x="70" y="1"/>
                  <a:pt x="75" y="6"/>
                  <a:pt x="75" y="13"/>
                </a:cubicBezTo>
                <a:cubicBezTo>
                  <a:pt x="75" y="17"/>
                  <a:pt x="74" y="25"/>
                  <a:pt x="71" y="31"/>
                </a:cubicBezTo>
                <a:cubicBezTo>
                  <a:pt x="66" y="28"/>
                  <a:pt x="61" y="27"/>
                  <a:pt x="55" y="27"/>
                </a:cubicBezTo>
                <a:cubicBezTo>
                  <a:pt x="53" y="21"/>
                  <a:pt x="53" y="15"/>
                  <a:pt x="53" y="12"/>
                </a:cubicBezTo>
                <a:cubicBezTo>
                  <a:pt x="54" y="5"/>
                  <a:pt x="59" y="0"/>
                  <a:pt x="65"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3" name="Freeform 116"/>
          <p:cNvSpPr>
            <a:spLocks/>
          </p:cNvSpPr>
          <p:nvPr/>
        </p:nvSpPr>
        <p:spPr bwMode="auto">
          <a:xfrm>
            <a:off x="6812623" y="3165617"/>
            <a:ext cx="16707" cy="16707"/>
          </a:xfrm>
          <a:custGeom>
            <a:avLst/>
            <a:gdLst>
              <a:gd name="T0" fmla="*/ 3 w 8"/>
              <a:gd name="T1" fmla="*/ 0 h 8"/>
              <a:gd name="T2" fmla="*/ 8 w 8"/>
              <a:gd name="T3" fmla="*/ 3 h 8"/>
              <a:gd name="T4" fmla="*/ 5 w 8"/>
              <a:gd name="T5" fmla="*/ 8 h 8"/>
              <a:gd name="T6" fmla="*/ 0 w 8"/>
              <a:gd name="T7" fmla="*/ 5 h 8"/>
              <a:gd name="T8" fmla="*/ 3 w 8"/>
              <a:gd name="T9" fmla="*/ 0 h 8"/>
            </a:gdLst>
            <a:ahLst/>
            <a:cxnLst>
              <a:cxn ang="0">
                <a:pos x="T0" y="T1"/>
              </a:cxn>
              <a:cxn ang="0">
                <a:pos x="T2" y="T3"/>
              </a:cxn>
              <a:cxn ang="0">
                <a:pos x="T4" y="T5"/>
              </a:cxn>
              <a:cxn ang="0">
                <a:pos x="T6" y="T7"/>
              </a:cxn>
              <a:cxn ang="0">
                <a:pos x="T8" y="T9"/>
              </a:cxn>
            </a:cxnLst>
            <a:rect l="0" t="0" r="r" b="b"/>
            <a:pathLst>
              <a:path w="8" h="8">
                <a:moveTo>
                  <a:pt x="3" y="0"/>
                </a:moveTo>
                <a:cubicBezTo>
                  <a:pt x="5" y="0"/>
                  <a:pt x="7" y="1"/>
                  <a:pt x="8" y="3"/>
                </a:cubicBezTo>
                <a:cubicBezTo>
                  <a:pt x="8" y="5"/>
                  <a:pt x="7" y="7"/>
                  <a:pt x="5" y="8"/>
                </a:cubicBezTo>
                <a:cubicBezTo>
                  <a:pt x="3" y="8"/>
                  <a:pt x="1" y="7"/>
                  <a:pt x="0" y="5"/>
                </a:cubicBezTo>
                <a:cubicBezTo>
                  <a:pt x="0" y="3"/>
                  <a:pt x="1" y="1"/>
                  <a:pt x="3"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4" name="Freeform 117"/>
          <p:cNvSpPr>
            <a:spLocks/>
          </p:cNvSpPr>
          <p:nvPr/>
        </p:nvSpPr>
        <p:spPr bwMode="auto">
          <a:xfrm>
            <a:off x="6831967" y="3255305"/>
            <a:ext cx="15827" cy="16707"/>
          </a:xfrm>
          <a:custGeom>
            <a:avLst/>
            <a:gdLst>
              <a:gd name="T0" fmla="*/ 3 w 8"/>
              <a:gd name="T1" fmla="*/ 0 h 8"/>
              <a:gd name="T2" fmla="*/ 8 w 8"/>
              <a:gd name="T3" fmla="*/ 3 h 8"/>
              <a:gd name="T4" fmla="*/ 5 w 8"/>
              <a:gd name="T5" fmla="*/ 8 h 8"/>
              <a:gd name="T6" fmla="*/ 1 w 8"/>
              <a:gd name="T7" fmla="*/ 5 h 8"/>
              <a:gd name="T8" fmla="*/ 3 w 8"/>
              <a:gd name="T9" fmla="*/ 0 h 8"/>
            </a:gdLst>
            <a:ahLst/>
            <a:cxnLst>
              <a:cxn ang="0">
                <a:pos x="T0" y="T1"/>
              </a:cxn>
              <a:cxn ang="0">
                <a:pos x="T2" y="T3"/>
              </a:cxn>
              <a:cxn ang="0">
                <a:pos x="T4" y="T5"/>
              </a:cxn>
              <a:cxn ang="0">
                <a:pos x="T6" y="T7"/>
              </a:cxn>
              <a:cxn ang="0">
                <a:pos x="T8" y="T9"/>
              </a:cxn>
            </a:cxnLst>
            <a:rect l="0" t="0" r="r" b="b"/>
            <a:pathLst>
              <a:path w="8" h="8">
                <a:moveTo>
                  <a:pt x="3" y="0"/>
                </a:moveTo>
                <a:cubicBezTo>
                  <a:pt x="6" y="0"/>
                  <a:pt x="8" y="1"/>
                  <a:pt x="8" y="3"/>
                </a:cubicBezTo>
                <a:cubicBezTo>
                  <a:pt x="8" y="5"/>
                  <a:pt x="7" y="7"/>
                  <a:pt x="5" y="8"/>
                </a:cubicBezTo>
                <a:cubicBezTo>
                  <a:pt x="3" y="8"/>
                  <a:pt x="1" y="7"/>
                  <a:pt x="1" y="5"/>
                </a:cubicBezTo>
                <a:cubicBezTo>
                  <a:pt x="0" y="3"/>
                  <a:pt x="1" y="1"/>
                  <a:pt x="3"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5" name="Freeform 118"/>
          <p:cNvSpPr>
            <a:spLocks/>
          </p:cNvSpPr>
          <p:nvPr/>
        </p:nvSpPr>
        <p:spPr bwMode="auto">
          <a:xfrm>
            <a:off x="6788003" y="3186720"/>
            <a:ext cx="16707" cy="16707"/>
          </a:xfrm>
          <a:custGeom>
            <a:avLst/>
            <a:gdLst>
              <a:gd name="T0" fmla="*/ 3 w 8"/>
              <a:gd name="T1" fmla="*/ 1 h 8"/>
              <a:gd name="T2" fmla="*/ 8 w 8"/>
              <a:gd name="T3" fmla="*/ 3 h 8"/>
              <a:gd name="T4" fmla="*/ 5 w 8"/>
              <a:gd name="T5" fmla="*/ 8 h 8"/>
              <a:gd name="T6" fmla="*/ 0 w 8"/>
              <a:gd name="T7" fmla="*/ 5 h 8"/>
              <a:gd name="T8" fmla="*/ 3 w 8"/>
              <a:gd name="T9" fmla="*/ 1 h 8"/>
            </a:gdLst>
            <a:ahLst/>
            <a:cxnLst>
              <a:cxn ang="0">
                <a:pos x="T0" y="T1"/>
              </a:cxn>
              <a:cxn ang="0">
                <a:pos x="T2" y="T3"/>
              </a:cxn>
              <a:cxn ang="0">
                <a:pos x="T4" y="T5"/>
              </a:cxn>
              <a:cxn ang="0">
                <a:pos x="T6" y="T7"/>
              </a:cxn>
              <a:cxn ang="0">
                <a:pos x="T8" y="T9"/>
              </a:cxn>
            </a:cxnLst>
            <a:rect l="0" t="0" r="r" b="b"/>
            <a:pathLst>
              <a:path w="8" h="8">
                <a:moveTo>
                  <a:pt x="3" y="1"/>
                </a:moveTo>
                <a:cubicBezTo>
                  <a:pt x="5" y="0"/>
                  <a:pt x="7" y="1"/>
                  <a:pt x="8" y="3"/>
                </a:cubicBezTo>
                <a:cubicBezTo>
                  <a:pt x="8" y="6"/>
                  <a:pt x="7" y="8"/>
                  <a:pt x="5" y="8"/>
                </a:cubicBezTo>
                <a:cubicBezTo>
                  <a:pt x="3" y="8"/>
                  <a:pt x="1" y="7"/>
                  <a:pt x="0" y="5"/>
                </a:cubicBezTo>
                <a:cubicBezTo>
                  <a:pt x="0" y="3"/>
                  <a:pt x="1" y="1"/>
                  <a:pt x="3"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6" name="Freeform 119"/>
          <p:cNvSpPr>
            <a:spLocks/>
          </p:cNvSpPr>
          <p:nvPr/>
        </p:nvSpPr>
        <p:spPr bwMode="auto">
          <a:xfrm>
            <a:off x="6777451" y="3217496"/>
            <a:ext cx="18465" cy="18465"/>
          </a:xfrm>
          <a:custGeom>
            <a:avLst/>
            <a:gdLst>
              <a:gd name="T0" fmla="*/ 4 w 9"/>
              <a:gd name="T1" fmla="*/ 1 h 9"/>
              <a:gd name="T2" fmla="*/ 8 w 9"/>
              <a:gd name="T3" fmla="*/ 4 h 9"/>
              <a:gd name="T4" fmla="*/ 5 w 9"/>
              <a:gd name="T5" fmla="*/ 8 h 9"/>
              <a:gd name="T6" fmla="*/ 1 w 9"/>
              <a:gd name="T7" fmla="*/ 5 h 9"/>
              <a:gd name="T8" fmla="*/ 4 w 9"/>
              <a:gd name="T9" fmla="*/ 1 h 9"/>
            </a:gdLst>
            <a:ahLst/>
            <a:cxnLst>
              <a:cxn ang="0">
                <a:pos x="T0" y="T1"/>
              </a:cxn>
              <a:cxn ang="0">
                <a:pos x="T2" y="T3"/>
              </a:cxn>
              <a:cxn ang="0">
                <a:pos x="T4" y="T5"/>
              </a:cxn>
              <a:cxn ang="0">
                <a:pos x="T6" y="T7"/>
              </a:cxn>
              <a:cxn ang="0">
                <a:pos x="T8" y="T9"/>
              </a:cxn>
            </a:cxnLst>
            <a:rect l="0" t="0" r="r" b="b"/>
            <a:pathLst>
              <a:path w="9" h="9">
                <a:moveTo>
                  <a:pt x="4" y="1"/>
                </a:moveTo>
                <a:cubicBezTo>
                  <a:pt x="6" y="0"/>
                  <a:pt x="8" y="2"/>
                  <a:pt x="8" y="4"/>
                </a:cubicBezTo>
                <a:cubicBezTo>
                  <a:pt x="9" y="6"/>
                  <a:pt x="7" y="8"/>
                  <a:pt x="5" y="8"/>
                </a:cubicBezTo>
                <a:cubicBezTo>
                  <a:pt x="3" y="9"/>
                  <a:pt x="1" y="7"/>
                  <a:pt x="1" y="5"/>
                </a:cubicBezTo>
                <a:cubicBezTo>
                  <a:pt x="0" y="3"/>
                  <a:pt x="2" y="1"/>
                  <a:pt x="4"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7" name="Freeform 120"/>
          <p:cNvSpPr>
            <a:spLocks/>
          </p:cNvSpPr>
          <p:nvPr/>
        </p:nvSpPr>
        <p:spPr bwMode="auto">
          <a:xfrm>
            <a:off x="6800313" y="3246512"/>
            <a:ext cx="16707" cy="16707"/>
          </a:xfrm>
          <a:custGeom>
            <a:avLst/>
            <a:gdLst>
              <a:gd name="T0" fmla="*/ 3 w 8"/>
              <a:gd name="T1" fmla="*/ 0 h 8"/>
              <a:gd name="T2" fmla="*/ 7 w 8"/>
              <a:gd name="T3" fmla="*/ 3 h 8"/>
              <a:gd name="T4" fmla="*/ 5 w 8"/>
              <a:gd name="T5" fmla="*/ 8 h 8"/>
              <a:gd name="T6" fmla="*/ 0 w 8"/>
              <a:gd name="T7" fmla="*/ 5 h 8"/>
              <a:gd name="T8" fmla="*/ 3 w 8"/>
              <a:gd name="T9" fmla="*/ 0 h 8"/>
            </a:gdLst>
            <a:ahLst/>
            <a:cxnLst>
              <a:cxn ang="0">
                <a:pos x="T0" y="T1"/>
              </a:cxn>
              <a:cxn ang="0">
                <a:pos x="T2" y="T3"/>
              </a:cxn>
              <a:cxn ang="0">
                <a:pos x="T4" y="T5"/>
              </a:cxn>
              <a:cxn ang="0">
                <a:pos x="T6" y="T7"/>
              </a:cxn>
              <a:cxn ang="0">
                <a:pos x="T8" y="T9"/>
              </a:cxn>
            </a:cxnLst>
            <a:rect l="0" t="0" r="r" b="b"/>
            <a:pathLst>
              <a:path w="8" h="8">
                <a:moveTo>
                  <a:pt x="3" y="0"/>
                </a:moveTo>
                <a:cubicBezTo>
                  <a:pt x="5" y="0"/>
                  <a:pt x="7" y="1"/>
                  <a:pt x="7" y="3"/>
                </a:cubicBezTo>
                <a:cubicBezTo>
                  <a:pt x="8" y="5"/>
                  <a:pt x="7" y="7"/>
                  <a:pt x="5" y="8"/>
                </a:cubicBezTo>
                <a:cubicBezTo>
                  <a:pt x="2" y="8"/>
                  <a:pt x="0" y="7"/>
                  <a:pt x="0" y="5"/>
                </a:cubicBezTo>
                <a:cubicBezTo>
                  <a:pt x="0" y="3"/>
                  <a:pt x="1" y="1"/>
                  <a:pt x="3"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8" name="Freeform 121"/>
          <p:cNvSpPr>
            <a:spLocks/>
          </p:cNvSpPr>
          <p:nvPr/>
        </p:nvSpPr>
        <p:spPr bwMode="auto">
          <a:xfrm>
            <a:off x="6847795" y="3173531"/>
            <a:ext cx="16707" cy="16707"/>
          </a:xfrm>
          <a:custGeom>
            <a:avLst/>
            <a:gdLst>
              <a:gd name="T0" fmla="*/ 3 w 8"/>
              <a:gd name="T1" fmla="*/ 0 h 8"/>
              <a:gd name="T2" fmla="*/ 0 w 8"/>
              <a:gd name="T3" fmla="*/ 5 h 8"/>
              <a:gd name="T4" fmla="*/ 5 w 8"/>
              <a:gd name="T5" fmla="*/ 8 h 8"/>
              <a:gd name="T6" fmla="*/ 8 w 8"/>
              <a:gd name="T7" fmla="*/ 3 h 8"/>
              <a:gd name="T8" fmla="*/ 3 w 8"/>
              <a:gd name="T9" fmla="*/ 0 h 8"/>
            </a:gdLst>
            <a:ahLst/>
            <a:cxnLst>
              <a:cxn ang="0">
                <a:pos x="T0" y="T1"/>
              </a:cxn>
              <a:cxn ang="0">
                <a:pos x="T2" y="T3"/>
              </a:cxn>
              <a:cxn ang="0">
                <a:pos x="T4" y="T5"/>
              </a:cxn>
              <a:cxn ang="0">
                <a:pos x="T6" y="T7"/>
              </a:cxn>
              <a:cxn ang="0">
                <a:pos x="T8" y="T9"/>
              </a:cxn>
            </a:cxnLst>
            <a:rect l="0" t="0" r="r" b="b"/>
            <a:pathLst>
              <a:path w="8" h="8">
                <a:moveTo>
                  <a:pt x="3" y="0"/>
                </a:moveTo>
                <a:cubicBezTo>
                  <a:pt x="1" y="1"/>
                  <a:pt x="0" y="3"/>
                  <a:pt x="0" y="5"/>
                </a:cubicBezTo>
                <a:cubicBezTo>
                  <a:pt x="1" y="7"/>
                  <a:pt x="3" y="8"/>
                  <a:pt x="5" y="8"/>
                </a:cubicBezTo>
                <a:cubicBezTo>
                  <a:pt x="7" y="7"/>
                  <a:pt x="8" y="5"/>
                  <a:pt x="8" y="3"/>
                </a:cubicBezTo>
                <a:cubicBezTo>
                  <a:pt x="7" y="1"/>
                  <a:pt x="5" y="0"/>
                  <a:pt x="3"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9" name="Freeform 122"/>
          <p:cNvSpPr>
            <a:spLocks/>
          </p:cNvSpPr>
          <p:nvPr/>
        </p:nvSpPr>
        <p:spPr bwMode="auto">
          <a:xfrm>
            <a:off x="6868898" y="3199030"/>
            <a:ext cx="16707" cy="16707"/>
          </a:xfrm>
          <a:custGeom>
            <a:avLst/>
            <a:gdLst>
              <a:gd name="T0" fmla="*/ 3 w 8"/>
              <a:gd name="T1" fmla="*/ 0 h 8"/>
              <a:gd name="T2" fmla="*/ 0 w 8"/>
              <a:gd name="T3" fmla="*/ 5 h 8"/>
              <a:gd name="T4" fmla="*/ 5 w 8"/>
              <a:gd name="T5" fmla="*/ 8 h 8"/>
              <a:gd name="T6" fmla="*/ 8 w 8"/>
              <a:gd name="T7" fmla="*/ 3 h 8"/>
              <a:gd name="T8" fmla="*/ 3 w 8"/>
              <a:gd name="T9" fmla="*/ 0 h 8"/>
            </a:gdLst>
            <a:ahLst/>
            <a:cxnLst>
              <a:cxn ang="0">
                <a:pos x="T0" y="T1"/>
              </a:cxn>
              <a:cxn ang="0">
                <a:pos x="T2" y="T3"/>
              </a:cxn>
              <a:cxn ang="0">
                <a:pos x="T4" y="T5"/>
              </a:cxn>
              <a:cxn ang="0">
                <a:pos x="T6" y="T7"/>
              </a:cxn>
              <a:cxn ang="0">
                <a:pos x="T8" y="T9"/>
              </a:cxn>
            </a:cxnLst>
            <a:rect l="0" t="0" r="r" b="b"/>
            <a:pathLst>
              <a:path w="8" h="8">
                <a:moveTo>
                  <a:pt x="3" y="0"/>
                </a:moveTo>
                <a:cubicBezTo>
                  <a:pt x="1" y="1"/>
                  <a:pt x="0" y="3"/>
                  <a:pt x="0" y="5"/>
                </a:cubicBezTo>
                <a:cubicBezTo>
                  <a:pt x="1" y="7"/>
                  <a:pt x="3" y="8"/>
                  <a:pt x="5" y="8"/>
                </a:cubicBezTo>
                <a:cubicBezTo>
                  <a:pt x="7" y="7"/>
                  <a:pt x="8" y="5"/>
                  <a:pt x="8" y="3"/>
                </a:cubicBezTo>
                <a:cubicBezTo>
                  <a:pt x="7" y="1"/>
                  <a:pt x="5" y="0"/>
                  <a:pt x="3"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0" name="Freeform 123"/>
          <p:cNvSpPr>
            <a:spLocks/>
          </p:cNvSpPr>
          <p:nvPr/>
        </p:nvSpPr>
        <p:spPr bwMode="auto">
          <a:xfrm>
            <a:off x="6860984" y="3234202"/>
            <a:ext cx="16707" cy="16707"/>
          </a:xfrm>
          <a:custGeom>
            <a:avLst/>
            <a:gdLst>
              <a:gd name="T0" fmla="*/ 3 w 8"/>
              <a:gd name="T1" fmla="*/ 0 h 8"/>
              <a:gd name="T2" fmla="*/ 1 w 8"/>
              <a:gd name="T3" fmla="*/ 5 h 8"/>
              <a:gd name="T4" fmla="*/ 5 w 8"/>
              <a:gd name="T5" fmla="*/ 8 h 8"/>
              <a:gd name="T6" fmla="*/ 8 w 8"/>
              <a:gd name="T7" fmla="*/ 3 h 8"/>
              <a:gd name="T8" fmla="*/ 3 w 8"/>
              <a:gd name="T9" fmla="*/ 0 h 8"/>
            </a:gdLst>
            <a:ahLst/>
            <a:cxnLst>
              <a:cxn ang="0">
                <a:pos x="T0" y="T1"/>
              </a:cxn>
              <a:cxn ang="0">
                <a:pos x="T2" y="T3"/>
              </a:cxn>
              <a:cxn ang="0">
                <a:pos x="T4" y="T5"/>
              </a:cxn>
              <a:cxn ang="0">
                <a:pos x="T6" y="T7"/>
              </a:cxn>
              <a:cxn ang="0">
                <a:pos x="T8" y="T9"/>
              </a:cxn>
            </a:cxnLst>
            <a:rect l="0" t="0" r="r" b="b"/>
            <a:pathLst>
              <a:path w="8" h="8">
                <a:moveTo>
                  <a:pt x="3" y="0"/>
                </a:moveTo>
                <a:cubicBezTo>
                  <a:pt x="1" y="1"/>
                  <a:pt x="0" y="3"/>
                  <a:pt x="1" y="5"/>
                </a:cubicBezTo>
                <a:cubicBezTo>
                  <a:pt x="1" y="7"/>
                  <a:pt x="3" y="8"/>
                  <a:pt x="5" y="8"/>
                </a:cubicBezTo>
                <a:cubicBezTo>
                  <a:pt x="7" y="7"/>
                  <a:pt x="8" y="5"/>
                  <a:pt x="8" y="3"/>
                </a:cubicBezTo>
                <a:cubicBezTo>
                  <a:pt x="8" y="1"/>
                  <a:pt x="6" y="0"/>
                  <a:pt x="3"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1" name="Freeform 124"/>
          <p:cNvSpPr>
            <a:spLocks/>
          </p:cNvSpPr>
          <p:nvPr/>
        </p:nvSpPr>
        <p:spPr bwMode="auto">
          <a:xfrm>
            <a:off x="6810864" y="3196393"/>
            <a:ext cx="36930" cy="37810"/>
          </a:xfrm>
          <a:custGeom>
            <a:avLst/>
            <a:gdLst>
              <a:gd name="T0" fmla="*/ 8 w 18"/>
              <a:gd name="T1" fmla="*/ 1 h 18"/>
              <a:gd name="T2" fmla="*/ 17 w 18"/>
              <a:gd name="T3" fmla="*/ 8 h 18"/>
              <a:gd name="T4" fmla="*/ 11 w 18"/>
              <a:gd name="T5" fmla="*/ 17 h 18"/>
              <a:gd name="T6" fmla="*/ 1 w 18"/>
              <a:gd name="T7" fmla="*/ 11 h 18"/>
              <a:gd name="T8" fmla="*/ 8 w 18"/>
              <a:gd name="T9" fmla="*/ 1 h 18"/>
            </a:gdLst>
            <a:ahLst/>
            <a:cxnLst>
              <a:cxn ang="0">
                <a:pos x="T0" y="T1"/>
              </a:cxn>
              <a:cxn ang="0">
                <a:pos x="T2" y="T3"/>
              </a:cxn>
              <a:cxn ang="0">
                <a:pos x="T4" y="T5"/>
              </a:cxn>
              <a:cxn ang="0">
                <a:pos x="T6" y="T7"/>
              </a:cxn>
              <a:cxn ang="0">
                <a:pos x="T8" y="T9"/>
              </a:cxn>
            </a:cxnLst>
            <a:rect l="0" t="0" r="r" b="b"/>
            <a:pathLst>
              <a:path w="18" h="18">
                <a:moveTo>
                  <a:pt x="8" y="1"/>
                </a:moveTo>
                <a:cubicBezTo>
                  <a:pt x="12" y="0"/>
                  <a:pt x="16" y="3"/>
                  <a:pt x="17" y="8"/>
                </a:cubicBezTo>
                <a:cubicBezTo>
                  <a:pt x="18" y="12"/>
                  <a:pt x="15" y="16"/>
                  <a:pt x="11" y="17"/>
                </a:cubicBezTo>
                <a:cubicBezTo>
                  <a:pt x="7" y="18"/>
                  <a:pt x="2" y="16"/>
                  <a:pt x="1" y="11"/>
                </a:cubicBezTo>
                <a:cubicBezTo>
                  <a:pt x="0" y="7"/>
                  <a:pt x="3" y="2"/>
                  <a:pt x="8"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2" name="Freeform 125"/>
          <p:cNvSpPr>
            <a:spLocks/>
          </p:cNvSpPr>
          <p:nvPr/>
        </p:nvSpPr>
        <p:spPr bwMode="auto">
          <a:xfrm>
            <a:off x="7225011" y="3540196"/>
            <a:ext cx="176738" cy="278736"/>
          </a:xfrm>
          <a:custGeom>
            <a:avLst/>
            <a:gdLst>
              <a:gd name="T0" fmla="*/ 9 w 85"/>
              <a:gd name="T1" fmla="*/ 26 h 134"/>
              <a:gd name="T2" fmla="*/ 15 w 85"/>
              <a:gd name="T3" fmla="*/ 33 h 134"/>
              <a:gd name="T4" fmla="*/ 31 w 85"/>
              <a:gd name="T5" fmla="*/ 39 h 134"/>
              <a:gd name="T6" fmla="*/ 30 w 85"/>
              <a:gd name="T7" fmla="*/ 16 h 134"/>
              <a:gd name="T8" fmla="*/ 25 w 85"/>
              <a:gd name="T9" fmla="*/ 8 h 134"/>
              <a:gd name="T10" fmla="*/ 34 w 85"/>
              <a:gd name="T11" fmla="*/ 0 h 134"/>
              <a:gd name="T12" fmla="*/ 42 w 85"/>
              <a:gd name="T13" fmla="*/ 8 h 134"/>
              <a:gd name="T14" fmla="*/ 38 w 85"/>
              <a:gd name="T15" fmla="*/ 16 h 134"/>
              <a:gd name="T16" fmla="*/ 53 w 85"/>
              <a:gd name="T17" fmla="*/ 73 h 134"/>
              <a:gd name="T18" fmla="*/ 64 w 85"/>
              <a:gd name="T19" fmla="*/ 62 h 134"/>
              <a:gd name="T20" fmla="*/ 73 w 85"/>
              <a:gd name="T21" fmla="*/ 54 h 134"/>
              <a:gd name="T22" fmla="*/ 82 w 85"/>
              <a:gd name="T23" fmla="*/ 62 h 134"/>
              <a:gd name="T24" fmla="*/ 74 w 85"/>
              <a:gd name="T25" fmla="*/ 70 h 134"/>
              <a:gd name="T26" fmla="*/ 68 w 85"/>
              <a:gd name="T27" fmla="*/ 70 h 134"/>
              <a:gd name="T28" fmla="*/ 59 w 85"/>
              <a:gd name="T29" fmla="*/ 81 h 134"/>
              <a:gd name="T30" fmla="*/ 85 w 85"/>
              <a:gd name="T31" fmla="*/ 129 h 134"/>
              <a:gd name="T32" fmla="*/ 79 w 85"/>
              <a:gd name="T33" fmla="*/ 134 h 134"/>
              <a:gd name="T34" fmla="*/ 32 w 85"/>
              <a:gd name="T35" fmla="*/ 47 h 134"/>
              <a:gd name="T36" fmla="*/ 12 w 85"/>
              <a:gd name="T37" fmla="*/ 42 h 134"/>
              <a:gd name="T38" fmla="*/ 9 w 85"/>
              <a:gd name="T39" fmla="*/ 43 h 134"/>
              <a:gd name="T40" fmla="*/ 0 w 85"/>
              <a:gd name="T41" fmla="*/ 34 h 134"/>
              <a:gd name="T42" fmla="*/ 9 w 85"/>
              <a:gd name="T43" fmla="*/ 2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134">
                <a:moveTo>
                  <a:pt x="9" y="26"/>
                </a:moveTo>
                <a:cubicBezTo>
                  <a:pt x="12" y="26"/>
                  <a:pt x="12" y="31"/>
                  <a:pt x="15" y="33"/>
                </a:cubicBezTo>
                <a:cubicBezTo>
                  <a:pt x="20" y="36"/>
                  <a:pt x="27" y="37"/>
                  <a:pt x="31" y="39"/>
                </a:cubicBezTo>
                <a:cubicBezTo>
                  <a:pt x="29" y="32"/>
                  <a:pt x="29" y="24"/>
                  <a:pt x="30" y="16"/>
                </a:cubicBezTo>
                <a:cubicBezTo>
                  <a:pt x="28" y="13"/>
                  <a:pt x="25" y="12"/>
                  <a:pt x="25" y="8"/>
                </a:cubicBezTo>
                <a:cubicBezTo>
                  <a:pt x="25" y="3"/>
                  <a:pt x="29" y="0"/>
                  <a:pt x="34" y="0"/>
                </a:cubicBezTo>
                <a:cubicBezTo>
                  <a:pt x="38" y="0"/>
                  <a:pt x="42" y="3"/>
                  <a:pt x="42" y="8"/>
                </a:cubicBezTo>
                <a:cubicBezTo>
                  <a:pt x="42" y="11"/>
                  <a:pt x="40" y="13"/>
                  <a:pt x="38" y="16"/>
                </a:cubicBezTo>
                <a:cubicBezTo>
                  <a:pt x="38" y="36"/>
                  <a:pt x="42" y="56"/>
                  <a:pt x="53" y="73"/>
                </a:cubicBezTo>
                <a:cubicBezTo>
                  <a:pt x="56" y="68"/>
                  <a:pt x="60" y="65"/>
                  <a:pt x="64" y="62"/>
                </a:cubicBezTo>
                <a:cubicBezTo>
                  <a:pt x="65" y="58"/>
                  <a:pt x="69" y="54"/>
                  <a:pt x="73" y="54"/>
                </a:cubicBezTo>
                <a:cubicBezTo>
                  <a:pt x="77" y="53"/>
                  <a:pt x="82" y="58"/>
                  <a:pt x="82" y="62"/>
                </a:cubicBezTo>
                <a:cubicBezTo>
                  <a:pt x="82" y="67"/>
                  <a:pt x="78" y="70"/>
                  <a:pt x="74" y="70"/>
                </a:cubicBezTo>
                <a:cubicBezTo>
                  <a:pt x="71" y="70"/>
                  <a:pt x="70" y="71"/>
                  <a:pt x="68" y="70"/>
                </a:cubicBezTo>
                <a:cubicBezTo>
                  <a:pt x="62" y="71"/>
                  <a:pt x="59" y="74"/>
                  <a:pt x="59" y="81"/>
                </a:cubicBezTo>
                <a:cubicBezTo>
                  <a:pt x="69" y="96"/>
                  <a:pt x="79" y="112"/>
                  <a:pt x="85" y="129"/>
                </a:cubicBezTo>
                <a:cubicBezTo>
                  <a:pt x="79" y="134"/>
                  <a:pt x="79" y="134"/>
                  <a:pt x="79" y="134"/>
                </a:cubicBezTo>
                <a:cubicBezTo>
                  <a:pt x="67" y="106"/>
                  <a:pt x="40" y="79"/>
                  <a:pt x="32" y="47"/>
                </a:cubicBezTo>
                <a:cubicBezTo>
                  <a:pt x="12" y="42"/>
                  <a:pt x="12" y="42"/>
                  <a:pt x="12" y="42"/>
                </a:cubicBezTo>
                <a:cubicBezTo>
                  <a:pt x="11" y="42"/>
                  <a:pt x="10" y="43"/>
                  <a:pt x="9" y="43"/>
                </a:cubicBezTo>
                <a:cubicBezTo>
                  <a:pt x="4" y="43"/>
                  <a:pt x="0" y="39"/>
                  <a:pt x="0" y="34"/>
                </a:cubicBezTo>
                <a:cubicBezTo>
                  <a:pt x="0" y="30"/>
                  <a:pt x="5" y="26"/>
                  <a:pt x="9" y="2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3" name="Freeform 126"/>
          <p:cNvSpPr>
            <a:spLocks noEditPoints="1"/>
          </p:cNvSpPr>
          <p:nvPr/>
        </p:nvSpPr>
        <p:spPr bwMode="auto">
          <a:xfrm>
            <a:off x="7016619" y="3456663"/>
            <a:ext cx="239168" cy="356114"/>
          </a:xfrm>
          <a:custGeom>
            <a:avLst/>
            <a:gdLst>
              <a:gd name="T0" fmla="*/ 113 w 115"/>
              <a:gd name="T1" fmla="*/ 62 h 171"/>
              <a:gd name="T2" fmla="*/ 115 w 115"/>
              <a:gd name="T3" fmla="*/ 86 h 171"/>
              <a:gd name="T4" fmla="*/ 90 w 115"/>
              <a:gd name="T5" fmla="*/ 128 h 171"/>
              <a:gd name="T6" fmla="*/ 58 w 115"/>
              <a:gd name="T7" fmla="*/ 103 h 171"/>
              <a:gd name="T8" fmla="*/ 60 w 115"/>
              <a:gd name="T9" fmla="*/ 86 h 171"/>
              <a:gd name="T10" fmla="*/ 52 w 115"/>
              <a:gd name="T11" fmla="*/ 72 h 171"/>
              <a:gd name="T12" fmla="*/ 78 w 115"/>
              <a:gd name="T13" fmla="*/ 36 h 171"/>
              <a:gd name="T14" fmla="*/ 113 w 115"/>
              <a:gd name="T15" fmla="*/ 62 h 171"/>
              <a:gd name="T16" fmla="*/ 46 w 115"/>
              <a:gd name="T17" fmla="*/ 69 h 171"/>
              <a:gd name="T18" fmla="*/ 0 w 115"/>
              <a:gd name="T19" fmla="*/ 108 h 171"/>
              <a:gd name="T20" fmla="*/ 51 w 115"/>
              <a:gd name="T21" fmla="*/ 111 h 171"/>
              <a:gd name="T22" fmla="*/ 55 w 115"/>
              <a:gd name="T23" fmla="*/ 92 h 171"/>
              <a:gd name="T24" fmla="*/ 15 w 115"/>
              <a:gd name="T25" fmla="*/ 103 h 171"/>
              <a:gd name="T26" fmla="*/ 53 w 115"/>
              <a:gd name="T27" fmla="*/ 84 h 171"/>
              <a:gd name="T28" fmla="*/ 46 w 115"/>
              <a:gd name="T29" fmla="*/ 69 h 171"/>
              <a:gd name="T30" fmla="*/ 86 w 115"/>
              <a:gd name="T31" fmla="*/ 135 h 171"/>
              <a:gd name="T32" fmla="*/ 67 w 115"/>
              <a:gd name="T33" fmla="*/ 131 h 171"/>
              <a:gd name="T34" fmla="*/ 62 w 115"/>
              <a:gd name="T35" fmla="*/ 156 h 171"/>
              <a:gd name="T36" fmla="*/ 62 w 115"/>
              <a:gd name="T37" fmla="*/ 127 h 171"/>
              <a:gd name="T38" fmla="*/ 54 w 115"/>
              <a:gd name="T39" fmla="*/ 117 h 171"/>
              <a:gd name="T40" fmla="*/ 68 w 115"/>
              <a:gd name="T41" fmla="*/ 171 h 171"/>
              <a:gd name="T42" fmla="*/ 86 w 115"/>
              <a:gd name="T43" fmla="*/ 135 h 171"/>
              <a:gd name="T44" fmla="*/ 70 w 115"/>
              <a:gd name="T45" fmla="*/ 31 h 171"/>
              <a:gd name="T46" fmla="*/ 37 w 115"/>
              <a:gd name="T47" fmla="*/ 0 h 171"/>
              <a:gd name="T48" fmla="*/ 43 w 115"/>
              <a:gd name="T49" fmla="*/ 63 h 171"/>
              <a:gd name="T50" fmla="*/ 47 w 115"/>
              <a:gd name="T51" fmla="*/ 49 h 171"/>
              <a:gd name="T52" fmla="*/ 36 w 115"/>
              <a:gd name="T53" fmla="*/ 18 h 171"/>
              <a:gd name="T54" fmla="*/ 51 w 115"/>
              <a:gd name="T55" fmla="*/ 43 h 171"/>
              <a:gd name="T56" fmla="*/ 70 w 115"/>
              <a:gd name="T57" fmla="*/ 31 h 171"/>
              <a:gd name="T58" fmla="*/ 74 w 115"/>
              <a:gd name="T59" fmla="*/ 109 h 171"/>
              <a:gd name="T60" fmla="*/ 62 w 115"/>
              <a:gd name="T61" fmla="*/ 100 h 171"/>
              <a:gd name="T62" fmla="*/ 68 w 115"/>
              <a:gd name="T63" fmla="*/ 114 h 171"/>
              <a:gd name="T64" fmla="*/ 74 w 115"/>
              <a:gd name="T65" fmla="*/ 109 h 171"/>
              <a:gd name="T66" fmla="*/ 61 w 115"/>
              <a:gd name="T67" fmla="*/ 71 h 171"/>
              <a:gd name="T68" fmla="*/ 73 w 115"/>
              <a:gd name="T69" fmla="*/ 57 h 171"/>
              <a:gd name="T70" fmla="*/ 66 w 115"/>
              <a:gd name="T71" fmla="*/ 51 h 171"/>
              <a:gd name="T72" fmla="*/ 61 w 115"/>
              <a:gd name="T73" fmla="*/ 71 h 171"/>
              <a:gd name="T74" fmla="*/ 73 w 115"/>
              <a:gd name="T75" fmla="*/ 66 h 171"/>
              <a:gd name="T76" fmla="*/ 65 w 115"/>
              <a:gd name="T77" fmla="*/ 77 h 171"/>
              <a:gd name="T78" fmla="*/ 77 w 115"/>
              <a:gd name="T79" fmla="*/ 72 h 171"/>
              <a:gd name="T80" fmla="*/ 73 w 115"/>
              <a:gd name="T81" fmla="*/ 66 h 171"/>
              <a:gd name="T82" fmla="*/ 76 w 115"/>
              <a:gd name="T83" fmla="*/ 79 h 171"/>
              <a:gd name="T84" fmla="*/ 66 w 115"/>
              <a:gd name="T85" fmla="*/ 85 h 171"/>
              <a:gd name="T86" fmla="*/ 76 w 115"/>
              <a:gd name="T87" fmla="*/ 87 h 171"/>
              <a:gd name="T88" fmla="*/ 76 w 115"/>
              <a:gd name="T89" fmla="*/ 79 h 171"/>
              <a:gd name="T90" fmla="*/ 81 w 115"/>
              <a:gd name="T91" fmla="*/ 96 h 171"/>
              <a:gd name="T92" fmla="*/ 66 w 115"/>
              <a:gd name="T93" fmla="*/ 94 h 171"/>
              <a:gd name="T94" fmla="*/ 78 w 115"/>
              <a:gd name="T95" fmla="*/ 103 h 171"/>
              <a:gd name="T96" fmla="*/ 81 w 115"/>
              <a:gd name="T97" fmla="*/ 9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 h="171">
                <a:moveTo>
                  <a:pt x="113" y="62"/>
                </a:moveTo>
                <a:cubicBezTo>
                  <a:pt x="91" y="59"/>
                  <a:pt x="85" y="87"/>
                  <a:pt x="115" y="86"/>
                </a:cubicBezTo>
                <a:cubicBezTo>
                  <a:pt x="114" y="106"/>
                  <a:pt x="107" y="121"/>
                  <a:pt x="90" y="128"/>
                </a:cubicBezTo>
                <a:cubicBezTo>
                  <a:pt x="72" y="131"/>
                  <a:pt x="59" y="119"/>
                  <a:pt x="58" y="103"/>
                </a:cubicBezTo>
                <a:cubicBezTo>
                  <a:pt x="57" y="96"/>
                  <a:pt x="61" y="90"/>
                  <a:pt x="60" y="86"/>
                </a:cubicBezTo>
                <a:cubicBezTo>
                  <a:pt x="58" y="81"/>
                  <a:pt x="55" y="79"/>
                  <a:pt x="52" y="72"/>
                </a:cubicBezTo>
                <a:cubicBezTo>
                  <a:pt x="46" y="49"/>
                  <a:pt x="56" y="38"/>
                  <a:pt x="78" y="36"/>
                </a:cubicBezTo>
                <a:cubicBezTo>
                  <a:pt x="91" y="33"/>
                  <a:pt x="113" y="49"/>
                  <a:pt x="113" y="62"/>
                </a:cubicBezTo>
                <a:close/>
                <a:moveTo>
                  <a:pt x="46" y="69"/>
                </a:moveTo>
                <a:cubicBezTo>
                  <a:pt x="22" y="69"/>
                  <a:pt x="12" y="96"/>
                  <a:pt x="0" y="108"/>
                </a:cubicBezTo>
                <a:cubicBezTo>
                  <a:pt x="17" y="115"/>
                  <a:pt x="34" y="117"/>
                  <a:pt x="51" y="111"/>
                </a:cubicBezTo>
                <a:cubicBezTo>
                  <a:pt x="51" y="105"/>
                  <a:pt x="54" y="98"/>
                  <a:pt x="55" y="92"/>
                </a:cubicBezTo>
                <a:cubicBezTo>
                  <a:pt x="42" y="93"/>
                  <a:pt x="29" y="96"/>
                  <a:pt x="15" y="103"/>
                </a:cubicBezTo>
                <a:cubicBezTo>
                  <a:pt x="21" y="95"/>
                  <a:pt x="34" y="88"/>
                  <a:pt x="53" y="84"/>
                </a:cubicBezTo>
                <a:cubicBezTo>
                  <a:pt x="51" y="79"/>
                  <a:pt x="46" y="75"/>
                  <a:pt x="46" y="69"/>
                </a:cubicBezTo>
                <a:close/>
                <a:moveTo>
                  <a:pt x="86" y="135"/>
                </a:moveTo>
                <a:cubicBezTo>
                  <a:pt x="79" y="136"/>
                  <a:pt x="72" y="134"/>
                  <a:pt x="67" y="131"/>
                </a:cubicBezTo>
                <a:cubicBezTo>
                  <a:pt x="61" y="140"/>
                  <a:pt x="60" y="148"/>
                  <a:pt x="62" y="156"/>
                </a:cubicBezTo>
                <a:cubicBezTo>
                  <a:pt x="58" y="148"/>
                  <a:pt x="56" y="139"/>
                  <a:pt x="62" y="127"/>
                </a:cubicBezTo>
                <a:cubicBezTo>
                  <a:pt x="59" y="125"/>
                  <a:pt x="56" y="121"/>
                  <a:pt x="54" y="117"/>
                </a:cubicBezTo>
                <a:cubicBezTo>
                  <a:pt x="40" y="135"/>
                  <a:pt x="44" y="153"/>
                  <a:pt x="68" y="171"/>
                </a:cubicBezTo>
                <a:cubicBezTo>
                  <a:pt x="63" y="155"/>
                  <a:pt x="85" y="147"/>
                  <a:pt x="86" y="135"/>
                </a:cubicBezTo>
                <a:close/>
                <a:moveTo>
                  <a:pt x="70" y="31"/>
                </a:moveTo>
                <a:cubicBezTo>
                  <a:pt x="64" y="19"/>
                  <a:pt x="38" y="18"/>
                  <a:pt x="37" y="0"/>
                </a:cubicBezTo>
                <a:cubicBezTo>
                  <a:pt x="18" y="29"/>
                  <a:pt x="21" y="49"/>
                  <a:pt x="43" y="63"/>
                </a:cubicBezTo>
                <a:cubicBezTo>
                  <a:pt x="44" y="58"/>
                  <a:pt x="45" y="53"/>
                  <a:pt x="47" y="49"/>
                </a:cubicBezTo>
                <a:cubicBezTo>
                  <a:pt x="37" y="39"/>
                  <a:pt x="35" y="28"/>
                  <a:pt x="36" y="18"/>
                </a:cubicBezTo>
                <a:cubicBezTo>
                  <a:pt x="37" y="27"/>
                  <a:pt x="42" y="36"/>
                  <a:pt x="51" y="43"/>
                </a:cubicBezTo>
                <a:cubicBezTo>
                  <a:pt x="56" y="37"/>
                  <a:pt x="62" y="33"/>
                  <a:pt x="70" y="31"/>
                </a:cubicBezTo>
                <a:close/>
                <a:moveTo>
                  <a:pt x="74" y="109"/>
                </a:moveTo>
                <a:cubicBezTo>
                  <a:pt x="73" y="106"/>
                  <a:pt x="66" y="103"/>
                  <a:pt x="62" y="100"/>
                </a:cubicBezTo>
                <a:cubicBezTo>
                  <a:pt x="63" y="105"/>
                  <a:pt x="64" y="109"/>
                  <a:pt x="68" y="114"/>
                </a:cubicBezTo>
                <a:cubicBezTo>
                  <a:pt x="73" y="117"/>
                  <a:pt x="77" y="112"/>
                  <a:pt x="74" y="109"/>
                </a:cubicBezTo>
                <a:close/>
                <a:moveTo>
                  <a:pt x="61" y="71"/>
                </a:moveTo>
                <a:cubicBezTo>
                  <a:pt x="65" y="58"/>
                  <a:pt x="72" y="62"/>
                  <a:pt x="73" y="57"/>
                </a:cubicBezTo>
                <a:cubicBezTo>
                  <a:pt x="75" y="52"/>
                  <a:pt x="69" y="47"/>
                  <a:pt x="66" y="51"/>
                </a:cubicBezTo>
                <a:cubicBezTo>
                  <a:pt x="60" y="56"/>
                  <a:pt x="57" y="63"/>
                  <a:pt x="61" y="71"/>
                </a:cubicBezTo>
                <a:close/>
                <a:moveTo>
                  <a:pt x="73" y="66"/>
                </a:moveTo>
                <a:cubicBezTo>
                  <a:pt x="69" y="69"/>
                  <a:pt x="67" y="73"/>
                  <a:pt x="65" y="77"/>
                </a:cubicBezTo>
                <a:cubicBezTo>
                  <a:pt x="69" y="76"/>
                  <a:pt x="73" y="74"/>
                  <a:pt x="77" y="72"/>
                </a:cubicBezTo>
                <a:cubicBezTo>
                  <a:pt x="82" y="68"/>
                  <a:pt x="77" y="61"/>
                  <a:pt x="73" y="66"/>
                </a:cubicBezTo>
                <a:close/>
                <a:moveTo>
                  <a:pt x="76" y="79"/>
                </a:moveTo>
                <a:cubicBezTo>
                  <a:pt x="71" y="80"/>
                  <a:pt x="68" y="82"/>
                  <a:pt x="66" y="85"/>
                </a:cubicBezTo>
                <a:cubicBezTo>
                  <a:pt x="69" y="86"/>
                  <a:pt x="73" y="87"/>
                  <a:pt x="76" y="87"/>
                </a:cubicBezTo>
                <a:cubicBezTo>
                  <a:pt x="83" y="87"/>
                  <a:pt x="81" y="78"/>
                  <a:pt x="76" y="79"/>
                </a:cubicBezTo>
                <a:close/>
                <a:moveTo>
                  <a:pt x="81" y="96"/>
                </a:moveTo>
                <a:cubicBezTo>
                  <a:pt x="78" y="93"/>
                  <a:pt x="73" y="93"/>
                  <a:pt x="66" y="94"/>
                </a:cubicBezTo>
                <a:cubicBezTo>
                  <a:pt x="70" y="98"/>
                  <a:pt x="73" y="101"/>
                  <a:pt x="78" y="103"/>
                </a:cubicBezTo>
                <a:cubicBezTo>
                  <a:pt x="83" y="104"/>
                  <a:pt x="84" y="100"/>
                  <a:pt x="81" y="9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4" name="Freeform 127"/>
          <p:cNvSpPr>
            <a:spLocks noEditPoints="1"/>
          </p:cNvSpPr>
          <p:nvPr/>
        </p:nvSpPr>
        <p:spPr bwMode="auto">
          <a:xfrm>
            <a:off x="7173133" y="3645711"/>
            <a:ext cx="191686" cy="226858"/>
          </a:xfrm>
          <a:custGeom>
            <a:avLst/>
            <a:gdLst>
              <a:gd name="T0" fmla="*/ 90 w 92"/>
              <a:gd name="T1" fmla="*/ 57 h 109"/>
              <a:gd name="T2" fmla="*/ 83 w 92"/>
              <a:gd name="T3" fmla="*/ 56 h 109"/>
              <a:gd name="T4" fmla="*/ 0 w 92"/>
              <a:gd name="T5" fmla="*/ 109 h 109"/>
              <a:gd name="T6" fmla="*/ 87 w 92"/>
              <a:gd name="T7" fmla="*/ 63 h 109"/>
              <a:gd name="T8" fmla="*/ 92 w 92"/>
              <a:gd name="T9" fmla="*/ 60 h 109"/>
              <a:gd name="T10" fmla="*/ 90 w 92"/>
              <a:gd name="T11" fmla="*/ 57 h 109"/>
              <a:gd name="T12" fmla="*/ 77 w 92"/>
              <a:gd name="T13" fmla="*/ 56 h 109"/>
              <a:gd name="T14" fmla="*/ 79 w 92"/>
              <a:gd name="T15" fmla="*/ 61 h 109"/>
              <a:gd name="T16" fmla="*/ 17 w 92"/>
              <a:gd name="T17" fmla="*/ 84 h 109"/>
              <a:gd name="T18" fmla="*/ 77 w 92"/>
              <a:gd name="T19"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09">
                <a:moveTo>
                  <a:pt x="90" y="57"/>
                </a:moveTo>
                <a:cubicBezTo>
                  <a:pt x="83" y="56"/>
                  <a:pt x="83" y="56"/>
                  <a:pt x="83" y="56"/>
                </a:cubicBezTo>
                <a:cubicBezTo>
                  <a:pt x="47" y="0"/>
                  <a:pt x="0" y="43"/>
                  <a:pt x="0" y="109"/>
                </a:cubicBezTo>
                <a:cubicBezTo>
                  <a:pt x="33" y="80"/>
                  <a:pt x="73" y="108"/>
                  <a:pt x="87" y="63"/>
                </a:cubicBezTo>
                <a:cubicBezTo>
                  <a:pt x="92" y="60"/>
                  <a:pt x="92" y="60"/>
                  <a:pt x="92" y="60"/>
                </a:cubicBezTo>
                <a:cubicBezTo>
                  <a:pt x="90" y="57"/>
                  <a:pt x="90" y="57"/>
                  <a:pt x="90" y="57"/>
                </a:cubicBezTo>
                <a:close/>
                <a:moveTo>
                  <a:pt x="77" y="56"/>
                </a:moveTo>
                <a:cubicBezTo>
                  <a:pt x="81" y="57"/>
                  <a:pt x="81" y="62"/>
                  <a:pt x="79" y="61"/>
                </a:cubicBezTo>
                <a:cubicBezTo>
                  <a:pt x="58" y="61"/>
                  <a:pt x="38" y="67"/>
                  <a:pt x="17" y="84"/>
                </a:cubicBezTo>
                <a:cubicBezTo>
                  <a:pt x="27" y="71"/>
                  <a:pt x="39" y="58"/>
                  <a:pt x="77" y="5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5" name="Freeform 128"/>
          <p:cNvSpPr>
            <a:spLocks noEditPoints="1"/>
          </p:cNvSpPr>
          <p:nvPr/>
        </p:nvSpPr>
        <p:spPr bwMode="auto">
          <a:xfrm>
            <a:off x="7348112" y="3535800"/>
            <a:ext cx="167945" cy="205755"/>
          </a:xfrm>
          <a:custGeom>
            <a:avLst/>
            <a:gdLst>
              <a:gd name="T0" fmla="*/ 13 w 81"/>
              <a:gd name="T1" fmla="*/ 77 h 99"/>
              <a:gd name="T2" fmla="*/ 5 w 81"/>
              <a:gd name="T3" fmla="*/ 54 h 99"/>
              <a:gd name="T4" fmla="*/ 18 w 81"/>
              <a:gd name="T5" fmla="*/ 7 h 99"/>
              <a:gd name="T6" fmla="*/ 55 w 81"/>
              <a:gd name="T7" fmla="*/ 23 h 99"/>
              <a:gd name="T8" fmla="*/ 58 w 81"/>
              <a:gd name="T9" fmla="*/ 40 h 99"/>
              <a:gd name="T10" fmla="*/ 69 w 81"/>
              <a:gd name="T11" fmla="*/ 50 h 99"/>
              <a:gd name="T12" fmla="*/ 54 w 81"/>
              <a:gd name="T13" fmla="*/ 93 h 99"/>
              <a:gd name="T14" fmla="*/ 13 w 81"/>
              <a:gd name="T15" fmla="*/ 77 h 99"/>
              <a:gd name="T16" fmla="*/ 38 w 81"/>
              <a:gd name="T17" fmla="*/ 21 h 99"/>
              <a:gd name="T18" fmla="*/ 52 w 81"/>
              <a:gd name="T19" fmla="*/ 27 h 99"/>
              <a:gd name="T20" fmla="*/ 43 w 81"/>
              <a:gd name="T21" fmla="*/ 15 h 99"/>
              <a:gd name="T22" fmla="*/ 38 w 81"/>
              <a:gd name="T23" fmla="*/ 21 h 99"/>
              <a:gd name="T24" fmla="*/ 61 w 81"/>
              <a:gd name="T25" fmla="*/ 54 h 99"/>
              <a:gd name="T26" fmla="*/ 53 w 81"/>
              <a:gd name="T27" fmla="*/ 71 h 99"/>
              <a:gd name="T28" fmla="*/ 62 w 81"/>
              <a:gd name="T29" fmla="*/ 75 h 99"/>
              <a:gd name="T30" fmla="*/ 61 w 81"/>
              <a:gd name="T31" fmla="*/ 54 h 99"/>
              <a:gd name="T32" fmla="*/ 51 w 81"/>
              <a:gd name="T33" fmla="*/ 62 h 99"/>
              <a:gd name="T34" fmla="*/ 56 w 81"/>
              <a:gd name="T35" fmla="*/ 50 h 99"/>
              <a:gd name="T36" fmla="*/ 45 w 81"/>
              <a:gd name="T37" fmla="*/ 58 h 99"/>
              <a:gd name="T38" fmla="*/ 51 w 81"/>
              <a:gd name="T39" fmla="*/ 62 h 99"/>
              <a:gd name="T40" fmla="*/ 45 w 81"/>
              <a:gd name="T41" fmla="*/ 50 h 99"/>
              <a:gd name="T42" fmla="*/ 52 w 81"/>
              <a:gd name="T43" fmla="*/ 41 h 99"/>
              <a:gd name="T44" fmla="*/ 42 w 81"/>
              <a:gd name="T45" fmla="*/ 43 h 99"/>
              <a:gd name="T46" fmla="*/ 45 w 81"/>
              <a:gd name="T47" fmla="*/ 50 h 99"/>
              <a:gd name="T48" fmla="*/ 35 w 81"/>
              <a:gd name="T49" fmla="*/ 36 h 99"/>
              <a:gd name="T50" fmla="*/ 50 w 81"/>
              <a:gd name="T51" fmla="*/ 33 h 99"/>
              <a:gd name="T52" fmla="*/ 36 w 81"/>
              <a:gd name="T53" fmla="*/ 28 h 99"/>
              <a:gd name="T54" fmla="*/ 35 w 81"/>
              <a:gd name="T55" fmla="*/ 3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 h="99">
                <a:moveTo>
                  <a:pt x="13" y="77"/>
                </a:moveTo>
                <a:cubicBezTo>
                  <a:pt x="35" y="74"/>
                  <a:pt x="34" y="45"/>
                  <a:pt x="5" y="54"/>
                </a:cubicBezTo>
                <a:cubicBezTo>
                  <a:pt x="0" y="34"/>
                  <a:pt x="3" y="18"/>
                  <a:pt x="18" y="7"/>
                </a:cubicBezTo>
                <a:cubicBezTo>
                  <a:pt x="34" y="0"/>
                  <a:pt x="49" y="7"/>
                  <a:pt x="55" y="23"/>
                </a:cubicBezTo>
                <a:cubicBezTo>
                  <a:pt x="58" y="29"/>
                  <a:pt x="56" y="36"/>
                  <a:pt x="58" y="40"/>
                </a:cubicBezTo>
                <a:cubicBezTo>
                  <a:pt x="61" y="44"/>
                  <a:pt x="65" y="44"/>
                  <a:pt x="69" y="50"/>
                </a:cubicBezTo>
                <a:cubicBezTo>
                  <a:pt x="81" y="71"/>
                  <a:pt x="74" y="84"/>
                  <a:pt x="54" y="93"/>
                </a:cubicBezTo>
                <a:cubicBezTo>
                  <a:pt x="42" y="99"/>
                  <a:pt x="17" y="89"/>
                  <a:pt x="13" y="77"/>
                </a:cubicBezTo>
                <a:close/>
                <a:moveTo>
                  <a:pt x="38" y="21"/>
                </a:moveTo>
                <a:cubicBezTo>
                  <a:pt x="40" y="24"/>
                  <a:pt x="47" y="25"/>
                  <a:pt x="52" y="27"/>
                </a:cubicBezTo>
                <a:cubicBezTo>
                  <a:pt x="49" y="22"/>
                  <a:pt x="47" y="18"/>
                  <a:pt x="43" y="15"/>
                </a:cubicBezTo>
                <a:cubicBezTo>
                  <a:pt x="37" y="13"/>
                  <a:pt x="34" y="19"/>
                  <a:pt x="38" y="21"/>
                </a:cubicBezTo>
                <a:close/>
                <a:moveTo>
                  <a:pt x="61" y="54"/>
                </a:moveTo>
                <a:cubicBezTo>
                  <a:pt x="61" y="67"/>
                  <a:pt x="53" y="65"/>
                  <a:pt x="53" y="71"/>
                </a:cubicBezTo>
                <a:cubicBezTo>
                  <a:pt x="52" y="77"/>
                  <a:pt x="59" y="79"/>
                  <a:pt x="62" y="75"/>
                </a:cubicBezTo>
                <a:cubicBezTo>
                  <a:pt x="65" y="68"/>
                  <a:pt x="67" y="61"/>
                  <a:pt x="61" y="54"/>
                </a:cubicBezTo>
                <a:close/>
                <a:moveTo>
                  <a:pt x="51" y="62"/>
                </a:moveTo>
                <a:cubicBezTo>
                  <a:pt x="53" y="58"/>
                  <a:pt x="55" y="54"/>
                  <a:pt x="56" y="50"/>
                </a:cubicBezTo>
                <a:cubicBezTo>
                  <a:pt x="52" y="51"/>
                  <a:pt x="48" y="54"/>
                  <a:pt x="45" y="58"/>
                </a:cubicBezTo>
                <a:cubicBezTo>
                  <a:pt x="42" y="62"/>
                  <a:pt x="48" y="68"/>
                  <a:pt x="51" y="62"/>
                </a:cubicBezTo>
                <a:close/>
                <a:moveTo>
                  <a:pt x="45" y="50"/>
                </a:moveTo>
                <a:cubicBezTo>
                  <a:pt x="48" y="48"/>
                  <a:pt x="51" y="45"/>
                  <a:pt x="52" y="41"/>
                </a:cubicBezTo>
                <a:cubicBezTo>
                  <a:pt x="49" y="41"/>
                  <a:pt x="45" y="42"/>
                  <a:pt x="42" y="43"/>
                </a:cubicBezTo>
                <a:cubicBezTo>
                  <a:pt x="35" y="45"/>
                  <a:pt x="40" y="53"/>
                  <a:pt x="45" y="50"/>
                </a:cubicBezTo>
                <a:close/>
                <a:moveTo>
                  <a:pt x="35" y="36"/>
                </a:moveTo>
                <a:cubicBezTo>
                  <a:pt x="39" y="37"/>
                  <a:pt x="44" y="36"/>
                  <a:pt x="50" y="33"/>
                </a:cubicBezTo>
                <a:cubicBezTo>
                  <a:pt x="45" y="30"/>
                  <a:pt x="41" y="28"/>
                  <a:pt x="36" y="28"/>
                </a:cubicBezTo>
                <a:cubicBezTo>
                  <a:pt x="31" y="29"/>
                  <a:pt x="31" y="33"/>
                  <a:pt x="35" y="3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6" name="Freeform 129"/>
          <p:cNvSpPr>
            <a:spLocks/>
          </p:cNvSpPr>
          <p:nvPr/>
        </p:nvSpPr>
        <p:spPr bwMode="auto">
          <a:xfrm>
            <a:off x="7479127" y="3654504"/>
            <a:ext cx="105515" cy="122222"/>
          </a:xfrm>
          <a:custGeom>
            <a:avLst/>
            <a:gdLst>
              <a:gd name="T0" fmla="*/ 0 w 51"/>
              <a:gd name="T1" fmla="*/ 38 h 59"/>
              <a:gd name="T2" fmla="*/ 41 w 51"/>
              <a:gd name="T3" fmla="*/ 59 h 59"/>
              <a:gd name="T4" fmla="*/ 17 w 51"/>
              <a:gd name="T5" fmla="*/ 0 h 59"/>
              <a:gd name="T6" fmla="*/ 17 w 51"/>
              <a:gd name="T7" fmla="*/ 15 h 59"/>
              <a:gd name="T8" fmla="*/ 36 w 51"/>
              <a:gd name="T9" fmla="*/ 41 h 59"/>
              <a:gd name="T10" fmla="*/ 15 w 51"/>
              <a:gd name="T11" fmla="*/ 21 h 59"/>
              <a:gd name="T12" fmla="*/ 0 w 51"/>
              <a:gd name="T13" fmla="*/ 38 h 59"/>
            </a:gdLst>
            <a:ahLst/>
            <a:cxnLst>
              <a:cxn ang="0">
                <a:pos x="T0" y="T1"/>
              </a:cxn>
              <a:cxn ang="0">
                <a:pos x="T2" y="T3"/>
              </a:cxn>
              <a:cxn ang="0">
                <a:pos x="T4" y="T5"/>
              </a:cxn>
              <a:cxn ang="0">
                <a:pos x="T6" y="T7"/>
              </a:cxn>
              <a:cxn ang="0">
                <a:pos x="T8" y="T9"/>
              </a:cxn>
              <a:cxn ang="0">
                <a:pos x="T10" y="T11"/>
              </a:cxn>
              <a:cxn ang="0">
                <a:pos x="T12" y="T13"/>
              </a:cxn>
            </a:cxnLst>
            <a:rect l="0" t="0" r="r" b="b"/>
            <a:pathLst>
              <a:path w="51" h="59">
                <a:moveTo>
                  <a:pt x="0" y="38"/>
                </a:moveTo>
                <a:cubicBezTo>
                  <a:pt x="9" y="48"/>
                  <a:pt x="35" y="41"/>
                  <a:pt x="41" y="59"/>
                </a:cubicBezTo>
                <a:cubicBezTo>
                  <a:pt x="51" y="26"/>
                  <a:pt x="42" y="7"/>
                  <a:pt x="17" y="0"/>
                </a:cubicBezTo>
                <a:cubicBezTo>
                  <a:pt x="18" y="5"/>
                  <a:pt x="18" y="10"/>
                  <a:pt x="17" y="15"/>
                </a:cubicBezTo>
                <a:cubicBezTo>
                  <a:pt x="30" y="22"/>
                  <a:pt x="35" y="31"/>
                  <a:pt x="36" y="41"/>
                </a:cubicBezTo>
                <a:cubicBezTo>
                  <a:pt x="33" y="33"/>
                  <a:pt x="26" y="26"/>
                  <a:pt x="15" y="21"/>
                </a:cubicBezTo>
                <a:cubicBezTo>
                  <a:pt x="12" y="28"/>
                  <a:pt x="7" y="34"/>
                  <a:pt x="0" y="3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7" name="Freeform 130"/>
          <p:cNvSpPr>
            <a:spLocks/>
          </p:cNvSpPr>
          <p:nvPr/>
        </p:nvSpPr>
        <p:spPr bwMode="auto">
          <a:xfrm>
            <a:off x="7389439" y="3465456"/>
            <a:ext cx="83533" cy="87050"/>
          </a:xfrm>
          <a:custGeom>
            <a:avLst/>
            <a:gdLst>
              <a:gd name="T0" fmla="*/ 2 w 40"/>
              <a:gd name="T1" fmla="*/ 34 h 42"/>
              <a:gd name="T2" fmla="*/ 9 w 40"/>
              <a:gd name="T3" fmla="*/ 0 h 42"/>
              <a:gd name="T4" fmla="*/ 33 w 40"/>
              <a:gd name="T5" fmla="*/ 42 h 42"/>
              <a:gd name="T6" fmla="*/ 24 w 40"/>
              <a:gd name="T7" fmla="*/ 35 h 42"/>
              <a:gd name="T8" fmla="*/ 17 w 40"/>
              <a:gd name="T9" fmla="*/ 11 h 42"/>
              <a:gd name="T10" fmla="*/ 19 w 40"/>
              <a:gd name="T11" fmla="*/ 33 h 42"/>
              <a:gd name="T12" fmla="*/ 2 w 40"/>
              <a:gd name="T13" fmla="*/ 34 h 42"/>
            </a:gdLst>
            <a:ahLst/>
            <a:cxnLst>
              <a:cxn ang="0">
                <a:pos x="T0" y="T1"/>
              </a:cxn>
              <a:cxn ang="0">
                <a:pos x="T2" y="T3"/>
              </a:cxn>
              <a:cxn ang="0">
                <a:pos x="T4" y="T5"/>
              </a:cxn>
              <a:cxn ang="0">
                <a:pos x="T6" y="T7"/>
              </a:cxn>
              <a:cxn ang="0">
                <a:pos x="T8" y="T9"/>
              </a:cxn>
              <a:cxn ang="0">
                <a:pos x="T10" y="T11"/>
              </a:cxn>
              <a:cxn ang="0">
                <a:pos x="T12" y="T13"/>
              </a:cxn>
            </a:cxnLst>
            <a:rect l="0" t="0" r="r" b="b"/>
            <a:pathLst>
              <a:path w="40" h="42">
                <a:moveTo>
                  <a:pt x="2" y="34"/>
                </a:moveTo>
                <a:cubicBezTo>
                  <a:pt x="0" y="24"/>
                  <a:pt x="16" y="12"/>
                  <a:pt x="9" y="0"/>
                </a:cubicBezTo>
                <a:cubicBezTo>
                  <a:pt x="33" y="10"/>
                  <a:pt x="40" y="24"/>
                  <a:pt x="33" y="42"/>
                </a:cubicBezTo>
                <a:cubicBezTo>
                  <a:pt x="30" y="39"/>
                  <a:pt x="27" y="37"/>
                  <a:pt x="24" y="35"/>
                </a:cubicBezTo>
                <a:cubicBezTo>
                  <a:pt x="26" y="24"/>
                  <a:pt x="23" y="17"/>
                  <a:pt x="17" y="11"/>
                </a:cubicBezTo>
                <a:cubicBezTo>
                  <a:pt x="21" y="17"/>
                  <a:pt x="22" y="24"/>
                  <a:pt x="19" y="33"/>
                </a:cubicBezTo>
                <a:cubicBezTo>
                  <a:pt x="14" y="32"/>
                  <a:pt x="8" y="32"/>
                  <a:pt x="2" y="3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8" name="Freeform 131"/>
          <p:cNvSpPr>
            <a:spLocks/>
          </p:cNvSpPr>
          <p:nvPr/>
        </p:nvSpPr>
        <p:spPr bwMode="auto">
          <a:xfrm>
            <a:off x="7470334" y="3535800"/>
            <a:ext cx="106394" cy="108153"/>
          </a:xfrm>
          <a:custGeom>
            <a:avLst/>
            <a:gdLst>
              <a:gd name="T0" fmla="*/ 17 w 51"/>
              <a:gd name="T1" fmla="*/ 52 h 52"/>
              <a:gd name="T2" fmla="*/ 6 w 51"/>
              <a:gd name="T3" fmla="*/ 39 h 52"/>
              <a:gd name="T4" fmla="*/ 37 w 51"/>
              <a:gd name="T5" fmla="*/ 11 h 52"/>
              <a:gd name="T6" fmla="*/ 2 w 51"/>
              <a:gd name="T7" fmla="*/ 32 h 52"/>
              <a:gd name="T8" fmla="*/ 0 w 51"/>
              <a:gd name="T9" fmla="*/ 13 h 52"/>
              <a:gd name="T10" fmla="*/ 51 w 51"/>
              <a:gd name="T11" fmla="*/ 2 h 52"/>
              <a:gd name="T12" fmla="*/ 17 w 51"/>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51" h="52">
                <a:moveTo>
                  <a:pt x="17" y="52"/>
                </a:moveTo>
                <a:cubicBezTo>
                  <a:pt x="15" y="47"/>
                  <a:pt x="9" y="44"/>
                  <a:pt x="6" y="39"/>
                </a:cubicBezTo>
                <a:cubicBezTo>
                  <a:pt x="24" y="30"/>
                  <a:pt x="34" y="20"/>
                  <a:pt x="37" y="11"/>
                </a:cubicBezTo>
                <a:cubicBezTo>
                  <a:pt x="26" y="21"/>
                  <a:pt x="14" y="27"/>
                  <a:pt x="2" y="32"/>
                </a:cubicBezTo>
                <a:cubicBezTo>
                  <a:pt x="1" y="26"/>
                  <a:pt x="2" y="18"/>
                  <a:pt x="0" y="13"/>
                </a:cubicBezTo>
                <a:cubicBezTo>
                  <a:pt x="15" y="3"/>
                  <a:pt x="32" y="0"/>
                  <a:pt x="51" y="2"/>
                </a:cubicBezTo>
                <a:cubicBezTo>
                  <a:pt x="42" y="17"/>
                  <a:pt x="40" y="45"/>
                  <a:pt x="17" y="5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9" name="Freeform 132"/>
          <p:cNvSpPr>
            <a:spLocks/>
          </p:cNvSpPr>
          <p:nvPr/>
        </p:nvSpPr>
        <p:spPr bwMode="auto">
          <a:xfrm>
            <a:off x="7202150" y="3438198"/>
            <a:ext cx="195203" cy="122222"/>
          </a:xfrm>
          <a:custGeom>
            <a:avLst/>
            <a:gdLst>
              <a:gd name="T0" fmla="*/ 30 w 94"/>
              <a:gd name="T1" fmla="*/ 59 h 59"/>
              <a:gd name="T2" fmla="*/ 60 w 94"/>
              <a:gd name="T3" fmla="*/ 59 h 59"/>
              <a:gd name="T4" fmla="*/ 74 w 94"/>
              <a:gd name="T5" fmla="*/ 1 h 59"/>
              <a:gd name="T6" fmla="*/ 71 w 94"/>
              <a:gd name="T7" fmla="*/ 0 h 59"/>
              <a:gd name="T8" fmla="*/ 40 w 94"/>
              <a:gd name="T9" fmla="*/ 24 h 59"/>
              <a:gd name="T10" fmla="*/ 5 w 94"/>
              <a:gd name="T11" fmla="*/ 15 h 59"/>
              <a:gd name="T12" fmla="*/ 5 w 94"/>
              <a:gd name="T13" fmla="*/ 15 h 59"/>
              <a:gd name="T14" fmla="*/ 30 w 94"/>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59">
                <a:moveTo>
                  <a:pt x="30" y="59"/>
                </a:moveTo>
                <a:cubicBezTo>
                  <a:pt x="33" y="37"/>
                  <a:pt x="58" y="38"/>
                  <a:pt x="60" y="59"/>
                </a:cubicBezTo>
                <a:cubicBezTo>
                  <a:pt x="94" y="46"/>
                  <a:pt x="91" y="25"/>
                  <a:pt x="74" y="1"/>
                </a:cubicBezTo>
                <a:cubicBezTo>
                  <a:pt x="73" y="1"/>
                  <a:pt x="72" y="0"/>
                  <a:pt x="71" y="0"/>
                </a:cubicBezTo>
                <a:cubicBezTo>
                  <a:pt x="56" y="4"/>
                  <a:pt x="46" y="12"/>
                  <a:pt x="40" y="24"/>
                </a:cubicBezTo>
                <a:cubicBezTo>
                  <a:pt x="30" y="17"/>
                  <a:pt x="19" y="13"/>
                  <a:pt x="5" y="15"/>
                </a:cubicBezTo>
                <a:cubicBezTo>
                  <a:pt x="5" y="15"/>
                  <a:pt x="5" y="15"/>
                  <a:pt x="5" y="15"/>
                </a:cubicBezTo>
                <a:cubicBezTo>
                  <a:pt x="0" y="33"/>
                  <a:pt x="3" y="49"/>
                  <a:pt x="30" y="5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0" name="Freeform 133"/>
          <p:cNvSpPr>
            <a:spLocks/>
          </p:cNvSpPr>
          <p:nvPr/>
        </p:nvSpPr>
        <p:spPr bwMode="auto">
          <a:xfrm>
            <a:off x="7144116" y="3398630"/>
            <a:ext cx="87050" cy="103757"/>
          </a:xfrm>
          <a:custGeom>
            <a:avLst/>
            <a:gdLst>
              <a:gd name="T0" fmla="*/ 42 w 42"/>
              <a:gd name="T1" fmla="*/ 19 h 50"/>
              <a:gd name="T2" fmla="*/ 10 w 42"/>
              <a:gd name="T3" fmla="*/ 0 h 50"/>
              <a:gd name="T4" fmla="*/ 27 w 42"/>
              <a:gd name="T5" fmla="*/ 50 h 50"/>
              <a:gd name="T6" fmla="*/ 28 w 42"/>
              <a:gd name="T7" fmla="*/ 37 h 50"/>
              <a:gd name="T8" fmla="*/ 13 w 42"/>
              <a:gd name="T9" fmla="*/ 15 h 50"/>
              <a:gd name="T10" fmla="*/ 29 w 42"/>
              <a:gd name="T11" fmla="*/ 32 h 50"/>
              <a:gd name="T12" fmla="*/ 42 w 42"/>
              <a:gd name="T13" fmla="*/ 19 h 50"/>
            </a:gdLst>
            <a:ahLst/>
            <a:cxnLst>
              <a:cxn ang="0">
                <a:pos x="T0" y="T1"/>
              </a:cxn>
              <a:cxn ang="0">
                <a:pos x="T2" y="T3"/>
              </a:cxn>
              <a:cxn ang="0">
                <a:pos x="T4" y="T5"/>
              </a:cxn>
              <a:cxn ang="0">
                <a:pos x="T6" y="T7"/>
              </a:cxn>
              <a:cxn ang="0">
                <a:pos x="T8" y="T9"/>
              </a:cxn>
              <a:cxn ang="0">
                <a:pos x="T10" y="T11"/>
              </a:cxn>
              <a:cxn ang="0">
                <a:pos x="T12" y="T13"/>
              </a:cxn>
            </a:cxnLst>
            <a:rect l="0" t="0" r="r" b="b"/>
            <a:pathLst>
              <a:path w="42" h="50">
                <a:moveTo>
                  <a:pt x="42" y="19"/>
                </a:moveTo>
                <a:cubicBezTo>
                  <a:pt x="36" y="10"/>
                  <a:pt x="14" y="15"/>
                  <a:pt x="10" y="0"/>
                </a:cubicBezTo>
                <a:cubicBezTo>
                  <a:pt x="0" y="27"/>
                  <a:pt x="7" y="43"/>
                  <a:pt x="27" y="50"/>
                </a:cubicBezTo>
                <a:cubicBezTo>
                  <a:pt x="26" y="45"/>
                  <a:pt x="27" y="41"/>
                  <a:pt x="28" y="37"/>
                </a:cubicBezTo>
                <a:cubicBezTo>
                  <a:pt x="17" y="31"/>
                  <a:pt x="13" y="23"/>
                  <a:pt x="13" y="15"/>
                </a:cubicBezTo>
                <a:cubicBezTo>
                  <a:pt x="15" y="22"/>
                  <a:pt x="21" y="28"/>
                  <a:pt x="29" y="32"/>
                </a:cubicBezTo>
                <a:cubicBezTo>
                  <a:pt x="32" y="27"/>
                  <a:pt x="36" y="22"/>
                  <a:pt x="42" y="1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1" name="Freeform 134"/>
          <p:cNvSpPr>
            <a:spLocks noEditPoints="1"/>
          </p:cNvSpPr>
          <p:nvPr/>
        </p:nvSpPr>
        <p:spPr bwMode="auto">
          <a:xfrm>
            <a:off x="7225011" y="3423250"/>
            <a:ext cx="100239" cy="51878"/>
          </a:xfrm>
          <a:custGeom>
            <a:avLst/>
            <a:gdLst>
              <a:gd name="T0" fmla="*/ 18 w 48"/>
              <a:gd name="T1" fmla="*/ 10 h 25"/>
              <a:gd name="T2" fmla="*/ 12 w 48"/>
              <a:gd name="T3" fmla="*/ 10 h 25"/>
              <a:gd name="T4" fmla="*/ 9 w 48"/>
              <a:gd name="T5" fmla="*/ 5 h 25"/>
              <a:gd name="T6" fmla="*/ 9 w 48"/>
              <a:gd name="T7" fmla="*/ 11 h 25"/>
              <a:gd name="T8" fmla="*/ 9 w 48"/>
              <a:gd name="T9" fmla="*/ 5 h 25"/>
              <a:gd name="T10" fmla="*/ 5 w 48"/>
              <a:gd name="T11" fmla="*/ 16 h 25"/>
              <a:gd name="T12" fmla="*/ 0 w 48"/>
              <a:gd name="T13" fmla="*/ 16 h 25"/>
              <a:gd name="T14" fmla="*/ 10 w 48"/>
              <a:gd name="T15" fmla="*/ 12 h 25"/>
              <a:gd name="T16" fmla="*/ 10 w 48"/>
              <a:gd name="T17" fmla="*/ 17 h 25"/>
              <a:gd name="T18" fmla="*/ 10 w 48"/>
              <a:gd name="T19" fmla="*/ 12 h 25"/>
              <a:gd name="T20" fmla="*/ 17 w 48"/>
              <a:gd name="T21" fmla="*/ 19 h 25"/>
              <a:gd name="T22" fmla="*/ 11 w 48"/>
              <a:gd name="T23" fmla="*/ 19 h 25"/>
              <a:gd name="T24" fmla="*/ 20 w 48"/>
              <a:gd name="T25" fmla="*/ 14 h 25"/>
              <a:gd name="T26" fmla="*/ 20 w 48"/>
              <a:gd name="T27" fmla="*/ 19 h 25"/>
              <a:gd name="T28" fmla="*/ 20 w 48"/>
              <a:gd name="T29" fmla="*/ 14 h 25"/>
              <a:gd name="T30" fmla="*/ 25 w 48"/>
              <a:gd name="T31" fmla="*/ 22 h 25"/>
              <a:gd name="T32" fmla="*/ 20 w 48"/>
              <a:gd name="T33" fmla="*/ 22 h 25"/>
              <a:gd name="T34" fmla="*/ 29 w 48"/>
              <a:gd name="T35" fmla="*/ 19 h 25"/>
              <a:gd name="T36" fmla="*/ 29 w 48"/>
              <a:gd name="T37" fmla="*/ 25 h 25"/>
              <a:gd name="T38" fmla="*/ 29 w 48"/>
              <a:gd name="T39" fmla="*/ 19 h 25"/>
              <a:gd name="T40" fmla="*/ 30 w 48"/>
              <a:gd name="T41" fmla="*/ 16 h 25"/>
              <a:gd name="T42" fmla="*/ 24 w 48"/>
              <a:gd name="T43" fmla="*/ 16 h 25"/>
              <a:gd name="T44" fmla="*/ 34 w 48"/>
              <a:gd name="T45" fmla="*/ 13 h 25"/>
              <a:gd name="T46" fmla="*/ 34 w 48"/>
              <a:gd name="T47" fmla="*/ 19 h 25"/>
              <a:gd name="T48" fmla="*/ 34 w 48"/>
              <a:gd name="T49" fmla="*/ 13 h 25"/>
              <a:gd name="T50" fmla="*/ 48 w 48"/>
              <a:gd name="T51" fmla="*/ 4 h 25"/>
              <a:gd name="T52" fmla="*/ 43 w 48"/>
              <a:gd name="T53" fmla="*/ 4 h 25"/>
              <a:gd name="T54" fmla="*/ 42 w 48"/>
              <a:gd name="T55" fmla="*/ 6 h 25"/>
              <a:gd name="T56" fmla="*/ 42 w 48"/>
              <a:gd name="T57" fmla="*/ 12 h 25"/>
              <a:gd name="T58" fmla="*/ 42 w 48"/>
              <a:gd name="T59" fmla="*/ 6 h 25"/>
              <a:gd name="T60" fmla="*/ 38 w 48"/>
              <a:gd name="T61" fmla="*/ 10 h 25"/>
              <a:gd name="T62" fmla="*/ 33 w 48"/>
              <a:gd name="T63" fmla="*/ 10 h 25"/>
              <a:gd name="T64" fmla="*/ 38 w 48"/>
              <a:gd name="T65" fmla="*/ 1 h 25"/>
              <a:gd name="T66" fmla="*/ 38 w 48"/>
              <a:gd name="T67" fmla="*/ 6 h 25"/>
              <a:gd name="T68" fmla="*/ 38 w 48"/>
              <a:gd name="T69" fmla="*/ 1 h 25"/>
              <a:gd name="T70" fmla="*/ 35 w 48"/>
              <a:gd name="T71" fmla="*/ 3 h 25"/>
              <a:gd name="T72" fmla="*/ 29 w 48"/>
              <a:gd name="T73" fmla="*/ 3 h 25"/>
              <a:gd name="T74" fmla="*/ 29 w 48"/>
              <a:gd name="T75" fmla="*/ 6 h 25"/>
              <a:gd name="T76" fmla="*/ 29 w 48"/>
              <a:gd name="T77" fmla="*/ 12 h 25"/>
              <a:gd name="T78" fmla="*/ 29 w 48"/>
              <a:gd name="T79" fmla="*/ 6 h 25"/>
              <a:gd name="T80" fmla="*/ 19 w 48"/>
              <a:gd name="T81" fmla="*/ 10 h 25"/>
              <a:gd name="T82" fmla="*/ 25 w 48"/>
              <a:gd name="T83" fmla="*/ 10 h 25"/>
              <a:gd name="T84" fmla="*/ 25 w 48"/>
              <a:gd name="T85" fmla="*/ 1 h 25"/>
              <a:gd name="T86" fmla="*/ 25 w 48"/>
              <a:gd name="T87" fmla="*/ 7 h 25"/>
              <a:gd name="T88" fmla="*/ 25 w 48"/>
              <a:gd name="T89" fmla="*/ 1 h 25"/>
              <a:gd name="T90" fmla="*/ 16 w 48"/>
              <a:gd name="T91" fmla="*/ 5 h 25"/>
              <a:gd name="T92" fmla="*/ 21 w 48"/>
              <a:gd name="T93"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 h="25">
                <a:moveTo>
                  <a:pt x="15" y="7"/>
                </a:moveTo>
                <a:cubicBezTo>
                  <a:pt x="16" y="7"/>
                  <a:pt x="18" y="9"/>
                  <a:pt x="18" y="10"/>
                </a:cubicBezTo>
                <a:cubicBezTo>
                  <a:pt x="18" y="12"/>
                  <a:pt x="16" y="13"/>
                  <a:pt x="15" y="13"/>
                </a:cubicBezTo>
                <a:cubicBezTo>
                  <a:pt x="13" y="13"/>
                  <a:pt x="12" y="12"/>
                  <a:pt x="12" y="10"/>
                </a:cubicBezTo>
                <a:cubicBezTo>
                  <a:pt x="12" y="9"/>
                  <a:pt x="13" y="7"/>
                  <a:pt x="15" y="7"/>
                </a:cubicBezTo>
                <a:close/>
                <a:moveTo>
                  <a:pt x="9" y="5"/>
                </a:moveTo>
                <a:cubicBezTo>
                  <a:pt x="10" y="5"/>
                  <a:pt x="11" y="6"/>
                  <a:pt x="11" y="8"/>
                </a:cubicBezTo>
                <a:cubicBezTo>
                  <a:pt x="11" y="9"/>
                  <a:pt x="10" y="11"/>
                  <a:pt x="9" y="11"/>
                </a:cubicBezTo>
                <a:cubicBezTo>
                  <a:pt x="7" y="11"/>
                  <a:pt x="6" y="9"/>
                  <a:pt x="6" y="8"/>
                </a:cubicBezTo>
                <a:cubicBezTo>
                  <a:pt x="6" y="6"/>
                  <a:pt x="7" y="5"/>
                  <a:pt x="9" y="5"/>
                </a:cubicBezTo>
                <a:close/>
                <a:moveTo>
                  <a:pt x="3" y="13"/>
                </a:moveTo>
                <a:cubicBezTo>
                  <a:pt x="4" y="13"/>
                  <a:pt x="5" y="14"/>
                  <a:pt x="5" y="16"/>
                </a:cubicBezTo>
                <a:cubicBezTo>
                  <a:pt x="5" y="17"/>
                  <a:pt x="4" y="18"/>
                  <a:pt x="3" y="18"/>
                </a:cubicBezTo>
                <a:cubicBezTo>
                  <a:pt x="1" y="18"/>
                  <a:pt x="0" y="17"/>
                  <a:pt x="0" y="16"/>
                </a:cubicBezTo>
                <a:cubicBezTo>
                  <a:pt x="0" y="14"/>
                  <a:pt x="1" y="13"/>
                  <a:pt x="3" y="13"/>
                </a:cubicBezTo>
                <a:close/>
                <a:moveTo>
                  <a:pt x="10" y="12"/>
                </a:moveTo>
                <a:cubicBezTo>
                  <a:pt x="8" y="12"/>
                  <a:pt x="7" y="13"/>
                  <a:pt x="7" y="15"/>
                </a:cubicBezTo>
                <a:cubicBezTo>
                  <a:pt x="7" y="16"/>
                  <a:pt x="8" y="17"/>
                  <a:pt x="10" y="17"/>
                </a:cubicBezTo>
                <a:cubicBezTo>
                  <a:pt x="11" y="17"/>
                  <a:pt x="12" y="16"/>
                  <a:pt x="12" y="15"/>
                </a:cubicBezTo>
                <a:cubicBezTo>
                  <a:pt x="12" y="13"/>
                  <a:pt x="11" y="12"/>
                  <a:pt x="10" y="12"/>
                </a:cubicBezTo>
                <a:close/>
                <a:moveTo>
                  <a:pt x="14" y="16"/>
                </a:moveTo>
                <a:cubicBezTo>
                  <a:pt x="15" y="16"/>
                  <a:pt x="17" y="17"/>
                  <a:pt x="17" y="19"/>
                </a:cubicBezTo>
                <a:cubicBezTo>
                  <a:pt x="17" y="20"/>
                  <a:pt x="15" y="22"/>
                  <a:pt x="14" y="22"/>
                </a:cubicBezTo>
                <a:cubicBezTo>
                  <a:pt x="12" y="22"/>
                  <a:pt x="11" y="20"/>
                  <a:pt x="11" y="19"/>
                </a:cubicBezTo>
                <a:cubicBezTo>
                  <a:pt x="11" y="17"/>
                  <a:pt x="12" y="16"/>
                  <a:pt x="14" y="16"/>
                </a:cubicBezTo>
                <a:close/>
                <a:moveTo>
                  <a:pt x="20" y="14"/>
                </a:moveTo>
                <a:cubicBezTo>
                  <a:pt x="21" y="14"/>
                  <a:pt x="23" y="15"/>
                  <a:pt x="23" y="16"/>
                </a:cubicBezTo>
                <a:cubicBezTo>
                  <a:pt x="23" y="18"/>
                  <a:pt x="21" y="19"/>
                  <a:pt x="20" y="19"/>
                </a:cubicBezTo>
                <a:cubicBezTo>
                  <a:pt x="18" y="19"/>
                  <a:pt x="17" y="18"/>
                  <a:pt x="17" y="16"/>
                </a:cubicBezTo>
                <a:cubicBezTo>
                  <a:pt x="17" y="15"/>
                  <a:pt x="18" y="14"/>
                  <a:pt x="20" y="14"/>
                </a:cubicBezTo>
                <a:close/>
                <a:moveTo>
                  <a:pt x="23" y="19"/>
                </a:moveTo>
                <a:cubicBezTo>
                  <a:pt x="24" y="19"/>
                  <a:pt x="25" y="21"/>
                  <a:pt x="25" y="22"/>
                </a:cubicBezTo>
                <a:cubicBezTo>
                  <a:pt x="25" y="24"/>
                  <a:pt x="24" y="25"/>
                  <a:pt x="23" y="25"/>
                </a:cubicBezTo>
                <a:cubicBezTo>
                  <a:pt x="21" y="25"/>
                  <a:pt x="20" y="24"/>
                  <a:pt x="20" y="22"/>
                </a:cubicBezTo>
                <a:cubicBezTo>
                  <a:pt x="20" y="21"/>
                  <a:pt x="21" y="19"/>
                  <a:pt x="23" y="19"/>
                </a:cubicBezTo>
                <a:close/>
                <a:moveTo>
                  <a:pt x="29" y="19"/>
                </a:moveTo>
                <a:cubicBezTo>
                  <a:pt x="30" y="19"/>
                  <a:pt x="32" y="20"/>
                  <a:pt x="32" y="22"/>
                </a:cubicBezTo>
                <a:cubicBezTo>
                  <a:pt x="32" y="23"/>
                  <a:pt x="30" y="25"/>
                  <a:pt x="29" y="25"/>
                </a:cubicBezTo>
                <a:cubicBezTo>
                  <a:pt x="27" y="25"/>
                  <a:pt x="26" y="23"/>
                  <a:pt x="26" y="22"/>
                </a:cubicBezTo>
                <a:cubicBezTo>
                  <a:pt x="26" y="20"/>
                  <a:pt x="27" y="19"/>
                  <a:pt x="29" y="19"/>
                </a:cubicBezTo>
                <a:close/>
                <a:moveTo>
                  <a:pt x="27" y="13"/>
                </a:moveTo>
                <a:cubicBezTo>
                  <a:pt x="29" y="13"/>
                  <a:pt x="30" y="14"/>
                  <a:pt x="30" y="16"/>
                </a:cubicBezTo>
                <a:cubicBezTo>
                  <a:pt x="30" y="17"/>
                  <a:pt x="29" y="18"/>
                  <a:pt x="27" y="18"/>
                </a:cubicBezTo>
                <a:cubicBezTo>
                  <a:pt x="26" y="18"/>
                  <a:pt x="24" y="17"/>
                  <a:pt x="24" y="16"/>
                </a:cubicBezTo>
                <a:cubicBezTo>
                  <a:pt x="24" y="14"/>
                  <a:pt x="26" y="13"/>
                  <a:pt x="27" y="13"/>
                </a:cubicBezTo>
                <a:close/>
                <a:moveTo>
                  <a:pt x="34" y="13"/>
                </a:moveTo>
                <a:cubicBezTo>
                  <a:pt x="35" y="13"/>
                  <a:pt x="36" y="14"/>
                  <a:pt x="36" y="16"/>
                </a:cubicBezTo>
                <a:cubicBezTo>
                  <a:pt x="36" y="18"/>
                  <a:pt x="35" y="19"/>
                  <a:pt x="34" y="19"/>
                </a:cubicBezTo>
                <a:cubicBezTo>
                  <a:pt x="32" y="19"/>
                  <a:pt x="31" y="18"/>
                  <a:pt x="31" y="16"/>
                </a:cubicBezTo>
                <a:cubicBezTo>
                  <a:pt x="31" y="14"/>
                  <a:pt x="32" y="13"/>
                  <a:pt x="34" y="13"/>
                </a:cubicBezTo>
                <a:close/>
                <a:moveTo>
                  <a:pt x="45" y="1"/>
                </a:moveTo>
                <a:cubicBezTo>
                  <a:pt x="47" y="1"/>
                  <a:pt x="48" y="2"/>
                  <a:pt x="48" y="4"/>
                </a:cubicBezTo>
                <a:cubicBezTo>
                  <a:pt x="48" y="5"/>
                  <a:pt x="47" y="6"/>
                  <a:pt x="45" y="6"/>
                </a:cubicBezTo>
                <a:cubicBezTo>
                  <a:pt x="44" y="6"/>
                  <a:pt x="43" y="5"/>
                  <a:pt x="43" y="4"/>
                </a:cubicBezTo>
                <a:cubicBezTo>
                  <a:pt x="43" y="2"/>
                  <a:pt x="44" y="1"/>
                  <a:pt x="45" y="1"/>
                </a:cubicBezTo>
                <a:close/>
                <a:moveTo>
                  <a:pt x="42" y="6"/>
                </a:moveTo>
                <a:cubicBezTo>
                  <a:pt x="44" y="6"/>
                  <a:pt x="45" y="8"/>
                  <a:pt x="45" y="9"/>
                </a:cubicBezTo>
                <a:cubicBezTo>
                  <a:pt x="45" y="11"/>
                  <a:pt x="44" y="12"/>
                  <a:pt x="42" y="12"/>
                </a:cubicBezTo>
                <a:cubicBezTo>
                  <a:pt x="40" y="12"/>
                  <a:pt x="39" y="11"/>
                  <a:pt x="39" y="9"/>
                </a:cubicBezTo>
                <a:cubicBezTo>
                  <a:pt x="39" y="8"/>
                  <a:pt x="40" y="6"/>
                  <a:pt x="42" y="6"/>
                </a:cubicBezTo>
                <a:close/>
                <a:moveTo>
                  <a:pt x="35" y="7"/>
                </a:moveTo>
                <a:cubicBezTo>
                  <a:pt x="37" y="7"/>
                  <a:pt x="38" y="8"/>
                  <a:pt x="38" y="10"/>
                </a:cubicBezTo>
                <a:cubicBezTo>
                  <a:pt x="38" y="11"/>
                  <a:pt x="37" y="12"/>
                  <a:pt x="35" y="12"/>
                </a:cubicBezTo>
                <a:cubicBezTo>
                  <a:pt x="34" y="12"/>
                  <a:pt x="33" y="11"/>
                  <a:pt x="33" y="10"/>
                </a:cubicBezTo>
                <a:cubicBezTo>
                  <a:pt x="33" y="8"/>
                  <a:pt x="34" y="7"/>
                  <a:pt x="35" y="7"/>
                </a:cubicBezTo>
                <a:close/>
                <a:moveTo>
                  <a:pt x="38" y="1"/>
                </a:moveTo>
                <a:cubicBezTo>
                  <a:pt x="37" y="1"/>
                  <a:pt x="35" y="2"/>
                  <a:pt x="35" y="4"/>
                </a:cubicBezTo>
                <a:cubicBezTo>
                  <a:pt x="35" y="5"/>
                  <a:pt x="37" y="6"/>
                  <a:pt x="38" y="6"/>
                </a:cubicBezTo>
                <a:cubicBezTo>
                  <a:pt x="40" y="6"/>
                  <a:pt x="41" y="5"/>
                  <a:pt x="41" y="4"/>
                </a:cubicBezTo>
                <a:cubicBezTo>
                  <a:pt x="41" y="2"/>
                  <a:pt x="40" y="1"/>
                  <a:pt x="38" y="1"/>
                </a:cubicBezTo>
                <a:close/>
                <a:moveTo>
                  <a:pt x="32" y="0"/>
                </a:moveTo>
                <a:cubicBezTo>
                  <a:pt x="33" y="0"/>
                  <a:pt x="35" y="1"/>
                  <a:pt x="35" y="3"/>
                </a:cubicBezTo>
                <a:cubicBezTo>
                  <a:pt x="35" y="4"/>
                  <a:pt x="33" y="5"/>
                  <a:pt x="32" y="5"/>
                </a:cubicBezTo>
                <a:cubicBezTo>
                  <a:pt x="30" y="5"/>
                  <a:pt x="29" y="4"/>
                  <a:pt x="29" y="3"/>
                </a:cubicBezTo>
                <a:cubicBezTo>
                  <a:pt x="29" y="1"/>
                  <a:pt x="30" y="0"/>
                  <a:pt x="32" y="0"/>
                </a:cubicBezTo>
                <a:close/>
                <a:moveTo>
                  <a:pt x="29" y="6"/>
                </a:moveTo>
                <a:cubicBezTo>
                  <a:pt x="30" y="6"/>
                  <a:pt x="32" y="8"/>
                  <a:pt x="32" y="9"/>
                </a:cubicBezTo>
                <a:cubicBezTo>
                  <a:pt x="32" y="11"/>
                  <a:pt x="30" y="12"/>
                  <a:pt x="29" y="12"/>
                </a:cubicBezTo>
                <a:cubicBezTo>
                  <a:pt x="27" y="12"/>
                  <a:pt x="26" y="11"/>
                  <a:pt x="26" y="9"/>
                </a:cubicBezTo>
                <a:cubicBezTo>
                  <a:pt x="26" y="8"/>
                  <a:pt x="27" y="6"/>
                  <a:pt x="29" y="6"/>
                </a:cubicBezTo>
                <a:close/>
                <a:moveTo>
                  <a:pt x="22" y="7"/>
                </a:moveTo>
                <a:cubicBezTo>
                  <a:pt x="21" y="7"/>
                  <a:pt x="19" y="9"/>
                  <a:pt x="19" y="10"/>
                </a:cubicBezTo>
                <a:cubicBezTo>
                  <a:pt x="19" y="12"/>
                  <a:pt x="21" y="13"/>
                  <a:pt x="22" y="13"/>
                </a:cubicBezTo>
                <a:cubicBezTo>
                  <a:pt x="24" y="13"/>
                  <a:pt x="25" y="12"/>
                  <a:pt x="25" y="10"/>
                </a:cubicBezTo>
                <a:cubicBezTo>
                  <a:pt x="25" y="9"/>
                  <a:pt x="24" y="7"/>
                  <a:pt x="22" y="7"/>
                </a:cubicBezTo>
                <a:close/>
                <a:moveTo>
                  <a:pt x="25" y="1"/>
                </a:moveTo>
                <a:cubicBezTo>
                  <a:pt x="24" y="1"/>
                  <a:pt x="22" y="2"/>
                  <a:pt x="22" y="4"/>
                </a:cubicBezTo>
                <a:cubicBezTo>
                  <a:pt x="22" y="6"/>
                  <a:pt x="24" y="7"/>
                  <a:pt x="25" y="7"/>
                </a:cubicBezTo>
                <a:cubicBezTo>
                  <a:pt x="27" y="7"/>
                  <a:pt x="28" y="6"/>
                  <a:pt x="28" y="4"/>
                </a:cubicBezTo>
                <a:cubicBezTo>
                  <a:pt x="28" y="2"/>
                  <a:pt x="27" y="1"/>
                  <a:pt x="25" y="1"/>
                </a:cubicBezTo>
                <a:close/>
                <a:moveTo>
                  <a:pt x="18" y="2"/>
                </a:moveTo>
                <a:cubicBezTo>
                  <a:pt x="17" y="2"/>
                  <a:pt x="16" y="3"/>
                  <a:pt x="16" y="5"/>
                </a:cubicBezTo>
                <a:cubicBezTo>
                  <a:pt x="16" y="6"/>
                  <a:pt x="17" y="8"/>
                  <a:pt x="18" y="8"/>
                </a:cubicBezTo>
                <a:cubicBezTo>
                  <a:pt x="20" y="8"/>
                  <a:pt x="21" y="6"/>
                  <a:pt x="21" y="5"/>
                </a:cubicBezTo>
                <a:cubicBezTo>
                  <a:pt x="21" y="3"/>
                  <a:pt x="20" y="2"/>
                  <a:pt x="18" y="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2" name="Freeform 135"/>
          <p:cNvSpPr>
            <a:spLocks/>
          </p:cNvSpPr>
          <p:nvPr/>
        </p:nvSpPr>
        <p:spPr bwMode="auto">
          <a:xfrm>
            <a:off x="7331406" y="3381923"/>
            <a:ext cx="108153" cy="87050"/>
          </a:xfrm>
          <a:custGeom>
            <a:avLst/>
            <a:gdLst>
              <a:gd name="T0" fmla="*/ 24 w 52"/>
              <a:gd name="T1" fmla="*/ 42 h 42"/>
              <a:gd name="T2" fmla="*/ 52 w 52"/>
              <a:gd name="T3" fmla="*/ 17 h 42"/>
              <a:gd name="T4" fmla="*/ 0 w 52"/>
              <a:gd name="T5" fmla="*/ 18 h 42"/>
              <a:gd name="T6" fmla="*/ 11 w 52"/>
              <a:gd name="T7" fmla="*/ 22 h 42"/>
              <a:gd name="T8" fmla="*/ 37 w 52"/>
              <a:gd name="T9" fmla="*/ 16 h 42"/>
              <a:gd name="T10" fmla="*/ 16 w 52"/>
              <a:gd name="T11" fmla="*/ 26 h 42"/>
              <a:gd name="T12" fmla="*/ 24 w 52"/>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52" h="42">
                <a:moveTo>
                  <a:pt x="24" y="42"/>
                </a:moveTo>
                <a:cubicBezTo>
                  <a:pt x="34" y="39"/>
                  <a:pt x="37" y="17"/>
                  <a:pt x="52" y="17"/>
                </a:cubicBezTo>
                <a:cubicBezTo>
                  <a:pt x="30" y="0"/>
                  <a:pt x="13" y="1"/>
                  <a:pt x="0" y="18"/>
                </a:cubicBezTo>
                <a:cubicBezTo>
                  <a:pt x="4" y="19"/>
                  <a:pt x="8" y="20"/>
                  <a:pt x="11" y="22"/>
                </a:cubicBezTo>
                <a:cubicBezTo>
                  <a:pt x="20" y="14"/>
                  <a:pt x="29" y="13"/>
                  <a:pt x="37" y="16"/>
                </a:cubicBezTo>
                <a:cubicBezTo>
                  <a:pt x="30" y="16"/>
                  <a:pt x="22" y="19"/>
                  <a:pt x="16" y="26"/>
                </a:cubicBezTo>
                <a:cubicBezTo>
                  <a:pt x="20" y="30"/>
                  <a:pt x="23" y="35"/>
                  <a:pt x="24" y="4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3" name="Freeform 136"/>
          <p:cNvSpPr>
            <a:spLocks/>
          </p:cNvSpPr>
          <p:nvPr/>
        </p:nvSpPr>
        <p:spPr bwMode="auto">
          <a:xfrm>
            <a:off x="7232925" y="3323890"/>
            <a:ext cx="85291" cy="105515"/>
          </a:xfrm>
          <a:custGeom>
            <a:avLst/>
            <a:gdLst>
              <a:gd name="T0" fmla="*/ 39 w 41"/>
              <a:gd name="T1" fmla="*/ 45 h 51"/>
              <a:gd name="T2" fmla="*/ 24 w 41"/>
              <a:gd name="T3" fmla="*/ 46 h 51"/>
              <a:gd name="T4" fmla="*/ 13 w 41"/>
              <a:gd name="T5" fmla="*/ 13 h 51"/>
              <a:gd name="T6" fmla="*/ 18 w 41"/>
              <a:gd name="T7" fmla="*/ 46 h 51"/>
              <a:gd name="T8" fmla="*/ 3 w 41"/>
              <a:gd name="T9" fmla="*/ 51 h 51"/>
              <a:gd name="T10" fmla="*/ 11 w 41"/>
              <a:gd name="T11" fmla="*/ 0 h 51"/>
              <a:gd name="T12" fmla="*/ 39 w 41"/>
              <a:gd name="T13" fmla="*/ 45 h 51"/>
            </a:gdLst>
            <a:ahLst/>
            <a:cxnLst>
              <a:cxn ang="0">
                <a:pos x="T0" y="T1"/>
              </a:cxn>
              <a:cxn ang="0">
                <a:pos x="T2" y="T3"/>
              </a:cxn>
              <a:cxn ang="0">
                <a:pos x="T4" y="T5"/>
              </a:cxn>
              <a:cxn ang="0">
                <a:pos x="T6" y="T7"/>
              </a:cxn>
              <a:cxn ang="0">
                <a:pos x="T8" y="T9"/>
              </a:cxn>
              <a:cxn ang="0">
                <a:pos x="T10" y="T11"/>
              </a:cxn>
              <a:cxn ang="0">
                <a:pos x="T12" y="T13"/>
              </a:cxn>
            </a:cxnLst>
            <a:rect l="0" t="0" r="r" b="b"/>
            <a:pathLst>
              <a:path w="41" h="51">
                <a:moveTo>
                  <a:pt x="39" y="45"/>
                </a:moveTo>
                <a:cubicBezTo>
                  <a:pt x="34" y="44"/>
                  <a:pt x="29" y="44"/>
                  <a:pt x="24" y="46"/>
                </a:cubicBezTo>
                <a:cubicBezTo>
                  <a:pt x="23" y="29"/>
                  <a:pt x="19" y="18"/>
                  <a:pt x="13" y="13"/>
                </a:cubicBezTo>
                <a:cubicBezTo>
                  <a:pt x="17" y="25"/>
                  <a:pt x="18" y="36"/>
                  <a:pt x="18" y="46"/>
                </a:cubicBezTo>
                <a:cubicBezTo>
                  <a:pt x="13" y="46"/>
                  <a:pt x="8" y="49"/>
                  <a:pt x="3" y="51"/>
                </a:cubicBezTo>
                <a:cubicBezTo>
                  <a:pt x="0" y="36"/>
                  <a:pt x="3" y="13"/>
                  <a:pt x="11" y="0"/>
                </a:cubicBezTo>
                <a:cubicBezTo>
                  <a:pt x="19" y="11"/>
                  <a:pt x="41" y="25"/>
                  <a:pt x="39" y="4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4" name="Freeform 137"/>
          <p:cNvSpPr>
            <a:spLocks noEditPoints="1"/>
          </p:cNvSpPr>
          <p:nvPr/>
        </p:nvSpPr>
        <p:spPr bwMode="auto">
          <a:xfrm>
            <a:off x="6124137" y="2818297"/>
            <a:ext cx="201358" cy="249719"/>
          </a:xfrm>
          <a:custGeom>
            <a:avLst/>
            <a:gdLst>
              <a:gd name="T0" fmla="*/ 66 w 97"/>
              <a:gd name="T1" fmla="*/ 67 h 120"/>
              <a:gd name="T2" fmla="*/ 97 w 97"/>
              <a:gd name="T3" fmla="*/ 93 h 120"/>
              <a:gd name="T4" fmla="*/ 49 w 97"/>
              <a:gd name="T5" fmla="*/ 120 h 120"/>
              <a:gd name="T6" fmla="*/ 0 w 97"/>
              <a:gd name="T7" fmla="*/ 93 h 120"/>
              <a:gd name="T8" fmla="*/ 31 w 97"/>
              <a:gd name="T9" fmla="*/ 67 h 120"/>
              <a:gd name="T10" fmla="*/ 13 w 97"/>
              <a:gd name="T11" fmla="*/ 50 h 120"/>
              <a:gd name="T12" fmla="*/ 39 w 97"/>
              <a:gd name="T13" fmla="*/ 31 h 120"/>
              <a:gd name="T14" fmla="*/ 20 w 97"/>
              <a:gd name="T15" fmla="*/ 16 h 120"/>
              <a:gd name="T16" fmla="*/ 49 w 97"/>
              <a:gd name="T17" fmla="*/ 0 h 120"/>
              <a:gd name="T18" fmla="*/ 77 w 97"/>
              <a:gd name="T19" fmla="*/ 16 h 120"/>
              <a:gd name="T20" fmla="*/ 59 w 97"/>
              <a:gd name="T21" fmla="*/ 31 h 120"/>
              <a:gd name="T22" fmla="*/ 84 w 97"/>
              <a:gd name="T23" fmla="*/ 50 h 120"/>
              <a:gd name="T24" fmla="*/ 66 w 97"/>
              <a:gd name="T25" fmla="*/ 67 h 120"/>
              <a:gd name="T26" fmla="*/ 63 w 97"/>
              <a:gd name="T27" fmla="*/ 6 h 120"/>
              <a:gd name="T28" fmla="*/ 57 w 97"/>
              <a:gd name="T29" fmla="*/ 9 h 120"/>
              <a:gd name="T30" fmla="*/ 63 w 97"/>
              <a:gd name="T31" fmla="*/ 13 h 120"/>
              <a:gd name="T32" fmla="*/ 69 w 97"/>
              <a:gd name="T33" fmla="*/ 9 h 120"/>
              <a:gd name="T34" fmla="*/ 63 w 97"/>
              <a:gd name="T35" fmla="*/ 6 h 120"/>
              <a:gd name="T36" fmla="*/ 66 w 97"/>
              <a:gd name="T37" fmla="*/ 38 h 120"/>
              <a:gd name="T38" fmla="*/ 59 w 97"/>
              <a:gd name="T39" fmla="*/ 42 h 120"/>
              <a:gd name="T40" fmla="*/ 66 w 97"/>
              <a:gd name="T41" fmla="*/ 46 h 120"/>
              <a:gd name="T42" fmla="*/ 73 w 97"/>
              <a:gd name="T43" fmla="*/ 42 h 120"/>
              <a:gd name="T44" fmla="*/ 66 w 97"/>
              <a:gd name="T45" fmla="*/ 38 h 120"/>
              <a:gd name="T46" fmla="*/ 73 w 97"/>
              <a:gd name="T47" fmla="*/ 76 h 120"/>
              <a:gd name="T48" fmla="*/ 63 w 97"/>
              <a:gd name="T49" fmla="*/ 82 h 120"/>
              <a:gd name="T50" fmla="*/ 73 w 97"/>
              <a:gd name="T51" fmla="*/ 87 h 120"/>
              <a:gd name="T52" fmla="*/ 83 w 97"/>
              <a:gd name="T53" fmla="*/ 82 h 120"/>
              <a:gd name="T54" fmla="*/ 73 w 97"/>
              <a:gd name="T55"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7" h="120">
                <a:moveTo>
                  <a:pt x="66" y="67"/>
                </a:moveTo>
                <a:cubicBezTo>
                  <a:pt x="84" y="71"/>
                  <a:pt x="97" y="81"/>
                  <a:pt x="97" y="93"/>
                </a:cubicBezTo>
                <a:cubicBezTo>
                  <a:pt x="97" y="108"/>
                  <a:pt x="76" y="120"/>
                  <a:pt x="49" y="120"/>
                </a:cubicBezTo>
                <a:cubicBezTo>
                  <a:pt x="22" y="120"/>
                  <a:pt x="0" y="108"/>
                  <a:pt x="0" y="93"/>
                </a:cubicBezTo>
                <a:cubicBezTo>
                  <a:pt x="0" y="81"/>
                  <a:pt x="13" y="71"/>
                  <a:pt x="31" y="67"/>
                </a:cubicBezTo>
                <a:cubicBezTo>
                  <a:pt x="20" y="64"/>
                  <a:pt x="13" y="57"/>
                  <a:pt x="13" y="50"/>
                </a:cubicBezTo>
                <a:cubicBezTo>
                  <a:pt x="13" y="41"/>
                  <a:pt x="24" y="33"/>
                  <a:pt x="39" y="31"/>
                </a:cubicBezTo>
                <a:cubicBezTo>
                  <a:pt x="28" y="29"/>
                  <a:pt x="20" y="23"/>
                  <a:pt x="20" y="16"/>
                </a:cubicBezTo>
                <a:cubicBezTo>
                  <a:pt x="20" y="7"/>
                  <a:pt x="33" y="0"/>
                  <a:pt x="49" y="0"/>
                </a:cubicBezTo>
                <a:cubicBezTo>
                  <a:pt x="64" y="0"/>
                  <a:pt x="77" y="7"/>
                  <a:pt x="77" y="16"/>
                </a:cubicBezTo>
                <a:cubicBezTo>
                  <a:pt x="77" y="23"/>
                  <a:pt x="70" y="29"/>
                  <a:pt x="59" y="31"/>
                </a:cubicBezTo>
                <a:cubicBezTo>
                  <a:pt x="73" y="33"/>
                  <a:pt x="84" y="41"/>
                  <a:pt x="84" y="50"/>
                </a:cubicBezTo>
                <a:cubicBezTo>
                  <a:pt x="84" y="57"/>
                  <a:pt x="77" y="64"/>
                  <a:pt x="66" y="67"/>
                </a:cubicBezTo>
                <a:close/>
                <a:moveTo>
                  <a:pt x="63" y="6"/>
                </a:moveTo>
                <a:cubicBezTo>
                  <a:pt x="60" y="6"/>
                  <a:pt x="57" y="8"/>
                  <a:pt x="57" y="9"/>
                </a:cubicBezTo>
                <a:cubicBezTo>
                  <a:pt x="57" y="11"/>
                  <a:pt x="60" y="13"/>
                  <a:pt x="63" y="13"/>
                </a:cubicBezTo>
                <a:cubicBezTo>
                  <a:pt x="66" y="13"/>
                  <a:pt x="69" y="11"/>
                  <a:pt x="69" y="9"/>
                </a:cubicBezTo>
                <a:cubicBezTo>
                  <a:pt x="69" y="8"/>
                  <a:pt x="66" y="6"/>
                  <a:pt x="63" y="6"/>
                </a:cubicBezTo>
                <a:close/>
                <a:moveTo>
                  <a:pt x="66" y="38"/>
                </a:moveTo>
                <a:cubicBezTo>
                  <a:pt x="62" y="38"/>
                  <a:pt x="59" y="40"/>
                  <a:pt x="59" y="42"/>
                </a:cubicBezTo>
                <a:cubicBezTo>
                  <a:pt x="59" y="44"/>
                  <a:pt x="62" y="46"/>
                  <a:pt x="66" y="46"/>
                </a:cubicBezTo>
                <a:cubicBezTo>
                  <a:pt x="70" y="46"/>
                  <a:pt x="73" y="44"/>
                  <a:pt x="73" y="42"/>
                </a:cubicBezTo>
                <a:cubicBezTo>
                  <a:pt x="73" y="40"/>
                  <a:pt x="70" y="38"/>
                  <a:pt x="66" y="38"/>
                </a:cubicBezTo>
                <a:close/>
                <a:moveTo>
                  <a:pt x="73" y="76"/>
                </a:moveTo>
                <a:cubicBezTo>
                  <a:pt x="68" y="76"/>
                  <a:pt x="63" y="79"/>
                  <a:pt x="63" y="82"/>
                </a:cubicBezTo>
                <a:cubicBezTo>
                  <a:pt x="63" y="85"/>
                  <a:pt x="68" y="87"/>
                  <a:pt x="73" y="87"/>
                </a:cubicBezTo>
                <a:cubicBezTo>
                  <a:pt x="78" y="87"/>
                  <a:pt x="83" y="85"/>
                  <a:pt x="83" y="82"/>
                </a:cubicBezTo>
                <a:cubicBezTo>
                  <a:pt x="83" y="79"/>
                  <a:pt x="78" y="76"/>
                  <a:pt x="73" y="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5" name="Freeform 138"/>
          <p:cNvSpPr>
            <a:spLocks/>
          </p:cNvSpPr>
          <p:nvPr/>
        </p:nvSpPr>
        <p:spPr bwMode="auto">
          <a:xfrm>
            <a:off x="6259548" y="3101429"/>
            <a:ext cx="59792" cy="72102"/>
          </a:xfrm>
          <a:custGeom>
            <a:avLst/>
            <a:gdLst>
              <a:gd name="T0" fmla="*/ 0 w 29"/>
              <a:gd name="T1" fmla="*/ 7 h 35"/>
              <a:gd name="T2" fmla="*/ 29 w 29"/>
              <a:gd name="T3" fmla="*/ 0 h 35"/>
              <a:gd name="T4" fmla="*/ 29 w 29"/>
              <a:gd name="T5" fmla="*/ 35 h 35"/>
              <a:gd name="T6" fmla="*/ 1 w 29"/>
              <a:gd name="T7" fmla="*/ 29 h 35"/>
              <a:gd name="T8" fmla="*/ 0 w 29"/>
              <a:gd name="T9" fmla="*/ 7 h 35"/>
            </a:gdLst>
            <a:ahLst/>
            <a:cxnLst>
              <a:cxn ang="0">
                <a:pos x="T0" y="T1"/>
              </a:cxn>
              <a:cxn ang="0">
                <a:pos x="T2" y="T3"/>
              </a:cxn>
              <a:cxn ang="0">
                <a:pos x="T4" y="T5"/>
              </a:cxn>
              <a:cxn ang="0">
                <a:pos x="T6" y="T7"/>
              </a:cxn>
              <a:cxn ang="0">
                <a:pos x="T8" y="T9"/>
              </a:cxn>
            </a:cxnLst>
            <a:rect l="0" t="0" r="r" b="b"/>
            <a:pathLst>
              <a:path w="29" h="35">
                <a:moveTo>
                  <a:pt x="0" y="7"/>
                </a:moveTo>
                <a:cubicBezTo>
                  <a:pt x="10" y="6"/>
                  <a:pt x="19" y="4"/>
                  <a:pt x="29" y="0"/>
                </a:cubicBezTo>
                <a:cubicBezTo>
                  <a:pt x="29" y="35"/>
                  <a:pt x="29" y="35"/>
                  <a:pt x="29" y="35"/>
                </a:cubicBezTo>
                <a:cubicBezTo>
                  <a:pt x="20" y="32"/>
                  <a:pt x="10" y="30"/>
                  <a:pt x="1" y="29"/>
                </a:cubicBezTo>
                <a:lnTo>
                  <a:pt x="0" y="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6" name="Freeform 139"/>
          <p:cNvSpPr>
            <a:spLocks/>
          </p:cNvSpPr>
          <p:nvPr/>
        </p:nvSpPr>
        <p:spPr bwMode="auto">
          <a:xfrm>
            <a:off x="6200635" y="3118136"/>
            <a:ext cx="36051" cy="43085"/>
          </a:xfrm>
          <a:custGeom>
            <a:avLst/>
            <a:gdLst>
              <a:gd name="T0" fmla="*/ 0 w 17"/>
              <a:gd name="T1" fmla="*/ 0 h 21"/>
              <a:gd name="T2" fmla="*/ 17 w 17"/>
              <a:gd name="T3" fmla="*/ 0 h 21"/>
              <a:gd name="T4" fmla="*/ 17 w 17"/>
              <a:gd name="T5" fmla="*/ 21 h 21"/>
              <a:gd name="T6" fmla="*/ 0 w 17"/>
              <a:gd name="T7" fmla="*/ 21 h 21"/>
              <a:gd name="T8" fmla="*/ 0 w 17"/>
              <a:gd name="T9" fmla="*/ 0 h 21"/>
            </a:gdLst>
            <a:ahLst/>
            <a:cxnLst>
              <a:cxn ang="0">
                <a:pos x="T0" y="T1"/>
              </a:cxn>
              <a:cxn ang="0">
                <a:pos x="T2" y="T3"/>
              </a:cxn>
              <a:cxn ang="0">
                <a:pos x="T4" y="T5"/>
              </a:cxn>
              <a:cxn ang="0">
                <a:pos x="T6" y="T7"/>
              </a:cxn>
              <a:cxn ang="0">
                <a:pos x="T8" y="T9"/>
              </a:cxn>
            </a:cxnLst>
            <a:rect l="0" t="0" r="r" b="b"/>
            <a:pathLst>
              <a:path w="17" h="21">
                <a:moveTo>
                  <a:pt x="0" y="0"/>
                </a:moveTo>
                <a:cubicBezTo>
                  <a:pt x="6" y="0"/>
                  <a:pt x="11" y="0"/>
                  <a:pt x="17" y="0"/>
                </a:cubicBezTo>
                <a:cubicBezTo>
                  <a:pt x="17" y="21"/>
                  <a:pt x="17" y="21"/>
                  <a:pt x="17" y="21"/>
                </a:cubicBezTo>
                <a:cubicBezTo>
                  <a:pt x="11" y="21"/>
                  <a:pt x="6" y="21"/>
                  <a:pt x="0" y="21"/>
                </a:cubicBez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7" name="Freeform 140"/>
          <p:cNvSpPr>
            <a:spLocks/>
          </p:cNvSpPr>
          <p:nvPr/>
        </p:nvSpPr>
        <p:spPr bwMode="auto">
          <a:xfrm>
            <a:off x="6111826" y="3101429"/>
            <a:ext cx="65947" cy="72102"/>
          </a:xfrm>
          <a:custGeom>
            <a:avLst/>
            <a:gdLst>
              <a:gd name="T0" fmla="*/ 0 w 32"/>
              <a:gd name="T1" fmla="*/ 0 h 35"/>
              <a:gd name="T2" fmla="*/ 32 w 32"/>
              <a:gd name="T3" fmla="*/ 8 h 35"/>
              <a:gd name="T4" fmla="*/ 31 w 32"/>
              <a:gd name="T5" fmla="*/ 29 h 35"/>
              <a:gd name="T6" fmla="*/ 0 w 32"/>
              <a:gd name="T7" fmla="*/ 35 h 35"/>
              <a:gd name="T8" fmla="*/ 0 w 32"/>
              <a:gd name="T9" fmla="*/ 0 h 35"/>
            </a:gdLst>
            <a:ahLst/>
            <a:cxnLst>
              <a:cxn ang="0">
                <a:pos x="T0" y="T1"/>
              </a:cxn>
              <a:cxn ang="0">
                <a:pos x="T2" y="T3"/>
              </a:cxn>
              <a:cxn ang="0">
                <a:pos x="T4" y="T5"/>
              </a:cxn>
              <a:cxn ang="0">
                <a:pos x="T6" y="T7"/>
              </a:cxn>
              <a:cxn ang="0">
                <a:pos x="T8" y="T9"/>
              </a:cxn>
            </a:cxnLst>
            <a:rect l="0" t="0" r="r" b="b"/>
            <a:pathLst>
              <a:path w="32" h="35">
                <a:moveTo>
                  <a:pt x="0" y="0"/>
                </a:moveTo>
                <a:cubicBezTo>
                  <a:pt x="11" y="4"/>
                  <a:pt x="22" y="7"/>
                  <a:pt x="32" y="8"/>
                </a:cubicBezTo>
                <a:cubicBezTo>
                  <a:pt x="31" y="29"/>
                  <a:pt x="31" y="29"/>
                  <a:pt x="31" y="29"/>
                </a:cubicBezTo>
                <a:cubicBezTo>
                  <a:pt x="21" y="30"/>
                  <a:pt x="11" y="32"/>
                  <a:pt x="0" y="35"/>
                </a:cubicBez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8" name="Freeform 141"/>
          <p:cNvSpPr>
            <a:spLocks/>
          </p:cNvSpPr>
          <p:nvPr/>
        </p:nvSpPr>
        <p:spPr bwMode="auto">
          <a:xfrm>
            <a:off x="6134688" y="3086481"/>
            <a:ext cx="62430" cy="1099995"/>
          </a:xfrm>
          <a:custGeom>
            <a:avLst/>
            <a:gdLst>
              <a:gd name="T0" fmla="*/ 71 w 71"/>
              <a:gd name="T1" fmla="*/ 0 h 1251"/>
              <a:gd name="T2" fmla="*/ 63 w 71"/>
              <a:gd name="T3" fmla="*/ 362 h 1251"/>
              <a:gd name="T4" fmla="*/ 45 w 71"/>
              <a:gd name="T5" fmla="*/ 1251 h 1251"/>
              <a:gd name="T6" fmla="*/ 21 w 71"/>
              <a:gd name="T7" fmla="*/ 1249 h 1251"/>
              <a:gd name="T8" fmla="*/ 0 w 71"/>
              <a:gd name="T9" fmla="*/ 1249 h 1251"/>
              <a:gd name="T10" fmla="*/ 40 w 71"/>
              <a:gd name="T11" fmla="*/ 362 h 1251"/>
              <a:gd name="T12" fmla="*/ 59 w 71"/>
              <a:gd name="T13" fmla="*/ 0 h 1251"/>
              <a:gd name="T14" fmla="*/ 71 w 71"/>
              <a:gd name="T15" fmla="*/ 0 h 12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251">
                <a:moveTo>
                  <a:pt x="71" y="0"/>
                </a:moveTo>
                <a:lnTo>
                  <a:pt x="63" y="362"/>
                </a:lnTo>
                <a:lnTo>
                  <a:pt x="45" y="1251"/>
                </a:lnTo>
                <a:lnTo>
                  <a:pt x="21" y="1249"/>
                </a:lnTo>
                <a:lnTo>
                  <a:pt x="0" y="1249"/>
                </a:lnTo>
                <a:lnTo>
                  <a:pt x="40" y="362"/>
                </a:lnTo>
                <a:lnTo>
                  <a:pt x="59" y="0"/>
                </a:lnTo>
                <a:lnTo>
                  <a:pt x="7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9" name="Freeform 142"/>
          <p:cNvSpPr>
            <a:spLocks/>
          </p:cNvSpPr>
          <p:nvPr/>
        </p:nvSpPr>
        <p:spPr bwMode="auto">
          <a:xfrm>
            <a:off x="6238445" y="3086481"/>
            <a:ext cx="64188" cy="1098237"/>
          </a:xfrm>
          <a:custGeom>
            <a:avLst/>
            <a:gdLst>
              <a:gd name="T0" fmla="*/ 14 w 73"/>
              <a:gd name="T1" fmla="*/ 0 h 1249"/>
              <a:gd name="T2" fmla="*/ 31 w 73"/>
              <a:gd name="T3" fmla="*/ 362 h 1249"/>
              <a:gd name="T4" fmla="*/ 73 w 73"/>
              <a:gd name="T5" fmla="*/ 1249 h 1249"/>
              <a:gd name="T6" fmla="*/ 52 w 73"/>
              <a:gd name="T7" fmla="*/ 1249 h 1249"/>
              <a:gd name="T8" fmla="*/ 28 w 73"/>
              <a:gd name="T9" fmla="*/ 1249 h 1249"/>
              <a:gd name="T10" fmla="*/ 9 w 73"/>
              <a:gd name="T11" fmla="*/ 362 h 1249"/>
              <a:gd name="T12" fmla="*/ 0 w 73"/>
              <a:gd name="T13" fmla="*/ 0 h 1249"/>
              <a:gd name="T14" fmla="*/ 14 w 73"/>
              <a:gd name="T15" fmla="*/ 0 h 12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249">
                <a:moveTo>
                  <a:pt x="14" y="0"/>
                </a:moveTo>
                <a:lnTo>
                  <a:pt x="31" y="362"/>
                </a:lnTo>
                <a:lnTo>
                  <a:pt x="73" y="1249"/>
                </a:lnTo>
                <a:lnTo>
                  <a:pt x="52" y="1249"/>
                </a:lnTo>
                <a:lnTo>
                  <a:pt x="28" y="1249"/>
                </a:lnTo>
                <a:lnTo>
                  <a:pt x="9" y="362"/>
                </a:lnTo>
                <a:lnTo>
                  <a:pt x="0" y="0"/>
                </a:lnTo>
                <a:lnTo>
                  <a:pt x="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0" name="Freeform 143"/>
          <p:cNvSpPr>
            <a:spLocks noEditPoints="1"/>
          </p:cNvSpPr>
          <p:nvPr/>
        </p:nvSpPr>
        <p:spPr bwMode="auto">
          <a:xfrm>
            <a:off x="7304148" y="3104946"/>
            <a:ext cx="254116" cy="252357"/>
          </a:xfrm>
          <a:custGeom>
            <a:avLst/>
            <a:gdLst>
              <a:gd name="T0" fmla="*/ 91 w 122"/>
              <a:gd name="T1" fmla="*/ 51 h 121"/>
              <a:gd name="T2" fmla="*/ 45 w 122"/>
              <a:gd name="T3" fmla="*/ 33 h 121"/>
              <a:gd name="T4" fmla="*/ 50 w 122"/>
              <a:gd name="T5" fmla="*/ 28 h 121"/>
              <a:gd name="T6" fmla="*/ 55 w 122"/>
              <a:gd name="T7" fmla="*/ 33 h 121"/>
              <a:gd name="T8" fmla="*/ 25 w 122"/>
              <a:gd name="T9" fmla="*/ 10 h 121"/>
              <a:gd name="T10" fmla="*/ 25 w 122"/>
              <a:gd name="T11" fmla="*/ 7 h 121"/>
              <a:gd name="T12" fmla="*/ 6 w 122"/>
              <a:gd name="T13" fmla="*/ 14 h 121"/>
              <a:gd name="T14" fmla="*/ 96 w 122"/>
              <a:gd name="T15" fmla="*/ 61 h 121"/>
              <a:gd name="T16" fmla="*/ 89 w 122"/>
              <a:gd name="T17" fmla="*/ 7 h 121"/>
              <a:gd name="T18" fmla="*/ 77 w 122"/>
              <a:gd name="T19" fmla="*/ 10 h 121"/>
              <a:gd name="T20" fmla="*/ 25 w 122"/>
              <a:gd name="T21" fmla="*/ 0 h 121"/>
              <a:gd name="T22" fmla="*/ 25 w 122"/>
              <a:gd name="T23" fmla="*/ 3 h 121"/>
              <a:gd name="T24" fmla="*/ 2 w 122"/>
              <a:gd name="T25" fmla="*/ 14 h 121"/>
              <a:gd name="T26" fmla="*/ 0 w 122"/>
              <a:gd name="T27" fmla="*/ 77 h 121"/>
              <a:gd name="T28" fmla="*/ 87 w 122"/>
              <a:gd name="T29" fmla="*/ 108 h 121"/>
              <a:gd name="T30" fmla="*/ 85 w 122"/>
              <a:gd name="T31" fmla="*/ 96 h 121"/>
              <a:gd name="T32" fmla="*/ 100 w 122"/>
              <a:gd name="T33" fmla="*/ 88 h 121"/>
              <a:gd name="T34" fmla="*/ 115 w 122"/>
              <a:gd name="T35" fmla="*/ 53 h 121"/>
              <a:gd name="T36" fmla="*/ 100 w 122"/>
              <a:gd name="T37" fmla="*/ 14 h 121"/>
              <a:gd name="T38" fmla="*/ 77 w 122"/>
              <a:gd name="T39" fmla="*/ 3 h 121"/>
              <a:gd name="T40" fmla="*/ 77 w 122"/>
              <a:gd name="T41" fmla="*/ 0 h 121"/>
              <a:gd name="T42" fmla="*/ 23 w 122"/>
              <a:gd name="T43" fmla="*/ 81 h 121"/>
              <a:gd name="T44" fmla="*/ 23 w 122"/>
              <a:gd name="T45" fmla="*/ 88 h 121"/>
              <a:gd name="T46" fmla="*/ 23 w 122"/>
              <a:gd name="T47" fmla="*/ 81 h 121"/>
              <a:gd name="T48" fmla="*/ 79 w 122"/>
              <a:gd name="T49" fmla="*/ 84 h 121"/>
              <a:gd name="T50" fmla="*/ 73 w 122"/>
              <a:gd name="T51" fmla="*/ 84 h 121"/>
              <a:gd name="T52" fmla="*/ 50 w 122"/>
              <a:gd name="T53" fmla="*/ 69 h 121"/>
              <a:gd name="T54" fmla="*/ 57 w 122"/>
              <a:gd name="T55" fmla="*/ 77 h 121"/>
              <a:gd name="T56" fmla="*/ 67 w 122"/>
              <a:gd name="T57" fmla="*/ 82 h 121"/>
              <a:gd name="T58" fmla="*/ 61 w 122"/>
              <a:gd name="T59" fmla="*/ 91 h 121"/>
              <a:gd name="T60" fmla="*/ 60 w 122"/>
              <a:gd name="T61" fmla="*/ 102 h 121"/>
              <a:gd name="T62" fmla="*/ 50 w 122"/>
              <a:gd name="T63" fmla="*/ 99 h 121"/>
              <a:gd name="T64" fmla="*/ 39 w 122"/>
              <a:gd name="T65" fmla="*/ 102 h 121"/>
              <a:gd name="T66" fmla="*/ 38 w 122"/>
              <a:gd name="T67" fmla="*/ 91 h 121"/>
              <a:gd name="T68" fmla="*/ 32 w 122"/>
              <a:gd name="T69" fmla="*/ 81 h 121"/>
              <a:gd name="T70" fmla="*/ 42 w 122"/>
              <a:gd name="T71" fmla="*/ 77 h 121"/>
              <a:gd name="T72" fmla="*/ 50 w 122"/>
              <a:gd name="T73" fmla="*/ 69 h 121"/>
              <a:gd name="T74" fmla="*/ 52 w 122"/>
              <a:gd name="T75" fmla="*/ 87 h 121"/>
              <a:gd name="T76" fmla="*/ 48 w 122"/>
              <a:gd name="T77" fmla="*/ 87 h 121"/>
              <a:gd name="T78" fmla="*/ 53 w 122"/>
              <a:gd name="T79" fmla="*/ 91 h 121"/>
              <a:gd name="T80" fmla="*/ 53 w 122"/>
              <a:gd name="T81" fmla="*/ 93 h 121"/>
              <a:gd name="T82" fmla="*/ 53 w 122"/>
              <a:gd name="T83" fmla="*/ 91 h 121"/>
              <a:gd name="T84" fmla="*/ 45 w 122"/>
              <a:gd name="T85" fmla="*/ 86 h 121"/>
              <a:gd name="T86" fmla="*/ 43 w 122"/>
              <a:gd name="T87" fmla="*/ 86 h 121"/>
              <a:gd name="T88" fmla="*/ 55 w 122"/>
              <a:gd name="T89" fmla="*/ 84 h 121"/>
              <a:gd name="T90" fmla="*/ 55 w 122"/>
              <a:gd name="T91" fmla="*/ 86 h 121"/>
              <a:gd name="T92" fmla="*/ 55 w 122"/>
              <a:gd name="T93" fmla="*/ 84 h 121"/>
              <a:gd name="T94" fmla="*/ 51 w 122"/>
              <a:gd name="T95" fmla="*/ 81 h 121"/>
              <a:gd name="T96" fmla="*/ 49 w 122"/>
              <a:gd name="T97" fmla="*/ 81 h 121"/>
              <a:gd name="T98" fmla="*/ 46 w 122"/>
              <a:gd name="T99" fmla="*/ 91 h 121"/>
              <a:gd name="T100" fmla="*/ 46 w 122"/>
              <a:gd name="T101" fmla="*/ 93 h 121"/>
              <a:gd name="T102" fmla="*/ 46 w 122"/>
              <a:gd name="T103" fmla="*/ 91 h 121"/>
              <a:gd name="T104" fmla="*/ 53 w 122"/>
              <a:gd name="T105" fmla="*/ 86 h 121"/>
              <a:gd name="T106" fmla="*/ 52 w 122"/>
              <a:gd name="T107" fmla="*/ 90 h 121"/>
              <a:gd name="T108" fmla="*/ 47 w 122"/>
              <a:gd name="T109" fmla="*/ 90 h 121"/>
              <a:gd name="T110" fmla="*/ 46 w 122"/>
              <a:gd name="T111" fmla="*/ 86 h 121"/>
              <a:gd name="T112" fmla="*/ 50 w 122"/>
              <a:gd name="T113" fmla="*/ 8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2" h="121">
                <a:moveTo>
                  <a:pt x="55" y="33"/>
                </a:moveTo>
                <a:cubicBezTo>
                  <a:pt x="70" y="34"/>
                  <a:pt x="83" y="41"/>
                  <a:pt x="91" y="51"/>
                </a:cubicBezTo>
                <a:cubicBezTo>
                  <a:pt x="10" y="51"/>
                  <a:pt x="10" y="51"/>
                  <a:pt x="10" y="51"/>
                </a:cubicBezTo>
                <a:cubicBezTo>
                  <a:pt x="18" y="41"/>
                  <a:pt x="31" y="34"/>
                  <a:pt x="45" y="33"/>
                </a:cubicBezTo>
                <a:cubicBezTo>
                  <a:pt x="45" y="33"/>
                  <a:pt x="45" y="33"/>
                  <a:pt x="45" y="33"/>
                </a:cubicBezTo>
                <a:cubicBezTo>
                  <a:pt x="45" y="30"/>
                  <a:pt x="48" y="28"/>
                  <a:pt x="50" y="28"/>
                </a:cubicBezTo>
                <a:cubicBezTo>
                  <a:pt x="53" y="28"/>
                  <a:pt x="55" y="30"/>
                  <a:pt x="55" y="33"/>
                </a:cubicBezTo>
                <a:cubicBezTo>
                  <a:pt x="55" y="33"/>
                  <a:pt x="55" y="33"/>
                  <a:pt x="55" y="33"/>
                </a:cubicBezTo>
                <a:close/>
                <a:moveTo>
                  <a:pt x="77" y="10"/>
                </a:moveTo>
                <a:cubicBezTo>
                  <a:pt x="25" y="10"/>
                  <a:pt x="25" y="10"/>
                  <a:pt x="25" y="10"/>
                </a:cubicBezTo>
                <a:cubicBezTo>
                  <a:pt x="25" y="10"/>
                  <a:pt x="25" y="10"/>
                  <a:pt x="25" y="10"/>
                </a:cubicBezTo>
                <a:cubicBezTo>
                  <a:pt x="25" y="7"/>
                  <a:pt x="25" y="7"/>
                  <a:pt x="25" y="7"/>
                </a:cubicBezTo>
                <a:cubicBezTo>
                  <a:pt x="13" y="7"/>
                  <a:pt x="13" y="7"/>
                  <a:pt x="13" y="7"/>
                </a:cubicBezTo>
                <a:cubicBezTo>
                  <a:pt x="9" y="7"/>
                  <a:pt x="6" y="10"/>
                  <a:pt x="6" y="14"/>
                </a:cubicBezTo>
                <a:cubicBezTo>
                  <a:pt x="6" y="61"/>
                  <a:pt x="6" y="61"/>
                  <a:pt x="6" y="61"/>
                </a:cubicBezTo>
                <a:cubicBezTo>
                  <a:pt x="96" y="61"/>
                  <a:pt x="96" y="61"/>
                  <a:pt x="96" y="61"/>
                </a:cubicBezTo>
                <a:cubicBezTo>
                  <a:pt x="96" y="14"/>
                  <a:pt x="96" y="14"/>
                  <a:pt x="96" y="14"/>
                </a:cubicBezTo>
                <a:cubicBezTo>
                  <a:pt x="96" y="10"/>
                  <a:pt x="93" y="7"/>
                  <a:pt x="89" y="7"/>
                </a:cubicBezTo>
                <a:cubicBezTo>
                  <a:pt x="77" y="7"/>
                  <a:pt x="77" y="7"/>
                  <a:pt x="77" y="7"/>
                </a:cubicBezTo>
                <a:cubicBezTo>
                  <a:pt x="77" y="10"/>
                  <a:pt x="77" y="10"/>
                  <a:pt x="77" y="10"/>
                </a:cubicBezTo>
                <a:cubicBezTo>
                  <a:pt x="77" y="10"/>
                  <a:pt x="77" y="10"/>
                  <a:pt x="77" y="10"/>
                </a:cubicBezTo>
                <a:close/>
                <a:moveTo>
                  <a:pt x="25" y="0"/>
                </a:moveTo>
                <a:cubicBezTo>
                  <a:pt x="25" y="0"/>
                  <a:pt x="25" y="0"/>
                  <a:pt x="25" y="0"/>
                </a:cubicBezTo>
                <a:cubicBezTo>
                  <a:pt x="25" y="3"/>
                  <a:pt x="25" y="3"/>
                  <a:pt x="25" y="3"/>
                </a:cubicBezTo>
                <a:cubicBezTo>
                  <a:pt x="13" y="3"/>
                  <a:pt x="13" y="3"/>
                  <a:pt x="13" y="3"/>
                </a:cubicBezTo>
                <a:cubicBezTo>
                  <a:pt x="7" y="3"/>
                  <a:pt x="2" y="8"/>
                  <a:pt x="2" y="14"/>
                </a:cubicBezTo>
                <a:cubicBezTo>
                  <a:pt x="2" y="68"/>
                  <a:pt x="2" y="68"/>
                  <a:pt x="2" y="68"/>
                </a:cubicBezTo>
                <a:cubicBezTo>
                  <a:pt x="1" y="71"/>
                  <a:pt x="0" y="74"/>
                  <a:pt x="0" y="77"/>
                </a:cubicBezTo>
                <a:cubicBezTo>
                  <a:pt x="0" y="102"/>
                  <a:pt x="23" y="121"/>
                  <a:pt x="51" y="121"/>
                </a:cubicBezTo>
                <a:cubicBezTo>
                  <a:pt x="65" y="121"/>
                  <a:pt x="78" y="116"/>
                  <a:pt x="87" y="108"/>
                </a:cubicBezTo>
                <a:cubicBezTo>
                  <a:pt x="86" y="105"/>
                  <a:pt x="85" y="103"/>
                  <a:pt x="85" y="100"/>
                </a:cubicBezTo>
                <a:cubicBezTo>
                  <a:pt x="85" y="98"/>
                  <a:pt x="85" y="97"/>
                  <a:pt x="85" y="96"/>
                </a:cubicBezTo>
                <a:cubicBezTo>
                  <a:pt x="96" y="96"/>
                  <a:pt x="96" y="96"/>
                  <a:pt x="96" y="96"/>
                </a:cubicBezTo>
                <a:cubicBezTo>
                  <a:pt x="98" y="93"/>
                  <a:pt x="99" y="90"/>
                  <a:pt x="100" y="88"/>
                </a:cubicBezTo>
                <a:cubicBezTo>
                  <a:pt x="122" y="58"/>
                  <a:pt x="122" y="58"/>
                  <a:pt x="122" y="58"/>
                </a:cubicBezTo>
                <a:cubicBezTo>
                  <a:pt x="115" y="53"/>
                  <a:pt x="115" y="53"/>
                  <a:pt x="115" y="53"/>
                </a:cubicBezTo>
                <a:cubicBezTo>
                  <a:pt x="100" y="59"/>
                  <a:pt x="100" y="59"/>
                  <a:pt x="100" y="59"/>
                </a:cubicBezTo>
                <a:cubicBezTo>
                  <a:pt x="100" y="14"/>
                  <a:pt x="100" y="14"/>
                  <a:pt x="100" y="14"/>
                </a:cubicBezTo>
                <a:cubicBezTo>
                  <a:pt x="100" y="8"/>
                  <a:pt x="95" y="3"/>
                  <a:pt x="89" y="3"/>
                </a:cubicBezTo>
                <a:cubicBezTo>
                  <a:pt x="77" y="3"/>
                  <a:pt x="77" y="3"/>
                  <a:pt x="77" y="3"/>
                </a:cubicBezTo>
                <a:cubicBezTo>
                  <a:pt x="77" y="0"/>
                  <a:pt x="77" y="0"/>
                  <a:pt x="77" y="0"/>
                </a:cubicBezTo>
                <a:cubicBezTo>
                  <a:pt x="77" y="0"/>
                  <a:pt x="77" y="0"/>
                  <a:pt x="77" y="0"/>
                </a:cubicBezTo>
                <a:cubicBezTo>
                  <a:pt x="25" y="0"/>
                  <a:pt x="25" y="0"/>
                  <a:pt x="25" y="0"/>
                </a:cubicBezTo>
                <a:close/>
                <a:moveTo>
                  <a:pt x="23" y="81"/>
                </a:moveTo>
                <a:cubicBezTo>
                  <a:pt x="25" y="81"/>
                  <a:pt x="26" y="83"/>
                  <a:pt x="26" y="84"/>
                </a:cubicBezTo>
                <a:cubicBezTo>
                  <a:pt x="26" y="86"/>
                  <a:pt x="25" y="88"/>
                  <a:pt x="23" y="88"/>
                </a:cubicBezTo>
                <a:cubicBezTo>
                  <a:pt x="21" y="88"/>
                  <a:pt x="20" y="86"/>
                  <a:pt x="20" y="84"/>
                </a:cubicBezTo>
                <a:cubicBezTo>
                  <a:pt x="20" y="83"/>
                  <a:pt x="21" y="81"/>
                  <a:pt x="23" y="81"/>
                </a:cubicBezTo>
                <a:close/>
                <a:moveTo>
                  <a:pt x="76" y="81"/>
                </a:moveTo>
                <a:cubicBezTo>
                  <a:pt x="78" y="81"/>
                  <a:pt x="79" y="83"/>
                  <a:pt x="79" y="84"/>
                </a:cubicBezTo>
                <a:cubicBezTo>
                  <a:pt x="79" y="86"/>
                  <a:pt x="78" y="88"/>
                  <a:pt x="76" y="88"/>
                </a:cubicBezTo>
                <a:cubicBezTo>
                  <a:pt x="74" y="88"/>
                  <a:pt x="73" y="86"/>
                  <a:pt x="73" y="84"/>
                </a:cubicBezTo>
                <a:cubicBezTo>
                  <a:pt x="73" y="83"/>
                  <a:pt x="74" y="81"/>
                  <a:pt x="76" y="81"/>
                </a:cubicBezTo>
                <a:close/>
                <a:moveTo>
                  <a:pt x="50" y="69"/>
                </a:moveTo>
                <a:cubicBezTo>
                  <a:pt x="54" y="69"/>
                  <a:pt x="57" y="72"/>
                  <a:pt x="57" y="76"/>
                </a:cubicBezTo>
                <a:cubicBezTo>
                  <a:pt x="57" y="77"/>
                  <a:pt x="57" y="77"/>
                  <a:pt x="57" y="77"/>
                </a:cubicBezTo>
                <a:cubicBezTo>
                  <a:pt x="57" y="77"/>
                  <a:pt x="57" y="77"/>
                  <a:pt x="58" y="77"/>
                </a:cubicBezTo>
                <a:cubicBezTo>
                  <a:pt x="61" y="76"/>
                  <a:pt x="66" y="78"/>
                  <a:pt x="67" y="82"/>
                </a:cubicBezTo>
                <a:cubicBezTo>
                  <a:pt x="68" y="85"/>
                  <a:pt x="66" y="89"/>
                  <a:pt x="62" y="91"/>
                </a:cubicBezTo>
                <a:cubicBezTo>
                  <a:pt x="62" y="91"/>
                  <a:pt x="62" y="91"/>
                  <a:pt x="61" y="91"/>
                </a:cubicBezTo>
                <a:cubicBezTo>
                  <a:pt x="61" y="91"/>
                  <a:pt x="62" y="91"/>
                  <a:pt x="62" y="92"/>
                </a:cubicBezTo>
                <a:cubicBezTo>
                  <a:pt x="64" y="95"/>
                  <a:pt x="63" y="99"/>
                  <a:pt x="60" y="102"/>
                </a:cubicBezTo>
                <a:cubicBezTo>
                  <a:pt x="57" y="104"/>
                  <a:pt x="52" y="104"/>
                  <a:pt x="50" y="100"/>
                </a:cubicBezTo>
                <a:cubicBezTo>
                  <a:pt x="50" y="100"/>
                  <a:pt x="50" y="100"/>
                  <a:pt x="50" y="99"/>
                </a:cubicBezTo>
                <a:cubicBezTo>
                  <a:pt x="49" y="100"/>
                  <a:pt x="49" y="100"/>
                  <a:pt x="49" y="100"/>
                </a:cubicBezTo>
                <a:cubicBezTo>
                  <a:pt x="47" y="103"/>
                  <a:pt x="42" y="104"/>
                  <a:pt x="39" y="102"/>
                </a:cubicBezTo>
                <a:cubicBezTo>
                  <a:pt x="36" y="99"/>
                  <a:pt x="35" y="95"/>
                  <a:pt x="37" y="92"/>
                </a:cubicBezTo>
                <a:cubicBezTo>
                  <a:pt x="37" y="91"/>
                  <a:pt x="38" y="91"/>
                  <a:pt x="38" y="91"/>
                </a:cubicBezTo>
                <a:cubicBezTo>
                  <a:pt x="38" y="91"/>
                  <a:pt x="37" y="91"/>
                  <a:pt x="37" y="91"/>
                </a:cubicBezTo>
                <a:cubicBezTo>
                  <a:pt x="33" y="89"/>
                  <a:pt x="31" y="85"/>
                  <a:pt x="32" y="81"/>
                </a:cubicBezTo>
                <a:cubicBezTo>
                  <a:pt x="34" y="78"/>
                  <a:pt x="38" y="76"/>
                  <a:pt x="42" y="77"/>
                </a:cubicBezTo>
                <a:cubicBezTo>
                  <a:pt x="42" y="77"/>
                  <a:pt x="42" y="77"/>
                  <a:pt x="42" y="77"/>
                </a:cubicBezTo>
                <a:cubicBezTo>
                  <a:pt x="42" y="77"/>
                  <a:pt x="42" y="77"/>
                  <a:pt x="42" y="76"/>
                </a:cubicBezTo>
                <a:cubicBezTo>
                  <a:pt x="42" y="72"/>
                  <a:pt x="46" y="69"/>
                  <a:pt x="50" y="69"/>
                </a:cubicBezTo>
                <a:close/>
                <a:moveTo>
                  <a:pt x="50" y="85"/>
                </a:moveTo>
                <a:cubicBezTo>
                  <a:pt x="51" y="85"/>
                  <a:pt x="52" y="86"/>
                  <a:pt x="52" y="87"/>
                </a:cubicBezTo>
                <a:cubicBezTo>
                  <a:pt x="52" y="88"/>
                  <a:pt x="51" y="89"/>
                  <a:pt x="50" y="89"/>
                </a:cubicBezTo>
                <a:cubicBezTo>
                  <a:pt x="48" y="89"/>
                  <a:pt x="48" y="88"/>
                  <a:pt x="48" y="87"/>
                </a:cubicBezTo>
                <a:cubicBezTo>
                  <a:pt x="48" y="86"/>
                  <a:pt x="48" y="85"/>
                  <a:pt x="50" y="85"/>
                </a:cubicBezTo>
                <a:close/>
                <a:moveTo>
                  <a:pt x="53" y="91"/>
                </a:moveTo>
                <a:cubicBezTo>
                  <a:pt x="53" y="91"/>
                  <a:pt x="54" y="91"/>
                  <a:pt x="54" y="92"/>
                </a:cubicBezTo>
                <a:cubicBezTo>
                  <a:pt x="54" y="93"/>
                  <a:pt x="53" y="93"/>
                  <a:pt x="53" y="93"/>
                </a:cubicBezTo>
                <a:cubicBezTo>
                  <a:pt x="52" y="93"/>
                  <a:pt x="52" y="93"/>
                  <a:pt x="52" y="92"/>
                </a:cubicBezTo>
                <a:cubicBezTo>
                  <a:pt x="52" y="91"/>
                  <a:pt x="52" y="91"/>
                  <a:pt x="53" y="91"/>
                </a:cubicBezTo>
                <a:close/>
                <a:moveTo>
                  <a:pt x="44" y="85"/>
                </a:moveTo>
                <a:cubicBezTo>
                  <a:pt x="45" y="85"/>
                  <a:pt x="45" y="85"/>
                  <a:pt x="45" y="86"/>
                </a:cubicBezTo>
                <a:cubicBezTo>
                  <a:pt x="45" y="86"/>
                  <a:pt x="45" y="87"/>
                  <a:pt x="44" y="87"/>
                </a:cubicBezTo>
                <a:cubicBezTo>
                  <a:pt x="44" y="87"/>
                  <a:pt x="43" y="86"/>
                  <a:pt x="43" y="86"/>
                </a:cubicBezTo>
                <a:cubicBezTo>
                  <a:pt x="43" y="85"/>
                  <a:pt x="44" y="85"/>
                  <a:pt x="44" y="85"/>
                </a:cubicBezTo>
                <a:close/>
                <a:moveTo>
                  <a:pt x="55" y="84"/>
                </a:moveTo>
                <a:cubicBezTo>
                  <a:pt x="55" y="84"/>
                  <a:pt x="56" y="85"/>
                  <a:pt x="56" y="85"/>
                </a:cubicBezTo>
                <a:cubicBezTo>
                  <a:pt x="56" y="86"/>
                  <a:pt x="55" y="86"/>
                  <a:pt x="55" y="86"/>
                </a:cubicBezTo>
                <a:cubicBezTo>
                  <a:pt x="54" y="86"/>
                  <a:pt x="54" y="86"/>
                  <a:pt x="54" y="85"/>
                </a:cubicBezTo>
                <a:cubicBezTo>
                  <a:pt x="54" y="85"/>
                  <a:pt x="54" y="84"/>
                  <a:pt x="55" y="84"/>
                </a:cubicBezTo>
                <a:close/>
                <a:moveTo>
                  <a:pt x="50" y="80"/>
                </a:moveTo>
                <a:cubicBezTo>
                  <a:pt x="50" y="80"/>
                  <a:pt x="51" y="81"/>
                  <a:pt x="51" y="81"/>
                </a:cubicBezTo>
                <a:cubicBezTo>
                  <a:pt x="51" y="82"/>
                  <a:pt x="50" y="82"/>
                  <a:pt x="50" y="82"/>
                </a:cubicBezTo>
                <a:cubicBezTo>
                  <a:pt x="49" y="82"/>
                  <a:pt x="49" y="82"/>
                  <a:pt x="49" y="81"/>
                </a:cubicBezTo>
                <a:cubicBezTo>
                  <a:pt x="49" y="81"/>
                  <a:pt x="49" y="80"/>
                  <a:pt x="50" y="80"/>
                </a:cubicBezTo>
                <a:close/>
                <a:moveTo>
                  <a:pt x="46" y="91"/>
                </a:moveTo>
                <a:cubicBezTo>
                  <a:pt x="47" y="91"/>
                  <a:pt x="47" y="91"/>
                  <a:pt x="47" y="92"/>
                </a:cubicBezTo>
                <a:cubicBezTo>
                  <a:pt x="47" y="92"/>
                  <a:pt x="47" y="93"/>
                  <a:pt x="46" y="93"/>
                </a:cubicBezTo>
                <a:cubicBezTo>
                  <a:pt x="45" y="93"/>
                  <a:pt x="45" y="92"/>
                  <a:pt x="45" y="92"/>
                </a:cubicBezTo>
                <a:cubicBezTo>
                  <a:pt x="45" y="91"/>
                  <a:pt x="45" y="91"/>
                  <a:pt x="46" y="91"/>
                </a:cubicBezTo>
                <a:close/>
                <a:moveTo>
                  <a:pt x="53" y="83"/>
                </a:moveTo>
                <a:cubicBezTo>
                  <a:pt x="53" y="84"/>
                  <a:pt x="53" y="85"/>
                  <a:pt x="53" y="86"/>
                </a:cubicBezTo>
                <a:cubicBezTo>
                  <a:pt x="53" y="87"/>
                  <a:pt x="54" y="88"/>
                  <a:pt x="54" y="89"/>
                </a:cubicBezTo>
                <a:cubicBezTo>
                  <a:pt x="53" y="89"/>
                  <a:pt x="52" y="89"/>
                  <a:pt x="52" y="90"/>
                </a:cubicBezTo>
                <a:cubicBezTo>
                  <a:pt x="51" y="91"/>
                  <a:pt x="50" y="91"/>
                  <a:pt x="50" y="92"/>
                </a:cubicBezTo>
                <a:cubicBezTo>
                  <a:pt x="49" y="91"/>
                  <a:pt x="48" y="91"/>
                  <a:pt x="47" y="90"/>
                </a:cubicBezTo>
                <a:cubicBezTo>
                  <a:pt x="47" y="89"/>
                  <a:pt x="46" y="89"/>
                  <a:pt x="45" y="89"/>
                </a:cubicBezTo>
                <a:cubicBezTo>
                  <a:pt x="45" y="88"/>
                  <a:pt x="46" y="87"/>
                  <a:pt x="46" y="86"/>
                </a:cubicBezTo>
                <a:cubicBezTo>
                  <a:pt x="47" y="85"/>
                  <a:pt x="47" y="84"/>
                  <a:pt x="47" y="83"/>
                </a:cubicBezTo>
                <a:cubicBezTo>
                  <a:pt x="48" y="83"/>
                  <a:pt x="49" y="84"/>
                  <a:pt x="50" y="84"/>
                </a:cubicBezTo>
                <a:cubicBezTo>
                  <a:pt x="51" y="84"/>
                  <a:pt x="52" y="83"/>
                  <a:pt x="53" y="8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1" name="Freeform 144"/>
          <p:cNvSpPr>
            <a:spLocks/>
          </p:cNvSpPr>
          <p:nvPr/>
        </p:nvSpPr>
        <p:spPr bwMode="auto">
          <a:xfrm>
            <a:off x="7485282" y="3308942"/>
            <a:ext cx="85291" cy="41327"/>
          </a:xfrm>
          <a:custGeom>
            <a:avLst/>
            <a:gdLst>
              <a:gd name="T0" fmla="*/ 41 w 41"/>
              <a:gd name="T1" fmla="*/ 0 h 20"/>
              <a:gd name="T2" fmla="*/ 0 w 41"/>
              <a:gd name="T3" fmla="*/ 0 h 20"/>
              <a:gd name="T4" fmla="*/ 0 w 41"/>
              <a:gd name="T5" fmla="*/ 2 h 20"/>
              <a:gd name="T6" fmla="*/ 21 w 41"/>
              <a:gd name="T7" fmla="*/ 20 h 20"/>
              <a:gd name="T8" fmla="*/ 41 w 41"/>
              <a:gd name="T9" fmla="*/ 2 h 20"/>
              <a:gd name="T10" fmla="*/ 41 w 41"/>
              <a:gd name="T11" fmla="*/ 0 h 20"/>
            </a:gdLst>
            <a:ahLst/>
            <a:cxnLst>
              <a:cxn ang="0">
                <a:pos x="T0" y="T1"/>
              </a:cxn>
              <a:cxn ang="0">
                <a:pos x="T2" y="T3"/>
              </a:cxn>
              <a:cxn ang="0">
                <a:pos x="T4" y="T5"/>
              </a:cxn>
              <a:cxn ang="0">
                <a:pos x="T6" y="T7"/>
              </a:cxn>
              <a:cxn ang="0">
                <a:pos x="T8" y="T9"/>
              </a:cxn>
              <a:cxn ang="0">
                <a:pos x="T10" y="T11"/>
              </a:cxn>
            </a:cxnLst>
            <a:rect l="0" t="0" r="r" b="b"/>
            <a:pathLst>
              <a:path w="41" h="20">
                <a:moveTo>
                  <a:pt x="41" y="0"/>
                </a:moveTo>
                <a:cubicBezTo>
                  <a:pt x="0" y="0"/>
                  <a:pt x="0" y="0"/>
                  <a:pt x="0" y="0"/>
                </a:cubicBezTo>
                <a:cubicBezTo>
                  <a:pt x="0" y="1"/>
                  <a:pt x="0" y="1"/>
                  <a:pt x="0" y="2"/>
                </a:cubicBezTo>
                <a:cubicBezTo>
                  <a:pt x="0" y="13"/>
                  <a:pt x="10" y="20"/>
                  <a:pt x="21" y="20"/>
                </a:cubicBezTo>
                <a:cubicBezTo>
                  <a:pt x="31" y="20"/>
                  <a:pt x="41" y="13"/>
                  <a:pt x="41" y="2"/>
                </a:cubicBezTo>
                <a:cubicBezTo>
                  <a:pt x="41" y="1"/>
                  <a:pt x="41" y="1"/>
                  <a:pt x="4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2" name="Freeform 145"/>
          <p:cNvSpPr>
            <a:spLocks noEditPoints="1"/>
          </p:cNvSpPr>
          <p:nvPr/>
        </p:nvSpPr>
        <p:spPr bwMode="auto">
          <a:xfrm>
            <a:off x="6313185" y="2678489"/>
            <a:ext cx="276977" cy="281374"/>
          </a:xfrm>
          <a:custGeom>
            <a:avLst/>
            <a:gdLst>
              <a:gd name="T0" fmla="*/ 66 w 133"/>
              <a:gd name="T1" fmla="*/ 8 h 135"/>
              <a:gd name="T2" fmla="*/ 56 w 133"/>
              <a:gd name="T3" fmla="*/ 15 h 135"/>
              <a:gd name="T4" fmla="*/ 44 w 133"/>
              <a:gd name="T5" fmla="*/ 13 h 135"/>
              <a:gd name="T6" fmla="*/ 13 w 133"/>
              <a:gd name="T7" fmla="*/ 23 h 135"/>
              <a:gd name="T8" fmla="*/ 29 w 133"/>
              <a:gd name="T9" fmla="*/ 28 h 135"/>
              <a:gd name="T10" fmla="*/ 22 w 133"/>
              <a:gd name="T11" fmla="*/ 36 h 135"/>
              <a:gd name="T12" fmla="*/ 13 w 133"/>
              <a:gd name="T13" fmla="*/ 23 h 135"/>
              <a:gd name="T14" fmla="*/ 7 w 133"/>
              <a:gd name="T15" fmla="*/ 51 h 135"/>
              <a:gd name="T16" fmla="*/ 14 w 133"/>
              <a:gd name="T17" fmla="*/ 61 h 135"/>
              <a:gd name="T18" fmla="*/ 14 w 133"/>
              <a:gd name="T19" fmla="*/ 66 h 135"/>
              <a:gd name="T20" fmla="*/ 0 w 133"/>
              <a:gd name="T21" fmla="*/ 61 h 135"/>
              <a:gd name="T22" fmla="*/ 10 w 133"/>
              <a:gd name="T23" fmla="*/ 85 h 135"/>
              <a:gd name="T24" fmla="*/ 20 w 133"/>
              <a:gd name="T25" fmla="*/ 95 h 135"/>
              <a:gd name="T26" fmla="*/ 21 w 133"/>
              <a:gd name="T27" fmla="*/ 106 h 135"/>
              <a:gd name="T28" fmla="*/ 36 w 133"/>
              <a:gd name="T29" fmla="*/ 128 h 135"/>
              <a:gd name="T30" fmla="*/ 41 w 133"/>
              <a:gd name="T31" fmla="*/ 115 h 135"/>
              <a:gd name="T32" fmla="*/ 46 w 133"/>
              <a:gd name="T33" fmla="*/ 116 h 135"/>
              <a:gd name="T34" fmla="*/ 36 w 133"/>
              <a:gd name="T35" fmla="*/ 128 h 135"/>
              <a:gd name="T36" fmla="*/ 65 w 133"/>
              <a:gd name="T37" fmla="*/ 126 h 135"/>
              <a:gd name="T38" fmla="*/ 77 w 133"/>
              <a:gd name="T39" fmla="*/ 120 h 135"/>
              <a:gd name="T40" fmla="*/ 88 w 133"/>
              <a:gd name="T41" fmla="*/ 122 h 135"/>
              <a:gd name="T42" fmla="*/ 119 w 133"/>
              <a:gd name="T43" fmla="*/ 110 h 135"/>
              <a:gd name="T44" fmla="*/ 102 w 133"/>
              <a:gd name="T45" fmla="*/ 106 h 135"/>
              <a:gd name="T46" fmla="*/ 109 w 133"/>
              <a:gd name="T47" fmla="*/ 98 h 135"/>
              <a:gd name="T48" fmla="*/ 119 w 133"/>
              <a:gd name="T49" fmla="*/ 110 h 135"/>
              <a:gd name="T50" fmla="*/ 124 w 133"/>
              <a:gd name="T51" fmla="*/ 84 h 135"/>
              <a:gd name="T52" fmla="*/ 119 w 133"/>
              <a:gd name="T53" fmla="*/ 71 h 135"/>
              <a:gd name="T54" fmla="*/ 124 w 133"/>
              <a:gd name="T55" fmla="*/ 61 h 135"/>
              <a:gd name="T56" fmla="*/ 125 w 133"/>
              <a:gd name="T57" fmla="*/ 34 h 135"/>
              <a:gd name="T58" fmla="*/ 113 w 133"/>
              <a:gd name="T59" fmla="*/ 43 h 135"/>
              <a:gd name="T60" fmla="*/ 110 w 133"/>
              <a:gd name="T61" fmla="*/ 38 h 135"/>
              <a:gd name="T62" fmla="*/ 125 w 133"/>
              <a:gd name="T63" fmla="*/ 34 h 135"/>
              <a:gd name="T64" fmla="*/ 103 w 133"/>
              <a:gd name="T65" fmla="*/ 20 h 135"/>
              <a:gd name="T66" fmla="*/ 89 w 133"/>
              <a:gd name="T67" fmla="*/ 19 h 135"/>
              <a:gd name="T68" fmla="*/ 81 w 133"/>
              <a:gd name="T69" fmla="*/ 1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35">
                <a:moveTo>
                  <a:pt x="53" y="1"/>
                </a:moveTo>
                <a:cubicBezTo>
                  <a:pt x="59" y="0"/>
                  <a:pt x="64" y="3"/>
                  <a:pt x="66" y="8"/>
                </a:cubicBezTo>
                <a:cubicBezTo>
                  <a:pt x="64" y="9"/>
                  <a:pt x="61" y="12"/>
                  <a:pt x="60" y="15"/>
                </a:cubicBezTo>
                <a:cubicBezTo>
                  <a:pt x="59" y="15"/>
                  <a:pt x="57" y="15"/>
                  <a:pt x="56" y="15"/>
                </a:cubicBezTo>
                <a:cubicBezTo>
                  <a:pt x="54" y="15"/>
                  <a:pt x="53" y="16"/>
                  <a:pt x="52" y="17"/>
                </a:cubicBezTo>
                <a:cubicBezTo>
                  <a:pt x="49" y="15"/>
                  <a:pt x="47" y="14"/>
                  <a:pt x="44" y="13"/>
                </a:cubicBezTo>
                <a:cubicBezTo>
                  <a:pt x="44" y="7"/>
                  <a:pt x="48" y="3"/>
                  <a:pt x="53" y="1"/>
                </a:cubicBezTo>
                <a:close/>
                <a:moveTo>
                  <a:pt x="13" y="23"/>
                </a:moveTo>
                <a:cubicBezTo>
                  <a:pt x="16" y="18"/>
                  <a:pt x="24" y="17"/>
                  <a:pt x="30" y="20"/>
                </a:cubicBezTo>
                <a:cubicBezTo>
                  <a:pt x="29" y="23"/>
                  <a:pt x="29" y="26"/>
                  <a:pt x="29" y="28"/>
                </a:cubicBezTo>
                <a:cubicBezTo>
                  <a:pt x="27" y="29"/>
                  <a:pt x="25" y="31"/>
                  <a:pt x="24" y="33"/>
                </a:cubicBezTo>
                <a:cubicBezTo>
                  <a:pt x="23" y="34"/>
                  <a:pt x="22" y="35"/>
                  <a:pt x="22" y="36"/>
                </a:cubicBezTo>
                <a:cubicBezTo>
                  <a:pt x="19" y="36"/>
                  <a:pt x="16" y="36"/>
                  <a:pt x="14" y="38"/>
                </a:cubicBezTo>
                <a:cubicBezTo>
                  <a:pt x="10" y="33"/>
                  <a:pt x="10" y="28"/>
                  <a:pt x="13" y="23"/>
                </a:cubicBezTo>
                <a:close/>
                <a:moveTo>
                  <a:pt x="0" y="61"/>
                </a:moveTo>
                <a:cubicBezTo>
                  <a:pt x="1" y="56"/>
                  <a:pt x="3" y="53"/>
                  <a:pt x="7" y="51"/>
                </a:cubicBezTo>
                <a:cubicBezTo>
                  <a:pt x="7" y="51"/>
                  <a:pt x="7" y="51"/>
                  <a:pt x="7" y="51"/>
                </a:cubicBezTo>
                <a:cubicBezTo>
                  <a:pt x="8" y="55"/>
                  <a:pt x="10" y="59"/>
                  <a:pt x="14" y="61"/>
                </a:cubicBezTo>
                <a:cubicBezTo>
                  <a:pt x="14" y="61"/>
                  <a:pt x="14" y="62"/>
                  <a:pt x="14" y="62"/>
                </a:cubicBezTo>
                <a:cubicBezTo>
                  <a:pt x="14" y="63"/>
                  <a:pt x="14" y="65"/>
                  <a:pt x="14" y="66"/>
                </a:cubicBezTo>
                <a:cubicBezTo>
                  <a:pt x="12" y="67"/>
                  <a:pt x="10" y="70"/>
                  <a:pt x="9" y="72"/>
                </a:cubicBezTo>
                <a:cubicBezTo>
                  <a:pt x="4" y="70"/>
                  <a:pt x="0" y="66"/>
                  <a:pt x="0" y="61"/>
                </a:cubicBezTo>
                <a:close/>
                <a:moveTo>
                  <a:pt x="7" y="102"/>
                </a:moveTo>
                <a:cubicBezTo>
                  <a:pt x="4" y="97"/>
                  <a:pt x="5" y="90"/>
                  <a:pt x="10" y="85"/>
                </a:cubicBezTo>
                <a:cubicBezTo>
                  <a:pt x="12" y="88"/>
                  <a:pt x="15" y="89"/>
                  <a:pt x="18" y="90"/>
                </a:cubicBezTo>
                <a:cubicBezTo>
                  <a:pt x="18" y="92"/>
                  <a:pt x="18" y="94"/>
                  <a:pt x="20" y="95"/>
                </a:cubicBezTo>
                <a:cubicBezTo>
                  <a:pt x="20" y="96"/>
                  <a:pt x="21" y="97"/>
                  <a:pt x="22" y="98"/>
                </a:cubicBezTo>
                <a:cubicBezTo>
                  <a:pt x="21" y="101"/>
                  <a:pt x="21" y="104"/>
                  <a:pt x="21" y="106"/>
                </a:cubicBezTo>
                <a:cubicBezTo>
                  <a:pt x="16" y="108"/>
                  <a:pt x="10" y="107"/>
                  <a:pt x="7" y="102"/>
                </a:cubicBezTo>
                <a:close/>
                <a:moveTo>
                  <a:pt x="36" y="128"/>
                </a:moveTo>
                <a:cubicBezTo>
                  <a:pt x="31" y="126"/>
                  <a:pt x="29" y="121"/>
                  <a:pt x="29" y="116"/>
                </a:cubicBezTo>
                <a:cubicBezTo>
                  <a:pt x="33" y="118"/>
                  <a:pt x="38" y="117"/>
                  <a:pt x="41" y="115"/>
                </a:cubicBezTo>
                <a:cubicBezTo>
                  <a:pt x="42" y="115"/>
                  <a:pt x="42" y="115"/>
                  <a:pt x="42" y="115"/>
                </a:cubicBezTo>
                <a:cubicBezTo>
                  <a:pt x="43" y="116"/>
                  <a:pt x="45" y="116"/>
                  <a:pt x="46" y="116"/>
                </a:cubicBezTo>
                <a:cubicBezTo>
                  <a:pt x="47" y="119"/>
                  <a:pt x="48" y="122"/>
                  <a:pt x="50" y="124"/>
                </a:cubicBezTo>
                <a:cubicBezTo>
                  <a:pt x="46" y="128"/>
                  <a:pt x="41" y="130"/>
                  <a:pt x="36" y="128"/>
                </a:cubicBezTo>
                <a:close/>
                <a:moveTo>
                  <a:pt x="79" y="133"/>
                </a:moveTo>
                <a:cubicBezTo>
                  <a:pt x="74" y="135"/>
                  <a:pt x="68" y="132"/>
                  <a:pt x="65" y="126"/>
                </a:cubicBezTo>
                <a:cubicBezTo>
                  <a:pt x="68" y="125"/>
                  <a:pt x="70" y="122"/>
                  <a:pt x="71" y="120"/>
                </a:cubicBezTo>
                <a:cubicBezTo>
                  <a:pt x="73" y="120"/>
                  <a:pt x="75" y="120"/>
                  <a:pt x="77" y="120"/>
                </a:cubicBezTo>
                <a:cubicBezTo>
                  <a:pt x="78" y="119"/>
                  <a:pt x="79" y="119"/>
                  <a:pt x="80" y="118"/>
                </a:cubicBezTo>
                <a:cubicBezTo>
                  <a:pt x="82" y="120"/>
                  <a:pt x="85" y="121"/>
                  <a:pt x="88" y="122"/>
                </a:cubicBezTo>
                <a:cubicBezTo>
                  <a:pt x="88" y="127"/>
                  <a:pt x="84" y="132"/>
                  <a:pt x="79" y="133"/>
                </a:cubicBezTo>
                <a:close/>
                <a:moveTo>
                  <a:pt x="119" y="110"/>
                </a:moveTo>
                <a:cubicBezTo>
                  <a:pt x="115" y="116"/>
                  <a:pt x="108" y="117"/>
                  <a:pt x="101" y="114"/>
                </a:cubicBezTo>
                <a:cubicBezTo>
                  <a:pt x="103" y="111"/>
                  <a:pt x="103" y="109"/>
                  <a:pt x="102" y="106"/>
                </a:cubicBezTo>
                <a:cubicBezTo>
                  <a:pt x="105" y="105"/>
                  <a:pt x="107" y="103"/>
                  <a:pt x="108" y="101"/>
                </a:cubicBezTo>
                <a:cubicBezTo>
                  <a:pt x="108" y="100"/>
                  <a:pt x="109" y="99"/>
                  <a:pt x="109" y="98"/>
                </a:cubicBezTo>
                <a:cubicBezTo>
                  <a:pt x="112" y="98"/>
                  <a:pt x="115" y="98"/>
                  <a:pt x="117" y="96"/>
                </a:cubicBezTo>
                <a:cubicBezTo>
                  <a:pt x="121" y="100"/>
                  <a:pt x="121" y="106"/>
                  <a:pt x="119" y="110"/>
                </a:cubicBezTo>
                <a:close/>
                <a:moveTo>
                  <a:pt x="133" y="72"/>
                </a:moveTo>
                <a:cubicBezTo>
                  <a:pt x="133" y="77"/>
                  <a:pt x="129" y="82"/>
                  <a:pt x="124" y="84"/>
                </a:cubicBezTo>
                <a:cubicBezTo>
                  <a:pt x="124" y="80"/>
                  <a:pt x="121" y="77"/>
                  <a:pt x="119" y="75"/>
                </a:cubicBezTo>
                <a:cubicBezTo>
                  <a:pt x="119" y="73"/>
                  <a:pt x="119" y="72"/>
                  <a:pt x="119" y="71"/>
                </a:cubicBezTo>
                <a:cubicBezTo>
                  <a:pt x="119" y="70"/>
                  <a:pt x="119" y="68"/>
                  <a:pt x="118" y="67"/>
                </a:cubicBezTo>
                <a:cubicBezTo>
                  <a:pt x="121" y="66"/>
                  <a:pt x="123" y="64"/>
                  <a:pt x="124" y="61"/>
                </a:cubicBezTo>
                <a:cubicBezTo>
                  <a:pt x="129" y="63"/>
                  <a:pt x="133" y="67"/>
                  <a:pt x="133" y="72"/>
                </a:cubicBezTo>
                <a:close/>
                <a:moveTo>
                  <a:pt x="125" y="34"/>
                </a:moveTo>
                <a:cubicBezTo>
                  <a:pt x="128" y="38"/>
                  <a:pt x="127" y="45"/>
                  <a:pt x="123" y="49"/>
                </a:cubicBezTo>
                <a:cubicBezTo>
                  <a:pt x="121" y="46"/>
                  <a:pt x="117" y="44"/>
                  <a:pt x="113" y="43"/>
                </a:cubicBezTo>
                <a:cubicBezTo>
                  <a:pt x="113" y="42"/>
                  <a:pt x="113" y="41"/>
                  <a:pt x="112" y="41"/>
                </a:cubicBezTo>
                <a:cubicBezTo>
                  <a:pt x="111" y="40"/>
                  <a:pt x="111" y="39"/>
                  <a:pt x="110" y="38"/>
                </a:cubicBezTo>
                <a:cubicBezTo>
                  <a:pt x="111" y="35"/>
                  <a:pt x="111" y="32"/>
                  <a:pt x="111" y="30"/>
                </a:cubicBezTo>
                <a:cubicBezTo>
                  <a:pt x="116" y="28"/>
                  <a:pt x="122" y="30"/>
                  <a:pt x="125" y="34"/>
                </a:cubicBezTo>
                <a:close/>
                <a:moveTo>
                  <a:pt x="95" y="6"/>
                </a:moveTo>
                <a:cubicBezTo>
                  <a:pt x="100" y="8"/>
                  <a:pt x="103" y="14"/>
                  <a:pt x="103" y="20"/>
                </a:cubicBezTo>
                <a:cubicBezTo>
                  <a:pt x="99" y="18"/>
                  <a:pt x="95" y="19"/>
                  <a:pt x="92" y="21"/>
                </a:cubicBezTo>
                <a:cubicBezTo>
                  <a:pt x="91" y="20"/>
                  <a:pt x="90" y="19"/>
                  <a:pt x="89" y="19"/>
                </a:cubicBezTo>
                <a:cubicBezTo>
                  <a:pt x="88" y="19"/>
                  <a:pt x="86" y="18"/>
                  <a:pt x="85" y="18"/>
                </a:cubicBezTo>
                <a:cubicBezTo>
                  <a:pt x="84" y="15"/>
                  <a:pt x="83" y="13"/>
                  <a:pt x="81" y="11"/>
                </a:cubicBezTo>
                <a:cubicBezTo>
                  <a:pt x="85" y="7"/>
                  <a:pt x="90" y="5"/>
                  <a:pt x="95" y="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3" name="Freeform 146"/>
          <p:cNvSpPr>
            <a:spLocks noEditPoints="1"/>
          </p:cNvSpPr>
          <p:nvPr/>
        </p:nvSpPr>
        <p:spPr bwMode="auto">
          <a:xfrm>
            <a:off x="6331650" y="2699592"/>
            <a:ext cx="237409" cy="239168"/>
          </a:xfrm>
          <a:custGeom>
            <a:avLst/>
            <a:gdLst>
              <a:gd name="T0" fmla="*/ 40 w 114"/>
              <a:gd name="T1" fmla="*/ 9 h 115"/>
              <a:gd name="T2" fmla="*/ 38 w 114"/>
              <a:gd name="T3" fmla="*/ 21 h 115"/>
              <a:gd name="T4" fmla="*/ 35 w 114"/>
              <a:gd name="T5" fmla="*/ 22 h 115"/>
              <a:gd name="T6" fmla="*/ 23 w 114"/>
              <a:gd name="T7" fmla="*/ 18 h 115"/>
              <a:gd name="T8" fmla="*/ 1 w 114"/>
              <a:gd name="T9" fmla="*/ 37 h 115"/>
              <a:gd name="T10" fmla="*/ 18 w 114"/>
              <a:gd name="T11" fmla="*/ 40 h 115"/>
              <a:gd name="T12" fmla="*/ 6 w 114"/>
              <a:gd name="T13" fmla="*/ 48 h 115"/>
              <a:gd name="T14" fmla="*/ 2 w 114"/>
              <a:gd name="T15" fmla="*/ 70 h 115"/>
              <a:gd name="T16" fmla="*/ 17 w 114"/>
              <a:gd name="T17" fmla="*/ 65 h 115"/>
              <a:gd name="T18" fmla="*/ 14 w 114"/>
              <a:gd name="T19" fmla="*/ 68 h 115"/>
              <a:gd name="T20" fmla="*/ 2 w 114"/>
              <a:gd name="T21" fmla="*/ 70 h 115"/>
              <a:gd name="T22" fmla="*/ 16 w 114"/>
              <a:gd name="T23" fmla="*/ 89 h 115"/>
              <a:gd name="T24" fmla="*/ 30 w 114"/>
              <a:gd name="T25" fmla="*/ 103 h 115"/>
              <a:gd name="T26" fmla="*/ 49 w 114"/>
              <a:gd name="T27" fmla="*/ 115 h 115"/>
              <a:gd name="T28" fmla="*/ 49 w 114"/>
              <a:gd name="T29" fmla="*/ 99 h 115"/>
              <a:gd name="T30" fmla="*/ 52 w 114"/>
              <a:gd name="T31" fmla="*/ 99 h 115"/>
              <a:gd name="T32" fmla="*/ 59 w 114"/>
              <a:gd name="T33" fmla="*/ 109 h 115"/>
              <a:gd name="T34" fmla="*/ 86 w 114"/>
              <a:gd name="T35" fmla="*/ 107 h 115"/>
              <a:gd name="T36" fmla="*/ 76 w 114"/>
              <a:gd name="T37" fmla="*/ 94 h 115"/>
              <a:gd name="T38" fmla="*/ 79 w 114"/>
              <a:gd name="T39" fmla="*/ 93 h 115"/>
              <a:gd name="T40" fmla="*/ 90 w 114"/>
              <a:gd name="T41" fmla="*/ 96 h 115"/>
              <a:gd name="T42" fmla="*/ 112 w 114"/>
              <a:gd name="T43" fmla="*/ 77 h 115"/>
              <a:gd name="T44" fmla="*/ 95 w 114"/>
              <a:gd name="T45" fmla="*/ 75 h 115"/>
              <a:gd name="T46" fmla="*/ 97 w 114"/>
              <a:gd name="T47" fmla="*/ 73 h 115"/>
              <a:gd name="T48" fmla="*/ 112 w 114"/>
              <a:gd name="T49" fmla="*/ 77 h 115"/>
              <a:gd name="T50" fmla="*/ 108 w 114"/>
              <a:gd name="T51" fmla="*/ 55 h 115"/>
              <a:gd name="T52" fmla="*/ 99 w 114"/>
              <a:gd name="T53" fmla="*/ 48 h 115"/>
              <a:gd name="T54" fmla="*/ 112 w 114"/>
              <a:gd name="T55" fmla="*/ 42 h 115"/>
              <a:gd name="T56" fmla="*/ 98 w 114"/>
              <a:gd name="T57" fmla="*/ 27 h 115"/>
              <a:gd name="T58" fmla="*/ 86 w 114"/>
              <a:gd name="T59" fmla="*/ 27 h 115"/>
              <a:gd name="T60" fmla="*/ 85 w 114"/>
              <a:gd name="T61" fmla="*/ 13 h 115"/>
              <a:gd name="T62" fmla="*/ 63 w 114"/>
              <a:gd name="T63" fmla="*/ 0 h 115"/>
              <a:gd name="T64" fmla="*/ 64 w 114"/>
              <a:gd name="T65" fmla="*/ 16 h 115"/>
              <a:gd name="T66" fmla="*/ 62 w 114"/>
              <a:gd name="T67" fmla="*/ 16 h 115"/>
              <a:gd name="T68" fmla="*/ 54 w 114"/>
              <a:gd name="T69" fmla="*/ 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4" h="115">
                <a:moveTo>
                  <a:pt x="28" y="7"/>
                </a:moveTo>
                <a:cubicBezTo>
                  <a:pt x="32" y="5"/>
                  <a:pt x="37" y="6"/>
                  <a:pt x="40" y="9"/>
                </a:cubicBezTo>
                <a:cubicBezTo>
                  <a:pt x="38" y="12"/>
                  <a:pt x="37" y="17"/>
                  <a:pt x="38" y="21"/>
                </a:cubicBezTo>
                <a:cubicBezTo>
                  <a:pt x="38" y="21"/>
                  <a:pt x="38" y="21"/>
                  <a:pt x="38" y="21"/>
                </a:cubicBezTo>
                <a:cubicBezTo>
                  <a:pt x="37" y="21"/>
                  <a:pt x="37" y="21"/>
                  <a:pt x="36" y="21"/>
                </a:cubicBezTo>
                <a:cubicBezTo>
                  <a:pt x="36" y="22"/>
                  <a:pt x="36" y="22"/>
                  <a:pt x="35" y="22"/>
                </a:cubicBezTo>
                <a:cubicBezTo>
                  <a:pt x="34" y="21"/>
                  <a:pt x="33" y="21"/>
                  <a:pt x="33" y="20"/>
                </a:cubicBezTo>
                <a:cubicBezTo>
                  <a:pt x="30" y="18"/>
                  <a:pt x="26" y="17"/>
                  <a:pt x="23" y="18"/>
                </a:cubicBezTo>
                <a:cubicBezTo>
                  <a:pt x="23" y="13"/>
                  <a:pt x="24" y="9"/>
                  <a:pt x="28" y="7"/>
                </a:cubicBezTo>
                <a:close/>
                <a:moveTo>
                  <a:pt x="1" y="37"/>
                </a:moveTo>
                <a:cubicBezTo>
                  <a:pt x="2" y="32"/>
                  <a:pt x="7" y="29"/>
                  <a:pt x="13" y="29"/>
                </a:cubicBezTo>
                <a:cubicBezTo>
                  <a:pt x="13" y="33"/>
                  <a:pt x="15" y="37"/>
                  <a:pt x="18" y="40"/>
                </a:cubicBezTo>
                <a:cubicBezTo>
                  <a:pt x="18" y="40"/>
                  <a:pt x="18" y="40"/>
                  <a:pt x="18" y="41"/>
                </a:cubicBezTo>
                <a:cubicBezTo>
                  <a:pt x="13" y="41"/>
                  <a:pt x="8" y="44"/>
                  <a:pt x="6" y="48"/>
                </a:cubicBezTo>
                <a:cubicBezTo>
                  <a:pt x="2" y="45"/>
                  <a:pt x="0" y="41"/>
                  <a:pt x="1" y="37"/>
                </a:cubicBezTo>
                <a:close/>
                <a:moveTo>
                  <a:pt x="2" y="70"/>
                </a:moveTo>
                <a:cubicBezTo>
                  <a:pt x="0" y="66"/>
                  <a:pt x="3" y="61"/>
                  <a:pt x="7" y="59"/>
                </a:cubicBezTo>
                <a:cubicBezTo>
                  <a:pt x="9" y="62"/>
                  <a:pt x="13" y="64"/>
                  <a:pt x="17" y="65"/>
                </a:cubicBezTo>
                <a:cubicBezTo>
                  <a:pt x="17" y="65"/>
                  <a:pt x="17" y="65"/>
                  <a:pt x="17" y="66"/>
                </a:cubicBezTo>
                <a:cubicBezTo>
                  <a:pt x="16" y="66"/>
                  <a:pt x="15" y="67"/>
                  <a:pt x="14" y="68"/>
                </a:cubicBezTo>
                <a:cubicBezTo>
                  <a:pt x="11" y="70"/>
                  <a:pt x="9" y="73"/>
                  <a:pt x="9" y="77"/>
                </a:cubicBezTo>
                <a:cubicBezTo>
                  <a:pt x="5" y="76"/>
                  <a:pt x="3" y="74"/>
                  <a:pt x="2" y="70"/>
                </a:cubicBezTo>
                <a:close/>
                <a:moveTo>
                  <a:pt x="19" y="102"/>
                </a:moveTo>
                <a:cubicBezTo>
                  <a:pt x="15" y="100"/>
                  <a:pt x="14" y="94"/>
                  <a:pt x="16" y="89"/>
                </a:cubicBezTo>
                <a:cubicBezTo>
                  <a:pt x="19" y="91"/>
                  <a:pt x="24" y="90"/>
                  <a:pt x="27" y="88"/>
                </a:cubicBezTo>
                <a:cubicBezTo>
                  <a:pt x="25" y="93"/>
                  <a:pt x="26" y="99"/>
                  <a:pt x="30" y="103"/>
                </a:cubicBezTo>
                <a:cubicBezTo>
                  <a:pt x="26" y="105"/>
                  <a:pt x="22" y="105"/>
                  <a:pt x="19" y="102"/>
                </a:cubicBezTo>
                <a:close/>
                <a:moveTo>
                  <a:pt x="49" y="115"/>
                </a:moveTo>
                <a:cubicBezTo>
                  <a:pt x="45" y="114"/>
                  <a:pt x="41" y="111"/>
                  <a:pt x="40" y="106"/>
                </a:cubicBezTo>
                <a:cubicBezTo>
                  <a:pt x="44" y="105"/>
                  <a:pt x="47" y="102"/>
                  <a:pt x="49" y="99"/>
                </a:cubicBezTo>
                <a:cubicBezTo>
                  <a:pt x="50" y="99"/>
                  <a:pt x="51" y="99"/>
                  <a:pt x="51" y="99"/>
                </a:cubicBezTo>
                <a:cubicBezTo>
                  <a:pt x="52" y="99"/>
                  <a:pt x="52" y="99"/>
                  <a:pt x="52" y="99"/>
                </a:cubicBezTo>
                <a:cubicBezTo>
                  <a:pt x="52" y="99"/>
                  <a:pt x="52" y="100"/>
                  <a:pt x="52" y="100"/>
                </a:cubicBezTo>
                <a:cubicBezTo>
                  <a:pt x="53" y="104"/>
                  <a:pt x="56" y="107"/>
                  <a:pt x="59" y="109"/>
                </a:cubicBezTo>
                <a:cubicBezTo>
                  <a:pt x="57" y="113"/>
                  <a:pt x="54" y="115"/>
                  <a:pt x="49" y="115"/>
                </a:cubicBezTo>
                <a:close/>
                <a:moveTo>
                  <a:pt x="86" y="107"/>
                </a:moveTo>
                <a:cubicBezTo>
                  <a:pt x="83" y="110"/>
                  <a:pt x="77" y="109"/>
                  <a:pt x="73" y="106"/>
                </a:cubicBezTo>
                <a:cubicBezTo>
                  <a:pt x="76" y="103"/>
                  <a:pt x="77" y="98"/>
                  <a:pt x="76" y="94"/>
                </a:cubicBezTo>
                <a:cubicBezTo>
                  <a:pt x="77" y="94"/>
                  <a:pt x="77" y="94"/>
                  <a:pt x="78" y="93"/>
                </a:cubicBezTo>
                <a:cubicBezTo>
                  <a:pt x="78" y="93"/>
                  <a:pt x="78" y="93"/>
                  <a:pt x="79" y="93"/>
                </a:cubicBezTo>
                <a:cubicBezTo>
                  <a:pt x="80" y="93"/>
                  <a:pt x="80" y="94"/>
                  <a:pt x="81" y="94"/>
                </a:cubicBezTo>
                <a:cubicBezTo>
                  <a:pt x="84" y="96"/>
                  <a:pt x="87" y="97"/>
                  <a:pt x="90" y="96"/>
                </a:cubicBezTo>
                <a:cubicBezTo>
                  <a:pt x="91" y="101"/>
                  <a:pt x="90" y="105"/>
                  <a:pt x="86" y="107"/>
                </a:cubicBezTo>
                <a:close/>
                <a:moveTo>
                  <a:pt x="112" y="77"/>
                </a:moveTo>
                <a:cubicBezTo>
                  <a:pt x="111" y="82"/>
                  <a:pt x="106" y="85"/>
                  <a:pt x="101" y="85"/>
                </a:cubicBezTo>
                <a:cubicBezTo>
                  <a:pt x="101" y="81"/>
                  <a:pt x="99" y="77"/>
                  <a:pt x="95" y="75"/>
                </a:cubicBezTo>
                <a:cubicBezTo>
                  <a:pt x="95" y="74"/>
                  <a:pt x="96" y="74"/>
                  <a:pt x="96" y="74"/>
                </a:cubicBezTo>
                <a:cubicBezTo>
                  <a:pt x="96" y="74"/>
                  <a:pt x="97" y="73"/>
                  <a:pt x="97" y="73"/>
                </a:cubicBezTo>
                <a:cubicBezTo>
                  <a:pt x="102" y="73"/>
                  <a:pt x="106" y="71"/>
                  <a:pt x="108" y="67"/>
                </a:cubicBezTo>
                <a:cubicBezTo>
                  <a:pt x="111" y="70"/>
                  <a:pt x="112" y="73"/>
                  <a:pt x="112" y="77"/>
                </a:cubicBezTo>
                <a:close/>
                <a:moveTo>
                  <a:pt x="112" y="42"/>
                </a:moveTo>
                <a:cubicBezTo>
                  <a:pt x="114" y="47"/>
                  <a:pt x="112" y="52"/>
                  <a:pt x="108" y="55"/>
                </a:cubicBezTo>
                <a:cubicBezTo>
                  <a:pt x="106" y="52"/>
                  <a:pt x="102" y="50"/>
                  <a:pt x="98" y="49"/>
                </a:cubicBezTo>
                <a:cubicBezTo>
                  <a:pt x="98" y="49"/>
                  <a:pt x="99" y="49"/>
                  <a:pt x="99" y="48"/>
                </a:cubicBezTo>
                <a:cubicBezTo>
                  <a:pt x="103" y="46"/>
                  <a:pt x="106" y="41"/>
                  <a:pt x="105" y="36"/>
                </a:cubicBezTo>
                <a:cubicBezTo>
                  <a:pt x="108" y="37"/>
                  <a:pt x="111" y="39"/>
                  <a:pt x="112" y="42"/>
                </a:cubicBezTo>
                <a:close/>
                <a:moveTo>
                  <a:pt x="95" y="14"/>
                </a:moveTo>
                <a:cubicBezTo>
                  <a:pt x="99" y="16"/>
                  <a:pt x="100" y="22"/>
                  <a:pt x="98" y="27"/>
                </a:cubicBezTo>
                <a:cubicBezTo>
                  <a:pt x="94" y="25"/>
                  <a:pt x="90" y="26"/>
                  <a:pt x="86" y="28"/>
                </a:cubicBezTo>
                <a:cubicBezTo>
                  <a:pt x="86" y="28"/>
                  <a:pt x="86" y="28"/>
                  <a:pt x="86" y="27"/>
                </a:cubicBezTo>
                <a:cubicBezTo>
                  <a:pt x="86" y="27"/>
                  <a:pt x="86" y="26"/>
                  <a:pt x="86" y="26"/>
                </a:cubicBezTo>
                <a:cubicBezTo>
                  <a:pt x="88" y="22"/>
                  <a:pt x="88" y="16"/>
                  <a:pt x="85" y="13"/>
                </a:cubicBezTo>
                <a:cubicBezTo>
                  <a:pt x="88" y="11"/>
                  <a:pt x="92" y="12"/>
                  <a:pt x="95" y="14"/>
                </a:cubicBezTo>
                <a:close/>
                <a:moveTo>
                  <a:pt x="63" y="0"/>
                </a:moveTo>
                <a:cubicBezTo>
                  <a:pt x="68" y="0"/>
                  <a:pt x="72" y="4"/>
                  <a:pt x="73" y="9"/>
                </a:cubicBezTo>
                <a:cubicBezTo>
                  <a:pt x="69" y="10"/>
                  <a:pt x="66" y="13"/>
                  <a:pt x="64" y="16"/>
                </a:cubicBezTo>
                <a:cubicBezTo>
                  <a:pt x="63" y="16"/>
                  <a:pt x="63" y="16"/>
                  <a:pt x="62" y="16"/>
                </a:cubicBezTo>
                <a:cubicBezTo>
                  <a:pt x="62" y="16"/>
                  <a:pt x="62" y="16"/>
                  <a:pt x="62" y="16"/>
                </a:cubicBezTo>
                <a:cubicBezTo>
                  <a:pt x="62" y="16"/>
                  <a:pt x="62" y="16"/>
                  <a:pt x="62" y="16"/>
                </a:cubicBezTo>
                <a:cubicBezTo>
                  <a:pt x="61" y="12"/>
                  <a:pt x="58" y="8"/>
                  <a:pt x="54" y="6"/>
                </a:cubicBezTo>
                <a:cubicBezTo>
                  <a:pt x="56" y="2"/>
                  <a:pt x="59" y="0"/>
                  <a:pt x="63"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4" name="Freeform 147"/>
          <p:cNvSpPr>
            <a:spLocks noEditPoints="1"/>
          </p:cNvSpPr>
          <p:nvPr/>
        </p:nvSpPr>
        <p:spPr bwMode="auto">
          <a:xfrm>
            <a:off x="6348356" y="2714540"/>
            <a:ext cx="206634" cy="210151"/>
          </a:xfrm>
          <a:custGeom>
            <a:avLst/>
            <a:gdLst>
              <a:gd name="T0" fmla="*/ 51 w 99"/>
              <a:gd name="T1" fmla="*/ 9 h 101"/>
              <a:gd name="T2" fmla="*/ 43 w 99"/>
              <a:gd name="T3" fmla="*/ 20 h 101"/>
              <a:gd name="T4" fmla="*/ 33 w 99"/>
              <a:gd name="T5" fmla="*/ 13 h 101"/>
              <a:gd name="T6" fmla="*/ 9 w 99"/>
              <a:gd name="T7" fmla="*/ 17 h 101"/>
              <a:gd name="T8" fmla="*/ 25 w 99"/>
              <a:gd name="T9" fmla="*/ 17 h 101"/>
              <a:gd name="T10" fmla="*/ 26 w 99"/>
              <a:gd name="T11" fmla="*/ 30 h 101"/>
              <a:gd name="T12" fmla="*/ 12 w 99"/>
              <a:gd name="T13" fmla="*/ 31 h 101"/>
              <a:gd name="T14" fmla="*/ 0 w 99"/>
              <a:gd name="T15" fmla="*/ 45 h 101"/>
              <a:gd name="T16" fmla="*/ 15 w 99"/>
              <a:gd name="T17" fmla="*/ 48 h 101"/>
              <a:gd name="T18" fmla="*/ 0 w 99"/>
              <a:gd name="T19" fmla="*/ 45 h 101"/>
              <a:gd name="T20" fmla="*/ 8 w 99"/>
              <a:gd name="T21" fmla="*/ 63 h 101"/>
              <a:gd name="T22" fmla="*/ 21 w 99"/>
              <a:gd name="T23" fmla="*/ 67 h 101"/>
              <a:gd name="T24" fmla="*/ 18 w 99"/>
              <a:gd name="T25" fmla="*/ 78 h 101"/>
              <a:gd name="T26" fmla="*/ 26 w 99"/>
              <a:gd name="T27" fmla="*/ 95 h 101"/>
              <a:gd name="T28" fmla="*/ 34 w 99"/>
              <a:gd name="T29" fmla="*/ 82 h 101"/>
              <a:gd name="T30" fmla="*/ 26 w 99"/>
              <a:gd name="T31" fmla="*/ 95 h 101"/>
              <a:gd name="T32" fmla="*/ 47 w 99"/>
              <a:gd name="T33" fmla="*/ 92 h 101"/>
              <a:gd name="T34" fmla="*/ 54 w 99"/>
              <a:gd name="T35" fmla="*/ 82 h 101"/>
              <a:gd name="T36" fmla="*/ 55 w 99"/>
              <a:gd name="T37" fmla="*/ 83 h 101"/>
              <a:gd name="T38" fmla="*/ 59 w 99"/>
              <a:gd name="T39" fmla="*/ 100 h 101"/>
              <a:gd name="T40" fmla="*/ 75 w 99"/>
              <a:gd name="T41" fmla="*/ 85 h 101"/>
              <a:gd name="T42" fmla="*/ 72 w 99"/>
              <a:gd name="T43" fmla="*/ 72 h 101"/>
              <a:gd name="T44" fmla="*/ 75 w 99"/>
              <a:gd name="T45" fmla="*/ 72 h 101"/>
              <a:gd name="T46" fmla="*/ 88 w 99"/>
              <a:gd name="T47" fmla="*/ 82 h 101"/>
              <a:gd name="T48" fmla="*/ 89 w 99"/>
              <a:gd name="T49" fmla="*/ 63 h 101"/>
              <a:gd name="T50" fmla="*/ 82 w 99"/>
              <a:gd name="T51" fmla="*/ 53 h 101"/>
              <a:gd name="T52" fmla="*/ 89 w 99"/>
              <a:gd name="T53" fmla="*/ 45 h 101"/>
              <a:gd name="T54" fmla="*/ 93 w 99"/>
              <a:gd name="T55" fmla="*/ 25 h 101"/>
              <a:gd name="T56" fmla="*/ 89 w 99"/>
              <a:gd name="T57" fmla="*/ 39 h 101"/>
              <a:gd name="T58" fmla="*/ 80 w 99"/>
              <a:gd name="T59" fmla="*/ 23 h 101"/>
              <a:gd name="T60" fmla="*/ 71 w 99"/>
              <a:gd name="T61" fmla="*/ 5 h 101"/>
              <a:gd name="T62" fmla="*/ 75 w 99"/>
              <a:gd name="T63" fmla="*/ 19 h 101"/>
              <a:gd name="T64" fmla="*/ 59 w 99"/>
              <a:gd name="T65" fmla="*/ 1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101">
                <a:moveTo>
                  <a:pt x="40" y="1"/>
                </a:moveTo>
                <a:cubicBezTo>
                  <a:pt x="45" y="0"/>
                  <a:pt x="49" y="4"/>
                  <a:pt x="51" y="9"/>
                </a:cubicBezTo>
                <a:cubicBezTo>
                  <a:pt x="46" y="11"/>
                  <a:pt x="43" y="15"/>
                  <a:pt x="43" y="20"/>
                </a:cubicBezTo>
                <a:cubicBezTo>
                  <a:pt x="43" y="20"/>
                  <a:pt x="43" y="20"/>
                  <a:pt x="43" y="20"/>
                </a:cubicBezTo>
                <a:cubicBezTo>
                  <a:pt x="43" y="20"/>
                  <a:pt x="43" y="19"/>
                  <a:pt x="43" y="19"/>
                </a:cubicBezTo>
                <a:cubicBezTo>
                  <a:pt x="41" y="15"/>
                  <a:pt x="37" y="13"/>
                  <a:pt x="33" y="13"/>
                </a:cubicBezTo>
                <a:cubicBezTo>
                  <a:pt x="31" y="7"/>
                  <a:pt x="35" y="2"/>
                  <a:pt x="40" y="1"/>
                </a:cubicBezTo>
                <a:close/>
                <a:moveTo>
                  <a:pt x="9" y="17"/>
                </a:moveTo>
                <a:cubicBezTo>
                  <a:pt x="12" y="13"/>
                  <a:pt x="18" y="12"/>
                  <a:pt x="23" y="16"/>
                </a:cubicBezTo>
                <a:cubicBezTo>
                  <a:pt x="24" y="16"/>
                  <a:pt x="24" y="17"/>
                  <a:pt x="25" y="17"/>
                </a:cubicBezTo>
                <a:cubicBezTo>
                  <a:pt x="23" y="21"/>
                  <a:pt x="23" y="25"/>
                  <a:pt x="25" y="29"/>
                </a:cubicBezTo>
                <a:cubicBezTo>
                  <a:pt x="25" y="29"/>
                  <a:pt x="26" y="30"/>
                  <a:pt x="26" y="30"/>
                </a:cubicBezTo>
                <a:cubicBezTo>
                  <a:pt x="25" y="29"/>
                  <a:pt x="23" y="29"/>
                  <a:pt x="22" y="29"/>
                </a:cubicBezTo>
                <a:cubicBezTo>
                  <a:pt x="19" y="28"/>
                  <a:pt x="15" y="28"/>
                  <a:pt x="12" y="31"/>
                </a:cubicBezTo>
                <a:cubicBezTo>
                  <a:pt x="8" y="27"/>
                  <a:pt x="6" y="21"/>
                  <a:pt x="9" y="17"/>
                </a:cubicBezTo>
                <a:close/>
                <a:moveTo>
                  <a:pt x="0" y="45"/>
                </a:moveTo>
                <a:cubicBezTo>
                  <a:pt x="0" y="41"/>
                  <a:pt x="4" y="37"/>
                  <a:pt x="9" y="37"/>
                </a:cubicBezTo>
                <a:cubicBezTo>
                  <a:pt x="8" y="41"/>
                  <a:pt x="11" y="46"/>
                  <a:pt x="15" y="48"/>
                </a:cubicBezTo>
                <a:cubicBezTo>
                  <a:pt x="12" y="49"/>
                  <a:pt x="10" y="52"/>
                  <a:pt x="9" y="55"/>
                </a:cubicBezTo>
                <a:cubicBezTo>
                  <a:pt x="4" y="54"/>
                  <a:pt x="0" y="50"/>
                  <a:pt x="0" y="45"/>
                </a:cubicBezTo>
                <a:close/>
                <a:moveTo>
                  <a:pt x="5" y="77"/>
                </a:moveTo>
                <a:cubicBezTo>
                  <a:pt x="2" y="73"/>
                  <a:pt x="3" y="66"/>
                  <a:pt x="8" y="63"/>
                </a:cubicBezTo>
                <a:cubicBezTo>
                  <a:pt x="8" y="63"/>
                  <a:pt x="9" y="62"/>
                  <a:pt x="10" y="62"/>
                </a:cubicBezTo>
                <a:cubicBezTo>
                  <a:pt x="12" y="65"/>
                  <a:pt x="16" y="67"/>
                  <a:pt x="21" y="67"/>
                </a:cubicBezTo>
                <a:cubicBezTo>
                  <a:pt x="20" y="67"/>
                  <a:pt x="20" y="68"/>
                  <a:pt x="20" y="68"/>
                </a:cubicBezTo>
                <a:cubicBezTo>
                  <a:pt x="18" y="71"/>
                  <a:pt x="17" y="75"/>
                  <a:pt x="18" y="78"/>
                </a:cubicBezTo>
                <a:cubicBezTo>
                  <a:pt x="14" y="81"/>
                  <a:pt x="8" y="81"/>
                  <a:pt x="5" y="77"/>
                </a:cubicBezTo>
                <a:close/>
                <a:moveTo>
                  <a:pt x="26" y="95"/>
                </a:moveTo>
                <a:cubicBezTo>
                  <a:pt x="22" y="94"/>
                  <a:pt x="20" y="88"/>
                  <a:pt x="22" y="83"/>
                </a:cubicBezTo>
                <a:cubicBezTo>
                  <a:pt x="26" y="86"/>
                  <a:pt x="31" y="85"/>
                  <a:pt x="34" y="82"/>
                </a:cubicBezTo>
                <a:cubicBezTo>
                  <a:pt x="34" y="85"/>
                  <a:pt x="36" y="88"/>
                  <a:pt x="39" y="90"/>
                </a:cubicBezTo>
                <a:cubicBezTo>
                  <a:pt x="36" y="95"/>
                  <a:pt x="31" y="97"/>
                  <a:pt x="26" y="95"/>
                </a:cubicBezTo>
                <a:close/>
                <a:moveTo>
                  <a:pt x="59" y="100"/>
                </a:moveTo>
                <a:cubicBezTo>
                  <a:pt x="54" y="101"/>
                  <a:pt x="49" y="98"/>
                  <a:pt x="47" y="92"/>
                </a:cubicBezTo>
                <a:cubicBezTo>
                  <a:pt x="47" y="92"/>
                  <a:pt x="47" y="92"/>
                  <a:pt x="47" y="91"/>
                </a:cubicBezTo>
                <a:cubicBezTo>
                  <a:pt x="51" y="90"/>
                  <a:pt x="54" y="86"/>
                  <a:pt x="54" y="82"/>
                </a:cubicBezTo>
                <a:cubicBezTo>
                  <a:pt x="54" y="82"/>
                  <a:pt x="54" y="81"/>
                  <a:pt x="54" y="81"/>
                </a:cubicBezTo>
                <a:cubicBezTo>
                  <a:pt x="55" y="82"/>
                  <a:pt x="55" y="82"/>
                  <a:pt x="55" y="83"/>
                </a:cubicBezTo>
                <a:cubicBezTo>
                  <a:pt x="58" y="86"/>
                  <a:pt x="61" y="88"/>
                  <a:pt x="65" y="88"/>
                </a:cubicBezTo>
                <a:cubicBezTo>
                  <a:pt x="66" y="93"/>
                  <a:pt x="64" y="98"/>
                  <a:pt x="59" y="100"/>
                </a:cubicBezTo>
                <a:close/>
                <a:moveTo>
                  <a:pt x="88" y="82"/>
                </a:moveTo>
                <a:cubicBezTo>
                  <a:pt x="86" y="87"/>
                  <a:pt x="80" y="88"/>
                  <a:pt x="75" y="85"/>
                </a:cubicBezTo>
                <a:cubicBezTo>
                  <a:pt x="74" y="85"/>
                  <a:pt x="73" y="84"/>
                  <a:pt x="73" y="84"/>
                </a:cubicBezTo>
                <a:cubicBezTo>
                  <a:pt x="75" y="80"/>
                  <a:pt x="74" y="75"/>
                  <a:pt x="72" y="72"/>
                </a:cubicBezTo>
                <a:cubicBezTo>
                  <a:pt x="72" y="71"/>
                  <a:pt x="72" y="71"/>
                  <a:pt x="72" y="71"/>
                </a:cubicBezTo>
                <a:cubicBezTo>
                  <a:pt x="73" y="72"/>
                  <a:pt x="74" y="72"/>
                  <a:pt x="75" y="72"/>
                </a:cubicBezTo>
                <a:cubicBezTo>
                  <a:pt x="79" y="73"/>
                  <a:pt x="83" y="72"/>
                  <a:pt x="85" y="70"/>
                </a:cubicBezTo>
                <a:cubicBezTo>
                  <a:pt x="89" y="73"/>
                  <a:pt x="91" y="78"/>
                  <a:pt x="88" y="82"/>
                </a:cubicBezTo>
                <a:close/>
                <a:moveTo>
                  <a:pt x="99" y="54"/>
                </a:moveTo>
                <a:cubicBezTo>
                  <a:pt x="99" y="59"/>
                  <a:pt x="95" y="63"/>
                  <a:pt x="89" y="63"/>
                </a:cubicBezTo>
                <a:cubicBezTo>
                  <a:pt x="89" y="64"/>
                  <a:pt x="89" y="64"/>
                  <a:pt x="89" y="64"/>
                </a:cubicBezTo>
                <a:cubicBezTo>
                  <a:pt x="89" y="59"/>
                  <a:pt x="86" y="55"/>
                  <a:pt x="82" y="53"/>
                </a:cubicBezTo>
                <a:cubicBezTo>
                  <a:pt x="82" y="53"/>
                  <a:pt x="82" y="53"/>
                  <a:pt x="82" y="53"/>
                </a:cubicBezTo>
                <a:cubicBezTo>
                  <a:pt x="86" y="52"/>
                  <a:pt x="89" y="49"/>
                  <a:pt x="89" y="45"/>
                </a:cubicBezTo>
                <a:cubicBezTo>
                  <a:pt x="95" y="45"/>
                  <a:pt x="99" y="49"/>
                  <a:pt x="99" y="54"/>
                </a:cubicBezTo>
                <a:close/>
                <a:moveTo>
                  <a:pt x="93" y="25"/>
                </a:moveTo>
                <a:cubicBezTo>
                  <a:pt x="96" y="30"/>
                  <a:pt x="94" y="36"/>
                  <a:pt x="89" y="39"/>
                </a:cubicBezTo>
                <a:cubicBezTo>
                  <a:pt x="89" y="39"/>
                  <a:pt x="89" y="39"/>
                  <a:pt x="89" y="39"/>
                </a:cubicBezTo>
                <a:cubicBezTo>
                  <a:pt x="87" y="35"/>
                  <a:pt x="83" y="33"/>
                  <a:pt x="78" y="34"/>
                </a:cubicBezTo>
                <a:cubicBezTo>
                  <a:pt x="80" y="30"/>
                  <a:pt x="81" y="27"/>
                  <a:pt x="80" y="23"/>
                </a:cubicBezTo>
                <a:cubicBezTo>
                  <a:pt x="84" y="21"/>
                  <a:pt x="90" y="21"/>
                  <a:pt x="93" y="25"/>
                </a:cubicBezTo>
                <a:close/>
                <a:moveTo>
                  <a:pt x="71" y="5"/>
                </a:moveTo>
                <a:cubicBezTo>
                  <a:pt x="76" y="7"/>
                  <a:pt x="78" y="12"/>
                  <a:pt x="76" y="18"/>
                </a:cubicBezTo>
                <a:cubicBezTo>
                  <a:pt x="76" y="18"/>
                  <a:pt x="75" y="18"/>
                  <a:pt x="75" y="19"/>
                </a:cubicBezTo>
                <a:cubicBezTo>
                  <a:pt x="71" y="16"/>
                  <a:pt x="67" y="17"/>
                  <a:pt x="63" y="20"/>
                </a:cubicBezTo>
                <a:cubicBezTo>
                  <a:pt x="63" y="17"/>
                  <a:pt x="62" y="13"/>
                  <a:pt x="59" y="11"/>
                </a:cubicBezTo>
                <a:cubicBezTo>
                  <a:pt x="61" y="6"/>
                  <a:pt x="66" y="3"/>
                  <a:pt x="71" y="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5" name="Freeform 148"/>
          <p:cNvSpPr>
            <a:spLocks noEditPoints="1"/>
          </p:cNvSpPr>
          <p:nvPr/>
        </p:nvSpPr>
        <p:spPr bwMode="auto">
          <a:xfrm>
            <a:off x="6371218" y="2739160"/>
            <a:ext cx="160911" cy="160031"/>
          </a:xfrm>
          <a:custGeom>
            <a:avLst/>
            <a:gdLst>
              <a:gd name="T0" fmla="*/ 19 w 77"/>
              <a:gd name="T1" fmla="*/ 5 h 77"/>
              <a:gd name="T2" fmla="*/ 29 w 77"/>
              <a:gd name="T3" fmla="*/ 8 h 77"/>
              <a:gd name="T4" fmla="*/ 33 w 77"/>
              <a:gd name="T5" fmla="*/ 18 h 77"/>
              <a:gd name="T6" fmla="*/ 33 w 77"/>
              <a:gd name="T7" fmla="*/ 18 h 77"/>
              <a:gd name="T8" fmla="*/ 23 w 77"/>
              <a:gd name="T9" fmla="*/ 23 h 77"/>
              <a:gd name="T10" fmla="*/ 17 w 77"/>
              <a:gd name="T11" fmla="*/ 15 h 77"/>
              <a:gd name="T12" fmla="*/ 19 w 77"/>
              <a:gd name="T13" fmla="*/ 5 h 77"/>
              <a:gd name="T14" fmla="*/ 1 w 77"/>
              <a:gd name="T15" fmla="*/ 24 h 77"/>
              <a:gd name="T16" fmla="*/ 7 w 77"/>
              <a:gd name="T17" fmla="*/ 33 h 77"/>
              <a:gd name="T18" fmla="*/ 16 w 77"/>
              <a:gd name="T19" fmla="*/ 35 h 77"/>
              <a:gd name="T20" fmla="*/ 21 w 77"/>
              <a:gd name="T21" fmla="*/ 24 h 77"/>
              <a:gd name="T22" fmla="*/ 10 w 77"/>
              <a:gd name="T23" fmla="*/ 20 h 77"/>
              <a:gd name="T24" fmla="*/ 1 w 77"/>
              <a:gd name="T25" fmla="*/ 24 h 77"/>
              <a:gd name="T26" fmla="*/ 1 w 77"/>
              <a:gd name="T27" fmla="*/ 47 h 77"/>
              <a:gd name="T28" fmla="*/ 7 w 77"/>
              <a:gd name="T29" fmla="*/ 38 h 77"/>
              <a:gd name="T30" fmla="*/ 16 w 77"/>
              <a:gd name="T31" fmla="*/ 36 h 77"/>
              <a:gd name="T32" fmla="*/ 16 w 77"/>
              <a:gd name="T33" fmla="*/ 44 h 77"/>
              <a:gd name="T34" fmla="*/ 18 w 77"/>
              <a:gd name="T35" fmla="*/ 49 h 77"/>
              <a:gd name="T36" fmla="*/ 11 w 77"/>
              <a:gd name="T37" fmla="*/ 51 h 77"/>
              <a:gd name="T38" fmla="*/ 1 w 77"/>
              <a:gd name="T39" fmla="*/ 47 h 77"/>
              <a:gd name="T40" fmla="*/ 12 w 77"/>
              <a:gd name="T41" fmla="*/ 68 h 77"/>
              <a:gd name="T42" fmla="*/ 23 w 77"/>
              <a:gd name="T43" fmla="*/ 66 h 77"/>
              <a:gd name="T44" fmla="*/ 27 w 77"/>
              <a:gd name="T45" fmla="*/ 58 h 77"/>
              <a:gd name="T46" fmla="*/ 18 w 77"/>
              <a:gd name="T47" fmla="*/ 50 h 77"/>
              <a:gd name="T48" fmla="*/ 11 w 77"/>
              <a:gd name="T49" fmla="*/ 58 h 77"/>
              <a:gd name="T50" fmla="*/ 12 w 77"/>
              <a:gd name="T51" fmla="*/ 68 h 77"/>
              <a:gd name="T52" fmla="*/ 32 w 77"/>
              <a:gd name="T53" fmla="*/ 77 h 77"/>
              <a:gd name="T54" fmla="*/ 26 w 77"/>
              <a:gd name="T55" fmla="*/ 68 h 77"/>
              <a:gd name="T56" fmla="*/ 28 w 77"/>
              <a:gd name="T57" fmla="*/ 59 h 77"/>
              <a:gd name="T58" fmla="*/ 40 w 77"/>
              <a:gd name="T59" fmla="*/ 61 h 77"/>
              <a:gd name="T60" fmla="*/ 40 w 77"/>
              <a:gd name="T61" fmla="*/ 69 h 77"/>
              <a:gd name="T62" fmla="*/ 32 w 77"/>
              <a:gd name="T63" fmla="*/ 77 h 77"/>
              <a:gd name="T64" fmla="*/ 57 w 77"/>
              <a:gd name="T65" fmla="*/ 72 h 77"/>
              <a:gd name="T66" fmla="*/ 47 w 77"/>
              <a:gd name="T67" fmla="*/ 69 h 77"/>
              <a:gd name="T68" fmla="*/ 42 w 77"/>
              <a:gd name="T69" fmla="*/ 60 h 77"/>
              <a:gd name="T70" fmla="*/ 53 w 77"/>
              <a:gd name="T71" fmla="*/ 54 h 77"/>
              <a:gd name="T72" fmla="*/ 59 w 77"/>
              <a:gd name="T73" fmla="*/ 61 h 77"/>
              <a:gd name="T74" fmla="*/ 57 w 77"/>
              <a:gd name="T75" fmla="*/ 72 h 77"/>
              <a:gd name="T76" fmla="*/ 74 w 77"/>
              <a:gd name="T77" fmla="*/ 52 h 77"/>
              <a:gd name="T78" fmla="*/ 68 w 77"/>
              <a:gd name="T79" fmla="*/ 44 h 77"/>
              <a:gd name="T80" fmla="*/ 59 w 77"/>
              <a:gd name="T81" fmla="*/ 43 h 77"/>
              <a:gd name="T82" fmla="*/ 54 w 77"/>
              <a:gd name="T83" fmla="*/ 53 h 77"/>
              <a:gd name="T84" fmla="*/ 65 w 77"/>
              <a:gd name="T85" fmla="*/ 57 h 77"/>
              <a:gd name="T86" fmla="*/ 74 w 77"/>
              <a:gd name="T87" fmla="*/ 52 h 77"/>
              <a:gd name="T88" fmla="*/ 75 w 77"/>
              <a:gd name="T89" fmla="*/ 29 h 77"/>
              <a:gd name="T90" fmla="*/ 70 w 77"/>
              <a:gd name="T91" fmla="*/ 38 h 77"/>
              <a:gd name="T92" fmla="*/ 59 w 77"/>
              <a:gd name="T93" fmla="*/ 41 h 77"/>
              <a:gd name="T94" fmla="*/ 58 w 77"/>
              <a:gd name="T95" fmla="*/ 35 h 77"/>
              <a:gd name="T96" fmla="*/ 57 w 77"/>
              <a:gd name="T97" fmla="*/ 30 h 77"/>
              <a:gd name="T98" fmla="*/ 65 w 77"/>
              <a:gd name="T99" fmla="*/ 25 h 77"/>
              <a:gd name="T100" fmla="*/ 75 w 77"/>
              <a:gd name="T101" fmla="*/ 29 h 77"/>
              <a:gd name="T102" fmla="*/ 64 w 77"/>
              <a:gd name="T103" fmla="*/ 10 h 77"/>
              <a:gd name="T104" fmla="*/ 53 w 77"/>
              <a:gd name="T105" fmla="*/ 12 h 77"/>
              <a:gd name="T106" fmla="*/ 48 w 77"/>
              <a:gd name="T107" fmla="*/ 21 h 77"/>
              <a:gd name="T108" fmla="*/ 56 w 77"/>
              <a:gd name="T109" fmla="*/ 29 h 77"/>
              <a:gd name="T110" fmla="*/ 65 w 77"/>
              <a:gd name="T111" fmla="*/ 20 h 77"/>
              <a:gd name="T112" fmla="*/ 64 w 77"/>
              <a:gd name="T113" fmla="*/ 10 h 77"/>
              <a:gd name="T114" fmla="*/ 43 w 77"/>
              <a:gd name="T115" fmla="*/ 0 h 77"/>
              <a:gd name="T116" fmla="*/ 49 w 77"/>
              <a:gd name="T117" fmla="*/ 8 h 77"/>
              <a:gd name="T118" fmla="*/ 47 w 77"/>
              <a:gd name="T119" fmla="*/ 20 h 77"/>
              <a:gd name="T120" fmla="*/ 36 w 77"/>
              <a:gd name="T121" fmla="*/ 18 h 77"/>
              <a:gd name="T122" fmla="*/ 35 w 77"/>
              <a:gd name="T123" fmla="*/ 8 h 77"/>
              <a:gd name="T124" fmla="*/ 43 w 77"/>
              <a:gd name="T12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77">
                <a:moveTo>
                  <a:pt x="19" y="5"/>
                </a:moveTo>
                <a:cubicBezTo>
                  <a:pt x="22" y="3"/>
                  <a:pt x="27" y="5"/>
                  <a:pt x="29" y="8"/>
                </a:cubicBezTo>
                <a:cubicBezTo>
                  <a:pt x="30" y="10"/>
                  <a:pt x="32" y="14"/>
                  <a:pt x="33" y="18"/>
                </a:cubicBezTo>
                <a:cubicBezTo>
                  <a:pt x="33" y="18"/>
                  <a:pt x="33" y="18"/>
                  <a:pt x="33" y="18"/>
                </a:cubicBezTo>
                <a:cubicBezTo>
                  <a:pt x="29" y="19"/>
                  <a:pt x="25" y="21"/>
                  <a:pt x="23" y="23"/>
                </a:cubicBezTo>
                <a:cubicBezTo>
                  <a:pt x="20" y="21"/>
                  <a:pt x="18" y="17"/>
                  <a:pt x="17" y="15"/>
                </a:cubicBezTo>
                <a:cubicBezTo>
                  <a:pt x="15" y="12"/>
                  <a:pt x="16" y="7"/>
                  <a:pt x="19" y="5"/>
                </a:cubicBezTo>
                <a:close/>
                <a:moveTo>
                  <a:pt x="1" y="24"/>
                </a:moveTo>
                <a:cubicBezTo>
                  <a:pt x="0" y="28"/>
                  <a:pt x="2" y="32"/>
                  <a:pt x="7" y="33"/>
                </a:cubicBezTo>
                <a:cubicBezTo>
                  <a:pt x="9" y="34"/>
                  <a:pt x="12" y="34"/>
                  <a:pt x="16" y="35"/>
                </a:cubicBezTo>
                <a:cubicBezTo>
                  <a:pt x="17" y="31"/>
                  <a:pt x="19" y="27"/>
                  <a:pt x="21" y="24"/>
                </a:cubicBezTo>
                <a:cubicBezTo>
                  <a:pt x="18" y="22"/>
                  <a:pt x="13" y="20"/>
                  <a:pt x="10" y="20"/>
                </a:cubicBezTo>
                <a:cubicBezTo>
                  <a:pt x="6" y="18"/>
                  <a:pt x="2" y="20"/>
                  <a:pt x="1" y="24"/>
                </a:cubicBezTo>
                <a:close/>
                <a:moveTo>
                  <a:pt x="1" y="47"/>
                </a:moveTo>
                <a:cubicBezTo>
                  <a:pt x="0" y="43"/>
                  <a:pt x="2" y="39"/>
                  <a:pt x="7" y="38"/>
                </a:cubicBezTo>
                <a:cubicBezTo>
                  <a:pt x="9" y="37"/>
                  <a:pt x="12" y="37"/>
                  <a:pt x="16" y="36"/>
                </a:cubicBezTo>
                <a:cubicBezTo>
                  <a:pt x="15" y="39"/>
                  <a:pt x="16" y="41"/>
                  <a:pt x="16" y="44"/>
                </a:cubicBezTo>
                <a:cubicBezTo>
                  <a:pt x="16" y="46"/>
                  <a:pt x="17" y="47"/>
                  <a:pt x="18" y="49"/>
                </a:cubicBezTo>
                <a:cubicBezTo>
                  <a:pt x="15" y="50"/>
                  <a:pt x="12" y="51"/>
                  <a:pt x="11" y="51"/>
                </a:cubicBezTo>
                <a:cubicBezTo>
                  <a:pt x="6" y="53"/>
                  <a:pt x="2" y="51"/>
                  <a:pt x="1" y="47"/>
                </a:cubicBezTo>
                <a:close/>
                <a:moveTo>
                  <a:pt x="12" y="68"/>
                </a:moveTo>
                <a:cubicBezTo>
                  <a:pt x="16" y="71"/>
                  <a:pt x="20" y="69"/>
                  <a:pt x="23" y="66"/>
                </a:cubicBezTo>
                <a:cubicBezTo>
                  <a:pt x="24" y="64"/>
                  <a:pt x="26" y="61"/>
                  <a:pt x="27" y="58"/>
                </a:cubicBezTo>
                <a:cubicBezTo>
                  <a:pt x="23" y="56"/>
                  <a:pt x="20" y="53"/>
                  <a:pt x="18" y="50"/>
                </a:cubicBezTo>
                <a:cubicBezTo>
                  <a:pt x="15" y="52"/>
                  <a:pt x="12" y="56"/>
                  <a:pt x="11" y="58"/>
                </a:cubicBezTo>
                <a:cubicBezTo>
                  <a:pt x="9" y="61"/>
                  <a:pt x="9" y="66"/>
                  <a:pt x="12" y="68"/>
                </a:cubicBezTo>
                <a:close/>
                <a:moveTo>
                  <a:pt x="32" y="77"/>
                </a:moveTo>
                <a:cubicBezTo>
                  <a:pt x="29" y="77"/>
                  <a:pt x="26" y="73"/>
                  <a:pt x="26" y="68"/>
                </a:cubicBezTo>
                <a:cubicBezTo>
                  <a:pt x="26" y="66"/>
                  <a:pt x="27" y="62"/>
                  <a:pt x="28" y="59"/>
                </a:cubicBezTo>
                <a:cubicBezTo>
                  <a:pt x="32" y="61"/>
                  <a:pt x="36" y="61"/>
                  <a:pt x="40" y="61"/>
                </a:cubicBezTo>
                <a:cubicBezTo>
                  <a:pt x="40" y="64"/>
                  <a:pt x="40" y="68"/>
                  <a:pt x="40" y="69"/>
                </a:cubicBezTo>
                <a:cubicBezTo>
                  <a:pt x="40" y="74"/>
                  <a:pt x="36" y="77"/>
                  <a:pt x="32" y="77"/>
                </a:cubicBezTo>
                <a:close/>
                <a:moveTo>
                  <a:pt x="57" y="72"/>
                </a:moveTo>
                <a:cubicBezTo>
                  <a:pt x="54" y="74"/>
                  <a:pt x="49" y="73"/>
                  <a:pt x="47" y="69"/>
                </a:cubicBezTo>
                <a:cubicBezTo>
                  <a:pt x="46" y="68"/>
                  <a:pt x="44" y="64"/>
                  <a:pt x="42" y="60"/>
                </a:cubicBezTo>
                <a:cubicBezTo>
                  <a:pt x="46" y="59"/>
                  <a:pt x="50" y="57"/>
                  <a:pt x="53" y="54"/>
                </a:cubicBezTo>
                <a:cubicBezTo>
                  <a:pt x="55" y="57"/>
                  <a:pt x="57" y="60"/>
                  <a:pt x="59" y="61"/>
                </a:cubicBezTo>
                <a:cubicBezTo>
                  <a:pt x="61" y="65"/>
                  <a:pt x="61" y="70"/>
                  <a:pt x="57" y="72"/>
                </a:cubicBezTo>
                <a:close/>
                <a:moveTo>
                  <a:pt x="74" y="52"/>
                </a:moveTo>
                <a:cubicBezTo>
                  <a:pt x="75" y="48"/>
                  <a:pt x="72" y="44"/>
                  <a:pt x="68" y="44"/>
                </a:cubicBezTo>
                <a:cubicBezTo>
                  <a:pt x="66" y="43"/>
                  <a:pt x="62" y="43"/>
                  <a:pt x="59" y="43"/>
                </a:cubicBezTo>
                <a:cubicBezTo>
                  <a:pt x="58" y="46"/>
                  <a:pt x="56" y="50"/>
                  <a:pt x="54" y="53"/>
                </a:cubicBezTo>
                <a:cubicBezTo>
                  <a:pt x="58" y="55"/>
                  <a:pt x="63" y="57"/>
                  <a:pt x="65" y="57"/>
                </a:cubicBezTo>
                <a:cubicBezTo>
                  <a:pt x="69" y="58"/>
                  <a:pt x="74" y="56"/>
                  <a:pt x="74" y="52"/>
                </a:cubicBezTo>
                <a:close/>
                <a:moveTo>
                  <a:pt x="75" y="29"/>
                </a:moveTo>
                <a:cubicBezTo>
                  <a:pt x="77" y="32"/>
                  <a:pt x="74" y="37"/>
                  <a:pt x="70" y="38"/>
                </a:cubicBezTo>
                <a:cubicBezTo>
                  <a:pt x="68" y="39"/>
                  <a:pt x="63" y="41"/>
                  <a:pt x="59" y="41"/>
                </a:cubicBezTo>
                <a:cubicBezTo>
                  <a:pt x="59" y="39"/>
                  <a:pt x="59" y="37"/>
                  <a:pt x="58" y="35"/>
                </a:cubicBezTo>
                <a:cubicBezTo>
                  <a:pt x="58" y="33"/>
                  <a:pt x="57" y="31"/>
                  <a:pt x="57" y="30"/>
                </a:cubicBezTo>
                <a:cubicBezTo>
                  <a:pt x="60" y="27"/>
                  <a:pt x="63" y="26"/>
                  <a:pt x="65" y="25"/>
                </a:cubicBezTo>
                <a:cubicBezTo>
                  <a:pt x="69" y="23"/>
                  <a:pt x="74" y="25"/>
                  <a:pt x="75" y="29"/>
                </a:cubicBezTo>
                <a:close/>
                <a:moveTo>
                  <a:pt x="64" y="10"/>
                </a:moveTo>
                <a:cubicBezTo>
                  <a:pt x="60" y="7"/>
                  <a:pt x="56" y="8"/>
                  <a:pt x="53" y="12"/>
                </a:cubicBezTo>
                <a:cubicBezTo>
                  <a:pt x="52" y="14"/>
                  <a:pt x="50" y="17"/>
                  <a:pt x="48" y="21"/>
                </a:cubicBezTo>
                <a:cubicBezTo>
                  <a:pt x="52" y="23"/>
                  <a:pt x="54" y="25"/>
                  <a:pt x="56" y="29"/>
                </a:cubicBezTo>
                <a:cubicBezTo>
                  <a:pt x="60" y="26"/>
                  <a:pt x="63" y="22"/>
                  <a:pt x="65" y="20"/>
                </a:cubicBezTo>
                <a:cubicBezTo>
                  <a:pt x="67" y="17"/>
                  <a:pt x="67" y="12"/>
                  <a:pt x="64" y="10"/>
                </a:cubicBezTo>
                <a:close/>
                <a:moveTo>
                  <a:pt x="43" y="0"/>
                </a:moveTo>
                <a:cubicBezTo>
                  <a:pt x="47" y="0"/>
                  <a:pt x="50" y="4"/>
                  <a:pt x="49" y="8"/>
                </a:cubicBezTo>
                <a:cubicBezTo>
                  <a:pt x="49" y="11"/>
                  <a:pt x="49" y="16"/>
                  <a:pt x="47" y="20"/>
                </a:cubicBezTo>
                <a:cubicBezTo>
                  <a:pt x="44" y="18"/>
                  <a:pt x="40" y="18"/>
                  <a:pt x="36" y="18"/>
                </a:cubicBezTo>
                <a:cubicBezTo>
                  <a:pt x="35" y="14"/>
                  <a:pt x="35" y="10"/>
                  <a:pt x="35" y="8"/>
                </a:cubicBezTo>
                <a:cubicBezTo>
                  <a:pt x="35" y="3"/>
                  <a:pt x="39" y="0"/>
                  <a:pt x="43"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6" name="Freeform 149"/>
          <p:cNvSpPr>
            <a:spLocks/>
          </p:cNvSpPr>
          <p:nvPr/>
        </p:nvSpPr>
        <p:spPr bwMode="auto">
          <a:xfrm>
            <a:off x="6433648" y="2784884"/>
            <a:ext cx="13189" cy="12310"/>
          </a:xfrm>
          <a:custGeom>
            <a:avLst/>
            <a:gdLst>
              <a:gd name="T0" fmla="*/ 3 w 6"/>
              <a:gd name="T1" fmla="*/ 0 h 6"/>
              <a:gd name="T2" fmla="*/ 6 w 6"/>
              <a:gd name="T3" fmla="*/ 2 h 6"/>
              <a:gd name="T4" fmla="*/ 4 w 6"/>
              <a:gd name="T5" fmla="*/ 5 h 6"/>
              <a:gd name="T6" fmla="*/ 1 w 6"/>
              <a:gd name="T7" fmla="*/ 3 h 6"/>
              <a:gd name="T8" fmla="*/ 3 w 6"/>
              <a:gd name="T9" fmla="*/ 0 h 6"/>
            </a:gdLst>
            <a:ahLst/>
            <a:cxnLst>
              <a:cxn ang="0">
                <a:pos x="T0" y="T1"/>
              </a:cxn>
              <a:cxn ang="0">
                <a:pos x="T2" y="T3"/>
              </a:cxn>
              <a:cxn ang="0">
                <a:pos x="T4" y="T5"/>
              </a:cxn>
              <a:cxn ang="0">
                <a:pos x="T6" y="T7"/>
              </a:cxn>
              <a:cxn ang="0">
                <a:pos x="T8" y="T9"/>
              </a:cxn>
            </a:cxnLst>
            <a:rect l="0" t="0" r="r" b="b"/>
            <a:pathLst>
              <a:path w="6" h="6">
                <a:moveTo>
                  <a:pt x="3" y="0"/>
                </a:moveTo>
                <a:cubicBezTo>
                  <a:pt x="4" y="0"/>
                  <a:pt x="5" y="1"/>
                  <a:pt x="6" y="2"/>
                </a:cubicBezTo>
                <a:cubicBezTo>
                  <a:pt x="6" y="4"/>
                  <a:pt x="5" y="5"/>
                  <a:pt x="4" y="5"/>
                </a:cubicBezTo>
                <a:cubicBezTo>
                  <a:pt x="2" y="6"/>
                  <a:pt x="1" y="5"/>
                  <a:pt x="1" y="3"/>
                </a:cubicBezTo>
                <a:cubicBezTo>
                  <a:pt x="0" y="2"/>
                  <a:pt x="1" y="1"/>
                  <a:pt x="3"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7" name="Freeform 150"/>
          <p:cNvSpPr>
            <a:spLocks/>
          </p:cNvSpPr>
          <p:nvPr/>
        </p:nvSpPr>
        <p:spPr bwMode="auto">
          <a:xfrm>
            <a:off x="6446837" y="2842917"/>
            <a:ext cx="12310" cy="12310"/>
          </a:xfrm>
          <a:custGeom>
            <a:avLst/>
            <a:gdLst>
              <a:gd name="T0" fmla="*/ 3 w 6"/>
              <a:gd name="T1" fmla="*/ 1 h 6"/>
              <a:gd name="T2" fmla="*/ 6 w 6"/>
              <a:gd name="T3" fmla="*/ 3 h 6"/>
              <a:gd name="T4" fmla="*/ 4 w 6"/>
              <a:gd name="T5" fmla="*/ 6 h 6"/>
              <a:gd name="T6" fmla="*/ 1 w 6"/>
              <a:gd name="T7" fmla="*/ 4 h 6"/>
              <a:gd name="T8" fmla="*/ 3 w 6"/>
              <a:gd name="T9" fmla="*/ 1 h 6"/>
            </a:gdLst>
            <a:ahLst/>
            <a:cxnLst>
              <a:cxn ang="0">
                <a:pos x="T0" y="T1"/>
              </a:cxn>
              <a:cxn ang="0">
                <a:pos x="T2" y="T3"/>
              </a:cxn>
              <a:cxn ang="0">
                <a:pos x="T4" y="T5"/>
              </a:cxn>
              <a:cxn ang="0">
                <a:pos x="T6" y="T7"/>
              </a:cxn>
              <a:cxn ang="0">
                <a:pos x="T8" y="T9"/>
              </a:cxn>
            </a:cxnLst>
            <a:rect l="0" t="0" r="r" b="b"/>
            <a:pathLst>
              <a:path w="6" h="6">
                <a:moveTo>
                  <a:pt x="3" y="1"/>
                </a:moveTo>
                <a:cubicBezTo>
                  <a:pt x="4" y="0"/>
                  <a:pt x="5" y="1"/>
                  <a:pt x="6" y="3"/>
                </a:cubicBezTo>
                <a:cubicBezTo>
                  <a:pt x="6" y="4"/>
                  <a:pt x="5" y="5"/>
                  <a:pt x="4" y="6"/>
                </a:cubicBezTo>
                <a:cubicBezTo>
                  <a:pt x="2" y="6"/>
                  <a:pt x="1" y="5"/>
                  <a:pt x="1" y="4"/>
                </a:cubicBezTo>
                <a:cubicBezTo>
                  <a:pt x="0" y="2"/>
                  <a:pt x="1" y="1"/>
                  <a:pt x="3"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8" name="Freeform 151"/>
          <p:cNvSpPr>
            <a:spLocks/>
          </p:cNvSpPr>
          <p:nvPr/>
        </p:nvSpPr>
        <p:spPr bwMode="auto">
          <a:xfrm>
            <a:off x="6416941" y="2799832"/>
            <a:ext cx="13189" cy="9672"/>
          </a:xfrm>
          <a:custGeom>
            <a:avLst/>
            <a:gdLst>
              <a:gd name="T0" fmla="*/ 2 w 6"/>
              <a:gd name="T1" fmla="*/ 0 h 5"/>
              <a:gd name="T2" fmla="*/ 5 w 6"/>
              <a:gd name="T3" fmla="*/ 2 h 5"/>
              <a:gd name="T4" fmla="*/ 3 w 6"/>
              <a:gd name="T5" fmla="*/ 5 h 5"/>
              <a:gd name="T6" fmla="*/ 0 w 6"/>
              <a:gd name="T7" fmla="*/ 3 h 5"/>
              <a:gd name="T8" fmla="*/ 2 w 6"/>
              <a:gd name="T9" fmla="*/ 0 h 5"/>
            </a:gdLst>
            <a:ahLst/>
            <a:cxnLst>
              <a:cxn ang="0">
                <a:pos x="T0" y="T1"/>
              </a:cxn>
              <a:cxn ang="0">
                <a:pos x="T2" y="T3"/>
              </a:cxn>
              <a:cxn ang="0">
                <a:pos x="T4" y="T5"/>
              </a:cxn>
              <a:cxn ang="0">
                <a:pos x="T6" y="T7"/>
              </a:cxn>
              <a:cxn ang="0">
                <a:pos x="T8" y="T9"/>
              </a:cxn>
            </a:cxnLst>
            <a:rect l="0" t="0" r="r" b="b"/>
            <a:pathLst>
              <a:path w="6" h="5">
                <a:moveTo>
                  <a:pt x="2" y="0"/>
                </a:moveTo>
                <a:cubicBezTo>
                  <a:pt x="4" y="0"/>
                  <a:pt x="5" y="1"/>
                  <a:pt x="5" y="2"/>
                </a:cubicBezTo>
                <a:cubicBezTo>
                  <a:pt x="6" y="3"/>
                  <a:pt x="5" y="5"/>
                  <a:pt x="3" y="5"/>
                </a:cubicBezTo>
                <a:cubicBezTo>
                  <a:pt x="2" y="5"/>
                  <a:pt x="1" y="5"/>
                  <a:pt x="0" y="3"/>
                </a:cubicBezTo>
                <a:cubicBezTo>
                  <a:pt x="0" y="2"/>
                  <a:pt x="1" y="0"/>
                  <a:pt x="2"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9" name="Freeform 152"/>
          <p:cNvSpPr>
            <a:spLocks/>
          </p:cNvSpPr>
          <p:nvPr/>
        </p:nvSpPr>
        <p:spPr bwMode="auto">
          <a:xfrm>
            <a:off x="6410786" y="2820055"/>
            <a:ext cx="13189" cy="10552"/>
          </a:xfrm>
          <a:custGeom>
            <a:avLst/>
            <a:gdLst>
              <a:gd name="T0" fmla="*/ 3 w 6"/>
              <a:gd name="T1" fmla="*/ 0 h 5"/>
              <a:gd name="T2" fmla="*/ 6 w 6"/>
              <a:gd name="T3" fmla="*/ 2 h 5"/>
              <a:gd name="T4" fmla="*/ 4 w 6"/>
              <a:gd name="T5" fmla="*/ 5 h 5"/>
              <a:gd name="T6" fmla="*/ 1 w 6"/>
              <a:gd name="T7" fmla="*/ 3 h 5"/>
              <a:gd name="T8" fmla="*/ 3 w 6"/>
              <a:gd name="T9" fmla="*/ 0 h 5"/>
            </a:gdLst>
            <a:ahLst/>
            <a:cxnLst>
              <a:cxn ang="0">
                <a:pos x="T0" y="T1"/>
              </a:cxn>
              <a:cxn ang="0">
                <a:pos x="T2" y="T3"/>
              </a:cxn>
              <a:cxn ang="0">
                <a:pos x="T4" y="T5"/>
              </a:cxn>
              <a:cxn ang="0">
                <a:pos x="T6" y="T7"/>
              </a:cxn>
              <a:cxn ang="0">
                <a:pos x="T8" y="T9"/>
              </a:cxn>
            </a:cxnLst>
            <a:rect l="0" t="0" r="r" b="b"/>
            <a:pathLst>
              <a:path w="6" h="5">
                <a:moveTo>
                  <a:pt x="3" y="0"/>
                </a:moveTo>
                <a:cubicBezTo>
                  <a:pt x="4" y="0"/>
                  <a:pt x="5" y="1"/>
                  <a:pt x="6" y="2"/>
                </a:cubicBezTo>
                <a:cubicBezTo>
                  <a:pt x="6" y="4"/>
                  <a:pt x="5" y="5"/>
                  <a:pt x="4" y="5"/>
                </a:cubicBezTo>
                <a:cubicBezTo>
                  <a:pt x="2" y="5"/>
                  <a:pt x="1" y="5"/>
                  <a:pt x="1" y="3"/>
                </a:cubicBezTo>
                <a:cubicBezTo>
                  <a:pt x="0" y="2"/>
                  <a:pt x="1" y="0"/>
                  <a:pt x="3"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0" name="Freeform 153"/>
          <p:cNvSpPr>
            <a:spLocks/>
          </p:cNvSpPr>
          <p:nvPr/>
        </p:nvSpPr>
        <p:spPr bwMode="auto">
          <a:xfrm>
            <a:off x="6425734" y="2839400"/>
            <a:ext cx="12310" cy="12310"/>
          </a:xfrm>
          <a:custGeom>
            <a:avLst/>
            <a:gdLst>
              <a:gd name="T0" fmla="*/ 2 w 6"/>
              <a:gd name="T1" fmla="*/ 0 h 6"/>
              <a:gd name="T2" fmla="*/ 5 w 6"/>
              <a:gd name="T3" fmla="*/ 2 h 6"/>
              <a:gd name="T4" fmla="*/ 3 w 6"/>
              <a:gd name="T5" fmla="*/ 5 h 6"/>
              <a:gd name="T6" fmla="*/ 0 w 6"/>
              <a:gd name="T7" fmla="*/ 3 h 6"/>
              <a:gd name="T8" fmla="*/ 2 w 6"/>
              <a:gd name="T9" fmla="*/ 0 h 6"/>
            </a:gdLst>
            <a:ahLst/>
            <a:cxnLst>
              <a:cxn ang="0">
                <a:pos x="T0" y="T1"/>
              </a:cxn>
              <a:cxn ang="0">
                <a:pos x="T2" y="T3"/>
              </a:cxn>
              <a:cxn ang="0">
                <a:pos x="T4" y="T5"/>
              </a:cxn>
              <a:cxn ang="0">
                <a:pos x="T6" y="T7"/>
              </a:cxn>
              <a:cxn ang="0">
                <a:pos x="T8" y="T9"/>
              </a:cxn>
            </a:cxnLst>
            <a:rect l="0" t="0" r="r" b="b"/>
            <a:pathLst>
              <a:path w="6" h="6">
                <a:moveTo>
                  <a:pt x="2" y="0"/>
                </a:moveTo>
                <a:cubicBezTo>
                  <a:pt x="4" y="0"/>
                  <a:pt x="5" y="1"/>
                  <a:pt x="5" y="2"/>
                </a:cubicBezTo>
                <a:cubicBezTo>
                  <a:pt x="6" y="4"/>
                  <a:pt x="5" y="5"/>
                  <a:pt x="3" y="5"/>
                </a:cubicBezTo>
                <a:cubicBezTo>
                  <a:pt x="2" y="6"/>
                  <a:pt x="1" y="5"/>
                  <a:pt x="0" y="3"/>
                </a:cubicBezTo>
                <a:cubicBezTo>
                  <a:pt x="0" y="2"/>
                  <a:pt x="1" y="1"/>
                  <a:pt x="2"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1" name="Freeform 154"/>
          <p:cNvSpPr>
            <a:spLocks/>
          </p:cNvSpPr>
          <p:nvPr/>
        </p:nvSpPr>
        <p:spPr bwMode="auto">
          <a:xfrm>
            <a:off x="6456509" y="2791039"/>
            <a:ext cx="13189" cy="10552"/>
          </a:xfrm>
          <a:custGeom>
            <a:avLst/>
            <a:gdLst>
              <a:gd name="T0" fmla="*/ 3 w 6"/>
              <a:gd name="T1" fmla="*/ 0 h 5"/>
              <a:gd name="T2" fmla="*/ 1 w 6"/>
              <a:gd name="T3" fmla="*/ 3 h 5"/>
              <a:gd name="T4" fmla="*/ 4 w 6"/>
              <a:gd name="T5" fmla="*/ 5 h 5"/>
              <a:gd name="T6" fmla="*/ 6 w 6"/>
              <a:gd name="T7" fmla="*/ 2 h 5"/>
              <a:gd name="T8" fmla="*/ 3 w 6"/>
              <a:gd name="T9" fmla="*/ 0 h 5"/>
            </a:gdLst>
            <a:ahLst/>
            <a:cxnLst>
              <a:cxn ang="0">
                <a:pos x="T0" y="T1"/>
              </a:cxn>
              <a:cxn ang="0">
                <a:pos x="T2" y="T3"/>
              </a:cxn>
              <a:cxn ang="0">
                <a:pos x="T4" y="T5"/>
              </a:cxn>
              <a:cxn ang="0">
                <a:pos x="T6" y="T7"/>
              </a:cxn>
              <a:cxn ang="0">
                <a:pos x="T8" y="T9"/>
              </a:cxn>
            </a:cxnLst>
            <a:rect l="0" t="0" r="r" b="b"/>
            <a:pathLst>
              <a:path w="6" h="5">
                <a:moveTo>
                  <a:pt x="3" y="0"/>
                </a:moveTo>
                <a:cubicBezTo>
                  <a:pt x="1" y="0"/>
                  <a:pt x="0" y="2"/>
                  <a:pt x="1" y="3"/>
                </a:cubicBezTo>
                <a:cubicBezTo>
                  <a:pt x="1" y="4"/>
                  <a:pt x="2" y="5"/>
                  <a:pt x="4" y="5"/>
                </a:cubicBezTo>
                <a:cubicBezTo>
                  <a:pt x="5" y="5"/>
                  <a:pt x="6" y="3"/>
                  <a:pt x="6" y="2"/>
                </a:cubicBezTo>
                <a:cubicBezTo>
                  <a:pt x="5" y="1"/>
                  <a:pt x="4" y="0"/>
                  <a:pt x="3"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2" name="Freeform 155"/>
          <p:cNvSpPr>
            <a:spLocks/>
          </p:cNvSpPr>
          <p:nvPr/>
        </p:nvSpPr>
        <p:spPr bwMode="auto">
          <a:xfrm>
            <a:off x="6471457" y="2807745"/>
            <a:ext cx="12310" cy="10552"/>
          </a:xfrm>
          <a:custGeom>
            <a:avLst/>
            <a:gdLst>
              <a:gd name="T0" fmla="*/ 2 w 6"/>
              <a:gd name="T1" fmla="*/ 0 h 5"/>
              <a:gd name="T2" fmla="*/ 0 w 6"/>
              <a:gd name="T3" fmla="*/ 3 h 5"/>
              <a:gd name="T4" fmla="*/ 3 w 6"/>
              <a:gd name="T5" fmla="*/ 5 h 5"/>
              <a:gd name="T6" fmla="*/ 5 w 6"/>
              <a:gd name="T7" fmla="*/ 2 h 5"/>
              <a:gd name="T8" fmla="*/ 2 w 6"/>
              <a:gd name="T9" fmla="*/ 0 h 5"/>
            </a:gdLst>
            <a:ahLst/>
            <a:cxnLst>
              <a:cxn ang="0">
                <a:pos x="T0" y="T1"/>
              </a:cxn>
              <a:cxn ang="0">
                <a:pos x="T2" y="T3"/>
              </a:cxn>
              <a:cxn ang="0">
                <a:pos x="T4" y="T5"/>
              </a:cxn>
              <a:cxn ang="0">
                <a:pos x="T6" y="T7"/>
              </a:cxn>
              <a:cxn ang="0">
                <a:pos x="T8" y="T9"/>
              </a:cxn>
            </a:cxnLst>
            <a:rect l="0" t="0" r="r" b="b"/>
            <a:pathLst>
              <a:path w="6" h="5">
                <a:moveTo>
                  <a:pt x="2" y="0"/>
                </a:moveTo>
                <a:cubicBezTo>
                  <a:pt x="1" y="0"/>
                  <a:pt x="0" y="2"/>
                  <a:pt x="0" y="3"/>
                </a:cubicBezTo>
                <a:cubicBezTo>
                  <a:pt x="1" y="4"/>
                  <a:pt x="2" y="5"/>
                  <a:pt x="3" y="5"/>
                </a:cubicBezTo>
                <a:cubicBezTo>
                  <a:pt x="5" y="5"/>
                  <a:pt x="6" y="3"/>
                  <a:pt x="5" y="2"/>
                </a:cubicBezTo>
                <a:cubicBezTo>
                  <a:pt x="5" y="1"/>
                  <a:pt x="4" y="0"/>
                  <a:pt x="2"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3" name="Freeform 156"/>
          <p:cNvSpPr>
            <a:spLocks/>
          </p:cNvSpPr>
          <p:nvPr/>
        </p:nvSpPr>
        <p:spPr bwMode="auto">
          <a:xfrm>
            <a:off x="6467061" y="2830607"/>
            <a:ext cx="10552" cy="10552"/>
          </a:xfrm>
          <a:custGeom>
            <a:avLst/>
            <a:gdLst>
              <a:gd name="T0" fmla="*/ 2 w 5"/>
              <a:gd name="T1" fmla="*/ 0 h 5"/>
              <a:gd name="T2" fmla="*/ 0 w 5"/>
              <a:gd name="T3" fmla="*/ 3 h 5"/>
              <a:gd name="T4" fmla="*/ 3 w 5"/>
              <a:gd name="T5" fmla="*/ 5 h 5"/>
              <a:gd name="T6" fmla="*/ 5 w 5"/>
              <a:gd name="T7" fmla="*/ 2 h 5"/>
              <a:gd name="T8" fmla="*/ 2 w 5"/>
              <a:gd name="T9" fmla="*/ 0 h 5"/>
            </a:gdLst>
            <a:ahLst/>
            <a:cxnLst>
              <a:cxn ang="0">
                <a:pos x="T0" y="T1"/>
              </a:cxn>
              <a:cxn ang="0">
                <a:pos x="T2" y="T3"/>
              </a:cxn>
              <a:cxn ang="0">
                <a:pos x="T4" y="T5"/>
              </a:cxn>
              <a:cxn ang="0">
                <a:pos x="T6" y="T7"/>
              </a:cxn>
              <a:cxn ang="0">
                <a:pos x="T8" y="T9"/>
              </a:cxn>
            </a:cxnLst>
            <a:rect l="0" t="0" r="r" b="b"/>
            <a:pathLst>
              <a:path w="5" h="5">
                <a:moveTo>
                  <a:pt x="2" y="0"/>
                </a:moveTo>
                <a:cubicBezTo>
                  <a:pt x="0" y="0"/>
                  <a:pt x="0" y="2"/>
                  <a:pt x="0" y="3"/>
                </a:cubicBezTo>
                <a:cubicBezTo>
                  <a:pt x="0" y="4"/>
                  <a:pt x="2" y="5"/>
                  <a:pt x="3" y="5"/>
                </a:cubicBezTo>
                <a:cubicBezTo>
                  <a:pt x="4" y="5"/>
                  <a:pt x="5" y="3"/>
                  <a:pt x="5" y="2"/>
                </a:cubicBezTo>
                <a:cubicBezTo>
                  <a:pt x="5" y="1"/>
                  <a:pt x="3" y="0"/>
                  <a:pt x="2"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4" name="Freeform 157"/>
          <p:cNvSpPr>
            <a:spLocks/>
          </p:cNvSpPr>
          <p:nvPr/>
        </p:nvSpPr>
        <p:spPr bwMode="auto">
          <a:xfrm>
            <a:off x="6433648" y="2805987"/>
            <a:ext cx="25499" cy="24620"/>
          </a:xfrm>
          <a:custGeom>
            <a:avLst/>
            <a:gdLst>
              <a:gd name="T0" fmla="*/ 5 w 12"/>
              <a:gd name="T1" fmla="*/ 1 h 12"/>
              <a:gd name="T2" fmla="*/ 11 w 12"/>
              <a:gd name="T3" fmla="*/ 5 h 12"/>
              <a:gd name="T4" fmla="*/ 7 w 12"/>
              <a:gd name="T5" fmla="*/ 12 h 12"/>
              <a:gd name="T6" fmla="*/ 1 w 12"/>
              <a:gd name="T7" fmla="*/ 7 h 12"/>
              <a:gd name="T8" fmla="*/ 5 w 12"/>
              <a:gd name="T9" fmla="*/ 1 h 12"/>
            </a:gdLst>
            <a:ahLst/>
            <a:cxnLst>
              <a:cxn ang="0">
                <a:pos x="T0" y="T1"/>
              </a:cxn>
              <a:cxn ang="0">
                <a:pos x="T2" y="T3"/>
              </a:cxn>
              <a:cxn ang="0">
                <a:pos x="T4" y="T5"/>
              </a:cxn>
              <a:cxn ang="0">
                <a:pos x="T6" y="T7"/>
              </a:cxn>
              <a:cxn ang="0">
                <a:pos x="T8" y="T9"/>
              </a:cxn>
            </a:cxnLst>
            <a:rect l="0" t="0" r="r" b="b"/>
            <a:pathLst>
              <a:path w="12" h="12">
                <a:moveTo>
                  <a:pt x="5" y="1"/>
                </a:moveTo>
                <a:cubicBezTo>
                  <a:pt x="8" y="0"/>
                  <a:pt x="11" y="2"/>
                  <a:pt x="11" y="5"/>
                </a:cubicBezTo>
                <a:cubicBezTo>
                  <a:pt x="12" y="8"/>
                  <a:pt x="10" y="11"/>
                  <a:pt x="7" y="12"/>
                </a:cubicBezTo>
                <a:cubicBezTo>
                  <a:pt x="4" y="12"/>
                  <a:pt x="1" y="10"/>
                  <a:pt x="1" y="7"/>
                </a:cubicBezTo>
                <a:cubicBezTo>
                  <a:pt x="0" y="5"/>
                  <a:pt x="2" y="2"/>
                  <a:pt x="5"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5" name="Freeform 158"/>
          <p:cNvSpPr>
            <a:spLocks/>
          </p:cNvSpPr>
          <p:nvPr/>
        </p:nvSpPr>
        <p:spPr bwMode="auto">
          <a:xfrm>
            <a:off x="6654350" y="2422615"/>
            <a:ext cx="27258" cy="33413"/>
          </a:xfrm>
          <a:custGeom>
            <a:avLst/>
            <a:gdLst>
              <a:gd name="T0" fmla="*/ 0 w 13"/>
              <a:gd name="T1" fmla="*/ 3 h 16"/>
              <a:gd name="T2" fmla="*/ 13 w 13"/>
              <a:gd name="T3" fmla="*/ 0 h 16"/>
              <a:gd name="T4" fmla="*/ 13 w 13"/>
              <a:gd name="T5" fmla="*/ 16 h 16"/>
              <a:gd name="T6" fmla="*/ 1 w 13"/>
              <a:gd name="T7" fmla="*/ 13 h 16"/>
              <a:gd name="T8" fmla="*/ 0 w 13"/>
              <a:gd name="T9" fmla="*/ 3 h 16"/>
            </a:gdLst>
            <a:ahLst/>
            <a:cxnLst>
              <a:cxn ang="0">
                <a:pos x="T0" y="T1"/>
              </a:cxn>
              <a:cxn ang="0">
                <a:pos x="T2" y="T3"/>
              </a:cxn>
              <a:cxn ang="0">
                <a:pos x="T4" y="T5"/>
              </a:cxn>
              <a:cxn ang="0">
                <a:pos x="T6" y="T7"/>
              </a:cxn>
              <a:cxn ang="0">
                <a:pos x="T8" y="T9"/>
              </a:cxn>
            </a:cxnLst>
            <a:rect l="0" t="0" r="r" b="b"/>
            <a:pathLst>
              <a:path w="13" h="16">
                <a:moveTo>
                  <a:pt x="0" y="3"/>
                </a:moveTo>
                <a:cubicBezTo>
                  <a:pt x="5" y="3"/>
                  <a:pt x="9" y="2"/>
                  <a:pt x="13" y="0"/>
                </a:cubicBezTo>
                <a:cubicBezTo>
                  <a:pt x="13" y="16"/>
                  <a:pt x="13" y="16"/>
                  <a:pt x="13" y="16"/>
                </a:cubicBezTo>
                <a:cubicBezTo>
                  <a:pt x="9" y="14"/>
                  <a:pt x="5" y="14"/>
                  <a:pt x="1" y="13"/>
                </a:cubicBezTo>
                <a:lnTo>
                  <a:pt x="0"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6" name="Freeform 159"/>
          <p:cNvSpPr>
            <a:spLocks/>
          </p:cNvSpPr>
          <p:nvPr/>
        </p:nvSpPr>
        <p:spPr bwMode="auto">
          <a:xfrm>
            <a:off x="6629730" y="2429649"/>
            <a:ext cx="14948" cy="20224"/>
          </a:xfrm>
          <a:custGeom>
            <a:avLst/>
            <a:gdLst>
              <a:gd name="T0" fmla="*/ 0 w 7"/>
              <a:gd name="T1" fmla="*/ 1 h 10"/>
              <a:gd name="T2" fmla="*/ 7 w 7"/>
              <a:gd name="T3" fmla="*/ 0 h 10"/>
              <a:gd name="T4" fmla="*/ 7 w 7"/>
              <a:gd name="T5" fmla="*/ 10 h 10"/>
              <a:gd name="T6" fmla="*/ 0 w 7"/>
              <a:gd name="T7" fmla="*/ 10 h 10"/>
              <a:gd name="T8" fmla="*/ 0 w 7"/>
              <a:gd name="T9" fmla="*/ 1 h 10"/>
            </a:gdLst>
            <a:ahLst/>
            <a:cxnLst>
              <a:cxn ang="0">
                <a:pos x="T0" y="T1"/>
              </a:cxn>
              <a:cxn ang="0">
                <a:pos x="T2" y="T3"/>
              </a:cxn>
              <a:cxn ang="0">
                <a:pos x="T4" y="T5"/>
              </a:cxn>
              <a:cxn ang="0">
                <a:pos x="T6" y="T7"/>
              </a:cxn>
              <a:cxn ang="0">
                <a:pos x="T8" y="T9"/>
              </a:cxn>
            </a:cxnLst>
            <a:rect l="0" t="0" r="r" b="b"/>
            <a:pathLst>
              <a:path w="7" h="10">
                <a:moveTo>
                  <a:pt x="0" y="1"/>
                </a:moveTo>
                <a:cubicBezTo>
                  <a:pt x="2" y="1"/>
                  <a:pt x="5" y="1"/>
                  <a:pt x="7" y="0"/>
                </a:cubicBezTo>
                <a:cubicBezTo>
                  <a:pt x="7" y="10"/>
                  <a:pt x="7" y="10"/>
                  <a:pt x="7" y="10"/>
                </a:cubicBezTo>
                <a:cubicBezTo>
                  <a:pt x="5" y="10"/>
                  <a:pt x="2" y="10"/>
                  <a:pt x="0" y="10"/>
                </a:cubicBezTo>
                <a:lnTo>
                  <a:pt x="0" y="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7" name="Freeform 160"/>
          <p:cNvSpPr>
            <a:spLocks/>
          </p:cNvSpPr>
          <p:nvPr/>
        </p:nvSpPr>
        <p:spPr bwMode="auto">
          <a:xfrm>
            <a:off x="6590162" y="2422615"/>
            <a:ext cx="29017" cy="33413"/>
          </a:xfrm>
          <a:custGeom>
            <a:avLst/>
            <a:gdLst>
              <a:gd name="T0" fmla="*/ 0 w 14"/>
              <a:gd name="T1" fmla="*/ 0 h 16"/>
              <a:gd name="T2" fmla="*/ 14 w 14"/>
              <a:gd name="T3" fmla="*/ 3 h 16"/>
              <a:gd name="T4" fmla="*/ 14 w 14"/>
              <a:gd name="T5" fmla="*/ 13 h 16"/>
              <a:gd name="T6" fmla="*/ 0 w 14"/>
              <a:gd name="T7" fmla="*/ 16 h 16"/>
              <a:gd name="T8" fmla="*/ 0 w 14"/>
              <a:gd name="T9" fmla="*/ 0 h 16"/>
            </a:gdLst>
            <a:ahLst/>
            <a:cxnLst>
              <a:cxn ang="0">
                <a:pos x="T0" y="T1"/>
              </a:cxn>
              <a:cxn ang="0">
                <a:pos x="T2" y="T3"/>
              </a:cxn>
              <a:cxn ang="0">
                <a:pos x="T4" y="T5"/>
              </a:cxn>
              <a:cxn ang="0">
                <a:pos x="T6" y="T7"/>
              </a:cxn>
              <a:cxn ang="0">
                <a:pos x="T8" y="T9"/>
              </a:cxn>
            </a:cxnLst>
            <a:rect l="0" t="0" r="r" b="b"/>
            <a:pathLst>
              <a:path w="14" h="16">
                <a:moveTo>
                  <a:pt x="0" y="0"/>
                </a:moveTo>
                <a:cubicBezTo>
                  <a:pt x="5" y="2"/>
                  <a:pt x="9" y="3"/>
                  <a:pt x="14" y="3"/>
                </a:cubicBezTo>
                <a:cubicBezTo>
                  <a:pt x="14" y="13"/>
                  <a:pt x="14" y="13"/>
                  <a:pt x="14" y="13"/>
                </a:cubicBezTo>
                <a:cubicBezTo>
                  <a:pt x="9" y="13"/>
                  <a:pt x="4" y="14"/>
                  <a:pt x="0" y="16"/>
                </a:cubicBez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8" name="Freeform 161"/>
          <p:cNvSpPr>
            <a:spLocks/>
          </p:cNvSpPr>
          <p:nvPr/>
        </p:nvSpPr>
        <p:spPr bwMode="auto">
          <a:xfrm>
            <a:off x="6598075" y="2416460"/>
            <a:ext cx="29896" cy="488887"/>
          </a:xfrm>
          <a:custGeom>
            <a:avLst/>
            <a:gdLst>
              <a:gd name="T0" fmla="*/ 34 w 34"/>
              <a:gd name="T1" fmla="*/ 0 h 556"/>
              <a:gd name="T2" fmla="*/ 31 w 34"/>
              <a:gd name="T3" fmla="*/ 161 h 556"/>
              <a:gd name="T4" fmla="*/ 22 w 34"/>
              <a:gd name="T5" fmla="*/ 556 h 556"/>
              <a:gd name="T6" fmla="*/ 12 w 34"/>
              <a:gd name="T7" fmla="*/ 556 h 556"/>
              <a:gd name="T8" fmla="*/ 0 w 34"/>
              <a:gd name="T9" fmla="*/ 556 h 556"/>
              <a:gd name="T10" fmla="*/ 19 w 34"/>
              <a:gd name="T11" fmla="*/ 161 h 556"/>
              <a:gd name="T12" fmla="*/ 29 w 34"/>
              <a:gd name="T13" fmla="*/ 0 h 556"/>
              <a:gd name="T14" fmla="*/ 34 w 34"/>
              <a:gd name="T15" fmla="*/ 0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56">
                <a:moveTo>
                  <a:pt x="34" y="0"/>
                </a:moveTo>
                <a:lnTo>
                  <a:pt x="31" y="161"/>
                </a:lnTo>
                <a:lnTo>
                  <a:pt x="22" y="556"/>
                </a:lnTo>
                <a:lnTo>
                  <a:pt x="12" y="556"/>
                </a:lnTo>
                <a:lnTo>
                  <a:pt x="0" y="556"/>
                </a:lnTo>
                <a:lnTo>
                  <a:pt x="19" y="161"/>
                </a:lnTo>
                <a:lnTo>
                  <a:pt x="29" y="0"/>
                </a:lnTo>
                <a:lnTo>
                  <a:pt x="3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9" name="Freeform 162"/>
          <p:cNvSpPr>
            <a:spLocks/>
          </p:cNvSpPr>
          <p:nvPr/>
        </p:nvSpPr>
        <p:spPr bwMode="auto">
          <a:xfrm>
            <a:off x="6646437" y="2416460"/>
            <a:ext cx="29017" cy="488887"/>
          </a:xfrm>
          <a:custGeom>
            <a:avLst/>
            <a:gdLst>
              <a:gd name="T0" fmla="*/ 7 w 33"/>
              <a:gd name="T1" fmla="*/ 0 h 556"/>
              <a:gd name="T2" fmla="*/ 14 w 33"/>
              <a:gd name="T3" fmla="*/ 161 h 556"/>
              <a:gd name="T4" fmla="*/ 33 w 33"/>
              <a:gd name="T5" fmla="*/ 556 h 556"/>
              <a:gd name="T6" fmla="*/ 21 w 33"/>
              <a:gd name="T7" fmla="*/ 556 h 556"/>
              <a:gd name="T8" fmla="*/ 12 w 33"/>
              <a:gd name="T9" fmla="*/ 556 h 556"/>
              <a:gd name="T10" fmla="*/ 5 w 33"/>
              <a:gd name="T11" fmla="*/ 161 h 556"/>
              <a:gd name="T12" fmla="*/ 0 w 33"/>
              <a:gd name="T13" fmla="*/ 0 h 556"/>
              <a:gd name="T14" fmla="*/ 7 w 33"/>
              <a:gd name="T15" fmla="*/ 0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56">
                <a:moveTo>
                  <a:pt x="7" y="0"/>
                </a:moveTo>
                <a:lnTo>
                  <a:pt x="14" y="161"/>
                </a:lnTo>
                <a:lnTo>
                  <a:pt x="33" y="556"/>
                </a:lnTo>
                <a:lnTo>
                  <a:pt x="21" y="556"/>
                </a:lnTo>
                <a:lnTo>
                  <a:pt x="12" y="556"/>
                </a:lnTo>
                <a:lnTo>
                  <a:pt x="5" y="161"/>
                </a:lnTo>
                <a:lnTo>
                  <a:pt x="0" y="0"/>
                </a:lnTo>
                <a:lnTo>
                  <a:pt x="7"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0" name="Freeform 163"/>
          <p:cNvSpPr>
            <a:spLocks noEditPoints="1"/>
          </p:cNvSpPr>
          <p:nvPr/>
        </p:nvSpPr>
        <p:spPr bwMode="auto">
          <a:xfrm>
            <a:off x="6675453" y="2541320"/>
            <a:ext cx="474818" cy="451956"/>
          </a:xfrm>
          <a:custGeom>
            <a:avLst/>
            <a:gdLst>
              <a:gd name="T0" fmla="*/ 114 w 228"/>
              <a:gd name="T1" fmla="*/ 0 h 217"/>
              <a:gd name="T2" fmla="*/ 160 w 228"/>
              <a:gd name="T3" fmla="*/ 45 h 217"/>
              <a:gd name="T4" fmla="*/ 159 w 228"/>
              <a:gd name="T5" fmla="*/ 50 h 217"/>
              <a:gd name="T6" fmla="*/ 162 w 228"/>
              <a:gd name="T7" fmla="*/ 49 h 217"/>
              <a:gd name="T8" fmla="*/ 220 w 228"/>
              <a:gd name="T9" fmla="*/ 77 h 217"/>
              <a:gd name="T10" fmla="*/ 191 w 228"/>
              <a:gd name="T11" fmla="*/ 134 h 217"/>
              <a:gd name="T12" fmla="*/ 186 w 228"/>
              <a:gd name="T13" fmla="*/ 136 h 217"/>
              <a:gd name="T14" fmla="*/ 189 w 228"/>
              <a:gd name="T15" fmla="*/ 139 h 217"/>
              <a:gd name="T16" fmla="*/ 179 w 228"/>
              <a:gd name="T17" fmla="*/ 202 h 217"/>
              <a:gd name="T18" fmla="*/ 116 w 228"/>
              <a:gd name="T19" fmla="*/ 193 h 217"/>
              <a:gd name="T20" fmla="*/ 113 w 228"/>
              <a:gd name="T21" fmla="*/ 188 h 217"/>
              <a:gd name="T22" fmla="*/ 111 w 228"/>
              <a:gd name="T23" fmla="*/ 192 h 217"/>
              <a:gd name="T24" fmla="*/ 47 w 228"/>
              <a:gd name="T25" fmla="*/ 202 h 217"/>
              <a:gd name="T26" fmla="*/ 37 w 228"/>
              <a:gd name="T27" fmla="*/ 139 h 217"/>
              <a:gd name="T28" fmla="*/ 41 w 228"/>
              <a:gd name="T29" fmla="*/ 135 h 217"/>
              <a:gd name="T30" fmla="*/ 36 w 228"/>
              <a:gd name="T31" fmla="*/ 134 h 217"/>
              <a:gd name="T32" fmla="*/ 7 w 228"/>
              <a:gd name="T33" fmla="*/ 77 h 217"/>
              <a:gd name="T34" fmla="*/ 64 w 228"/>
              <a:gd name="T35" fmla="*/ 48 h 217"/>
              <a:gd name="T36" fmla="*/ 69 w 228"/>
              <a:gd name="T37" fmla="*/ 50 h 217"/>
              <a:gd name="T38" fmla="*/ 69 w 228"/>
              <a:gd name="T39" fmla="*/ 45 h 217"/>
              <a:gd name="T40" fmla="*/ 114 w 228"/>
              <a:gd name="T41" fmla="*/ 0 h 217"/>
              <a:gd name="T42" fmla="*/ 113 w 228"/>
              <a:gd name="T43" fmla="*/ 99 h 217"/>
              <a:gd name="T44" fmla="*/ 101 w 228"/>
              <a:gd name="T45" fmla="*/ 111 h 217"/>
              <a:gd name="T46" fmla="*/ 113 w 228"/>
              <a:gd name="T47" fmla="*/ 124 h 217"/>
              <a:gd name="T48" fmla="*/ 125 w 228"/>
              <a:gd name="T49" fmla="*/ 111 h 217"/>
              <a:gd name="T50" fmla="*/ 113 w 228"/>
              <a:gd name="T51" fmla="*/ 99 h 217"/>
              <a:gd name="T52" fmla="*/ 134 w 228"/>
              <a:gd name="T53" fmla="*/ 135 h 217"/>
              <a:gd name="T54" fmla="*/ 127 w 228"/>
              <a:gd name="T55" fmla="*/ 142 h 217"/>
              <a:gd name="T56" fmla="*/ 134 w 228"/>
              <a:gd name="T57" fmla="*/ 148 h 217"/>
              <a:gd name="T58" fmla="*/ 140 w 228"/>
              <a:gd name="T59" fmla="*/ 142 h 217"/>
              <a:gd name="T60" fmla="*/ 134 w 228"/>
              <a:gd name="T61" fmla="*/ 135 h 217"/>
              <a:gd name="T62" fmla="*/ 80 w 228"/>
              <a:gd name="T63" fmla="*/ 96 h 217"/>
              <a:gd name="T64" fmla="*/ 74 w 228"/>
              <a:gd name="T65" fmla="*/ 102 h 217"/>
              <a:gd name="T66" fmla="*/ 80 w 228"/>
              <a:gd name="T67" fmla="*/ 108 h 217"/>
              <a:gd name="T68" fmla="*/ 86 w 228"/>
              <a:gd name="T69" fmla="*/ 102 h 217"/>
              <a:gd name="T70" fmla="*/ 80 w 228"/>
              <a:gd name="T71" fmla="*/ 96 h 217"/>
              <a:gd name="T72" fmla="*/ 146 w 228"/>
              <a:gd name="T73" fmla="*/ 94 h 217"/>
              <a:gd name="T74" fmla="*/ 140 w 228"/>
              <a:gd name="T75" fmla="*/ 101 h 217"/>
              <a:gd name="T76" fmla="*/ 146 w 228"/>
              <a:gd name="T77" fmla="*/ 107 h 217"/>
              <a:gd name="T78" fmla="*/ 153 w 228"/>
              <a:gd name="T79" fmla="*/ 101 h 217"/>
              <a:gd name="T80" fmla="*/ 146 w 228"/>
              <a:gd name="T81" fmla="*/ 94 h 217"/>
              <a:gd name="T82" fmla="*/ 113 w 228"/>
              <a:gd name="T83" fmla="*/ 68 h 217"/>
              <a:gd name="T84" fmla="*/ 107 w 228"/>
              <a:gd name="T85" fmla="*/ 74 h 217"/>
              <a:gd name="T86" fmla="*/ 113 w 228"/>
              <a:gd name="T87" fmla="*/ 80 h 217"/>
              <a:gd name="T88" fmla="*/ 119 w 228"/>
              <a:gd name="T89" fmla="*/ 74 h 217"/>
              <a:gd name="T90" fmla="*/ 113 w 228"/>
              <a:gd name="T91" fmla="*/ 68 h 217"/>
              <a:gd name="T92" fmla="*/ 91 w 228"/>
              <a:gd name="T93" fmla="*/ 133 h 217"/>
              <a:gd name="T94" fmla="*/ 85 w 228"/>
              <a:gd name="T95" fmla="*/ 139 h 217"/>
              <a:gd name="T96" fmla="*/ 91 w 228"/>
              <a:gd name="T97" fmla="*/ 146 h 217"/>
              <a:gd name="T98" fmla="*/ 98 w 228"/>
              <a:gd name="T99" fmla="*/ 139 h 217"/>
              <a:gd name="T100" fmla="*/ 91 w 228"/>
              <a:gd name="T101" fmla="*/ 133 h 217"/>
              <a:gd name="T102" fmla="*/ 132 w 228"/>
              <a:gd name="T103" fmla="*/ 87 h 217"/>
              <a:gd name="T104" fmla="*/ 114 w 228"/>
              <a:gd name="T105" fmla="*/ 90 h 217"/>
              <a:gd name="T106" fmla="*/ 95 w 228"/>
              <a:gd name="T107" fmla="*/ 86 h 217"/>
              <a:gd name="T108" fmla="*/ 93 w 228"/>
              <a:gd name="T109" fmla="*/ 104 h 217"/>
              <a:gd name="T110" fmla="*/ 83 w 228"/>
              <a:gd name="T111" fmla="*/ 121 h 217"/>
              <a:gd name="T112" fmla="*/ 100 w 228"/>
              <a:gd name="T113" fmla="*/ 129 h 217"/>
              <a:gd name="T114" fmla="*/ 113 w 228"/>
              <a:gd name="T115" fmla="*/ 143 h 217"/>
              <a:gd name="T116" fmla="*/ 126 w 228"/>
              <a:gd name="T117" fmla="*/ 130 h 217"/>
              <a:gd name="T118" fmla="*/ 143 w 228"/>
              <a:gd name="T119" fmla="*/ 122 h 217"/>
              <a:gd name="T120" fmla="*/ 134 w 228"/>
              <a:gd name="T121" fmla="*/ 106 h 217"/>
              <a:gd name="T122" fmla="*/ 132 w 228"/>
              <a:gd name="T123" fmla="*/ 8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217">
                <a:moveTo>
                  <a:pt x="114" y="0"/>
                </a:moveTo>
                <a:cubicBezTo>
                  <a:pt x="139" y="0"/>
                  <a:pt x="160" y="20"/>
                  <a:pt x="160" y="45"/>
                </a:cubicBezTo>
                <a:cubicBezTo>
                  <a:pt x="160" y="47"/>
                  <a:pt x="159" y="48"/>
                  <a:pt x="159" y="50"/>
                </a:cubicBezTo>
                <a:cubicBezTo>
                  <a:pt x="160" y="49"/>
                  <a:pt x="161" y="49"/>
                  <a:pt x="162" y="49"/>
                </a:cubicBezTo>
                <a:cubicBezTo>
                  <a:pt x="186" y="41"/>
                  <a:pt x="212" y="53"/>
                  <a:pt x="220" y="77"/>
                </a:cubicBezTo>
                <a:cubicBezTo>
                  <a:pt x="228" y="101"/>
                  <a:pt x="215" y="126"/>
                  <a:pt x="191" y="134"/>
                </a:cubicBezTo>
                <a:cubicBezTo>
                  <a:pt x="190" y="135"/>
                  <a:pt x="188" y="135"/>
                  <a:pt x="186" y="136"/>
                </a:cubicBezTo>
                <a:cubicBezTo>
                  <a:pt x="187" y="137"/>
                  <a:pt x="188" y="138"/>
                  <a:pt x="189" y="139"/>
                </a:cubicBezTo>
                <a:cubicBezTo>
                  <a:pt x="204" y="159"/>
                  <a:pt x="199" y="187"/>
                  <a:pt x="179" y="202"/>
                </a:cubicBezTo>
                <a:cubicBezTo>
                  <a:pt x="159" y="217"/>
                  <a:pt x="131" y="213"/>
                  <a:pt x="116" y="193"/>
                </a:cubicBezTo>
                <a:cubicBezTo>
                  <a:pt x="115" y="191"/>
                  <a:pt x="114" y="190"/>
                  <a:pt x="113" y="188"/>
                </a:cubicBezTo>
                <a:cubicBezTo>
                  <a:pt x="112" y="189"/>
                  <a:pt x="111" y="191"/>
                  <a:pt x="111" y="192"/>
                </a:cubicBezTo>
                <a:cubicBezTo>
                  <a:pt x="96" y="212"/>
                  <a:pt x="68" y="217"/>
                  <a:pt x="47" y="202"/>
                </a:cubicBezTo>
                <a:cubicBezTo>
                  <a:pt x="27" y="188"/>
                  <a:pt x="23" y="159"/>
                  <a:pt x="37" y="139"/>
                </a:cubicBezTo>
                <a:cubicBezTo>
                  <a:pt x="38" y="138"/>
                  <a:pt x="39" y="136"/>
                  <a:pt x="41" y="135"/>
                </a:cubicBezTo>
                <a:cubicBezTo>
                  <a:pt x="39" y="134"/>
                  <a:pt x="38" y="134"/>
                  <a:pt x="36" y="134"/>
                </a:cubicBezTo>
                <a:cubicBezTo>
                  <a:pt x="13" y="126"/>
                  <a:pt x="0" y="100"/>
                  <a:pt x="7" y="77"/>
                </a:cubicBezTo>
                <a:cubicBezTo>
                  <a:pt x="15" y="53"/>
                  <a:pt x="40" y="40"/>
                  <a:pt x="64" y="48"/>
                </a:cubicBezTo>
                <a:cubicBezTo>
                  <a:pt x="66" y="48"/>
                  <a:pt x="68" y="49"/>
                  <a:pt x="69" y="50"/>
                </a:cubicBezTo>
                <a:cubicBezTo>
                  <a:pt x="69" y="48"/>
                  <a:pt x="69" y="47"/>
                  <a:pt x="69" y="45"/>
                </a:cubicBezTo>
                <a:cubicBezTo>
                  <a:pt x="69" y="20"/>
                  <a:pt x="89" y="0"/>
                  <a:pt x="114" y="0"/>
                </a:cubicBezTo>
                <a:close/>
                <a:moveTo>
                  <a:pt x="113" y="99"/>
                </a:moveTo>
                <a:cubicBezTo>
                  <a:pt x="106" y="99"/>
                  <a:pt x="101" y="105"/>
                  <a:pt x="101" y="111"/>
                </a:cubicBezTo>
                <a:cubicBezTo>
                  <a:pt x="101" y="118"/>
                  <a:pt x="106" y="124"/>
                  <a:pt x="113" y="124"/>
                </a:cubicBezTo>
                <a:cubicBezTo>
                  <a:pt x="120" y="124"/>
                  <a:pt x="125" y="118"/>
                  <a:pt x="125" y="111"/>
                </a:cubicBezTo>
                <a:cubicBezTo>
                  <a:pt x="125" y="105"/>
                  <a:pt x="120" y="99"/>
                  <a:pt x="113" y="99"/>
                </a:cubicBezTo>
                <a:close/>
                <a:moveTo>
                  <a:pt x="134" y="135"/>
                </a:moveTo>
                <a:cubicBezTo>
                  <a:pt x="130" y="135"/>
                  <a:pt x="127" y="138"/>
                  <a:pt x="127" y="142"/>
                </a:cubicBezTo>
                <a:cubicBezTo>
                  <a:pt x="127" y="145"/>
                  <a:pt x="130" y="148"/>
                  <a:pt x="134" y="148"/>
                </a:cubicBezTo>
                <a:cubicBezTo>
                  <a:pt x="137" y="148"/>
                  <a:pt x="140" y="145"/>
                  <a:pt x="140" y="142"/>
                </a:cubicBezTo>
                <a:cubicBezTo>
                  <a:pt x="140" y="138"/>
                  <a:pt x="137" y="135"/>
                  <a:pt x="134" y="135"/>
                </a:cubicBezTo>
                <a:close/>
                <a:moveTo>
                  <a:pt x="80" y="96"/>
                </a:moveTo>
                <a:cubicBezTo>
                  <a:pt x="76" y="96"/>
                  <a:pt x="74" y="98"/>
                  <a:pt x="74" y="102"/>
                </a:cubicBezTo>
                <a:cubicBezTo>
                  <a:pt x="74" y="105"/>
                  <a:pt x="76" y="108"/>
                  <a:pt x="80" y="108"/>
                </a:cubicBezTo>
                <a:cubicBezTo>
                  <a:pt x="83" y="108"/>
                  <a:pt x="86" y="105"/>
                  <a:pt x="86" y="102"/>
                </a:cubicBezTo>
                <a:cubicBezTo>
                  <a:pt x="86" y="98"/>
                  <a:pt x="83" y="96"/>
                  <a:pt x="80" y="96"/>
                </a:cubicBezTo>
                <a:close/>
                <a:moveTo>
                  <a:pt x="146" y="94"/>
                </a:moveTo>
                <a:cubicBezTo>
                  <a:pt x="143" y="94"/>
                  <a:pt x="140" y="97"/>
                  <a:pt x="140" y="101"/>
                </a:cubicBezTo>
                <a:cubicBezTo>
                  <a:pt x="140" y="104"/>
                  <a:pt x="143" y="107"/>
                  <a:pt x="146" y="107"/>
                </a:cubicBezTo>
                <a:cubicBezTo>
                  <a:pt x="150" y="107"/>
                  <a:pt x="153" y="104"/>
                  <a:pt x="153" y="101"/>
                </a:cubicBezTo>
                <a:cubicBezTo>
                  <a:pt x="153" y="97"/>
                  <a:pt x="150" y="94"/>
                  <a:pt x="146" y="94"/>
                </a:cubicBezTo>
                <a:close/>
                <a:moveTo>
                  <a:pt x="113" y="68"/>
                </a:moveTo>
                <a:cubicBezTo>
                  <a:pt x="110" y="68"/>
                  <a:pt x="107" y="71"/>
                  <a:pt x="107" y="74"/>
                </a:cubicBezTo>
                <a:cubicBezTo>
                  <a:pt x="107" y="78"/>
                  <a:pt x="110" y="80"/>
                  <a:pt x="113" y="80"/>
                </a:cubicBezTo>
                <a:cubicBezTo>
                  <a:pt x="117" y="80"/>
                  <a:pt x="119" y="78"/>
                  <a:pt x="119" y="74"/>
                </a:cubicBezTo>
                <a:cubicBezTo>
                  <a:pt x="119" y="71"/>
                  <a:pt x="117" y="68"/>
                  <a:pt x="113" y="68"/>
                </a:cubicBezTo>
                <a:close/>
                <a:moveTo>
                  <a:pt x="91" y="133"/>
                </a:moveTo>
                <a:cubicBezTo>
                  <a:pt x="88" y="133"/>
                  <a:pt x="85" y="136"/>
                  <a:pt x="85" y="139"/>
                </a:cubicBezTo>
                <a:cubicBezTo>
                  <a:pt x="85" y="143"/>
                  <a:pt x="88" y="146"/>
                  <a:pt x="91" y="146"/>
                </a:cubicBezTo>
                <a:cubicBezTo>
                  <a:pt x="95" y="146"/>
                  <a:pt x="98" y="143"/>
                  <a:pt x="98" y="139"/>
                </a:cubicBezTo>
                <a:cubicBezTo>
                  <a:pt x="98" y="136"/>
                  <a:pt x="95" y="133"/>
                  <a:pt x="91" y="133"/>
                </a:cubicBezTo>
                <a:close/>
                <a:moveTo>
                  <a:pt x="132" y="87"/>
                </a:moveTo>
                <a:cubicBezTo>
                  <a:pt x="127" y="89"/>
                  <a:pt x="121" y="90"/>
                  <a:pt x="114" y="90"/>
                </a:cubicBezTo>
                <a:cubicBezTo>
                  <a:pt x="108" y="90"/>
                  <a:pt x="101" y="89"/>
                  <a:pt x="95" y="86"/>
                </a:cubicBezTo>
                <a:cubicBezTo>
                  <a:pt x="96" y="92"/>
                  <a:pt x="95" y="98"/>
                  <a:pt x="93" y="104"/>
                </a:cubicBezTo>
                <a:cubicBezTo>
                  <a:pt x="91" y="111"/>
                  <a:pt x="88" y="117"/>
                  <a:pt x="83" y="121"/>
                </a:cubicBezTo>
                <a:cubicBezTo>
                  <a:pt x="89" y="123"/>
                  <a:pt x="95" y="125"/>
                  <a:pt x="100" y="129"/>
                </a:cubicBezTo>
                <a:cubicBezTo>
                  <a:pt x="106" y="133"/>
                  <a:pt x="110" y="138"/>
                  <a:pt x="113" y="143"/>
                </a:cubicBezTo>
                <a:cubicBezTo>
                  <a:pt x="116" y="138"/>
                  <a:pt x="120" y="133"/>
                  <a:pt x="126" y="130"/>
                </a:cubicBezTo>
                <a:cubicBezTo>
                  <a:pt x="131" y="126"/>
                  <a:pt x="137" y="123"/>
                  <a:pt x="143" y="122"/>
                </a:cubicBezTo>
                <a:cubicBezTo>
                  <a:pt x="139" y="117"/>
                  <a:pt x="136" y="112"/>
                  <a:pt x="134" y="106"/>
                </a:cubicBezTo>
                <a:cubicBezTo>
                  <a:pt x="132" y="99"/>
                  <a:pt x="131" y="93"/>
                  <a:pt x="132" y="8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1" name="Freeform 164"/>
          <p:cNvSpPr>
            <a:spLocks noEditPoints="1"/>
          </p:cNvSpPr>
          <p:nvPr/>
        </p:nvSpPr>
        <p:spPr bwMode="auto">
          <a:xfrm>
            <a:off x="6450354" y="2932605"/>
            <a:ext cx="214548" cy="203996"/>
          </a:xfrm>
          <a:custGeom>
            <a:avLst/>
            <a:gdLst>
              <a:gd name="T0" fmla="*/ 52 w 103"/>
              <a:gd name="T1" fmla="*/ 0 h 98"/>
              <a:gd name="T2" fmla="*/ 72 w 103"/>
              <a:gd name="T3" fmla="*/ 20 h 98"/>
              <a:gd name="T4" fmla="*/ 72 w 103"/>
              <a:gd name="T5" fmla="*/ 23 h 98"/>
              <a:gd name="T6" fmla="*/ 73 w 103"/>
              <a:gd name="T7" fmla="*/ 22 h 98"/>
              <a:gd name="T8" fmla="*/ 99 w 103"/>
              <a:gd name="T9" fmla="*/ 35 h 98"/>
              <a:gd name="T10" fmla="*/ 86 w 103"/>
              <a:gd name="T11" fmla="*/ 61 h 98"/>
              <a:gd name="T12" fmla="*/ 84 w 103"/>
              <a:gd name="T13" fmla="*/ 61 h 98"/>
              <a:gd name="T14" fmla="*/ 85 w 103"/>
              <a:gd name="T15" fmla="*/ 63 h 98"/>
              <a:gd name="T16" fmla="*/ 81 w 103"/>
              <a:gd name="T17" fmla="*/ 92 h 98"/>
              <a:gd name="T18" fmla="*/ 52 w 103"/>
              <a:gd name="T19" fmla="*/ 87 h 98"/>
              <a:gd name="T20" fmla="*/ 51 w 103"/>
              <a:gd name="T21" fmla="*/ 85 h 98"/>
              <a:gd name="T22" fmla="*/ 50 w 103"/>
              <a:gd name="T23" fmla="*/ 87 h 98"/>
              <a:gd name="T24" fmla="*/ 21 w 103"/>
              <a:gd name="T25" fmla="*/ 91 h 98"/>
              <a:gd name="T26" fmla="*/ 17 w 103"/>
              <a:gd name="T27" fmla="*/ 63 h 98"/>
              <a:gd name="T28" fmla="*/ 18 w 103"/>
              <a:gd name="T29" fmla="*/ 61 h 98"/>
              <a:gd name="T30" fmla="*/ 16 w 103"/>
              <a:gd name="T31" fmla="*/ 60 h 98"/>
              <a:gd name="T32" fmla="*/ 3 w 103"/>
              <a:gd name="T33" fmla="*/ 35 h 98"/>
              <a:gd name="T34" fmla="*/ 29 w 103"/>
              <a:gd name="T35" fmla="*/ 22 h 98"/>
              <a:gd name="T36" fmla="*/ 31 w 103"/>
              <a:gd name="T37" fmla="*/ 22 h 98"/>
              <a:gd name="T38" fmla="*/ 31 w 103"/>
              <a:gd name="T39" fmla="*/ 20 h 98"/>
              <a:gd name="T40" fmla="*/ 52 w 103"/>
              <a:gd name="T41" fmla="*/ 0 h 98"/>
              <a:gd name="T42" fmla="*/ 51 w 103"/>
              <a:gd name="T43" fmla="*/ 45 h 98"/>
              <a:gd name="T44" fmla="*/ 45 w 103"/>
              <a:gd name="T45" fmla="*/ 50 h 98"/>
              <a:gd name="T46" fmla="*/ 51 w 103"/>
              <a:gd name="T47" fmla="*/ 56 h 98"/>
              <a:gd name="T48" fmla="*/ 57 w 103"/>
              <a:gd name="T49" fmla="*/ 50 h 98"/>
              <a:gd name="T50" fmla="*/ 51 w 103"/>
              <a:gd name="T51" fmla="*/ 45 h 98"/>
              <a:gd name="T52" fmla="*/ 60 w 103"/>
              <a:gd name="T53" fmla="*/ 61 h 98"/>
              <a:gd name="T54" fmla="*/ 58 w 103"/>
              <a:gd name="T55" fmla="*/ 64 h 98"/>
              <a:gd name="T56" fmla="*/ 60 w 103"/>
              <a:gd name="T57" fmla="*/ 67 h 98"/>
              <a:gd name="T58" fmla="*/ 63 w 103"/>
              <a:gd name="T59" fmla="*/ 64 h 98"/>
              <a:gd name="T60" fmla="*/ 60 w 103"/>
              <a:gd name="T61" fmla="*/ 61 h 98"/>
              <a:gd name="T62" fmla="*/ 36 w 103"/>
              <a:gd name="T63" fmla="*/ 43 h 98"/>
              <a:gd name="T64" fmla="*/ 33 w 103"/>
              <a:gd name="T65" fmla="*/ 46 h 98"/>
              <a:gd name="T66" fmla="*/ 36 w 103"/>
              <a:gd name="T67" fmla="*/ 49 h 98"/>
              <a:gd name="T68" fmla="*/ 39 w 103"/>
              <a:gd name="T69" fmla="*/ 46 h 98"/>
              <a:gd name="T70" fmla="*/ 36 w 103"/>
              <a:gd name="T71" fmla="*/ 43 h 98"/>
              <a:gd name="T72" fmla="*/ 66 w 103"/>
              <a:gd name="T73" fmla="*/ 43 h 98"/>
              <a:gd name="T74" fmla="*/ 63 w 103"/>
              <a:gd name="T75" fmla="*/ 46 h 98"/>
              <a:gd name="T76" fmla="*/ 66 w 103"/>
              <a:gd name="T77" fmla="*/ 48 h 98"/>
              <a:gd name="T78" fmla="*/ 69 w 103"/>
              <a:gd name="T79" fmla="*/ 46 h 98"/>
              <a:gd name="T80" fmla="*/ 66 w 103"/>
              <a:gd name="T81" fmla="*/ 43 h 98"/>
              <a:gd name="T82" fmla="*/ 51 w 103"/>
              <a:gd name="T83" fmla="*/ 31 h 98"/>
              <a:gd name="T84" fmla="*/ 48 w 103"/>
              <a:gd name="T85" fmla="*/ 34 h 98"/>
              <a:gd name="T86" fmla="*/ 51 w 103"/>
              <a:gd name="T87" fmla="*/ 36 h 98"/>
              <a:gd name="T88" fmla="*/ 54 w 103"/>
              <a:gd name="T89" fmla="*/ 34 h 98"/>
              <a:gd name="T90" fmla="*/ 51 w 103"/>
              <a:gd name="T91" fmla="*/ 31 h 98"/>
              <a:gd name="T92" fmla="*/ 41 w 103"/>
              <a:gd name="T93" fmla="*/ 60 h 98"/>
              <a:gd name="T94" fmla="*/ 38 w 103"/>
              <a:gd name="T95" fmla="*/ 63 h 98"/>
              <a:gd name="T96" fmla="*/ 41 w 103"/>
              <a:gd name="T97" fmla="*/ 66 h 98"/>
              <a:gd name="T98" fmla="*/ 44 w 103"/>
              <a:gd name="T99" fmla="*/ 63 h 98"/>
              <a:gd name="T100" fmla="*/ 41 w 103"/>
              <a:gd name="T101" fmla="*/ 60 h 98"/>
              <a:gd name="T102" fmla="*/ 60 w 103"/>
              <a:gd name="T103" fmla="*/ 39 h 98"/>
              <a:gd name="T104" fmla="*/ 52 w 103"/>
              <a:gd name="T105" fmla="*/ 41 h 98"/>
              <a:gd name="T106" fmla="*/ 43 w 103"/>
              <a:gd name="T107" fmla="*/ 39 h 98"/>
              <a:gd name="T108" fmla="*/ 42 w 103"/>
              <a:gd name="T109" fmla="*/ 47 h 98"/>
              <a:gd name="T110" fmla="*/ 38 w 103"/>
              <a:gd name="T111" fmla="*/ 55 h 98"/>
              <a:gd name="T112" fmla="*/ 45 w 103"/>
              <a:gd name="T113" fmla="*/ 58 h 98"/>
              <a:gd name="T114" fmla="*/ 51 w 103"/>
              <a:gd name="T115" fmla="*/ 65 h 98"/>
              <a:gd name="T116" fmla="*/ 57 w 103"/>
              <a:gd name="T117" fmla="*/ 59 h 98"/>
              <a:gd name="T118" fmla="*/ 65 w 103"/>
              <a:gd name="T119" fmla="*/ 55 h 98"/>
              <a:gd name="T120" fmla="*/ 61 w 103"/>
              <a:gd name="T121" fmla="*/ 48 h 98"/>
              <a:gd name="T122" fmla="*/ 60 w 103"/>
              <a:gd name="T123" fmla="*/ 3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 h="98">
                <a:moveTo>
                  <a:pt x="52" y="0"/>
                </a:moveTo>
                <a:cubicBezTo>
                  <a:pt x="63" y="0"/>
                  <a:pt x="72" y="9"/>
                  <a:pt x="72" y="20"/>
                </a:cubicBezTo>
                <a:cubicBezTo>
                  <a:pt x="72" y="21"/>
                  <a:pt x="72" y="22"/>
                  <a:pt x="72" y="23"/>
                </a:cubicBezTo>
                <a:cubicBezTo>
                  <a:pt x="72" y="22"/>
                  <a:pt x="73" y="22"/>
                  <a:pt x="73" y="22"/>
                </a:cubicBezTo>
                <a:cubicBezTo>
                  <a:pt x="84" y="18"/>
                  <a:pt x="96" y="24"/>
                  <a:pt x="99" y="35"/>
                </a:cubicBezTo>
                <a:cubicBezTo>
                  <a:pt x="103" y="46"/>
                  <a:pt x="97" y="57"/>
                  <a:pt x="86" y="61"/>
                </a:cubicBezTo>
                <a:cubicBezTo>
                  <a:pt x="86" y="61"/>
                  <a:pt x="85" y="61"/>
                  <a:pt x="84" y="61"/>
                </a:cubicBezTo>
                <a:cubicBezTo>
                  <a:pt x="84" y="62"/>
                  <a:pt x="85" y="62"/>
                  <a:pt x="85" y="63"/>
                </a:cubicBezTo>
                <a:cubicBezTo>
                  <a:pt x="92" y="72"/>
                  <a:pt x="90" y="85"/>
                  <a:pt x="81" y="92"/>
                </a:cubicBezTo>
                <a:cubicBezTo>
                  <a:pt x="72" y="98"/>
                  <a:pt x="59" y="96"/>
                  <a:pt x="52" y="87"/>
                </a:cubicBezTo>
                <a:cubicBezTo>
                  <a:pt x="52" y="87"/>
                  <a:pt x="51" y="86"/>
                  <a:pt x="51" y="85"/>
                </a:cubicBezTo>
                <a:cubicBezTo>
                  <a:pt x="51" y="86"/>
                  <a:pt x="50" y="86"/>
                  <a:pt x="50" y="87"/>
                </a:cubicBezTo>
                <a:cubicBezTo>
                  <a:pt x="43" y="96"/>
                  <a:pt x="31" y="98"/>
                  <a:pt x="21" y="91"/>
                </a:cubicBezTo>
                <a:cubicBezTo>
                  <a:pt x="12" y="85"/>
                  <a:pt x="10" y="72"/>
                  <a:pt x="17" y="63"/>
                </a:cubicBezTo>
                <a:cubicBezTo>
                  <a:pt x="17" y="62"/>
                  <a:pt x="18" y="62"/>
                  <a:pt x="18" y="61"/>
                </a:cubicBezTo>
                <a:cubicBezTo>
                  <a:pt x="18" y="61"/>
                  <a:pt x="17" y="61"/>
                  <a:pt x="16" y="60"/>
                </a:cubicBezTo>
                <a:cubicBezTo>
                  <a:pt x="6" y="57"/>
                  <a:pt x="0" y="45"/>
                  <a:pt x="3" y="35"/>
                </a:cubicBezTo>
                <a:cubicBezTo>
                  <a:pt x="7" y="24"/>
                  <a:pt x="18" y="18"/>
                  <a:pt x="29" y="22"/>
                </a:cubicBezTo>
                <a:cubicBezTo>
                  <a:pt x="30" y="22"/>
                  <a:pt x="31" y="22"/>
                  <a:pt x="31" y="22"/>
                </a:cubicBezTo>
                <a:cubicBezTo>
                  <a:pt x="31" y="22"/>
                  <a:pt x="31" y="21"/>
                  <a:pt x="31" y="20"/>
                </a:cubicBezTo>
                <a:cubicBezTo>
                  <a:pt x="31" y="9"/>
                  <a:pt x="40" y="0"/>
                  <a:pt x="52" y="0"/>
                </a:cubicBezTo>
                <a:close/>
                <a:moveTo>
                  <a:pt x="51" y="45"/>
                </a:moveTo>
                <a:cubicBezTo>
                  <a:pt x="48" y="45"/>
                  <a:pt x="45" y="47"/>
                  <a:pt x="45" y="50"/>
                </a:cubicBezTo>
                <a:cubicBezTo>
                  <a:pt x="45" y="54"/>
                  <a:pt x="48" y="56"/>
                  <a:pt x="51" y="56"/>
                </a:cubicBezTo>
                <a:cubicBezTo>
                  <a:pt x="54" y="56"/>
                  <a:pt x="57" y="54"/>
                  <a:pt x="57" y="50"/>
                </a:cubicBezTo>
                <a:cubicBezTo>
                  <a:pt x="57" y="47"/>
                  <a:pt x="54" y="45"/>
                  <a:pt x="51" y="45"/>
                </a:cubicBezTo>
                <a:close/>
                <a:moveTo>
                  <a:pt x="60" y="61"/>
                </a:moveTo>
                <a:cubicBezTo>
                  <a:pt x="59" y="61"/>
                  <a:pt x="58" y="63"/>
                  <a:pt x="58" y="64"/>
                </a:cubicBezTo>
                <a:cubicBezTo>
                  <a:pt x="58" y="66"/>
                  <a:pt x="59" y="67"/>
                  <a:pt x="60" y="67"/>
                </a:cubicBezTo>
                <a:cubicBezTo>
                  <a:pt x="62" y="67"/>
                  <a:pt x="63" y="66"/>
                  <a:pt x="63" y="64"/>
                </a:cubicBezTo>
                <a:cubicBezTo>
                  <a:pt x="63" y="63"/>
                  <a:pt x="62" y="61"/>
                  <a:pt x="60" y="61"/>
                </a:cubicBezTo>
                <a:close/>
                <a:moveTo>
                  <a:pt x="36" y="43"/>
                </a:moveTo>
                <a:cubicBezTo>
                  <a:pt x="34" y="43"/>
                  <a:pt x="33" y="45"/>
                  <a:pt x="33" y="46"/>
                </a:cubicBezTo>
                <a:cubicBezTo>
                  <a:pt x="33" y="48"/>
                  <a:pt x="34" y="49"/>
                  <a:pt x="36" y="49"/>
                </a:cubicBezTo>
                <a:cubicBezTo>
                  <a:pt x="38" y="49"/>
                  <a:pt x="39" y="48"/>
                  <a:pt x="39" y="46"/>
                </a:cubicBezTo>
                <a:cubicBezTo>
                  <a:pt x="39" y="45"/>
                  <a:pt x="38" y="43"/>
                  <a:pt x="36" y="43"/>
                </a:cubicBezTo>
                <a:close/>
                <a:moveTo>
                  <a:pt x="66" y="43"/>
                </a:moveTo>
                <a:cubicBezTo>
                  <a:pt x="64" y="43"/>
                  <a:pt x="63" y="44"/>
                  <a:pt x="63" y="46"/>
                </a:cubicBezTo>
                <a:cubicBezTo>
                  <a:pt x="63" y="47"/>
                  <a:pt x="64" y="48"/>
                  <a:pt x="66" y="48"/>
                </a:cubicBezTo>
                <a:cubicBezTo>
                  <a:pt x="68" y="48"/>
                  <a:pt x="69" y="47"/>
                  <a:pt x="69" y="46"/>
                </a:cubicBezTo>
                <a:cubicBezTo>
                  <a:pt x="69" y="44"/>
                  <a:pt x="68" y="43"/>
                  <a:pt x="66" y="43"/>
                </a:cubicBezTo>
                <a:close/>
                <a:moveTo>
                  <a:pt x="51" y="31"/>
                </a:moveTo>
                <a:cubicBezTo>
                  <a:pt x="49" y="31"/>
                  <a:pt x="48" y="32"/>
                  <a:pt x="48" y="34"/>
                </a:cubicBezTo>
                <a:cubicBezTo>
                  <a:pt x="48" y="35"/>
                  <a:pt x="49" y="36"/>
                  <a:pt x="51" y="36"/>
                </a:cubicBezTo>
                <a:cubicBezTo>
                  <a:pt x="53" y="36"/>
                  <a:pt x="54" y="35"/>
                  <a:pt x="54" y="34"/>
                </a:cubicBezTo>
                <a:cubicBezTo>
                  <a:pt x="54" y="32"/>
                  <a:pt x="53" y="31"/>
                  <a:pt x="51" y="31"/>
                </a:cubicBezTo>
                <a:close/>
                <a:moveTo>
                  <a:pt x="41" y="60"/>
                </a:moveTo>
                <a:cubicBezTo>
                  <a:pt x="40" y="60"/>
                  <a:pt x="38" y="62"/>
                  <a:pt x="38" y="63"/>
                </a:cubicBezTo>
                <a:cubicBezTo>
                  <a:pt x="38" y="65"/>
                  <a:pt x="40" y="66"/>
                  <a:pt x="41" y="66"/>
                </a:cubicBezTo>
                <a:cubicBezTo>
                  <a:pt x="43" y="66"/>
                  <a:pt x="44" y="65"/>
                  <a:pt x="44" y="63"/>
                </a:cubicBezTo>
                <a:cubicBezTo>
                  <a:pt x="44" y="62"/>
                  <a:pt x="43" y="60"/>
                  <a:pt x="41" y="60"/>
                </a:cubicBezTo>
                <a:close/>
                <a:moveTo>
                  <a:pt x="60" y="39"/>
                </a:moveTo>
                <a:cubicBezTo>
                  <a:pt x="57" y="40"/>
                  <a:pt x="54" y="41"/>
                  <a:pt x="52" y="41"/>
                </a:cubicBezTo>
                <a:cubicBezTo>
                  <a:pt x="49" y="41"/>
                  <a:pt x="46" y="40"/>
                  <a:pt x="43" y="39"/>
                </a:cubicBezTo>
                <a:cubicBezTo>
                  <a:pt x="43" y="42"/>
                  <a:pt x="43" y="44"/>
                  <a:pt x="42" y="47"/>
                </a:cubicBezTo>
                <a:cubicBezTo>
                  <a:pt x="41" y="50"/>
                  <a:pt x="40" y="53"/>
                  <a:pt x="38" y="55"/>
                </a:cubicBezTo>
                <a:cubicBezTo>
                  <a:pt x="40" y="55"/>
                  <a:pt x="43" y="57"/>
                  <a:pt x="45" y="58"/>
                </a:cubicBezTo>
                <a:cubicBezTo>
                  <a:pt x="48" y="60"/>
                  <a:pt x="50" y="62"/>
                  <a:pt x="51" y="65"/>
                </a:cubicBezTo>
                <a:cubicBezTo>
                  <a:pt x="52" y="63"/>
                  <a:pt x="54" y="60"/>
                  <a:pt x="57" y="59"/>
                </a:cubicBezTo>
                <a:cubicBezTo>
                  <a:pt x="59" y="57"/>
                  <a:pt x="62" y="56"/>
                  <a:pt x="65" y="55"/>
                </a:cubicBezTo>
                <a:cubicBezTo>
                  <a:pt x="63" y="53"/>
                  <a:pt x="61" y="51"/>
                  <a:pt x="61" y="48"/>
                </a:cubicBezTo>
                <a:cubicBezTo>
                  <a:pt x="60" y="45"/>
                  <a:pt x="59" y="42"/>
                  <a:pt x="60" y="3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2" name="Freeform 165"/>
          <p:cNvSpPr>
            <a:spLocks noEditPoints="1"/>
          </p:cNvSpPr>
          <p:nvPr/>
        </p:nvSpPr>
        <p:spPr bwMode="auto">
          <a:xfrm>
            <a:off x="5757471" y="2347875"/>
            <a:ext cx="197841" cy="189927"/>
          </a:xfrm>
          <a:custGeom>
            <a:avLst/>
            <a:gdLst>
              <a:gd name="T0" fmla="*/ 48 w 95"/>
              <a:gd name="T1" fmla="*/ 0 h 91"/>
              <a:gd name="T2" fmla="*/ 67 w 95"/>
              <a:gd name="T3" fmla="*/ 19 h 91"/>
              <a:gd name="T4" fmla="*/ 67 w 95"/>
              <a:gd name="T5" fmla="*/ 21 h 91"/>
              <a:gd name="T6" fmla="*/ 68 w 95"/>
              <a:gd name="T7" fmla="*/ 20 h 91"/>
              <a:gd name="T8" fmla="*/ 92 w 95"/>
              <a:gd name="T9" fmla="*/ 32 h 91"/>
              <a:gd name="T10" fmla="*/ 80 w 95"/>
              <a:gd name="T11" fmla="*/ 56 h 91"/>
              <a:gd name="T12" fmla="*/ 78 w 95"/>
              <a:gd name="T13" fmla="*/ 57 h 91"/>
              <a:gd name="T14" fmla="*/ 79 w 95"/>
              <a:gd name="T15" fmla="*/ 58 h 91"/>
              <a:gd name="T16" fmla="*/ 75 w 95"/>
              <a:gd name="T17" fmla="*/ 84 h 91"/>
              <a:gd name="T18" fmla="*/ 49 w 95"/>
              <a:gd name="T19" fmla="*/ 81 h 91"/>
              <a:gd name="T20" fmla="*/ 48 w 95"/>
              <a:gd name="T21" fmla="*/ 79 h 91"/>
              <a:gd name="T22" fmla="*/ 47 w 95"/>
              <a:gd name="T23" fmla="*/ 80 h 91"/>
              <a:gd name="T24" fmla="*/ 20 w 95"/>
              <a:gd name="T25" fmla="*/ 84 h 91"/>
              <a:gd name="T26" fmla="*/ 16 w 95"/>
              <a:gd name="T27" fmla="*/ 58 h 91"/>
              <a:gd name="T28" fmla="*/ 17 w 95"/>
              <a:gd name="T29" fmla="*/ 56 h 91"/>
              <a:gd name="T30" fmla="*/ 16 w 95"/>
              <a:gd name="T31" fmla="*/ 56 h 91"/>
              <a:gd name="T32" fmla="*/ 3 w 95"/>
              <a:gd name="T33" fmla="*/ 32 h 91"/>
              <a:gd name="T34" fmla="*/ 27 w 95"/>
              <a:gd name="T35" fmla="*/ 20 h 91"/>
              <a:gd name="T36" fmla="*/ 29 w 95"/>
              <a:gd name="T37" fmla="*/ 21 h 91"/>
              <a:gd name="T38" fmla="*/ 29 w 95"/>
              <a:gd name="T39" fmla="*/ 19 h 91"/>
              <a:gd name="T40" fmla="*/ 48 w 95"/>
              <a:gd name="T41" fmla="*/ 0 h 91"/>
              <a:gd name="T42" fmla="*/ 48 w 95"/>
              <a:gd name="T43" fmla="*/ 41 h 91"/>
              <a:gd name="T44" fmla="*/ 42 w 95"/>
              <a:gd name="T45" fmla="*/ 47 h 91"/>
              <a:gd name="T46" fmla="*/ 48 w 95"/>
              <a:gd name="T47" fmla="*/ 52 h 91"/>
              <a:gd name="T48" fmla="*/ 53 w 95"/>
              <a:gd name="T49" fmla="*/ 47 h 91"/>
              <a:gd name="T50" fmla="*/ 48 w 95"/>
              <a:gd name="T51" fmla="*/ 41 h 91"/>
              <a:gd name="T52" fmla="*/ 56 w 95"/>
              <a:gd name="T53" fmla="*/ 57 h 91"/>
              <a:gd name="T54" fmla="*/ 54 w 95"/>
              <a:gd name="T55" fmla="*/ 59 h 91"/>
              <a:gd name="T56" fmla="*/ 56 w 95"/>
              <a:gd name="T57" fmla="*/ 62 h 91"/>
              <a:gd name="T58" fmla="*/ 59 w 95"/>
              <a:gd name="T59" fmla="*/ 59 h 91"/>
              <a:gd name="T60" fmla="*/ 56 w 95"/>
              <a:gd name="T61" fmla="*/ 57 h 91"/>
              <a:gd name="T62" fmla="*/ 34 w 95"/>
              <a:gd name="T63" fmla="*/ 40 h 91"/>
              <a:gd name="T64" fmla="*/ 31 w 95"/>
              <a:gd name="T65" fmla="*/ 42 h 91"/>
              <a:gd name="T66" fmla="*/ 34 w 95"/>
              <a:gd name="T67" fmla="*/ 45 h 91"/>
              <a:gd name="T68" fmla="*/ 36 w 95"/>
              <a:gd name="T69" fmla="*/ 42 h 91"/>
              <a:gd name="T70" fmla="*/ 34 w 95"/>
              <a:gd name="T71" fmla="*/ 40 h 91"/>
              <a:gd name="T72" fmla="*/ 61 w 95"/>
              <a:gd name="T73" fmla="*/ 39 h 91"/>
              <a:gd name="T74" fmla="*/ 59 w 95"/>
              <a:gd name="T75" fmla="*/ 42 h 91"/>
              <a:gd name="T76" fmla="*/ 61 w 95"/>
              <a:gd name="T77" fmla="*/ 45 h 91"/>
              <a:gd name="T78" fmla="*/ 64 w 95"/>
              <a:gd name="T79" fmla="*/ 42 h 91"/>
              <a:gd name="T80" fmla="*/ 61 w 95"/>
              <a:gd name="T81" fmla="*/ 39 h 91"/>
              <a:gd name="T82" fmla="*/ 48 w 95"/>
              <a:gd name="T83" fmla="*/ 28 h 91"/>
              <a:gd name="T84" fmla="*/ 45 w 95"/>
              <a:gd name="T85" fmla="*/ 31 h 91"/>
              <a:gd name="T86" fmla="*/ 48 w 95"/>
              <a:gd name="T87" fmla="*/ 34 h 91"/>
              <a:gd name="T88" fmla="*/ 50 w 95"/>
              <a:gd name="T89" fmla="*/ 31 h 91"/>
              <a:gd name="T90" fmla="*/ 48 w 95"/>
              <a:gd name="T91" fmla="*/ 28 h 91"/>
              <a:gd name="T92" fmla="*/ 38 w 95"/>
              <a:gd name="T93" fmla="*/ 56 h 91"/>
              <a:gd name="T94" fmla="*/ 36 w 95"/>
              <a:gd name="T95" fmla="*/ 58 h 91"/>
              <a:gd name="T96" fmla="*/ 38 w 95"/>
              <a:gd name="T97" fmla="*/ 61 h 91"/>
              <a:gd name="T98" fmla="*/ 41 w 95"/>
              <a:gd name="T99" fmla="*/ 58 h 91"/>
              <a:gd name="T100" fmla="*/ 38 w 95"/>
              <a:gd name="T101" fmla="*/ 56 h 91"/>
              <a:gd name="T102" fmla="*/ 55 w 95"/>
              <a:gd name="T103" fmla="*/ 36 h 91"/>
              <a:gd name="T104" fmla="*/ 48 w 95"/>
              <a:gd name="T105" fmla="*/ 38 h 91"/>
              <a:gd name="T106" fmla="*/ 40 w 95"/>
              <a:gd name="T107" fmla="*/ 36 h 91"/>
              <a:gd name="T108" fmla="*/ 39 w 95"/>
              <a:gd name="T109" fmla="*/ 44 h 91"/>
              <a:gd name="T110" fmla="*/ 35 w 95"/>
              <a:gd name="T111" fmla="*/ 51 h 91"/>
              <a:gd name="T112" fmla="*/ 42 w 95"/>
              <a:gd name="T113" fmla="*/ 54 h 91"/>
              <a:gd name="T114" fmla="*/ 48 w 95"/>
              <a:gd name="T115" fmla="*/ 60 h 91"/>
              <a:gd name="T116" fmla="*/ 53 w 95"/>
              <a:gd name="T117" fmla="*/ 54 h 91"/>
              <a:gd name="T118" fmla="*/ 60 w 95"/>
              <a:gd name="T119" fmla="*/ 51 h 91"/>
              <a:gd name="T120" fmla="*/ 56 w 95"/>
              <a:gd name="T121" fmla="*/ 44 h 91"/>
              <a:gd name="T122" fmla="*/ 55 w 95"/>
              <a:gd name="T123" fmla="*/ 3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91">
                <a:moveTo>
                  <a:pt x="48" y="0"/>
                </a:moveTo>
                <a:cubicBezTo>
                  <a:pt x="59" y="0"/>
                  <a:pt x="67" y="8"/>
                  <a:pt x="67" y="19"/>
                </a:cubicBezTo>
                <a:cubicBezTo>
                  <a:pt x="67" y="19"/>
                  <a:pt x="67" y="20"/>
                  <a:pt x="67" y="21"/>
                </a:cubicBezTo>
                <a:cubicBezTo>
                  <a:pt x="67" y="21"/>
                  <a:pt x="68" y="20"/>
                  <a:pt x="68" y="20"/>
                </a:cubicBezTo>
                <a:cubicBezTo>
                  <a:pt x="78" y="17"/>
                  <a:pt x="89" y="22"/>
                  <a:pt x="92" y="32"/>
                </a:cubicBezTo>
                <a:cubicBezTo>
                  <a:pt x="95" y="42"/>
                  <a:pt x="90" y="53"/>
                  <a:pt x="80" y="56"/>
                </a:cubicBezTo>
                <a:cubicBezTo>
                  <a:pt x="80" y="56"/>
                  <a:pt x="79" y="56"/>
                  <a:pt x="78" y="57"/>
                </a:cubicBezTo>
                <a:cubicBezTo>
                  <a:pt x="78" y="57"/>
                  <a:pt x="79" y="58"/>
                  <a:pt x="79" y="58"/>
                </a:cubicBezTo>
                <a:cubicBezTo>
                  <a:pt x="85" y="66"/>
                  <a:pt x="84" y="78"/>
                  <a:pt x="75" y="84"/>
                </a:cubicBezTo>
                <a:cubicBezTo>
                  <a:pt x="67" y="91"/>
                  <a:pt x="55" y="89"/>
                  <a:pt x="49" y="81"/>
                </a:cubicBezTo>
                <a:cubicBezTo>
                  <a:pt x="48" y="80"/>
                  <a:pt x="48" y="79"/>
                  <a:pt x="48" y="79"/>
                </a:cubicBezTo>
                <a:cubicBezTo>
                  <a:pt x="47" y="79"/>
                  <a:pt x="47" y="80"/>
                  <a:pt x="47" y="80"/>
                </a:cubicBezTo>
                <a:cubicBezTo>
                  <a:pt x="40" y="89"/>
                  <a:pt x="29" y="91"/>
                  <a:pt x="20" y="84"/>
                </a:cubicBezTo>
                <a:cubicBezTo>
                  <a:pt x="12" y="78"/>
                  <a:pt x="10" y="67"/>
                  <a:pt x="16" y="58"/>
                </a:cubicBezTo>
                <a:cubicBezTo>
                  <a:pt x="16" y="57"/>
                  <a:pt x="17" y="57"/>
                  <a:pt x="17" y="56"/>
                </a:cubicBezTo>
                <a:cubicBezTo>
                  <a:pt x="17" y="56"/>
                  <a:pt x="16" y="56"/>
                  <a:pt x="16" y="56"/>
                </a:cubicBezTo>
                <a:cubicBezTo>
                  <a:pt x="6" y="53"/>
                  <a:pt x="0" y="42"/>
                  <a:pt x="3" y="32"/>
                </a:cubicBezTo>
                <a:cubicBezTo>
                  <a:pt x="7" y="22"/>
                  <a:pt x="17" y="17"/>
                  <a:pt x="27" y="20"/>
                </a:cubicBezTo>
                <a:cubicBezTo>
                  <a:pt x="28" y="20"/>
                  <a:pt x="29" y="20"/>
                  <a:pt x="29" y="21"/>
                </a:cubicBezTo>
                <a:cubicBezTo>
                  <a:pt x="29" y="20"/>
                  <a:pt x="29" y="19"/>
                  <a:pt x="29" y="19"/>
                </a:cubicBezTo>
                <a:cubicBezTo>
                  <a:pt x="29" y="8"/>
                  <a:pt x="38" y="0"/>
                  <a:pt x="48" y="0"/>
                </a:cubicBezTo>
                <a:close/>
                <a:moveTo>
                  <a:pt x="48" y="41"/>
                </a:moveTo>
                <a:cubicBezTo>
                  <a:pt x="45" y="41"/>
                  <a:pt x="42" y="44"/>
                  <a:pt x="42" y="47"/>
                </a:cubicBezTo>
                <a:cubicBezTo>
                  <a:pt x="42" y="49"/>
                  <a:pt x="45" y="52"/>
                  <a:pt x="48" y="52"/>
                </a:cubicBezTo>
                <a:cubicBezTo>
                  <a:pt x="50" y="52"/>
                  <a:pt x="53" y="49"/>
                  <a:pt x="53" y="47"/>
                </a:cubicBezTo>
                <a:cubicBezTo>
                  <a:pt x="53" y="44"/>
                  <a:pt x="50" y="41"/>
                  <a:pt x="48" y="41"/>
                </a:cubicBezTo>
                <a:close/>
                <a:moveTo>
                  <a:pt x="56" y="57"/>
                </a:moveTo>
                <a:cubicBezTo>
                  <a:pt x="55" y="57"/>
                  <a:pt x="54" y="58"/>
                  <a:pt x="54" y="59"/>
                </a:cubicBezTo>
                <a:cubicBezTo>
                  <a:pt x="54" y="61"/>
                  <a:pt x="55" y="62"/>
                  <a:pt x="56" y="62"/>
                </a:cubicBezTo>
                <a:cubicBezTo>
                  <a:pt x="58" y="62"/>
                  <a:pt x="59" y="61"/>
                  <a:pt x="59" y="59"/>
                </a:cubicBezTo>
                <a:cubicBezTo>
                  <a:pt x="59" y="58"/>
                  <a:pt x="58" y="57"/>
                  <a:pt x="56" y="57"/>
                </a:cubicBezTo>
                <a:close/>
                <a:moveTo>
                  <a:pt x="34" y="40"/>
                </a:moveTo>
                <a:cubicBezTo>
                  <a:pt x="32" y="40"/>
                  <a:pt x="31" y="41"/>
                  <a:pt x="31" y="42"/>
                </a:cubicBezTo>
                <a:cubicBezTo>
                  <a:pt x="31" y="44"/>
                  <a:pt x="32" y="45"/>
                  <a:pt x="34" y="45"/>
                </a:cubicBezTo>
                <a:cubicBezTo>
                  <a:pt x="35" y="45"/>
                  <a:pt x="36" y="44"/>
                  <a:pt x="36" y="42"/>
                </a:cubicBezTo>
                <a:cubicBezTo>
                  <a:pt x="36" y="41"/>
                  <a:pt x="35" y="40"/>
                  <a:pt x="34" y="40"/>
                </a:cubicBezTo>
                <a:close/>
                <a:moveTo>
                  <a:pt x="61" y="39"/>
                </a:moveTo>
                <a:cubicBezTo>
                  <a:pt x="60" y="39"/>
                  <a:pt x="59" y="41"/>
                  <a:pt x="59" y="42"/>
                </a:cubicBezTo>
                <a:cubicBezTo>
                  <a:pt x="59" y="43"/>
                  <a:pt x="60" y="45"/>
                  <a:pt x="61" y="45"/>
                </a:cubicBezTo>
                <a:cubicBezTo>
                  <a:pt x="63" y="45"/>
                  <a:pt x="64" y="43"/>
                  <a:pt x="64" y="42"/>
                </a:cubicBezTo>
                <a:cubicBezTo>
                  <a:pt x="64" y="41"/>
                  <a:pt x="63" y="39"/>
                  <a:pt x="61" y="39"/>
                </a:cubicBezTo>
                <a:close/>
                <a:moveTo>
                  <a:pt x="48" y="28"/>
                </a:moveTo>
                <a:cubicBezTo>
                  <a:pt x="46" y="28"/>
                  <a:pt x="45" y="29"/>
                  <a:pt x="45" y="31"/>
                </a:cubicBezTo>
                <a:cubicBezTo>
                  <a:pt x="45" y="32"/>
                  <a:pt x="46" y="34"/>
                  <a:pt x="48" y="34"/>
                </a:cubicBezTo>
                <a:cubicBezTo>
                  <a:pt x="49" y="34"/>
                  <a:pt x="50" y="32"/>
                  <a:pt x="50" y="31"/>
                </a:cubicBezTo>
                <a:cubicBezTo>
                  <a:pt x="50" y="29"/>
                  <a:pt x="49" y="28"/>
                  <a:pt x="48" y="28"/>
                </a:cubicBezTo>
                <a:close/>
                <a:moveTo>
                  <a:pt x="38" y="56"/>
                </a:moveTo>
                <a:cubicBezTo>
                  <a:pt x="37" y="56"/>
                  <a:pt x="36" y="57"/>
                  <a:pt x="36" y="58"/>
                </a:cubicBezTo>
                <a:cubicBezTo>
                  <a:pt x="36" y="60"/>
                  <a:pt x="37" y="61"/>
                  <a:pt x="38" y="61"/>
                </a:cubicBezTo>
                <a:cubicBezTo>
                  <a:pt x="40" y="61"/>
                  <a:pt x="41" y="60"/>
                  <a:pt x="41" y="58"/>
                </a:cubicBezTo>
                <a:cubicBezTo>
                  <a:pt x="41" y="57"/>
                  <a:pt x="40" y="56"/>
                  <a:pt x="38" y="56"/>
                </a:cubicBezTo>
                <a:close/>
                <a:moveTo>
                  <a:pt x="55" y="36"/>
                </a:moveTo>
                <a:cubicBezTo>
                  <a:pt x="53" y="37"/>
                  <a:pt x="51" y="38"/>
                  <a:pt x="48" y="38"/>
                </a:cubicBezTo>
                <a:cubicBezTo>
                  <a:pt x="45" y="38"/>
                  <a:pt x="43" y="37"/>
                  <a:pt x="40" y="36"/>
                </a:cubicBezTo>
                <a:cubicBezTo>
                  <a:pt x="40" y="38"/>
                  <a:pt x="40" y="41"/>
                  <a:pt x="39" y="44"/>
                </a:cubicBezTo>
                <a:cubicBezTo>
                  <a:pt x="38" y="46"/>
                  <a:pt x="37" y="49"/>
                  <a:pt x="35" y="51"/>
                </a:cubicBezTo>
                <a:cubicBezTo>
                  <a:pt x="38" y="51"/>
                  <a:pt x="40" y="52"/>
                  <a:pt x="42" y="54"/>
                </a:cubicBezTo>
                <a:cubicBezTo>
                  <a:pt x="45" y="55"/>
                  <a:pt x="46" y="58"/>
                  <a:pt x="48" y="60"/>
                </a:cubicBezTo>
                <a:cubicBezTo>
                  <a:pt x="49" y="58"/>
                  <a:pt x="51" y="56"/>
                  <a:pt x="53" y="54"/>
                </a:cubicBezTo>
                <a:cubicBezTo>
                  <a:pt x="55" y="52"/>
                  <a:pt x="58" y="51"/>
                  <a:pt x="60" y="51"/>
                </a:cubicBezTo>
                <a:cubicBezTo>
                  <a:pt x="59" y="49"/>
                  <a:pt x="57" y="47"/>
                  <a:pt x="56" y="44"/>
                </a:cubicBezTo>
                <a:cubicBezTo>
                  <a:pt x="55" y="42"/>
                  <a:pt x="55" y="39"/>
                  <a:pt x="55" y="3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3" name="Freeform 166"/>
          <p:cNvSpPr>
            <a:spLocks noEditPoints="1"/>
          </p:cNvSpPr>
          <p:nvPr/>
        </p:nvSpPr>
        <p:spPr bwMode="auto">
          <a:xfrm>
            <a:off x="6363304" y="2379530"/>
            <a:ext cx="234771" cy="289287"/>
          </a:xfrm>
          <a:custGeom>
            <a:avLst/>
            <a:gdLst>
              <a:gd name="T0" fmla="*/ 77 w 113"/>
              <a:gd name="T1" fmla="*/ 78 h 139"/>
              <a:gd name="T2" fmla="*/ 113 w 113"/>
              <a:gd name="T3" fmla="*/ 107 h 139"/>
              <a:gd name="T4" fmla="*/ 56 w 113"/>
              <a:gd name="T5" fmla="*/ 139 h 139"/>
              <a:gd name="T6" fmla="*/ 0 w 113"/>
              <a:gd name="T7" fmla="*/ 107 h 139"/>
              <a:gd name="T8" fmla="*/ 36 w 113"/>
              <a:gd name="T9" fmla="*/ 78 h 139"/>
              <a:gd name="T10" fmla="*/ 15 w 113"/>
              <a:gd name="T11" fmla="*/ 58 h 139"/>
              <a:gd name="T12" fmla="*/ 45 w 113"/>
              <a:gd name="T13" fmla="*/ 36 h 139"/>
              <a:gd name="T14" fmla="*/ 23 w 113"/>
              <a:gd name="T15" fmla="*/ 18 h 139"/>
              <a:gd name="T16" fmla="*/ 56 w 113"/>
              <a:gd name="T17" fmla="*/ 0 h 139"/>
              <a:gd name="T18" fmla="*/ 89 w 113"/>
              <a:gd name="T19" fmla="*/ 18 h 139"/>
              <a:gd name="T20" fmla="*/ 68 w 113"/>
              <a:gd name="T21" fmla="*/ 36 h 139"/>
              <a:gd name="T22" fmla="*/ 97 w 113"/>
              <a:gd name="T23" fmla="*/ 58 h 139"/>
              <a:gd name="T24" fmla="*/ 77 w 113"/>
              <a:gd name="T25" fmla="*/ 78 h 139"/>
              <a:gd name="T26" fmla="*/ 73 w 113"/>
              <a:gd name="T27" fmla="*/ 7 h 139"/>
              <a:gd name="T28" fmla="*/ 66 w 113"/>
              <a:gd name="T29" fmla="*/ 11 h 139"/>
              <a:gd name="T30" fmla="*/ 73 w 113"/>
              <a:gd name="T31" fmla="*/ 15 h 139"/>
              <a:gd name="T32" fmla="*/ 79 w 113"/>
              <a:gd name="T33" fmla="*/ 11 h 139"/>
              <a:gd name="T34" fmla="*/ 73 w 113"/>
              <a:gd name="T35" fmla="*/ 7 h 139"/>
              <a:gd name="T36" fmla="*/ 77 w 113"/>
              <a:gd name="T37" fmla="*/ 44 h 139"/>
              <a:gd name="T38" fmla="*/ 68 w 113"/>
              <a:gd name="T39" fmla="*/ 49 h 139"/>
              <a:gd name="T40" fmla="*/ 77 w 113"/>
              <a:gd name="T41" fmla="*/ 53 h 139"/>
              <a:gd name="T42" fmla="*/ 85 w 113"/>
              <a:gd name="T43" fmla="*/ 49 h 139"/>
              <a:gd name="T44" fmla="*/ 77 w 113"/>
              <a:gd name="T45" fmla="*/ 44 h 139"/>
              <a:gd name="T46" fmla="*/ 84 w 113"/>
              <a:gd name="T47" fmla="*/ 88 h 139"/>
              <a:gd name="T48" fmla="*/ 73 w 113"/>
              <a:gd name="T49" fmla="*/ 95 h 139"/>
              <a:gd name="T50" fmla="*/ 84 w 113"/>
              <a:gd name="T51" fmla="*/ 101 h 139"/>
              <a:gd name="T52" fmla="*/ 95 w 113"/>
              <a:gd name="T53" fmla="*/ 95 h 139"/>
              <a:gd name="T54" fmla="*/ 84 w 113"/>
              <a:gd name="T55" fmla="*/ 8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3" h="139">
                <a:moveTo>
                  <a:pt x="77" y="78"/>
                </a:moveTo>
                <a:cubicBezTo>
                  <a:pt x="98" y="83"/>
                  <a:pt x="113" y="94"/>
                  <a:pt x="113" y="107"/>
                </a:cubicBezTo>
                <a:cubicBezTo>
                  <a:pt x="113" y="125"/>
                  <a:pt x="87" y="139"/>
                  <a:pt x="56" y="139"/>
                </a:cubicBezTo>
                <a:cubicBezTo>
                  <a:pt x="25" y="139"/>
                  <a:pt x="0" y="125"/>
                  <a:pt x="0" y="107"/>
                </a:cubicBezTo>
                <a:cubicBezTo>
                  <a:pt x="0" y="94"/>
                  <a:pt x="15" y="83"/>
                  <a:pt x="36" y="78"/>
                </a:cubicBezTo>
                <a:cubicBezTo>
                  <a:pt x="23" y="74"/>
                  <a:pt x="15" y="66"/>
                  <a:pt x="15" y="58"/>
                </a:cubicBezTo>
                <a:cubicBezTo>
                  <a:pt x="15" y="47"/>
                  <a:pt x="28" y="39"/>
                  <a:pt x="45" y="36"/>
                </a:cubicBezTo>
                <a:cubicBezTo>
                  <a:pt x="32" y="33"/>
                  <a:pt x="23" y="26"/>
                  <a:pt x="23" y="18"/>
                </a:cubicBezTo>
                <a:cubicBezTo>
                  <a:pt x="23" y="8"/>
                  <a:pt x="38" y="0"/>
                  <a:pt x="56" y="0"/>
                </a:cubicBezTo>
                <a:cubicBezTo>
                  <a:pt x="74" y="0"/>
                  <a:pt x="89" y="8"/>
                  <a:pt x="89" y="18"/>
                </a:cubicBezTo>
                <a:cubicBezTo>
                  <a:pt x="89" y="26"/>
                  <a:pt x="80" y="33"/>
                  <a:pt x="68" y="36"/>
                </a:cubicBezTo>
                <a:cubicBezTo>
                  <a:pt x="85" y="39"/>
                  <a:pt x="97" y="47"/>
                  <a:pt x="97" y="58"/>
                </a:cubicBezTo>
                <a:cubicBezTo>
                  <a:pt x="97" y="66"/>
                  <a:pt x="89" y="74"/>
                  <a:pt x="77" y="78"/>
                </a:cubicBezTo>
                <a:close/>
                <a:moveTo>
                  <a:pt x="73" y="7"/>
                </a:moveTo>
                <a:cubicBezTo>
                  <a:pt x="69" y="7"/>
                  <a:pt x="66" y="9"/>
                  <a:pt x="66" y="11"/>
                </a:cubicBezTo>
                <a:cubicBezTo>
                  <a:pt x="66" y="13"/>
                  <a:pt x="69" y="15"/>
                  <a:pt x="73" y="15"/>
                </a:cubicBezTo>
                <a:cubicBezTo>
                  <a:pt x="76" y="15"/>
                  <a:pt x="79" y="13"/>
                  <a:pt x="79" y="11"/>
                </a:cubicBezTo>
                <a:cubicBezTo>
                  <a:pt x="79" y="9"/>
                  <a:pt x="76" y="7"/>
                  <a:pt x="73" y="7"/>
                </a:cubicBezTo>
                <a:close/>
                <a:moveTo>
                  <a:pt x="77" y="44"/>
                </a:moveTo>
                <a:cubicBezTo>
                  <a:pt x="72" y="44"/>
                  <a:pt x="68" y="46"/>
                  <a:pt x="68" y="49"/>
                </a:cubicBezTo>
                <a:cubicBezTo>
                  <a:pt x="68" y="51"/>
                  <a:pt x="72" y="53"/>
                  <a:pt x="77" y="53"/>
                </a:cubicBezTo>
                <a:cubicBezTo>
                  <a:pt x="81" y="53"/>
                  <a:pt x="85" y="51"/>
                  <a:pt x="85" y="49"/>
                </a:cubicBezTo>
                <a:cubicBezTo>
                  <a:pt x="85" y="46"/>
                  <a:pt x="81" y="44"/>
                  <a:pt x="77" y="44"/>
                </a:cubicBezTo>
                <a:close/>
                <a:moveTo>
                  <a:pt x="84" y="88"/>
                </a:moveTo>
                <a:cubicBezTo>
                  <a:pt x="78" y="88"/>
                  <a:pt x="73" y="91"/>
                  <a:pt x="73" y="95"/>
                </a:cubicBezTo>
                <a:cubicBezTo>
                  <a:pt x="73" y="98"/>
                  <a:pt x="78" y="101"/>
                  <a:pt x="84" y="101"/>
                </a:cubicBezTo>
                <a:cubicBezTo>
                  <a:pt x="90" y="101"/>
                  <a:pt x="95" y="98"/>
                  <a:pt x="95" y="95"/>
                </a:cubicBezTo>
                <a:cubicBezTo>
                  <a:pt x="95" y="91"/>
                  <a:pt x="90" y="88"/>
                  <a:pt x="84" y="8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4" name="Freeform 167"/>
          <p:cNvSpPr>
            <a:spLocks/>
          </p:cNvSpPr>
          <p:nvPr/>
        </p:nvSpPr>
        <p:spPr bwMode="auto">
          <a:xfrm>
            <a:off x="7031567" y="3045154"/>
            <a:ext cx="286650" cy="105515"/>
          </a:xfrm>
          <a:custGeom>
            <a:avLst/>
            <a:gdLst>
              <a:gd name="T0" fmla="*/ 84 w 138"/>
              <a:gd name="T1" fmla="*/ 11 h 51"/>
              <a:gd name="T2" fmla="*/ 84 w 138"/>
              <a:gd name="T3" fmla="*/ 19 h 51"/>
              <a:gd name="T4" fmla="*/ 111 w 138"/>
              <a:gd name="T5" fmla="*/ 0 h 51"/>
              <a:gd name="T6" fmla="*/ 138 w 138"/>
              <a:gd name="T7" fmla="*/ 2 h 51"/>
              <a:gd name="T8" fmla="*/ 105 w 138"/>
              <a:gd name="T9" fmla="*/ 43 h 51"/>
              <a:gd name="T10" fmla="*/ 43 w 138"/>
              <a:gd name="T11" fmla="*/ 50 h 51"/>
              <a:gd name="T12" fmla="*/ 3 w 138"/>
              <a:gd name="T13" fmla="*/ 13 h 51"/>
              <a:gd name="T14" fmla="*/ 78 w 138"/>
              <a:gd name="T15" fmla="*/ 21 h 51"/>
              <a:gd name="T16" fmla="*/ 78 w 138"/>
              <a:gd name="T17" fmla="*/ 10 h 51"/>
              <a:gd name="T18" fmla="*/ 84 w 138"/>
              <a:gd name="T19"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51">
                <a:moveTo>
                  <a:pt x="84" y="11"/>
                </a:moveTo>
                <a:cubicBezTo>
                  <a:pt x="84" y="19"/>
                  <a:pt x="84" y="19"/>
                  <a:pt x="84" y="19"/>
                </a:cubicBezTo>
                <a:cubicBezTo>
                  <a:pt x="96" y="15"/>
                  <a:pt x="105" y="9"/>
                  <a:pt x="111" y="0"/>
                </a:cubicBezTo>
                <a:cubicBezTo>
                  <a:pt x="138" y="2"/>
                  <a:pt x="138" y="2"/>
                  <a:pt x="138" y="2"/>
                </a:cubicBezTo>
                <a:cubicBezTo>
                  <a:pt x="132" y="22"/>
                  <a:pt x="121" y="40"/>
                  <a:pt x="105" y="43"/>
                </a:cubicBezTo>
                <a:cubicBezTo>
                  <a:pt x="85" y="48"/>
                  <a:pt x="62" y="49"/>
                  <a:pt x="43" y="50"/>
                </a:cubicBezTo>
                <a:cubicBezTo>
                  <a:pt x="18" y="51"/>
                  <a:pt x="0" y="30"/>
                  <a:pt x="3" y="13"/>
                </a:cubicBezTo>
                <a:cubicBezTo>
                  <a:pt x="30" y="23"/>
                  <a:pt x="57" y="26"/>
                  <a:pt x="78" y="21"/>
                </a:cubicBezTo>
                <a:cubicBezTo>
                  <a:pt x="78" y="10"/>
                  <a:pt x="78" y="10"/>
                  <a:pt x="78" y="10"/>
                </a:cubicBezTo>
                <a:lnTo>
                  <a:pt x="84"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5" name="Freeform 168"/>
          <p:cNvSpPr>
            <a:spLocks noEditPoints="1"/>
          </p:cNvSpPr>
          <p:nvPr/>
        </p:nvSpPr>
        <p:spPr bwMode="auto">
          <a:xfrm>
            <a:off x="7150272" y="2749712"/>
            <a:ext cx="184652" cy="292804"/>
          </a:xfrm>
          <a:custGeom>
            <a:avLst/>
            <a:gdLst>
              <a:gd name="T0" fmla="*/ 4 w 89"/>
              <a:gd name="T1" fmla="*/ 48 h 141"/>
              <a:gd name="T2" fmla="*/ 41 w 89"/>
              <a:gd name="T3" fmla="*/ 0 h 141"/>
              <a:gd name="T4" fmla="*/ 69 w 89"/>
              <a:gd name="T5" fmla="*/ 20 h 141"/>
              <a:gd name="T6" fmla="*/ 15 w 89"/>
              <a:gd name="T7" fmla="*/ 68 h 141"/>
              <a:gd name="T8" fmla="*/ 3 w 89"/>
              <a:gd name="T9" fmla="*/ 60 h 141"/>
              <a:gd name="T10" fmla="*/ 4 w 89"/>
              <a:gd name="T11" fmla="*/ 48 h 141"/>
              <a:gd name="T12" fmla="*/ 72 w 89"/>
              <a:gd name="T13" fmla="*/ 22 h 141"/>
              <a:gd name="T14" fmla="*/ 19 w 89"/>
              <a:gd name="T15" fmla="*/ 68 h 141"/>
              <a:gd name="T16" fmla="*/ 27 w 89"/>
              <a:gd name="T17" fmla="*/ 88 h 141"/>
              <a:gd name="T18" fmla="*/ 83 w 89"/>
              <a:gd name="T19" fmla="*/ 55 h 141"/>
              <a:gd name="T20" fmla="*/ 72 w 89"/>
              <a:gd name="T21" fmla="*/ 22 h 141"/>
              <a:gd name="T22" fmla="*/ 83 w 89"/>
              <a:gd name="T23" fmla="*/ 59 h 141"/>
              <a:gd name="T24" fmla="*/ 29 w 89"/>
              <a:gd name="T25" fmla="*/ 91 h 141"/>
              <a:gd name="T26" fmla="*/ 29 w 89"/>
              <a:gd name="T27" fmla="*/ 107 h 141"/>
              <a:gd name="T28" fmla="*/ 89 w 89"/>
              <a:gd name="T29" fmla="*/ 87 h 141"/>
              <a:gd name="T30" fmla="*/ 83 w 89"/>
              <a:gd name="T31" fmla="*/ 59 h 141"/>
              <a:gd name="T32" fmla="*/ 88 w 89"/>
              <a:gd name="T33" fmla="*/ 90 h 141"/>
              <a:gd name="T34" fmla="*/ 86 w 89"/>
              <a:gd name="T35" fmla="*/ 111 h 141"/>
              <a:gd name="T36" fmla="*/ 31 w 89"/>
              <a:gd name="T37" fmla="*/ 121 h 141"/>
              <a:gd name="T38" fmla="*/ 30 w 89"/>
              <a:gd name="T39" fmla="*/ 109 h 141"/>
              <a:gd name="T40" fmla="*/ 88 w 89"/>
              <a:gd name="T41" fmla="*/ 90 h 141"/>
              <a:gd name="T42" fmla="*/ 85 w 89"/>
              <a:gd name="T43" fmla="*/ 114 h 141"/>
              <a:gd name="T44" fmla="*/ 31 w 89"/>
              <a:gd name="T45" fmla="*/ 124 h 141"/>
              <a:gd name="T46" fmla="*/ 29 w 89"/>
              <a:gd name="T47" fmla="*/ 138 h 141"/>
              <a:gd name="T48" fmla="*/ 86 w 89"/>
              <a:gd name="T49" fmla="*/ 141 h 141"/>
              <a:gd name="T50" fmla="*/ 85 w 89"/>
              <a:gd name="T51" fmla="*/ 11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141">
                <a:moveTo>
                  <a:pt x="4" y="48"/>
                </a:moveTo>
                <a:cubicBezTo>
                  <a:pt x="41" y="0"/>
                  <a:pt x="41" y="0"/>
                  <a:pt x="41" y="0"/>
                </a:cubicBezTo>
                <a:cubicBezTo>
                  <a:pt x="44" y="15"/>
                  <a:pt x="53" y="22"/>
                  <a:pt x="69" y="20"/>
                </a:cubicBezTo>
                <a:cubicBezTo>
                  <a:pt x="15" y="68"/>
                  <a:pt x="15" y="68"/>
                  <a:pt x="15" y="68"/>
                </a:cubicBezTo>
                <a:cubicBezTo>
                  <a:pt x="9" y="67"/>
                  <a:pt x="5" y="65"/>
                  <a:pt x="3" y="60"/>
                </a:cubicBezTo>
                <a:cubicBezTo>
                  <a:pt x="0" y="57"/>
                  <a:pt x="0" y="53"/>
                  <a:pt x="4" y="48"/>
                </a:cubicBezTo>
                <a:close/>
                <a:moveTo>
                  <a:pt x="72" y="22"/>
                </a:moveTo>
                <a:cubicBezTo>
                  <a:pt x="19" y="68"/>
                  <a:pt x="19" y="68"/>
                  <a:pt x="19" y="68"/>
                </a:cubicBezTo>
                <a:cubicBezTo>
                  <a:pt x="25" y="70"/>
                  <a:pt x="28" y="83"/>
                  <a:pt x="27" y="88"/>
                </a:cubicBezTo>
                <a:cubicBezTo>
                  <a:pt x="83" y="55"/>
                  <a:pt x="83" y="55"/>
                  <a:pt x="83" y="55"/>
                </a:cubicBezTo>
                <a:cubicBezTo>
                  <a:pt x="75" y="47"/>
                  <a:pt x="72" y="35"/>
                  <a:pt x="72" y="22"/>
                </a:cubicBezTo>
                <a:close/>
                <a:moveTo>
                  <a:pt x="83" y="59"/>
                </a:moveTo>
                <a:cubicBezTo>
                  <a:pt x="29" y="91"/>
                  <a:pt x="29" y="91"/>
                  <a:pt x="29" y="91"/>
                </a:cubicBezTo>
                <a:cubicBezTo>
                  <a:pt x="31" y="97"/>
                  <a:pt x="30" y="101"/>
                  <a:pt x="29" y="107"/>
                </a:cubicBezTo>
                <a:cubicBezTo>
                  <a:pt x="89" y="87"/>
                  <a:pt x="89" y="87"/>
                  <a:pt x="89" y="87"/>
                </a:cubicBezTo>
                <a:cubicBezTo>
                  <a:pt x="81" y="80"/>
                  <a:pt x="80" y="70"/>
                  <a:pt x="83" y="59"/>
                </a:cubicBezTo>
                <a:close/>
                <a:moveTo>
                  <a:pt x="88" y="90"/>
                </a:moveTo>
                <a:cubicBezTo>
                  <a:pt x="84" y="97"/>
                  <a:pt x="82" y="104"/>
                  <a:pt x="86" y="111"/>
                </a:cubicBezTo>
                <a:cubicBezTo>
                  <a:pt x="31" y="121"/>
                  <a:pt x="31" y="121"/>
                  <a:pt x="31" y="121"/>
                </a:cubicBezTo>
                <a:cubicBezTo>
                  <a:pt x="33" y="118"/>
                  <a:pt x="32" y="113"/>
                  <a:pt x="30" y="109"/>
                </a:cubicBezTo>
                <a:cubicBezTo>
                  <a:pt x="88" y="90"/>
                  <a:pt x="88" y="90"/>
                  <a:pt x="88" y="90"/>
                </a:cubicBezTo>
                <a:close/>
                <a:moveTo>
                  <a:pt x="85" y="114"/>
                </a:moveTo>
                <a:cubicBezTo>
                  <a:pt x="31" y="124"/>
                  <a:pt x="31" y="124"/>
                  <a:pt x="31" y="124"/>
                </a:cubicBezTo>
                <a:cubicBezTo>
                  <a:pt x="32" y="129"/>
                  <a:pt x="32" y="135"/>
                  <a:pt x="29" y="138"/>
                </a:cubicBezTo>
                <a:cubicBezTo>
                  <a:pt x="86" y="141"/>
                  <a:pt x="86" y="141"/>
                  <a:pt x="86" y="141"/>
                </a:cubicBezTo>
                <a:cubicBezTo>
                  <a:pt x="79" y="132"/>
                  <a:pt x="80" y="123"/>
                  <a:pt x="85" y="1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6" name="Freeform 169"/>
          <p:cNvSpPr>
            <a:spLocks noEditPoints="1"/>
          </p:cNvSpPr>
          <p:nvPr/>
        </p:nvSpPr>
        <p:spPr bwMode="auto">
          <a:xfrm>
            <a:off x="7093997" y="2871934"/>
            <a:ext cx="116067" cy="189927"/>
          </a:xfrm>
          <a:custGeom>
            <a:avLst/>
            <a:gdLst>
              <a:gd name="T0" fmla="*/ 0 w 56"/>
              <a:gd name="T1" fmla="*/ 60 h 91"/>
              <a:gd name="T2" fmla="*/ 40 w 56"/>
              <a:gd name="T3" fmla="*/ 11 h 91"/>
              <a:gd name="T4" fmla="*/ 26 w 56"/>
              <a:gd name="T5" fmla="*/ 0 h 91"/>
              <a:gd name="T6" fmla="*/ 0 w 56"/>
              <a:gd name="T7" fmla="*/ 60 h 91"/>
              <a:gd name="T8" fmla="*/ 44 w 56"/>
              <a:gd name="T9" fmla="*/ 13 h 91"/>
              <a:gd name="T10" fmla="*/ 53 w 56"/>
              <a:gd name="T11" fmla="*/ 33 h 91"/>
              <a:gd name="T12" fmla="*/ 0 w 56"/>
              <a:gd name="T13" fmla="*/ 68 h 91"/>
              <a:gd name="T14" fmla="*/ 44 w 56"/>
              <a:gd name="T15" fmla="*/ 13 h 91"/>
              <a:gd name="T16" fmla="*/ 53 w 56"/>
              <a:gd name="T17" fmla="*/ 37 h 91"/>
              <a:gd name="T18" fmla="*/ 56 w 56"/>
              <a:gd name="T19" fmla="*/ 55 h 91"/>
              <a:gd name="T20" fmla="*/ 0 w 56"/>
              <a:gd name="T21" fmla="*/ 75 h 91"/>
              <a:gd name="T22" fmla="*/ 53 w 56"/>
              <a:gd name="T23" fmla="*/ 37 h 91"/>
              <a:gd name="T24" fmla="*/ 56 w 56"/>
              <a:gd name="T25" fmla="*/ 59 h 91"/>
              <a:gd name="T26" fmla="*/ 55 w 56"/>
              <a:gd name="T27" fmla="*/ 73 h 91"/>
              <a:gd name="T28" fmla="*/ 0 w 56"/>
              <a:gd name="T29" fmla="*/ 81 h 91"/>
              <a:gd name="T30" fmla="*/ 56 w 56"/>
              <a:gd name="T31" fmla="*/ 59 h 91"/>
              <a:gd name="T32" fmla="*/ 54 w 56"/>
              <a:gd name="T33" fmla="*/ 76 h 91"/>
              <a:gd name="T34" fmla="*/ 0 w 56"/>
              <a:gd name="T35" fmla="*/ 88 h 91"/>
              <a:gd name="T36" fmla="*/ 54 w 56"/>
              <a:gd name="T37" fmla="*/ 91 h 91"/>
              <a:gd name="T38" fmla="*/ 54 w 56"/>
              <a:gd name="T39" fmla="*/ 7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91">
                <a:moveTo>
                  <a:pt x="0" y="60"/>
                </a:moveTo>
                <a:cubicBezTo>
                  <a:pt x="40" y="11"/>
                  <a:pt x="40" y="11"/>
                  <a:pt x="40" y="11"/>
                </a:cubicBezTo>
                <a:cubicBezTo>
                  <a:pt x="34" y="10"/>
                  <a:pt x="29" y="7"/>
                  <a:pt x="26" y="0"/>
                </a:cubicBezTo>
                <a:cubicBezTo>
                  <a:pt x="0" y="60"/>
                  <a:pt x="0" y="60"/>
                  <a:pt x="0" y="60"/>
                </a:cubicBezTo>
                <a:close/>
                <a:moveTo>
                  <a:pt x="44" y="13"/>
                </a:moveTo>
                <a:cubicBezTo>
                  <a:pt x="44" y="19"/>
                  <a:pt x="49" y="28"/>
                  <a:pt x="53" y="33"/>
                </a:cubicBezTo>
                <a:cubicBezTo>
                  <a:pt x="0" y="68"/>
                  <a:pt x="0" y="68"/>
                  <a:pt x="0" y="68"/>
                </a:cubicBezTo>
                <a:cubicBezTo>
                  <a:pt x="44" y="13"/>
                  <a:pt x="44" y="13"/>
                  <a:pt x="44" y="13"/>
                </a:cubicBezTo>
                <a:close/>
                <a:moveTo>
                  <a:pt x="53" y="37"/>
                </a:moveTo>
                <a:cubicBezTo>
                  <a:pt x="53" y="42"/>
                  <a:pt x="54" y="51"/>
                  <a:pt x="56" y="55"/>
                </a:cubicBezTo>
                <a:cubicBezTo>
                  <a:pt x="0" y="75"/>
                  <a:pt x="0" y="75"/>
                  <a:pt x="0" y="75"/>
                </a:cubicBezTo>
                <a:cubicBezTo>
                  <a:pt x="53" y="37"/>
                  <a:pt x="53" y="37"/>
                  <a:pt x="53" y="37"/>
                </a:cubicBezTo>
                <a:close/>
                <a:moveTo>
                  <a:pt x="56" y="59"/>
                </a:moveTo>
                <a:cubicBezTo>
                  <a:pt x="55" y="62"/>
                  <a:pt x="54" y="70"/>
                  <a:pt x="55" y="73"/>
                </a:cubicBezTo>
                <a:cubicBezTo>
                  <a:pt x="0" y="81"/>
                  <a:pt x="0" y="81"/>
                  <a:pt x="0" y="81"/>
                </a:cubicBezTo>
                <a:cubicBezTo>
                  <a:pt x="56" y="59"/>
                  <a:pt x="56" y="59"/>
                  <a:pt x="56" y="59"/>
                </a:cubicBezTo>
                <a:close/>
                <a:moveTo>
                  <a:pt x="54" y="76"/>
                </a:moveTo>
                <a:cubicBezTo>
                  <a:pt x="0" y="88"/>
                  <a:pt x="0" y="88"/>
                  <a:pt x="0" y="88"/>
                </a:cubicBezTo>
                <a:cubicBezTo>
                  <a:pt x="54" y="91"/>
                  <a:pt x="54" y="91"/>
                  <a:pt x="54" y="91"/>
                </a:cubicBezTo>
                <a:cubicBezTo>
                  <a:pt x="53" y="87"/>
                  <a:pt x="53" y="81"/>
                  <a:pt x="54" y="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7" name="Freeform 170"/>
          <p:cNvSpPr>
            <a:spLocks/>
          </p:cNvSpPr>
          <p:nvPr/>
        </p:nvSpPr>
        <p:spPr bwMode="auto">
          <a:xfrm>
            <a:off x="5655473" y="2859623"/>
            <a:ext cx="74740" cy="80895"/>
          </a:xfrm>
          <a:custGeom>
            <a:avLst/>
            <a:gdLst>
              <a:gd name="T0" fmla="*/ 0 w 36"/>
              <a:gd name="T1" fmla="*/ 9 h 39"/>
              <a:gd name="T2" fmla="*/ 5 w 36"/>
              <a:gd name="T3" fmla="*/ 9 h 39"/>
              <a:gd name="T4" fmla="*/ 17 w 36"/>
              <a:gd name="T5" fmla="*/ 39 h 39"/>
              <a:gd name="T6" fmla="*/ 36 w 36"/>
              <a:gd name="T7" fmla="*/ 19 h 39"/>
              <a:gd name="T8" fmla="*/ 17 w 36"/>
              <a:gd name="T9" fmla="*/ 0 h 39"/>
              <a:gd name="T10" fmla="*/ 0 w 36"/>
              <a:gd name="T11" fmla="*/ 9 h 39"/>
            </a:gdLst>
            <a:ahLst/>
            <a:cxnLst>
              <a:cxn ang="0">
                <a:pos x="T0" y="T1"/>
              </a:cxn>
              <a:cxn ang="0">
                <a:pos x="T2" y="T3"/>
              </a:cxn>
              <a:cxn ang="0">
                <a:pos x="T4" y="T5"/>
              </a:cxn>
              <a:cxn ang="0">
                <a:pos x="T6" y="T7"/>
              </a:cxn>
              <a:cxn ang="0">
                <a:pos x="T8" y="T9"/>
              </a:cxn>
              <a:cxn ang="0">
                <a:pos x="T10" y="T11"/>
              </a:cxn>
            </a:cxnLst>
            <a:rect l="0" t="0" r="r" b="b"/>
            <a:pathLst>
              <a:path w="36" h="39">
                <a:moveTo>
                  <a:pt x="0" y="9"/>
                </a:moveTo>
                <a:cubicBezTo>
                  <a:pt x="5" y="9"/>
                  <a:pt x="5" y="9"/>
                  <a:pt x="5" y="9"/>
                </a:cubicBezTo>
                <a:cubicBezTo>
                  <a:pt x="17" y="39"/>
                  <a:pt x="17" y="39"/>
                  <a:pt x="17" y="39"/>
                </a:cubicBezTo>
                <a:cubicBezTo>
                  <a:pt x="28" y="38"/>
                  <a:pt x="36" y="30"/>
                  <a:pt x="36" y="19"/>
                </a:cubicBezTo>
                <a:cubicBezTo>
                  <a:pt x="36" y="8"/>
                  <a:pt x="27" y="0"/>
                  <a:pt x="17" y="0"/>
                </a:cubicBezTo>
                <a:cubicBezTo>
                  <a:pt x="10" y="0"/>
                  <a:pt x="4" y="3"/>
                  <a:pt x="0" y="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8" name="Freeform 171"/>
          <p:cNvSpPr>
            <a:spLocks/>
          </p:cNvSpPr>
          <p:nvPr/>
        </p:nvSpPr>
        <p:spPr bwMode="auto">
          <a:xfrm>
            <a:off x="5580733" y="2909743"/>
            <a:ext cx="129256" cy="91446"/>
          </a:xfrm>
          <a:custGeom>
            <a:avLst/>
            <a:gdLst>
              <a:gd name="T0" fmla="*/ 48 w 62"/>
              <a:gd name="T1" fmla="*/ 8 h 44"/>
              <a:gd name="T2" fmla="*/ 48 w 62"/>
              <a:gd name="T3" fmla="*/ 22 h 44"/>
              <a:gd name="T4" fmla="*/ 38 w 62"/>
              <a:gd name="T5" fmla="*/ 2 h 44"/>
              <a:gd name="T6" fmla="*/ 34 w 62"/>
              <a:gd name="T7" fmla="*/ 13 h 44"/>
              <a:gd name="T8" fmla="*/ 29 w 62"/>
              <a:gd name="T9" fmla="*/ 0 h 44"/>
              <a:gd name="T10" fmla="*/ 25 w 62"/>
              <a:gd name="T11" fmla="*/ 22 h 44"/>
              <a:gd name="T12" fmla="*/ 20 w 62"/>
              <a:gd name="T13" fmla="*/ 5 h 44"/>
              <a:gd name="T14" fmla="*/ 11 w 62"/>
              <a:gd name="T15" fmla="*/ 14 h 44"/>
              <a:gd name="T16" fmla="*/ 0 w 62"/>
              <a:gd name="T17" fmla="*/ 41 h 44"/>
              <a:gd name="T18" fmla="*/ 23 w 62"/>
              <a:gd name="T19" fmla="*/ 40 h 44"/>
              <a:gd name="T20" fmla="*/ 44 w 62"/>
              <a:gd name="T21" fmla="*/ 43 h 44"/>
              <a:gd name="T22" fmla="*/ 62 w 62"/>
              <a:gd name="T23" fmla="*/ 42 h 44"/>
              <a:gd name="T24" fmla="*/ 48 w 62"/>
              <a:gd name="T25"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44">
                <a:moveTo>
                  <a:pt x="48" y="8"/>
                </a:moveTo>
                <a:cubicBezTo>
                  <a:pt x="48" y="22"/>
                  <a:pt x="48" y="22"/>
                  <a:pt x="48" y="22"/>
                </a:cubicBezTo>
                <a:cubicBezTo>
                  <a:pt x="38" y="2"/>
                  <a:pt x="38" y="2"/>
                  <a:pt x="38" y="2"/>
                </a:cubicBezTo>
                <a:cubicBezTo>
                  <a:pt x="34" y="13"/>
                  <a:pt x="34" y="13"/>
                  <a:pt x="34" y="13"/>
                </a:cubicBezTo>
                <a:cubicBezTo>
                  <a:pt x="29" y="0"/>
                  <a:pt x="29" y="0"/>
                  <a:pt x="29" y="0"/>
                </a:cubicBezTo>
                <a:cubicBezTo>
                  <a:pt x="25" y="22"/>
                  <a:pt x="25" y="22"/>
                  <a:pt x="25" y="22"/>
                </a:cubicBezTo>
                <a:cubicBezTo>
                  <a:pt x="20" y="5"/>
                  <a:pt x="20" y="5"/>
                  <a:pt x="20" y="5"/>
                </a:cubicBezTo>
                <a:cubicBezTo>
                  <a:pt x="11" y="14"/>
                  <a:pt x="11" y="14"/>
                  <a:pt x="11" y="14"/>
                </a:cubicBezTo>
                <a:cubicBezTo>
                  <a:pt x="0" y="41"/>
                  <a:pt x="0" y="41"/>
                  <a:pt x="0" y="41"/>
                </a:cubicBezTo>
                <a:cubicBezTo>
                  <a:pt x="8" y="39"/>
                  <a:pt x="15" y="39"/>
                  <a:pt x="23" y="40"/>
                </a:cubicBezTo>
                <a:cubicBezTo>
                  <a:pt x="30" y="41"/>
                  <a:pt x="37" y="42"/>
                  <a:pt x="44" y="43"/>
                </a:cubicBezTo>
                <a:cubicBezTo>
                  <a:pt x="50" y="44"/>
                  <a:pt x="56" y="44"/>
                  <a:pt x="62" y="42"/>
                </a:cubicBezTo>
                <a:lnTo>
                  <a:pt x="48"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9" name="Freeform 172"/>
          <p:cNvSpPr>
            <a:spLocks/>
          </p:cNvSpPr>
          <p:nvPr/>
        </p:nvSpPr>
        <p:spPr bwMode="auto">
          <a:xfrm>
            <a:off x="5601836" y="2880727"/>
            <a:ext cx="76498" cy="64188"/>
          </a:xfrm>
          <a:custGeom>
            <a:avLst/>
            <a:gdLst>
              <a:gd name="T0" fmla="*/ 0 w 87"/>
              <a:gd name="T1" fmla="*/ 66 h 73"/>
              <a:gd name="T2" fmla="*/ 26 w 87"/>
              <a:gd name="T3" fmla="*/ 40 h 73"/>
              <a:gd name="T4" fmla="*/ 33 w 87"/>
              <a:gd name="T5" fmla="*/ 73 h 73"/>
              <a:gd name="T6" fmla="*/ 42 w 87"/>
              <a:gd name="T7" fmla="*/ 24 h 73"/>
              <a:gd name="T8" fmla="*/ 56 w 87"/>
              <a:gd name="T9" fmla="*/ 57 h 73"/>
              <a:gd name="T10" fmla="*/ 66 w 87"/>
              <a:gd name="T11" fmla="*/ 33 h 73"/>
              <a:gd name="T12" fmla="*/ 87 w 87"/>
              <a:gd name="T13" fmla="*/ 73 h 73"/>
              <a:gd name="T14" fmla="*/ 87 w 87"/>
              <a:gd name="T15" fmla="*/ 40 h 73"/>
              <a:gd name="T16" fmla="*/ 71 w 87"/>
              <a:gd name="T17" fmla="*/ 0 h 73"/>
              <a:gd name="T18" fmla="*/ 26 w 87"/>
              <a:gd name="T19" fmla="*/ 0 h 73"/>
              <a:gd name="T20" fmla="*/ 0 w 87"/>
              <a:gd name="T21"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73">
                <a:moveTo>
                  <a:pt x="0" y="66"/>
                </a:moveTo>
                <a:lnTo>
                  <a:pt x="26" y="40"/>
                </a:lnTo>
                <a:lnTo>
                  <a:pt x="33" y="73"/>
                </a:lnTo>
                <a:lnTo>
                  <a:pt x="42" y="24"/>
                </a:lnTo>
                <a:lnTo>
                  <a:pt x="56" y="57"/>
                </a:lnTo>
                <a:lnTo>
                  <a:pt x="66" y="33"/>
                </a:lnTo>
                <a:lnTo>
                  <a:pt x="87" y="73"/>
                </a:lnTo>
                <a:lnTo>
                  <a:pt x="87" y="40"/>
                </a:lnTo>
                <a:lnTo>
                  <a:pt x="71" y="0"/>
                </a:lnTo>
                <a:lnTo>
                  <a:pt x="26" y="0"/>
                </a:lnTo>
                <a:lnTo>
                  <a:pt x="0"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0" name="Freeform 173"/>
          <p:cNvSpPr>
            <a:spLocks noEditPoints="1"/>
          </p:cNvSpPr>
          <p:nvPr/>
        </p:nvSpPr>
        <p:spPr bwMode="auto">
          <a:xfrm>
            <a:off x="5743403" y="2722454"/>
            <a:ext cx="370182" cy="374579"/>
          </a:xfrm>
          <a:custGeom>
            <a:avLst/>
            <a:gdLst>
              <a:gd name="T0" fmla="*/ 89 w 178"/>
              <a:gd name="T1" fmla="*/ 10 h 180"/>
              <a:gd name="T2" fmla="*/ 75 w 178"/>
              <a:gd name="T3" fmla="*/ 20 h 180"/>
              <a:gd name="T4" fmla="*/ 58 w 178"/>
              <a:gd name="T5" fmla="*/ 17 h 180"/>
              <a:gd name="T6" fmla="*/ 17 w 178"/>
              <a:gd name="T7" fmla="*/ 31 h 180"/>
              <a:gd name="T8" fmla="*/ 39 w 178"/>
              <a:gd name="T9" fmla="*/ 38 h 180"/>
              <a:gd name="T10" fmla="*/ 29 w 178"/>
              <a:gd name="T11" fmla="*/ 48 h 180"/>
              <a:gd name="T12" fmla="*/ 17 w 178"/>
              <a:gd name="T13" fmla="*/ 31 h 180"/>
              <a:gd name="T14" fmla="*/ 9 w 178"/>
              <a:gd name="T15" fmla="*/ 68 h 180"/>
              <a:gd name="T16" fmla="*/ 18 w 178"/>
              <a:gd name="T17" fmla="*/ 81 h 180"/>
              <a:gd name="T18" fmla="*/ 19 w 178"/>
              <a:gd name="T19" fmla="*/ 88 h 180"/>
              <a:gd name="T20" fmla="*/ 0 w 178"/>
              <a:gd name="T21" fmla="*/ 81 h 180"/>
              <a:gd name="T22" fmla="*/ 13 w 178"/>
              <a:gd name="T23" fmla="*/ 114 h 180"/>
              <a:gd name="T24" fmla="*/ 26 w 178"/>
              <a:gd name="T25" fmla="*/ 128 h 180"/>
              <a:gd name="T26" fmla="*/ 28 w 178"/>
              <a:gd name="T27" fmla="*/ 142 h 180"/>
              <a:gd name="T28" fmla="*/ 48 w 178"/>
              <a:gd name="T29" fmla="*/ 171 h 180"/>
              <a:gd name="T30" fmla="*/ 55 w 178"/>
              <a:gd name="T31" fmla="*/ 154 h 180"/>
              <a:gd name="T32" fmla="*/ 61 w 178"/>
              <a:gd name="T33" fmla="*/ 155 h 180"/>
              <a:gd name="T34" fmla="*/ 48 w 178"/>
              <a:gd name="T35" fmla="*/ 171 h 180"/>
              <a:gd name="T36" fmla="*/ 87 w 178"/>
              <a:gd name="T37" fmla="*/ 169 h 180"/>
              <a:gd name="T38" fmla="*/ 103 w 178"/>
              <a:gd name="T39" fmla="*/ 160 h 180"/>
              <a:gd name="T40" fmla="*/ 118 w 178"/>
              <a:gd name="T41" fmla="*/ 163 h 180"/>
              <a:gd name="T42" fmla="*/ 159 w 178"/>
              <a:gd name="T43" fmla="*/ 147 h 180"/>
              <a:gd name="T44" fmla="*/ 137 w 178"/>
              <a:gd name="T45" fmla="*/ 141 h 180"/>
              <a:gd name="T46" fmla="*/ 146 w 178"/>
              <a:gd name="T47" fmla="*/ 131 h 180"/>
              <a:gd name="T48" fmla="*/ 159 w 178"/>
              <a:gd name="T49" fmla="*/ 147 h 180"/>
              <a:gd name="T50" fmla="*/ 166 w 178"/>
              <a:gd name="T51" fmla="*/ 112 h 180"/>
              <a:gd name="T52" fmla="*/ 159 w 178"/>
              <a:gd name="T53" fmla="*/ 95 h 180"/>
              <a:gd name="T54" fmla="*/ 166 w 178"/>
              <a:gd name="T55" fmla="*/ 82 h 180"/>
              <a:gd name="T56" fmla="*/ 167 w 178"/>
              <a:gd name="T57" fmla="*/ 45 h 180"/>
              <a:gd name="T58" fmla="*/ 152 w 178"/>
              <a:gd name="T59" fmla="*/ 57 h 180"/>
              <a:gd name="T60" fmla="*/ 147 w 178"/>
              <a:gd name="T61" fmla="*/ 51 h 180"/>
              <a:gd name="T62" fmla="*/ 167 w 178"/>
              <a:gd name="T63" fmla="*/ 45 h 180"/>
              <a:gd name="T64" fmla="*/ 137 w 178"/>
              <a:gd name="T65" fmla="*/ 26 h 180"/>
              <a:gd name="T66" fmla="*/ 119 w 178"/>
              <a:gd name="T67" fmla="*/ 25 h 180"/>
              <a:gd name="T68" fmla="*/ 109 w 178"/>
              <a:gd name="T69" fmla="*/ 1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180">
                <a:moveTo>
                  <a:pt x="71" y="2"/>
                </a:moveTo>
                <a:cubicBezTo>
                  <a:pt x="78" y="0"/>
                  <a:pt x="85" y="4"/>
                  <a:pt x="89" y="10"/>
                </a:cubicBezTo>
                <a:cubicBezTo>
                  <a:pt x="85" y="12"/>
                  <a:pt x="82" y="16"/>
                  <a:pt x="80" y="20"/>
                </a:cubicBezTo>
                <a:cubicBezTo>
                  <a:pt x="78" y="19"/>
                  <a:pt x="76" y="20"/>
                  <a:pt x="75" y="20"/>
                </a:cubicBezTo>
                <a:cubicBezTo>
                  <a:pt x="72" y="20"/>
                  <a:pt x="70" y="21"/>
                  <a:pt x="69" y="22"/>
                </a:cubicBezTo>
                <a:cubicBezTo>
                  <a:pt x="66" y="20"/>
                  <a:pt x="62" y="18"/>
                  <a:pt x="58" y="17"/>
                </a:cubicBezTo>
                <a:cubicBezTo>
                  <a:pt x="59" y="10"/>
                  <a:pt x="64" y="3"/>
                  <a:pt x="71" y="2"/>
                </a:cubicBezTo>
                <a:close/>
                <a:moveTo>
                  <a:pt x="17" y="31"/>
                </a:moveTo>
                <a:cubicBezTo>
                  <a:pt x="22" y="24"/>
                  <a:pt x="32" y="22"/>
                  <a:pt x="40" y="27"/>
                </a:cubicBezTo>
                <a:cubicBezTo>
                  <a:pt x="39" y="30"/>
                  <a:pt x="38" y="34"/>
                  <a:pt x="39" y="38"/>
                </a:cubicBezTo>
                <a:cubicBezTo>
                  <a:pt x="36" y="39"/>
                  <a:pt x="33" y="41"/>
                  <a:pt x="31" y="43"/>
                </a:cubicBezTo>
                <a:cubicBezTo>
                  <a:pt x="30" y="45"/>
                  <a:pt x="30" y="46"/>
                  <a:pt x="29" y="48"/>
                </a:cubicBezTo>
                <a:cubicBezTo>
                  <a:pt x="25" y="48"/>
                  <a:pt x="21" y="49"/>
                  <a:pt x="18" y="50"/>
                </a:cubicBezTo>
                <a:cubicBezTo>
                  <a:pt x="14" y="44"/>
                  <a:pt x="13" y="37"/>
                  <a:pt x="17" y="31"/>
                </a:cubicBezTo>
                <a:close/>
                <a:moveTo>
                  <a:pt x="0" y="81"/>
                </a:moveTo>
                <a:cubicBezTo>
                  <a:pt x="0" y="75"/>
                  <a:pt x="4" y="71"/>
                  <a:pt x="9" y="68"/>
                </a:cubicBezTo>
                <a:cubicBezTo>
                  <a:pt x="9" y="68"/>
                  <a:pt x="9" y="68"/>
                  <a:pt x="9" y="68"/>
                </a:cubicBezTo>
                <a:cubicBezTo>
                  <a:pt x="10" y="74"/>
                  <a:pt x="14" y="78"/>
                  <a:pt x="18" y="81"/>
                </a:cubicBezTo>
                <a:cubicBezTo>
                  <a:pt x="18" y="82"/>
                  <a:pt x="18" y="83"/>
                  <a:pt x="18" y="83"/>
                </a:cubicBezTo>
                <a:cubicBezTo>
                  <a:pt x="18" y="85"/>
                  <a:pt x="18" y="86"/>
                  <a:pt x="19" y="88"/>
                </a:cubicBezTo>
                <a:cubicBezTo>
                  <a:pt x="15" y="90"/>
                  <a:pt x="13" y="93"/>
                  <a:pt x="11" y="97"/>
                </a:cubicBezTo>
                <a:cubicBezTo>
                  <a:pt x="4" y="94"/>
                  <a:pt x="0" y="88"/>
                  <a:pt x="0" y="81"/>
                </a:cubicBezTo>
                <a:close/>
                <a:moveTo>
                  <a:pt x="9" y="137"/>
                </a:moveTo>
                <a:cubicBezTo>
                  <a:pt x="4" y="130"/>
                  <a:pt x="6" y="120"/>
                  <a:pt x="13" y="114"/>
                </a:cubicBezTo>
                <a:cubicBezTo>
                  <a:pt x="15" y="117"/>
                  <a:pt x="19" y="120"/>
                  <a:pt x="23" y="121"/>
                </a:cubicBezTo>
                <a:cubicBezTo>
                  <a:pt x="23" y="123"/>
                  <a:pt x="24" y="126"/>
                  <a:pt x="26" y="128"/>
                </a:cubicBezTo>
                <a:cubicBezTo>
                  <a:pt x="27" y="129"/>
                  <a:pt x="28" y="130"/>
                  <a:pt x="29" y="131"/>
                </a:cubicBezTo>
                <a:cubicBezTo>
                  <a:pt x="28" y="135"/>
                  <a:pt x="27" y="139"/>
                  <a:pt x="28" y="142"/>
                </a:cubicBezTo>
                <a:cubicBezTo>
                  <a:pt x="21" y="144"/>
                  <a:pt x="14" y="143"/>
                  <a:pt x="9" y="137"/>
                </a:cubicBezTo>
                <a:close/>
                <a:moveTo>
                  <a:pt x="48" y="171"/>
                </a:moveTo>
                <a:cubicBezTo>
                  <a:pt x="42" y="168"/>
                  <a:pt x="38" y="162"/>
                  <a:pt x="38" y="155"/>
                </a:cubicBezTo>
                <a:cubicBezTo>
                  <a:pt x="44" y="158"/>
                  <a:pt x="50" y="157"/>
                  <a:pt x="55" y="154"/>
                </a:cubicBezTo>
                <a:cubicBezTo>
                  <a:pt x="55" y="154"/>
                  <a:pt x="56" y="154"/>
                  <a:pt x="56" y="154"/>
                </a:cubicBezTo>
                <a:cubicBezTo>
                  <a:pt x="58" y="155"/>
                  <a:pt x="60" y="155"/>
                  <a:pt x="61" y="155"/>
                </a:cubicBezTo>
                <a:cubicBezTo>
                  <a:pt x="62" y="159"/>
                  <a:pt x="64" y="163"/>
                  <a:pt x="67" y="166"/>
                </a:cubicBezTo>
                <a:cubicBezTo>
                  <a:pt x="62" y="171"/>
                  <a:pt x="54" y="174"/>
                  <a:pt x="48" y="171"/>
                </a:cubicBezTo>
                <a:close/>
                <a:moveTo>
                  <a:pt x="106" y="178"/>
                </a:moveTo>
                <a:cubicBezTo>
                  <a:pt x="99" y="180"/>
                  <a:pt x="91" y="176"/>
                  <a:pt x="87" y="169"/>
                </a:cubicBezTo>
                <a:cubicBezTo>
                  <a:pt x="91" y="167"/>
                  <a:pt x="93" y="164"/>
                  <a:pt x="95" y="160"/>
                </a:cubicBezTo>
                <a:cubicBezTo>
                  <a:pt x="98" y="161"/>
                  <a:pt x="100" y="161"/>
                  <a:pt x="103" y="160"/>
                </a:cubicBezTo>
                <a:cubicBezTo>
                  <a:pt x="104" y="160"/>
                  <a:pt x="106" y="159"/>
                  <a:pt x="107" y="158"/>
                </a:cubicBezTo>
                <a:cubicBezTo>
                  <a:pt x="110" y="160"/>
                  <a:pt x="114" y="162"/>
                  <a:pt x="118" y="163"/>
                </a:cubicBezTo>
                <a:cubicBezTo>
                  <a:pt x="117" y="170"/>
                  <a:pt x="113" y="176"/>
                  <a:pt x="106" y="178"/>
                </a:cubicBezTo>
                <a:close/>
                <a:moveTo>
                  <a:pt x="159" y="147"/>
                </a:moveTo>
                <a:cubicBezTo>
                  <a:pt x="154" y="155"/>
                  <a:pt x="144" y="157"/>
                  <a:pt x="136" y="153"/>
                </a:cubicBezTo>
                <a:cubicBezTo>
                  <a:pt x="137" y="149"/>
                  <a:pt x="137" y="145"/>
                  <a:pt x="137" y="141"/>
                </a:cubicBezTo>
                <a:cubicBezTo>
                  <a:pt x="140" y="140"/>
                  <a:pt x="143" y="138"/>
                  <a:pt x="144" y="135"/>
                </a:cubicBezTo>
                <a:cubicBezTo>
                  <a:pt x="145" y="134"/>
                  <a:pt x="146" y="133"/>
                  <a:pt x="146" y="131"/>
                </a:cubicBezTo>
                <a:cubicBezTo>
                  <a:pt x="150" y="131"/>
                  <a:pt x="154" y="131"/>
                  <a:pt x="157" y="129"/>
                </a:cubicBezTo>
                <a:cubicBezTo>
                  <a:pt x="161" y="134"/>
                  <a:pt x="162" y="142"/>
                  <a:pt x="159" y="147"/>
                </a:cubicBezTo>
                <a:close/>
                <a:moveTo>
                  <a:pt x="178" y="96"/>
                </a:moveTo>
                <a:cubicBezTo>
                  <a:pt x="178" y="103"/>
                  <a:pt x="173" y="110"/>
                  <a:pt x="166" y="112"/>
                </a:cubicBezTo>
                <a:cubicBezTo>
                  <a:pt x="165" y="107"/>
                  <a:pt x="163" y="103"/>
                  <a:pt x="159" y="100"/>
                </a:cubicBezTo>
                <a:cubicBezTo>
                  <a:pt x="159" y="98"/>
                  <a:pt x="159" y="96"/>
                  <a:pt x="159" y="95"/>
                </a:cubicBezTo>
                <a:cubicBezTo>
                  <a:pt x="159" y="93"/>
                  <a:pt x="159" y="91"/>
                  <a:pt x="158" y="90"/>
                </a:cubicBezTo>
                <a:cubicBezTo>
                  <a:pt x="162" y="88"/>
                  <a:pt x="164" y="85"/>
                  <a:pt x="166" y="82"/>
                </a:cubicBezTo>
                <a:cubicBezTo>
                  <a:pt x="173" y="84"/>
                  <a:pt x="178" y="89"/>
                  <a:pt x="178" y="96"/>
                </a:cubicBezTo>
                <a:close/>
                <a:moveTo>
                  <a:pt x="167" y="45"/>
                </a:moveTo>
                <a:cubicBezTo>
                  <a:pt x="171" y="51"/>
                  <a:pt x="170" y="59"/>
                  <a:pt x="165" y="66"/>
                </a:cubicBezTo>
                <a:cubicBezTo>
                  <a:pt x="162" y="61"/>
                  <a:pt x="157" y="58"/>
                  <a:pt x="152" y="57"/>
                </a:cubicBezTo>
                <a:cubicBezTo>
                  <a:pt x="151" y="56"/>
                  <a:pt x="151" y="55"/>
                  <a:pt x="150" y="54"/>
                </a:cubicBezTo>
                <a:cubicBezTo>
                  <a:pt x="149" y="53"/>
                  <a:pt x="148" y="52"/>
                  <a:pt x="147" y="51"/>
                </a:cubicBezTo>
                <a:cubicBezTo>
                  <a:pt x="148" y="47"/>
                  <a:pt x="149" y="43"/>
                  <a:pt x="148" y="39"/>
                </a:cubicBezTo>
                <a:cubicBezTo>
                  <a:pt x="155" y="37"/>
                  <a:pt x="163" y="39"/>
                  <a:pt x="167" y="45"/>
                </a:cubicBezTo>
                <a:close/>
                <a:moveTo>
                  <a:pt x="127" y="8"/>
                </a:moveTo>
                <a:cubicBezTo>
                  <a:pt x="134" y="11"/>
                  <a:pt x="138" y="18"/>
                  <a:pt x="137" y="26"/>
                </a:cubicBezTo>
                <a:cubicBezTo>
                  <a:pt x="132" y="24"/>
                  <a:pt x="127" y="25"/>
                  <a:pt x="122" y="27"/>
                </a:cubicBezTo>
                <a:cubicBezTo>
                  <a:pt x="121" y="26"/>
                  <a:pt x="120" y="26"/>
                  <a:pt x="119" y="25"/>
                </a:cubicBezTo>
                <a:cubicBezTo>
                  <a:pt x="117" y="24"/>
                  <a:pt x="115" y="24"/>
                  <a:pt x="114" y="24"/>
                </a:cubicBezTo>
                <a:cubicBezTo>
                  <a:pt x="113" y="20"/>
                  <a:pt x="111" y="17"/>
                  <a:pt x="109" y="14"/>
                </a:cubicBezTo>
                <a:cubicBezTo>
                  <a:pt x="113" y="8"/>
                  <a:pt x="121" y="6"/>
                  <a:pt x="127" y="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1" name="Freeform 174"/>
          <p:cNvSpPr>
            <a:spLocks noEditPoints="1"/>
          </p:cNvSpPr>
          <p:nvPr/>
        </p:nvSpPr>
        <p:spPr bwMode="auto">
          <a:xfrm>
            <a:off x="5768023" y="2747074"/>
            <a:ext cx="318304" cy="322700"/>
          </a:xfrm>
          <a:custGeom>
            <a:avLst/>
            <a:gdLst>
              <a:gd name="T0" fmla="*/ 54 w 153"/>
              <a:gd name="T1" fmla="*/ 13 h 155"/>
              <a:gd name="T2" fmla="*/ 50 w 153"/>
              <a:gd name="T3" fmla="*/ 29 h 155"/>
              <a:gd name="T4" fmla="*/ 47 w 153"/>
              <a:gd name="T5" fmla="*/ 31 h 155"/>
              <a:gd name="T6" fmla="*/ 31 w 153"/>
              <a:gd name="T7" fmla="*/ 25 h 155"/>
              <a:gd name="T8" fmla="*/ 1 w 153"/>
              <a:gd name="T9" fmla="*/ 50 h 155"/>
              <a:gd name="T10" fmla="*/ 24 w 153"/>
              <a:gd name="T11" fmla="*/ 54 h 155"/>
              <a:gd name="T12" fmla="*/ 8 w 153"/>
              <a:gd name="T13" fmla="*/ 65 h 155"/>
              <a:gd name="T14" fmla="*/ 2 w 153"/>
              <a:gd name="T15" fmla="*/ 96 h 155"/>
              <a:gd name="T16" fmla="*/ 22 w 153"/>
              <a:gd name="T17" fmla="*/ 88 h 155"/>
              <a:gd name="T18" fmla="*/ 19 w 153"/>
              <a:gd name="T19" fmla="*/ 92 h 155"/>
              <a:gd name="T20" fmla="*/ 2 w 153"/>
              <a:gd name="T21" fmla="*/ 96 h 155"/>
              <a:gd name="T22" fmla="*/ 21 w 153"/>
              <a:gd name="T23" fmla="*/ 121 h 155"/>
              <a:gd name="T24" fmla="*/ 39 w 153"/>
              <a:gd name="T25" fmla="*/ 139 h 155"/>
              <a:gd name="T26" fmla="*/ 66 w 153"/>
              <a:gd name="T27" fmla="*/ 155 h 155"/>
              <a:gd name="T28" fmla="*/ 66 w 153"/>
              <a:gd name="T29" fmla="*/ 133 h 155"/>
              <a:gd name="T30" fmla="*/ 70 w 153"/>
              <a:gd name="T31" fmla="*/ 134 h 155"/>
              <a:gd name="T32" fmla="*/ 79 w 153"/>
              <a:gd name="T33" fmla="*/ 147 h 155"/>
              <a:gd name="T34" fmla="*/ 116 w 153"/>
              <a:gd name="T35" fmla="*/ 145 h 155"/>
              <a:gd name="T36" fmla="*/ 102 w 153"/>
              <a:gd name="T37" fmla="*/ 128 h 155"/>
              <a:gd name="T38" fmla="*/ 105 w 153"/>
              <a:gd name="T39" fmla="*/ 126 h 155"/>
              <a:gd name="T40" fmla="*/ 121 w 153"/>
              <a:gd name="T41" fmla="*/ 130 h 155"/>
              <a:gd name="T42" fmla="*/ 150 w 153"/>
              <a:gd name="T43" fmla="*/ 104 h 155"/>
              <a:gd name="T44" fmla="*/ 127 w 153"/>
              <a:gd name="T45" fmla="*/ 101 h 155"/>
              <a:gd name="T46" fmla="*/ 130 w 153"/>
              <a:gd name="T47" fmla="*/ 100 h 155"/>
              <a:gd name="T48" fmla="*/ 150 w 153"/>
              <a:gd name="T49" fmla="*/ 104 h 155"/>
              <a:gd name="T50" fmla="*/ 145 w 153"/>
              <a:gd name="T51" fmla="*/ 75 h 155"/>
              <a:gd name="T52" fmla="*/ 133 w 153"/>
              <a:gd name="T53" fmla="*/ 66 h 155"/>
              <a:gd name="T54" fmla="*/ 151 w 153"/>
              <a:gd name="T55" fmla="*/ 58 h 155"/>
              <a:gd name="T56" fmla="*/ 131 w 153"/>
              <a:gd name="T57" fmla="*/ 37 h 155"/>
              <a:gd name="T58" fmla="*/ 115 w 153"/>
              <a:gd name="T59" fmla="*/ 38 h 155"/>
              <a:gd name="T60" fmla="*/ 113 w 153"/>
              <a:gd name="T61" fmla="*/ 18 h 155"/>
              <a:gd name="T62" fmla="*/ 84 w 153"/>
              <a:gd name="T63" fmla="*/ 1 h 155"/>
              <a:gd name="T64" fmla="*/ 86 w 153"/>
              <a:gd name="T65" fmla="*/ 23 h 155"/>
              <a:gd name="T66" fmla="*/ 82 w 153"/>
              <a:gd name="T67" fmla="*/ 22 h 155"/>
              <a:gd name="T68" fmla="*/ 72 w 153"/>
              <a:gd name="T69" fmla="*/ 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155">
                <a:moveTo>
                  <a:pt x="37" y="11"/>
                </a:moveTo>
                <a:cubicBezTo>
                  <a:pt x="42" y="8"/>
                  <a:pt x="49" y="9"/>
                  <a:pt x="54" y="13"/>
                </a:cubicBezTo>
                <a:cubicBezTo>
                  <a:pt x="50" y="17"/>
                  <a:pt x="49" y="23"/>
                  <a:pt x="50" y="29"/>
                </a:cubicBezTo>
                <a:cubicBezTo>
                  <a:pt x="50" y="29"/>
                  <a:pt x="50" y="29"/>
                  <a:pt x="50" y="29"/>
                </a:cubicBezTo>
                <a:cubicBezTo>
                  <a:pt x="50" y="29"/>
                  <a:pt x="49" y="29"/>
                  <a:pt x="49" y="30"/>
                </a:cubicBezTo>
                <a:cubicBezTo>
                  <a:pt x="48" y="30"/>
                  <a:pt x="48" y="30"/>
                  <a:pt x="47" y="31"/>
                </a:cubicBezTo>
                <a:cubicBezTo>
                  <a:pt x="46" y="30"/>
                  <a:pt x="45" y="29"/>
                  <a:pt x="43" y="28"/>
                </a:cubicBezTo>
                <a:cubicBezTo>
                  <a:pt x="40" y="25"/>
                  <a:pt x="35" y="24"/>
                  <a:pt x="31" y="25"/>
                </a:cubicBezTo>
                <a:cubicBezTo>
                  <a:pt x="30" y="19"/>
                  <a:pt x="32" y="14"/>
                  <a:pt x="37" y="11"/>
                </a:cubicBezTo>
                <a:close/>
                <a:moveTo>
                  <a:pt x="1" y="50"/>
                </a:moveTo>
                <a:cubicBezTo>
                  <a:pt x="3" y="44"/>
                  <a:pt x="9" y="40"/>
                  <a:pt x="17" y="40"/>
                </a:cubicBezTo>
                <a:cubicBezTo>
                  <a:pt x="17" y="45"/>
                  <a:pt x="20" y="51"/>
                  <a:pt x="24" y="54"/>
                </a:cubicBezTo>
                <a:cubicBezTo>
                  <a:pt x="24" y="55"/>
                  <a:pt x="23" y="55"/>
                  <a:pt x="23" y="56"/>
                </a:cubicBezTo>
                <a:cubicBezTo>
                  <a:pt x="17" y="56"/>
                  <a:pt x="10" y="60"/>
                  <a:pt x="8" y="65"/>
                </a:cubicBezTo>
                <a:cubicBezTo>
                  <a:pt x="2" y="62"/>
                  <a:pt x="0" y="56"/>
                  <a:pt x="1" y="50"/>
                </a:cubicBezTo>
                <a:close/>
                <a:moveTo>
                  <a:pt x="2" y="96"/>
                </a:moveTo>
                <a:cubicBezTo>
                  <a:pt x="0" y="90"/>
                  <a:pt x="3" y="83"/>
                  <a:pt x="8" y="80"/>
                </a:cubicBezTo>
                <a:cubicBezTo>
                  <a:pt x="11" y="84"/>
                  <a:pt x="17" y="87"/>
                  <a:pt x="22" y="88"/>
                </a:cubicBezTo>
                <a:cubicBezTo>
                  <a:pt x="22" y="88"/>
                  <a:pt x="22" y="89"/>
                  <a:pt x="22" y="89"/>
                </a:cubicBezTo>
                <a:cubicBezTo>
                  <a:pt x="21" y="90"/>
                  <a:pt x="20" y="91"/>
                  <a:pt x="19" y="92"/>
                </a:cubicBezTo>
                <a:cubicBezTo>
                  <a:pt x="15" y="95"/>
                  <a:pt x="12" y="100"/>
                  <a:pt x="11" y="104"/>
                </a:cubicBezTo>
                <a:cubicBezTo>
                  <a:pt x="7" y="103"/>
                  <a:pt x="3" y="100"/>
                  <a:pt x="2" y="96"/>
                </a:cubicBezTo>
                <a:close/>
                <a:moveTo>
                  <a:pt x="25" y="139"/>
                </a:moveTo>
                <a:cubicBezTo>
                  <a:pt x="20" y="135"/>
                  <a:pt x="18" y="128"/>
                  <a:pt x="21" y="121"/>
                </a:cubicBezTo>
                <a:cubicBezTo>
                  <a:pt x="26" y="123"/>
                  <a:pt x="32" y="122"/>
                  <a:pt x="36" y="119"/>
                </a:cubicBezTo>
                <a:cubicBezTo>
                  <a:pt x="33" y="126"/>
                  <a:pt x="34" y="134"/>
                  <a:pt x="39" y="139"/>
                </a:cubicBezTo>
                <a:cubicBezTo>
                  <a:pt x="35" y="141"/>
                  <a:pt x="30" y="141"/>
                  <a:pt x="25" y="139"/>
                </a:cubicBezTo>
                <a:close/>
                <a:moveTo>
                  <a:pt x="66" y="155"/>
                </a:moveTo>
                <a:cubicBezTo>
                  <a:pt x="60" y="155"/>
                  <a:pt x="55" y="150"/>
                  <a:pt x="53" y="143"/>
                </a:cubicBezTo>
                <a:cubicBezTo>
                  <a:pt x="59" y="142"/>
                  <a:pt x="63" y="138"/>
                  <a:pt x="66" y="133"/>
                </a:cubicBezTo>
                <a:cubicBezTo>
                  <a:pt x="67" y="133"/>
                  <a:pt x="67" y="134"/>
                  <a:pt x="68" y="134"/>
                </a:cubicBezTo>
                <a:cubicBezTo>
                  <a:pt x="69" y="134"/>
                  <a:pt x="69" y="134"/>
                  <a:pt x="70" y="134"/>
                </a:cubicBezTo>
                <a:cubicBezTo>
                  <a:pt x="70" y="134"/>
                  <a:pt x="70" y="135"/>
                  <a:pt x="70" y="135"/>
                </a:cubicBezTo>
                <a:cubicBezTo>
                  <a:pt x="71" y="140"/>
                  <a:pt x="75" y="145"/>
                  <a:pt x="79" y="147"/>
                </a:cubicBezTo>
                <a:cubicBezTo>
                  <a:pt x="77" y="152"/>
                  <a:pt x="72" y="155"/>
                  <a:pt x="66" y="155"/>
                </a:cubicBezTo>
                <a:close/>
                <a:moveTo>
                  <a:pt x="116" y="145"/>
                </a:moveTo>
                <a:cubicBezTo>
                  <a:pt x="110" y="148"/>
                  <a:pt x="103" y="147"/>
                  <a:pt x="98" y="143"/>
                </a:cubicBezTo>
                <a:cubicBezTo>
                  <a:pt x="102" y="139"/>
                  <a:pt x="103" y="133"/>
                  <a:pt x="102" y="128"/>
                </a:cubicBezTo>
                <a:cubicBezTo>
                  <a:pt x="103" y="127"/>
                  <a:pt x="103" y="127"/>
                  <a:pt x="104" y="126"/>
                </a:cubicBezTo>
                <a:cubicBezTo>
                  <a:pt x="105" y="126"/>
                  <a:pt x="105" y="126"/>
                  <a:pt x="105" y="126"/>
                </a:cubicBezTo>
                <a:cubicBezTo>
                  <a:pt x="106" y="126"/>
                  <a:pt x="107" y="127"/>
                  <a:pt x="108" y="128"/>
                </a:cubicBezTo>
                <a:cubicBezTo>
                  <a:pt x="112" y="130"/>
                  <a:pt x="117" y="131"/>
                  <a:pt x="121" y="130"/>
                </a:cubicBezTo>
                <a:cubicBezTo>
                  <a:pt x="122" y="136"/>
                  <a:pt x="120" y="141"/>
                  <a:pt x="116" y="145"/>
                </a:cubicBezTo>
                <a:close/>
                <a:moveTo>
                  <a:pt x="150" y="104"/>
                </a:moveTo>
                <a:cubicBezTo>
                  <a:pt x="148" y="111"/>
                  <a:pt x="142" y="115"/>
                  <a:pt x="135" y="115"/>
                </a:cubicBezTo>
                <a:cubicBezTo>
                  <a:pt x="135" y="110"/>
                  <a:pt x="132" y="105"/>
                  <a:pt x="127" y="101"/>
                </a:cubicBezTo>
                <a:cubicBezTo>
                  <a:pt x="128" y="101"/>
                  <a:pt x="128" y="100"/>
                  <a:pt x="128" y="100"/>
                </a:cubicBezTo>
                <a:cubicBezTo>
                  <a:pt x="129" y="100"/>
                  <a:pt x="129" y="100"/>
                  <a:pt x="130" y="100"/>
                </a:cubicBezTo>
                <a:cubicBezTo>
                  <a:pt x="136" y="99"/>
                  <a:pt x="142" y="96"/>
                  <a:pt x="145" y="91"/>
                </a:cubicBezTo>
                <a:cubicBezTo>
                  <a:pt x="149" y="95"/>
                  <a:pt x="151" y="100"/>
                  <a:pt x="150" y="104"/>
                </a:cubicBezTo>
                <a:close/>
                <a:moveTo>
                  <a:pt x="151" y="58"/>
                </a:moveTo>
                <a:cubicBezTo>
                  <a:pt x="153" y="64"/>
                  <a:pt x="150" y="70"/>
                  <a:pt x="145" y="75"/>
                </a:cubicBezTo>
                <a:cubicBezTo>
                  <a:pt x="142" y="70"/>
                  <a:pt x="137" y="68"/>
                  <a:pt x="131" y="67"/>
                </a:cubicBezTo>
                <a:cubicBezTo>
                  <a:pt x="132" y="67"/>
                  <a:pt x="132" y="66"/>
                  <a:pt x="133" y="66"/>
                </a:cubicBezTo>
                <a:cubicBezTo>
                  <a:pt x="138" y="62"/>
                  <a:pt x="141" y="56"/>
                  <a:pt x="141" y="50"/>
                </a:cubicBezTo>
                <a:cubicBezTo>
                  <a:pt x="145" y="51"/>
                  <a:pt x="149" y="53"/>
                  <a:pt x="151" y="58"/>
                </a:cubicBezTo>
                <a:close/>
                <a:moveTo>
                  <a:pt x="127" y="19"/>
                </a:moveTo>
                <a:cubicBezTo>
                  <a:pt x="132" y="23"/>
                  <a:pt x="134" y="30"/>
                  <a:pt x="131" y="37"/>
                </a:cubicBezTo>
                <a:cubicBezTo>
                  <a:pt x="126" y="35"/>
                  <a:pt x="120" y="35"/>
                  <a:pt x="115" y="38"/>
                </a:cubicBezTo>
                <a:cubicBezTo>
                  <a:pt x="115" y="38"/>
                  <a:pt x="115" y="38"/>
                  <a:pt x="115" y="38"/>
                </a:cubicBezTo>
                <a:cubicBezTo>
                  <a:pt x="115" y="37"/>
                  <a:pt x="115" y="37"/>
                  <a:pt x="116" y="36"/>
                </a:cubicBezTo>
                <a:cubicBezTo>
                  <a:pt x="118" y="30"/>
                  <a:pt x="117" y="23"/>
                  <a:pt x="113" y="18"/>
                </a:cubicBezTo>
                <a:cubicBezTo>
                  <a:pt x="118" y="16"/>
                  <a:pt x="123" y="17"/>
                  <a:pt x="127" y="19"/>
                </a:cubicBezTo>
                <a:close/>
                <a:moveTo>
                  <a:pt x="84" y="1"/>
                </a:moveTo>
                <a:cubicBezTo>
                  <a:pt x="91" y="1"/>
                  <a:pt x="96" y="6"/>
                  <a:pt x="98" y="13"/>
                </a:cubicBezTo>
                <a:cubicBezTo>
                  <a:pt x="92" y="14"/>
                  <a:pt x="88" y="18"/>
                  <a:pt x="86" y="23"/>
                </a:cubicBezTo>
                <a:cubicBezTo>
                  <a:pt x="85" y="23"/>
                  <a:pt x="84" y="23"/>
                  <a:pt x="82" y="23"/>
                </a:cubicBezTo>
                <a:cubicBezTo>
                  <a:pt x="82" y="22"/>
                  <a:pt x="82" y="22"/>
                  <a:pt x="82" y="22"/>
                </a:cubicBezTo>
                <a:cubicBezTo>
                  <a:pt x="82" y="22"/>
                  <a:pt x="82" y="22"/>
                  <a:pt x="82" y="22"/>
                </a:cubicBezTo>
                <a:cubicBezTo>
                  <a:pt x="81" y="16"/>
                  <a:pt x="77" y="11"/>
                  <a:pt x="72" y="9"/>
                </a:cubicBezTo>
                <a:cubicBezTo>
                  <a:pt x="74" y="4"/>
                  <a:pt x="79" y="0"/>
                  <a:pt x="84"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2" name="Freeform 175"/>
          <p:cNvSpPr>
            <a:spLocks noEditPoints="1"/>
          </p:cNvSpPr>
          <p:nvPr/>
        </p:nvSpPr>
        <p:spPr bwMode="auto">
          <a:xfrm>
            <a:off x="5789126" y="2768177"/>
            <a:ext cx="278736" cy="283132"/>
          </a:xfrm>
          <a:custGeom>
            <a:avLst/>
            <a:gdLst>
              <a:gd name="T0" fmla="*/ 68 w 134"/>
              <a:gd name="T1" fmla="*/ 13 h 136"/>
              <a:gd name="T2" fmla="*/ 58 w 134"/>
              <a:gd name="T3" fmla="*/ 27 h 136"/>
              <a:gd name="T4" fmla="*/ 44 w 134"/>
              <a:gd name="T5" fmla="*/ 18 h 136"/>
              <a:gd name="T6" fmla="*/ 13 w 134"/>
              <a:gd name="T7" fmla="*/ 24 h 136"/>
              <a:gd name="T8" fmla="*/ 34 w 134"/>
              <a:gd name="T9" fmla="*/ 24 h 136"/>
              <a:gd name="T10" fmla="*/ 35 w 134"/>
              <a:gd name="T11" fmla="*/ 40 h 136"/>
              <a:gd name="T12" fmla="*/ 17 w 134"/>
              <a:gd name="T13" fmla="*/ 41 h 136"/>
              <a:gd name="T14" fmla="*/ 0 w 134"/>
              <a:gd name="T15" fmla="*/ 61 h 136"/>
              <a:gd name="T16" fmla="*/ 21 w 134"/>
              <a:gd name="T17" fmla="*/ 64 h 136"/>
              <a:gd name="T18" fmla="*/ 0 w 134"/>
              <a:gd name="T19" fmla="*/ 61 h 136"/>
              <a:gd name="T20" fmla="*/ 11 w 134"/>
              <a:gd name="T21" fmla="*/ 85 h 136"/>
              <a:gd name="T22" fmla="*/ 28 w 134"/>
              <a:gd name="T23" fmla="*/ 90 h 136"/>
              <a:gd name="T24" fmla="*/ 25 w 134"/>
              <a:gd name="T25" fmla="*/ 105 h 136"/>
              <a:gd name="T26" fmla="*/ 36 w 134"/>
              <a:gd name="T27" fmla="*/ 129 h 136"/>
              <a:gd name="T28" fmla="*/ 46 w 134"/>
              <a:gd name="T29" fmla="*/ 110 h 136"/>
              <a:gd name="T30" fmla="*/ 36 w 134"/>
              <a:gd name="T31" fmla="*/ 129 h 136"/>
              <a:gd name="T32" fmla="*/ 64 w 134"/>
              <a:gd name="T33" fmla="*/ 124 h 136"/>
              <a:gd name="T34" fmla="*/ 73 w 134"/>
              <a:gd name="T35" fmla="*/ 110 h 136"/>
              <a:gd name="T36" fmla="*/ 75 w 134"/>
              <a:gd name="T37" fmla="*/ 112 h 136"/>
              <a:gd name="T38" fmla="*/ 80 w 134"/>
              <a:gd name="T39" fmla="*/ 134 h 136"/>
              <a:gd name="T40" fmla="*/ 101 w 134"/>
              <a:gd name="T41" fmla="*/ 114 h 136"/>
              <a:gd name="T42" fmla="*/ 97 w 134"/>
              <a:gd name="T43" fmla="*/ 96 h 136"/>
              <a:gd name="T44" fmla="*/ 102 w 134"/>
              <a:gd name="T45" fmla="*/ 97 h 136"/>
              <a:gd name="T46" fmla="*/ 119 w 134"/>
              <a:gd name="T47" fmla="*/ 111 h 136"/>
              <a:gd name="T48" fmla="*/ 120 w 134"/>
              <a:gd name="T49" fmla="*/ 86 h 136"/>
              <a:gd name="T50" fmla="*/ 110 w 134"/>
              <a:gd name="T51" fmla="*/ 72 h 136"/>
              <a:gd name="T52" fmla="*/ 120 w 134"/>
              <a:gd name="T53" fmla="*/ 61 h 136"/>
              <a:gd name="T54" fmla="*/ 125 w 134"/>
              <a:gd name="T55" fmla="*/ 34 h 136"/>
              <a:gd name="T56" fmla="*/ 120 w 134"/>
              <a:gd name="T57" fmla="*/ 53 h 136"/>
              <a:gd name="T58" fmla="*/ 107 w 134"/>
              <a:gd name="T59" fmla="*/ 32 h 136"/>
              <a:gd name="T60" fmla="*/ 95 w 134"/>
              <a:gd name="T61" fmla="*/ 7 h 136"/>
              <a:gd name="T62" fmla="*/ 102 w 134"/>
              <a:gd name="T63" fmla="*/ 25 h 136"/>
              <a:gd name="T64" fmla="*/ 79 w 134"/>
              <a:gd name="T65" fmla="*/ 1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4" h="136">
                <a:moveTo>
                  <a:pt x="53" y="2"/>
                </a:moveTo>
                <a:cubicBezTo>
                  <a:pt x="60" y="0"/>
                  <a:pt x="67" y="6"/>
                  <a:pt x="68" y="13"/>
                </a:cubicBezTo>
                <a:cubicBezTo>
                  <a:pt x="63" y="15"/>
                  <a:pt x="59" y="21"/>
                  <a:pt x="58" y="27"/>
                </a:cubicBezTo>
                <a:cubicBezTo>
                  <a:pt x="58" y="27"/>
                  <a:pt x="58" y="27"/>
                  <a:pt x="58" y="27"/>
                </a:cubicBezTo>
                <a:cubicBezTo>
                  <a:pt x="58" y="27"/>
                  <a:pt x="58" y="26"/>
                  <a:pt x="58" y="26"/>
                </a:cubicBezTo>
                <a:cubicBezTo>
                  <a:pt x="55" y="21"/>
                  <a:pt x="49" y="18"/>
                  <a:pt x="44" y="18"/>
                </a:cubicBezTo>
                <a:cubicBezTo>
                  <a:pt x="43" y="10"/>
                  <a:pt x="47" y="3"/>
                  <a:pt x="53" y="2"/>
                </a:cubicBezTo>
                <a:close/>
                <a:moveTo>
                  <a:pt x="13" y="24"/>
                </a:moveTo>
                <a:cubicBezTo>
                  <a:pt x="16" y="18"/>
                  <a:pt x="25" y="17"/>
                  <a:pt x="31" y="21"/>
                </a:cubicBezTo>
                <a:cubicBezTo>
                  <a:pt x="32" y="22"/>
                  <a:pt x="33" y="23"/>
                  <a:pt x="34" y="24"/>
                </a:cubicBezTo>
                <a:cubicBezTo>
                  <a:pt x="31" y="28"/>
                  <a:pt x="31" y="34"/>
                  <a:pt x="34" y="39"/>
                </a:cubicBezTo>
                <a:cubicBezTo>
                  <a:pt x="34" y="40"/>
                  <a:pt x="35" y="40"/>
                  <a:pt x="35" y="40"/>
                </a:cubicBezTo>
                <a:cubicBezTo>
                  <a:pt x="33" y="40"/>
                  <a:pt x="32" y="39"/>
                  <a:pt x="30" y="39"/>
                </a:cubicBezTo>
                <a:cubicBezTo>
                  <a:pt x="26" y="38"/>
                  <a:pt x="20" y="39"/>
                  <a:pt x="17" y="41"/>
                </a:cubicBezTo>
                <a:cubicBezTo>
                  <a:pt x="11" y="37"/>
                  <a:pt x="9" y="29"/>
                  <a:pt x="13" y="24"/>
                </a:cubicBezTo>
                <a:close/>
                <a:moveTo>
                  <a:pt x="0" y="61"/>
                </a:moveTo>
                <a:cubicBezTo>
                  <a:pt x="0" y="55"/>
                  <a:pt x="6" y="51"/>
                  <a:pt x="12" y="50"/>
                </a:cubicBezTo>
                <a:cubicBezTo>
                  <a:pt x="11" y="56"/>
                  <a:pt x="15" y="62"/>
                  <a:pt x="21" y="64"/>
                </a:cubicBezTo>
                <a:cubicBezTo>
                  <a:pt x="17" y="66"/>
                  <a:pt x="13" y="70"/>
                  <a:pt x="12" y="74"/>
                </a:cubicBezTo>
                <a:cubicBezTo>
                  <a:pt x="5" y="73"/>
                  <a:pt x="0" y="68"/>
                  <a:pt x="0" y="61"/>
                </a:cubicBezTo>
                <a:close/>
                <a:moveTo>
                  <a:pt x="7" y="103"/>
                </a:moveTo>
                <a:cubicBezTo>
                  <a:pt x="3" y="98"/>
                  <a:pt x="5" y="90"/>
                  <a:pt x="11" y="85"/>
                </a:cubicBezTo>
                <a:cubicBezTo>
                  <a:pt x="12" y="84"/>
                  <a:pt x="13" y="84"/>
                  <a:pt x="14" y="83"/>
                </a:cubicBezTo>
                <a:cubicBezTo>
                  <a:pt x="16" y="88"/>
                  <a:pt x="22" y="91"/>
                  <a:pt x="28" y="90"/>
                </a:cubicBezTo>
                <a:cubicBezTo>
                  <a:pt x="28" y="91"/>
                  <a:pt x="27" y="91"/>
                  <a:pt x="27" y="92"/>
                </a:cubicBezTo>
                <a:cubicBezTo>
                  <a:pt x="24" y="96"/>
                  <a:pt x="23" y="101"/>
                  <a:pt x="25" y="105"/>
                </a:cubicBezTo>
                <a:cubicBezTo>
                  <a:pt x="19" y="109"/>
                  <a:pt x="11" y="108"/>
                  <a:pt x="7" y="103"/>
                </a:cubicBezTo>
                <a:close/>
                <a:moveTo>
                  <a:pt x="36" y="129"/>
                </a:moveTo>
                <a:cubicBezTo>
                  <a:pt x="30" y="126"/>
                  <a:pt x="27" y="119"/>
                  <a:pt x="30" y="112"/>
                </a:cubicBezTo>
                <a:cubicBezTo>
                  <a:pt x="35" y="115"/>
                  <a:pt x="42" y="114"/>
                  <a:pt x="46" y="110"/>
                </a:cubicBezTo>
                <a:cubicBezTo>
                  <a:pt x="46" y="115"/>
                  <a:pt x="49" y="119"/>
                  <a:pt x="52" y="121"/>
                </a:cubicBezTo>
                <a:cubicBezTo>
                  <a:pt x="49" y="128"/>
                  <a:pt x="42" y="131"/>
                  <a:pt x="36" y="129"/>
                </a:cubicBezTo>
                <a:close/>
                <a:moveTo>
                  <a:pt x="80" y="134"/>
                </a:moveTo>
                <a:cubicBezTo>
                  <a:pt x="73" y="136"/>
                  <a:pt x="66" y="132"/>
                  <a:pt x="64" y="124"/>
                </a:cubicBezTo>
                <a:cubicBezTo>
                  <a:pt x="64" y="124"/>
                  <a:pt x="64" y="123"/>
                  <a:pt x="64" y="123"/>
                </a:cubicBezTo>
                <a:cubicBezTo>
                  <a:pt x="69" y="121"/>
                  <a:pt x="73" y="116"/>
                  <a:pt x="73" y="110"/>
                </a:cubicBezTo>
                <a:cubicBezTo>
                  <a:pt x="73" y="110"/>
                  <a:pt x="73" y="110"/>
                  <a:pt x="73" y="109"/>
                </a:cubicBezTo>
                <a:cubicBezTo>
                  <a:pt x="74" y="110"/>
                  <a:pt x="74" y="111"/>
                  <a:pt x="75" y="112"/>
                </a:cubicBezTo>
                <a:cubicBezTo>
                  <a:pt x="78" y="116"/>
                  <a:pt x="83" y="119"/>
                  <a:pt x="88" y="119"/>
                </a:cubicBezTo>
                <a:cubicBezTo>
                  <a:pt x="89" y="126"/>
                  <a:pt x="86" y="132"/>
                  <a:pt x="80" y="134"/>
                </a:cubicBezTo>
                <a:close/>
                <a:moveTo>
                  <a:pt x="119" y="111"/>
                </a:moveTo>
                <a:cubicBezTo>
                  <a:pt x="116" y="117"/>
                  <a:pt x="107" y="118"/>
                  <a:pt x="101" y="114"/>
                </a:cubicBezTo>
                <a:cubicBezTo>
                  <a:pt x="100" y="114"/>
                  <a:pt x="99" y="113"/>
                  <a:pt x="98" y="113"/>
                </a:cubicBezTo>
                <a:cubicBezTo>
                  <a:pt x="101" y="108"/>
                  <a:pt x="100" y="101"/>
                  <a:pt x="97" y="96"/>
                </a:cubicBezTo>
                <a:cubicBezTo>
                  <a:pt x="97" y="96"/>
                  <a:pt x="97" y="96"/>
                  <a:pt x="97" y="96"/>
                </a:cubicBezTo>
                <a:cubicBezTo>
                  <a:pt x="98" y="97"/>
                  <a:pt x="100" y="97"/>
                  <a:pt x="102" y="97"/>
                </a:cubicBezTo>
                <a:cubicBezTo>
                  <a:pt x="106" y="98"/>
                  <a:pt x="111" y="97"/>
                  <a:pt x="115" y="94"/>
                </a:cubicBezTo>
                <a:cubicBezTo>
                  <a:pt x="120" y="98"/>
                  <a:pt x="122" y="106"/>
                  <a:pt x="119" y="111"/>
                </a:cubicBezTo>
                <a:close/>
                <a:moveTo>
                  <a:pt x="133" y="73"/>
                </a:moveTo>
                <a:cubicBezTo>
                  <a:pt x="134" y="79"/>
                  <a:pt x="127" y="85"/>
                  <a:pt x="120" y="86"/>
                </a:cubicBezTo>
                <a:cubicBezTo>
                  <a:pt x="119" y="86"/>
                  <a:pt x="119" y="86"/>
                  <a:pt x="119" y="86"/>
                </a:cubicBezTo>
                <a:cubicBezTo>
                  <a:pt x="120" y="80"/>
                  <a:pt x="116" y="74"/>
                  <a:pt x="110" y="72"/>
                </a:cubicBezTo>
                <a:cubicBezTo>
                  <a:pt x="110" y="72"/>
                  <a:pt x="111" y="72"/>
                  <a:pt x="111" y="72"/>
                </a:cubicBezTo>
                <a:cubicBezTo>
                  <a:pt x="116" y="70"/>
                  <a:pt x="119" y="66"/>
                  <a:pt x="120" y="61"/>
                </a:cubicBezTo>
                <a:cubicBezTo>
                  <a:pt x="127" y="61"/>
                  <a:pt x="133" y="66"/>
                  <a:pt x="133" y="73"/>
                </a:cubicBezTo>
                <a:close/>
                <a:moveTo>
                  <a:pt x="125" y="34"/>
                </a:moveTo>
                <a:cubicBezTo>
                  <a:pt x="129" y="40"/>
                  <a:pt x="127" y="48"/>
                  <a:pt x="120" y="53"/>
                </a:cubicBezTo>
                <a:cubicBezTo>
                  <a:pt x="120" y="53"/>
                  <a:pt x="120" y="53"/>
                  <a:pt x="120" y="53"/>
                </a:cubicBezTo>
                <a:cubicBezTo>
                  <a:pt x="117" y="48"/>
                  <a:pt x="111" y="45"/>
                  <a:pt x="106" y="45"/>
                </a:cubicBezTo>
                <a:cubicBezTo>
                  <a:pt x="108" y="41"/>
                  <a:pt x="109" y="36"/>
                  <a:pt x="107" y="32"/>
                </a:cubicBezTo>
                <a:cubicBezTo>
                  <a:pt x="113" y="28"/>
                  <a:pt x="121" y="29"/>
                  <a:pt x="125" y="34"/>
                </a:cubicBezTo>
                <a:close/>
                <a:moveTo>
                  <a:pt x="95" y="7"/>
                </a:moveTo>
                <a:cubicBezTo>
                  <a:pt x="102" y="9"/>
                  <a:pt x="105" y="17"/>
                  <a:pt x="102" y="24"/>
                </a:cubicBezTo>
                <a:cubicBezTo>
                  <a:pt x="102" y="25"/>
                  <a:pt x="102" y="25"/>
                  <a:pt x="102" y="25"/>
                </a:cubicBezTo>
                <a:cubicBezTo>
                  <a:pt x="96" y="22"/>
                  <a:pt x="90" y="24"/>
                  <a:pt x="85" y="28"/>
                </a:cubicBezTo>
                <a:cubicBezTo>
                  <a:pt x="86" y="23"/>
                  <a:pt x="83" y="18"/>
                  <a:pt x="79" y="15"/>
                </a:cubicBezTo>
                <a:cubicBezTo>
                  <a:pt x="82" y="8"/>
                  <a:pt x="89" y="5"/>
                  <a:pt x="95" y="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3" name="Freeform 176"/>
          <p:cNvSpPr>
            <a:spLocks noEditPoints="1"/>
          </p:cNvSpPr>
          <p:nvPr/>
        </p:nvSpPr>
        <p:spPr bwMode="auto">
          <a:xfrm>
            <a:off x="5819901" y="2801590"/>
            <a:ext cx="214548" cy="216306"/>
          </a:xfrm>
          <a:custGeom>
            <a:avLst/>
            <a:gdLst>
              <a:gd name="T0" fmla="*/ 26 w 103"/>
              <a:gd name="T1" fmla="*/ 7 h 104"/>
              <a:gd name="T2" fmla="*/ 39 w 103"/>
              <a:gd name="T3" fmla="*/ 12 h 104"/>
              <a:gd name="T4" fmla="*/ 45 w 103"/>
              <a:gd name="T5" fmla="*/ 25 h 104"/>
              <a:gd name="T6" fmla="*/ 44 w 103"/>
              <a:gd name="T7" fmla="*/ 25 h 104"/>
              <a:gd name="T8" fmla="*/ 31 w 103"/>
              <a:gd name="T9" fmla="*/ 32 h 104"/>
              <a:gd name="T10" fmla="*/ 23 w 103"/>
              <a:gd name="T11" fmla="*/ 21 h 104"/>
              <a:gd name="T12" fmla="*/ 26 w 103"/>
              <a:gd name="T13" fmla="*/ 7 h 104"/>
              <a:gd name="T14" fmla="*/ 1 w 103"/>
              <a:gd name="T15" fmla="*/ 33 h 104"/>
              <a:gd name="T16" fmla="*/ 9 w 103"/>
              <a:gd name="T17" fmla="*/ 45 h 104"/>
              <a:gd name="T18" fmla="*/ 22 w 103"/>
              <a:gd name="T19" fmla="*/ 47 h 104"/>
              <a:gd name="T20" fmla="*/ 29 w 103"/>
              <a:gd name="T21" fmla="*/ 33 h 104"/>
              <a:gd name="T22" fmla="*/ 14 w 103"/>
              <a:gd name="T23" fmla="*/ 27 h 104"/>
              <a:gd name="T24" fmla="*/ 1 w 103"/>
              <a:gd name="T25" fmla="*/ 33 h 104"/>
              <a:gd name="T26" fmla="*/ 1 w 103"/>
              <a:gd name="T27" fmla="*/ 63 h 104"/>
              <a:gd name="T28" fmla="*/ 9 w 103"/>
              <a:gd name="T29" fmla="*/ 51 h 104"/>
              <a:gd name="T30" fmla="*/ 21 w 103"/>
              <a:gd name="T31" fmla="*/ 49 h 104"/>
              <a:gd name="T32" fmla="*/ 22 w 103"/>
              <a:gd name="T33" fmla="*/ 59 h 104"/>
              <a:gd name="T34" fmla="*/ 24 w 103"/>
              <a:gd name="T35" fmla="*/ 66 h 104"/>
              <a:gd name="T36" fmla="*/ 14 w 103"/>
              <a:gd name="T37" fmla="*/ 70 h 104"/>
              <a:gd name="T38" fmla="*/ 1 w 103"/>
              <a:gd name="T39" fmla="*/ 63 h 104"/>
              <a:gd name="T40" fmla="*/ 17 w 103"/>
              <a:gd name="T41" fmla="*/ 92 h 104"/>
              <a:gd name="T42" fmla="*/ 31 w 103"/>
              <a:gd name="T43" fmla="*/ 89 h 104"/>
              <a:gd name="T44" fmla="*/ 36 w 103"/>
              <a:gd name="T45" fmla="*/ 79 h 104"/>
              <a:gd name="T46" fmla="*/ 25 w 103"/>
              <a:gd name="T47" fmla="*/ 67 h 104"/>
              <a:gd name="T48" fmla="*/ 15 w 103"/>
              <a:gd name="T49" fmla="*/ 78 h 104"/>
              <a:gd name="T50" fmla="*/ 17 w 103"/>
              <a:gd name="T51" fmla="*/ 92 h 104"/>
              <a:gd name="T52" fmla="*/ 44 w 103"/>
              <a:gd name="T53" fmla="*/ 104 h 104"/>
              <a:gd name="T54" fmla="*/ 35 w 103"/>
              <a:gd name="T55" fmla="*/ 92 h 104"/>
              <a:gd name="T56" fmla="*/ 38 w 103"/>
              <a:gd name="T57" fmla="*/ 80 h 104"/>
              <a:gd name="T58" fmla="*/ 54 w 103"/>
              <a:gd name="T59" fmla="*/ 82 h 104"/>
              <a:gd name="T60" fmla="*/ 54 w 103"/>
              <a:gd name="T61" fmla="*/ 94 h 104"/>
              <a:gd name="T62" fmla="*/ 44 w 103"/>
              <a:gd name="T63" fmla="*/ 104 h 104"/>
              <a:gd name="T64" fmla="*/ 77 w 103"/>
              <a:gd name="T65" fmla="*/ 97 h 104"/>
              <a:gd name="T66" fmla="*/ 63 w 103"/>
              <a:gd name="T67" fmla="*/ 94 h 104"/>
              <a:gd name="T68" fmla="*/ 57 w 103"/>
              <a:gd name="T69" fmla="*/ 82 h 104"/>
              <a:gd name="T70" fmla="*/ 71 w 103"/>
              <a:gd name="T71" fmla="*/ 74 h 104"/>
              <a:gd name="T72" fmla="*/ 79 w 103"/>
              <a:gd name="T73" fmla="*/ 83 h 104"/>
              <a:gd name="T74" fmla="*/ 77 w 103"/>
              <a:gd name="T75" fmla="*/ 97 h 104"/>
              <a:gd name="T76" fmla="*/ 100 w 103"/>
              <a:gd name="T77" fmla="*/ 70 h 104"/>
              <a:gd name="T78" fmla="*/ 91 w 103"/>
              <a:gd name="T79" fmla="*/ 59 h 104"/>
              <a:gd name="T80" fmla="*/ 79 w 103"/>
              <a:gd name="T81" fmla="*/ 58 h 104"/>
              <a:gd name="T82" fmla="*/ 72 w 103"/>
              <a:gd name="T83" fmla="*/ 72 h 104"/>
              <a:gd name="T84" fmla="*/ 87 w 103"/>
              <a:gd name="T85" fmla="*/ 77 h 104"/>
              <a:gd name="T86" fmla="*/ 100 w 103"/>
              <a:gd name="T87" fmla="*/ 70 h 104"/>
              <a:gd name="T88" fmla="*/ 101 w 103"/>
              <a:gd name="T89" fmla="*/ 39 h 104"/>
              <a:gd name="T90" fmla="*/ 94 w 103"/>
              <a:gd name="T91" fmla="*/ 52 h 104"/>
              <a:gd name="T92" fmla="*/ 79 w 103"/>
              <a:gd name="T93" fmla="*/ 55 h 104"/>
              <a:gd name="T94" fmla="*/ 78 w 103"/>
              <a:gd name="T95" fmla="*/ 47 h 104"/>
              <a:gd name="T96" fmla="*/ 76 w 103"/>
              <a:gd name="T97" fmla="*/ 40 h 104"/>
              <a:gd name="T98" fmla="*/ 88 w 103"/>
              <a:gd name="T99" fmla="*/ 34 h 104"/>
              <a:gd name="T100" fmla="*/ 101 w 103"/>
              <a:gd name="T101" fmla="*/ 39 h 104"/>
              <a:gd name="T102" fmla="*/ 86 w 103"/>
              <a:gd name="T103" fmla="*/ 13 h 104"/>
              <a:gd name="T104" fmla="*/ 71 w 103"/>
              <a:gd name="T105" fmla="*/ 17 h 104"/>
              <a:gd name="T106" fmla="*/ 65 w 103"/>
              <a:gd name="T107" fmla="*/ 28 h 104"/>
              <a:gd name="T108" fmla="*/ 75 w 103"/>
              <a:gd name="T109" fmla="*/ 39 h 104"/>
              <a:gd name="T110" fmla="*/ 87 w 103"/>
              <a:gd name="T111" fmla="*/ 28 h 104"/>
              <a:gd name="T112" fmla="*/ 86 w 103"/>
              <a:gd name="T113" fmla="*/ 13 h 104"/>
              <a:gd name="T114" fmla="*/ 57 w 103"/>
              <a:gd name="T115" fmla="*/ 1 h 104"/>
              <a:gd name="T116" fmla="*/ 66 w 103"/>
              <a:gd name="T117" fmla="*/ 12 h 104"/>
              <a:gd name="T118" fmla="*/ 63 w 103"/>
              <a:gd name="T119" fmla="*/ 28 h 104"/>
              <a:gd name="T120" fmla="*/ 49 w 103"/>
              <a:gd name="T121" fmla="*/ 24 h 104"/>
              <a:gd name="T122" fmla="*/ 47 w 103"/>
              <a:gd name="T123" fmla="*/ 11 h 104"/>
              <a:gd name="T124" fmla="*/ 57 w 103"/>
              <a:gd name="T125" fmla="*/ 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3" h="104">
                <a:moveTo>
                  <a:pt x="26" y="7"/>
                </a:moveTo>
                <a:cubicBezTo>
                  <a:pt x="30" y="4"/>
                  <a:pt x="36" y="7"/>
                  <a:pt x="39" y="12"/>
                </a:cubicBezTo>
                <a:cubicBezTo>
                  <a:pt x="41" y="14"/>
                  <a:pt x="43" y="20"/>
                  <a:pt x="45" y="25"/>
                </a:cubicBezTo>
                <a:cubicBezTo>
                  <a:pt x="44" y="25"/>
                  <a:pt x="44" y="25"/>
                  <a:pt x="44" y="25"/>
                </a:cubicBezTo>
                <a:cubicBezTo>
                  <a:pt x="39" y="26"/>
                  <a:pt x="34" y="28"/>
                  <a:pt x="31" y="32"/>
                </a:cubicBezTo>
                <a:cubicBezTo>
                  <a:pt x="27" y="28"/>
                  <a:pt x="24" y="24"/>
                  <a:pt x="23" y="21"/>
                </a:cubicBezTo>
                <a:cubicBezTo>
                  <a:pt x="20" y="16"/>
                  <a:pt x="21" y="10"/>
                  <a:pt x="26" y="7"/>
                </a:cubicBezTo>
                <a:close/>
                <a:moveTo>
                  <a:pt x="1" y="33"/>
                </a:moveTo>
                <a:cubicBezTo>
                  <a:pt x="0" y="38"/>
                  <a:pt x="3" y="43"/>
                  <a:pt x="9" y="45"/>
                </a:cubicBezTo>
                <a:cubicBezTo>
                  <a:pt x="12" y="46"/>
                  <a:pt x="17" y="47"/>
                  <a:pt x="22" y="47"/>
                </a:cubicBezTo>
                <a:cubicBezTo>
                  <a:pt x="23" y="42"/>
                  <a:pt x="25" y="37"/>
                  <a:pt x="29" y="33"/>
                </a:cubicBezTo>
                <a:cubicBezTo>
                  <a:pt x="24" y="30"/>
                  <a:pt x="17" y="28"/>
                  <a:pt x="14" y="27"/>
                </a:cubicBezTo>
                <a:cubicBezTo>
                  <a:pt x="8" y="25"/>
                  <a:pt x="3" y="28"/>
                  <a:pt x="1" y="33"/>
                </a:cubicBezTo>
                <a:close/>
                <a:moveTo>
                  <a:pt x="1" y="63"/>
                </a:moveTo>
                <a:cubicBezTo>
                  <a:pt x="0" y="58"/>
                  <a:pt x="3" y="53"/>
                  <a:pt x="9" y="51"/>
                </a:cubicBezTo>
                <a:cubicBezTo>
                  <a:pt x="12" y="51"/>
                  <a:pt x="16" y="50"/>
                  <a:pt x="21" y="49"/>
                </a:cubicBezTo>
                <a:cubicBezTo>
                  <a:pt x="21" y="53"/>
                  <a:pt x="21" y="56"/>
                  <a:pt x="22" y="59"/>
                </a:cubicBezTo>
                <a:cubicBezTo>
                  <a:pt x="22" y="62"/>
                  <a:pt x="23" y="64"/>
                  <a:pt x="24" y="66"/>
                </a:cubicBezTo>
                <a:cubicBezTo>
                  <a:pt x="20" y="68"/>
                  <a:pt x="17" y="69"/>
                  <a:pt x="14" y="70"/>
                </a:cubicBezTo>
                <a:cubicBezTo>
                  <a:pt x="9" y="71"/>
                  <a:pt x="3" y="68"/>
                  <a:pt x="1" y="63"/>
                </a:cubicBezTo>
                <a:close/>
                <a:moveTo>
                  <a:pt x="17" y="92"/>
                </a:moveTo>
                <a:cubicBezTo>
                  <a:pt x="21" y="95"/>
                  <a:pt x="27" y="94"/>
                  <a:pt x="31" y="89"/>
                </a:cubicBezTo>
                <a:cubicBezTo>
                  <a:pt x="32" y="87"/>
                  <a:pt x="34" y="83"/>
                  <a:pt x="36" y="79"/>
                </a:cubicBezTo>
                <a:cubicBezTo>
                  <a:pt x="31" y="76"/>
                  <a:pt x="27" y="72"/>
                  <a:pt x="25" y="67"/>
                </a:cubicBezTo>
                <a:cubicBezTo>
                  <a:pt x="21" y="71"/>
                  <a:pt x="17" y="76"/>
                  <a:pt x="15" y="78"/>
                </a:cubicBezTo>
                <a:cubicBezTo>
                  <a:pt x="12" y="83"/>
                  <a:pt x="12" y="89"/>
                  <a:pt x="17" y="92"/>
                </a:cubicBezTo>
                <a:close/>
                <a:moveTo>
                  <a:pt x="44" y="104"/>
                </a:moveTo>
                <a:cubicBezTo>
                  <a:pt x="38" y="103"/>
                  <a:pt x="35" y="98"/>
                  <a:pt x="35" y="92"/>
                </a:cubicBezTo>
                <a:cubicBezTo>
                  <a:pt x="35" y="89"/>
                  <a:pt x="36" y="84"/>
                  <a:pt x="38" y="80"/>
                </a:cubicBezTo>
                <a:cubicBezTo>
                  <a:pt x="43" y="82"/>
                  <a:pt x="48" y="83"/>
                  <a:pt x="54" y="82"/>
                </a:cubicBezTo>
                <a:cubicBezTo>
                  <a:pt x="54" y="87"/>
                  <a:pt x="54" y="91"/>
                  <a:pt x="54" y="94"/>
                </a:cubicBezTo>
                <a:cubicBezTo>
                  <a:pt x="54" y="100"/>
                  <a:pt x="49" y="104"/>
                  <a:pt x="44" y="104"/>
                </a:cubicBezTo>
                <a:close/>
                <a:moveTo>
                  <a:pt x="77" y="97"/>
                </a:moveTo>
                <a:cubicBezTo>
                  <a:pt x="73" y="100"/>
                  <a:pt x="66" y="98"/>
                  <a:pt x="63" y="94"/>
                </a:cubicBezTo>
                <a:cubicBezTo>
                  <a:pt x="61" y="91"/>
                  <a:pt x="59" y="86"/>
                  <a:pt x="57" y="82"/>
                </a:cubicBezTo>
                <a:cubicBezTo>
                  <a:pt x="62" y="80"/>
                  <a:pt x="67" y="77"/>
                  <a:pt x="71" y="74"/>
                </a:cubicBezTo>
                <a:cubicBezTo>
                  <a:pt x="74" y="77"/>
                  <a:pt x="77" y="81"/>
                  <a:pt x="79" y="83"/>
                </a:cubicBezTo>
                <a:cubicBezTo>
                  <a:pt x="82" y="88"/>
                  <a:pt x="81" y="94"/>
                  <a:pt x="77" y="97"/>
                </a:cubicBezTo>
                <a:close/>
                <a:moveTo>
                  <a:pt x="100" y="70"/>
                </a:moveTo>
                <a:cubicBezTo>
                  <a:pt x="101" y="65"/>
                  <a:pt x="97" y="60"/>
                  <a:pt x="91" y="59"/>
                </a:cubicBezTo>
                <a:cubicBezTo>
                  <a:pt x="89" y="58"/>
                  <a:pt x="84" y="58"/>
                  <a:pt x="79" y="58"/>
                </a:cubicBezTo>
                <a:cubicBezTo>
                  <a:pt x="78" y="63"/>
                  <a:pt x="76" y="68"/>
                  <a:pt x="72" y="72"/>
                </a:cubicBezTo>
                <a:cubicBezTo>
                  <a:pt x="78" y="75"/>
                  <a:pt x="84" y="77"/>
                  <a:pt x="87" y="77"/>
                </a:cubicBezTo>
                <a:cubicBezTo>
                  <a:pt x="93" y="79"/>
                  <a:pt x="99" y="76"/>
                  <a:pt x="100" y="70"/>
                </a:cubicBezTo>
                <a:close/>
                <a:moveTo>
                  <a:pt x="101" y="39"/>
                </a:moveTo>
                <a:cubicBezTo>
                  <a:pt x="103" y="44"/>
                  <a:pt x="100" y="50"/>
                  <a:pt x="94" y="52"/>
                </a:cubicBezTo>
                <a:cubicBezTo>
                  <a:pt x="91" y="53"/>
                  <a:pt x="85" y="55"/>
                  <a:pt x="79" y="55"/>
                </a:cubicBezTo>
                <a:cubicBezTo>
                  <a:pt x="79" y="53"/>
                  <a:pt x="79" y="50"/>
                  <a:pt x="78" y="47"/>
                </a:cubicBezTo>
                <a:cubicBezTo>
                  <a:pt x="78" y="45"/>
                  <a:pt x="77" y="42"/>
                  <a:pt x="76" y="40"/>
                </a:cubicBezTo>
                <a:cubicBezTo>
                  <a:pt x="80" y="37"/>
                  <a:pt x="85" y="35"/>
                  <a:pt x="88" y="34"/>
                </a:cubicBezTo>
                <a:cubicBezTo>
                  <a:pt x="93" y="32"/>
                  <a:pt x="99" y="34"/>
                  <a:pt x="101" y="39"/>
                </a:cubicBezTo>
                <a:close/>
                <a:moveTo>
                  <a:pt x="86" y="13"/>
                </a:moveTo>
                <a:cubicBezTo>
                  <a:pt x="81" y="10"/>
                  <a:pt x="75" y="12"/>
                  <a:pt x="71" y="17"/>
                </a:cubicBezTo>
                <a:cubicBezTo>
                  <a:pt x="70" y="19"/>
                  <a:pt x="67" y="24"/>
                  <a:pt x="65" y="28"/>
                </a:cubicBezTo>
                <a:cubicBezTo>
                  <a:pt x="69" y="31"/>
                  <a:pt x="73" y="35"/>
                  <a:pt x="75" y="39"/>
                </a:cubicBezTo>
                <a:cubicBezTo>
                  <a:pt x="80" y="36"/>
                  <a:pt x="85" y="30"/>
                  <a:pt x="87" y="28"/>
                </a:cubicBezTo>
                <a:cubicBezTo>
                  <a:pt x="90" y="23"/>
                  <a:pt x="90" y="16"/>
                  <a:pt x="86" y="13"/>
                </a:cubicBezTo>
                <a:close/>
                <a:moveTo>
                  <a:pt x="57" y="1"/>
                </a:moveTo>
                <a:cubicBezTo>
                  <a:pt x="63" y="1"/>
                  <a:pt x="67" y="6"/>
                  <a:pt x="66" y="12"/>
                </a:cubicBezTo>
                <a:cubicBezTo>
                  <a:pt x="66" y="15"/>
                  <a:pt x="65" y="22"/>
                  <a:pt x="63" y="28"/>
                </a:cubicBezTo>
                <a:cubicBezTo>
                  <a:pt x="59" y="25"/>
                  <a:pt x="54" y="24"/>
                  <a:pt x="49" y="24"/>
                </a:cubicBezTo>
                <a:cubicBezTo>
                  <a:pt x="48" y="19"/>
                  <a:pt x="47" y="14"/>
                  <a:pt x="47" y="11"/>
                </a:cubicBezTo>
                <a:cubicBezTo>
                  <a:pt x="48" y="5"/>
                  <a:pt x="52" y="0"/>
                  <a:pt x="57"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4" name="Freeform 177"/>
          <p:cNvSpPr>
            <a:spLocks/>
          </p:cNvSpPr>
          <p:nvPr/>
        </p:nvSpPr>
        <p:spPr bwMode="auto">
          <a:xfrm>
            <a:off x="5905193" y="2864020"/>
            <a:ext cx="14948" cy="16707"/>
          </a:xfrm>
          <a:custGeom>
            <a:avLst/>
            <a:gdLst>
              <a:gd name="T0" fmla="*/ 3 w 7"/>
              <a:gd name="T1" fmla="*/ 1 h 8"/>
              <a:gd name="T2" fmla="*/ 7 w 7"/>
              <a:gd name="T3" fmla="*/ 3 h 8"/>
              <a:gd name="T4" fmla="*/ 4 w 7"/>
              <a:gd name="T5" fmla="*/ 7 h 8"/>
              <a:gd name="T6" fmla="*/ 0 w 7"/>
              <a:gd name="T7" fmla="*/ 5 h 8"/>
              <a:gd name="T8" fmla="*/ 3 w 7"/>
              <a:gd name="T9" fmla="*/ 1 h 8"/>
            </a:gdLst>
            <a:ahLst/>
            <a:cxnLst>
              <a:cxn ang="0">
                <a:pos x="T0" y="T1"/>
              </a:cxn>
              <a:cxn ang="0">
                <a:pos x="T2" y="T3"/>
              </a:cxn>
              <a:cxn ang="0">
                <a:pos x="T4" y="T5"/>
              </a:cxn>
              <a:cxn ang="0">
                <a:pos x="T6" y="T7"/>
              </a:cxn>
              <a:cxn ang="0">
                <a:pos x="T8" y="T9"/>
              </a:cxn>
            </a:cxnLst>
            <a:rect l="0" t="0" r="r" b="b"/>
            <a:pathLst>
              <a:path w="7" h="8">
                <a:moveTo>
                  <a:pt x="3" y="1"/>
                </a:moveTo>
                <a:cubicBezTo>
                  <a:pt x="5" y="0"/>
                  <a:pt x="6" y="1"/>
                  <a:pt x="7" y="3"/>
                </a:cubicBezTo>
                <a:cubicBezTo>
                  <a:pt x="7" y="5"/>
                  <a:pt x="6" y="7"/>
                  <a:pt x="4" y="7"/>
                </a:cubicBezTo>
                <a:cubicBezTo>
                  <a:pt x="2" y="8"/>
                  <a:pt x="1" y="6"/>
                  <a:pt x="0" y="5"/>
                </a:cubicBezTo>
                <a:cubicBezTo>
                  <a:pt x="0" y="3"/>
                  <a:pt x="1" y="1"/>
                  <a:pt x="3"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5" name="Freeform 178"/>
          <p:cNvSpPr>
            <a:spLocks/>
          </p:cNvSpPr>
          <p:nvPr/>
        </p:nvSpPr>
        <p:spPr bwMode="auto">
          <a:xfrm>
            <a:off x="5921899" y="2943156"/>
            <a:ext cx="14948" cy="16707"/>
          </a:xfrm>
          <a:custGeom>
            <a:avLst/>
            <a:gdLst>
              <a:gd name="T0" fmla="*/ 3 w 7"/>
              <a:gd name="T1" fmla="*/ 1 h 8"/>
              <a:gd name="T2" fmla="*/ 7 w 7"/>
              <a:gd name="T3" fmla="*/ 3 h 8"/>
              <a:gd name="T4" fmla="*/ 4 w 7"/>
              <a:gd name="T5" fmla="*/ 7 h 8"/>
              <a:gd name="T6" fmla="*/ 0 w 7"/>
              <a:gd name="T7" fmla="*/ 5 h 8"/>
              <a:gd name="T8" fmla="*/ 3 w 7"/>
              <a:gd name="T9" fmla="*/ 1 h 8"/>
            </a:gdLst>
            <a:ahLst/>
            <a:cxnLst>
              <a:cxn ang="0">
                <a:pos x="T0" y="T1"/>
              </a:cxn>
              <a:cxn ang="0">
                <a:pos x="T2" y="T3"/>
              </a:cxn>
              <a:cxn ang="0">
                <a:pos x="T4" y="T5"/>
              </a:cxn>
              <a:cxn ang="0">
                <a:pos x="T6" y="T7"/>
              </a:cxn>
              <a:cxn ang="0">
                <a:pos x="T8" y="T9"/>
              </a:cxn>
            </a:cxnLst>
            <a:rect l="0" t="0" r="r" b="b"/>
            <a:pathLst>
              <a:path w="7" h="8">
                <a:moveTo>
                  <a:pt x="3" y="1"/>
                </a:moveTo>
                <a:cubicBezTo>
                  <a:pt x="5" y="0"/>
                  <a:pt x="7" y="1"/>
                  <a:pt x="7" y="3"/>
                </a:cubicBezTo>
                <a:cubicBezTo>
                  <a:pt x="7" y="5"/>
                  <a:pt x="6" y="7"/>
                  <a:pt x="4" y="7"/>
                </a:cubicBezTo>
                <a:cubicBezTo>
                  <a:pt x="3" y="8"/>
                  <a:pt x="1" y="7"/>
                  <a:pt x="0" y="5"/>
                </a:cubicBezTo>
                <a:cubicBezTo>
                  <a:pt x="0" y="3"/>
                  <a:pt x="1" y="1"/>
                  <a:pt x="3"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6" name="Freeform 179"/>
          <p:cNvSpPr>
            <a:spLocks/>
          </p:cNvSpPr>
          <p:nvPr/>
        </p:nvSpPr>
        <p:spPr bwMode="auto">
          <a:xfrm>
            <a:off x="5882331" y="2882485"/>
            <a:ext cx="14948" cy="16707"/>
          </a:xfrm>
          <a:custGeom>
            <a:avLst/>
            <a:gdLst>
              <a:gd name="T0" fmla="*/ 3 w 7"/>
              <a:gd name="T1" fmla="*/ 1 h 8"/>
              <a:gd name="T2" fmla="*/ 7 w 7"/>
              <a:gd name="T3" fmla="*/ 3 h 8"/>
              <a:gd name="T4" fmla="*/ 4 w 7"/>
              <a:gd name="T5" fmla="*/ 7 h 8"/>
              <a:gd name="T6" fmla="*/ 0 w 7"/>
              <a:gd name="T7" fmla="*/ 5 h 8"/>
              <a:gd name="T8" fmla="*/ 3 w 7"/>
              <a:gd name="T9" fmla="*/ 1 h 8"/>
            </a:gdLst>
            <a:ahLst/>
            <a:cxnLst>
              <a:cxn ang="0">
                <a:pos x="T0" y="T1"/>
              </a:cxn>
              <a:cxn ang="0">
                <a:pos x="T2" y="T3"/>
              </a:cxn>
              <a:cxn ang="0">
                <a:pos x="T4" y="T5"/>
              </a:cxn>
              <a:cxn ang="0">
                <a:pos x="T6" y="T7"/>
              </a:cxn>
              <a:cxn ang="0">
                <a:pos x="T8" y="T9"/>
              </a:cxn>
            </a:cxnLst>
            <a:rect l="0" t="0" r="r" b="b"/>
            <a:pathLst>
              <a:path w="7" h="8">
                <a:moveTo>
                  <a:pt x="3" y="1"/>
                </a:moveTo>
                <a:cubicBezTo>
                  <a:pt x="5" y="0"/>
                  <a:pt x="7" y="1"/>
                  <a:pt x="7" y="3"/>
                </a:cubicBezTo>
                <a:cubicBezTo>
                  <a:pt x="7" y="5"/>
                  <a:pt x="6" y="7"/>
                  <a:pt x="4" y="7"/>
                </a:cubicBezTo>
                <a:cubicBezTo>
                  <a:pt x="2" y="8"/>
                  <a:pt x="1" y="7"/>
                  <a:pt x="0" y="5"/>
                </a:cubicBezTo>
                <a:cubicBezTo>
                  <a:pt x="0" y="3"/>
                  <a:pt x="1" y="1"/>
                  <a:pt x="3"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7" name="Freeform 180"/>
          <p:cNvSpPr>
            <a:spLocks/>
          </p:cNvSpPr>
          <p:nvPr/>
        </p:nvSpPr>
        <p:spPr bwMode="auto">
          <a:xfrm>
            <a:off x="5874417" y="2911502"/>
            <a:ext cx="14069" cy="14948"/>
          </a:xfrm>
          <a:custGeom>
            <a:avLst/>
            <a:gdLst>
              <a:gd name="T0" fmla="*/ 3 w 7"/>
              <a:gd name="T1" fmla="*/ 0 h 7"/>
              <a:gd name="T2" fmla="*/ 7 w 7"/>
              <a:gd name="T3" fmla="*/ 3 h 7"/>
              <a:gd name="T4" fmla="*/ 4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6" y="6"/>
                  <a:pt x="4" y="7"/>
                </a:cubicBezTo>
                <a:cubicBezTo>
                  <a:pt x="3" y="7"/>
                  <a:pt x="1" y="6"/>
                  <a:pt x="0" y="4"/>
                </a:cubicBezTo>
                <a:cubicBezTo>
                  <a:pt x="0" y="2"/>
                  <a:pt x="1" y="0"/>
                  <a:pt x="3"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8" name="Freeform 181"/>
          <p:cNvSpPr>
            <a:spLocks/>
          </p:cNvSpPr>
          <p:nvPr/>
        </p:nvSpPr>
        <p:spPr bwMode="auto">
          <a:xfrm>
            <a:off x="5892882" y="2937001"/>
            <a:ext cx="16707" cy="14069"/>
          </a:xfrm>
          <a:custGeom>
            <a:avLst/>
            <a:gdLst>
              <a:gd name="T0" fmla="*/ 3 w 8"/>
              <a:gd name="T1" fmla="*/ 0 h 7"/>
              <a:gd name="T2" fmla="*/ 7 w 8"/>
              <a:gd name="T3" fmla="*/ 3 h 7"/>
              <a:gd name="T4" fmla="*/ 5 w 8"/>
              <a:gd name="T5" fmla="*/ 7 h 7"/>
              <a:gd name="T6" fmla="*/ 1 w 8"/>
              <a:gd name="T7" fmla="*/ 4 h 7"/>
              <a:gd name="T8" fmla="*/ 3 w 8"/>
              <a:gd name="T9" fmla="*/ 0 h 7"/>
            </a:gdLst>
            <a:ahLst/>
            <a:cxnLst>
              <a:cxn ang="0">
                <a:pos x="T0" y="T1"/>
              </a:cxn>
              <a:cxn ang="0">
                <a:pos x="T2" y="T3"/>
              </a:cxn>
              <a:cxn ang="0">
                <a:pos x="T4" y="T5"/>
              </a:cxn>
              <a:cxn ang="0">
                <a:pos x="T6" y="T7"/>
              </a:cxn>
              <a:cxn ang="0">
                <a:pos x="T8" y="T9"/>
              </a:cxn>
            </a:cxnLst>
            <a:rect l="0" t="0" r="r" b="b"/>
            <a:pathLst>
              <a:path w="8" h="7">
                <a:moveTo>
                  <a:pt x="3" y="0"/>
                </a:moveTo>
                <a:cubicBezTo>
                  <a:pt x="5" y="0"/>
                  <a:pt x="7" y="1"/>
                  <a:pt x="7" y="3"/>
                </a:cubicBezTo>
                <a:cubicBezTo>
                  <a:pt x="8" y="5"/>
                  <a:pt x="6" y="7"/>
                  <a:pt x="5" y="7"/>
                </a:cubicBezTo>
                <a:cubicBezTo>
                  <a:pt x="3" y="7"/>
                  <a:pt x="1" y="6"/>
                  <a:pt x="1" y="4"/>
                </a:cubicBezTo>
                <a:cubicBezTo>
                  <a:pt x="0" y="2"/>
                  <a:pt x="1" y="1"/>
                  <a:pt x="3"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9" name="Freeform 182"/>
          <p:cNvSpPr>
            <a:spLocks/>
          </p:cNvSpPr>
          <p:nvPr/>
        </p:nvSpPr>
        <p:spPr bwMode="auto">
          <a:xfrm>
            <a:off x="5936847" y="2871934"/>
            <a:ext cx="14069" cy="14948"/>
          </a:xfrm>
          <a:custGeom>
            <a:avLst/>
            <a:gdLst>
              <a:gd name="T0" fmla="*/ 3 w 7"/>
              <a:gd name="T1" fmla="*/ 0 h 7"/>
              <a:gd name="T2" fmla="*/ 0 w 7"/>
              <a:gd name="T3" fmla="*/ 4 h 7"/>
              <a:gd name="T4" fmla="*/ 4 w 7"/>
              <a:gd name="T5" fmla="*/ 7 h 7"/>
              <a:gd name="T6" fmla="*/ 7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1" y="1"/>
                  <a:pt x="0" y="2"/>
                  <a:pt x="0" y="4"/>
                </a:cubicBezTo>
                <a:cubicBezTo>
                  <a:pt x="0" y="6"/>
                  <a:pt x="2" y="7"/>
                  <a:pt x="4" y="7"/>
                </a:cubicBezTo>
                <a:cubicBezTo>
                  <a:pt x="6" y="6"/>
                  <a:pt x="7" y="5"/>
                  <a:pt x="7" y="3"/>
                </a:cubicBezTo>
                <a:cubicBezTo>
                  <a:pt x="6" y="1"/>
                  <a:pt x="5" y="0"/>
                  <a:pt x="3"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0" name="Freeform 183"/>
          <p:cNvSpPr>
            <a:spLocks/>
          </p:cNvSpPr>
          <p:nvPr/>
        </p:nvSpPr>
        <p:spPr bwMode="auto">
          <a:xfrm>
            <a:off x="5955312" y="2893037"/>
            <a:ext cx="14948" cy="16707"/>
          </a:xfrm>
          <a:custGeom>
            <a:avLst/>
            <a:gdLst>
              <a:gd name="T0" fmla="*/ 3 w 7"/>
              <a:gd name="T1" fmla="*/ 1 h 8"/>
              <a:gd name="T2" fmla="*/ 0 w 7"/>
              <a:gd name="T3" fmla="*/ 5 h 8"/>
              <a:gd name="T4" fmla="*/ 4 w 7"/>
              <a:gd name="T5" fmla="*/ 7 h 8"/>
              <a:gd name="T6" fmla="*/ 7 w 7"/>
              <a:gd name="T7" fmla="*/ 3 h 8"/>
              <a:gd name="T8" fmla="*/ 3 w 7"/>
              <a:gd name="T9" fmla="*/ 1 h 8"/>
            </a:gdLst>
            <a:ahLst/>
            <a:cxnLst>
              <a:cxn ang="0">
                <a:pos x="T0" y="T1"/>
              </a:cxn>
              <a:cxn ang="0">
                <a:pos x="T2" y="T3"/>
              </a:cxn>
              <a:cxn ang="0">
                <a:pos x="T4" y="T5"/>
              </a:cxn>
              <a:cxn ang="0">
                <a:pos x="T6" y="T7"/>
              </a:cxn>
              <a:cxn ang="0">
                <a:pos x="T8" y="T9"/>
              </a:cxn>
            </a:cxnLst>
            <a:rect l="0" t="0" r="r" b="b"/>
            <a:pathLst>
              <a:path w="7" h="8">
                <a:moveTo>
                  <a:pt x="3" y="1"/>
                </a:moveTo>
                <a:cubicBezTo>
                  <a:pt x="1" y="1"/>
                  <a:pt x="0" y="3"/>
                  <a:pt x="0" y="5"/>
                </a:cubicBezTo>
                <a:cubicBezTo>
                  <a:pt x="0" y="7"/>
                  <a:pt x="2" y="8"/>
                  <a:pt x="4" y="7"/>
                </a:cubicBezTo>
                <a:cubicBezTo>
                  <a:pt x="6" y="7"/>
                  <a:pt x="7" y="5"/>
                  <a:pt x="7" y="3"/>
                </a:cubicBezTo>
                <a:cubicBezTo>
                  <a:pt x="6" y="2"/>
                  <a:pt x="5" y="0"/>
                  <a:pt x="3"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1" name="Freeform 184"/>
          <p:cNvSpPr>
            <a:spLocks/>
          </p:cNvSpPr>
          <p:nvPr/>
        </p:nvSpPr>
        <p:spPr bwMode="auto">
          <a:xfrm>
            <a:off x="5946519" y="2924691"/>
            <a:ext cx="16707" cy="15827"/>
          </a:xfrm>
          <a:custGeom>
            <a:avLst/>
            <a:gdLst>
              <a:gd name="T0" fmla="*/ 3 w 8"/>
              <a:gd name="T1" fmla="*/ 1 h 8"/>
              <a:gd name="T2" fmla="*/ 1 w 8"/>
              <a:gd name="T3" fmla="*/ 5 h 8"/>
              <a:gd name="T4" fmla="*/ 5 w 8"/>
              <a:gd name="T5" fmla="*/ 7 h 8"/>
              <a:gd name="T6" fmla="*/ 7 w 8"/>
              <a:gd name="T7" fmla="*/ 3 h 8"/>
              <a:gd name="T8" fmla="*/ 3 w 8"/>
              <a:gd name="T9" fmla="*/ 1 h 8"/>
            </a:gdLst>
            <a:ahLst/>
            <a:cxnLst>
              <a:cxn ang="0">
                <a:pos x="T0" y="T1"/>
              </a:cxn>
              <a:cxn ang="0">
                <a:pos x="T2" y="T3"/>
              </a:cxn>
              <a:cxn ang="0">
                <a:pos x="T4" y="T5"/>
              </a:cxn>
              <a:cxn ang="0">
                <a:pos x="T6" y="T7"/>
              </a:cxn>
              <a:cxn ang="0">
                <a:pos x="T8" y="T9"/>
              </a:cxn>
            </a:cxnLst>
            <a:rect l="0" t="0" r="r" b="b"/>
            <a:pathLst>
              <a:path w="8" h="8">
                <a:moveTo>
                  <a:pt x="3" y="1"/>
                </a:moveTo>
                <a:cubicBezTo>
                  <a:pt x="2" y="1"/>
                  <a:pt x="0" y="3"/>
                  <a:pt x="1" y="5"/>
                </a:cubicBezTo>
                <a:cubicBezTo>
                  <a:pt x="1" y="7"/>
                  <a:pt x="3" y="8"/>
                  <a:pt x="5" y="7"/>
                </a:cubicBezTo>
                <a:cubicBezTo>
                  <a:pt x="7" y="7"/>
                  <a:pt x="8" y="5"/>
                  <a:pt x="7" y="3"/>
                </a:cubicBezTo>
                <a:cubicBezTo>
                  <a:pt x="7" y="1"/>
                  <a:pt x="5" y="0"/>
                  <a:pt x="3"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2" name="Freeform 185"/>
          <p:cNvSpPr>
            <a:spLocks/>
          </p:cNvSpPr>
          <p:nvPr/>
        </p:nvSpPr>
        <p:spPr bwMode="auto">
          <a:xfrm>
            <a:off x="5903434" y="2893037"/>
            <a:ext cx="33413" cy="33413"/>
          </a:xfrm>
          <a:custGeom>
            <a:avLst/>
            <a:gdLst>
              <a:gd name="T0" fmla="*/ 7 w 16"/>
              <a:gd name="T1" fmla="*/ 1 h 16"/>
              <a:gd name="T2" fmla="*/ 15 w 16"/>
              <a:gd name="T3" fmla="*/ 6 h 16"/>
              <a:gd name="T4" fmla="*/ 10 w 16"/>
              <a:gd name="T5" fmla="*/ 15 h 16"/>
              <a:gd name="T6" fmla="*/ 1 w 16"/>
              <a:gd name="T7" fmla="*/ 9 h 16"/>
              <a:gd name="T8" fmla="*/ 7 w 16"/>
              <a:gd name="T9" fmla="*/ 1 h 16"/>
            </a:gdLst>
            <a:ahLst/>
            <a:cxnLst>
              <a:cxn ang="0">
                <a:pos x="T0" y="T1"/>
              </a:cxn>
              <a:cxn ang="0">
                <a:pos x="T2" y="T3"/>
              </a:cxn>
              <a:cxn ang="0">
                <a:pos x="T4" y="T5"/>
              </a:cxn>
              <a:cxn ang="0">
                <a:pos x="T6" y="T7"/>
              </a:cxn>
              <a:cxn ang="0">
                <a:pos x="T8" y="T9"/>
              </a:cxn>
            </a:cxnLst>
            <a:rect l="0" t="0" r="r" b="b"/>
            <a:pathLst>
              <a:path w="16" h="16">
                <a:moveTo>
                  <a:pt x="7" y="1"/>
                </a:moveTo>
                <a:cubicBezTo>
                  <a:pt x="11" y="0"/>
                  <a:pt x="15" y="2"/>
                  <a:pt x="15" y="6"/>
                </a:cubicBezTo>
                <a:cubicBezTo>
                  <a:pt x="16" y="10"/>
                  <a:pt x="14" y="14"/>
                  <a:pt x="10" y="15"/>
                </a:cubicBezTo>
                <a:cubicBezTo>
                  <a:pt x="6" y="16"/>
                  <a:pt x="2" y="13"/>
                  <a:pt x="1" y="9"/>
                </a:cubicBezTo>
                <a:cubicBezTo>
                  <a:pt x="0" y="6"/>
                  <a:pt x="3" y="2"/>
                  <a:pt x="7"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3" name="Freeform 186"/>
          <p:cNvSpPr>
            <a:spLocks noEditPoints="1"/>
          </p:cNvSpPr>
          <p:nvPr/>
        </p:nvSpPr>
        <p:spPr bwMode="auto">
          <a:xfrm>
            <a:off x="6917259" y="3870810"/>
            <a:ext cx="461629" cy="378096"/>
          </a:xfrm>
          <a:custGeom>
            <a:avLst/>
            <a:gdLst>
              <a:gd name="T0" fmla="*/ 67 w 222"/>
              <a:gd name="T1" fmla="*/ 182 h 182"/>
              <a:gd name="T2" fmla="*/ 64 w 222"/>
              <a:gd name="T3" fmla="*/ 182 h 182"/>
              <a:gd name="T4" fmla="*/ 44 w 222"/>
              <a:gd name="T5" fmla="*/ 182 h 182"/>
              <a:gd name="T6" fmla="*/ 42 w 222"/>
              <a:gd name="T7" fmla="*/ 182 h 182"/>
              <a:gd name="T8" fmla="*/ 42 w 222"/>
              <a:gd name="T9" fmla="*/ 171 h 182"/>
              <a:gd name="T10" fmla="*/ 45 w 222"/>
              <a:gd name="T11" fmla="*/ 171 h 182"/>
              <a:gd name="T12" fmla="*/ 51 w 222"/>
              <a:gd name="T13" fmla="*/ 76 h 182"/>
              <a:gd name="T14" fmla="*/ 21 w 222"/>
              <a:gd name="T15" fmla="*/ 76 h 182"/>
              <a:gd name="T16" fmla="*/ 21 w 222"/>
              <a:gd name="T17" fmla="*/ 61 h 182"/>
              <a:gd name="T18" fmla="*/ 52 w 222"/>
              <a:gd name="T19" fmla="*/ 61 h 182"/>
              <a:gd name="T20" fmla="*/ 55 w 222"/>
              <a:gd name="T21" fmla="*/ 23 h 182"/>
              <a:gd name="T22" fmla="*/ 12 w 222"/>
              <a:gd name="T23" fmla="*/ 19 h 182"/>
              <a:gd name="T24" fmla="*/ 12 w 222"/>
              <a:gd name="T25" fmla="*/ 12 h 182"/>
              <a:gd name="T26" fmla="*/ 0 w 222"/>
              <a:gd name="T27" fmla="*/ 10 h 182"/>
              <a:gd name="T28" fmla="*/ 0 w 222"/>
              <a:gd name="T29" fmla="*/ 10 h 182"/>
              <a:gd name="T30" fmla="*/ 0 w 222"/>
              <a:gd name="T31" fmla="*/ 1 h 182"/>
              <a:gd name="T32" fmla="*/ 110 w 222"/>
              <a:gd name="T33" fmla="*/ 9 h 182"/>
              <a:gd name="T34" fmla="*/ 222 w 222"/>
              <a:gd name="T35" fmla="*/ 0 h 182"/>
              <a:gd name="T36" fmla="*/ 222 w 222"/>
              <a:gd name="T37" fmla="*/ 11 h 182"/>
              <a:gd name="T38" fmla="*/ 221 w 222"/>
              <a:gd name="T39" fmla="*/ 11 h 182"/>
              <a:gd name="T40" fmla="*/ 221 w 222"/>
              <a:gd name="T41" fmla="*/ 11 h 182"/>
              <a:gd name="T42" fmla="*/ 211 w 222"/>
              <a:gd name="T43" fmla="*/ 12 h 182"/>
              <a:gd name="T44" fmla="*/ 211 w 222"/>
              <a:gd name="T45" fmla="*/ 18 h 182"/>
              <a:gd name="T46" fmla="*/ 166 w 222"/>
              <a:gd name="T47" fmla="*/ 23 h 182"/>
              <a:gd name="T48" fmla="*/ 169 w 222"/>
              <a:gd name="T49" fmla="*/ 61 h 182"/>
              <a:gd name="T50" fmla="*/ 198 w 222"/>
              <a:gd name="T51" fmla="*/ 61 h 182"/>
              <a:gd name="T52" fmla="*/ 198 w 222"/>
              <a:gd name="T53" fmla="*/ 76 h 182"/>
              <a:gd name="T54" fmla="*/ 170 w 222"/>
              <a:gd name="T55" fmla="*/ 76 h 182"/>
              <a:gd name="T56" fmla="*/ 176 w 222"/>
              <a:gd name="T57" fmla="*/ 171 h 182"/>
              <a:gd name="T58" fmla="*/ 179 w 222"/>
              <a:gd name="T59" fmla="*/ 171 h 182"/>
              <a:gd name="T60" fmla="*/ 179 w 222"/>
              <a:gd name="T61" fmla="*/ 182 h 182"/>
              <a:gd name="T62" fmla="*/ 177 w 222"/>
              <a:gd name="T63" fmla="*/ 182 h 182"/>
              <a:gd name="T64" fmla="*/ 157 w 222"/>
              <a:gd name="T65" fmla="*/ 182 h 182"/>
              <a:gd name="T66" fmla="*/ 153 w 222"/>
              <a:gd name="T67" fmla="*/ 182 h 182"/>
              <a:gd name="T68" fmla="*/ 153 w 222"/>
              <a:gd name="T69" fmla="*/ 171 h 182"/>
              <a:gd name="T70" fmla="*/ 157 w 222"/>
              <a:gd name="T71" fmla="*/ 171 h 182"/>
              <a:gd name="T72" fmla="*/ 155 w 222"/>
              <a:gd name="T73" fmla="*/ 76 h 182"/>
              <a:gd name="T74" fmla="*/ 66 w 222"/>
              <a:gd name="T75" fmla="*/ 76 h 182"/>
              <a:gd name="T76" fmla="*/ 64 w 222"/>
              <a:gd name="T77" fmla="*/ 171 h 182"/>
              <a:gd name="T78" fmla="*/ 67 w 222"/>
              <a:gd name="T79" fmla="*/ 171 h 182"/>
              <a:gd name="T80" fmla="*/ 67 w 222"/>
              <a:gd name="T81" fmla="*/ 182 h 182"/>
              <a:gd name="T82" fmla="*/ 96 w 222"/>
              <a:gd name="T83" fmla="*/ 25 h 182"/>
              <a:gd name="T84" fmla="*/ 96 w 222"/>
              <a:gd name="T85" fmla="*/ 25 h 182"/>
              <a:gd name="T86" fmla="*/ 67 w 222"/>
              <a:gd name="T87" fmla="*/ 24 h 182"/>
              <a:gd name="T88" fmla="*/ 66 w 222"/>
              <a:gd name="T89" fmla="*/ 61 h 182"/>
              <a:gd name="T90" fmla="*/ 96 w 222"/>
              <a:gd name="T91" fmla="*/ 61 h 182"/>
              <a:gd name="T92" fmla="*/ 96 w 222"/>
              <a:gd name="T93" fmla="*/ 25 h 182"/>
              <a:gd name="T94" fmla="*/ 102 w 222"/>
              <a:gd name="T95" fmla="*/ 25 h 182"/>
              <a:gd name="T96" fmla="*/ 102 w 222"/>
              <a:gd name="T97" fmla="*/ 61 h 182"/>
              <a:gd name="T98" fmla="*/ 119 w 222"/>
              <a:gd name="T99" fmla="*/ 61 h 182"/>
              <a:gd name="T100" fmla="*/ 119 w 222"/>
              <a:gd name="T101" fmla="*/ 25 h 182"/>
              <a:gd name="T102" fmla="*/ 110 w 222"/>
              <a:gd name="T103" fmla="*/ 25 h 182"/>
              <a:gd name="T104" fmla="*/ 102 w 222"/>
              <a:gd name="T105" fmla="*/ 25 h 182"/>
              <a:gd name="T106" fmla="*/ 124 w 222"/>
              <a:gd name="T107" fmla="*/ 25 h 182"/>
              <a:gd name="T108" fmla="*/ 125 w 222"/>
              <a:gd name="T109" fmla="*/ 25 h 182"/>
              <a:gd name="T110" fmla="*/ 125 w 222"/>
              <a:gd name="T111" fmla="*/ 61 h 182"/>
              <a:gd name="T112" fmla="*/ 155 w 222"/>
              <a:gd name="T113" fmla="*/ 61 h 182"/>
              <a:gd name="T114" fmla="*/ 155 w 222"/>
              <a:gd name="T115" fmla="*/ 24 h 182"/>
              <a:gd name="T116" fmla="*/ 124 w 222"/>
              <a:gd name="T117" fmla="*/ 25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2" h="182">
                <a:moveTo>
                  <a:pt x="67" y="182"/>
                </a:moveTo>
                <a:cubicBezTo>
                  <a:pt x="64" y="182"/>
                  <a:pt x="64" y="182"/>
                  <a:pt x="64" y="182"/>
                </a:cubicBezTo>
                <a:cubicBezTo>
                  <a:pt x="44" y="182"/>
                  <a:pt x="44" y="182"/>
                  <a:pt x="44" y="182"/>
                </a:cubicBezTo>
                <a:cubicBezTo>
                  <a:pt x="42" y="182"/>
                  <a:pt x="42" y="182"/>
                  <a:pt x="42" y="182"/>
                </a:cubicBezTo>
                <a:cubicBezTo>
                  <a:pt x="42" y="171"/>
                  <a:pt x="42" y="171"/>
                  <a:pt x="42" y="171"/>
                </a:cubicBezTo>
                <a:cubicBezTo>
                  <a:pt x="45" y="171"/>
                  <a:pt x="45" y="171"/>
                  <a:pt x="45" y="171"/>
                </a:cubicBezTo>
                <a:cubicBezTo>
                  <a:pt x="51" y="76"/>
                  <a:pt x="51" y="76"/>
                  <a:pt x="51" y="76"/>
                </a:cubicBezTo>
                <a:cubicBezTo>
                  <a:pt x="21" y="76"/>
                  <a:pt x="21" y="76"/>
                  <a:pt x="21" y="76"/>
                </a:cubicBezTo>
                <a:cubicBezTo>
                  <a:pt x="21" y="61"/>
                  <a:pt x="21" y="61"/>
                  <a:pt x="21" y="61"/>
                </a:cubicBezTo>
                <a:cubicBezTo>
                  <a:pt x="52" y="61"/>
                  <a:pt x="52" y="61"/>
                  <a:pt x="52" y="61"/>
                </a:cubicBezTo>
                <a:cubicBezTo>
                  <a:pt x="55" y="23"/>
                  <a:pt x="55" y="23"/>
                  <a:pt x="55" y="23"/>
                </a:cubicBezTo>
                <a:cubicBezTo>
                  <a:pt x="40" y="22"/>
                  <a:pt x="26" y="20"/>
                  <a:pt x="12" y="19"/>
                </a:cubicBezTo>
                <a:cubicBezTo>
                  <a:pt x="12" y="12"/>
                  <a:pt x="12" y="12"/>
                  <a:pt x="12" y="12"/>
                </a:cubicBezTo>
                <a:cubicBezTo>
                  <a:pt x="0" y="10"/>
                  <a:pt x="0" y="10"/>
                  <a:pt x="0" y="10"/>
                </a:cubicBezTo>
                <a:cubicBezTo>
                  <a:pt x="0" y="10"/>
                  <a:pt x="0" y="10"/>
                  <a:pt x="0" y="10"/>
                </a:cubicBezTo>
                <a:cubicBezTo>
                  <a:pt x="0" y="1"/>
                  <a:pt x="0" y="1"/>
                  <a:pt x="0" y="1"/>
                </a:cubicBezTo>
                <a:cubicBezTo>
                  <a:pt x="35" y="6"/>
                  <a:pt x="72" y="9"/>
                  <a:pt x="110" y="9"/>
                </a:cubicBezTo>
                <a:cubicBezTo>
                  <a:pt x="149" y="9"/>
                  <a:pt x="186" y="6"/>
                  <a:pt x="222" y="0"/>
                </a:cubicBezTo>
                <a:cubicBezTo>
                  <a:pt x="222" y="11"/>
                  <a:pt x="222" y="11"/>
                  <a:pt x="222" y="11"/>
                </a:cubicBezTo>
                <a:cubicBezTo>
                  <a:pt x="221" y="11"/>
                  <a:pt x="221" y="11"/>
                  <a:pt x="221" y="11"/>
                </a:cubicBezTo>
                <a:cubicBezTo>
                  <a:pt x="221" y="11"/>
                  <a:pt x="221" y="11"/>
                  <a:pt x="221" y="11"/>
                </a:cubicBezTo>
                <a:cubicBezTo>
                  <a:pt x="211" y="12"/>
                  <a:pt x="211" y="12"/>
                  <a:pt x="211" y="12"/>
                </a:cubicBezTo>
                <a:cubicBezTo>
                  <a:pt x="211" y="18"/>
                  <a:pt x="211" y="18"/>
                  <a:pt x="211" y="18"/>
                </a:cubicBezTo>
                <a:cubicBezTo>
                  <a:pt x="196" y="20"/>
                  <a:pt x="181" y="22"/>
                  <a:pt x="166" y="23"/>
                </a:cubicBezTo>
                <a:cubicBezTo>
                  <a:pt x="169" y="61"/>
                  <a:pt x="169" y="61"/>
                  <a:pt x="169" y="61"/>
                </a:cubicBezTo>
                <a:cubicBezTo>
                  <a:pt x="198" y="61"/>
                  <a:pt x="198" y="61"/>
                  <a:pt x="198" y="61"/>
                </a:cubicBezTo>
                <a:cubicBezTo>
                  <a:pt x="198" y="76"/>
                  <a:pt x="198" y="76"/>
                  <a:pt x="198" y="76"/>
                </a:cubicBezTo>
                <a:cubicBezTo>
                  <a:pt x="170" y="76"/>
                  <a:pt x="170" y="76"/>
                  <a:pt x="170" y="76"/>
                </a:cubicBezTo>
                <a:cubicBezTo>
                  <a:pt x="176" y="171"/>
                  <a:pt x="176" y="171"/>
                  <a:pt x="176" y="171"/>
                </a:cubicBezTo>
                <a:cubicBezTo>
                  <a:pt x="179" y="171"/>
                  <a:pt x="179" y="171"/>
                  <a:pt x="179" y="171"/>
                </a:cubicBezTo>
                <a:cubicBezTo>
                  <a:pt x="179" y="182"/>
                  <a:pt x="179" y="182"/>
                  <a:pt x="179" y="182"/>
                </a:cubicBezTo>
                <a:cubicBezTo>
                  <a:pt x="177" y="182"/>
                  <a:pt x="177" y="182"/>
                  <a:pt x="177" y="182"/>
                </a:cubicBezTo>
                <a:cubicBezTo>
                  <a:pt x="157" y="182"/>
                  <a:pt x="157" y="182"/>
                  <a:pt x="157" y="182"/>
                </a:cubicBezTo>
                <a:cubicBezTo>
                  <a:pt x="153" y="182"/>
                  <a:pt x="153" y="182"/>
                  <a:pt x="153" y="182"/>
                </a:cubicBezTo>
                <a:cubicBezTo>
                  <a:pt x="153" y="171"/>
                  <a:pt x="153" y="171"/>
                  <a:pt x="153" y="171"/>
                </a:cubicBezTo>
                <a:cubicBezTo>
                  <a:pt x="157" y="171"/>
                  <a:pt x="157" y="171"/>
                  <a:pt x="157" y="171"/>
                </a:cubicBezTo>
                <a:cubicBezTo>
                  <a:pt x="155" y="76"/>
                  <a:pt x="155" y="76"/>
                  <a:pt x="155" y="76"/>
                </a:cubicBezTo>
                <a:cubicBezTo>
                  <a:pt x="66" y="76"/>
                  <a:pt x="66" y="76"/>
                  <a:pt x="66" y="76"/>
                </a:cubicBezTo>
                <a:cubicBezTo>
                  <a:pt x="64" y="171"/>
                  <a:pt x="64" y="171"/>
                  <a:pt x="64" y="171"/>
                </a:cubicBezTo>
                <a:cubicBezTo>
                  <a:pt x="67" y="171"/>
                  <a:pt x="67" y="171"/>
                  <a:pt x="67" y="171"/>
                </a:cubicBezTo>
                <a:cubicBezTo>
                  <a:pt x="67" y="182"/>
                  <a:pt x="67" y="182"/>
                  <a:pt x="67" y="182"/>
                </a:cubicBezTo>
                <a:close/>
                <a:moveTo>
                  <a:pt x="96" y="25"/>
                </a:moveTo>
                <a:cubicBezTo>
                  <a:pt x="96" y="25"/>
                  <a:pt x="96" y="25"/>
                  <a:pt x="96" y="25"/>
                </a:cubicBezTo>
                <a:cubicBezTo>
                  <a:pt x="86" y="25"/>
                  <a:pt x="76" y="24"/>
                  <a:pt x="67" y="24"/>
                </a:cubicBezTo>
                <a:cubicBezTo>
                  <a:pt x="66" y="61"/>
                  <a:pt x="66" y="61"/>
                  <a:pt x="66" y="61"/>
                </a:cubicBezTo>
                <a:cubicBezTo>
                  <a:pt x="96" y="61"/>
                  <a:pt x="96" y="61"/>
                  <a:pt x="96" y="61"/>
                </a:cubicBezTo>
                <a:cubicBezTo>
                  <a:pt x="96" y="25"/>
                  <a:pt x="96" y="25"/>
                  <a:pt x="96" y="25"/>
                </a:cubicBezTo>
                <a:close/>
                <a:moveTo>
                  <a:pt x="102" y="25"/>
                </a:moveTo>
                <a:cubicBezTo>
                  <a:pt x="102" y="61"/>
                  <a:pt x="102" y="61"/>
                  <a:pt x="102" y="61"/>
                </a:cubicBezTo>
                <a:cubicBezTo>
                  <a:pt x="119" y="61"/>
                  <a:pt x="119" y="61"/>
                  <a:pt x="119" y="61"/>
                </a:cubicBezTo>
                <a:cubicBezTo>
                  <a:pt x="119" y="25"/>
                  <a:pt x="119" y="25"/>
                  <a:pt x="119" y="25"/>
                </a:cubicBezTo>
                <a:cubicBezTo>
                  <a:pt x="116" y="25"/>
                  <a:pt x="113" y="25"/>
                  <a:pt x="110" y="25"/>
                </a:cubicBezTo>
                <a:cubicBezTo>
                  <a:pt x="107" y="25"/>
                  <a:pt x="105" y="25"/>
                  <a:pt x="102" y="25"/>
                </a:cubicBezTo>
                <a:close/>
                <a:moveTo>
                  <a:pt x="124" y="25"/>
                </a:moveTo>
                <a:cubicBezTo>
                  <a:pt x="125" y="25"/>
                  <a:pt x="125" y="25"/>
                  <a:pt x="125" y="25"/>
                </a:cubicBezTo>
                <a:cubicBezTo>
                  <a:pt x="125" y="61"/>
                  <a:pt x="125" y="61"/>
                  <a:pt x="125" y="61"/>
                </a:cubicBezTo>
                <a:cubicBezTo>
                  <a:pt x="155" y="61"/>
                  <a:pt x="155" y="61"/>
                  <a:pt x="155" y="61"/>
                </a:cubicBezTo>
                <a:cubicBezTo>
                  <a:pt x="155" y="24"/>
                  <a:pt x="155" y="24"/>
                  <a:pt x="155" y="24"/>
                </a:cubicBezTo>
                <a:cubicBezTo>
                  <a:pt x="144" y="24"/>
                  <a:pt x="134" y="25"/>
                  <a:pt x="124" y="2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4" name="Freeform 187"/>
          <p:cNvSpPr>
            <a:spLocks/>
          </p:cNvSpPr>
          <p:nvPr/>
        </p:nvSpPr>
        <p:spPr bwMode="auto">
          <a:xfrm>
            <a:off x="6425734" y="3505024"/>
            <a:ext cx="618143" cy="617264"/>
          </a:xfrm>
          <a:custGeom>
            <a:avLst/>
            <a:gdLst>
              <a:gd name="T0" fmla="*/ 102 w 297"/>
              <a:gd name="T1" fmla="*/ 193 h 297"/>
              <a:gd name="T2" fmla="*/ 86 w 297"/>
              <a:gd name="T3" fmla="*/ 205 h 297"/>
              <a:gd name="T4" fmla="*/ 63 w 297"/>
              <a:gd name="T5" fmla="*/ 212 h 297"/>
              <a:gd name="T6" fmla="*/ 51 w 297"/>
              <a:gd name="T7" fmla="*/ 204 h 297"/>
              <a:gd name="T8" fmla="*/ 26 w 297"/>
              <a:gd name="T9" fmla="*/ 222 h 297"/>
              <a:gd name="T10" fmla="*/ 19 w 297"/>
              <a:gd name="T11" fmla="*/ 210 h 297"/>
              <a:gd name="T12" fmla="*/ 45 w 297"/>
              <a:gd name="T13" fmla="*/ 187 h 297"/>
              <a:gd name="T14" fmla="*/ 34 w 297"/>
              <a:gd name="T15" fmla="*/ 159 h 297"/>
              <a:gd name="T16" fmla="*/ 40 w 297"/>
              <a:gd name="T17" fmla="*/ 146 h 297"/>
              <a:gd name="T18" fmla="*/ 40 w 297"/>
              <a:gd name="T19" fmla="*/ 136 h 297"/>
              <a:gd name="T20" fmla="*/ 80 w 297"/>
              <a:gd name="T21" fmla="*/ 115 h 297"/>
              <a:gd name="T22" fmla="*/ 53 w 297"/>
              <a:gd name="T23" fmla="*/ 87 h 297"/>
              <a:gd name="T24" fmla="*/ 49 w 297"/>
              <a:gd name="T25" fmla="*/ 11 h 297"/>
              <a:gd name="T26" fmla="*/ 95 w 297"/>
              <a:gd name="T27" fmla="*/ 20 h 297"/>
              <a:gd name="T28" fmla="*/ 140 w 297"/>
              <a:gd name="T29" fmla="*/ 120 h 297"/>
              <a:gd name="T30" fmla="*/ 141 w 297"/>
              <a:gd name="T31" fmla="*/ 118 h 297"/>
              <a:gd name="T32" fmla="*/ 148 w 297"/>
              <a:gd name="T33" fmla="*/ 116 h 297"/>
              <a:gd name="T34" fmla="*/ 147 w 297"/>
              <a:gd name="T35" fmla="*/ 69 h 297"/>
              <a:gd name="T36" fmla="*/ 151 w 297"/>
              <a:gd name="T37" fmla="*/ 112 h 297"/>
              <a:gd name="T38" fmla="*/ 185 w 297"/>
              <a:gd name="T39" fmla="*/ 84 h 297"/>
              <a:gd name="T40" fmla="*/ 151 w 297"/>
              <a:gd name="T41" fmla="*/ 117 h 297"/>
              <a:gd name="T42" fmla="*/ 154 w 297"/>
              <a:gd name="T43" fmla="*/ 124 h 297"/>
              <a:gd name="T44" fmla="*/ 153 w 297"/>
              <a:gd name="T45" fmla="*/ 126 h 297"/>
              <a:gd name="T46" fmla="*/ 256 w 297"/>
              <a:gd name="T47" fmla="*/ 87 h 297"/>
              <a:gd name="T48" fmla="*/ 294 w 297"/>
              <a:gd name="T49" fmla="*/ 114 h 297"/>
              <a:gd name="T50" fmla="*/ 238 w 297"/>
              <a:gd name="T51" fmla="*/ 165 h 297"/>
              <a:gd name="T52" fmla="*/ 198 w 297"/>
              <a:gd name="T53" fmla="*/ 165 h 297"/>
              <a:gd name="T54" fmla="*/ 212 w 297"/>
              <a:gd name="T55" fmla="*/ 208 h 297"/>
              <a:gd name="T56" fmla="*/ 204 w 297"/>
              <a:gd name="T57" fmla="*/ 216 h 297"/>
              <a:gd name="T58" fmla="*/ 199 w 297"/>
              <a:gd name="T59" fmla="*/ 228 h 297"/>
              <a:gd name="T60" fmla="*/ 172 w 297"/>
              <a:gd name="T61" fmla="*/ 240 h 297"/>
              <a:gd name="T62" fmla="*/ 174 w 297"/>
              <a:gd name="T63" fmla="*/ 275 h 297"/>
              <a:gd name="T64" fmla="*/ 160 w 297"/>
              <a:gd name="T65" fmla="*/ 278 h 297"/>
              <a:gd name="T66" fmla="*/ 156 w 297"/>
              <a:gd name="T67" fmla="*/ 248 h 297"/>
              <a:gd name="T68" fmla="*/ 141 w 297"/>
              <a:gd name="T69" fmla="*/ 245 h 297"/>
              <a:gd name="T70" fmla="*/ 130 w 297"/>
              <a:gd name="T71" fmla="*/ 224 h 297"/>
              <a:gd name="T72" fmla="*/ 128 w 297"/>
              <a:gd name="T73" fmla="*/ 203 h 297"/>
              <a:gd name="T74" fmla="*/ 100 w 297"/>
              <a:gd name="T75" fmla="*/ 234 h 297"/>
              <a:gd name="T76" fmla="*/ 100 w 297"/>
              <a:gd name="T77" fmla="*/ 234 h 297"/>
              <a:gd name="T78" fmla="*/ 99 w 297"/>
              <a:gd name="T79" fmla="*/ 234 h 297"/>
              <a:gd name="T80" fmla="*/ 102 w 297"/>
              <a:gd name="T81" fmla="*/ 19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7" h="297">
                <a:moveTo>
                  <a:pt x="102" y="193"/>
                </a:moveTo>
                <a:cubicBezTo>
                  <a:pt x="98" y="198"/>
                  <a:pt x="92" y="204"/>
                  <a:pt x="86" y="205"/>
                </a:cubicBezTo>
                <a:cubicBezTo>
                  <a:pt x="79" y="229"/>
                  <a:pt x="69" y="209"/>
                  <a:pt x="63" y="212"/>
                </a:cubicBezTo>
                <a:cubicBezTo>
                  <a:pt x="49" y="216"/>
                  <a:pt x="57" y="205"/>
                  <a:pt x="51" y="204"/>
                </a:cubicBezTo>
                <a:cubicBezTo>
                  <a:pt x="39" y="205"/>
                  <a:pt x="30" y="210"/>
                  <a:pt x="26" y="222"/>
                </a:cubicBezTo>
                <a:cubicBezTo>
                  <a:pt x="15" y="238"/>
                  <a:pt x="0" y="212"/>
                  <a:pt x="19" y="210"/>
                </a:cubicBezTo>
                <a:cubicBezTo>
                  <a:pt x="27" y="210"/>
                  <a:pt x="47" y="197"/>
                  <a:pt x="45" y="187"/>
                </a:cubicBezTo>
                <a:cubicBezTo>
                  <a:pt x="25" y="181"/>
                  <a:pt x="50" y="167"/>
                  <a:pt x="34" y="159"/>
                </a:cubicBezTo>
                <a:cubicBezTo>
                  <a:pt x="30" y="153"/>
                  <a:pt x="43" y="153"/>
                  <a:pt x="40" y="146"/>
                </a:cubicBezTo>
                <a:cubicBezTo>
                  <a:pt x="37" y="143"/>
                  <a:pt x="37" y="140"/>
                  <a:pt x="40" y="136"/>
                </a:cubicBezTo>
                <a:cubicBezTo>
                  <a:pt x="51" y="121"/>
                  <a:pt x="65" y="116"/>
                  <a:pt x="80" y="115"/>
                </a:cubicBezTo>
                <a:cubicBezTo>
                  <a:pt x="67" y="115"/>
                  <a:pt x="52" y="104"/>
                  <a:pt x="53" y="87"/>
                </a:cubicBezTo>
                <a:cubicBezTo>
                  <a:pt x="53" y="57"/>
                  <a:pt x="39" y="25"/>
                  <a:pt x="49" y="11"/>
                </a:cubicBezTo>
                <a:cubicBezTo>
                  <a:pt x="57" y="0"/>
                  <a:pt x="79" y="1"/>
                  <a:pt x="95" y="20"/>
                </a:cubicBezTo>
                <a:cubicBezTo>
                  <a:pt x="122" y="46"/>
                  <a:pt x="134" y="82"/>
                  <a:pt x="140" y="120"/>
                </a:cubicBezTo>
                <a:cubicBezTo>
                  <a:pt x="141" y="118"/>
                  <a:pt x="141" y="118"/>
                  <a:pt x="141" y="118"/>
                </a:cubicBezTo>
                <a:cubicBezTo>
                  <a:pt x="142" y="116"/>
                  <a:pt x="145" y="115"/>
                  <a:pt x="148" y="116"/>
                </a:cubicBezTo>
                <a:cubicBezTo>
                  <a:pt x="152" y="100"/>
                  <a:pt x="138" y="85"/>
                  <a:pt x="147" y="69"/>
                </a:cubicBezTo>
                <a:cubicBezTo>
                  <a:pt x="143" y="87"/>
                  <a:pt x="151" y="97"/>
                  <a:pt x="151" y="112"/>
                </a:cubicBezTo>
                <a:cubicBezTo>
                  <a:pt x="161" y="102"/>
                  <a:pt x="175" y="98"/>
                  <a:pt x="185" y="84"/>
                </a:cubicBezTo>
                <a:cubicBezTo>
                  <a:pt x="181" y="98"/>
                  <a:pt x="158" y="104"/>
                  <a:pt x="151" y="117"/>
                </a:cubicBezTo>
                <a:cubicBezTo>
                  <a:pt x="153" y="119"/>
                  <a:pt x="155" y="121"/>
                  <a:pt x="154" y="124"/>
                </a:cubicBezTo>
                <a:cubicBezTo>
                  <a:pt x="153" y="126"/>
                  <a:pt x="153" y="126"/>
                  <a:pt x="153" y="126"/>
                </a:cubicBezTo>
                <a:cubicBezTo>
                  <a:pt x="185" y="103"/>
                  <a:pt x="218" y="87"/>
                  <a:pt x="256" y="87"/>
                </a:cubicBezTo>
                <a:cubicBezTo>
                  <a:pt x="281" y="86"/>
                  <a:pt x="297" y="101"/>
                  <a:pt x="294" y="114"/>
                </a:cubicBezTo>
                <a:cubicBezTo>
                  <a:pt x="291" y="131"/>
                  <a:pt x="259" y="144"/>
                  <a:pt x="238" y="165"/>
                </a:cubicBezTo>
                <a:cubicBezTo>
                  <a:pt x="226" y="177"/>
                  <a:pt x="208" y="174"/>
                  <a:pt x="198" y="165"/>
                </a:cubicBezTo>
                <a:cubicBezTo>
                  <a:pt x="208" y="176"/>
                  <a:pt x="214" y="190"/>
                  <a:pt x="212" y="208"/>
                </a:cubicBezTo>
                <a:cubicBezTo>
                  <a:pt x="211" y="213"/>
                  <a:pt x="209" y="215"/>
                  <a:pt x="204" y="216"/>
                </a:cubicBezTo>
                <a:cubicBezTo>
                  <a:pt x="197" y="218"/>
                  <a:pt x="207" y="227"/>
                  <a:pt x="199" y="228"/>
                </a:cubicBezTo>
                <a:cubicBezTo>
                  <a:pt x="182" y="223"/>
                  <a:pt x="190" y="250"/>
                  <a:pt x="172" y="240"/>
                </a:cubicBezTo>
                <a:cubicBezTo>
                  <a:pt x="163" y="245"/>
                  <a:pt x="168" y="270"/>
                  <a:pt x="174" y="275"/>
                </a:cubicBezTo>
                <a:cubicBezTo>
                  <a:pt x="186" y="290"/>
                  <a:pt x="156" y="297"/>
                  <a:pt x="160" y="278"/>
                </a:cubicBezTo>
                <a:cubicBezTo>
                  <a:pt x="165" y="267"/>
                  <a:pt x="163" y="257"/>
                  <a:pt x="156" y="248"/>
                </a:cubicBezTo>
                <a:cubicBezTo>
                  <a:pt x="150" y="244"/>
                  <a:pt x="148" y="258"/>
                  <a:pt x="141" y="245"/>
                </a:cubicBezTo>
                <a:cubicBezTo>
                  <a:pt x="139" y="238"/>
                  <a:pt x="118" y="245"/>
                  <a:pt x="130" y="224"/>
                </a:cubicBezTo>
                <a:cubicBezTo>
                  <a:pt x="127" y="219"/>
                  <a:pt x="126" y="210"/>
                  <a:pt x="128" y="203"/>
                </a:cubicBezTo>
                <a:cubicBezTo>
                  <a:pt x="114" y="193"/>
                  <a:pt x="111" y="228"/>
                  <a:pt x="100" y="234"/>
                </a:cubicBezTo>
                <a:cubicBezTo>
                  <a:pt x="100" y="234"/>
                  <a:pt x="100" y="234"/>
                  <a:pt x="100" y="234"/>
                </a:cubicBezTo>
                <a:cubicBezTo>
                  <a:pt x="99" y="234"/>
                  <a:pt x="99" y="234"/>
                  <a:pt x="99" y="234"/>
                </a:cubicBezTo>
                <a:cubicBezTo>
                  <a:pt x="97" y="222"/>
                  <a:pt x="119" y="195"/>
                  <a:pt x="102" y="19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5" name="Freeform 188"/>
          <p:cNvSpPr>
            <a:spLocks noEditPoints="1"/>
          </p:cNvSpPr>
          <p:nvPr/>
        </p:nvSpPr>
        <p:spPr bwMode="auto">
          <a:xfrm>
            <a:off x="7079049" y="4213734"/>
            <a:ext cx="129256" cy="123101"/>
          </a:xfrm>
          <a:custGeom>
            <a:avLst/>
            <a:gdLst>
              <a:gd name="T0" fmla="*/ 31 w 62"/>
              <a:gd name="T1" fmla="*/ 0 h 59"/>
              <a:gd name="T2" fmla="*/ 44 w 62"/>
              <a:gd name="T3" fmla="*/ 12 h 59"/>
              <a:gd name="T4" fmla="*/ 44 w 62"/>
              <a:gd name="T5" fmla="*/ 13 h 59"/>
              <a:gd name="T6" fmla="*/ 45 w 62"/>
              <a:gd name="T7" fmla="*/ 13 h 59"/>
              <a:gd name="T8" fmla="*/ 60 w 62"/>
              <a:gd name="T9" fmla="*/ 21 h 59"/>
              <a:gd name="T10" fmla="*/ 52 w 62"/>
              <a:gd name="T11" fmla="*/ 36 h 59"/>
              <a:gd name="T12" fmla="*/ 51 w 62"/>
              <a:gd name="T13" fmla="*/ 37 h 59"/>
              <a:gd name="T14" fmla="*/ 52 w 62"/>
              <a:gd name="T15" fmla="*/ 38 h 59"/>
              <a:gd name="T16" fmla="*/ 49 w 62"/>
              <a:gd name="T17" fmla="*/ 55 h 59"/>
              <a:gd name="T18" fmla="*/ 32 w 62"/>
              <a:gd name="T19" fmla="*/ 52 h 59"/>
              <a:gd name="T20" fmla="*/ 31 w 62"/>
              <a:gd name="T21" fmla="*/ 51 h 59"/>
              <a:gd name="T22" fmla="*/ 30 w 62"/>
              <a:gd name="T23" fmla="*/ 52 h 59"/>
              <a:gd name="T24" fmla="*/ 13 w 62"/>
              <a:gd name="T25" fmla="*/ 55 h 59"/>
              <a:gd name="T26" fmla="*/ 10 w 62"/>
              <a:gd name="T27" fmla="*/ 38 h 59"/>
              <a:gd name="T28" fmla="*/ 11 w 62"/>
              <a:gd name="T29" fmla="*/ 36 h 59"/>
              <a:gd name="T30" fmla="*/ 10 w 62"/>
              <a:gd name="T31" fmla="*/ 36 h 59"/>
              <a:gd name="T32" fmla="*/ 2 w 62"/>
              <a:gd name="T33" fmla="*/ 21 h 59"/>
              <a:gd name="T34" fmla="*/ 18 w 62"/>
              <a:gd name="T35" fmla="*/ 13 h 59"/>
              <a:gd name="T36" fmla="*/ 19 w 62"/>
              <a:gd name="T37" fmla="*/ 13 h 59"/>
              <a:gd name="T38" fmla="*/ 19 w 62"/>
              <a:gd name="T39" fmla="*/ 12 h 59"/>
              <a:gd name="T40" fmla="*/ 31 w 62"/>
              <a:gd name="T41" fmla="*/ 0 h 59"/>
              <a:gd name="T42" fmla="*/ 31 w 62"/>
              <a:gd name="T43" fmla="*/ 27 h 59"/>
              <a:gd name="T44" fmla="*/ 28 w 62"/>
              <a:gd name="T45" fmla="*/ 30 h 59"/>
              <a:gd name="T46" fmla="*/ 31 w 62"/>
              <a:gd name="T47" fmla="*/ 33 h 59"/>
              <a:gd name="T48" fmla="*/ 34 w 62"/>
              <a:gd name="T49" fmla="*/ 30 h 59"/>
              <a:gd name="T50" fmla="*/ 31 w 62"/>
              <a:gd name="T51" fmla="*/ 27 h 59"/>
              <a:gd name="T52" fmla="*/ 37 w 62"/>
              <a:gd name="T53" fmla="*/ 37 h 59"/>
              <a:gd name="T54" fmla="*/ 35 w 62"/>
              <a:gd name="T55" fmla="*/ 38 h 59"/>
              <a:gd name="T56" fmla="*/ 37 w 62"/>
              <a:gd name="T57" fmla="*/ 40 h 59"/>
              <a:gd name="T58" fmla="*/ 38 w 62"/>
              <a:gd name="T59" fmla="*/ 38 h 59"/>
              <a:gd name="T60" fmla="*/ 37 w 62"/>
              <a:gd name="T61" fmla="*/ 37 h 59"/>
              <a:gd name="T62" fmla="*/ 22 w 62"/>
              <a:gd name="T63" fmla="*/ 26 h 59"/>
              <a:gd name="T64" fmla="*/ 20 w 62"/>
              <a:gd name="T65" fmla="*/ 27 h 59"/>
              <a:gd name="T66" fmla="*/ 22 w 62"/>
              <a:gd name="T67" fmla="*/ 29 h 59"/>
              <a:gd name="T68" fmla="*/ 24 w 62"/>
              <a:gd name="T69" fmla="*/ 27 h 59"/>
              <a:gd name="T70" fmla="*/ 22 w 62"/>
              <a:gd name="T71" fmla="*/ 26 h 59"/>
              <a:gd name="T72" fmla="*/ 40 w 62"/>
              <a:gd name="T73" fmla="*/ 25 h 59"/>
              <a:gd name="T74" fmla="*/ 38 w 62"/>
              <a:gd name="T75" fmla="*/ 27 h 59"/>
              <a:gd name="T76" fmla="*/ 40 w 62"/>
              <a:gd name="T77" fmla="*/ 29 h 59"/>
              <a:gd name="T78" fmla="*/ 42 w 62"/>
              <a:gd name="T79" fmla="*/ 27 h 59"/>
              <a:gd name="T80" fmla="*/ 40 w 62"/>
              <a:gd name="T81" fmla="*/ 25 h 59"/>
              <a:gd name="T82" fmla="*/ 31 w 62"/>
              <a:gd name="T83" fmla="*/ 18 h 59"/>
              <a:gd name="T84" fmla="*/ 29 w 62"/>
              <a:gd name="T85" fmla="*/ 20 h 59"/>
              <a:gd name="T86" fmla="*/ 31 w 62"/>
              <a:gd name="T87" fmla="*/ 22 h 59"/>
              <a:gd name="T88" fmla="*/ 33 w 62"/>
              <a:gd name="T89" fmla="*/ 20 h 59"/>
              <a:gd name="T90" fmla="*/ 31 w 62"/>
              <a:gd name="T91" fmla="*/ 18 h 59"/>
              <a:gd name="T92" fmla="*/ 25 w 62"/>
              <a:gd name="T93" fmla="*/ 36 h 59"/>
              <a:gd name="T94" fmla="*/ 23 w 62"/>
              <a:gd name="T95" fmla="*/ 38 h 59"/>
              <a:gd name="T96" fmla="*/ 25 w 62"/>
              <a:gd name="T97" fmla="*/ 39 h 59"/>
              <a:gd name="T98" fmla="*/ 27 w 62"/>
              <a:gd name="T99" fmla="*/ 38 h 59"/>
              <a:gd name="T100" fmla="*/ 25 w 62"/>
              <a:gd name="T101" fmla="*/ 36 h 59"/>
              <a:gd name="T102" fmla="*/ 36 w 62"/>
              <a:gd name="T103" fmla="*/ 23 h 59"/>
              <a:gd name="T104" fmla="*/ 31 w 62"/>
              <a:gd name="T105" fmla="*/ 24 h 59"/>
              <a:gd name="T106" fmla="*/ 26 w 62"/>
              <a:gd name="T107" fmla="*/ 23 h 59"/>
              <a:gd name="T108" fmla="*/ 26 w 62"/>
              <a:gd name="T109" fmla="*/ 28 h 59"/>
              <a:gd name="T110" fmla="*/ 23 w 62"/>
              <a:gd name="T111" fmla="*/ 33 h 59"/>
              <a:gd name="T112" fmla="*/ 28 w 62"/>
              <a:gd name="T113" fmla="*/ 35 h 59"/>
              <a:gd name="T114" fmla="*/ 31 w 62"/>
              <a:gd name="T115" fmla="*/ 39 h 59"/>
              <a:gd name="T116" fmla="*/ 34 w 62"/>
              <a:gd name="T117" fmla="*/ 35 h 59"/>
              <a:gd name="T118" fmla="*/ 39 w 62"/>
              <a:gd name="T119" fmla="*/ 33 h 59"/>
              <a:gd name="T120" fmla="*/ 37 w 62"/>
              <a:gd name="T121" fmla="*/ 29 h 59"/>
              <a:gd name="T122" fmla="*/ 36 w 62"/>
              <a:gd name="T123" fmla="*/ 2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2" h="59">
                <a:moveTo>
                  <a:pt x="31" y="0"/>
                </a:moveTo>
                <a:cubicBezTo>
                  <a:pt x="38" y="0"/>
                  <a:pt x="44" y="5"/>
                  <a:pt x="44" y="12"/>
                </a:cubicBezTo>
                <a:cubicBezTo>
                  <a:pt x="44" y="12"/>
                  <a:pt x="44" y="13"/>
                  <a:pt x="44" y="13"/>
                </a:cubicBezTo>
                <a:cubicBezTo>
                  <a:pt x="44" y="13"/>
                  <a:pt x="44" y="13"/>
                  <a:pt x="45" y="13"/>
                </a:cubicBezTo>
                <a:cubicBezTo>
                  <a:pt x="51" y="11"/>
                  <a:pt x="58" y="14"/>
                  <a:pt x="60" y="21"/>
                </a:cubicBezTo>
                <a:cubicBezTo>
                  <a:pt x="62" y="27"/>
                  <a:pt x="59" y="34"/>
                  <a:pt x="52" y="36"/>
                </a:cubicBezTo>
                <a:cubicBezTo>
                  <a:pt x="52" y="36"/>
                  <a:pt x="51" y="37"/>
                  <a:pt x="51" y="37"/>
                </a:cubicBezTo>
                <a:cubicBezTo>
                  <a:pt x="51" y="37"/>
                  <a:pt x="51" y="37"/>
                  <a:pt x="52" y="38"/>
                </a:cubicBezTo>
                <a:cubicBezTo>
                  <a:pt x="56" y="43"/>
                  <a:pt x="55" y="51"/>
                  <a:pt x="49" y="55"/>
                </a:cubicBezTo>
                <a:cubicBezTo>
                  <a:pt x="44" y="59"/>
                  <a:pt x="36" y="58"/>
                  <a:pt x="32" y="52"/>
                </a:cubicBezTo>
                <a:cubicBezTo>
                  <a:pt x="32" y="52"/>
                  <a:pt x="31" y="51"/>
                  <a:pt x="31" y="51"/>
                </a:cubicBezTo>
                <a:cubicBezTo>
                  <a:pt x="31" y="51"/>
                  <a:pt x="31" y="52"/>
                  <a:pt x="30" y="52"/>
                </a:cubicBezTo>
                <a:cubicBezTo>
                  <a:pt x="26" y="57"/>
                  <a:pt x="19" y="59"/>
                  <a:pt x="13" y="55"/>
                </a:cubicBezTo>
                <a:cubicBezTo>
                  <a:pt x="8" y="51"/>
                  <a:pt x="6" y="43"/>
                  <a:pt x="10" y="38"/>
                </a:cubicBezTo>
                <a:cubicBezTo>
                  <a:pt x="11" y="37"/>
                  <a:pt x="11" y="37"/>
                  <a:pt x="11" y="36"/>
                </a:cubicBezTo>
                <a:cubicBezTo>
                  <a:pt x="11" y="36"/>
                  <a:pt x="11" y="36"/>
                  <a:pt x="10" y="36"/>
                </a:cubicBezTo>
                <a:cubicBezTo>
                  <a:pt x="4" y="34"/>
                  <a:pt x="0" y="27"/>
                  <a:pt x="2" y="21"/>
                </a:cubicBezTo>
                <a:cubicBezTo>
                  <a:pt x="4" y="14"/>
                  <a:pt x="11" y="11"/>
                  <a:pt x="18" y="13"/>
                </a:cubicBezTo>
                <a:cubicBezTo>
                  <a:pt x="18" y="13"/>
                  <a:pt x="19" y="13"/>
                  <a:pt x="19" y="13"/>
                </a:cubicBezTo>
                <a:cubicBezTo>
                  <a:pt x="19" y="13"/>
                  <a:pt x="19" y="12"/>
                  <a:pt x="19" y="12"/>
                </a:cubicBezTo>
                <a:cubicBezTo>
                  <a:pt x="19" y="5"/>
                  <a:pt x="25" y="0"/>
                  <a:pt x="31" y="0"/>
                </a:cubicBezTo>
                <a:close/>
                <a:moveTo>
                  <a:pt x="31" y="27"/>
                </a:moveTo>
                <a:cubicBezTo>
                  <a:pt x="29" y="27"/>
                  <a:pt x="28" y="28"/>
                  <a:pt x="28" y="30"/>
                </a:cubicBezTo>
                <a:cubicBezTo>
                  <a:pt x="28" y="32"/>
                  <a:pt x="29" y="33"/>
                  <a:pt x="31" y="33"/>
                </a:cubicBezTo>
                <a:cubicBezTo>
                  <a:pt x="33" y="33"/>
                  <a:pt x="34" y="32"/>
                  <a:pt x="34" y="30"/>
                </a:cubicBezTo>
                <a:cubicBezTo>
                  <a:pt x="34" y="28"/>
                  <a:pt x="33" y="27"/>
                  <a:pt x="31" y="27"/>
                </a:cubicBezTo>
                <a:close/>
                <a:moveTo>
                  <a:pt x="37" y="37"/>
                </a:moveTo>
                <a:cubicBezTo>
                  <a:pt x="36" y="37"/>
                  <a:pt x="35" y="37"/>
                  <a:pt x="35" y="38"/>
                </a:cubicBezTo>
                <a:cubicBezTo>
                  <a:pt x="35" y="39"/>
                  <a:pt x="36" y="40"/>
                  <a:pt x="37" y="40"/>
                </a:cubicBezTo>
                <a:cubicBezTo>
                  <a:pt x="38" y="40"/>
                  <a:pt x="38" y="39"/>
                  <a:pt x="38" y="38"/>
                </a:cubicBezTo>
                <a:cubicBezTo>
                  <a:pt x="38" y="37"/>
                  <a:pt x="38" y="37"/>
                  <a:pt x="37" y="37"/>
                </a:cubicBezTo>
                <a:close/>
                <a:moveTo>
                  <a:pt x="22" y="26"/>
                </a:moveTo>
                <a:cubicBezTo>
                  <a:pt x="21" y="26"/>
                  <a:pt x="20" y="26"/>
                  <a:pt x="20" y="27"/>
                </a:cubicBezTo>
                <a:cubicBezTo>
                  <a:pt x="20" y="28"/>
                  <a:pt x="21" y="29"/>
                  <a:pt x="22" y="29"/>
                </a:cubicBezTo>
                <a:cubicBezTo>
                  <a:pt x="23" y="29"/>
                  <a:pt x="24" y="28"/>
                  <a:pt x="24" y="27"/>
                </a:cubicBezTo>
                <a:cubicBezTo>
                  <a:pt x="24" y="26"/>
                  <a:pt x="23" y="26"/>
                  <a:pt x="22" y="26"/>
                </a:cubicBezTo>
                <a:close/>
                <a:moveTo>
                  <a:pt x="40" y="25"/>
                </a:moveTo>
                <a:cubicBezTo>
                  <a:pt x="39" y="25"/>
                  <a:pt x="38" y="26"/>
                  <a:pt x="38" y="27"/>
                </a:cubicBezTo>
                <a:cubicBezTo>
                  <a:pt x="38" y="28"/>
                  <a:pt x="39" y="29"/>
                  <a:pt x="40" y="29"/>
                </a:cubicBezTo>
                <a:cubicBezTo>
                  <a:pt x="41" y="29"/>
                  <a:pt x="42" y="28"/>
                  <a:pt x="42" y="27"/>
                </a:cubicBezTo>
                <a:cubicBezTo>
                  <a:pt x="42" y="26"/>
                  <a:pt x="41" y="25"/>
                  <a:pt x="40" y="25"/>
                </a:cubicBezTo>
                <a:close/>
                <a:moveTo>
                  <a:pt x="31" y="18"/>
                </a:moveTo>
                <a:cubicBezTo>
                  <a:pt x="30" y="18"/>
                  <a:pt x="29" y="19"/>
                  <a:pt x="29" y="20"/>
                </a:cubicBezTo>
                <a:cubicBezTo>
                  <a:pt x="29" y="21"/>
                  <a:pt x="30" y="22"/>
                  <a:pt x="31" y="22"/>
                </a:cubicBezTo>
                <a:cubicBezTo>
                  <a:pt x="32" y="22"/>
                  <a:pt x="33" y="21"/>
                  <a:pt x="33" y="20"/>
                </a:cubicBezTo>
                <a:cubicBezTo>
                  <a:pt x="33" y="19"/>
                  <a:pt x="32" y="18"/>
                  <a:pt x="31" y="18"/>
                </a:cubicBezTo>
                <a:close/>
                <a:moveTo>
                  <a:pt x="25" y="36"/>
                </a:moveTo>
                <a:cubicBezTo>
                  <a:pt x="24" y="36"/>
                  <a:pt x="23" y="37"/>
                  <a:pt x="23" y="38"/>
                </a:cubicBezTo>
                <a:cubicBezTo>
                  <a:pt x="23" y="39"/>
                  <a:pt x="24" y="39"/>
                  <a:pt x="25" y="39"/>
                </a:cubicBezTo>
                <a:cubicBezTo>
                  <a:pt x="26" y="39"/>
                  <a:pt x="27" y="39"/>
                  <a:pt x="27" y="38"/>
                </a:cubicBezTo>
                <a:cubicBezTo>
                  <a:pt x="27" y="37"/>
                  <a:pt x="26" y="36"/>
                  <a:pt x="25" y="36"/>
                </a:cubicBezTo>
                <a:close/>
                <a:moveTo>
                  <a:pt x="36" y="23"/>
                </a:moveTo>
                <a:cubicBezTo>
                  <a:pt x="35" y="24"/>
                  <a:pt x="33" y="24"/>
                  <a:pt x="31" y="24"/>
                </a:cubicBezTo>
                <a:cubicBezTo>
                  <a:pt x="30" y="24"/>
                  <a:pt x="28" y="24"/>
                  <a:pt x="26" y="23"/>
                </a:cubicBezTo>
                <a:cubicBezTo>
                  <a:pt x="26" y="25"/>
                  <a:pt x="26" y="26"/>
                  <a:pt x="26" y="28"/>
                </a:cubicBezTo>
                <a:cubicBezTo>
                  <a:pt x="25" y="30"/>
                  <a:pt x="24" y="31"/>
                  <a:pt x="23" y="33"/>
                </a:cubicBezTo>
                <a:cubicBezTo>
                  <a:pt x="25" y="33"/>
                  <a:pt x="26" y="34"/>
                  <a:pt x="28" y="35"/>
                </a:cubicBezTo>
                <a:cubicBezTo>
                  <a:pt x="29" y="36"/>
                  <a:pt x="30" y="37"/>
                  <a:pt x="31" y="39"/>
                </a:cubicBezTo>
                <a:cubicBezTo>
                  <a:pt x="32" y="37"/>
                  <a:pt x="33" y="36"/>
                  <a:pt x="34" y="35"/>
                </a:cubicBezTo>
                <a:cubicBezTo>
                  <a:pt x="36" y="34"/>
                  <a:pt x="38" y="33"/>
                  <a:pt x="39" y="33"/>
                </a:cubicBezTo>
                <a:cubicBezTo>
                  <a:pt x="38" y="32"/>
                  <a:pt x="37" y="30"/>
                  <a:pt x="37" y="29"/>
                </a:cubicBezTo>
                <a:cubicBezTo>
                  <a:pt x="36" y="27"/>
                  <a:pt x="36" y="25"/>
                  <a:pt x="36" y="2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6" name="Freeform 189"/>
          <p:cNvSpPr>
            <a:spLocks noEditPoints="1"/>
          </p:cNvSpPr>
          <p:nvPr/>
        </p:nvSpPr>
        <p:spPr bwMode="auto">
          <a:xfrm>
            <a:off x="7285683" y="4049307"/>
            <a:ext cx="109912" cy="104636"/>
          </a:xfrm>
          <a:custGeom>
            <a:avLst/>
            <a:gdLst>
              <a:gd name="T0" fmla="*/ 27 w 53"/>
              <a:gd name="T1" fmla="*/ 0 h 50"/>
              <a:gd name="T2" fmla="*/ 37 w 53"/>
              <a:gd name="T3" fmla="*/ 11 h 50"/>
              <a:gd name="T4" fmla="*/ 37 w 53"/>
              <a:gd name="T5" fmla="*/ 12 h 50"/>
              <a:gd name="T6" fmla="*/ 38 w 53"/>
              <a:gd name="T7" fmla="*/ 12 h 50"/>
              <a:gd name="T8" fmla="*/ 51 w 53"/>
              <a:gd name="T9" fmla="*/ 18 h 50"/>
              <a:gd name="T10" fmla="*/ 44 w 53"/>
              <a:gd name="T11" fmla="*/ 31 h 50"/>
              <a:gd name="T12" fmla="*/ 43 w 53"/>
              <a:gd name="T13" fmla="*/ 32 h 50"/>
              <a:gd name="T14" fmla="*/ 44 w 53"/>
              <a:gd name="T15" fmla="*/ 32 h 50"/>
              <a:gd name="T16" fmla="*/ 42 w 53"/>
              <a:gd name="T17" fmla="*/ 47 h 50"/>
              <a:gd name="T18" fmla="*/ 27 w 53"/>
              <a:gd name="T19" fmla="*/ 45 h 50"/>
              <a:gd name="T20" fmla="*/ 26 w 53"/>
              <a:gd name="T21" fmla="*/ 44 h 50"/>
              <a:gd name="T22" fmla="*/ 26 w 53"/>
              <a:gd name="T23" fmla="*/ 45 h 50"/>
              <a:gd name="T24" fmla="*/ 11 w 53"/>
              <a:gd name="T25" fmla="*/ 47 h 50"/>
              <a:gd name="T26" fmla="*/ 9 w 53"/>
              <a:gd name="T27" fmla="*/ 32 h 50"/>
              <a:gd name="T28" fmla="*/ 10 w 53"/>
              <a:gd name="T29" fmla="*/ 31 h 50"/>
              <a:gd name="T30" fmla="*/ 9 w 53"/>
              <a:gd name="T31" fmla="*/ 31 h 50"/>
              <a:gd name="T32" fmla="*/ 2 w 53"/>
              <a:gd name="T33" fmla="*/ 18 h 50"/>
              <a:gd name="T34" fmla="*/ 15 w 53"/>
              <a:gd name="T35" fmla="*/ 11 h 50"/>
              <a:gd name="T36" fmla="*/ 16 w 53"/>
              <a:gd name="T37" fmla="*/ 12 h 50"/>
              <a:gd name="T38" fmla="*/ 16 w 53"/>
              <a:gd name="T39" fmla="*/ 11 h 50"/>
              <a:gd name="T40" fmla="*/ 27 w 53"/>
              <a:gd name="T41" fmla="*/ 0 h 50"/>
              <a:gd name="T42" fmla="*/ 26 w 53"/>
              <a:gd name="T43" fmla="*/ 23 h 50"/>
              <a:gd name="T44" fmla="*/ 23 w 53"/>
              <a:gd name="T45" fmla="*/ 26 h 50"/>
              <a:gd name="T46" fmla="*/ 26 w 53"/>
              <a:gd name="T47" fmla="*/ 29 h 50"/>
              <a:gd name="T48" fmla="*/ 29 w 53"/>
              <a:gd name="T49" fmla="*/ 26 h 50"/>
              <a:gd name="T50" fmla="*/ 26 w 53"/>
              <a:gd name="T51" fmla="*/ 23 h 50"/>
              <a:gd name="T52" fmla="*/ 31 w 53"/>
              <a:gd name="T53" fmla="*/ 32 h 50"/>
              <a:gd name="T54" fmla="*/ 30 w 53"/>
              <a:gd name="T55" fmla="*/ 33 h 50"/>
              <a:gd name="T56" fmla="*/ 31 w 53"/>
              <a:gd name="T57" fmla="*/ 34 h 50"/>
              <a:gd name="T58" fmla="*/ 32 w 53"/>
              <a:gd name="T59" fmla="*/ 33 h 50"/>
              <a:gd name="T60" fmla="*/ 31 w 53"/>
              <a:gd name="T61" fmla="*/ 32 h 50"/>
              <a:gd name="T62" fmla="*/ 19 w 53"/>
              <a:gd name="T63" fmla="*/ 22 h 50"/>
              <a:gd name="T64" fmla="*/ 17 w 53"/>
              <a:gd name="T65" fmla="*/ 24 h 50"/>
              <a:gd name="T66" fmla="*/ 19 w 53"/>
              <a:gd name="T67" fmla="*/ 25 h 50"/>
              <a:gd name="T68" fmla="*/ 20 w 53"/>
              <a:gd name="T69" fmla="*/ 24 h 50"/>
              <a:gd name="T70" fmla="*/ 19 w 53"/>
              <a:gd name="T71" fmla="*/ 22 h 50"/>
              <a:gd name="T72" fmla="*/ 34 w 53"/>
              <a:gd name="T73" fmla="*/ 22 h 50"/>
              <a:gd name="T74" fmla="*/ 32 w 53"/>
              <a:gd name="T75" fmla="*/ 24 h 50"/>
              <a:gd name="T76" fmla="*/ 34 w 53"/>
              <a:gd name="T77" fmla="*/ 25 h 50"/>
              <a:gd name="T78" fmla="*/ 35 w 53"/>
              <a:gd name="T79" fmla="*/ 24 h 50"/>
              <a:gd name="T80" fmla="*/ 34 w 53"/>
              <a:gd name="T81" fmla="*/ 22 h 50"/>
              <a:gd name="T82" fmla="*/ 26 w 53"/>
              <a:gd name="T83" fmla="*/ 16 h 50"/>
              <a:gd name="T84" fmla="*/ 25 w 53"/>
              <a:gd name="T85" fmla="*/ 17 h 50"/>
              <a:gd name="T86" fmla="*/ 26 w 53"/>
              <a:gd name="T87" fmla="*/ 19 h 50"/>
              <a:gd name="T88" fmla="*/ 28 w 53"/>
              <a:gd name="T89" fmla="*/ 17 h 50"/>
              <a:gd name="T90" fmla="*/ 26 w 53"/>
              <a:gd name="T91" fmla="*/ 16 h 50"/>
              <a:gd name="T92" fmla="*/ 21 w 53"/>
              <a:gd name="T93" fmla="*/ 31 h 50"/>
              <a:gd name="T94" fmla="*/ 20 w 53"/>
              <a:gd name="T95" fmla="*/ 32 h 50"/>
              <a:gd name="T96" fmla="*/ 21 w 53"/>
              <a:gd name="T97" fmla="*/ 34 h 50"/>
              <a:gd name="T98" fmla="*/ 23 w 53"/>
              <a:gd name="T99" fmla="*/ 32 h 50"/>
              <a:gd name="T100" fmla="*/ 21 w 53"/>
              <a:gd name="T101" fmla="*/ 31 h 50"/>
              <a:gd name="T102" fmla="*/ 31 w 53"/>
              <a:gd name="T103" fmla="*/ 20 h 50"/>
              <a:gd name="T104" fmla="*/ 27 w 53"/>
              <a:gd name="T105" fmla="*/ 21 h 50"/>
              <a:gd name="T106" fmla="*/ 22 w 53"/>
              <a:gd name="T107" fmla="*/ 20 h 50"/>
              <a:gd name="T108" fmla="*/ 22 w 53"/>
              <a:gd name="T109" fmla="*/ 24 h 50"/>
              <a:gd name="T110" fmla="*/ 19 w 53"/>
              <a:gd name="T111" fmla="*/ 28 h 50"/>
              <a:gd name="T112" fmla="*/ 23 w 53"/>
              <a:gd name="T113" fmla="*/ 30 h 50"/>
              <a:gd name="T114" fmla="*/ 26 w 53"/>
              <a:gd name="T115" fmla="*/ 33 h 50"/>
              <a:gd name="T116" fmla="*/ 29 w 53"/>
              <a:gd name="T117" fmla="*/ 30 h 50"/>
              <a:gd name="T118" fmla="*/ 33 w 53"/>
              <a:gd name="T119" fmla="*/ 28 h 50"/>
              <a:gd name="T120" fmla="*/ 31 w 53"/>
              <a:gd name="T121" fmla="*/ 25 h 50"/>
              <a:gd name="T122" fmla="*/ 31 w 53"/>
              <a:gd name="T123"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 h="50">
                <a:moveTo>
                  <a:pt x="27" y="0"/>
                </a:moveTo>
                <a:cubicBezTo>
                  <a:pt x="32" y="0"/>
                  <a:pt x="37" y="5"/>
                  <a:pt x="37" y="11"/>
                </a:cubicBezTo>
                <a:cubicBezTo>
                  <a:pt x="37" y="11"/>
                  <a:pt x="37" y="11"/>
                  <a:pt x="37" y="12"/>
                </a:cubicBezTo>
                <a:cubicBezTo>
                  <a:pt x="37" y="12"/>
                  <a:pt x="37" y="12"/>
                  <a:pt x="38" y="12"/>
                </a:cubicBezTo>
                <a:cubicBezTo>
                  <a:pt x="43" y="10"/>
                  <a:pt x="49" y="13"/>
                  <a:pt x="51" y="18"/>
                </a:cubicBezTo>
                <a:cubicBezTo>
                  <a:pt x="53" y="23"/>
                  <a:pt x="50" y="29"/>
                  <a:pt x="44" y="31"/>
                </a:cubicBezTo>
                <a:cubicBezTo>
                  <a:pt x="44" y="31"/>
                  <a:pt x="43" y="31"/>
                  <a:pt x="43" y="32"/>
                </a:cubicBezTo>
                <a:cubicBezTo>
                  <a:pt x="43" y="32"/>
                  <a:pt x="44" y="32"/>
                  <a:pt x="44" y="32"/>
                </a:cubicBezTo>
                <a:cubicBezTo>
                  <a:pt x="47" y="37"/>
                  <a:pt x="46" y="44"/>
                  <a:pt x="42" y="47"/>
                </a:cubicBezTo>
                <a:cubicBezTo>
                  <a:pt x="37" y="50"/>
                  <a:pt x="30" y="49"/>
                  <a:pt x="27" y="45"/>
                </a:cubicBezTo>
                <a:cubicBezTo>
                  <a:pt x="27" y="44"/>
                  <a:pt x="26" y="44"/>
                  <a:pt x="26" y="44"/>
                </a:cubicBezTo>
                <a:cubicBezTo>
                  <a:pt x="26" y="44"/>
                  <a:pt x="26" y="44"/>
                  <a:pt x="26" y="45"/>
                </a:cubicBezTo>
                <a:cubicBezTo>
                  <a:pt x="22" y="49"/>
                  <a:pt x="16" y="50"/>
                  <a:pt x="11" y="47"/>
                </a:cubicBezTo>
                <a:cubicBezTo>
                  <a:pt x="7" y="44"/>
                  <a:pt x="5" y="37"/>
                  <a:pt x="9" y="32"/>
                </a:cubicBezTo>
                <a:cubicBezTo>
                  <a:pt x="9" y="32"/>
                  <a:pt x="9" y="32"/>
                  <a:pt x="10" y="31"/>
                </a:cubicBezTo>
                <a:cubicBezTo>
                  <a:pt x="9" y="31"/>
                  <a:pt x="9" y="31"/>
                  <a:pt x="9" y="31"/>
                </a:cubicBezTo>
                <a:cubicBezTo>
                  <a:pt x="3" y="29"/>
                  <a:pt x="0" y="23"/>
                  <a:pt x="2" y="18"/>
                </a:cubicBezTo>
                <a:cubicBezTo>
                  <a:pt x="4" y="13"/>
                  <a:pt x="10" y="10"/>
                  <a:pt x="15" y="11"/>
                </a:cubicBezTo>
                <a:cubicBezTo>
                  <a:pt x="15" y="11"/>
                  <a:pt x="16" y="12"/>
                  <a:pt x="16" y="12"/>
                </a:cubicBezTo>
                <a:cubicBezTo>
                  <a:pt x="16" y="11"/>
                  <a:pt x="16" y="11"/>
                  <a:pt x="16" y="11"/>
                </a:cubicBezTo>
                <a:cubicBezTo>
                  <a:pt x="16" y="5"/>
                  <a:pt x="21" y="0"/>
                  <a:pt x="27" y="0"/>
                </a:cubicBezTo>
                <a:close/>
                <a:moveTo>
                  <a:pt x="26" y="23"/>
                </a:moveTo>
                <a:cubicBezTo>
                  <a:pt x="25" y="23"/>
                  <a:pt x="23" y="24"/>
                  <a:pt x="23" y="26"/>
                </a:cubicBezTo>
                <a:cubicBezTo>
                  <a:pt x="23" y="28"/>
                  <a:pt x="25" y="29"/>
                  <a:pt x="26" y="29"/>
                </a:cubicBezTo>
                <a:cubicBezTo>
                  <a:pt x="28" y="29"/>
                  <a:pt x="29" y="28"/>
                  <a:pt x="29" y="26"/>
                </a:cubicBezTo>
                <a:cubicBezTo>
                  <a:pt x="29" y="24"/>
                  <a:pt x="28" y="23"/>
                  <a:pt x="26" y="23"/>
                </a:cubicBezTo>
                <a:close/>
                <a:moveTo>
                  <a:pt x="31" y="32"/>
                </a:moveTo>
                <a:cubicBezTo>
                  <a:pt x="30" y="32"/>
                  <a:pt x="30" y="32"/>
                  <a:pt x="30" y="33"/>
                </a:cubicBezTo>
                <a:cubicBezTo>
                  <a:pt x="30" y="34"/>
                  <a:pt x="30" y="34"/>
                  <a:pt x="31" y="34"/>
                </a:cubicBezTo>
                <a:cubicBezTo>
                  <a:pt x="32" y="34"/>
                  <a:pt x="32" y="34"/>
                  <a:pt x="32" y="33"/>
                </a:cubicBezTo>
                <a:cubicBezTo>
                  <a:pt x="32" y="32"/>
                  <a:pt x="32" y="32"/>
                  <a:pt x="31" y="32"/>
                </a:cubicBezTo>
                <a:close/>
                <a:moveTo>
                  <a:pt x="19" y="22"/>
                </a:moveTo>
                <a:cubicBezTo>
                  <a:pt x="18" y="22"/>
                  <a:pt x="17" y="23"/>
                  <a:pt x="17" y="24"/>
                </a:cubicBezTo>
                <a:cubicBezTo>
                  <a:pt x="17" y="25"/>
                  <a:pt x="18" y="25"/>
                  <a:pt x="19" y="25"/>
                </a:cubicBezTo>
                <a:cubicBezTo>
                  <a:pt x="19" y="25"/>
                  <a:pt x="20" y="25"/>
                  <a:pt x="20" y="24"/>
                </a:cubicBezTo>
                <a:cubicBezTo>
                  <a:pt x="20" y="23"/>
                  <a:pt x="19" y="22"/>
                  <a:pt x="19" y="22"/>
                </a:cubicBezTo>
                <a:close/>
                <a:moveTo>
                  <a:pt x="34" y="22"/>
                </a:moveTo>
                <a:cubicBezTo>
                  <a:pt x="33" y="22"/>
                  <a:pt x="32" y="23"/>
                  <a:pt x="32" y="24"/>
                </a:cubicBezTo>
                <a:cubicBezTo>
                  <a:pt x="32" y="24"/>
                  <a:pt x="33" y="25"/>
                  <a:pt x="34" y="25"/>
                </a:cubicBezTo>
                <a:cubicBezTo>
                  <a:pt x="35" y="25"/>
                  <a:pt x="35" y="24"/>
                  <a:pt x="35" y="24"/>
                </a:cubicBezTo>
                <a:cubicBezTo>
                  <a:pt x="35" y="23"/>
                  <a:pt x="35" y="22"/>
                  <a:pt x="34" y="22"/>
                </a:cubicBezTo>
                <a:close/>
                <a:moveTo>
                  <a:pt x="26" y="16"/>
                </a:moveTo>
                <a:cubicBezTo>
                  <a:pt x="25" y="16"/>
                  <a:pt x="25" y="17"/>
                  <a:pt x="25" y="17"/>
                </a:cubicBezTo>
                <a:cubicBezTo>
                  <a:pt x="25" y="18"/>
                  <a:pt x="25" y="19"/>
                  <a:pt x="26" y="19"/>
                </a:cubicBezTo>
                <a:cubicBezTo>
                  <a:pt x="27" y="19"/>
                  <a:pt x="28" y="18"/>
                  <a:pt x="28" y="17"/>
                </a:cubicBezTo>
                <a:cubicBezTo>
                  <a:pt x="28" y="17"/>
                  <a:pt x="27" y="16"/>
                  <a:pt x="26" y="16"/>
                </a:cubicBezTo>
                <a:close/>
                <a:moveTo>
                  <a:pt x="21" y="31"/>
                </a:moveTo>
                <a:cubicBezTo>
                  <a:pt x="20" y="31"/>
                  <a:pt x="20" y="32"/>
                  <a:pt x="20" y="32"/>
                </a:cubicBezTo>
                <a:cubicBezTo>
                  <a:pt x="20" y="33"/>
                  <a:pt x="20" y="34"/>
                  <a:pt x="21" y="34"/>
                </a:cubicBezTo>
                <a:cubicBezTo>
                  <a:pt x="22" y="34"/>
                  <a:pt x="23" y="33"/>
                  <a:pt x="23" y="32"/>
                </a:cubicBezTo>
                <a:cubicBezTo>
                  <a:pt x="23" y="32"/>
                  <a:pt x="22" y="31"/>
                  <a:pt x="21" y="31"/>
                </a:cubicBezTo>
                <a:close/>
                <a:moveTo>
                  <a:pt x="31" y="20"/>
                </a:moveTo>
                <a:cubicBezTo>
                  <a:pt x="29" y="21"/>
                  <a:pt x="28" y="21"/>
                  <a:pt x="27" y="21"/>
                </a:cubicBezTo>
                <a:cubicBezTo>
                  <a:pt x="25" y="21"/>
                  <a:pt x="24" y="21"/>
                  <a:pt x="22" y="20"/>
                </a:cubicBezTo>
                <a:cubicBezTo>
                  <a:pt x="22" y="22"/>
                  <a:pt x="22" y="23"/>
                  <a:pt x="22" y="24"/>
                </a:cubicBezTo>
                <a:cubicBezTo>
                  <a:pt x="21" y="26"/>
                  <a:pt x="20" y="27"/>
                  <a:pt x="19" y="28"/>
                </a:cubicBezTo>
                <a:cubicBezTo>
                  <a:pt x="21" y="29"/>
                  <a:pt x="22" y="29"/>
                  <a:pt x="23" y="30"/>
                </a:cubicBezTo>
                <a:cubicBezTo>
                  <a:pt x="25" y="31"/>
                  <a:pt x="26" y="32"/>
                  <a:pt x="26" y="33"/>
                </a:cubicBezTo>
                <a:cubicBezTo>
                  <a:pt x="27" y="32"/>
                  <a:pt x="28" y="31"/>
                  <a:pt x="29" y="30"/>
                </a:cubicBezTo>
                <a:cubicBezTo>
                  <a:pt x="30" y="29"/>
                  <a:pt x="32" y="29"/>
                  <a:pt x="33" y="28"/>
                </a:cubicBezTo>
                <a:cubicBezTo>
                  <a:pt x="32" y="27"/>
                  <a:pt x="32" y="26"/>
                  <a:pt x="31" y="25"/>
                </a:cubicBezTo>
                <a:cubicBezTo>
                  <a:pt x="31" y="23"/>
                  <a:pt x="30" y="22"/>
                  <a:pt x="31"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7" name="Freeform 190"/>
          <p:cNvSpPr>
            <a:spLocks noEditPoints="1"/>
          </p:cNvSpPr>
          <p:nvPr/>
        </p:nvSpPr>
        <p:spPr bwMode="auto">
          <a:xfrm>
            <a:off x="6771296" y="3444353"/>
            <a:ext cx="228616" cy="228616"/>
          </a:xfrm>
          <a:custGeom>
            <a:avLst/>
            <a:gdLst>
              <a:gd name="T0" fmla="*/ 83 w 110"/>
              <a:gd name="T1" fmla="*/ 46 h 110"/>
              <a:gd name="T2" fmla="*/ 41 w 110"/>
              <a:gd name="T3" fmla="*/ 30 h 110"/>
              <a:gd name="T4" fmla="*/ 45 w 110"/>
              <a:gd name="T5" fmla="*/ 26 h 110"/>
              <a:gd name="T6" fmla="*/ 50 w 110"/>
              <a:gd name="T7" fmla="*/ 30 h 110"/>
              <a:gd name="T8" fmla="*/ 22 w 110"/>
              <a:gd name="T9" fmla="*/ 9 h 110"/>
              <a:gd name="T10" fmla="*/ 22 w 110"/>
              <a:gd name="T11" fmla="*/ 7 h 110"/>
              <a:gd name="T12" fmla="*/ 5 w 110"/>
              <a:gd name="T13" fmla="*/ 13 h 110"/>
              <a:gd name="T14" fmla="*/ 87 w 110"/>
              <a:gd name="T15" fmla="*/ 55 h 110"/>
              <a:gd name="T16" fmla="*/ 80 w 110"/>
              <a:gd name="T17" fmla="*/ 7 h 110"/>
              <a:gd name="T18" fmla="*/ 70 w 110"/>
              <a:gd name="T19" fmla="*/ 9 h 110"/>
              <a:gd name="T20" fmla="*/ 22 w 110"/>
              <a:gd name="T21" fmla="*/ 0 h 110"/>
              <a:gd name="T22" fmla="*/ 22 w 110"/>
              <a:gd name="T23" fmla="*/ 3 h 110"/>
              <a:gd name="T24" fmla="*/ 1 w 110"/>
              <a:gd name="T25" fmla="*/ 13 h 110"/>
              <a:gd name="T26" fmla="*/ 0 w 110"/>
              <a:gd name="T27" fmla="*/ 70 h 110"/>
              <a:gd name="T28" fmla="*/ 78 w 110"/>
              <a:gd name="T29" fmla="*/ 98 h 110"/>
              <a:gd name="T30" fmla="*/ 77 w 110"/>
              <a:gd name="T31" fmla="*/ 87 h 110"/>
              <a:gd name="T32" fmla="*/ 90 w 110"/>
              <a:gd name="T33" fmla="*/ 80 h 110"/>
              <a:gd name="T34" fmla="*/ 104 w 110"/>
              <a:gd name="T35" fmla="*/ 48 h 110"/>
              <a:gd name="T36" fmla="*/ 90 w 110"/>
              <a:gd name="T37" fmla="*/ 13 h 110"/>
              <a:gd name="T38" fmla="*/ 70 w 110"/>
              <a:gd name="T39" fmla="*/ 3 h 110"/>
              <a:gd name="T40" fmla="*/ 70 w 110"/>
              <a:gd name="T41" fmla="*/ 0 h 110"/>
              <a:gd name="T42" fmla="*/ 21 w 110"/>
              <a:gd name="T43" fmla="*/ 74 h 110"/>
              <a:gd name="T44" fmla="*/ 21 w 110"/>
              <a:gd name="T45" fmla="*/ 80 h 110"/>
              <a:gd name="T46" fmla="*/ 21 w 110"/>
              <a:gd name="T47" fmla="*/ 74 h 110"/>
              <a:gd name="T48" fmla="*/ 72 w 110"/>
              <a:gd name="T49" fmla="*/ 77 h 110"/>
              <a:gd name="T50" fmla="*/ 66 w 110"/>
              <a:gd name="T51" fmla="*/ 77 h 110"/>
              <a:gd name="T52" fmla="*/ 45 w 110"/>
              <a:gd name="T53" fmla="*/ 63 h 110"/>
              <a:gd name="T54" fmla="*/ 51 w 110"/>
              <a:gd name="T55" fmla="*/ 70 h 110"/>
              <a:gd name="T56" fmla="*/ 60 w 110"/>
              <a:gd name="T57" fmla="*/ 74 h 110"/>
              <a:gd name="T58" fmla="*/ 55 w 110"/>
              <a:gd name="T59" fmla="*/ 83 h 110"/>
              <a:gd name="T60" fmla="*/ 54 w 110"/>
              <a:gd name="T61" fmla="*/ 93 h 110"/>
              <a:gd name="T62" fmla="*/ 45 w 110"/>
              <a:gd name="T63" fmla="*/ 90 h 110"/>
              <a:gd name="T64" fmla="*/ 35 w 110"/>
              <a:gd name="T65" fmla="*/ 93 h 110"/>
              <a:gd name="T66" fmla="*/ 34 w 110"/>
              <a:gd name="T67" fmla="*/ 83 h 110"/>
              <a:gd name="T68" fmla="*/ 29 w 110"/>
              <a:gd name="T69" fmla="*/ 74 h 110"/>
              <a:gd name="T70" fmla="*/ 38 w 110"/>
              <a:gd name="T71" fmla="*/ 70 h 110"/>
              <a:gd name="T72" fmla="*/ 45 w 110"/>
              <a:gd name="T73" fmla="*/ 63 h 110"/>
              <a:gd name="T74" fmla="*/ 46 w 110"/>
              <a:gd name="T75" fmla="*/ 79 h 110"/>
              <a:gd name="T76" fmla="*/ 43 w 110"/>
              <a:gd name="T77" fmla="*/ 79 h 110"/>
              <a:gd name="T78" fmla="*/ 48 w 110"/>
              <a:gd name="T79" fmla="*/ 83 h 110"/>
              <a:gd name="T80" fmla="*/ 48 w 110"/>
              <a:gd name="T81" fmla="*/ 85 h 110"/>
              <a:gd name="T82" fmla="*/ 48 w 110"/>
              <a:gd name="T83" fmla="*/ 83 h 110"/>
              <a:gd name="T84" fmla="*/ 41 w 110"/>
              <a:gd name="T85" fmla="*/ 78 h 110"/>
              <a:gd name="T86" fmla="*/ 39 w 110"/>
              <a:gd name="T87" fmla="*/ 78 h 110"/>
              <a:gd name="T88" fmla="*/ 50 w 110"/>
              <a:gd name="T89" fmla="*/ 77 h 110"/>
              <a:gd name="T90" fmla="*/ 50 w 110"/>
              <a:gd name="T91" fmla="*/ 79 h 110"/>
              <a:gd name="T92" fmla="*/ 50 w 110"/>
              <a:gd name="T93" fmla="*/ 77 h 110"/>
              <a:gd name="T94" fmla="*/ 46 w 110"/>
              <a:gd name="T95" fmla="*/ 74 h 110"/>
              <a:gd name="T96" fmla="*/ 44 w 110"/>
              <a:gd name="T97" fmla="*/ 74 h 110"/>
              <a:gd name="T98" fmla="*/ 41 w 110"/>
              <a:gd name="T99" fmla="*/ 82 h 110"/>
              <a:gd name="T100" fmla="*/ 41 w 110"/>
              <a:gd name="T101" fmla="*/ 84 h 110"/>
              <a:gd name="T102" fmla="*/ 41 w 110"/>
              <a:gd name="T103" fmla="*/ 82 h 110"/>
              <a:gd name="T104" fmla="*/ 48 w 110"/>
              <a:gd name="T105" fmla="*/ 78 h 110"/>
              <a:gd name="T106" fmla="*/ 46 w 110"/>
              <a:gd name="T107" fmla="*/ 82 h 110"/>
              <a:gd name="T108" fmla="*/ 43 w 110"/>
              <a:gd name="T109" fmla="*/ 82 h 110"/>
              <a:gd name="T110" fmla="*/ 42 w 110"/>
              <a:gd name="T111" fmla="*/ 78 h 110"/>
              <a:gd name="T112" fmla="*/ 45 w 110"/>
              <a:gd name="T113" fmla="*/ 7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0" h="110">
                <a:moveTo>
                  <a:pt x="50" y="30"/>
                </a:moveTo>
                <a:cubicBezTo>
                  <a:pt x="63" y="31"/>
                  <a:pt x="75" y="37"/>
                  <a:pt x="83" y="46"/>
                </a:cubicBezTo>
                <a:cubicBezTo>
                  <a:pt x="9" y="46"/>
                  <a:pt x="9" y="46"/>
                  <a:pt x="9" y="46"/>
                </a:cubicBezTo>
                <a:cubicBezTo>
                  <a:pt x="16" y="37"/>
                  <a:pt x="28" y="31"/>
                  <a:pt x="41" y="30"/>
                </a:cubicBezTo>
                <a:cubicBezTo>
                  <a:pt x="41" y="30"/>
                  <a:pt x="41" y="30"/>
                  <a:pt x="41" y="30"/>
                </a:cubicBezTo>
                <a:cubicBezTo>
                  <a:pt x="41" y="28"/>
                  <a:pt x="43" y="26"/>
                  <a:pt x="45" y="26"/>
                </a:cubicBezTo>
                <a:cubicBezTo>
                  <a:pt x="48" y="26"/>
                  <a:pt x="50" y="28"/>
                  <a:pt x="50" y="30"/>
                </a:cubicBezTo>
                <a:cubicBezTo>
                  <a:pt x="50" y="30"/>
                  <a:pt x="50" y="30"/>
                  <a:pt x="50" y="30"/>
                </a:cubicBezTo>
                <a:close/>
                <a:moveTo>
                  <a:pt x="70" y="9"/>
                </a:moveTo>
                <a:cubicBezTo>
                  <a:pt x="22" y="9"/>
                  <a:pt x="22" y="9"/>
                  <a:pt x="22" y="9"/>
                </a:cubicBezTo>
                <a:cubicBezTo>
                  <a:pt x="22" y="9"/>
                  <a:pt x="22" y="9"/>
                  <a:pt x="22" y="9"/>
                </a:cubicBezTo>
                <a:cubicBezTo>
                  <a:pt x="22" y="7"/>
                  <a:pt x="22" y="7"/>
                  <a:pt x="22" y="7"/>
                </a:cubicBezTo>
                <a:cubicBezTo>
                  <a:pt x="11" y="7"/>
                  <a:pt x="11" y="7"/>
                  <a:pt x="11" y="7"/>
                </a:cubicBezTo>
                <a:cubicBezTo>
                  <a:pt x="8" y="7"/>
                  <a:pt x="5" y="9"/>
                  <a:pt x="5" y="13"/>
                </a:cubicBezTo>
                <a:cubicBezTo>
                  <a:pt x="5" y="55"/>
                  <a:pt x="5" y="55"/>
                  <a:pt x="5" y="55"/>
                </a:cubicBezTo>
                <a:cubicBezTo>
                  <a:pt x="87" y="55"/>
                  <a:pt x="87" y="55"/>
                  <a:pt x="87" y="55"/>
                </a:cubicBezTo>
                <a:cubicBezTo>
                  <a:pt x="87" y="13"/>
                  <a:pt x="87" y="13"/>
                  <a:pt x="87" y="13"/>
                </a:cubicBezTo>
                <a:cubicBezTo>
                  <a:pt x="87" y="9"/>
                  <a:pt x="84" y="7"/>
                  <a:pt x="80" y="7"/>
                </a:cubicBezTo>
                <a:cubicBezTo>
                  <a:pt x="70" y="7"/>
                  <a:pt x="70" y="7"/>
                  <a:pt x="70" y="7"/>
                </a:cubicBezTo>
                <a:cubicBezTo>
                  <a:pt x="70" y="9"/>
                  <a:pt x="70" y="9"/>
                  <a:pt x="70" y="9"/>
                </a:cubicBezTo>
                <a:cubicBezTo>
                  <a:pt x="70" y="9"/>
                  <a:pt x="70" y="9"/>
                  <a:pt x="70" y="9"/>
                </a:cubicBezTo>
                <a:close/>
                <a:moveTo>
                  <a:pt x="22" y="0"/>
                </a:moveTo>
                <a:cubicBezTo>
                  <a:pt x="22" y="0"/>
                  <a:pt x="22" y="0"/>
                  <a:pt x="22" y="0"/>
                </a:cubicBezTo>
                <a:cubicBezTo>
                  <a:pt x="22" y="3"/>
                  <a:pt x="22" y="3"/>
                  <a:pt x="22" y="3"/>
                </a:cubicBezTo>
                <a:cubicBezTo>
                  <a:pt x="11" y="3"/>
                  <a:pt x="11" y="3"/>
                  <a:pt x="11" y="3"/>
                </a:cubicBezTo>
                <a:cubicBezTo>
                  <a:pt x="6" y="3"/>
                  <a:pt x="1" y="7"/>
                  <a:pt x="1" y="13"/>
                </a:cubicBezTo>
                <a:cubicBezTo>
                  <a:pt x="1" y="61"/>
                  <a:pt x="1" y="61"/>
                  <a:pt x="1" y="61"/>
                </a:cubicBezTo>
                <a:cubicBezTo>
                  <a:pt x="0" y="64"/>
                  <a:pt x="0" y="67"/>
                  <a:pt x="0" y="70"/>
                </a:cubicBezTo>
                <a:cubicBezTo>
                  <a:pt x="0" y="92"/>
                  <a:pt x="20" y="110"/>
                  <a:pt x="46" y="110"/>
                </a:cubicBezTo>
                <a:cubicBezTo>
                  <a:pt x="59" y="110"/>
                  <a:pt x="70" y="106"/>
                  <a:pt x="78" y="98"/>
                </a:cubicBezTo>
                <a:cubicBezTo>
                  <a:pt x="77" y="96"/>
                  <a:pt x="77" y="93"/>
                  <a:pt x="77" y="91"/>
                </a:cubicBezTo>
                <a:cubicBezTo>
                  <a:pt x="77" y="89"/>
                  <a:pt x="77" y="88"/>
                  <a:pt x="77" y="87"/>
                </a:cubicBezTo>
                <a:cubicBezTo>
                  <a:pt x="87" y="87"/>
                  <a:pt x="87" y="87"/>
                  <a:pt x="87" y="87"/>
                </a:cubicBezTo>
                <a:cubicBezTo>
                  <a:pt x="88" y="85"/>
                  <a:pt x="89" y="82"/>
                  <a:pt x="90" y="80"/>
                </a:cubicBezTo>
                <a:cubicBezTo>
                  <a:pt x="110" y="52"/>
                  <a:pt x="110" y="52"/>
                  <a:pt x="110" y="52"/>
                </a:cubicBezTo>
                <a:cubicBezTo>
                  <a:pt x="104" y="48"/>
                  <a:pt x="104" y="48"/>
                  <a:pt x="104" y="48"/>
                </a:cubicBezTo>
                <a:cubicBezTo>
                  <a:pt x="90" y="54"/>
                  <a:pt x="90" y="54"/>
                  <a:pt x="90" y="54"/>
                </a:cubicBezTo>
                <a:cubicBezTo>
                  <a:pt x="90" y="13"/>
                  <a:pt x="90" y="13"/>
                  <a:pt x="90" y="13"/>
                </a:cubicBezTo>
                <a:cubicBezTo>
                  <a:pt x="90" y="7"/>
                  <a:pt x="86" y="3"/>
                  <a:pt x="80" y="3"/>
                </a:cubicBezTo>
                <a:cubicBezTo>
                  <a:pt x="70" y="3"/>
                  <a:pt x="70" y="3"/>
                  <a:pt x="70" y="3"/>
                </a:cubicBezTo>
                <a:cubicBezTo>
                  <a:pt x="70" y="0"/>
                  <a:pt x="70" y="0"/>
                  <a:pt x="70" y="0"/>
                </a:cubicBezTo>
                <a:cubicBezTo>
                  <a:pt x="70" y="0"/>
                  <a:pt x="70" y="0"/>
                  <a:pt x="70" y="0"/>
                </a:cubicBezTo>
                <a:cubicBezTo>
                  <a:pt x="22" y="0"/>
                  <a:pt x="22" y="0"/>
                  <a:pt x="22" y="0"/>
                </a:cubicBezTo>
                <a:close/>
                <a:moveTo>
                  <a:pt x="21" y="74"/>
                </a:moveTo>
                <a:cubicBezTo>
                  <a:pt x="22" y="74"/>
                  <a:pt x="24" y="75"/>
                  <a:pt x="24" y="77"/>
                </a:cubicBezTo>
                <a:cubicBezTo>
                  <a:pt x="24" y="78"/>
                  <a:pt x="22" y="80"/>
                  <a:pt x="21" y="80"/>
                </a:cubicBezTo>
                <a:cubicBezTo>
                  <a:pt x="19" y="80"/>
                  <a:pt x="18" y="78"/>
                  <a:pt x="18" y="77"/>
                </a:cubicBezTo>
                <a:cubicBezTo>
                  <a:pt x="18" y="75"/>
                  <a:pt x="19" y="74"/>
                  <a:pt x="21" y="74"/>
                </a:cubicBezTo>
                <a:close/>
                <a:moveTo>
                  <a:pt x="69" y="74"/>
                </a:moveTo>
                <a:cubicBezTo>
                  <a:pt x="70" y="74"/>
                  <a:pt x="72" y="75"/>
                  <a:pt x="72" y="77"/>
                </a:cubicBezTo>
                <a:cubicBezTo>
                  <a:pt x="72" y="78"/>
                  <a:pt x="70" y="80"/>
                  <a:pt x="69" y="80"/>
                </a:cubicBezTo>
                <a:cubicBezTo>
                  <a:pt x="67" y="80"/>
                  <a:pt x="66" y="78"/>
                  <a:pt x="66" y="77"/>
                </a:cubicBezTo>
                <a:cubicBezTo>
                  <a:pt x="66" y="75"/>
                  <a:pt x="67" y="74"/>
                  <a:pt x="69" y="74"/>
                </a:cubicBezTo>
                <a:close/>
                <a:moveTo>
                  <a:pt x="45" y="63"/>
                </a:moveTo>
                <a:cubicBezTo>
                  <a:pt x="48" y="63"/>
                  <a:pt x="51" y="66"/>
                  <a:pt x="51" y="70"/>
                </a:cubicBezTo>
                <a:cubicBezTo>
                  <a:pt x="51" y="70"/>
                  <a:pt x="51" y="70"/>
                  <a:pt x="51" y="70"/>
                </a:cubicBezTo>
                <a:cubicBezTo>
                  <a:pt x="52" y="70"/>
                  <a:pt x="52" y="70"/>
                  <a:pt x="52" y="70"/>
                </a:cubicBezTo>
                <a:cubicBezTo>
                  <a:pt x="55" y="69"/>
                  <a:pt x="59" y="71"/>
                  <a:pt x="60" y="74"/>
                </a:cubicBezTo>
                <a:cubicBezTo>
                  <a:pt x="61" y="78"/>
                  <a:pt x="60" y="81"/>
                  <a:pt x="56" y="83"/>
                </a:cubicBezTo>
                <a:cubicBezTo>
                  <a:pt x="56" y="83"/>
                  <a:pt x="56" y="83"/>
                  <a:pt x="55" y="83"/>
                </a:cubicBezTo>
                <a:cubicBezTo>
                  <a:pt x="55" y="83"/>
                  <a:pt x="56" y="83"/>
                  <a:pt x="56" y="83"/>
                </a:cubicBezTo>
                <a:cubicBezTo>
                  <a:pt x="58" y="86"/>
                  <a:pt x="57" y="90"/>
                  <a:pt x="54" y="93"/>
                </a:cubicBezTo>
                <a:cubicBezTo>
                  <a:pt x="51" y="95"/>
                  <a:pt x="47" y="94"/>
                  <a:pt x="45" y="91"/>
                </a:cubicBezTo>
                <a:cubicBezTo>
                  <a:pt x="45" y="91"/>
                  <a:pt x="45" y="91"/>
                  <a:pt x="45" y="90"/>
                </a:cubicBezTo>
                <a:cubicBezTo>
                  <a:pt x="45" y="91"/>
                  <a:pt x="44" y="91"/>
                  <a:pt x="44" y="91"/>
                </a:cubicBezTo>
                <a:cubicBezTo>
                  <a:pt x="42" y="94"/>
                  <a:pt x="38" y="95"/>
                  <a:pt x="35" y="93"/>
                </a:cubicBezTo>
                <a:cubicBezTo>
                  <a:pt x="32" y="90"/>
                  <a:pt x="31" y="86"/>
                  <a:pt x="33" y="83"/>
                </a:cubicBezTo>
                <a:cubicBezTo>
                  <a:pt x="34" y="83"/>
                  <a:pt x="34" y="83"/>
                  <a:pt x="34" y="83"/>
                </a:cubicBezTo>
                <a:cubicBezTo>
                  <a:pt x="34" y="83"/>
                  <a:pt x="34" y="83"/>
                  <a:pt x="33" y="82"/>
                </a:cubicBezTo>
                <a:cubicBezTo>
                  <a:pt x="30" y="81"/>
                  <a:pt x="28" y="78"/>
                  <a:pt x="29" y="74"/>
                </a:cubicBezTo>
                <a:cubicBezTo>
                  <a:pt x="30" y="71"/>
                  <a:pt x="34" y="69"/>
                  <a:pt x="37" y="70"/>
                </a:cubicBezTo>
                <a:cubicBezTo>
                  <a:pt x="38" y="70"/>
                  <a:pt x="38" y="70"/>
                  <a:pt x="38" y="70"/>
                </a:cubicBezTo>
                <a:cubicBezTo>
                  <a:pt x="38" y="70"/>
                  <a:pt x="38" y="70"/>
                  <a:pt x="38" y="70"/>
                </a:cubicBezTo>
                <a:cubicBezTo>
                  <a:pt x="38" y="66"/>
                  <a:pt x="41" y="63"/>
                  <a:pt x="45" y="63"/>
                </a:cubicBezTo>
                <a:close/>
                <a:moveTo>
                  <a:pt x="45" y="77"/>
                </a:moveTo>
                <a:cubicBezTo>
                  <a:pt x="46" y="77"/>
                  <a:pt x="46" y="78"/>
                  <a:pt x="46" y="79"/>
                </a:cubicBezTo>
                <a:cubicBezTo>
                  <a:pt x="46" y="80"/>
                  <a:pt x="46" y="81"/>
                  <a:pt x="45" y="81"/>
                </a:cubicBezTo>
                <a:cubicBezTo>
                  <a:pt x="44" y="81"/>
                  <a:pt x="43" y="80"/>
                  <a:pt x="43" y="79"/>
                </a:cubicBezTo>
                <a:cubicBezTo>
                  <a:pt x="43" y="78"/>
                  <a:pt x="44" y="77"/>
                  <a:pt x="45" y="77"/>
                </a:cubicBezTo>
                <a:close/>
                <a:moveTo>
                  <a:pt x="48" y="83"/>
                </a:moveTo>
                <a:cubicBezTo>
                  <a:pt x="48" y="83"/>
                  <a:pt x="49" y="83"/>
                  <a:pt x="49" y="84"/>
                </a:cubicBezTo>
                <a:cubicBezTo>
                  <a:pt x="49" y="84"/>
                  <a:pt x="48" y="85"/>
                  <a:pt x="48" y="85"/>
                </a:cubicBezTo>
                <a:cubicBezTo>
                  <a:pt x="47" y="85"/>
                  <a:pt x="47" y="84"/>
                  <a:pt x="47" y="84"/>
                </a:cubicBezTo>
                <a:cubicBezTo>
                  <a:pt x="47" y="83"/>
                  <a:pt x="47" y="83"/>
                  <a:pt x="48" y="83"/>
                </a:cubicBezTo>
                <a:close/>
                <a:moveTo>
                  <a:pt x="40" y="77"/>
                </a:moveTo>
                <a:cubicBezTo>
                  <a:pt x="40" y="77"/>
                  <a:pt x="41" y="77"/>
                  <a:pt x="41" y="78"/>
                </a:cubicBezTo>
                <a:cubicBezTo>
                  <a:pt x="41" y="78"/>
                  <a:pt x="40" y="79"/>
                  <a:pt x="40" y="79"/>
                </a:cubicBezTo>
                <a:cubicBezTo>
                  <a:pt x="39" y="79"/>
                  <a:pt x="39" y="78"/>
                  <a:pt x="39" y="78"/>
                </a:cubicBezTo>
                <a:cubicBezTo>
                  <a:pt x="39" y="77"/>
                  <a:pt x="39" y="77"/>
                  <a:pt x="40" y="77"/>
                </a:cubicBezTo>
                <a:close/>
                <a:moveTo>
                  <a:pt x="50" y="77"/>
                </a:moveTo>
                <a:cubicBezTo>
                  <a:pt x="50" y="77"/>
                  <a:pt x="50" y="77"/>
                  <a:pt x="50" y="78"/>
                </a:cubicBezTo>
                <a:cubicBezTo>
                  <a:pt x="50" y="78"/>
                  <a:pt x="50" y="79"/>
                  <a:pt x="50" y="79"/>
                </a:cubicBezTo>
                <a:cubicBezTo>
                  <a:pt x="49" y="79"/>
                  <a:pt x="49" y="78"/>
                  <a:pt x="49" y="78"/>
                </a:cubicBezTo>
                <a:cubicBezTo>
                  <a:pt x="49" y="77"/>
                  <a:pt x="49" y="77"/>
                  <a:pt x="50" y="77"/>
                </a:cubicBezTo>
                <a:close/>
                <a:moveTo>
                  <a:pt x="45" y="73"/>
                </a:moveTo>
                <a:cubicBezTo>
                  <a:pt x="45" y="73"/>
                  <a:pt x="46" y="73"/>
                  <a:pt x="46" y="74"/>
                </a:cubicBezTo>
                <a:cubicBezTo>
                  <a:pt x="46" y="74"/>
                  <a:pt x="45" y="75"/>
                  <a:pt x="45" y="75"/>
                </a:cubicBezTo>
                <a:cubicBezTo>
                  <a:pt x="44" y="75"/>
                  <a:pt x="44" y="74"/>
                  <a:pt x="44" y="74"/>
                </a:cubicBezTo>
                <a:cubicBezTo>
                  <a:pt x="44" y="73"/>
                  <a:pt x="44" y="73"/>
                  <a:pt x="45" y="73"/>
                </a:cubicBezTo>
                <a:close/>
                <a:moveTo>
                  <a:pt x="41" y="82"/>
                </a:moveTo>
                <a:cubicBezTo>
                  <a:pt x="42" y="82"/>
                  <a:pt x="42" y="83"/>
                  <a:pt x="42" y="83"/>
                </a:cubicBezTo>
                <a:cubicBezTo>
                  <a:pt x="42" y="84"/>
                  <a:pt x="42" y="84"/>
                  <a:pt x="41" y="84"/>
                </a:cubicBezTo>
                <a:cubicBezTo>
                  <a:pt x="41" y="84"/>
                  <a:pt x="41" y="84"/>
                  <a:pt x="41" y="83"/>
                </a:cubicBezTo>
                <a:cubicBezTo>
                  <a:pt x="41" y="83"/>
                  <a:pt x="41" y="82"/>
                  <a:pt x="41" y="82"/>
                </a:cubicBezTo>
                <a:close/>
                <a:moveTo>
                  <a:pt x="47" y="76"/>
                </a:moveTo>
                <a:cubicBezTo>
                  <a:pt x="47" y="77"/>
                  <a:pt x="47" y="77"/>
                  <a:pt x="48" y="78"/>
                </a:cubicBezTo>
                <a:cubicBezTo>
                  <a:pt x="48" y="79"/>
                  <a:pt x="49" y="80"/>
                  <a:pt x="49" y="81"/>
                </a:cubicBezTo>
                <a:cubicBezTo>
                  <a:pt x="48" y="81"/>
                  <a:pt x="47" y="81"/>
                  <a:pt x="46" y="82"/>
                </a:cubicBezTo>
                <a:cubicBezTo>
                  <a:pt x="46" y="82"/>
                  <a:pt x="45" y="83"/>
                  <a:pt x="45" y="84"/>
                </a:cubicBezTo>
                <a:cubicBezTo>
                  <a:pt x="44" y="83"/>
                  <a:pt x="44" y="82"/>
                  <a:pt x="43" y="82"/>
                </a:cubicBezTo>
                <a:cubicBezTo>
                  <a:pt x="42" y="81"/>
                  <a:pt x="41" y="81"/>
                  <a:pt x="40" y="81"/>
                </a:cubicBezTo>
                <a:cubicBezTo>
                  <a:pt x="41" y="80"/>
                  <a:pt x="41" y="79"/>
                  <a:pt x="42" y="78"/>
                </a:cubicBezTo>
                <a:cubicBezTo>
                  <a:pt x="42" y="77"/>
                  <a:pt x="42" y="76"/>
                  <a:pt x="42" y="76"/>
                </a:cubicBezTo>
                <a:cubicBezTo>
                  <a:pt x="43" y="76"/>
                  <a:pt x="44" y="76"/>
                  <a:pt x="45" y="76"/>
                </a:cubicBezTo>
                <a:cubicBezTo>
                  <a:pt x="46" y="76"/>
                  <a:pt x="47" y="76"/>
                  <a:pt x="47" y="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8" name="Freeform 191"/>
          <p:cNvSpPr>
            <a:spLocks/>
          </p:cNvSpPr>
          <p:nvPr/>
        </p:nvSpPr>
        <p:spPr bwMode="auto">
          <a:xfrm>
            <a:off x="6935724" y="3629005"/>
            <a:ext cx="76498" cy="39568"/>
          </a:xfrm>
          <a:custGeom>
            <a:avLst/>
            <a:gdLst>
              <a:gd name="T0" fmla="*/ 37 w 37"/>
              <a:gd name="T1" fmla="*/ 0 h 19"/>
              <a:gd name="T2" fmla="*/ 0 w 37"/>
              <a:gd name="T3" fmla="*/ 0 h 19"/>
              <a:gd name="T4" fmla="*/ 0 w 37"/>
              <a:gd name="T5" fmla="*/ 2 h 19"/>
              <a:gd name="T6" fmla="*/ 19 w 37"/>
              <a:gd name="T7" fmla="*/ 19 h 19"/>
              <a:gd name="T8" fmla="*/ 37 w 37"/>
              <a:gd name="T9" fmla="*/ 2 h 19"/>
              <a:gd name="T10" fmla="*/ 37 w 37"/>
              <a:gd name="T11" fmla="*/ 0 h 19"/>
            </a:gdLst>
            <a:ahLst/>
            <a:cxnLst>
              <a:cxn ang="0">
                <a:pos x="T0" y="T1"/>
              </a:cxn>
              <a:cxn ang="0">
                <a:pos x="T2" y="T3"/>
              </a:cxn>
              <a:cxn ang="0">
                <a:pos x="T4" y="T5"/>
              </a:cxn>
              <a:cxn ang="0">
                <a:pos x="T6" y="T7"/>
              </a:cxn>
              <a:cxn ang="0">
                <a:pos x="T8" y="T9"/>
              </a:cxn>
              <a:cxn ang="0">
                <a:pos x="T10" y="T11"/>
              </a:cxn>
            </a:cxnLst>
            <a:rect l="0" t="0" r="r" b="b"/>
            <a:pathLst>
              <a:path w="37" h="19">
                <a:moveTo>
                  <a:pt x="37" y="0"/>
                </a:moveTo>
                <a:cubicBezTo>
                  <a:pt x="0" y="0"/>
                  <a:pt x="0" y="0"/>
                  <a:pt x="0" y="0"/>
                </a:cubicBezTo>
                <a:cubicBezTo>
                  <a:pt x="0" y="1"/>
                  <a:pt x="0" y="1"/>
                  <a:pt x="0" y="2"/>
                </a:cubicBezTo>
                <a:cubicBezTo>
                  <a:pt x="0" y="12"/>
                  <a:pt x="9" y="19"/>
                  <a:pt x="19" y="19"/>
                </a:cubicBezTo>
                <a:cubicBezTo>
                  <a:pt x="28" y="19"/>
                  <a:pt x="37" y="12"/>
                  <a:pt x="37" y="2"/>
                </a:cubicBezTo>
                <a:cubicBezTo>
                  <a:pt x="37" y="1"/>
                  <a:pt x="37" y="1"/>
                  <a:pt x="37"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9" name="Freeform 192"/>
          <p:cNvSpPr>
            <a:spLocks noEditPoints="1"/>
          </p:cNvSpPr>
          <p:nvPr/>
        </p:nvSpPr>
        <p:spPr bwMode="auto">
          <a:xfrm>
            <a:off x="6273616" y="3148911"/>
            <a:ext cx="275219" cy="364027"/>
          </a:xfrm>
          <a:custGeom>
            <a:avLst/>
            <a:gdLst>
              <a:gd name="T0" fmla="*/ 87 w 132"/>
              <a:gd name="T1" fmla="*/ 175 h 175"/>
              <a:gd name="T2" fmla="*/ 0 w 132"/>
              <a:gd name="T3" fmla="*/ 88 h 175"/>
              <a:gd name="T4" fmla="*/ 87 w 132"/>
              <a:gd name="T5" fmla="*/ 0 h 175"/>
              <a:gd name="T6" fmla="*/ 89 w 132"/>
              <a:gd name="T7" fmla="*/ 0 h 175"/>
              <a:gd name="T8" fmla="*/ 88 w 132"/>
              <a:gd name="T9" fmla="*/ 0 h 175"/>
              <a:gd name="T10" fmla="*/ 129 w 132"/>
              <a:gd name="T11" fmla="*/ 28 h 175"/>
              <a:gd name="T12" fmla="*/ 132 w 132"/>
              <a:gd name="T13" fmla="*/ 44 h 175"/>
              <a:gd name="T14" fmla="*/ 88 w 132"/>
              <a:gd name="T15" fmla="*/ 88 h 175"/>
              <a:gd name="T16" fmla="*/ 44 w 132"/>
              <a:gd name="T17" fmla="*/ 131 h 175"/>
              <a:gd name="T18" fmla="*/ 47 w 132"/>
              <a:gd name="T19" fmla="*/ 148 h 175"/>
              <a:gd name="T20" fmla="*/ 87 w 132"/>
              <a:gd name="T21" fmla="*/ 175 h 175"/>
              <a:gd name="T22" fmla="*/ 91 w 132"/>
              <a:gd name="T23" fmla="*/ 26 h 175"/>
              <a:gd name="T24" fmla="*/ 72 w 132"/>
              <a:gd name="T25" fmla="*/ 44 h 175"/>
              <a:gd name="T26" fmla="*/ 91 w 132"/>
              <a:gd name="T27" fmla="*/ 63 h 175"/>
              <a:gd name="T28" fmla="*/ 109 w 132"/>
              <a:gd name="T29" fmla="*/ 44 h 175"/>
              <a:gd name="T30" fmla="*/ 91 w 132"/>
              <a:gd name="T31" fmla="*/ 2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 h="175">
                <a:moveTo>
                  <a:pt x="87" y="175"/>
                </a:moveTo>
                <a:cubicBezTo>
                  <a:pt x="39" y="175"/>
                  <a:pt x="0" y="136"/>
                  <a:pt x="0" y="88"/>
                </a:cubicBezTo>
                <a:cubicBezTo>
                  <a:pt x="0" y="40"/>
                  <a:pt x="39" y="1"/>
                  <a:pt x="87" y="0"/>
                </a:cubicBezTo>
                <a:cubicBezTo>
                  <a:pt x="88" y="0"/>
                  <a:pt x="88" y="0"/>
                  <a:pt x="89" y="0"/>
                </a:cubicBezTo>
                <a:cubicBezTo>
                  <a:pt x="89" y="0"/>
                  <a:pt x="88" y="0"/>
                  <a:pt x="88" y="0"/>
                </a:cubicBezTo>
                <a:cubicBezTo>
                  <a:pt x="106" y="0"/>
                  <a:pt x="122" y="12"/>
                  <a:pt x="129" y="28"/>
                </a:cubicBezTo>
                <a:cubicBezTo>
                  <a:pt x="131" y="33"/>
                  <a:pt x="132" y="38"/>
                  <a:pt x="132" y="44"/>
                </a:cubicBezTo>
                <a:cubicBezTo>
                  <a:pt x="132" y="68"/>
                  <a:pt x="112" y="88"/>
                  <a:pt x="88" y="88"/>
                </a:cubicBezTo>
                <a:cubicBezTo>
                  <a:pt x="64" y="88"/>
                  <a:pt x="44" y="107"/>
                  <a:pt x="44" y="131"/>
                </a:cubicBezTo>
                <a:cubicBezTo>
                  <a:pt x="44" y="137"/>
                  <a:pt x="45" y="143"/>
                  <a:pt x="47" y="148"/>
                </a:cubicBezTo>
                <a:cubicBezTo>
                  <a:pt x="54" y="164"/>
                  <a:pt x="69" y="175"/>
                  <a:pt x="87" y="175"/>
                </a:cubicBezTo>
                <a:close/>
                <a:moveTo>
                  <a:pt x="91" y="26"/>
                </a:moveTo>
                <a:cubicBezTo>
                  <a:pt x="81" y="26"/>
                  <a:pt x="72" y="34"/>
                  <a:pt x="72" y="44"/>
                </a:cubicBezTo>
                <a:cubicBezTo>
                  <a:pt x="72" y="54"/>
                  <a:pt x="81" y="63"/>
                  <a:pt x="91" y="63"/>
                </a:cubicBezTo>
                <a:cubicBezTo>
                  <a:pt x="101" y="63"/>
                  <a:pt x="109" y="54"/>
                  <a:pt x="109" y="44"/>
                </a:cubicBezTo>
                <a:cubicBezTo>
                  <a:pt x="109" y="34"/>
                  <a:pt x="101" y="26"/>
                  <a:pt x="91" y="2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70" name="Freeform 193"/>
          <p:cNvSpPr>
            <a:spLocks noEditPoints="1"/>
          </p:cNvSpPr>
          <p:nvPr/>
        </p:nvSpPr>
        <p:spPr bwMode="auto">
          <a:xfrm>
            <a:off x="6358908" y="3148911"/>
            <a:ext cx="278736" cy="364027"/>
          </a:xfrm>
          <a:custGeom>
            <a:avLst/>
            <a:gdLst>
              <a:gd name="T0" fmla="*/ 45 w 134"/>
              <a:gd name="T1" fmla="*/ 0 h 175"/>
              <a:gd name="T2" fmla="*/ 46 w 134"/>
              <a:gd name="T3" fmla="*/ 0 h 175"/>
              <a:gd name="T4" fmla="*/ 108 w 134"/>
              <a:gd name="T5" fmla="*/ 26 h 175"/>
              <a:gd name="T6" fmla="*/ 134 w 134"/>
              <a:gd name="T7" fmla="*/ 88 h 175"/>
              <a:gd name="T8" fmla="*/ 108 w 134"/>
              <a:gd name="T9" fmla="*/ 149 h 175"/>
              <a:gd name="T10" fmla="*/ 47 w 134"/>
              <a:gd name="T11" fmla="*/ 175 h 175"/>
              <a:gd name="T12" fmla="*/ 47 w 134"/>
              <a:gd name="T13" fmla="*/ 175 h 175"/>
              <a:gd name="T14" fmla="*/ 45 w 134"/>
              <a:gd name="T15" fmla="*/ 175 h 175"/>
              <a:gd name="T16" fmla="*/ 14 w 134"/>
              <a:gd name="T17" fmla="*/ 163 h 175"/>
              <a:gd name="T18" fmla="*/ 0 w 134"/>
              <a:gd name="T19" fmla="*/ 132 h 175"/>
              <a:gd name="T20" fmla="*/ 0 w 134"/>
              <a:gd name="T21" fmla="*/ 130 h 175"/>
              <a:gd name="T22" fmla="*/ 13 w 134"/>
              <a:gd name="T23" fmla="*/ 99 h 175"/>
              <a:gd name="T24" fmla="*/ 45 w 134"/>
              <a:gd name="T25" fmla="*/ 86 h 175"/>
              <a:gd name="T26" fmla="*/ 75 w 134"/>
              <a:gd name="T27" fmla="*/ 74 h 175"/>
              <a:gd name="T28" fmla="*/ 87 w 134"/>
              <a:gd name="T29" fmla="*/ 45 h 175"/>
              <a:gd name="T30" fmla="*/ 75 w 134"/>
              <a:gd name="T31" fmla="*/ 16 h 175"/>
              <a:gd name="T32" fmla="*/ 46 w 134"/>
              <a:gd name="T33" fmla="*/ 4 h 175"/>
              <a:gd name="T34" fmla="*/ 45 w 134"/>
              <a:gd name="T35" fmla="*/ 4 h 175"/>
              <a:gd name="T36" fmla="*/ 45 w 134"/>
              <a:gd name="T37" fmla="*/ 0 h 175"/>
              <a:gd name="T38" fmla="*/ 105 w 134"/>
              <a:gd name="T39" fmla="*/ 29 h 175"/>
              <a:gd name="T40" fmla="*/ 71 w 134"/>
              <a:gd name="T41" fmla="*/ 8 h 175"/>
              <a:gd name="T42" fmla="*/ 77 w 134"/>
              <a:gd name="T43" fmla="*/ 13 h 175"/>
              <a:gd name="T44" fmla="*/ 91 w 134"/>
              <a:gd name="T45" fmla="*/ 45 h 175"/>
              <a:gd name="T46" fmla="*/ 77 w 134"/>
              <a:gd name="T47" fmla="*/ 77 h 175"/>
              <a:gd name="T48" fmla="*/ 45 w 134"/>
              <a:gd name="T49" fmla="*/ 90 h 175"/>
              <a:gd name="T50" fmla="*/ 16 w 134"/>
              <a:gd name="T51" fmla="*/ 102 h 175"/>
              <a:gd name="T52" fmla="*/ 4 w 134"/>
              <a:gd name="T53" fmla="*/ 130 h 175"/>
              <a:gd name="T54" fmla="*/ 4 w 134"/>
              <a:gd name="T55" fmla="*/ 132 h 175"/>
              <a:gd name="T56" fmla="*/ 16 w 134"/>
              <a:gd name="T57" fmla="*/ 160 h 175"/>
              <a:gd name="T58" fmla="*/ 45 w 134"/>
              <a:gd name="T59" fmla="*/ 171 h 175"/>
              <a:gd name="T60" fmla="*/ 46 w 134"/>
              <a:gd name="T61" fmla="*/ 171 h 175"/>
              <a:gd name="T62" fmla="*/ 47 w 134"/>
              <a:gd name="T63" fmla="*/ 171 h 175"/>
              <a:gd name="T64" fmla="*/ 106 w 134"/>
              <a:gd name="T65" fmla="*/ 146 h 175"/>
              <a:gd name="T66" fmla="*/ 130 w 134"/>
              <a:gd name="T67" fmla="*/ 88 h 175"/>
              <a:gd name="T68" fmla="*/ 105 w 134"/>
              <a:gd name="T69" fmla="*/ 2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 h="175">
                <a:moveTo>
                  <a:pt x="45" y="0"/>
                </a:moveTo>
                <a:cubicBezTo>
                  <a:pt x="46" y="0"/>
                  <a:pt x="46" y="0"/>
                  <a:pt x="46" y="0"/>
                </a:cubicBezTo>
                <a:cubicBezTo>
                  <a:pt x="70" y="1"/>
                  <a:pt x="92" y="10"/>
                  <a:pt x="108" y="26"/>
                </a:cubicBezTo>
                <a:cubicBezTo>
                  <a:pt x="124" y="42"/>
                  <a:pt x="134" y="64"/>
                  <a:pt x="134" y="88"/>
                </a:cubicBezTo>
                <a:cubicBezTo>
                  <a:pt x="134" y="112"/>
                  <a:pt x="124" y="133"/>
                  <a:pt x="108" y="149"/>
                </a:cubicBezTo>
                <a:cubicBezTo>
                  <a:pt x="93" y="165"/>
                  <a:pt x="71" y="175"/>
                  <a:pt x="47" y="175"/>
                </a:cubicBezTo>
                <a:cubicBezTo>
                  <a:pt x="47" y="175"/>
                  <a:pt x="47" y="175"/>
                  <a:pt x="47" y="175"/>
                </a:cubicBezTo>
                <a:cubicBezTo>
                  <a:pt x="46" y="175"/>
                  <a:pt x="46" y="175"/>
                  <a:pt x="45" y="175"/>
                </a:cubicBezTo>
                <a:cubicBezTo>
                  <a:pt x="33" y="175"/>
                  <a:pt x="22" y="170"/>
                  <a:pt x="14" y="163"/>
                </a:cubicBezTo>
                <a:cubicBezTo>
                  <a:pt x="6" y="155"/>
                  <a:pt x="1" y="144"/>
                  <a:pt x="0" y="132"/>
                </a:cubicBezTo>
                <a:cubicBezTo>
                  <a:pt x="0" y="131"/>
                  <a:pt x="0" y="131"/>
                  <a:pt x="0" y="130"/>
                </a:cubicBezTo>
                <a:cubicBezTo>
                  <a:pt x="0" y="118"/>
                  <a:pt x="5" y="107"/>
                  <a:pt x="13" y="99"/>
                </a:cubicBezTo>
                <a:cubicBezTo>
                  <a:pt x="22" y="91"/>
                  <a:pt x="33" y="86"/>
                  <a:pt x="45" y="86"/>
                </a:cubicBezTo>
                <a:cubicBezTo>
                  <a:pt x="57" y="86"/>
                  <a:pt x="67" y="81"/>
                  <a:pt x="75" y="74"/>
                </a:cubicBezTo>
                <a:cubicBezTo>
                  <a:pt x="82" y="67"/>
                  <a:pt x="87" y="56"/>
                  <a:pt x="87" y="45"/>
                </a:cubicBezTo>
                <a:cubicBezTo>
                  <a:pt x="87" y="34"/>
                  <a:pt x="82" y="24"/>
                  <a:pt x="75" y="16"/>
                </a:cubicBezTo>
                <a:cubicBezTo>
                  <a:pt x="67" y="9"/>
                  <a:pt x="57" y="4"/>
                  <a:pt x="46" y="4"/>
                </a:cubicBezTo>
                <a:cubicBezTo>
                  <a:pt x="45" y="4"/>
                  <a:pt x="45" y="4"/>
                  <a:pt x="45" y="4"/>
                </a:cubicBezTo>
                <a:cubicBezTo>
                  <a:pt x="45" y="0"/>
                  <a:pt x="45" y="0"/>
                  <a:pt x="45" y="0"/>
                </a:cubicBezTo>
                <a:close/>
                <a:moveTo>
                  <a:pt x="105" y="29"/>
                </a:moveTo>
                <a:cubicBezTo>
                  <a:pt x="96" y="19"/>
                  <a:pt x="84" y="12"/>
                  <a:pt x="71" y="8"/>
                </a:cubicBezTo>
                <a:cubicBezTo>
                  <a:pt x="73" y="10"/>
                  <a:pt x="75" y="12"/>
                  <a:pt x="77" y="13"/>
                </a:cubicBezTo>
                <a:cubicBezTo>
                  <a:pt x="86" y="22"/>
                  <a:pt x="91" y="33"/>
                  <a:pt x="91" y="45"/>
                </a:cubicBezTo>
                <a:cubicBezTo>
                  <a:pt x="91" y="57"/>
                  <a:pt x="86" y="69"/>
                  <a:pt x="77" y="77"/>
                </a:cubicBezTo>
                <a:cubicBezTo>
                  <a:pt x="69" y="85"/>
                  <a:pt x="58" y="90"/>
                  <a:pt x="45" y="90"/>
                </a:cubicBezTo>
                <a:cubicBezTo>
                  <a:pt x="34" y="90"/>
                  <a:pt x="24" y="94"/>
                  <a:pt x="16" y="102"/>
                </a:cubicBezTo>
                <a:cubicBezTo>
                  <a:pt x="9" y="109"/>
                  <a:pt x="4" y="119"/>
                  <a:pt x="4" y="130"/>
                </a:cubicBezTo>
                <a:cubicBezTo>
                  <a:pt x="4" y="131"/>
                  <a:pt x="4" y="131"/>
                  <a:pt x="4" y="132"/>
                </a:cubicBezTo>
                <a:cubicBezTo>
                  <a:pt x="4" y="143"/>
                  <a:pt x="9" y="153"/>
                  <a:pt x="16" y="160"/>
                </a:cubicBezTo>
                <a:cubicBezTo>
                  <a:pt x="24" y="167"/>
                  <a:pt x="34" y="171"/>
                  <a:pt x="45" y="171"/>
                </a:cubicBezTo>
                <a:cubicBezTo>
                  <a:pt x="46" y="171"/>
                  <a:pt x="46" y="171"/>
                  <a:pt x="46" y="171"/>
                </a:cubicBezTo>
                <a:cubicBezTo>
                  <a:pt x="47" y="171"/>
                  <a:pt x="47" y="171"/>
                  <a:pt x="47" y="171"/>
                </a:cubicBezTo>
                <a:cubicBezTo>
                  <a:pt x="70" y="171"/>
                  <a:pt x="91" y="162"/>
                  <a:pt x="106" y="146"/>
                </a:cubicBezTo>
                <a:cubicBezTo>
                  <a:pt x="121" y="131"/>
                  <a:pt x="130" y="111"/>
                  <a:pt x="130" y="88"/>
                </a:cubicBezTo>
                <a:cubicBezTo>
                  <a:pt x="130" y="65"/>
                  <a:pt x="121" y="44"/>
                  <a:pt x="105" y="2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71" name="Oval 194"/>
          <p:cNvSpPr>
            <a:spLocks noChangeArrowheads="1"/>
          </p:cNvSpPr>
          <p:nvPr/>
        </p:nvSpPr>
        <p:spPr bwMode="auto">
          <a:xfrm>
            <a:off x="6423975" y="3394233"/>
            <a:ext cx="76498" cy="77378"/>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72" name="Freeform 195"/>
          <p:cNvSpPr>
            <a:spLocks/>
          </p:cNvSpPr>
          <p:nvPr/>
        </p:nvSpPr>
        <p:spPr bwMode="auto">
          <a:xfrm>
            <a:off x="6584007" y="4276164"/>
            <a:ext cx="176738" cy="278736"/>
          </a:xfrm>
          <a:custGeom>
            <a:avLst/>
            <a:gdLst>
              <a:gd name="T0" fmla="*/ 9 w 85"/>
              <a:gd name="T1" fmla="*/ 26 h 134"/>
              <a:gd name="T2" fmla="*/ 15 w 85"/>
              <a:gd name="T3" fmla="*/ 33 h 134"/>
              <a:gd name="T4" fmla="*/ 31 w 85"/>
              <a:gd name="T5" fmla="*/ 39 h 134"/>
              <a:gd name="T6" fmla="*/ 30 w 85"/>
              <a:gd name="T7" fmla="*/ 16 h 134"/>
              <a:gd name="T8" fmla="*/ 25 w 85"/>
              <a:gd name="T9" fmla="*/ 8 h 134"/>
              <a:gd name="T10" fmla="*/ 34 w 85"/>
              <a:gd name="T11" fmla="*/ 0 h 134"/>
              <a:gd name="T12" fmla="*/ 42 w 85"/>
              <a:gd name="T13" fmla="*/ 8 h 134"/>
              <a:gd name="T14" fmla="*/ 38 w 85"/>
              <a:gd name="T15" fmla="*/ 16 h 134"/>
              <a:gd name="T16" fmla="*/ 53 w 85"/>
              <a:gd name="T17" fmla="*/ 73 h 134"/>
              <a:gd name="T18" fmla="*/ 64 w 85"/>
              <a:gd name="T19" fmla="*/ 62 h 134"/>
              <a:gd name="T20" fmla="*/ 73 w 85"/>
              <a:gd name="T21" fmla="*/ 54 h 134"/>
              <a:gd name="T22" fmla="*/ 82 w 85"/>
              <a:gd name="T23" fmla="*/ 62 h 134"/>
              <a:gd name="T24" fmla="*/ 74 w 85"/>
              <a:gd name="T25" fmla="*/ 70 h 134"/>
              <a:gd name="T26" fmla="*/ 68 w 85"/>
              <a:gd name="T27" fmla="*/ 70 h 134"/>
              <a:gd name="T28" fmla="*/ 59 w 85"/>
              <a:gd name="T29" fmla="*/ 81 h 134"/>
              <a:gd name="T30" fmla="*/ 85 w 85"/>
              <a:gd name="T31" fmla="*/ 129 h 134"/>
              <a:gd name="T32" fmla="*/ 79 w 85"/>
              <a:gd name="T33" fmla="*/ 134 h 134"/>
              <a:gd name="T34" fmla="*/ 32 w 85"/>
              <a:gd name="T35" fmla="*/ 47 h 134"/>
              <a:gd name="T36" fmla="*/ 12 w 85"/>
              <a:gd name="T37" fmla="*/ 42 h 134"/>
              <a:gd name="T38" fmla="*/ 9 w 85"/>
              <a:gd name="T39" fmla="*/ 43 h 134"/>
              <a:gd name="T40" fmla="*/ 0 w 85"/>
              <a:gd name="T41" fmla="*/ 34 h 134"/>
              <a:gd name="T42" fmla="*/ 9 w 85"/>
              <a:gd name="T43" fmla="*/ 2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134">
                <a:moveTo>
                  <a:pt x="9" y="26"/>
                </a:moveTo>
                <a:cubicBezTo>
                  <a:pt x="12" y="26"/>
                  <a:pt x="12" y="31"/>
                  <a:pt x="15" y="33"/>
                </a:cubicBezTo>
                <a:cubicBezTo>
                  <a:pt x="20" y="36"/>
                  <a:pt x="27" y="37"/>
                  <a:pt x="31" y="39"/>
                </a:cubicBezTo>
                <a:cubicBezTo>
                  <a:pt x="29" y="32"/>
                  <a:pt x="29" y="24"/>
                  <a:pt x="30" y="16"/>
                </a:cubicBezTo>
                <a:cubicBezTo>
                  <a:pt x="28" y="13"/>
                  <a:pt x="25" y="12"/>
                  <a:pt x="25" y="8"/>
                </a:cubicBezTo>
                <a:cubicBezTo>
                  <a:pt x="25" y="3"/>
                  <a:pt x="29" y="0"/>
                  <a:pt x="34" y="0"/>
                </a:cubicBezTo>
                <a:cubicBezTo>
                  <a:pt x="38" y="0"/>
                  <a:pt x="42" y="3"/>
                  <a:pt x="42" y="8"/>
                </a:cubicBezTo>
                <a:cubicBezTo>
                  <a:pt x="42" y="11"/>
                  <a:pt x="40" y="13"/>
                  <a:pt x="38" y="16"/>
                </a:cubicBezTo>
                <a:cubicBezTo>
                  <a:pt x="38" y="36"/>
                  <a:pt x="42" y="56"/>
                  <a:pt x="53" y="73"/>
                </a:cubicBezTo>
                <a:cubicBezTo>
                  <a:pt x="56" y="68"/>
                  <a:pt x="60" y="65"/>
                  <a:pt x="64" y="62"/>
                </a:cubicBezTo>
                <a:cubicBezTo>
                  <a:pt x="65" y="58"/>
                  <a:pt x="69" y="54"/>
                  <a:pt x="73" y="54"/>
                </a:cubicBezTo>
                <a:cubicBezTo>
                  <a:pt x="77" y="53"/>
                  <a:pt x="82" y="58"/>
                  <a:pt x="82" y="62"/>
                </a:cubicBezTo>
                <a:cubicBezTo>
                  <a:pt x="82" y="67"/>
                  <a:pt x="78" y="70"/>
                  <a:pt x="74" y="70"/>
                </a:cubicBezTo>
                <a:cubicBezTo>
                  <a:pt x="71" y="70"/>
                  <a:pt x="70" y="71"/>
                  <a:pt x="68" y="70"/>
                </a:cubicBezTo>
                <a:cubicBezTo>
                  <a:pt x="62" y="71"/>
                  <a:pt x="59" y="74"/>
                  <a:pt x="59" y="81"/>
                </a:cubicBezTo>
                <a:cubicBezTo>
                  <a:pt x="69" y="96"/>
                  <a:pt x="79" y="112"/>
                  <a:pt x="85" y="129"/>
                </a:cubicBezTo>
                <a:cubicBezTo>
                  <a:pt x="79" y="134"/>
                  <a:pt x="79" y="134"/>
                  <a:pt x="79" y="134"/>
                </a:cubicBezTo>
                <a:cubicBezTo>
                  <a:pt x="67" y="106"/>
                  <a:pt x="40" y="79"/>
                  <a:pt x="32" y="47"/>
                </a:cubicBezTo>
                <a:cubicBezTo>
                  <a:pt x="12" y="42"/>
                  <a:pt x="12" y="42"/>
                  <a:pt x="12" y="42"/>
                </a:cubicBezTo>
                <a:cubicBezTo>
                  <a:pt x="11" y="42"/>
                  <a:pt x="10" y="43"/>
                  <a:pt x="9" y="43"/>
                </a:cubicBezTo>
                <a:cubicBezTo>
                  <a:pt x="4" y="43"/>
                  <a:pt x="0" y="39"/>
                  <a:pt x="0" y="34"/>
                </a:cubicBezTo>
                <a:cubicBezTo>
                  <a:pt x="0" y="30"/>
                  <a:pt x="5" y="26"/>
                  <a:pt x="9" y="2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73" name="Freeform 196"/>
          <p:cNvSpPr>
            <a:spLocks noEditPoints="1"/>
          </p:cNvSpPr>
          <p:nvPr/>
        </p:nvSpPr>
        <p:spPr bwMode="auto">
          <a:xfrm>
            <a:off x="6375614" y="4193511"/>
            <a:ext cx="239168" cy="355234"/>
          </a:xfrm>
          <a:custGeom>
            <a:avLst/>
            <a:gdLst>
              <a:gd name="T0" fmla="*/ 113 w 115"/>
              <a:gd name="T1" fmla="*/ 62 h 171"/>
              <a:gd name="T2" fmla="*/ 115 w 115"/>
              <a:gd name="T3" fmla="*/ 86 h 171"/>
              <a:gd name="T4" fmla="*/ 90 w 115"/>
              <a:gd name="T5" fmla="*/ 127 h 171"/>
              <a:gd name="T6" fmla="*/ 58 w 115"/>
              <a:gd name="T7" fmla="*/ 103 h 171"/>
              <a:gd name="T8" fmla="*/ 60 w 115"/>
              <a:gd name="T9" fmla="*/ 86 h 171"/>
              <a:gd name="T10" fmla="*/ 52 w 115"/>
              <a:gd name="T11" fmla="*/ 72 h 171"/>
              <a:gd name="T12" fmla="*/ 78 w 115"/>
              <a:gd name="T13" fmla="*/ 36 h 171"/>
              <a:gd name="T14" fmla="*/ 113 w 115"/>
              <a:gd name="T15" fmla="*/ 62 h 171"/>
              <a:gd name="T16" fmla="*/ 46 w 115"/>
              <a:gd name="T17" fmla="*/ 69 h 171"/>
              <a:gd name="T18" fmla="*/ 0 w 115"/>
              <a:gd name="T19" fmla="*/ 108 h 171"/>
              <a:gd name="T20" fmla="*/ 51 w 115"/>
              <a:gd name="T21" fmla="*/ 111 h 171"/>
              <a:gd name="T22" fmla="*/ 55 w 115"/>
              <a:gd name="T23" fmla="*/ 92 h 171"/>
              <a:gd name="T24" fmla="*/ 15 w 115"/>
              <a:gd name="T25" fmla="*/ 103 h 171"/>
              <a:gd name="T26" fmla="*/ 53 w 115"/>
              <a:gd name="T27" fmla="*/ 84 h 171"/>
              <a:gd name="T28" fmla="*/ 46 w 115"/>
              <a:gd name="T29" fmla="*/ 69 h 171"/>
              <a:gd name="T30" fmla="*/ 86 w 115"/>
              <a:gd name="T31" fmla="*/ 135 h 171"/>
              <a:gd name="T32" fmla="*/ 67 w 115"/>
              <a:gd name="T33" fmla="*/ 131 h 171"/>
              <a:gd name="T34" fmla="*/ 62 w 115"/>
              <a:gd name="T35" fmla="*/ 156 h 171"/>
              <a:gd name="T36" fmla="*/ 62 w 115"/>
              <a:gd name="T37" fmla="*/ 127 h 171"/>
              <a:gd name="T38" fmla="*/ 54 w 115"/>
              <a:gd name="T39" fmla="*/ 117 h 171"/>
              <a:gd name="T40" fmla="*/ 68 w 115"/>
              <a:gd name="T41" fmla="*/ 171 h 171"/>
              <a:gd name="T42" fmla="*/ 86 w 115"/>
              <a:gd name="T43" fmla="*/ 135 h 171"/>
              <a:gd name="T44" fmla="*/ 70 w 115"/>
              <a:gd name="T45" fmla="*/ 31 h 171"/>
              <a:gd name="T46" fmla="*/ 37 w 115"/>
              <a:gd name="T47" fmla="*/ 0 h 171"/>
              <a:gd name="T48" fmla="*/ 43 w 115"/>
              <a:gd name="T49" fmla="*/ 63 h 171"/>
              <a:gd name="T50" fmla="*/ 47 w 115"/>
              <a:gd name="T51" fmla="*/ 49 h 171"/>
              <a:gd name="T52" fmla="*/ 36 w 115"/>
              <a:gd name="T53" fmla="*/ 18 h 171"/>
              <a:gd name="T54" fmla="*/ 51 w 115"/>
              <a:gd name="T55" fmla="*/ 43 h 171"/>
              <a:gd name="T56" fmla="*/ 70 w 115"/>
              <a:gd name="T57" fmla="*/ 31 h 171"/>
              <a:gd name="T58" fmla="*/ 74 w 115"/>
              <a:gd name="T59" fmla="*/ 109 h 171"/>
              <a:gd name="T60" fmla="*/ 62 w 115"/>
              <a:gd name="T61" fmla="*/ 100 h 171"/>
              <a:gd name="T62" fmla="*/ 68 w 115"/>
              <a:gd name="T63" fmla="*/ 114 h 171"/>
              <a:gd name="T64" fmla="*/ 74 w 115"/>
              <a:gd name="T65" fmla="*/ 109 h 171"/>
              <a:gd name="T66" fmla="*/ 61 w 115"/>
              <a:gd name="T67" fmla="*/ 71 h 171"/>
              <a:gd name="T68" fmla="*/ 73 w 115"/>
              <a:gd name="T69" fmla="*/ 57 h 171"/>
              <a:gd name="T70" fmla="*/ 66 w 115"/>
              <a:gd name="T71" fmla="*/ 51 h 171"/>
              <a:gd name="T72" fmla="*/ 61 w 115"/>
              <a:gd name="T73" fmla="*/ 71 h 171"/>
              <a:gd name="T74" fmla="*/ 73 w 115"/>
              <a:gd name="T75" fmla="*/ 66 h 171"/>
              <a:gd name="T76" fmla="*/ 65 w 115"/>
              <a:gd name="T77" fmla="*/ 77 h 171"/>
              <a:gd name="T78" fmla="*/ 77 w 115"/>
              <a:gd name="T79" fmla="*/ 72 h 171"/>
              <a:gd name="T80" fmla="*/ 73 w 115"/>
              <a:gd name="T81" fmla="*/ 66 h 171"/>
              <a:gd name="T82" fmla="*/ 76 w 115"/>
              <a:gd name="T83" fmla="*/ 79 h 171"/>
              <a:gd name="T84" fmla="*/ 66 w 115"/>
              <a:gd name="T85" fmla="*/ 85 h 171"/>
              <a:gd name="T86" fmla="*/ 76 w 115"/>
              <a:gd name="T87" fmla="*/ 87 h 171"/>
              <a:gd name="T88" fmla="*/ 76 w 115"/>
              <a:gd name="T89" fmla="*/ 79 h 171"/>
              <a:gd name="T90" fmla="*/ 81 w 115"/>
              <a:gd name="T91" fmla="*/ 96 h 171"/>
              <a:gd name="T92" fmla="*/ 66 w 115"/>
              <a:gd name="T93" fmla="*/ 94 h 171"/>
              <a:gd name="T94" fmla="*/ 78 w 115"/>
              <a:gd name="T95" fmla="*/ 103 h 171"/>
              <a:gd name="T96" fmla="*/ 81 w 115"/>
              <a:gd name="T97" fmla="*/ 9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 h="171">
                <a:moveTo>
                  <a:pt x="113" y="62"/>
                </a:moveTo>
                <a:cubicBezTo>
                  <a:pt x="91" y="59"/>
                  <a:pt x="85" y="87"/>
                  <a:pt x="115" y="86"/>
                </a:cubicBezTo>
                <a:cubicBezTo>
                  <a:pt x="114" y="106"/>
                  <a:pt x="107" y="121"/>
                  <a:pt x="90" y="127"/>
                </a:cubicBezTo>
                <a:cubicBezTo>
                  <a:pt x="72" y="131"/>
                  <a:pt x="59" y="119"/>
                  <a:pt x="58" y="103"/>
                </a:cubicBezTo>
                <a:cubicBezTo>
                  <a:pt x="57" y="96"/>
                  <a:pt x="61" y="90"/>
                  <a:pt x="60" y="86"/>
                </a:cubicBezTo>
                <a:cubicBezTo>
                  <a:pt x="58" y="81"/>
                  <a:pt x="55" y="79"/>
                  <a:pt x="52" y="72"/>
                </a:cubicBezTo>
                <a:cubicBezTo>
                  <a:pt x="46" y="49"/>
                  <a:pt x="56" y="38"/>
                  <a:pt x="78" y="36"/>
                </a:cubicBezTo>
                <a:cubicBezTo>
                  <a:pt x="91" y="33"/>
                  <a:pt x="113" y="49"/>
                  <a:pt x="113" y="62"/>
                </a:cubicBezTo>
                <a:close/>
                <a:moveTo>
                  <a:pt x="46" y="69"/>
                </a:moveTo>
                <a:cubicBezTo>
                  <a:pt x="22" y="69"/>
                  <a:pt x="12" y="96"/>
                  <a:pt x="0" y="108"/>
                </a:cubicBezTo>
                <a:cubicBezTo>
                  <a:pt x="17" y="115"/>
                  <a:pt x="34" y="117"/>
                  <a:pt x="51" y="111"/>
                </a:cubicBezTo>
                <a:cubicBezTo>
                  <a:pt x="51" y="105"/>
                  <a:pt x="54" y="98"/>
                  <a:pt x="55" y="92"/>
                </a:cubicBezTo>
                <a:cubicBezTo>
                  <a:pt x="42" y="93"/>
                  <a:pt x="29" y="96"/>
                  <a:pt x="15" y="103"/>
                </a:cubicBezTo>
                <a:cubicBezTo>
                  <a:pt x="21" y="95"/>
                  <a:pt x="34" y="88"/>
                  <a:pt x="53" y="84"/>
                </a:cubicBezTo>
                <a:cubicBezTo>
                  <a:pt x="51" y="79"/>
                  <a:pt x="46" y="75"/>
                  <a:pt x="46" y="69"/>
                </a:cubicBezTo>
                <a:close/>
                <a:moveTo>
                  <a:pt x="86" y="135"/>
                </a:moveTo>
                <a:cubicBezTo>
                  <a:pt x="79" y="136"/>
                  <a:pt x="72" y="134"/>
                  <a:pt x="67" y="131"/>
                </a:cubicBezTo>
                <a:cubicBezTo>
                  <a:pt x="61" y="140"/>
                  <a:pt x="60" y="148"/>
                  <a:pt x="62" y="156"/>
                </a:cubicBezTo>
                <a:cubicBezTo>
                  <a:pt x="58" y="148"/>
                  <a:pt x="56" y="139"/>
                  <a:pt x="62" y="127"/>
                </a:cubicBezTo>
                <a:cubicBezTo>
                  <a:pt x="59" y="125"/>
                  <a:pt x="56" y="121"/>
                  <a:pt x="54" y="117"/>
                </a:cubicBezTo>
                <a:cubicBezTo>
                  <a:pt x="40" y="135"/>
                  <a:pt x="44" y="153"/>
                  <a:pt x="68" y="171"/>
                </a:cubicBezTo>
                <a:cubicBezTo>
                  <a:pt x="63" y="155"/>
                  <a:pt x="85" y="147"/>
                  <a:pt x="86" y="135"/>
                </a:cubicBezTo>
                <a:close/>
                <a:moveTo>
                  <a:pt x="70" y="31"/>
                </a:moveTo>
                <a:cubicBezTo>
                  <a:pt x="64" y="19"/>
                  <a:pt x="38" y="18"/>
                  <a:pt x="37" y="0"/>
                </a:cubicBezTo>
                <a:cubicBezTo>
                  <a:pt x="18" y="29"/>
                  <a:pt x="21" y="49"/>
                  <a:pt x="43" y="63"/>
                </a:cubicBezTo>
                <a:cubicBezTo>
                  <a:pt x="44" y="58"/>
                  <a:pt x="45" y="53"/>
                  <a:pt x="47" y="49"/>
                </a:cubicBezTo>
                <a:cubicBezTo>
                  <a:pt x="37" y="39"/>
                  <a:pt x="35" y="28"/>
                  <a:pt x="36" y="18"/>
                </a:cubicBezTo>
                <a:cubicBezTo>
                  <a:pt x="37" y="27"/>
                  <a:pt x="42" y="36"/>
                  <a:pt x="51" y="43"/>
                </a:cubicBezTo>
                <a:cubicBezTo>
                  <a:pt x="56" y="37"/>
                  <a:pt x="62" y="33"/>
                  <a:pt x="70" y="31"/>
                </a:cubicBezTo>
                <a:close/>
                <a:moveTo>
                  <a:pt x="74" y="109"/>
                </a:moveTo>
                <a:cubicBezTo>
                  <a:pt x="73" y="106"/>
                  <a:pt x="66" y="103"/>
                  <a:pt x="62" y="100"/>
                </a:cubicBezTo>
                <a:cubicBezTo>
                  <a:pt x="63" y="105"/>
                  <a:pt x="64" y="109"/>
                  <a:pt x="68" y="114"/>
                </a:cubicBezTo>
                <a:cubicBezTo>
                  <a:pt x="73" y="117"/>
                  <a:pt x="77" y="112"/>
                  <a:pt x="74" y="109"/>
                </a:cubicBezTo>
                <a:close/>
                <a:moveTo>
                  <a:pt x="61" y="71"/>
                </a:moveTo>
                <a:cubicBezTo>
                  <a:pt x="65" y="58"/>
                  <a:pt x="72" y="62"/>
                  <a:pt x="73" y="57"/>
                </a:cubicBezTo>
                <a:cubicBezTo>
                  <a:pt x="75" y="52"/>
                  <a:pt x="69" y="47"/>
                  <a:pt x="66" y="51"/>
                </a:cubicBezTo>
                <a:cubicBezTo>
                  <a:pt x="60" y="56"/>
                  <a:pt x="57" y="63"/>
                  <a:pt x="61" y="71"/>
                </a:cubicBezTo>
                <a:close/>
                <a:moveTo>
                  <a:pt x="73" y="66"/>
                </a:moveTo>
                <a:cubicBezTo>
                  <a:pt x="69" y="69"/>
                  <a:pt x="67" y="73"/>
                  <a:pt x="65" y="77"/>
                </a:cubicBezTo>
                <a:cubicBezTo>
                  <a:pt x="69" y="76"/>
                  <a:pt x="73" y="74"/>
                  <a:pt x="77" y="72"/>
                </a:cubicBezTo>
                <a:cubicBezTo>
                  <a:pt x="82" y="68"/>
                  <a:pt x="77" y="61"/>
                  <a:pt x="73" y="66"/>
                </a:cubicBezTo>
                <a:close/>
                <a:moveTo>
                  <a:pt x="76" y="79"/>
                </a:moveTo>
                <a:cubicBezTo>
                  <a:pt x="71" y="80"/>
                  <a:pt x="68" y="82"/>
                  <a:pt x="66" y="85"/>
                </a:cubicBezTo>
                <a:cubicBezTo>
                  <a:pt x="69" y="86"/>
                  <a:pt x="73" y="87"/>
                  <a:pt x="76" y="87"/>
                </a:cubicBezTo>
                <a:cubicBezTo>
                  <a:pt x="83" y="87"/>
                  <a:pt x="81" y="78"/>
                  <a:pt x="76" y="79"/>
                </a:cubicBezTo>
                <a:close/>
                <a:moveTo>
                  <a:pt x="81" y="96"/>
                </a:moveTo>
                <a:cubicBezTo>
                  <a:pt x="78" y="93"/>
                  <a:pt x="73" y="93"/>
                  <a:pt x="66" y="94"/>
                </a:cubicBezTo>
                <a:cubicBezTo>
                  <a:pt x="70" y="98"/>
                  <a:pt x="73" y="101"/>
                  <a:pt x="78" y="103"/>
                </a:cubicBezTo>
                <a:cubicBezTo>
                  <a:pt x="83" y="104"/>
                  <a:pt x="84" y="100"/>
                  <a:pt x="81" y="9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74" name="Freeform 197"/>
          <p:cNvSpPr>
            <a:spLocks noEditPoints="1"/>
          </p:cNvSpPr>
          <p:nvPr/>
        </p:nvSpPr>
        <p:spPr bwMode="auto">
          <a:xfrm>
            <a:off x="6532129" y="4382559"/>
            <a:ext cx="190807" cy="226858"/>
          </a:xfrm>
          <a:custGeom>
            <a:avLst/>
            <a:gdLst>
              <a:gd name="T0" fmla="*/ 90 w 92"/>
              <a:gd name="T1" fmla="*/ 57 h 109"/>
              <a:gd name="T2" fmla="*/ 83 w 92"/>
              <a:gd name="T3" fmla="*/ 56 h 109"/>
              <a:gd name="T4" fmla="*/ 0 w 92"/>
              <a:gd name="T5" fmla="*/ 109 h 109"/>
              <a:gd name="T6" fmla="*/ 87 w 92"/>
              <a:gd name="T7" fmla="*/ 63 h 109"/>
              <a:gd name="T8" fmla="*/ 92 w 92"/>
              <a:gd name="T9" fmla="*/ 60 h 109"/>
              <a:gd name="T10" fmla="*/ 90 w 92"/>
              <a:gd name="T11" fmla="*/ 57 h 109"/>
              <a:gd name="T12" fmla="*/ 77 w 92"/>
              <a:gd name="T13" fmla="*/ 56 h 109"/>
              <a:gd name="T14" fmla="*/ 79 w 92"/>
              <a:gd name="T15" fmla="*/ 61 h 109"/>
              <a:gd name="T16" fmla="*/ 17 w 92"/>
              <a:gd name="T17" fmla="*/ 84 h 109"/>
              <a:gd name="T18" fmla="*/ 77 w 92"/>
              <a:gd name="T19"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09">
                <a:moveTo>
                  <a:pt x="90" y="57"/>
                </a:moveTo>
                <a:cubicBezTo>
                  <a:pt x="83" y="56"/>
                  <a:pt x="83" y="56"/>
                  <a:pt x="83" y="56"/>
                </a:cubicBezTo>
                <a:cubicBezTo>
                  <a:pt x="47" y="0"/>
                  <a:pt x="0" y="43"/>
                  <a:pt x="0" y="109"/>
                </a:cubicBezTo>
                <a:cubicBezTo>
                  <a:pt x="33" y="80"/>
                  <a:pt x="73" y="108"/>
                  <a:pt x="87" y="63"/>
                </a:cubicBezTo>
                <a:cubicBezTo>
                  <a:pt x="92" y="60"/>
                  <a:pt x="92" y="60"/>
                  <a:pt x="92" y="60"/>
                </a:cubicBezTo>
                <a:cubicBezTo>
                  <a:pt x="90" y="57"/>
                  <a:pt x="90" y="57"/>
                  <a:pt x="90" y="57"/>
                </a:cubicBezTo>
                <a:close/>
                <a:moveTo>
                  <a:pt x="77" y="56"/>
                </a:moveTo>
                <a:cubicBezTo>
                  <a:pt x="81" y="57"/>
                  <a:pt x="81" y="62"/>
                  <a:pt x="79" y="61"/>
                </a:cubicBezTo>
                <a:cubicBezTo>
                  <a:pt x="58" y="61"/>
                  <a:pt x="38" y="67"/>
                  <a:pt x="17" y="84"/>
                </a:cubicBezTo>
                <a:cubicBezTo>
                  <a:pt x="27" y="71"/>
                  <a:pt x="39" y="58"/>
                  <a:pt x="77" y="5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75" name="Freeform 198"/>
          <p:cNvSpPr>
            <a:spLocks noEditPoints="1"/>
          </p:cNvSpPr>
          <p:nvPr/>
        </p:nvSpPr>
        <p:spPr bwMode="auto">
          <a:xfrm>
            <a:off x="6707108" y="4271768"/>
            <a:ext cx="167945" cy="206634"/>
          </a:xfrm>
          <a:custGeom>
            <a:avLst/>
            <a:gdLst>
              <a:gd name="T0" fmla="*/ 13 w 81"/>
              <a:gd name="T1" fmla="*/ 77 h 99"/>
              <a:gd name="T2" fmla="*/ 5 w 81"/>
              <a:gd name="T3" fmla="*/ 54 h 99"/>
              <a:gd name="T4" fmla="*/ 18 w 81"/>
              <a:gd name="T5" fmla="*/ 7 h 99"/>
              <a:gd name="T6" fmla="*/ 55 w 81"/>
              <a:gd name="T7" fmla="*/ 23 h 99"/>
              <a:gd name="T8" fmla="*/ 58 w 81"/>
              <a:gd name="T9" fmla="*/ 40 h 99"/>
              <a:gd name="T10" fmla="*/ 69 w 81"/>
              <a:gd name="T11" fmla="*/ 50 h 99"/>
              <a:gd name="T12" fmla="*/ 54 w 81"/>
              <a:gd name="T13" fmla="*/ 93 h 99"/>
              <a:gd name="T14" fmla="*/ 13 w 81"/>
              <a:gd name="T15" fmla="*/ 77 h 99"/>
              <a:gd name="T16" fmla="*/ 38 w 81"/>
              <a:gd name="T17" fmla="*/ 21 h 99"/>
              <a:gd name="T18" fmla="*/ 52 w 81"/>
              <a:gd name="T19" fmla="*/ 27 h 99"/>
              <a:gd name="T20" fmla="*/ 43 w 81"/>
              <a:gd name="T21" fmla="*/ 15 h 99"/>
              <a:gd name="T22" fmla="*/ 38 w 81"/>
              <a:gd name="T23" fmla="*/ 21 h 99"/>
              <a:gd name="T24" fmla="*/ 61 w 81"/>
              <a:gd name="T25" fmla="*/ 54 h 99"/>
              <a:gd name="T26" fmla="*/ 53 w 81"/>
              <a:gd name="T27" fmla="*/ 71 h 99"/>
              <a:gd name="T28" fmla="*/ 62 w 81"/>
              <a:gd name="T29" fmla="*/ 75 h 99"/>
              <a:gd name="T30" fmla="*/ 61 w 81"/>
              <a:gd name="T31" fmla="*/ 54 h 99"/>
              <a:gd name="T32" fmla="*/ 51 w 81"/>
              <a:gd name="T33" fmla="*/ 62 h 99"/>
              <a:gd name="T34" fmla="*/ 56 w 81"/>
              <a:gd name="T35" fmla="*/ 50 h 99"/>
              <a:gd name="T36" fmla="*/ 45 w 81"/>
              <a:gd name="T37" fmla="*/ 58 h 99"/>
              <a:gd name="T38" fmla="*/ 51 w 81"/>
              <a:gd name="T39" fmla="*/ 62 h 99"/>
              <a:gd name="T40" fmla="*/ 45 w 81"/>
              <a:gd name="T41" fmla="*/ 50 h 99"/>
              <a:gd name="T42" fmla="*/ 52 w 81"/>
              <a:gd name="T43" fmla="*/ 41 h 99"/>
              <a:gd name="T44" fmla="*/ 42 w 81"/>
              <a:gd name="T45" fmla="*/ 43 h 99"/>
              <a:gd name="T46" fmla="*/ 45 w 81"/>
              <a:gd name="T47" fmla="*/ 50 h 99"/>
              <a:gd name="T48" fmla="*/ 35 w 81"/>
              <a:gd name="T49" fmla="*/ 36 h 99"/>
              <a:gd name="T50" fmla="*/ 50 w 81"/>
              <a:gd name="T51" fmla="*/ 33 h 99"/>
              <a:gd name="T52" fmla="*/ 36 w 81"/>
              <a:gd name="T53" fmla="*/ 28 h 99"/>
              <a:gd name="T54" fmla="*/ 35 w 81"/>
              <a:gd name="T55" fmla="*/ 3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 h="99">
                <a:moveTo>
                  <a:pt x="13" y="77"/>
                </a:moveTo>
                <a:cubicBezTo>
                  <a:pt x="35" y="74"/>
                  <a:pt x="34" y="45"/>
                  <a:pt x="5" y="54"/>
                </a:cubicBezTo>
                <a:cubicBezTo>
                  <a:pt x="0" y="34"/>
                  <a:pt x="3" y="18"/>
                  <a:pt x="18" y="7"/>
                </a:cubicBezTo>
                <a:cubicBezTo>
                  <a:pt x="34" y="0"/>
                  <a:pt x="49" y="7"/>
                  <a:pt x="55" y="23"/>
                </a:cubicBezTo>
                <a:cubicBezTo>
                  <a:pt x="58" y="29"/>
                  <a:pt x="56" y="36"/>
                  <a:pt x="58" y="40"/>
                </a:cubicBezTo>
                <a:cubicBezTo>
                  <a:pt x="61" y="44"/>
                  <a:pt x="65" y="44"/>
                  <a:pt x="69" y="50"/>
                </a:cubicBezTo>
                <a:cubicBezTo>
                  <a:pt x="81" y="71"/>
                  <a:pt x="74" y="84"/>
                  <a:pt x="54" y="93"/>
                </a:cubicBezTo>
                <a:cubicBezTo>
                  <a:pt x="42" y="99"/>
                  <a:pt x="17" y="89"/>
                  <a:pt x="13" y="77"/>
                </a:cubicBezTo>
                <a:close/>
                <a:moveTo>
                  <a:pt x="38" y="21"/>
                </a:moveTo>
                <a:cubicBezTo>
                  <a:pt x="40" y="24"/>
                  <a:pt x="47" y="25"/>
                  <a:pt x="52" y="27"/>
                </a:cubicBezTo>
                <a:cubicBezTo>
                  <a:pt x="49" y="22"/>
                  <a:pt x="47" y="18"/>
                  <a:pt x="43" y="15"/>
                </a:cubicBezTo>
                <a:cubicBezTo>
                  <a:pt x="37" y="13"/>
                  <a:pt x="34" y="19"/>
                  <a:pt x="38" y="21"/>
                </a:cubicBezTo>
                <a:close/>
                <a:moveTo>
                  <a:pt x="61" y="54"/>
                </a:moveTo>
                <a:cubicBezTo>
                  <a:pt x="61" y="67"/>
                  <a:pt x="53" y="65"/>
                  <a:pt x="53" y="71"/>
                </a:cubicBezTo>
                <a:cubicBezTo>
                  <a:pt x="52" y="77"/>
                  <a:pt x="59" y="79"/>
                  <a:pt x="62" y="75"/>
                </a:cubicBezTo>
                <a:cubicBezTo>
                  <a:pt x="65" y="68"/>
                  <a:pt x="67" y="61"/>
                  <a:pt x="61" y="54"/>
                </a:cubicBezTo>
                <a:close/>
                <a:moveTo>
                  <a:pt x="51" y="62"/>
                </a:moveTo>
                <a:cubicBezTo>
                  <a:pt x="54" y="58"/>
                  <a:pt x="55" y="54"/>
                  <a:pt x="56" y="50"/>
                </a:cubicBezTo>
                <a:cubicBezTo>
                  <a:pt x="52" y="51"/>
                  <a:pt x="48" y="54"/>
                  <a:pt x="45" y="58"/>
                </a:cubicBezTo>
                <a:cubicBezTo>
                  <a:pt x="42" y="62"/>
                  <a:pt x="48" y="68"/>
                  <a:pt x="51" y="62"/>
                </a:cubicBezTo>
                <a:close/>
                <a:moveTo>
                  <a:pt x="45" y="50"/>
                </a:moveTo>
                <a:cubicBezTo>
                  <a:pt x="48" y="48"/>
                  <a:pt x="51" y="45"/>
                  <a:pt x="52" y="41"/>
                </a:cubicBezTo>
                <a:cubicBezTo>
                  <a:pt x="49" y="41"/>
                  <a:pt x="45" y="42"/>
                  <a:pt x="42" y="43"/>
                </a:cubicBezTo>
                <a:cubicBezTo>
                  <a:pt x="35" y="45"/>
                  <a:pt x="40" y="53"/>
                  <a:pt x="45" y="50"/>
                </a:cubicBezTo>
                <a:close/>
                <a:moveTo>
                  <a:pt x="35" y="36"/>
                </a:moveTo>
                <a:cubicBezTo>
                  <a:pt x="39" y="37"/>
                  <a:pt x="44" y="36"/>
                  <a:pt x="50" y="33"/>
                </a:cubicBezTo>
                <a:cubicBezTo>
                  <a:pt x="45" y="30"/>
                  <a:pt x="41" y="28"/>
                  <a:pt x="36" y="28"/>
                </a:cubicBezTo>
                <a:cubicBezTo>
                  <a:pt x="31" y="29"/>
                  <a:pt x="31" y="33"/>
                  <a:pt x="35" y="3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76" name="Freeform 199"/>
          <p:cNvSpPr>
            <a:spLocks/>
          </p:cNvSpPr>
          <p:nvPr/>
        </p:nvSpPr>
        <p:spPr bwMode="auto">
          <a:xfrm>
            <a:off x="6838122" y="4390472"/>
            <a:ext cx="105515" cy="123101"/>
          </a:xfrm>
          <a:custGeom>
            <a:avLst/>
            <a:gdLst>
              <a:gd name="T0" fmla="*/ 0 w 51"/>
              <a:gd name="T1" fmla="*/ 38 h 59"/>
              <a:gd name="T2" fmla="*/ 41 w 51"/>
              <a:gd name="T3" fmla="*/ 59 h 59"/>
              <a:gd name="T4" fmla="*/ 17 w 51"/>
              <a:gd name="T5" fmla="*/ 0 h 59"/>
              <a:gd name="T6" fmla="*/ 17 w 51"/>
              <a:gd name="T7" fmla="*/ 15 h 59"/>
              <a:gd name="T8" fmla="*/ 36 w 51"/>
              <a:gd name="T9" fmla="*/ 41 h 59"/>
              <a:gd name="T10" fmla="*/ 15 w 51"/>
              <a:gd name="T11" fmla="*/ 21 h 59"/>
              <a:gd name="T12" fmla="*/ 0 w 51"/>
              <a:gd name="T13" fmla="*/ 38 h 59"/>
            </a:gdLst>
            <a:ahLst/>
            <a:cxnLst>
              <a:cxn ang="0">
                <a:pos x="T0" y="T1"/>
              </a:cxn>
              <a:cxn ang="0">
                <a:pos x="T2" y="T3"/>
              </a:cxn>
              <a:cxn ang="0">
                <a:pos x="T4" y="T5"/>
              </a:cxn>
              <a:cxn ang="0">
                <a:pos x="T6" y="T7"/>
              </a:cxn>
              <a:cxn ang="0">
                <a:pos x="T8" y="T9"/>
              </a:cxn>
              <a:cxn ang="0">
                <a:pos x="T10" y="T11"/>
              </a:cxn>
              <a:cxn ang="0">
                <a:pos x="T12" y="T13"/>
              </a:cxn>
            </a:cxnLst>
            <a:rect l="0" t="0" r="r" b="b"/>
            <a:pathLst>
              <a:path w="51" h="59">
                <a:moveTo>
                  <a:pt x="0" y="38"/>
                </a:moveTo>
                <a:cubicBezTo>
                  <a:pt x="9" y="48"/>
                  <a:pt x="35" y="41"/>
                  <a:pt x="41" y="59"/>
                </a:cubicBezTo>
                <a:cubicBezTo>
                  <a:pt x="51" y="26"/>
                  <a:pt x="42" y="7"/>
                  <a:pt x="17" y="0"/>
                </a:cubicBezTo>
                <a:cubicBezTo>
                  <a:pt x="18" y="5"/>
                  <a:pt x="18" y="10"/>
                  <a:pt x="17" y="15"/>
                </a:cubicBezTo>
                <a:cubicBezTo>
                  <a:pt x="30" y="22"/>
                  <a:pt x="35" y="31"/>
                  <a:pt x="36" y="41"/>
                </a:cubicBezTo>
                <a:cubicBezTo>
                  <a:pt x="33" y="33"/>
                  <a:pt x="26" y="26"/>
                  <a:pt x="15" y="21"/>
                </a:cubicBezTo>
                <a:cubicBezTo>
                  <a:pt x="12" y="28"/>
                  <a:pt x="7" y="34"/>
                  <a:pt x="0" y="3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77" name="Freeform 200"/>
          <p:cNvSpPr>
            <a:spLocks/>
          </p:cNvSpPr>
          <p:nvPr/>
        </p:nvSpPr>
        <p:spPr bwMode="auto">
          <a:xfrm>
            <a:off x="6748435" y="4201424"/>
            <a:ext cx="83533" cy="87050"/>
          </a:xfrm>
          <a:custGeom>
            <a:avLst/>
            <a:gdLst>
              <a:gd name="T0" fmla="*/ 2 w 40"/>
              <a:gd name="T1" fmla="*/ 34 h 42"/>
              <a:gd name="T2" fmla="*/ 9 w 40"/>
              <a:gd name="T3" fmla="*/ 0 h 42"/>
              <a:gd name="T4" fmla="*/ 33 w 40"/>
              <a:gd name="T5" fmla="*/ 42 h 42"/>
              <a:gd name="T6" fmla="*/ 24 w 40"/>
              <a:gd name="T7" fmla="*/ 35 h 42"/>
              <a:gd name="T8" fmla="*/ 17 w 40"/>
              <a:gd name="T9" fmla="*/ 11 h 42"/>
              <a:gd name="T10" fmla="*/ 19 w 40"/>
              <a:gd name="T11" fmla="*/ 33 h 42"/>
              <a:gd name="T12" fmla="*/ 2 w 40"/>
              <a:gd name="T13" fmla="*/ 34 h 42"/>
            </a:gdLst>
            <a:ahLst/>
            <a:cxnLst>
              <a:cxn ang="0">
                <a:pos x="T0" y="T1"/>
              </a:cxn>
              <a:cxn ang="0">
                <a:pos x="T2" y="T3"/>
              </a:cxn>
              <a:cxn ang="0">
                <a:pos x="T4" y="T5"/>
              </a:cxn>
              <a:cxn ang="0">
                <a:pos x="T6" y="T7"/>
              </a:cxn>
              <a:cxn ang="0">
                <a:pos x="T8" y="T9"/>
              </a:cxn>
              <a:cxn ang="0">
                <a:pos x="T10" y="T11"/>
              </a:cxn>
              <a:cxn ang="0">
                <a:pos x="T12" y="T13"/>
              </a:cxn>
            </a:cxnLst>
            <a:rect l="0" t="0" r="r" b="b"/>
            <a:pathLst>
              <a:path w="40" h="42">
                <a:moveTo>
                  <a:pt x="2" y="34"/>
                </a:moveTo>
                <a:cubicBezTo>
                  <a:pt x="0" y="24"/>
                  <a:pt x="16" y="12"/>
                  <a:pt x="9" y="0"/>
                </a:cubicBezTo>
                <a:cubicBezTo>
                  <a:pt x="33" y="10"/>
                  <a:pt x="40" y="24"/>
                  <a:pt x="33" y="42"/>
                </a:cubicBezTo>
                <a:cubicBezTo>
                  <a:pt x="30" y="39"/>
                  <a:pt x="27" y="37"/>
                  <a:pt x="24" y="35"/>
                </a:cubicBezTo>
                <a:cubicBezTo>
                  <a:pt x="26" y="24"/>
                  <a:pt x="23" y="17"/>
                  <a:pt x="17" y="11"/>
                </a:cubicBezTo>
                <a:cubicBezTo>
                  <a:pt x="21" y="17"/>
                  <a:pt x="22" y="24"/>
                  <a:pt x="19" y="33"/>
                </a:cubicBezTo>
                <a:cubicBezTo>
                  <a:pt x="14" y="32"/>
                  <a:pt x="8" y="32"/>
                  <a:pt x="2" y="3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78" name="Freeform 201"/>
          <p:cNvSpPr>
            <a:spLocks/>
          </p:cNvSpPr>
          <p:nvPr/>
        </p:nvSpPr>
        <p:spPr bwMode="auto">
          <a:xfrm>
            <a:off x="6829330" y="4271768"/>
            <a:ext cx="106394" cy="108153"/>
          </a:xfrm>
          <a:custGeom>
            <a:avLst/>
            <a:gdLst>
              <a:gd name="T0" fmla="*/ 17 w 51"/>
              <a:gd name="T1" fmla="*/ 52 h 52"/>
              <a:gd name="T2" fmla="*/ 6 w 51"/>
              <a:gd name="T3" fmla="*/ 39 h 52"/>
              <a:gd name="T4" fmla="*/ 37 w 51"/>
              <a:gd name="T5" fmla="*/ 11 h 52"/>
              <a:gd name="T6" fmla="*/ 2 w 51"/>
              <a:gd name="T7" fmla="*/ 32 h 52"/>
              <a:gd name="T8" fmla="*/ 0 w 51"/>
              <a:gd name="T9" fmla="*/ 13 h 52"/>
              <a:gd name="T10" fmla="*/ 51 w 51"/>
              <a:gd name="T11" fmla="*/ 2 h 52"/>
              <a:gd name="T12" fmla="*/ 17 w 51"/>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51" h="52">
                <a:moveTo>
                  <a:pt x="17" y="52"/>
                </a:moveTo>
                <a:cubicBezTo>
                  <a:pt x="15" y="47"/>
                  <a:pt x="9" y="44"/>
                  <a:pt x="6" y="39"/>
                </a:cubicBezTo>
                <a:cubicBezTo>
                  <a:pt x="24" y="30"/>
                  <a:pt x="34" y="20"/>
                  <a:pt x="37" y="11"/>
                </a:cubicBezTo>
                <a:cubicBezTo>
                  <a:pt x="26" y="21"/>
                  <a:pt x="14" y="27"/>
                  <a:pt x="2" y="32"/>
                </a:cubicBezTo>
                <a:cubicBezTo>
                  <a:pt x="1" y="26"/>
                  <a:pt x="2" y="18"/>
                  <a:pt x="0" y="13"/>
                </a:cubicBezTo>
                <a:cubicBezTo>
                  <a:pt x="15" y="3"/>
                  <a:pt x="32" y="0"/>
                  <a:pt x="51" y="2"/>
                </a:cubicBezTo>
                <a:cubicBezTo>
                  <a:pt x="42" y="17"/>
                  <a:pt x="40" y="45"/>
                  <a:pt x="17" y="5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79" name="Freeform 202"/>
          <p:cNvSpPr>
            <a:spLocks/>
          </p:cNvSpPr>
          <p:nvPr/>
        </p:nvSpPr>
        <p:spPr bwMode="auto">
          <a:xfrm>
            <a:off x="6561145" y="4174166"/>
            <a:ext cx="195203" cy="123101"/>
          </a:xfrm>
          <a:custGeom>
            <a:avLst/>
            <a:gdLst>
              <a:gd name="T0" fmla="*/ 30 w 94"/>
              <a:gd name="T1" fmla="*/ 59 h 59"/>
              <a:gd name="T2" fmla="*/ 60 w 94"/>
              <a:gd name="T3" fmla="*/ 59 h 59"/>
              <a:gd name="T4" fmla="*/ 74 w 94"/>
              <a:gd name="T5" fmla="*/ 1 h 59"/>
              <a:gd name="T6" fmla="*/ 71 w 94"/>
              <a:gd name="T7" fmla="*/ 0 h 59"/>
              <a:gd name="T8" fmla="*/ 40 w 94"/>
              <a:gd name="T9" fmla="*/ 24 h 59"/>
              <a:gd name="T10" fmla="*/ 5 w 94"/>
              <a:gd name="T11" fmla="*/ 15 h 59"/>
              <a:gd name="T12" fmla="*/ 5 w 94"/>
              <a:gd name="T13" fmla="*/ 15 h 59"/>
              <a:gd name="T14" fmla="*/ 30 w 94"/>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59">
                <a:moveTo>
                  <a:pt x="30" y="59"/>
                </a:moveTo>
                <a:cubicBezTo>
                  <a:pt x="33" y="37"/>
                  <a:pt x="58" y="38"/>
                  <a:pt x="60" y="59"/>
                </a:cubicBezTo>
                <a:cubicBezTo>
                  <a:pt x="94" y="46"/>
                  <a:pt x="91" y="25"/>
                  <a:pt x="74" y="1"/>
                </a:cubicBezTo>
                <a:cubicBezTo>
                  <a:pt x="73" y="1"/>
                  <a:pt x="72" y="0"/>
                  <a:pt x="71" y="0"/>
                </a:cubicBezTo>
                <a:cubicBezTo>
                  <a:pt x="56" y="4"/>
                  <a:pt x="46" y="12"/>
                  <a:pt x="40" y="24"/>
                </a:cubicBezTo>
                <a:cubicBezTo>
                  <a:pt x="30" y="17"/>
                  <a:pt x="19" y="13"/>
                  <a:pt x="5" y="15"/>
                </a:cubicBezTo>
                <a:cubicBezTo>
                  <a:pt x="5" y="15"/>
                  <a:pt x="5" y="15"/>
                  <a:pt x="5" y="15"/>
                </a:cubicBezTo>
                <a:cubicBezTo>
                  <a:pt x="0" y="33"/>
                  <a:pt x="3" y="49"/>
                  <a:pt x="30" y="5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0" name="Freeform 203"/>
          <p:cNvSpPr>
            <a:spLocks/>
          </p:cNvSpPr>
          <p:nvPr/>
        </p:nvSpPr>
        <p:spPr bwMode="auto">
          <a:xfrm>
            <a:off x="6503112" y="4134598"/>
            <a:ext cx="87050" cy="104636"/>
          </a:xfrm>
          <a:custGeom>
            <a:avLst/>
            <a:gdLst>
              <a:gd name="T0" fmla="*/ 42 w 42"/>
              <a:gd name="T1" fmla="*/ 19 h 50"/>
              <a:gd name="T2" fmla="*/ 10 w 42"/>
              <a:gd name="T3" fmla="*/ 0 h 50"/>
              <a:gd name="T4" fmla="*/ 27 w 42"/>
              <a:gd name="T5" fmla="*/ 50 h 50"/>
              <a:gd name="T6" fmla="*/ 28 w 42"/>
              <a:gd name="T7" fmla="*/ 37 h 50"/>
              <a:gd name="T8" fmla="*/ 13 w 42"/>
              <a:gd name="T9" fmla="*/ 15 h 50"/>
              <a:gd name="T10" fmla="*/ 29 w 42"/>
              <a:gd name="T11" fmla="*/ 32 h 50"/>
              <a:gd name="T12" fmla="*/ 42 w 42"/>
              <a:gd name="T13" fmla="*/ 19 h 50"/>
            </a:gdLst>
            <a:ahLst/>
            <a:cxnLst>
              <a:cxn ang="0">
                <a:pos x="T0" y="T1"/>
              </a:cxn>
              <a:cxn ang="0">
                <a:pos x="T2" y="T3"/>
              </a:cxn>
              <a:cxn ang="0">
                <a:pos x="T4" y="T5"/>
              </a:cxn>
              <a:cxn ang="0">
                <a:pos x="T6" y="T7"/>
              </a:cxn>
              <a:cxn ang="0">
                <a:pos x="T8" y="T9"/>
              </a:cxn>
              <a:cxn ang="0">
                <a:pos x="T10" y="T11"/>
              </a:cxn>
              <a:cxn ang="0">
                <a:pos x="T12" y="T13"/>
              </a:cxn>
            </a:cxnLst>
            <a:rect l="0" t="0" r="r" b="b"/>
            <a:pathLst>
              <a:path w="42" h="50">
                <a:moveTo>
                  <a:pt x="42" y="19"/>
                </a:moveTo>
                <a:cubicBezTo>
                  <a:pt x="36" y="10"/>
                  <a:pt x="14" y="15"/>
                  <a:pt x="10" y="0"/>
                </a:cubicBezTo>
                <a:cubicBezTo>
                  <a:pt x="0" y="27"/>
                  <a:pt x="7" y="43"/>
                  <a:pt x="27" y="50"/>
                </a:cubicBezTo>
                <a:cubicBezTo>
                  <a:pt x="26" y="45"/>
                  <a:pt x="27" y="41"/>
                  <a:pt x="28" y="37"/>
                </a:cubicBezTo>
                <a:cubicBezTo>
                  <a:pt x="17" y="31"/>
                  <a:pt x="13" y="23"/>
                  <a:pt x="13" y="15"/>
                </a:cubicBezTo>
                <a:cubicBezTo>
                  <a:pt x="15" y="22"/>
                  <a:pt x="21" y="28"/>
                  <a:pt x="29" y="32"/>
                </a:cubicBezTo>
                <a:cubicBezTo>
                  <a:pt x="32" y="27"/>
                  <a:pt x="36" y="22"/>
                  <a:pt x="42" y="1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1" name="Freeform 204"/>
          <p:cNvSpPr>
            <a:spLocks noEditPoints="1"/>
          </p:cNvSpPr>
          <p:nvPr/>
        </p:nvSpPr>
        <p:spPr bwMode="auto">
          <a:xfrm>
            <a:off x="6584007" y="4160097"/>
            <a:ext cx="99360" cy="51878"/>
          </a:xfrm>
          <a:custGeom>
            <a:avLst/>
            <a:gdLst>
              <a:gd name="T0" fmla="*/ 18 w 48"/>
              <a:gd name="T1" fmla="*/ 10 h 25"/>
              <a:gd name="T2" fmla="*/ 12 w 48"/>
              <a:gd name="T3" fmla="*/ 10 h 25"/>
              <a:gd name="T4" fmla="*/ 9 w 48"/>
              <a:gd name="T5" fmla="*/ 5 h 25"/>
              <a:gd name="T6" fmla="*/ 9 w 48"/>
              <a:gd name="T7" fmla="*/ 11 h 25"/>
              <a:gd name="T8" fmla="*/ 9 w 48"/>
              <a:gd name="T9" fmla="*/ 5 h 25"/>
              <a:gd name="T10" fmla="*/ 5 w 48"/>
              <a:gd name="T11" fmla="*/ 16 h 25"/>
              <a:gd name="T12" fmla="*/ 0 w 48"/>
              <a:gd name="T13" fmla="*/ 16 h 25"/>
              <a:gd name="T14" fmla="*/ 10 w 48"/>
              <a:gd name="T15" fmla="*/ 12 h 25"/>
              <a:gd name="T16" fmla="*/ 10 w 48"/>
              <a:gd name="T17" fmla="*/ 17 h 25"/>
              <a:gd name="T18" fmla="*/ 10 w 48"/>
              <a:gd name="T19" fmla="*/ 12 h 25"/>
              <a:gd name="T20" fmla="*/ 17 w 48"/>
              <a:gd name="T21" fmla="*/ 19 h 25"/>
              <a:gd name="T22" fmla="*/ 11 w 48"/>
              <a:gd name="T23" fmla="*/ 19 h 25"/>
              <a:gd name="T24" fmla="*/ 20 w 48"/>
              <a:gd name="T25" fmla="*/ 14 h 25"/>
              <a:gd name="T26" fmla="*/ 20 w 48"/>
              <a:gd name="T27" fmla="*/ 19 h 25"/>
              <a:gd name="T28" fmla="*/ 20 w 48"/>
              <a:gd name="T29" fmla="*/ 14 h 25"/>
              <a:gd name="T30" fmla="*/ 25 w 48"/>
              <a:gd name="T31" fmla="*/ 22 h 25"/>
              <a:gd name="T32" fmla="*/ 20 w 48"/>
              <a:gd name="T33" fmla="*/ 22 h 25"/>
              <a:gd name="T34" fmla="*/ 29 w 48"/>
              <a:gd name="T35" fmla="*/ 19 h 25"/>
              <a:gd name="T36" fmla="*/ 29 w 48"/>
              <a:gd name="T37" fmla="*/ 25 h 25"/>
              <a:gd name="T38" fmla="*/ 29 w 48"/>
              <a:gd name="T39" fmla="*/ 19 h 25"/>
              <a:gd name="T40" fmla="*/ 30 w 48"/>
              <a:gd name="T41" fmla="*/ 16 h 25"/>
              <a:gd name="T42" fmla="*/ 24 w 48"/>
              <a:gd name="T43" fmla="*/ 16 h 25"/>
              <a:gd name="T44" fmla="*/ 34 w 48"/>
              <a:gd name="T45" fmla="*/ 13 h 25"/>
              <a:gd name="T46" fmla="*/ 34 w 48"/>
              <a:gd name="T47" fmla="*/ 19 h 25"/>
              <a:gd name="T48" fmla="*/ 34 w 48"/>
              <a:gd name="T49" fmla="*/ 13 h 25"/>
              <a:gd name="T50" fmla="*/ 48 w 48"/>
              <a:gd name="T51" fmla="*/ 4 h 25"/>
              <a:gd name="T52" fmla="*/ 43 w 48"/>
              <a:gd name="T53" fmla="*/ 4 h 25"/>
              <a:gd name="T54" fmla="*/ 42 w 48"/>
              <a:gd name="T55" fmla="*/ 6 h 25"/>
              <a:gd name="T56" fmla="*/ 42 w 48"/>
              <a:gd name="T57" fmla="*/ 12 h 25"/>
              <a:gd name="T58" fmla="*/ 42 w 48"/>
              <a:gd name="T59" fmla="*/ 6 h 25"/>
              <a:gd name="T60" fmla="*/ 38 w 48"/>
              <a:gd name="T61" fmla="*/ 10 h 25"/>
              <a:gd name="T62" fmla="*/ 33 w 48"/>
              <a:gd name="T63" fmla="*/ 10 h 25"/>
              <a:gd name="T64" fmla="*/ 38 w 48"/>
              <a:gd name="T65" fmla="*/ 1 h 25"/>
              <a:gd name="T66" fmla="*/ 38 w 48"/>
              <a:gd name="T67" fmla="*/ 6 h 25"/>
              <a:gd name="T68" fmla="*/ 38 w 48"/>
              <a:gd name="T69" fmla="*/ 1 h 25"/>
              <a:gd name="T70" fmla="*/ 35 w 48"/>
              <a:gd name="T71" fmla="*/ 3 h 25"/>
              <a:gd name="T72" fmla="*/ 29 w 48"/>
              <a:gd name="T73" fmla="*/ 3 h 25"/>
              <a:gd name="T74" fmla="*/ 29 w 48"/>
              <a:gd name="T75" fmla="*/ 6 h 25"/>
              <a:gd name="T76" fmla="*/ 29 w 48"/>
              <a:gd name="T77" fmla="*/ 12 h 25"/>
              <a:gd name="T78" fmla="*/ 29 w 48"/>
              <a:gd name="T79" fmla="*/ 6 h 25"/>
              <a:gd name="T80" fmla="*/ 19 w 48"/>
              <a:gd name="T81" fmla="*/ 10 h 25"/>
              <a:gd name="T82" fmla="*/ 25 w 48"/>
              <a:gd name="T83" fmla="*/ 10 h 25"/>
              <a:gd name="T84" fmla="*/ 25 w 48"/>
              <a:gd name="T85" fmla="*/ 1 h 25"/>
              <a:gd name="T86" fmla="*/ 25 w 48"/>
              <a:gd name="T87" fmla="*/ 7 h 25"/>
              <a:gd name="T88" fmla="*/ 25 w 48"/>
              <a:gd name="T89" fmla="*/ 1 h 25"/>
              <a:gd name="T90" fmla="*/ 16 w 48"/>
              <a:gd name="T91" fmla="*/ 5 h 25"/>
              <a:gd name="T92" fmla="*/ 21 w 48"/>
              <a:gd name="T93"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 h="25">
                <a:moveTo>
                  <a:pt x="15" y="7"/>
                </a:moveTo>
                <a:cubicBezTo>
                  <a:pt x="16" y="7"/>
                  <a:pt x="18" y="9"/>
                  <a:pt x="18" y="10"/>
                </a:cubicBezTo>
                <a:cubicBezTo>
                  <a:pt x="18" y="12"/>
                  <a:pt x="16" y="13"/>
                  <a:pt x="15" y="13"/>
                </a:cubicBezTo>
                <a:cubicBezTo>
                  <a:pt x="13" y="13"/>
                  <a:pt x="12" y="12"/>
                  <a:pt x="12" y="10"/>
                </a:cubicBezTo>
                <a:cubicBezTo>
                  <a:pt x="12" y="9"/>
                  <a:pt x="13" y="7"/>
                  <a:pt x="15" y="7"/>
                </a:cubicBezTo>
                <a:close/>
                <a:moveTo>
                  <a:pt x="9" y="5"/>
                </a:moveTo>
                <a:cubicBezTo>
                  <a:pt x="10" y="5"/>
                  <a:pt x="11" y="6"/>
                  <a:pt x="11" y="8"/>
                </a:cubicBezTo>
                <a:cubicBezTo>
                  <a:pt x="11" y="9"/>
                  <a:pt x="10" y="11"/>
                  <a:pt x="9" y="11"/>
                </a:cubicBezTo>
                <a:cubicBezTo>
                  <a:pt x="7" y="11"/>
                  <a:pt x="6" y="9"/>
                  <a:pt x="6" y="8"/>
                </a:cubicBezTo>
                <a:cubicBezTo>
                  <a:pt x="6" y="6"/>
                  <a:pt x="7" y="5"/>
                  <a:pt x="9" y="5"/>
                </a:cubicBezTo>
                <a:close/>
                <a:moveTo>
                  <a:pt x="3" y="13"/>
                </a:moveTo>
                <a:cubicBezTo>
                  <a:pt x="4" y="13"/>
                  <a:pt x="5" y="14"/>
                  <a:pt x="5" y="16"/>
                </a:cubicBezTo>
                <a:cubicBezTo>
                  <a:pt x="5" y="17"/>
                  <a:pt x="4" y="18"/>
                  <a:pt x="3" y="18"/>
                </a:cubicBezTo>
                <a:cubicBezTo>
                  <a:pt x="1" y="18"/>
                  <a:pt x="0" y="17"/>
                  <a:pt x="0" y="16"/>
                </a:cubicBezTo>
                <a:cubicBezTo>
                  <a:pt x="0" y="14"/>
                  <a:pt x="1" y="13"/>
                  <a:pt x="3" y="13"/>
                </a:cubicBezTo>
                <a:close/>
                <a:moveTo>
                  <a:pt x="10" y="12"/>
                </a:moveTo>
                <a:cubicBezTo>
                  <a:pt x="8" y="12"/>
                  <a:pt x="7" y="13"/>
                  <a:pt x="7" y="15"/>
                </a:cubicBezTo>
                <a:cubicBezTo>
                  <a:pt x="7" y="16"/>
                  <a:pt x="8" y="17"/>
                  <a:pt x="10" y="17"/>
                </a:cubicBezTo>
                <a:cubicBezTo>
                  <a:pt x="11" y="17"/>
                  <a:pt x="12" y="16"/>
                  <a:pt x="12" y="15"/>
                </a:cubicBezTo>
                <a:cubicBezTo>
                  <a:pt x="12" y="13"/>
                  <a:pt x="11" y="12"/>
                  <a:pt x="10" y="12"/>
                </a:cubicBezTo>
                <a:close/>
                <a:moveTo>
                  <a:pt x="14" y="16"/>
                </a:moveTo>
                <a:cubicBezTo>
                  <a:pt x="15" y="16"/>
                  <a:pt x="17" y="17"/>
                  <a:pt x="17" y="19"/>
                </a:cubicBezTo>
                <a:cubicBezTo>
                  <a:pt x="17" y="20"/>
                  <a:pt x="15" y="22"/>
                  <a:pt x="14" y="22"/>
                </a:cubicBezTo>
                <a:cubicBezTo>
                  <a:pt x="12" y="22"/>
                  <a:pt x="11" y="20"/>
                  <a:pt x="11" y="19"/>
                </a:cubicBezTo>
                <a:cubicBezTo>
                  <a:pt x="11" y="17"/>
                  <a:pt x="12" y="16"/>
                  <a:pt x="14" y="16"/>
                </a:cubicBezTo>
                <a:close/>
                <a:moveTo>
                  <a:pt x="20" y="14"/>
                </a:moveTo>
                <a:cubicBezTo>
                  <a:pt x="21" y="14"/>
                  <a:pt x="23" y="15"/>
                  <a:pt x="23" y="16"/>
                </a:cubicBezTo>
                <a:cubicBezTo>
                  <a:pt x="23" y="18"/>
                  <a:pt x="21" y="19"/>
                  <a:pt x="20" y="19"/>
                </a:cubicBezTo>
                <a:cubicBezTo>
                  <a:pt x="18" y="19"/>
                  <a:pt x="17" y="18"/>
                  <a:pt x="17" y="16"/>
                </a:cubicBezTo>
                <a:cubicBezTo>
                  <a:pt x="17" y="15"/>
                  <a:pt x="18" y="14"/>
                  <a:pt x="20" y="14"/>
                </a:cubicBezTo>
                <a:close/>
                <a:moveTo>
                  <a:pt x="23" y="19"/>
                </a:moveTo>
                <a:cubicBezTo>
                  <a:pt x="24" y="19"/>
                  <a:pt x="25" y="21"/>
                  <a:pt x="25" y="22"/>
                </a:cubicBezTo>
                <a:cubicBezTo>
                  <a:pt x="25" y="24"/>
                  <a:pt x="24" y="25"/>
                  <a:pt x="23" y="25"/>
                </a:cubicBezTo>
                <a:cubicBezTo>
                  <a:pt x="21" y="25"/>
                  <a:pt x="20" y="24"/>
                  <a:pt x="20" y="22"/>
                </a:cubicBezTo>
                <a:cubicBezTo>
                  <a:pt x="20" y="21"/>
                  <a:pt x="21" y="19"/>
                  <a:pt x="23" y="19"/>
                </a:cubicBezTo>
                <a:close/>
                <a:moveTo>
                  <a:pt x="29" y="19"/>
                </a:moveTo>
                <a:cubicBezTo>
                  <a:pt x="30" y="19"/>
                  <a:pt x="32" y="20"/>
                  <a:pt x="32" y="22"/>
                </a:cubicBezTo>
                <a:cubicBezTo>
                  <a:pt x="32" y="23"/>
                  <a:pt x="30" y="25"/>
                  <a:pt x="29" y="25"/>
                </a:cubicBezTo>
                <a:cubicBezTo>
                  <a:pt x="27" y="25"/>
                  <a:pt x="26" y="23"/>
                  <a:pt x="26" y="22"/>
                </a:cubicBezTo>
                <a:cubicBezTo>
                  <a:pt x="26" y="20"/>
                  <a:pt x="27" y="19"/>
                  <a:pt x="29" y="19"/>
                </a:cubicBezTo>
                <a:close/>
                <a:moveTo>
                  <a:pt x="27" y="13"/>
                </a:moveTo>
                <a:cubicBezTo>
                  <a:pt x="29" y="13"/>
                  <a:pt x="30" y="14"/>
                  <a:pt x="30" y="16"/>
                </a:cubicBezTo>
                <a:cubicBezTo>
                  <a:pt x="30" y="17"/>
                  <a:pt x="29" y="18"/>
                  <a:pt x="27" y="18"/>
                </a:cubicBezTo>
                <a:cubicBezTo>
                  <a:pt x="26" y="18"/>
                  <a:pt x="24" y="17"/>
                  <a:pt x="24" y="16"/>
                </a:cubicBezTo>
                <a:cubicBezTo>
                  <a:pt x="24" y="14"/>
                  <a:pt x="26" y="13"/>
                  <a:pt x="27" y="13"/>
                </a:cubicBezTo>
                <a:close/>
                <a:moveTo>
                  <a:pt x="34" y="13"/>
                </a:moveTo>
                <a:cubicBezTo>
                  <a:pt x="35" y="13"/>
                  <a:pt x="36" y="14"/>
                  <a:pt x="36" y="16"/>
                </a:cubicBezTo>
                <a:cubicBezTo>
                  <a:pt x="36" y="18"/>
                  <a:pt x="35" y="19"/>
                  <a:pt x="34" y="19"/>
                </a:cubicBezTo>
                <a:cubicBezTo>
                  <a:pt x="32" y="19"/>
                  <a:pt x="31" y="18"/>
                  <a:pt x="31" y="16"/>
                </a:cubicBezTo>
                <a:cubicBezTo>
                  <a:pt x="31" y="14"/>
                  <a:pt x="32" y="13"/>
                  <a:pt x="34" y="13"/>
                </a:cubicBezTo>
                <a:close/>
                <a:moveTo>
                  <a:pt x="45" y="1"/>
                </a:moveTo>
                <a:cubicBezTo>
                  <a:pt x="47" y="1"/>
                  <a:pt x="48" y="2"/>
                  <a:pt x="48" y="4"/>
                </a:cubicBezTo>
                <a:cubicBezTo>
                  <a:pt x="48" y="5"/>
                  <a:pt x="47" y="6"/>
                  <a:pt x="45" y="6"/>
                </a:cubicBezTo>
                <a:cubicBezTo>
                  <a:pt x="44" y="6"/>
                  <a:pt x="43" y="5"/>
                  <a:pt x="43" y="4"/>
                </a:cubicBezTo>
                <a:cubicBezTo>
                  <a:pt x="43" y="2"/>
                  <a:pt x="44" y="1"/>
                  <a:pt x="45" y="1"/>
                </a:cubicBezTo>
                <a:close/>
                <a:moveTo>
                  <a:pt x="42" y="6"/>
                </a:moveTo>
                <a:cubicBezTo>
                  <a:pt x="44" y="6"/>
                  <a:pt x="45" y="8"/>
                  <a:pt x="45" y="9"/>
                </a:cubicBezTo>
                <a:cubicBezTo>
                  <a:pt x="45" y="11"/>
                  <a:pt x="44" y="12"/>
                  <a:pt x="42" y="12"/>
                </a:cubicBezTo>
                <a:cubicBezTo>
                  <a:pt x="40" y="12"/>
                  <a:pt x="39" y="11"/>
                  <a:pt x="39" y="9"/>
                </a:cubicBezTo>
                <a:cubicBezTo>
                  <a:pt x="39" y="8"/>
                  <a:pt x="40" y="6"/>
                  <a:pt x="42" y="6"/>
                </a:cubicBezTo>
                <a:close/>
                <a:moveTo>
                  <a:pt x="35" y="7"/>
                </a:moveTo>
                <a:cubicBezTo>
                  <a:pt x="37" y="7"/>
                  <a:pt x="38" y="8"/>
                  <a:pt x="38" y="10"/>
                </a:cubicBezTo>
                <a:cubicBezTo>
                  <a:pt x="38" y="11"/>
                  <a:pt x="37" y="12"/>
                  <a:pt x="35" y="12"/>
                </a:cubicBezTo>
                <a:cubicBezTo>
                  <a:pt x="34" y="12"/>
                  <a:pt x="33" y="11"/>
                  <a:pt x="33" y="10"/>
                </a:cubicBezTo>
                <a:cubicBezTo>
                  <a:pt x="33" y="8"/>
                  <a:pt x="34" y="7"/>
                  <a:pt x="35" y="7"/>
                </a:cubicBezTo>
                <a:close/>
                <a:moveTo>
                  <a:pt x="38" y="1"/>
                </a:moveTo>
                <a:cubicBezTo>
                  <a:pt x="37" y="1"/>
                  <a:pt x="35" y="2"/>
                  <a:pt x="35" y="4"/>
                </a:cubicBezTo>
                <a:cubicBezTo>
                  <a:pt x="35" y="5"/>
                  <a:pt x="37" y="6"/>
                  <a:pt x="38" y="6"/>
                </a:cubicBezTo>
                <a:cubicBezTo>
                  <a:pt x="40" y="6"/>
                  <a:pt x="41" y="5"/>
                  <a:pt x="41" y="4"/>
                </a:cubicBezTo>
                <a:cubicBezTo>
                  <a:pt x="41" y="2"/>
                  <a:pt x="40" y="1"/>
                  <a:pt x="38" y="1"/>
                </a:cubicBezTo>
                <a:close/>
                <a:moveTo>
                  <a:pt x="32" y="0"/>
                </a:moveTo>
                <a:cubicBezTo>
                  <a:pt x="33" y="0"/>
                  <a:pt x="35" y="1"/>
                  <a:pt x="35" y="3"/>
                </a:cubicBezTo>
                <a:cubicBezTo>
                  <a:pt x="35" y="4"/>
                  <a:pt x="33" y="5"/>
                  <a:pt x="32" y="5"/>
                </a:cubicBezTo>
                <a:cubicBezTo>
                  <a:pt x="30" y="5"/>
                  <a:pt x="29" y="4"/>
                  <a:pt x="29" y="3"/>
                </a:cubicBezTo>
                <a:cubicBezTo>
                  <a:pt x="29" y="1"/>
                  <a:pt x="30" y="0"/>
                  <a:pt x="32" y="0"/>
                </a:cubicBezTo>
                <a:close/>
                <a:moveTo>
                  <a:pt x="29" y="6"/>
                </a:moveTo>
                <a:cubicBezTo>
                  <a:pt x="30" y="6"/>
                  <a:pt x="32" y="8"/>
                  <a:pt x="32" y="9"/>
                </a:cubicBezTo>
                <a:cubicBezTo>
                  <a:pt x="32" y="11"/>
                  <a:pt x="30" y="12"/>
                  <a:pt x="29" y="12"/>
                </a:cubicBezTo>
                <a:cubicBezTo>
                  <a:pt x="27" y="12"/>
                  <a:pt x="26" y="11"/>
                  <a:pt x="26" y="9"/>
                </a:cubicBezTo>
                <a:cubicBezTo>
                  <a:pt x="26" y="8"/>
                  <a:pt x="27" y="6"/>
                  <a:pt x="29" y="6"/>
                </a:cubicBezTo>
                <a:close/>
                <a:moveTo>
                  <a:pt x="22" y="7"/>
                </a:moveTo>
                <a:cubicBezTo>
                  <a:pt x="21" y="7"/>
                  <a:pt x="19" y="9"/>
                  <a:pt x="19" y="10"/>
                </a:cubicBezTo>
                <a:cubicBezTo>
                  <a:pt x="19" y="12"/>
                  <a:pt x="21" y="13"/>
                  <a:pt x="22" y="13"/>
                </a:cubicBezTo>
                <a:cubicBezTo>
                  <a:pt x="24" y="13"/>
                  <a:pt x="25" y="12"/>
                  <a:pt x="25" y="10"/>
                </a:cubicBezTo>
                <a:cubicBezTo>
                  <a:pt x="25" y="9"/>
                  <a:pt x="24" y="7"/>
                  <a:pt x="22" y="7"/>
                </a:cubicBezTo>
                <a:close/>
                <a:moveTo>
                  <a:pt x="25" y="1"/>
                </a:moveTo>
                <a:cubicBezTo>
                  <a:pt x="24" y="1"/>
                  <a:pt x="22" y="2"/>
                  <a:pt x="22" y="4"/>
                </a:cubicBezTo>
                <a:cubicBezTo>
                  <a:pt x="22" y="6"/>
                  <a:pt x="24" y="7"/>
                  <a:pt x="25" y="7"/>
                </a:cubicBezTo>
                <a:cubicBezTo>
                  <a:pt x="27" y="7"/>
                  <a:pt x="28" y="6"/>
                  <a:pt x="28" y="4"/>
                </a:cubicBezTo>
                <a:cubicBezTo>
                  <a:pt x="28" y="2"/>
                  <a:pt x="27" y="1"/>
                  <a:pt x="25" y="1"/>
                </a:cubicBezTo>
                <a:close/>
                <a:moveTo>
                  <a:pt x="18" y="2"/>
                </a:moveTo>
                <a:cubicBezTo>
                  <a:pt x="17" y="2"/>
                  <a:pt x="16" y="3"/>
                  <a:pt x="16" y="5"/>
                </a:cubicBezTo>
                <a:cubicBezTo>
                  <a:pt x="16" y="6"/>
                  <a:pt x="17" y="8"/>
                  <a:pt x="18" y="8"/>
                </a:cubicBezTo>
                <a:cubicBezTo>
                  <a:pt x="20" y="8"/>
                  <a:pt x="21" y="6"/>
                  <a:pt x="21" y="5"/>
                </a:cubicBezTo>
                <a:cubicBezTo>
                  <a:pt x="21" y="3"/>
                  <a:pt x="20" y="2"/>
                  <a:pt x="18" y="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2" name="Freeform 205"/>
          <p:cNvSpPr>
            <a:spLocks/>
          </p:cNvSpPr>
          <p:nvPr/>
        </p:nvSpPr>
        <p:spPr bwMode="auto">
          <a:xfrm>
            <a:off x="6690401" y="4117891"/>
            <a:ext cx="108153" cy="87929"/>
          </a:xfrm>
          <a:custGeom>
            <a:avLst/>
            <a:gdLst>
              <a:gd name="T0" fmla="*/ 24 w 52"/>
              <a:gd name="T1" fmla="*/ 42 h 42"/>
              <a:gd name="T2" fmla="*/ 52 w 52"/>
              <a:gd name="T3" fmla="*/ 17 h 42"/>
              <a:gd name="T4" fmla="*/ 0 w 52"/>
              <a:gd name="T5" fmla="*/ 18 h 42"/>
              <a:gd name="T6" fmla="*/ 11 w 52"/>
              <a:gd name="T7" fmla="*/ 22 h 42"/>
              <a:gd name="T8" fmla="*/ 37 w 52"/>
              <a:gd name="T9" fmla="*/ 16 h 42"/>
              <a:gd name="T10" fmla="*/ 16 w 52"/>
              <a:gd name="T11" fmla="*/ 26 h 42"/>
              <a:gd name="T12" fmla="*/ 24 w 52"/>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52" h="42">
                <a:moveTo>
                  <a:pt x="24" y="42"/>
                </a:moveTo>
                <a:cubicBezTo>
                  <a:pt x="34" y="38"/>
                  <a:pt x="37" y="17"/>
                  <a:pt x="52" y="17"/>
                </a:cubicBezTo>
                <a:cubicBezTo>
                  <a:pt x="30" y="0"/>
                  <a:pt x="13" y="1"/>
                  <a:pt x="0" y="18"/>
                </a:cubicBezTo>
                <a:cubicBezTo>
                  <a:pt x="4" y="19"/>
                  <a:pt x="8" y="20"/>
                  <a:pt x="11" y="22"/>
                </a:cubicBezTo>
                <a:cubicBezTo>
                  <a:pt x="20" y="14"/>
                  <a:pt x="29" y="13"/>
                  <a:pt x="37" y="16"/>
                </a:cubicBezTo>
                <a:cubicBezTo>
                  <a:pt x="30" y="16"/>
                  <a:pt x="22" y="19"/>
                  <a:pt x="16" y="26"/>
                </a:cubicBezTo>
                <a:cubicBezTo>
                  <a:pt x="20" y="30"/>
                  <a:pt x="23" y="35"/>
                  <a:pt x="24" y="4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3" name="Freeform 206"/>
          <p:cNvSpPr>
            <a:spLocks/>
          </p:cNvSpPr>
          <p:nvPr/>
        </p:nvSpPr>
        <p:spPr bwMode="auto">
          <a:xfrm>
            <a:off x="6591920" y="4059858"/>
            <a:ext cx="85291" cy="106394"/>
          </a:xfrm>
          <a:custGeom>
            <a:avLst/>
            <a:gdLst>
              <a:gd name="T0" fmla="*/ 39 w 41"/>
              <a:gd name="T1" fmla="*/ 45 h 51"/>
              <a:gd name="T2" fmla="*/ 24 w 41"/>
              <a:gd name="T3" fmla="*/ 46 h 51"/>
              <a:gd name="T4" fmla="*/ 13 w 41"/>
              <a:gd name="T5" fmla="*/ 13 h 51"/>
              <a:gd name="T6" fmla="*/ 18 w 41"/>
              <a:gd name="T7" fmla="*/ 46 h 51"/>
              <a:gd name="T8" fmla="*/ 3 w 41"/>
              <a:gd name="T9" fmla="*/ 51 h 51"/>
              <a:gd name="T10" fmla="*/ 11 w 41"/>
              <a:gd name="T11" fmla="*/ 0 h 51"/>
              <a:gd name="T12" fmla="*/ 39 w 41"/>
              <a:gd name="T13" fmla="*/ 45 h 51"/>
            </a:gdLst>
            <a:ahLst/>
            <a:cxnLst>
              <a:cxn ang="0">
                <a:pos x="T0" y="T1"/>
              </a:cxn>
              <a:cxn ang="0">
                <a:pos x="T2" y="T3"/>
              </a:cxn>
              <a:cxn ang="0">
                <a:pos x="T4" y="T5"/>
              </a:cxn>
              <a:cxn ang="0">
                <a:pos x="T6" y="T7"/>
              </a:cxn>
              <a:cxn ang="0">
                <a:pos x="T8" y="T9"/>
              </a:cxn>
              <a:cxn ang="0">
                <a:pos x="T10" y="T11"/>
              </a:cxn>
              <a:cxn ang="0">
                <a:pos x="T12" y="T13"/>
              </a:cxn>
            </a:cxnLst>
            <a:rect l="0" t="0" r="r" b="b"/>
            <a:pathLst>
              <a:path w="41" h="51">
                <a:moveTo>
                  <a:pt x="39" y="45"/>
                </a:moveTo>
                <a:cubicBezTo>
                  <a:pt x="34" y="44"/>
                  <a:pt x="29" y="44"/>
                  <a:pt x="24" y="46"/>
                </a:cubicBezTo>
                <a:cubicBezTo>
                  <a:pt x="23" y="29"/>
                  <a:pt x="19" y="18"/>
                  <a:pt x="13" y="13"/>
                </a:cubicBezTo>
                <a:cubicBezTo>
                  <a:pt x="17" y="25"/>
                  <a:pt x="18" y="36"/>
                  <a:pt x="18" y="46"/>
                </a:cubicBezTo>
                <a:cubicBezTo>
                  <a:pt x="13" y="46"/>
                  <a:pt x="8" y="49"/>
                  <a:pt x="3" y="51"/>
                </a:cubicBezTo>
                <a:cubicBezTo>
                  <a:pt x="0" y="36"/>
                  <a:pt x="3" y="13"/>
                  <a:pt x="11" y="0"/>
                </a:cubicBezTo>
                <a:cubicBezTo>
                  <a:pt x="19" y="11"/>
                  <a:pt x="41" y="25"/>
                  <a:pt x="39" y="4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4" name="Freeform 207"/>
          <p:cNvSpPr>
            <a:spLocks noEditPoints="1"/>
          </p:cNvSpPr>
          <p:nvPr/>
        </p:nvSpPr>
        <p:spPr bwMode="auto">
          <a:xfrm>
            <a:off x="5993122" y="4294629"/>
            <a:ext cx="382492" cy="380734"/>
          </a:xfrm>
          <a:custGeom>
            <a:avLst/>
            <a:gdLst>
              <a:gd name="T0" fmla="*/ 46 w 184"/>
              <a:gd name="T1" fmla="*/ 42 h 183"/>
              <a:gd name="T2" fmla="*/ 50 w 184"/>
              <a:gd name="T3" fmla="*/ 45 h 183"/>
              <a:gd name="T4" fmla="*/ 35 w 184"/>
              <a:gd name="T5" fmla="*/ 67 h 183"/>
              <a:gd name="T6" fmla="*/ 32 w 184"/>
              <a:gd name="T7" fmla="*/ 80 h 183"/>
              <a:gd name="T8" fmla="*/ 35 w 184"/>
              <a:gd name="T9" fmla="*/ 98 h 183"/>
              <a:gd name="T10" fmla="*/ 42 w 184"/>
              <a:gd name="T11" fmla="*/ 116 h 183"/>
              <a:gd name="T12" fmla="*/ 47 w 184"/>
              <a:gd name="T13" fmla="*/ 125 h 183"/>
              <a:gd name="T14" fmla="*/ 47 w 184"/>
              <a:gd name="T15" fmla="*/ 130 h 183"/>
              <a:gd name="T16" fmla="*/ 35 w 184"/>
              <a:gd name="T17" fmla="*/ 123 h 183"/>
              <a:gd name="T18" fmla="*/ 35 w 184"/>
              <a:gd name="T19" fmla="*/ 125 h 183"/>
              <a:gd name="T20" fmla="*/ 59 w 184"/>
              <a:gd name="T21" fmla="*/ 143 h 183"/>
              <a:gd name="T22" fmla="*/ 84 w 184"/>
              <a:gd name="T23" fmla="*/ 166 h 183"/>
              <a:gd name="T24" fmla="*/ 62 w 184"/>
              <a:gd name="T25" fmla="*/ 177 h 183"/>
              <a:gd name="T26" fmla="*/ 2 w 184"/>
              <a:gd name="T27" fmla="*/ 110 h 183"/>
              <a:gd name="T28" fmla="*/ 8 w 184"/>
              <a:gd name="T29" fmla="*/ 122 h 183"/>
              <a:gd name="T30" fmla="*/ 6 w 184"/>
              <a:gd name="T31" fmla="*/ 68 h 183"/>
              <a:gd name="T32" fmla="*/ 14 w 184"/>
              <a:gd name="T33" fmla="*/ 51 h 183"/>
              <a:gd name="T34" fmla="*/ 15 w 184"/>
              <a:gd name="T35" fmla="*/ 57 h 183"/>
              <a:gd name="T36" fmla="*/ 20 w 184"/>
              <a:gd name="T37" fmla="*/ 52 h 183"/>
              <a:gd name="T38" fmla="*/ 25 w 184"/>
              <a:gd name="T39" fmla="*/ 49 h 183"/>
              <a:gd name="T40" fmla="*/ 19 w 184"/>
              <a:gd name="T41" fmla="*/ 68 h 183"/>
              <a:gd name="T42" fmla="*/ 33 w 184"/>
              <a:gd name="T43" fmla="*/ 46 h 183"/>
              <a:gd name="T44" fmla="*/ 56 w 184"/>
              <a:gd name="T45" fmla="*/ 26 h 183"/>
              <a:gd name="T46" fmla="*/ 110 w 184"/>
              <a:gd name="T47" fmla="*/ 14 h 183"/>
              <a:gd name="T48" fmla="*/ 152 w 184"/>
              <a:gd name="T49" fmla="*/ 37 h 183"/>
              <a:gd name="T50" fmla="*/ 153 w 184"/>
              <a:gd name="T51" fmla="*/ 35 h 183"/>
              <a:gd name="T52" fmla="*/ 133 w 184"/>
              <a:gd name="T53" fmla="*/ 17 h 183"/>
              <a:gd name="T54" fmla="*/ 149 w 184"/>
              <a:gd name="T55" fmla="*/ 25 h 183"/>
              <a:gd name="T56" fmla="*/ 148 w 184"/>
              <a:gd name="T57" fmla="*/ 22 h 183"/>
              <a:gd name="T58" fmla="*/ 167 w 184"/>
              <a:gd name="T59" fmla="*/ 40 h 183"/>
              <a:gd name="T60" fmla="*/ 179 w 184"/>
              <a:gd name="T61" fmla="*/ 118 h 183"/>
              <a:gd name="T62" fmla="*/ 173 w 184"/>
              <a:gd name="T63" fmla="*/ 138 h 183"/>
              <a:gd name="T64" fmla="*/ 154 w 184"/>
              <a:gd name="T65" fmla="*/ 163 h 183"/>
              <a:gd name="T66" fmla="*/ 134 w 184"/>
              <a:gd name="T67" fmla="*/ 176 h 183"/>
              <a:gd name="T68" fmla="*/ 121 w 184"/>
              <a:gd name="T69" fmla="*/ 179 h 183"/>
              <a:gd name="T70" fmla="*/ 134 w 184"/>
              <a:gd name="T71" fmla="*/ 172 h 183"/>
              <a:gd name="T72" fmla="*/ 133 w 184"/>
              <a:gd name="T73" fmla="*/ 172 h 183"/>
              <a:gd name="T74" fmla="*/ 161 w 184"/>
              <a:gd name="T75" fmla="*/ 143 h 183"/>
              <a:gd name="T76" fmla="*/ 144 w 184"/>
              <a:gd name="T77" fmla="*/ 157 h 183"/>
              <a:gd name="T78" fmla="*/ 117 w 184"/>
              <a:gd name="T79" fmla="*/ 173 h 183"/>
              <a:gd name="T80" fmla="*/ 116 w 184"/>
              <a:gd name="T81" fmla="*/ 171 h 183"/>
              <a:gd name="T82" fmla="*/ 109 w 184"/>
              <a:gd name="T83" fmla="*/ 172 h 183"/>
              <a:gd name="T84" fmla="*/ 131 w 184"/>
              <a:gd name="T85" fmla="*/ 157 h 183"/>
              <a:gd name="T86" fmla="*/ 132 w 184"/>
              <a:gd name="T87" fmla="*/ 151 h 183"/>
              <a:gd name="T88" fmla="*/ 117 w 184"/>
              <a:gd name="T89" fmla="*/ 159 h 183"/>
              <a:gd name="T90" fmla="*/ 130 w 184"/>
              <a:gd name="T91" fmla="*/ 148 h 183"/>
              <a:gd name="T92" fmla="*/ 114 w 184"/>
              <a:gd name="T93" fmla="*/ 157 h 183"/>
              <a:gd name="T94" fmla="*/ 127 w 184"/>
              <a:gd name="T95" fmla="*/ 145 h 183"/>
              <a:gd name="T96" fmla="*/ 153 w 184"/>
              <a:gd name="T97" fmla="*/ 101 h 183"/>
              <a:gd name="T98" fmla="*/ 130 w 184"/>
              <a:gd name="T99" fmla="*/ 39 h 183"/>
              <a:gd name="T100" fmla="*/ 81 w 184"/>
              <a:gd name="T101" fmla="*/ 32 h 183"/>
              <a:gd name="T102" fmla="*/ 51 w 184"/>
              <a:gd name="T103" fmla="*/ 50 h 183"/>
              <a:gd name="T104" fmla="*/ 43 w 184"/>
              <a:gd name="T105" fmla="*/ 63 h 183"/>
              <a:gd name="T106" fmla="*/ 38 w 184"/>
              <a:gd name="T107" fmla="*/ 74 h 183"/>
              <a:gd name="T108" fmla="*/ 66 w 184"/>
              <a:gd name="T109" fmla="*/ 37 h 183"/>
              <a:gd name="T110" fmla="*/ 88 w 184"/>
              <a:gd name="T111" fmla="*/ 26 h 183"/>
              <a:gd name="T112" fmla="*/ 69 w 184"/>
              <a:gd name="T113" fmla="*/ 28 h 183"/>
              <a:gd name="T114" fmla="*/ 75 w 184"/>
              <a:gd name="T115" fmla="*/ 20 h 183"/>
              <a:gd name="T116" fmla="*/ 39 w 184"/>
              <a:gd name="T117" fmla="*/ 49 h 183"/>
              <a:gd name="T118" fmla="*/ 28 w 184"/>
              <a:gd name="T119" fmla="*/ 30 h 183"/>
              <a:gd name="T120" fmla="*/ 33 w 184"/>
              <a:gd name="T121" fmla="*/ 33 h 183"/>
              <a:gd name="T122" fmla="*/ 39 w 184"/>
              <a:gd name="T123" fmla="*/ 26 h 183"/>
              <a:gd name="T124" fmla="*/ 104 w 184"/>
              <a:gd name="T125" fmla="*/ 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4" h="183">
                <a:moveTo>
                  <a:pt x="38" y="50"/>
                </a:moveTo>
                <a:cubicBezTo>
                  <a:pt x="39" y="49"/>
                  <a:pt x="39" y="49"/>
                  <a:pt x="39" y="49"/>
                </a:cubicBezTo>
                <a:cubicBezTo>
                  <a:pt x="39" y="49"/>
                  <a:pt x="39" y="49"/>
                  <a:pt x="39" y="50"/>
                </a:cubicBezTo>
                <a:cubicBezTo>
                  <a:pt x="40" y="48"/>
                  <a:pt x="40" y="48"/>
                  <a:pt x="40" y="48"/>
                </a:cubicBezTo>
                <a:cubicBezTo>
                  <a:pt x="41" y="48"/>
                  <a:pt x="40" y="48"/>
                  <a:pt x="41" y="48"/>
                </a:cubicBezTo>
                <a:cubicBezTo>
                  <a:pt x="41" y="49"/>
                  <a:pt x="41" y="48"/>
                  <a:pt x="41" y="49"/>
                </a:cubicBezTo>
                <a:cubicBezTo>
                  <a:pt x="40" y="50"/>
                  <a:pt x="39" y="51"/>
                  <a:pt x="38" y="52"/>
                </a:cubicBezTo>
                <a:cubicBezTo>
                  <a:pt x="37" y="54"/>
                  <a:pt x="37" y="54"/>
                  <a:pt x="36" y="56"/>
                </a:cubicBezTo>
                <a:cubicBezTo>
                  <a:pt x="35" y="57"/>
                  <a:pt x="36" y="56"/>
                  <a:pt x="35" y="57"/>
                </a:cubicBezTo>
                <a:cubicBezTo>
                  <a:pt x="37" y="57"/>
                  <a:pt x="36" y="56"/>
                  <a:pt x="37" y="56"/>
                </a:cubicBezTo>
                <a:cubicBezTo>
                  <a:pt x="37" y="54"/>
                  <a:pt x="39" y="53"/>
                  <a:pt x="40" y="51"/>
                </a:cubicBezTo>
                <a:cubicBezTo>
                  <a:pt x="40" y="50"/>
                  <a:pt x="41" y="50"/>
                  <a:pt x="41" y="50"/>
                </a:cubicBezTo>
                <a:cubicBezTo>
                  <a:pt x="42" y="48"/>
                  <a:pt x="42" y="46"/>
                  <a:pt x="44" y="45"/>
                </a:cubicBezTo>
                <a:cubicBezTo>
                  <a:pt x="44" y="44"/>
                  <a:pt x="45" y="43"/>
                  <a:pt x="46" y="42"/>
                </a:cubicBezTo>
                <a:cubicBezTo>
                  <a:pt x="47" y="41"/>
                  <a:pt x="47" y="41"/>
                  <a:pt x="48" y="40"/>
                </a:cubicBezTo>
                <a:cubicBezTo>
                  <a:pt x="49" y="39"/>
                  <a:pt x="49" y="39"/>
                  <a:pt x="50" y="38"/>
                </a:cubicBezTo>
                <a:cubicBezTo>
                  <a:pt x="50" y="38"/>
                  <a:pt x="52" y="37"/>
                  <a:pt x="52" y="36"/>
                </a:cubicBezTo>
                <a:cubicBezTo>
                  <a:pt x="53" y="35"/>
                  <a:pt x="52" y="35"/>
                  <a:pt x="54" y="35"/>
                </a:cubicBezTo>
                <a:cubicBezTo>
                  <a:pt x="53" y="36"/>
                  <a:pt x="53" y="35"/>
                  <a:pt x="53" y="37"/>
                </a:cubicBezTo>
                <a:cubicBezTo>
                  <a:pt x="54" y="36"/>
                  <a:pt x="54" y="36"/>
                  <a:pt x="54" y="36"/>
                </a:cubicBezTo>
                <a:cubicBezTo>
                  <a:pt x="55" y="35"/>
                  <a:pt x="54" y="35"/>
                  <a:pt x="55" y="35"/>
                </a:cubicBezTo>
                <a:cubicBezTo>
                  <a:pt x="55" y="34"/>
                  <a:pt x="55" y="34"/>
                  <a:pt x="55" y="34"/>
                </a:cubicBezTo>
                <a:cubicBezTo>
                  <a:pt x="56" y="35"/>
                  <a:pt x="54" y="37"/>
                  <a:pt x="54" y="38"/>
                </a:cubicBezTo>
                <a:cubicBezTo>
                  <a:pt x="52" y="39"/>
                  <a:pt x="52" y="39"/>
                  <a:pt x="52" y="41"/>
                </a:cubicBezTo>
                <a:cubicBezTo>
                  <a:pt x="54" y="41"/>
                  <a:pt x="52" y="39"/>
                  <a:pt x="56" y="38"/>
                </a:cubicBezTo>
                <a:cubicBezTo>
                  <a:pt x="56" y="39"/>
                  <a:pt x="56" y="39"/>
                  <a:pt x="55" y="40"/>
                </a:cubicBezTo>
                <a:cubicBezTo>
                  <a:pt x="53" y="41"/>
                  <a:pt x="53" y="42"/>
                  <a:pt x="52" y="44"/>
                </a:cubicBezTo>
                <a:cubicBezTo>
                  <a:pt x="51" y="44"/>
                  <a:pt x="51" y="44"/>
                  <a:pt x="50" y="45"/>
                </a:cubicBezTo>
                <a:cubicBezTo>
                  <a:pt x="49" y="47"/>
                  <a:pt x="49" y="46"/>
                  <a:pt x="49" y="48"/>
                </a:cubicBezTo>
                <a:cubicBezTo>
                  <a:pt x="48" y="48"/>
                  <a:pt x="49" y="47"/>
                  <a:pt x="47" y="48"/>
                </a:cubicBezTo>
                <a:cubicBezTo>
                  <a:pt x="47" y="49"/>
                  <a:pt x="47" y="49"/>
                  <a:pt x="47" y="49"/>
                </a:cubicBezTo>
                <a:cubicBezTo>
                  <a:pt x="47" y="49"/>
                  <a:pt x="47" y="49"/>
                  <a:pt x="47" y="49"/>
                </a:cubicBezTo>
                <a:cubicBezTo>
                  <a:pt x="45" y="52"/>
                  <a:pt x="45" y="52"/>
                  <a:pt x="45" y="52"/>
                </a:cubicBezTo>
                <a:cubicBezTo>
                  <a:pt x="44" y="54"/>
                  <a:pt x="43" y="56"/>
                  <a:pt x="42" y="57"/>
                </a:cubicBezTo>
                <a:cubicBezTo>
                  <a:pt x="41" y="58"/>
                  <a:pt x="42" y="57"/>
                  <a:pt x="41" y="59"/>
                </a:cubicBezTo>
                <a:cubicBezTo>
                  <a:pt x="41" y="59"/>
                  <a:pt x="41" y="60"/>
                  <a:pt x="40" y="60"/>
                </a:cubicBezTo>
                <a:cubicBezTo>
                  <a:pt x="39" y="61"/>
                  <a:pt x="40" y="60"/>
                  <a:pt x="39" y="59"/>
                </a:cubicBezTo>
                <a:cubicBezTo>
                  <a:pt x="39" y="59"/>
                  <a:pt x="38" y="60"/>
                  <a:pt x="38" y="60"/>
                </a:cubicBezTo>
                <a:cubicBezTo>
                  <a:pt x="37" y="63"/>
                  <a:pt x="38" y="62"/>
                  <a:pt x="37" y="64"/>
                </a:cubicBezTo>
                <a:cubicBezTo>
                  <a:pt x="37" y="65"/>
                  <a:pt x="37" y="65"/>
                  <a:pt x="37" y="65"/>
                </a:cubicBezTo>
                <a:cubicBezTo>
                  <a:pt x="36" y="65"/>
                  <a:pt x="37" y="65"/>
                  <a:pt x="36" y="65"/>
                </a:cubicBezTo>
                <a:cubicBezTo>
                  <a:pt x="36" y="66"/>
                  <a:pt x="36" y="67"/>
                  <a:pt x="35" y="67"/>
                </a:cubicBezTo>
                <a:cubicBezTo>
                  <a:pt x="35" y="67"/>
                  <a:pt x="35" y="67"/>
                  <a:pt x="35" y="67"/>
                </a:cubicBezTo>
                <a:cubicBezTo>
                  <a:pt x="35" y="67"/>
                  <a:pt x="34" y="67"/>
                  <a:pt x="34" y="67"/>
                </a:cubicBezTo>
                <a:cubicBezTo>
                  <a:pt x="34" y="68"/>
                  <a:pt x="34" y="68"/>
                  <a:pt x="34" y="68"/>
                </a:cubicBezTo>
                <a:cubicBezTo>
                  <a:pt x="35" y="69"/>
                  <a:pt x="34" y="68"/>
                  <a:pt x="35" y="69"/>
                </a:cubicBezTo>
                <a:cubicBezTo>
                  <a:pt x="35" y="70"/>
                  <a:pt x="35" y="69"/>
                  <a:pt x="35" y="70"/>
                </a:cubicBezTo>
                <a:cubicBezTo>
                  <a:pt x="34" y="70"/>
                  <a:pt x="35" y="70"/>
                  <a:pt x="34" y="71"/>
                </a:cubicBezTo>
                <a:cubicBezTo>
                  <a:pt x="34" y="70"/>
                  <a:pt x="34" y="69"/>
                  <a:pt x="34" y="69"/>
                </a:cubicBezTo>
                <a:cubicBezTo>
                  <a:pt x="34" y="69"/>
                  <a:pt x="34" y="69"/>
                  <a:pt x="34" y="70"/>
                </a:cubicBezTo>
                <a:cubicBezTo>
                  <a:pt x="34" y="71"/>
                  <a:pt x="33" y="74"/>
                  <a:pt x="33" y="75"/>
                </a:cubicBezTo>
                <a:cubicBezTo>
                  <a:pt x="32" y="76"/>
                  <a:pt x="31" y="76"/>
                  <a:pt x="32" y="77"/>
                </a:cubicBezTo>
                <a:cubicBezTo>
                  <a:pt x="32" y="77"/>
                  <a:pt x="32" y="77"/>
                  <a:pt x="32" y="77"/>
                </a:cubicBezTo>
                <a:cubicBezTo>
                  <a:pt x="32" y="78"/>
                  <a:pt x="32" y="78"/>
                  <a:pt x="32" y="78"/>
                </a:cubicBezTo>
                <a:cubicBezTo>
                  <a:pt x="32" y="79"/>
                  <a:pt x="33" y="80"/>
                  <a:pt x="31" y="81"/>
                </a:cubicBezTo>
                <a:cubicBezTo>
                  <a:pt x="31" y="79"/>
                  <a:pt x="32" y="81"/>
                  <a:pt x="32" y="80"/>
                </a:cubicBezTo>
                <a:cubicBezTo>
                  <a:pt x="32" y="79"/>
                  <a:pt x="32" y="79"/>
                  <a:pt x="32" y="79"/>
                </a:cubicBezTo>
                <a:cubicBezTo>
                  <a:pt x="31" y="79"/>
                  <a:pt x="31" y="79"/>
                  <a:pt x="31" y="80"/>
                </a:cubicBezTo>
                <a:cubicBezTo>
                  <a:pt x="31" y="81"/>
                  <a:pt x="30" y="82"/>
                  <a:pt x="30" y="82"/>
                </a:cubicBezTo>
                <a:cubicBezTo>
                  <a:pt x="32" y="81"/>
                  <a:pt x="31" y="83"/>
                  <a:pt x="32" y="82"/>
                </a:cubicBezTo>
                <a:cubicBezTo>
                  <a:pt x="32" y="82"/>
                  <a:pt x="32" y="82"/>
                  <a:pt x="32" y="81"/>
                </a:cubicBezTo>
                <a:cubicBezTo>
                  <a:pt x="33" y="81"/>
                  <a:pt x="32" y="81"/>
                  <a:pt x="33" y="81"/>
                </a:cubicBezTo>
                <a:cubicBezTo>
                  <a:pt x="33" y="81"/>
                  <a:pt x="33" y="81"/>
                  <a:pt x="33" y="81"/>
                </a:cubicBezTo>
                <a:cubicBezTo>
                  <a:pt x="33" y="83"/>
                  <a:pt x="33" y="83"/>
                  <a:pt x="33" y="83"/>
                </a:cubicBezTo>
                <a:cubicBezTo>
                  <a:pt x="34" y="82"/>
                  <a:pt x="33" y="82"/>
                  <a:pt x="34" y="82"/>
                </a:cubicBezTo>
                <a:cubicBezTo>
                  <a:pt x="34" y="82"/>
                  <a:pt x="33" y="82"/>
                  <a:pt x="34" y="82"/>
                </a:cubicBezTo>
                <a:cubicBezTo>
                  <a:pt x="34" y="83"/>
                  <a:pt x="33" y="86"/>
                  <a:pt x="34" y="87"/>
                </a:cubicBezTo>
                <a:cubicBezTo>
                  <a:pt x="35" y="88"/>
                  <a:pt x="34" y="91"/>
                  <a:pt x="34" y="93"/>
                </a:cubicBezTo>
                <a:cubicBezTo>
                  <a:pt x="34" y="94"/>
                  <a:pt x="35" y="94"/>
                  <a:pt x="35" y="96"/>
                </a:cubicBezTo>
                <a:cubicBezTo>
                  <a:pt x="35" y="97"/>
                  <a:pt x="35" y="97"/>
                  <a:pt x="35" y="98"/>
                </a:cubicBezTo>
                <a:cubicBezTo>
                  <a:pt x="35" y="99"/>
                  <a:pt x="36" y="101"/>
                  <a:pt x="36" y="102"/>
                </a:cubicBezTo>
                <a:cubicBezTo>
                  <a:pt x="36" y="103"/>
                  <a:pt x="36" y="102"/>
                  <a:pt x="36" y="103"/>
                </a:cubicBezTo>
                <a:cubicBezTo>
                  <a:pt x="35" y="101"/>
                  <a:pt x="35" y="101"/>
                  <a:pt x="35" y="101"/>
                </a:cubicBezTo>
                <a:cubicBezTo>
                  <a:pt x="35" y="100"/>
                  <a:pt x="34" y="99"/>
                  <a:pt x="34" y="97"/>
                </a:cubicBezTo>
                <a:cubicBezTo>
                  <a:pt x="34" y="95"/>
                  <a:pt x="33" y="95"/>
                  <a:pt x="33" y="93"/>
                </a:cubicBezTo>
                <a:cubicBezTo>
                  <a:pt x="33" y="93"/>
                  <a:pt x="33" y="93"/>
                  <a:pt x="33" y="92"/>
                </a:cubicBezTo>
                <a:cubicBezTo>
                  <a:pt x="32" y="93"/>
                  <a:pt x="32" y="95"/>
                  <a:pt x="33" y="96"/>
                </a:cubicBezTo>
                <a:cubicBezTo>
                  <a:pt x="33" y="99"/>
                  <a:pt x="33" y="101"/>
                  <a:pt x="34" y="103"/>
                </a:cubicBezTo>
                <a:cubicBezTo>
                  <a:pt x="34" y="104"/>
                  <a:pt x="34" y="104"/>
                  <a:pt x="34" y="104"/>
                </a:cubicBezTo>
                <a:cubicBezTo>
                  <a:pt x="34" y="105"/>
                  <a:pt x="35" y="107"/>
                  <a:pt x="35" y="107"/>
                </a:cubicBezTo>
                <a:cubicBezTo>
                  <a:pt x="38" y="112"/>
                  <a:pt x="38" y="112"/>
                  <a:pt x="38" y="112"/>
                </a:cubicBezTo>
                <a:cubicBezTo>
                  <a:pt x="39" y="114"/>
                  <a:pt x="41" y="117"/>
                  <a:pt x="43" y="118"/>
                </a:cubicBezTo>
                <a:cubicBezTo>
                  <a:pt x="43" y="118"/>
                  <a:pt x="43" y="119"/>
                  <a:pt x="43" y="118"/>
                </a:cubicBezTo>
                <a:cubicBezTo>
                  <a:pt x="43" y="117"/>
                  <a:pt x="43" y="118"/>
                  <a:pt x="42" y="116"/>
                </a:cubicBezTo>
                <a:cubicBezTo>
                  <a:pt x="41" y="116"/>
                  <a:pt x="41" y="115"/>
                  <a:pt x="41" y="115"/>
                </a:cubicBezTo>
                <a:cubicBezTo>
                  <a:pt x="42" y="115"/>
                  <a:pt x="44" y="119"/>
                  <a:pt x="44" y="119"/>
                </a:cubicBezTo>
                <a:cubicBezTo>
                  <a:pt x="44" y="119"/>
                  <a:pt x="44" y="119"/>
                  <a:pt x="43" y="118"/>
                </a:cubicBezTo>
                <a:cubicBezTo>
                  <a:pt x="42" y="119"/>
                  <a:pt x="43" y="118"/>
                  <a:pt x="42" y="119"/>
                </a:cubicBezTo>
                <a:cubicBezTo>
                  <a:pt x="42" y="119"/>
                  <a:pt x="42" y="119"/>
                  <a:pt x="42" y="119"/>
                </a:cubicBezTo>
                <a:cubicBezTo>
                  <a:pt x="42" y="119"/>
                  <a:pt x="42" y="119"/>
                  <a:pt x="42" y="119"/>
                </a:cubicBezTo>
                <a:cubicBezTo>
                  <a:pt x="42" y="119"/>
                  <a:pt x="42" y="119"/>
                  <a:pt x="42" y="119"/>
                </a:cubicBezTo>
                <a:cubicBezTo>
                  <a:pt x="43" y="120"/>
                  <a:pt x="43" y="119"/>
                  <a:pt x="44" y="121"/>
                </a:cubicBezTo>
                <a:cubicBezTo>
                  <a:pt x="45" y="122"/>
                  <a:pt x="44" y="122"/>
                  <a:pt x="46" y="124"/>
                </a:cubicBezTo>
                <a:cubicBezTo>
                  <a:pt x="48" y="126"/>
                  <a:pt x="48" y="126"/>
                  <a:pt x="48" y="126"/>
                </a:cubicBezTo>
                <a:cubicBezTo>
                  <a:pt x="49" y="126"/>
                  <a:pt x="49" y="126"/>
                  <a:pt x="49" y="127"/>
                </a:cubicBezTo>
                <a:cubicBezTo>
                  <a:pt x="48" y="127"/>
                  <a:pt x="49" y="127"/>
                  <a:pt x="48" y="127"/>
                </a:cubicBezTo>
                <a:cubicBezTo>
                  <a:pt x="48" y="127"/>
                  <a:pt x="48" y="126"/>
                  <a:pt x="48" y="126"/>
                </a:cubicBezTo>
                <a:cubicBezTo>
                  <a:pt x="47" y="125"/>
                  <a:pt x="47" y="125"/>
                  <a:pt x="47" y="125"/>
                </a:cubicBezTo>
                <a:cubicBezTo>
                  <a:pt x="46" y="125"/>
                  <a:pt x="46" y="124"/>
                  <a:pt x="46" y="124"/>
                </a:cubicBezTo>
                <a:cubicBezTo>
                  <a:pt x="45" y="123"/>
                  <a:pt x="43" y="122"/>
                  <a:pt x="43" y="121"/>
                </a:cubicBezTo>
                <a:cubicBezTo>
                  <a:pt x="42" y="121"/>
                  <a:pt x="43" y="121"/>
                  <a:pt x="42" y="121"/>
                </a:cubicBezTo>
                <a:cubicBezTo>
                  <a:pt x="41" y="120"/>
                  <a:pt x="40" y="120"/>
                  <a:pt x="40" y="119"/>
                </a:cubicBezTo>
                <a:cubicBezTo>
                  <a:pt x="39" y="118"/>
                  <a:pt x="40" y="118"/>
                  <a:pt x="39" y="118"/>
                </a:cubicBezTo>
                <a:cubicBezTo>
                  <a:pt x="39" y="119"/>
                  <a:pt x="39" y="118"/>
                  <a:pt x="39" y="119"/>
                </a:cubicBezTo>
                <a:cubicBezTo>
                  <a:pt x="39" y="119"/>
                  <a:pt x="39" y="119"/>
                  <a:pt x="39" y="119"/>
                </a:cubicBezTo>
                <a:cubicBezTo>
                  <a:pt x="40" y="121"/>
                  <a:pt x="43" y="125"/>
                  <a:pt x="45" y="126"/>
                </a:cubicBezTo>
                <a:cubicBezTo>
                  <a:pt x="46" y="127"/>
                  <a:pt x="45" y="127"/>
                  <a:pt x="48" y="129"/>
                </a:cubicBezTo>
                <a:cubicBezTo>
                  <a:pt x="50" y="130"/>
                  <a:pt x="50" y="130"/>
                  <a:pt x="50" y="130"/>
                </a:cubicBezTo>
                <a:cubicBezTo>
                  <a:pt x="51" y="130"/>
                  <a:pt x="52" y="132"/>
                  <a:pt x="52" y="132"/>
                </a:cubicBezTo>
                <a:cubicBezTo>
                  <a:pt x="51" y="132"/>
                  <a:pt x="51" y="132"/>
                  <a:pt x="50" y="131"/>
                </a:cubicBezTo>
                <a:cubicBezTo>
                  <a:pt x="48" y="130"/>
                  <a:pt x="48" y="130"/>
                  <a:pt x="48" y="130"/>
                </a:cubicBezTo>
                <a:cubicBezTo>
                  <a:pt x="48" y="130"/>
                  <a:pt x="47" y="130"/>
                  <a:pt x="47" y="130"/>
                </a:cubicBezTo>
                <a:cubicBezTo>
                  <a:pt x="46" y="130"/>
                  <a:pt x="46" y="130"/>
                  <a:pt x="46" y="130"/>
                </a:cubicBezTo>
                <a:cubicBezTo>
                  <a:pt x="43" y="129"/>
                  <a:pt x="44" y="128"/>
                  <a:pt x="42" y="127"/>
                </a:cubicBezTo>
                <a:cubicBezTo>
                  <a:pt x="41" y="126"/>
                  <a:pt x="36" y="120"/>
                  <a:pt x="36" y="119"/>
                </a:cubicBezTo>
                <a:cubicBezTo>
                  <a:pt x="35" y="118"/>
                  <a:pt x="35" y="118"/>
                  <a:pt x="34" y="118"/>
                </a:cubicBezTo>
                <a:cubicBezTo>
                  <a:pt x="34" y="119"/>
                  <a:pt x="35" y="120"/>
                  <a:pt x="35" y="120"/>
                </a:cubicBezTo>
                <a:cubicBezTo>
                  <a:pt x="35" y="120"/>
                  <a:pt x="36" y="120"/>
                  <a:pt x="36" y="121"/>
                </a:cubicBezTo>
                <a:cubicBezTo>
                  <a:pt x="35" y="121"/>
                  <a:pt x="36" y="121"/>
                  <a:pt x="35" y="121"/>
                </a:cubicBezTo>
                <a:cubicBezTo>
                  <a:pt x="35" y="122"/>
                  <a:pt x="35" y="122"/>
                  <a:pt x="36" y="123"/>
                </a:cubicBezTo>
                <a:cubicBezTo>
                  <a:pt x="36" y="123"/>
                  <a:pt x="36" y="123"/>
                  <a:pt x="36" y="124"/>
                </a:cubicBezTo>
                <a:cubicBezTo>
                  <a:pt x="38" y="126"/>
                  <a:pt x="38" y="126"/>
                  <a:pt x="38" y="126"/>
                </a:cubicBezTo>
                <a:cubicBezTo>
                  <a:pt x="38" y="126"/>
                  <a:pt x="39" y="127"/>
                  <a:pt x="40" y="128"/>
                </a:cubicBezTo>
                <a:cubicBezTo>
                  <a:pt x="40" y="128"/>
                  <a:pt x="40" y="128"/>
                  <a:pt x="40" y="128"/>
                </a:cubicBezTo>
                <a:cubicBezTo>
                  <a:pt x="39" y="128"/>
                  <a:pt x="39" y="128"/>
                  <a:pt x="38" y="127"/>
                </a:cubicBezTo>
                <a:cubicBezTo>
                  <a:pt x="37" y="126"/>
                  <a:pt x="36" y="124"/>
                  <a:pt x="35" y="123"/>
                </a:cubicBezTo>
                <a:cubicBezTo>
                  <a:pt x="34" y="122"/>
                  <a:pt x="34" y="121"/>
                  <a:pt x="33" y="120"/>
                </a:cubicBezTo>
                <a:cubicBezTo>
                  <a:pt x="33" y="119"/>
                  <a:pt x="32" y="118"/>
                  <a:pt x="31" y="118"/>
                </a:cubicBezTo>
                <a:cubicBezTo>
                  <a:pt x="31" y="116"/>
                  <a:pt x="30" y="114"/>
                  <a:pt x="29" y="114"/>
                </a:cubicBezTo>
                <a:cubicBezTo>
                  <a:pt x="29" y="115"/>
                  <a:pt x="31" y="119"/>
                  <a:pt x="31" y="120"/>
                </a:cubicBezTo>
                <a:cubicBezTo>
                  <a:pt x="31" y="120"/>
                  <a:pt x="31" y="120"/>
                  <a:pt x="32" y="119"/>
                </a:cubicBezTo>
                <a:cubicBezTo>
                  <a:pt x="32" y="120"/>
                  <a:pt x="32" y="120"/>
                  <a:pt x="32" y="120"/>
                </a:cubicBezTo>
                <a:cubicBezTo>
                  <a:pt x="32" y="120"/>
                  <a:pt x="32" y="120"/>
                  <a:pt x="32" y="120"/>
                </a:cubicBezTo>
                <a:cubicBezTo>
                  <a:pt x="31" y="121"/>
                  <a:pt x="31" y="121"/>
                  <a:pt x="31" y="121"/>
                </a:cubicBezTo>
                <a:cubicBezTo>
                  <a:pt x="32" y="121"/>
                  <a:pt x="33" y="121"/>
                  <a:pt x="32" y="122"/>
                </a:cubicBezTo>
                <a:cubicBezTo>
                  <a:pt x="32" y="122"/>
                  <a:pt x="32" y="121"/>
                  <a:pt x="32" y="121"/>
                </a:cubicBezTo>
                <a:cubicBezTo>
                  <a:pt x="31" y="121"/>
                  <a:pt x="31" y="121"/>
                  <a:pt x="31" y="121"/>
                </a:cubicBezTo>
                <a:cubicBezTo>
                  <a:pt x="32" y="123"/>
                  <a:pt x="32" y="122"/>
                  <a:pt x="33" y="124"/>
                </a:cubicBezTo>
                <a:cubicBezTo>
                  <a:pt x="33" y="125"/>
                  <a:pt x="34" y="127"/>
                  <a:pt x="35" y="127"/>
                </a:cubicBezTo>
                <a:cubicBezTo>
                  <a:pt x="35" y="125"/>
                  <a:pt x="34" y="126"/>
                  <a:pt x="35" y="125"/>
                </a:cubicBezTo>
                <a:cubicBezTo>
                  <a:pt x="36" y="125"/>
                  <a:pt x="36" y="127"/>
                  <a:pt x="37" y="128"/>
                </a:cubicBezTo>
                <a:cubicBezTo>
                  <a:pt x="39" y="133"/>
                  <a:pt x="40" y="133"/>
                  <a:pt x="43" y="137"/>
                </a:cubicBezTo>
                <a:cubicBezTo>
                  <a:pt x="44" y="136"/>
                  <a:pt x="43" y="136"/>
                  <a:pt x="44" y="136"/>
                </a:cubicBezTo>
                <a:cubicBezTo>
                  <a:pt x="44" y="137"/>
                  <a:pt x="45" y="138"/>
                  <a:pt x="45" y="139"/>
                </a:cubicBezTo>
                <a:cubicBezTo>
                  <a:pt x="46" y="139"/>
                  <a:pt x="46" y="138"/>
                  <a:pt x="47" y="138"/>
                </a:cubicBezTo>
                <a:cubicBezTo>
                  <a:pt x="47" y="139"/>
                  <a:pt x="47" y="139"/>
                  <a:pt x="48" y="139"/>
                </a:cubicBezTo>
                <a:cubicBezTo>
                  <a:pt x="50" y="139"/>
                  <a:pt x="49" y="139"/>
                  <a:pt x="51" y="140"/>
                </a:cubicBezTo>
                <a:cubicBezTo>
                  <a:pt x="52" y="141"/>
                  <a:pt x="55" y="144"/>
                  <a:pt x="57" y="143"/>
                </a:cubicBezTo>
                <a:cubicBezTo>
                  <a:pt x="57" y="143"/>
                  <a:pt x="57" y="143"/>
                  <a:pt x="56" y="143"/>
                </a:cubicBezTo>
                <a:cubicBezTo>
                  <a:pt x="56" y="142"/>
                  <a:pt x="56" y="142"/>
                  <a:pt x="56" y="142"/>
                </a:cubicBezTo>
                <a:cubicBezTo>
                  <a:pt x="56" y="142"/>
                  <a:pt x="55" y="142"/>
                  <a:pt x="55" y="142"/>
                </a:cubicBezTo>
                <a:cubicBezTo>
                  <a:pt x="54" y="141"/>
                  <a:pt x="54" y="141"/>
                  <a:pt x="54" y="140"/>
                </a:cubicBezTo>
                <a:cubicBezTo>
                  <a:pt x="54" y="140"/>
                  <a:pt x="55" y="140"/>
                  <a:pt x="55" y="141"/>
                </a:cubicBezTo>
                <a:cubicBezTo>
                  <a:pt x="57" y="142"/>
                  <a:pt x="56" y="140"/>
                  <a:pt x="59" y="143"/>
                </a:cubicBezTo>
                <a:cubicBezTo>
                  <a:pt x="60" y="143"/>
                  <a:pt x="60" y="144"/>
                  <a:pt x="61" y="143"/>
                </a:cubicBezTo>
                <a:cubicBezTo>
                  <a:pt x="62" y="143"/>
                  <a:pt x="62" y="143"/>
                  <a:pt x="64" y="144"/>
                </a:cubicBezTo>
                <a:cubicBezTo>
                  <a:pt x="64" y="144"/>
                  <a:pt x="65" y="144"/>
                  <a:pt x="66" y="144"/>
                </a:cubicBezTo>
                <a:cubicBezTo>
                  <a:pt x="66" y="143"/>
                  <a:pt x="65" y="144"/>
                  <a:pt x="65" y="142"/>
                </a:cubicBezTo>
                <a:cubicBezTo>
                  <a:pt x="66" y="142"/>
                  <a:pt x="68" y="145"/>
                  <a:pt x="70" y="145"/>
                </a:cubicBezTo>
                <a:cubicBezTo>
                  <a:pt x="70" y="144"/>
                  <a:pt x="70" y="144"/>
                  <a:pt x="69" y="144"/>
                </a:cubicBezTo>
                <a:cubicBezTo>
                  <a:pt x="71" y="144"/>
                  <a:pt x="70" y="145"/>
                  <a:pt x="72" y="145"/>
                </a:cubicBezTo>
                <a:cubicBezTo>
                  <a:pt x="73" y="145"/>
                  <a:pt x="72" y="144"/>
                  <a:pt x="74" y="145"/>
                </a:cubicBezTo>
                <a:cubicBezTo>
                  <a:pt x="77" y="147"/>
                  <a:pt x="79" y="149"/>
                  <a:pt x="81" y="151"/>
                </a:cubicBezTo>
                <a:cubicBezTo>
                  <a:pt x="83" y="153"/>
                  <a:pt x="84" y="156"/>
                  <a:pt x="84" y="157"/>
                </a:cubicBezTo>
                <a:cubicBezTo>
                  <a:pt x="85" y="157"/>
                  <a:pt x="84" y="157"/>
                  <a:pt x="85" y="157"/>
                </a:cubicBezTo>
                <a:cubicBezTo>
                  <a:pt x="85" y="157"/>
                  <a:pt x="84" y="157"/>
                  <a:pt x="85" y="156"/>
                </a:cubicBezTo>
                <a:cubicBezTo>
                  <a:pt x="85" y="158"/>
                  <a:pt x="85" y="158"/>
                  <a:pt x="85" y="160"/>
                </a:cubicBezTo>
                <a:cubicBezTo>
                  <a:pt x="86" y="162"/>
                  <a:pt x="85" y="164"/>
                  <a:pt x="84" y="166"/>
                </a:cubicBezTo>
                <a:cubicBezTo>
                  <a:pt x="83" y="168"/>
                  <a:pt x="83" y="168"/>
                  <a:pt x="83" y="168"/>
                </a:cubicBezTo>
                <a:cubicBezTo>
                  <a:pt x="82" y="168"/>
                  <a:pt x="82" y="168"/>
                  <a:pt x="82" y="169"/>
                </a:cubicBezTo>
                <a:cubicBezTo>
                  <a:pt x="80" y="170"/>
                  <a:pt x="82" y="170"/>
                  <a:pt x="79" y="172"/>
                </a:cubicBezTo>
                <a:cubicBezTo>
                  <a:pt x="78" y="173"/>
                  <a:pt x="78" y="173"/>
                  <a:pt x="78" y="173"/>
                </a:cubicBezTo>
                <a:cubicBezTo>
                  <a:pt x="76" y="174"/>
                  <a:pt x="78" y="174"/>
                  <a:pt x="75" y="175"/>
                </a:cubicBezTo>
                <a:cubicBezTo>
                  <a:pt x="75" y="175"/>
                  <a:pt x="74" y="175"/>
                  <a:pt x="74" y="175"/>
                </a:cubicBezTo>
                <a:cubicBezTo>
                  <a:pt x="73" y="175"/>
                  <a:pt x="73" y="175"/>
                  <a:pt x="72" y="175"/>
                </a:cubicBezTo>
                <a:cubicBezTo>
                  <a:pt x="72" y="175"/>
                  <a:pt x="72" y="176"/>
                  <a:pt x="72" y="175"/>
                </a:cubicBezTo>
                <a:cubicBezTo>
                  <a:pt x="72" y="174"/>
                  <a:pt x="72" y="175"/>
                  <a:pt x="72" y="175"/>
                </a:cubicBezTo>
                <a:cubicBezTo>
                  <a:pt x="71" y="175"/>
                  <a:pt x="71" y="175"/>
                  <a:pt x="71" y="175"/>
                </a:cubicBezTo>
                <a:cubicBezTo>
                  <a:pt x="70" y="175"/>
                  <a:pt x="70" y="175"/>
                  <a:pt x="69" y="175"/>
                </a:cubicBezTo>
                <a:cubicBezTo>
                  <a:pt x="68" y="177"/>
                  <a:pt x="68" y="176"/>
                  <a:pt x="66" y="176"/>
                </a:cubicBezTo>
                <a:cubicBezTo>
                  <a:pt x="65" y="177"/>
                  <a:pt x="65" y="177"/>
                  <a:pt x="64" y="177"/>
                </a:cubicBezTo>
                <a:cubicBezTo>
                  <a:pt x="63" y="177"/>
                  <a:pt x="63" y="177"/>
                  <a:pt x="62" y="177"/>
                </a:cubicBezTo>
                <a:cubicBezTo>
                  <a:pt x="59" y="177"/>
                  <a:pt x="55" y="176"/>
                  <a:pt x="52" y="174"/>
                </a:cubicBezTo>
                <a:cubicBezTo>
                  <a:pt x="52" y="173"/>
                  <a:pt x="51" y="173"/>
                  <a:pt x="50" y="172"/>
                </a:cubicBezTo>
                <a:cubicBezTo>
                  <a:pt x="48" y="171"/>
                  <a:pt x="47" y="170"/>
                  <a:pt x="45" y="169"/>
                </a:cubicBezTo>
                <a:cubicBezTo>
                  <a:pt x="44" y="168"/>
                  <a:pt x="43" y="168"/>
                  <a:pt x="43" y="167"/>
                </a:cubicBezTo>
                <a:cubicBezTo>
                  <a:pt x="40" y="165"/>
                  <a:pt x="41" y="166"/>
                  <a:pt x="38" y="164"/>
                </a:cubicBezTo>
                <a:cubicBezTo>
                  <a:pt x="37" y="163"/>
                  <a:pt x="37" y="163"/>
                  <a:pt x="37" y="162"/>
                </a:cubicBezTo>
                <a:cubicBezTo>
                  <a:pt x="36" y="161"/>
                  <a:pt x="35" y="160"/>
                  <a:pt x="34" y="159"/>
                </a:cubicBezTo>
                <a:cubicBezTo>
                  <a:pt x="32" y="157"/>
                  <a:pt x="32" y="157"/>
                  <a:pt x="32" y="157"/>
                </a:cubicBezTo>
                <a:cubicBezTo>
                  <a:pt x="23" y="149"/>
                  <a:pt x="19" y="146"/>
                  <a:pt x="12" y="136"/>
                </a:cubicBezTo>
                <a:cubicBezTo>
                  <a:pt x="5" y="122"/>
                  <a:pt x="5" y="122"/>
                  <a:pt x="5" y="122"/>
                </a:cubicBezTo>
                <a:cubicBezTo>
                  <a:pt x="4" y="120"/>
                  <a:pt x="2" y="114"/>
                  <a:pt x="2" y="113"/>
                </a:cubicBezTo>
                <a:cubicBezTo>
                  <a:pt x="3" y="113"/>
                  <a:pt x="3" y="113"/>
                  <a:pt x="3" y="113"/>
                </a:cubicBezTo>
                <a:cubicBezTo>
                  <a:pt x="3" y="112"/>
                  <a:pt x="3" y="112"/>
                  <a:pt x="2" y="110"/>
                </a:cubicBezTo>
                <a:cubicBezTo>
                  <a:pt x="2" y="110"/>
                  <a:pt x="3" y="110"/>
                  <a:pt x="2" y="110"/>
                </a:cubicBezTo>
                <a:cubicBezTo>
                  <a:pt x="2" y="110"/>
                  <a:pt x="2" y="110"/>
                  <a:pt x="2" y="110"/>
                </a:cubicBezTo>
                <a:cubicBezTo>
                  <a:pt x="1" y="110"/>
                  <a:pt x="1" y="107"/>
                  <a:pt x="1" y="106"/>
                </a:cubicBezTo>
                <a:cubicBezTo>
                  <a:pt x="1" y="102"/>
                  <a:pt x="0" y="98"/>
                  <a:pt x="0" y="94"/>
                </a:cubicBezTo>
                <a:cubicBezTo>
                  <a:pt x="0" y="93"/>
                  <a:pt x="0" y="88"/>
                  <a:pt x="1" y="88"/>
                </a:cubicBezTo>
                <a:cubicBezTo>
                  <a:pt x="1" y="89"/>
                  <a:pt x="1" y="89"/>
                  <a:pt x="1" y="90"/>
                </a:cubicBezTo>
                <a:cubicBezTo>
                  <a:pt x="1" y="91"/>
                  <a:pt x="1" y="91"/>
                  <a:pt x="1" y="91"/>
                </a:cubicBezTo>
                <a:cubicBezTo>
                  <a:pt x="1" y="92"/>
                  <a:pt x="1" y="92"/>
                  <a:pt x="1" y="93"/>
                </a:cubicBezTo>
                <a:cubicBezTo>
                  <a:pt x="1" y="93"/>
                  <a:pt x="1" y="94"/>
                  <a:pt x="1" y="95"/>
                </a:cubicBezTo>
                <a:cubicBezTo>
                  <a:pt x="2" y="97"/>
                  <a:pt x="1" y="100"/>
                  <a:pt x="2" y="102"/>
                </a:cubicBezTo>
                <a:cubicBezTo>
                  <a:pt x="2" y="103"/>
                  <a:pt x="2" y="105"/>
                  <a:pt x="3" y="106"/>
                </a:cubicBezTo>
                <a:cubicBezTo>
                  <a:pt x="3" y="110"/>
                  <a:pt x="4" y="111"/>
                  <a:pt x="4" y="113"/>
                </a:cubicBezTo>
                <a:cubicBezTo>
                  <a:pt x="5" y="115"/>
                  <a:pt x="5" y="115"/>
                  <a:pt x="5" y="115"/>
                </a:cubicBezTo>
                <a:cubicBezTo>
                  <a:pt x="5" y="117"/>
                  <a:pt x="6" y="116"/>
                  <a:pt x="7" y="118"/>
                </a:cubicBezTo>
                <a:cubicBezTo>
                  <a:pt x="7" y="119"/>
                  <a:pt x="7" y="121"/>
                  <a:pt x="8" y="122"/>
                </a:cubicBezTo>
                <a:cubicBezTo>
                  <a:pt x="9" y="121"/>
                  <a:pt x="8" y="121"/>
                  <a:pt x="8" y="120"/>
                </a:cubicBezTo>
                <a:cubicBezTo>
                  <a:pt x="7" y="118"/>
                  <a:pt x="6" y="115"/>
                  <a:pt x="6" y="112"/>
                </a:cubicBezTo>
                <a:cubicBezTo>
                  <a:pt x="5" y="111"/>
                  <a:pt x="5" y="110"/>
                  <a:pt x="4" y="109"/>
                </a:cubicBezTo>
                <a:cubicBezTo>
                  <a:pt x="3" y="105"/>
                  <a:pt x="3" y="105"/>
                  <a:pt x="3" y="105"/>
                </a:cubicBezTo>
                <a:cubicBezTo>
                  <a:pt x="3" y="105"/>
                  <a:pt x="3" y="102"/>
                  <a:pt x="3" y="101"/>
                </a:cubicBezTo>
                <a:cubicBezTo>
                  <a:pt x="3" y="99"/>
                  <a:pt x="3" y="97"/>
                  <a:pt x="3" y="95"/>
                </a:cubicBezTo>
                <a:cubicBezTo>
                  <a:pt x="3" y="94"/>
                  <a:pt x="2" y="94"/>
                  <a:pt x="2" y="93"/>
                </a:cubicBezTo>
                <a:cubicBezTo>
                  <a:pt x="2" y="92"/>
                  <a:pt x="3" y="92"/>
                  <a:pt x="3" y="91"/>
                </a:cubicBezTo>
                <a:cubicBezTo>
                  <a:pt x="3" y="83"/>
                  <a:pt x="3" y="83"/>
                  <a:pt x="3" y="83"/>
                </a:cubicBezTo>
                <a:cubicBezTo>
                  <a:pt x="3" y="81"/>
                  <a:pt x="4" y="78"/>
                  <a:pt x="4" y="77"/>
                </a:cubicBezTo>
                <a:cubicBezTo>
                  <a:pt x="4" y="75"/>
                  <a:pt x="4" y="76"/>
                  <a:pt x="5" y="74"/>
                </a:cubicBezTo>
                <a:cubicBezTo>
                  <a:pt x="5" y="72"/>
                  <a:pt x="5" y="73"/>
                  <a:pt x="5" y="72"/>
                </a:cubicBezTo>
                <a:cubicBezTo>
                  <a:pt x="6" y="71"/>
                  <a:pt x="6" y="71"/>
                  <a:pt x="6" y="70"/>
                </a:cubicBezTo>
                <a:cubicBezTo>
                  <a:pt x="6" y="68"/>
                  <a:pt x="6" y="68"/>
                  <a:pt x="6" y="68"/>
                </a:cubicBezTo>
                <a:cubicBezTo>
                  <a:pt x="7" y="66"/>
                  <a:pt x="8" y="66"/>
                  <a:pt x="8" y="64"/>
                </a:cubicBezTo>
                <a:cubicBezTo>
                  <a:pt x="8" y="64"/>
                  <a:pt x="8" y="64"/>
                  <a:pt x="7" y="64"/>
                </a:cubicBezTo>
                <a:cubicBezTo>
                  <a:pt x="7" y="63"/>
                  <a:pt x="8" y="64"/>
                  <a:pt x="8" y="63"/>
                </a:cubicBezTo>
                <a:cubicBezTo>
                  <a:pt x="8" y="64"/>
                  <a:pt x="8" y="63"/>
                  <a:pt x="9" y="64"/>
                </a:cubicBezTo>
                <a:cubicBezTo>
                  <a:pt x="9" y="62"/>
                  <a:pt x="8" y="63"/>
                  <a:pt x="9" y="61"/>
                </a:cubicBezTo>
                <a:cubicBezTo>
                  <a:pt x="11" y="55"/>
                  <a:pt x="11" y="55"/>
                  <a:pt x="11" y="55"/>
                </a:cubicBezTo>
                <a:cubicBezTo>
                  <a:pt x="11" y="53"/>
                  <a:pt x="12" y="51"/>
                  <a:pt x="13" y="50"/>
                </a:cubicBezTo>
                <a:cubicBezTo>
                  <a:pt x="14" y="48"/>
                  <a:pt x="14" y="48"/>
                  <a:pt x="14" y="48"/>
                </a:cubicBezTo>
                <a:cubicBezTo>
                  <a:pt x="14" y="48"/>
                  <a:pt x="14" y="48"/>
                  <a:pt x="14" y="48"/>
                </a:cubicBezTo>
                <a:cubicBezTo>
                  <a:pt x="14" y="48"/>
                  <a:pt x="14" y="48"/>
                  <a:pt x="14" y="48"/>
                </a:cubicBezTo>
                <a:cubicBezTo>
                  <a:pt x="14" y="47"/>
                  <a:pt x="14" y="47"/>
                  <a:pt x="14" y="47"/>
                </a:cubicBezTo>
                <a:cubicBezTo>
                  <a:pt x="15" y="48"/>
                  <a:pt x="15" y="48"/>
                  <a:pt x="15" y="48"/>
                </a:cubicBezTo>
                <a:cubicBezTo>
                  <a:pt x="15" y="49"/>
                  <a:pt x="14" y="48"/>
                  <a:pt x="14" y="49"/>
                </a:cubicBezTo>
                <a:cubicBezTo>
                  <a:pt x="14" y="51"/>
                  <a:pt x="14" y="51"/>
                  <a:pt x="14" y="51"/>
                </a:cubicBezTo>
                <a:cubicBezTo>
                  <a:pt x="13" y="51"/>
                  <a:pt x="14" y="51"/>
                  <a:pt x="13" y="52"/>
                </a:cubicBezTo>
                <a:cubicBezTo>
                  <a:pt x="13" y="52"/>
                  <a:pt x="13" y="52"/>
                  <a:pt x="13" y="53"/>
                </a:cubicBezTo>
                <a:cubicBezTo>
                  <a:pt x="12" y="53"/>
                  <a:pt x="12" y="53"/>
                  <a:pt x="12" y="54"/>
                </a:cubicBezTo>
                <a:cubicBezTo>
                  <a:pt x="12" y="55"/>
                  <a:pt x="11" y="55"/>
                  <a:pt x="12" y="56"/>
                </a:cubicBezTo>
                <a:cubicBezTo>
                  <a:pt x="13" y="55"/>
                  <a:pt x="13" y="54"/>
                  <a:pt x="13" y="53"/>
                </a:cubicBezTo>
                <a:cubicBezTo>
                  <a:pt x="14" y="52"/>
                  <a:pt x="14" y="52"/>
                  <a:pt x="14" y="51"/>
                </a:cubicBezTo>
                <a:cubicBezTo>
                  <a:pt x="15" y="50"/>
                  <a:pt x="16" y="47"/>
                  <a:pt x="17" y="46"/>
                </a:cubicBezTo>
                <a:cubicBezTo>
                  <a:pt x="17" y="48"/>
                  <a:pt x="16" y="51"/>
                  <a:pt x="15" y="53"/>
                </a:cubicBezTo>
                <a:cubicBezTo>
                  <a:pt x="15" y="53"/>
                  <a:pt x="14" y="53"/>
                  <a:pt x="14" y="54"/>
                </a:cubicBezTo>
                <a:cubicBezTo>
                  <a:pt x="14" y="55"/>
                  <a:pt x="15" y="54"/>
                  <a:pt x="15" y="55"/>
                </a:cubicBezTo>
                <a:cubicBezTo>
                  <a:pt x="15" y="57"/>
                  <a:pt x="14" y="57"/>
                  <a:pt x="14" y="58"/>
                </a:cubicBezTo>
                <a:cubicBezTo>
                  <a:pt x="14" y="59"/>
                  <a:pt x="14" y="59"/>
                  <a:pt x="14" y="59"/>
                </a:cubicBezTo>
                <a:cubicBezTo>
                  <a:pt x="15" y="58"/>
                  <a:pt x="15" y="58"/>
                  <a:pt x="15" y="58"/>
                </a:cubicBezTo>
                <a:cubicBezTo>
                  <a:pt x="15" y="57"/>
                  <a:pt x="15" y="57"/>
                  <a:pt x="15" y="57"/>
                </a:cubicBezTo>
                <a:cubicBezTo>
                  <a:pt x="16" y="54"/>
                  <a:pt x="16" y="54"/>
                  <a:pt x="16" y="54"/>
                </a:cubicBezTo>
                <a:cubicBezTo>
                  <a:pt x="17" y="53"/>
                  <a:pt x="17" y="52"/>
                  <a:pt x="18" y="52"/>
                </a:cubicBezTo>
                <a:cubicBezTo>
                  <a:pt x="18" y="52"/>
                  <a:pt x="18" y="53"/>
                  <a:pt x="17" y="54"/>
                </a:cubicBezTo>
                <a:cubicBezTo>
                  <a:pt x="17" y="55"/>
                  <a:pt x="17" y="56"/>
                  <a:pt x="17" y="56"/>
                </a:cubicBezTo>
                <a:cubicBezTo>
                  <a:pt x="16" y="57"/>
                  <a:pt x="15" y="58"/>
                  <a:pt x="15" y="60"/>
                </a:cubicBezTo>
                <a:cubicBezTo>
                  <a:pt x="15" y="61"/>
                  <a:pt x="15" y="60"/>
                  <a:pt x="16" y="61"/>
                </a:cubicBezTo>
                <a:cubicBezTo>
                  <a:pt x="16" y="61"/>
                  <a:pt x="16" y="60"/>
                  <a:pt x="16" y="59"/>
                </a:cubicBezTo>
                <a:cubicBezTo>
                  <a:pt x="17" y="59"/>
                  <a:pt x="16" y="59"/>
                  <a:pt x="16" y="59"/>
                </a:cubicBezTo>
                <a:cubicBezTo>
                  <a:pt x="17" y="58"/>
                  <a:pt x="18" y="58"/>
                  <a:pt x="17" y="56"/>
                </a:cubicBezTo>
                <a:cubicBezTo>
                  <a:pt x="17" y="56"/>
                  <a:pt x="17" y="56"/>
                  <a:pt x="17" y="56"/>
                </a:cubicBezTo>
                <a:cubicBezTo>
                  <a:pt x="17" y="56"/>
                  <a:pt x="17" y="56"/>
                  <a:pt x="17" y="56"/>
                </a:cubicBezTo>
                <a:cubicBezTo>
                  <a:pt x="18" y="55"/>
                  <a:pt x="18" y="55"/>
                  <a:pt x="18" y="54"/>
                </a:cubicBezTo>
                <a:cubicBezTo>
                  <a:pt x="19" y="54"/>
                  <a:pt x="19" y="54"/>
                  <a:pt x="19" y="54"/>
                </a:cubicBezTo>
                <a:cubicBezTo>
                  <a:pt x="19" y="53"/>
                  <a:pt x="19" y="53"/>
                  <a:pt x="20" y="52"/>
                </a:cubicBezTo>
                <a:cubicBezTo>
                  <a:pt x="20" y="52"/>
                  <a:pt x="20" y="52"/>
                  <a:pt x="21" y="52"/>
                </a:cubicBezTo>
                <a:cubicBezTo>
                  <a:pt x="21" y="53"/>
                  <a:pt x="20" y="53"/>
                  <a:pt x="20" y="55"/>
                </a:cubicBezTo>
                <a:cubicBezTo>
                  <a:pt x="20" y="56"/>
                  <a:pt x="19" y="56"/>
                  <a:pt x="19" y="57"/>
                </a:cubicBezTo>
                <a:cubicBezTo>
                  <a:pt x="18" y="59"/>
                  <a:pt x="17" y="60"/>
                  <a:pt x="17" y="63"/>
                </a:cubicBezTo>
                <a:cubicBezTo>
                  <a:pt x="16" y="65"/>
                  <a:pt x="15" y="66"/>
                  <a:pt x="15" y="68"/>
                </a:cubicBezTo>
                <a:cubicBezTo>
                  <a:pt x="15" y="70"/>
                  <a:pt x="15" y="69"/>
                  <a:pt x="14" y="70"/>
                </a:cubicBezTo>
                <a:cubicBezTo>
                  <a:pt x="14" y="70"/>
                  <a:pt x="14" y="75"/>
                  <a:pt x="14" y="75"/>
                </a:cubicBezTo>
                <a:cubicBezTo>
                  <a:pt x="15" y="75"/>
                  <a:pt x="15" y="74"/>
                  <a:pt x="15" y="73"/>
                </a:cubicBezTo>
                <a:cubicBezTo>
                  <a:pt x="15" y="72"/>
                  <a:pt x="16" y="70"/>
                  <a:pt x="17" y="68"/>
                </a:cubicBezTo>
                <a:cubicBezTo>
                  <a:pt x="18" y="64"/>
                  <a:pt x="18" y="64"/>
                  <a:pt x="18" y="64"/>
                </a:cubicBezTo>
                <a:cubicBezTo>
                  <a:pt x="18" y="62"/>
                  <a:pt x="19" y="60"/>
                  <a:pt x="20" y="59"/>
                </a:cubicBezTo>
                <a:cubicBezTo>
                  <a:pt x="20" y="57"/>
                  <a:pt x="21" y="56"/>
                  <a:pt x="22" y="55"/>
                </a:cubicBezTo>
                <a:cubicBezTo>
                  <a:pt x="22" y="54"/>
                  <a:pt x="24" y="51"/>
                  <a:pt x="24" y="50"/>
                </a:cubicBezTo>
                <a:cubicBezTo>
                  <a:pt x="25" y="49"/>
                  <a:pt x="25" y="49"/>
                  <a:pt x="25" y="49"/>
                </a:cubicBezTo>
                <a:cubicBezTo>
                  <a:pt x="25" y="49"/>
                  <a:pt x="26" y="48"/>
                  <a:pt x="26" y="47"/>
                </a:cubicBezTo>
                <a:cubicBezTo>
                  <a:pt x="26" y="48"/>
                  <a:pt x="26" y="48"/>
                  <a:pt x="26" y="48"/>
                </a:cubicBezTo>
                <a:cubicBezTo>
                  <a:pt x="24" y="52"/>
                  <a:pt x="24" y="52"/>
                  <a:pt x="24" y="52"/>
                </a:cubicBezTo>
                <a:cubicBezTo>
                  <a:pt x="24" y="53"/>
                  <a:pt x="24" y="53"/>
                  <a:pt x="24" y="53"/>
                </a:cubicBezTo>
                <a:cubicBezTo>
                  <a:pt x="23" y="53"/>
                  <a:pt x="23" y="53"/>
                  <a:pt x="23" y="53"/>
                </a:cubicBezTo>
                <a:cubicBezTo>
                  <a:pt x="22" y="55"/>
                  <a:pt x="21" y="57"/>
                  <a:pt x="20" y="59"/>
                </a:cubicBezTo>
                <a:cubicBezTo>
                  <a:pt x="19" y="61"/>
                  <a:pt x="19" y="61"/>
                  <a:pt x="19" y="61"/>
                </a:cubicBezTo>
                <a:cubicBezTo>
                  <a:pt x="19" y="62"/>
                  <a:pt x="19" y="62"/>
                  <a:pt x="20" y="62"/>
                </a:cubicBezTo>
                <a:cubicBezTo>
                  <a:pt x="20" y="61"/>
                  <a:pt x="20" y="63"/>
                  <a:pt x="20" y="61"/>
                </a:cubicBezTo>
                <a:cubicBezTo>
                  <a:pt x="21" y="60"/>
                  <a:pt x="21" y="58"/>
                  <a:pt x="22" y="57"/>
                </a:cubicBezTo>
                <a:cubicBezTo>
                  <a:pt x="23" y="60"/>
                  <a:pt x="21" y="61"/>
                  <a:pt x="20" y="64"/>
                </a:cubicBezTo>
                <a:cubicBezTo>
                  <a:pt x="20" y="64"/>
                  <a:pt x="20" y="65"/>
                  <a:pt x="20" y="65"/>
                </a:cubicBezTo>
                <a:cubicBezTo>
                  <a:pt x="20" y="66"/>
                  <a:pt x="20" y="66"/>
                  <a:pt x="20" y="67"/>
                </a:cubicBezTo>
                <a:cubicBezTo>
                  <a:pt x="20" y="68"/>
                  <a:pt x="20" y="67"/>
                  <a:pt x="19" y="68"/>
                </a:cubicBezTo>
                <a:cubicBezTo>
                  <a:pt x="19" y="69"/>
                  <a:pt x="19" y="70"/>
                  <a:pt x="19" y="70"/>
                </a:cubicBezTo>
                <a:cubicBezTo>
                  <a:pt x="20" y="69"/>
                  <a:pt x="20" y="68"/>
                  <a:pt x="20" y="67"/>
                </a:cubicBezTo>
                <a:cubicBezTo>
                  <a:pt x="20" y="66"/>
                  <a:pt x="21" y="66"/>
                  <a:pt x="21" y="65"/>
                </a:cubicBezTo>
                <a:cubicBezTo>
                  <a:pt x="21" y="63"/>
                  <a:pt x="22" y="63"/>
                  <a:pt x="23" y="61"/>
                </a:cubicBezTo>
                <a:cubicBezTo>
                  <a:pt x="23" y="61"/>
                  <a:pt x="23" y="61"/>
                  <a:pt x="23" y="60"/>
                </a:cubicBezTo>
                <a:cubicBezTo>
                  <a:pt x="23" y="60"/>
                  <a:pt x="23" y="60"/>
                  <a:pt x="23" y="60"/>
                </a:cubicBezTo>
                <a:cubicBezTo>
                  <a:pt x="24" y="61"/>
                  <a:pt x="23" y="60"/>
                  <a:pt x="24" y="61"/>
                </a:cubicBezTo>
                <a:cubicBezTo>
                  <a:pt x="24" y="60"/>
                  <a:pt x="24" y="60"/>
                  <a:pt x="25" y="59"/>
                </a:cubicBezTo>
                <a:cubicBezTo>
                  <a:pt x="25" y="58"/>
                  <a:pt x="25" y="58"/>
                  <a:pt x="26" y="57"/>
                </a:cubicBezTo>
                <a:cubicBezTo>
                  <a:pt x="27" y="56"/>
                  <a:pt x="27" y="55"/>
                  <a:pt x="28" y="53"/>
                </a:cubicBezTo>
                <a:cubicBezTo>
                  <a:pt x="31" y="48"/>
                  <a:pt x="31" y="48"/>
                  <a:pt x="31" y="48"/>
                </a:cubicBezTo>
                <a:cubicBezTo>
                  <a:pt x="32" y="47"/>
                  <a:pt x="32" y="47"/>
                  <a:pt x="33" y="47"/>
                </a:cubicBezTo>
                <a:cubicBezTo>
                  <a:pt x="33" y="46"/>
                  <a:pt x="33" y="46"/>
                  <a:pt x="33" y="46"/>
                </a:cubicBezTo>
                <a:cubicBezTo>
                  <a:pt x="33" y="45"/>
                  <a:pt x="33" y="46"/>
                  <a:pt x="33" y="46"/>
                </a:cubicBezTo>
                <a:cubicBezTo>
                  <a:pt x="33" y="45"/>
                  <a:pt x="33" y="46"/>
                  <a:pt x="33" y="45"/>
                </a:cubicBezTo>
                <a:cubicBezTo>
                  <a:pt x="34" y="44"/>
                  <a:pt x="33" y="45"/>
                  <a:pt x="35" y="44"/>
                </a:cubicBezTo>
                <a:cubicBezTo>
                  <a:pt x="36" y="43"/>
                  <a:pt x="36" y="43"/>
                  <a:pt x="37" y="41"/>
                </a:cubicBezTo>
                <a:cubicBezTo>
                  <a:pt x="37" y="41"/>
                  <a:pt x="37" y="41"/>
                  <a:pt x="38" y="40"/>
                </a:cubicBezTo>
                <a:cubicBezTo>
                  <a:pt x="39" y="39"/>
                  <a:pt x="39" y="39"/>
                  <a:pt x="39" y="39"/>
                </a:cubicBezTo>
                <a:cubicBezTo>
                  <a:pt x="39" y="38"/>
                  <a:pt x="40" y="37"/>
                  <a:pt x="41" y="37"/>
                </a:cubicBezTo>
                <a:cubicBezTo>
                  <a:pt x="41" y="36"/>
                  <a:pt x="41" y="36"/>
                  <a:pt x="41" y="36"/>
                </a:cubicBezTo>
                <a:cubicBezTo>
                  <a:pt x="42" y="36"/>
                  <a:pt x="41" y="36"/>
                  <a:pt x="42" y="37"/>
                </a:cubicBezTo>
                <a:cubicBezTo>
                  <a:pt x="42" y="37"/>
                  <a:pt x="42" y="37"/>
                  <a:pt x="42" y="37"/>
                </a:cubicBezTo>
                <a:cubicBezTo>
                  <a:pt x="42" y="36"/>
                  <a:pt x="44" y="35"/>
                  <a:pt x="44" y="34"/>
                </a:cubicBezTo>
                <a:cubicBezTo>
                  <a:pt x="46" y="33"/>
                  <a:pt x="46" y="32"/>
                  <a:pt x="48" y="31"/>
                </a:cubicBezTo>
                <a:cubicBezTo>
                  <a:pt x="48" y="31"/>
                  <a:pt x="49" y="30"/>
                  <a:pt x="50" y="30"/>
                </a:cubicBezTo>
                <a:cubicBezTo>
                  <a:pt x="54" y="26"/>
                  <a:pt x="52" y="29"/>
                  <a:pt x="56" y="26"/>
                </a:cubicBezTo>
                <a:cubicBezTo>
                  <a:pt x="56" y="26"/>
                  <a:pt x="56" y="26"/>
                  <a:pt x="56" y="26"/>
                </a:cubicBezTo>
                <a:cubicBezTo>
                  <a:pt x="58" y="25"/>
                  <a:pt x="59" y="24"/>
                  <a:pt x="61" y="24"/>
                </a:cubicBezTo>
                <a:cubicBezTo>
                  <a:pt x="63" y="23"/>
                  <a:pt x="63" y="23"/>
                  <a:pt x="66" y="22"/>
                </a:cubicBezTo>
                <a:cubicBezTo>
                  <a:pt x="67" y="21"/>
                  <a:pt x="71" y="20"/>
                  <a:pt x="72" y="19"/>
                </a:cubicBezTo>
                <a:cubicBezTo>
                  <a:pt x="76" y="18"/>
                  <a:pt x="76" y="18"/>
                  <a:pt x="76" y="18"/>
                </a:cubicBezTo>
                <a:cubicBezTo>
                  <a:pt x="77" y="17"/>
                  <a:pt x="78" y="17"/>
                  <a:pt x="78" y="17"/>
                </a:cubicBezTo>
                <a:cubicBezTo>
                  <a:pt x="78" y="16"/>
                  <a:pt x="77" y="16"/>
                  <a:pt x="77" y="16"/>
                </a:cubicBezTo>
                <a:cubicBezTo>
                  <a:pt x="77" y="16"/>
                  <a:pt x="77" y="16"/>
                  <a:pt x="77" y="16"/>
                </a:cubicBezTo>
                <a:cubicBezTo>
                  <a:pt x="77" y="16"/>
                  <a:pt x="77" y="16"/>
                  <a:pt x="77" y="16"/>
                </a:cubicBezTo>
                <a:cubicBezTo>
                  <a:pt x="78" y="16"/>
                  <a:pt x="78" y="16"/>
                  <a:pt x="78" y="16"/>
                </a:cubicBezTo>
                <a:cubicBezTo>
                  <a:pt x="80" y="15"/>
                  <a:pt x="79" y="15"/>
                  <a:pt x="79" y="14"/>
                </a:cubicBezTo>
                <a:cubicBezTo>
                  <a:pt x="83" y="13"/>
                  <a:pt x="83" y="13"/>
                  <a:pt x="84" y="14"/>
                </a:cubicBezTo>
                <a:cubicBezTo>
                  <a:pt x="85" y="12"/>
                  <a:pt x="87" y="13"/>
                  <a:pt x="89" y="12"/>
                </a:cubicBezTo>
                <a:cubicBezTo>
                  <a:pt x="93" y="12"/>
                  <a:pt x="101" y="12"/>
                  <a:pt x="105" y="13"/>
                </a:cubicBezTo>
                <a:cubicBezTo>
                  <a:pt x="107" y="13"/>
                  <a:pt x="109" y="14"/>
                  <a:pt x="110" y="14"/>
                </a:cubicBezTo>
                <a:cubicBezTo>
                  <a:pt x="111" y="15"/>
                  <a:pt x="113" y="15"/>
                  <a:pt x="114" y="15"/>
                </a:cubicBezTo>
                <a:cubicBezTo>
                  <a:pt x="115" y="16"/>
                  <a:pt x="116" y="16"/>
                  <a:pt x="117" y="16"/>
                </a:cubicBezTo>
                <a:cubicBezTo>
                  <a:pt x="118" y="17"/>
                  <a:pt x="119" y="17"/>
                  <a:pt x="121" y="17"/>
                </a:cubicBezTo>
                <a:cubicBezTo>
                  <a:pt x="121" y="18"/>
                  <a:pt x="123" y="18"/>
                  <a:pt x="124" y="18"/>
                </a:cubicBezTo>
                <a:cubicBezTo>
                  <a:pt x="125" y="19"/>
                  <a:pt x="128" y="20"/>
                  <a:pt x="130" y="21"/>
                </a:cubicBezTo>
                <a:cubicBezTo>
                  <a:pt x="131" y="22"/>
                  <a:pt x="133" y="23"/>
                  <a:pt x="133" y="23"/>
                </a:cubicBezTo>
                <a:cubicBezTo>
                  <a:pt x="134" y="24"/>
                  <a:pt x="137" y="25"/>
                  <a:pt x="139" y="27"/>
                </a:cubicBezTo>
                <a:cubicBezTo>
                  <a:pt x="141" y="28"/>
                  <a:pt x="141" y="28"/>
                  <a:pt x="141" y="28"/>
                </a:cubicBezTo>
                <a:cubicBezTo>
                  <a:pt x="141" y="28"/>
                  <a:pt x="142" y="29"/>
                  <a:pt x="142" y="29"/>
                </a:cubicBezTo>
                <a:cubicBezTo>
                  <a:pt x="144" y="31"/>
                  <a:pt x="145" y="31"/>
                  <a:pt x="147" y="33"/>
                </a:cubicBezTo>
                <a:cubicBezTo>
                  <a:pt x="148" y="34"/>
                  <a:pt x="148" y="34"/>
                  <a:pt x="149" y="34"/>
                </a:cubicBezTo>
                <a:cubicBezTo>
                  <a:pt x="149" y="35"/>
                  <a:pt x="149" y="35"/>
                  <a:pt x="150" y="35"/>
                </a:cubicBezTo>
                <a:cubicBezTo>
                  <a:pt x="152" y="37"/>
                  <a:pt x="152" y="37"/>
                  <a:pt x="152" y="37"/>
                </a:cubicBezTo>
                <a:cubicBezTo>
                  <a:pt x="153" y="37"/>
                  <a:pt x="151" y="38"/>
                  <a:pt x="152" y="37"/>
                </a:cubicBezTo>
                <a:cubicBezTo>
                  <a:pt x="153" y="37"/>
                  <a:pt x="152" y="37"/>
                  <a:pt x="153" y="37"/>
                </a:cubicBezTo>
                <a:cubicBezTo>
                  <a:pt x="154" y="38"/>
                  <a:pt x="154" y="38"/>
                  <a:pt x="154" y="38"/>
                </a:cubicBezTo>
                <a:cubicBezTo>
                  <a:pt x="153" y="38"/>
                  <a:pt x="154" y="38"/>
                  <a:pt x="153" y="38"/>
                </a:cubicBezTo>
                <a:cubicBezTo>
                  <a:pt x="153" y="38"/>
                  <a:pt x="153" y="37"/>
                  <a:pt x="152" y="37"/>
                </a:cubicBezTo>
                <a:cubicBezTo>
                  <a:pt x="152" y="38"/>
                  <a:pt x="152" y="38"/>
                  <a:pt x="153" y="38"/>
                </a:cubicBezTo>
                <a:cubicBezTo>
                  <a:pt x="153" y="39"/>
                  <a:pt x="153" y="39"/>
                  <a:pt x="153" y="39"/>
                </a:cubicBezTo>
                <a:cubicBezTo>
                  <a:pt x="154" y="40"/>
                  <a:pt x="155" y="40"/>
                  <a:pt x="155" y="42"/>
                </a:cubicBezTo>
                <a:cubicBezTo>
                  <a:pt x="157" y="42"/>
                  <a:pt x="157" y="42"/>
                  <a:pt x="157" y="42"/>
                </a:cubicBezTo>
                <a:cubicBezTo>
                  <a:pt x="157" y="43"/>
                  <a:pt x="158" y="44"/>
                  <a:pt x="159" y="45"/>
                </a:cubicBezTo>
                <a:cubicBezTo>
                  <a:pt x="159" y="46"/>
                  <a:pt x="159" y="46"/>
                  <a:pt x="159" y="46"/>
                </a:cubicBezTo>
                <a:cubicBezTo>
                  <a:pt x="160" y="47"/>
                  <a:pt x="160" y="48"/>
                  <a:pt x="161" y="49"/>
                </a:cubicBezTo>
                <a:cubicBezTo>
                  <a:pt x="161" y="47"/>
                  <a:pt x="160" y="46"/>
                  <a:pt x="160" y="45"/>
                </a:cubicBezTo>
                <a:cubicBezTo>
                  <a:pt x="155" y="37"/>
                  <a:pt x="155" y="37"/>
                  <a:pt x="155" y="37"/>
                </a:cubicBezTo>
                <a:cubicBezTo>
                  <a:pt x="154" y="36"/>
                  <a:pt x="153" y="36"/>
                  <a:pt x="153" y="35"/>
                </a:cubicBezTo>
                <a:cubicBezTo>
                  <a:pt x="150" y="31"/>
                  <a:pt x="150" y="31"/>
                  <a:pt x="150" y="31"/>
                </a:cubicBezTo>
                <a:cubicBezTo>
                  <a:pt x="149" y="30"/>
                  <a:pt x="147" y="30"/>
                  <a:pt x="146" y="28"/>
                </a:cubicBezTo>
                <a:cubicBezTo>
                  <a:pt x="148" y="29"/>
                  <a:pt x="147" y="30"/>
                  <a:pt x="148" y="29"/>
                </a:cubicBezTo>
                <a:cubicBezTo>
                  <a:pt x="148" y="28"/>
                  <a:pt x="145" y="27"/>
                  <a:pt x="144" y="25"/>
                </a:cubicBezTo>
                <a:cubicBezTo>
                  <a:pt x="143" y="24"/>
                  <a:pt x="141" y="23"/>
                  <a:pt x="140" y="22"/>
                </a:cubicBezTo>
                <a:cubicBezTo>
                  <a:pt x="139" y="22"/>
                  <a:pt x="138" y="21"/>
                  <a:pt x="137" y="21"/>
                </a:cubicBezTo>
                <a:cubicBezTo>
                  <a:pt x="136" y="20"/>
                  <a:pt x="134" y="19"/>
                  <a:pt x="133" y="18"/>
                </a:cubicBezTo>
                <a:cubicBezTo>
                  <a:pt x="133" y="18"/>
                  <a:pt x="133" y="18"/>
                  <a:pt x="133" y="18"/>
                </a:cubicBezTo>
                <a:cubicBezTo>
                  <a:pt x="133" y="18"/>
                  <a:pt x="133" y="18"/>
                  <a:pt x="133" y="18"/>
                </a:cubicBezTo>
                <a:cubicBezTo>
                  <a:pt x="133" y="17"/>
                  <a:pt x="132" y="17"/>
                  <a:pt x="131" y="17"/>
                </a:cubicBezTo>
                <a:cubicBezTo>
                  <a:pt x="131" y="17"/>
                  <a:pt x="131" y="17"/>
                  <a:pt x="131" y="17"/>
                </a:cubicBezTo>
                <a:cubicBezTo>
                  <a:pt x="131" y="16"/>
                  <a:pt x="131" y="16"/>
                  <a:pt x="131" y="16"/>
                </a:cubicBezTo>
                <a:cubicBezTo>
                  <a:pt x="132" y="16"/>
                  <a:pt x="132" y="16"/>
                  <a:pt x="132" y="16"/>
                </a:cubicBezTo>
                <a:cubicBezTo>
                  <a:pt x="133" y="17"/>
                  <a:pt x="132" y="16"/>
                  <a:pt x="133" y="17"/>
                </a:cubicBezTo>
                <a:cubicBezTo>
                  <a:pt x="135" y="18"/>
                  <a:pt x="133" y="18"/>
                  <a:pt x="135" y="18"/>
                </a:cubicBezTo>
                <a:cubicBezTo>
                  <a:pt x="136" y="19"/>
                  <a:pt x="136" y="18"/>
                  <a:pt x="137" y="19"/>
                </a:cubicBezTo>
                <a:cubicBezTo>
                  <a:pt x="138" y="20"/>
                  <a:pt x="138" y="20"/>
                  <a:pt x="139" y="20"/>
                </a:cubicBezTo>
                <a:cubicBezTo>
                  <a:pt x="139" y="19"/>
                  <a:pt x="139" y="19"/>
                  <a:pt x="139" y="19"/>
                </a:cubicBezTo>
                <a:cubicBezTo>
                  <a:pt x="140" y="19"/>
                  <a:pt x="140" y="19"/>
                  <a:pt x="140" y="19"/>
                </a:cubicBezTo>
                <a:cubicBezTo>
                  <a:pt x="140" y="20"/>
                  <a:pt x="140" y="19"/>
                  <a:pt x="140" y="20"/>
                </a:cubicBezTo>
                <a:cubicBezTo>
                  <a:pt x="139" y="20"/>
                  <a:pt x="139" y="20"/>
                  <a:pt x="139" y="20"/>
                </a:cubicBezTo>
                <a:cubicBezTo>
                  <a:pt x="139" y="20"/>
                  <a:pt x="139" y="20"/>
                  <a:pt x="139" y="20"/>
                </a:cubicBezTo>
                <a:cubicBezTo>
                  <a:pt x="140" y="20"/>
                  <a:pt x="141" y="21"/>
                  <a:pt x="141" y="21"/>
                </a:cubicBezTo>
                <a:cubicBezTo>
                  <a:pt x="142" y="22"/>
                  <a:pt x="142" y="22"/>
                  <a:pt x="143" y="22"/>
                </a:cubicBezTo>
                <a:cubicBezTo>
                  <a:pt x="144" y="23"/>
                  <a:pt x="144" y="22"/>
                  <a:pt x="145" y="23"/>
                </a:cubicBezTo>
                <a:cubicBezTo>
                  <a:pt x="146" y="24"/>
                  <a:pt x="146" y="23"/>
                  <a:pt x="146" y="24"/>
                </a:cubicBezTo>
                <a:cubicBezTo>
                  <a:pt x="147" y="24"/>
                  <a:pt x="147" y="24"/>
                  <a:pt x="147" y="25"/>
                </a:cubicBezTo>
                <a:cubicBezTo>
                  <a:pt x="148" y="25"/>
                  <a:pt x="148" y="25"/>
                  <a:pt x="149" y="25"/>
                </a:cubicBezTo>
                <a:cubicBezTo>
                  <a:pt x="149" y="25"/>
                  <a:pt x="149" y="25"/>
                  <a:pt x="149" y="25"/>
                </a:cubicBezTo>
                <a:cubicBezTo>
                  <a:pt x="151" y="24"/>
                  <a:pt x="148" y="25"/>
                  <a:pt x="150" y="24"/>
                </a:cubicBezTo>
                <a:cubicBezTo>
                  <a:pt x="150" y="25"/>
                  <a:pt x="150" y="25"/>
                  <a:pt x="150" y="25"/>
                </a:cubicBezTo>
                <a:cubicBezTo>
                  <a:pt x="150" y="25"/>
                  <a:pt x="150" y="25"/>
                  <a:pt x="150" y="25"/>
                </a:cubicBezTo>
                <a:cubicBezTo>
                  <a:pt x="150" y="25"/>
                  <a:pt x="150" y="25"/>
                  <a:pt x="150" y="25"/>
                </a:cubicBezTo>
                <a:cubicBezTo>
                  <a:pt x="151" y="26"/>
                  <a:pt x="151" y="26"/>
                  <a:pt x="151" y="26"/>
                </a:cubicBezTo>
                <a:cubicBezTo>
                  <a:pt x="151" y="26"/>
                  <a:pt x="151" y="26"/>
                  <a:pt x="151" y="26"/>
                </a:cubicBezTo>
                <a:cubicBezTo>
                  <a:pt x="152" y="26"/>
                  <a:pt x="152" y="26"/>
                  <a:pt x="152" y="26"/>
                </a:cubicBezTo>
                <a:cubicBezTo>
                  <a:pt x="152" y="26"/>
                  <a:pt x="152" y="26"/>
                  <a:pt x="152" y="26"/>
                </a:cubicBezTo>
                <a:cubicBezTo>
                  <a:pt x="152" y="26"/>
                  <a:pt x="152" y="26"/>
                  <a:pt x="151" y="25"/>
                </a:cubicBezTo>
                <a:cubicBezTo>
                  <a:pt x="151" y="24"/>
                  <a:pt x="151" y="24"/>
                  <a:pt x="151" y="24"/>
                </a:cubicBezTo>
                <a:cubicBezTo>
                  <a:pt x="150" y="24"/>
                  <a:pt x="151" y="24"/>
                  <a:pt x="150" y="24"/>
                </a:cubicBezTo>
                <a:cubicBezTo>
                  <a:pt x="149" y="23"/>
                  <a:pt x="149" y="23"/>
                  <a:pt x="149" y="23"/>
                </a:cubicBezTo>
                <a:cubicBezTo>
                  <a:pt x="148" y="22"/>
                  <a:pt x="148" y="23"/>
                  <a:pt x="148" y="22"/>
                </a:cubicBezTo>
                <a:cubicBezTo>
                  <a:pt x="147" y="22"/>
                  <a:pt x="148" y="22"/>
                  <a:pt x="147" y="21"/>
                </a:cubicBezTo>
                <a:cubicBezTo>
                  <a:pt x="149" y="22"/>
                  <a:pt x="147" y="21"/>
                  <a:pt x="149" y="22"/>
                </a:cubicBezTo>
                <a:cubicBezTo>
                  <a:pt x="149" y="23"/>
                  <a:pt x="148" y="23"/>
                  <a:pt x="150" y="22"/>
                </a:cubicBezTo>
                <a:cubicBezTo>
                  <a:pt x="149" y="22"/>
                  <a:pt x="149" y="22"/>
                  <a:pt x="149" y="21"/>
                </a:cubicBezTo>
                <a:cubicBezTo>
                  <a:pt x="150" y="22"/>
                  <a:pt x="150" y="22"/>
                  <a:pt x="150" y="22"/>
                </a:cubicBezTo>
                <a:cubicBezTo>
                  <a:pt x="150" y="22"/>
                  <a:pt x="150" y="23"/>
                  <a:pt x="150" y="23"/>
                </a:cubicBezTo>
                <a:cubicBezTo>
                  <a:pt x="150" y="23"/>
                  <a:pt x="150" y="23"/>
                  <a:pt x="150" y="23"/>
                </a:cubicBezTo>
                <a:cubicBezTo>
                  <a:pt x="151" y="23"/>
                  <a:pt x="152" y="24"/>
                  <a:pt x="152" y="25"/>
                </a:cubicBezTo>
                <a:cubicBezTo>
                  <a:pt x="153" y="23"/>
                  <a:pt x="154" y="25"/>
                  <a:pt x="155" y="26"/>
                </a:cubicBezTo>
                <a:cubicBezTo>
                  <a:pt x="156" y="26"/>
                  <a:pt x="155" y="26"/>
                  <a:pt x="156" y="26"/>
                </a:cubicBezTo>
                <a:cubicBezTo>
                  <a:pt x="157" y="27"/>
                  <a:pt x="156" y="27"/>
                  <a:pt x="157" y="28"/>
                </a:cubicBezTo>
                <a:cubicBezTo>
                  <a:pt x="159" y="29"/>
                  <a:pt x="160" y="31"/>
                  <a:pt x="160" y="31"/>
                </a:cubicBezTo>
                <a:cubicBezTo>
                  <a:pt x="163" y="33"/>
                  <a:pt x="163" y="35"/>
                  <a:pt x="165" y="37"/>
                </a:cubicBezTo>
                <a:cubicBezTo>
                  <a:pt x="167" y="40"/>
                  <a:pt x="167" y="40"/>
                  <a:pt x="167" y="40"/>
                </a:cubicBezTo>
                <a:cubicBezTo>
                  <a:pt x="167" y="40"/>
                  <a:pt x="169" y="42"/>
                  <a:pt x="169" y="43"/>
                </a:cubicBezTo>
                <a:cubicBezTo>
                  <a:pt x="171" y="47"/>
                  <a:pt x="171" y="47"/>
                  <a:pt x="171" y="47"/>
                </a:cubicBezTo>
                <a:cubicBezTo>
                  <a:pt x="173" y="49"/>
                  <a:pt x="173" y="51"/>
                  <a:pt x="174" y="53"/>
                </a:cubicBezTo>
                <a:cubicBezTo>
                  <a:pt x="176" y="55"/>
                  <a:pt x="176" y="55"/>
                  <a:pt x="176" y="55"/>
                </a:cubicBezTo>
                <a:cubicBezTo>
                  <a:pt x="177" y="59"/>
                  <a:pt x="177" y="59"/>
                  <a:pt x="177" y="59"/>
                </a:cubicBezTo>
                <a:cubicBezTo>
                  <a:pt x="177" y="60"/>
                  <a:pt x="177" y="62"/>
                  <a:pt x="178" y="63"/>
                </a:cubicBezTo>
                <a:cubicBezTo>
                  <a:pt x="179" y="64"/>
                  <a:pt x="179" y="65"/>
                  <a:pt x="179" y="66"/>
                </a:cubicBezTo>
                <a:cubicBezTo>
                  <a:pt x="179" y="67"/>
                  <a:pt x="179" y="67"/>
                  <a:pt x="179" y="68"/>
                </a:cubicBezTo>
                <a:cubicBezTo>
                  <a:pt x="181" y="73"/>
                  <a:pt x="182" y="81"/>
                  <a:pt x="182" y="86"/>
                </a:cubicBezTo>
                <a:cubicBezTo>
                  <a:pt x="183" y="87"/>
                  <a:pt x="182" y="89"/>
                  <a:pt x="183" y="89"/>
                </a:cubicBezTo>
                <a:cubicBezTo>
                  <a:pt x="183" y="91"/>
                  <a:pt x="183" y="91"/>
                  <a:pt x="183" y="93"/>
                </a:cubicBezTo>
                <a:cubicBezTo>
                  <a:pt x="183" y="95"/>
                  <a:pt x="183" y="95"/>
                  <a:pt x="183" y="97"/>
                </a:cubicBezTo>
                <a:cubicBezTo>
                  <a:pt x="184" y="99"/>
                  <a:pt x="183" y="103"/>
                  <a:pt x="183" y="104"/>
                </a:cubicBezTo>
                <a:cubicBezTo>
                  <a:pt x="182" y="109"/>
                  <a:pt x="180" y="113"/>
                  <a:pt x="179" y="118"/>
                </a:cubicBezTo>
                <a:cubicBezTo>
                  <a:pt x="179" y="120"/>
                  <a:pt x="179" y="121"/>
                  <a:pt x="178" y="123"/>
                </a:cubicBezTo>
                <a:cubicBezTo>
                  <a:pt x="178" y="124"/>
                  <a:pt x="178" y="124"/>
                  <a:pt x="178" y="124"/>
                </a:cubicBezTo>
                <a:cubicBezTo>
                  <a:pt x="179" y="123"/>
                  <a:pt x="179" y="123"/>
                  <a:pt x="179" y="123"/>
                </a:cubicBezTo>
                <a:cubicBezTo>
                  <a:pt x="179" y="123"/>
                  <a:pt x="179" y="123"/>
                  <a:pt x="179" y="123"/>
                </a:cubicBezTo>
                <a:cubicBezTo>
                  <a:pt x="179" y="123"/>
                  <a:pt x="179" y="123"/>
                  <a:pt x="179" y="123"/>
                </a:cubicBezTo>
                <a:cubicBezTo>
                  <a:pt x="179" y="122"/>
                  <a:pt x="179" y="123"/>
                  <a:pt x="179" y="122"/>
                </a:cubicBezTo>
                <a:cubicBezTo>
                  <a:pt x="179" y="122"/>
                  <a:pt x="179" y="121"/>
                  <a:pt x="179" y="121"/>
                </a:cubicBezTo>
                <a:cubicBezTo>
                  <a:pt x="180" y="121"/>
                  <a:pt x="180" y="121"/>
                  <a:pt x="180" y="121"/>
                </a:cubicBezTo>
                <a:cubicBezTo>
                  <a:pt x="180" y="122"/>
                  <a:pt x="178" y="127"/>
                  <a:pt x="178" y="127"/>
                </a:cubicBezTo>
                <a:cubicBezTo>
                  <a:pt x="177" y="128"/>
                  <a:pt x="177" y="128"/>
                  <a:pt x="177" y="129"/>
                </a:cubicBezTo>
                <a:cubicBezTo>
                  <a:pt x="175" y="133"/>
                  <a:pt x="176" y="132"/>
                  <a:pt x="174" y="134"/>
                </a:cubicBezTo>
                <a:cubicBezTo>
                  <a:pt x="172" y="136"/>
                  <a:pt x="174" y="136"/>
                  <a:pt x="174" y="137"/>
                </a:cubicBezTo>
                <a:cubicBezTo>
                  <a:pt x="173" y="138"/>
                  <a:pt x="174" y="137"/>
                  <a:pt x="173" y="137"/>
                </a:cubicBezTo>
                <a:cubicBezTo>
                  <a:pt x="173" y="138"/>
                  <a:pt x="173" y="137"/>
                  <a:pt x="173" y="138"/>
                </a:cubicBezTo>
                <a:cubicBezTo>
                  <a:pt x="172" y="140"/>
                  <a:pt x="172" y="140"/>
                  <a:pt x="170" y="142"/>
                </a:cubicBezTo>
                <a:cubicBezTo>
                  <a:pt x="170" y="143"/>
                  <a:pt x="170" y="144"/>
                  <a:pt x="169" y="145"/>
                </a:cubicBezTo>
                <a:cubicBezTo>
                  <a:pt x="168" y="146"/>
                  <a:pt x="168" y="146"/>
                  <a:pt x="168" y="146"/>
                </a:cubicBezTo>
                <a:cubicBezTo>
                  <a:pt x="168" y="146"/>
                  <a:pt x="168" y="146"/>
                  <a:pt x="168" y="146"/>
                </a:cubicBezTo>
                <a:cubicBezTo>
                  <a:pt x="167" y="148"/>
                  <a:pt x="167" y="148"/>
                  <a:pt x="165" y="151"/>
                </a:cubicBezTo>
                <a:cubicBezTo>
                  <a:pt x="163" y="153"/>
                  <a:pt x="161" y="155"/>
                  <a:pt x="159" y="157"/>
                </a:cubicBezTo>
                <a:cubicBezTo>
                  <a:pt x="159" y="158"/>
                  <a:pt x="159" y="158"/>
                  <a:pt x="159" y="158"/>
                </a:cubicBezTo>
                <a:cubicBezTo>
                  <a:pt x="159" y="158"/>
                  <a:pt x="158" y="158"/>
                  <a:pt x="158" y="158"/>
                </a:cubicBezTo>
                <a:cubicBezTo>
                  <a:pt x="159" y="158"/>
                  <a:pt x="159" y="157"/>
                  <a:pt x="160" y="157"/>
                </a:cubicBezTo>
                <a:cubicBezTo>
                  <a:pt x="160" y="158"/>
                  <a:pt x="159" y="158"/>
                  <a:pt x="158" y="159"/>
                </a:cubicBezTo>
                <a:cubicBezTo>
                  <a:pt x="156" y="161"/>
                  <a:pt x="156" y="161"/>
                  <a:pt x="156" y="161"/>
                </a:cubicBezTo>
                <a:cubicBezTo>
                  <a:pt x="156" y="161"/>
                  <a:pt x="156" y="161"/>
                  <a:pt x="156" y="161"/>
                </a:cubicBezTo>
                <a:cubicBezTo>
                  <a:pt x="154" y="163"/>
                  <a:pt x="154" y="163"/>
                  <a:pt x="154" y="163"/>
                </a:cubicBezTo>
                <a:cubicBezTo>
                  <a:pt x="154" y="163"/>
                  <a:pt x="154" y="163"/>
                  <a:pt x="154" y="163"/>
                </a:cubicBezTo>
                <a:cubicBezTo>
                  <a:pt x="154" y="163"/>
                  <a:pt x="154" y="163"/>
                  <a:pt x="154" y="163"/>
                </a:cubicBezTo>
                <a:cubicBezTo>
                  <a:pt x="154" y="163"/>
                  <a:pt x="154" y="164"/>
                  <a:pt x="154" y="164"/>
                </a:cubicBezTo>
                <a:cubicBezTo>
                  <a:pt x="153" y="164"/>
                  <a:pt x="154" y="164"/>
                  <a:pt x="153" y="164"/>
                </a:cubicBezTo>
                <a:cubicBezTo>
                  <a:pt x="152" y="164"/>
                  <a:pt x="152" y="164"/>
                  <a:pt x="150" y="165"/>
                </a:cubicBezTo>
                <a:cubicBezTo>
                  <a:pt x="150" y="165"/>
                  <a:pt x="150" y="165"/>
                  <a:pt x="150" y="166"/>
                </a:cubicBezTo>
                <a:cubicBezTo>
                  <a:pt x="150" y="166"/>
                  <a:pt x="149" y="167"/>
                  <a:pt x="149" y="167"/>
                </a:cubicBezTo>
                <a:cubicBezTo>
                  <a:pt x="147" y="169"/>
                  <a:pt x="147" y="169"/>
                  <a:pt x="147" y="169"/>
                </a:cubicBezTo>
                <a:cubicBezTo>
                  <a:pt x="146" y="169"/>
                  <a:pt x="146" y="169"/>
                  <a:pt x="145" y="169"/>
                </a:cubicBezTo>
                <a:cubicBezTo>
                  <a:pt x="144" y="171"/>
                  <a:pt x="143" y="169"/>
                  <a:pt x="143" y="172"/>
                </a:cubicBezTo>
                <a:cubicBezTo>
                  <a:pt x="142" y="172"/>
                  <a:pt x="142" y="172"/>
                  <a:pt x="141" y="172"/>
                </a:cubicBezTo>
                <a:cubicBezTo>
                  <a:pt x="139" y="173"/>
                  <a:pt x="139" y="173"/>
                  <a:pt x="139" y="174"/>
                </a:cubicBezTo>
                <a:cubicBezTo>
                  <a:pt x="139" y="174"/>
                  <a:pt x="139" y="174"/>
                  <a:pt x="139" y="174"/>
                </a:cubicBezTo>
                <a:cubicBezTo>
                  <a:pt x="138" y="175"/>
                  <a:pt x="138" y="175"/>
                  <a:pt x="137" y="175"/>
                </a:cubicBezTo>
                <a:cubicBezTo>
                  <a:pt x="135" y="175"/>
                  <a:pt x="135" y="175"/>
                  <a:pt x="134" y="176"/>
                </a:cubicBezTo>
                <a:cubicBezTo>
                  <a:pt x="133" y="177"/>
                  <a:pt x="133" y="176"/>
                  <a:pt x="132" y="176"/>
                </a:cubicBezTo>
                <a:cubicBezTo>
                  <a:pt x="131" y="177"/>
                  <a:pt x="132" y="177"/>
                  <a:pt x="131" y="178"/>
                </a:cubicBezTo>
                <a:cubicBezTo>
                  <a:pt x="131" y="177"/>
                  <a:pt x="131" y="177"/>
                  <a:pt x="130" y="178"/>
                </a:cubicBezTo>
                <a:cubicBezTo>
                  <a:pt x="129" y="178"/>
                  <a:pt x="129" y="178"/>
                  <a:pt x="129" y="178"/>
                </a:cubicBezTo>
                <a:cubicBezTo>
                  <a:pt x="127" y="178"/>
                  <a:pt x="128" y="178"/>
                  <a:pt x="127" y="179"/>
                </a:cubicBezTo>
                <a:cubicBezTo>
                  <a:pt x="126" y="179"/>
                  <a:pt x="126" y="179"/>
                  <a:pt x="125" y="179"/>
                </a:cubicBezTo>
                <a:cubicBezTo>
                  <a:pt x="124" y="180"/>
                  <a:pt x="125" y="179"/>
                  <a:pt x="125" y="180"/>
                </a:cubicBezTo>
                <a:cubicBezTo>
                  <a:pt x="124" y="180"/>
                  <a:pt x="123" y="180"/>
                  <a:pt x="122" y="181"/>
                </a:cubicBezTo>
                <a:cubicBezTo>
                  <a:pt x="122" y="181"/>
                  <a:pt x="122" y="181"/>
                  <a:pt x="121" y="181"/>
                </a:cubicBezTo>
                <a:cubicBezTo>
                  <a:pt x="119" y="181"/>
                  <a:pt x="116" y="182"/>
                  <a:pt x="114" y="183"/>
                </a:cubicBezTo>
                <a:cubicBezTo>
                  <a:pt x="113" y="183"/>
                  <a:pt x="112" y="183"/>
                  <a:pt x="111" y="183"/>
                </a:cubicBezTo>
                <a:cubicBezTo>
                  <a:pt x="112" y="182"/>
                  <a:pt x="111" y="182"/>
                  <a:pt x="113" y="182"/>
                </a:cubicBezTo>
                <a:cubicBezTo>
                  <a:pt x="114" y="181"/>
                  <a:pt x="115" y="181"/>
                  <a:pt x="116" y="181"/>
                </a:cubicBezTo>
                <a:cubicBezTo>
                  <a:pt x="117" y="181"/>
                  <a:pt x="120" y="180"/>
                  <a:pt x="121" y="179"/>
                </a:cubicBezTo>
                <a:cubicBezTo>
                  <a:pt x="122" y="179"/>
                  <a:pt x="121" y="179"/>
                  <a:pt x="122" y="179"/>
                </a:cubicBezTo>
                <a:cubicBezTo>
                  <a:pt x="122" y="179"/>
                  <a:pt x="122" y="179"/>
                  <a:pt x="122" y="179"/>
                </a:cubicBezTo>
                <a:cubicBezTo>
                  <a:pt x="125" y="178"/>
                  <a:pt x="124" y="179"/>
                  <a:pt x="129" y="176"/>
                </a:cubicBezTo>
                <a:cubicBezTo>
                  <a:pt x="133" y="175"/>
                  <a:pt x="133" y="175"/>
                  <a:pt x="133" y="175"/>
                </a:cubicBezTo>
                <a:cubicBezTo>
                  <a:pt x="133" y="175"/>
                  <a:pt x="133" y="174"/>
                  <a:pt x="134" y="174"/>
                </a:cubicBezTo>
                <a:cubicBezTo>
                  <a:pt x="139" y="171"/>
                  <a:pt x="139" y="171"/>
                  <a:pt x="139" y="171"/>
                </a:cubicBezTo>
                <a:cubicBezTo>
                  <a:pt x="140" y="171"/>
                  <a:pt x="140" y="171"/>
                  <a:pt x="140" y="170"/>
                </a:cubicBezTo>
                <a:cubicBezTo>
                  <a:pt x="139" y="170"/>
                  <a:pt x="138" y="171"/>
                  <a:pt x="137" y="171"/>
                </a:cubicBezTo>
                <a:cubicBezTo>
                  <a:pt x="137" y="171"/>
                  <a:pt x="137" y="171"/>
                  <a:pt x="137" y="171"/>
                </a:cubicBezTo>
                <a:cubicBezTo>
                  <a:pt x="137" y="171"/>
                  <a:pt x="137" y="171"/>
                  <a:pt x="137" y="171"/>
                </a:cubicBezTo>
                <a:cubicBezTo>
                  <a:pt x="138" y="170"/>
                  <a:pt x="138" y="170"/>
                  <a:pt x="138" y="170"/>
                </a:cubicBezTo>
                <a:cubicBezTo>
                  <a:pt x="137" y="170"/>
                  <a:pt x="137" y="170"/>
                  <a:pt x="137" y="170"/>
                </a:cubicBezTo>
                <a:cubicBezTo>
                  <a:pt x="136" y="171"/>
                  <a:pt x="136" y="171"/>
                  <a:pt x="136" y="171"/>
                </a:cubicBezTo>
                <a:cubicBezTo>
                  <a:pt x="135" y="171"/>
                  <a:pt x="135" y="172"/>
                  <a:pt x="134" y="172"/>
                </a:cubicBezTo>
                <a:cubicBezTo>
                  <a:pt x="134" y="172"/>
                  <a:pt x="135" y="172"/>
                  <a:pt x="135" y="172"/>
                </a:cubicBezTo>
                <a:cubicBezTo>
                  <a:pt x="134" y="173"/>
                  <a:pt x="134" y="173"/>
                  <a:pt x="134" y="173"/>
                </a:cubicBezTo>
                <a:cubicBezTo>
                  <a:pt x="133" y="174"/>
                  <a:pt x="133" y="172"/>
                  <a:pt x="130" y="174"/>
                </a:cubicBezTo>
                <a:cubicBezTo>
                  <a:pt x="130" y="174"/>
                  <a:pt x="130" y="174"/>
                  <a:pt x="130" y="175"/>
                </a:cubicBezTo>
                <a:cubicBezTo>
                  <a:pt x="125" y="177"/>
                  <a:pt x="125" y="177"/>
                  <a:pt x="125" y="177"/>
                </a:cubicBezTo>
                <a:cubicBezTo>
                  <a:pt x="125" y="177"/>
                  <a:pt x="124" y="177"/>
                  <a:pt x="124" y="178"/>
                </a:cubicBezTo>
                <a:cubicBezTo>
                  <a:pt x="123" y="178"/>
                  <a:pt x="123" y="178"/>
                  <a:pt x="122" y="178"/>
                </a:cubicBezTo>
                <a:cubicBezTo>
                  <a:pt x="121" y="178"/>
                  <a:pt x="122" y="178"/>
                  <a:pt x="121" y="178"/>
                </a:cubicBezTo>
                <a:cubicBezTo>
                  <a:pt x="120" y="178"/>
                  <a:pt x="120" y="178"/>
                  <a:pt x="120" y="178"/>
                </a:cubicBezTo>
                <a:cubicBezTo>
                  <a:pt x="122" y="177"/>
                  <a:pt x="122" y="177"/>
                  <a:pt x="122" y="177"/>
                </a:cubicBezTo>
                <a:cubicBezTo>
                  <a:pt x="124" y="176"/>
                  <a:pt x="126" y="175"/>
                  <a:pt x="128" y="174"/>
                </a:cubicBezTo>
                <a:cubicBezTo>
                  <a:pt x="129" y="174"/>
                  <a:pt x="129" y="173"/>
                  <a:pt x="130" y="173"/>
                </a:cubicBezTo>
                <a:cubicBezTo>
                  <a:pt x="130" y="173"/>
                  <a:pt x="130" y="172"/>
                  <a:pt x="130" y="172"/>
                </a:cubicBezTo>
                <a:cubicBezTo>
                  <a:pt x="131" y="172"/>
                  <a:pt x="131" y="172"/>
                  <a:pt x="133" y="172"/>
                </a:cubicBezTo>
                <a:cubicBezTo>
                  <a:pt x="134" y="171"/>
                  <a:pt x="136" y="169"/>
                  <a:pt x="137" y="168"/>
                </a:cubicBezTo>
                <a:cubicBezTo>
                  <a:pt x="138" y="168"/>
                  <a:pt x="138" y="168"/>
                  <a:pt x="138" y="168"/>
                </a:cubicBezTo>
                <a:cubicBezTo>
                  <a:pt x="140" y="166"/>
                  <a:pt x="139" y="167"/>
                  <a:pt x="140" y="166"/>
                </a:cubicBezTo>
                <a:cubicBezTo>
                  <a:pt x="145" y="162"/>
                  <a:pt x="145" y="162"/>
                  <a:pt x="145" y="162"/>
                </a:cubicBezTo>
                <a:cubicBezTo>
                  <a:pt x="146" y="161"/>
                  <a:pt x="146" y="161"/>
                  <a:pt x="146" y="161"/>
                </a:cubicBezTo>
                <a:cubicBezTo>
                  <a:pt x="146" y="160"/>
                  <a:pt x="146" y="161"/>
                  <a:pt x="145" y="161"/>
                </a:cubicBezTo>
                <a:cubicBezTo>
                  <a:pt x="145" y="162"/>
                  <a:pt x="144" y="162"/>
                  <a:pt x="144" y="162"/>
                </a:cubicBezTo>
                <a:cubicBezTo>
                  <a:pt x="143" y="163"/>
                  <a:pt x="142" y="164"/>
                  <a:pt x="141" y="164"/>
                </a:cubicBezTo>
                <a:cubicBezTo>
                  <a:pt x="142" y="163"/>
                  <a:pt x="142" y="163"/>
                  <a:pt x="142" y="163"/>
                </a:cubicBezTo>
                <a:cubicBezTo>
                  <a:pt x="145" y="161"/>
                  <a:pt x="147" y="159"/>
                  <a:pt x="149" y="157"/>
                </a:cubicBezTo>
                <a:cubicBezTo>
                  <a:pt x="150" y="156"/>
                  <a:pt x="151" y="155"/>
                  <a:pt x="151" y="155"/>
                </a:cubicBezTo>
                <a:cubicBezTo>
                  <a:pt x="153" y="154"/>
                  <a:pt x="156" y="150"/>
                  <a:pt x="157" y="149"/>
                </a:cubicBezTo>
                <a:cubicBezTo>
                  <a:pt x="157" y="148"/>
                  <a:pt x="158" y="148"/>
                  <a:pt x="158" y="147"/>
                </a:cubicBezTo>
                <a:cubicBezTo>
                  <a:pt x="159" y="146"/>
                  <a:pt x="161" y="145"/>
                  <a:pt x="161" y="143"/>
                </a:cubicBezTo>
                <a:cubicBezTo>
                  <a:pt x="160" y="143"/>
                  <a:pt x="159" y="145"/>
                  <a:pt x="159" y="145"/>
                </a:cubicBezTo>
                <a:cubicBezTo>
                  <a:pt x="159" y="145"/>
                  <a:pt x="159" y="145"/>
                  <a:pt x="159" y="145"/>
                </a:cubicBezTo>
                <a:cubicBezTo>
                  <a:pt x="158" y="147"/>
                  <a:pt x="157" y="148"/>
                  <a:pt x="156" y="149"/>
                </a:cubicBezTo>
                <a:cubicBezTo>
                  <a:pt x="155" y="150"/>
                  <a:pt x="155" y="150"/>
                  <a:pt x="155" y="150"/>
                </a:cubicBezTo>
                <a:cubicBezTo>
                  <a:pt x="153" y="153"/>
                  <a:pt x="152" y="153"/>
                  <a:pt x="150" y="154"/>
                </a:cubicBezTo>
                <a:cubicBezTo>
                  <a:pt x="149" y="155"/>
                  <a:pt x="150" y="155"/>
                  <a:pt x="149" y="156"/>
                </a:cubicBezTo>
                <a:cubicBezTo>
                  <a:pt x="148" y="156"/>
                  <a:pt x="148" y="156"/>
                  <a:pt x="147" y="156"/>
                </a:cubicBezTo>
                <a:cubicBezTo>
                  <a:pt x="147" y="157"/>
                  <a:pt x="147" y="157"/>
                  <a:pt x="146" y="158"/>
                </a:cubicBezTo>
                <a:cubicBezTo>
                  <a:pt x="145" y="158"/>
                  <a:pt x="144" y="161"/>
                  <a:pt x="142" y="160"/>
                </a:cubicBezTo>
                <a:cubicBezTo>
                  <a:pt x="142" y="159"/>
                  <a:pt x="143" y="159"/>
                  <a:pt x="143" y="159"/>
                </a:cubicBezTo>
                <a:cubicBezTo>
                  <a:pt x="143" y="159"/>
                  <a:pt x="144" y="159"/>
                  <a:pt x="144" y="158"/>
                </a:cubicBezTo>
                <a:cubicBezTo>
                  <a:pt x="145" y="157"/>
                  <a:pt x="146" y="158"/>
                  <a:pt x="146" y="156"/>
                </a:cubicBezTo>
                <a:cubicBezTo>
                  <a:pt x="145" y="156"/>
                  <a:pt x="146" y="156"/>
                  <a:pt x="145" y="156"/>
                </a:cubicBezTo>
                <a:cubicBezTo>
                  <a:pt x="144" y="157"/>
                  <a:pt x="144" y="157"/>
                  <a:pt x="144" y="157"/>
                </a:cubicBezTo>
                <a:cubicBezTo>
                  <a:pt x="143" y="158"/>
                  <a:pt x="142" y="159"/>
                  <a:pt x="141" y="160"/>
                </a:cubicBezTo>
                <a:cubicBezTo>
                  <a:pt x="139" y="162"/>
                  <a:pt x="139" y="162"/>
                  <a:pt x="139" y="162"/>
                </a:cubicBezTo>
                <a:cubicBezTo>
                  <a:pt x="138" y="162"/>
                  <a:pt x="138" y="162"/>
                  <a:pt x="138" y="162"/>
                </a:cubicBezTo>
                <a:cubicBezTo>
                  <a:pt x="137" y="163"/>
                  <a:pt x="137" y="163"/>
                  <a:pt x="136" y="164"/>
                </a:cubicBezTo>
                <a:cubicBezTo>
                  <a:pt x="135" y="164"/>
                  <a:pt x="135" y="164"/>
                  <a:pt x="134" y="165"/>
                </a:cubicBezTo>
                <a:cubicBezTo>
                  <a:pt x="133" y="165"/>
                  <a:pt x="133" y="165"/>
                  <a:pt x="133" y="165"/>
                </a:cubicBezTo>
                <a:cubicBezTo>
                  <a:pt x="133" y="166"/>
                  <a:pt x="133" y="166"/>
                  <a:pt x="133" y="166"/>
                </a:cubicBezTo>
                <a:cubicBezTo>
                  <a:pt x="131" y="166"/>
                  <a:pt x="130" y="167"/>
                  <a:pt x="129" y="168"/>
                </a:cubicBezTo>
                <a:cubicBezTo>
                  <a:pt x="125" y="170"/>
                  <a:pt x="125" y="170"/>
                  <a:pt x="125" y="170"/>
                </a:cubicBezTo>
                <a:cubicBezTo>
                  <a:pt x="125" y="170"/>
                  <a:pt x="124" y="171"/>
                  <a:pt x="123" y="171"/>
                </a:cubicBezTo>
                <a:cubicBezTo>
                  <a:pt x="123" y="171"/>
                  <a:pt x="123" y="171"/>
                  <a:pt x="123" y="171"/>
                </a:cubicBezTo>
                <a:cubicBezTo>
                  <a:pt x="121" y="172"/>
                  <a:pt x="121" y="172"/>
                  <a:pt x="121" y="172"/>
                </a:cubicBezTo>
                <a:cubicBezTo>
                  <a:pt x="121" y="172"/>
                  <a:pt x="121" y="172"/>
                  <a:pt x="120" y="172"/>
                </a:cubicBezTo>
                <a:cubicBezTo>
                  <a:pt x="119" y="173"/>
                  <a:pt x="118" y="173"/>
                  <a:pt x="117" y="173"/>
                </a:cubicBezTo>
                <a:cubicBezTo>
                  <a:pt x="117" y="173"/>
                  <a:pt x="118" y="173"/>
                  <a:pt x="118" y="173"/>
                </a:cubicBezTo>
                <a:cubicBezTo>
                  <a:pt x="118" y="173"/>
                  <a:pt x="118" y="173"/>
                  <a:pt x="118" y="173"/>
                </a:cubicBezTo>
                <a:cubicBezTo>
                  <a:pt x="118" y="172"/>
                  <a:pt x="119" y="172"/>
                  <a:pt x="120" y="172"/>
                </a:cubicBezTo>
                <a:cubicBezTo>
                  <a:pt x="121" y="172"/>
                  <a:pt x="121" y="171"/>
                  <a:pt x="122" y="171"/>
                </a:cubicBezTo>
                <a:cubicBezTo>
                  <a:pt x="123" y="170"/>
                  <a:pt x="123" y="170"/>
                  <a:pt x="123" y="170"/>
                </a:cubicBezTo>
                <a:cubicBezTo>
                  <a:pt x="124" y="170"/>
                  <a:pt x="124" y="170"/>
                  <a:pt x="124" y="170"/>
                </a:cubicBezTo>
                <a:cubicBezTo>
                  <a:pt x="125" y="169"/>
                  <a:pt x="126" y="169"/>
                  <a:pt x="127" y="168"/>
                </a:cubicBezTo>
                <a:cubicBezTo>
                  <a:pt x="128" y="168"/>
                  <a:pt x="130" y="167"/>
                  <a:pt x="131" y="166"/>
                </a:cubicBezTo>
                <a:cubicBezTo>
                  <a:pt x="132" y="165"/>
                  <a:pt x="135" y="164"/>
                  <a:pt x="135" y="162"/>
                </a:cubicBezTo>
                <a:cubicBezTo>
                  <a:pt x="134" y="162"/>
                  <a:pt x="134" y="163"/>
                  <a:pt x="133" y="163"/>
                </a:cubicBezTo>
                <a:cubicBezTo>
                  <a:pt x="132" y="165"/>
                  <a:pt x="129" y="165"/>
                  <a:pt x="127" y="166"/>
                </a:cubicBezTo>
                <a:cubicBezTo>
                  <a:pt x="125" y="168"/>
                  <a:pt x="122" y="169"/>
                  <a:pt x="120" y="170"/>
                </a:cubicBezTo>
                <a:cubicBezTo>
                  <a:pt x="119" y="171"/>
                  <a:pt x="117" y="172"/>
                  <a:pt x="116" y="171"/>
                </a:cubicBezTo>
                <a:cubicBezTo>
                  <a:pt x="116" y="171"/>
                  <a:pt x="116" y="171"/>
                  <a:pt x="116" y="171"/>
                </a:cubicBezTo>
                <a:cubicBezTo>
                  <a:pt x="116" y="171"/>
                  <a:pt x="117" y="171"/>
                  <a:pt x="117" y="171"/>
                </a:cubicBezTo>
                <a:cubicBezTo>
                  <a:pt x="117" y="171"/>
                  <a:pt x="117" y="171"/>
                  <a:pt x="117" y="171"/>
                </a:cubicBezTo>
                <a:cubicBezTo>
                  <a:pt x="117" y="171"/>
                  <a:pt x="117" y="171"/>
                  <a:pt x="117" y="171"/>
                </a:cubicBezTo>
                <a:cubicBezTo>
                  <a:pt x="118" y="170"/>
                  <a:pt x="118" y="170"/>
                  <a:pt x="118" y="170"/>
                </a:cubicBezTo>
                <a:cubicBezTo>
                  <a:pt x="119" y="170"/>
                  <a:pt x="119" y="170"/>
                  <a:pt x="120" y="169"/>
                </a:cubicBezTo>
                <a:cubicBezTo>
                  <a:pt x="121" y="169"/>
                  <a:pt x="123" y="168"/>
                  <a:pt x="123" y="167"/>
                </a:cubicBezTo>
                <a:cubicBezTo>
                  <a:pt x="122" y="167"/>
                  <a:pt x="121" y="168"/>
                  <a:pt x="120" y="168"/>
                </a:cubicBezTo>
                <a:cubicBezTo>
                  <a:pt x="119" y="169"/>
                  <a:pt x="119" y="169"/>
                  <a:pt x="118" y="169"/>
                </a:cubicBezTo>
                <a:cubicBezTo>
                  <a:pt x="116" y="170"/>
                  <a:pt x="115" y="170"/>
                  <a:pt x="112" y="171"/>
                </a:cubicBezTo>
                <a:cubicBezTo>
                  <a:pt x="112" y="172"/>
                  <a:pt x="112" y="172"/>
                  <a:pt x="111" y="172"/>
                </a:cubicBezTo>
                <a:cubicBezTo>
                  <a:pt x="111" y="172"/>
                  <a:pt x="110" y="173"/>
                  <a:pt x="110" y="173"/>
                </a:cubicBezTo>
                <a:cubicBezTo>
                  <a:pt x="109" y="173"/>
                  <a:pt x="109" y="173"/>
                  <a:pt x="109" y="173"/>
                </a:cubicBezTo>
                <a:cubicBezTo>
                  <a:pt x="109" y="172"/>
                  <a:pt x="109" y="173"/>
                  <a:pt x="109" y="172"/>
                </a:cubicBezTo>
                <a:cubicBezTo>
                  <a:pt x="109" y="172"/>
                  <a:pt x="109" y="172"/>
                  <a:pt x="109" y="172"/>
                </a:cubicBezTo>
                <a:cubicBezTo>
                  <a:pt x="110" y="172"/>
                  <a:pt x="110" y="172"/>
                  <a:pt x="110" y="171"/>
                </a:cubicBezTo>
                <a:cubicBezTo>
                  <a:pt x="111" y="171"/>
                  <a:pt x="112" y="171"/>
                  <a:pt x="112" y="171"/>
                </a:cubicBezTo>
                <a:cubicBezTo>
                  <a:pt x="114" y="170"/>
                  <a:pt x="114" y="170"/>
                  <a:pt x="114" y="170"/>
                </a:cubicBezTo>
                <a:cubicBezTo>
                  <a:pt x="114" y="170"/>
                  <a:pt x="115" y="169"/>
                  <a:pt x="115" y="169"/>
                </a:cubicBezTo>
                <a:cubicBezTo>
                  <a:pt x="115" y="169"/>
                  <a:pt x="115" y="169"/>
                  <a:pt x="115" y="168"/>
                </a:cubicBezTo>
                <a:cubicBezTo>
                  <a:pt x="116" y="168"/>
                  <a:pt x="116" y="167"/>
                  <a:pt x="117" y="166"/>
                </a:cubicBezTo>
                <a:cubicBezTo>
                  <a:pt x="118" y="166"/>
                  <a:pt x="119" y="166"/>
                  <a:pt x="120" y="165"/>
                </a:cubicBezTo>
                <a:cubicBezTo>
                  <a:pt x="126" y="162"/>
                  <a:pt x="126" y="162"/>
                  <a:pt x="126" y="162"/>
                </a:cubicBezTo>
                <a:cubicBezTo>
                  <a:pt x="127" y="161"/>
                  <a:pt x="128" y="160"/>
                  <a:pt x="129" y="159"/>
                </a:cubicBezTo>
                <a:cubicBezTo>
                  <a:pt x="131" y="158"/>
                  <a:pt x="131" y="158"/>
                  <a:pt x="131" y="158"/>
                </a:cubicBezTo>
                <a:cubicBezTo>
                  <a:pt x="132" y="157"/>
                  <a:pt x="132" y="157"/>
                  <a:pt x="133" y="156"/>
                </a:cubicBezTo>
                <a:cubicBezTo>
                  <a:pt x="134" y="156"/>
                  <a:pt x="135" y="155"/>
                  <a:pt x="135" y="154"/>
                </a:cubicBezTo>
                <a:cubicBezTo>
                  <a:pt x="134" y="154"/>
                  <a:pt x="134" y="154"/>
                  <a:pt x="133" y="155"/>
                </a:cubicBezTo>
                <a:cubicBezTo>
                  <a:pt x="132" y="156"/>
                  <a:pt x="132" y="156"/>
                  <a:pt x="131" y="157"/>
                </a:cubicBezTo>
                <a:cubicBezTo>
                  <a:pt x="130" y="157"/>
                  <a:pt x="130" y="158"/>
                  <a:pt x="129" y="158"/>
                </a:cubicBezTo>
                <a:cubicBezTo>
                  <a:pt x="128" y="159"/>
                  <a:pt x="127" y="159"/>
                  <a:pt x="125" y="161"/>
                </a:cubicBezTo>
                <a:cubicBezTo>
                  <a:pt x="123" y="161"/>
                  <a:pt x="124" y="161"/>
                  <a:pt x="122" y="161"/>
                </a:cubicBezTo>
                <a:cubicBezTo>
                  <a:pt x="121" y="162"/>
                  <a:pt x="119" y="163"/>
                  <a:pt x="117" y="163"/>
                </a:cubicBezTo>
                <a:cubicBezTo>
                  <a:pt x="117" y="163"/>
                  <a:pt x="118" y="164"/>
                  <a:pt x="118" y="163"/>
                </a:cubicBezTo>
                <a:cubicBezTo>
                  <a:pt x="117" y="163"/>
                  <a:pt x="117" y="163"/>
                  <a:pt x="116" y="163"/>
                </a:cubicBezTo>
                <a:cubicBezTo>
                  <a:pt x="116" y="163"/>
                  <a:pt x="115" y="164"/>
                  <a:pt x="114" y="163"/>
                </a:cubicBezTo>
                <a:cubicBezTo>
                  <a:pt x="114" y="163"/>
                  <a:pt x="114" y="163"/>
                  <a:pt x="114" y="163"/>
                </a:cubicBezTo>
                <a:cubicBezTo>
                  <a:pt x="115" y="162"/>
                  <a:pt x="116" y="162"/>
                  <a:pt x="117" y="162"/>
                </a:cubicBezTo>
                <a:cubicBezTo>
                  <a:pt x="118" y="161"/>
                  <a:pt x="121" y="159"/>
                  <a:pt x="123" y="158"/>
                </a:cubicBezTo>
                <a:cubicBezTo>
                  <a:pt x="124" y="158"/>
                  <a:pt x="124" y="157"/>
                  <a:pt x="124" y="157"/>
                </a:cubicBezTo>
                <a:cubicBezTo>
                  <a:pt x="125" y="156"/>
                  <a:pt x="126" y="156"/>
                  <a:pt x="127" y="155"/>
                </a:cubicBezTo>
                <a:cubicBezTo>
                  <a:pt x="128" y="154"/>
                  <a:pt x="130" y="153"/>
                  <a:pt x="131" y="152"/>
                </a:cubicBezTo>
                <a:cubicBezTo>
                  <a:pt x="132" y="152"/>
                  <a:pt x="132" y="152"/>
                  <a:pt x="132" y="151"/>
                </a:cubicBezTo>
                <a:cubicBezTo>
                  <a:pt x="133" y="151"/>
                  <a:pt x="133" y="151"/>
                  <a:pt x="133" y="151"/>
                </a:cubicBezTo>
                <a:cubicBezTo>
                  <a:pt x="134" y="149"/>
                  <a:pt x="136" y="149"/>
                  <a:pt x="137" y="147"/>
                </a:cubicBezTo>
                <a:cubicBezTo>
                  <a:pt x="138" y="146"/>
                  <a:pt x="138" y="147"/>
                  <a:pt x="139" y="146"/>
                </a:cubicBezTo>
                <a:cubicBezTo>
                  <a:pt x="140" y="145"/>
                  <a:pt x="140" y="144"/>
                  <a:pt x="141" y="143"/>
                </a:cubicBezTo>
                <a:cubicBezTo>
                  <a:pt x="142" y="143"/>
                  <a:pt x="145" y="139"/>
                  <a:pt x="145" y="139"/>
                </a:cubicBezTo>
                <a:cubicBezTo>
                  <a:pt x="144" y="139"/>
                  <a:pt x="144" y="139"/>
                  <a:pt x="143" y="140"/>
                </a:cubicBezTo>
                <a:cubicBezTo>
                  <a:pt x="141" y="143"/>
                  <a:pt x="137" y="147"/>
                  <a:pt x="134" y="149"/>
                </a:cubicBezTo>
                <a:cubicBezTo>
                  <a:pt x="132" y="150"/>
                  <a:pt x="132" y="150"/>
                  <a:pt x="132" y="150"/>
                </a:cubicBezTo>
                <a:cubicBezTo>
                  <a:pt x="131" y="151"/>
                  <a:pt x="131" y="151"/>
                  <a:pt x="130" y="152"/>
                </a:cubicBezTo>
                <a:cubicBezTo>
                  <a:pt x="129" y="152"/>
                  <a:pt x="125" y="154"/>
                  <a:pt x="124" y="155"/>
                </a:cubicBezTo>
                <a:cubicBezTo>
                  <a:pt x="123" y="157"/>
                  <a:pt x="122" y="156"/>
                  <a:pt x="121" y="157"/>
                </a:cubicBezTo>
                <a:cubicBezTo>
                  <a:pt x="121" y="157"/>
                  <a:pt x="120" y="158"/>
                  <a:pt x="119" y="158"/>
                </a:cubicBezTo>
                <a:cubicBezTo>
                  <a:pt x="118" y="159"/>
                  <a:pt x="118" y="159"/>
                  <a:pt x="118" y="159"/>
                </a:cubicBezTo>
                <a:cubicBezTo>
                  <a:pt x="118" y="159"/>
                  <a:pt x="118" y="159"/>
                  <a:pt x="117" y="159"/>
                </a:cubicBezTo>
                <a:cubicBezTo>
                  <a:pt x="116" y="160"/>
                  <a:pt x="114" y="162"/>
                  <a:pt x="112" y="162"/>
                </a:cubicBezTo>
                <a:cubicBezTo>
                  <a:pt x="112" y="161"/>
                  <a:pt x="113" y="161"/>
                  <a:pt x="114" y="160"/>
                </a:cubicBezTo>
                <a:cubicBezTo>
                  <a:pt x="115" y="160"/>
                  <a:pt x="114" y="160"/>
                  <a:pt x="115" y="159"/>
                </a:cubicBezTo>
                <a:cubicBezTo>
                  <a:pt x="116" y="159"/>
                  <a:pt x="116" y="159"/>
                  <a:pt x="117" y="158"/>
                </a:cubicBezTo>
                <a:cubicBezTo>
                  <a:pt x="118" y="158"/>
                  <a:pt x="117" y="158"/>
                  <a:pt x="118" y="157"/>
                </a:cubicBezTo>
                <a:cubicBezTo>
                  <a:pt x="119" y="157"/>
                  <a:pt x="120" y="156"/>
                  <a:pt x="121" y="156"/>
                </a:cubicBezTo>
                <a:cubicBezTo>
                  <a:pt x="122" y="155"/>
                  <a:pt x="123" y="154"/>
                  <a:pt x="124" y="153"/>
                </a:cubicBezTo>
                <a:cubicBezTo>
                  <a:pt x="124" y="153"/>
                  <a:pt x="124" y="153"/>
                  <a:pt x="125" y="153"/>
                </a:cubicBezTo>
                <a:cubicBezTo>
                  <a:pt x="128" y="151"/>
                  <a:pt x="127" y="150"/>
                  <a:pt x="128" y="150"/>
                </a:cubicBezTo>
                <a:cubicBezTo>
                  <a:pt x="130" y="148"/>
                  <a:pt x="131" y="147"/>
                  <a:pt x="133" y="145"/>
                </a:cubicBezTo>
                <a:cubicBezTo>
                  <a:pt x="133" y="145"/>
                  <a:pt x="135" y="144"/>
                  <a:pt x="135" y="143"/>
                </a:cubicBezTo>
                <a:cubicBezTo>
                  <a:pt x="134" y="143"/>
                  <a:pt x="134" y="143"/>
                  <a:pt x="133" y="144"/>
                </a:cubicBezTo>
                <a:cubicBezTo>
                  <a:pt x="133" y="144"/>
                  <a:pt x="132" y="144"/>
                  <a:pt x="132" y="145"/>
                </a:cubicBezTo>
                <a:cubicBezTo>
                  <a:pt x="131" y="146"/>
                  <a:pt x="131" y="146"/>
                  <a:pt x="130" y="148"/>
                </a:cubicBezTo>
                <a:cubicBezTo>
                  <a:pt x="128" y="149"/>
                  <a:pt x="127" y="150"/>
                  <a:pt x="125" y="151"/>
                </a:cubicBezTo>
                <a:cubicBezTo>
                  <a:pt x="125" y="152"/>
                  <a:pt x="125" y="151"/>
                  <a:pt x="125" y="152"/>
                </a:cubicBezTo>
                <a:cubicBezTo>
                  <a:pt x="123" y="153"/>
                  <a:pt x="123" y="153"/>
                  <a:pt x="121" y="153"/>
                </a:cubicBezTo>
                <a:cubicBezTo>
                  <a:pt x="120" y="154"/>
                  <a:pt x="120" y="154"/>
                  <a:pt x="120" y="154"/>
                </a:cubicBezTo>
                <a:cubicBezTo>
                  <a:pt x="120" y="154"/>
                  <a:pt x="120" y="154"/>
                  <a:pt x="120" y="154"/>
                </a:cubicBezTo>
                <a:cubicBezTo>
                  <a:pt x="120" y="154"/>
                  <a:pt x="120" y="154"/>
                  <a:pt x="120" y="154"/>
                </a:cubicBezTo>
                <a:cubicBezTo>
                  <a:pt x="120" y="154"/>
                  <a:pt x="119" y="154"/>
                  <a:pt x="118" y="154"/>
                </a:cubicBezTo>
                <a:cubicBezTo>
                  <a:pt x="118" y="155"/>
                  <a:pt x="117" y="155"/>
                  <a:pt x="117" y="155"/>
                </a:cubicBezTo>
                <a:cubicBezTo>
                  <a:pt x="116" y="157"/>
                  <a:pt x="116" y="157"/>
                  <a:pt x="116" y="157"/>
                </a:cubicBezTo>
                <a:cubicBezTo>
                  <a:pt x="115" y="157"/>
                  <a:pt x="115" y="157"/>
                  <a:pt x="115" y="158"/>
                </a:cubicBezTo>
                <a:cubicBezTo>
                  <a:pt x="114" y="158"/>
                  <a:pt x="114" y="158"/>
                  <a:pt x="113" y="158"/>
                </a:cubicBezTo>
                <a:cubicBezTo>
                  <a:pt x="114" y="157"/>
                  <a:pt x="115" y="157"/>
                  <a:pt x="115" y="156"/>
                </a:cubicBezTo>
                <a:cubicBezTo>
                  <a:pt x="114" y="156"/>
                  <a:pt x="115" y="156"/>
                  <a:pt x="114" y="156"/>
                </a:cubicBezTo>
                <a:cubicBezTo>
                  <a:pt x="114" y="157"/>
                  <a:pt x="114" y="157"/>
                  <a:pt x="114" y="157"/>
                </a:cubicBezTo>
                <a:cubicBezTo>
                  <a:pt x="113" y="157"/>
                  <a:pt x="111" y="159"/>
                  <a:pt x="110" y="158"/>
                </a:cubicBezTo>
                <a:cubicBezTo>
                  <a:pt x="111" y="158"/>
                  <a:pt x="115" y="155"/>
                  <a:pt x="117" y="154"/>
                </a:cubicBezTo>
                <a:cubicBezTo>
                  <a:pt x="118" y="154"/>
                  <a:pt x="118" y="153"/>
                  <a:pt x="119" y="153"/>
                </a:cubicBezTo>
                <a:cubicBezTo>
                  <a:pt x="121" y="152"/>
                  <a:pt x="121" y="151"/>
                  <a:pt x="123" y="150"/>
                </a:cubicBezTo>
                <a:cubicBezTo>
                  <a:pt x="123" y="149"/>
                  <a:pt x="123" y="150"/>
                  <a:pt x="124" y="149"/>
                </a:cubicBezTo>
                <a:cubicBezTo>
                  <a:pt x="126" y="148"/>
                  <a:pt x="126" y="148"/>
                  <a:pt x="126" y="148"/>
                </a:cubicBezTo>
                <a:cubicBezTo>
                  <a:pt x="126" y="147"/>
                  <a:pt x="126" y="147"/>
                  <a:pt x="126" y="147"/>
                </a:cubicBezTo>
                <a:cubicBezTo>
                  <a:pt x="127" y="146"/>
                  <a:pt x="126" y="147"/>
                  <a:pt x="127" y="146"/>
                </a:cubicBezTo>
                <a:cubicBezTo>
                  <a:pt x="125" y="146"/>
                  <a:pt x="124" y="147"/>
                  <a:pt x="123" y="148"/>
                </a:cubicBezTo>
                <a:cubicBezTo>
                  <a:pt x="123" y="149"/>
                  <a:pt x="123" y="149"/>
                  <a:pt x="122" y="148"/>
                </a:cubicBezTo>
                <a:cubicBezTo>
                  <a:pt x="122" y="148"/>
                  <a:pt x="123" y="148"/>
                  <a:pt x="124" y="147"/>
                </a:cubicBezTo>
                <a:cubicBezTo>
                  <a:pt x="124" y="147"/>
                  <a:pt x="124" y="147"/>
                  <a:pt x="124" y="147"/>
                </a:cubicBezTo>
                <a:cubicBezTo>
                  <a:pt x="124" y="147"/>
                  <a:pt x="125" y="146"/>
                  <a:pt x="125" y="146"/>
                </a:cubicBezTo>
                <a:cubicBezTo>
                  <a:pt x="126" y="146"/>
                  <a:pt x="126" y="145"/>
                  <a:pt x="127" y="145"/>
                </a:cubicBezTo>
                <a:cubicBezTo>
                  <a:pt x="127" y="145"/>
                  <a:pt x="127" y="145"/>
                  <a:pt x="127" y="145"/>
                </a:cubicBezTo>
                <a:cubicBezTo>
                  <a:pt x="128" y="144"/>
                  <a:pt x="127" y="144"/>
                  <a:pt x="128" y="144"/>
                </a:cubicBezTo>
                <a:cubicBezTo>
                  <a:pt x="130" y="143"/>
                  <a:pt x="131" y="142"/>
                  <a:pt x="132" y="140"/>
                </a:cubicBezTo>
                <a:cubicBezTo>
                  <a:pt x="137" y="135"/>
                  <a:pt x="137" y="135"/>
                  <a:pt x="137" y="135"/>
                </a:cubicBezTo>
                <a:cubicBezTo>
                  <a:pt x="138" y="134"/>
                  <a:pt x="139" y="133"/>
                  <a:pt x="139" y="132"/>
                </a:cubicBezTo>
                <a:cubicBezTo>
                  <a:pt x="142" y="129"/>
                  <a:pt x="142" y="129"/>
                  <a:pt x="142" y="129"/>
                </a:cubicBezTo>
                <a:cubicBezTo>
                  <a:pt x="142" y="128"/>
                  <a:pt x="143" y="127"/>
                  <a:pt x="144" y="126"/>
                </a:cubicBezTo>
                <a:cubicBezTo>
                  <a:pt x="144" y="125"/>
                  <a:pt x="144" y="125"/>
                  <a:pt x="145" y="124"/>
                </a:cubicBezTo>
                <a:cubicBezTo>
                  <a:pt x="145" y="123"/>
                  <a:pt x="146" y="122"/>
                  <a:pt x="147" y="121"/>
                </a:cubicBezTo>
                <a:cubicBezTo>
                  <a:pt x="147" y="120"/>
                  <a:pt x="148" y="119"/>
                  <a:pt x="148" y="118"/>
                </a:cubicBezTo>
                <a:cubicBezTo>
                  <a:pt x="149" y="116"/>
                  <a:pt x="149" y="115"/>
                  <a:pt x="150" y="114"/>
                </a:cubicBezTo>
                <a:cubicBezTo>
                  <a:pt x="150" y="113"/>
                  <a:pt x="150" y="113"/>
                  <a:pt x="150" y="112"/>
                </a:cubicBezTo>
                <a:cubicBezTo>
                  <a:pt x="150" y="110"/>
                  <a:pt x="152" y="108"/>
                  <a:pt x="152" y="106"/>
                </a:cubicBezTo>
                <a:cubicBezTo>
                  <a:pt x="152" y="104"/>
                  <a:pt x="152" y="103"/>
                  <a:pt x="153" y="101"/>
                </a:cubicBezTo>
                <a:cubicBezTo>
                  <a:pt x="153" y="98"/>
                  <a:pt x="153" y="85"/>
                  <a:pt x="153" y="83"/>
                </a:cubicBezTo>
                <a:cubicBezTo>
                  <a:pt x="152" y="80"/>
                  <a:pt x="152" y="78"/>
                  <a:pt x="152" y="76"/>
                </a:cubicBezTo>
                <a:cubicBezTo>
                  <a:pt x="151" y="75"/>
                  <a:pt x="151" y="75"/>
                  <a:pt x="151" y="74"/>
                </a:cubicBezTo>
                <a:cubicBezTo>
                  <a:pt x="150" y="71"/>
                  <a:pt x="150" y="68"/>
                  <a:pt x="149" y="66"/>
                </a:cubicBezTo>
                <a:cubicBezTo>
                  <a:pt x="148" y="64"/>
                  <a:pt x="148" y="64"/>
                  <a:pt x="148" y="64"/>
                </a:cubicBezTo>
                <a:cubicBezTo>
                  <a:pt x="147" y="62"/>
                  <a:pt x="146" y="59"/>
                  <a:pt x="145" y="57"/>
                </a:cubicBezTo>
                <a:cubicBezTo>
                  <a:pt x="144" y="55"/>
                  <a:pt x="144" y="55"/>
                  <a:pt x="144" y="55"/>
                </a:cubicBezTo>
                <a:cubicBezTo>
                  <a:pt x="143" y="54"/>
                  <a:pt x="144" y="54"/>
                  <a:pt x="143" y="53"/>
                </a:cubicBezTo>
                <a:cubicBezTo>
                  <a:pt x="143" y="52"/>
                  <a:pt x="142" y="51"/>
                  <a:pt x="141" y="50"/>
                </a:cubicBezTo>
                <a:cubicBezTo>
                  <a:pt x="140" y="50"/>
                  <a:pt x="140" y="49"/>
                  <a:pt x="140" y="48"/>
                </a:cubicBezTo>
                <a:cubicBezTo>
                  <a:pt x="139" y="47"/>
                  <a:pt x="140" y="48"/>
                  <a:pt x="139" y="47"/>
                </a:cubicBezTo>
                <a:cubicBezTo>
                  <a:pt x="137" y="45"/>
                  <a:pt x="137" y="45"/>
                  <a:pt x="136" y="44"/>
                </a:cubicBezTo>
                <a:cubicBezTo>
                  <a:pt x="135" y="43"/>
                  <a:pt x="134" y="42"/>
                  <a:pt x="133" y="41"/>
                </a:cubicBezTo>
                <a:cubicBezTo>
                  <a:pt x="132" y="40"/>
                  <a:pt x="130" y="39"/>
                  <a:pt x="130" y="39"/>
                </a:cubicBezTo>
                <a:cubicBezTo>
                  <a:pt x="130" y="40"/>
                  <a:pt x="130" y="39"/>
                  <a:pt x="130" y="39"/>
                </a:cubicBezTo>
                <a:cubicBezTo>
                  <a:pt x="132" y="41"/>
                  <a:pt x="132" y="41"/>
                  <a:pt x="132" y="41"/>
                </a:cubicBezTo>
                <a:cubicBezTo>
                  <a:pt x="132" y="41"/>
                  <a:pt x="132" y="41"/>
                  <a:pt x="133" y="42"/>
                </a:cubicBezTo>
                <a:cubicBezTo>
                  <a:pt x="132" y="42"/>
                  <a:pt x="131" y="40"/>
                  <a:pt x="130" y="39"/>
                </a:cubicBezTo>
                <a:cubicBezTo>
                  <a:pt x="129" y="39"/>
                  <a:pt x="129" y="39"/>
                  <a:pt x="129" y="38"/>
                </a:cubicBezTo>
                <a:cubicBezTo>
                  <a:pt x="129" y="38"/>
                  <a:pt x="128" y="38"/>
                  <a:pt x="128" y="38"/>
                </a:cubicBezTo>
                <a:cubicBezTo>
                  <a:pt x="125" y="35"/>
                  <a:pt x="125" y="35"/>
                  <a:pt x="125" y="35"/>
                </a:cubicBezTo>
                <a:cubicBezTo>
                  <a:pt x="124" y="35"/>
                  <a:pt x="124" y="35"/>
                  <a:pt x="123" y="34"/>
                </a:cubicBezTo>
                <a:cubicBezTo>
                  <a:pt x="115" y="31"/>
                  <a:pt x="115" y="31"/>
                  <a:pt x="115" y="31"/>
                </a:cubicBezTo>
                <a:cubicBezTo>
                  <a:pt x="111" y="30"/>
                  <a:pt x="104" y="29"/>
                  <a:pt x="100" y="29"/>
                </a:cubicBezTo>
                <a:cubicBezTo>
                  <a:pt x="99" y="29"/>
                  <a:pt x="98" y="29"/>
                  <a:pt x="97" y="29"/>
                </a:cubicBezTo>
                <a:cubicBezTo>
                  <a:pt x="96" y="29"/>
                  <a:pt x="95" y="29"/>
                  <a:pt x="94" y="29"/>
                </a:cubicBezTo>
                <a:cubicBezTo>
                  <a:pt x="92" y="29"/>
                  <a:pt x="84" y="31"/>
                  <a:pt x="82" y="31"/>
                </a:cubicBezTo>
                <a:cubicBezTo>
                  <a:pt x="81" y="32"/>
                  <a:pt x="82" y="32"/>
                  <a:pt x="81" y="32"/>
                </a:cubicBezTo>
                <a:cubicBezTo>
                  <a:pt x="80" y="32"/>
                  <a:pt x="79" y="32"/>
                  <a:pt x="78" y="33"/>
                </a:cubicBezTo>
                <a:cubicBezTo>
                  <a:pt x="78" y="33"/>
                  <a:pt x="77" y="34"/>
                  <a:pt x="76" y="34"/>
                </a:cubicBezTo>
                <a:cubicBezTo>
                  <a:pt x="74" y="34"/>
                  <a:pt x="73" y="36"/>
                  <a:pt x="71" y="37"/>
                </a:cubicBezTo>
                <a:cubicBezTo>
                  <a:pt x="69" y="37"/>
                  <a:pt x="68" y="38"/>
                  <a:pt x="67" y="38"/>
                </a:cubicBezTo>
                <a:cubicBezTo>
                  <a:pt x="65" y="39"/>
                  <a:pt x="66" y="39"/>
                  <a:pt x="65" y="39"/>
                </a:cubicBezTo>
                <a:cubicBezTo>
                  <a:pt x="64" y="39"/>
                  <a:pt x="65" y="39"/>
                  <a:pt x="63" y="40"/>
                </a:cubicBezTo>
                <a:cubicBezTo>
                  <a:pt x="63" y="41"/>
                  <a:pt x="62" y="41"/>
                  <a:pt x="61" y="42"/>
                </a:cubicBezTo>
                <a:cubicBezTo>
                  <a:pt x="61" y="42"/>
                  <a:pt x="62" y="42"/>
                  <a:pt x="61" y="42"/>
                </a:cubicBezTo>
                <a:cubicBezTo>
                  <a:pt x="60" y="41"/>
                  <a:pt x="61" y="41"/>
                  <a:pt x="60" y="41"/>
                </a:cubicBezTo>
                <a:cubicBezTo>
                  <a:pt x="60" y="42"/>
                  <a:pt x="60" y="42"/>
                  <a:pt x="59" y="43"/>
                </a:cubicBezTo>
                <a:cubicBezTo>
                  <a:pt x="59" y="44"/>
                  <a:pt x="58" y="43"/>
                  <a:pt x="58" y="44"/>
                </a:cubicBezTo>
                <a:cubicBezTo>
                  <a:pt x="56" y="46"/>
                  <a:pt x="56" y="46"/>
                  <a:pt x="54" y="47"/>
                </a:cubicBezTo>
                <a:cubicBezTo>
                  <a:pt x="53" y="48"/>
                  <a:pt x="53" y="49"/>
                  <a:pt x="52" y="50"/>
                </a:cubicBezTo>
                <a:cubicBezTo>
                  <a:pt x="52" y="50"/>
                  <a:pt x="52" y="50"/>
                  <a:pt x="51" y="50"/>
                </a:cubicBezTo>
                <a:cubicBezTo>
                  <a:pt x="51" y="51"/>
                  <a:pt x="51" y="51"/>
                  <a:pt x="51" y="51"/>
                </a:cubicBezTo>
                <a:cubicBezTo>
                  <a:pt x="51" y="51"/>
                  <a:pt x="51" y="51"/>
                  <a:pt x="51" y="51"/>
                </a:cubicBezTo>
                <a:cubicBezTo>
                  <a:pt x="50" y="52"/>
                  <a:pt x="49" y="53"/>
                  <a:pt x="49" y="54"/>
                </a:cubicBezTo>
                <a:cubicBezTo>
                  <a:pt x="48" y="54"/>
                  <a:pt x="49" y="53"/>
                  <a:pt x="48" y="53"/>
                </a:cubicBezTo>
                <a:cubicBezTo>
                  <a:pt x="47" y="53"/>
                  <a:pt x="47" y="54"/>
                  <a:pt x="47" y="55"/>
                </a:cubicBezTo>
                <a:cubicBezTo>
                  <a:pt x="47" y="55"/>
                  <a:pt x="47" y="56"/>
                  <a:pt x="46" y="56"/>
                </a:cubicBezTo>
                <a:cubicBezTo>
                  <a:pt x="46" y="57"/>
                  <a:pt x="46" y="56"/>
                  <a:pt x="45" y="58"/>
                </a:cubicBezTo>
                <a:cubicBezTo>
                  <a:pt x="44" y="59"/>
                  <a:pt x="45" y="58"/>
                  <a:pt x="44" y="59"/>
                </a:cubicBezTo>
                <a:cubicBezTo>
                  <a:pt x="46" y="59"/>
                  <a:pt x="45" y="59"/>
                  <a:pt x="46" y="58"/>
                </a:cubicBezTo>
                <a:cubicBezTo>
                  <a:pt x="46" y="58"/>
                  <a:pt x="46" y="58"/>
                  <a:pt x="46" y="59"/>
                </a:cubicBezTo>
                <a:cubicBezTo>
                  <a:pt x="44" y="60"/>
                  <a:pt x="46" y="59"/>
                  <a:pt x="44" y="59"/>
                </a:cubicBezTo>
                <a:cubicBezTo>
                  <a:pt x="44" y="60"/>
                  <a:pt x="44" y="60"/>
                  <a:pt x="44" y="61"/>
                </a:cubicBezTo>
                <a:cubicBezTo>
                  <a:pt x="44" y="63"/>
                  <a:pt x="44" y="63"/>
                  <a:pt x="44" y="63"/>
                </a:cubicBezTo>
                <a:cubicBezTo>
                  <a:pt x="43" y="63"/>
                  <a:pt x="43" y="63"/>
                  <a:pt x="43" y="63"/>
                </a:cubicBezTo>
                <a:cubicBezTo>
                  <a:pt x="42" y="65"/>
                  <a:pt x="43" y="65"/>
                  <a:pt x="42" y="66"/>
                </a:cubicBezTo>
                <a:cubicBezTo>
                  <a:pt x="42" y="66"/>
                  <a:pt x="42" y="66"/>
                  <a:pt x="42" y="67"/>
                </a:cubicBezTo>
                <a:cubicBezTo>
                  <a:pt x="41" y="67"/>
                  <a:pt x="42" y="67"/>
                  <a:pt x="41" y="68"/>
                </a:cubicBezTo>
                <a:cubicBezTo>
                  <a:pt x="41" y="68"/>
                  <a:pt x="41" y="68"/>
                  <a:pt x="40" y="69"/>
                </a:cubicBezTo>
                <a:cubicBezTo>
                  <a:pt x="40" y="70"/>
                  <a:pt x="40" y="70"/>
                  <a:pt x="40" y="71"/>
                </a:cubicBezTo>
                <a:cubicBezTo>
                  <a:pt x="40" y="72"/>
                  <a:pt x="40" y="71"/>
                  <a:pt x="39" y="72"/>
                </a:cubicBezTo>
                <a:cubicBezTo>
                  <a:pt x="39" y="73"/>
                  <a:pt x="40" y="73"/>
                  <a:pt x="39" y="74"/>
                </a:cubicBezTo>
                <a:cubicBezTo>
                  <a:pt x="38" y="75"/>
                  <a:pt x="38" y="76"/>
                  <a:pt x="38" y="77"/>
                </a:cubicBezTo>
                <a:cubicBezTo>
                  <a:pt x="38" y="76"/>
                  <a:pt x="38" y="77"/>
                  <a:pt x="38" y="76"/>
                </a:cubicBezTo>
                <a:cubicBezTo>
                  <a:pt x="37" y="76"/>
                  <a:pt x="38" y="77"/>
                  <a:pt x="37" y="76"/>
                </a:cubicBezTo>
                <a:cubicBezTo>
                  <a:pt x="37" y="76"/>
                  <a:pt x="37" y="75"/>
                  <a:pt x="37" y="75"/>
                </a:cubicBezTo>
                <a:cubicBezTo>
                  <a:pt x="37" y="75"/>
                  <a:pt x="37" y="75"/>
                  <a:pt x="37" y="75"/>
                </a:cubicBezTo>
                <a:cubicBezTo>
                  <a:pt x="38" y="75"/>
                  <a:pt x="38" y="75"/>
                  <a:pt x="38" y="75"/>
                </a:cubicBezTo>
                <a:cubicBezTo>
                  <a:pt x="38" y="75"/>
                  <a:pt x="38" y="75"/>
                  <a:pt x="38" y="74"/>
                </a:cubicBezTo>
                <a:cubicBezTo>
                  <a:pt x="38" y="74"/>
                  <a:pt x="38" y="75"/>
                  <a:pt x="38" y="74"/>
                </a:cubicBezTo>
                <a:cubicBezTo>
                  <a:pt x="39" y="73"/>
                  <a:pt x="39" y="69"/>
                  <a:pt x="40" y="67"/>
                </a:cubicBezTo>
                <a:cubicBezTo>
                  <a:pt x="41" y="65"/>
                  <a:pt x="41" y="65"/>
                  <a:pt x="41" y="65"/>
                </a:cubicBezTo>
                <a:cubicBezTo>
                  <a:pt x="41" y="64"/>
                  <a:pt x="41" y="64"/>
                  <a:pt x="43" y="59"/>
                </a:cubicBezTo>
                <a:cubicBezTo>
                  <a:pt x="44" y="57"/>
                  <a:pt x="44" y="57"/>
                  <a:pt x="45" y="56"/>
                </a:cubicBezTo>
                <a:cubicBezTo>
                  <a:pt x="48" y="51"/>
                  <a:pt x="48" y="51"/>
                  <a:pt x="48" y="51"/>
                </a:cubicBezTo>
                <a:cubicBezTo>
                  <a:pt x="49" y="50"/>
                  <a:pt x="49" y="50"/>
                  <a:pt x="50" y="49"/>
                </a:cubicBezTo>
                <a:cubicBezTo>
                  <a:pt x="51" y="48"/>
                  <a:pt x="52" y="47"/>
                  <a:pt x="52" y="47"/>
                </a:cubicBezTo>
                <a:cubicBezTo>
                  <a:pt x="55" y="44"/>
                  <a:pt x="58" y="42"/>
                  <a:pt x="61" y="40"/>
                </a:cubicBezTo>
                <a:cubicBezTo>
                  <a:pt x="62" y="39"/>
                  <a:pt x="62" y="39"/>
                  <a:pt x="62" y="39"/>
                </a:cubicBezTo>
                <a:cubicBezTo>
                  <a:pt x="62" y="39"/>
                  <a:pt x="62" y="39"/>
                  <a:pt x="62" y="39"/>
                </a:cubicBezTo>
                <a:cubicBezTo>
                  <a:pt x="63" y="38"/>
                  <a:pt x="66" y="36"/>
                  <a:pt x="67" y="36"/>
                </a:cubicBezTo>
                <a:cubicBezTo>
                  <a:pt x="66" y="36"/>
                  <a:pt x="65" y="37"/>
                  <a:pt x="65" y="38"/>
                </a:cubicBezTo>
                <a:cubicBezTo>
                  <a:pt x="66" y="38"/>
                  <a:pt x="66" y="38"/>
                  <a:pt x="66" y="37"/>
                </a:cubicBezTo>
                <a:cubicBezTo>
                  <a:pt x="68" y="37"/>
                  <a:pt x="69" y="36"/>
                  <a:pt x="71" y="35"/>
                </a:cubicBezTo>
                <a:cubicBezTo>
                  <a:pt x="71" y="35"/>
                  <a:pt x="71" y="35"/>
                  <a:pt x="71" y="35"/>
                </a:cubicBezTo>
                <a:cubicBezTo>
                  <a:pt x="73" y="34"/>
                  <a:pt x="73" y="34"/>
                  <a:pt x="73" y="34"/>
                </a:cubicBezTo>
                <a:cubicBezTo>
                  <a:pt x="75" y="33"/>
                  <a:pt x="75" y="32"/>
                  <a:pt x="76" y="32"/>
                </a:cubicBezTo>
                <a:cubicBezTo>
                  <a:pt x="77" y="31"/>
                  <a:pt x="77" y="32"/>
                  <a:pt x="78" y="31"/>
                </a:cubicBezTo>
                <a:cubicBezTo>
                  <a:pt x="79" y="30"/>
                  <a:pt x="78" y="31"/>
                  <a:pt x="79" y="30"/>
                </a:cubicBezTo>
                <a:cubicBezTo>
                  <a:pt x="83" y="28"/>
                  <a:pt x="83" y="28"/>
                  <a:pt x="83" y="28"/>
                </a:cubicBezTo>
                <a:cubicBezTo>
                  <a:pt x="83" y="28"/>
                  <a:pt x="83" y="28"/>
                  <a:pt x="83" y="28"/>
                </a:cubicBezTo>
                <a:cubicBezTo>
                  <a:pt x="84" y="28"/>
                  <a:pt x="83" y="28"/>
                  <a:pt x="84" y="28"/>
                </a:cubicBezTo>
                <a:cubicBezTo>
                  <a:pt x="85" y="28"/>
                  <a:pt x="87" y="27"/>
                  <a:pt x="89" y="27"/>
                </a:cubicBezTo>
                <a:cubicBezTo>
                  <a:pt x="90" y="27"/>
                  <a:pt x="90" y="27"/>
                  <a:pt x="91" y="27"/>
                </a:cubicBezTo>
                <a:cubicBezTo>
                  <a:pt x="92" y="27"/>
                  <a:pt x="92" y="27"/>
                  <a:pt x="92" y="26"/>
                </a:cubicBezTo>
                <a:cubicBezTo>
                  <a:pt x="91" y="26"/>
                  <a:pt x="91" y="26"/>
                  <a:pt x="90" y="26"/>
                </a:cubicBezTo>
                <a:cubicBezTo>
                  <a:pt x="89" y="26"/>
                  <a:pt x="89" y="26"/>
                  <a:pt x="88" y="26"/>
                </a:cubicBezTo>
                <a:cubicBezTo>
                  <a:pt x="86" y="26"/>
                  <a:pt x="86" y="27"/>
                  <a:pt x="84" y="27"/>
                </a:cubicBezTo>
                <a:cubicBezTo>
                  <a:pt x="83" y="27"/>
                  <a:pt x="83" y="27"/>
                  <a:pt x="82" y="28"/>
                </a:cubicBezTo>
                <a:cubicBezTo>
                  <a:pt x="81" y="28"/>
                  <a:pt x="82" y="27"/>
                  <a:pt x="81" y="28"/>
                </a:cubicBezTo>
                <a:cubicBezTo>
                  <a:pt x="80" y="28"/>
                  <a:pt x="80" y="29"/>
                  <a:pt x="79" y="29"/>
                </a:cubicBezTo>
                <a:cubicBezTo>
                  <a:pt x="78" y="29"/>
                  <a:pt x="78" y="28"/>
                  <a:pt x="78" y="29"/>
                </a:cubicBezTo>
                <a:cubicBezTo>
                  <a:pt x="77" y="29"/>
                  <a:pt x="78" y="29"/>
                  <a:pt x="77" y="29"/>
                </a:cubicBezTo>
                <a:cubicBezTo>
                  <a:pt x="76" y="29"/>
                  <a:pt x="76" y="29"/>
                  <a:pt x="75" y="29"/>
                </a:cubicBezTo>
                <a:cubicBezTo>
                  <a:pt x="75" y="28"/>
                  <a:pt x="75" y="28"/>
                  <a:pt x="76" y="28"/>
                </a:cubicBezTo>
                <a:cubicBezTo>
                  <a:pt x="76" y="27"/>
                  <a:pt x="76" y="27"/>
                  <a:pt x="76" y="27"/>
                </a:cubicBezTo>
                <a:cubicBezTo>
                  <a:pt x="77" y="26"/>
                  <a:pt x="77" y="27"/>
                  <a:pt x="77" y="26"/>
                </a:cubicBezTo>
                <a:cubicBezTo>
                  <a:pt x="76" y="26"/>
                  <a:pt x="75" y="26"/>
                  <a:pt x="75" y="26"/>
                </a:cubicBezTo>
                <a:cubicBezTo>
                  <a:pt x="74" y="26"/>
                  <a:pt x="74" y="26"/>
                  <a:pt x="74" y="26"/>
                </a:cubicBezTo>
                <a:cubicBezTo>
                  <a:pt x="73" y="27"/>
                  <a:pt x="72" y="28"/>
                  <a:pt x="71" y="28"/>
                </a:cubicBezTo>
                <a:cubicBezTo>
                  <a:pt x="69" y="28"/>
                  <a:pt x="70" y="27"/>
                  <a:pt x="69" y="28"/>
                </a:cubicBezTo>
                <a:cubicBezTo>
                  <a:pt x="67" y="29"/>
                  <a:pt x="67" y="30"/>
                  <a:pt x="65" y="31"/>
                </a:cubicBezTo>
                <a:cubicBezTo>
                  <a:pt x="65" y="30"/>
                  <a:pt x="66" y="29"/>
                  <a:pt x="67" y="29"/>
                </a:cubicBezTo>
                <a:cubicBezTo>
                  <a:pt x="67" y="29"/>
                  <a:pt x="68" y="28"/>
                  <a:pt x="69" y="28"/>
                </a:cubicBezTo>
                <a:cubicBezTo>
                  <a:pt x="70" y="27"/>
                  <a:pt x="70" y="27"/>
                  <a:pt x="71" y="27"/>
                </a:cubicBezTo>
                <a:cubicBezTo>
                  <a:pt x="72" y="26"/>
                  <a:pt x="71" y="26"/>
                  <a:pt x="72" y="25"/>
                </a:cubicBezTo>
                <a:cubicBezTo>
                  <a:pt x="74" y="25"/>
                  <a:pt x="80" y="24"/>
                  <a:pt x="81" y="22"/>
                </a:cubicBezTo>
                <a:cubicBezTo>
                  <a:pt x="80" y="22"/>
                  <a:pt x="78" y="22"/>
                  <a:pt x="78" y="23"/>
                </a:cubicBezTo>
                <a:cubicBezTo>
                  <a:pt x="77" y="23"/>
                  <a:pt x="76" y="24"/>
                  <a:pt x="75" y="24"/>
                </a:cubicBezTo>
                <a:cubicBezTo>
                  <a:pt x="76" y="23"/>
                  <a:pt x="76" y="23"/>
                  <a:pt x="76" y="23"/>
                </a:cubicBezTo>
                <a:cubicBezTo>
                  <a:pt x="77" y="22"/>
                  <a:pt x="77" y="23"/>
                  <a:pt x="77" y="22"/>
                </a:cubicBezTo>
                <a:cubicBezTo>
                  <a:pt x="76" y="22"/>
                  <a:pt x="76" y="23"/>
                  <a:pt x="75" y="22"/>
                </a:cubicBezTo>
                <a:cubicBezTo>
                  <a:pt x="75" y="22"/>
                  <a:pt x="76" y="21"/>
                  <a:pt x="77" y="21"/>
                </a:cubicBezTo>
                <a:cubicBezTo>
                  <a:pt x="78" y="21"/>
                  <a:pt x="78" y="21"/>
                  <a:pt x="79" y="20"/>
                </a:cubicBezTo>
                <a:cubicBezTo>
                  <a:pt x="78" y="20"/>
                  <a:pt x="76" y="20"/>
                  <a:pt x="75" y="20"/>
                </a:cubicBezTo>
                <a:cubicBezTo>
                  <a:pt x="73" y="22"/>
                  <a:pt x="73" y="21"/>
                  <a:pt x="72" y="22"/>
                </a:cubicBezTo>
                <a:cubicBezTo>
                  <a:pt x="69" y="23"/>
                  <a:pt x="69" y="23"/>
                  <a:pt x="69" y="23"/>
                </a:cubicBezTo>
                <a:cubicBezTo>
                  <a:pt x="69" y="23"/>
                  <a:pt x="68" y="23"/>
                  <a:pt x="68" y="24"/>
                </a:cubicBezTo>
                <a:cubicBezTo>
                  <a:pt x="64" y="26"/>
                  <a:pt x="64" y="26"/>
                  <a:pt x="64" y="26"/>
                </a:cubicBezTo>
                <a:cubicBezTo>
                  <a:pt x="63" y="26"/>
                  <a:pt x="63" y="26"/>
                  <a:pt x="62" y="27"/>
                </a:cubicBezTo>
                <a:cubicBezTo>
                  <a:pt x="61" y="28"/>
                  <a:pt x="58" y="29"/>
                  <a:pt x="56" y="31"/>
                </a:cubicBezTo>
                <a:cubicBezTo>
                  <a:pt x="54" y="32"/>
                  <a:pt x="53" y="34"/>
                  <a:pt x="51" y="35"/>
                </a:cubicBezTo>
                <a:cubicBezTo>
                  <a:pt x="49" y="38"/>
                  <a:pt x="47" y="40"/>
                  <a:pt x="45" y="42"/>
                </a:cubicBezTo>
                <a:cubicBezTo>
                  <a:pt x="44" y="43"/>
                  <a:pt x="44" y="44"/>
                  <a:pt x="43" y="44"/>
                </a:cubicBezTo>
                <a:cubicBezTo>
                  <a:pt x="42" y="46"/>
                  <a:pt x="41" y="47"/>
                  <a:pt x="40" y="48"/>
                </a:cubicBezTo>
                <a:cubicBezTo>
                  <a:pt x="40" y="48"/>
                  <a:pt x="39" y="49"/>
                  <a:pt x="39" y="49"/>
                </a:cubicBezTo>
                <a:cubicBezTo>
                  <a:pt x="38" y="50"/>
                  <a:pt x="38" y="50"/>
                  <a:pt x="38" y="50"/>
                </a:cubicBezTo>
                <a:close/>
                <a:moveTo>
                  <a:pt x="39" y="49"/>
                </a:moveTo>
                <a:cubicBezTo>
                  <a:pt x="39" y="49"/>
                  <a:pt x="39" y="49"/>
                  <a:pt x="39" y="49"/>
                </a:cubicBezTo>
                <a:cubicBezTo>
                  <a:pt x="39" y="49"/>
                  <a:pt x="39" y="49"/>
                  <a:pt x="39" y="49"/>
                </a:cubicBezTo>
                <a:close/>
                <a:moveTo>
                  <a:pt x="92" y="6"/>
                </a:moveTo>
                <a:cubicBezTo>
                  <a:pt x="92" y="7"/>
                  <a:pt x="93" y="5"/>
                  <a:pt x="94" y="6"/>
                </a:cubicBezTo>
                <a:cubicBezTo>
                  <a:pt x="94" y="7"/>
                  <a:pt x="93" y="7"/>
                  <a:pt x="93" y="7"/>
                </a:cubicBezTo>
                <a:cubicBezTo>
                  <a:pt x="94" y="7"/>
                  <a:pt x="94" y="7"/>
                  <a:pt x="95" y="7"/>
                </a:cubicBezTo>
                <a:cubicBezTo>
                  <a:pt x="98" y="6"/>
                  <a:pt x="99" y="7"/>
                  <a:pt x="102" y="6"/>
                </a:cubicBezTo>
                <a:cubicBezTo>
                  <a:pt x="99" y="4"/>
                  <a:pt x="98" y="5"/>
                  <a:pt x="94" y="5"/>
                </a:cubicBezTo>
                <a:cubicBezTo>
                  <a:pt x="93" y="5"/>
                  <a:pt x="92" y="5"/>
                  <a:pt x="92" y="6"/>
                </a:cubicBezTo>
                <a:close/>
                <a:moveTo>
                  <a:pt x="31" y="27"/>
                </a:moveTo>
                <a:cubicBezTo>
                  <a:pt x="32" y="26"/>
                  <a:pt x="32" y="26"/>
                  <a:pt x="32" y="26"/>
                </a:cubicBezTo>
                <a:cubicBezTo>
                  <a:pt x="31" y="26"/>
                  <a:pt x="31" y="26"/>
                  <a:pt x="30" y="27"/>
                </a:cubicBezTo>
                <a:cubicBezTo>
                  <a:pt x="30" y="28"/>
                  <a:pt x="30" y="27"/>
                  <a:pt x="29" y="28"/>
                </a:cubicBezTo>
                <a:cubicBezTo>
                  <a:pt x="29" y="28"/>
                  <a:pt x="29" y="29"/>
                  <a:pt x="29" y="29"/>
                </a:cubicBezTo>
                <a:cubicBezTo>
                  <a:pt x="28" y="30"/>
                  <a:pt x="28" y="30"/>
                  <a:pt x="28" y="30"/>
                </a:cubicBezTo>
                <a:cubicBezTo>
                  <a:pt x="29" y="30"/>
                  <a:pt x="28" y="30"/>
                  <a:pt x="29" y="30"/>
                </a:cubicBezTo>
                <a:cubicBezTo>
                  <a:pt x="30" y="30"/>
                  <a:pt x="30" y="31"/>
                  <a:pt x="30" y="31"/>
                </a:cubicBezTo>
                <a:cubicBezTo>
                  <a:pt x="30" y="31"/>
                  <a:pt x="31" y="30"/>
                  <a:pt x="32" y="30"/>
                </a:cubicBezTo>
                <a:cubicBezTo>
                  <a:pt x="34" y="28"/>
                  <a:pt x="32" y="27"/>
                  <a:pt x="34" y="25"/>
                </a:cubicBezTo>
                <a:cubicBezTo>
                  <a:pt x="35" y="24"/>
                  <a:pt x="36" y="24"/>
                  <a:pt x="36" y="23"/>
                </a:cubicBezTo>
                <a:cubicBezTo>
                  <a:pt x="35" y="23"/>
                  <a:pt x="35" y="24"/>
                  <a:pt x="34" y="25"/>
                </a:cubicBezTo>
                <a:cubicBezTo>
                  <a:pt x="32" y="26"/>
                  <a:pt x="33" y="27"/>
                  <a:pt x="31" y="27"/>
                </a:cubicBezTo>
                <a:close/>
                <a:moveTo>
                  <a:pt x="30" y="37"/>
                </a:moveTo>
                <a:cubicBezTo>
                  <a:pt x="31" y="36"/>
                  <a:pt x="30" y="36"/>
                  <a:pt x="31" y="35"/>
                </a:cubicBezTo>
                <a:cubicBezTo>
                  <a:pt x="32" y="36"/>
                  <a:pt x="31" y="35"/>
                  <a:pt x="32" y="36"/>
                </a:cubicBezTo>
                <a:cubicBezTo>
                  <a:pt x="32" y="35"/>
                  <a:pt x="32" y="36"/>
                  <a:pt x="32" y="35"/>
                </a:cubicBezTo>
                <a:cubicBezTo>
                  <a:pt x="32" y="35"/>
                  <a:pt x="32" y="35"/>
                  <a:pt x="32" y="35"/>
                </a:cubicBezTo>
                <a:cubicBezTo>
                  <a:pt x="31" y="35"/>
                  <a:pt x="31" y="35"/>
                  <a:pt x="31" y="35"/>
                </a:cubicBezTo>
                <a:cubicBezTo>
                  <a:pt x="33" y="33"/>
                  <a:pt x="33" y="33"/>
                  <a:pt x="33" y="33"/>
                </a:cubicBezTo>
                <a:cubicBezTo>
                  <a:pt x="33" y="33"/>
                  <a:pt x="33" y="33"/>
                  <a:pt x="34" y="33"/>
                </a:cubicBezTo>
                <a:cubicBezTo>
                  <a:pt x="34" y="34"/>
                  <a:pt x="33" y="33"/>
                  <a:pt x="33" y="35"/>
                </a:cubicBezTo>
                <a:cubicBezTo>
                  <a:pt x="34" y="34"/>
                  <a:pt x="35" y="32"/>
                  <a:pt x="36" y="31"/>
                </a:cubicBezTo>
                <a:cubicBezTo>
                  <a:pt x="37" y="30"/>
                  <a:pt x="37" y="30"/>
                  <a:pt x="37" y="30"/>
                </a:cubicBezTo>
                <a:cubicBezTo>
                  <a:pt x="38" y="28"/>
                  <a:pt x="39" y="28"/>
                  <a:pt x="40" y="27"/>
                </a:cubicBezTo>
                <a:cubicBezTo>
                  <a:pt x="40" y="27"/>
                  <a:pt x="41" y="26"/>
                  <a:pt x="42" y="26"/>
                </a:cubicBezTo>
                <a:cubicBezTo>
                  <a:pt x="44" y="23"/>
                  <a:pt x="44" y="23"/>
                  <a:pt x="45" y="22"/>
                </a:cubicBezTo>
                <a:cubicBezTo>
                  <a:pt x="46" y="21"/>
                  <a:pt x="51" y="18"/>
                  <a:pt x="51" y="18"/>
                </a:cubicBezTo>
                <a:cubicBezTo>
                  <a:pt x="52" y="18"/>
                  <a:pt x="52" y="17"/>
                  <a:pt x="53" y="17"/>
                </a:cubicBezTo>
                <a:cubicBezTo>
                  <a:pt x="53" y="17"/>
                  <a:pt x="54" y="16"/>
                  <a:pt x="55" y="16"/>
                </a:cubicBezTo>
                <a:cubicBezTo>
                  <a:pt x="54" y="15"/>
                  <a:pt x="53" y="16"/>
                  <a:pt x="51" y="17"/>
                </a:cubicBezTo>
                <a:cubicBezTo>
                  <a:pt x="47" y="20"/>
                  <a:pt x="47" y="20"/>
                  <a:pt x="47" y="20"/>
                </a:cubicBezTo>
                <a:cubicBezTo>
                  <a:pt x="46" y="21"/>
                  <a:pt x="44" y="21"/>
                  <a:pt x="43" y="23"/>
                </a:cubicBezTo>
                <a:cubicBezTo>
                  <a:pt x="41" y="25"/>
                  <a:pt x="41" y="24"/>
                  <a:pt x="39" y="26"/>
                </a:cubicBezTo>
                <a:cubicBezTo>
                  <a:pt x="39" y="27"/>
                  <a:pt x="39" y="26"/>
                  <a:pt x="39" y="27"/>
                </a:cubicBezTo>
                <a:cubicBezTo>
                  <a:pt x="38" y="27"/>
                  <a:pt x="37" y="28"/>
                  <a:pt x="37" y="29"/>
                </a:cubicBezTo>
                <a:cubicBezTo>
                  <a:pt x="35" y="30"/>
                  <a:pt x="33" y="32"/>
                  <a:pt x="32" y="33"/>
                </a:cubicBezTo>
                <a:cubicBezTo>
                  <a:pt x="32" y="33"/>
                  <a:pt x="32" y="33"/>
                  <a:pt x="32" y="33"/>
                </a:cubicBezTo>
                <a:cubicBezTo>
                  <a:pt x="32" y="34"/>
                  <a:pt x="30" y="35"/>
                  <a:pt x="30" y="37"/>
                </a:cubicBezTo>
                <a:close/>
                <a:moveTo>
                  <a:pt x="88" y="4"/>
                </a:moveTo>
                <a:cubicBezTo>
                  <a:pt x="88" y="3"/>
                  <a:pt x="89" y="3"/>
                  <a:pt x="90" y="2"/>
                </a:cubicBezTo>
                <a:cubicBezTo>
                  <a:pt x="91" y="2"/>
                  <a:pt x="91" y="2"/>
                  <a:pt x="92" y="2"/>
                </a:cubicBezTo>
                <a:cubicBezTo>
                  <a:pt x="93" y="1"/>
                  <a:pt x="95" y="1"/>
                  <a:pt x="96" y="1"/>
                </a:cubicBezTo>
                <a:cubicBezTo>
                  <a:pt x="97" y="0"/>
                  <a:pt x="96" y="0"/>
                  <a:pt x="97" y="0"/>
                </a:cubicBezTo>
                <a:cubicBezTo>
                  <a:pt x="98" y="0"/>
                  <a:pt x="102" y="0"/>
                  <a:pt x="103" y="1"/>
                </a:cubicBezTo>
                <a:cubicBezTo>
                  <a:pt x="103" y="1"/>
                  <a:pt x="104" y="1"/>
                  <a:pt x="104" y="2"/>
                </a:cubicBezTo>
                <a:cubicBezTo>
                  <a:pt x="103" y="2"/>
                  <a:pt x="103" y="2"/>
                  <a:pt x="103" y="2"/>
                </a:cubicBezTo>
                <a:cubicBezTo>
                  <a:pt x="103" y="2"/>
                  <a:pt x="103" y="2"/>
                  <a:pt x="104" y="3"/>
                </a:cubicBezTo>
                <a:cubicBezTo>
                  <a:pt x="105" y="3"/>
                  <a:pt x="105" y="2"/>
                  <a:pt x="105" y="3"/>
                </a:cubicBezTo>
                <a:cubicBezTo>
                  <a:pt x="104" y="3"/>
                  <a:pt x="98" y="3"/>
                  <a:pt x="96" y="3"/>
                </a:cubicBezTo>
                <a:cubicBezTo>
                  <a:pt x="96" y="4"/>
                  <a:pt x="96" y="3"/>
                  <a:pt x="96" y="4"/>
                </a:cubicBezTo>
                <a:cubicBezTo>
                  <a:pt x="96" y="3"/>
                  <a:pt x="96" y="4"/>
                  <a:pt x="96" y="3"/>
                </a:cubicBezTo>
                <a:cubicBezTo>
                  <a:pt x="94" y="3"/>
                  <a:pt x="94" y="3"/>
                  <a:pt x="94" y="3"/>
                </a:cubicBezTo>
                <a:cubicBezTo>
                  <a:pt x="94" y="3"/>
                  <a:pt x="94" y="3"/>
                  <a:pt x="94" y="3"/>
                </a:cubicBezTo>
                <a:cubicBezTo>
                  <a:pt x="94" y="3"/>
                  <a:pt x="94" y="4"/>
                  <a:pt x="94" y="4"/>
                </a:cubicBezTo>
                <a:cubicBezTo>
                  <a:pt x="94" y="4"/>
                  <a:pt x="95" y="4"/>
                  <a:pt x="94" y="4"/>
                </a:cubicBezTo>
                <a:cubicBezTo>
                  <a:pt x="93" y="4"/>
                  <a:pt x="94" y="3"/>
                  <a:pt x="91" y="4"/>
                </a:cubicBezTo>
                <a:cubicBezTo>
                  <a:pt x="90" y="4"/>
                  <a:pt x="90" y="4"/>
                  <a:pt x="89" y="4"/>
                </a:cubicBezTo>
                <a:cubicBezTo>
                  <a:pt x="88" y="4"/>
                  <a:pt x="89" y="4"/>
                  <a:pt x="88" y="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5" name="Freeform 208"/>
          <p:cNvSpPr>
            <a:spLocks noEditPoints="1"/>
          </p:cNvSpPr>
          <p:nvPr/>
        </p:nvSpPr>
        <p:spPr bwMode="auto">
          <a:xfrm>
            <a:off x="5676576" y="4317491"/>
            <a:ext cx="280494" cy="345562"/>
          </a:xfrm>
          <a:custGeom>
            <a:avLst/>
            <a:gdLst>
              <a:gd name="T0" fmla="*/ 92 w 135"/>
              <a:gd name="T1" fmla="*/ 93 h 166"/>
              <a:gd name="T2" fmla="*/ 135 w 135"/>
              <a:gd name="T3" fmla="*/ 128 h 166"/>
              <a:gd name="T4" fmla="*/ 68 w 135"/>
              <a:gd name="T5" fmla="*/ 166 h 166"/>
              <a:gd name="T6" fmla="*/ 0 w 135"/>
              <a:gd name="T7" fmla="*/ 128 h 166"/>
              <a:gd name="T8" fmla="*/ 43 w 135"/>
              <a:gd name="T9" fmla="*/ 93 h 166"/>
              <a:gd name="T10" fmla="*/ 19 w 135"/>
              <a:gd name="T11" fmla="*/ 69 h 166"/>
              <a:gd name="T12" fmla="*/ 54 w 135"/>
              <a:gd name="T13" fmla="*/ 43 h 166"/>
              <a:gd name="T14" fmla="*/ 28 w 135"/>
              <a:gd name="T15" fmla="*/ 22 h 166"/>
              <a:gd name="T16" fmla="*/ 68 w 135"/>
              <a:gd name="T17" fmla="*/ 0 h 166"/>
              <a:gd name="T18" fmla="*/ 107 w 135"/>
              <a:gd name="T19" fmla="*/ 22 h 166"/>
              <a:gd name="T20" fmla="*/ 82 w 135"/>
              <a:gd name="T21" fmla="*/ 43 h 166"/>
              <a:gd name="T22" fmla="*/ 117 w 135"/>
              <a:gd name="T23" fmla="*/ 69 h 166"/>
              <a:gd name="T24" fmla="*/ 92 w 135"/>
              <a:gd name="T25" fmla="*/ 93 h 166"/>
              <a:gd name="T26" fmla="*/ 87 w 135"/>
              <a:gd name="T27" fmla="*/ 9 h 166"/>
              <a:gd name="T28" fmla="*/ 79 w 135"/>
              <a:gd name="T29" fmla="*/ 13 h 166"/>
              <a:gd name="T30" fmla="*/ 87 w 135"/>
              <a:gd name="T31" fmla="*/ 18 h 166"/>
              <a:gd name="T32" fmla="*/ 95 w 135"/>
              <a:gd name="T33" fmla="*/ 13 h 166"/>
              <a:gd name="T34" fmla="*/ 87 w 135"/>
              <a:gd name="T35" fmla="*/ 9 h 166"/>
              <a:gd name="T36" fmla="*/ 92 w 135"/>
              <a:gd name="T37" fmla="*/ 53 h 166"/>
              <a:gd name="T38" fmla="*/ 82 w 135"/>
              <a:gd name="T39" fmla="*/ 58 h 166"/>
              <a:gd name="T40" fmla="*/ 92 w 135"/>
              <a:gd name="T41" fmla="*/ 64 h 166"/>
              <a:gd name="T42" fmla="*/ 102 w 135"/>
              <a:gd name="T43" fmla="*/ 58 h 166"/>
              <a:gd name="T44" fmla="*/ 92 w 135"/>
              <a:gd name="T45" fmla="*/ 53 h 166"/>
              <a:gd name="T46" fmla="*/ 101 w 135"/>
              <a:gd name="T47" fmla="*/ 106 h 166"/>
              <a:gd name="T48" fmla="*/ 88 w 135"/>
              <a:gd name="T49" fmla="*/ 113 h 166"/>
              <a:gd name="T50" fmla="*/ 101 w 135"/>
              <a:gd name="T51" fmla="*/ 120 h 166"/>
              <a:gd name="T52" fmla="*/ 114 w 135"/>
              <a:gd name="T53" fmla="*/ 113 h 166"/>
              <a:gd name="T54" fmla="*/ 101 w 135"/>
              <a:gd name="T55" fmla="*/ 10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5" h="166">
                <a:moveTo>
                  <a:pt x="92" y="93"/>
                </a:moveTo>
                <a:cubicBezTo>
                  <a:pt x="117" y="99"/>
                  <a:pt x="135" y="112"/>
                  <a:pt x="135" y="128"/>
                </a:cubicBezTo>
                <a:cubicBezTo>
                  <a:pt x="135" y="149"/>
                  <a:pt x="105" y="166"/>
                  <a:pt x="68" y="166"/>
                </a:cubicBezTo>
                <a:cubicBezTo>
                  <a:pt x="31" y="166"/>
                  <a:pt x="0" y="149"/>
                  <a:pt x="0" y="128"/>
                </a:cubicBezTo>
                <a:cubicBezTo>
                  <a:pt x="0" y="112"/>
                  <a:pt x="18" y="99"/>
                  <a:pt x="43" y="93"/>
                </a:cubicBezTo>
                <a:cubicBezTo>
                  <a:pt x="29" y="88"/>
                  <a:pt x="19" y="80"/>
                  <a:pt x="19" y="69"/>
                </a:cubicBezTo>
                <a:cubicBezTo>
                  <a:pt x="19" y="57"/>
                  <a:pt x="33" y="46"/>
                  <a:pt x="54" y="43"/>
                </a:cubicBezTo>
                <a:cubicBezTo>
                  <a:pt x="39" y="40"/>
                  <a:pt x="28" y="32"/>
                  <a:pt x="28" y="22"/>
                </a:cubicBezTo>
                <a:cubicBezTo>
                  <a:pt x="28" y="10"/>
                  <a:pt x="46" y="0"/>
                  <a:pt x="68" y="0"/>
                </a:cubicBezTo>
                <a:cubicBezTo>
                  <a:pt x="89" y="0"/>
                  <a:pt x="107" y="10"/>
                  <a:pt x="107" y="22"/>
                </a:cubicBezTo>
                <a:cubicBezTo>
                  <a:pt x="107" y="32"/>
                  <a:pt x="96" y="40"/>
                  <a:pt x="82" y="43"/>
                </a:cubicBezTo>
                <a:cubicBezTo>
                  <a:pt x="102" y="46"/>
                  <a:pt x="117" y="57"/>
                  <a:pt x="117" y="69"/>
                </a:cubicBezTo>
                <a:cubicBezTo>
                  <a:pt x="117" y="80"/>
                  <a:pt x="107" y="88"/>
                  <a:pt x="92" y="93"/>
                </a:cubicBezTo>
                <a:close/>
                <a:moveTo>
                  <a:pt x="87" y="9"/>
                </a:moveTo>
                <a:cubicBezTo>
                  <a:pt x="83" y="9"/>
                  <a:pt x="79" y="11"/>
                  <a:pt x="79" y="13"/>
                </a:cubicBezTo>
                <a:cubicBezTo>
                  <a:pt x="79" y="16"/>
                  <a:pt x="83" y="18"/>
                  <a:pt x="87" y="18"/>
                </a:cubicBezTo>
                <a:cubicBezTo>
                  <a:pt x="92" y="18"/>
                  <a:pt x="95" y="16"/>
                  <a:pt x="95" y="13"/>
                </a:cubicBezTo>
                <a:cubicBezTo>
                  <a:pt x="95" y="11"/>
                  <a:pt x="92" y="9"/>
                  <a:pt x="87" y="9"/>
                </a:cubicBezTo>
                <a:close/>
                <a:moveTo>
                  <a:pt x="92" y="53"/>
                </a:moveTo>
                <a:cubicBezTo>
                  <a:pt x="87" y="53"/>
                  <a:pt x="82" y="55"/>
                  <a:pt x="82" y="58"/>
                </a:cubicBezTo>
                <a:cubicBezTo>
                  <a:pt x="82" y="61"/>
                  <a:pt x="87" y="64"/>
                  <a:pt x="92" y="64"/>
                </a:cubicBezTo>
                <a:cubicBezTo>
                  <a:pt x="97" y="64"/>
                  <a:pt x="102" y="61"/>
                  <a:pt x="102" y="58"/>
                </a:cubicBezTo>
                <a:cubicBezTo>
                  <a:pt x="102" y="55"/>
                  <a:pt x="97" y="53"/>
                  <a:pt x="92" y="53"/>
                </a:cubicBezTo>
                <a:close/>
                <a:moveTo>
                  <a:pt x="101" y="106"/>
                </a:moveTo>
                <a:cubicBezTo>
                  <a:pt x="94" y="106"/>
                  <a:pt x="88" y="109"/>
                  <a:pt x="88" y="113"/>
                </a:cubicBezTo>
                <a:cubicBezTo>
                  <a:pt x="88" y="117"/>
                  <a:pt x="94" y="120"/>
                  <a:pt x="101" y="120"/>
                </a:cubicBezTo>
                <a:cubicBezTo>
                  <a:pt x="108" y="120"/>
                  <a:pt x="114" y="117"/>
                  <a:pt x="114" y="113"/>
                </a:cubicBezTo>
                <a:cubicBezTo>
                  <a:pt x="114" y="109"/>
                  <a:pt x="108" y="106"/>
                  <a:pt x="101" y="10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6" name="Freeform 209"/>
          <p:cNvSpPr>
            <a:spLocks noEditPoints="1"/>
          </p:cNvSpPr>
          <p:nvPr/>
        </p:nvSpPr>
        <p:spPr bwMode="auto">
          <a:xfrm>
            <a:off x="6317581" y="3986877"/>
            <a:ext cx="208392" cy="197841"/>
          </a:xfrm>
          <a:custGeom>
            <a:avLst/>
            <a:gdLst>
              <a:gd name="T0" fmla="*/ 50 w 100"/>
              <a:gd name="T1" fmla="*/ 0 h 95"/>
              <a:gd name="T2" fmla="*/ 70 w 100"/>
              <a:gd name="T3" fmla="*/ 20 h 95"/>
              <a:gd name="T4" fmla="*/ 70 w 100"/>
              <a:gd name="T5" fmla="*/ 22 h 95"/>
              <a:gd name="T6" fmla="*/ 71 w 100"/>
              <a:gd name="T7" fmla="*/ 21 h 95"/>
              <a:gd name="T8" fmla="*/ 96 w 100"/>
              <a:gd name="T9" fmla="*/ 34 h 95"/>
              <a:gd name="T10" fmla="*/ 84 w 100"/>
              <a:gd name="T11" fmla="*/ 59 h 95"/>
              <a:gd name="T12" fmla="*/ 82 w 100"/>
              <a:gd name="T13" fmla="*/ 59 h 95"/>
              <a:gd name="T14" fmla="*/ 83 w 100"/>
              <a:gd name="T15" fmla="*/ 61 h 95"/>
              <a:gd name="T16" fmla="*/ 79 w 100"/>
              <a:gd name="T17" fmla="*/ 88 h 95"/>
              <a:gd name="T18" fmla="*/ 51 w 100"/>
              <a:gd name="T19" fmla="*/ 84 h 95"/>
              <a:gd name="T20" fmla="*/ 50 w 100"/>
              <a:gd name="T21" fmla="*/ 82 h 95"/>
              <a:gd name="T22" fmla="*/ 49 w 100"/>
              <a:gd name="T23" fmla="*/ 84 h 95"/>
              <a:gd name="T24" fmla="*/ 21 w 100"/>
              <a:gd name="T25" fmla="*/ 88 h 95"/>
              <a:gd name="T26" fmla="*/ 17 w 100"/>
              <a:gd name="T27" fmla="*/ 61 h 95"/>
              <a:gd name="T28" fmla="*/ 18 w 100"/>
              <a:gd name="T29" fmla="*/ 59 h 95"/>
              <a:gd name="T30" fmla="*/ 16 w 100"/>
              <a:gd name="T31" fmla="*/ 58 h 95"/>
              <a:gd name="T32" fmla="*/ 4 w 100"/>
              <a:gd name="T33" fmla="*/ 33 h 95"/>
              <a:gd name="T34" fmla="*/ 28 w 100"/>
              <a:gd name="T35" fmla="*/ 21 h 95"/>
              <a:gd name="T36" fmla="*/ 31 w 100"/>
              <a:gd name="T37" fmla="*/ 22 h 95"/>
              <a:gd name="T38" fmla="*/ 31 w 100"/>
              <a:gd name="T39" fmla="*/ 20 h 95"/>
              <a:gd name="T40" fmla="*/ 50 w 100"/>
              <a:gd name="T41" fmla="*/ 0 h 95"/>
              <a:gd name="T42" fmla="*/ 50 w 100"/>
              <a:gd name="T43" fmla="*/ 43 h 95"/>
              <a:gd name="T44" fmla="*/ 44 w 100"/>
              <a:gd name="T45" fmla="*/ 49 h 95"/>
              <a:gd name="T46" fmla="*/ 50 w 100"/>
              <a:gd name="T47" fmla="*/ 54 h 95"/>
              <a:gd name="T48" fmla="*/ 55 w 100"/>
              <a:gd name="T49" fmla="*/ 49 h 95"/>
              <a:gd name="T50" fmla="*/ 50 w 100"/>
              <a:gd name="T51" fmla="*/ 43 h 95"/>
              <a:gd name="T52" fmla="*/ 59 w 100"/>
              <a:gd name="T53" fmla="*/ 59 h 95"/>
              <a:gd name="T54" fmla="*/ 56 w 100"/>
              <a:gd name="T55" fmla="*/ 62 h 95"/>
              <a:gd name="T56" fmla="*/ 59 w 100"/>
              <a:gd name="T57" fmla="*/ 65 h 95"/>
              <a:gd name="T58" fmla="*/ 62 w 100"/>
              <a:gd name="T59" fmla="*/ 62 h 95"/>
              <a:gd name="T60" fmla="*/ 59 w 100"/>
              <a:gd name="T61" fmla="*/ 59 h 95"/>
              <a:gd name="T62" fmla="*/ 35 w 100"/>
              <a:gd name="T63" fmla="*/ 42 h 95"/>
              <a:gd name="T64" fmla="*/ 33 w 100"/>
              <a:gd name="T65" fmla="*/ 44 h 95"/>
              <a:gd name="T66" fmla="*/ 35 w 100"/>
              <a:gd name="T67" fmla="*/ 47 h 95"/>
              <a:gd name="T68" fmla="*/ 38 w 100"/>
              <a:gd name="T69" fmla="*/ 44 h 95"/>
              <a:gd name="T70" fmla="*/ 35 w 100"/>
              <a:gd name="T71" fmla="*/ 42 h 95"/>
              <a:gd name="T72" fmla="*/ 64 w 100"/>
              <a:gd name="T73" fmla="*/ 41 h 95"/>
              <a:gd name="T74" fmla="*/ 62 w 100"/>
              <a:gd name="T75" fmla="*/ 44 h 95"/>
              <a:gd name="T76" fmla="*/ 64 w 100"/>
              <a:gd name="T77" fmla="*/ 47 h 95"/>
              <a:gd name="T78" fmla="*/ 67 w 100"/>
              <a:gd name="T79" fmla="*/ 44 h 95"/>
              <a:gd name="T80" fmla="*/ 64 w 100"/>
              <a:gd name="T81" fmla="*/ 41 h 95"/>
              <a:gd name="T82" fmla="*/ 50 w 100"/>
              <a:gd name="T83" fmla="*/ 30 h 95"/>
              <a:gd name="T84" fmla="*/ 47 w 100"/>
              <a:gd name="T85" fmla="*/ 32 h 95"/>
              <a:gd name="T86" fmla="*/ 50 w 100"/>
              <a:gd name="T87" fmla="*/ 35 h 95"/>
              <a:gd name="T88" fmla="*/ 53 w 100"/>
              <a:gd name="T89" fmla="*/ 32 h 95"/>
              <a:gd name="T90" fmla="*/ 50 w 100"/>
              <a:gd name="T91" fmla="*/ 30 h 95"/>
              <a:gd name="T92" fmla="*/ 40 w 100"/>
              <a:gd name="T93" fmla="*/ 58 h 95"/>
              <a:gd name="T94" fmla="*/ 38 w 100"/>
              <a:gd name="T95" fmla="*/ 61 h 95"/>
              <a:gd name="T96" fmla="*/ 40 w 100"/>
              <a:gd name="T97" fmla="*/ 64 h 95"/>
              <a:gd name="T98" fmla="*/ 43 w 100"/>
              <a:gd name="T99" fmla="*/ 61 h 95"/>
              <a:gd name="T100" fmla="*/ 40 w 100"/>
              <a:gd name="T101" fmla="*/ 58 h 95"/>
              <a:gd name="T102" fmla="*/ 58 w 100"/>
              <a:gd name="T103" fmla="*/ 38 h 95"/>
              <a:gd name="T104" fmla="*/ 50 w 100"/>
              <a:gd name="T105" fmla="*/ 39 h 95"/>
              <a:gd name="T106" fmla="*/ 42 w 100"/>
              <a:gd name="T107" fmla="*/ 38 h 95"/>
              <a:gd name="T108" fmla="*/ 41 w 100"/>
              <a:gd name="T109" fmla="*/ 46 h 95"/>
              <a:gd name="T110" fmla="*/ 37 w 100"/>
              <a:gd name="T111" fmla="*/ 53 h 95"/>
              <a:gd name="T112" fmla="*/ 44 w 100"/>
              <a:gd name="T113" fmla="*/ 56 h 95"/>
              <a:gd name="T114" fmla="*/ 50 w 100"/>
              <a:gd name="T115" fmla="*/ 63 h 95"/>
              <a:gd name="T116" fmla="*/ 55 w 100"/>
              <a:gd name="T117" fmla="*/ 57 h 95"/>
              <a:gd name="T118" fmla="*/ 63 w 100"/>
              <a:gd name="T119" fmla="*/ 53 h 95"/>
              <a:gd name="T120" fmla="*/ 59 w 100"/>
              <a:gd name="T121" fmla="*/ 46 h 95"/>
              <a:gd name="T122" fmla="*/ 58 w 100"/>
              <a:gd name="T123" fmla="*/ 3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95">
                <a:moveTo>
                  <a:pt x="50" y="0"/>
                </a:moveTo>
                <a:cubicBezTo>
                  <a:pt x="61" y="0"/>
                  <a:pt x="70" y="9"/>
                  <a:pt x="70" y="20"/>
                </a:cubicBezTo>
                <a:cubicBezTo>
                  <a:pt x="70" y="20"/>
                  <a:pt x="70" y="21"/>
                  <a:pt x="70" y="22"/>
                </a:cubicBezTo>
                <a:cubicBezTo>
                  <a:pt x="70" y="21"/>
                  <a:pt x="71" y="21"/>
                  <a:pt x="71" y="21"/>
                </a:cubicBezTo>
                <a:cubicBezTo>
                  <a:pt x="82" y="18"/>
                  <a:pt x="93" y="23"/>
                  <a:pt x="96" y="34"/>
                </a:cubicBezTo>
                <a:cubicBezTo>
                  <a:pt x="100" y="44"/>
                  <a:pt x="94" y="55"/>
                  <a:pt x="84" y="59"/>
                </a:cubicBezTo>
                <a:cubicBezTo>
                  <a:pt x="83" y="59"/>
                  <a:pt x="82" y="59"/>
                  <a:pt x="82" y="59"/>
                </a:cubicBezTo>
                <a:cubicBezTo>
                  <a:pt x="82" y="60"/>
                  <a:pt x="82" y="60"/>
                  <a:pt x="83" y="61"/>
                </a:cubicBezTo>
                <a:cubicBezTo>
                  <a:pt x="89" y="69"/>
                  <a:pt x="87" y="82"/>
                  <a:pt x="79" y="88"/>
                </a:cubicBezTo>
                <a:cubicBezTo>
                  <a:pt x="70" y="95"/>
                  <a:pt x="58" y="93"/>
                  <a:pt x="51" y="84"/>
                </a:cubicBezTo>
                <a:cubicBezTo>
                  <a:pt x="51" y="83"/>
                  <a:pt x="50" y="83"/>
                  <a:pt x="50" y="82"/>
                </a:cubicBezTo>
                <a:cubicBezTo>
                  <a:pt x="49" y="83"/>
                  <a:pt x="49" y="83"/>
                  <a:pt x="49" y="84"/>
                </a:cubicBezTo>
                <a:cubicBezTo>
                  <a:pt x="42" y="92"/>
                  <a:pt x="30" y="95"/>
                  <a:pt x="21" y="88"/>
                </a:cubicBezTo>
                <a:cubicBezTo>
                  <a:pt x="12" y="82"/>
                  <a:pt x="10" y="70"/>
                  <a:pt x="17" y="61"/>
                </a:cubicBezTo>
                <a:cubicBezTo>
                  <a:pt x="17" y="60"/>
                  <a:pt x="18" y="59"/>
                  <a:pt x="18" y="59"/>
                </a:cubicBezTo>
                <a:cubicBezTo>
                  <a:pt x="18" y="59"/>
                  <a:pt x="17" y="58"/>
                  <a:pt x="16" y="58"/>
                </a:cubicBezTo>
                <a:cubicBezTo>
                  <a:pt x="6" y="55"/>
                  <a:pt x="0" y="44"/>
                  <a:pt x="4" y="33"/>
                </a:cubicBezTo>
                <a:cubicBezTo>
                  <a:pt x="7" y="23"/>
                  <a:pt x="18" y="17"/>
                  <a:pt x="28" y="21"/>
                </a:cubicBezTo>
                <a:cubicBezTo>
                  <a:pt x="29" y="21"/>
                  <a:pt x="30" y="21"/>
                  <a:pt x="31" y="22"/>
                </a:cubicBezTo>
                <a:cubicBezTo>
                  <a:pt x="31" y="21"/>
                  <a:pt x="31" y="20"/>
                  <a:pt x="31" y="20"/>
                </a:cubicBezTo>
                <a:cubicBezTo>
                  <a:pt x="31" y="9"/>
                  <a:pt x="39" y="0"/>
                  <a:pt x="50" y="0"/>
                </a:cubicBezTo>
                <a:close/>
                <a:moveTo>
                  <a:pt x="50" y="43"/>
                </a:moveTo>
                <a:cubicBezTo>
                  <a:pt x="47" y="43"/>
                  <a:pt x="44" y="46"/>
                  <a:pt x="44" y="49"/>
                </a:cubicBezTo>
                <a:cubicBezTo>
                  <a:pt x="44" y="52"/>
                  <a:pt x="47" y="54"/>
                  <a:pt x="50" y="54"/>
                </a:cubicBezTo>
                <a:cubicBezTo>
                  <a:pt x="53" y="54"/>
                  <a:pt x="55" y="52"/>
                  <a:pt x="55" y="49"/>
                </a:cubicBezTo>
                <a:cubicBezTo>
                  <a:pt x="55" y="46"/>
                  <a:pt x="53" y="43"/>
                  <a:pt x="50" y="43"/>
                </a:cubicBezTo>
                <a:close/>
                <a:moveTo>
                  <a:pt x="59" y="59"/>
                </a:moveTo>
                <a:cubicBezTo>
                  <a:pt x="57" y="59"/>
                  <a:pt x="56" y="60"/>
                  <a:pt x="56" y="62"/>
                </a:cubicBezTo>
                <a:cubicBezTo>
                  <a:pt x="56" y="63"/>
                  <a:pt x="57" y="65"/>
                  <a:pt x="59" y="65"/>
                </a:cubicBezTo>
                <a:cubicBezTo>
                  <a:pt x="60" y="65"/>
                  <a:pt x="62" y="63"/>
                  <a:pt x="62" y="62"/>
                </a:cubicBezTo>
                <a:cubicBezTo>
                  <a:pt x="62" y="60"/>
                  <a:pt x="60" y="59"/>
                  <a:pt x="59" y="59"/>
                </a:cubicBezTo>
                <a:close/>
                <a:moveTo>
                  <a:pt x="35" y="42"/>
                </a:moveTo>
                <a:cubicBezTo>
                  <a:pt x="34" y="42"/>
                  <a:pt x="33" y="43"/>
                  <a:pt x="33" y="44"/>
                </a:cubicBezTo>
                <a:cubicBezTo>
                  <a:pt x="33" y="46"/>
                  <a:pt x="34" y="47"/>
                  <a:pt x="35" y="47"/>
                </a:cubicBezTo>
                <a:cubicBezTo>
                  <a:pt x="37" y="47"/>
                  <a:pt x="38" y="46"/>
                  <a:pt x="38" y="44"/>
                </a:cubicBezTo>
                <a:cubicBezTo>
                  <a:pt x="38" y="43"/>
                  <a:pt x="37" y="42"/>
                  <a:pt x="35" y="42"/>
                </a:cubicBezTo>
                <a:close/>
                <a:moveTo>
                  <a:pt x="64" y="41"/>
                </a:moveTo>
                <a:cubicBezTo>
                  <a:pt x="63" y="41"/>
                  <a:pt x="62" y="42"/>
                  <a:pt x="62" y="44"/>
                </a:cubicBezTo>
                <a:cubicBezTo>
                  <a:pt x="62" y="45"/>
                  <a:pt x="63" y="47"/>
                  <a:pt x="64" y="47"/>
                </a:cubicBezTo>
                <a:cubicBezTo>
                  <a:pt x="66" y="47"/>
                  <a:pt x="67" y="45"/>
                  <a:pt x="67" y="44"/>
                </a:cubicBezTo>
                <a:cubicBezTo>
                  <a:pt x="67" y="42"/>
                  <a:pt x="66" y="41"/>
                  <a:pt x="64" y="41"/>
                </a:cubicBezTo>
                <a:close/>
                <a:moveTo>
                  <a:pt x="50" y="30"/>
                </a:moveTo>
                <a:cubicBezTo>
                  <a:pt x="48" y="30"/>
                  <a:pt x="47" y="31"/>
                  <a:pt x="47" y="32"/>
                </a:cubicBezTo>
                <a:cubicBezTo>
                  <a:pt x="47" y="34"/>
                  <a:pt x="48" y="35"/>
                  <a:pt x="50" y="35"/>
                </a:cubicBezTo>
                <a:cubicBezTo>
                  <a:pt x="51" y="35"/>
                  <a:pt x="53" y="34"/>
                  <a:pt x="53" y="32"/>
                </a:cubicBezTo>
                <a:cubicBezTo>
                  <a:pt x="53" y="31"/>
                  <a:pt x="51" y="30"/>
                  <a:pt x="50" y="30"/>
                </a:cubicBezTo>
                <a:close/>
                <a:moveTo>
                  <a:pt x="40" y="58"/>
                </a:moveTo>
                <a:cubicBezTo>
                  <a:pt x="39" y="58"/>
                  <a:pt x="38" y="59"/>
                  <a:pt x="38" y="61"/>
                </a:cubicBezTo>
                <a:cubicBezTo>
                  <a:pt x="38" y="62"/>
                  <a:pt x="39" y="64"/>
                  <a:pt x="40" y="64"/>
                </a:cubicBezTo>
                <a:cubicBezTo>
                  <a:pt x="42" y="64"/>
                  <a:pt x="43" y="62"/>
                  <a:pt x="43" y="61"/>
                </a:cubicBezTo>
                <a:cubicBezTo>
                  <a:pt x="43" y="59"/>
                  <a:pt x="42" y="58"/>
                  <a:pt x="40" y="58"/>
                </a:cubicBezTo>
                <a:close/>
                <a:moveTo>
                  <a:pt x="58" y="38"/>
                </a:moveTo>
                <a:cubicBezTo>
                  <a:pt x="56" y="39"/>
                  <a:pt x="53" y="39"/>
                  <a:pt x="50" y="39"/>
                </a:cubicBezTo>
                <a:cubicBezTo>
                  <a:pt x="47" y="39"/>
                  <a:pt x="45" y="39"/>
                  <a:pt x="42" y="38"/>
                </a:cubicBezTo>
                <a:cubicBezTo>
                  <a:pt x="42" y="40"/>
                  <a:pt x="42" y="43"/>
                  <a:pt x="41" y="46"/>
                </a:cubicBezTo>
                <a:cubicBezTo>
                  <a:pt x="40" y="48"/>
                  <a:pt x="39" y="51"/>
                  <a:pt x="37" y="53"/>
                </a:cubicBezTo>
                <a:cubicBezTo>
                  <a:pt x="39" y="53"/>
                  <a:pt x="42" y="55"/>
                  <a:pt x="44" y="56"/>
                </a:cubicBezTo>
                <a:cubicBezTo>
                  <a:pt x="47" y="58"/>
                  <a:pt x="49" y="60"/>
                  <a:pt x="50" y="63"/>
                </a:cubicBezTo>
                <a:cubicBezTo>
                  <a:pt x="51" y="60"/>
                  <a:pt x="53" y="58"/>
                  <a:pt x="55" y="57"/>
                </a:cubicBezTo>
                <a:cubicBezTo>
                  <a:pt x="58" y="55"/>
                  <a:pt x="60" y="54"/>
                  <a:pt x="63" y="53"/>
                </a:cubicBezTo>
                <a:cubicBezTo>
                  <a:pt x="61" y="51"/>
                  <a:pt x="60" y="49"/>
                  <a:pt x="59" y="46"/>
                </a:cubicBezTo>
                <a:cubicBezTo>
                  <a:pt x="58" y="43"/>
                  <a:pt x="58" y="41"/>
                  <a:pt x="58" y="3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7" name="Freeform 210"/>
          <p:cNvSpPr>
            <a:spLocks noEditPoints="1"/>
          </p:cNvSpPr>
          <p:nvPr/>
        </p:nvSpPr>
        <p:spPr bwMode="auto">
          <a:xfrm>
            <a:off x="5828694" y="3872569"/>
            <a:ext cx="298960" cy="301597"/>
          </a:xfrm>
          <a:custGeom>
            <a:avLst/>
            <a:gdLst>
              <a:gd name="T0" fmla="*/ 72 w 144"/>
              <a:gd name="T1" fmla="*/ 8 h 145"/>
              <a:gd name="T2" fmla="*/ 60 w 144"/>
              <a:gd name="T3" fmla="*/ 16 h 145"/>
              <a:gd name="T4" fmla="*/ 47 w 144"/>
              <a:gd name="T5" fmla="*/ 14 h 145"/>
              <a:gd name="T6" fmla="*/ 14 w 144"/>
              <a:gd name="T7" fmla="*/ 24 h 145"/>
              <a:gd name="T8" fmla="*/ 32 w 144"/>
              <a:gd name="T9" fmla="*/ 30 h 145"/>
              <a:gd name="T10" fmla="*/ 24 w 144"/>
              <a:gd name="T11" fmla="*/ 38 h 145"/>
              <a:gd name="T12" fmla="*/ 14 w 144"/>
              <a:gd name="T13" fmla="*/ 24 h 145"/>
              <a:gd name="T14" fmla="*/ 7 w 144"/>
              <a:gd name="T15" fmla="*/ 54 h 145"/>
              <a:gd name="T16" fmla="*/ 15 w 144"/>
              <a:gd name="T17" fmla="*/ 65 h 145"/>
              <a:gd name="T18" fmla="*/ 15 w 144"/>
              <a:gd name="T19" fmla="*/ 70 h 145"/>
              <a:gd name="T20" fmla="*/ 0 w 144"/>
              <a:gd name="T21" fmla="*/ 65 h 145"/>
              <a:gd name="T22" fmla="*/ 11 w 144"/>
              <a:gd name="T23" fmla="*/ 92 h 145"/>
              <a:gd name="T24" fmla="*/ 21 w 144"/>
              <a:gd name="T25" fmla="*/ 102 h 145"/>
              <a:gd name="T26" fmla="*/ 23 w 144"/>
              <a:gd name="T27" fmla="*/ 114 h 145"/>
              <a:gd name="T28" fmla="*/ 39 w 144"/>
              <a:gd name="T29" fmla="*/ 137 h 145"/>
              <a:gd name="T30" fmla="*/ 44 w 144"/>
              <a:gd name="T31" fmla="*/ 123 h 145"/>
              <a:gd name="T32" fmla="*/ 50 w 144"/>
              <a:gd name="T33" fmla="*/ 125 h 145"/>
              <a:gd name="T34" fmla="*/ 39 w 144"/>
              <a:gd name="T35" fmla="*/ 137 h 145"/>
              <a:gd name="T36" fmla="*/ 70 w 144"/>
              <a:gd name="T37" fmla="*/ 136 h 145"/>
              <a:gd name="T38" fmla="*/ 83 w 144"/>
              <a:gd name="T39" fmla="*/ 129 h 145"/>
              <a:gd name="T40" fmla="*/ 95 w 144"/>
              <a:gd name="T41" fmla="*/ 131 h 145"/>
              <a:gd name="T42" fmla="*/ 128 w 144"/>
              <a:gd name="T43" fmla="*/ 118 h 145"/>
              <a:gd name="T44" fmla="*/ 110 w 144"/>
              <a:gd name="T45" fmla="*/ 114 h 145"/>
              <a:gd name="T46" fmla="*/ 118 w 144"/>
              <a:gd name="T47" fmla="*/ 105 h 145"/>
              <a:gd name="T48" fmla="*/ 128 w 144"/>
              <a:gd name="T49" fmla="*/ 118 h 145"/>
              <a:gd name="T50" fmla="*/ 134 w 144"/>
              <a:gd name="T51" fmla="*/ 90 h 145"/>
              <a:gd name="T52" fmla="*/ 128 w 144"/>
              <a:gd name="T53" fmla="*/ 76 h 145"/>
              <a:gd name="T54" fmla="*/ 134 w 144"/>
              <a:gd name="T55" fmla="*/ 65 h 145"/>
              <a:gd name="T56" fmla="*/ 134 w 144"/>
              <a:gd name="T57" fmla="*/ 36 h 145"/>
              <a:gd name="T58" fmla="*/ 122 w 144"/>
              <a:gd name="T59" fmla="*/ 46 h 145"/>
              <a:gd name="T60" fmla="*/ 118 w 144"/>
              <a:gd name="T61" fmla="*/ 40 h 145"/>
              <a:gd name="T62" fmla="*/ 134 w 144"/>
              <a:gd name="T63" fmla="*/ 36 h 145"/>
              <a:gd name="T64" fmla="*/ 111 w 144"/>
              <a:gd name="T65" fmla="*/ 21 h 145"/>
              <a:gd name="T66" fmla="*/ 96 w 144"/>
              <a:gd name="T67" fmla="*/ 20 h 145"/>
              <a:gd name="T68" fmla="*/ 88 w 144"/>
              <a:gd name="T69" fmla="*/ 1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45">
                <a:moveTo>
                  <a:pt x="58" y="1"/>
                </a:moveTo>
                <a:cubicBezTo>
                  <a:pt x="63" y="0"/>
                  <a:pt x="69" y="3"/>
                  <a:pt x="72" y="8"/>
                </a:cubicBezTo>
                <a:cubicBezTo>
                  <a:pt x="68" y="10"/>
                  <a:pt x="66" y="12"/>
                  <a:pt x="65" y="16"/>
                </a:cubicBezTo>
                <a:cubicBezTo>
                  <a:pt x="63" y="15"/>
                  <a:pt x="62" y="15"/>
                  <a:pt x="60" y="16"/>
                </a:cubicBezTo>
                <a:cubicBezTo>
                  <a:pt x="59" y="16"/>
                  <a:pt x="57" y="17"/>
                  <a:pt x="56" y="18"/>
                </a:cubicBezTo>
                <a:cubicBezTo>
                  <a:pt x="53" y="16"/>
                  <a:pt x="50" y="14"/>
                  <a:pt x="47" y="14"/>
                </a:cubicBezTo>
                <a:cubicBezTo>
                  <a:pt x="48" y="7"/>
                  <a:pt x="52" y="2"/>
                  <a:pt x="58" y="1"/>
                </a:cubicBezTo>
                <a:close/>
                <a:moveTo>
                  <a:pt x="14" y="24"/>
                </a:moveTo>
                <a:cubicBezTo>
                  <a:pt x="18" y="19"/>
                  <a:pt x="26" y="17"/>
                  <a:pt x="33" y="21"/>
                </a:cubicBezTo>
                <a:cubicBezTo>
                  <a:pt x="32" y="24"/>
                  <a:pt x="31" y="27"/>
                  <a:pt x="32" y="30"/>
                </a:cubicBezTo>
                <a:cubicBezTo>
                  <a:pt x="29" y="31"/>
                  <a:pt x="27" y="32"/>
                  <a:pt x="25" y="35"/>
                </a:cubicBezTo>
                <a:cubicBezTo>
                  <a:pt x="25" y="36"/>
                  <a:pt x="24" y="37"/>
                  <a:pt x="24" y="38"/>
                </a:cubicBezTo>
                <a:cubicBezTo>
                  <a:pt x="21" y="38"/>
                  <a:pt x="18" y="39"/>
                  <a:pt x="15" y="40"/>
                </a:cubicBezTo>
                <a:cubicBezTo>
                  <a:pt x="11" y="35"/>
                  <a:pt x="11" y="29"/>
                  <a:pt x="14" y="24"/>
                </a:cubicBezTo>
                <a:close/>
                <a:moveTo>
                  <a:pt x="0" y="65"/>
                </a:moveTo>
                <a:cubicBezTo>
                  <a:pt x="1" y="60"/>
                  <a:pt x="3" y="56"/>
                  <a:pt x="7" y="54"/>
                </a:cubicBezTo>
                <a:cubicBezTo>
                  <a:pt x="7" y="54"/>
                  <a:pt x="7" y="54"/>
                  <a:pt x="7" y="54"/>
                </a:cubicBezTo>
                <a:cubicBezTo>
                  <a:pt x="8" y="59"/>
                  <a:pt x="11" y="63"/>
                  <a:pt x="15" y="65"/>
                </a:cubicBezTo>
                <a:cubicBezTo>
                  <a:pt x="15" y="66"/>
                  <a:pt x="15" y="66"/>
                  <a:pt x="15" y="67"/>
                </a:cubicBezTo>
                <a:cubicBezTo>
                  <a:pt x="15" y="68"/>
                  <a:pt x="15" y="69"/>
                  <a:pt x="15" y="70"/>
                </a:cubicBezTo>
                <a:cubicBezTo>
                  <a:pt x="13" y="72"/>
                  <a:pt x="10" y="75"/>
                  <a:pt x="9" y="77"/>
                </a:cubicBezTo>
                <a:cubicBezTo>
                  <a:pt x="4" y="75"/>
                  <a:pt x="0" y="70"/>
                  <a:pt x="0" y="65"/>
                </a:cubicBezTo>
                <a:close/>
                <a:moveTo>
                  <a:pt x="8" y="110"/>
                </a:moveTo>
                <a:cubicBezTo>
                  <a:pt x="4" y="105"/>
                  <a:pt x="5" y="97"/>
                  <a:pt x="11" y="92"/>
                </a:cubicBezTo>
                <a:cubicBezTo>
                  <a:pt x="13" y="94"/>
                  <a:pt x="16" y="96"/>
                  <a:pt x="19" y="97"/>
                </a:cubicBezTo>
                <a:cubicBezTo>
                  <a:pt x="19" y="99"/>
                  <a:pt x="20" y="101"/>
                  <a:pt x="21" y="102"/>
                </a:cubicBezTo>
                <a:cubicBezTo>
                  <a:pt x="22" y="104"/>
                  <a:pt x="23" y="104"/>
                  <a:pt x="24" y="105"/>
                </a:cubicBezTo>
                <a:cubicBezTo>
                  <a:pt x="23" y="108"/>
                  <a:pt x="22" y="111"/>
                  <a:pt x="23" y="114"/>
                </a:cubicBezTo>
                <a:cubicBezTo>
                  <a:pt x="17" y="116"/>
                  <a:pt x="11" y="114"/>
                  <a:pt x="8" y="110"/>
                </a:cubicBezTo>
                <a:close/>
                <a:moveTo>
                  <a:pt x="39" y="137"/>
                </a:moveTo>
                <a:cubicBezTo>
                  <a:pt x="34" y="135"/>
                  <a:pt x="31" y="130"/>
                  <a:pt x="31" y="125"/>
                </a:cubicBezTo>
                <a:cubicBezTo>
                  <a:pt x="35" y="127"/>
                  <a:pt x="40" y="126"/>
                  <a:pt x="44" y="123"/>
                </a:cubicBezTo>
                <a:cubicBezTo>
                  <a:pt x="45" y="124"/>
                  <a:pt x="45" y="124"/>
                  <a:pt x="45" y="124"/>
                </a:cubicBezTo>
                <a:cubicBezTo>
                  <a:pt x="47" y="124"/>
                  <a:pt x="48" y="125"/>
                  <a:pt x="50" y="125"/>
                </a:cubicBezTo>
                <a:cubicBezTo>
                  <a:pt x="50" y="128"/>
                  <a:pt x="52" y="131"/>
                  <a:pt x="54" y="133"/>
                </a:cubicBezTo>
                <a:cubicBezTo>
                  <a:pt x="50" y="138"/>
                  <a:pt x="44" y="139"/>
                  <a:pt x="39" y="137"/>
                </a:cubicBezTo>
                <a:close/>
                <a:moveTo>
                  <a:pt x="86" y="143"/>
                </a:moveTo>
                <a:cubicBezTo>
                  <a:pt x="80" y="145"/>
                  <a:pt x="73" y="142"/>
                  <a:pt x="70" y="136"/>
                </a:cubicBezTo>
                <a:cubicBezTo>
                  <a:pt x="73" y="134"/>
                  <a:pt x="75" y="132"/>
                  <a:pt x="77" y="129"/>
                </a:cubicBezTo>
                <a:cubicBezTo>
                  <a:pt x="79" y="129"/>
                  <a:pt x="81" y="129"/>
                  <a:pt x="83" y="129"/>
                </a:cubicBezTo>
                <a:cubicBezTo>
                  <a:pt x="84" y="128"/>
                  <a:pt x="85" y="128"/>
                  <a:pt x="86" y="127"/>
                </a:cubicBezTo>
                <a:cubicBezTo>
                  <a:pt x="89" y="129"/>
                  <a:pt x="92" y="130"/>
                  <a:pt x="95" y="131"/>
                </a:cubicBezTo>
                <a:cubicBezTo>
                  <a:pt x="95" y="137"/>
                  <a:pt x="91" y="142"/>
                  <a:pt x="86" y="143"/>
                </a:cubicBezTo>
                <a:close/>
                <a:moveTo>
                  <a:pt x="128" y="118"/>
                </a:moveTo>
                <a:cubicBezTo>
                  <a:pt x="125" y="124"/>
                  <a:pt x="116" y="126"/>
                  <a:pt x="109" y="123"/>
                </a:cubicBezTo>
                <a:cubicBezTo>
                  <a:pt x="111" y="120"/>
                  <a:pt x="111" y="117"/>
                  <a:pt x="110" y="114"/>
                </a:cubicBezTo>
                <a:cubicBezTo>
                  <a:pt x="113" y="113"/>
                  <a:pt x="115" y="111"/>
                  <a:pt x="117" y="108"/>
                </a:cubicBezTo>
                <a:cubicBezTo>
                  <a:pt x="117" y="107"/>
                  <a:pt x="118" y="106"/>
                  <a:pt x="118" y="105"/>
                </a:cubicBezTo>
                <a:cubicBezTo>
                  <a:pt x="121" y="106"/>
                  <a:pt x="124" y="105"/>
                  <a:pt x="127" y="103"/>
                </a:cubicBezTo>
                <a:cubicBezTo>
                  <a:pt x="130" y="108"/>
                  <a:pt x="131" y="114"/>
                  <a:pt x="128" y="118"/>
                </a:cubicBezTo>
                <a:close/>
                <a:moveTo>
                  <a:pt x="143" y="77"/>
                </a:moveTo>
                <a:cubicBezTo>
                  <a:pt x="144" y="83"/>
                  <a:pt x="140" y="88"/>
                  <a:pt x="134" y="90"/>
                </a:cubicBezTo>
                <a:cubicBezTo>
                  <a:pt x="133" y="86"/>
                  <a:pt x="131" y="82"/>
                  <a:pt x="128" y="80"/>
                </a:cubicBezTo>
                <a:cubicBezTo>
                  <a:pt x="128" y="79"/>
                  <a:pt x="129" y="77"/>
                  <a:pt x="128" y="76"/>
                </a:cubicBezTo>
                <a:cubicBezTo>
                  <a:pt x="128" y="75"/>
                  <a:pt x="128" y="73"/>
                  <a:pt x="128" y="72"/>
                </a:cubicBezTo>
                <a:cubicBezTo>
                  <a:pt x="130" y="70"/>
                  <a:pt x="132" y="68"/>
                  <a:pt x="134" y="65"/>
                </a:cubicBezTo>
                <a:cubicBezTo>
                  <a:pt x="139" y="67"/>
                  <a:pt x="143" y="72"/>
                  <a:pt x="143" y="77"/>
                </a:cubicBezTo>
                <a:close/>
                <a:moveTo>
                  <a:pt x="134" y="36"/>
                </a:moveTo>
                <a:cubicBezTo>
                  <a:pt x="138" y="41"/>
                  <a:pt x="137" y="48"/>
                  <a:pt x="133" y="52"/>
                </a:cubicBezTo>
                <a:cubicBezTo>
                  <a:pt x="131" y="49"/>
                  <a:pt x="127" y="46"/>
                  <a:pt x="122" y="46"/>
                </a:cubicBezTo>
                <a:cubicBezTo>
                  <a:pt x="122" y="45"/>
                  <a:pt x="122" y="44"/>
                  <a:pt x="121" y="43"/>
                </a:cubicBezTo>
                <a:cubicBezTo>
                  <a:pt x="120" y="42"/>
                  <a:pt x="119" y="41"/>
                  <a:pt x="118" y="40"/>
                </a:cubicBezTo>
                <a:cubicBezTo>
                  <a:pt x="120" y="38"/>
                  <a:pt x="120" y="34"/>
                  <a:pt x="119" y="31"/>
                </a:cubicBezTo>
                <a:cubicBezTo>
                  <a:pt x="125" y="30"/>
                  <a:pt x="131" y="31"/>
                  <a:pt x="134" y="36"/>
                </a:cubicBezTo>
                <a:close/>
                <a:moveTo>
                  <a:pt x="103" y="6"/>
                </a:moveTo>
                <a:cubicBezTo>
                  <a:pt x="108" y="8"/>
                  <a:pt x="111" y="14"/>
                  <a:pt x="111" y="21"/>
                </a:cubicBezTo>
                <a:cubicBezTo>
                  <a:pt x="107" y="19"/>
                  <a:pt x="103" y="20"/>
                  <a:pt x="99" y="22"/>
                </a:cubicBezTo>
                <a:cubicBezTo>
                  <a:pt x="98" y="21"/>
                  <a:pt x="97" y="20"/>
                  <a:pt x="96" y="20"/>
                </a:cubicBezTo>
                <a:cubicBezTo>
                  <a:pt x="94" y="19"/>
                  <a:pt x="93" y="19"/>
                  <a:pt x="92" y="19"/>
                </a:cubicBezTo>
                <a:cubicBezTo>
                  <a:pt x="91" y="16"/>
                  <a:pt x="90" y="13"/>
                  <a:pt x="88" y="11"/>
                </a:cubicBezTo>
                <a:cubicBezTo>
                  <a:pt x="91" y="6"/>
                  <a:pt x="97" y="4"/>
                  <a:pt x="103" y="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8" name="Freeform 211"/>
          <p:cNvSpPr>
            <a:spLocks noEditPoints="1"/>
          </p:cNvSpPr>
          <p:nvPr/>
        </p:nvSpPr>
        <p:spPr bwMode="auto">
          <a:xfrm>
            <a:off x="5848918" y="3893672"/>
            <a:ext cx="255874" cy="257633"/>
          </a:xfrm>
          <a:custGeom>
            <a:avLst/>
            <a:gdLst>
              <a:gd name="T0" fmla="*/ 43 w 123"/>
              <a:gd name="T1" fmla="*/ 10 h 124"/>
              <a:gd name="T2" fmla="*/ 40 w 123"/>
              <a:gd name="T3" fmla="*/ 23 h 124"/>
              <a:gd name="T4" fmla="*/ 38 w 123"/>
              <a:gd name="T5" fmla="*/ 24 h 124"/>
              <a:gd name="T6" fmla="*/ 25 w 123"/>
              <a:gd name="T7" fmla="*/ 19 h 124"/>
              <a:gd name="T8" fmla="*/ 1 w 123"/>
              <a:gd name="T9" fmla="*/ 40 h 124"/>
              <a:gd name="T10" fmla="*/ 19 w 123"/>
              <a:gd name="T11" fmla="*/ 43 h 124"/>
              <a:gd name="T12" fmla="*/ 6 w 123"/>
              <a:gd name="T13" fmla="*/ 52 h 124"/>
              <a:gd name="T14" fmla="*/ 2 w 123"/>
              <a:gd name="T15" fmla="*/ 76 h 124"/>
              <a:gd name="T16" fmla="*/ 18 w 123"/>
              <a:gd name="T17" fmla="*/ 70 h 124"/>
              <a:gd name="T18" fmla="*/ 15 w 123"/>
              <a:gd name="T19" fmla="*/ 73 h 124"/>
              <a:gd name="T20" fmla="*/ 2 w 123"/>
              <a:gd name="T21" fmla="*/ 76 h 124"/>
              <a:gd name="T22" fmla="*/ 17 w 123"/>
              <a:gd name="T23" fmla="*/ 97 h 124"/>
              <a:gd name="T24" fmla="*/ 32 w 123"/>
              <a:gd name="T25" fmla="*/ 111 h 124"/>
              <a:gd name="T26" fmla="*/ 53 w 123"/>
              <a:gd name="T27" fmla="*/ 124 h 124"/>
              <a:gd name="T28" fmla="*/ 53 w 123"/>
              <a:gd name="T29" fmla="*/ 107 h 124"/>
              <a:gd name="T30" fmla="*/ 56 w 123"/>
              <a:gd name="T31" fmla="*/ 107 h 124"/>
              <a:gd name="T32" fmla="*/ 64 w 123"/>
              <a:gd name="T33" fmla="*/ 118 h 124"/>
              <a:gd name="T34" fmla="*/ 93 w 123"/>
              <a:gd name="T35" fmla="*/ 116 h 124"/>
              <a:gd name="T36" fmla="*/ 82 w 123"/>
              <a:gd name="T37" fmla="*/ 102 h 124"/>
              <a:gd name="T38" fmla="*/ 85 w 123"/>
              <a:gd name="T39" fmla="*/ 101 h 124"/>
              <a:gd name="T40" fmla="*/ 97 w 123"/>
              <a:gd name="T41" fmla="*/ 104 h 124"/>
              <a:gd name="T42" fmla="*/ 120 w 123"/>
              <a:gd name="T43" fmla="*/ 83 h 124"/>
              <a:gd name="T44" fmla="*/ 103 w 123"/>
              <a:gd name="T45" fmla="*/ 81 h 124"/>
              <a:gd name="T46" fmla="*/ 104 w 123"/>
              <a:gd name="T47" fmla="*/ 80 h 124"/>
              <a:gd name="T48" fmla="*/ 120 w 123"/>
              <a:gd name="T49" fmla="*/ 83 h 124"/>
              <a:gd name="T50" fmla="*/ 116 w 123"/>
              <a:gd name="T51" fmla="*/ 59 h 124"/>
              <a:gd name="T52" fmla="*/ 107 w 123"/>
              <a:gd name="T53" fmla="*/ 52 h 124"/>
              <a:gd name="T54" fmla="*/ 121 w 123"/>
              <a:gd name="T55" fmla="*/ 46 h 124"/>
              <a:gd name="T56" fmla="*/ 106 w 123"/>
              <a:gd name="T57" fmla="*/ 29 h 124"/>
              <a:gd name="T58" fmla="*/ 92 w 123"/>
              <a:gd name="T59" fmla="*/ 30 h 124"/>
              <a:gd name="T60" fmla="*/ 91 w 123"/>
              <a:gd name="T61" fmla="*/ 14 h 124"/>
              <a:gd name="T62" fmla="*/ 68 w 123"/>
              <a:gd name="T63" fmla="*/ 0 h 124"/>
              <a:gd name="T64" fmla="*/ 69 w 123"/>
              <a:gd name="T65" fmla="*/ 18 h 124"/>
              <a:gd name="T66" fmla="*/ 66 w 123"/>
              <a:gd name="T67" fmla="*/ 17 h 124"/>
              <a:gd name="T68" fmla="*/ 58 w 123"/>
              <a:gd name="T69" fmla="*/ 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3" h="124">
                <a:moveTo>
                  <a:pt x="30" y="8"/>
                </a:moveTo>
                <a:cubicBezTo>
                  <a:pt x="34" y="6"/>
                  <a:pt x="39" y="7"/>
                  <a:pt x="43" y="10"/>
                </a:cubicBezTo>
                <a:cubicBezTo>
                  <a:pt x="40" y="13"/>
                  <a:pt x="39" y="18"/>
                  <a:pt x="40" y="23"/>
                </a:cubicBezTo>
                <a:cubicBezTo>
                  <a:pt x="40" y="23"/>
                  <a:pt x="40" y="23"/>
                  <a:pt x="40" y="23"/>
                </a:cubicBezTo>
                <a:cubicBezTo>
                  <a:pt x="40" y="23"/>
                  <a:pt x="39" y="23"/>
                  <a:pt x="39" y="23"/>
                </a:cubicBezTo>
                <a:cubicBezTo>
                  <a:pt x="39" y="23"/>
                  <a:pt x="38" y="24"/>
                  <a:pt x="38" y="24"/>
                </a:cubicBezTo>
                <a:cubicBezTo>
                  <a:pt x="37" y="23"/>
                  <a:pt x="36" y="22"/>
                  <a:pt x="35" y="22"/>
                </a:cubicBezTo>
                <a:cubicBezTo>
                  <a:pt x="32" y="20"/>
                  <a:pt x="28" y="19"/>
                  <a:pt x="25" y="19"/>
                </a:cubicBezTo>
                <a:cubicBezTo>
                  <a:pt x="24" y="15"/>
                  <a:pt x="26" y="10"/>
                  <a:pt x="30" y="8"/>
                </a:cubicBezTo>
                <a:close/>
                <a:moveTo>
                  <a:pt x="1" y="40"/>
                </a:moveTo>
                <a:cubicBezTo>
                  <a:pt x="2" y="35"/>
                  <a:pt x="7" y="31"/>
                  <a:pt x="13" y="32"/>
                </a:cubicBezTo>
                <a:cubicBezTo>
                  <a:pt x="13" y="36"/>
                  <a:pt x="16" y="40"/>
                  <a:pt x="19" y="43"/>
                </a:cubicBezTo>
                <a:cubicBezTo>
                  <a:pt x="19" y="43"/>
                  <a:pt x="19" y="44"/>
                  <a:pt x="19" y="44"/>
                </a:cubicBezTo>
                <a:cubicBezTo>
                  <a:pt x="13" y="44"/>
                  <a:pt x="8" y="47"/>
                  <a:pt x="6" y="52"/>
                </a:cubicBezTo>
                <a:cubicBezTo>
                  <a:pt x="2" y="49"/>
                  <a:pt x="0" y="44"/>
                  <a:pt x="1" y="40"/>
                </a:cubicBezTo>
                <a:close/>
                <a:moveTo>
                  <a:pt x="2" y="76"/>
                </a:moveTo>
                <a:cubicBezTo>
                  <a:pt x="0" y="72"/>
                  <a:pt x="2" y="66"/>
                  <a:pt x="7" y="63"/>
                </a:cubicBezTo>
                <a:cubicBezTo>
                  <a:pt x="9" y="67"/>
                  <a:pt x="13" y="70"/>
                  <a:pt x="18" y="70"/>
                </a:cubicBezTo>
                <a:cubicBezTo>
                  <a:pt x="18" y="71"/>
                  <a:pt x="18" y="71"/>
                  <a:pt x="18" y="71"/>
                </a:cubicBezTo>
                <a:cubicBezTo>
                  <a:pt x="17" y="72"/>
                  <a:pt x="16" y="73"/>
                  <a:pt x="15" y="73"/>
                </a:cubicBezTo>
                <a:cubicBezTo>
                  <a:pt x="12" y="76"/>
                  <a:pt x="9" y="79"/>
                  <a:pt x="9" y="83"/>
                </a:cubicBezTo>
                <a:cubicBezTo>
                  <a:pt x="5" y="82"/>
                  <a:pt x="3" y="80"/>
                  <a:pt x="2" y="76"/>
                </a:cubicBezTo>
                <a:close/>
                <a:moveTo>
                  <a:pt x="20" y="111"/>
                </a:moveTo>
                <a:cubicBezTo>
                  <a:pt x="16" y="108"/>
                  <a:pt x="15" y="102"/>
                  <a:pt x="17" y="97"/>
                </a:cubicBezTo>
                <a:cubicBezTo>
                  <a:pt x="21" y="98"/>
                  <a:pt x="25" y="98"/>
                  <a:pt x="29" y="95"/>
                </a:cubicBezTo>
                <a:cubicBezTo>
                  <a:pt x="27" y="101"/>
                  <a:pt x="28" y="107"/>
                  <a:pt x="32" y="111"/>
                </a:cubicBezTo>
                <a:cubicBezTo>
                  <a:pt x="28" y="113"/>
                  <a:pt x="24" y="113"/>
                  <a:pt x="20" y="111"/>
                </a:cubicBezTo>
                <a:close/>
                <a:moveTo>
                  <a:pt x="53" y="124"/>
                </a:moveTo>
                <a:cubicBezTo>
                  <a:pt x="48" y="124"/>
                  <a:pt x="44" y="120"/>
                  <a:pt x="43" y="115"/>
                </a:cubicBezTo>
                <a:cubicBezTo>
                  <a:pt x="47" y="114"/>
                  <a:pt x="51" y="111"/>
                  <a:pt x="53" y="107"/>
                </a:cubicBezTo>
                <a:cubicBezTo>
                  <a:pt x="54" y="107"/>
                  <a:pt x="54" y="107"/>
                  <a:pt x="55" y="107"/>
                </a:cubicBezTo>
                <a:cubicBezTo>
                  <a:pt x="55" y="107"/>
                  <a:pt x="56" y="107"/>
                  <a:pt x="56" y="107"/>
                </a:cubicBezTo>
                <a:cubicBezTo>
                  <a:pt x="56" y="107"/>
                  <a:pt x="56" y="108"/>
                  <a:pt x="56" y="108"/>
                </a:cubicBezTo>
                <a:cubicBezTo>
                  <a:pt x="57" y="112"/>
                  <a:pt x="60" y="116"/>
                  <a:pt x="64" y="118"/>
                </a:cubicBezTo>
                <a:cubicBezTo>
                  <a:pt x="62" y="122"/>
                  <a:pt x="57" y="124"/>
                  <a:pt x="53" y="124"/>
                </a:cubicBezTo>
                <a:close/>
                <a:moveTo>
                  <a:pt x="93" y="116"/>
                </a:moveTo>
                <a:cubicBezTo>
                  <a:pt x="89" y="119"/>
                  <a:pt x="83" y="118"/>
                  <a:pt x="79" y="115"/>
                </a:cubicBezTo>
                <a:cubicBezTo>
                  <a:pt x="82" y="111"/>
                  <a:pt x="83" y="107"/>
                  <a:pt x="82" y="102"/>
                </a:cubicBezTo>
                <a:cubicBezTo>
                  <a:pt x="83" y="102"/>
                  <a:pt x="83" y="102"/>
                  <a:pt x="84" y="101"/>
                </a:cubicBezTo>
                <a:cubicBezTo>
                  <a:pt x="84" y="101"/>
                  <a:pt x="84" y="101"/>
                  <a:pt x="85" y="101"/>
                </a:cubicBezTo>
                <a:cubicBezTo>
                  <a:pt x="86" y="101"/>
                  <a:pt x="86" y="102"/>
                  <a:pt x="87" y="102"/>
                </a:cubicBezTo>
                <a:cubicBezTo>
                  <a:pt x="90" y="104"/>
                  <a:pt x="94" y="105"/>
                  <a:pt x="97" y="104"/>
                </a:cubicBezTo>
                <a:cubicBezTo>
                  <a:pt x="98" y="109"/>
                  <a:pt x="96" y="113"/>
                  <a:pt x="93" y="116"/>
                </a:cubicBezTo>
                <a:close/>
                <a:moveTo>
                  <a:pt x="120" y="83"/>
                </a:moveTo>
                <a:cubicBezTo>
                  <a:pt x="119" y="89"/>
                  <a:pt x="114" y="92"/>
                  <a:pt x="108" y="92"/>
                </a:cubicBezTo>
                <a:cubicBezTo>
                  <a:pt x="108" y="88"/>
                  <a:pt x="106" y="84"/>
                  <a:pt x="103" y="81"/>
                </a:cubicBezTo>
                <a:cubicBezTo>
                  <a:pt x="103" y="80"/>
                  <a:pt x="103" y="80"/>
                  <a:pt x="103" y="80"/>
                </a:cubicBezTo>
                <a:cubicBezTo>
                  <a:pt x="104" y="80"/>
                  <a:pt x="104" y="80"/>
                  <a:pt x="104" y="80"/>
                </a:cubicBezTo>
                <a:cubicBezTo>
                  <a:pt x="109" y="79"/>
                  <a:pt x="114" y="77"/>
                  <a:pt x="117" y="73"/>
                </a:cubicBezTo>
                <a:cubicBezTo>
                  <a:pt x="120" y="76"/>
                  <a:pt x="121" y="80"/>
                  <a:pt x="120" y="83"/>
                </a:cubicBezTo>
                <a:close/>
                <a:moveTo>
                  <a:pt x="121" y="46"/>
                </a:moveTo>
                <a:cubicBezTo>
                  <a:pt x="123" y="50"/>
                  <a:pt x="121" y="56"/>
                  <a:pt x="116" y="59"/>
                </a:cubicBezTo>
                <a:cubicBezTo>
                  <a:pt x="114" y="56"/>
                  <a:pt x="110" y="54"/>
                  <a:pt x="106" y="53"/>
                </a:cubicBezTo>
                <a:cubicBezTo>
                  <a:pt x="106" y="53"/>
                  <a:pt x="106" y="53"/>
                  <a:pt x="107" y="52"/>
                </a:cubicBezTo>
                <a:cubicBezTo>
                  <a:pt x="111" y="49"/>
                  <a:pt x="114" y="44"/>
                  <a:pt x="113" y="39"/>
                </a:cubicBezTo>
                <a:cubicBezTo>
                  <a:pt x="117" y="40"/>
                  <a:pt x="120" y="42"/>
                  <a:pt x="121" y="46"/>
                </a:cubicBezTo>
                <a:close/>
                <a:moveTo>
                  <a:pt x="102" y="15"/>
                </a:moveTo>
                <a:cubicBezTo>
                  <a:pt x="106" y="18"/>
                  <a:pt x="108" y="24"/>
                  <a:pt x="106" y="29"/>
                </a:cubicBezTo>
                <a:cubicBezTo>
                  <a:pt x="101" y="27"/>
                  <a:pt x="97" y="28"/>
                  <a:pt x="93" y="30"/>
                </a:cubicBezTo>
                <a:cubicBezTo>
                  <a:pt x="93" y="30"/>
                  <a:pt x="92" y="30"/>
                  <a:pt x="92" y="30"/>
                </a:cubicBezTo>
                <a:cubicBezTo>
                  <a:pt x="93" y="29"/>
                  <a:pt x="93" y="29"/>
                  <a:pt x="93" y="28"/>
                </a:cubicBezTo>
                <a:cubicBezTo>
                  <a:pt x="95" y="23"/>
                  <a:pt x="94" y="18"/>
                  <a:pt x="91" y="14"/>
                </a:cubicBezTo>
                <a:cubicBezTo>
                  <a:pt x="95" y="12"/>
                  <a:pt x="99" y="13"/>
                  <a:pt x="102" y="15"/>
                </a:cubicBezTo>
                <a:close/>
                <a:moveTo>
                  <a:pt x="68" y="0"/>
                </a:moveTo>
                <a:cubicBezTo>
                  <a:pt x="73" y="0"/>
                  <a:pt x="77" y="4"/>
                  <a:pt x="79" y="9"/>
                </a:cubicBezTo>
                <a:cubicBezTo>
                  <a:pt x="74" y="11"/>
                  <a:pt x="71" y="14"/>
                  <a:pt x="69" y="18"/>
                </a:cubicBezTo>
                <a:cubicBezTo>
                  <a:pt x="68" y="18"/>
                  <a:pt x="67" y="17"/>
                  <a:pt x="66" y="17"/>
                </a:cubicBezTo>
                <a:cubicBezTo>
                  <a:pt x="66" y="17"/>
                  <a:pt x="66" y="17"/>
                  <a:pt x="66" y="17"/>
                </a:cubicBezTo>
                <a:cubicBezTo>
                  <a:pt x="66" y="17"/>
                  <a:pt x="66" y="17"/>
                  <a:pt x="66" y="17"/>
                </a:cubicBezTo>
                <a:cubicBezTo>
                  <a:pt x="65" y="13"/>
                  <a:pt x="62" y="8"/>
                  <a:pt x="58" y="6"/>
                </a:cubicBezTo>
                <a:cubicBezTo>
                  <a:pt x="60" y="2"/>
                  <a:pt x="64" y="0"/>
                  <a:pt x="68"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9" name="Freeform 212"/>
          <p:cNvSpPr>
            <a:spLocks noEditPoints="1"/>
          </p:cNvSpPr>
          <p:nvPr/>
        </p:nvSpPr>
        <p:spPr bwMode="auto">
          <a:xfrm>
            <a:off x="5865624" y="3910378"/>
            <a:ext cx="222461" cy="226858"/>
          </a:xfrm>
          <a:custGeom>
            <a:avLst/>
            <a:gdLst>
              <a:gd name="T0" fmla="*/ 55 w 107"/>
              <a:gd name="T1" fmla="*/ 10 h 109"/>
              <a:gd name="T2" fmla="*/ 47 w 107"/>
              <a:gd name="T3" fmla="*/ 21 h 109"/>
              <a:gd name="T4" fmla="*/ 35 w 107"/>
              <a:gd name="T5" fmla="*/ 14 h 109"/>
              <a:gd name="T6" fmla="*/ 10 w 107"/>
              <a:gd name="T7" fmla="*/ 18 h 109"/>
              <a:gd name="T8" fmla="*/ 28 w 107"/>
              <a:gd name="T9" fmla="*/ 18 h 109"/>
              <a:gd name="T10" fmla="*/ 28 w 107"/>
              <a:gd name="T11" fmla="*/ 32 h 109"/>
              <a:gd name="T12" fmla="*/ 13 w 107"/>
              <a:gd name="T13" fmla="*/ 33 h 109"/>
              <a:gd name="T14" fmla="*/ 0 w 107"/>
              <a:gd name="T15" fmla="*/ 49 h 109"/>
              <a:gd name="T16" fmla="*/ 17 w 107"/>
              <a:gd name="T17" fmla="*/ 51 h 109"/>
              <a:gd name="T18" fmla="*/ 0 w 107"/>
              <a:gd name="T19" fmla="*/ 49 h 109"/>
              <a:gd name="T20" fmla="*/ 9 w 107"/>
              <a:gd name="T21" fmla="*/ 68 h 109"/>
              <a:gd name="T22" fmla="*/ 23 w 107"/>
              <a:gd name="T23" fmla="*/ 72 h 109"/>
              <a:gd name="T24" fmla="*/ 20 w 107"/>
              <a:gd name="T25" fmla="*/ 84 h 109"/>
              <a:gd name="T26" fmla="*/ 29 w 107"/>
              <a:gd name="T27" fmla="*/ 103 h 109"/>
              <a:gd name="T28" fmla="*/ 37 w 107"/>
              <a:gd name="T29" fmla="*/ 88 h 109"/>
              <a:gd name="T30" fmla="*/ 29 w 107"/>
              <a:gd name="T31" fmla="*/ 103 h 109"/>
              <a:gd name="T32" fmla="*/ 51 w 107"/>
              <a:gd name="T33" fmla="*/ 99 h 109"/>
              <a:gd name="T34" fmla="*/ 59 w 107"/>
              <a:gd name="T35" fmla="*/ 88 h 109"/>
              <a:gd name="T36" fmla="*/ 60 w 107"/>
              <a:gd name="T37" fmla="*/ 89 h 109"/>
              <a:gd name="T38" fmla="*/ 64 w 107"/>
              <a:gd name="T39" fmla="*/ 107 h 109"/>
              <a:gd name="T40" fmla="*/ 81 w 107"/>
              <a:gd name="T41" fmla="*/ 91 h 109"/>
              <a:gd name="T42" fmla="*/ 78 w 107"/>
              <a:gd name="T43" fmla="*/ 77 h 109"/>
              <a:gd name="T44" fmla="*/ 82 w 107"/>
              <a:gd name="T45" fmla="*/ 78 h 109"/>
              <a:gd name="T46" fmla="*/ 96 w 107"/>
              <a:gd name="T47" fmla="*/ 89 h 109"/>
              <a:gd name="T48" fmla="*/ 96 w 107"/>
              <a:gd name="T49" fmla="*/ 68 h 109"/>
              <a:gd name="T50" fmla="*/ 89 w 107"/>
              <a:gd name="T51" fmla="*/ 57 h 109"/>
              <a:gd name="T52" fmla="*/ 97 w 107"/>
              <a:gd name="T53" fmla="*/ 48 h 109"/>
              <a:gd name="T54" fmla="*/ 100 w 107"/>
              <a:gd name="T55" fmla="*/ 27 h 109"/>
              <a:gd name="T56" fmla="*/ 96 w 107"/>
              <a:gd name="T57" fmla="*/ 42 h 109"/>
              <a:gd name="T58" fmla="*/ 86 w 107"/>
              <a:gd name="T59" fmla="*/ 25 h 109"/>
              <a:gd name="T60" fmla="*/ 77 w 107"/>
              <a:gd name="T61" fmla="*/ 5 h 109"/>
              <a:gd name="T62" fmla="*/ 82 w 107"/>
              <a:gd name="T63" fmla="*/ 20 h 109"/>
              <a:gd name="T64" fmla="*/ 64 w 107"/>
              <a:gd name="T65" fmla="*/ 1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 h="109">
                <a:moveTo>
                  <a:pt x="43" y="1"/>
                </a:moveTo>
                <a:cubicBezTo>
                  <a:pt x="48" y="0"/>
                  <a:pt x="54" y="4"/>
                  <a:pt x="55" y="10"/>
                </a:cubicBezTo>
                <a:cubicBezTo>
                  <a:pt x="50" y="11"/>
                  <a:pt x="47" y="16"/>
                  <a:pt x="47" y="21"/>
                </a:cubicBezTo>
                <a:cubicBezTo>
                  <a:pt x="47" y="21"/>
                  <a:pt x="47" y="21"/>
                  <a:pt x="47" y="21"/>
                </a:cubicBezTo>
                <a:cubicBezTo>
                  <a:pt x="47" y="21"/>
                  <a:pt x="47" y="20"/>
                  <a:pt x="46" y="20"/>
                </a:cubicBezTo>
                <a:cubicBezTo>
                  <a:pt x="44" y="16"/>
                  <a:pt x="40" y="14"/>
                  <a:pt x="35" y="14"/>
                </a:cubicBezTo>
                <a:cubicBezTo>
                  <a:pt x="34" y="8"/>
                  <a:pt x="38" y="2"/>
                  <a:pt x="43" y="1"/>
                </a:cubicBezTo>
                <a:close/>
                <a:moveTo>
                  <a:pt x="10" y="18"/>
                </a:moveTo>
                <a:cubicBezTo>
                  <a:pt x="13" y="14"/>
                  <a:pt x="20" y="13"/>
                  <a:pt x="25" y="17"/>
                </a:cubicBezTo>
                <a:cubicBezTo>
                  <a:pt x="26" y="17"/>
                  <a:pt x="27" y="18"/>
                  <a:pt x="28" y="18"/>
                </a:cubicBezTo>
                <a:cubicBezTo>
                  <a:pt x="25" y="22"/>
                  <a:pt x="25" y="27"/>
                  <a:pt x="28" y="31"/>
                </a:cubicBezTo>
                <a:cubicBezTo>
                  <a:pt x="28" y="31"/>
                  <a:pt x="28" y="32"/>
                  <a:pt x="28" y="32"/>
                </a:cubicBezTo>
                <a:cubicBezTo>
                  <a:pt x="27" y="31"/>
                  <a:pt x="25" y="31"/>
                  <a:pt x="24" y="31"/>
                </a:cubicBezTo>
                <a:cubicBezTo>
                  <a:pt x="20" y="30"/>
                  <a:pt x="16" y="30"/>
                  <a:pt x="13" y="33"/>
                </a:cubicBezTo>
                <a:cubicBezTo>
                  <a:pt x="9" y="29"/>
                  <a:pt x="7" y="23"/>
                  <a:pt x="10" y="18"/>
                </a:cubicBezTo>
                <a:close/>
                <a:moveTo>
                  <a:pt x="0" y="49"/>
                </a:moveTo>
                <a:cubicBezTo>
                  <a:pt x="0" y="44"/>
                  <a:pt x="4" y="40"/>
                  <a:pt x="10" y="39"/>
                </a:cubicBezTo>
                <a:cubicBezTo>
                  <a:pt x="9" y="44"/>
                  <a:pt x="12" y="49"/>
                  <a:pt x="17" y="51"/>
                </a:cubicBezTo>
                <a:cubicBezTo>
                  <a:pt x="13" y="53"/>
                  <a:pt x="11" y="56"/>
                  <a:pt x="10" y="59"/>
                </a:cubicBezTo>
                <a:cubicBezTo>
                  <a:pt x="4" y="58"/>
                  <a:pt x="0" y="54"/>
                  <a:pt x="0" y="49"/>
                </a:cubicBezTo>
                <a:close/>
                <a:moveTo>
                  <a:pt x="6" y="83"/>
                </a:moveTo>
                <a:cubicBezTo>
                  <a:pt x="2" y="78"/>
                  <a:pt x="4" y="72"/>
                  <a:pt x="9" y="68"/>
                </a:cubicBezTo>
                <a:cubicBezTo>
                  <a:pt x="9" y="67"/>
                  <a:pt x="10" y="67"/>
                  <a:pt x="11" y="66"/>
                </a:cubicBezTo>
                <a:cubicBezTo>
                  <a:pt x="13" y="70"/>
                  <a:pt x="18" y="72"/>
                  <a:pt x="23" y="72"/>
                </a:cubicBezTo>
                <a:cubicBezTo>
                  <a:pt x="22" y="72"/>
                  <a:pt x="22" y="73"/>
                  <a:pt x="22" y="73"/>
                </a:cubicBezTo>
                <a:cubicBezTo>
                  <a:pt x="19" y="77"/>
                  <a:pt x="19" y="81"/>
                  <a:pt x="20" y="84"/>
                </a:cubicBezTo>
                <a:cubicBezTo>
                  <a:pt x="15" y="87"/>
                  <a:pt x="9" y="87"/>
                  <a:pt x="6" y="83"/>
                </a:cubicBezTo>
                <a:close/>
                <a:moveTo>
                  <a:pt x="29" y="103"/>
                </a:moveTo>
                <a:cubicBezTo>
                  <a:pt x="24" y="101"/>
                  <a:pt x="22" y="95"/>
                  <a:pt x="24" y="89"/>
                </a:cubicBezTo>
                <a:cubicBezTo>
                  <a:pt x="28" y="92"/>
                  <a:pt x="33" y="91"/>
                  <a:pt x="37" y="88"/>
                </a:cubicBezTo>
                <a:cubicBezTo>
                  <a:pt x="37" y="92"/>
                  <a:pt x="39" y="95"/>
                  <a:pt x="42" y="97"/>
                </a:cubicBezTo>
                <a:cubicBezTo>
                  <a:pt x="39" y="102"/>
                  <a:pt x="33" y="105"/>
                  <a:pt x="29" y="103"/>
                </a:cubicBezTo>
                <a:close/>
                <a:moveTo>
                  <a:pt x="64" y="107"/>
                </a:moveTo>
                <a:cubicBezTo>
                  <a:pt x="59" y="109"/>
                  <a:pt x="53" y="105"/>
                  <a:pt x="51" y="99"/>
                </a:cubicBezTo>
                <a:cubicBezTo>
                  <a:pt x="51" y="99"/>
                  <a:pt x="51" y="99"/>
                  <a:pt x="51" y="98"/>
                </a:cubicBezTo>
                <a:cubicBezTo>
                  <a:pt x="55" y="97"/>
                  <a:pt x="58" y="93"/>
                  <a:pt x="59" y="88"/>
                </a:cubicBezTo>
                <a:cubicBezTo>
                  <a:pt x="59" y="88"/>
                  <a:pt x="59" y="88"/>
                  <a:pt x="59" y="87"/>
                </a:cubicBezTo>
                <a:cubicBezTo>
                  <a:pt x="59" y="88"/>
                  <a:pt x="60" y="89"/>
                  <a:pt x="60" y="89"/>
                </a:cubicBezTo>
                <a:cubicBezTo>
                  <a:pt x="63" y="93"/>
                  <a:pt x="67" y="95"/>
                  <a:pt x="71" y="95"/>
                </a:cubicBezTo>
                <a:cubicBezTo>
                  <a:pt x="72" y="100"/>
                  <a:pt x="69" y="106"/>
                  <a:pt x="64" y="107"/>
                </a:cubicBezTo>
                <a:close/>
                <a:moveTo>
                  <a:pt x="96" y="89"/>
                </a:moveTo>
                <a:cubicBezTo>
                  <a:pt x="93" y="93"/>
                  <a:pt x="86" y="95"/>
                  <a:pt x="81" y="91"/>
                </a:cubicBezTo>
                <a:cubicBezTo>
                  <a:pt x="80" y="91"/>
                  <a:pt x="80" y="91"/>
                  <a:pt x="79" y="90"/>
                </a:cubicBezTo>
                <a:cubicBezTo>
                  <a:pt x="81" y="86"/>
                  <a:pt x="81" y="81"/>
                  <a:pt x="78" y="77"/>
                </a:cubicBezTo>
                <a:cubicBezTo>
                  <a:pt x="78" y="77"/>
                  <a:pt x="78" y="77"/>
                  <a:pt x="78" y="77"/>
                </a:cubicBezTo>
                <a:cubicBezTo>
                  <a:pt x="79" y="77"/>
                  <a:pt x="81" y="78"/>
                  <a:pt x="82" y="78"/>
                </a:cubicBezTo>
                <a:cubicBezTo>
                  <a:pt x="86" y="79"/>
                  <a:pt x="90" y="78"/>
                  <a:pt x="92" y="75"/>
                </a:cubicBezTo>
                <a:cubicBezTo>
                  <a:pt x="97" y="79"/>
                  <a:pt x="98" y="84"/>
                  <a:pt x="96" y="89"/>
                </a:cubicBezTo>
                <a:close/>
                <a:moveTo>
                  <a:pt x="107" y="58"/>
                </a:moveTo>
                <a:cubicBezTo>
                  <a:pt x="107" y="63"/>
                  <a:pt x="103" y="68"/>
                  <a:pt x="96" y="68"/>
                </a:cubicBezTo>
                <a:cubicBezTo>
                  <a:pt x="96" y="68"/>
                  <a:pt x="96" y="68"/>
                  <a:pt x="96" y="68"/>
                </a:cubicBezTo>
                <a:cubicBezTo>
                  <a:pt x="96" y="63"/>
                  <a:pt x="93" y="59"/>
                  <a:pt x="89" y="57"/>
                </a:cubicBezTo>
                <a:cubicBezTo>
                  <a:pt x="89" y="57"/>
                  <a:pt x="89" y="57"/>
                  <a:pt x="89" y="57"/>
                </a:cubicBezTo>
                <a:cubicBezTo>
                  <a:pt x="93" y="56"/>
                  <a:pt x="96" y="52"/>
                  <a:pt x="97" y="48"/>
                </a:cubicBezTo>
                <a:cubicBezTo>
                  <a:pt x="102" y="49"/>
                  <a:pt x="107" y="53"/>
                  <a:pt x="107" y="58"/>
                </a:cubicBezTo>
                <a:close/>
                <a:moveTo>
                  <a:pt x="100" y="27"/>
                </a:moveTo>
                <a:cubicBezTo>
                  <a:pt x="104" y="32"/>
                  <a:pt x="102" y="38"/>
                  <a:pt x="97" y="42"/>
                </a:cubicBezTo>
                <a:cubicBezTo>
                  <a:pt x="97" y="42"/>
                  <a:pt x="96" y="42"/>
                  <a:pt x="96" y="42"/>
                </a:cubicBezTo>
                <a:cubicBezTo>
                  <a:pt x="94" y="38"/>
                  <a:pt x="90" y="36"/>
                  <a:pt x="85" y="36"/>
                </a:cubicBezTo>
                <a:cubicBezTo>
                  <a:pt x="87" y="33"/>
                  <a:pt x="88" y="28"/>
                  <a:pt x="86" y="25"/>
                </a:cubicBezTo>
                <a:cubicBezTo>
                  <a:pt x="91" y="22"/>
                  <a:pt x="97" y="23"/>
                  <a:pt x="100" y="27"/>
                </a:cubicBezTo>
                <a:close/>
                <a:moveTo>
                  <a:pt x="77" y="5"/>
                </a:moveTo>
                <a:cubicBezTo>
                  <a:pt x="82" y="7"/>
                  <a:pt x="84" y="13"/>
                  <a:pt x="82" y="19"/>
                </a:cubicBezTo>
                <a:cubicBezTo>
                  <a:pt x="82" y="19"/>
                  <a:pt x="82" y="19"/>
                  <a:pt x="82" y="20"/>
                </a:cubicBezTo>
                <a:cubicBezTo>
                  <a:pt x="77" y="17"/>
                  <a:pt x="72" y="19"/>
                  <a:pt x="69" y="22"/>
                </a:cubicBezTo>
                <a:cubicBezTo>
                  <a:pt x="69" y="18"/>
                  <a:pt x="67" y="14"/>
                  <a:pt x="64" y="11"/>
                </a:cubicBezTo>
                <a:cubicBezTo>
                  <a:pt x="66" y="6"/>
                  <a:pt x="72" y="3"/>
                  <a:pt x="77" y="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0" name="Freeform 213"/>
          <p:cNvSpPr>
            <a:spLocks noEditPoints="1"/>
          </p:cNvSpPr>
          <p:nvPr/>
        </p:nvSpPr>
        <p:spPr bwMode="auto">
          <a:xfrm>
            <a:off x="5891124" y="3937636"/>
            <a:ext cx="172341" cy="172341"/>
          </a:xfrm>
          <a:custGeom>
            <a:avLst/>
            <a:gdLst>
              <a:gd name="T0" fmla="*/ 21 w 83"/>
              <a:gd name="T1" fmla="*/ 5 h 83"/>
              <a:gd name="T2" fmla="*/ 32 w 83"/>
              <a:gd name="T3" fmla="*/ 9 h 83"/>
              <a:gd name="T4" fmla="*/ 36 w 83"/>
              <a:gd name="T5" fmla="*/ 19 h 83"/>
              <a:gd name="T6" fmla="*/ 35 w 83"/>
              <a:gd name="T7" fmla="*/ 19 h 83"/>
              <a:gd name="T8" fmla="*/ 25 w 83"/>
              <a:gd name="T9" fmla="*/ 25 h 83"/>
              <a:gd name="T10" fmla="*/ 18 w 83"/>
              <a:gd name="T11" fmla="*/ 16 h 83"/>
              <a:gd name="T12" fmla="*/ 21 w 83"/>
              <a:gd name="T13" fmla="*/ 5 h 83"/>
              <a:gd name="T14" fmla="*/ 1 w 83"/>
              <a:gd name="T15" fmla="*/ 26 h 83"/>
              <a:gd name="T16" fmla="*/ 7 w 83"/>
              <a:gd name="T17" fmla="*/ 36 h 83"/>
              <a:gd name="T18" fmla="*/ 18 w 83"/>
              <a:gd name="T19" fmla="*/ 37 h 83"/>
              <a:gd name="T20" fmla="*/ 23 w 83"/>
              <a:gd name="T21" fmla="*/ 26 h 83"/>
              <a:gd name="T22" fmla="*/ 11 w 83"/>
              <a:gd name="T23" fmla="*/ 21 h 83"/>
              <a:gd name="T24" fmla="*/ 1 w 83"/>
              <a:gd name="T25" fmla="*/ 26 h 83"/>
              <a:gd name="T26" fmla="*/ 1 w 83"/>
              <a:gd name="T27" fmla="*/ 50 h 83"/>
              <a:gd name="T28" fmla="*/ 7 w 83"/>
              <a:gd name="T29" fmla="*/ 41 h 83"/>
              <a:gd name="T30" fmla="*/ 17 w 83"/>
              <a:gd name="T31" fmla="*/ 39 h 83"/>
              <a:gd name="T32" fmla="*/ 17 w 83"/>
              <a:gd name="T33" fmla="*/ 47 h 83"/>
              <a:gd name="T34" fmla="*/ 19 w 83"/>
              <a:gd name="T35" fmla="*/ 52 h 83"/>
              <a:gd name="T36" fmla="*/ 12 w 83"/>
              <a:gd name="T37" fmla="*/ 55 h 83"/>
              <a:gd name="T38" fmla="*/ 1 w 83"/>
              <a:gd name="T39" fmla="*/ 50 h 83"/>
              <a:gd name="T40" fmla="*/ 14 w 83"/>
              <a:gd name="T41" fmla="*/ 74 h 83"/>
              <a:gd name="T42" fmla="*/ 25 w 83"/>
              <a:gd name="T43" fmla="*/ 71 h 83"/>
              <a:gd name="T44" fmla="*/ 29 w 83"/>
              <a:gd name="T45" fmla="*/ 63 h 83"/>
              <a:gd name="T46" fmla="*/ 20 w 83"/>
              <a:gd name="T47" fmla="*/ 54 h 83"/>
              <a:gd name="T48" fmla="*/ 12 w 83"/>
              <a:gd name="T49" fmla="*/ 62 h 83"/>
              <a:gd name="T50" fmla="*/ 14 w 83"/>
              <a:gd name="T51" fmla="*/ 74 h 83"/>
              <a:gd name="T52" fmla="*/ 35 w 83"/>
              <a:gd name="T53" fmla="*/ 83 h 83"/>
              <a:gd name="T54" fmla="*/ 28 w 83"/>
              <a:gd name="T55" fmla="*/ 73 h 83"/>
              <a:gd name="T56" fmla="*/ 30 w 83"/>
              <a:gd name="T57" fmla="*/ 63 h 83"/>
              <a:gd name="T58" fmla="*/ 43 w 83"/>
              <a:gd name="T59" fmla="*/ 65 h 83"/>
              <a:gd name="T60" fmla="*/ 44 w 83"/>
              <a:gd name="T61" fmla="*/ 75 h 83"/>
              <a:gd name="T62" fmla="*/ 35 w 83"/>
              <a:gd name="T63" fmla="*/ 83 h 83"/>
              <a:gd name="T64" fmla="*/ 62 w 83"/>
              <a:gd name="T65" fmla="*/ 77 h 83"/>
              <a:gd name="T66" fmla="*/ 51 w 83"/>
              <a:gd name="T67" fmla="*/ 75 h 83"/>
              <a:gd name="T68" fmla="*/ 46 w 83"/>
              <a:gd name="T69" fmla="*/ 65 h 83"/>
              <a:gd name="T70" fmla="*/ 57 w 83"/>
              <a:gd name="T71" fmla="*/ 59 h 83"/>
              <a:gd name="T72" fmla="*/ 63 w 83"/>
              <a:gd name="T73" fmla="*/ 66 h 83"/>
              <a:gd name="T74" fmla="*/ 62 w 83"/>
              <a:gd name="T75" fmla="*/ 77 h 83"/>
              <a:gd name="T76" fmla="*/ 81 w 83"/>
              <a:gd name="T77" fmla="*/ 56 h 83"/>
              <a:gd name="T78" fmla="*/ 74 w 83"/>
              <a:gd name="T79" fmla="*/ 47 h 83"/>
              <a:gd name="T80" fmla="*/ 63 w 83"/>
              <a:gd name="T81" fmla="*/ 46 h 83"/>
              <a:gd name="T82" fmla="*/ 58 w 83"/>
              <a:gd name="T83" fmla="*/ 57 h 83"/>
              <a:gd name="T84" fmla="*/ 70 w 83"/>
              <a:gd name="T85" fmla="*/ 62 h 83"/>
              <a:gd name="T86" fmla="*/ 81 w 83"/>
              <a:gd name="T87" fmla="*/ 56 h 83"/>
              <a:gd name="T88" fmla="*/ 81 w 83"/>
              <a:gd name="T89" fmla="*/ 31 h 83"/>
              <a:gd name="T90" fmla="*/ 76 w 83"/>
              <a:gd name="T91" fmla="*/ 41 h 83"/>
              <a:gd name="T92" fmla="*/ 64 w 83"/>
              <a:gd name="T93" fmla="*/ 44 h 83"/>
              <a:gd name="T94" fmla="*/ 63 w 83"/>
              <a:gd name="T95" fmla="*/ 37 h 83"/>
              <a:gd name="T96" fmla="*/ 61 w 83"/>
              <a:gd name="T97" fmla="*/ 32 h 83"/>
              <a:gd name="T98" fmla="*/ 70 w 83"/>
              <a:gd name="T99" fmla="*/ 27 h 83"/>
              <a:gd name="T100" fmla="*/ 81 w 83"/>
              <a:gd name="T101" fmla="*/ 31 h 83"/>
              <a:gd name="T102" fmla="*/ 69 w 83"/>
              <a:gd name="T103" fmla="*/ 10 h 83"/>
              <a:gd name="T104" fmla="*/ 58 w 83"/>
              <a:gd name="T105" fmla="*/ 13 h 83"/>
              <a:gd name="T106" fmla="*/ 52 w 83"/>
              <a:gd name="T107" fmla="*/ 22 h 83"/>
              <a:gd name="T108" fmla="*/ 61 w 83"/>
              <a:gd name="T109" fmla="*/ 31 h 83"/>
              <a:gd name="T110" fmla="*/ 70 w 83"/>
              <a:gd name="T111" fmla="*/ 22 h 83"/>
              <a:gd name="T112" fmla="*/ 69 w 83"/>
              <a:gd name="T113" fmla="*/ 10 h 83"/>
              <a:gd name="T114" fmla="*/ 46 w 83"/>
              <a:gd name="T115" fmla="*/ 0 h 83"/>
              <a:gd name="T116" fmla="*/ 53 w 83"/>
              <a:gd name="T117" fmla="*/ 9 h 83"/>
              <a:gd name="T118" fmla="*/ 51 w 83"/>
              <a:gd name="T119" fmla="*/ 21 h 83"/>
              <a:gd name="T120" fmla="*/ 39 w 83"/>
              <a:gd name="T121" fmla="*/ 19 h 83"/>
              <a:gd name="T122" fmla="*/ 38 w 83"/>
              <a:gd name="T123" fmla="*/ 8 h 83"/>
              <a:gd name="T124" fmla="*/ 46 w 83"/>
              <a:gd name="T12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 h="83">
                <a:moveTo>
                  <a:pt x="21" y="5"/>
                </a:moveTo>
                <a:cubicBezTo>
                  <a:pt x="24" y="3"/>
                  <a:pt x="29" y="5"/>
                  <a:pt x="32" y="9"/>
                </a:cubicBezTo>
                <a:cubicBezTo>
                  <a:pt x="33" y="11"/>
                  <a:pt x="35" y="15"/>
                  <a:pt x="36" y="19"/>
                </a:cubicBezTo>
                <a:cubicBezTo>
                  <a:pt x="36" y="19"/>
                  <a:pt x="36" y="19"/>
                  <a:pt x="35" y="19"/>
                </a:cubicBezTo>
                <a:cubicBezTo>
                  <a:pt x="31" y="20"/>
                  <a:pt x="28" y="22"/>
                  <a:pt x="25" y="25"/>
                </a:cubicBezTo>
                <a:cubicBezTo>
                  <a:pt x="22" y="22"/>
                  <a:pt x="19" y="18"/>
                  <a:pt x="18" y="16"/>
                </a:cubicBezTo>
                <a:cubicBezTo>
                  <a:pt x="16" y="12"/>
                  <a:pt x="17" y="7"/>
                  <a:pt x="21" y="5"/>
                </a:cubicBezTo>
                <a:close/>
                <a:moveTo>
                  <a:pt x="1" y="26"/>
                </a:moveTo>
                <a:cubicBezTo>
                  <a:pt x="0" y="30"/>
                  <a:pt x="3" y="34"/>
                  <a:pt x="7" y="36"/>
                </a:cubicBezTo>
                <a:cubicBezTo>
                  <a:pt x="9" y="36"/>
                  <a:pt x="14" y="37"/>
                  <a:pt x="18" y="37"/>
                </a:cubicBezTo>
                <a:cubicBezTo>
                  <a:pt x="18" y="33"/>
                  <a:pt x="20" y="29"/>
                  <a:pt x="23" y="26"/>
                </a:cubicBezTo>
                <a:cubicBezTo>
                  <a:pt x="19" y="23"/>
                  <a:pt x="14" y="22"/>
                  <a:pt x="11" y="21"/>
                </a:cubicBezTo>
                <a:cubicBezTo>
                  <a:pt x="7" y="20"/>
                  <a:pt x="2" y="22"/>
                  <a:pt x="1" y="26"/>
                </a:cubicBezTo>
                <a:close/>
                <a:moveTo>
                  <a:pt x="1" y="50"/>
                </a:moveTo>
                <a:cubicBezTo>
                  <a:pt x="0" y="46"/>
                  <a:pt x="3" y="42"/>
                  <a:pt x="7" y="41"/>
                </a:cubicBezTo>
                <a:cubicBezTo>
                  <a:pt x="9" y="40"/>
                  <a:pt x="13" y="39"/>
                  <a:pt x="17" y="39"/>
                </a:cubicBezTo>
                <a:cubicBezTo>
                  <a:pt x="17" y="42"/>
                  <a:pt x="17" y="44"/>
                  <a:pt x="17" y="47"/>
                </a:cubicBezTo>
                <a:cubicBezTo>
                  <a:pt x="18" y="49"/>
                  <a:pt x="18" y="51"/>
                  <a:pt x="19" y="52"/>
                </a:cubicBezTo>
                <a:cubicBezTo>
                  <a:pt x="16" y="54"/>
                  <a:pt x="13" y="55"/>
                  <a:pt x="12" y="55"/>
                </a:cubicBezTo>
                <a:cubicBezTo>
                  <a:pt x="7" y="57"/>
                  <a:pt x="2" y="54"/>
                  <a:pt x="1" y="50"/>
                </a:cubicBezTo>
                <a:close/>
                <a:moveTo>
                  <a:pt x="14" y="74"/>
                </a:moveTo>
                <a:cubicBezTo>
                  <a:pt x="17" y="76"/>
                  <a:pt x="22" y="75"/>
                  <a:pt x="25" y="71"/>
                </a:cubicBezTo>
                <a:cubicBezTo>
                  <a:pt x="26" y="69"/>
                  <a:pt x="28" y="66"/>
                  <a:pt x="29" y="63"/>
                </a:cubicBezTo>
                <a:cubicBezTo>
                  <a:pt x="25" y="61"/>
                  <a:pt x="22" y="57"/>
                  <a:pt x="20" y="54"/>
                </a:cubicBezTo>
                <a:cubicBezTo>
                  <a:pt x="17" y="56"/>
                  <a:pt x="14" y="60"/>
                  <a:pt x="12" y="62"/>
                </a:cubicBezTo>
                <a:cubicBezTo>
                  <a:pt x="9" y="66"/>
                  <a:pt x="10" y="71"/>
                  <a:pt x="14" y="74"/>
                </a:cubicBezTo>
                <a:close/>
                <a:moveTo>
                  <a:pt x="35" y="83"/>
                </a:moveTo>
                <a:cubicBezTo>
                  <a:pt x="31" y="82"/>
                  <a:pt x="28" y="78"/>
                  <a:pt x="28" y="73"/>
                </a:cubicBezTo>
                <a:cubicBezTo>
                  <a:pt x="29" y="71"/>
                  <a:pt x="29" y="67"/>
                  <a:pt x="30" y="63"/>
                </a:cubicBezTo>
                <a:cubicBezTo>
                  <a:pt x="34" y="65"/>
                  <a:pt x="39" y="66"/>
                  <a:pt x="43" y="65"/>
                </a:cubicBezTo>
                <a:cubicBezTo>
                  <a:pt x="44" y="69"/>
                  <a:pt x="44" y="73"/>
                  <a:pt x="44" y="75"/>
                </a:cubicBezTo>
                <a:cubicBezTo>
                  <a:pt x="43" y="80"/>
                  <a:pt x="39" y="83"/>
                  <a:pt x="35" y="83"/>
                </a:cubicBezTo>
                <a:close/>
                <a:moveTo>
                  <a:pt x="62" y="77"/>
                </a:moveTo>
                <a:cubicBezTo>
                  <a:pt x="59" y="80"/>
                  <a:pt x="54" y="79"/>
                  <a:pt x="51" y="75"/>
                </a:cubicBezTo>
                <a:cubicBezTo>
                  <a:pt x="49" y="73"/>
                  <a:pt x="47" y="69"/>
                  <a:pt x="46" y="65"/>
                </a:cubicBezTo>
                <a:cubicBezTo>
                  <a:pt x="50" y="64"/>
                  <a:pt x="54" y="62"/>
                  <a:pt x="57" y="59"/>
                </a:cubicBezTo>
                <a:cubicBezTo>
                  <a:pt x="60" y="61"/>
                  <a:pt x="62" y="64"/>
                  <a:pt x="63" y="66"/>
                </a:cubicBezTo>
                <a:cubicBezTo>
                  <a:pt x="66" y="70"/>
                  <a:pt x="66" y="75"/>
                  <a:pt x="62" y="77"/>
                </a:cubicBezTo>
                <a:close/>
                <a:moveTo>
                  <a:pt x="81" y="56"/>
                </a:moveTo>
                <a:cubicBezTo>
                  <a:pt x="81" y="52"/>
                  <a:pt x="78" y="48"/>
                  <a:pt x="74" y="47"/>
                </a:cubicBezTo>
                <a:cubicBezTo>
                  <a:pt x="72" y="46"/>
                  <a:pt x="67" y="46"/>
                  <a:pt x="63" y="46"/>
                </a:cubicBezTo>
                <a:cubicBezTo>
                  <a:pt x="63" y="50"/>
                  <a:pt x="61" y="54"/>
                  <a:pt x="58" y="57"/>
                </a:cubicBezTo>
                <a:cubicBezTo>
                  <a:pt x="62" y="59"/>
                  <a:pt x="68" y="61"/>
                  <a:pt x="70" y="62"/>
                </a:cubicBezTo>
                <a:cubicBezTo>
                  <a:pt x="75" y="63"/>
                  <a:pt x="80" y="60"/>
                  <a:pt x="81" y="56"/>
                </a:cubicBezTo>
                <a:close/>
                <a:moveTo>
                  <a:pt x="81" y="31"/>
                </a:moveTo>
                <a:cubicBezTo>
                  <a:pt x="83" y="35"/>
                  <a:pt x="80" y="39"/>
                  <a:pt x="76" y="41"/>
                </a:cubicBezTo>
                <a:cubicBezTo>
                  <a:pt x="74" y="42"/>
                  <a:pt x="68" y="43"/>
                  <a:pt x="64" y="44"/>
                </a:cubicBezTo>
                <a:cubicBezTo>
                  <a:pt x="64" y="42"/>
                  <a:pt x="64" y="39"/>
                  <a:pt x="63" y="37"/>
                </a:cubicBezTo>
                <a:cubicBezTo>
                  <a:pt x="63" y="35"/>
                  <a:pt x="62" y="33"/>
                  <a:pt x="61" y="32"/>
                </a:cubicBezTo>
                <a:cubicBezTo>
                  <a:pt x="65" y="29"/>
                  <a:pt x="68" y="28"/>
                  <a:pt x="70" y="27"/>
                </a:cubicBezTo>
                <a:cubicBezTo>
                  <a:pt x="75" y="25"/>
                  <a:pt x="80" y="27"/>
                  <a:pt x="81" y="31"/>
                </a:cubicBezTo>
                <a:close/>
                <a:moveTo>
                  <a:pt x="69" y="10"/>
                </a:moveTo>
                <a:cubicBezTo>
                  <a:pt x="65" y="8"/>
                  <a:pt x="60" y="9"/>
                  <a:pt x="58" y="13"/>
                </a:cubicBezTo>
                <a:cubicBezTo>
                  <a:pt x="56" y="14"/>
                  <a:pt x="54" y="18"/>
                  <a:pt x="52" y="22"/>
                </a:cubicBezTo>
                <a:cubicBezTo>
                  <a:pt x="56" y="24"/>
                  <a:pt x="59" y="27"/>
                  <a:pt x="61" y="31"/>
                </a:cubicBezTo>
                <a:cubicBezTo>
                  <a:pt x="65" y="28"/>
                  <a:pt x="68" y="24"/>
                  <a:pt x="70" y="22"/>
                </a:cubicBezTo>
                <a:cubicBezTo>
                  <a:pt x="73" y="18"/>
                  <a:pt x="72" y="13"/>
                  <a:pt x="69" y="10"/>
                </a:cubicBezTo>
                <a:close/>
                <a:moveTo>
                  <a:pt x="46" y="0"/>
                </a:moveTo>
                <a:cubicBezTo>
                  <a:pt x="50" y="0"/>
                  <a:pt x="54" y="4"/>
                  <a:pt x="53" y="9"/>
                </a:cubicBezTo>
                <a:cubicBezTo>
                  <a:pt x="53" y="11"/>
                  <a:pt x="53" y="17"/>
                  <a:pt x="51" y="21"/>
                </a:cubicBezTo>
                <a:cubicBezTo>
                  <a:pt x="47" y="20"/>
                  <a:pt x="43" y="19"/>
                  <a:pt x="39" y="19"/>
                </a:cubicBezTo>
                <a:cubicBezTo>
                  <a:pt x="38" y="15"/>
                  <a:pt x="38" y="10"/>
                  <a:pt x="38" y="8"/>
                </a:cubicBezTo>
                <a:cubicBezTo>
                  <a:pt x="38" y="3"/>
                  <a:pt x="42" y="0"/>
                  <a:pt x="46"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1" name="Freeform 214"/>
          <p:cNvSpPr>
            <a:spLocks/>
          </p:cNvSpPr>
          <p:nvPr/>
        </p:nvSpPr>
        <p:spPr bwMode="auto">
          <a:xfrm>
            <a:off x="5959709" y="3986877"/>
            <a:ext cx="12310" cy="13189"/>
          </a:xfrm>
          <a:custGeom>
            <a:avLst/>
            <a:gdLst>
              <a:gd name="T0" fmla="*/ 2 w 6"/>
              <a:gd name="T1" fmla="*/ 0 h 6"/>
              <a:gd name="T2" fmla="*/ 6 w 6"/>
              <a:gd name="T3" fmla="*/ 2 h 6"/>
              <a:gd name="T4" fmla="*/ 3 w 6"/>
              <a:gd name="T5" fmla="*/ 5 h 6"/>
              <a:gd name="T6" fmla="*/ 0 w 6"/>
              <a:gd name="T7" fmla="*/ 3 h 6"/>
              <a:gd name="T8" fmla="*/ 2 w 6"/>
              <a:gd name="T9" fmla="*/ 0 h 6"/>
            </a:gdLst>
            <a:ahLst/>
            <a:cxnLst>
              <a:cxn ang="0">
                <a:pos x="T0" y="T1"/>
              </a:cxn>
              <a:cxn ang="0">
                <a:pos x="T2" y="T3"/>
              </a:cxn>
              <a:cxn ang="0">
                <a:pos x="T4" y="T5"/>
              </a:cxn>
              <a:cxn ang="0">
                <a:pos x="T6" y="T7"/>
              </a:cxn>
              <a:cxn ang="0">
                <a:pos x="T8" y="T9"/>
              </a:cxn>
            </a:cxnLst>
            <a:rect l="0" t="0" r="r" b="b"/>
            <a:pathLst>
              <a:path w="6" h="6">
                <a:moveTo>
                  <a:pt x="2" y="0"/>
                </a:moveTo>
                <a:cubicBezTo>
                  <a:pt x="4" y="0"/>
                  <a:pt x="5" y="1"/>
                  <a:pt x="6" y="2"/>
                </a:cubicBezTo>
                <a:cubicBezTo>
                  <a:pt x="6" y="3"/>
                  <a:pt x="5" y="5"/>
                  <a:pt x="3" y="5"/>
                </a:cubicBezTo>
                <a:cubicBezTo>
                  <a:pt x="2" y="6"/>
                  <a:pt x="0" y="5"/>
                  <a:pt x="0" y="3"/>
                </a:cubicBezTo>
                <a:cubicBezTo>
                  <a:pt x="0" y="2"/>
                  <a:pt x="1" y="0"/>
                  <a:pt x="2"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2" name="Freeform 215"/>
          <p:cNvSpPr>
            <a:spLocks/>
          </p:cNvSpPr>
          <p:nvPr/>
        </p:nvSpPr>
        <p:spPr bwMode="auto">
          <a:xfrm>
            <a:off x="5972019" y="4049307"/>
            <a:ext cx="12310" cy="13189"/>
          </a:xfrm>
          <a:custGeom>
            <a:avLst/>
            <a:gdLst>
              <a:gd name="T0" fmla="*/ 3 w 6"/>
              <a:gd name="T1" fmla="*/ 1 h 6"/>
              <a:gd name="T2" fmla="*/ 6 w 6"/>
              <a:gd name="T3" fmla="*/ 3 h 6"/>
              <a:gd name="T4" fmla="*/ 4 w 6"/>
              <a:gd name="T5" fmla="*/ 6 h 6"/>
              <a:gd name="T6" fmla="*/ 1 w 6"/>
              <a:gd name="T7" fmla="*/ 4 h 6"/>
              <a:gd name="T8" fmla="*/ 3 w 6"/>
              <a:gd name="T9" fmla="*/ 1 h 6"/>
            </a:gdLst>
            <a:ahLst/>
            <a:cxnLst>
              <a:cxn ang="0">
                <a:pos x="T0" y="T1"/>
              </a:cxn>
              <a:cxn ang="0">
                <a:pos x="T2" y="T3"/>
              </a:cxn>
              <a:cxn ang="0">
                <a:pos x="T4" y="T5"/>
              </a:cxn>
              <a:cxn ang="0">
                <a:pos x="T6" y="T7"/>
              </a:cxn>
              <a:cxn ang="0">
                <a:pos x="T8" y="T9"/>
              </a:cxn>
            </a:cxnLst>
            <a:rect l="0" t="0" r="r" b="b"/>
            <a:pathLst>
              <a:path w="6" h="6">
                <a:moveTo>
                  <a:pt x="3" y="1"/>
                </a:moveTo>
                <a:cubicBezTo>
                  <a:pt x="4" y="0"/>
                  <a:pt x="6" y="1"/>
                  <a:pt x="6" y="3"/>
                </a:cubicBezTo>
                <a:cubicBezTo>
                  <a:pt x="6" y="4"/>
                  <a:pt x="5" y="6"/>
                  <a:pt x="4" y="6"/>
                </a:cubicBezTo>
                <a:cubicBezTo>
                  <a:pt x="2" y="6"/>
                  <a:pt x="1" y="5"/>
                  <a:pt x="1" y="4"/>
                </a:cubicBezTo>
                <a:cubicBezTo>
                  <a:pt x="0" y="2"/>
                  <a:pt x="1" y="1"/>
                  <a:pt x="3"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3" name="Freeform 216"/>
          <p:cNvSpPr>
            <a:spLocks/>
          </p:cNvSpPr>
          <p:nvPr/>
        </p:nvSpPr>
        <p:spPr bwMode="auto">
          <a:xfrm>
            <a:off x="5940364" y="4001825"/>
            <a:ext cx="13189" cy="12310"/>
          </a:xfrm>
          <a:custGeom>
            <a:avLst/>
            <a:gdLst>
              <a:gd name="T0" fmla="*/ 3 w 6"/>
              <a:gd name="T1" fmla="*/ 0 h 6"/>
              <a:gd name="T2" fmla="*/ 6 w 6"/>
              <a:gd name="T3" fmla="*/ 2 h 6"/>
              <a:gd name="T4" fmla="*/ 4 w 6"/>
              <a:gd name="T5" fmla="*/ 6 h 6"/>
              <a:gd name="T6" fmla="*/ 0 w 6"/>
              <a:gd name="T7" fmla="*/ 3 h 6"/>
              <a:gd name="T8" fmla="*/ 3 w 6"/>
              <a:gd name="T9" fmla="*/ 0 h 6"/>
            </a:gdLst>
            <a:ahLst/>
            <a:cxnLst>
              <a:cxn ang="0">
                <a:pos x="T0" y="T1"/>
              </a:cxn>
              <a:cxn ang="0">
                <a:pos x="T2" y="T3"/>
              </a:cxn>
              <a:cxn ang="0">
                <a:pos x="T4" y="T5"/>
              </a:cxn>
              <a:cxn ang="0">
                <a:pos x="T6" y="T7"/>
              </a:cxn>
              <a:cxn ang="0">
                <a:pos x="T8" y="T9"/>
              </a:cxn>
            </a:cxnLst>
            <a:rect l="0" t="0" r="r" b="b"/>
            <a:pathLst>
              <a:path w="6" h="6">
                <a:moveTo>
                  <a:pt x="3" y="0"/>
                </a:moveTo>
                <a:cubicBezTo>
                  <a:pt x="4" y="0"/>
                  <a:pt x="5" y="1"/>
                  <a:pt x="6" y="2"/>
                </a:cubicBezTo>
                <a:cubicBezTo>
                  <a:pt x="6" y="4"/>
                  <a:pt x="5" y="5"/>
                  <a:pt x="4" y="6"/>
                </a:cubicBezTo>
                <a:cubicBezTo>
                  <a:pt x="2" y="6"/>
                  <a:pt x="1" y="5"/>
                  <a:pt x="0" y="3"/>
                </a:cubicBezTo>
                <a:cubicBezTo>
                  <a:pt x="0" y="2"/>
                  <a:pt x="1" y="1"/>
                  <a:pt x="3"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4" name="Freeform 217"/>
          <p:cNvSpPr>
            <a:spLocks/>
          </p:cNvSpPr>
          <p:nvPr/>
        </p:nvSpPr>
        <p:spPr bwMode="auto">
          <a:xfrm>
            <a:off x="5934209" y="4024686"/>
            <a:ext cx="12310" cy="12310"/>
          </a:xfrm>
          <a:custGeom>
            <a:avLst/>
            <a:gdLst>
              <a:gd name="T0" fmla="*/ 2 w 6"/>
              <a:gd name="T1" fmla="*/ 0 h 6"/>
              <a:gd name="T2" fmla="*/ 6 w 6"/>
              <a:gd name="T3" fmla="*/ 2 h 6"/>
              <a:gd name="T4" fmla="*/ 4 w 6"/>
              <a:gd name="T5" fmla="*/ 5 h 6"/>
              <a:gd name="T6" fmla="*/ 0 w 6"/>
              <a:gd name="T7" fmla="*/ 3 h 6"/>
              <a:gd name="T8" fmla="*/ 2 w 6"/>
              <a:gd name="T9" fmla="*/ 0 h 6"/>
            </a:gdLst>
            <a:ahLst/>
            <a:cxnLst>
              <a:cxn ang="0">
                <a:pos x="T0" y="T1"/>
              </a:cxn>
              <a:cxn ang="0">
                <a:pos x="T2" y="T3"/>
              </a:cxn>
              <a:cxn ang="0">
                <a:pos x="T4" y="T5"/>
              </a:cxn>
              <a:cxn ang="0">
                <a:pos x="T6" y="T7"/>
              </a:cxn>
              <a:cxn ang="0">
                <a:pos x="T8" y="T9"/>
              </a:cxn>
            </a:cxnLst>
            <a:rect l="0" t="0" r="r" b="b"/>
            <a:pathLst>
              <a:path w="6" h="6">
                <a:moveTo>
                  <a:pt x="2" y="0"/>
                </a:moveTo>
                <a:cubicBezTo>
                  <a:pt x="4" y="0"/>
                  <a:pt x="5" y="1"/>
                  <a:pt x="6" y="2"/>
                </a:cubicBezTo>
                <a:cubicBezTo>
                  <a:pt x="6" y="4"/>
                  <a:pt x="5" y="5"/>
                  <a:pt x="4" y="5"/>
                </a:cubicBezTo>
                <a:cubicBezTo>
                  <a:pt x="2" y="6"/>
                  <a:pt x="1" y="5"/>
                  <a:pt x="0" y="3"/>
                </a:cubicBezTo>
                <a:cubicBezTo>
                  <a:pt x="0" y="2"/>
                  <a:pt x="1" y="0"/>
                  <a:pt x="2"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5" name="Freeform 218"/>
          <p:cNvSpPr>
            <a:spLocks/>
          </p:cNvSpPr>
          <p:nvPr/>
        </p:nvSpPr>
        <p:spPr bwMode="auto">
          <a:xfrm>
            <a:off x="5949157" y="4045789"/>
            <a:ext cx="12310" cy="9672"/>
          </a:xfrm>
          <a:custGeom>
            <a:avLst/>
            <a:gdLst>
              <a:gd name="T0" fmla="*/ 3 w 6"/>
              <a:gd name="T1" fmla="*/ 0 h 5"/>
              <a:gd name="T2" fmla="*/ 6 w 6"/>
              <a:gd name="T3" fmla="*/ 2 h 5"/>
              <a:gd name="T4" fmla="*/ 4 w 6"/>
              <a:gd name="T5" fmla="*/ 5 h 5"/>
              <a:gd name="T6" fmla="*/ 1 w 6"/>
              <a:gd name="T7" fmla="*/ 3 h 5"/>
              <a:gd name="T8" fmla="*/ 3 w 6"/>
              <a:gd name="T9" fmla="*/ 0 h 5"/>
            </a:gdLst>
            <a:ahLst/>
            <a:cxnLst>
              <a:cxn ang="0">
                <a:pos x="T0" y="T1"/>
              </a:cxn>
              <a:cxn ang="0">
                <a:pos x="T2" y="T3"/>
              </a:cxn>
              <a:cxn ang="0">
                <a:pos x="T4" y="T5"/>
              </a:cxn>
              <a:cxn ang="0">
                <a:pos x="T6" y="T7"/>
              </a:cxn>
              <a:cxn ang="0">
                <a:pos x="T8" y="T9"/>
              </a:cxn>
            </a:cxnLst>
            <a:rect l="0" t="0" r="r" b="b"/>
            <a:pathLst>
              <a:path w="6" h="5">
                <a:moveTo>
                  <a:pt x="3" y="0"/>
                </a:moveTo>
                <a:cubicBezTo>
                  <a:pt x="4" y="0"/>
                  <a:pt x="6" y="0"/>
                  <a:pt x="6" y="2"/>
                </a:cubicBezTo>
                <a:cubicBezTo>
                  <a:pt x="6" y="3"/>
                  <a:pt x="5" y="5"/>
                  <a:pt x="4" y="5"/>
                </a:cubicBezTo>
                <a:cubicBezTo>
                  <a:pt x="2" y="5"/>
                  <a:pt x="1" y="5"/>
                  <a:pt x="1" y="3"/>
                </a:cubicBezTo>
                <a:cubicBezTo>
                  <a:pt x="0" y="2"/>
                  <a:pt x="1" y="0"/>
                  <a:pt x="3"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6" name="Freeform 219"/>
          <p:cNvSpPr>
            <a:spLocks/>
          </p:cNvSpPr>
          <p:nvPr/>
        </p:nvSpPr>
        <p:spPr bwMode="auto">
          <a:xfrm>
            <a:off x="5984329" y="3991273"/>
            <a:ext cx="12310" cy="12310"/>
          </a:xfrm>
          <a:custGeom>
            <a:avLst/>
            <a:gdLst>
              <a:gd name="T0" fmla="*/ 2 w 6"/>
              <a:gd name="T1" fmla="*/ 1 h 6"/>
              <a:gd name="T2" fmla="*/ 0 w 6"/>
              <a:gd name="T3" fmla="*/ 4 h 6"/>
              <a:gd name="T4" fmla="*/ 3 w 6"/>
              <a:gd name="T5" fmla="*/ 6 h 6"/>
              <a:gd name="T6" fmla="*/ 6 w 6"/>
              <a:gd name="T7" fmla="*/ 3 h 6"/>
              <a:gd name="T8" fmla="*/ 2 w 6"/>
              <a:gd name="T9" fmla="*/ 1 h 6"/>
            </a:gdLst>
            <a:ahLst/>
            <a:cxnLst>
              <a:cxn ang="0">
                <a:pos x="T0" y="T1"/>
              </a:cxn>
              <a:cxn ang="0">
                <a:pos x="T2" y="T3"/>
              </a:cxn>
              <a:cxn ang="0">
                <a:pos x="T4" y="T5"/>
              </a:cxn>
              <a:cxn ang="0">
                <a:pos x="T6" y="T7"/>
              </a:cxn>
              <a:cxn ang="0">
                <a:pos x="T8" y="T9"/>
              </a:cxn>
            </a:cxnLst>
            <a:rect l="0" t="0" r="r" b="b"/>
            <a:pathLst>
              <a:path w="6" h="6">
                <a:moveTo>
                  <a:pt x="2" y="1"/>
                </a:moveTo>
                <a:cubicBezTo>
                  <a:pt x="1" y="1"/>
                  <a:pt x="0" y="3"/>
                  <a:pt x="0" y="4"/>
                </a:cubicBezTo>
                <a:cubicBezTo>
                  <a:pt x="0" y="5"/>
                  <a:pt x="2" y="6"/>
                  <a:pt x="3" y="6"/>
                </a:cubicBezTo>
                <a:cubicBezTo>
                  <a:pt x="5" y="6"/>
                  <a:pt x="6" y="4"/>
                  <a:pt x="6" y="3"/>
                </a:cubicBezTo>
                <a:cubicBezTo>
                  <a:pt x="5" y="1"/>
                  <a:pt x="4" y="0"/>
                  <a:pt x="2"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7" name="Freeform 220"/>
          <p:cNvSpPr>
            <a:spLocks/>
          </p:cNvSpPr>
          <p:nvPr/>
        </p:nvSpPr>
        <p:spPr bwMode="auto">
          <a:xfrm>
            <a:off x="5999277" y="4009738"/>
            <a:ext cx="12310" cy="13189"/>
          </a:xfrm>
          <a:custGeom>
            <a:avLst/>
            <a:gdLst>
              <a:gd name="T0" fmla="*/ 3 w 6"/>
              <a:gd name="T1" fmla="*/ 0 h 6"/>
              <a:gd name="T2" fmla="*/ 0 w 6"/>
              <a:gd name="T3" fmla="*/ 4 h 6"/>
              <a:gd name="T4" fmla="*/ 4 w 6"/>
              <a:gd name="T5" fmla="*/ 6 h 6"/>
              <a:gd name="T6" fmla="*/ 6 w 6"/>
              <a:gd name="T7" fmla="*/ 2 h 6"/>
              <a:gd name="T8" fmla="*/ 3 w 6"/>
              <a:gd name="T9" fmla="*/ 0 h 6"/>
            </a:gdLst>
            <a:ahLst/>
            <a:cxnLst>
              <a:cxn ang="0">
                <a:pos x="T0" y="T1"/>
              </a:cxn>
              <a:cxn ang="0">
                <a:pos x="T2" y="T3"/>
              </a:cxn>
              <a:cxn ang="0">
                <a:pos x="T4" y="T5"/>
              </a:cxn>
              <a:cxn ang="0">
                <a:pos x="T6" y="T7"/>
              </a:cxn>
              <a:cxn ang="0">
                <a:pos x="T8" y="T9"/>
              </a:cxn>
            </a:cxnLst>
            <a:rect l="0" t="0" r="r" b="b"/>
            <a:pathLst>
              <a:path w="6" h="6">
                <a:moveTo>
                  <a:pt x="3" y="0"/>
                </a:moveTo>
                <a:cubicBezTo>
                  <a:pt x="1" y="1"/>
                  <a:pt x="0" y="2"/>
                  <a:pt x="0" y="4"/>
                </a:cubicBezTo>
                <a:cubicBezTo>
                  <a:pt x="1" y="5"/>
                  <a:pt x="2" y="6"/>
                  <a:pt x="4" y="6"/>
                </a:cubicBezTo>
                <a:cubicBezTo>
                  <a:pt x="5" y="5"/>
                  <a:pt x="6" y="4"/>
                  <a:pt x="6" y="2"/>
                </a:cubicBezTo>
                <a:cubicBezTo>
                  <a:pt x="5" y="1"/>
                  <a:pt x="4" y="0"/>
                  <a:pt x="3"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8" name="Freeform 221"/>
          <p:cNvSpPr>
            <a:spLocks/>
          </p:cNvSpPr>
          <p:nvPr/>
        </p:nvSpPr>
        <p:spPr bwMode="auto">
          <a:xfrm>
            <a:off x="5993122" y="4035238"/>
            <a:ext cx="12310" cy="12310"/>
          </a:xfrm>
          <a:custGeom>
            <a:avLst/>
            <a:gdLst>
              <a:gd name="T0" fmla="*/ 3 w 6"/>
              <a:gd name="T1" fmla="*/ 0 h 6"/>
              <a:gd name="T2" fmla="*/ 1 w 6"/>
              <a:gd name="T3" fmla="*/ 4 h 6"/>
              <a:gd name="T4" fmla="*/ 4 w 6"/>
              <a:gd name="T5" fmla="*/ 6 h 6"/>
              <a:gd name="T6" fmla="*/ 6 w 6"/>
              <a:gd name="T7" fmla="*/ 2 h 6"/>
              <a:gd name="T8" fmla="*/ 3 w 6"/>
              <a:gd name="T9" fmla="*/ 0 h 6"/>
            </a:gdLst>
            <a:ahLst/>
            <a:cxnLst>
              <a:cxn ang="0">
                <a:pos x="T0" y="T1"/>
              </a:cxn>
              <a:cxn ang="0">
                <a:pos x="T2" y="T3"/>
              </a:cxn>
              <a:cxn ang="0">
                <a:pos x="T4" y="T5"/>
              </a:cxn>
              <a:cxn ang="0">
                <a:pos x="T6" y="T7"/>
              </a:cxn>
              <a:cxn ang="0">
                <a:pos x="T8" y="T9"/>
              </a:cxn>
            </a:cxnLst>
            <a:rect l="0" t="0" r="r" b="b"/>
            <a:pathLst>
              <a:path w="6" h="6">
                <a:moveTo>
                  <a:pt x="3" y="0"/>
                </a:moveTo>
                <a:cubicBezTo>
                  <a:pt x="1" y="1"/>
                  <a:pt x="0" y="2"/>
                  <a:pt x="1" y="4"/>
                </a:cubicBezTo>
                <a:cubicBezTo>
                  <a:pt x="1" y="5"/>
                  <a:pt x="3" y="6"/>
                  <a:pt x="4" y="6"/>
                </a:cubicBezTo>
                <a:cubicBezTo>
                  <a:pt x="5" y="5"/>
                  <a:pt x="6" y="4"/>
                  <a:pt x="6" y="2"/>
                </a:cubicBezTo>
                <a:cubicBezTo>
                  <a:pt x="6" y="1"/>
                  <a:pt x="4" y="0"/>
                  <a:pt x="3"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9" name="Freeform 222"/>
          <p:cNvSpPr>
            <a:spLocks/>
          </p:cNvSpPr>
          <p:nvPr/>
        </p:nvSpPr>
        <p:spPr bwMode="auto">
          <a:xfrm>
            <a:off x="5957071" y="4009738"/>
            <a:ext cx="27258" cy="27258"/>
          </a:xfrm>
          <a:custGeom>
            <a:avLst/>
            <a:gdLst>
              <a:gd name="T0" fmla="*/ 6 w 13"/>
              <a:gd name="T1" fmla="*/ 0 h 13"/>
              <a:gd name="T2" fmla="*/ 13 w 13"/>
              <a:gd name="T3" fmla="*/ 5 h 13"/>
              <a:gd name="T4" fmla="*/ 8 w 13"/>
              <a:gd name="T5" fmla="*/ 12 h 13"/>
              <a:gd name="T6" fmla="*/ 1 w 13"/>
              <a:gd name="T7" fmla="*/ 7 h 13"/>
              <a:gd name="T8" fmla="*/ 6 w 13"/>
              <a:gd name="T9" fmla="*/ 0 h 13"/>
            </a:gdLst>
            <a:ahLst/>
            <a:cxnLst>
              <a:cxn ang="0">
                <a:pos x="T0" y="T1"/>
              </a:cxn>
              <a:cxn ang="0">
                <a:pos x="T2" y="T3"/>
              </a:cxn>
              <a:cxn ang="0">
                <a:pos x="T4" y="T5"/>
              </a:cxn>
              <a:cxn ang="0">
                <a:pos x="T6" y="T7"/>
              </a:cxn>
              <a:cxn ang="0">
                <a:pos x="T8" y="T9"/>
              </a:cxn>
            </a:cxnLst>
            <a:rect l="0" t="0" r="r" b="b"/>
            <a:pathLst>
              <a:path w="13" h="13">
                <a:moveTo>
                  <a:pt x="6" y="0"/>
                </a:moveTo>
                <a:cubicBezTo>
                  <a:pt x="9" y="0"/>
                  <a:pt x="12" y="2"/>
                  <a:pt x="13" y="5"/>
                </a:cubicBezTo>
                <a:cubicBezTo>
                  <a:pt x="13" y="8"/>
                  <a:pt x="11" y="11"/>
                  <a:pt x="8" y="12"/>
                </a:cubicBezTo>
                <a:cubicBezTo>
                  <a:pt x="5" y="13"/>
                  <a:pt x="2" y="10"/>
                  <a:pt x="1" y="7"/>
                </a:cubicBezTo>
                <a:cubicBezTo>
                  <a:pt x="0" y="4"/>
                  <a:pt x="2" y="1"/>
                  <a:pt x="6"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0" name="Freeform 223"/>
          <p:cNvSpPr>
            <a:spLocks noEditPoints="1"/>
          </p:cNvSpPr>
          <p:nvPr/>
        </p:nvSpPr>
        <p:spPr bwMode="auto">
          <a:xfrm>
            <a:off x="5900796" y="3643953"/>
            <a:ext cx="208392" cy="210151"/>
          </a:xfrm>
          <a:custGeom>
            <a:avLst/>
            <a:gdLst>
              <a:gd name="T0" fmla="*/ 75 w 100"/>
              <a:gd name="T1" fmla="*/ 42 h 101"/>
              <a:gd name="T2" fmla="*/ 37 w 100"/>
              <a:gd name="T3" fmla="*/ 28 h 101"/>
              <a:gd name="T4" fmla="*/ 41 w 100"/>
              <a:gd name="T5" fmla="*/ 24 h 101"/>
              <a:gd name="T6" fmla="*/ 45 w 100"/>
              <a:gd name="T7" fmla="*/ 28 h 101"/>
              <a:gd name="T8" fmla="*/ 20 w 100"/>
              <a:gd name="T9" fmla="*/ 8 h 101"/>
              <a:gd name="T10" fmla="*/ 20 w 100"/>
              <a:gd name="T11" fmla="*/ 6 h 101"/>
              <a:gd name="T12" fmla="*/ 4 w 100"/>
              <a:gd name="T13" fmla="*/ 12 h 101"/>
              <a:gd name="T14" fmla="*/ 79 w 100"/>
              <a:gd name="T15" fmla="*/ 50 h 101"/>
              <a:gd name="T16" fmla="*/ 73 w 100"/>
              <a:gd name="T17" fmla="*/ 6 h 101"/>
              <a:gd name="T18" fmla="*/ 63 w 100"/>
              <a:gd name="T19" fmla="*/ 8 h 101"/>
              <a:gd name="T20" fmla="*/ 20 w 100"/>
              <a:gd name="T21" fmla="*/ 0 h 101"/>
              <a:gd name="T22" fmla="*/ 20 w 100"/>
              <a:gd name="T23" fmla="*/ 3 h 101"/>
              <a:gd name="T24" fmla="*/ 1 w 100"/>
              <a:gd name="T25" fmla="*/ 12 h 101"/>
              <a:gd name="T26" fmla="*/ 0 w 100"/>
              <a:gd name="T27" fmla="*/ 64 h 101"/>
              <a:gd name="T28" fmla="*/ 71 w 100"/>
              <a:gd name="T29" fmla="*/ 89 h 101"/>
              <a:gd name="T30" fmla="*/ 70 w 100"/>
              <a:gd name="T31" fmla="*/ 79 h 101"/>
              <a:gd name="T32" fmla="*/ 82 w 100"/>
              <a:gd name="T33" fmla="*/ 73 h 101"/>
              <a:gd name="T34" fmla="*/ 94 w 100"/>
              <a:gd name="T35" fmla="*/ 44 h 101"/>
              <a:gd name="T36" fmla="*/ 82 w 100"/>
              <a:gd name="T37" fmla="*/ 12 h 101"/>
              <a:gd name="T38" fmla="*/ 63 w 100"/>
              <a:gd name="T39" fmla="*/ 3 h 101"/>
              <a:gd name="T40" fmla="*/ 63 w 100"/>
              <a:gd name="T41" fmla="*/ 0 h 101"/>
              <a:gd name="T42" fmla="*/ 19 w 100"/>
              <a:gd name="T43" fmla="*/ 67 h 101"/>
              <a:gd name="T44" fmla="*/ 19 w 100"/>
              <a:gd name="T45" fmla="*/ 73 h 101"/>
              <a:gd name="T46" fmla="*/ 19 w 100"/>
              <a:gd name="T47" fmla="*/ 67 h 101"/>
              <a:gd name="T48" fmla="*/ 65 w 100"/>
              <a:gd name="T49" fmla="*/ 70 h 101"/>
              <a:gd name="T50" fmla="*/ 60 w 100"/>
              <a:gd name="T51" fmla="*/ 70 h 101"/>
              <a:gd name="T52" fmla="*/ 41 w 100"/>
              <a:gd name="T53" fmla="*/ 57 h 101"/>
              <a:gd name="T54" fmla="*/ 47 w 100"/>
              <a:gd name="T55" fmla="*/ 64 h 101"/>
              <a:gd name="T56" fmla="*/ 55 w 100"/>
              <a:gd name="T57" fmla="*/ 68 h 101"/>
              <a:gd name="T58" fmla="*/ 50 w 100"/>
              <a:gd name="T59" fmla="*/ 75 h 101"/>
              <a:gd name="T60" fmla="*/ 49 w 100"/>
              <a:gd name="T61" fmla="*/ 84 h 101"/>
              <a:gd name="T62" fmla="*/ 40 w 100"/>
              <a:gd name="T63" fmla="*/ 82 h 101"/>
              <a:gd name="T64" fmla="*/ 32 w 100"/>
              <a:gd name="T65" fmla="*/ 84 h 101"/>
              <a:gd name="T66" fmla="*/ 31 w 100"/>
              <a:gd name="T67" fmla="*/ 75 h 101"/>
              <a:gd name="T68" fmla="*/ 26 w 100"/>
              <a:gd name="T69" fmla="*/ 68 h 101"/>
              <a:gd name="T70" fmla="*/ 35 w 100"/>
              <a:gd name="T71" fmla="*/ 64 h 101"/>
              <a:gd name="T72" fmla="*/ 41 w 100"/>
              <a:gd name="T73" fmla="*/ 57 h 101"/>
              <a:gd name="T74" fmla="*/ 42 w 100"/>
              <a:gd name="T75" fmla="*/ 72 h 101"/>
              <a:gd name="T76" fmla="*/ 39 w 100"/>
              <a:gd name="T77" fmla="*/ 72 h 101"/>
              <a:gd name="T78" fmla="*/ 43 w 100"/>
              <a:gd name="T79" fmla="*/ 75 h 101"/>
              <a:gd name="T80" fmla="*/ 43 w 100"/>
              <a:gd name="T81" fmla="*/ 77 h 101"/>
              <a:gd name="T82" fmla="*/ 43 w 100"/>
              <a:gd name="T83" fmla="*/ 75 h 101"/>
              <a:gd name="T84" fmla="*/ 37 w 100"/>
              <a:gd name="T85" fmla="*/ 71 h 101"/>
              <a:gd name="T86" fmla="*/ 35 w 100"/>
              <a:gd name="T87" fmla="*/ 71 h 101"/>
              <a:gd name="T88" fmla="*/ 45 w 100"/>
              <a:gd name="T89" fmla="*/ 70 h 101"/>
              <a:gd name="T90" fmla="*/ 45 w 100"/>
              <a:gd name="T91" fmla="*/ 72 h 101"/>
              <a:gd name="T92" fmla="*/ 45 w 100"/>
              <a:gd name="T93" fmla="*/ 70 h 101"/>
              <a:gd name="T94" fmla="*/ 41 w 100"/>
              <a:gd name="T95" fmla="*/ 67 h 101"/>
              <a:gd name="T96" fmla="*/ 40 w 100"/>
              <a:gd name="T97" fmla="*/ 67 h 101"/>
              <a:gd name="T98" fmla="*/ 38 w 100"/>
              <a:gd name="T99" fmla="*/ 75 h 101"/>
              <a:gd name="T100" fmla="*/ 38 w 100"/>
              <a:gd name="T101" fmla="*/ 77 h 101"/>
              <a:gd name="T102" fmla="*/ 38 w 100"/>
              <a:gd name="T103" fmla="*/ 75 h 101"/>
              <a:gd name="T104" fmla="*/ 43 w 100"/>
              <a:gd name="T105" fmla="*/ 72 h 101"/>
              <a:gd name="T106" fmla="*/ 42 w 100"/>
              <a:gd name="T107" fmla="*/ 75 h 101"/>
              <a:gd name="T108" fmla="*/ 39 w 100"/>
              <a:gd name="T109" fmla="*/ 75 h 101"/>
              <a:gd name="T110" fmla="*/ 38 w 100"/>
              <a:gd name="T111" fmla="*/ 71 h 101"/>
              <a:gd name="T112" fmla="*/ 41 w 100"/>
              <a:gd name="T113" fmla="*/ 6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 h="101">
                <a:moveTo>
                  <a:pt x="45" y="28"/>
                </a:moveTo>
                <a:cubicBezTo>
                  <a:pt x="57" y="28"/>
                  <a:pt x="68" y="34"/>
                  <a:pt x="75" y="42"/>
                </a:cubicBezTo>
                <a:cubicBezTo>
                  <a:pt x="8" y="42"/>
                  <a:pt x="8" y="42"/>
                  <a:pt x="8" y="42"/>
                </a:cubicBezTo>
                <a:cubicBezTo>
                  <a:pt x="15" y="34"/>
                  <a:pt x="25" y="29"/>
                  <a:pt x="37" y="28"/>
                </a:cubicBezTo>
                <a:cubicBezTo>
                  <a:pt x="37" y="28"/>
                  <a:pt x="37" y="27"/>
                  <a:pt x="37" y="27"/>
                </a:cubicBezTo>
                <a:cubicBezTo>
                  <a:pt x="37" y="25"/>
                  <a:pt x="39" y="24"/>
                  <a:pt x="41" y="24"/>
                </a:cubicBezTo>
                <a:cubicBezTo>
                  <a:pt x="43" y="24"/>
                  <a:pt x="45" y="25"/>
                  <a:pt x="45" y="27"/>
                </a:cubicBezTo>
                <a:cubicBezTo>
                  <a:pt x="45" y="28"/>
                  <a:pt x="45" y="28"/>
                  <a:pt x="45" y="28"/>
                </a:cubicBezTo>
                <a:close/>
                <a:moveTo>
                  <a:pt x="63" y="8"/>
                </a:moveTo>
                <a:cubicBezTo>
                  <a:pt x="20" y="8"/>
                  <a:pt x="20" y="8"/>
                  <a:pt x="20" y="8"/>
                </a:cubicBezTo>
                <a:cubicBezTo>
                  <a:pt x="20" y="8"/>
                  <a:pt x="20" y="8"/>
                  <a:pt x="20" y="8"/>
                </a:cubicBezTo>
                <a:cubicBezTo>
                  <a:pt x="20" y="6"/>
                  <a:pt x="20" y="6"/>
                  <a:pt x="20" y="6"/>
                </a:cubicBezTo>
                <a:cubicBezTo>
                  <a:pt x="10" y="6"/>
                  <a:pt x="10" y="6"/>
                  <a:pt x="10" y="6"/>
                </a:cubicBezTo>
                <a:cubicBezTo>
                  <a:pt x="7" y="6"/>
                  <a:pt x="4" y="9"/>
                  <a:pt x="4" y="12"/>
                </a:cubicBezTo>
                <a:cubicBezTo>
                  <a:pt x="4" y="50"/>
                  <a:pt x="4" y="50"/>
                  <a:pt x="4" y="50"/>
                </a:cubicBezTo>
                <a:cubicBezTo>
                  <a:pt x="79" y="50"/>
                  <a:pt x="79" y="50"/>
                  <a:pt x="79" y="50"/>
                </a:cubicBezTo>
                <a:cubicBezTo>
                  <a:pt x="79" y="12"/>
                  <a:pt x="79" y="12"/>
                  <a:pt x="79" y="12"/>
                </a:cubicBezTo>
                <a:cubicBezTo>
                  <a:pt x="79" y="9"/>
                  <a:pt x="76" y="6"/>
                  <a:pt x="73" y="6"/>
                </a:cubicBezTo>
                <a:cubicBezTo>
                  <a:pt x="63" y="6"/>
                  <a:pt x="63" y="6"/>
                  <a:pt x="63" y="6"/>
                </a:cubicBezTo>
                <a:cubicBezTo>
                  <a:pt x="63" y="8"/>
                  <a:pt x="63" y="8"/>
                  <a:pt x="63" y="8"/>
                </a:cubicBezTo>
                <a:cubicBezTo>
                  <a:pt x="63" y="8"/>
                  <a:pt x="63" y="8"/>
                  <a:pt x="63" y="8"/>
                </a:cubicBezTo>
                <a:close/>
                <a:moveTo>
                  <a:pt x="20" y="0"/>
                </a:moveTo>
                <a:cubicBezTo>
                  <a:pt x="20" y="0"/>
                  <a:pt x="20" y="0"/>
                  <a:pt x="20" y="0"/>
                </a:cubicBezTo>
                <a:cubicBezTo>
                  <a:pt x="20" y="3"/>
                  <a:pt x="20" y="3"/>
                  <a:pt x="20" y="3"/>
                </a:cubicBezTo>
                <a:cubicBezTo>
                  <a:pt x="10" y="3"/>
                  <a:pt x="10" y="3"/>
                  <a:pt x="10" y="3"/>
                </a:cubicBezTo>
                <a:cubicBezTo>
                  <a:pt x="5" y="3"/>
                  <a:pt x="1" y="7"/>
                  <a:pt x="1" y="12"/>
                </a:cubicBezTo>
                <a:cubicBezTo>
                  <a:pt x="1" y="56"/>
                  <a:pt x="1" y="56"/>
                  <a:pt x="1" y="56"/>
                </a:cubicBezTo>
                <a:cubicBezTo>
                  <a:pt x="0" y="59"/>
                  <a:pt x="0" y="61"/>
                  <a:pt x="0" y="64"/>
                </a:cubicBezTo>
                <a:cubicBezTo>
                  <a:pt x="0" y="84"/>
                  <a:pt x="18" y="101"/>
                  <a:pt x="41" y="101"/>
                </a:cubicBezTo>
                <a:cubicBezTo>
                  <a:pt x="53" y="101"/>
                  <a:pt x="64" y="96"/>
                  <a:pt x="71" y="89"/>
                </a:cubicBezTo>
                <a:cubicBezTo>
                  <a:pt x="70" y="87"/>
                  <a:pt x="70" y="85"/>
                  <a:pt x="70" y="83"/>
                </a:cubicBezTo>
                <a:cubicBezTo>
                  <a:pt x="70" y="82"/>
                  <a:pt x="70" y="80"/>
                  <a:pt x="70" y="79"/>
                </a:cubicBezTo>
                <a:cubicBezTo>
                  <a:pt x="79" y="79"/>
                  <a:pt x="79" y="79"/>
                  <a:pt x="79" y="79"/>
                </a:cubicBezTo>
                <a:cubicBezTo>
                  <a:pt x="80" y="77"/>
                  <a:pt x="81" y="75"/>
                  <a:pt x="82" y="73"/>
                </a:cubicBezTo>
                <a:cubicBezTo>
                  <a:pt x="100" y="48"/>
                  <a:pt x="100" y="48"/>
                  <a:pt x="100" y="48"/>
                </a:cubicBezTo>
                <a:cubicBezTo>
                  <a:pt x="94" y="44"/>
                  <a:pt x="94" y="44"/>
                  <a:pt x="94" y="44"/>
                </a:cubicBezTo>
                <a:cubicBezTo>
                  <a:pt x="82" y="49"/>
                  <a:pt x="82" y="49"/>
                  <a:pt x="82" y="49"/>
                </a:cubicBezTo>
                <a:cubicBezTo>
                  <a:pt x="82" y="12"/>
                  <a:pt x="82" y="12"/>
                  <a:pt x="82" y="12"/>
                </a:cubicBezTo>
                <a:cubicBezTo>
                  <a:pt x="82" y="7"/>
                  <a:pt x="78" y="3"/>
                  <a:pt x="73" y="3"/>
                </a:cubicBezTo>
                <a:cubicBezTo>
                  <a:pt x="63" y="3"/>
                  <a:pt x="63" y="3"/>
                  <a:pt x="63" y="3"/>
                </a:cubicBezTo>
                <a:cubicBezTo>
                  <a:pt x="63" y="0"/>
                  <a:pt x="63" y="0"/>
                  <a:pt x="63" y="0"/>
                </a:cubicBezTo>
                <a:cubicBezTo>
                  <a:pt x="63" y="0"/>
                  <a:pt x="63" y="0"/>
                  <a:pt x="63" y="0"/>
                </a:cubicBezTo>
                <a:cubicBezTo>
                  <a:pt x="20" y="0"/>
                  <a:pt x="20" y="0"/>
                  <a:pt x="20" y="0"/>
                </a:cubicBezTo>
                <a:close/>
                <a:moveTo>
                  <a:pt x="19" y="67"/>
                </a:moveTo>
                <a:cubicBezTo>
                  <a:pt x="20" y="67"/>
                  <a:pt x="21" y="69"/>
                  <a:pt x="21" y="70"/>
                </a:cubicBezTo>
                <a:cubicBezTo>
                  <a:pt x="21" y="72"/>
                  <a:pt x="20" y="73"/>
                  <a:pt x="19" y="73"/>
                </a:cubicBezTo>
                <a:cubicBezTo>
                  <a:pt x="17" y="73"/>
                  <a:pt x="16" y="72"/>
                  <a:pt x="16" y="70"/>
                </a:cubicBezTo>
                <a:cubicBezTo>
                  <a:pt x="16" y="69"/>
                  <a:pt x="17" y="67"/>
                  <a:pt x="19" y="67"/>
                </a:cubicBezTo>
                <a:close/>
                <a:moveTo>
                  <a:pt x="62" y="67"/>
                </a:moveTo>
                <a:cubicBezTo>
                  <a:pt x="64" y="67"/>
                  <a:pt x="65" y="69"/>
                  <a:pt x="65" y="70"/>
                </a:cubicBezTo>
                <a:cubicBezTo>
                  <a:pt x="65" y="72"/>
                  <a:pt x="64" y="73"/>
                  <a:pt x="62" y="73"/>
                </a:cubicBezTo>
                <a:cubicBezTo>
                  <a:pt x="61" y="73"/>
                  <a:pt x="60" y="72"/>
                  <a:pt x="60" y="70"/>
                </a:cubicBezTo>
                <a:cubicBezTo>
                  <a:pt x="60" y="69"/>
                  <a:pt x="61" y="67"/>
                  <a:pt x="62" y="67"/>
                </a:cubicBezTo>
                <a:close/>
                <a:moveTo>
                  <a:pt x="41" y="57"/>
                </a:moveTo>
                <a:cubicBezTo>
                  <a:pt x="44" y="57"/>
                  <a:pt x="47" y="60"/>
                  <a:pt x="47" y="63"/>
                </a:cubicBezTo>
                <a:cubicBezTo>
                  <a:pt x="47" y="64"/>
                  <a:pt x="47" y="64"/>
                  <a:pt x="47" y="64"/>
                </a:cubicBezTo>
                <a:cubicBezTo>
                  <a:pt x="47" y="64"/>
                  <a:pt x="47" y="64"/>
                  <a:pt x="47" y="64"/>
                </a:cubicBezTo>
                <a:cubicBezTo>
                  <a:pt x="50" y="63"/>
                  <a:pt x="54" y="64"/>
                  <a:pt x="55" y="68"/>
                </a:cubicBezTo>
                <a:cubicBezTo>
                  <a:pt x="56" y="71"/>
                  <a:pt x="54" y="74"/>
                  <a:pt x="51" y="75"/>
                </a:cubicBezTo>
                <a:cubicBezTo>
                  <a:pt x="51" y="75"/>
                  <a:pt x="50" y="75"/>
                  <a:pt x="50" y="75"/>
                </a:cubicBezTo>
                <a:cubicBezTo>
                  <a:pt x="50" y="76"/>
                  <a:pt x="50" y="76"/>
                  <a:pt x="51" y="76"/>
                </a:cubicBezTo>
                <a:cubicBezTo>
                  <a:pt x="53" y="79"/>
                  <a:pt x="52" y="82"/>
                  <a:pt x="49" y="84"/>
                </a:cubicBezTo>
                <a:cubicBezTo>
                  <a:pt x="47" y="86"/>
                  <a:pt x="43" y="86"/>
                  <a:pt x="41" y="83"/>
                </a:cubicBezTo>
                <a:cubicBezTo>
                  <a:pt x="41" y="83"/>
                  <a:pt x="41" y="83"/>
                  <a:pt x="40" y="82"/>
                </a:cubicBezTo>
                <a:cubicBezTo>
                  <a:pt x="40" y="83"/>
                  <a:pt x="40" y="83"/>
                  <a:pt x="40" y="83"/>
                </a:cubicBezTo>
                <a:cubicBezTo>
                  <a:pt x="38" y="86"/>
                  <a:pt x="34" y="86"/>
                  <a:pt x="32" y="84"/>
                </a:cubicBezTo>
                <a:cubicBezTo>
                  <a:pt x="29" y="82"/>
                  <a:pt x="28" y="79"/>
                  <a:pt x="30" y="76"/>
                </a:cubicBezTo>
                <a:cubicBezTo>
                  <a:pt x="30" y="76"/>
                  <a:pt x="31" y="76"/>
                  <a:pt x="31" y="75"/>
                </a:cubicBezTo>
                <a:cubicBezTo>
                  <a:pt x="31" y="75"/>
                  <a:pt x="30" y="75"/>
                  <a:pt x="30" y="75"/>
                </a:cubicBezTo>
                <a:cubicBezTo>
                  <a:pt x="27" y="74"/>
                  <a:pt x="25" y="71"/>
                  <a:pt x="26" y="68"/>
                </a:cubicBezTo>
                <a:cubicBezTo>
                  <a:pt x="27" y="64"/>
                  <a:pt x="31" y="63"/>
                  <a:pt x="34" y="64"/>
                </a:cubicBezTo>
                <a:cubicBezTo>
                  <a:pt x="34" y="64"/>
                  <a:pt x="34" y="64"/>
                  <a:pt x="35" y="64"/>
                </a:cubicBezTo>
                <a:cubicBezTo>
                  <a:pt x="35" y="64"/>
                  <a:pt x="35" y="64"/>
                  <a:pt x="35" y="63"/>
                </a:cubicBezTo>
                <a:cubicBezTo>
                  <a:pt x="35" y="60"/>
                  <a:pt x="37" y="57"/>
                  <a:pt x="41" y="57"/>
                </a:cubicBezTo>
                <a:close/>
                <a:moveTo>
                  <a:pt x="40" y="71"/>
                </a:moveTo>
                <a:cubicBezTo>
                  <a:pt x="41" y="71"/>
                  <a:pt x="42" y="71"/>
                  <a:pt x="42" y="72"/>
                </a:cubicBezTo>
                <a:cubicBezTo>
                  <a:pt x="42" y="73"/>
                  <a:pt x="41" y="74"/>
                  <a:pt x="40" y="74"/>
                </a:cubicBezTo>
                <a:cubicBezTo>
                  <a:pt x="40" y="74"/>
                  <a:pt x="39" y="73"/>
                  <a:pt x="39" y="72"/>
                </a:cubicBezTo>
                <a:cubicBezTo>
                  <a:pt x="39" y="71"/>
                  <a:pt x="40" y="71"/>
                  <a:pt x="40" y="71"/>
                </a:cubicBezTo>
                <a:close/>
                <a:moveTo>
                  <a:pt x="43" y="75"/>
                </a:moveTo>
                <a:cubicBezTo>
                  <a:pt x="44" y="75"/>
                  <a:pt x="44" y="76"/>
                  <a:pt x="44" y="76"/>
                </a:cubicBezTo>
                <a:cubicBezTo>
                  <a:pt x="44" y="77"/>
                  <a:pt x="44" y="77"/>
                  <a:pt x="43" y="77"/>
                </a:cubicBezTo>
                <a:cubicBezTo>
                  <a:pt x="43" y="77"/>
                  <a:pt x="42" y="77"/>
                  <a:pt x="42" y="76"/>
                </a:cubicBezTo>
                <a:cubicBezTo>
                  <a:pt x="42" y="76"/>
                  <a:pt x="43" y="75"/>
                  <a:pt x="43" y="75"/>
                </a:cubicBezTo>
                <a:close/>
                <a:moveTo>
                  <a:pt x="36" y="70"/>
                </a:moveTo>
                <a:cubicBezTo>
                  <a:pt x="36" y="70"/>
                  <a:pt x="37" y="71"/>
                  <a:pt x="37" y="71"/>
                </a:cubicBezTo>
                <a:cubicBezTo>
                  <a:pt x="37" y="71"/>
                  <a:pt x="36" y="72"/>
                  <a:pt x="36" y="72"/>
                </a:cubicBezTo>
                <a:cubicBezTo>
                  <a:pt x="36" y="72"/>
                  <a:pt x="35" y="71"/>
                  <a:pt x="35" y="71"/>
                </a:cubicBezTo>
                <a:cubicBezTo>
                  <a:pt x="35" y="71"/>
                  <a:pt x="36" y="70"/>
                  <a:pt x="36" y="70"/>
                </a:cubicBezTo>
                <a:close/>
                <a:moveTo>
                  <a:pt x="45" y="70"/>
                </a:moveTo>
                <a:cubicBezTo>
                  <a:pt x="45" y="70"/>
                  <a:pt x="46" y="70"/>
                  <a:pt x="46" y="71"/>
                </a:cubicBezTo>
                <a:cubicBezTo>
                  <a:pt x="46" y="71"/>
                  <a:pt x="45" y="72"/>
                  <a:pt x="45" y="72"/>
                </a:cubicBezTo>
                <a:cubicBezTo>
                  <a:pt x="44" y="72"/>
                  <a:pt x="44" y="71"/>
                  <a:pt x="44" y="71"/>
                </a:cubicBezTo>
                <a:cubicBezTo>
                  <a:pt x="44" y="70"/>
                  <a:pt x="44" y="70"/>
                  <a:pt x="45" y="70"/>
                </a:cubicBezTo>
                <a:close/>
                <a:moveTo>
                  <a:pt x="40" y="66"/>
                </a:moveTo>
                <a:cubicBezTo>
                  <a:pt x="41" y="66"/>
                  <a:pt x="41" y="67"/>
                  <a:pt x="41" y="67"/>
                </a:cubicBezTo>
                <a:cubicBezTo>
                  <a:pt x="41" y="68"/>
                  <a:pt x="41" y="68"/>
                  <a:pt x="40" y="68"/>
                </a:cubicBezTo>
                <a:cubicBezTo>
                  <a:pt x="40" y="68"/>
                  <a:pt x="40" y="68"/>
                  <a:pt x="40" y="67"/>
                </a:cubicBezTo>
                <a:cubicBezTo>
                  <a:pt x="40" y="67"/>
                  <a:pt x="40" y="66"/>
                  <a:pt x="40" y="66"/>
                </a:cubicBezTo>
                <a:close/>
                <a:moveTo>
                  <a:pt x="38" y="75"/>
                </a:moveTo>
                <a:cubicBezTo>
                  <a:pt x="38" y="75"/>
                  <a:pt x="38" y="76"/>
                  <a:pt x="38" y="76"/>
                </a:cubicBezTo>
                <a:cubicBezTo>
                  <a:pt x="38" y="76"/>
                  <a:pt x="38" y="77"/>
                  <a:pt x="38" y="77"/>
                </a:cubicBezTo>
                <a:cubicBezTo>
                  <a:pt x="37" y="77"/>
                  <a:pt x="37" y="76"/>
                  <a:pt x="37" y="76"/>
                </a:cubicBezTo>
                <a:cubicBezTo>
                  <a:pt x="37" y="76"/>
                  <a:pt x="37" y="75"/>
                  <a:pt x="38" y="75"/>
                </a:cubicBezTo>
                <a:close/>
                <a:moveTo>
                  <a:pt x="43" y="69"/>
                </a:moveTo>
                <a:cubicBezTo>
                  <a:pt x="43" y="70"/>
                  <a:pt x="43" y="71"/>
                  <a:pt x="43" y="72"/>
                </a:cubicBezTo>
                <a:cubicBezTo>
                  <a:pt x="44" y="72"/>
                  <a:pt x="44" y="73"/>
                  <a:pt x="45" y="74"/>
                </a:cubicBezTo>
                <a:cubicBezTo>
                  <a:pt x="44" y="74"/>
                  <a:pt x="43" y="74"/>
                  <a:pt x="42" y="75"/>
                </a:cubicBezTo>
                <a:cubicBezTo>
                  <a:pt x="41" y="75"/>
                  <a:pt x="41" y="76"/>
                  <a:pt x="40" y="77"/>
                </a:cubicBezTo>
                <a:cubicBezTo>
                  <a:pt x="40" y="76"/>
                  <a:pt x="39" y="75"/>
                  <a:pt x="39" y="75"/>
                </a:cubicBezTo>
                <a:cubicBezTo>
                  <a:pt x="38" y="74"/>
                  <a:pt x="37" y="74"/>
                  <a:pt x="36" y="74"/>
                </a:cubicBezTo>
                <a:cubicBezTo>
                  <a:pt x="37" y="73"/>
                  <a:pt x="38" y="72"/>
                  <a:pt x="38" y="71"/>
                </a:cubicBezTo>
                <a:cubicBezTo>
                  <a:pt x="38" y="71"/>
                  <a:pt x="38" y="70"/>
                  <a:pt x="38" y="69"/>
                </a:cubicBezTo>
                <a:cubicBezTo>
                  <a:pt x="39" y="69"/>
                  <a:pt x="40" y="69"/>
                  <a:pt x="41" y="69"/>
                </a:cubicBezTo>
                <a:cubicBezTo>
                  <a:pt x="41" y="69"/>
                  <a:pt x="42" y="69"/>
                  <a:pt x="43" y="6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1" name="Freeform 224"/>
          <p:cNvSpPr>
            <a:spLocks/>
          </p:cNvSpPr>
          <p:nvPr/>
        </p:nvSpPr>
        <p:spPr bwMode="auto">
          <a:xfrm>
            <a:off x="6051155" y="3812777"/>
            <a:ext cx="70343" cy="35172"/>
          </a:xfrm>
          <a:custGeom>
            <a:avLst/>
            <a:gdLst>
              <a:gd name="T0" fmla="*/ 33 w 34"/>
              <a:gd name="T1" fmla="*/ 0 h 17"/>
              <a:gd name="T2" fmla="*/ 0 w 34"/>
              <a:gd name="T3" fmla="*/ 0 h 17"/>
              <a:gd name="T4" fmla="*/ 0 w 34"/>
              <a:gd name="T5" fmla="*/ 2 h 17"/>
              <a:gd name="T6" fmla="*/ 17 w 34"/>
              <a:gd name="T7" fmla="*/ 17 h 17"/>
              <a:gd name="T8" fmla="*/ 34 w 34"/>
              <a:gd name="T9" fmla="*/ 2 h 17"/>
              <a:gd name="T10" fmla="*/ 33 w 34"/>
              <a:gd name="T11" fmla="*/ 0 h 17"/>
            </a:gdLst>
            <a:ahLst/>
            <a:cxnLst>
              <a:cxn ang="0">
                <a:pos x="T0" y="T1"/>
              </a:cxn>
              <a:cxn ang="0">
                <a:pos x="T2" y="T3"/>
              </a:cxn>
              <a:cxn ang="0">
                <a:pos x="T4" y="T5"/>
              </a:cxn>
              <a:cxn ang="0">
                <a:pos x="T6" y="T7"/>
              </a:cxn>
              <a:cxn ang="0">
                <a:pos x="T8" y="T9"/>
              </a:cxn>
              <a:cxn ang="0">
                <a:pos x="T10" y="T11"/>
              </a:cxn>
            </a:cxnLst>
            <a:rect l="0" t="0" r="r" b="b"/>
            <a:pathLst>
              <a:path w="34" h="17">
                <a:moveTo>
                  <a:pt x="33" y="0"/>
                </a:moveTo>
                <a:cubicBezTo>
                  <a:pt x="0" y="0"/>
                  <a:pt x="0" y="0"/>
                  <a:pt x="0" y="0"/>
                </a:cubicBezTo>
                <a:cubicBezTo>
                  <a:pt x="0" y="1"/>
                  <a:pt x="0" y="1"/>
                  <a:pt x="0" y="2"/>
                </a:cubicBezTo>
                <a:cubicBezTo>
                  <a:pt x="0" y="11"/>
                  <a:pt x="8" y="17"/>
                  <a:pt x="17" y="17"/>
                </a:cubicBezTo>
                <a:cubicBezTo>
                  <a:pt x="25" y="17"/>
                  <a:pt x="34" y="11"/>
                  <a:pt x="34" y="2"/>
                </a:cubicBezTo>
                <a:cubicBezTo>
                  <a:pt x="34" y="1"/>
                  <a:pt x="33" y="1"/>
                  <a:pt x="33"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2" name="Freeform 225"/>
          <p:cNvSpPr>
            <a:spLocks noEditPoints="1"/>
          </p:cNvSpPr>
          <p:nvPr/>
        </p:nvSpPr>
        <p:spPr bwMode="auto">
          <a:xfrm>
            <a:off x="7039481" y="3182324"/>
            <a:ext cx="231254" cy="189048"/>
          </a:xfrm>
          <a:custGeom>
            <a:avLst/>
            <a:gdLst>
              <a:gd name="T0" fmla="*/ 34 w 111"/>
              <a:gd name="T1" fmla="*/ 91 h 91"/>
              <a:gd name="T2" fmla="*/ 32 w 111"/>
              <a:gd name="T3" fmla="*/ 91 h 91"/>
              <a:gd name="T4" fmla="*/ 22 w 111"/>
              <a:gd name="T5" fmla="*/ 91 h 91"/>
              <a:gd name="T6" fmla="*/ 21 w 111"/>
              <a:gd name="T7" fmla="*/ 91 h 91"/>
              <a:gd name="T8" fmla="*/ 21 w 111"/>
              <a:gd name="T9" fmla="*/ 85 h 91"/>
              <a:gd name="T10" fmla="*/ 23 w 111"/>
              <a:gd name="T11" fmla="*/ 85 h 91"/>
              <a:gd name="T12" fmla="*/ 26 w 111"/>
              <a:gd name="T13" fmla="*/ 38 h 91"/>
              <a:gd name="T14" fmla="*/ 11 w 111"/>
              <a:gd name="T15" fmla="*/ 38 h 91"/>
              <a:gd name="T16" fmla="*/ 11 w 111"/>
              <a:gd name="T17" fmla="*/ 31 h 91"/>
              <a:gd name="T18" fmla="*/ 26 w 111"/>
              <a:gd name="T19" fmla="*/ 31 h 91"/>
              <a:gd name="T20" fmla="*/ 27 w 111"/>
              <a:gd name="T21" fmla="*/ 12 h 91"/>
              <a:gd name="T22" fmla="*/ 6 w 111"/>
              <a:gd name="T23" fmla="*/ 9 h 91"/>
              <a:gd name="T24" fmla="*/ 6 w 111"/>
              <a:gd name="T25" fmla="*/ 6 h 91"/>
              <a:gd name="T26" fmla="*/ 0 w 111"/>
              <a:gd name="T27" fmla="*/ 5 h 91"/>
              <a:gd name="T28" fmla="*/ 0 w 111"/>
              <a:gd name="T29" fmla="*/ 5 h 91"/>
              <a:gd name="T30" fmla="*/ 0 w 111"/>
              <a:gd name="T31" fmla="*/ 0 h 91"/>
              <a:gd name="T32" fmla="*/ 55 w 111"/>
              <a:gd name="T33" fmla="*/ 4 h 91"/>
              <a:gd name="T34" fmla="*/ 111 w 111"/>
              <a:gd name="T35" fmla="*/ 0 h 91"/>
              <a:gd name="T36" fmla="*/ 111 w 111"/>
              <a:gd name="T37" fmla="*/ 5 h 91"/>
              <a:gd name="T38" fmla="*/ 111 w 111"/>
              <a:gd name="T39" fmla="*/ 5 h 91"/>
              <a:gd name="T40" fmla="*/ 111 w 111"/>
              <a:gd name="T41" fmla="*/ 6 h 91"/>
              <a:gd name="T42" fmla="*/ 105 w 111"/>
              <a:gd name="T43" fmla="*/ 6 h 91"/>
              <a:gd name="T44" fmla="*/ 105 w 111"/>
              <a:gd name="T45" fmla="*/ 9 h 91"/>
              <a:gd name="T46" fmla="*/ 83 w 111"/>
              <a:gd name="T47" fmla="*/ 11 h 91"/>
              <a:gd name="T48" fmla="*/ 85 w 111"/>
              <a:gd name="T49" fmla="*/ 31 h 91"/>
              <a:gd name="T50" fmla="*/ 99 w 111"/>
              <a:gd name="T51" fmla="*/ 31 h 91"/>
              <a:gd name="T52" fmla="*/ 99 w 111"/>
              <a:gd name="T53" fmla="*/ 38 h 91"/>
              <a:gd name="T54" fmla="*/ 85 w 111"/>
              <a:gd name="T55" fmla="*/ 38 h 91"/>
              <a:gd name="T56" fmla="*/ 88 w 111"/>
              <a:gd name="T57" fmla="*/ 85 h 91"/>
              <a:gd name="T58" fmla="*/ 90 w 111"/>
              <a:gd name="T59" fmla="*/ 85 h 91"/>
              <a:gd name="T60" fmla="*/ 90 w 111"/>
              <a:gd name="T61" fmla="*/ 91 h 91"/>
              <a:gd name="T62" fmla="*/ 88 w 111"/>
              <a:gd name="T63" fmla="*/ 91 h 91"/>
              <a:gd name="T64" fmla="*/ 79 w 111"/>
              <a:gd name="T65" fmla="*/ 91 h 91"/>
              <a:gd name="T66" fmla="*/ 77 w 111"/>
              <a:gd name="T67" fmla="*/ 91 h 91"/>
              <a:gd name="T68" fmla="*/ 77 w 111"/>
              <a:gd name="T69" fmla="*/ 85 h 91"/>
              <a:gd name="T70" fmla="*/ 79 w 111"/>
              <a:gd name="T71" fmla="*/ 85 h 91"/>
              <a:gd name="T72" fmla="*/ 78 w 111"/>
              <a:gd name="T73" fmla="*/ 38 h 91"/>
              <a:gd name="T74" fmla="*/ 33 w 111"/>
              <a:gd name="T75" fmla="*/ 38 h 91"/>
              <a:gd name="T76" fmla="*/ 32 w 111"/>
              <a:gd name="T77" fmla="*/ 85 h 91"/>
              <a:gd name="T78" fmla="*/ 34 w 111"/>
              <a:gd name="T79" fmla="*/ 85 h 91"/>
              <a:gd name="T80" fmla="*/ 34 w 111"/>
              <a:gd name="T81" fmla="*/ 91 h 91"/>
              <a:gd name="T82" fmla="*/ 48 w 111"/>
              <a:gd name="T83" fmla="*/ 12 h 91"/>
              <a:gd name="T84" fmla="*/ 48 w 111"/>
              <a:gd name="T85" fmla="*/ 12 h 91"/>
              <a:gd name="T86" fmla="*/ 33 w 111"/>
              <a:gd name="T87" fmla="*/ 12 h 91"/>
              <a:gd name="T88" fmla="*/ 33 w 111"/>
              <a:gd name="T89" fmla="*/ 31 h 91"/>
              <a:gd name="T90" fmla="*/ 48 w 111"/>
              <a:gd name="T91" fmla="*/ 31 h 91"/>
              <a:gd name="T92" fmla="*/ 48 w 111"/>
              <a:gd name="T93" fmla="*/ 12 h 91"/>
              <a:gd name="T94" fmla="*/ 51 w 111"/>
              <a:gd name="T95" fmla="*/ 12 h 91"/>
              <a:gd name="T96" fmla="*/ 51 w 111"/>
              <a:gd name="T97" fmla="*/ 31 h 91"/>
              <a:gd name="T98" fmla="*/ 60 w 111"/>
              <a:gd name="T99" fmla="*/ 31 h 91"/>
              <a:gd name="T100" fmla="*/ 60 w 111"/>
              <a:gd name="T101" fmla="*/ 12 h 91"/>
              <a:gd name="T102" fmla="*/ 55 w 111"/>
              <a:gd name="T103" fmla="*/ 12 h 91"/>
              <a:gd name="T104" fmla="*/ 51 w 111"/>
              <a:gd name="T105" fmla="*/ 12 h 91"/>
              <a:gd name="T106" fmla="*/ 62 w 111"/>
              <a:gd name="T107" fmla="*/ 12 h 91"/>
              <a:gd name="T108" fmla="*/ 63 w 111"/>
              <a:gd name="T109" fmla="*/ 12 h 91"/>
              <a:gd name="T110" fmla="*/ 63 w 111"/>
              <a:gd name="T111" fmla="*/ 31 h 91"/>
              <a:gd name="T112" fmla="*/ 78 w 111"/>
              <a:gd name="T113" fmla="*/ 31 h 91"/>
              <a:gd name="T114" fmla="*/ 77 w 111"/>
              <a:gd name="T115" fmla="*/ 12 h 91"/>
              <a:gd name="T116" fmla="*/ 62 w 111"/>
              <a:gd name="T117" fmla="*/ 1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91">
                <a:moveTo>
                  <a:pt x="34" y="91"/>
                </a:moveTo>
                <a:cubicBezTo>
                  <a:pt x="32" y="91"/>
                  <a:pt x="32" y="91"/>
                  <a:pt x="32" y="91"/>
                </a:cubicBezTo>
                <a:cubicBezTo>
                  <a:pt x="22" y="91"/>
                  <a:pt x="22" y="91"/>
                  <a:pt x="22" y="91"/>
                </a:cubicBezTo>
                <a:cubicBezTo>
                  <a:pt x="21" y="91"/>
                  <a:pt x="21" y="91"/>
                  <a:pt x="21" y="91"/>
                </a:cubicBezTo>
                <a:cubicBezTo>
                  <a:pt x="21" y="85"/>
                  <a:pt x="21" y="85"/>
                  <a:pt x="21" y="85"/>
                </a:cubicBezTo>
                <a:cubicBezTo>
                  <a:pt x="23" y="85"/>
                  <a:pt x="23" y="85"/>
                  <a:pt x="23" y="85"/>
                </a:cubicBezTo>
                <a:cubicBezTo>
                  <a:pt x="26" y="38"/>
                  <a:pt x="26" y="38"/>
                  <a:pt x="26" y="38"/>
                </a:cubicBezTo>
                <a:cubicBezTo>
                  <a:pt x="11" y="38"/>
                  <a:pt x="11" y="38"/>
                  <a:pt x="11" y="38"/>
                </a:cubicBezTo>
                <a:cubicBezTo>
                  <a:pt x="11" y="31"/>
                  <a:pt x="11" y="31"/>
                  <a:pt x="11" y="31"/>
                </a:cubicBezTo>
                <a:cubicBezTo>
                  <a:pt x="26" y="31"/>
                  <a:pt x="26" y="31"/>
                  <a:pt x="26" y="31"/>
                </a:cubicBezTo>
                <a:cubicBezTo>
                  <a:pt x="27" y="12"/>
                  <a:pt x="27" y="12"/>
                  <a:pt x="27" y="12"/>
                </a:cubicBezTo>
                <a:cubicBezTo>
                  <a:pt x="20" y="11"/>
                  <a:pt x="13" y="10"/>
                  <a:pt x="6" y="9"/>
                </a:cubicBezTo>
                <a:cubicBezTo>
                  <a:pt x="6" y="6"/>
                  <a:pt x="6" y="6"/>
                  <a:pt x="6" y="6"/>
                </a:cubicBezTo>
                <a:cubicBezTo>
                  <a:pt x="0" y="5"/>
                  <a:pt x="0" y="5"/>
                  <a:pt x="0" y="5"/>
                </a:cubicBezTo>
                <a:cubicBezTo>
                  <a:pt x="0" y="5"/>
                  <a:pt x="0" y="5"/>
                  <a:pt x="0" y="5"/>
                </a:cubicBezTo>
                <a:cubicBezTo>
                  <a:pt x="0" y="0"/>
                  <a:pt x="0" y="0"/>
                  <a:pt x="0" y="0"/>
                </a:cubicBezTo>
                <a:cubicBezTo>
                  <a:pt x="18" y="3"/>
                  <a:pt x="36" y="4"/>
                  <a:pt x="55" y="4"/>
                </a:cubicBezTo>
                <a:cubicBezTo>
                  <a:pt x="74" y="4"/>
                  <a:pt x="93" y="3"/>
                  <a:pt x="111" y="0"/>
                </a:cubicBezTo>
                <a:cubicBezTo>
                  <a:pt x="111" y="5"/>
                  <a:pt x="111" y="5"/>
                  <a:pt x="111" y="5"/>
                </a:cubicBezTo>
                <a:cubicBezTo>
                  <a:pt x="111" y="5"/>
                  <a:pt x="111" y="5"/>
                  <a:pt x="111" y="5"/>
                </a:cubicBezTo>
                <a:cubicBezTo>
                  <a:pt x="111" y="6"/>
                  <a:pt x="111" y="6"/>
                  <a:pt x="111" y="6"/>
                </a:cubicBezTo>
                <a:cubicBezTo>
                  <a:pt x="105" y="6"/>
                  <a:pt x="105" y="6"/>
                  <a:pt x="105" y="6"/>
                </a:cubicBezTo>
                <a:cubicBezTo>
                  <a:pt x="105" y="9"/>
                  <a:pt x="105" y="9"/>
                  <a:pt x="105" y="9"/>
                </a:cubicBezTo>
                <a:cubicBezTo>
                  <a:pt x="98" y="10"/>
                  <a:pt x="91" y="11"/>
                  <a:pt x="83" y="11"/>
                </a:cubicBezTo>
                <a:cubicBezTo>
                  <a:pt x="85" y="31"/>
                  <a:pt x="85" y="31"/>
                  <a:pt x="85" y="31"/>
                </a:cubicBezTo>
                <a:cubicBezTo>
                  <a:pt x="99" y="31"/>
                  <a:pt x="99" y="31"/>
                  <a:pt x="99" y="31"/>
                </a:cubicBezTo>
                <a:cubicBezTo>
                  <a:pt x="99" y="38"/>
                  <a:pt x="99" y="38"/>
                  <a:pt x="99" y="38"/>
                </a:cubicBezTo>
                <a:cubicBezTo>
                  <a:pt x="85" y="38"/>
                  <a:pt x="85" y="38"/>
                  <a:pt x="85" y="38"/>
                </a:cubicBezTo>
                <a:cubicBezTo>
                  <a:pt x="88" y="85"/>
                  <a:pt x="88" y="85"/>
                  <a:pt x="88" y="85"/>
                </a:cubicBezTo>
                <a:cubicBezTo>
                  <a:pt x="90" y="85"/>
                  <a:pt x="90" y="85"/>
                  <a:pt x="90" y="85"/>
                </a:cubicBezTo>
                <a:cubicBezTo>
                  <a:pt x="90" y="91"/>
                  <a:pt x="90" y="91"/>
                  <a:pt x="90" y="91"/>
                </a:cubicBezTo>
                <a:cubicBezTo>
                  <a:pt x="88" y="91"/>
                  <a:pt x="88" y="91"/>
                  <a:pt x="88" y="91"/>
                </a:cubicBezTo>
                <a:cubicBezTo>
                  <a:pt x="79" y="91"/>
                  <a:pt x="79" y="91"/>
                  <a:pt x="79" y="91"/>
                </a:cubicBezTo>
                <a:cubicBezTo>
                  <a:pt x="77" y="91"/>
                  <a:pt x="77" y="91"/>
                  <a:pt x="77" y="91"/>
                </a:cubicBezTo>
                <a:cubicBezTo>
                  <a:pt x="77" y="85"/>
                  <a:pt x="77" y="85"/>
                  <a:pt x="77" y="85"/>
                </a:cubicBezTo>
                <a:cubicBezTo>
                  <a:pt x="79" y="85"/>
                  <a:pt x="79" y="85"/>
                  <a:pt x="79" y="85"/>
                </a:cubicBezTo>
                <a:cubicBezTo>
                  <a:pt x="78" y="38"/>
                  <a:pt x="78" y="38"/>
                  <a:pt x="78" y="38"/>
                </a:cubicBezTo>
                <a:cubicBezTo>
                  <a:pt x="33" y="38"/>
                  <a:pt x="33" y="38"/>
                  <a:pt x="33" y="38"/>
                </a:cubicBezTo>
                <a:cubicBezTo>
                  <a:pt x="32" y="85"/>
                  <a:pt x="32" y="85"/>
                  <a:pt x="32" y="85"/>
                </a:cubicBezTo>
                <a:cubicBezTo>
                  <a:pt x="34" y="85"/>
                  <a:pt x="34" y="85"/>
                  <a:pt x="34" y="85"/>
                </a:cubicBezTo>
                <a:cubicBezTo>
                  <a:pt x="34" y="91"/>
                  <a:pt x="34" y="91"/>
                  <a:pt x="34" y="91"/>
                </a:cubicBezTo>
                <a:close/>
                <a:moveTo>
                  <a:pt x="48" y="12"/>
                </a:moveTo>
                <a:cubicBezTo>
                  <a:pt x="48" y="12"/>
                  <a:pt x="48" y="12"/>
                  <a:pt x="48" y="12"/>
                </a:cubicBezTo>
                <a:cubicBezTo>
                  <a:pt x="43" y="12"/>
                  <a:pt x="38" y="12"/>
                  <a:pt x="33" y="12"/>
                </a:cubicBezTo>
                <a:cubicBezTo>
                  <a:pt x="33" y="31"/>
                  <a:pt x="33" y="31"/>
                  <a:pt x="33" y="31"/>
                </a:cubicBezTo>
                <a:cubicBezTo>
                  <a:pt x="48" y="31"/>
                  <a:pt x="48" y="31"/>
                  <a:pt x="48" y="31"/>
                </a:cubicBezTo>
                <a:cubicBezTo>
                  <a:pt x="48" y="12"/>
                  <a:pt x="48" y="12"/>
                  <a:pt x="48" y="12"/>
                </a:cubicBezTo>
                <a:close/>
                <a:moveTo>
                  <a:pt x="51" y="12"/>
                </a:moveTo>
                <a:cubicBezTo>
                  <a:pt x="51" y="31"/>
                  <a:pt x="51" y="31"/>
                  <a:pt x="51" y="31"/>
                </a:cubicBezTo>
                <a:cubicBezTo>
                  <a:pt x="60" y="31"/>
                  <a:pt x="60" y="31"/>
                  <a:pt x="60" y="31"/>
                </a:cubicBezTo>
                <a:cubicBezTo>
                  <a:pt x="60" y="12"/>
                  <a:pt x="60" y="12"/>
                  <a:pt x="60" y="12"/>
                </a:cubicBezTo>
                <a:cubicBezTo>
                  <a:pt x="58" y="12"/>
                  <a:pt x="57" y="12"/>
                  <a:pt x="55" y="12"/>
                </a:cubicBezTo>
                <a:cubicBezTo>
                  <a:pt x="54" y="12"/>
                  <a:pt x="52" y="12"/>
                  <a:pt x="51" y="12"/>
                </a:cubicBezTo>
                <a:close/>
                <a:moveTo>
                  <a:pt x="62" y="12"/>
                </a:moveTo>
                <a:cubicBezTo>
                  <a:pt x="63" y="12"/>
                  <a:pt x="63" y="12"/>
                  <a:pt x="63" y="12"/>
                </a:cubicBezTo>
                <a:cubicBezTo>
                  <a:pt x="63" y="31"/>
                  <a:pt x="63" y="31"/>
                  <a:pt x="63" y="31"/>
                </a:cubicBezTo>
                <a:cubicBezTo>
                  <a:pt x="78" y="31"/>
                  <a:pt x="78" y="31"/>
                  <a:pt x="78" y="31"/>
                </a:cubicBezTo>
                <a:cubicBezTo>
                  <a:pt x="77" y="12"/>
                  <a:pt x="77" y="12"/>
                  <a:pt x="77" y="12"/>
                </a:cubicBezTo>
                <a:cubicBezTo>
                  <a:pt x="72" y="12"/>
                  <a:pt x="67" y="12"/>
                  <a:pt x="62" y="1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3" name="Freeform 226"/>
          <p:cNvSpPr>
            <a:spLocks noEditPoints="1"/>
          </p:cNvSpPr>
          <p:nvPr/>
        </p:nvSpPr>
        <p:spPr bwMode="auto">
          <a:xfrm>
            <a:off x="6925173" y="4276164"/>
            <a:ext cx="166186" cy="168824"/>
          </a:xfrm>
          <a:custGeom>
            <a:avLst/>
            <a:gdLst>
              <a:gd name="T0" fmla="*/ 40 w 80"/>
              <a:gd name="T1" fmla="*/ 4 h 81"/>
              <a:gd name="T2" fmla="*/ 33 w 80"/>
              <a:gd name="T3" fmla="*/ 9 h 81"/>
              <a:gd name="T4" fmla="*/ 26 w 80"/>
              <a:gd name="T5" fmla="*/ 8 h 81"/>
              <a:gd name="T6" fmla="*/ 7 w 80"/>
              <a:gd name="T7" fmla="*/ 14 h 81"/>
              <a:gd name="T8" fmla="*/ 17 w 80"/>
              <a:gd name="T9" fmla="*/ 17 h 81"/>
              <a:gd name="T10" fmla="*/ 13 w 80"/>
              <a:gd name="T11" fmla="*/ 21 h 81"/>
              <a:gd name="T12" fmla="*/ 7 w 80"/>
              <a:gd name="T13" fmla="*/ 14 h 81"/>
              <a:gd name="T14" fmla="*/ 4 w 80"/>
              <a:gd name="T15" fmla="*/ 30 h 81"/>
              <a:gd name="T16" fmla="*/ 8 w 80"/>
              <a:gd name="T17" fmla="*/ 36 h 81"/>
              <a:gd name="T18" fmla="*/ 8 w 80"/>
              <a:gd name="T19" fmla="*/ 39 h 81"/>
              <a:gd name="T20" fmla="*/ 0 w 80"/>
              <a:gd name="T21" fmla="*/ 36 h 81"/>
              <a:gd name="T22" fmla="*/ 6 w 80"/>
              <a:gd name="T23" fmla="*/ 51 h 81"/>
              <a:gd name="T24" fmla="*/ 11 w 80"/>
              <a:gd name="T25" fmla="*/ 57 h 81"/>
              <a:gd name="T26" fmla="*/ 12 w 80"/>
              <a:gd name="T27" fmla="*/ 63 h 81"/>
              <a:gd name="T28" fmla="*/ 21 w 80"/>
              <a:gd name="T29" fmla="*/ 76 h 81"/>
              <a:gd name="T30" fmla="*/ 24 w 80"/>
              <a:gd name="T31" fmla="*/ 69 h 81"/>
              <a:gd name="T32" fmla="*/ 27 w 80"/>
              <a:gd name="T33" fmla="*/ 69 h 81"/>
              <a:gd name="T34" fmla="*/ 21 w 80"/>
              <a:gd name="T35" fmla="*/ 76 h 81"/>
              <a:gd name="T36" fmla="*/ 39 w 80"/>
              <a:gd name="T37" fmla="*/ 75 h 81"/>
              <a:gd name="T38" fmla="*/ 46 w 80"/>
              <a:gd name="T39" fmla="*/ 71 h 81"/>
              <a:gd name="T40" fmla="*/ 52 w 80"/>
              <a:gd name="T41" fmla="*/ 73 h 81"/>
              <a:gd name="T42" fmla="*/ 71 w 80"/>
              <a:gd name="T43" fmla="*/ 66 h 81"/>
              <a:gd name="T44" fmla="*/ 61 w 80"/>
              <a:gd name="T45" fmla="*/ 63 h 81"/>
              <a:gd name="T46" fmla="*/ 65 w 80"/>
              <a:gd name="T47" fmla="*/ 59 h 81"/>
              <a:gd name="T48" fmla="*/ 71 w 80"/>
              <a:gd name="T49" fmla="*/ 66 h 81"/>
              <a:gd name="T50" fmla="*/ 74 w 80"/>
              <a:gd name="T51" fmla="*/ 50 h 81"/>
              <a:gd name="T52" fmla="*/ 71 w 80"/>
              <a:gd name="T53" fmla="*/ 42 h 81"/>
              <a:gd name="T54" fmla="*/ 74 w 80"/>
              <a:gd name="T55" fmla="*/ 36 h 81"/>
              <a:gd name="T56" fmla="*/ 74 w 80"/>
              <a:gd name="T57" fmla="*/ 20 h 81"/>
              <a:gd name="T58" fmla="*/ 68 w 80"/>
              <a:gd name="T59" fmla="*/ 25 h 81"/>
              <a:gd name="T60" fmla="*/ 65 w 80"/>
              <a:gd name="T61" fmla="*/ 23 h 81"/>
              <a:gd name="T62" fmla="*/ 74 w 80"/>
              <a:gd name="T63" fmla="*/ 20 h 81"/>
              <a:gd name="T64" fmla="*/ 61 w 80"/>
              <a:gd name="T65" fmla="*/ 11 h 81"/>
              <a:gd name="T66" fmla="*/ 53 w 80"/>
              <a:gd name="T67" fmla="*/ 11 h 81"/>
              <a:gd name="T68" fmla="*/ 48 w 80"/>
              <a:gd name="T69" fmla="*/ 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 h="81">
                <a:moveTo>
                  <a:pt x="32" y="1"/>
                </a:moveTo>
                <a:cubicBezTo>
                  <a:pt x="35" y="0"/>
                  <a:pt x="38" y="2"/>
                  <a:pt x="40" y="4"/>
                </a:cubicBezTo>
                <a:cubicBezTo>
                  <a:pt x="38" y="5"/>
                  <a:pt x="36" y="7"/>
                  <a:pt x="36" y="9"/>
                </a:cubicBezTo>
                <a:cubicBezTo>
                  <a:pt x="35" y="9"/>
                  <a:pt x="34" y="9"/>
                  <a:pt x="33" y="9"/>
                </a:cubicBezTo>
                <a:cubicBezTo>
                  <a:pt x="32" y="9"/>
                  <a:pt x="31" y="9"/>
                  <a:pt x="31" y="10"/>
                </a:cubicBezTo>
                <a:cubicBezTo>
                  <a:pt x="29" y="9"/>
                  <a:pt x="28" y="8"/>
                  <a:pt x="26" y="8"/>
                </a:cubicBezTo>
                <a:cubicBezTo>
                  <a:pt x="26" y="4"/>
                  <a:pt x="29" y="1"/>
                  <a:pt x="32" y="1"/>
                </a:cubicBezTo>
                <a:close/>
                <a:moveTo>
                  <a:pt x="7" y="14"/>
                </a:moveTo>
                <a:cubicBezTo>
                  <a:pt x="10" y="10"/>
                  <a:pt x="14" y="10"/>
                  <a:pt x="18" y="12"/>
                </a:cubicBezTo>
                <a:cubicBezTo>
                  <a:pt x="17" y="13"/>
                  <a:pt x="17" y="15"/>
                  <a:pt x="17" y="17"/>
                </a:cubicBezTo>
                <a:cubicBezTo>
                  <a:pt x="16" y="17"/>
                  <a:pt x="15" y="18"/>
                  <a:pt x="14" y="19"/>
                </a:cubicBezTo>
                <a:cubicBezTo>
                  <a:pt x="13" y="20"/>
                  <a:pt x="13" y="21"/>
                  <a:pt x="13" y="21"/>
                </a:cubicBezTo>
                <a:cubicBezTo>
                  <a:pt x="11" y="21"/>
                  <a:pt x="9" y="22"/>
                  <a:pt x="8" y="22"/>
                </a:cubicBezTo>
                <a:cubicBezTo>
                  <a:pt x="6" y="20"/>
                  <a:pt x="6" y="16"/>
                  <a:pt x="7" y="14"/>
                </a:cubicBezTo>
                <a:close/>
                <a:moveTo>
                  <a:pt x="0" y="36"/>
                </a:moveTo>
                <a:cubicBezTo>
                  <a:pt x="0" y="34"/>
                  <a:pt x="2" y="31"/>
                  <a:pt x="4" y="30"/>
                </a:cubicBezTo>
                <a:cubicBezTo>
                  <a:pt x="4" y="30"/>
                  <a:pt x="4" y="30"/>
                  <a:pt x="4" y="30"/>
                </a:cubicBezTo>
                <a:cubicBezTo>
                  <a:pt x="4" y="33"/>
                  <a:pt x="6" y="35"/>
                  <a:pt x="8" y="36"/>
                </a:cubicBezTo>
                <a:cubicBezTo>
                  <a:pt x="8" y="37"/>
                  <a:pt x="8" y="37"/>
                  <a:pt x="8" y="37"/>
                </a:cubicBezTo>
                <a:cubicBezTo>
                  <a:pt x="8" y="38"/>
                  <a:pt x="8" y="38"/>
                  <a:pt x="8" y="39"/>
                </a:cubicBezTo>
                <a:cubicBezTo>
                  <a:pt x="7" y="40"/>
                  <a:pt x="6" y="41"/>
                  <a:pt x="5" y="43"/>
                </a:cubicBezTo>
                <a:cubicBezTo>
                  <a:pt x="2" y="42"/>
                  <a:pt x="0" y="39"/>
                  <a:pt x="0" y="36"/>
                </a:cubicBezTo>
                <a:close/>
                <a:moveTo>
                  <a:pt x="4" y="61"/>
                </a:moveTo>
                <a:cubicBezTo>
                  <a:pt x="2" y="58"/>
                  <a:pt x="3" y="54"/>
                  <a:pt x="6" y="51"/>
                </a:cubicBezTo>
                <a:cubicBezTo>
                  <a:pt x="7" y="52"/>
                  <a:pt x="8" y="53"/>
                  <a:pt x="10" y="54"/>
                </a:cubicBezTo>
                <a:cubicBezTo>
                  <a:pt x="10" y="55"/>
                  <a:pt x="11" y="56"/>
                  <a:pt x="11" y="57"/>
                </a:cubicBezTo>
                <a:cubicBezTo>
                  <a:pt x="12" y="58"/>
                  <a:pt x="12" y="58"/>
                  <a:pt x="13" y="58"/>
                </a:cubicBezTo>
                <a:cubicBezTo>
                  <a:pt x="12" y="60"/>
                  <a:pt x="12" y="62"/>
                  <a:pt x="12" y="63"/>
                </a:cubicBezTo>
                <a:cubicBezTo>
                  <a:pt x="9" y="64"/>
                  <a:pt x="6" y="64"/>
                  <a:pt x="4" y="61"/>
                </a:cubicBezTo>
                <a:close/>
                <a:moveTo>
                  <a:pt x="21" y="76"/>
                </a:moveTo>
                <a:cubicBezTo>
                  <a:pt x="19" y="75"/>
                  <a:pt x="17" y="72"/>
                  <a:pt x="17" y="69"/>
                </a:cubicBezTo>
                <a:cubicBezTo>
                  <a:pt x="19" y="70"/>
                  <a:pt x="22" y="70"/>
                  <a:pt x="24" y="69"/>
                </a:cubicBezTo>
                <a:cubicBezTo>
                  <a:pt x="25" y="69"/>
                  <a:pt x="25" y="69"/>
                  <a:pt x="25" y="69"/>
                </a:cubicBezTo>
                <a:cubicBezTo>
                  <a:pt x="26" y="69"/>
                  <a:pt x="27" y="69"/>
                  <a:pt x="27" y="69"/>
                </a:cubicBezTo>
                <a:cubicBezTo>
                  <a:pt x="28" y="71"/>
                  <a:pt x="28" y="73"/>
                  <a:pt x="30" y="74"/>
                </a:cubicBezTo>
                <a:cubicBezTo>
                  <a:pt x="27" y="76"/>
                  <a:pt x="24" y="77"/>
                  <a:pt x="21" y="76"/>
                </a:cubicBezTo>
                <a:close/>
                <a:moveTo>
                  <a:pt x="47" y="80"/>
                </a:moveTo>
                <a:cubicBezTo>
                  <a:pt x="44" y="81"/>
                  <a:pt x="40" y="79"/>
                  <a:pt x="39" y="75"/>
                </a:cubicBezTo>
                <a:cubicBezTo>
                  <a:pt x="40" y="75"/>
                  <a:pt x="42" y="73"/>
                  <a:pt x="42" y="71"/>
                </a:cubicBezTo>
                <a:cubicBezTo>
                  <a:pt x="43" y="72"/>
                  <a:pt x="45" y="72"/>
                  <a:pt x="46" y="71"/>
                </a:cubicBezTo>
                <a:cubicBezTo>
                  <a:pt x="46" y="71"/>
                  <a:pt x="47" y="71"/>
                  <a:pt x="48" y="70"/>
                </a:cubicBezTo>
                <a:cubicBezTo>
                  <a:pt x="49" y="72"/>
                  <a:pt x="51" y="72"/>
                  <a:pt x="52" y="73"/>
                </a:cubicBezTo>
                <a:cubicBezTo>
                  <a:pt x="52" y="76"/>
                  <a:pt x="50" y="79"/>
                  <a:pt x="47" y="80"/>
                </a:cubicBezTo>
                <a:close/>
                <a:moveTo>
                  <a:pt x="71" y="66"/>
                </a:moveTo>
                <a:cubicBezTo>
                  <a:pt x="69" y="69"/>
                  <a:pt x="64" y="70"/>
                  <a:pt x="61" y="68"/>
                </a:cubicBezTo>
                <a:cubicBezTo>
                  <a:pt x="61" y="67"/>
                  <a:pt x="61" y="65"/>
                  <a:pt x="61" y="63"/>
                </a:cubicBezTo>
                <a:cubicBezTo>
                  <a:pt x="62" y="63"/>
                  <a:pt x="64" y="62"/>
                  <a:pt x="64" y="60"/>
                </a:cubicBezTo>
                <a:cubicBezTo>
                  <a:pt x="65" y="60"/>
                  <a:pt x="65" y="59"/>
                  <a:pt x="65" y="59"/>
                </a:cubicBezTo>
                <a:cubicBezTo>
                  <a:pt x="67" y="59"/>
                  <a:pt x="69" y="58"/>
                  <a:pt x="70" y="57"/>
                </a:cubicBezTo>
                <a:cubicBezTo>
                  <a:pt x="72" y="60"/>
                  <a:pt x="72" y="63"/>
                  <a:pt x="71" y="66"/>
                </a:cubicBezTo>
                <a:close/>
                <a:moveTo>
                  <a:pt x="79" y="43"/>
                </a:moveTo>
                <a:cubicBezTo>
                  <a:pt x="80" y="46"/>
                  <a:pt x="77" y="49"/>
                  <a:pt x="74" y="50"/>
                </a:cubicBezTo>
                <a:cubicBezTo>
                  <a:pt x="74" y="48"/>
                  <a:pt x="73" y="46"/>
                  <a:pt x="71" y="44"/>
                </a:cubicBezTo>
                <a:cubicBezTo>
                  <a:pt x="71" y="44"/>
                  <a:pt x="71" y="43"/>
                  <a:pt x="71" y="42"/>
                </a:cubicBezTo>
                <a:cubicBezTo>
                  <a:pt x="71" y="41"/>
                  <a:pt x="71" y="41"/>
                  <a:pt x="71" y="40"/>
                </a:cubicBezTo>
                <a:cubicBezTo>
                  <a:pt x="72" y="39"/>
                  <a:pt x="73" y="38"/>
                  <a:pt x="74" y="36"/>
                </a:cubicBezTo>
                <a:cubicBezTo>
                  <a:pt x="77" y="37"/>
                  <a:pt x="79" y="40"/>
                  <a:pt x="79" y="43"/>
                </a:cubicBezTo>
                <a:close/>
                <a:moveTo>
                  <a:pt x="74" y="20"/>
                </a:moveTo>
                <a:cubicBezTo>
                  <a:pt x="76" y="23"/>
                  <a:pt x="76" y="26"/>
                  <a:pt x="74" y="29"/>
                </a:cubicBezTo>
                <a:cubicBezTo>
                  <a:pt x="72" y="27"/>
                  <a:pt x="70" y="26"/>
                  <a:pt x="68" y="25"/>
                </a:cubicBezTo>
                <a:cubicBezTo>
                  <a:pt x="68" y="25"/>
                  <a:pt x="67" y="25"/>
                  <a:pt x="67" y="24"/>
                </a:cubicBezTo>
                <a:cubicBezTo>
                  <a:pt x="67" y="23"/>
                  <a:pt x="66" y="23"/>
                  <a:pt x="65" y="23"/>
                </a:cubicBezTo>
                <a:cubicBezTo>
                  <a:pt x="66" y="21"/>
                  <a:pt x="66" y="19"/>
                  <a:pt x="66" y="18"/>
                </a:cubicBezTo>
                <a:cubicBezTo>
                  <a:pt x="69" y="17"/>
                  <a:pt x="73" y="18"/>
                  <a:pt x="74" y="20"/>
                </a:cubicBezTo>
                <a:close/>
                <a:moveTo>
                  <a:pt x="57" y="4"/>
                </a:moveTo>
                <a:cubicBezTo>
                  <a:pt x="60" y="5"/>
                  <a:pt x="62" y="8"/>
                  <a:pt x="61" y="11"/>
                </a:cubicBezTo>
                <a:cubicBezTo>
                  <a:pt x="59" y="11"/>
                  <a:pt x="57" y="11"/>
                  <a:pt x="55" y="12"/>
                </a:cubicBezTo>
                <a:cubicBezTo>
                  <a:pt x="54" y="12"/>
                  <a:pt x="54" y="11"/>
                  <a:pt x="53" y="11"/>
                </a:cubicBezTo>
                <a:cubicBezTo>
                  <a:pt x="52" y="11"/>
                  <a:pt x="51" y="11"/>
                  <a:pt x="51" y="11"/>
                </a:cubicBezTo>
                <a:cubicBezTo>
                  <a:pt x="50" y="9"/>
                  <a:pt x="50" y="7"/>
                  <a:pt x="48" y="6"/>
                </a:cubicBezTo>
                <a:cubicBezTo>
                  <a:pt x="51" y="4"/>
                  <a:pt x="54" y="2"/>
                  <a:pt x="57" y="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4" name="Freeform 227"/>
          <p:cNvSpPr>
            <a:spLocks noEditPoints="1"/>
          </p:cNvSpPr>
          <p:nvPr/>
        </p:nvSpPr>
        <p:spPr bwMode="auto">
          <a:xfrm>
            <a:off x="6935724" y="4286716"/>
            <a:ext cx="143325" cy="145963"/>
          </a:xfrm>
          <a:custGeom>
            <a:avLst/>
            <a:gdLst>
              <a:gd name="T0" fmla="*/ 24 w 69"/>
              <a:gd name="T1" fmla="*/ 6 h 70"/>
              <a:gd name="T2" fmla="*/ 23 w 69"/>
              <a:gd name="T3" fmla="*/ 13 h 70"/>
              <a:gd name="T4" fmla="*/ 21 w 69"/>
              <a:gd name="T5" fmla="*/ 14 h 70"/>
              <a:gd name="T6" fmla="*/ 14 w 69"/>
              <a:gd name="T7" fmla="*/ 11 h 70"/>
              <a:gd name="T8" fmla="*/ 1 w 69"/>
              <a:gd name="T9" fmla="*/ 23 h 70"/>
              <a:gd name="T10" fmla="*/ 11 w 69"/>
              <a:gd name="T11" fmla="*/ 25 h 70"/>
              <a:gd name="T12" fmla="*/ 4 w 69"/>
              <a:gd name="T13" fmla="*/ 29 h 70"/>
              <a:gd name="T14" fmla="*/ 1 w 69"/>
              <a:gd name="T15" fmla="*/ 43 h 70"/>
              <a:gd name="T16" fmla="*/ 10 w 69"/>
              <a:gd name="T17" fmla="*/ 40 h 70"/>
              <a:gd name="T18" fmla="*/ 9 w 69"/>
              <a:gd name="T19" fmla="*/ 41 h 70"/>
              <a:gd name="T20" fmla="*/ 1 w 69"/>
              <a:gd name="T21" fmla="*/ 43 h 70"/>
              <a:gd name="T22" fmla="*/ 10 w 69"/>
              <a:gd name="T23" fmla="*/ 54 h 70"/>
              <a:gd name="T24" fmla="*/ 18 w 69"/>
              <a:gd name="T25" fmla="*/ 62 h 70"/>
              <a:gd name="T26" fmla="*/ 30 w 69"/>
              <a:gd name="T27" fmla="*/ 70 h 70"/>
              <a:gd name="T28" fmla="*/ 30 w 69"/>
              <a:gd name="T29" fmla="*/ 60 h 70"/>
              <a:gd name="T30" fmla="*/ 31 w 69"/>
              <a:gd name="T31" fmla="*/ 60 h 70"/>
              <a:gd name="T32" fmla="*/ 36 w 69"/>
              <a:gd name="T33" fmla="*/ 66 h 70"/>
              <a:gd name="T34" fmla="*/ 52 w 69"/>
              <a:gd name="T35" fmla="*/ 65 h 70"/>
              <a:gd name="T36" fmla="*/ 46 w 69"/>
              <a:gd name="T37" fmla="*/ 57 h 70"/>
              <a:gd name="T38" fmla="*/ 47 w 69"/>
              <a:gd name="T39" fmla="*/ 56 h 70"/>
              <a:gd name="T40" fmla="*/ 54 w 69"/>
              <a:gd name="T41" fmla="*/ 59 h 70"/>
              <a:gd name="T42" fmla="*/ 67 w 69"/>
              <a:gd name="T43" fmla="*/ 47 h 70"/>
              <a:gd name="T44" fmla="*/ 57 w 69"/>
              <a:gd name="T45" fmla="*/ 45 h 70"/>
              <a:gd name="T46" fmla="*/ 58 w 69"/>
              <a:gd name="T47" fmla="*/ 45 h 70"/>
              <a:gd name="T48" fmla="*/ 67 w 69"/>
              <a:gd name="T49" fmla="*/ 47 h 70"/>
              <a:gd name="T50" fmla="*/ 65 w 69"/>
              <a:gd name="T51" fmla="*/ 34 h 70"/>
              <a:gd name="T52" fmla="*/ 60 w 69"/>
              <a:gd name="T53" fmla="*/ 30 h 70"/>
              <a:gd name="T54" fmla="*/ 68 w 69"/>
              <a:gd name="T55" fmla="*/ 26 h 70"/>
              <a:gd name="T56" fmla="*/ 59 w 69"/>
              <a:gd name="T57" fmla="*/ 17 h 70"/>
              <a:gd name="T58" fmla="*/ 52 w 69"/>
              <a:gd name="T59" fmla="*/ 17 h 70"/>
              <a:gd name="T60" fmla="*/ 51 w 69"/>
              <a:gd name="T61" fmla="*/ 8 h 70"/>
              <a:gd name="T62" fmla="*/ 38 w 69"/>
              <a:gd name="T63" fmla="*/ 1 h 70"/>
              <a:gd name="T64" fmla="*/ 38 w 69"/>
              <a:gd name="T65" fmla="*/ 11 h 70"/>
              <a:gd name="T66" fmla="*/ 37 w 69"/>
              <a:gd name="T67" fmla="*/ 10 h 70"/>
              <a:gd name="T68" fmla="*/ 32 w 69"/>
              <a:gd name="T69"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70">
                <a:moveTo>
                  <a:pt x="17" y="5"/>
                </a:moveTo>
                <a:cubicBezTo>
                  <a:pt x="19" y="4"/>
                  <a:pt x="22" y="4"/>
                  <a:pt x="24" y="6"/>
                </a:cubicBezTo>
                <a:cubicBezTo>
                  <a:pt x="23" y="8"/>
                  <a:pt x="22" y="11"/>
                  <a:pt x="23" y="13"/>
                </a:cubicBezTo>
                <a:cubicBezTo>
                  <a:pt x="23" y="13"/>
                  <a:pt x="23" y="13"/>
                  <a:pt x="23" y="13"/>
                </a:cubicBezTo>
                <a:cubicBezTo>
                  <a:pt x="22" y="13"/>
                  <a:pt x="22" y="13"/>
                  <a:pt x="22" y="13"/>
                </a:cubicBezTo>
                <a:cubicBezTo>
                  <a:pt x="22" y="14"/>
                  <a:pt x="22" y="14"/>
                  <a:pt x="21" y="14"/>
                </a:cubicBezTo>
                <a:cubicBezTo>
                  <a:pt x="21" y="13"/>
                  <a:pt x="20" y="13"/>
                  <a:pt x="20" y="13"/>
                </a:cubicBezTo>
                <a:cubicBezTo>
                  <a:pt x="18" y="12"/>
                  <a:pt x="16" y="11"/>
                  <a:pt x="14" y="11"/>
                </a:cubicBezTo>
                <a:cubicBezTo>
                  <a:pt x="14" y="9"/>
                  <a:pt x="15" y="6"/>
                  <a:pt x="17" y="5"/>
                </a:cubicBezTo>
                <a:close/>
                <a:moveTo>
                  <a:pt x="1" y="23"/>
                </a:moveTo>
                <a:cubicBezTo>
                  <a:pt x="2" y="20"/>
                  <a:pt x="4" y="18"/>
                  <a:pt x="8" y="18"/>
                </a:cubicBezTo>
                <a:cubicBezTo>
                  <a:pt x="8" y="21"/>
                  <a:pt x="9" y="23"/>
                  <a:pt x="11" y="25"/>
                </a:cubicBezTo>
                <a:cubicBezTo>
                  <a:pt x="11" y="25"/>
                  <a:pt x="11" y="25"/>
                  <a:pt x="11" y="25"/>
                </a:cubicBezTo>
                <a:cubicBezTo>
                  <a:pt x="8" y="25"/>
                  <a:pt x="5" y="27"/>
                  <a:pt x="4" y="29"/>
                </a:cubicBezTo>
                <a:cubicBezTo>
                  <a:pt x="1" y="28"/>
                  <a:pt x="0" y="25"/>
                  <a:pt x="1" y="23"/>
                </a:cubicBezTo>
                <a:close/>
                <a:moveTo>
                  <a:pt x="1" y="43"/>
                </a:moveTo>
                <a:cubicBezTo>
                  <a:pt x="0" y="40"/>
                  <a:pt x="2" y="38"/>
                  <a:pt x="4" y="36"/>
                </a:cubicBezTo>
                <a:cubicBezTo>
                  <a:pt x="5" y="38"/>
                  <a:pt x="8" y="39"/>
                  <a:pt x="10" y="40"/>
                </a:cubicBezTo>
                <a:cubicBezTo>
                  <a:pt x="10" y="40"/>
                  <a:pt x="10" y="40"/>
                  <a:pt x="10" y="40"/>
                </a:cubicBezTo>
                <a:cubicBezTo>
                  <a:pt x="10" y="41"/>
                  <a:pt x="9" y="41"/>
                  <a:pt x="9" y="41"/>
                </a:cubicBezTo>
                <a:cubicBezTo>
                  <a:pt x="7" y="43"/>
                  <a:pt x="6" y="45"/>
                  <a:pt x="5" y="47"/>
                </a:cubicBezTo>
                <a:cubicBezTo>
                  <a:pt x="3" y="46"/>
                  <a:pt x="2" y="45"/>
                  <a:pt x="1" y="43"/>
                </a:cubicBezTo>
                <a:close/>
                <a:moveTo>
                  <a:pt x="12" y="62"/>
                </a:moveTo>
                <a:cubicBezTo>
                  <a:pt x="9" y="61"/>
                  <a:pt x="8" y="57"/>
                  <a:pt x="10" y="54"/>
                </a:cubicBezTo>
                <a:cubicBezTo>
                  <a:pt x="12" y="55"/>
                  <a:pt x="14" y="55"/>
                  <a:pt x="16" y="54"/>
                </a:cubicBezTo>
                <a:cubicBezTo>
                  <a:pt x="15" y="57"/>
                  <a:pt x="16" y="60"/>
                  <a:pt x="18" y="62"/>
                </a:cubicBezTo>
                <a:cubicBezTo>
                  <a:pt x="16" y="63"/>
                  <a:pt x="13" y="63"/>
                  <a:pt x="12" y="62"/>
                </a:cubicBezTo>
                <a:close/>
                <a:moveTo>
                  <a:pt x="30" y="70"/>
                </a:moveTo>
                <a:cubicBezTo>
                  <a:pt x="27" y="69"/>
                  <a:pt x="25" y="67"/>
                  <a:pt x="24" y="64"/>
                </a:cubicBezTo>
                <a:cubicBezTo>
                  <a:pt x="27" y="64"/>
                  <a:pt x="29" y="62"/>
                  <a:pt x="30" y="60"/>
                </a:cubicBezTo>
                <a:cubicBezTo>
                  <a:pt x="30" y="60"/>
                  <a:pt x="30" y="60"/>
                  <a:pt x="31" y="60"/>
                </a:cubicBezTo>
                <a:cubicBezTo>
                  <a:pt x="31" y="60"/>
                  <a:pt x="31" y="60"/>
                  <a:pt x="31" y="60"/>
                </a:cubicBezTo>
                <a:cubicBezTo>
                  <a:pt x="31" y="60"/>
                  <a:pt x="31" y="60"/>
                  <a:pt x="32" y="61"/>
                </a:cubicBezTo>
                <a:cubicBezTo>
                  <a:pt x="32" y="63"/>
                  <a:pt x="34" y="65"/>
                  <a:pt x="36" y="66"/>
                </a:cubicBezTo>
                <a:cubicBezTo>
                  <a:pt x="35" y="68"/>
                  <a:pt x="32" y="70"/>
                  <a:pt x="30" y="70"/>
                </a:cubicBezTo>
                <a:close/>
                <a:moveTo>
                  <a:pt x="52" y="65"/>
                </a:moveTo>
                <a:cubicBezTo>
                  <a:pt x="50" y="66"/>
                  <a:pt x="46" y="66"/>
                  <a:pt x="44" y="64"/>
                </a:cubicBezTo>
                <a:cubicBezTo>
                  <a:pt x="46" y="62"/>
                  <a:pt x="46" y="60"/>
                  <a:pt x="46" y="57"/>
                </a:cubicBezTo>
                <a:cubicBezTo>
                  <a:pt x="46" y="57"/>
                  <a:pt x="47" y="57"/>
                  <a:pt x="47" y="57"/>
                </a:cubicBezTo>
                <a:cubicBezTo>
                  <a:pt x="47" y="57"/>
                  <a:pt x="47" y="57"/>
                  <a:pt x="47" y="56"/>
                </a:cubicBezTo>
                <a:cubicBezTo>
                  <a:pt x="48" y="57"/>
                  <a:pt x="48" y="57"/>
                  <a:pt x="49" y="57"/>
                </a:cubicBezTo>
                <a:cubicBezTo>
                  <a:pt x="50" y="58"/>
                  <a:pt x="52" y="59"/>
                  <a:pt x="54" y="59"/>
                </a:cubicBezTo>
                <a:cubicBezTo>
                  <a:pt x="55" y="61"/>
                  <a:pt x="54" y="63"/>
                  <a:pt x="52" y="65"/>
                </a:cubicBezTo>
                <a:close/>
                <a:moveTo>
                  <a:pt x="67" y="47"/>
                </a:moveTo>
                <a:cubicBezTo>
                  <a:pt x="66" y="50"/>
                  <a:pt x="64" y="52"/>
                  <a:pt x="60" y="52"/>
                </a:cubicBezTo>
                <a:cubicBezTo>
                  <a:pt x="60" y="49"/>
                  <a:pt x="59" y="47"/>
                  <a:pt x="57" y="45"/>
                </a:cubicBezTo>
                <a:cubicBezTo>
                  <a:pt x="57" y="45"/>
                  <a:pt x="57" y="45"/>
                  <a:pt x="58" y="45"/>
                </a:cubicBezTo>
                <a:cubicBezTo>
                  <a:pt x="58" y="45"/>
                  <a:pt x="58" y="45"/>
                  <a:pt x="58" y="45"/>
                </a:cubicBezTo>
                <a:cubicBezTo>
                  <a:pt x="61" y="45"/>
                  <a:pt x="64" y="43"/>
                  <a:pt x="65" y="41"/>
                </a:cubicBezTo>
                <a:cubicBezTo>
                  <a:pt x="67" y="43"/>
                  <a:pt x="68" y="45"/>
                  <a:pt x="67" y="47"/>
                </a:cubicBezTo>
                <a:close/>
                <a:moveTo>
                  <a:pt x="68" y="26"/>
                </a:moveTo>
                <a:cubicBezTo>
                  <a:pt x="69" y="29"/>
                  <a:pt x="67" y="32"/>
                  <a:pt x="65" y="34"/>
                </a:cubicBezTo>
                <a:cubicBezTo>
                  <a:pt x="64" y="32"/>
                  <a:pt x="61" y="30"/>
                  <a:pt x="59" y="30"/>
                </a:cubicBezTo>
                <a:cubicBezTo>
                  <a:pt x="59" y="30"/>
                  <a:pt x="59" y="30"/>
                  <a:pt x="60" y="30"/>
                </a:cubicBezTo>
                <a:cubicBezTo>
                  <a:pt x="62" y="28"/>
                  <a:pt x="63" y="25"/>
                  <a:pt x="63" y="22"/>
                </a:cubicBezTo>
                <a:cubicBezTo>
                  <a:pt x="65" y="23"/>
                  <a:pt x="67" y="24"/>
                  <a:pt x="68" y="26"/>
                </a:cubicBezTo>
                <a:close/>
                <a:moveTo>
                  <a:pt x="57" y="9"/>
                </a:moveTo>
                <a:cubicBezTo>
                  <a:pt x="59" y="11"/>
                  <a:pt x="60" y="14"/>
                  <a:pt x="59" y="17"/>
                </a:cubicBezTo>
                <a:cubicBezTo>
                  <a:pt x="57" y="16"/>
                  <a:pt x="54" y="16"/>
                  <a:pt x="52" y="17"/>
                </a:cubicBezTo>
                <a:cubicBezTo>
                  <a:pt x="52" y="17"/>
                  <a:pt x="52" y="17"/>
                  <a:pt x="52" y="17"/>
                </a:cubicBezTo>
                <a:cubicBezTo>
                  <a:pt x="52" y="17"/>
                  <a:pt x="52" y="17"/>
                  <a:pt x="52" y="16"/>
                </a:cubicBezTo>
                <a:cubicBezTo>
                  <a:pt x="53" y="14"/>
                  <a:pt x="53" y="11"/>
                  <a:pt x="51" y="8"/>
                </a:cubicBezTo>
                <a:cubicBezTo>
                  <a:pt x="53" y="8"/>
                  <a:pt x="55" y="8"/>
                  <a:pt x="57" y="9"/>
                </a:cubicBezTo>
                <a:close/>
                <a:moveTo>
                  <a:pt x="38" y="1"/>
                </a:moveTo>
                <a:cubicBezTo>
                  <a:pt x="41" y="1"/>
                  <a:pt x="43" y="3"/>
                  <a:pt x="44" y="6"/>
                </a:cubicBezTo>
                <a:cubicBezTo>
                  <a:pt x="42" y="6"/>
                  <a:pt x="40" y="8"/>
                  <a:pt x="38" y="11"/>
                </a:cubicBezTo>
                <a:cubicBezTo>
                  <a:pt x="38" y="10"/>
                  <a:pt x="38" y="10"/>
                  <a:pt x="37" y="10"/>
                </a:cubicBezTo>
                <a:cubicBezTo>
                  <a:pt x="37" y="10"/>
                  <a:pt x="37" y="10"/>
                  <a:pt x="37" y="10"/>
                </a:cubicBezTo>
                <a:cubicBezTo>
                  <a:pt x="37" y="10"/>
                  <a:pt x="37" y="10"/>
                  <a:pt x="37" y="10"/>
                </a:cubicBezTo>
                <a:cubicBezTo>
                  <a:pt x="36" y="8"/>
                  <a:pt x="35" y="5"/>
                  <a:pt x="32" y="4"/>
                </a:cubicBezTo>
                <a:cubicBezTo>
                  <a:pt x="33" y="2"/>
                  <a:pt x="36" y="0"/>
                  <a:pt x="38"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5" name="Freeform 228"/>
          <p:cNvSpPr>
            <a:spLocks noEditPoints="1"/>
          </p:cNvSpPr>
          <p:nvPr/>
        </p:nvSpPr>
        <p:spPr bwMode="auto">
          <a:xfrm>
            <a:off x="6946276" y="4297267"/>
            <a:ext cx="122222" cy="126618"/>
          </a:xfrm>
          <a:custGeom>
            <a:avLst/>
            <a:gdLst>
              <a:gd name="T0" fmla="*/ 30 w 59"/>
              <a:gd name="T1" fmla="*/ 6 h 61"/>
              <a:gd name="T2" fmla="*/ 26 w 59"/>
              <a:gd name="T3" fmla="*/ 12 h 61"/>
              <a:gd name="T4" fmla="*/ 19 w 59"/>
              <a:gd name="T5" fmla="*/ 8 h 61"/>
              <a:gd name="T6" fmla="*/ 5 w 59"/>
              <a:gd name="T7" fmla="*/ 10 h 61"/>
              <a:gd name="T8" fmla="*/ 15 w 59"/>
              <a:gd name="T9" fmla="*/ 10 h 61"/>
              <a:gd name="T10" fmla="*/ 15 w 59"/>
              <a:gd name="T11" fmla="*/ 18 h 61"/>
              <a:gd name="T12" fmla="*/ 7 w 59"/>
              <a:gd name="T13" fmla="*/ 18 h 61"/>
              <a:gd name="T14" fmla="*/ 0 w 59"/>
              <a:gd name="T15" fmla="*/ 27 h 61"/>
              <a:gd name="T16" fmla="*/ 9 w 59"/>
              <a:gd name="T17" fmla="*/ 28 h 61"/>
              <a:gd name="T18" fmla="*/ 0 w 59"/>
              <a:gd name="T19" fmla="*/ 27 h 61"/>
              <a:gd name="T20" fmla="*/ 5 w 59"/>
              <a:gd name="T21" fmla="*/ 38 h 61"/>
              <a:gd name="T22" fmla="*/ 12 w 59"/>
              <a:gd name="T23" fmla="*/ 40 h 61"/>
              <a:gd name="T24" fmla="*/ 11 w 59"/>
              <a:gd name="T25" fmla="*/ 47 h 61"/>
              <a:gd name="T26" fmla="*/ 16 w 59"/>
              <a:gd name="T27" fmla="*/ 57 h 61"/>
              <a:gd name="T28" fmla="*/ 20 w 59"/>
              <a:gd name="T29" fmla="*/ 49 h 61"/>
              <a:gd name="T30" fmla="*/ 16 w 59"/>
              <a:gd name="T31" fmla="*/ 57 h 61"/>
              <a:gd name="T32" fmla="*/ 28 w 59"/>
              <a:gd name="T33" fmla="*/ 55 h 61"/>
              <a:gd name="T34" fmla="*/ 32 w 59"/>
              <a:gd name="T35" fmla="*/ 49 h 61"/>
              <a:gd name="T36" fmla="*/ 33 w 59"/>
              <a:gd name="T37" fmla="*/ 50 h 61"/>
              <a:gd name="T38" fmla="*/ 35 w 59"/>
              <a:gd name="T39" fmla="*/ 60 h 61"/>
              <a:gd name="T40" fmla="*/ 45 w 59"/>
              <a:gd name="T41" fmla="*/ 51 h 61"/>
              <a:gd name="T42" fmla="*/ 43 w 59"/>
              <a:gd name="T43" fmla="*/ 43 h 61"/>
              <a:gd name="T44" fmla="*/ 45 w 59"/>
              <a:gd name="T45" fmla="*/ 43 h 61"/>
              <a:gd name="T46" fmla="*/ 53 w 59"/>
              <a:gd name="T47" fmla="*/ 49 h 61"/>
              <a:gd name="T48" fmla="*/ 53 w 59"/>
              <a:gd name="T49" fmla="*/ 38 h 61"/>
              <a:gd name="T50" fmla="*/ 49 w 59"/>
              <a:gd name="T51" fmla="*/ 32 h 61"/>
              <a:gd name="T52" fmla="*/ 54 w 59"/>
              <a:gd name="T53" fmla="*/ 27 h 61"/>
              <a:gd name="T54" fmla="*/ 56 w 59"/>
              <a:gd name="T55" fmla="*/ 15 h 61"/>
              <a:gd name="T56" fmla="*/ 53 w 59"/>
              <a:gd name="T57" fmla="*/ 24 h 61"/>
              <a:gd name="T58" fmla="*/ 48 w 59"/>
              <a:gd name="T59" fmla="*/ 14 h 61"/>
              <a:gd name="T60" fmla="*/ 42 w 59"/>
              <a:gd name="T61" fmla="*/ 3 h 61"/>
              <a:gd name="T62" fmla="*/ 45 w 59"/>
              <a:gd name="T63" fmla="*/ 11 h 61"/>
              <a:gd name="T64" fmla="*/ 35 w 59"/>
              <a:gd name="T65" fmla="*/ 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 h="61">
                <a:moveTo>
                  <a:pt x="24" y="1"/>
                </a:moveTo>
                <a:cubicBezTo>
                  <a:pt x="27" y="0"/>
                  <a:pt x="30" y="2"/>
                  <a:pt x="30" y="6"/>
                </a:cubicBezTo>
                <a:cubicBezTo>
                  <a:pt x="28" y="6"/>
                  <a:pt x="26" y="9"/>
                  <a:pt x="26" y="12"/>
                </a:cubicBezTo>
                <a:cubicBezTo>
                  <a:pt x="26" y="12"/>
                  <a:pt x="26" y="12"/>
                  <a:pt x="26" y="12"/>
                </a:cubicBezTo>
                <a:cubicBezTo>
                  <a:pt x="26" y="12"/>
                  <a:pt x="26" y="11"/>
                  <a:pt x="26" y="11"/>
                </a:cubicBezTo>
                <a:cubicBezTo>
                  <a:pt x="24" y="9"/>
                  <a:pt x="22" y="8"/>
                  <a:pt x="19" y="8"/>
                </a:cubicBezTo>
                <a:cubicBezTo>
                  <a:pt x="19" y="4"/>
                  <a:pt x="21" y="1"/>
                  <a:pt x="24" y="1"/>
                </a:cubicBezTo>
                <a:close/>
                <a:moveTo>
                  <a:pt x="5" y="10"/>
                </a:moveTo>
                <a:cubicBezTo>
                  <a:pt x="7" y="8"/>
                  <a:pt x="11" y="7"/>
                  <a:pt x="14" y="9"/>
                </a:cubicBezTo>
                <a:cubicBezTo>
                  <a:pt x="14" y="10"/>
                  <a:pt x="15" y="10"/>
                  <a:pt x="15" y="10"/>
                </a:cubicBezTo>
                <a:cubicBezTo>
                  <a:pt x="14" y="12"/>
                  <a:pt x="14" y="15"/>
                  <a:pt x="15" y="17"/>
                </a:cubicBezTo>
                <a:cubicBezTo>
                  <a:pt x="15" y="17"/>
                  <a:pt x="15" y="18"/>
                  <a:pt x="15" y="18"/>
                </a:cubicBezTo>
                <a:cubicBezTo>
                  <a:pt x="15" y="18"/>
                  <a:pt x="14" y="17"/>
                  <a:pt x="13" y="17"/>
                </a:cubicBezTo>
                <a:cubicBezTo>
                  <a:pt x="11" y="17"/>
                  <a:pt x="9" y="17"/>
                  <a:pt x="7" y="18"/>
                </a:cubicBezTo>
                <a:cubicBezTo>
                  <a:pt x="5" y="16"/>
                  <a:pt x="4" y="13"/>
                  <a:pt x="5" y="10"/>
                </a:cubicBezTo>
                <a:close/>
                <a:moveTo>
                  <a:pt x="0" y="27"/>
                </a:moveTo>
                <a:cubicBezTo>
                  <a:pt x="0" y="24"/>
                  <a:pt x="2" y="22"/>
                  <a:pt x="5" y="22"/>
                </a:cubicBezTo>
                <a:cubicBezTo>
                  <a:pt x="5" y="25"/>
                  <a:pt x="7" y="27"/>
                  <a:pt x="9" y="28"/>
                </a:cubicBezTo>
                <a:cubicBezTo>
                  <a:pt x="7" y="29"/>
                  <a:pt x="6" y="31"/>
                  <a:pt x="5" y="33"/>
                </a:cubicBezTo>
                <a:cubicBezTo>
                  <a:pt x="2" y="32"/>
                  <a:pt x="0" y="30"/>
                  <a:pt x="0" y="27"/>
                </a:cubicBezTo>
                <a:close/>
                <a:moveTo>
                  <a:pt x="3" y="46"/>
                </a:moveTo>
                <a:cubicBezTo>
                  <a:pt x="1" y="43"/>
                  <a:pt x="2" y="40"/>
                  <a:pt x="5" y="38"/>
                </a:cubicBezTo>
                <a:cubicBezTo>
                  <a:pt x="5" y="37"/>
                  <a:pt x="5" y="37"/>
                  <a:pt x="6" y="37"/>
                </a:cubicBezTo>
                <a:cubicBezTo>
                  <a:pt x="7" y="39"/>
                  <a:pt x="10" y="40"/>
                  <a:pt x="12" y="40"/>
                </a:cubicBezTo>
                <a:cubicBezTo>
                  <a:pt x="12" y="40"/>
                  <a:pt x="12" y="40"/>
                  <a:pt x="12" y="41"/>
                </a:cubicBezTo>
                <a:cubicBezTo>
                  <a:pt x="10" y="43"/>
                  <a:pt x="10" y="45"/>
                  <a:pt x="11" y="47"/>
                </a:cubicBezTo>
                <a:cubicBezTo>
                  <a:pt x="8" y="49"/>
                  <a:pt x="5" y="48"/>
                  <a:pt x="3" y="46"/>
                </a:cubicBezTo>
                <a:close/>
                <a:moveTo>
                  <a:pt x="16" y="57"/>
                </a:moveTo>
                <a:cubicBezTo>
                  <a:pt x="13" y="56"/>
                  <a:pt x="12" y="53"/>
                  <a:pt x="13" y="50"/>
                </a:cubicBezTo>
                <a:cubicBezTo>
                  <a:pt x="15" y="51"/>
                  <a:pt x="18" y="51"/>
                  <a:pt x="20" y="49"/>
                </a:cubicBezTo>
                <a:cubicBezTo>
                  <a:pt x="21" y="51"/>
                  <a:pt x="21" y="53"/>
                  <a:pt x="23" y="54"/>
                </a:cubicBezTo>
                <a:cubicBezTo>
                  <a:pt x="22" y="57"/>
                  <a:pt x="18" y="58"/>
                  <a:pt x="16" y="57"/>
                </a:cubicBezTo>
                <a:close/>
                <a:moveTo>
                  <a:pt x="35" y="60"/>
                </a:moveTo>
                <a:cubicBezTo>
                  <a:pt x="32" y="61"/>
                  <a:pt x="29" y="58"/>
                  <a:pt x="28" y="55"/>
                </a:cubicBezTo>
                <a:cubicBezTo>
                  <a:pt x="28" y="55"/>
                  <a:pt x="28" y="55"/>
                  <a:pt x="28" y="55"/>
                </a:cubicBezTo>
                <a:cubicBezTo>
                  <a:pt x="30" y="54"/>
                  <a:pt x="32" y="52"/>
                  <a:pt x="32" y="49"/>
                </a:cubicBezTo>
                <a:cubicBezTo>
                  <a:pt x="32" y="49"/>
                  <a:pt x="32" y="49"/>
                  <a:pt x="32" y="49"/>
                </a:cubicBezTo>
                <a:cubicBezTo>
                  <a:pt x="33" y="49"/>
                  <a:pt x="33" y="49"/>
                  <a:pt x="33" y="50"/>
                </a:cubicBezTo>
                <a:cubicBezTo>
                  <a:pt x="34" y="52"/>
                  <a:pt x="37" y="53"/>
                  <a:pt x="39" y="53"/>
                </a:cubicBezTo>
                <a:cubicBezTo>
                  <a:pt x="40" y="56"/>
                  <a:pt x="38" y="59"/>
                  <a:pt x="35" y="60"/>
                </a:cubicBezTo>
                <a:close/>
                <a:moveTo>
                  <a:pt x="53" y="49"/>
                </a:moveTo>
                <a:cubicBezTo>
                  <a:pt x="51" y="52"/>
                  <a:pt x="48" y="53"/>
                  <a:pt x="45" y="51"/>
                </a:cubicBezTo>
                <a:cubicBezTo>
                  <a:pt x="44" y="51"/>
                  <a:pt x="44" y="50"/>
                  <a:pt x="43" y="50"/>
                </a:cubicBezTo>
                <a:cubicBezTo>
                  <a:pt x="45" y="48"/>
                  <a:pt x="45" y="45"/>
                  <a:pt x="43" y="43"/>
                </a:cubicBezTo>
                <a:cubicBezTo>
                  <a:pt x="43" y="43"/>
                  <a:pt x="43" y="43"/>
                  <a:pt x="43" y="43"/>
                </a:cubicBezTo>
                <a:cubicBezTo>
                  <a:pt x="44" y="43"/>
                  <a:pt x="44" y="43"/>
                  <a:pt x="45" y="43"/>
                </a:cubicBezTo>
                <a:cubicBezTo>
                  <a:pt x="47" y="44"/>
                  <a:pt x="49" y="43"/>
                  <a:pt x="51" y="42"/>
                </a:cubicBezTo>
                <a:cubicBezTo>
                  <a:pt x="53" y="44"/>
                  <a:pt x="54" y="47"/>
                  <a:pt x="53" y="49"/>
                </a:cubicBezTo>
                <a:close/>
                <a:moveTo>
                  <a:pt x="59" y="32"/>
                </a:moveTo>
                <a:cubicBezTo>
                  <a:pt x="59" y="35"/>
                  <a:pt x="57" y="38"/>
                  <a:pt x="53" y="38"/>
                </a:cubicBezTo>
                <a:cubicBezTo>
                  <a:pt x="53" y="38"/>
                  <a:pt x="53" y="38"/>
                  <a:pt x="53" y="38"/>
                </a:cubicBezTo>
                <a:cubicBezTo>
                  <a:pt x="53" y="35"/>
                  <a:pt x="51" y="33"/>
                  <a:pt x="49" y="32"/>
                </a:cubicBezTo>
                <a:cubicBezTo>
                  <a:pt x="49" y="32"/>
                  <a:pt x="49" y="32"/>
                  <a:pt x="49" y="32"/>
                </a:cubicBezTo>
                <a:cubicBezTo>
                  <a:pt x="51" y="31"/>
                  <a:pt x="53" y="29"/>
                  <a:pt x="54" y="27"/>
                </a:cubicBezTo>
                <a:cubicBezTo>
                  <a:pt x="57" y="27"/>
                  <a:pt x="59" y="29"/>
                  <a:pt x="59" y="32"/>
                </a:cubicBezTo>
                <a:close/>
                <a:moveTo>
                  <a:pt x="56" y="15"/>
                </a:moveTo>
                <a:cubicBezTo>
                  <a:pt x="57" y="18"/>
                  <a:pt x="56" y="21"/>
                  <a:pt x="54" y="23"/>
                </a:cubicBezTo>
                <a:cubicBezTo>
                  <a:pt x="53" y="23"/>
                  <a:pt x="53" y="23"/>
                  <a:pt x="53" y="24"/>
                </a:cubicBezTo>
                <a:cubicBezTo>
                  <a:pt x="52" y="21"/>
                  <a:pt x="49" y="20"/>
                  <a:pt x="47" y="20"/>
                </a:cubicBezTo>
                <a:cubicBezTo>
                  <a:pt x="48" y="18"/>
                  <a:pt x="48" y="16"/>
                  <a:pt x="48" y="14"/>
                </a:cubicBezTo>
                <a:cubicBezTo>
                  <a:pt x="50" y="12"/>
                  <a:pt x="54" y="13"/>
                  <a:pt x="56" y="15"/>
                </a:cubicBezTo>
                <a:close/>
                <a:moveTo>
                  <a:pt x="42" y="3"/>
                </a:moveTo>
                <a:cubicBezTo>
                  <a:pt x="45" y="4"/>
                  <a:pt x="46" y="7"/>
                  <a:pt x="45" y="11"/>
                </a:cubicBezTo>
                <a:cubicBezTo>
                  <a:pt x="45" y="11"/>
                  <a:pt x="45" y="11"/>
                  <a:pt x="45" y="11"/>
                </a:cubicBezTo>
                <a:cubicBezTo>
                  <a:pt x="43" y="10"/>
                  <a:pt x="40" y="10"/>
                  <a:pt x="38" y="12"/>
                </a:cubicBezTo>
                <a:cubicBezTo>
                  <a:pt x="38" y="10"/>
                  <a:pt x="37" y="8"/>
                  <a:pt x="35" y="6"/>
                </a:cubicBezTo>
                <a:cubicBezTo>
                  <a:pt x="36" y="3"/>
                  <a:pt x="40" y="2"/>
                  <a:pt x="42" y="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6" name="Freeform 229"/>
          <p:cNvSpPr>
            <a:spLocks noEditPoints="1"/>
          </p:cNvSpPr>
          <p:nvPr/>
        </p:nvSpPr>
        <p:spPr bwMode="auto">
          <a:xfrm>
            <a:off x="6958586" y="4311336"/>
            <a:ext cx="95843" cy="95843"/>
          </a:xfrm>
          <a:custGeom>
            <a:avLst/>
            <a:gdLst>
              <a:gd name="T0" fmla="*/ 12 w 46"/>
              <a:gd name="T1" fmla="*/ 3 h 46"/>
              <a:gd name="T2" fmla="*/ 18 w 46"/>
              <a:gd name="T3" fmla="*/ 5 h 46"/>
              <a:gd name="T4" fmla="*/ 20 w 46"/>
              <a:gd name="T5" fmla="*/ 11 h 46"/>
              <a:gd name="T6" fmla="*/ 20 w 46"/>
              <a:gd name="T7" fmla="*/ 11 h 46"/>
              <a:gd name="T8" fmla="*/ 14 w 46"/>
              <a:gd name="T9" fmla="*/ 14 h 46"/>
              <a:gd name="T10" fmla="*/ 11 w 46"/>
              <a:gd name="T11" fmla="*/ 9 h 46"/>
              <a:gd name="T12" fmla="*/ 12 w 46"/>
              <a:gd name="T13" fmla="*/ 3 h 46"/>
              <a:gd name="T14" fmla="*/ 1 w 46"/>
              <a:gd name="T15" fmla="*/ 15 h 46"/>
              <a:gd name="T16" fmla="*/ 5 w 46"/>
              <a:gd name="T17" fmla="*/ 20 h 46"/>
              <a:gd name="T18" fmla="*/ 10 w 46"/>
              <a:gd name="T19" fmla="*/ 21 h 46"/>
              <a:gd name="T20" fmla="*/ 13 w 46"/>
              <a:gd name="T21" fmla="*/ 15 h 46"/>
              <a:gd name="T22" fmla="*/ 7 w 46"/>
              <a:gd name="T23" fmla="*/ 12 h 46"/>
              <a:gd name="T24" fmla="*/ 1 w 46"/>
              <a:gd name="T25" fmla="*/ 15 h 46"/>
              <a:gd name="T26" fmla="*/ 1 w 46"/>
              <a:gd name="T27" fmla="*/ 28 h 46"/>
              <a:gd name="T28" fmla="*/ 5 w 46"/>
              <a:gd name="T29" fmla="*/ 23 h 46"/>
              <a:gd name="T30" fmla="*/ 10 w 46"/>
              <a:gd name="T31" fmla="*/ 22 h 46"/>
              <a:gd name="T32" fmla="*/ 10 w 46"/>
              <a:gd name="T33" fmla="*/ 26 h 46"/>
              <a:gd name="T34" fmla="*/ 11 w 46"/>
              <a:gd name="T35" fmla="*/ 29 h 46"/>
              <a:gd name="T36" fmla="*/ 7 w 46"/>
              <a:gd name="T37" fmla="*/ 31 h 46"/>
              <a:gd name="T38" fmla="*/ 1 w 46"/>
              <a:gd name="T39" fmla="*/ 28 h 46"/>
              <a:gd name="T40" fmla="*/ 8 w 46"/>
              <a:gd name="T41" fmla="*/ 41 h 46"/>
              <a:gd name="T42" fmla="*/ 14 w 46"/>
              <a:gd name="T43" fmla="*/ 40 h 46"/>
              <a:gd name="T44" fmla="*/ 17 w 46"/>
              <a:gd name="T45" fmla="*/ 35 h 46"/>
              <a:gd name="T46" fmla="*/ 11 w 46"/>
              <a:gd name="T47" fmla="*/ 30 h 46"/>
              <a:gd name="T48" fmla="*/ 7 w 46"/>
              <a:gd name="T49" fmla="*/ 35 h 46"/>
              <a:gd name="T50" fmla="*/ 8 w 46"/>
              <a:gd name="T51" fmla="*/ 41 h 46"/>
              <a:gd name="T52" fmla="*/ 20 w 46"/>
              <a:gd name="T53" fmla="*/ 46 h 46"/>
              <a:gd name="T54" fmla="*/ 16 w 46"/>
              <a:gd name="T55" fmla="*/ 41 h 46"/>
              <a:gd name="T56" fmla="*/ 17 w 46"/>
              <a:gd name="T57" fmla="*/ 35 h 46"/>
              <a:gd name="T58" fmla="*/ 25 w 46"/>
              <a:gd name="T59" fmla="*/ 37 h 46"/>
              <a:gd name="T60" fmla="*/ 25 w 46"/>
              <a:gd name="T61" fmla="*/ 42 h 46"/>
              <a:gd name="T62" fmla="*/ 20 w 46"/>
              <a:gd name="T63" fmla="*/ 46 h 46"/>
              <a:gd name="T64" fmla="*/ 35 w 46"/>
              <a:gd name="T65" fmla="*/ 43 h 46"/>
              <a:gd name="T66" fmla="*/ 29 w 46"/>
              <a:gd name="T67" fmla="*/ 42 h 46"/>
              <a:gd name="T68" fmla="*/ 26 w 46"/>
              <a:gd name="T69" fmla="*/ 36 h 46"/>
              <a:gd name="T70" fmla="*/ 32 w 46"/>
              <a:gd name="T71" fmla="*/ 33 h 46"/>
              <a:gd name="T72" fmla="*/ 36 w 46"/>
              <a:gd name="T73" fmla="*/ 37 h 46"/>
              <a:gd name="T74" fmla="*/ 35 w 46"/>
              <a:gd name="T75" fmla="*/ 43 h 46"/>
              <a:gd name="T76" fmla="*/ 45 w 46"/>
              <a:gd name="T77" fmla="*/ 31 h 46"/>
              <a:gd name="T78" fmla="*/ 41 w 46"/>
              <a:gd name="T79" fmla="*/ 26 h 46"/>
              <a:gd name="T80" fmla="*/ 36 w 46"/>
              <a:gd name="T81" fmla="*/ 26 h 46"/>
              <a:gd name="T82" fmla="*/ 33 w 46"/>
              <a:gd name="T83" fmla="*/ 32 h 46"/>
              <a:gd name="T84" fmla="*/ 40 w 46"/>
              <a:gd name="T85" fmla="*/ 34 h 46"/>
              <a:gd name="T86" fmla="*/ 45 w 46"/>
              <a:gd name="T87" fmla="*/ 31 h 46"/>
              <a:gd name="T88" fmla="*/ 46 w 46"/>
              <a:gd name="T89" fmla="*/ 17 h 46"/>
              <a:gd name="T90" fmla="*/ 43 w 46"/>
              <a:gd name="T91" fmla="*/ 23 h 46"/>
              <a:gd name="T92" fmla="*/ 36 w 46"/>
              <a:gd name="T93" fmla="*/ 25 h 46"/>
              <a:gd name="T94" fmla="*/ 35 w 46"/>
              <a:gd name="T95" fmla="*/ 21 h 46"/>
              <a:gd name="T96" fmla="*/ 34 w 46"/>
              <a:gd name="T97" fmla="*/ 18 h 46"/>
              <a:gd name="T98" fmla="*/ 40 w 46"/>
              <a:gd name="T99" fmla="*/ 15 h 46"/>
              <a:gd name="T100" fmla="*/ 46 w 46"/>
              <a:gd name="T101" fmla="*/ 17 h 46"/>
              <a:gd name="T102" fmla="*/ 39 w 46"/>
              <a:gd name="T103" fmla="*/ 6 h 46"/>
              <a:gd name="T104" fmla="*/ 32 w 46"/>
              <a:gd name="T105" fmla="*/ 7 h 46"/>
              <a:gd name="T106" fmla="*/ 29 w 46"/>
              <a:gd name="T107" fmla="*/ 13 h 46"/>
              <a:gd name="T108" fmla="*/ 34 w 46"/>
              <a:gd name="T109" fmla="*/ 17 h 46"/>
              <a:gd name="T110" fmla="*/ 39 w 46"/>
              <a:gd name="T111" fmla="*/ 12 h 46"/>
              <a:gd name="T112" fmla="*/ 39 w 46"/>
              <a:gd name="T113" fmla="*/ 6 h 46"/>
              <a:gd name="T114" fmla="*/ 26 w 46"/>
              <a:gd name="T115" fmla="*/ 0 h 46"/>
              <a:gd name="T116" fmla="*/ 30 w 46"/>
              <a:gd name="T117" fmla="*/ 5 h 46"/>
              <a:gd name="T118" fmla="*/ 29 w 46"/>
              <a:gd name="T119" fmla="*/ 12 h 46"/>
              <a:gd name="T120" fmla="*/ 22 w 46"/>
              <a:gd name="T121" fmla="*/ 11 h 46"/>
              <a:gd name="T122" fmla="*/ 22 w 46"/>
              <a:gd name="T123" fmla="*/ 5 h 46"/>
              <a:gd name="T124" fmla="*/ 26 w 46"/>
              <a:gd name="T1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 h="46">
                <a:moveTo>
                  <a:pt x="12" y="3"/>
                </a:moveTo>
                <a:cubicBezTo>
                  <a:pt x="14" y="2"/>
                  <a:pt x="17" y="3"/>
                  <a:pt x="18" y="5"/>
                </a:cubicBezTo>
                <a:cubicBezTo>
                  <a:pt x="19" y="6"/>
                  <a:pt x="20" y="9"/>
                  <a:pt x="20" y="11"/>
                </a:cubicBezTo>
                <a:cubicBezTo>
                  <a:pt x="20" y="11"/>
                  <a:pt x="20" y="11"/>
                  <a:pt x="20" y="11"/>
                </a:cubicBezTo>
                <a:cubicBezTo>
                  <a:pt x="18" y="11"/>
                  <a:pt x="16" y="13"/>
                  <a:pt x="14" y="14"/>
                </a:cubicBezTo>
                <a:cubicBezTo>
                  <a:pt x="13" y="12"/>
                  <a:pt x="11" y="10"/>
                  <a:pt x="11" y="9"/>
                </a:cubicBezTo>
                <a:cubicBezTo>
                  <a:pt x="9" y="7"/>
                  <a:pt x="10" y="4"/>
                  <a:pt x="12" y="3"/>
                </a:cubicBezTo>
                <a:close/>
                <a:moveTo>
                  <a:pt x="1" y="15"/>
                </a:moveTo>
                <a:cubicBezTo>
                  <a:pt x="0" y="17"/>
                  <a:pt x="2" y="19"/>
                  <a:pt x="5" y="20"/>
                </a:cubicBezTo>
                <a:cubicBezTo>
                  <a:pt x="6" y="20"/>
                  <a:pt x="8" y="21"/>
                  <a:pt x="10" y="21"/>
                </a:cubicBezTo>
                <a:cubicBezTo>
                  <a:pt x="11" y="19"/>
                  <a:pt x="12" y="16"/>
                  <a:pt x="13" y="15"/>
                </a:cubicBezTo>
                <a:cubicBezTo>
                  <a:pt x="11" y="13"/>
                  <a:pt x="8" y="12"/>
                  <a:pt x="7" y="12"/>
                </a:cubicBezTo>
                <a:cubicBezTo>
                  <a:pt x="4" y="11"/>
                  <a:pt x="2" y="12"/>
                  <a:pt x="1" y="15"/>
                </a:cubicBezTo>
                <a:close/>
                <a:moveTo>
                  <a:pt x="1" y="28"/>
                </a:moveTo>
                <a:cubicBezTo>
                  <a:pt x="0" y="26"/>
                  <a:pt x="2" y="24"/>
                  <a:pt x="5" y="23"/>
                </a:cubicBezTo>
                <a:cubicBezTo>
                  <a:pt x="6" y="22"/>
                  <a:pt x="8" y="22"/>
                  <a:pt x="10" y="22"/>
                </a:cubicBezTo>
                <a:cubicBezTo>
                  <a:pt x="10" y="23"/>
                  <a:pt x="10" y="25"/>
                  <a:pt x="10" y="26"/>
                </a:cubicBezTo>
                <a:cubicBezTo>
                  <a:pt x="10" y="27"/>
                  <a:pt x="11" y="28"/>
                  <a:pt x="11" y="29"/>
                </a:cubicBezTo>
                <a:cubicBezTo>
                  <a:pt x="9" y="30"/>
                  <a:pt x="8" y="31"/>
                  <a:pt x="7" y="31"/>
                </a:cubicBezTo>
                <a:cubicBezTo>
                  <a:pt x="4" y="32"/>
                  <a:pt x="2" y="30"/>
                  <a:pt x="1" y="28"/>
                </a:cubicBezTo>
                <a:close/>
                <a:moveTo>
                  <a:pt x="8" y="41"/>
                </a:moveTo>
                <a:cubicBezTo>
                  <a:pt x="10" y="42"/>
                  <a:pt x="13" y="42"/>
                  <a:pt x="14" y="40"/>
                </a:cubicBezTo>
                <a:cubicBezTo>
                  <a:pt x="15" y="39"/>
                  <a:pt x="16" y="37"/>
                  <a:pt x="17" y="35"/>
                </a:cubicBezTo>
                <a:cubicBezTo>
                  <a:pt x="14" y="34"/>
                  <a:pt x="13" y="32"/>
                  <a:pt x="11" y="30"/>
                </a:cubicBezTo>
                <a:cubicBezTo>
                  <a:pt x="10" y="32"/>
                  <a:pt x="8" y="34"/>
                  <a:pt x="7" y="35"/>
                </a:cubicBezTo>
                <a:cubicBezTo>
                  <a:pt x="6" y="37"/>
                  <a:pt x="6" y="40"/>
                  <a:pt x="8" y="41"/>
                </a:cubicBezTo>
                <a:close/>
                <a:moveTo>
                  <a:pt x="20" y="46"/>
                </a:moveTo>
                <a:cubicBezTo>
                  <a:pt x="18" y="46"/>
                  <a:pt x="16" y="44"/>
                  <a:pt x="16" y="41"/>
                </a:cubicBezTo>
                <a:cubicBezTo>
                  <a:pt x="16" y="40"/>
                  <a:pt x="17" y="38"/>
                  <a:pt x="17" y="35"/>
                </a:cubicBezTo>
                <a:cubicBezTo>
                  <a:pt x="20" y="36"/>
                  <a:pt x="22" y="37"/>
                  <a:pt x="25" y="37"/>
                </a:cubicBezTo>
                <a:cubicBezTo>
                  <a:pt x="25" y="39"/>
                  <a:pt x="25" y="41"/>
                  <a:pt x="25" y="42"/>
                </a:cubicBezTo>
                <a:cubicBezTo>
                  <a:pt x="24" y="44"/>
                  <a:pt x="22" y="46"/>
                  <a:pt x="20" y="46"/>
                </a:cubicBezTo>
                <a:close/>
                <a:moveTo>
                  <a:pt x="35" y="43"/>
                </a:moveTo>
                <a:cubicBezTo>
                  <a:pt x="33" y="45"/>
                  <a:pt x="30" y="44"/>
                  <a:pt x="29" y="42"/>
                </a:cubicBezTo>
                <a:cubicBezTo>
                  <a:pt x="28" y="41"/>
                  <a:pt x="27" y="38"/>
                  <a:pt x="26" y="36"/>
                </a:cubicBezTo>
                <a:cubicBezTo>
                  <a:pt x="28" y="36"/>
                  <a:pt x="30" y="34"/>
                  <a:pt x="32" y="33"/>
                </a:cubicBezTo>
                <a:cubicBezTo>
                  <a:pt x="34" y="34"/>
                  <a:pt x="35" y="36"/>
                  <a:pt x="36" y="37"/>
                </a:cubicBezTo>
                <a:cubicBezTo>
                  <a:pt x="37" y="39"/>
                  <a:pt x="37" y="42"/>
                  <a:pt x="35" y="43"/>
                </a:cubicBezTo>
                <a:close/>
                <a:moveTo>
                  <a:pt x="45" y="31"/>
                </a:moveTo>
                <a:cubicBezTo>
                  <a:pt x="46" y="29"/>
                  <a:pt x="44" y="27"/>
                  <a:pt x="41" y="26"/>
                </a:cubicBezTo>
                <a:cubicBezTo>
                  <a:pt x="40" y="26"/>
                  <a:pt x="38" y="26"/>
                  <a:pt x="36" y="26"/>
                </a:cubicBezTo>
                <a:cubicBezTo>
                  <a:pt x="35" y="28"/>
                  <a:pt x="34" y="30"/>
                  <a:pt x="33" y="32"/>
                </a:cubicBezTo>
                <a:cubicBezTo>
                  <a:pt x="35" y="33"/>
                  <a:pt x="38" y="34"/>
                  <a:pt x="40" y="34"/>
                </a:cubicBezTo>
                <a:cubicBezTo>
                  <a:pt x="42" y="35"/>
                  <a:pt x="45" y="34"/>
                  <a:pt x="45" y="31"/>
                </a:cubicBezTo>
                <a:close/>
                <a:moveTo>
                  <a:pt x="46" y="17"/>
                </a:moveTo>
                <a:cubicBezTo>
                  <a:pt x="46" y="20"/>
                  <a:pt x="45" y="22"/>
                  <a:pt x="43" y="23"/>
                </a:cubicBezTo>
                <a:cubicBezTo>
                  <a:pt x="41" y="24"/>
                  <a:pt x="38" y="24"/>
                  <a:pt x="36" y="25"/>
                </a:cubicBezTo>
                <a:cubicBezTo>
                  <a:pt x="36" y="23"/>
                  <a:pt x="36" y="22"/>
                  <a:pt x="35" y="21"/>
                </a:cubicBezTo>
                <a:cubicBezTo>
                  <a:pt x="35" y="20"/>
                  <a:pt x="35" y="19"/>
                  <a:pt x="34" y="18"/>
                </a:cubicBezTo>
                <a:cubicBezTo>
                  <a:pt x="36" y="17"/>
                  <a:pt x="38" y="16"/>
                  <a:pt x="40" y="15"/>
                </a:cubicBezTo>
                <a:cubicBezTo>
                  <a:pt x="42" y="14"/>
                  <a:pt x="45" y="15"/>
                  <a:pt x="46" y="17"/>
                </a:cubicBezTo>
                <a:close/>
                <a:moveTo>
                  <a:pt x="39" y="6"/>
                </a:moveTo>
                <a:cubicBezTo>
                  <a:pt x="37" y="4"/>
                  <a:pt x="34" y="5"/>
                  <a:pt x="32" y="7"/>
                </a:cubicBezTo>
                <a:cubicBezTo>
                  <a:pt x="32" y="8"/>
                  <a:pt x="30" y="10"/>
                  <a:pt x="29" y="13"/>
                </a:cubicBezTo>
                <a:cubicBezTo>
                  <a:pt x="31" y="14"/>
                  <a:pt x="33" y="15"/>
                  <a:pt x="34" y="17"/>
                </a:cubicBezTo>
                <a:cubicBezTo>
                  <a:pt x="36" y="16"/>
                  <a:pt x="38" y="13"/>
                  <a:pt x="39" y="12"/>
                </a:cubicBezTo>
                <a:cubicBezTo>
                  <a:pt x="41" y="10"/>
                  <a:pt x="41" y="7"/>
                  <a:pt x="39" y="6"/>
                </a:cubicBezTo>
                <a:close/>
                <a:moveTo>
                  <a:pt x="26" y="0"/>
                </a:moveTo>
                <a:cubicBezTo>
                  <a:pt x="28" y="0"/>
                  <a:pt x="30" y="2"/>
                  <a:pt x="30" y="5"/>
                </a:cubicBezTo>
                <a:cubicBezTo>
                  <a:pt x="30" y="7"/>
                  <a:pt x="30" y="10"/>
                  <a:pt x="29" y="12"/>
                </a:cubicBezTo>
                <a:cubicBezTo>
                  <a:pt x="27" y="11"/>
                  <a:pt x="24" y="11"/>
                  <a:pt x="22" y="11"/>
                </a:cubicBezTo>
                <a:cubicBezTo>
                  <a:pt x="22" y="8"/>
                  <a:pt x="22" y="6"/>
                  <a:pt x="22" y="5"/>
                </a:cubicBezTo>
                <a:cubicBezTo>
                  <a:pt x="22" y="2"/>
                  <a:pt x="24" y="0"/>
                  <a:pt x="26"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7" name="Freeform 230"/>
          <p:cNvSpPr>
            <a:spLocks/>
          </p:cNvSpPr>
          <p:nvPr/>
        </p:nvSpPr>
        <p:spPr bwMode="auto">
          <a:xfrm>
            <a:off x="6998154" y="4338594"/>
            <a:ext cx="6155" cy="8793"/>
          </a:xfrm>
          <a:custGeom>
            <a:avLst/>
            <a:gdLst>
              <a:gd name="T0" fmla="*/ 1 w 3"/>
              <a:gd name="T1" fmla="*/ 1 h 4"/>
              <a:gd name="T2" fmla="*/ 3 w 3"/>
              <a:gd name="T3" fmla="*/ 2 h 4"/>
              <a:gd name="T4" fmla="*/ 2 w 3"/>
              <a:gd name="T5" fmla="*/ 4 h 4"/>
              <a:gd name="T6" fmla="*/ 0 w 3"/>
              <a:gd name="T7" fmla="*/ 2 h 4"/>
              <a:gd name="T8" fmla="*/ 1 w 3"/>
              <a:gd name="T9" fmla="*/ 1 h 4"/>
            </a:gdLst>
            <a:ahLst/>
            <a:cxnLst>
              <a:cxn ang="0">
                <a:pos x="T0" y="T1"/>
              </a:cxn>
              <a:cxn ang="0">
                <a:pos x="T2" y="T3"/>
              </a:cxn>
              <a:cxn ang="0">
                <a:pos x="T4" y="T5"/>
              </a:cxn>
              <a:cxn ang="0">
                <a:pos x="T6" y="T7"/>
              </a:cxn>
              <a:cxn ang="0">
                <a:pos x="T8" y="T9"/>
              </a:cxn>
            </a:cxnLst>
            <a:rect l="0" t="0" r="r" b="b"/>
            <a:pathLst>
              <a:path w="3" h="4">
                <a:moveTo>
                  <a:pt x="1" y="1"/>
                </a:moveTo>
                <a:cubicBezTo>
                  <a:pt x="2" y="0"/>
                  <a:pt x="3" y="1"/>
                  <a:pt x="3" y="2"/>
                </a:cubicBezTo>
                <a:cubicBezTo>
                  <a:pt x="3" y="3"/>
                  <a:pt x="2" y="3"/>
                  <a:pt x="2" y="4"/>
                </a:cubicBezTo>
                <a:cubicBezTo>
                  <a:pt x="1" y="4"/>
                  <a:pt x="0" y="3"/>
                  <a:pt x="0" y="2"/>
                </a:cubicBezTo>
                <a:cubicBezTo>
                  <a:pt x="0" y="2"/>
                  <a:pt x="0" y="1"/>
                  <a:pt x="1"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8" name="Freeform 231"/>
          <p:cNvSpPr>
            <a:spLocks/>
          </p:cNvSpPr>
          <p:nvPr/>
        </p:nvSpPr>
        <p:spPr bwMode="auto">
          <a:xfrm>
            <a:off x="7004309" y="4373766"/>
            <a:ext cx="7914" cy="8793"/>
          </a:xfrm>
          <a:custGeom>
            <a:avLst/>
            <a:gdLst>
              <a:gd name="T0" fmla="*/ 2 w 4"/>
              <a:gd name="T1" fmla="*/ 1 h 4"/>
              <a:gd name="T2" fmla="*/ 3 w 4"/>
              <a:gd name="T3" fmla="*/ 2 h 4"/>
              <a:gd name="T4" fmla="*/ 2 w 4"/>
              <a:gd name="T5" fmla="*/ 4 h 4"/>
              <a:gd name="T6" fmla="*/ 0 w 4"/>
              <a:gd name="T7" fmla="*/ 2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2" y="0"/>
                  <a:pt x="3" y="1"/>
                  <a:pt x="3" y="2"/>
                </a:cubicBezTo>
                <a:cubicBezTo>
                  <a:pt x="4" y="3"/>
                  <a:pt x="3" y="3"/>
                  <a:pt x="2" y="4"/>
                </a:cubicBezTo>
                <a:cubicBezTo>
                  <a:pt x="1" y="4"/>
                  <a:pt x="1" y="3"/>
                  <a:pt x="0" y="2"/>
                </a:cubicBezTo>
                <a:cubicBezTo>
                  <a:pt x="0" y="2"/>
                  <a:pt x="1" y="1"/>
                  <a:pt x="2"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9" name="Freeform 232"/>
          <p:cNvSpPr>
            <a:spLocks/>
          </p:cNvSpPr>
          <p:nvPr/>
        </p:nvSpPr>
        <p:spPr bwMode="auto">
          <a:xfrm>
            <a:off x="6987602" y="4347387"/>
            <a:ext cx="6155" cy="7914"/>
          </a:xfrm>
          <a:custGeom>
            <a:avLst/>
            <a:gdLst>
              <a:gd name="T0" fmla="*/ 1 w 3"/>
              <a:gd name="T1" fmla="*/ 1 h 4"/>
              <a:gd name="T2" fmla="*/ 3 w 3"/>
              <a:gd name="T3" fmla="*/ 2 h 4"/>
              <a:gd name="T4" fmla="*/ 2 w 3"/>
              <a:gd name="T5" fmla="*/ 4 h 4"/>
              <a:gd name="T6" fmla="*/ 0 w 3"/>
              <a:gd name="T7" fmla="*/ 2 h 4"/>
              <a:gd name="T8" fmla="*/ 1 w 3"/>
              <a:gd name="T9" fmla="*/ 1 h 4"/>
            </a:gdLst>
            <a:ahLst/>
            <a:cxnLst>
              <a:cxn ang="0">
                <a:pos x="T0" y="T1"/>
              </a:cxn>
              <a:cxn ang="0">
                <a:pos x="T2" y="T3"/>
              </a:cxn>
              <a:cxn ang="0">
                <a:pos x="T4" y="T5"/>
              </a:cxn>
              <a:cxn ang="0">
                <a:pos x="T6" y="T7"/>
              </a:cxn>
              <a:cxn ang="0">
                <a:pos x="T8" y="T9"/>
              </a:cxn>
            </a:cxnLst>
            <a:rect l="0" t="0" r="r" b="b"/>
            <a:pathLst>
              <a:path w="3" h="4">
                <a:moveTo>
                  <a:pt x="1" y="1"/>
                </a:moveTo>
                <a:cubicBezTo>
                  <a:pt x="2" y="0"/>
                  <a:pt x="3" y="1"/>
                  <a:pt x="3" y="2"/>
                </a:cubicBezTo>
                <a:cubicBezTo>
                  <a:pt x="3" y="3"/>
                  <a:pt x="3" y="3"/>
                  <a:pt x="2" y="4"/>
                </a:cubicBezTo>
                <a:cubicBezTo>
                  <a:pt x="1" y="4"/>
                  <a:pt x="0" y="3"/>
                  <a:pt x="0" y="2"/>
                </a:cubicBezTo>
                <a:cubicBezTo>
                  <a:pt x="0" y="2"/>
                  <a:pt x="0" y="1"/>
                  <a:pt x="1"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0" name="Freeform 233"/>
          <p:cNvSpPr>
            <a:spLocks/>
          </p:cNvSpPr>
          <p:nvPr/>
        </p:nvSpPr>
        <p:spPr bwMode="auto">
          <a:xfrm>
            <a:off x="6983206" y="4359697"/>
            <a:ext cx="6155" cy="7914"/>
          </a:xfrm>
          <a:custGeom>
            <a:avLst/>
            <a:gdLst>
              <a:gd name="T0" fmla="*/ 1 w 3"/>
              <a:gd name="T1" fmla="*/ 1 h 4"/>
              <a:gd name="T2" fmla="*/ 3 w 3"/>
              <a:gd name="T3" fmla="*/ 2 h 4"/>
              <a:gd name="T4" fmla="*/ 2 w 3"/>
              <a:gd name="T5" fmla="*/ 4 h 4"/>
              <a:gd name="T6" fmla="*/ 0 w 3"/>
              <a:gd name="T7" fmla="*/ 2 h 4"/>
              <a:gd name="T8" fmla="*/ 1 w 3"/>
              <a:gd name="T9" fmla="*/ 1 h 4"/>
            </a:gdLst>
            <a:ahLst/>
            <a:cxnLst>
              <a:cxn ang="0">
                <a:pos x="T0" y="T1"/>
              </a:cxn>
              <a:cxn ang="0">
                <a:pos x="T2" y="T3"/>
              </a:cxn>
              <a:cxn ang="0">
                <a:pos x="T4" y="T5"/>
              </a:cxn>
              <a:cxn ang="0">
                <a:pos x="T6" y="T7"/>
              </a:cxn>
              <a:cxn ang="0">
                <a:pos x="T8" y="T9"/>
              </a:cxn>
            </a:cxnLst>
            <a:rect l="0" t="0" r="r" b="b"/>
            <a:pathLst>
              <a:path w="3" h="4">
                <a:moveTo>
                  <a:pt x="1" y="1"/>
                </a:moveTo>
                <a:cubicBezTo>
                  <a:pt x="2" y="0"/>
                  <a:pt x="3" y="1"/>
                  <a:pt x="3" y="2"/>
                </a:cubicBezTo>
                <a:cubicBezTo>
                  <a:pt x="3" y="3"/>
                  <a:pt x="3" y="3"/>
                  <a:pt x="2" y="4"/>
                </a:cubicBezTo>
                <a:cubicBezTo>
                  <a:pt x="1" y="4"/>
                  <a:pt x="0" y="3"/>
                  <a:pt x="0" y="2"/>
                </a:cubicBezTo>
                <a:cubicBezTo>
                  <a:pt x="0" y="2"/>
                  <a:pt x="1" y="1"/>
                  <a:pt x="1"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1" name="Freeform 234"/>
          <p:cNvSpPr>
            <a:spLocks/>
          </p:cNvSpPr>
          <p:nvPr/>
        </p:nvSpPr>
        <p:spPr bwMode="auto">
          <a:xfrm>
            <a:off x="6991999" y="4372007"/>
            <a:ext cx="6155" cy="6155"/>
          </a:xfrm>
          <a:custGeom>
            <a:avLst/>
            <a:gdLst>
              <a:gd name="T0" fmla="*/ 1 w 3"/>
              <a:gd name="T1" fmla="*/ 0 h 3"/>
              <a:gd name="T2" fmla="*/ 3 w 3"/>
              <a:gd name="T3" fmla="*/ 1 h 3"/>
              <a:gd name="T4" fmla="*/ 2 w 3"/>
              <a:gd name="T5" fmla="*/ 3 h 3"/>
              <a:gd name="T6" fmla="*/ 0 w 3"/>
              <a:gd name="T7" fmla="*/ 2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2" y="0"/>
                  <a:pt x="3" y="0"/>
                  <a:pt x="3" y="1"/>
                </a:cubicBezTo>
                <a:cubicBezTo>
                  <a:pt x="3" y="2"/>
                  <a:pt x="3" y="3"/>
                  <a:pt x="2" y="3"/>
                </a:cubicBezTo>
                <a:cubicBezTo>
                  <a:pt x="1" y="3"/>
                  <a:pt x="0" y="3"/>
                  <a:pt x="0" y="2"/>
                </a:cubicBezTo>
                <a:cubicBezTo>
                  <a:pt x="0" y="1"/>
                  <a:pt x="1" y="0"/>
                  <a:pt x="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2" name="Freeform 235"/>
          <p:cNvSpPr>
            <a:spLocks/>
          </p:cNvSpPr>
          <p:nvPr/>
        </p:nvSpPr>
        <p:spPr bwMode="auto">
          <a:xfrm>
            <a:off x="7010464" y="4342990"/>
            <a:ext cx="8793" cy="6155"/>
          </a:xfrm>
          <a:custGeom>
            <a:avLst/>
            <a:gdLst>
              <a:gd name="T0" fmla="*/ 2 w 4"/>
              <a:gd name="T1" fmla="*/ 0 h 3"/>
              <a:gd name="T2" fmla="*/ 0 w 4"/>
              <a:gd name="T3" fmla="*/ 2 h 3"/>
              <a:gd name="T4" fmla="*/ 2 w 4"/>
              <a:gd name="T5" fmla="*/ 3 h 3"/>
              <a:gd name="T6" fmla="*/ 3 w 4"/>
              <a:gd name="T7" fmla="*/ 1 h 3"/>
              <a:gd name="T8" fmla="*/ 2 w 4"/>
              <a:gd name="T9" fmla="*/ 0 h 3"/>
            </a:gdLst>
            <a:ahLst/>
            <a:cxnLst>
              <a:cxn ang="0">
                <a:pos x="T0" y="T1"/>
              </a:cxn>
              <a:cxn ang="0">
                <a:pos x="T2" y="T3"/>
              </a:cxn>
              <a:cxn ang="0">
                <a:pos x="T4" y="T5"/>
              </a:cxn>
              <a:cxn ang="0">
                <a:pos x="T6" y="T7"/>
              </a:cxn>
              <a:cxn ang="0">
                <a:pos x="T8" y="T9"/>
              </a:cxn>
            </a:cxnLst>
            <a:rect l="0" t="0" r="r" b="b"/>
            <a:pathLst>
              <a:path w="4" h="3">
                <a:moveTo>
                  <a:pt x="2" y="0"/>
                </a:moveTo>
                <a:cubicBezTo>
                  <a:pt x="1" y="0"/>
                  <a:pt x="0" y="1"/>
                  <a:pt x="0" y="2"/>
                </a:cubicBezTo>
                <a:cubicBezTo>
                  <a:pt x="1" y="3"/>
                  <a:pt x="1" y="3"/>
                  <a:pt x="2" y="3"/>
                </a:cubicBezTo>
                <a:cubicBezTo>
                  <a:pt x="3" y="3"/>
                  <a:pt x="4" y="2"/>
                  <a:pt x="3" y="1"/>
                </a:cubicBezTo>
                <a:cubicBezTo>
                  <a:pt x="3" y="0"/>
                  <a:pt x="2" y="0"/>
                  <a:pt x="2"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3" name="Freeform 236"/>
          <p:cNvSpPr>
            <a:spLocks/>
          </p:cNvSpPr>
          <p:nvPr/>
        </p:nvSpPr>
        <p:spPr bwMode="auto">
          <a:xfrm>
            <a:off x="7019257" y="4353542"/>
            <a:ext cx="7914" cy="6155"/>
          </a:xfrm>
          <a:custGeom>
            <a:avLst/>
            <a:gdLst>
              <a:gd name="T0" fmla="*/ 2 w 4"/>
              <a:gd name="T1" fmla="*/ 0 h 3"/>
              <a:gd name="T2" fmla="*/ 1 w 4"/>
              <a:gd name="T3" fmla="*/ 2 h 3"/>
              <a:gd name="T4" fmla="*/ 2 w 4"/>
              <a:gd name="T5" fmla="*/ 3 h 3"/>
              <a:gd name="T6" fmla="*/ 3 w 4"/>
              <a:gd name="T7" fmla="*/ 1 h 3"/>
              <a:gd name="T8" fmla="*/ 2 w 4"/>
              <a:gd name="T9" fmla="*/ 0 h 3"/>
            </a:gdLst>
            <a:ahLst/>
            <a:cxnLst>
              <a:cxn ang="0">
                <a:pos x="T0" y="T1"/>
              </a:cxn>
              <a:cxn ang="0">
                <a:pos x="T2" y="T3"/>
              </a:cxn>
              <a:cxn ang="0">
                <a:pos x="T4" y="T5"/>
              </a:cxn>
              <a:cxn ang="0">
                <a:pos x="T6" y="T7"/>
              </a:cxn>
              <a:cxn ang="0">
                <a:pos x="T8" y="T9"/>
              </a:cxn>
            </a:cxnLst>
            <a:rect l="0" t="0" r="r" b="b"/>
            <a:pathLst>
              <a:path w="4" h="3">
                <a:moveTo>
                  <a:pt x="2" y="0"/>
                </a:moveTo>
                <a:cubicBezTo>
                  <a:pt x="1" y="0"/>
                  <a:pt x="0" y="1"/>
                  <a:pt x="1" y="2"/>
                </a:cubicBezTo>
                <a:cubicBezTo>
                  <a:pt x="1" y="3"/>
                  <a:pt x="1" y="3"/>
                  <a:pt x="2" y="3"/>
                </a:cubicBezTo>
                <a:cubicBezTo>
                  <a:pt x="3" y="3"/>
                  <a:pt x="4" y="2"/>
                  <a:pt x="3" y="1"/>
                </a:cubicBezTo>
                <a:cubicBezTo>
                  <a:pt x="3" y="0"/>
                  <a:pt x="3" y="0"/>
                  <a:pt x="2"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4" name="Freeform 237"/>
          <p:cNvSpPr>
            <a:spLocks/>
          </p:cNvSpPr>
          <p:nvPr/>
        </p:nvSpPr>
        <p:spPr bwMode="auto">
          <a:xfrm>
            <a:off x="7016619" y="4365852"/>
            <a:ext cx="6155" cy="7914"/>
          </a:xfrm>
          <a:custGeom>
            <a:avLst/>
            <a:gdLst>
              <a:gd name="T0" fmla="*/ 1 w 3"/>
              <a:gd name="T1" fmla="*/ 1 h 4"/>
              <a:gd name="T2" fmla="*/ 0 w 3"/>
              <a:gd name="T3" fmla="*/ 2 h 4"/>
              <a:gd name="T4" fmla="*/ 2 w 3"/>
              <a:gd name="T5" fmla="*/ 4 h 4"/>
              <a:gd name="T6" fmla="*/ 3 w 3"/>
              <a:gd name="T7" fmla="*/ 2 h 4"/>
              <a:gd name="T8" fmla="*/ 1 w 3"/>
              <a:gd name="T9" fmla="*/ 1 h 4"/>
            </a:gdLst>
            <a:ahLst/>
            <a:cxnLst>
              <a:cxn ang="0">
                <a:pos x="T0" y="T1"/>
              </a:cxn>
              <a:cxn ang="0">
                <a:pos x="T2" y="T3"/>
              </a:cxn>
              <a:cxn ang="0">
                <a:pos x="T4" y="T5"/>
              </a:cxn>
              <a:cxn ang="0">
                <a:pos x="T6" y="T7"/>
              </a:cxn>
              <a:cxn ang="0">
                <a:pos x="T8" y="T9"/>
              </a:cxn>
            </a:cxnLst>
            <a:rect l="0" t="0" r="r" b="b"/>
            <a:pathLst>
              <a:path w="3" h="4">
                <a:moveTo>
                  <a:pt x="1" y="1"/>
                </a:moveTo>
                <a:cubicBezTo>
                  <a:pt x="0" y="1"/>
                  <a:pt x="0" y="2"/>
                  <a:pt x="0" y="2"/>
                </a:cubicBezTo>
                <a:cubicBezTo>
                  <a:pt x="0" y="3"/>
                  <a:pt x="1" y="4"/>
                  <a:pt x="2" y="4"/>
                </a:cubicBezTo>
                <a:cubicBezTo>
                  <a:pt x="3" y="3"/>
                  <a:pt x="3" y="3"/>
                  <a:pt x="3" y="2"/>
                </a:cubicBezTo>
                <a:cubicBezTo>
                  <a:pt x="3" y="1"/>
                  <a:pt x="2" y="0"/>
                  <a:pt x="1"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5" name="Freeform 238"/>
          <p:cNvSpPr>
            <a:spLocks/>
          </p:cNvSpPr>
          <p:nvPr/>
        </p:nvSpPr>
        <p:spPr bwMode="auto">
          <a:xfrm>
            <a:off x="6996395" y="4350904"/>
            <a:ext cx="15827" cy="16707"/>
          </a:xfrm>
          <a:custGeom>
            <a:avLst/>
            <a:gdLst>
              <a:gd name="T0" fmla="*/ 3 w 8"/>
              <a:gd name="T1" fmla="*/ 1 h 8"/>
              <a:gd name="T2" fmla="*/ 7 w 8"/>
              <a:gd name="T3" fmla="*/ 3 h 8"/>
              <a:gd name="T4" fmla="*/ 5 w 8"/>
              <a:gd name="T5" fmla="*/ 7 h 8"/>
              <a:gd name="T6" fmla="*/ 1 w 8"/>
              <a:gd name="T7" fmla="*/ 5 h 8"/>
              <a:gd name="T8" fmla="*/ 3 w 8"/>
              <a:gd name="T9" fmla="*/ 1 h 8"/>
            </a:gdLst>
            <a:ahLst/>
            <a:cxnLst>
              <a:cxn ang="0">
                <a:pos x="T0" y="T1"/>
              </a:cxn>
              <a:cxn ang="0">
                <a:pos x="T2" y="T3"/>
              </a:cxn>
              <a:cxn ang="0">
                <a:pos x="T4" y="T5"/>
              </a:cxn>
              <a:cxn ang="0">
                <a:pos x="T6" y="T7"/>
              </a:cxn>
              <a:cxn ang="0">
                <a:pos x="T8" y="T9"/>
              </a:cxn>
            </a:cxnLst>
            <a:rect l="0" t="0" r="r" b="b"/>
            <a:pathLst>
              <a:path w="8" h="8">
                <a:moveTo>
                  <a:pt x="3" y="1"/>
                </a:moveTo>
                <a:cubicBezTo>
                  <a:pt x="5" y="0"/>
                  <a:pt x="7" y="2"/>
                  <a:pt x="7" y="3"/>
                </a:cubicBezTo>
                <a:cubicBezTo>
                  <a:pt x="8" y="5"/>
                  <a:pt x="6" y="7"/>
                  <a:pt x="5" y="7"/>
                </a:cubicBezTo>
                <a:cubicBezTo>
                  <a:pt x="3" y="8"/>
                  <a:pt x="1" y="7"/>
                  <a:pt x="1" y="5"/>
                </a:cubicBezTo>
                <a:cubicBezTo>
                  <a:pt x="0" y="3"/>
                  <a:pt x="2" y="1"/>
                  <a:pt x="3"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6" name="Freeform 239"/>
          <p:cNvSpPr>
            <a:spLocks/>
          </p:cNvSpPr>
          <p:nvPr/>
        </p:nvSpPr>
        <p:spPr bwMode="auto">
          <a:xfrm>
            <a:off x="6402872" y="3535800"/>
            <a:ext cx="103757" cy="114308"/>
          </a:xfrm>
          <a:custGeom>
            <a:avLst/>
            <a:gdLst>
              <a:gd name="T0" fmla="*/ 0 w 50"/>
              <a:gd name="T1" fmla="*/ 13 h 55"/>
              <a:gd name="T2" fmla="*/ 6 w 50"/>
              <a:gd name="T3" fmla="*/ 13 h 55"/>
              <a:gd name="T4" fmla="*/ 23 w 50"/>
              <a:gd name="T5" fmla="*/ 55 h 55"/>
              <a:gd name="T6" fmla="*/ 50 w 50"/>
              <a:gd name="T7" fmla="*/ 27 h 55"/>
              <a:gd name="T8" fmla="*/ 23 w 50"/>
              <a:gd name="T9" fmla="*/ 0 h 55"/>
              <a:gd name="T10" fmla="*/ 0 w 50"/>
              <a:gd name="T11" fmla="*/ 13 h 55"/>
            </a:gdLst>
            <a:ahLst/>
            <a:cxnLst>
              <a:cxn ang="0">
                <a:pos x="T0" y="T1"/>
              </a:cxn>
              <a:cxn ang="0">
                <a:pos x="T2" y="T3"/>
              </a:cxn>
              <a:cxn ang="0">
                <a:pos x="T4" y="T5"/>
              </a:cxn>
              <a:cxn ang="0">
                <a:pos x="T6" y="T7"/>
              </a:cxn>
              <a:cxn ang="0">
                <a:pos x="T8" y="T9"/>
              </a:cxn>
              <a:cxn ang="0">
                <a:pos x="T10" y="T11"/>
              </a:cxn>
            </a:cxnLst>
            <a:rect l="0" t="0" r="r" b="b"/>
            <a:pathLst>
              <a:path w="50" h="55">
                <a:moveTo>
                  <a:pt x="0" y="13"/>
                </a:moveTo>
                <a:cubicBezTo>
                  <a:pt x="6" y="13"/>
                  <a:pt x="6" y="13"/>
                  <a:pt x="6" y="13"/>
                </a:cubicBezTo>
                <a:cubicBezTo>
                  <a:pt x="23" y="55"/>
                  <a:pt x="23" y="55"/>
                  <a:pt x="23" y="55"/>
                </a:cubicBezTo>
                <a:cubicBezTo>
                  <a:pt x="38" y="54"/>
                  <a:pt x="50" y="42"/>
                  <a:pt x="50" y="27"/>
                </a:cubicBezTo>
                <a:cubicBezTo>
                  <a:pt x="50" y="13"/>
                  <a:pt x="38" y="0"/>
                  <a:pt x="23" y="0"/>
                </a:cubicBezTo>
                <a:cubicBezTo>
                  <a:pt x="13" y="0"/>
                  <a:pt x="5" y="5"/>
                  <a:pt x="0" y="1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7" name="Freeform 240"/>
          <p:cNvSpPr>
            <a:spLocks/>
          </p:cNvSpPr>
          <p:nvPr/>
        </p:nvSpPr>
        <p:spPr bwMode="auto">
          <a:xfrm>
            <a:off x="6296478" y="3606143"/>
            <a:ext cx="181134" cy="127497"/>
          </a:xfrm>
          <a:custGeom>
            <a:avLst/>
            <a:gdLst>
              <a:gd name="T0" fmla="*/ 68 w 87"/>
              <a:gd name="T1" fmla="*/ 12 h 61"/>
              <a:gd name="T2" fmla="*/ 68 w 87"/>
              <a:gd name="T3" fmla="*/ 31 h 61"/>
              <a:gd name="T4" fmla="*/ 54 w 87"/>
              <a:gd name="T5" fmla="*/ 3 h 61"/>
              <a:gd name="T6" fmla="*/ 47 w 87"/>
              <a:gd name="T7" fmla="*/ 18 h 61"/>
              <a:gd name="T8" fmla="*/ 40 w 87"/>
              <a:gd name="T9" fmla="*/ 0 h 61"/>
              <a:gd name="T10" fmla="*/ 35 w 87"/>
              <a:gd name="T11" fmla="*/ 31 h 61"/>
              <a:gd name="T12" fmla="*/ 29 w 87"/>
              <a:gd name="T13" fmla="*/ 8 h 61"/>
              <a:gd name="T14" fmla="*/ 16 w 87"/>
              <a:gd name="T15" fmla="*/ 20 h 61"/>
              <a:gd name="T16" fmla="*/ 0 w 87"/>
              <a:gd name="T17" fmla="*/ 58 h 61"/>
              <a:gd name="T18" fmla="*/ 32 w 87"/>
              <a:gd name="T19" fmla="*/ 56 h 61"/>
              <a:gd name="T20" fmla="*/ 62 w 87"/>
              <a:gd name="T21" fmla="*/ 60 h 61"/>
              <a:gd name="T22" fmla="*/ 87 w 87"/>
              <a:gd name="T23" fmla="*/ 59 h 61"/>
              <a:gd name="T24" fmla="*/ 68 w 87"/>
              <a:gd name="T25" fmla="*/ 1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61">
                <a:moveTo>
                  <a:pt x="68" y="12"/>
                </a:moveTo>
                <a:cubicBezTo>
                  <a:pt x="68" y="31"/>
                  <a:pt x="68" y="31"/>
                  <a:pt x="68" y="31"/>
                </a:cubicBezTo>
                <a:cubicBezTo>
                  <a:pt x="54" y="3"/>
                  <a:pt x="54" y="3"/>
                  <a:pt x="54" y="3"/>
                </a:cubicBezTo>
                <a:cubicBezTo>
                  <a:pt x="47" y="18"/>
                  <a:pt x="47" y="18"/>
                  <a:pt x="47" y="18"/>
                </a:cubicBezTo>
                <a:cubicBezTo>
                  <a:pt x="40" y="0"/>
                  <a:pt x="40" y="0"/>
                  <a:pt x="40" y="0"/>
                </a:cubicBezTo>
                <a:cubicBezTo>
                  <a:pt x="35" y="31"/>
                  <a:pt x="35" y="31"/>
                  <a:pt x="35" y="31"/>
                </a:cubicBezTo>
                <a:cubicBezTo>
                  <a:pt x="29" y="8"/>
                  <a:pt x="29" y="8"/>
                  <a:pt x="29" y="8"/>
                </a:cubicBezTo>
                <a:cubicBezTo>
                  <a:pt x="16" y="20"/>
                  <a:pt x="16" y="20"/>
                  <a:pt x="16" y="20"/>
                </a:cubicBezTo>
                <a:cubicBezTo>
                  <a:pt x="0" y="58"/>
                  <a:pt x="0" y="58"/>
                  <a:pt x="0" y="58"/>
                </a:cubicBezTo>
                <a:cubicBezTo>
                  <a:pt x="11" y="55"/>
                  <a:pt x="21" y="55"/>
                  <a:pt x="32" y="56"/>
                </a:cubicBezTo>
                <a:cubicBezTo>
                  <a:pt x="42" y="57"/>
                  <a:pt x="52" y="59"/>
                  <a:pt x="62" y="60"/>
                </a:cubicBezTo>
                <a:cubicBezTo>
                  <a:pt x="70" y="61"/>
                  <a:pt x="78" y="61"/>
                  <a:pt x="87" y="59"/>
                </a:cubicBezTo>
                <a:lnTo>
                  <a:pt x="68"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8" name="Freeform 241"/>
          <p:cNvSpPr>
            <a:spLocks/>
          </p:cNvSpPr>
          <p:nvPr/>
        </p:nvSpPr>
        <p:spPr bwMode="auto">
          <a:xfrm>
            <a:off x="6325495" y="3564816"/>
            <a:ext cx="108153" cy="94084"/>
          </a:xfrm>
          <a:custGeom>
            <a:avLst/>
            <a:gdLst>
              <a:gd name="T0" fmla="*/ 0 w 123"/>
              <a:gd name="T1" fmla="*/ 92 h 107"/>
              <a:gd name="T2" fmla="*/ 36 w 123"/>
              <a:gd name="T3" fmla="*/ 59 h 107"/>
              <a:gd name="T4" fmla="*/ 48 w 123"/>
              <a:gd name="T5" fmla="*/ 104 h 107"/>
              <a:gd name="T6" fmla="*/ 62 w 123"/>
              <a:gd name="T7" fmla="*/ 33 h 107"/>
              <a:gd name="T8" fmla="*/ 78 w 123"/>
              <a:gd name="T9" fmla="*/ 81 h 107"/>
              <a:gd name="T10" fmla="*/ 93 w 123"/>
              <a:gd name="T11" fmla="*/ 47 h 107"/>
              <a:gd name="T12" fmla="*/ 123 w 123"/>
              <a:gd name="T13" fmla="*/ 107 h 107"/>
              <a:gd name="T14" fmla="*/ 123 w 123"/>
              <a:gd name="T15" fmla="*/ 57 h 107"/>
              <a:gd name="T16" fmla="*/ 100 w 123"/>
              <a:gd name="T17" fmla="*/ 0 h 107"/>
              <a:gd name="T18" fmla="*/ 38 w 123"/>
              <a:gd name="T19" fmla="*/ 0 h 107"/>
              <a:gd name="T20" fmla="*/ 0 w 123"/>
              <a:gd name="T21" fmla="*/ 9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7">
                <a:moveTo>
                  <a:pt x="0" y="92"/>
                </a:moveTo>
                <a:lnTo>
                  <a:pt x="36" y="59"/>
                </a:lnTo>
                <a:lnTo>
                  <a:pt x="48" y="104"/>
                </a:lnTo>
                <a:lnTo>
                  <a:pt x="62" y="33"/>
                </a:lnTo>
                <a:lnTo>
                  <a:pt x="78" y="81"/>
                </a:lnTo>
                <a:lnTo>
                  <a:pt x="93" y="47"/>
                </a:lnTo>
                <a:lnTo>
                  <a:pt x="123" y="107"/>
                </a:lnTo>
                <a:lnTo>
                  <a:pt x="123" y="57"/>
                </a:lnTo>
                <a:lnTo>
                  <a:pt x="100" y="0"/>
                </a:lnTo>
                <a:lnTo>
                  <a:pt x="38" y="0"/>
                </a:lnTo>
                <a:lnTo>
                  <a:pt x="0" y="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9" name="Freeform 242"/>
          <p:cNvSpPr>
            <a:spLocks noEditPoints="1"/>
          </p:cNvSpPr>
          <p:nvPr/>
        </p:nvSpPr>
        <p:spPr bwMode="auto">
          <a:xfrm>
            <a:off x="6302633" y="3756502"/>
            <a:ext cx="176738" cy="176738"/>
          </a:xfrm>
          <a:custGeom>
            <a:avLst/>
            <a:gdLst>
              <a:gd name="T0" fmla="*/ 64 w 85"/>
              <a:gd name="T1" fmla="*/ 35 h 85"/>
              <a:gd name="T2" fmla="*/ 32 w 85"/>
              <a:gd name="T3" fmla="*/ 23 h 85"/>
              <a:gd name="T4" fmla="*/ 35 w 85"/>
              <a:gd name="T5" fmla="*/ 19 h 85"/>
              <a:gd name="T6" fmla="*/ 39 w 85"/>
              <a:gd name="T7" fmla="*/ 23 h 85"/>
              <a:gd name="T8" fmla="*/ 17 w 85"/>
              <a:gd name="T9" fmla="*/ 6 h 85"/>
              <a:gd name="T10" fmla="*/ 17 w 85"/>
              <a:gd name="T11" fmla="*/ 5 h 85"/>
              <a:gd name="T12" fmla="*/ 4 w 85"/>
              <a:gd name="T13" fmla="*/ 10 h 85"/>
              <a:gd name="T14" fmla="*/ 67 w 85"/>
              <a:gd name="T15" fmla="*/ 42 h 85"/>
              <a:gd name="T16" fmla="*/ 62 w 85"/>
              <a:gd name="T17" fmla="*/ 5 h 85"/>
              <a:gd name="T18" fmla="*/ 54 w 85"/>
              <a:gd name="T19" fmla="*/ 6 h 85"/>
              <a:gd name="T20" fmla="*/ 17 w 85"/>
              <a:gd name="T21" fmla="*/ 0 h 85"/>
              <a:gd name="T22" fmla="*/ 17 w 85"/>
              <a:gd name="T23" fmla="*/ 2 h 85"/>
              <a:gd name="T24" fmla="*/ 1 w 85"/>
              <a:gd name="T25" fmla="*/ 10 h 85"/>
              <a:gd name="T26" fmla="*/ 0 w 85"/>
              <a:gd name="T27" fmla="*/ 54 h 85"/>
              <a:gd name="T28" fmla="*/ 61 w 85"/>
              <a:gd name="T29" fmla="*/ 75 h 85"/>
              <a:gd name="T30" fmla="*/ 60 w 85"/>
              <a:gd name="T31" fmla="*/ 67 h 85"/>
              <a:gd name="T32" fmla="*/ 70 w 85"/>
              <a:gd name="T33" fmla="*/ 61 h 85"/>
              <a:gd name="T34" fmla="*/ 80 w 85"/>
              <a:gd name="T35" fmla="*/ 37 h 85"/>
              <a:gd name="T36" fmla="*/ 70 w 85"/>
              <a:gd name="T37" fmla="*/ 10 h 85"/>
              <a:gd name="T38" fmla="*/ 54 w 85"/>
              <a:gd name="T39" fmla="*/ 2 h 85"/>
              <a:gd name="T40" fmla="*/ 54 w 85"/>
              <a:gd name="T41" fmla="*/ 0 h 85"/>
              <a:gd name="T42" fmla="*/ 16 w 85"/>
              <a:gd name="T43" fmla="*/ 57 h 85"/>
              <a:gd name="T44" fmla="*/ 16 w 85"/>
              <a:gd name="T45" fmla="*/ 61 h 85"/>
              <a:gd name="T46" fmla="*/ 16 w 85"/>
              <a:gd name="T47" fmla="*/ 57 h 85"/>
              <a:gd name="T48" fmla="*/ 56 w 85"/>
              <a:gd name="T49" fmla="*/ 59 h 85"/>
              <a:gd name="T50" fmla="*/ 51 w 85"/>
              <a:gd name="T51" fmla="*/ 59 h 85"/>
              <a:gd name="T52" fmla="*/ 35 w 85"/>
              <a:gd name="T53" fmla="*/ 48 h 85"/>
              <a:gd name="T54" fmla="*/ 40 w 85"/>
              <a:gd name="T55" fmla="*/ 54 h 85"/>
              <a:gd name="T56" fmla="*/ 47 w 85"/>
              <a:gd name="T57" fmla="*/ 57 h 85"/>
              <a:gd name="T58" fmla="*/ 43 w 85"/>
              <a:gd name="T59" fmla="*/ 63 h 85"/>
              <a:gd name="T60" fmla="*/ 42 w 85"/>
              <a:gd name="T61" fmla="*/ 71 h 85"/>
              <a:gd name="T62" fmla="*/ 35 w 85"/>
              <a:gd name="T63" fmla="*/ 69 h 85"/>
              <a:gd name="T64" fmla="*/ 27 w 85"/>
              <a:gd name="T65" fmla="*/ 71 h 85"/>
              <a:gd name="T66" fmla="*/ 27 w 85"/>
              <a:gd name="T67" fmla="*/ 63 h 85"/>
              <a:gd name="T68" fmla="*/ 23 w 85"/>
              <a:gd name="T69" fmla="*/ 57 h 85"/>
              <a:gd name="T70" fmla="*/ 30 w 85"/>
              <a:gd name="T71" fmla="*/ 54 h 85"/>
              <a:gd name="T72" fmla="*/ 35 w 85"/>
              <a:gd name="T73" fmla="*/ 48 h 85"/>
              <a:gd name="T74" fmla="*/ 36 w 85"/>
              <a:gd name="T75" fmla="*/ 61 h 85"/>
              <a:gd name="T76" fmla="*/ 33 w 85"/>
              <a:gd name="T77" fmla="*/ 61 h 85"/>
              <a:gd name="T78" fmla="*/ 37 w 85"/>
              <a:gd name="T79" fmla="*/ 63 h 85"/>
              <a:gd name="T80" fmla="*/ 37 w 85"/>
              <a:gd name="T81" fmla="*/ 65 h 85"/>
              <a:gd name="T82" fmla="*/ 37 w 85"/>
              <a:gd name="T83" fmla="*/ 63 h 85"/>
              <a:gd name="T84" fmla="*/ 32 w 85"/>
              <a:gd name="T85" fmla="*/ 60 h 85"/>
              <a:gd name="T86" fmla="*/ 30 w 85"/>
              <a:gd name="T87" fmla="*/ 60 h 85"/>
              <a:gd name="T88" fmla="*/ 38 w 85"/>
              <a:gd name="T89" fmla="*/ 59 h 85"/>
              <a:gd name="T90" fmla="*/ 38 w 85"/>
              <a:gd name="T91" fmla="*/ 60 h 85"/>
              <a:gd name="T92" fmla="*/ 38 w 85"/>
              <a:gd name="T93" fmla="*/ 59 h 85"/>
              <a:gd name="T94" fmla="*/ 35 w 85"/>
              <a:gd name="T95" fmla="*/ 56 h 85"/>
              <a:gd name="T96" fmla="*/ 34 w 85"/>
              <a:gd name="T97" fmla="*/ 56 h 85"/>
              <a:gd name="T98" fmla="*/ 32 w 85"/>
              <a:gd name="T99" fmla="*/ 63 h 85"/>
              <a:gd name="T100" fmla="*/ 32 w 85"/>
              <a:gd name="T101" fmla="*/ 65 h 85"/>
              <a:gd name="T102" fmla="*/ 32 w 85"/>
              <a:gd name="T103" fmla="*/ 63 h 85"/>
              <a:gd name="T104" fmla="*/ 37 w 85"/>
              <a:gd name="T105" fmla="*/ 60 h 85"/>
              <a:gd name="T106" fmla="*/ 36 w 85"/>
              <a:gd name="T107" fmla="*/ 63 h 85"/>
              <a:gd name="T108" fmla="*/ 33 w 85"/>
              <a:gd name="T109" fmla="*/ 63 h 85"/>
              <a:gd name="T110" fmla="*/ 32 w 85"/>
              <a:gd name="T111" fmla="*/ 60 h 85"/>
              <a:gd name="T112" fmla="*/ 35 w 85"/>
              <a:gd name="T113" fmla="*/ 5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5" h="85">
                <a:moveTo>
                  <a:pt x="39" y="23"/>
                </a:moveTo>
                <a:cubicBezTo>
                  <a:pt x="49" y="23"/>
                  <a:pt x="58" y="28"/>
                  <a:pt x="64" y="35"/>
                </a:cubicBezTo>
                <a:cubicBezTo>
                  <a:pt x="7" y="35"/>
                  <a:pt x="7" y="35"/>
                  <a:pt x="7" y="35"/>
                </a:cubicBezTo>
                <a:cubicBezTo>
                  <a:pt x="13" y="28"/>
                  <a:pt x="22" y="24"/>
                  <a:pt x="32" y="23"/>
                </a:cubicBezTo>
                <a:cubicBezTo>
                  <a:pt x="32" y="23"/>
                  <a:pt x="32" y="23"/>
                  <a:pt x="32" y="23"/>
                </a:cubicBezTo>
                <a:cubicBezTo>
                  <a:pt x="32" y="21"/>
                  <a:pt x="33" y="19"/>
                  <a:pt x="35" y="19"/>
                </a:cubicBezTo>
                <a:cubicBezTo>
                  <a:pt x="37" y="19"/>
                  <a:pt x="39" y="21"/>
                  <a:pt x="39" y="23"/>
                </a:cubicBezTo>
                <a:cubicBezTo>
                  <a:pt x="39" y="23"/>
                  <a:pt x="39" y="23"/>
                  <a:pt x="39" y="23"/>
                </a:cubicBezTo>
                <a:close/>
                <a:moveTo>
                  <a:pt x="54" y="6"/>
                </a:moveTo>
                <a:cubicBezTo>
                  <a:pt x="17" y="6"/>
                  <a:pt x="17" y="6"/>
                  <a:pt x="17" y="6"/>
                </a:cubicBezTo>
                <a:cubicBezTo>
                  <a:pt x="17" y="6"/>
                  <a:pt x="17" y="6"/>
                  <a:pt x="17" y="6"/>
                </a:cubicBezTo>
                <a:cubicBezTo>
                  <a:pt x="17" y="5"/>
                  <a:pt x="17" y="5"/>
                  <a:pt x="17" y="5"/>
                </a:cubicBezTo>
                <a:cubicBezTo>
                  <a:pt x="9" y="5"/>
                  <a:pt x="9" y="5"/>
                  <a:pt x="9" y="5"/>
                </a:cubicBezTo>
                <a:cubicBezTo>
                  <a:pt x="6" y="5"/>
                  <a:pt x="4" y="7"/>
                  <a:pt x="4" y="10"/>
                </a:cubicBezTo>
                <a:cubicBezTo>
                  <a:pt x="4" y="42"/>
                  <a:pt x="4" y="42"/>
                  <a:pt x="4" y="42"/>
                </a:cubicBezTo>
                <a:cubicBezTo>
                  <a:pt x="67" y="42"/>
                  <a:pt x="67" y="42"/>
                  <a:pt x="67" y="42"/>
                </a:cubicBezTo>
                <a:cubicBezTo>
                  <a:pt x="67" y="10"/>
                  <a:pt x="67" y="10"/>
                  <a:pt x="67" y="10"/>
                </a:cubicBezTo>
                <a:cubicBezTo>
                  <a:pt x="67" y="7"/>
                  <a:pt x="65" y="5"/>
                  <a:pt x="62" y="5"/>
                </a:cubicBezTo>
                <a:cubicBezTo>
                  <a:pt x="54" y="5"/>
                  <a:pt x="54" y="5"/>
                  <a:pt x="54" y="5"/>
                </a:cubicBezTo>
                <a:cubicBezTo>
                  <a:pt x="54" y="6"/>
                  <a:pt x="54" y="6"/>
                  <a:pt x="54" y="6"/>
                </a:cubicBezTo>
                <a:cubicBezTo>
                  <a:pt x="54" y="6"/>
                  <a:pt x="54" y="6"/>
                  <a:pt x="54" y="6"/>
                </a:cubicBezTo>
                <a:close/>
                <a:moveTo>
                  <a:pt x="17" y="0"/>
                </a:moveTo>
                <a:cubicBezTo>
                  <a:pt x="17" y="0"/>
                  <a:pt x="17" y="0"/>
                  <a:pt x="17" y="0"/>
                </a:cubicBezTo>
                <a:cubicBezTo>
                  <a:pt x="17" y="2"/>
                  <a:pt x="17" y="2"/>
                  <a:pt x="17" y="2"/>
                </a:cubicBezTo>
                <a:cubicBezTo>
                  <a:pt x="9" y="2"/>
                  <a:pt x="9" y="2"/>
                  <a:pt x="9" y="2"/>
                </a:cubicBezTo>
                <a:cubicBezTo>
                  <a:pt x="5" y="2"/>
                  <a:pt x="1" y="5"/>
                  <a:pt x="1" y="10"/>
                </a:cubicBezTo>
                <a:cubicBezTo>
                  <a:pt x="1" y="47"/>
                  <a:pt x="1" y="47"/>
                  <a:pt x="1" y="47"/>
                </a:cubicBezTo>
                <a:cubicBezTo>
                  <a:pt x="1" y="49"/>
                  <a:pt x="0" y="51"/>
                  <a:pt x="0" y="54"/>
                </a:cubicBezTo>
                <a:cubicBezTo>
                  <a:pt x="0" y="71"/>
                  <a:pt x="16" y="85"/>
                  <a:pt x="35" y="85"/>
                </a:cubicBezTo>
                <a:cubicBezTo>
                  <a:pt x="45" y="85"/>
                  <a:pt x="54" y="81"/>
                  <a:pt x="61" y="75"/>
                </a:cubicBezTo>
                <a:cubicBezTo>
                  <a:pt x="60" y="74"/>
                  <a:pt x="59" y="72"/>
                  <a:pt x="59" y="70"/>
                </a:cubicBezTo>
                <a:cubicBezTo>
                  <a:pt x="59" y="69"/>
                  <a:pt x="60" y="68"/>
                  <a:pt x="60" y="67"/>
                </a:cubicBezTo>
                <a:cubicBezTo>
                  <a:pt x="67" y="67"/>
                  <a:pt x="67" y="67"/>
                  <a:pt x="67" y="67"/>
                </a:cubicBezTo>
                <a:cubicBezTo>
                  <a:pt x="68" y="65"/>
                  <a:pt x="69" y="63"/>
                  <a:pt x="70" y="61"/>
                </a:cubicBezTo>
                <a:cubicBezTo>
                  <a:pt x="85" y="40"/>
                  <a:pt x="85" y="40"/>
                  <a:pt x="85" y="40"/>
                </a:cubicBezTo>
                <a:cubicBezTo>
                  <a:pt x="80" y="37"/>
                  <a:pt x="80" y="37"/>
                  <a:pt x="80" y="37"/>
                </a:cubicBezTo>
                <a:cubicBezTo>
                  <a:pt x="70" y="41"/>
                  <a:pt x="70" y="41"/>
                  <a:pt x="70" y="41"/>
                </a:cubicBezTo>
                <a:cubicBezTo>
                  <a:pt x="70" y="10"/>
                  <a:pt x="70" y="10"/>
                  <a:pt x="70" y="10"/>
                </a:cubicBezTo>
                <a:cubicBezTo>
                  <a:pt x="70" y="5"/>
                  <a:pt x="66" y="2"/>
                  <a:pt x="62" y="2"/>
                </a:cubicBezTo>
                <a:cubicBezTo>
                  <a:pt x="54" y="2"/>
                  <a:pt x="54" y="2"/>
                  <a:pt x="54" y="2"/>
                </a:cubicBezTo>
                <a:cubicBezTo>
                  <a:pt x="54" y="0"/>
                  <a:pt x="54" y="0"/>
                  <a:pt x="54" y="0"/>
                </a:cubicBezTo>
                <a:cubicBezTo>
                  <a:pt x="54" y="0"/>
                  <a:pt x="54" y="0"/>
                  <a:pt x="54" y="0"/>
                </a:cubicBezTo>
                <a:cubicBezTo>
                  <a:pt x="17" y="0"/>
                  <a:pt x="17" y="0"/>
                  <a:pt x="17" y="0"/>
                </a:cubicBezTo>
                <a:close/>
                <a:moveTo>
                  <a:pt x="16" y="57"/>
                </a:moveTo>
                <a:cubicBezTo>
                  <a:pt x="17" y="57"/>
                  <a:pt x="18" y="58"/>
                  <a:pt x="18" y="59"/>
                </a:cubicBezTo>
                <a:cubicBezTo>
                  <a:pt x="18" y="60"/>
                  <a:pt x="17" y="61"/>
                  <a:pt x="16" y="61"/>
                </a:cubicBezTo>
                <a:cubicBezTo>
                  <a:pt x="15" y="61"/>
                  <a:pt x="14" y="60"/>
                  <a:pt x="14" y="59"/>
                </a:cubicBezTo>
                <a:cubicBezTo>
                  <a:pt x="14" y="58"/>
                  <a:pt x="15" y="57"/>
                  <a:pt x="16" y="57"/>
                </a:cubicBezTo>
                <a:close/>
                <a:moveTo>
                  <a:pt x="53" y="57"/>
                </a:moveTo>
                <a:cubicBezTo>
                  <a:pt x="55" y="57"/>
                  <a:pt x="56" y="58"/>
                  <a:pt x="56" y="59"/>
                </a:cubicBezTo>
                <a:cubicBezTo>
                  <a:pt x="56" y="60"/>
                  <a:pt x="55" y="61"/>
                  <a:pt x="53" y="61"/>
                </a:cubicBezTo>
                <a:cubicBezTo>
                  <a:pt x="52" y="61"/>
                  <a:pt x="51" y="60"/>
                  <a:pt x="51" y="59"/>
                </a:cubicBezTo>
                <a:cubicBezTo>
                  <a:pt x="51" y="58"/>
                  <a:pt x="52" y="57"/>
                  <a:pt x="53" y="57"/>
                </a:cubicBezTo>
                <a:close/>
                <a:moveTo>
                  <a:pt x="35" y="48"/>
                </a:moveTo>
                <a:cubicBezTo>
                  <a:pt x="38" y="48"/>
                  <a:pt x="40" y="50"/>
                  <a:pt x="40" y="53"/>
                </a:cubicBezTo>
                <a:cubicBezTo>
                  <a:pt x="40" y="53"/>
                  <a:pt x="40" y="53"/>
                  <a:pt x="40" y="54"/>
                </a:cubicBezTo>
                <a:cubicBezTo>
                  <a:pt x="40" y="54"/>
                  <a:pt x="40" y="54"/>
                  <a:pt x="40" y="54"/>
                </a:cubicBezTo>
                <a:cubicBezTo>
                  <a:pt x="43" y="53"/>
                  <a:pt x="46" y="54"/>
                  <a:pt x="47" y="57"/>
                </a:cubicBezTo>
                <a:cubicBezTo>
                  <a:pt x="48" y="59"/>
                  <a:pt x="46" y="62"/>
                  <a:pt x="44" y="63"/>
                </a:cubicBezTo>
                <a:cubicBezTo>
                  <a:pt x="43" y="63"/>
                  <a:pt x="43" y="63"/>
                  <a:pt x="43" y="63"/>
                </a:cubicBezTo>
                <a:cubicBezTo>
                  <a:pt x="43" y="64"/>
                  <a:pt x="43" y="64"/>
                  <a:pt x="43" y="64"/>
                </a:cubicBezTo>
                <a:cubicBezTo>
                  <a:pt x="45" y="66"/>
                  <a:pt x="44" y="69"/>
                  <a:pt x="42" y="71"/>
                </a:cubicBezTo>
                <a:cubicBezTo>
                  <a:pt x="40" y="73"/>
                  <a:pt x="37" y="72"/>
                  <a:pt x="35" y="70"/>
                </a:cubicBezTo>
                <a:cubicBezTo>
                  <a:pt x="35" y="70"/>
                  <a:pt x="35" y="69"/>
                  <a:pt x="35" y="69"/>
                </a:cubicBezTo>
                <a:cubicBezTo>
                  <a:pt x="35" y="69"/>
                  <a:pt x="35" y="70"/>
                  <a:pt x="34" y="70"/>
                </a:cubicBezTo>
                <a:cubicBezTo>
                  <a:pt x="33" y="72"/>
                  <a:pt x="30" y="73"/>
                  <a:pt x="27" y="71"/>
                </a:cubicBezTo>
                <a:cubicBezTo>
                  <a:pt x="25" y="69"/>
                  <a:pt x="24" y="66"/>
                  <a:pt x="26" y="64"/>
                </a:cubicBezTo>
                <a:cubicBezTo>
                  <a:pt x="26" y="64"/>
                  <a:pt x="26" y="63"/>
                  <a:pt x="27" y="63"/>
                </a:cubicBezTo>
                <a:cubicBezTo>
                  <a:pt x="26" y="63"/>
                  <a:pt x="26" y="63"/>
                  <a:pt x="26" y="63"/>
                </a:cubicBezTo>
                <a:cubicBezTo>
                  <a:pt x="23" y="62"/>
                  <a:pt x="22" y="59"/>
                  <a:pt x="23" y="57"/>
                </a:cubicBezTo>
                <a:cubicBezTo>
                  <a:pt x="24" y="54"/>
                  <a:pt x="26" y="53"/>
                  <a:pt x="29" y="53"/>
                </a:cubicBezTo>
                <a:cubicBezTo>
                  <a:pt x="29" y="53"/>
                  <a:pt x="30" y="54"/>
                  <a:pt x="30" y="54"/>
                </a:cubicBezTo>
                <a:cubicBezTo>
                  <a:pt x="30" y="53"/>
                  <a:pt x="30" y="53"/>
                  <a:pt x="30" y="53"/>
                </a:cubicBezTo>
                <a:cubicBezTo>
                  <a:pt x="30" y="50"/>
                  <a:pt x="32" y="48"/>
                  <a:pt x="35" y="48"/>
                </a:cubicBezTo>
                <a:close/>
                <a:moveTo>
                  <a:pt x="35" y="59"/>
                </a:moveTo>
                <a:cubicBezTo>
                  <a:pt x="35" y="59"/>
                  <a:pt x="36" y="60"/>
                  <a:pt x="36" y="61"/>
                </a:cubicBezTo>
                <a:cubicBezTo>
                  <a:pt x="36" y="61"/>
                  <a:pt x="35" y="62"/>
                  <a:pt x="35" y="62"/>
                </a:cubicBezTo>
                <a:cubicBezTo>
                  <a:pt x="34" y="62"/>
                  <a:pt x="33" y="61"/>
                  <a:pt x="33" y="61"/>
                </a:cubicBezTo>
                <a:cubicBezTo>
                  <a:pt x="33" y="60"/>
                  <a:pt x="34" y="59"/>
                  <a:pt x="35" y="59"/>
                </a:cubicBezTo>
                <a:close/>
                <a:moveTo>
                  <a:pt x="37" y="63"/>
                </a:moveTo>
                <a:cubicBezTo>
                  <a:pt x="37" y="63"/>
                  <a:pt x="38" y="64"/>
                  <a:pt x="38" y="64"/>
                </a:cubicBezTo>
                <a:cubicBezTo>
                  <a:pt x="38" y="64"/>
                  <a:pt x="37" y="65"/>
                  <a:pt x="37" y="65"/>
                </a:cubicBezTo>
                <a:cubicBezTo>
                  <a:pt x="37" y="65"/>
                  <a:pt x="36" y="64"/>
                  <a:pt x="36" y="64"/>
                </a:cubicBezTo>
                <a:cubicBezTo>
                  <a:pt x="36" y="64"/>
                  <a:pt x="37" y="63"/>
                  <a:pt x="37" y="63"/>
                </a:cubicBezTo>
                <a:close/>
                <a:moveTo>
                  <a:pt x="31" y="59"/>
                </a:moveTo>
                <a:cubicBezTo>
                  <a:pt x="31" y="59"/>
                  <a:pt x="32" y="59"/>
                  <a:pt x="32" y="60"/>
                </a:cubicBezTo>
                <a:cubicBezTo>
                  <a:pt x="32" y="60"/>
                  <a:pt x="31" y="60"/>
                  <a:pt x="31" y="60"/>
                </a:cubicBezTo>
                <a:cubicBezTo>
                  <a:pt x="31" y="60"/>
                  <a:pt x="30" y="60"/>
                  <a:pt x="30" y="60"/>
                </a:cubicBezTo>
                <a:cubicBezTo>
                  <a:pt x="30" y="59"/>
                  <a:pt x="31" y="59"/>
                  <a:pt x="31" y="59"/>
                </a:cubicBezTo>
                <a:close/>
                <a:moveTo>
                  <a:pt x="38" y="59"/>
                </a:moveTo>
                <a:cubicBezTo>
                  <a:pt x="39" y="59"/>
                  <a:pt x="39" y="59"/>
                  <a:pt x="39" y="59"/>
                </a:cubicBezTo>
                <a:cubicBezTo>
                  <a:pt x="39" y="60"/>
                  <a:pt x="39" y="60"/>
                  <a:pt x="38" y="60"/>
                </a:cubicBezTo>
                <a:cubicBezTo>
                  <a:pt x="38" y="60"/>
                  <a:pt x="38" y="60"/>
                  <a:pt x="38" y="59"/>
                </a:cubicBezTo>
                <a:cubicBezTo>
                  <a:pt x="38" y="59"/>
                  <a:pt x="38" y="59"/>
                  <a:pt x="38" y="59"/>
                </a:cubicBezTo>
                <a:close/>
                <a:moveTo>
                  <a:pt x="35" y="56"/>
                </a:moveTo>
                <a:cubicBezTo>
                  <a:pt x="35" y="56"/>
                  <a:pt x="35" y="56"/>
                  <a:pt x="35" y="56"/>
                </a:cubicBezTo>
                <a:cubicBezTo>
                  <a:pt x="35" y="57"/>
                  <a:pt x="35" y="57"/>
                  <a:pt x="35" y="57"/>
                </a:cubicBezTo>
                <a:cubicBezTo>
                  <a:pt x="34" y="57"/>
                  <a:pt x="34" y="57"/>
                  <a:pt x="34" y="56"/>
                </a:cubicBezTo>
                <a:cubicBezTo>
                  <a:pt x="34" y="56"/>
                  <a:pt x="34" y="56"/>
                  <a:pt x="35" y="56"/>
                </a:cubicBezTo>
                <a:close/>
                <a:moveTo>
                  <a:pt x="32" y="63"/>
                </a:moveTo>
                <a:cubicBezTo>
                  <a:pt x="33" y="63"/>
                  <a:pt x="33" y="63"/>
                  <a:pt x="33" y="64"/>
                </a:cubicBezTo>
                <a:cubicBezTo>
                  <a:pt x="33" y="64"/>
                  <a:pt x="33" y="65"/>
                  <a:pt x="32" y="65"/>
                </a:cubicBezTo>
                <a:cubicBezTo>
                  <a:pt x="32" y="65"/>
                  <a:pt x="32" y="64"/>
                  <a:pt x="32" y="64"/>
                </a:cubicBezTo>
                <a:cubicBezTo>
                  <a:pt x="32" y="63"/>
                  <a:pt x="32" y="63"/>
                  <a:pt x="32" y="63"/>
                </a:cubicBezTo>
                <a:close/>
                <a:moveTo>
                  <a:pt x="37" y="58"/>
                </a:moveTo>
                <a:cubicBezTo>
                  <a:pt x="37" y="59"/>
                  <a:pt x="37" y="59"/>
                  <a:pt x="37" y="60"/>
                </a:cubicBezTo>
                <a:cubicBezTo>
                  <a:pt x="37" y="61"/>
                  <a:pt x="38" y="61"/>
                  <a:pt x="38" y="62"/>
                </a:cubicBezTo>
                <a:cubicBezTo>
                  <a:pt x="37" y="62"/>
                  <a:pt x="37" y="62"/>
                  <a:pt x="36" y="63"/>
                </a:cubicBezTo>
                <a:cubicBezTo>
                  <a:pt x="36" y="63"/>
                  <a:pt x="35" y="64"/>
                  <a:pt x="35" y="64"/>
                </a:cubicBezTo>
                <a:cubicBezTo>
                  <a:pt x="34" y="64"/>
                  <a:pt x="34" y="63"/>
                  <a:pt x="33" y="63"/>
                </a:cubicBezTo>
                <a:cubicBezTo>
                  <a:pt x="33" y="62"/>
                  <a:pt x="32" y="62"/>
                  <a:pt x="31" y="62"/>
                </a:cubicBezTo>
                <a:cubicBezTo>
                  <a:pt x="32" y="61"/>
                  <a:pt x="32" y="61"/>
                  <a:pt x="32" y="60"/>
                </a:cubicBezTo>
                <a:cubicBezTo>
                  <a:pt x="33" y="59"/>
                  <a:pt x="33" y="58"/>
                  <a:pt x="33" y="58"/>
                </a:cubicBezTo>
                <a:cubicBezTo>
                  <a:pt x="33" y="58"/>
                  <a:pt x="34" y="58"/>
                  <a:pt x="35" y="58"/>
                </a:cubicBezTo>
                <a:cubicBezTo>
                  <a:pt x="36" y="58"/>
                  <a:pt x="36" y="58"/>
                  <a:pt x="37" y="5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0" name="Freeform 243"/>
          <p:cNvSpPr>
            <a:spLocks/>
          </p:cNvSpPr>
          <p:nvPr/>
        </p:nvSpPr>
        <p:spPr bwMode="auto">
          <a:xfrm>
            <a:off x="6430131" y="3898068"/>
            <a:ext cx="59792" cy="30775"/>
          </a:xfrm>
          <a:custGeom>
            <a:avLst/>
            <a:gdLst>
              <a:gd name="T0" fmla="*/ 29 w 29"/>
              <a:gd name="T1" fmla="*/ 0 h 15"/>
              <a:gd name="T2" fmla="*/ 0 w 29"/>
              <a:gd name="T3" fmla="*/ 0 h 15"/>
              <a:gd name="T4" fmla="*/ 0 w 29"/>
              <a:gd name="T5" fmla="*/ 2 h 15"/>
              <a:gd name="T6" fmla="*/ 14 w 29"/>
              <a:gd name="T7" fmla="*/ 15 h 15"/>
              <a:gd name="T8" fmla="*/ 29 w 29"/>
              <a:gd name="T9" fmla="*/ 2 h 15"/>
              <a:gd name="T10" fmla="*/ 29 w 29"/>
              <a:gd name="T11" fmla="*/ 0 h 15"/>
            </a:gdLst>
            <a:ahLst/>
            <a:cxnLst>
              <a:cxn ang="0">
                <a:pos x="T0" y="T1"/>
              </a:cxn>
              <a:cxn ang="0">
                <a:pos x="T2" y="T3"/>
              </a:cxn>
              <a:cxn ang="0">
                <a:pos x="T4" y="T5"/>
              </a:cxn>
              <a:cxn ang="0">
                <a:pos x="T6" y="T7"/>
              </a:cxn>
              <a:cxn ang="0">
                <a:pos x="T8" y="T9"/>
              </a:cxn>
              <a:cxn ang="0">
                <a:pos x="T10" y="T11"/>
              </a:cxn>
            </a:cxnLst>
            <a:rect l="0" t="0" r="r" b="b"/>
            <a:pathLst>
              <a:path w="29" h="15">
                <a:moveTo>
                  <a:pt x="29" y="0"/>
                </a:moveTo>
                <a:cubicBezTo>
                  <a:pt x="0" y="0"/>
                  <a:pt x="0" y="0"/>
                  <a:pt x="0" y="0"/>
                </a:cubicBezTo>
                <a:cubicBezTo>
                  <a:pt x="0" y="1"/>
                  <a:pt x="0" y="1"/>
                  <a:pt x="0" y="2"/>
                </a:cubicBezTo>
                <a:cubicBezTo>
                  <a:pt x="0" y="9"/>
                  <a:pt x="7" y="15"/>
                  <a:pt x="14" y="15"/>
                </a:cubicBezTo>
                <a:cubicBezTo>
                  <a:pt x="22" y="15"/>
                  <a:pt x="29" y="9"/>
                  <a:pt x="29" y="2"/>
                </a:cubicBezTo>
                <a:cubicBezTo>
                  <a:pt x="29" y="1"/>
                  <a:pt x="29" y="1"/>
                  <a:pt x="29"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1" name="Freeform 244"/>
          <p:cNvSpPr>
            <a:spLocks/>
          </p:cNvSpPr>
          <p:nvPr/>
        </p:nvSpPr>
        <p:spPr bwMode="auto">
          <a:xfrm>
            <a:off x="7401749" y="3768812"/>
            <a:ext cx="164428" cy="166186"/>
          </a:xfrm>
          <a:custGeom>
            <a:avLst/>
            <a:gdLst>
              <a:gd name="T0" fmla="*/ 29 w 79"/>
              <a:gd name="T1" fmla="*/ 53 h 80"/>
              <a:gd name="T2" fmla="*/ 25 w 79"/>
              <a:gd name="T3" fmla="*/ 58 h 80"/>
              <a:gd name="T4" fmla="*/ 19 w 79"/>
              <a:gd name="T5" fmla="*/ 61 h 80"/>
              <a:gd name="T6" fmla="*/ 15 w 79"/>
              <a:gd name="T7" fmla="*/ 60 h 80"/>
              <a:gd name="T8" fmla="*/ 9 w 79"/>
              <a:gd name="T9" fmla="*/ 67 h 80"/>
              <a:gd name="T10" fmla="*/ 6 w 79"/>
              <a:gd name="T11" fmla="*/ 64 h 80"/>
              <a:gd name="T12" fmla="*/ 12 w 79"/>
              <a:gd name="T13" fmla="*/ 55 h 80"/>
              <a:gd name="T14" fmla="*/ 7 w 79"/>
              <a:gd name="T15" fmla="*/ 48 h 80"/>
              <a:gd name="T16" fmla="*/ 8 w 79"/>
              <a:gd name="T17" fmla="*/ 44 h 80"/>
              <a:gd name="T18" fmla="*/ 8 w 79"/>
              <a:gd name="T19" fmla="*/ 41 h 80"/>
              <a:gd name="T20" fmla="*/ 18 w 79"/>
              <a:gd name="T21" fmla="*/ 33 h 80"/>
              <a:gd name="T22" fmla="*/ 8 w 79"/>
              <a:gd name="T23" fmla="*/ 26 h 80"/>
              <a:gd name="T24" fmla="*/ 2 w 79"/>
              <a:gd name="T25" fmla="*/ 5 h 80"/>
              <a:gd name="T26" fmla="*/ 16 w 79"/>
              <a:gd name="T27" fmla="*/ 4 h 80"/>
              <a:gd name="T28" fmla="*/ 35 w 79"/>
              <a:gd name="T29" fmla="*/ 30 h 80"/>
              <a:gd name="T30" fmla="*/ 35 w 79"/>
              <a:gd name="T31" fmla="*/ 30 h 80"/>
              <a:gd name="T32" fmla="*/ 37 w 79"/>
              <a:gd name="T33" fmla="*/ 29 h 80"/>
              <a:gd name="T34" fmla="*/ 34 w 79"/>
              <a:gd name="T35" fmla="*/ 15 h 80"/>
              <a:gd name="T36" fmla="*/ 38 w 79"/>
              <a:gd name="T37" fmla="*/ 27 h 80"/>
              <a:gd name="T38" fmla="*/ 46 w 79"/>
              <a:gd name="T39" fmla="*/ 17 h 80"/>
              <a:gd name="T40" fmla="*/ 38 w 79"/>
              <a:gd name="T41" fmla="*/ 29 h 80"/>
              <a:gd name="T42" fmla="*/ 39 w 79"/>
              <a:gd name="T43" fmla="*/ 30 h 80"/>
              <a:gd name="T44" fmla="*/ 39 w 79"/>
              <a:gd name="T45" fmla="*/ 31 h 80"/>
              <a:gd name="T46" fmla="*/ 66 w 79"/>
              <a:gd name="T47" fmla="*/ 14 h 80"/>
              <a:gd name="T48" fmla="*/ 79 w 79"/>
              <a:gd name="T49" fmla="*/ 19 h 80"/>
              <a:gd name="T50" fmla="*/ 66 w 79"/>
              <a:gd name="T51" fmla="*/ 37 h 80"/>
              <a:gd name="T52" fmla="*/ 55 w 79"/>
              <a:gd name="T53" fmla="*/ 39 h 80"/>
              <a:gd name="T54" fmla="*/ 61 w 79"/>
              <a:gd name="T55" fmla="*/ 51 h 80"/>
              <a:gd name="T56" fmla="*/ 60 w 79"/>
              <a:gd name="T57" fmla="*/ 54 h 80"/>
              <a:gd name="T58" fmla="*/ 59 w 79"/>
              <a:gd name="T59" fmla="*/ 57 h 80"/>
              <a:gd name="T60" fmla="*/ 52 w 79"/>
              <a:gd name="T61" fmla="*/ 62 h 80"/>
              <a:gd name="T62" fmla="*/ 55 w 79"/>
              <a:gd name="T63" fmla="*/ 72 h 80"/>
              <a:gd name="T64" fmla="*/ 51 w 79"/>
              <a:gd name="T65" fmla="*/ 74 h 80"/>
              <a:gd name="T66" fmla="*/ 48 w 79"/>
              <a:gd name="T67" fmla="*/ 66 h 80"/>
              <a:gd name="T68" fmla="*/ 43 w 79"/>
              <a:gd name="T69" fmla="*/ 66 h 80"/>
              <a:gd name="T70" fmla="*/ 39 w 79"/>
              <a:gd name="T71" fmla="*/ 61 h 80"/>
              <a:gd name="T72" fmla="*/ 37 w 79"/>
              <a:gd name="T73" fmla="*/ 55 h 80"/>
              <a:gd name="T74" fmla="*/ 31 w 79"/>
              <a:gd name="T75" fmla="*/ 65 h 80"/>
              <a:gd name="T76" fmla="*/ 31 w 79"/>
              <a:gd name="T77" fmla="*/ 66 h 80"/>
              <a:gd name="T78" fmla="*/ 31 w 79"/>
              <a:gd name="T79" fmla="*/ 65 h 80"/>
              <a:gd name="T80" fmla="*/ 29 w 79"/>
              <a:gd name="T81" fmla="*/ 5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 h="80">
                <a:moveTo>
                  <a:pt x="29" y="53"/>
                </a:moveTo>
                <a:cubicBezTo>
                  <a:pt x="28" y="55"/>
                  <a:pt x="27" y="57"/>
                  <a:pt x="25" y="58"/>
                </a:cubicBezTo>
                <a:cubicBezTo>
                  <a:pt x="25" y="65"/>
                  <a:pt x="21" y="60"/>
                  <a:pt x="19" y="61"/>
                </a:cubicBezTo>
                <a:cubicBezTo>
                  <a:pt x="15" y="64"/>
                  <a:pt x="17" y="60"/>
                  <a:pt x="15" y="60"/>
                </a:cubicBezTo>
                <a:cubicBezTo>
                  <a:pt x="12" y="61"/>
                  <a:pt x="10" y="63"/>
                  <a:pt x="9" y="67"/>
                </a:cubicBezTo>
                <a:cubicBezTo>
                  <a:pt x="7" y="72"/>
                  <a:pt x="1" y="65"/>
                  <a:pt x="6" y="64"/>
                </a:cubicBezTo>
                <a:cubicBezTo>
                  <a:pt x="8" y="63"/>
                  <a:pt x="14" y="58"/>
                  <a:pt x="12" y="55"/>
                </a:cubicBezTo>
                <a:cubicBezTo>
                  <a:pt x="6" y="55"/>
                  <a:pt x="13" y="49"/>
                  <a:pt x="7" y="48"/>
                </a:cubicBezTo>
                <a:cubicBezTo>
                  <a:pt x="6" y="46"/>
                  <a:pt x="10" y="46"/>
                  <a:pt x="8" y="44"/>
                </a:cubicBezTo>
                <a:cubicBezTo>
                  <a:pt x="7" y="43"/>
                  <a:pt x="7" y="42"/>
                  <a:pt x="8" y="41"/>
                </a:cubicBezTo>
                <a:cubicBezTo>
                  <a:pt x="10" y="36"/>
                  <a:pt x="14" y="34"/>
                  <a:pt x="18" y="33"/>
                </a:cubicBezTo>
                <a:cubicBezTo>
                  <a:pt x="14" y="33"/>
                  <a:pt x="9" y="31"/>
                  <a:pt x="8" y="26"/>
                </a:cubicBezTo>
                <a:cubicBezTo>
                  <a:pt x="6" y="18"/>
                  <a:pt x="0" y="9"/>
                  <a:pt x="2" y="5"/>
                </a:cubicBezTo>
                <a:cubicBezTo>
                  <a:pt x="4" y="1"/>
                  <a:pt x="10" y="0"/>
                  <a:pt x="16" y="4"/>
                </a:cubicBezTo>
                <a:cubicBezTo>
                  <a:pt x="25" y="10"/>
                  <a:pt x="31" y="20"/>
                  <a:pt x="35" y="30"/>
                </a:cubicBezTo>
                <a:cubicBezTo>
                  <a:pt x="35" y="30"/>
                  <a:pt x="35" y="30"/>
                  <a:pt x="35" y="30"/>
                </a:cubicBezTo>
                <a:cubicBezTo>
                  <a:pt x="36" y="29"/>
                  <a:pt x="36" y="29"/>
                  <a:pt x="37" y="29"/>
                </a:cubicBezTo>
                <a:cubicBezTo>
                  <a:pt x="37" y="24"/>
                  <a:pt x="32" y="20"/>
                  <a:pt x="34" y="15"/>
                </a:cubicBezTo>
                <a:cubicBezTo>
                  <a:pt x="34" y="21"/>
                  <a:pt x="37" y="23"/>
                  <a:pt x="38" y="27"/>
                </a:cubicBezTo>
                <a:cubicBezTo>
                  <a:pt x="40" y="24"/>
                  <a:pt x="44" y="22"/>
                  <a:pt x="46" y="17"/>
                </a:cubicBezTo>
                <a:cubicBezTo>
                  <a:pt x="45" y="21"/>
                  <a:pt x="39" y="24"/>
                  <a:pt x="38" y="29"/>
                </a:cubicBezTo>
                <a:cubicBezTo>
                  <a:pt x="39" y="29"/>
                  <a:pt x="39" y="30"/>
                  <a:pt x="39" y="30"/>
                </a:cubicBezTo>
                <a:cubicBezTo>
                  <a:pt x="39" y="31"/>
                  <a:pt x="39" y="31"/>
                  <a:pt x="39" y="31"/>
                </a:cubicBezTo>
                <a:cubicBezTo>
                  <a:pt x="47" y="22"/>
                  <a:pt x="55" y="16"/>
                  <a:pt x="66" y="14"/>
                </a:cubicBezTo>
                <a:cubicBezTo>
                  <a:pt x="73" y="12"/>
                  <a:pt x="79" y="15"/>
                  <a:pt x="79" y="19"/>
                </a:cubicBezTo>
                <a:cubicBezTo>
                  <a:pt x="79" y="24"/>
                  <a:pt x="71" y="29"/>
                  <a:pt x="66" y="37"/>
                </a:cubicBezTo>
                <a:cubicBezTo>
                  <a:pt x="63" y="41"/>
                  <a:pt x="58" y="41"/>
                  <a:pt x="55" y="39"/>
                </a:cubicBezTo>
                <a:cubicBezTo>
                  <a:pt x="58" y="42"/>
                  <a:pt x="61" y="45"/>
                  <a:pt x="61" y="51"/>
                </a:cubicBezTo>
                <a:cubicBezTo>
                  <a:pt x="61" y="52"/>
                  <a:pt x="61" y="53"/>
                  <a:pt x="60" y="54"/>
                </a:cubicBezTo>
                <a:cubicBezTo>
                  <a:pt x="58" y="55"/>
                  <a:pt x="61" y="57"/>
                  <a:pt x="59" y="57"/>
                </a:cubicBezTo>
                <a:cubicBezTo>
                  <a:pt x="54" y="57"/>
                  <a:pt x="58" y="64"/>
                  <a:pt x="52" y="62"/>
                </a:cubicBezTo>
                <a:cubicBezTo>
                  <a:pt x="50" y="65"/>
                  <a:pt x="53" y="71"/>
                  <a:pt x="55" y="72"/>
                </a:cubicBezTo>
                <a:cubicBezTo>
                  <a:pt x="59" y="76"/>
                  <a:pt x="51" y="80"/>
                  <a:pt x="51" y="74"/>
                </a:cubicBezTo>
                <a:cubicBezTo>
                  <a:pt x="52" y="71"/>
                  <a:pt x="50" y="68"/>
                  <a:pt x="48" y="66"/>
                </a:cubicBezTo>
                <a:cubicBezTo>
                  <a:pt x="46" y="65"/>
                  <a:pt x="46" y="69"/>
                  <a:pt x="43" y="66"/>
                </a:cubicBezTo>
                <a:cubicBezTo>
                  <a:pt x="42" y="64"/>
                  <a:pt x="37" y="67"/>
                  <a:pt x="39" y="61"/>
                </a:cubicBezTo>
                <a:cubicBezTo>
                  <a:pt x="38" y="59"/>
                  <a:pt x="37" y="57"/>
                  <a:pt x="37" y="55"/>
                </a:cubicBezTo>
                <a:cubicBezTo>
                  <a:pt x="32" y="53"/>
                  <a:pt x="34" y="63"/>
                  <a:pt x="31" y="65"/>
                </a:cubicBezTo>
                <a:cubicBezTo>
                  <a:pt x="31" y="66"/>
                  <a:pt x="31" y="66"/>
                  <a:pt x="31" y="66"/>
                </a:cubicBezTo>
                <a:cubicBezTo>
                  <a:pt x="31" y="65"/>
                  <a:pt x="31" y="65"/>
                  <a:pt x="31" y="65"/>
                </a:cubicBezTo>
                <a:cubicBezTo>
                  <a:pt x="29" y="62"/>
                  <a:pt x="34" y="53"/>
                  <a:pt x="29" y="5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2" name="Freeform 245"/>
          <p:cNvSpPr>
            <a:spLocks noEditPoints="1"/>
          </p:cNvSpPr>
          <p:nvPr/>
        </p:nvSpPr>
        <p:spPr bwMode="auto">
          <a:xfrm>
            <a:off x="6671057" y="2487683"/>
            <a:ext cx="156514" cy="128377"/>
          </a:xfrm>
          <a:custGeom>
            <a:avLst/>
            <a:gdLst>
              <a:gd name="T0" fmla="*/ 23 w 75"/>
              <a:gd name="T1" fmla="*/ 62 h 62"/>
              <a:gd name="T2" fmla="*/ 22 w 75"/>
              <a:gd name="T3" fmla="*/ 62 h 62"/>
              <a:gd name="T4" fmla="*/ 15 w 75"/>
              <a:gd name="T5" fmla="*/ 62 h 62"/>
              <a:gd name="T6" fmla="*/ 14 w 75"/>
              <a:gd name="T7" fmla="*/ 62 h 62"/>
              <a:gd name="T8" fmla="*/ 14 w 75"/>
              <a:gd name="T9" fmla="*/ 58 h 62"/>
              <a:gd name="T10" fmla="*/ 15 w 75"/>
              <a:gd name="T11" fmla="*/ 58 h 62"/>
              <a:gd name="T12" fmla="*/ 17 w 75"/>
              <a:gd name="T13" fmla="*/ 26 h 62"/>
              <a:gd name="T14" fmla="*/ 7 w 75"/>
              <a:gd name="T15" fmla="*/ 26 h 62"/>
              <a:gd name="T16" fmla="*/ 7 w 75"/>
              <a:gd name="T17" fmla="*/ 21 h 62"/>
              <a:gd name="T18" fmla="*/ 18 w 75"/>
              <a:gd name="T19" fmla="*/ 21 h 62"/>
              <a:gd name="T20" fmla="*/ 19 w 75"/>
              <a:gd name="T21" fmla="*/ 8 h 62"/>
              <a:gd name="T22" fmla="*/ 4 w 75"/>
              <a:gd name="T23" fmla="*/ 7 h 62"/>
              <a:gd name="T24" fmla="*/ 4 w 75"/>
              <a:gd name="T25" fmla="*/ 4 h 62"/>
              <a:gd name="T26" fmla="*/ 0 w 75"/>
              <a:gd name="T27" fmla="*/ 4 h 62"/>
              <a:gd name="T28" fmla="*/ 0 w 75"/>
              <a:gd name="T29" fmla="*/ 4 h 62"/>
              <a:gd name="T30" fmla="*/ 0 w 75"/>
              <a:gd name="T31" fmla="*/ 0 h 62"/>
              <a:gd name="T32" fmla="*/ 37 w 75"/>
              <a:gd name="T33" fmla="*/ 3 h 62"/>
              <a:gd name="T34" fmla="*/ 75 w 75"/>
              <a:gd name="T35" fmla="*/ 0 h 62"/>
              <a:gd name="T36" fmla="*/ 75 w 75"/>
              <a:gd name="T37" fmla="*/ 4 h 62"/>
              <a:gd name="T38" fmla="*/ 75 w 75"/>
              <a:gd name="T39" fmla="*/ 4 h 62"/>
              <a:gd name="T40" fmla="*/ 75 w 75"/>
              <a:gd name="T41" fmla="*/ 4 h 62"/>
              <a:gd name="T42" fmla="*/ 72 w 75"/>
              <a:gd name="T43" fmla="*/ 4 h 62"/>
              <a:gd name="T44" fmla="*/ 72 w 75"/>
              <a:gd name="T45" fmla="*/ 6 h 62"/>
              <a:gd name="T46" fmla="*/ 57 w 75"/>
              <a:gd name="T47" fmla="*/ 8 h 62"/>
              <a:gd name="T48" fmla="*/ 57 w 75"/>
              <a:gd name="T49" fmla="*/ 21 h 62"/>
              <a:gd name="T50" fmla="*/ 67 w 75"/>
              <a:gd name="T51" fmla="*/ 21 h 62"/>
              <a:gd name="T52" fmla="*/ 67 w 75"/>
              <a:gd name="T53" fmla="*/ 26 h 62"/>
              <a:gd name="T54" fmla="*/ 58 w 75"/>
              <a:gd name="T55" fmla="*/ 26 h 62"/>
              <a:gd name="T56" fmla="*/ 60 w 75"/>
              <a:gd name="T57" fmla="*/ 58 h 62"/>
              <a:gd name="T58" fmla="*/ 61 w 75"/>
              <a:gd name="T59" fmla="*/ 58 h 62"/>
              <a:gd name="T60" fmla="*/ 61 w 75"/>
              <a:gd name="T61" fmla="*/ 62 h 62"/>
              <a:gd name="T62" fmla="*/ 60 w 75"/>
              <a:gd name="T63" fmla="*/ 62 h 62"/>
              <a:gd name="T64" fmla="*/ 53 w 75"/>
              <a:gd name="T65" fmla="*/ 62 h 62"/>
              <a:gd name="T66" fmla="*/ 52 w 75"/>
              <a:gd name="T67" fmla="*/ 62 h 62"/>
              <a:gd name="T68" fmla="*/ 52 w 75"/>
              <a:gd name="T69" fmla="*/ 58 h 62"/>
              <a:gd name="T70" fmla="*/ 53 w 75"/>
              <a:gd name="T71" fmla="*/ 58 h 62"/>
              <a:gd name="T72" fmla="*/ 53 w 75"/>
              <a:gd name="T73" fmla="*/ 26 h 62"/>
              <a:gd name="T74" fmla="*/ 22 w 75"/>
              <a:gd name="T75" fmla="*/ 26 h 62"/>
              <a:gd name="T76" fmla="*/ 22 w 75"/>
              <a:gd name="T77" fmla="*/ 58 h 62"/>
              <a:gd name="T78" fmla="*/ 23 w 75"/>
              <a:gd name="T79" fmla="*/ 58 h 62"/>
              <a:gd name="T80" fmla="*/ 23 w 75"/>
              <a:gd name="T81" fmla="*/ 62 h 62"/>
              <a:gd name="T82" fmla="*/ 33 w 75"/>
              <a:gd name="T83" fmla="*/ 9 h 62"/>
              <a:gd name="T84" fmla="*/ 33 w 75"/>
              <a:gd name="T85" fmla="*/ 9 h 62"/>
              <a:gd name="T86" fmla="*/ 23 w 75"/>
              <a:gd name="T87" fmla="*/ 8 h 62"/>
              <a:gd name="T88" fmla="*/ 22 w 75"/>
              <a:gd name="T89" fmla="*/ 21 h 62"/>
              <a:gd name="T90" fmla="*/ 33 w 75"/>
              <a:gd name="T91" fmla="*/ 21 h 62"/>
              <a:gd name="T92" fmla="*/ 33 w 75"/>
              <a:gd name="T93" fmla="*/ 9 h 62"/>
              <a:gd name="T94" fmla="*/ 35 w 75"/>
              <a:gd name="T95" fmla="*/ 9 h 62"/>
              <a:gd name="T96" fmla="*/ 35 w 75"/>
              <a:gd name="T97" fmla="*/ 21 h 62"/>
              <a:gd name="T98" fmla="*/ 40 w 75"/>
              <a:gd name="T99" fmla="*/ 21 h 62"/>
              <a:gd name="T100" fmla="*/ 40 w 75"/>
              <a:gd name="T101" fmla="*/ 9 h 62"/>
              <a:gd name="T102" fmla="*/ 37 w 75"/>
              <a:gd name="T103" fmla="*/ 9 h 62"/>
              <a:gd name="T104" fmla="*/ 35 w 75"/>
              <a:gd name="T105" fmla="*/ 9 h 62"/>
              <a:gd name="T106" fmla="*/ 42 w 75"/>
              <a:gd name="T107" fmla="*/ 9 h 62"/>
              <a:gd name="T108" fmla="*/ 43 w 75"/>
              <a:gd name="T109" fmla="*/ 9 h 62"/>
              <a:gd name="T110" fmla="*/ 43 w 75"/>
              <a:gd name="T111" fmla="*/ 21 h 62"/>
              <a:gd name="T112" fmla="*/ 53 w 75"/>
              <a:gd name="T113" fmla="*/ 21 h 62"/>
              <a:gd name="T114" fmla="*/ 53 w 75"/>
              <a:gd name="T115" fmla="*/ 8 h 62"/>
              <a:gd name="T116" fmla="*/ 42 w 75"/>
              <a:gd name="T117" fmla="*/ 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 h="62">
                <a:moveTo>
                  <a:pt x="23" y="62"/>
                </a:moveTo>
                <a:cubicBezTo>
                  <a:pt x="22" y="62"/>
                  <a:pt x="22" y="62"/>
                  <a:pt x="22" y="62"/>
                </a:cubicBezTo>
                <a:cubicBezTo>
                  <a:pt x="15" y="62"/>
                  <a:pt x="15" y="62"/>
                  <a:pt x="15" y="62"/>
                </a:cubicBezTo>
                <a:cubicBezTo>
                  <a:pt x="14" y="62"/>
                  <a:pt x="14" y="62"/>
                  <a:pt x="14" y="62"/>
                </a:cubicBezTo>
                <a:cubicBezTo>
                  <a:pt x="14" y="58"/>
                  <a:pt x="14" y="58"/>
                  <a:pt x="14" y="58"/>
                </a:cubicBezTo>
                <a:cubicBezTo>
                  <a:pt x="15" y="58"/>
                  <a:pt x="15" y="58"/>
                  <a:pt x="15" y="58"/>
                </a:cubicBezTo>
                <a:cubicBezTo>
                  <a:pt x="17" y="26"/>
                  <a:pt x="17" y="26"/>
                  <a:pt x="17" y="26"/>
                </a:cubicBezTo>
                <a:cubicBezTo>
                  <a:pt x="7" y="26"/>
                  <a:pt x="7" y="26"/>
                  <a:pt x="7" y="26"/>
                </a:cubicBezTo>
                <a:cubicBezTo>
                  <a:pt x="7" y="21"/>
                  <a:pt x="7" y="21"/>
                  <a:pt x="7" y="21"/>
                </a:cubicBezTo>
                <a:cubicBezTo>
                  <a:pt x="18" y="21"/>
                  <a:pt x="18" y="21"/>
                  <a:pt x="18" y="21"/>
                </a:cubicBezTo>
                <a:cubicBezTo>
                  <a:pt x="19" y="8"/>
                  <a:pt x="19" y="8"/>
                  <a:pt x="19" y="8"/>
                </a:cubicBezTo>
                <a:cubicBezTo>
                  <a:pt x="14" y="8"/>
                  <a:pt x="9" y="7"/>
                  <a:pt x="4" y="7"/>
                </a:cubicBezTo>
                <a:cubicBezTo>
                  <a:pt x="4" y="4"/>
                  <a:pt x="4" y="4"/>
                  <a:pt x="4" y="4"/>
                </a:cubicBezTo>
                <a:cubicBezTo>
                  <a:pt x="0" y="4"/>
                  <a:pt x="0" y="4"/>
                  <a:pt x="0" y="4"/>
                </a:cubicBezTo>
                <a:cubicBezTo>
                  <a:pt x="0" y="4"/>
                  <a:pt x="0" y="4"/>
                  <a:pt x="0" y="4"/>
                </a:cubicBezTo>
                <a:cubicBezTo>
                  <a:pt x="0" y="0"/>
                  <a:pt x="0" y="0"/>
                  <a:pt x="0" y="0"/>
                </a:cubicBezTo>
                <a:cubicBezTo>
                  <a:pt x="12" y="2"/>
                  <a:pt x="25" y="3"/>
                  <a:pt x="37" y="3"/>
                </a:cubicBezTo>
                <a:cubicBezTo>
                  <a:pt x="50" y="3"/>
                  <a:pt x="63" y="2"/>
                  <a:pt x="75" y="0"/>
                </a:cubicBezTo>
                <a:cubicBezTo>
                  <a:pt x="75" y="4"/>
                  <a:pt x="75" y="4"/>
                  <a:pt x="75" y="4"/>
                </a:cubicBezTo>
                <a:cubicBezTo>
                  <a:pt x="75" y="4"/>
                  <a:pt x="75" y="4"/>
                  <a:pt x="75" y="4"/>
                </a:cubicBezTo>
                <a:cubicBezTo>
                  <a:pt x="75" y="4"/>
                  <a:pt x="75" y="4"/>
                  <a:pt x="75" y="4"/>
                </a:cubicBezTo>
                <a:cubicBezTo>
                  <a:pt x="72" y="4"/>
                  <a:pt x="72" y="4"/>
                  <a:pt x="72" y="4"/>
                </a:cubicBezTo>
                <a:cubicBezTo>
                  <a:pt x="72" y="6"/>
                  <a:pt x="72" y="6"/>
                  <a:pt x="72" y="6"/>
                </a:cubicBezTo>
                <a:cubicBezTo>
                  <a:pt x="67" y="7"/>
                  <a:pt x="62" y="8"/>
                  <a:pt x="57" y="8"/>
                </a:cubicBezTo>
                <a:cubicBezTo>
                  <a:pt x="57" y="21"/>
                  <a:pt x="57" y="21"/>
                  <a:pt x="57" y="21"/>
                </a:cubicBezTo>
                <a:cubicBezTo>
                  <a:pt x="67" y="21"/>
                  <a:pt x="67" y="21"/>
                  <a:pt x="67" y="21"/>
                </a:cubicBezTo>
                <a:cubicBezTo>
                  <a:pt x="67" y="26"/>
                  <a:pt x="67" y="26"/>
                  <a:pt x="67" y="26"/>
                </a:cubicBezTo>
                <a:cubicBezTo>
                  <a:pt x="58" y="26"/>
                  <a:pt x="58" y="26"/>
                  <a:pt x="58" y="26"/>
                </a:cubicBezTo>
                <a:cubicBezTo>
                  <a:pt x="60" y="58"/>
                  <a:pt x="60" y="58"/>
                  <a:pt x="60" y="58"/>
                </a:cubicBezTo>
                <a:cubicBezTo>
                  <a:pt x="61" y="58"/>
                  <a:pt x="61" y="58"/>
                  <a:pt x="61" y="58"/>
                </a:cubicBezTo>
                <a:cubicBezTo>
                  <a:pt x="61" y="62"/>
                  <a:pt x="61" y="62"/>
                  <a:pt x="61" y="62"/>
                </a:cubicBezTo>
                <a:cubicBezTo>
                  <a:pt x="60" y="62"/>
                  <a:pt x="60" y="62"/>
                  <a:pt x="60" y="62"/>
                </a:cubicBezTo>
                <a:cubicBezTo>
                  <a:pt x="53" y="62"/>
                  <a:pt x="53" y="62"/>
                  <a:pt x="53" y="62"/>
                </a:cubicBezTo>
                <a:cubicBezTo>
                  <a:pt x="52" y="62"/>
                  <a:pt x="52" y="62"/>
                  <a:pt x="52" y="62"/>
                </a:cubicBezTo>
                <a:cubicBezTo>
                  <a:pt x="52" y="58"/>
                  <a:pt x="52" y="58"/>
                  <a:pt x="52" y="58"/>
                </a:cubicBezTo>
                <a:cubicBezTo>
                  <a:pt x="53" y="58"/>
                  <a:pt x="53" y="58"/>
                  <a:pt x="53" y="58"/>
                </a:cubicBezTo>
                <a:cubicBezTo>
                  <a:pt x="53" y="26"/>
                  <a:pt x="53" y="26"/>
                  <a:pt x="53" y="26"/>
                </a:cubicBezTo>
                <a:cubicBezTo>
                  <a:pt x="22" y="26"/>
                  <a:pt x="22" y="26"/>
                  <a:pt x="22" y="26"/>
                </a:cubicBezTo>
                <a:cubicBezTo>
                  <a:pt x="22" y="58"/>
                  <a:pt x="22" y="58"/>
                  <a:pt x="22" y="58"/>
                </a:cubicBezTo>
                <a:cubicBezTo>
                  <a:pt x="23" y="58"/>
                  <a:pt x="23" y="58"/>
                  <a:pt x="23" y="58"/>
                </a:cubicBezTo>
                <a:cubicBezTo>
                  <a:pt x="23" y="62"/>
                  <a:pt x="23" y="62"/>
                  <a:pt x="23" y="62"/>
                </a:cubicBezTo>
                <a:close/>
                <a:moveTo>
                  <a:pt x="33" y="9"/>
                </a:moveTo>
                <a:cubicBezTo>
                  <a:pt x="33" y="9"/>
                  <a:pt x="33" y="9"/>
                  <a:pt x="33" y="9"/>
                </a:cubicBezTo>
                <a:cubicBezTo>
                  <a:pt x="29" y="8"/>
                  <a:pt x="26" y="8"/>
                  <a:pt x="23" y="8"/>
                </a:cubicBezTo>
                <a:cubicBezTo>
                  <a:pt x="22" y="21"/>
                  <a:pt x="22" y="21"/>
                  <a:pt x="22" y="21"/>
                </a:cubicBezTo>
                <a:cubicBezTo>
                  <a:pt x="33" y="21"/>
                  <a:pt x="33" y="21"/>
                  <a:pt x="33" y="21"/>
                </a:cubicBezTo>
                <a:cubicBezTo>
                  <a:pt x="33" y="9"/>
                  <a:pt x="33" y="9"/>
                  <a:pt x="33" y="9"/>
                </a:cubicBezTo>
                <a:close/>
                <a:moveTo>
                  <a:pt x="35" y="9"/>
                </a:moveTo>
                <a:cubicBezTo>
                  <a:pt x="35" y="21"/>
                  <a:pt x="35" y="21"/>
                  <a:pt x="35" y="21"/>
                </a:cubicBezTo>
                <a:cubicBezTo>
                  <a:pt x="40" y="21"/>
                  <a:pt x="40" y="21"/>
                  <a:pt x="40" y="21"/>
                </a:cubicBezTo>
                <a:cubicBezTo>
                  <a:pt x="40" y="9"/>
                  <a:pt x="40" y="9"/>
                  <a:pt x="40" y="9"/>
                </a:cubicBezTo>
                <a:cubicBezTo>
                  <a:pt x="39" y="9"/>
                  <a:pt x="38" y="9"/>
                  <a:pt x="37" y="9"/>
                </a:cubicBezTo>
                <a:cubicBezTo>
                  <a:pt x="37" y="9"/>
                  <a:pt x="36" y="9"/>
                  <a:pt x="35" y="9"/>
                </a:cubicBezTo>
                <a:close/>
                <a:moveTo>
                  <a:pt x="42" y="9"/>
                </a:moveTo>
                <a:cubicBezTo>
                  <a:pt x="43" y="9"/>
                  <a:pt x="43" y="9"/>
                  <a:pt x="43" y="9"/>
                </a:cubicBezTo>
                <a:cubicBezTo>
                  <a:pt x="43" y="21"/>
                  <a:pt x="43" y="21"/>
                  <a:pt x="43" y="21"/>
                </a:cubicBezTo>
                <a:cubicBezTo>
                  <a:pt x="53" y="21"/>
                  <a:pt x="53" y="21"/>
                  <a:pt x="53" y="21"/>
                </a:cubicBezTo>
                <a:cubicBezTo>
                  <a:pt x="53" y="8"/>
                  <a:pt x="53" y="8"/>
                  <a:pt x="53" y="8"/>
                </a:cubicBezTo>
                <a:cubicBezTo>
                  <a:pt x="49" y="8"/>
                  <a:pt x="46" y="8"/>
                  <a:pt x="42" y="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3" name="Freeform 246"/>
          <p:cNvSpPr>
            <a:spLocks noEditPoints="1"/>
          </p:cNvSpPr>
          <p:nvPr/>
        </p:nvSpPr>
        <p:spPr bwMode="auto">
          <a:xfrm>
            <a:off x="6375614" y="4521487"/>
            <a:ext cx="145963" cy="139808"/>
          </a:xfrm>
          <a:custGeom>
            <a:avLst/>
            <a:gdLst>
              <a:gd name="T0" fmla="*/ 35 w 70"/>
              <a:gd name="T1" fmla="*/ 0 h 67"/>
              <a:gd name="T2" fmla="*/ 49 w 70"/>
              <a:gd name="T3" fmla="*/ 14 h 67"/>
              <a:gd name="T4" fmla="*/ 49 w 70"/>
              <a:gd name="T5" fmla="*/ 16 h 67"/>
              <a:gd name="T6" fmla="*/ 50 w 70"/>
              <a:gd name="T7" fmla="*/ 15 h 67"/>
              <a:gd name="T8" fmla="*/ 67 w 70"/>
              <a:gd name="T9" fmla="*/ 24 h 67"/>
              <a:gd name="T10" fmla="*/ 59 w 70"/>
              <a:gd name="T11" fmla="*/ 42 h 67"/>
              <a:gd name="T12" fmla="*/ 57 w 70"/>
              <a:gd name="T13" fmla="*/ 42 h 67"/>
              <a:gd name="T14" fmla="*/ 58 w 70"/>
              <a:gd name="T15" fmla="*/ 43 h 67"/>
              <a:gd name="T16" fmla="*/ 55 w 70"/>
              <a:gd name="T17" fmla="*/ 63 h 67"/>
              <a:gd name="T18" fmla="*/ 35 w 70"/>
              <a:gd name="T19" fmla="*/ 60 h 67"/>
              <a:gd name="T20" fmla="*/ 35 w 70"/>
              <a:gd name="T21" fmla="*/ 58 h 67"/>
              <a:gd name="T22" fmla="*/ 34 w 70"/>
              <a:gd name="T23" fmla="*/ 59 h 67"/>
              <a:gd name="T24" fmla="*/ 14 w 70"/>
              <a:gd name="T25" fmla="*/ 62 h 67"/>
              <a:gd name="T26" fmla="*/ 11 w 70"/>
              <a:gd name="T27" fmla="*/ 43 h 67"/>
              <a:gd name="T28" fmla="*/ 12 w 70"/>
              <a:gd name="T29" fmla="*/ 42 h 67"/>
              <a:gd name="T30" fmla="*/ 11 w 70"/>
              <a:gd name="T31" fmla="*/ 41 h 67"/>
              <a:gd name="T32" fmla="*/ 2 w 70"/>
              <a:gd name="T33" fmla="*/ 24 h 67"/>
              <a:gd name="T34" fmla="*/ 19 w 70"/>
              <a:gd name="T35" fmla="*/ 15 h 67"/>
              <a:gd name="T36" fmla="*/ 21 w 70"/>
              <a:gd name="T37" fmla="*/ 16 h 67"/>
              <a:gd name="T38" fmla="*/ 21 w 70"/>
              <a:gd name="T39" fmla="*/ 14 h 67"/>
              <a:gd name="T40" fmla="*/ 35 w 70"/>
              <a:gd name="T41" fmla="*/ 0 h 67"/>
              <a:gd name="T42" fmla="*/ 35 w 70"/>
              <a:gd name="T43" fmla="*/ 31 h 67"/>
              <a:gd name="T44" fmla="*/ 31 w 70"/>
              <a:gd name="T45" fmla="*/ 35 h 67"/>
              <a:gd name="T46" fmla="*/ 35 w 70"/>
              <a:gd name="T47" fmla="*/ 38 h 67"/>
              <a:gd name="T48" fmla="*/ 38 w 70"/>
              <a:gd name="T49" fmla="*/ 35 h 67"/>
              <a:gd name="T50" fmla="*/ 35 w 70"/>
              <a:gd name="T51" fmla="*/ 31 h 67"/>
              <a:gd name="T52" fmla="*/ 41 w 70"/>
              <a:gd name="T53" fmla="*/ 42 h 67"/>
              <a:gd name="T54" fmla="*/ 39 w 70"/>
              <a:gd name="T55" fmla="*/ 44 h 67"/>
              <a:gd name="T56" fmla="*/ 41 w 70"/>
              <a:gd name="T57" fmla="*/ 46 h 67"/>
              <a:gd name="T58" fmla="*/ 43 w 70"/>
              <a:gd name="T59" fmla="*/ 44 h 67"/>
              <a:gd name="T60" fmla="*/ 41 w 70"/>
              <a:gd name="T61" fmla="*/ 42 h 67"/>
              <a:gd name="T62" fmla="*/ 24 w 70"/>
              <a:gd name="T63" fmla="*/ 30 h 67"/>
              <a:gd name="T64" fmla="*/ 22 w 70"/>
              <a:gd name="T65" fmla="*/ 32 h 67"/>
              <a:gd name="T66" fmla="*/ 24 w 70"/>
              <a:gd name="T67" fmla="*/ 34 h 67"/>
              <a:gd name="T68" fmla="*/ 26 w 70"/>
              <a:gd name="T69" fmla="*/ 32 h 67"/>
              <a:gd name="T70" fmla="*/ 24 w 70"/>
              <a:gd name="T71" fmla="*/ 30 h 67"/>
              <a:gd name="T72" fmla="*/ 45 w 70"/>
              <a:gd name="T73" fmla="*/ 29 h 67"/>
              <a:gd name="T74" fmla="*/ 43 w 70"/>
              <a:gd name="T75" fmla="*/ 31 h 67"/>
              <a:gd name="T76" fmla="*/ 45 w 70"/>
              <a:gd name="T77" fmla="*/ 33 h 67"/>
              <a:gd name="T78" fmla="*/ 47 w 70"/>
              <a:gd name="T79" fmla="*/ 31 h 67"/>
              <a:gd name="T80" fmla="*/ 45 w 70"/>
              <a:gd name="T81" fmla="*/ 29 h 67"/>
              <a:gd name="T82" fmla="*/ 35 w 70"/>
              <a:gd name="T83" fmla="*/ 21 h 67"/>
              <a:gd name="T84" fmla="*/ 33 w 70"/>
              <a:gd name="T85" fmla="*/ 23 h 67"/>
              <a:gd name="T86" fmla="*/ 35 w 70"/>
              <a:gd name="T87" fmla="*/ 25 h 67"/>
              <a:gd name="T88" fmla="*/ 36 w 70"/>
              <a:gd name="T89" fmla="*/ 23 h 67"/>
              <a:gd name="T90" fmla="*/ 35 w 70"/>
              <a:gd name="T91" fmla="*/ 21 h 67"/>
              <a:gd name="T92" fmla="*/ 28 w 70"/>
              <a:gd name="T93" fmla="*/ 41 h 67"/>
              <a:gd name="T94" fmla="*/ 26 w 70"/>
              <a:gd name="T95" fmla="*/ 43 h 67"/>
              <a:gd name="T96" fmla="*/ 28 w 70"/>
              <a:gd name="T97" fmla="*/ 45 h 67"/>
              <a:gd name="T98" fmla="*/ 30 w 70"/>
              <a:gd name="T99" fmla="*/ 43 h 67"/>
              <a:gd name="T100" fmla="*/ 28 w 70"/>
              <a:gd name="T101" fmla="*/ 41 h 67"/>
              <a:gd name="T102" fmla="*/ 40 w 70"/>
              <a:gd name="T103" fmla="*/ 27 h 67"/>
              <a:gd name="T104" fmla="*/ 35 w 70"/>
              <a:gd name="T105" fmla="*/ 28 h 67"/>
              <a:gd name="T106" fmla="*/ 29 w 70"/>
              <a:gd name="T107" fmla="*/ 27 h 67"/>
              <a:gd name="T108" fmla="*/ 28 w 70"/>
              <a:gd name="T109" fmla="*/ 32 h 67"/>
              <a:gd name="T110" fmla="*/ 25 w 70"/>
              <a:gd name="T111" fmla="*/ 38 h 67"/>
              <a:gd name="T112" fmla="*/ 31 w 70"/>
              <a:gd name="T113" fmla="*/ 40 h 67"/>
              <a:gd name="T114" fmla="*/ 35 w 70"/>
              <a:gd name="T115" fmla="*/ 44 h 67"/>
              <a:gd name="T116" fmla="*/ 38 w 70"/>
              <a:gd name="T117" fmla="*/ 40 h 67"/>
              <a:gd name="T118" fmla="*/ 44 w 70"/>
              <a:gd name="T119" fmla="*/ 38 h 67"/>
              <a:gd name="T120" fmla="*/ 41 w 70"/>
              <a:gd name="T121" fmla="*/ 33 h 67"/>
              <a:gd name="T122" fmla="*/ 40 w 70"/>
              <a:gd name="T123" fmla="*/ 2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 h="67">
                <a:moveTo>
                  <a:pt x="35" y="0"/>
                </a:moveTo>
                <a:cubicBezTo>
                  <a:pt x="43" y="0"/>
                  <a:pt x="49" y="6"/>
                  <a:pt x="49" y="14"/>
                </a:cubicBezTo>
                <a:cubicBezTo>
                  <a:pt x="49" y="15"/>
                  <a:pt x="49" y="15"/>
                  <a:pt x="49" y="16"/>
                </a:cubicBezTo>
                <a:cubicBezTo>
                  <a:pt x="49" y="15"/>
                  <a:pt x="49" y="15"/>
                  <a:pt x="50" y="15"/>
                </a:cubicBezTo>
                <a:cubicBezTo>
                  <a:pt x="57" y="13"/>
                  <a:pt x="65" y="17"/>
                  <a:pt x="67" y="24"/>
                </a:cubicBezTo>
                <a:cubicBezTo>
                  <a:pt x="70" y="31"/>
                  <a:pt x="66" y="39"/>
                  <a:pt x="59" y="42"/>
                </a:cubicBezTo>
                <a:cubicBezTo>
                  <a:pt x="58" y="42"/>
                  <a:pt x="58" y="42"/>
                  <a:pt x="57" y="42"/>
                </a:cubicBezTo>
                <a:cubicBezTo>
                  <a:pt x="57" y="42"/>
                  <a:pt x="58" y="43"/>
                  <a:pt x="58" y="43"/>
                </a:cubicBezTo>
                <a:cubicBezTo>
                  <a:pt x="62" y="49"/>
                  <a:pt x="61" y="58"/>
                  <a:pt x="55" y="63"/>
                </a:cubicBezTo>
                <a:cubicBezTo>
                  <a:pt x="49" y="67"/>
                  <a:pt x="40" y="66"/>
                  <a:pt x="35" y="60"/>
                </a:cubicBezTo>
                <a:cubicBezTo>
                  <a:pt x="35" y="59"/>
                  <a:pt x="35" y="59"/>
                  <a:pt x="35" y="58"/>
                </a:cubicBezTo>
                <a:cubicBezTo>
                  <a:pt x="34" y="59"/>
                  <a:pt x="34" y="59"/>
                  <a:pt x="34" y="59"/>
                </a:cubicBezTo>
                <a:cubicBezTo>
                  <a:pt x="29" y="66"/>
                  <a:pt x="21" y="67"/>
                  <a:pt x="14" y="62"/>
                </a:cubicBezTo>
                <a:cubicBezTo>
                  <a:pt x="8" y="58"/>
                  <a:pt x="7" y="49"/>
                  <a:pt x="11" y="43"/>
                </a:cubicBezTo>
                <a:cubicBezTo>
                  <a:pt x="12" y="43"/>
                  <a:pt x="12" y="42"/>
                  <a:pt x="12" y="42"/>
                </a:cubicBezTo>
                <a:cubicBezTo>
                  <a:pt x="12" y="42"/>
                  <a:pt x="11" y="41"/>
                  <a:pt x="11" y="41"/>
                </a:cubicBezTo>
                <a:cubicBezTo>
                  <a:pt x="4" y="39"/>
                  <a:pt x="0" y="31"/>
                  <a:pt x="2" y="24"/>
                </a:cubicBezTo>
                <a:cubicBezTo>
                  <a:pt x="4" y="17"/>
                  <a:pt x="12" y="13"/>
                  <a:pt x="19" y="15"/>
                </a:cubicBezTo>
                <a:cubicBezTo>
                  <a:pt x="20" y="15"/>
                  <a:pt x="21" y="15"/>
                  <a:pt x="21" y="16"/>
                </a:cubicBezTo>
                <a:cubicBezTo>
                  <a:pt x="21" y="15"/>
                  <a:pt x="21" y="15"/>
                  <a:pt x="21" y="14"/>
                </a:cubicBezTo>
                <a:cubicBezTo>
                  <a:pt x="21" y="6"/>
                  <a:pt x="27" y="0"/>
                  <a:pt x="35" y="0"/>
                </a:cubicBezTo>
                <a:close/>
                <a:moveTo>
                  <a:pt x="35" y="31"/>
                </a:moveTo>
                <a:cubicBezTo>
                  <a:pt x="32" y="31"/>
                  <a:pt x="31" y="32"/>
                  <a:pt x="31" y="35"/>
                </a:cubicBezTo>
                <a:cubicBezTo>
                  <a:pt x="31" y="37"/>
                  <a:pt x="32" y="38"/>
                  <a:pt x="35" y="38"/>
                </a:cubicBezTo>
                <a:cubicBezTo>
                  <a:pt x="37" y="38"/>
                  <a:pt x="38" y="37"/>
                  <a:pt x="38" y="35"/>
                </a:cubicBezTo>
                <a:cubicBezTo>
                  <a:pt x="38" y="32"/>
                  <a:pt x="37" y="31"/>
                  <a:pt x="35" y="31"/>
                </a:cubicBezTo>
                <a:close/>
                <a:moveTo>
                  <a:pt x="41" y="42"/>
                </a:moveTo>
                <a:cubicBezTo>
                  <a:pt x="40" y="42"/>
                  <a:pt x="39" y="43"/>
                  <a:pt x="39" y="44"/>
                </a:cubicBezTo>
                <a:cubicBezTo>
                  <a:pt x="39" y="45"/>
                  <a:pt x="40" y="46"/>
                  <a:pt x="41" y="46"/>
                </a:cubicBezTo>
                <a:cubicBezTo>
                  <a:pt x="42" y="46"/>
                  <a:pt x="43" y="45"/>
                  <a:pt x="43" y="44"/>
                </a:cubicBezTo>
                <a:cubicBezTo>
                  <a:pt x="43" y="43"/>
                  <a:pt x="42" y="42"/>
                  <a:pt x="41" y="42"/>
                </a:cubicBezTo>
                <a:close/>
                <a:moveTo>
                  <a:pt x="24" y="30"/>
                </a:moveTo>
                <a:cubicBezTo>
                  <a:pt x="23" y="30"/>
                  <a:pt x="22" y="31"/>
                  <a:pt x="22" y="32"/>
                </a:cubicBezTo>
                <a:cubicBezTo>
                  <a:pt x="22" y="33"/>
                  <a:pt x="23" y="34"/>
                  <a:pt x="24" y="34"/>
                </a:cubicBezTo>
                <a:cubicBezTo>
                  <a:pt x="25" y="34"/>
                  <a:pt x="26" y="33"/>
                  <a:pt x="26" y="32"/>
                </a:cubicBezTo>
                <a:cubicBezTo>
                  <a:pt x="26" y="31"/>
                  <a:pt x="25" y="30"/>
                  <a:pt x="24" y="30"/>
                </a:cubicBezTo>
                <a:close/>
                <a:moveTo>
                  <a:pt x="45" y="29"/>
                </a:moveTo>
                <a:cubicBezTo>
                  <a:pt x="44" y="29"/>
                  <a:pt x="43" y="30"/>
                  <a:pt x="43" y="31"/>
                </a:cubicBezTo>
                <a:cubicBezTo>
                  <a:pt x="43" y="32"/>
                  <a:pt x="44" y="33"/>
                  <a:pt x="45" y="33"/>
                </a:cubicBezTo>
                <a:cubicBezTo>
                  <a:pt x="46" y="33"/>
                  <a:pt x="47" y="32"/>
                  <a:pt x="47" y="31"/>
                </a:cubicBezTo>
                <a:cubicBezTo>
                  <a:pt x="47" y="30"/>
                  <a:pt x="46" y="29"/>
                  <a:pt x="45" y="29"/>
                </a:cubicBezTo>
                <a:close/>
                <a:moveTo>
                  <a:pt x="35" y="21"/>
                </a:moveTo>
                <a:cubicBezTo>
                  <a:pt x="33" y="21"/>
                  <a:pt x="33" y="22"/>
                  <a:pt x="33" y="23"/>
                </a:cubicBezTo>
                <a:cubicBezTo>
                  <a:pt x="33" y="24"/>
                  <a:pt x="33" y="25"/>
                  <a:pt x="35" y="25"/>
                </a:cubicBezTo>
                <a:cubicBezTo>
                  <a:pt x="36" y="25"/>
                  <a:pt x="36" y="24"/>
                  <a:pt x="36" y="23"/>
                </a:cubicBezTo>
                <a:cubicBezTo>
                  <a:pt x="36" y="22"/>
                  <a:pt x="36" y="21"/>
                  <a:pt x="35" y="21"/>
                </a:cubicBezTo>
                <a:close/>
                <a:moveTo>
                  <a:pt x="28" y="41"/>
                </a:moveTo>
                <a:cubicBezTo>
                  <a:pt x="27" y="41"/>
                  <a:pt x="26" y="42"/>
                  <a:pt x="26" y="43"/>
                </a:cubicBezTo>
                <a:cubicBezTo>
                  <a:pt x="26" y="44"/>
                  <a:pt x="27" y="45"/>
                  <a:pt x="28" y="45"/>
                </a:cubicBezTo>
                <a:cubicBezTo>
                  <a:pt x="29" y="45"/>
                  <a:pt x="30" y="44"/>
                  <a:pt x="30" y="43"/>
                </a:cubicBezTo>
                <a:cubicBezTo>
                  <a:pt x="30" y="42"/>
                  <a:pt x="29" y="41"/>
                  <a:pt x="28" y="41"/>
                </a:cubicBezTo>
                <a:close/>
                <a:moveTo>
                  <a:pt x="40" y="27"/>
                </a:moveTo>
                <a:cubicBezTo>
                  <a:pt x="39" y="28"/>
                  <a:pt x="37" y="28"/>
                  <a:pt x="35" y="28"/>
                </a:cubicBezTo>
                <a:cubicBezTo>
                  <a:pt x="33" y="28"/>
                  <a:pt x="31" y="28"/>
                  <a:pt x="29" y="27"/>
                </a:cubicBezTo>
                <a:cubicBezTo>
                  <a:pt x="29" y="29"/>
                  <a:pt x="29" y="30"/>
                  <a:pt x="28" y="32"/>
                </a:cubicBezTo>
                <a:cubicBezTo>
                  <a:pt x="28" y="34"/>
                  <a:pt x="27" y="36"/>
                  <a:pt x="25" y="38"/>
                </a:cubicBezTo>
                <a:cubicBezTo>
                  <a:pt x="27" y="38"/>
                  <a:pt x="29" y="39"/>
                  <a:pt x="31" y="40"/>
                </a:cubicBezTo>
                <a:cubicBezTo>
                  <a:pt x="32" y="41"/>
                  <a:pt x="34" y="43"/>
                  <a:pt x="35" y="44"/>
                </a:cubicBezTo>
                <a:cubicBezTo>
                  <a:pt x="36" y="43"/>
                  <a:pt x="37" y="41"/>
                  <a:pt x="38" y="40"/>
                </a:cubicBezTo>
                <a:cubicBezTo>
                  <a:pt x="40" y="39"/>
                  <a:pt x="42" y="38"/>
                  <a:pt x="44" y="38"/>
                </a:cubicBezTo>
                <a:cubicBezTo>
                  <a:pt x="43" y="36"/>
                  <a:pt x="42" y="35"/>
                  <a:pt x="41" y="33"/>
                </a:cubicBezTo>
                <a:cubicBezTo>
                  <a:pt x="40" y="31"/>
                  <a:pt x="40" y="29"/>
                  <a:pt x="40" y="2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4" name="Freeform 247"/>
          <p:cNvSpPr>
            <a:spLocks noEditPoints="1"/>
          </p:cNvSpPr>
          <p:nvPr/>
        </p:nvSpPr>
        <p:spPr bwMode="auto">
          <a:xfrm>
            <a:off x="7337561" y="2951070"/>
            <a:ext cx="143325" cy="144204"/>
          </a:xfrm>
          <a:custGeom>
            <a:avLst/>
            <a:gdLst>
              <a:gd name="T0" fmla="*/ 34 w 69"/>
              <a:gd name="T1" fmla="*/ 4 h 69"/>
              <a:gd name="T2" fmla="*/ 29 w 69"/>
              <a:gd name="T3" fmla="*/ 8 h 69"/>
              <a:gd name="T4" fmla="*/ 23 w 69"/>
              <a:gd name="T5" fmla="*/ 7 h 69"/>
              <a:gd name="T6" fmla="*/ 7 w 69"/>
              <a:gd name="T7" fmla="*/ 12 h 69"/>
              <a:gd name="T8" fmla="*/ 15 w 69"/>
              <a:gd name="T9" fmla="*/ 15 h 69"/>
              <a:gd name="T10" fmla="*/ 12 w 69"/>
              <a:gd name="T11" fmla="*/ 19 h 69"/>
              <a:gd name="T12" fmla="*/ 7 w 69"/>
              <a:gd name="T13" fmla="*/ 12 h 69"/>
              <a:gd name="T14" fmla="*/ 4 w 69"/>
              <a:gd name="T15" fmla="*/ 26 h 69"/>
              <a:gd name="T16" fmla="*/ 7 w 69"/>
              <a:gd name="T17" fmla="*/ 31 h 69"/>
              <a:gd name="T18" fmla="*/ 8 w 69"/>
              <a:gd name="T19" fmla="*/ 34 h 69"/>
              <a:gd name="T20" fmla="*/ 0 w 69"/>
              <a:gd name="T21" fmla="*/ 31 h 69"/>
              <a:gd name="T22" fmla="*/ 5 w 69"/>
              <a:gd name="T23" fmla="*/ 44 h 69"/>
              <a:gd name="T24" fmla="*/ 10 w 69"/>
              <a:gd name="T25" fmla="*/ 49 h 69"/>
              <a:gd name="T26" fmla="*/ 11 w 69"/>
              <a:gd name="T27" fmla="*/ 55 h 69"/>
              <a:gd name="T28" fmla="*/ 19 w 69"/>
              <a:gd name="T29" fmla="*/ 66 h 69"/>
              <a:gd name="T30" fmla="*/ 21 w 69"/>
              <a:gd name="T31" fmla="*/ 59 h 69"/>
              <a:gd name="T32" fmla="*/ 24 w 69"/>
              <a:gd name="T33" fmla="*/ 60 h 69"/>
              <a:gd name="T34" fmla="*/ 19 w 69"/>
              <a:gd name="T35" fmla="*/ 66 h 69"/>
              <a:gd name="T36" fmla="*/ 34 w 69"/>
              <a:gd name="T37" fmla="*/ 65 h 69"/>
              <a:gd name="T38" fmla="*/ 40 w 69"/>
              <a:gd name="T39" fmla="*/ 61 h 69"/>
              <a:gd name="T40" fmla="*/ 45 w 69"/>
              <a:gd name="T41" fmla="*/ 62 h 69"/>
              <a:gd name="T42" fmla="*/ 61 w 69"/>
              <a:gd name="T43" fmla="*/ 57 h 69"/>
              <a:gd name="T44" fmla="*/ 53 w 69"/>
              <a:gd name="T45" fmla="*/ 54 h 69"/>
              <a:gd name="T46" fmla="*/ 56 w 69"/>
              <a:gd name="T47" fmla="*/ 50 h 69"/>
              <a:gd name="T48" fmla="*/ 61 w 69"/>
              <a:gd name="T49" fmla="*/ 57 h 69"/>
              <a:gd name="T50" fmla="*/ 64 w 69"/>
              <a:gd name="T51" fmla="*/ 43 h 69"/>
              <a:gd name="T52" fmla="*/ 61 w 69"/>
              <a:gd name="T53" fmla="*/ 36 h 69"/>
              <a:gd name="T54" fmla="*/ 64 w 69"/>
              <a:gd name="T55" fmla="*/ 31 h 69"/>
              <a:gd name="T56" fmla="*/ 64 w 69"/>
              <a:gd name="T57" fmla="*/ 18 h 69"/>
              <a:gd name="T58" fmla="*/ 58 w 69"/>
              <a:gd name="T59" fmla="*/ 22 h 69"/>
              <a:gd name="T60" fmla="*/ 56 w 69"/>
              <a:gd name="T61" fmla="*/ 20 h 69"/>
              <a:gd name="T62" fmla="*/ 64 w 69"/>
              <a:gd name="T63" fmla="*/ 18 h 69"/>
              <a:gd name="T64" fmla="*/ 53 w 69"/>
              <a:gd name="T65" fmla="*/ 10 h 69"/>
              <a:gd name="T66" fmla="*/ 46 w 69"/>
              <a:gd name="T67" fmla="*/ 10 h 69"/>
              <a:gd name="T68" fmla="*/ 42 w 69"/>
              <a:gd name="T69"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69">
                <a:moveTo>
                  <a:pt x="28" y="1"/>
                </a:moveTo>
                <a:cubicBezTo>
                  <a:pt x="30" y="0"/>
                  <a:pt x="33" y="2"/>
                  <a:pt x="34" y="4"/>
                </a:cubicBezTo>
                <a:cubicBezTo>
                  <a:pt x="33" y="5"/>
                  <a:pt x="32" y="6"/>
                  <a:pt x="31" y="8"/>
                </a:cubicBezTo>
                <a:cubicBezTo>
                  <a:pt x="30" y="8"/>
                  <a:pt x="30" y="8"/>
                  <a:pt x="29" y="8"/>
                </a:cubicBezTo>
                <a:cubicBezTo>
                  <a:pt x="28" y="8"/>
                  <a:pt x="27" y="8"/>
                  <a:pt x="27" y="9"/>
                </a:cubicBezTo>
                <a:cubicBezTo>
                  <a:pt x="26" y="8"/>
                  <a:pt x="24" y="7"/>
                  <a:pt x="23" y="7"/>
                </a:cubicBezTo>
                <a:cubicBezTo>
                  <a:pt x="23" y="4"/>
                  <a:pt x="25" y="1"/>
                  <a:pt x="28" y="1"/>
                </a:cubicBezTo>
                <a:close/>
                <a:moveTo>
                  <a:pt x="7" y="12"/>
                </a:moveTo>
                <a:cubicBezTo>
                  <a:pt x="9" y="9"/>
                  <a:pt x="13" y="9"/>
                  <a:pt x="16" y="11"/>
                </a:cubicBezTo>
                <a:cubicBezTo>
                  <a:pt x="15" y="12"/>
                  <a:pt x="15" y="13"/>
                  <a:pt x="15" y="15"/>
                </a:cubicBezTo>
                <a:cubicBezTo>
                  <a:pt x="14" y="15"/>
                  <a:pt x="13" y="16"/>
                  <a:pt x="12" y="17"/>
                </a:cubicBezTo>
                <a:cubicBezTo>
                  <a:pt x="12" y="17"/>
                  <a:pt x="12" y="18"/>
                  <a:pt x="12" y="19"/>
                </a:cubicBezTo>
                <a:cubicBezTo>
                  <a:pt x="10" y="19"/>
                  <a:pt x="9" y="19"/>
                  <a:pt x="7" y="19"/>
                </a:cubicBezTo>
                <a:cubicBezTo>
                  <a:pt x="6" y="17"/>
                  <a:pt x="5" y="14"/>
                  <a:pt x="7" y="12"/>
                </a:cubicBezTo>
                <a:close/>
                <a:moveTo>
                  <a:pt x="0" y="31"/>
                </a:moveTo>
                <a:cubicBezTo>
                  <a:pt x="1" y="29"/>
                  <a:pt x="2" y="27"/>
                  <a:pt x="4" y="26"/>
                </a:cubicBezTo>
                <a:cubicBezTo>
                  <a:pt x="4" y="26"/>
                  <a:pt x="4" y="26"/>
                  <a:pt x="4" y="26"/>
                </a:cubicBezTo>
                <a:cubicBezTo>
                  <a:pt x="4" y="28"/>
                  <a:pt x="6" y="30"/>
                  <a:pt x="7" y="31"/>
                </a:cubicBezTo>
                <a:cubicBezTo>
                  <a:pt x="7" y="32"/>
                  <a:pt x="7" y="32"/>
                  <a:pt x="7" y="32"/>
                </a:cubicBezTo>
                <a:cubicBezTo>
                  <a:pt x="7" y="33"/>
                  <a:pt x="7" y="33"/>
                  <a:pt x="8" y="34"/>
                </a:cubicBezTo>
                <a:cubicBezTo>
                  <a:pt x="6" y="35"/>
                  <a:pt x="5" y="36"/>
                  <a:pt x="5" y="37"/>
                </a:cubicBezTo>
                <a:cubicBezTo>
                  <a:pt x="2" y="36"/>
                  <a:pt x="0" y="34"/>
                  <a:pt x="0" y="31"/>
                </a:cubicBezTo>
                <a:close/>
                <a:moveTo>
                  <a:pt x="4" y="53"/>
                </a:moveTo>
                <a:cubicBezTo>
                  <a:pt x="2" y="50"/>
                  <a:pt x="3" y="46"/>
                  <a:pt x="5" y="44"/>
                </a:cubicBezTo>
                <a:cubicBezTo>
                  <a:pt x="6" y="45"/>
                  <a:pt x="8" y="46"/>
                  <a:pt x="9" y="46"/>
                </a:cubicBezTo>
                <a:cubicBezTo>
                  <a:pt x="9" y="47"/>
                  <a:pt x="10" y="48"/>
                  <a:pt x="10" y="49"/>
                </a:cubicBezTo>
                <a:cubicBezTo>
                  <a:pt x="11" y="50"/>
                  <a:pt x="11" y="50"/>
                  <a:pt x="12" y="50"/>
                </a:cubicBezTo>
                <a:cubicBezTo>
                  <a:pt x="11" y="52"/>
                  <a:pt x="11" y="53"/>
                  <a:pt x="11" y="55"/>
                </a:cubicBezTo>
                <a:cubicBezTo>
                  <a:pt x="8" y="55"/>
                  <a:pt x="6" y="55"/>
                  <a:pt x="4" y="53"/>
                </a:cubicBezTo>
                <a:close/>
                <a:moveTo>
                  <a:pt x="19" y="66"/>
                </a:moveTo>
                <a:cubicBezTo>
                  <a:pt x="16" y="65"/>
                  <a:pt x="15" y="62"/>
                  <a:pt x="15" y="60"/>
                </a:cubicBezTo>
                <a:cubicBezTo>
                  <a:pt x="17" y="61"/>
                  <a:pt x="19" y="60"/>
                  <a:pt x="21" y="59"/>
                </a:cubicBezTo>
                <a:cubicBezTo>
                  <a:pt x="22" y="59"/>
                  <a:pt x="22" y="59"/>
                  <a:pt x="22" y="59"/>
                </a:cubicBezTo>
                <a:cubicBezTo>
                  <a:pt x="22" y="59"/>
                  <a:pt x="23" y="60"/>
                  <a:pt x="24" y="60"/>
                </a:cubicBezTo>
                <a:cubicBezTo>
                  <a:pt x="24" y="61"/>
                  <a:pt x="25" y="63"/>
                  <a:pt x="26" y="64"/>
                </a:cubicBezTo>
                <a:cubicBezTo>
                  <a:pt x="24" y="66"/>
                  <a:pt x="21" y="67"/>
                  <a:pt x="19" y="66"/>
                </a:cubicBezTo>
                <a:close/>
                <a:moveTo>
                  <a:pt x="41" y="68"/>
                </a:moveTo>
                <a:cubicBezTo>
                  <a:pt x="38" y="69"/>
                  <a:pt x="35" y="68"/>
                  <a:pt x="34" y="65"/>
                </a:cubicBezTo>
                <a:cubicBezTo>
                  <a:pt x="35" y="64"/>
                  <a:pt x="36" y="63"/>
                  <a:pt x="37" y="61"/>
                </a:cubicBezTo>
                <a:cubicBezTo>
                  <a:pt x="38" y="62"/>
                  <a:pt x="39" y="62"/>
                  <a:pt x="40" y="61"/>
                </a:cubicBezTo>
                <a:cubicBezTo>
                  <a:pt x="40" y="61"/>
                  <a:pt x="41" y="61"/>
                  <a:pt x="41" y="61"/>
                </a:cubicBezTo>
                <a:cubicBezTo>
                  <a:pt x="42" y="62"/>
                  <a:pt x="44" y="62"/>
                  <a:pt x="45" y="62"/>
                </a:cubicBezTo>
                <a:cubicBezTo>
                  <a:pt x="45" y="65"/>
                  <a:pt x="44" y="68"/>
                  <a:pt x="41" y="68"/>
                </a:cubicBezTo>
                <a:close/>
                <a:moveTo>
                  <a:pt x="61" y="57"/>
                </a:moveTo>
                <a:cubicBezTo>
                  <a:pt x="59" y="59"/>
                  <a:pt x="56" y="60"/>
                  <a:pt x="52" y="59"/>
                </a:cubicBezTo>
                <a:cubicBezTo>
                  <a:pt x="53" y="57"/>
                  <a:pt x="53" y="56"/>
                  <a:pt x="53" y="54"/>
                </a:cubicBezTo>
                <a:cubicBezTo>
                  <a:pt x="54" y="54"/>
                  <a:pt x="55" y="53"/>
                  <a:pt x="56" y="52"/>
                </a:cubicBezTo>
                <a:cubicBezTo>
                  <a:pt x="56" y="51"/>
                  <a:pt x="56" y="51"/>
                  <a:pt x="56" y="50"/>
                </a:cubicBezTo>
                <a:cubicBezTo>
                  <a:pt x="58" y="51"/>
                  <a:pt x="59" y="50"/>
                  <a:pt x="60" y="49"/>
                </a:cubicBezTo>
                <a:cubicBezTo>
                  <a:pt x="62" y="52"/>
                  <a:pt x="62" y="54"/>
                  <a:pt x="61" y="57"/>
                </a:cubicBezTo>
                <a:close/>
                <a:moveTo>
                  <a:pt x="68" y="37"/>
                </a:moveTo>
                <a:cubicBezTo>
                  <a:pt x="69" y="40"/>
                  <a:pt x="67" y="42"/>
                  <a:pt x="64" y="43"/>
                </a:cubicBezTo>
                <a:cubicBezTo>
                  <a:pt x="64" y="41"/>
                  <a:pt x="63" y="40"/>
                  <a:pt x="61" y="38"/>
                </a:cubicBezTo>
                <a:cubicBezTo>
                  <a:pt x="61" y="38"/>
                  <a:pt x="61" y="37"/>
                  <a:pt x="61" y="36"/>
                </a:cubicBezTo>
                <a:cubicBezTo>
                  <a:pt x="61" y="36"/>
                  <a:pt x="61" y="35"/>
                  <a:pt x="61" y="35"/>
                </a:cubicBezTo>
                <a:cubicBezTo>
                  <a:pt x="62" y="34"/>
                  <a:pt x="63" y="33"/>
                  <a:pt x="64" y="31"/>
                </a:cubicBezTo>
                <a:cubicBezTo>
                  <a:pt x="66" y="32"/>
                  <a:pt x="68" y="34"/>
                  <a:pt x="68" y="37"/>
                </a:cubicBezTo>
                <a:close/>
                <a:moveTo>
                  <a:pt x="64" y="18"/>
                </a:moveTo>
                <a:cubicBezTo>
                  <a:pt x="66" y="20"/>
                  <a:pt x="65" y="23"/>
                  <a:pt x="63" y="25"/>
                </a:cubicBezTo>
                <a:cubicBezTo>
                  <a:pt x="62" y="23"/>
                  <a:pt x="60" y="22"/>
                  <a:pt x="58" y="22"/>
                </a:cubicBezTo>
                <a:cubicBezTo>
                  <a:pt x="58" y="22"/>
                  <a:pt x="58" y="21"/>
                  <a:pt x="58" y="21"/>
                </a:cubicBezTo>
                <a:cubicBezTo>
                  <a:pt x="57" y="20"/>
                  <a:pt x="57" y="20"/>
                  <a:pt x="56" y="20"/>
                </a:cubicBezTo>
                <a:cubicBezTo>
                  <a:pt x="57" y="18"/>
                  <a:pt x="57" y="17"/>
                  <a:pt x="57" y="15"/>
                </a:cubicBezTo>
                <a:cubicBezTo>
                  <a:pt x="60" y="15"/>
                  <a:pt x="63" y="15"/>
                  <a:pt x="64" y="18"/>
                </a:cubicBezTo>
                <a:close/>
                <a:moveTo>
                  <a:pt x="49" y="3"/>
                </a:moveTo>
                <a:cubicBezTo>
                  <a:pt x="52" y="4"/>
                  <a:pt x="53" y="7"/>
                  <a:pt x="53" y="10"/>
                </a:cubicBezTo>
                <a:cubicBezTo>
                  <a:pt x="51" y="9"/>
                  <a:pt x="49" y="10"/>
                  <a:pt x="47" y="11"/>
                </a:cubicBezTo>
                <a:cubicBezTo>
                  <a:pt x="47" y="10"/>
                  <a:pt x="46" y="10"/>
                  <a:pt x="46" y="10"/>
                </a:cubicBezTo>
                <a:cubicBezTo>
                  <a:pt x="45" y="10"/>
                  <a:pt x="44" y="9"/>
                  <a:pt x="44" y="9"/>
                </a:cubicBezTo>
                <a:cubicBezTo>
                  <a:pt x="44" y="8"/>
                  <a:pt x="43" y="7"/>
                  <a:pt x="42" y="6"/>
                </a:cubicBezTo>
                <a:cubicBezTo>
                  <a:pt x="44" y="3"/>
                  <a:pt x="47" y="2"/>
                  <a:pt x="49" y="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5" name="Freeform 248"/>
          <p:cNvSpPr>
            <a:spLocks noEditPoints="1"/>
          </p:cNvSpPr>
          <p:nvPr/>
        </p:nvSpPr>
        <p:spPr bwMode="auto">
          <a:xfrm>
            <a:off x="7348112" y="2961621"/>
            <a:ext cx="120463" cy="123101"/>
          </a:xfrm>
          <a:custGeom>
            <a:avLst/>
            <a:gdLst>
              <a:gd name="T0" fmla="*/ 21 w 58"/>
              <a:gd name="T1" fmla="*/ 5 h 59"/>
              <a:gd name="T2" fmla="*/ 19 w 58"/>
              <a:gd name="T3" fmla="*/ 11 h 59"/>
              <a:gd name="T4" fmla="*/ 18 w 58"/>
              <a:gd name="T5" fmla="*/ 12 h 59"/>
              <a:gd name="T6" fmla="*/ 12 w 58"/>
              <a:gd name="T7" fmla="*/ 9 h 59"/>
              <a:gd name="T8" fmla="*/ 0 w 58"/>
              <a:gd name="T9" fmla="*/ 19 h 59"/>
              <a:gd name="T10" fmla="*/ 9 w 58"/>
              <a:gd name="T11" fmla="*/ 21 h 59"/>
              <a:gd name="T12" fmla="*/ 3 w 58"/>
              <a:gd name="T13" fmla="*/ 25 h 59"/>
              <a:gd name="T14" fmla="*/ 1 w 58"/>
              <a:gd name="T15" fmla="*/ 36 h 59"/>
              <a:gd name="T16" fmla="*/ 8 w 58"/>
              <a:gd name="T17" fmla="*/ 34 h 59"/>
              <a:gd name="T18" fmla="*/ 7 w 58"/>
              <a:gd name="T19" fmla="*/ 35 h 59"/>
              <a:gd name="T20" fmla="*/ 1 w 58"/>
              <a:gd name="T21" fmla="*/ 36 h 59"/>
              <a:gd name="T22" fmla="*/ 8 w 58"/>
              <a:gd name="T23" fmla="*/ 46 h 59"/>
              <a:gd name="T24" fmla="*/ 15 w 58"/>
              <a:gd name="T25" fmla="*/ 53 h 59"/>
              <a:gd name="T26" fmla="*/ 25 w 58"/>
              <a:gd name="T27" fmla="*/ 59 h 59"/>
              <a:gd name="T28" fmla="*/ 25 w 58"/>
              <a:gd name="T29" fmla="*/ 51 h 59"/>
              <a:gd name="T30" fmla="*/ 27 w 58"/>
              <a:gd name="T31" fmla="*/ 51 h 59"/>
              <a:gd name="T32" fmla="*/ 30 w 58"/>
              <a:gd name="T33" fmla="*/ 56 h 59"/>
              <a:gd name="T34" fmla="*/ 44 w 58"/>
              <a:gd name="T35" fmla="*/ 55 h 59"/>
              <a:gd name="T36" fmla="*/ 39 w 58"/>
              <a:gd name="T37" fmla="*/ 49 h 59"/>
              <a:gd name="T38" fmla="*/ 40 w 58"/>
              <a:gd name="T39" fmla="*/ 48 h 59"/>
              <a:gd name="T40" fmla="*/ 46 w 58"/>
              <a:gd name="T41" fmla="*/ 50 h 59"/>
              <a:gd name="T42" fmla="*/ 57 w 58"/>
              <a:gd name="T43" fmla="*/ 40 h 59"/>
              <a:gd name="T44" fmla="*/ 49 w 58"/>
              <a:gd name="T45" fmla="*/ 39 h 59"/>
              <a:gd name="T46" fmla="*/ 50 w 58"/>
              <a:gd name="T47" fmla="*/ 38 h 59"/>
              <a:gd name="T48" fmla="*/ 57 w 58"/>
              <a:gd name="T49" fmla="*/ 40 h 59"/>
              <a:gd name="T50" fmla="*/ 55 w 58"/>
              <a:gd name="T51" fmla="*/ 28 h 59"/>
              <a:gd name="T52" fmla="*/ 51 w 58"/>
              <a:gd name="T53" fmla="*/ 25 h 59"/>
              <a:gd name="T54" fmla="*/ 57 w 58"/>
              <a:gd name="T55" fmla="*/ 22 h 59"/>
              <a:gd name="T56" fmla="*/ 50 w 58"/>
              <a:gd name="T57" fmla="*/ 14 h 59"/>
              <a:gd name="T58" fmla="*/ 44 w 58"/>
              <a:gd name="T59" fmla="*/ 14 h 59"/>
              <a:gd name="T60" fmla="*/ 43 w 58"/>
              <a:gd name="T61" fmla="*/ 7 h 59"/>
              <a:gd name="T62" fmla="*/ 32 w 58"/>
              <a:gd name="T63" fmla="*/ 0 h 59"/>
              <a:gd name="T64" fmla="*/ 33 w 58"/>
              <a:gd name="T65" fmla="*/ 9 h 59"/>
              <a:gd name="T66" fmla="*/ 31 w 58"/>
              <a:gd name="T67" fmla="*/ 8 h 59"/>
              <a:gd name="T68" fmla="*/ 27 w 58"/>
              <a:gd name="T69"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59">
                <a:moveTo>
                  <a:pt x="14" y="4"/>
                </a:moveTo>
                <a:cubicBezTo>
                  <a:pt x="16" y="3"/>
                  <a:pt x="19" y="3"/>
                  <a:pt x="21" y="5"/>
                </a:cubicBezTo>
                <a:cubicBezTo>
                  <a:pt x="19" y="6"/>
                  <a:pt x="19" y="9"/>
                  <a:pt x="19" y="11"/>
                </a:cubicBezTo>
                <a:cubicBezTo>
                  <a:pt x="19" y="11"/>
                  <a:pt x="19" y="11"/>
                  <a:pt x="19" y="11"/>
                </a:cubicBezTo>
                <a:cubicBezTo>
                  <a:pt x="19" y="11"/>
                  <a:pt x="19" y="11"/>
                  <a:pt x="19" y="11"/>
                </a:cubicBezTo>
                <a:cubicBezTo>
                  <a:pt x="18" y="11"/>
                  <a:pt x="18" y="11"/>
                  <a:pt x="18" y="12"/>
                </a:cubicBezTo>
                <a:cubicBezTo>
                  <a:pt x="17" y="11"/>
                  <a:pt x="17" y="11"/>
                  <a:pt x="17" y="11"/>
                </a:cubicBezTo>
                <a:cubicBezTo>
                  <a:pt x="15" y="10"/>
                  <a:pt x="13" y="9"/>
                  <a:pt x="12" y="9"/>
                </a:cubicBezTo>
                <a:cubicBezTo>
                  <a:pt x="12" y="7"/>
                  <a:pt x="12" y="5"/>
                  <a:pt x="14" y="4"/>
                </a:cubicBezTo>
                <a:close/>
                <a:moveTo>
                  <a:pt x="0" y="19"/>
                </a:moveTo>
                <a:cubicBezTo>
                  <a:pt x="1" y="17"/>
                  <a:pt x="4" y="15"/>
                  <a:pt x="6" y="15"/>
                </a:cubicBezTo>
                <a:cubicBezTo>
                  <a:pt x="6" y="17"/>
                  <a:pt x="7" y="19"/>
                  <a:pt x="9" y="21"/>
                </a:cubicBezTo>
                <a:cubicBezTo>
                  <a:pt x="9" y="21"/>
                  <a:pt x="9" y="21"/>
                  <a:pt x="9" y="21"/>
                </a:cubicBezTo>
                <a:cubicBezTo>
                  <a:pt x="6" y="21"/>
                  <a:pt x="4" y="23"/>
                  <a:pt x="3" y="25"/>
                </a:cubicBezTo>
                <a:cubicBezTo>
                  <a:pt x="1" y="23"/>
                  <a:pt x="0" y="21"/>
                  <a:pt x="0" y="19"/>
                </a:cubicBezTo>
                <a:close/>
                <a:moveTo>
                  <a:pt x="1" y="36"/>
                </a:moveTo>
                <a:cubicBezTo>
                  <a:pt x="0" y="34"/>
                  <a:pt x="1" y="32"/>
                  <a:pt x="3" y="30"/>
                </a:cubicBezTo>
                <a:cubicBezTo>
                  <a:pt x="4" y="32"/>
                  <a:pt x="6" y="33"/>
                  <a:pt x="8" y="34"/>
                </a:cubicBezTo>
                <a:cubicBezTo>
                  <a:pt x="8" y="34"/>
                  <a:pt x="8" y="34"/>
                  <a:pt x="8" y="34"/>
                </a:cubicBezTo>
                <a:cubicBezTo>
                  <a:pt x="8" y="34"/>
                  <a:pt x="8" y="35"/>
                  <a:pt x="7" y="35"/>
                </a:cubicBezTo>
                <a:cubicBezTo>
                  <a:pt x="6" y="36"/>
                  <a:pt x="4" y="38"/>
                  <a:pt x="4" y="40"/>
                </a:cubicBezTo>
                <a:cubicBezTo>
                  <a:pt x="3" y="39"/>
                  <a:pt x="1" y="38"/>
                  <a:pt x="1" y="36"/>
                </a:cubicBezTo>
                <a:close/>
                <a:moveTo>
                  <a:pt x="10" y="53"/>
                </a:moveTo>
                <a:cubicBezTo>
                  <a:pt x="8" y="51"/>
                  <a:pt x="7" y="49"/>
                  <a:pt x="8" y="46"/>
                </a:cubicBezTo>
                <a:cubicBezTo>
                  <a:pt x="10" y="47"/>
                  <a:pt x="12" y="46"/>
                  <a:pt x="14" y="45"/>
                </a:cubicBezTo>
                <a:cubicBezTo>
                  <a:pt x="13" y="48"/>
                  <a:pt x="13" y="51"/>
                  <a:pt x="15" y="53"/>
                </a:cubicBezTo>
                <a:cubicBezTo>
                  <a:pt x="13" y="54"/>
                  <a:pt x="11" y="54"/>
                  <a:pt x="10" y="53"/>
                </a:cubicBezTo>
                <a:close/>
                <a:moveTo>
                  <a:pt x="25" y="59"/>
                </a:moveTo>
                <a:cubicBezTo>
                  <a:pt x="23" y="59"/>
                  <a:pt x="21" y="57"/>
                  <a:pt x="20" y="55"/>
                </a:cubicBezTo>
                <a:cubicBezTo>
                  <a:pt x="22" y="54"/>
                  <a:pt x="24" y="53"/>
                  <a:pt x="25" y="51"/>
                </a:cubicBezTo>
                <a:cubicBezTo>
                  <a:pt x="25" y="51"/>
                  <a:pt x="26" y="51"/>
                  <a:pt x="26" y="51"/>
                </a:cubicBezTo>
                <a:cubicBezTo>
                  <a:pt x="26" y="51"/>
                  <a:pt x="26" y="51"/>
                  <a:pt x="27" y="51"/>
                </a:cubicBezTo>
                <a:cubicBezTo>
                  <a:pt x="27" y="51"/>
                  <a:pt x="27" y="51"/>
                  <a:pt x="27" y="51"/>
                </a:cubicBezTo>
                <a:cubicBezTo>
                  <a:pt x="27" y="53"/>
                  <a:pt x="29" y="55"/>
                  <a:pt x="30" y="56"/>
                </a:cubicBezTo>
                <a:cubicBezTo>
                  <a:pt x="29" y="58"/>
                  <a:pt x="27" y="59"/>
                  <a:pt x="25" y="59"/>
                </a:cubicBezTo>
                <a:close/>
                <a:moveTo>
                  <a:pt x="44" y="55"/>
                </a:moveTo>
                <a:cubicBezTo>
                  <a:pt x="42" y="56"/>
                  <a:pt x="39" y="56"/>
                  <a:pt x="37" y="55"/>
                </a:cubicBezTo>
                <a:cubicBezTo>
                  <a:pt x="39" y="53"/>
                  <a:pt x="39" y="51"/>
                  <a:pt x="39" y="49"/>
                </a:cubicBezTo>
                <a:cubicBezTo>
                  <a:pt x="39" y="49"/>
                  <a:pt x="40" y="48"/>
                  <a:pt x="40" y="48"/>
                </a:cubicBezTo>
                <a:cubicBezTo>
                  <a:pt x="40" y="48"/>
                  <a:pt x="40" y="48"/>
                  <a:pt x="40" y="48"/>
                </a:cubicBezTo>
                <a:cubicBezTo>
                  <a:pt x="41" y="48"/>
                  <a:pt x="41" y="48"/>
                  <a:pt x="41" y="49"/>
                </a:cubicBezTo>
                <a:cubicBezTo>
                  <a:pt x="43" y="50"/>
                  <a:pt x="45" y="50"/>
                  <a:pt x="46" y="50"/>
                </a:cubicBezTo>
                <a:cubicBezTo>
                  <a:pt x="47" y="52"/>
                  <a:pt x="46" y="54"/>
                  <a:pt x="44" y="55"/>
                </a:cubicBezTo>
                <a:close/>
                <a:moveTo>
                  <a:pt x="57" y="40"/>
                </a:moveTo>
                <a:cubicBezTo>
                  <a:pt x="57" y="42"/>
                  <a:pt x="54" y="44"/>
                  <a:pt x="51" y="44"/>
                </a:cubicBezTo>
                <a:cubicBezTo>
                  <a:pt x="51" y="42"/>
                  <a:pt x="50" y="40"/>
                  <a:pt x="49" y="39"/>
                </a:cubicBezTo>
                <a:cubicBezTo>
                  <a:pt x="49" y="38"/>
                  <a:pt x="49" y="38"/>
                  <a:pt x="49" y="38"/>
                </a:cubicBezTo>
                <a:cubicBezTo>
                  <a:pt x="49" y="38"/>
                  <a:pt x="49" y="38"/>
                  <a:pt x="50" y="38"/>
                </a:cubicBezTo>
                <a:cubicBezTo>
                  <a:pt x="52" y="38"/>
                  <a:pt x="54" y="37"/>
                  <a:pt x="55" y="35"/>
                </a:cubicBezTo>
                <a:cubicBezTo>
                  <a:pt x="57" y="36"/>
                  <a:pt x="58" y="38"/>
                  <a:pt x="57" y="40"/>
                </a:cubicBezTo>
                <a:close/>
                <a:moveTo>
                  <a:pt x="57" y="22"/>
                </a:moveTo>
                <a:cubicBezTo>
                  <a:pt x="58" y="24"/>
                  <a:pt x="57" y="27"/>
                  <a:pt x="55" y="28"/>
                </a:cubicBezTo>
                <a:cubicBezTo>
                  <a:pt x="54" y="27"/>
                  <a:pt x="52" y="26"/>
                  <a:pt x="50" y="25"/>
                </a:cubicBezTo>
                <a:cubicBezTo>
                  <a:pt x="50" y="25"/>
                  <a:pt x="51" y="25"/>
                  <a:pt x="51" y="25"/>
                </a:cubicBezTo>
                <a:cubicBezTo>
                  <a:pt x="53" y="24"/>
                  <a:pt x="54" y="21"/>
                  <a:pt x="54" y="19"/>
                </a:cubicBezTo>
                <a:cubicBezTo>
                  <a:pt x="55" y="19"/>
                  <a:pt x="57" y="20"/>
                  <a:pt x="57" y="22"/>
                </a:cubicBezTo>
                <a:close/>
                <a:moveTo>
                  <a:pt x="48" y="7"/>
                </a:moveTo>
                <a:cubicBezTo>
                  <a:pt x="50" y="9"/>
                  <a:pt x="51" y="11"/>
                  <a:pt x="50" y="14"/>
                </a:cubicBezTo>
                <a:cubicBezTo>
                  <a:pt x="48" y="13"/>
                  <a:pt x="46" y="13"/>
                  <a:pt x="44" y="15"/>
                </a:cubicBezTo>
                <a:cubicBezTo>
                  <a:pt x="44" y="14"/>
                  <a:pt x="44" y="14"/>
                  <a:pt x="44" y="14"/>
                </a:cubicBezTo>
                <a:cubicBezTo>
                  <a:pt x="44" y="14"/>
                  <a:pt x="44" y="14"/>
                  <a:pt x="44" y="14"/>
                </a:cubicBezTo>
                <a:cubicBezTo>
                  <a:pt x="45" y="11"/>
                  <a:pt x="45" y="9"/>
                  <a:pt x="43" y="7"/>
                </a:cubicBezTo>
                <a:cubicBezTo>
                  <a:pt x="45" y="6"/>
                  <a:pt x="47" y="6"/>
                  <a:pt x="48" y="7"/>
                </a:cubicBezTo>
                <a:close/>
                <a:moveTo>
                  <a:pt x="32" y="0"/>
                </a:moveTo>
                <a:cubicBezTo>
                  <a:pt x="35" y="0"/>
                  <a:pt x="37" y="2"/>
                  <a:pt x="37" y="5"/>
                </a:cubicBezTo>
                <a:cubicBezTo>
                  <a:pt x="35" y="5"/>
                  <a:pt x="34" y="7"/>
                  <a:pt x="33" y="9"/>
                </a:cubicBezTo>
                <a:cubicBezTo>
                  <a:pt x="32" y="9"/>
                  <a:pt x="32" y="8"/>
                  <a:pt x="31" y="8"/>
                </a:cubicBezTo>
                <a:cubicBezTo>
                  <a:pt x="31" y="8"/>
                  <a:pt x="31" y="8"/>
                  <a:pt x="31" y="8"/>
                </a:cubicBezTo>
                <a:cubicBezTo>
                  <a:pt x="31" y="8"/>
                  <a:pt x="31" y="8"/>
                  <a:pt x="31" y="8"/>
                </a:cubicBezTo>
                <a:cubicBezTo>
                  <a:pt x="31" y="6"/>
                  <a:pt x="29" y="4"/>
                  <a:pt x="27" y="3"/>
                </a:cubicBezTo>
                <a:cubicBezTo>
                  <a:pt x="28" y="1"/>
                  <a:pt x="30" y="0"/>
                  <a:pt x="32"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6" name="Freeform 249"/>
          <p:cNvSpPr>
            <a:spLocks noEditPoints="1"/>
          </p:cNvSpPr>
          <p:nvPr/>
        </p:nvSpPr>
        <p:spPr bwMode="auto">
          <a:xfrm>
            <a:off x="7356026" y="2970414"/>
            <a:ext cx="106394" cy="108153"/>
          </a:xfrm>
          <a:custGeom>
            <a:avLst/>
            <a:gdLst>
              <a:gd name="T0" fmla="*/ 26 w 51"/>
              <a:gd name="T1" fmla="*/ 5 h 52"/>
              <a:gd name="T2" fmla="*/ 22 w 51"/>
              <a:gd name="T3" fmla="*/ 10 h 52"/>
              <a:gd name="T4" fmla="*/ 17 w 51"/>
              <a:gd name="T5" fmla="*/ 7 h 52"/>
              <a:gd name="T6" fmla="*/ 5 w 51"/>
              <a:gd name="T7" fmla="*/ 9 h 52"/>
              <a:gd name="T8" fmla="*/ 13 w 51"/>
              <a:gd name="T9" fmla="*/ 9 h 52"/>
              <a:gd name="T10" fmla="*/ 13 w 51"/>
              <a:gd name="T11" fmla="*/ 15 h 52"/>
              <a:gd name="T12" fmla="*/ 6 w 51"/>
              <a:gd name="T13" fmla="*/ 15 h 52"/>
              <a:gd name="T14" fmla="*/ 0 w 51"/>
              <a:gd name="T15" fmla="*/ 23 h 52"/>
              <a:gd name="T16" fmla="*/ 8 w 51"/>
              <a:gd name="T17" fmla="*/ 24 h 52"/>
              <a:gd name="T18" fmla="*/ 0 w 51"/>
              <a:gd name="T19" fmla="*/ 23 h 52"/>
              <a:gd name="T20" fmla="*/ 4 w 51"/>
              <a:gd name="T21" fmla="*/ 32 h 52"/>
              <a:gd name="T22" fmla="*/ 11 w 51"/>
              <a:gd name="T23" fmla="*/ 34 h 52"/>
              <a:gd name="T24" fmla="*/ 9 w 51"/>
              <a:gd name="T25" fmla="*/ 40 h 52"/>
              <a:gd name="T26" fmla="*/ 13 w 51"/>
              <a:gd name="T27" fmla="*/ 49 h 52"/>
              <a:gd name="T28" fmla="*/ 17 w 51"/>
              <a:gd name="T29" fmla="*/ 42 h 52"/>
              <a:gd name="T30" fmla="*/ 13 w 51"/>
              <a:gd name="T31" fmla="*/ 49 h 52"/>
              <a:gd name="T32" fmla="*/ 24 w 51"/>
              <a:gd name="T33" fmla="*/ 47 h 52"/>
              <a:gd name="T34" fmla="*/ 28 w 51"/>
              <a:gd name="T35" fmla="*/ 42 h 52"/>
              <a:gd name="T36" fmla="*/ 28 w 51"/>
              <a:gd name="T37" fmla="*/ 42 h 52"/>
              <a:gd name="T38" fmla="*/ 30 w 51"/>
              <a:gd name="T39" fmla="*/ 51 h 52"/>
              <a:gd name="T40" fmla="*/ 38 w 51"/>
              <a:gd name="T41" fmla="*/ 43 h 52"/>
              <a:gd name="T42" fmla="*/ 37 w 51"/>
              <a:gd name="T43" fmla="*/ 37 h 52"/>
              <a:gd name="T44" fmla="*/ 39 w 51"/>
              <a:gd name="T45" fmla="*/ 37 h 52"/>
              <a:gd name="T46" fmla="*/ 45 w 51"/>
              <a:gd name="T47" fmla="*/ 42 h 52"/>
              <a:gd name="T48" fmla="*/ 46 w 51"/>
              <a:gd name="T49" fmla="*/ 32 h 52"/>
              <a:gd name="T50" fmla="*/ 42 w 51"/>
              <a:gd name="T51" fmla="*/ 27 h 52"/>
              <a:gd name="T52" fmla="*/ 46 w 51"/>
              <a:gd name="T53" fmla="*/ 23 h 52"/>
              <a:gd name="T54" fmla="*/ 48 w 51"/>
              <a:gd name="T55" fmla="*/ 13 h 52"/>
              <a:gd name="T56" fmla="*/ 46 w 51"/>
              <a:gd name="T57" fmla="*/ 20 h 52"/>
              <a:gd name="T58" fmla="*/ 41 w 51"/>
              <a:gd name="T59" fmla="*/ 12 h 52"/>
              <a:gd name="T60" fmla="*/ 36 w 51"/>
              <a:gd name="T61" fmla="*/ 2 h 52"/>
              <a:gd name="T62" fmla="*/ 39 w 51"/>
              <a:gd name="T63" fmla="*/ 9 h 52"/>
              <a:gd name="T64" fmla="*/ 30 w 51"/>
              <a:gd name="T65"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52">
                <a:moveTo>
                  <a:pt x="20" y="0"/>
                </a:moveTo>
                <a:cubicBezTo>
                  <a:pt x="23" y="0"/>
                  <a:pt x="25" y="2"/>
                  <a:pt x="26" y="5"/>
                </a:cubicBezTo>
                <a:cubicBezTo>
                  <a:pt x="24" y="5"/>
                  <a:pt x="22" y="8"/>
                  <a:pt x="22" y="10"/>
                </a:cubicBezTo>
                <a:cubicBezTo>
                  <a:pt x="22" y="10"/>
                  <a:pt x="22" y="10"/>
                  <a:pt x="22" y="10"/>
                </a:cubicBezTo>
                <a:cubicBezTo>
                  <a:pt x="22" y="10"/>
                  <a:pt x="22" y="10"/>
                  <a:pt x="22" y="10"/>
                </a:cubicBezTo>
                <a:cubicBezTo>
                  <a:pt x="21" y="8"/>
                  <a:pt x="19" y="6"/>
                  <a:pt x="17" y="7"/>
                </a:cubicBezTo>
                <a:cubicBezTo>
                  <a:pt x="16" y="4"/>
                  <a:pt x="18" y="1"/>
                  <a:pt x="20" y="0"/>
                </a:cubicBezTo>
                <a:close/>
                <a:moveTo>
                  <a:pt x="5" y="9"/>
                </a:moveTo>
                <a:cubicBezTo>
                  <a:pt x="6" y="7"/>
                  <a:pt x="9" y="6"/>
                  <a:pt x="12" y="8"/>
                </a:cubicBezTo>
                <a:cubicBezTo>
                  <a:pt x="12" y="8"/>
                  <a:pt x="12" y="8"/>
                  <a:pt x="13" y="9"/>
                </a:cubicBezTo>
                <a:cubicBezTo>
                  <a:pt x="12" y="10"/>
                  <a:pt x="12" y="13"/>
                  <a:pt x="13" y="15"/>
                </a:cubicBezTo>
                <a:cubicBezTo>
                  <a:pt x="13" y="15"/>
                  <a:pt x="13" y="15"/>
                  <a:pt x="13" y="15"/>
                </a:cubicBezTo>
                <a:cubicBezTo>
                  <a:pt x="13" y="15"/>
                  <a:pt x="12" y="15"/>
                  <a:pt x="11" y="15"/>
                </a:cubicBezTo>
                <a:cubicBezTo>
                  <a:pt x="10" y="14"/>
                  <a:pt x="8" y="14"/>
                  <a:pt x="6" y="15"/>
                </a:cubicBezTo>
                <a:cubicBezTo>
                  <a:pt x="4" y="14"/>
                  <a:pt x="3" y="11"/>
                  <a:pt x="5" y="9"/>
                </a:cubicBezTo>
                <a:close/>
                <a:moveTo>
                  <a:pt x="0" y="23"/>
                </a:moveTo>
                <a:cubicBezTo>
                  <a:pt x="0" y="21"/>
                  <a:pt x="2" y="19"/>
                  <a:pt x="4" y="19"/>
                </a:cubicBezTo>
                <a:cubicBezTo>
                  <a:pt x="4" y="21"/>
                  <a:pt x="6" y="23"/>
                  <a:pt x="8" y="24"/>
                </a:cubicBezTo>
                <a:cubicBezTo>
                  <a:pt x="6" y="25"/>
                  <a:pt x="5" y="26"/>
                  <a:pt x="5" y="28"/>
                </a:cubicBezTo>
                <a:cubicBezTo>
                  <a:pt x="2" y="28"/>
                  <a:pt x="0" y="26"/>
                  <a:pt x="0" y="23"/>
                </a:cubicBezTo>
                <a:close/>
                <a:moveTo>
                  <a:pt x="3" y="39"/>
                </a:moveTo>
                <a:cubicBezTo>
                  <a:pt x="1" y="37"/>
                  <a:pt x="2" y="34"/>
                  <a:pt x="4" y="32"/>
                </a:cubicBezTo>
                <a:cubicBezTo>
                  <a:pt x="4" y="32"/>
                  <a:pt x="5" y="32"/>
                  <a:pt x="5" y="31"/>
                </a:cubicBezTo>
                <a:cubicBezTo>
                  <a:pt x="6" y="33"/>
                  <a:pt x="8" y="34"/>
                  <a:pt x="11" y="34"/>
                </a:cubicBezTo>
                <a:cubicBezTo>
                  <a:pt x="10" y="34"/>
                  <a:pt x="10" y="34"/>
                  <a:pt x="10" y="35"/>
                </a:cubicBezTo>
                <a:cubicBezTo>
                  <a:pt x="9" y="36"/>
                  <a:pt x="9" y="38"/>
                  <a:pt x="9" y="40"/>
                </a:cubicBezTo>
                <a:cubicBezTo>
                  <a:pt x="7" y="41"/>
                  <a:pt x="4" y="41"/>
                  <a:pt x="3" y="39"/>
                </a:cubicBezTo>
                <a:close/>
                <a:moveTo>
                  <a:pt x="13" y="49"/>
                </a:moveTo>
                <a:cubicBezTo>
                  <a:pt x="11" y="48"/>
                  <a:pt x="10" y="45"/>
                  <a:pt x="11" y="42"/>
                </a:cubicBezTo>
                <a:cubicBezTo>
                  <a:pt x="13" y="44"/>
                  <a:pt x="16" y="43"/>
                  <a:pt x="17" y="42"/>
                </a:cubicBezTo>
                <a:cubicBezTo>
                  <a:pt x="18" y="43"/>
                  <a:pt x="18" y="45"/>
                  <a:pt x="20" y="46"/>
                </a:cubicBezTo>
                <a:cubicBezTo>
                  <a:pt x="18" y="49"/>
                  <a:pt x="16" y="50"/>
                  <a:pt x="13" y="49"/>
                </a:cubicBezTo>
                <a:close/>
                <a:moveTo>
                  <a:pt x="30" y="51"/>
                </a:moveTo>
                <a:cubicBezTo>
                  <a:pt x="28" y="52"/>
                  <a:pt x="25" y="50"/>
                  <a:pt x="24" y="47"/>
                </a:cubicBezTo>
                <a:cubicBezTo>
                  <a:pt x="24" y="47"/>
                  <a:pt x="24" y="47"/>
                  <a:pt x="24" y="47"/>
                </a:cubicBezTo>
                <a:cubicBezTo>
                  <a:pt x="26" y="46"/>
                  <a:pt x="28" y="44"/>
                  <a:pt x="28" y="42"/>
                </a:cubicBezTo>
                <a:cubicBezTo>
                  <a:pt x="28" y="42"/>
                  <a:pt x="28" y="42"/>
                  <a:pt x="28" y="41"/>
                </a:cubicBezTo>
                <a:cubicBezTo>
                  <a:pt x="28" y="42"/>
                  <a:pt x="28" y="42"/>
                  <a:pt x="28" y="42"/>
                </a:cubicBezTo>
                <a:cubicBezTo>
                  <a:pt x="30" y="44"/>
                  <a:pt x="31" y="45"/>
                  <a:pt x="33" y="45"/>
                </a:cubicBezTo>
                <a:cubicBezTo>
                  <a:pt x="34" y="48"/>
                  <a:pt x="33" y="50"/>
                  <a:pt x="30" y="51"/>
                </a:cubicBezTo>
                <a:close/>
                <a:moveTo>
                  <a:pt x="45" y="42"/>
                </a:moveTo>
                <a:cubicBezTo>
                  <a:pt x="44" y="44"/>
                  <a:pt x="41" y="45"/>
                  <a:pt x="38" y="43"/>
                </a:cubicBezTo>
                <a:cubicBezTo>
                  <a:pt x="38" y="43"/>
                  <a:pt x="38" y="43"/>
                  <a:pt x="37" y="43"/>
                </a:cubicBezTo>
                <a:cubicBezTo>
                  <a:pt x="38" y="41"/>
                  <a:pt x="38" y="38"/>
                  <a:pt x="37" y="37"/>
                </a:cubicBezTo>
                <a:cubicBezTo>
                  <a:pt x="37" y="36"/>
                  <a:pt x="37" y="36"/>
                  <a:pt x="37" y="36"/>
                </a:cubicBezTo>
                <a:cubicBezTo>
                  <a:pt x="37" y="37"/>
                  <a:pt x="38" y="37"/>
                  <a:pt x="39" y="37"/>
                </a:cubicBezTo>
                <a:cubicBezTo>
                  <a:pt x="40" y="37"/>
                  <a:pt x="42" y="37"/>
                  <a:pt x="44" y="36"/>
                </a:cubicBezTo>
                <a:cubicBezTo>
                  <a:pt x="46" y="37"/>
                  <a:pt x="47" y="40"/>
                  <a:pt x="45" y="42"/>
                </a:cubicBezTo>
                <a:close/>
                <a:moveTo>
                  <a:pt x="51" y="27"/>
                </a:moveTo>
                <a:cubicBezTo>
                  <a:pt x="51" y="30"/>
                  <a:pt x="49" y="32"/>
                  <a:pt x="46" y="32"/>
                </a:cubicBezTo>
                <a:cubicBezTo>
                  <a:pt x="45" y="32"/>
                  <a:pt x="45" y="32"/>
                  <a:pt x="45" y="32"/>
                </a:cubicBezTo>
                <a:cubicBezTo>
                  <a:pt x="46" y="30"/>
                  <a:pt x="44" y="28"/>
                  <a:pt x="42" y="27"/>
                </a:cubicBezTo>
                <a:cubicBezTo>
                  <a:pt x="42" y="27"/>
                  <a:pt x="42" y="27"/>
                  <a:pt x="42" y="27"/>
                </a:cubicBezTo>
                <a:cubicBezTo>
                  <a:pt x="44" y="26"/>
                  <a:pt x="45" y="25"/>
                  <a:pt x="46" y="23"/>
                </a:cubicBezTo>
                <a:cubicBezTo>
                  <a:pt x="48" y="23"/>
                  <a:pt x="51" y="25"/>
                  <a:pt x="51" y="27"/>
                </a:cubicBezTo>
                <a:close/>
                <a:moveTo>
                  <a:pt x="48" y="13"/>
                </a:moveTo>
                <a:cubicBezTo>
                  <a:pt x="49" y="15"/>
                  <a:pt x="48" y="18"/>
                  <a:pt x="46" y="20"/>
                </a:cubicBezTo>
                <a:cubicBezTo>
                  <a:pt x="46" y="20"/>
                  <a:pt x="46" y="20"/>
                  <a:pt x="46" y="20"/>
                </a:cubicBezTo>
                <a:cubicBezTo>
                  <a:pt x="45" y="18"/>
                  <a:pt x="42" y="17"/>
                  <a:pt x="40" y="17"/>
                </a:cubicBezTo>
                <a:cubicBezTo>
                  <a:pt x="41" y="15"/>
                  <a:pt x="41" y="13"/>
                  <a:pt x="41" y="12"/>
                </a:cubicBezTo>
                <a:cubicBezTo>
                  <a:pt x="43" y="10"/>
                  <a:pt x="46" y="11"/>
                  <a:pt x="48" y="13"/>
                </a:cubicBezTo>
                <a:close/>
                <a:moveTo>
                  <a:pt x="36" y="2"/>
                </a:moveTo>
                <a:cubicBezTo>
                  <a:pt x="39" y="3"/>
                  <a:pt x="40" y="6"/>
                  <a:pt x="39" y="9"/>
                </a:cubicBezTo>
                <a:cubicBezTo>
                  <a:pt x="39" y="9"/>
                  <a:pt x="39" y="9"/>
                  <a:pt x="39" y="9"/>
                </a:cubicBezTo>
                <a:cubicBezTo>
                  <a:pt x="37" y="8"/>
                  <a:pt x="34" y="9"/>
                  <a:pt x="32" y="10"/>
                </a:cubicBezTo>
                <a:cubicBezTo>
                  <a:pt x="33" y="8"/>
                  <a:pt x="32" y="6"/>
                  <a:pt x="30" y="5"/>
                </a:cubicBezTo>
                <a:cubicBezTo>
                  <a:pt x="31" y="3"/>
                  <a:pt x="34" y="1"/>
                  <a:pt x="36" y="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7" name="Freeform 250"/>
          <p:cNvSpPr>
            <a:spLocks noEditPoints="1"/>
          </p:cNvSpPr>
          <p:nvPr/>
        </p:nvSpPr>
        <p:spPr bwMode="auto">
          <a:xfrm>
            <a:off x="7366578" y="2982724"/>
            <a:ext cx="83533" cy="82654"/>
          </a:xfrm>
          <a:custGeom>
            <a:avLst/>
            <a:gdLst>
              <a:gd name="T0" fmla="*/ 10 w 40"/>
              <a:gd name="T1" fmla="*/ 2 h 40"/>
              <a:gd name="T2" fmla="*/ 16 w 40"/>
              <a:gd name="T3" fmla="*/ 4 h 40"/>
              <a:gd name="T4" fmla="*/ 18 w 40"/>
              <a:gd name="T5" fmla="*/ 9 h 40"/>
              <a:gd name="T6" fmla="*/ 17 w 40"/>
              <a:gd name="T7" fmla="*/ 9 h 40"/>
              <a:gd name="T8" fmla="*/ 12 w 40"/>
              <a:gd name="T9" fmla="*/ 12 h 40"/>
              <a:gd name="T10" fmla="*/ 9 w 40"/>
              <a:gd name="T11" fmla="*/ 8 h 40"/>
              <a:gd name="T12" fmla="*/ 10 w 40"/>
              <a:gd name="T13" fmla="*/ 2 h 40"/>
              <a:gd name="T14" fmla="*/ 1 w 40"/>
              <a:gd name="T15" fmla="*/ 12 h 40"/>
              <a:gd name="T16" fmla="*/ 4 w 40"/>
              <a:gd name="T17" fmla="*/ 17 h 40"/>
              <a:gd name="T18" fmla="*/ 9 w 40"/>
              <a:gd name="T19" fmla="*/ 18 h 40"/>
              <a:gd name="T20" fmla="*/ 12 w 40"/>
              <a:gd name="T21" fmla="*/ 13 h 40"/>
              <a:gd name="T22" fmla="*/ 6 w 40"/>
              <a:gd name="T23" fmla="*/ 10 h 40"/>
              <a:gd name="T24" fmla="*/ 1 w 40"/>
              <a:gd name="T25" fmla="*/ 12 h 40"/>
              <a:gd name="T26" fmla="*/ 1 w 40"/>
              <a:gd name="T27" fmla="*/ 24 h 40"/>
              <a:gd name="T28" fmla="*/ 4 w 40"/>
              <a:gd name="T29" fmla="*/ 19 h 40"/>
              <a:gd name="T30" fmla="*/ 9 w 40"/>
              <a:gd name="T31" fmla="*/ 19 h 40"/>
              <a:gd name="T32" fmla="*/ 9 w 40"/>
              <a:gd name="T33" fmla="*/ 22 h 40"/>
              <a:gd name="T34" fmla="*/ 10 w 40"/>
              <a:gd name="T35" fmla="*/ 25 h 40"/>
              <a:gd name="T36" fmla="*/ 6 w 40"/>
              <a:gd name="T37" fmla="*/ 26 h 40"/>
              <a:gd name="T38" fmla="*/ 1 w 40"/>
              <a:gd name="T39" fmla="*/ 24 h 40"/>
              <a:gd name="T40" fmla="*/ 7 w 40"/>
              <a:gd name="T41" fmla="*/ 35 h 40"/>
              <a:gd name="T42" fmla="*/ 12 w 40"/>
              <a:gd name="T43" fmla="*/ 34 h 40"/>
              <a:gd name="T44" fmla="*/ 14 w 40"/>
              <a:gd name="T45" fmla="*/ 30 h 40"/>
              <a:gd name="T46" fmla="*/ 10 w 40"/>
              <a:gd name="T47" fmla="*/ 26 h 40"/>
              <a:gd name="T48" fmla="*/ 6 w 40"/>
              <a:gd name="T49" fmla="*/ 30 h 40"/>
              <a:gd name="T50" fmla="*/ 7 w 40"/>
              <a:gd name="T51" fmla="*/ 35 h 40"/>
              <a:gd name="T52" fmla="*/ 17 w 40"/>
              <a:gd name="T53" fmla="*/ 39 h 40"/>
              <a:gd name="T54" fmla="*/ 14 w 40"/>
              <a:gd name="T55" fmla="*/ 35 h 40"/>
              <a:gd name="T56" fmla="*/ 15 w 40"/>
              <a:gd name="T57" fmla="*/ 30 h 40"/>
              <a:gd name="T58" fmla="*/ 21 w 40"/>
              <a:gd name="T59" fmla="*/ 31 h 40"/>
              <a:gd name="T60" fmla="*/ 21 w 40"/>
              <a:gd name="T61" fmla="*/ 36 h 40"/>
              <a:gd name="T62" fmla="*/ 17 w 40"/>
              <a:gd name="T63" fmla="*/ 39 h 40"/>
              <a:gd name="T64" fmla="*/ 30 w 40"/>
              <a:gd name="T65" fmla="*/ 37 h 40"/>
              <a:gd name="T66" fmla="*/ 25 w 40"/>
              <a:gd name="T67" fmla="*/ 36 h 40"/>
              <a:gd name="T68" fmla="*/ 22 w 40"/>
              <a:gd name="T69" fmla="*/ 31 h 40"/>
              <a:gd name="T70" fmla="*/ 28 w 40"/>
              <a:gd name="T71" fmla="*/ 28 h 40"/>
              <a:gd name="T72" fmla="*/ 31 w 40"/>
              <a:gd name="T73" fmla="*/ 31 h 40"/>
              <a:gd name="T74" fmla="*/ 30 w 40"/>
              <a:gd name="T75" fmla="*/ 37 h 40"/>
              <a:gd name="T76" fmla="*/ 39 w 40"/>
              <a:gd name="T77" fmla="*/ 27 h 40"/>
              <a:gd name="T78" fmla="*/ 35 w 40"/>
              <a:gd name="T79" fmla="*/ 22 h 40"/>
              <a:gd name="T80" fmla="*/ 31 w 40"/>
              <a:gd name="T81" fmla="*/ 22 h 40"/>
              <a:gd name="T82" fmla="*/ 28 w 40"/>
              <a:gd name="T83" fmla="*/ 27 h 40"/>
              <a:gd name="T84" fmla="*/ 34 w 40"/>
              <a:gd name="T85" fmla="*/ 29 h 40"/>
              <a:gd name="T86" fmla="*/ 39 w 40"/>
              <a:gd name="T87" fmla="*/ 27 h 40"/>
              <a:gd name="T88" fmla="*/ 39 w 40"/>
              <a:gd name="T89" fmla="*/ 15 h 40"/>
              <a:gd name="T90" fmla="*/ 37 w 40"/>
              <a:gd name="T91" fmla="*/ 20 h 40"/>
              <a:gd name="T92" fmla="*/ 31 w 40"/>
              <a:gd name="T93" fmla="*/ 21 h 40"/>
              <a:gd name="T94" fmla="*/ 31 w 40"/>
              <a:gd name="T95" fmla="*/ 18 h 40"/>
              <a:gd name="T96" fmla="*/ 30 w 40"/>
              <a:gd name="T97" fmla="*/ 15 h 40"/>
              <a:gd name="T98" fmla="*/ 34 w 40"/>
              <a:gd name="T99" fmla="*/ 13 h 40"/>
              <a:gd name="T100" fmla="*/ 39 w 40"/>
              <a:gd name="T101" fmla="*/ 15 h 40"/>
              <a:gd name="T102" fmla="*/ 33 w 40"/>
              <a:gd name="T103" fmla="*/ 5 h 40"/>
              <a:gd name="T104" fmla="*/ 28 w 40"/>
              <a:gd name="T105" fmla="*/ 6 h 40"/>
              <a:gd name="T106" fmla="*/ 25 w 40"/>
              <a:gd name="T107" fmla="*/ 11 h 40"/>
              <a:gd name="T108" fmla="*/ 29 w 40"/>
              <a:gd name="T109" fmla="*/ 15 h 40"/>
              <a:gd name="T110" fmla="*/ 34 w 40"/>
              <a:gd name="T111" fmla="*/ 10 h 40"/>
              <a:gd name="T112" fmla="*/ 33 w 40"/>
              <a:gd name="T113" fmla="*/ 5 h 40"/>
              <a:gd name="T114" fmla="*/ 22 w 40"/>
              <a:gd name="T115" fmla="*/ 0 h 40"/>
              <a:gd name="T116" fmla="*/ 26 w 40"/>
              <a:gd name="T117" fmla="*/ 4 h 40"/>
              <a:gd name="T118" fmla="*/ 25 w 40"/>
              <a:gd name="T119" fmla="*/ 10 h 40"/>
              <a:gd name="T120" fmla="*/ 19 w 40"/>
              <a:gd name="T121" fmla="*/ 9 h 40"/>
              <a:gd name="T122" fmla="*/ 19 w 40"/>
              <a:gd name="T123" fmla="*/ 4 h 40"/>
              <a:gd name="T124" fmla="*/ 22 w 40"/>
              <a:gd name="T1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40">
                <a:moveTo>
                  <a:pt x="10" y="2"/>
                </a:moveTo>
                <a:cubicBezTo>
                  <a:pt x="12" y="2"/>
                  <a:pt x="14" y="2"/>
                  <a:pt x="16" y="4"/>
                </a:cubicBezTo>
                <a:cubicBezTo>
                  <a:pt x="16" y="5"/>
                  <a:pt x="17" y="7"/>
                  <a:pt x="18" y="9"/>
                </a:cubicBezTo>
                <a:cubicBezTo>
                  <a:pt x="17" y="9"/>
                  <a:pt x="17" y="9"/>
                  <a:pt x="17" y="9"/>
                </a:cubicBezTo>
                <a:cubicBezTo>
                  <a:pt x="15" y="10"/>
                  <a:pt x="14" y="11"/>
                  <a:pt x="12" y="12"/>
                </a:cubicBezTo>
                <a:cubicBezTo>
                  <a:pt x="11" y="10"/>
                  <a:pt x="10" y="9"/>
                  <a:pt x="9" y="8"/>
                </a:cubicBezTo>
                <a:cubicBezTo>
                  <a:pt x="8" y="6"/>
                  <a:pt x="9" y="3"/>
                  <a:pt x="10" y="2"/>
                </a:cubicBezTo>
                <a:close/>
                <a:moveTo>
                  <a:pt x="1" y="12"/>
                </a:moveTo>
                <a:cubicBezTo>
                  <a:pt x="0" y="14"/>
                  <a:pt x="2" y="16"/>
                  <a:pt x="4" y="17"/>
                </a:cubicBezTo>
                <a:cubicBezTo>
                  <a:pt x="5" y="17"/>
                  <a:pt x="7" y="18"/>
                  <a:pt x="9" y="18"/>
                </a:cubicBezTo>
                <a:cubicBezTo>
                  <a:pt x="9" y="16"/>
                  <a:pt x="10" y="14"/>
                  <a:pt x="12" y="13"/>
                </a:cubicBezTo>
                <a:cubicBezTo>
                  <a:pt x="10" y="11"/>
                  <a:pt x="7" y="10"/>
                  <a:pt x="6" y="10"/>
                </a:cubicBezTo>
                <a:cubicBezTo>
                  <a:pt x="4" y="9"/>
                  <a:pt x="2" y="10"/>
                  <a:pt x="1" y="12"/>
                </a:cubicBezTo>
                <a:close/>
                <a:moveTo>
                  <a:pt x="1" y="24"/>
                </a:moveTo>
                <a:cubicBezTo>
                  <a:pt x="1" y="22"/>
                  <a:pt x="2" y="20"/>
                  <a:pt x="4" y="19"/>
                </a:cubicBezTo>
                <a:cubicBezTo>
                  <a:pt x="5" y="19"/>
                  <a:pt x="7" y="19"/>
                  <a:pt x="9" y="19"/>
                </a:cubicBezTo>
                <a:cubicBezTo>
                  <a:pt x="9" y="20"/>
                  <a:pt x="9" y="21"/>
                  <a:pt x="9" y="22"/>
                </a:cubicBezTo>
                <a:cubicBezTo>
                  <a:pt x="9" y="23"/>
                  <a:pt x="9" y="24"/>
                  <a:pt x="10" y="25"/>
                </a:cubicBezTo>
                <a:cubicBezTo>
                  <a:pt x="8" y="26"/>
                  <a:pt x="7" y="26"/>
                  <a:pt x="6" y="26"/>
                </a:cubicBezTo>
                <a:cubicBezTo>
                  <a:pt x="4" y="27"/>
                  <a:pt x="2" y="26"/>
                  <a:pt x="1" y="24"/>
                </a:cubicBezTo>
                <a:close/>
                <a:moveTo>
                  <a:pt x="7" y="35"/>
                </a:moveTo>
                <a:cubicBezTo>
                  <a:pt x="9" y="36"/>
                  <a:pt x="11" y="36"/>
                  <a:pt x="12" y="34"/>
                </a:cubicBezTo>
                <a:cubicBezTo>
                  <a:pt x="13" y="33"/>
                  <a:pt x="14" y="31"/>
                  <a:pt x="14" y="30"/>
                </a:cubicBezTo>
                <a:cubicBezTo>
                  <a:pt x="13" y="29"/>
                  <a:pt x="11" y="27"/>
                  <a:pt x="10" y="26"/>
                </a:cubicBezTo>
                <a:cubicBezTo>
                  <a:pt x="8" y="27"/>
                  <a:pt x="7" y="29"/>
                  <a:pt x="6" y="30"/>
                </a:cubicBezTo>
                <a:cubicBezTo>
                  <a:pt x="5" y="31"/>
                  <a:pt x="5" y="34"/>
                  <a:pt x="7" y="35"/>
                </a:cubicBezTo>
                <a:close/>
                <a:moveTo>
                  <a:pt x="17" y="39"/>
                </a:moveTo>
                <a:cubicBezTo>
                  <a:pt x="15" y="39"/>
                  <a:pt x="14" y="37"/>
                  <a:pt x="14" y="35"/>
                </a:cubicBezTo>
                <a:cubicBezTo>
                  <a:pt x="14" y="34"/>
                  <a:pt x="14" y="32"/>
                  <a:pt x="15" y="30"/>
                </a:cubicBezTo>
                <a:cubicBezTo>
                  <a:pt x="17" y="31"/>
                  <a:pt x="19" y="31"/>
                  <a:pt x="21" y="31"/>
                </a:cubicBezTo>
                <a:cubicBezTo>
                  <a:pt x="21" y="33"/>
                  <a:pt x="21" y="35"/>
                  <a:pt x="21" y="36"/>
                </a:cubicBezTo>
                <a:cubicBezTo>
                  <a:pt x="21" y="38"/>
                  <a:pt x="19" y="40"/>
                  <a:pt x="17" y="39"/>
                </a:cubicBezTo>
                <a:close/>
                <a:moveTo>
                  <a:pt x="30" y="37"/>
                </a:moveTo>
                <a:cubicBezTo>
                  <a:pt x="28" y="38"/>
                  <a:pt x="26" y="37"/>
                  <a:pt x="25" y="36"/>
                </a:cubicBezTo>
                <a:cubicBezTo>
                  <a:pt x="24" y="35"/>
                  <a:pt x="23" y="33"/>
                  <a:pt x="22" y="31"/>
                </a:cubicBezTo>
                <a:cubicBezTo>
                  <a:pt x="24" y="30"/>
                  <a:pt x="26" y="29"/>
                  <a:pt x="28" y="28"/>
                </a:cubicBezTo>
                <a:cubicBezTo>
                  <a:pt x="29" y="29"/>
                  <a:pt x="30" y="31"/>
                  <a:pt x="31" y="31"/>
                </a:cubicBezTo>
                <a:cubicBezTo>
                  <a:pt x="32" y="33"/>
                  <a:pt x="32" y="36"/>
                  <a:pt x="30" y="37"/>
                </a:cubicBezTo>
                <a:close/>
                <a:moveTo>
                  <a:pt x="39" y="27"/>
                </a:moveTo>
                <a:cubicBezTo>
                  <a:pt x="39" y="25"/>
                  <a:pt x="38" y="23"/>
                  <a:pt x="35" y="22"/>
                </a:cubicBezTo>
                <a:cubicBezTo>
                  <a:pt x="34" y="22"/>
                  <a:pt x="33" y="22"/>
                  <a:pt x="31" y="22"/>
                </a:cubicBezTo>
                <a:cubicBezTo>
                  <a:pt x="30" y="24"/>
                  <a:pt x="29" y="26"/>
                  <a:pt x="28" y="27"/>
                </a:cubicBezTo>
                <a:cubicBezTo>
                  <a:pt x="30" y="28"/>
                  <a:pt x="33" y="29"/>
                  <a:pt x="34" y="29"/>
                </a:cubicBezTo>
                <a:cubicBezTo>
                  <a:pt x="36" y="30"/>
                  <a:pt x="38" y="29"/>
                  <a:pt x="39" y="27"/>
                </a:cubicBezTo>
                <a:close/>
                <a:moveTo>
                  <a:pt x="39" y="15"/>
                </a:moveTo>
                <a:cubicBezTo>
                  <a:pt x="40" y="17"/>
                  <a:pt x="39" y="19"/>
                  <a:pt x="37" y="20"/>
                </a:cubicBezTo>
                <a:cubicBezTo>
                  <a:pt x="35" y="20"/>
                  <a:pt x="33" y="21"/>
                  <a:pt x="31" y="21"/>
                </a:cubicBezTo>
                <a:cubicBezTo>
                  <a:pt x="31" y="20"/>
                  <a:pt x="31" y="19"/>
                  <a:pt x="31" y="18"/>
                </a:cubicBezTo>
                <a:cubicBezTo>
                  <a:pt x="30" y="17"/>
                  <a:pt x="30" y="16"/>
                  <a:pt x="30" y="15"/>
                </a:cubicBezTo>
                <a:cubicBezTo>
                  <a:pt x="31" y="14"/>
                  <a:pt x="33" y="13"/>
                  <a:pt x="34" y="13"/>
                </a:cubicBezTo>
                <a:cubicBezTo>
                  <a:pt x="36" y="12"/>
                  <a:pt x="38" y="13"/>
                  <a:pt x="39" y="15"/>
                </a:cubicBezTo>
                <a:close/>
                <a:moveTo>
                  <a:pt x="33" y="5"/>
                </a:moveTo>
                <a:cubicBezTo>
                  <a:pt x="32" y="4"/>
                  <a:pt x="29" y="4"/>
                  <a:pt x="28" y="6"/>
                </a:cubicBezTo>
                <a:cubicBezTo>
                  <a:pt x="27" y="7"/>
                  <a:pt x="26" y="9"/>
                  <a:pt x="25" y="11"/>
                </a:cubicBezTo>
                <a:cubicBezTo>
                  <a:pt x="27" y="12"/>
                  <a:pt x="28" y="13"/>
                  <a:pt x="29" y="15"/>
                </a:cubicBezTo>
                <a:cubicBezTo>
                  <a:pt x="31" y="13"/>
                  <a:pt x="33" y="11"/>
                  <a:pt x="34" y="10"/>
                </a:cubicBezTo>
                <a:cubicBezTo>
                  <a:pt x="35" y="9"/>
                  <a:pt x="35" y="6"/>
                  <a:pt x="33" y="5"/>
                </a:cubicBezTo>
                <a:close/>
                <a:moveTo>
                  <a:pt x="22" y="0"/>
                </a:moveTo>
                <a:cubicBezTo>
                  <a:pt x="24" y="0"/>
                  <a:pt x="26" y="2"/>
                  <a:pt x="26" y="4"/>
                </a:cubicBezTo>
                <a:cubicBezTo>
                  <a:pt x="26" y="6"/>
                  <a:pt x="26" y="8"/>
                  <a:pt x="25" y="10"/>
                </a:cubicBezTo>
                <a:cubicBezTo>
                  <a:pt x="23" y="9"/>
                  <a:pt x="21" y="9"/>
                  <a:pt x="19" y="9"/>
                </a:cubicBezTo>
                <a:cubicBezTo>
                  <a:pt x="19" y="7"/>
                  <a:pt x="19" y="5"/>
                  <a:pt x="19" y="4"/>
                </a:cubicBezTo>
                <a:cubicBezTo>
                  <a:pt x="19" y="2"/>
                  <a:pt x="20" y="0"/>
                  <a:pt x="22"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8" name="Freeform 251"/>
          <p:cNvSpPr>
            <a:spLocks/>
          </p:cNvSpPr>
          <p:nvPr/>
        </p:nvSpPr>
        <p:spPr bwMode="auto">
          <a:xfrm>
            <a:off x="7399991" y="3005586"/>
            <a:ext cx="6155" cy="6155"/>
          </a:xfrm>
          <a:custGeom>
            <a:avLst/>
            <a:gdLst>
              <a:gd name="T0" fmla="*/ 1 w 3"/>
              <a:gd name="T1" fmla="*/ 0 h 3"/>
              <a:gd name="T2" fmla="*/ 3 w 3"/>
              <a:gd name="T3" fmla="*/ 1 h 3"/>
              <a:gd name="T4" fmla="*/ 2 w 3"/>
              <a:gd name="T5" fmla="*/ 3 h 3"/>
              <a:gd name="T6" fmla="*/ 0 w 3"/>
              <a:gd name="T7" fmla="*/ 2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2" y="0"/>
                  <a:pt x="3" y="1"/>
                  <a:pt x="3" y="1"/>
                </a:cubicBezTo>
                <a:cubicBezTo>
                  <a:pt x="3" y="2"/>
                  <a:pt x="3" y="3"/>
                  <a:pt x="2" y="3"/>
                </a:cubicBezTo>
                <a:cubicBezTo>
                  <a:pt x="1" y="3"/>
                  <a:pt x="0" y="3"/>
                  <a:pt x="0" y="2"/>
                </a:cubicBezTo>
                <a:cubicBezTo>
                  <a:pt x="0" y="1"/>
                  <a:pt x="1" y="1"/>
                  <a:pt x="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9" name="Freeform 252"/>
          <p:cNvSpPr>
            <a:spLocks/>
          </p:cNvSpPr>
          <p:nvPr/>
        </p:nvSpPr>
        <p:spPr bwMode="auto">
          <a:xfrm>
            <a:off x="7406146" y="3036361"/>
            <a:ext cx="6155" cy="6155"/>
          </a:xfrm>
          <a:custGeom>
            <a:avLst/>
            <a:gdLst>
              <a:gd name="T0" fmla="*/ 1 w 3"/>
              <a:gd name="T1" fmla="*/ 0 h 3"/>
              <a:gd name="T2" fmla="*/ 3 w 3"/>
              <a:gd name="T3" fmla="*/ 1 h 3"/>
              <a:gd name="T4" fmla="*/ 2 w 3"/>
              <a:gd name="T5" fmla="*/ 3 h 3"/>
              <a:gd name="T6" fmla="*/ 0 w 3"/>
              <a:gd name="T7" fmla="*/ 2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2" y="0"/>
                  <a:pt x="3" y="0"/>
                  <a:pt x="3" y="1"/>
                </a:cubicBezTo>
                <a:cubicBezTo>
                  <a:pt x="3" y="2"/>
                  <a:pt x="3" y="2"/>
                  <a:pt x="2" y="3"/>
                </a:cubicBezTo>
                <a:cubicBezTo>
                  <a:pt x="1" y="3"/>
                  <a:pt x="1" y="2"/>
                  <a:pt x="0" y="2"/>
                </a:cubicBezTo>
                <a:cubicBezTo>
                  <a:pt x="0" y="1"/>
                  <a:pt x="1" y="0"/>
                  <a:pt x="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30" name="Freeform 253"/>
          <p:cNvSpPr>
            <a:spLocks/>
          </p:cNvSpPr>
          <p:nvPr/>
        </p:nvSpPr>
        <p:spPr bwMode="auto">
          <a:xfrm>
            <a:off x="7391198" y="3013500"/>
            <a:ext cx="6155" cy="6155"/>
          </a:xfrm>
          <a:custGeom>
            <a:avLst/>
            <a:gdLst>
              <a:gd name="T0" fmla="*/ 1 w 3"/>
              <a:gd name="T1" fmla="*/ 0 h 3"/>
              <a:gd name="T2" fmla="*/ 3 w 3"/>
              <a:gd name="T3" fmla="*/ 1 h 3"/>
              <a:gd name="T4" fmla="*/ 2 w 3"/>
              <a:gd name="T5" fmla="*/ 2 h 3"/>
              <a:gd name="T6" fmla="*/ 0 w 3"/>
              <a:gd name="T7" fmla="*/ 1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2" y="0"/>
                  <a:pt x="3" y="0"/>
                  <a:pt x="3" y="1"/>
                </a:cubicBezTo>
                <a:cubicBezTo>
                  <a:pt x="3" y="2"/>
                  <a:pt x="2" y="2"/>
                  <a:pt x="2" y="2"/>
                </a:cubicBezTo>
                <a:cubicBezTo>
                  <a:pt x="1" y="3"/>
                  <a:pt x="0" y="2"/>
                  <a:pt x="0" y="1"/>
                </a:cubicBezTo>
                <a:cubicBezTo>
                  <a:pt x="0" y="1"/>
                  <a:pt x="0" y="0"/>
                  <a:pt x="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31" name="Freeform 254"/>
          <p:cNvSpPr>
            <a:spLocks/>
          </p:cNvSpPr>
          <p:nvPr/>
        </p:nvSpPr>
        <p:spPr bwMode="auto">
          <a:xfrm>
            <a:off x="7387681" y="3024051"/>
            <a:ext cx="6155" cy="6155"/>
          </a:xfrm>
          <a:custGeom>
            <a:avLst/>
            <a:gdLst>
              <a:gd name="T0" fmla="*/ 2 w 3"/>
              <a:gd name="T1" fmla="*/ 0 h 3"/>
              <a:gd name="T2" fmla="*/ 3 w 3"/>
              <a:gd name="T3" fmla="*/ 1 h 3"/>
              <a:gd name="T4" fmla="*/ 2 w 3"/>
              <a:gd name="T5" fmla="*/ 3 h 3"/>
              <a:gd name="T6" fmla="*/ 1 w 3"/>
              <a:gd name="T7" fmla="*/ 2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2" y="0"/>
                  <a:pt x="3" y="0"/>
                  <a:pt x="3" y="1"/>
                </a:cubicBezTo>
                <a:cubicBezTo>
                  <a:pt x="3" y="2"/>
                  <a:pt x="3" y="2"/>
                  <a:pt x="2" y="3"/>
                </a:cubicBezTo>
                <a:cubicBezTo>
                  <a:pt x="1" y="3"/>
                  <a:pt x="1" y="2"/>
                  <a:pt x="1" y="2"/>
                </a:cubicBezTo>
                <a:cubicBezTo>
                  <a:pt x="0" y="1"/>
                  <a:pt x="1" y="0"/>
                  <a:pt x="2"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32" name="Freeform 255"/>
          <p:cNvSpPr>
            <a:spLocks/>
          </p:cNvSpPr>
          <p:nvPr/>
        </p:nvSpPr>
        <p:spPr bwMode="auto">
          <a:xfrm>
            <a:off x="7395594" y="3034603"/>
            <a:ext cx="6155" cy="4396"/>
          </a:xfrm>
          <a:custGeom>
            <a:avLst/>
            <a:gdLst>
              <a:gd name="T0" fmla="*/ 1 w 3"/>
              <a:gd name="T1" fmla="*/ 0 h 2"/>
              <a:gd name="T2" fmla="*/ 3 w 3"/>
              <a:gd name="T3" fmla="*/ 1 h 2"/>
              <a:gd name="T4" fmla="*/ 2 w 3"/>
              <a:gd name="T5" fmla="*/ 2 h 2"/>
              <a:gd name="T6" fmla="*/ 0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2" y="0"/>
                  <a:pt x="3" y="0"/>
                  <a:pt x="3" y="1"/>
                </a:cubicBezTo>
                <a:cubicBezTo>
                  <a:pt x="3" y="1"/>
                  <a:pt x="2" y="2"/>
                  <a:pt x="2" y="2"/>
                </a:cubicBezTo>
                <a:cubicBezTo>
                  <a:pt x="1" y="2"/>
                  <a:pt x="0" y="2"/>
                  <a:pt x="0" y="1"/>
                </a:cubicBezTo>
                <a:cubicBezTo>
                  <a:pt x="0" y="1"/>
                  <a:pt x="0" y="0"/>
                  <a:pt x="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33" name="Freeform 256"/>
          <p:cNvSpPr>
            <a:spLocks/>
          </p:cNvSpPr>
          <p:nvPr/>
        </p:nvSpPr>
        <p:spPr bwMode="auto">
          <a:xfrm>
            <a:off x="7412301" y="3009983"/>
            <a:ext cx="6155" cy="6155"/>
          </a:xfrm>
          <a:custGeom>
            <a:avLst/>
            <a:gdLst>
              <a:gd name="T0" fmla="*/ 1 w 3"/>
              <a:gd name="T1" fmla="*/ 0 h 3"/>
              <a:gd name="T2" fmla="*/ 0 w 3"/>
              <a:gd name="T3" fmla="*/ 1 h 3"/>
              <a:gd name="T4" fmla="*/ 2 w 3"/>
              <a:gd name="T5" fmla="*/ 2 h 3"/>
              <a:gd name="T6" fmla="*/ 3 w 3"/>
              <a:gd name="T7" fmla="*/ 1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0" y="0"/>
                  <a:pt x="0" y="1"/>
                  <a:pt x="0" y="1"/>
                </a:cubicBezTo>
                <a:cubicBezTo>
                  <a:pt x="0" y="2"/>
                  <a:pt x="1" y="3"/>
                  <a:pt x="2" y="2"/>
                </a:cubicBezTo>
                <a:cubicBezTo>
                  <a:pt x="2" y="2"/>
                  <a:pt x="3" y="2"/>
                  <a:pt x="3" y="1"/>
                </a:cubicBezTo>
                <a:cubicBezTo>
                  <a:pt x="2" y="0"/>
                  <a:pt x="2" y="0"/>
                  <a:pt x="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34" name="Freeform 257"/>
          <p:cNvSpPr>
            <a:spLocks/>
          </p:cNvSpPr>
          <p:nvPr/>
        </p:nvSpPr>
        <p:spPr bwMode="auto">
          <a:xfrm>
            <a:off x="7418456" y="3017896"/>
            <a:ext cx="6155" cy="6155"/>
          </a:xfrm>
          <a:custGeom>
            <a:avLst/>
            <a:gdLst>
              <a:gd name="T0" fmla="*/ 1 w 3"/>
              <a:gd name="T1" fmla="*/ 0 h 3"/>
              <a:gd name="T2" fmla="*/ 0 w 3"/>
              <a:gd name="T3" fmla="*/ 1 h 3"/>
              <a:gd name="T4" fmla="*/ 2 w 3"/>
              <a:gd name="T5" fmla="*/ 2 h 3"/>
              <a:gd name="T6" fmla="*/ 3 w 3"/>
              <a:gd name="T7" fmla="*/ 1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0"/>
                  <a:pt x="0" y="1"/>
                  <a:pt x="0" y="1"/>
                </a:cubicBezTo>
                <a:cubicBezTo>
                  <a:pt x="1" y="2"/>
                  <a:pt x="1" y="3"/>
                  <a:pt x="2" y="2"/>
                </a:cubicBezTo>
                <a:cubicBezTo>
                  <a:pt x="3" y="2"/>
                  <a:pt x="3" y="2"/>
                  <a:pt x="3" y="1"/>
                </a:cubicBezTo>
                <a:cubicBezTo>
                  <a:pt x="3" y="0"/>
                  <a:pt x="2" y="0"/>
                  <a:pt x="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35" name="Freeform 259"/>
          <p:cNvSpPr>
            <a:spLocks/>
          </p:cNvSpPr>
          <p:nvPr/>
        </p:nvSpPr>
        <p:spPr bwMode="auto">
          <a:xfrm>
            <a:off x="7416697" y="3028448"/>
            <a:ext cx="6155" cy="6155"/>
          </a:xfrm>
          <a:custGeom>
            <a:avLst/>
            <a:gdLst>
              <a:gd name="T0" fmla="*/ 1 w 3"/>
              <a:gd name="T1" fmla="*/ 1 h 3"/>
              <a:gd name="T2" fmla="*/ 0 w 3"/>
              <a:gd name="T3" fmla="*/ 2 h 3"/>
              <a:gd name="T4" fmla="*/ 2 w 3"/>
              <a:gd name="T5" fmla="*/ 3 h 3"/>
              <a:gd name="T6" fmla="*/ 3 w 3"/>
              <a:gd name="T7" fmla="*/ 2 h 3"/>
              <a:gd name="T8" fmla="*/ 1 w 3"/>
              <a:gd name="T9" fmla="*/ 1 h 3"/>
            </a:gdLst>
            <a:ahLst/>
            <a:cxnLst>
              <a:cxn ang="0">
                <a:pos x="T0" y="T1"/>
              </a:cxn>
              <a:cxn ang="0">
                <a:pos x="T2" y="T3"/>
              </a:cxn>
              <a:cxn ang="0">
                <a:pos x="T4" y="T5"/>
              </a:cxn>
              <a:cxn ang="0">
                <a:pos x="T6" y="T7"/>
              </a:cxn>
              <a:cxn ang="0">
                <a:pos x="T8" y="T9"/>
              </a:cxn>
            </a:cxnLst>
            <a:rect l="0" t="0" r="r" b="b"/>
            <a:pathLst>
              <a:path w="3" h="3">
                <a:moveTo>
                  <a:pt x="1" y="1"/>
                </a:moveTo>
                <a:cubicBezTo>
                  <a:pt x="0" y="1"/>
                  <a:pt x="0" y="1"/>
                  <a:pt x="0" y="2"/>
                </a:cubicBezTo>
                <a:cubicBezTo>
                  <a:pt x="0" y="3"/>
                  <a:pt x="1" y="3"/>
                  <a:pt x="2" y="3"/>
                </a:cubicBezTo>
                <a:cubicBezTo>
                  <a:pt x="2" y="3"/>
                  <a:pt x="3" y="2"/>
                  <a:pt x="3" y="2"/>
                </a:cubicBezTo>
                <a:cubicBezTo>
                  <a:pt x="3" y="1"/>
                  <a:pt x="2" y="0"/>
                  <a:pt x="1"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36" name="Freeform 260"/>
          <p:cNvSpPr>
            <a:spLocks/>
          </p:cNvSpPr>
          <p:nvPr/>
        </p:nvSpPr>
        <p:spPr bwMode="auto">
          <a:xfrm>
            <a:off x="7399991" y="3017896"/>
            <a:ext cx="12310" cy="12310"/>
          </a:xfrm>
          <a:custGeom>
            <a:avLst/>
            <a:gdLst>
              <a:gd name="T0" fmla="*/ 2 w 6"/>
              <a:gd name="T1" fmla="*/ 0 h 6"/>
              <a:gd name="T2" fmla="*/ 6 w 6"/>
              <a:gd name="T3" fmla="*/ 2 h 6"/>
              <a:gd name="T4" fmla="*/ 4 w 6"/>
              <a:gd name="T5" fmla="*/ 5 h 6"/>
              <a:gd name="T6" fmla="*/ 0 w 6"/>
              <a:gd name="T7" fmla="*/ 3 h 6"/>
              <a:gd name="T8" fmla="*/ 2 w 6"/>
              <a:gd name="T9" fmla="*/ 0 h 6"/>
            </a:gdLst>
            <a:ahLst/>
            <a:cxnLst>
              <a:cxn ang="0">
                <a:pos x="T0" y="T1"/>
              </a:cxn>
              <a:cxn ang="0">
                <a:pos x="T2" y="T3"/>
              </a:cxn>
              <a:cxn ang="0">
                <a:pos x="T4" y="T5"/>
              </a:cxn>
              <a:cxn ang="0">
                <a:pos x="T6" y="T7"/>
              </a:cxn>
              <a:cxn ang="0">
                <a:pos x="T8" y="T9"/>
              </a:cxn>
            </a:cxnLst>
            <a:rect l="0" t="0" r="r" b="b"/>
            <a:pathLst>
              <a:path w="6" h="6">
                <a:moveTo>
                  <a:pt x="2" y="0"/>
                </a:moveTo>
                <a:cubicBezTo>
                  <a:pt x="4" y="0"/>
                  <a:pt x="5" y="1"/>
                  <a:pt x="6" y="2"/>
                </a:cubicBezTo>
                <a:cubicBezTo>
                  <a:pt x="6" y="4"/>
                  <a:pt x="5" y="5"/>
                  <a:pt x="4" y="5"/>
                </a:cubicBezTo>
                <a:cubicBezTo>
                  <a:pt x="2" y="6"/>
                  <a:pt x="1" y="5"/>
                  <a:pt x="0" y="3"/>
                </a:cubicBezTo>
                <a:cubicBezTo>
                  <a:pt x="0" y="2"/>
                  <a:pt x="1" y="0"/>
                  <a:pt x="2"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37" name="Freeform 261"/>
          <p:cNvSpPr>
            <a:spLocks noEditPoints="1"/>
          </p:cNvSpPr>
          <p:nvPr/>
        </p:nvSpPr>
        <p:spPr bwMode="auto">
          <a:xfrm>
            <a:off x="5973777" y="3171772"/>
            <a:ext cx="174979" cy="166186"/>
          </a:xfrm>
          <a:custGeom>
            <a:avLst/>
            <a:gdLst>
              <a:gd name="T0" fmla="*/ 42 w 84"/>
              <a:gd name="T1" fmla="*/ 0 h 80"/>
              <a:gd name="T2" fmla="*/ 59 w 84"/>
              <a:gd name="T3" fmla="*/ 17 h 80"/>
              <a:gd name="T4" fmla="*/ 59 w 84"/>
              <a:gd name="T5" fmla="*/ 18 h 80"/>
              <a:gd name="T6" fmla="*/ 60 w 84"/>
              <a:gd name="T7" fmla="*/ 18 h 80"/>
              <a:gd name="T8" fmla="*/ 81 w 84"/>
              <a:gd name="T9" fmla="*/ 28 h 80"/>
              <a:gd name="T10" fmla="*/ 71 w 84"/>
              <a:gd name="T11" fmla="*/ 50 h 80"/>
              <a:gd name="T12" fmla="*/ 69 w 84"/>
              <a:gd name="T13" fmla="*/ 50 h 80"/>
              <a:gd name="T14" fmla="*/ 70 w 84"/>
              <a:gd name="T15" fmla="*/ 51 h 80"/>
              <a:gd name="T16" fmla="*/ 66 w 84"/>
              <a:gd name="T17" fmla="*/ 75 h 80"/>
              <a:gd name="T18" fmla="*/ 43 w 84"/>
              <a:gd name="T19" fmla="*/ 71 h 80"/>
              <a:gd name="T20" fmla="*/ 42 w 84"/>
              <a:gd name="T21" fmla="*/ 70 h 80"/>
              <a:gd name="T22" fmla="*/ 41 w 84"/>
              <a:gd name="T23" fmla="*/ 71 h 80"/>
              <a:gd name="T24" fmla="*/ 17 w 84"/>
              <a:gd name="T25" fmla="*/ 75 h 80"/>
              <a:gd name="T26" fmla="*/ 14 w 84"/>
              <a:gd name="T27" fmla="*/ 51 h 80"/>
              <a:gd name="T28" fmla="*/ 15 w 84"/>
              <a:gd name="T29" fmla="*/ 50 h 80"/>
              <a:gd name="T30" fmla="*/ 13 w 84"/>
              <a:gd name="T31" fmla="*/ 49 h 80"/>
              <a:gd name="T32" fmla="*/ 3 w 84"/>
              <a:gd name="T33" fmla="*/ 28 h 80"/>
              <a:gd name="T34" fmla="*/ 24 w 84"/>
              <a:gd name="T35" fmla="*/ 18 h 80"/>
              <a:gd name="T36" fmla="*/ 25 w 84"/>
              <a:gd name="T37" fmla="*/ 18 h 80"/>
              <a:gd name="T38" fmla="*/ 25 w 84"/>
              <a:gd name="T39" fmla="*/ 17 h 80"/>
              <a:gd name="T40" fmla="*/ 42 w 84"/>
              <a:gd name="T41" fmla="*/ 0 h 80"/>
              <a:gd name="T42" fmla="*/ 42 w 84"/>
              <a:gd name="T43" fmla="*/ 37 h 80"/>
              <a:gd name="T44" fmla="*/ 37 w 84"/>
              <a:gd name="T45" fmla="*/ 41 h 80"/>
              <a:gd name="T46" fmla="*/ 42 w 84"/>
              <a:gd name="T47" fmla="*/ 46 h 80"/>
              <a:gd name="T48" fmla="*/ 46 w 84"/>
              <a:gd name="T49" fmla="*/ 41 h 80"/>
              <a:gd name="T50" fmla="*/ 42 w 84"/>
              <a:gd name="T51" fmla="*/ 37 h 80"/>
              <a:gd name="T52" fmla="*/ 49 w 84"/>
              <a:gd name="T53" fmla="*/ 50 h 80"/>
              <a:gd name="T54" fmla="*/ 47 w 84"/>
              <a:gd name="T55" fmla="*/ 52 h 80"/>
              <a:gd name="T56" fmla="*/ 49 w 84"/>
              <a:gd name="T57" fmla="*/ 55 h 80"/>
              <a:gd name="T58" fmla="*/ 52 w 84"/>
              <a:gd name="T59" fmla="*/ 52 h 80"/>
              <a:gd name="T60" fmla="*/ 49 w 84"/>
              <a:gd name="T61" fmla="*/ 50 h 80"/>
              <a:gd name="T62" fmla="*/ 29 w 84"/>
              <a:gd name="T63" fmla="*/ 35 h 80"/>
              <a:gd name="T64" fmla="*/ 27 w 84"/>
              <a:gd name="T65" fmla="*/ 38 h 80"/>
              <a:gd name="T66" fmla="*/ 29 w 84"/>
              <a:gd name="T67" fmla="*/ 40 h 80"/>
              <a:gd name="T68" fmla="*/ 32 w 84"/>
              <a:gd name="T69" fmla="*/ 38 h 80"/>
              <a:gd name="T70" fmla="*/ 29 w 84"/>
              <a:gd name="T71" fmla="*/ 35 h 80"/>
              <a:gd name="T72" fmla="*/ 54 w 84"/>
              <a:gd name="T73" fmla="*/ 35 h 80"/>
              <a:gd name="T74" fmla="*/ 52 w 84"/>
              <a:gd name="T75" fmla="*/ 37 h 80"/>
              <a:gd name="T76" fmla="*/ 54 w 84"/>
              <a:gd name="T77" fmla="*/ 40 h 80"/>
              <a:gd name="T78" fmla="*/ 56 w 84"/>
              <a:gd name="T79" fmla="*/ 37 h 80"/>
              <a:gd name="T80" fmla="*/ 54 w 84"/>
              <a:gd name="T81" fmla="*/ 35 h 80"/>
              <a:gd name="T82" fmla="*/ 42 w 84"/>
              <a:gd name="T83" fmla="*/ 25 h 80"/>
              <a:gd name="T84" fmla="*/ 39 w 84"/>
              <a:gd name="T85" fmla="*/ 27 h 80"/>
              <a:gd name="T86" fmla="*/ 42 w 84"/>
              <a:gd name="T87" fmla="*/ 30 h 80"/>
              <a:gd name="T88" fmla="*/ 44 w 84"/>
              <a:gd name="T89" fmla="*/ 27 h 80"/>
              <a:gd name="T90" fmla="*/ 42 w 84"/>
              <a:gd name="T91" fmla="*/ 25 h 80"/>
              <a:gd name="T92" fmla="*/ 34 w 84"/>
              <a:gd name="T93" fmla="*/ 49 h 80"/>
              <a:gd name="T94" fmla="*/ 31 w 84"/>
              <a:gd name="T95" fmla="*/ 52 h 80"/>
              <a:gd name="T96" fmla="*/ 34 w 84"/>
              <a:gd name="T97" fmla="*/ 54 h 80"/>
              <a:gd name="T98" fmla="*/ 36 w 84"/>
              <a:gd name="T99" fmla="*/ 52 h 80"/>
              <a:gd name="T100" fmla="*/ 34 w 84"/>
              <a:gd name="T101" fmla="*/ 49 h 80"/>
              <a:gd name="T102" fmla="*/ 49 w 84"/>
              <a:gd name="T103" fmla="*/ 32 h 80"/>
              <a:gd name="T104" fmla="*/ 42 w 84"/>
              <a:gd name="T105" fmla="*/ 33 h 80"/>
              <a:gd name="T106" fmla="*/ 35 w 84"/>
              <a:gd name="T107" fmla="*/ 32 h 80"/>
              <a:gd name="T108" fmla="*/ 34 w 84"/>
              <a:gd name="T109" fmla="*/ 39 h 80"/>
              <a:gd name="T110" fmla="*/ 31 w 84"/>
              <a:gd name="T111" fmla="*/ 45 h 80"/>
              <a:gd name="T112" fmla="*/ 37 w 84"/>
              <a:gd name="T113" fmla="*/ 48 h 80"/>
              <a:gd name="T114" fmla="*/ 42 w 84"/>
              <a:gd name="T115" fmla="*/ 53 h 80"/>
              <a:gd name="T116" fmla="*/ 46 w 84"/>
              <a:gd name="T117" fmla="*/ 48 h 80"/>
              <a:gd name="T118" fmla="*/ 53 w 84"/>
              <a:gd name="T119" fmla="*/ 45 h 80"/>
              <a:gd name="T120" fmla="*/ 49 w 84"/>
              <a:gd name="T121" fmla="*/ 39 h 80"/>
              <a:gd name="T122" fmla="*/ 49 w 84"/>
              <a:gd name="T123"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 h="80">
                <a:moveTo>
                  <a:pt x="42" y="0"/>
                </a:moveTo>
                <a:cubicBezTo>
                  <a:pt x="51" y="0"/>
                  <a:pt x="59" y="8"/>
                  <a:pt x="59" y="17"/>
                </a:cubicBezTo>
                <a:cubicBezTo>
                  <a:pt x="59" y="17"/>
                  <a:pt x="59" y="18"/>
                  <a:pt x="59" y="18"/>
                </a:cubicBezTo>
                <a:cubicBezTo>
                  <a:pt x="59" y="18"/>
                  <a:pt x="59" y="18"/>
                  <a:pt x="60" y="18"/>
                </a:cubicBezTo>
                <a:cubicBezTo>
                  <a:pt x="69" y="15"/>
                  <a:pt x="78" y="20"/>
                  <a:pt x="81" y="28"/>
                </a:cubicBezTo>
                <a:cubicBezTo>
                  <a:pt x="84" y="37"/>
                  <a:pt x="79" y="47"/>
                  <a:pt x="71" y="50"/>
                </a:cubicBezTo>
                <a:cubicBezTo>
                  <a:pt x="70" y="50"/>
                  <a:pt x="69" y="50"/>
                  <a:pt x="69" y="50"/>
                </a:cubicBezTo>
                <a:cubicBezTo>
                  <a:pt x="69" y="51"/>
                  <a:pt x="69" y="51"/>
                  <a:pt x="70" y="51"/>
                </a:cubicBezTo>
                <a:cubicBezTo>
                  <a:pt x="75" y="59"/>
                  <a:pt x="74" y="69"/>
                  <a:pt x="66" y="75"/>
                </a:cubicBezTo>
                <a:cubicBezTo>
                  <a:pt x="59" y="80"/>
                  <a:pt x="48" y="79"/>
                  <a:pt x="43" y="71"/>
                </a:cubicBezTo>
                <a:cubicBezTo>
                  <a:pt x="42" y="71"/>
                  <a:pt x="42" y="70"/>
                  <a:pt x="42" y="70"/>
                </a:cubicBezTo>
                <a:cubicBezTo>
                  <a:pt x="41" y="70"/>
                  <a:pt x="41" y="70"/>
                  <a:pt x="41" y="71"/>
                </a:cubicBezTo>
                <a:cubicBezTo>
                  <a:pt x="35" y="78"/>
                  <a:pt x="25" y="80"/>
                  <a:pt x="17" y="75"/>
                </a:cubicBezTo>
                <a:cubicBezTo>
                  <a:pt x="10" y="69"/>
                  <a:pt x="8" y="59"/>
                  <a:pt x="14" y="51"/>
                </a:cubicBezTo>
                <a:cubicBezTo>
                  <a:pt x="14" y="51"/>
                  <a:pt x="14" y="50"/>
                  <a:pt x="15" y="50"/>
                </a:cubicBezTo>
                <a:cubicBezTo>
                  <a:pt x="14" y="50"/>
                  <a:pt x="14" y="50"/>
                  <a:pt x="13" y="49"/>
                </a:cubicBezTo>
                <a:cubicBezTo>
                  <a:pt x="5" y="47"/>
                  <a:pt x="0" y="37"/>
                  <a:pt x="3" y="28"/>
                </a:cubicBezTo>
                <a:cubicBezTo>
                  <a:pt x="5" y="20"/>
                  <a:pt x="15" y="15"/>
                  <a:pt x="24" y="18"/>
                </a:cubicBezTo>
                <a:cubicBezTo>
                  <a:pt x="24" y="18"/>
                  <a:pt x="25" y="18"/>
                  <a:pt x="25" y="18"/>
                </a:cubicBezTo>
                <a:cubicBezTo>
                  <a:pt x="25" y="18"/>
                  <a:pt x="25" y="17"/>
                  <a:pt x="25" y="17"/>
                </a:cubicBezTo>
                <a:cubicBezTo>
                  <a:pt x="25" y="8"/>
                  <a:pt x="33" y="0"/>
                  <a:pt x="42" y="0"/>
                </a:cubicBezTo>
                <a:close/>
                <a:moveTo>
                  <a:pt x="42" y="37"/>
                </a:moveTo>
                <a:cubicBezTo>
                  <a:pt x="39" y="37"/>
                  <a:pt x="37" y="39"/>
                  <a:pt x="37" y="41"/>
                </a:cubicBezTo>
                <a:cubicBezTo>
                  <a:pt x="37" y="44"/>
                  <a:pt x="39" y="46"/>
                  <a:pt x="42" y="46"/>
                </a:cubicBezTo>
                <a:cubicBezTo>
                  <a:pt x="44" y="46"/>
                  <a:pt x="46" y="44"/>
                  <a:pt x="46" y="41"/>
                </a:cubicBezTo>
                <a:cubicBezTo>
                  <a:pt x="46" y="39"/>
                  <a:pt x="44" y="37"/>
                  <a:pt x="42" y="37"/>
                </a:cubicBezTo>
                <a:close/>
                <a:moveTo>
                  <a:pt x="49" y="50"/>
                </a:moveTo>
                <a:cubicBezTo>
                  <a:pt x="48" y="50"/>
                  <a:pt x="47" y="51"/>
                  <a:pt x="47" y="52"/>
                </a:cubicBezTo>
                <a:cubicBezTo>
                  <a:pt x="47" y="54"/>
                  <a:pt x="48" y="55"/>
                  <a:pt x="49" y="55"/>
                </a:cubicBezTo>
                <a:cubicBezTo>
                  <a:pt x="51" y="55"/>
                  <a:pt x="52" y="54"/>
                  <a:pt x="52" y="52"/>
                </a:cubicBezTo>
                <a:cubicBezTo>
                  <a:pt x="52" y="51"/>
                  <a:pt x="51" y="50"/>
                  <a:pt x="49" y="50"/>
                </a:cubicBezTo>
                <a:close/>
                <a:moveTo>
                  <a:pt x="29" y="35"/>
                </a:moveTo>
                <a:cubicBezTo>
                  <a:pt x="28" y="35"/>
                  <a:pt x="27" y="36"/>
                  <a:pt x="27" y="38"/>
                </a:cubicBezTo>
                <a:cubicBezTo>
                  <a:pt x="27" y="39"/>
                  <a:pt x="28" y="40"/>
                  <a:pt x="29" y="40"/>
                </a:cubicBezTo>
                <a:cubicBezTo>
                  <a:pt x="31" y="40"/>
                  <a:pt x="32" y="39"/>
                  <a:pt x="32" y="38"/>
                </a:cubicBezTo>
                <a:cubicBezTo>
                  <a:pt x="32" y="36"/>
                  <a:pt x="31" y="35"/>
                  <a:pt x="29" y="35"/>
                </a:cubicBezTo>
                <a:close/>
                <a:moveTo>
                  <a:pt x="54" y="35"/>
                </a:moveTo>
                <a:cubicBezTo>
                  <a:pt x="53" y="35"/>
                  <a:pt x="52" y="36"/>
                  <a:pt x="52" y="37"/>
                </a:cubicBezTo>
                <a:cubicBezTo>
                  <a:pt x="52" y="39"/>
                  <a:pt x="53" y="40"/>
                  <a:pt x="54" y="40"/>
                </a:cubicBezTo>
                <a:cubicBezTo>
                  <a:pt x="55" y="40"/>
                  <a:pt x="56" y="39"/>
                  <a:pt x="56" y="37"/>
                </a:cubicBezTo>
                <a:cubicBezTo>
                  <a:pt x="56" y="36"/>
                  <a:pt x="55" y="35"/>
                  <a:pt x="54" y="35"/>
                </a:cubicBezTo>
                <a:close/>
                <a:moveTo>
                  <a:pt x="42" y="25"/>
                </a:moveTo>
                <a:cubicBezTo>
                  <a:pt x="40" y="25"/>
                  <a:pt x="39" y="26"/>
                  <a:pt x="39" y="27"/>
                </a:cubicBezTo>
                <a:cubicBezTo>
                  <a:pt x="39" y="29"/>
                  <a:pt x="40" y="30"/>
                  <a:pt x="42" y="30"/>
                </a:cubicBezTo>
                <a:cubicBezTo>
                  <a:pt x="43" y="30"/>
                  <a:pt x="44" y="29"/>
                  <a:pt x="44" y="27"/>
                </a:cubicBezTo>
                <a:cubicBezTo>
                  <a:pt x="44" y="26"/>
                  <a:pt x="43" y="25"/>
                  <a:pt x="42" y="25"/>
                </a:cubicBezTo>
                <a:close/>
                <a:moveTo>
                  <a:pt x="34" y="49"/>
                </a:moveTo>
                <a:cubicBezTo>
                  <a:pt x="32" y="49"/>
                  <a:pt x="31" y="50"/>
                  <a:pt x="31" y="52"/>
                </a:cubicBezTo>
                <a:cubicBezTo>
                  <a:pt x="31" y="53"/>
                  <a:pt x="32" y="54"/>
                  <a:pt x="34" y="54"/>
                </a:cubicBezTo>
                <a:cubicBezTo>
                  <a:pt x="35" y="54"/>
                  <a:pt x="36" y="53"/>
                  <a:pt x="36" y="52"/>
                </a:cubicBezTo>
                <a:cubicBezTo>
                  <a:pt x="36" y="50"/>
                  <a:pt x="35" y="49"/>
                  <a:pt x="34" y="49"/>
                </a:cubicBezTo>
                <a:close/>
                <a:moveTo>
                  <a:pt x="49" y="32"/>
                </a:moveTo>
                <a:cubicBezTo>
                  <a:pt x="47" y="33"/>
                  <a:pt x="44" y="33"/>
                  <a:pt x="42" y="33"/>
                </a:cubicBezTo>
                <a:cubicBezTo>
                  <a:pt x="40" y="33"/>
                  <a:pt x="37" y="33"/>
                  <a:pt x="35" y="32"/>
                </a:cubicBezTo>
                <a:cubicBezTo>
                  <a:pt x="35" y="34"/>
                  <a:pt x="35" y="36"/>
                  <a:pt x="34" y="39"/>
                </a:cubicBezTo>
                <a:cubicBezTo>
                  <a:pt x="34" y="41"/>
                  <a:pt x="32" y="43"/>
                  <a:pt x="31" y="45"/>
                </a:cubicBezTo>
                <a:cubicBezTo>
                  <a:pt x="33" y="45"/>
                  <a:pt x="35" y="46"/>
                  <a:pt x="37" y="48"/>
                </a:cubicBezTo>
                <a:cubicBezTo>
                  <a:pt x="39" y="49"/>
                  <a:pt x="41" y="51"/>
                  <a:pt x="42" y="53"/>
                </a:cubicBezTo>
                <a:cubicBezTo>
                  <a:pt x="43" y="51"/>
                  <a:pt x="44" y="49"/>
                  <a:pt x="46" y="48"/>
                </a:cubicBezTo>
                <a:cubicBezTo>
                  <a:pt x="48" y="46"/>
                  <a:pt x="51" y="45"/>
                  <a:pt x="53" y="45"/>
                </a:cubicBezTo>
                <a:cubicBezTo>
                  <a:pt x="51" y="43"/>
                  <a:pt x="50" y="41"/>
                  <a:pt x="49" y="39"/>
                </a:cubicBezTo>
                <a:cubicBezTo>
                  <a:pt x="49" y="37"/>
                  <a:pt x="48" y="34"/>
                  <a:pt x="49" y="3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38" name="Freeform 143"/>
          <p:cNvSpPr>
            <a:spLocks noEditPoints="1"/>
          </p:cNvSpPr>
          <p:nvPr/>
        </p:nvSpPr>
        <p:spPr bwMode="auto">
          <a:xfrm>
            <a:off x="5509337" y="3086919"/>
            <a:ext cx="367894" cy="365347"/>
          </a:xfrm>
          <a:custGeom>
            <a:avLst/>
            <a:gdLst>
              <a:gd name="T0" fmla="*/ 91 w 122"/>
              <a:gd name="T1" fmla="*/ 51 h 121"/>
              <a:gd name="T2" fmla="*/ 45 w 122"/>
              <a:gd name="T3" fmla="*/ 33 h 121"/>
              <a:gd name="T4" fmla="*/ 50 w 122"/>
              <a:gd name="T5" fmla="*/ 28 h 121"/>
              <a:gd name="T6" fmla="*/ 55 w 122"/>
              <a:gd name="T7" fmla="*/ 33 h 121"/>
              <a:gd name="T8" fmla="*/ 25 w 122"/>
              <a:gd name="T9" fmla="*/ 10 h 121"/>
              <a:gd name="T10" fmla="*/ 25 w 122"/>
              <a:gd name="T11" fmla="*/ 7 h 121"/>
              <a:gd name="T12" fmla="*/ 6 w 122"/>
              <a:gd name="T13" fmla="*/ 14 h 121"/>
              <a:gd name="T14" fmla="*/ 96 w 122"/>
              <a:gd name="T15" fmla="*/ 61 h 121"/>
              <a:gd name="T16" fmla="*/ 89 w 122"/>
              <a:gd name="T17" fmla="*/ 7 h 121"/>
              <a:gd name="T18" fmla="*/ 77 w 122"/>
              <a:gd name="T19" fmla="*/ 10 h 121"/>
              <a:gd name="T20" fmla="*/ 25 w 122"/>
              <a:gd name="T21" fmla="*/ 0 h 121"/>
              <a:gd name="T22" fmla="*/ 25 w 122"/>
              <a:gd name="T23" fmla="*/ 3 h 121"/>
              <a:gd name="T24" fmla="*/ 2 w 122"/>
              <a:gd name="T25" fmla="*/ 14 h 121"/>
              <a:gd name="T26" fmla="*/ 0 w 122"/>
              <a:gd name="T27" fmla="*/ 77 h 121"/>
              <a:gd name="T28" fmla="*/ 87 w 122"/>
              <a:gd name="T29" fmla="*/ 108 h 121"/>
              <a:gd name="T30" fmla="*/ 85 w 122"/>
              <a:gd name="T31" fmla="*/ 96 h 121"/>
              <a:gd name="T32" fmla="*/ 100 w 122"/>
              <a:gd name="T33" fmla="*/ 88 h 121"/>
              <a:gd name="T34" fmla="*/ 115 w 122"/>
              <a:gd name="T35" fmla="*/ 53 h 121"/>
              <a:gd name="T36" fmla="*/ 100 w 122"/>
              <a:gd name="T37" fmla="*/ 14 h 121"/>
              <a:gd name="T38" fmla="*/ 77 w 122"/>
              <a:gd name="T39" fmla="*/ 3 h 121"/>
              <a:gd name="T40" fmla="*/ 77 w 122"/>
              <a:gd name="T41" fmla="*/ 0 h 121"/>
              <a:gd name="T42" fmla="*/ 23 w 122"/>
              <a:gd name="T43" fmla="*/ 81 h 121"/>
              <a:gd name="T44" fmla="*/ 23 w 122"/>
              <a:gd name="T45" fmla="*/ 88 h 121"/>
              <a:gd name="T46" fmla="*/ 23 w 122"/>
              <a:gd name="T47" fmla="*/ 81 h 121"/>
              <a:gd name="T48" fmla="*/ 79 w 122"/>
              <a:gd name="T49" fmla="*/ 84 h 121"/>
              <a:gd name="T50" fmla="*/ 73 w 122"/>
              <a:gd name="T51" fmla="*/ 84 h 121"/>
              <a:gd name="T52" fmla="*/ 50 w 122"/>
              <a:gd name="T53" fmla="*/ 69 h 121"/>
              <a:gd name="T54" fmla="*/ 57 w 122"/>
              <a:gd name="T55" fmla="*/ 77 h 121"/>
              <a:gd name="T56" fmla="*/ 67 w 122"/>
              <a:gd name="T57" fmla="*/ 82 h 121"/>
              <a:gd name="T58" fmla="*/ 61 w 122"/>
              <a:gd name="T59" fmla="*/ 91 h 121"/>
              <a:gd name="T60" fmla="*/ 60 w 122"/>
              <a:gd name="T61" fmla="*/ 102 h 121"/>
              <a:gd name="T62" fmla="*/ 50 w 122"/>
              <a:gd name="T63" fmla="*/ 99 h 121"/>
              <a:gd name="T64" fmla="*/ 39 w 122"/>
              <a:gd name="T65" fmla="*/ 102 h 121"/>
              <a:gd name="T66" fmla="*/ 38 w 122"/>
              <a:gd name="T67" fmla="*/ 91 h 121"/>
              <a:gd name="T68" fmla="*/ 32 w 122"/>
              <a:gd name="T69" fmla="*/ 81 h 121"/>
              <a:gd name="T70" fmla="*/ 42 w 122"/>
              <a:gd name="T71" fmla="*/ 77 h 121"/>
              <a:gd name="T72" fmla="*/ 50 w 122"/>
              <a:gd name="T73" fmla="*/ 69 h 121"/>
              <a:gd name="T74" fmla="*/ 52 w 122"/>
              <a:gd name="T75" fmla="*/ 87 h 121"/>
              <a:gd name="T76" fmla="*/ 48 w 122"/>
              <a:gd name="T77" fmla="*/ 87 h 121"/>
              <a:gd name="T78" fmla="*/ 53 w 122"/>
              <a:gd name="T79" fmla="*/ 91 h 121"/>
              <a:gd name="T80" fmla="*/ 53 w 122"/>
              <a:gd name="T81" fmla="*/ 93 h 121"/>
              <a:gd name="T82" fmla="*/ 53 w 122"/>
              <a:gd name="T83" fmla="*/ 91 h 121"/>
              <a:gd name="T84" fmla="*/ 45 w 122"/>
              <a:gd name="T85" fmla="*/ 86 h 121"/>
              <a:gd name="T86" fmla="*/ 43 w 122"/>
              <a:gd name="T87" fmla="*/ 86 h 121"/>
              <a:gd name="T88" fmla="*/ 55 w 122"/>
              <a:gd name="T89" fmla="*/ 84 h 121"/>
              <a:gd name="T90" fmla="*/ 55 w 122"/>
              <a:gd name="T91" fmla="*/ 86 h 121"/>
              <a:gd name="T92" fmla="*/ 55 w 122"/>
              <a:gd name="T93" fmla="*/ 84 h 121"/>
              <a:gd name="T94" fmla="*/ 51 w 122"/>
              <a:gd name="T95" fmla="*/ 81 h 121"/>
              <a:gd name="T96" fmla="*/ 49 w 122"/>
              <a:gd name="T97" fmla="*/ 81 h 121"/>
              <a:gd name="T98" fmla="*/ 46 w 122"/>
              <a:gd name="T99" fmla="*/ 91 h 121"/>
              <a:gd name="T100" fmla="*/ 46 w 122"/>
              <a:gd name="T101" fmla="*/ 93 h 121"/>
              <a:gd name="T102" fmla="*/ 46 w 122"/>
              <a:gd name="T103" fmla="*/ 91 h 121"/>
              <a:gd name="T104" fmla="*/ 53 w 122"/>
              <a:gd name="T105" fmla="*/ 86 h 121"/>
              <a:gd name="T106" fmla="*/ 52 w 122"/>
              <a:gd name="T107" fmla="*/ 90 h 121"/>
              <a:gd name="T108" fmla="*/ 47 w 122"/>
              <a:gd name="T109" fmla="*/ 90 h 121"/>
              <a:gd name="T110" fmla="*/ 46 w 122"/>
              <a:gd name="T111" fmla="*/ 86 h 121"/>
              <a:gd name="T112" fmla="*/ 50 w 122"/>
              <a:gd name="T113" fmla="*/ 8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2" h="121">
                <a:moveTo>
                  <a:pt x="55" y="33"/>
                </a:moveTo>
                <a:cubicBezTo>
                  <a:pt x="70" y="34"/>
                  <a:pt x="83" y="41"/>
                  <a:pt x="91" y="51"/>
                </a:cubicBezTo>
                <a:cubicBezTo>
                  <a:pt x="10" y="51"/>
                  <a:pt x="10" y="51"/>
                  <a:pt x="10" y="51"/>
                </a:cubicBezTo>
                <a:cubicBezTo>
                  <a:pt x="18" y="41"/>
                  <a:pt x="31" y="34"/>
                  <a:pt x="45" y="33"/>
                </a:cubicBezTo>
                <a:cubicBezTo>
                  <a:pt x="45" y="33"/>
                  <a:pt x="45" y="33"/>
                  <a:pt x="45" y="33"/>
                </a:cubicBezTo>
                <a:cubicBezTo>
                  <a:pt x="45" y="30"/>
                  <a:pt x="48" y="28"/>
                  <a:pt x="50" y="28"/>
                </a:cubicBezTo>
                <a:cubicBezTo>
                  <a:pt x="53" y="28"/>
                  <a:pt x="55" y="30"/>
                  <a:pt x="55" y="33"/>
                </a:cubicBezTo>
                <a:cubicBezTo>
                  <a:pt x="55" y="33"/>
                  <a:pt x="55" y="33"/>
                  <a:pt x="55" y="33"/>
                </a:cubicBezTo>
                <a:close/>
                <a:moveTo>
                  <a:pt x="77" y="10"/>
                </a:moveTo>
                <a:cubicBezTo>
                  <a:pt x="25" y="10"/>
                  <a:pt x="25" y="10"/>
                  <a:pt x="25" y="10"/>
                </a:cubicBezTo>
                <a:cubicBezTo>
                  <a:pt x="25" y="10"/>
                  <a:pt x="25" y="10"/>
                  <a:pt x="25" y="10"/>
                </a:cubicBezTo>
                <a:cubicBezTo>
                  <a:pt x="25" y="7"/>
                  <a:pt x="25" y="7"/>
                  <a:pt x="25" y="7"/>
                </a:cubicBezTo>
                <a:cubicBezTo>
                  <a:pt x="13" y="7"/>
                  <a:pt x="13" y="7"/>
                  <a:pt x="13" y="7"/>
                </a:cubicBezTo>
                <a:cubicBezTo>
                  <a:pt x="9" y="7"/>
                  <a:pt x="6" y="10"/>
                  <a:pt x="6" y="14"/>
                </a:cubicBezTo>
                <a:cubicBezTo>
                  <a:pt x="6" y="61"/>
                  <a:pt x="6" y="61"/>
                  <a:pt x="6" y="61"/>
                </a:cubicBezTo>
                <a:cubicBezTo>
                  <a:pt x="96" y="61"/>
                  <a:pt x="96" y="61"/>
                  <a:pt x="96" y="61"/>
                </a:cubicBezTo>
                <a:cubicBezTo>
                  <a:pt x="96" y="14"/>
                  <a:pt x="96" y="14"/>
                  <a:pt x="96" y="14"/>
                </a:cubicBezTo>
                <a:cubicBezTo>
                  <a:pt x="96" y="10"/>
                  <a:pt x="93" y="7"/>
                  <a:pt x="89" y="7"/>
                </a:cubicBezTo>
                <a:cubicBezTo>
                  <a:pt x="77" y="7"/>
                  <a:pt x="77" y="7"/>
                  <a:pt x="77" y="7"/>
                </a:cubicBezTo>
                <a:cubicBezTo>
                  <a:pt x="77" y="10"/>
                  <a:pt x="77" y="10"/>
                  <a:pt x="77" y="10"/>
                </a:cubicBezTo>
                <a:cubicBezTo>
                  <a:pt x="77" y="10"/>
                  <a:pt x="77" y="10"/>
                  <a:pt x="77" y="10"/>
                </a:cubicBezTo>
                <a:close/>
                <a:moveTo>
                  <a:pt x="25" y="0"/>
                </a:moveTo>
                <a:cubicBezTo>
                  <a:pt x="25" y="0"/>
                  <a:pt x="25" y="0"/>
                  <a:pt x="25" y="0"/>
                </a:cubicBezTo>
                <a:cubicBezTo>
                  <a:pt x="25" y="3"/>
                  <a:pt x="25" y="3"/>
                  <a:pt x="25" y="3"/>
                </a:cubicBezTo>
                <a:cubicBezTo>
                  <a:pt x="13" y="3"/>
                  <a:pt x="13" y="3"/>
                  <a:pt x="13" y="3"/>
                </a:cubicBezTo>
                <a:cubicBezTo>
                  <a:pt x="7" y="3"/>
                  <a:pt x="2" y="8"/>
                  <a:pt x="2" y="14"/>
                </a:cubicBezTo>
                <a:cubicBezTo>
                  <a:pt x="2" y="68"/>
                  <a:pt x="2" y="68"/>
                  <a:pt x="2" y="68"/>
                </a:cubicBezTo>
                <a:cubicBezTo>
                  <a:pt x="1" y="71"/>
                  <a:pt x="0" y="74"/>
                  <a:pt x="0" y="77"/>
                </a:cubicBezTo>
                <a:cubicBezTo>
                  <a:pt x="0" y="102"/>
                  <a:pt x="23" y="121"/>
                  <a:pt x="51" y="121"/>
                </a:cubicBezTo>
                <a:cubicBezTo>
                  <a:pt x="65" y="121"/>
                  <a:pt x="78" y="116"/>
                  <a:pt x="87" y="108"/>
                </a:cubicBezTo>
                <a:cubicBezTo>
                  <a:pt x="86" y="105"/>
                  <a:pt x="85" y="103"/>
                  <a:pt x="85" y="100"/>
                </a:cubicBezTo>
                <a:cubicBezTo>
                  <a:pt x="85" y="98"/>
                  <a:pt x="85" y="97"/>
                  <a:pt x="85" y="96"/>
                </a:cubicBezTo>
                <a:cubicBezTo>
                  <a:pt x="96" y="96"/>
                  <a:pt x="96" y="96"/>
                  <a:pt x="96" y="96"/>
                </a:cubicBezTo>
                <a:cubicBezTo>
                  <a:pt x="98" y="93"/>
                  <a:pt x="99" y="90"/>
                  <a:pt x="100" y="88"/>
                </a:cubicBezTo>
                <a:cubicBezTo>
                  <a:pt x="122" y="58"/>
                  <a:pt x="122" y="58"/>
                  <a:pt x="122" y="58"/>
                </a:cubicBezTo>
                <a:cubicBezTo>
                  <a:pt x="115" y="53"/>
                  <a:pt x="115" y="53"/>
                  <a:pt x="115" y="53"/>
                </a:cubicBezTo>
                <a:cubicBezTo>
                  <a:pt x="100" y="59"/>
                  <a:pt x="100" y="59"/>
                  <a:pt x="100" y="59"/>
                </a:cubicBezTo>
                <a:cubicBezTo>
                  <a:pt x="100" y="14"/>
                  <a:pt x="100" y="14"/>
                  <a:pt x="100" y="14"/>
                </a:cubicBezTo>
                <a:cubicBezTo>
                  <a:pt x="100" y="8"/>
                  <a:pt x="95" y="3"/>
                  <a:pt x="89" y="3"/>
                </a:cubicBezTo>
                <a:cubicBezTo>
                  <a:pt x="77" y="3"/>
                  <a:pt x="77" y="3"/>
                  <a:pt x="77" y="3"/>
                </a:cubicBezTo>
                <a:cubicBezTo>
                  <a:pt x="77" y="0"/>
                  <a:pt x="77" y="0"/>
                  <a:pt x="77" y="0"/>
                </a:cubicBezTo>
                <a:cubicBezTo>
                  <a:pt x="77" y="0"/>
                  <a:pt x="77" y="0"/>
                  <a:pt x="77" y="0"/>
                </a:cubicBezTo>
                <a:cubicBezTo>
                  <a:pt x="25" y="0"/>
                  <a:pt x="25" y="0"/>
                  <a:pt x="25" y="0"/>
                </a:cubicBezTo>
                <a:close/>
                <a:moveTo>
                  <a:pt x="23" y="81"/>
                </a:moveTo>
                <a:cubicBezTo>
                  <a:pt x="25" y="81"/>
                  <a:pt x="26" y="83"/>
                  <a:pt x="26" y="84"/>
                </a:cubicBezTo>
                <a:cubicBezTo>
                  <a:pt x="26" y="86"/>
                  <a:pt x="25" y="88"/>
                  <a:pt x="23" y="88"/>
                </a:cubicBezTo>
                <a:cubicBezTo>
                  <a:pt x="21" y="88"/>
                  <a:pt x="20" y="86"/>
                  <a:pt x="20" y="84"/>
                </a:cubicBezTo>
                <a:cubicBezTo>
                  <a:pt x="20" y="83"/>
                  <a:pt x="21" y="81"/>
                  <a:pt x="23" y="81"/>
                </a:cubicBezTo>
                <a:close/>
                <a:moveTo>
                  <a:pt x="76" y="81"/>
                </a:moveTo>
                <a:cubicBezTo>
                  <a:pt x="78" y="81"/>
                  <a:pt x="79" y="83"/>
                  <a:pt x="79" y="84"/>
                </a:cubicBezTo>
                <a:cubicBezTo>
                  <a:pt x="79" y="86"/>
                  <a:pt x="78" y="88"/>
                  <a:pt x="76" y="88"/>
                </a:cubicBezTo>
                <a:cubicBezTo>
                  <a:pt x="74" y="88"/>
                  <a:pt x="73" y="86"/>
                  <a:pt x="73" y="84"/>
                </a:cubicBezTo>
                <a:cubicBezTo>
                  <a:pt x="73" y="83"/>
                  <a:pt x="74" y="81"/>
                  <a:pt x="76" y="81"/>
                </a:cubicBezTo>
                <a:close/>
                <a:moveTo>
                  <a:pt x="50" y="69"/>
                </a:moveTo>
                <a:cubicBezTo>
                  <a:pt x="54" y="69"/>
                  <a:pt x="57" y="72"/>
                  <a:pt x="57" y="76"/>
                </a:cubicBezTo>
                <a:cubicBezTo>
                  <a:pt x="57" y="77"/>
                  <a:pt x="57" y="77"/>
                  <a:pt x="57" y="77"/>
                </a:cubicBezTo>
                <a:cubicBezTo>
                  <a:pt x="57" y="77"/>
                  <a:pt x="57" y="77"/>
                  <a:pt x="58" y="77"/>
                </a:cubicBezTo>
                <a:cubicBezTo>
                  <a:pt x="61" y="76"/>
                  <a:pt x="66" y="78"/>
                  <a:pt x="67" y="82"/>
                </a:cubicBezTo>
                <a:cubicBezTo>
                  <a:pt x="68" y="85"/>
                  <a:pt x="66" y="89"/>
                  <a:pt x="62" y="91"/>
                </a:cubicBezTo>
                <a:cubicBezTo>
                  <a:pt x="62" y="91"/>
                  <a:pt x="62" y="91"/>
                  <a:pt x="61" y="91"/>
                </a:cubicBezTo>
                <a:cubicBezTo>
                  <a:pt x="61" y="91"/>
                  <a:pt x="62" y="91"/>
                  <a:pt x="62" y="92"/>
                </a:cubicBezTo>
                <a:cubicBezTo>
                  <a:pt x="64" y="95"/>
                  <a:pt x="63" y="99"/>
                  <a:pt x="60" y="102"/>
                </a:cubicBezTo>
                <a:cubicBezTo>
                  <a:pt x="57" y="104"/>
                  <a:pt x="52" y="104"/>
                  <a:pt x="50" y="100"/>
                </a:cubicBezTo>
                <a:cubicBezTo>
                  <a:pt x="50" y="100"/>
                  <a:pt x="50" y="100"/>
                  <a:pt x="50" y="99"/>
                </a:cubicBezTo>
                <a:cubicBezTo>
                  <a:pt x="49" y="100"/>
                  <a:pt x="49" y="100"/>
                  <a:pt x="49" y="100"/>
                </a:cubicBezTo>
                <a:cubicBezTo>
                  <a:pt x="47" y="103"/>
                  <a:pt x="42" y="104"/>
                  <a:pt x="39" y="102"/>
                </a:cubicBezTo>
                <a:cubicBezTo>
                  <a:pt x="36" y="99"/>
                  <a:pt x="35" y="95"/>
                  <a:pt x="37" y="92"/>
                </a:cubicBezTo>
                <a:cubicBezTo>
                  <a:pt x="37" y="91"/>
                  <a:pt x="38" y="91"/>
                  <a:pt x="38" y="91"/>
                </a:cubicBezTo>
                <a:cubicBezTo>
                  <a:pt x="38" y="91"/>
                  <a:pt x="37" y="91"/>
                  <a:pt x="37" y="91"/>
                </a:cubicBezTo>
                <a:cubicBezTo>
                  <a:pt x="33" y="89"/>
                  <a:pt x="31" y="85"/>
                  <a:pt x="32" y="81"/>
                </a:cubicBezTo>
                <a:cubicBezTo>
                  <a:pt x="34" y="78"/>
                  <a:pt x="38" y="76"/>
                  <a:pt x="42" y="77"/>
                </a:cubicBezTo>
                <a:cubicBezTo>
                  <a:pt x="42" y="77"/>
                  <a:pt x="42" y="77"/>
                  <a:pt x="42" y="77"/>
                </a:cubicBezTo>
                <a:cubicBezTo>
                  <a:pt x="42" y="77"/>
                  <a:pt x="42" y="77"/>
                  <a:pt x="42" y="76"/>
                </a:cubicBezTo>
                <a:cubicBezTo>
                  <a:pt x="42" y="72"/>
                  <a:pt x="46" y="69"/>
                  <a:pt x="50" y="69"/>
                </a:cubicBezTo>
                <a:close/>
                <a:moveTo>
                  <a:pt x="50" y="85"/>
                </a:moveTo>
                <a:cubicBezTo>
                  <a:pt x="51" y="85"/>
                  <a:pt x="52" y="86"/>
                  <a:pt x="52" y="87"/>
                </a:cubicBezTo>
                <a:cubicBezTo>
                  <a:pt x="52" y="88"/>
                  <a:pt x="51" y="89"/>
                  <a:pt x="50" y="89"/>
                </a:cubicBezTo>
                <a:cubicBezTo>
                  <a:pt x="48" y="89"/>
                  <a:pt x="48" y="88"/>
                  <a:pt x="48" y="87"/>
                </a:cubicBezTo>
                <a:cubicBezTo>
                  <a:pt x="48" y="86"/>
                  <a:pt x="48" y="85"/>
                  <a:pt x="50" y="85"/>
                </a:cubicBezTo>
                <a:close/>
                <a:moveTo>
                  <a:pt x="53" y="91"/>
                </a:moveTo>
                <a:cubicBezTo>
                  <a:pt x="53" y="91"/>
                  <a:pt x="54" y="91"/>
                  <a:pt x="54" y="92"/>
                </a:cubicBezTo>
                <a:cubicBezTo>
                  <a:pt x="54" y="93"/>
                  <a:pt x="53" y="93"/>
                  <a:pt x="53" y="93"/>
                </a:cubicBezTo>
                <a:cubicBezTo>
                  <a:pt x="52" y="93"/>
                  <a:pt x="52" y="93"/>
                  <a:pt x="52" y="92"/>
                </a:cubicBezTo>
                <a:cubicBezTo>
                  <a:pt x="52" y="91"/>
                  <a:pt x="52" y="91"/>
                  <a:pt x="53" y="91"/>
                </a:cubicBezTo>
                <a:close/>
                <a:moveTo>
                  <a:pt x="44" y="85"/>
                </a:moveTo>
                <a:cubicBezTo>
                  <a:pt x="45" y="85"/>
                  <a:pt x="45" y="85"/>
                  <a:pt x="45" y="86"/>
                </a:cubicBezTo>
                <a:cubicBezTo>
                  <a:pt x="45" y="86"/>
                  <a:pt x="45" y="87"/>
                  <a:pt x="44" y="87"/>
                </a:cubicBezTo>
                <a:cubicBezTo>
                  <a:pt x="44" y="87"/>
                  <a:pt x="43" y="86"/>
                  <a:pt x="43" y="86"/>
                </a:cubicBezTo>
                <a:cubicBezTo>
                  <a:pt x="43" y="85"/>
                  <a:pt x="44" y="85"/>
                  <a:pt x="44" y="85"/>
                </a:cubicBezTo>
                <a:close/>
                <a:moveTo>
                  <a:pt x="55" y="84"/>
                </a:moveTo>
                <a:cubicBezTo>
                  <a:pt x="55" y="84"/>
                  <a:pt x="56" y="85"/>
                  <a:pt x="56" y="85"/>
                </a:cubicBezTo>
                <a:cubicBezTo>
                  <a:pt x="56" y="86"/>
                  <a:pt x="55" y="86"/>
                  <a:pt x="55" y="86"/>
                </a:cubicBezTo>
                <a:cubicBezTo>
                  <a:pt x="54" y="86"/>
                  <a:pt x="54" y="86"/>
                  <a:pt x="54" y="85"/>
                </a:cubicBezTo>
                <a:cubicBezTo>
                  <a:pt x="54" y="85"/>
                  <a:pt x="54" y="84"/>
                  <a:pt x="55" y="84"/>
                </a:cubicBezTo>
                <a:close/>
                <a:moveTo>
                  <a:pt x="50" y="80"/>
                </a:moveTo>
                <a:cubicBezTo>
                  <a:pt x="50" y="80"/>
                  <a:pt x="51" y="81"/>
                  <a:pt x="51" y="81"/>
                </a:cubicBezTo>
                <a:cubicBezTo>
                  <a:pt x="51" y="82"/>
                  <a:pt x="50" y="82"/>
                  <a:pt x="50" y="82"/>
                </a:cubicBezTo>
                <a:cubicBezTo>
                  <a:pt x="49" y="82"/>
                  <a:pt x="49" y="82"/>
                  <a:pt x="49" y="81"/>
                </a:cubicBezTo>
                <a:cubicBezTo>
                  <a:pt x="49" y="81"/>
                  <a:pt x="49" y="80"/>
                  <a:pt x="50" y="80"/>
                </a:cubicBezTo>
                <a:close/>
                <a:moveTo>
                  <a:pt x="46" y="91"/>
                </a:moveTo>
                <a:cubicBezTo>
                  <a:pt x="47" y="91"/>
                  <a:pt x="47" y="91"/>
                  <a:pt x="47" y="92"/>
                </a:cubicBezTo>
                <a:cubicBezTo>
                  <a:pt x="47" y="92"/>
                  <a:pt x="47" y="93"/>
                  <a:pt x="46" y="93"/>
                </a:cubicBezTo>
                <a:cubicBezTo>
                  <a:pt x="45" y="93"/>
                  <a:pt x="45" y="92"/>
                  <a:pt x="45" y="92"/>
                </a:cubicBezTo>
                <a:cubicBezTo>
                  <a:pt x="45" y="91"/>
                  <a:pt x="45" y="91"/>
                  <a:pt x="46" y="91"/>
                </a:cubicBezTo>
                <a:close/>
                <a:moveTo>
                  <a:pt x="53" y="83"/>
                </a:moveTo>
                <a:cubicBezTo>
                  <a:pt x="53" y="84"/>
                  <a:pt x="53" y="85"/>
                  <a:pt x="53" y="86"/>
                </a:cubicBezTo>
                <a:cubicBezTo>
                  <a:pt x="53" y="87"/>
                  <a:pt x="54" y="88"/>
                  <a:pt x="54" y="89"/>
                </a:cubicBezTo>
                <a:cubicBezTo>
                  <a:pt x="53" y="89"/>
                  <a:pt x="52" y="89"/>
                  <a:pt x="52" y="90"/>
                </a:cubicBezTo>
                <a:cubicBezTo>
                  <a:pt x="51" y="91"/>
                  <a:pt x="50" y="91"/>
                  <a:pt x="50" y="92"/>
                </a:cubicBezTo>
                <a:cubicBezTo>
                  <a:pt x="49" y="91"/>
                  <a:pt x="48" y="91"/>
                  <a:pt x="47" y="90"/>
                </a:cubicBezTo>
                <a:cubicBezTo>
                  <a:pt x="47" y="89"/>
                  <a:pt x="46" y="89"/>
                  <a:pt x="45" y="89"/>
                </a:cubicBezTo>
                <a:cubicBezTo>
                  <a:pt x="45" y="88"/>
                  <a:pt x="46" y="87"/>
                  <a:pt x="46" y="86"/>
                </a:cubicBezTo>
                <a:cubicBezTo>
                  <a:pt x="47" y="85"/>
                  <a:pt x="47" y="84"/>
                  <a:pt x="47" y="83"/>
                </a:cubicBezTo>
                <a:cubicBezTo>
                  <a:pt x="48" y="83"/>
                  <a:pt x="49" y="84"/>
                  <a:pt x="50" y="84"/>
                </a:cubicBezTo>
                <a:cubicBezTo>
                  <a:pt x="51" y="84"/>
                  <a:pt x="52" y="83"/>
                  <a:pt x="53" y="8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39" name="Freeform 69"/>
          <p:cNvSpPr>
            <a:spLocks/>
          </p:cNvSpPr>
          <p:nvPr/>
        </p:nvSpPr>
        <p:spPr bwMode="auto">
          <a:xfrm>
            <a:off x="5680753" y="3487748"/>
            <a:ext cx="105537" cy="117008"/>
          </a:xfrm>
          <a:custGeom>
            <a:avLst/>
            <a:gdLst>
              <a:gd name="T0" fmla="*/ 0 w 39"/>
              <a:gd name="T1" fmla="*/ 10 h 43"/>
              <a:gd name="T2" fmla="*/ 5 w 39"/>
              <a:gd name="T3" fmla="*/ 10 h 43"/>
              <a:gd name="T4" fmla="*/ 18 w 39"/>
              <a:gd name="T5" fmla="*/ 43 h 43"/>
              <a:gd name="T6" fmla="*/ 39 w 39"/>
              <a:gd name="T7" fmla="*/ 22 h 43"/>
              <a:gd name="T8" fmla="*/ 18 w 39"/>
              <a:gd name="T9" fmla="*/ 0 h 43"/>
              <a:gd name="T10" fmla="*/ 0 w 39"/>
              <a:gd name="T11" fmla="*/ 10 h 43"/>
            </a:gdLst>
            <a:ahLst/>
            <a:cxnLst>
              <a:cxn ang="0">
                <a:pos x="T0" y="T1"/>
              </a:cxn>
              <a:cxn ang="0">
                <a:pos x="T2" y="T3"/>
              </a:cxn>
              <a:cxn ang="0">
                <a:pos x="T4" y="T5"/>
              </a:cxn>
              <a:cxn ang="0">
                <a:pos x="T6" y="T7"/>
              </a:cxn>
              <a:cxn ang="0">
                <a:pos x="T8" y="T9"/>
              </a:cxn>
              <a:cxn ang="0">
                <a:pos x="T10" y="T11"/>
              </a:cxn>
            </a:cxnLst>
            <a:rect l="0" t="0" r="r" b="b"/>
            <a:pathLst>
              <a:path w="39" h="43">
                <a:moveTo>
                  <a:pt x="0" y="10"/>
                </a:moveTo>
                <a:cubicBezTo>
                  <a:pt x="5" y="10"/>
                  <a:pt x="5" y="10"/>
                  <a:pt x="5" y="10"/>
                </a:cubicBezTo>
                <a:cubicBezTo>
                  <a:pt x="18" y="43"/>
                  <a:pt x="18" y="43"/>
                  <a:pt x="18" y="43"/>
                </a:cubicBezTo>
                <a:cubicBezTo>
                  <a:pt x="30" y="43"/>
                  <a:pt x="39" y="33"/>
                  <a:pt x="39" y="22"/>
                </a:cubicBezTo>
                <a:cubicBezTo>
                  <a:pt x="39" y="10"/>
                  <a:pt x="29" y="0"/>
                  <a:pt x="18" y="0"/>
                </a:cubicBezTo>
                <a:cubicBezTo>
                  <a:pt x="10" y="0"/>
                  <a:pt x="3" y="4"/>
                  <a:pt x="0" y="1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40" name="Freeform 70"/>
          <p:cNvSpPr>
            <a:spLocks/>
          </p:cNvSpPr>
          <p:nvPr/>
        </p:nvSpPr>
        <p:spPr bwMode="auto">
          <a:xfrm>
            <a:off x="5571775" y="3561164"/>
            <a:ext cx="184689" cy="129626"/>
          </a:xfrm>
          <a:custGeom>
            <a:avLst/>
            <a:gdLst>
              <a:gd name="T0" fmla="*/ 53 w 68"/>
              <a:gd name="T1" fmla="*/ 9 h 48"/>
              <a:gd name="T2" fmla="*/ 53 w 68"/>
              <a:gd name="T3" fmla="*/ 24 h 48"/>
              <a:gd name="T4" fmla="*/ 42 w 68"/>
              <a:gd name="T5" fmla="*/ 2 h 48"/>
              <a:gd name="T6" fmla="*/ 37 w 68"/>
              <a:gd name="T7" fmla="*/ 14 h 48"/>
              <a:gd name="T8" fmla="*/ 31 w 68"/>
              <a:gd name="T9" fmla="*/ 0 h 48"/>
              <a:gd name="T10" fmla="*/ 27 w 68"/>
              <a:gd name="T11" fmla="*/ 24 h 48"/>
              <a:gd name="T12" fmla="*/ 22 w 68"/>
              <a:gd name="T13" fmla="*/ 6 h 48"/>
              <a:gd name="T14" fmla="*/ 12 w 68"/>
              <a:gd name="T15" fmla="*/ 16 h 48"/>
              <a:gd name="T16" fmla="*/ 0 w 68"/>
              <a:gd name="T17" fmla="*/ 45 h 48"/>
              <a:gd name="T18" fmla="*/ 25 w 68"/>
              <a:gd name="T19" fmla="*/ 44 h 48"/>
              <a:gd name="T20" fmla="*/ 48 w 68"/>
              <a:gd name="T21" fmla="*/ 47 h 48"/>
              <a:gd name="T22" fmla="*/ 68 w 68"/>
              <a:gd name="T23" fmla="*/ 46 h 48"/>
              <a:gd name="T24" fmla="*/ 53 w 68"/>
              <a:gd name="T25"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48">
                <a:moveTo>
                  <a:pt x="53" y="9"/>
                </a:moveTo>
                <a:cubicBezTo>
                  <a:pt x="53" y="24"/>
                  <a:pt x="53" y="24"/>
                  <a:pt x="53" y="24"/>
                </a:cubicBezTo>
                <a:cubicBezTo>
                  <a:pt x="42" y="2"/>
                  <a:pt x="42" y="2"/>
                  <a:pt x="42" y="2"/>
                </a:cubicBezTo>
                <a:cubicBezTo>
                  <a:pt x="37" y="14"/>
                  <a:pt x="37" y="14"/>
                  <a:pt x="37" y="14"/>
                </a:cubicBezTo>
                <a:cubicBezTo>
                  <a:pt x="31" y="0"/>
                  <a:pt x="31" y="0"/>
                  <a:pt x="31" y="0"/>
                </a:cubicBezTo>
                <a:cubicBezTo>
                  <a:pt x="27" y="24"/>
                  <a:pt x="27" y="24"/>
                  <a:pt x="27" y="24"/>
                </a:cubicBezTo>
                <a:cubicBezTo>
                  <a:pt x="22" y="6"/>
                  <a:pt x="22" y="6"/>
                  <a:pt x="22" y="6"/>
                </a:cubicBezTo>
                <a:cubicBezTo>
                  <a:pt x="12" y="16"/>
                  <a:pt x="12" y="16"/>
                  <a:pt x="12" y="16"/>
                </a:cubicBezTo>
                <a:cubicBezTo>
                  <a:pt x="0" y="45"/>
                  <a:pt x="0" y="45"/>
                  <a:pt x="0" y="45"/>
                </a:cubicBezTo>
                <a:cubicBezTo>
                  <a:pt x="8" y="43"/>
                  <a:pt x="16" y="43"/>
                  <a:pt x="25" y="44"/>
                </a:cubicBezTo>
                <a:cubicBezTo>
                  <a:pt x="33" y="45"/>
                  <a:pt x="40" y="46"/>
                  <a:pt x="48" y="47"/>
                </a:cubicBezTo>
                <a:cubicBezTo>
                  <a:pt x="55" y="48"/>
                  <a:pt x="61" y="48"/>
                  <a:pt x="68" y="46"/>
                </a:cubicBezTo>
                <a:lnTo>
                  <a:pt x="5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41" name="Freeform 71"/>
          <p:cNvSpPr>
            <a:spLocks/>
          </p:cNvSpPr>
          <p:nvPr/>
        </p:nvSpPr>
        <p:spPr bwMode="auto">
          <a:xfrm>
            <a:off x="5601601" y="3517573"/>
            <a:ext cx="111272" cy="95212"/>
          </a:xfrm>
          <a:custGeom>
            <a:avLst/>
            <a:gdLst>
              <a:gd name="T0" fmla="*/ 0 w 97"/>
              <a:gd name="T1" fmla="*/ 73 h 83"/>
              <a:gd name="T2" fmla="*/ 26 w 97"/>
              <a:gd name="T3" fmla="*/ 47 h 83"/>
              <a:gd name="T4" fmla="*/ 36 w 97"/>
              <a:gd name="T5" fmla="*/ 83 h 83"/>
              <a:gd name="T6" fmla="*/ 48 w 97"/>
              <a:gd name="T7" fmla="*/ 26 h 83"/>
              <a:gd name="T8" fmla="*/ 62 w 97"/>
              <a:gd name="T9" fmla="*/ 64 h 83"/>
              <a:gd name="T10" fmla="*/ 74 w 97"/>
              <a:gd name="T11" fmla="*/ 38 h 83"/>
              <a:gd name="T12" fmla="*/ 97 w 97"/>
              <a:gd name="T13" fmla="*/ 83 h 83"/>
              <a:gd name="T14" fmla="*/ 95 w 97"/>
              <a:gd name="T15" fmla="*/ 45 h 83"/>
              <a:gd name="T16" fmla="*/ 78 w 97"/>
              <a:gd name="T17" fmla="*/ 0 h 83"/>
              <a:gd name="T18" fmla="*/ 29 w 97"/>
              <a:gd name="T19" fmla="*/ 0 h 83"/>
              <a:gd name="T20" fmla="*/ 0 w 97"/>
              <a:gd name="T21" fmla="*/ 7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83">
                <a:moveTo>
                  <a:pt x="0" y="73"/>
                </a:moveTo>
                <a:lnTo>
                  <a:pt x="26" y="47"/>
                </a:lnTo>
                <a:lnTo>
                  <a:pt x="36" y="83"/>
                </a:lnTo>
                <a:lnTo>
                  <a:pt x="48" y="26"/>
                </a:lnTo>
                <a:lnTo>
                  <a:pt x="62" y="64"/>
                </a:lnTo>
                <a:lnTo>
                  <a:pt x="74" y="38"/>
                </a:lnTo>
                <a:lnTo>
                  <a:pt x="97" y="83"/>
                </a:lnTo>
                <a:lnTo>
                  <a:pt x="95" y="45"/>
                </a:lnTo>
                <a:lnTo>
                  <a:pt x="78" y="0"/>
                </a:lnTo>
                <a:lnTo>
                  <a:pt x="29" y="0"/>
                </a:lnTo>
                <a:lnTo>
                  <a:pt x="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42" name="Freeform 244"/>
          <p:cNvSpPr>
            <a:spLocks/>
          </p:cNvSpPr>
          <p:nvPr/>
        </p:nvSpPr>
        <p:spPr bwMode="auto">
          <a:xfrm>
            <a:off x="5864165" y="3363018"/>
            <a:ext cx="264043" cy="266866"/>
          </a:xfrm>
          <a:custGeom>
            <a:avLst/>
            <a:gdLst>
              <a:gd name="T0" fmla="*/ 29 w 79"/>
              <a:gd name="T1" fmla="*/ 53 h 80"/>
              <a:gd name="T2" fmla="*/ 25 w 79"/>
              <a:gd name="T3" fmla="*/ 58 h 80"/>
              <a:gd name="T4" fmla="*/ 19 w 79"/>
              <a:gd name="T5" fmla="*/ 61 h 80"/>
              <a:gd name="T6" fmla="*/ 15 w 79"/>
              <a:gd name="T7" fmla="*/ 60 h 80"/>
              <a:gd name="T8" fmla="*/ 9 w 79"/>
              <a:gd name="T9" fmla="*/ 67 h 80"/>
              <a:gd name="T10" fmla="*/ 6 w 79"/>
              <a:gd name="T11" fmla="*/ 64 h 80"/>
              <a:gd name="T12" fmla="*/ 12 w 79"/>
              <a:gd name="T13" fmla="*/ 55 h 80"/>
              <a:gd name="T14" fmla="*/ 7 w 79"/>
              <a:gd name="T15" fmla="*/ 48 h 80"/>
              <a:gd name="T16" fmla="*/ 8 w 79"/>
              <a:gd name="T17" fmla="*/ 44 h 80"/>
              <a:gd name="T18" fmla="*/ 8 w 79"/>
              <a:gd name="T19" fmla="*/ 41 h 80"/>
              <a:gd name="T20" fmla="*/ 18 w 79"/>
              <a:gd name="T21" fmla="*/ 33 h 80"/>
              <a:gd name="T22" fmla="*/ 8 w 79"/>
              <a:gd name="T23" fmla="*/ 26 h 80"/>
              <a:gd name="T24" fmla="*/ 2 w 79"/>
              <a:gd name="T25" fmla="*/ 5 h 80"/>
              <a:gd name="T26" fmla="*/ 16 w 79"/>
              <a:gd name="T27" fmla="*/ 4 h 80"/>
              <a:gd name="T28" fmla="*/ 35 w 79"/>
              <a:gd name="T29" fmla="*/ 30 h 80"/>
              <a:gd name="T30" fmla="*/ 35 w 79"/>
              <a:gd name="T31" fmla="*/ 30 h 80"/>
              <a:gd name="T32" fmla="*/ 37 w 79"/>
              <a:gd name="T33" fmla="*/ 29 h 80"/>
              <a:gd name="T34" fmla="*/ 34 w 79"/>
              <a:gd name="T35" fmla="*/ 15 h 80"/>
              <a:gd name="T36" fmla="*/ 38 w 79"/>
              <a:gd name="T37" fmla="*/ 27 h 80"/>
              <a:gd name="T38" fmla="*/ 46 w 79"/>
              <a:gd name="T39" fmla="*/ 17 h 80"/>
              <a:gd name="T40" fmla="*/ 38 w 79"/>
              <a:gd name="T41" fmla="*/ 29 h 80"/>
              <a:gd name="T42" fmla="*/ 39 w 79"/>
              <a:gd name="T43" fmla="*/ 30 h 80"/>
              <a:gd name="T44" fmla="*/ 39 w 79"/>
              <a:gd name="T45" fmla="*/ 31 h 80"/>
              <a:gd name="T46" fmla="*/ 66 w 79"/>
              <a:gd name="T47" fmla="*/ 14 h 80"/>
              <a:gd name="T48" fmla="*/ 79 w 79"/>
              <a:gd name="T49" fmla="*/ 19 h 80"/>
              <a:gd name="T50" fmla="*/ 66 w 79"/>
              <a:gd name="T51" fmla="*/ 37 h 80"/>
              <a:gd name="T52" fmla="*/ 55 w 79"/>
              <a:gd name="T53" fmla="*/ 39 h 80"/>
              <a:gd name="T54" fmla="*/ 61 w 79"/>
              <a:gd name="T55" fmla="*/ 51 h 80"/>
              <a:gd name="T56" fmla="*/ 60 w 79"/>
              <a:gd name="T57" fmla="*/ 54 h 80"/>
              <a:gd name="T58" fmla="*/ 59 w 79"/>
              <a:gd name="T59" fmla="*/ 57 h 80"/>
              <a:gd name="T60" fmla="*/ 52 w 79"/>
              <a:gd name="T61" fmla="*/ 62 h 80"/>
              <a:gd name="T62" fmla="*/ 55 w 79"/>
              <a:gd name="T63" fmla="*/ 72 h 80"/>
              <a:gd name="T64" fmla="*/ 51 w 79"/>
              <a:gd name="T65" fmla="*/ 74 h 80"/>
              <a:gd name="T66" fmla="*/ 48 w 79"/>
              <a:gd name="T67" fmla="*/ 66 h 80"/>
              <a:gd name="T68" fmla="*/ 43 w 79"/>
              <a:gd name="T69" fmla="*/ 66 h 80"/>
              <a:gd name="T70" fmla="*/ 39 w 79"/>
              <a:gd name="T71" fmla="*/ 61 h 80"/>
              <a:gd name="T72" fmla="*/ 37 w 79"/>
              <a:gd name="T73" fmla="*/ 55 h 80"/>
              <a:gd name="T74" fmla="*/ 31 w 79"/>
              <a:gd name="T75" fmla="*/ 65 h 80"/>
              <a:gd name="T76" fmla="*/ 31 w 79"/>
              <a:gd name="T77" fmla="*/ 66 h 80"/>
              <a:gd name="T78" fmla="*/ 31 w 79"/>
              <a:gd name="T79" fmla="*/ 65 h 80"/>
              <a:gd name="T80" fmla="*/ 29 w 79"/>
              <a:gd name="T81" fmla="*/ 5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 h="80">
                <a:moveTo>
                  <a:pt x="29" y="53"/>
                </a:moveTo>
                <a:cubicBezTo>
                  <a:pt x="28" y="55"/>
                  <a:pt x="27" y="57"/>
                  <a:pt x="25" y="58"/>
                </a:cubicBezTo>
                <a:cubicBezTo>
                  <a:pt x="25" y="65"/>
                  <a:pt x="21" y="60"/>
                  <a:pt x="19" y="61"/>
                </a:cubicBezTo>
                <a:cubicBezTo>
                  <a:pt x="15" y="64"/>
                  <a:pt x="17" y="60"/>
                  <a:pt x="15" y="60"/>
                </a:cubicBezTo>
                <a:cubicBezTo>
                  <a:pt x="12" y="61"/>
                  <a:pt x="10" y="63"/>
                  <a:pt x="9" y="67"/>
                </a:cubicBezTo>
                <a:cubicBezTo>
                  <a:pt x="7" y="72"/>
                  <a:pt x="1" y="65"/>
                  <a:pt x="6" y="64"/>
                </a:cubicBezTo>
                <a:cubicBezTo>
                  <a:pt x="8" y="63"/>
                  <a:pt x="14" y="58"/>
                  <a:pt x="12" y="55"/>
                </a:cubicBezTo>
                <a:cubicBezTo>
                  <a:pt x="6" y="55"/>
                  <a:pt x="13" y="49"/>
                  <a:pt x="7" y="48"/>
                </a:cubicBezTo>
                <a:cubicBezTo>
                  <a:pt x="6" y="46"/>
                  <a:pt x="10" y="46"/>
                  <a:pt x="8" y="44"/>
                </a:cubicBezTo>
                <a:cubicBezTo>
                  <a:pt x="7" y="43"/>
                  <a:pt x="7" y="42"/>
                  <a:pt x="8" y="41"/>
                </a:cubicBezTo>
                <a:cubicBezTo>
                  <a:pt x="10" y="36"/>
                  <a:pt x="14" y="34"/>
                  <a:pt x="18" y="33"/>
                </a:cubicBezTo>
                <a:cubicBezTo>
                  <a:pt x="14" y="33"/>
                  <a:pt x="9" y="31"/>
                  <a:pt x="8" y="26"/>
                </a:cubicBezTo>
                <a:cubicBezTo>
                  <a:pt x="6" y="18"/>
                  <a:pt x="0" y="9"/>
                  <a:pt x="2" y="5"/>
                </a:cubicBezTo>
                <a:cubicBezTo>
                  <a:pt x="4" y="1"/>
                  <a:pt x="10" y="0"/>
                  <a:pt x="16" y="4"/>
                </a:cubicBezTo>
                <a:cubicBezTo>
                  <a:pt x="25" y="10"/>
                  <a:pt x="31" y="20"/>
                  <a:pt x="35" y="30"/>
                </a:cubicBezTo>
                <a:cubicBezTo>
                  <a:pt x="35" y="30"/>
                  <a:pt x="35" y="30"/>
                  <a:pt x="35" y="30"/>
                </a:cubicBezTo>
                <a:cubicBezTo>
                  <a:pt x="36" y="29"/>
                  <a:pt x="36" y="29"/>
                  <a:pt x="37" y="29"/>
                </a:cubicBezTo>
                <a:cubicBezTo>
                  <a:pt x="37" y="24"/>
                  <a:pt x="32" y="20"/>
                  <a:pt x="34" y="15"/>
                </a:cubicBezTo>
                <a:cubicBezTo>
                  <a:pt x="34" y="21"/>
                  <a:pt x="37" y="23"/>
                  <a:pt x="38" y="27"/>
                </a:cubicBezTo>
                <a:cubicBezTo>
                  <a:pt x="40" y="24"/>
                  <a:pt x="44" y="22"/>
                  <a:pt x="46" y="17"/>
                </a:cubicBezTo>
                <a:cubicBezTo>
                  <a:pt x="45" y="21"/>
                  <a:pt x="39" y="24"/>
                  <a:pt x="38" y="29"/>
                </a:cubicBezTo>
                <a:cubicBezTo>
                  <a:pt x="39" y="29"/>
                  <a:pt x="39" y="30"/>
                  <a:pt x="39" y="30"/>
                </a:cubicBezTo>
                <a:cubicBezTo>
                  <a:pt x="39" y="31"/>
                  <a:pt x="39" y="31"/>
                  <a:pt x="39" y="31"/>
                </a:cubicBezTo>
                <a:cubicBezTo>
                  <a:pt x="47" y="22"/>
                  <a:pt x="55" y="16"/>
                  <a:pt x="66" y="14"/>
                </a:cubicBezTo>
                <a:cubicBezTo>
                  <a:pt x="73" y="12"/>
                  <a:pt x="79" y="15"/>
                  <a:pt x="79" y="19"/>
                </a:cubicBezTo>
                <a:cubicBezTo>
                  <a:pt x="79" y="24"/>
                  <a:pt x="71" y="29"/>
                  <a:pt x="66" y="37"/>
                </a:cubicBezTo>
                <a:cubicBezTo>
                  <a:pt x="63" y="41"/>
                  <a:pt x="58" y="41"/>
                  <a:pt x="55" y="39"/>
                </a:cubicBezTo>
                <a:cubicBezTo>
                  <a:pt x="58" y="42"/>
                  <a:pt x="61" y="45"/>
                  <a:pt x="61" y="51"/>
                </a:cubicBezTo>
                <a:cubicBezTo>
                  <a:pt x="61" y="52"/>
                  <a:pt x="61" y="53"/>
                  <a:pt x="60" y="54"/>
                </a:cubicBezTo>
                <a:cubicBezTo>
                  <a:pt x="58" y="55"/>
                  <a:pt x="61" y="57"/>
                  <a:pt x="59" y="57"/>
                </a:cubicBezTo>
                <a:cubicBezTo>
                  <a:pt x="54" y="57"/>
                  <a:pt x="58" y="64"/>
                  <a:pt x="52" y="62"/>
                </a:cubicBezTo>
                <a:cubicBezTo>
                  <a:pt x="50" y="65"/>
                  <a:pt x="53" y="71"/>
                  <a:pt x="55" y="72"/>
                </a:cubicBezTo>
                <a:cubicBezTo>
                  <a:pt x="59" y="76"/>
                  <a:pt x="51" y="80"/>
                  <a:pt x="51" y="74"/>
                </a:cubicBezTo>
                <a:cubicBezTo>
                  <a:pt x="52" y="71"/>
                  <a:pt x="50" y="68"/>
                  <a:pt x="48" y="66"/>
                </a:cubicBezTo>
                <a:cubicBezTo>
                  <a:pt x="46" y="65"/>
                  <a:pt x="46" y="69"/>
                  <a:pt x="43" y="66"/>
                </a:cubicBezTo>
                <a:cubicBezTo>
                  <a:pt x="42" y="64"/>
                  <a:pt x="37" y="67"/>
                  <a:pt x="39" y="61"/>
                </a:cubicBezTo>
                <a:cubicBezTo>
                  <a:pt x="38" y="59"/>
                  <a:pt x="37" y="57"/>
                  <a:pt x="37" y="55"/>
                </a:cubicBezTo>
                <a:cubicBezTo>
                  <a:pt x="32" y="53"/>
                  <a:pt x="34" y="63"/>
                  <a:pt x="31" y="65"/>
                </a:cubicBezTo>
                <a:cubicBezTo>
                  <a:pt x="31" y="66"/>
                  <a:pt x="31" y="66"/>
                  <a:pt x="31" y="66"/>
                </a:cubicBezTo>
                <a:cubicBezTo>
                  <a:pt x="31" y="65"/>
                  <a:pt x="31" y="65"/>
                  <a:pt x="31" y="65"/>
                </a:cubicBezTo>
                <a:cubicBezTo>
                  <a:pt x="29" y="62"/>
                  <a:pt x="34" y="53"/>
                  <a:pt x="29" y="5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243" name="组合 242"/>
          <p:cNvGrpSpPr/>
          <p:nvPr/>
        </p:nvGrpSpPr>
        <p:grpSpPr>
          <a:xfrm>
            <a:off x="5830453" y="821471"/>
            <a:ext cx="531093" cy="5291536"/>
            <a:chOff x="5830453" y="713183"/>
            <a:chExt cx="531093" cy="5291536"/>
          </a:xfrm>
        </p:grpSpPr>
        <p:sp>
          <p:nvSpPr>
            <p:cNvPr id="244" name="Freeform 262"/>
            <p:cNvSpPr>
              <a:spLocks noEditPoints="1"/>
            </p:cNvSpPr>
            <p:nvPr/>
          </p:nvSpPr>
          <p:spPr bwMode="auto">
            <a:xfrm>
              <a:off x="5830453" y="1500981"/>
              <a:ext cx="531093" cy="4503738"/>
            </a:xfrm>
            <a:custGeom>
              <a:avLst/>
              <a:gdLst>
                <a:gd name="T0" fmla="*/ 137 w 255"/>
                <a:gd name="T1" fmla="*/ 106 h 2165"/>
                <a:gd name="T2" fmla="*/ 120 w 255"/>
                <a:gd name="T3" fmla="*/ 0 h 2165"/>
                <a:gd name="T4" fmla="*/ 28 w 255"/>
                <a:gd name="T5" fmla="*/ 206 h 2165"/>
                <a:gd name="T6" fmla="*/ 0 w 255"/>
                <a:gd name="T7" fmla="*/ 218 h 2165"/>
                <a:gd name="T8" fmla="*/ 128 w 255"/>
                <a:gd name="T9" fmla="*/ 307 h 2165"/>
                <a:gd name="T10" fmla="*/ 255 w 255"/>
                <a:gd name="T11" fmla="*/ 218 h 2165"/>
                <a:gd name="T12" fmla="*/ 227 w 255"/>
                <a:gd name="T13" fmla="*/ 206 h 2165"/>
                <a:gd name="T14" fmla="*/ 64 w 255"/>
                <a:gd name="T15" fmla="*/ 218 h 2165"/>
                <a:gd name="T16" fmla="*/ 128 w 255"/>
                <a:gd name="T17" fmla="*/ 141 h 2165"/>
                <a:gd name="T18" fmla="*/ 191 w 255"/>
                <a:gd name="T19" fmla="*/ 218 h 2165"/>
                <a:gd name="T20" fmla="*/ 255 w 255"/>
                <a:gd name="T21" fmla="*/ 1527 h 2165"/>
                <a:gd name="T22" fmla="*/ 146 w 255"/>
                <a:gd name="T23" fmla="*/ 1659 h 2165"/>
                <a:gd name="T24" fmla="*/ 187 w 255"/>
                <a:gd name="T25" fmla="*/ 1700 h 2165"/>
                <a:gd name="T26" fmla="*/ 221 w 255"/>
                <a:gd name="T27" fmla="*/ 1734 h 2165"/>
                <a:gd name="T28" fmla="*/ 146 w 255"/>
                <a:gd name="T29" fmla="*/ 1768 h 2165"/>
                <a:gd name="T30" fmla="*/ 170 w 255"/>
                <a:gd name="T31" fmla="*/ 1845 h 2165"/>
                <a:gd name="T32" fmla="*/ 166 w 255"/>
                <a:gd name="T33" fmla="*/ 1978 h 2165"/>
                <a:gd name="T34" fmla="*/ 174 w 255"/>
                <a:gd name="T35" fmla="*/ 2165 h 2165"/>
                <a:gd name="T36" fmla="*/ 153 w 255"/>
                <a:gd name="T37" fmla="*/ 1879 h 2165"/>
                <a:gd name="T38" fmla="*/ 152 w 255"/>
                <a:gd name="T39" fmla="*/ 1977 h 2165"/>
                <a:gd name="T40" fmla="*/ 155 w 255"/>
                <a:gd name="T41" fmla="*/ 2165 h 2165"/>
                <a:gd name="T42" fmla="*/ 142 w 255"/>
                <a:gd name="T43" fmla="*/ 1885 h 2165"/>
                <a:gd name="T44" fmla="*/ 138 w 255"/>
                <a:gd name="T45" fmla="*/ 1977 h 2165"/>
                <a:gd name="T46" fmla="*/ 136 w 255"/>
                <a:gd name="T47" fmla="*/ 2165 h 2165"/>
                <a:gd name="T48" fmla="*/ 130 w 255"/>
                <a:gd name="T49" fmla="*/ 1888 h 2165"/>
                <a:gd name="T50" fmla="*/ 123 w 255"/>
                <a:gd name="T51" fmla="*/ 1888 h 2165"/>
                <a:gd name="T52" fmla="*/ 125 w 255"/>
                <a:gd name="T53" fmla="*/ 2164 h 2165"/>
                <a:gd name="T54" fmla="*/ 118 w 255"/>
                <a:gd name="T55" fmla="*/ 1977 h 2165"/>
                <a:gd name="T56" fmla="*/ 112 w 255"/>
                <a:gd name="T57" fmla="*/ 1885 h 2165"/>
                <a:gd name="T58" fmla="*/ 106 w 255"/>
                <a:gd name="T59" fmla="*/ 2164 h 2165"/>
                <a:gd name="T60" fmla="*/ 104 w 255"/>
                <a:gd name="T61" fmla="*/ 1977 h 2165"/>
                <a:gd name="T62" fmla="*/ 100 w 255"/>
                <a:gd name="T63" fmla="*/ 1879 h 2165"/>
                <a:gd name="T64" fmla="*/ 87 w 255"/>
                <a:gd name="T65" fmla="*/ 2164 h 2165"/>
                <a:gd name="T66" fmla="*/ 90 w 255"/>
                <a:gd name="T67" fmla="*/ 1977 h 2165"/>
                <a:gd name="T68" fmla="*/ 83 w 255"/>
                <a:gd name="T69" fmla="*/ 1845 h 2165"/>
                <a:gd name="T70" fmla="*/ 109 w 255"/>
                <a:gd name="T71" fmla="*/ 1768 h 2165"/>
                <a:gd name="T72" fmla="*/ 34 w 255"/>
                <a:gd name="T73" fmla="*/ 1734 h 2165"/>
                <a:gd name="T74" fmla="*/ 68 w 255"/>
                <a:gd name="T75" fmla="*/ 1700 h 2165"/>
                <a:gd name="T76" fmla="*/ 109 w 255"/>
                <a:gd name="T77" fmla="*/ 1659 h 2165"/>
                <a:gd name="T78" fmla="*/ 0 w 255"/>
                <a:gd name="T79" fmla="*/ 1527 h 2165"/>
                <a:gd name="T80" fmla="*/ 255 w 255"/>
                <a:gd name="T81" fmla="*/ 1527 h 2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165">
                  <a:moveTo>
                    <a:pt x="135" y="106"/>
                  </a:moveTo>
                  <a:cubicBezTo>
                    <a:pt x="137" y="106"/>
                    <a:pt x="137" y="106"/>
                    <a:pt x="137" y="106"/>
                  </a:cubicBezTo>
                  <a:cubicBezTo>
                    <a:pt x="137" y="0"/>
                    <a:pt x="137" y="0"/>
                    <a:pt x="137" y="0"/>
                  </a:cubicBezTo>
                  <a:cubicBezTo>
                    <a:pt x="120" y="0"/>
                    <a:pt x="120" y="0"/>
                    <a:pt x="120" y="0"/>
                  </a:cubicBezTo>
                  <a:cubicBezTo>
                    <a:pt x="120" y="106"/>
                    <a:pt x="120" y="106"/>
                    <a:pt x="120" y="106"/>
                  </a:cubicBezTo>
                  <a:cubicBezTo>
                    <a:pt x="68" y="110"/>
                    <a:pt x="28" y="153"/>
                    <a:pt x="28" y="206"/>
                  </a:cubicBezTo>
                  <a:cubicBezTo>
                    <a:pt x="28" y="210"/>
                    <a:pt x="28" y="214"/>
                    <a:pt x="28" y="218"/>
                  </a:cubicBezTo>
                  <a:cubicBezTo>
                    <a:pt x="0" y="218"/>
                    <a:pt x="0" y="218"/>
                    <a:pt x="0" y="218"/>
                  </a:cubicBezTo>
                  <a:cubicBezTo>
                    <a:pt x="0" y="315"/>
                    <a:pt x="0" y="315"/>
                    <a:pt x="0" y="315"/>
                  </a:cubicBezTo>
                  <a:cubicBezTo>
                    <a:pt x="41" y="309"/>
                    <a:pt x="84" y="307"/>
                    <a:pt x="128" y="307"/>
                  </a:cubicBezTo>
                  <a:cubicBezTo>
                    <a:pt x="171" y="307"/>
                    <a:pt x="214" y="309"/>
                    <a:pt x="255" y="315"/>
                  </a:cubicBezTo>
                  <a:cubicBezTo>
                    <a:pt x="255" y="218"/>
                    <a:pt x="255" y="218"/>
                    <a:pt x="255" y="218"/>
                  </a:cubicBezTo>
                  <a:cubicBezTo>
                    <a:pt x="227" y="218"/>
                    <a:pt x="227" y="218"/>
                    <a:pt x="227" y="218"/>
                  </a:cubicBezTo>
                  <a:cubicBezTo>
                    <a:pt x="227" y="214"/>
                    <a:pt x="227" y="210"/>
                    <a:pt x="227" y="206"/>
                  </a:cubicBezTo>
                  <a:cubicBezTo>
                    <a:pt x="227" y="153"/>
                    <a:pt x="187" y="110"/>
                    <a:pt x="135" y="106"/>
                  </a:cubicBezTo>
                  <a:close/>
                  <a:moveTo>
                    <a:pt x="64" y="218"/>
                  </a:moveTo>
                  <a:cubicBezTo>
                    <a:pt x="64" y="214"/>
                    <a:pt x="63" y="210"/>
                    <a:pt x="63" y="206"/>
                  </a:cubicBezTo>
                  <a:cubicBezTo>
                    <a:pt x="63" y="170"/>
                    <a:pt x="92" y="141"/>
                    <a:pt x="128" y="141"/>
                  </a:cubicBezTo>
                  <a:cubicBezTo>
                    <a:pt x="163" y="141"/>
                    <a:pt x="192" y="170"/>
                    <a:pt x="192" y="206"/>
                  </a:cubicBezTo>
                  <a:cubicBezTo>
                    <a:pt x="192" y="210"/>
                    <a:pt x="191" y="214"/>
                    <a:pt x="191" y="218"/>
                  </a:cubicBezTo>
                  <a:cubicBezTo>
                    <a:pt x="64" y="218"/>
                    <a:pt x="64" y="218"/>
                    <a:pt x="64" y="218"/>
                  </a:cubicBezTo>
                  <a:close/>
                  <a:moveTo>
                    <a:pt x="255" y="1527"/>
                  </a:moveTo>
                  <a:cubicBezTo>
                    <a:pt x="255" y="1659"/>
                    <a:pt x="255" y="1659"/>
                    <a:pt x="255" y="1659"/>
                  </a:cubicBezTo>
                  <a:cubicBezTo>
                    <a:pt x="146" y="1659"/>
                    <a:pt x="146" y="1659"/>
                    <a:pt x="146" y="1659"/>
                  </a:cubicBezTo>
                  <a:cubicBezTo>
                    <a:pt x="146" y="1700"/>
                    <a:pt x="146" y="1700"/>
                    <a:pt x="146" y="1700"/>
                  </a:cubicBezTo>
                  <a:cubicBezTo>
                    <a:pt x="187" y="1700"/>
                    <a:pt x="187" y="1700"/>
                    <a:pt x="187" y="1700"/>
                  </a:cubicBezTo>
                  <a:cubicBezTo>
                    <a:pt x="206" y="1700"/>
                    <a:pt x="221" y="1715"/>
                    <a:pt x="221" y="1734"/>
                  </a:cubicBezTo>
                  <a:cubicBezTo>
                    <a:pt x="221" y="1734"/>
                    <a:pt x="221" y="1734"/>
                    <a:pt x="221" y="1734"/>
                  </a:cubicBezTo>
                  <a:cubicBezTo>
                    <a:pt x="221" y="1753"/>
                    <a:pt x="206" y="1768"/>
                    <a:pt x="187" y="1768"/>
                  </a:cubicBezTo>
                  <a:cubicBezTo>
                    <a:pt x="146" y="1768"/>
                    <a:pt x="146" y="1768"/>
                    <a:pt x="146" y="1768"/>
                  </a:cubicBezTo>
                  <a:cubicBezTo>
                    <a:pt x="146" y="1806"/>
                    <a:pt x="146" y="1806"/>
                    <a:pt x="146" y="1806"/>
                  </a:cubicBezTo>
                  <a:cubicBezTo>
                    <a:pt x="160" y="1813"/>
                    <a:pt x="170" y="1828"/>
                    <a:pt x="170" y="1845"/>
                  </a:cubicBezTo>
                  <a:cubicBezTo>
                    <a:pt x="170" y="1856"/>
                    <a:pt x="165" y="1867"/>
                    <a:pt x="158" y="1875"/>
                  </a:cubicBezTo>
                  <a:cubicBezTo>
                    <a:pt x="166" y="1978"/>
                    <a:pt x="166" y="1978"/>
                    <a:pt x="166" y="1978"/>
                  </a:cubicBezTo>
                  <a:cubicBezTo>
                    <a:pt x="171" y="2028"/>
                    <a:pt x="176" y="2090"/>
                    <a:pt x="182" y="2165"/>
                  </a:cubicBezTo>
                  <a:cubicBezTo>
                    <a:pt x="180" y="2165"/>
                    <a:pt x="177" y="2165"/>
                    <a:pt x="174" y="2165"/>
                  </a:cubicBezTo>
                  <a:cubicBezTo>
                    <a:pt x="169" y="2090"/>
                    <a:pt x="164" y="2028"/>
                    <a:pt x="160" y="1978"/>
                  </a:cubicBezTo>
                  <a:cubicBezTo>
                    <a:pt x="153" y="1879"/>
                    <a:pt x="153" y="1879"/>
                    <a:pt x="153" y="1879"/>
                  </a:cubicBezTo>
                  <a:cubicBezTo>
                    <a:pt x="151" y="1880"/>
                    <a:pt x="149" y="1882"/>
                    <a:pt x="147" y="1883"/>
                  </a:cubicBezTo>
                  <a:cubicBezTo>
                    <a:pt x="152" y="1977"/>
                    <a:pt x="152" y="1977"/>
                    <a:pt x="152" y="1977"/>
                  </a:cubicBezTo>
                  <a:cubicBezTo>
                    <a:pt x="155" y="2028"/>
                    <a:pt x="159" y="2089"/>
                    <a:pt x="163" y="2165"/>
                  </a:cubicBezTo>
                  <a:cubicBezTo>
                    <a:pt x="160" y="2165"/>
                    <a:pt x="158" y="2165"/>
                    <a:pt x="155" y="2165"/>
                  </a:cubicBezTo>
                  <a:cubicBezTo>
                    <a:pt x="151" y="2089"/>
                    <a:pt x="148" y="2028"/>
                    <a:pt x="146" y="1977"/>
                  </a:cubicBezTo>
                  <a:cubicBezTo>
                    <a:pt x="142" y="1885"/>
                    <a:pt x="142" y="1885"/>
                    <a:pt x="142" y="1885"/>
                  </a:cubicBezTo>
                  <a:cubicBezTo>
                    <a:pt x="140" y="1886"/>
                    <a:pt x="137" y="1887"/>
                    <a:pt x="135" y="1887"/>
                  </a:cubicBezTo>
                  <a:cubicBezTo>
                    <a:pt x="138" y="1977"/>
                    <a:pt x="138" y="1977"/>
                    <a:pt x="138" y="1977"/>
                  </a:cubicBezTo>
                  <a:cubicBezTo>
                    <a:pt x="140" y="2028"/>
                    <a:pt x="142" y="2089"/>
                    <a:pt x="144" y="2165"/>
                  </a:cubicBezTo>
                  <a:cubicBezTo>
                    <a:pt x="141" y="2165"/>
                    <a:pt x="138" y="2165"/>
                    <a:pt x="136" y="2165"/>
                  </a:cubicBezTo>
                  <a:cubicBezTo>
                    <a:pt x="134" y="2089"/>
                    <a:pt x="133" y="2028"/>
                    <a:pt x="132" y="1977"/>
                  </a:cubicBezTo>
                  <a:cubicBezTo>
                    <a:pt x="130" y="1888"/>
                    <a:pt x="130" y="1888"/>
                    <a:pt x="130" y="1888"/>
                  </a:cubicBezTo>
                  <a:cubicBezTo>
                    <a:pt x="129" y="1888"/>
                    <a:pt x="128" y="1888"/>
                    <a:pt x="127" y="1888"/>
                  </a:cubicBezTo>
                  <a:cubicBezTo>
                    <a:pt x="126" y="1888"/>
                    <a:pt x="124" y="1888"/>
                    <a:pt x="123" y="1888"/>
                  </a:cubicBezTo>
                  <a:cubicBezTo>
                    <a:pt x="124" y="1977"/>
                    <a:pt x="124" y="1977"/>
                    <a:pt x="124" y="1977"/>
                  </a:cubicBezTo>
                  <a:cubicBezTo>
                    <a:pt x="124" y="2028"/>
                    <a:pt x="124" y="2089"/>
                    <a:pt x="125" y="2164"/>
                  </a:cubicBezTo>
                  <a:cubicBezTo>
                    <a:pt x="122" y="2164"/>
                    <a:pt x="119" y="2164"/>
                    <a:pt x="117" y="2164"/>
                  </a:cubicBezTo>
                  <a:cubicBezTo>
                    <a:pt x="117" y="2089"/>
                    <a:pt x="117" y="2028"/>
                    <a:pt x="118" y="1977"/>
                  </a:cubicBezTo>
                  <a:cubicBezTo>
                    <a:pt x="118" y="1887"/>
                    <a:pt x="118" y="1887"/>
                    <a:pt x="118" y="1887"/>
                  </a:cubicBezTo>
                  <a:cubicBezTo>
                    <a:pt x="116" y="1887"/>
                    <a:pt x="114" y="1886"/>
                    <a:pt x="112" y="1885"/>
                  </a:cubicBezTo>
                  <a:cubicBezTo>
                    <a:pt x="110" y="1977"/>
                    <a:pt x="110" y="1977"/>
                    <a:pt x="110" y="1977"/>
                  </a:cubicBezTo>
                  <a:cubicBezTo>
                    <a:pt x="109" y="2028"/>
                    <a:pt x="107" y="2089"/>
                    <a:pt x="106" y="2164"/>
                  </a:cubicBezTo>
                  <a:cubicBezTo>
                    <a:pt x="103" y="2164"/>
                    <a:pt x="100" y="2164"/>
                    <a:pt x="98" y="2164"/>
                  </a:cubicBezTo>
                  <a:cubicBezTo>
                    <a:pt x="100" y="2089"/>
                    <a:pt x="102" y="2028"/>
                    <a:pt x="104" y="1977"/>
                  </a:cubicBezTo>
                  <a:cubicBezTo>
                    <a:pt x="107" y="1883"/>
                    <a:pt x="107" y="1883"/>
                    <a:pt x="107" y="1883"/>
                  </a:cubicBezTo>
                  <a:cubicBezTo>
                    <a:pt x="104" y="1882"/>
                    <a:pt x="102" y="1881"/>
                    <a:pt x="100" y="1879"/>
                  </a:cubicBezTo>
                  <a:cubicBezTo>
                    <a:pt x="99" y="1908"/>
                    <a:pt x="97" y="1940"/>
                    <a:pt x="96" y="1977"/>
                  </a:cubicBezTo>
                  <a:cubicBezTo>
                    <a:pt x="93" y="2028"/>
                    <a:pt x="90" y="2089"/>
                    <a:pt x="87" y="2164"/>
                  </a:cubicBezTo>
                  <a:cubicBezTo>
                    <a:pt x="84" y="2164"/>
                    <a:pt x="81" y="2164"/>
                    <a:pt x="79" y="2164"/>
                  </a:cubicBezTo>
                  <a:cubicBezTo>
                    <a:pt x="83" y="2089"/>
                    <a:pt x="87" y="2028"/>
                    <a:pt x="90" y="1977"/>
                  </a:cubicBezTo>
                  <a:cubicBezTo>
                    <a:pt x="96" y="1875"/>
                    <a:pt x="96" y="1875"/>
                    <a:pt x="96" y="1875"/>
                  </a:cubicBezTo>
                  <a:cubicBezTo>
                    <a:pt x="88" y="1867"/>
                    <a:pt x="83" y="1857"/>
                    <a:pt x="83" y="1845"/>
                  </a:cubicBezTo>
                  <a:cubicBezTo>
                    <a:pt x="83" y="1827"/>
                    <a:pt x="94" y="1812"/>
                    <a:pt x="109" y="1805"/>
                  </a:cubicBezTo>
                  <a:cubicBezTo>
                    <a:pt x="109" y="1768"/>
                    <a:pt x="109" y="1768"/>
                    <a:pt x="109" y="1768"/>
                  </a:cubicBezTo>
                  <a:cubicBezTo>
                    <a:pt x="68" y="1768"/>
                    <a:pt x="68" y="1768"/>
                    <a:pt x="68" y="1768"/>
                  </a:cubicBezTo>
                  <a:cubicBezTo>
                    <a:pt x="49" y="1768"/>
                    <a:pt x="34" y="1753"/>
                    <a:pt x="34" y="1734"/>
                  </a:cubicBezTo>
                  <a:cubicBezTo>
                    <a:pt x="34" y="1734"/>
                    <a:pt x="34" y="1734"/>
                    <a:pt x="34" y="1734"/>
                  </a:cubicBezTo>
                  <a:cubicBezTo>
                    <a:pt x="34" y="1715"/>
                    <a:pt x="49" y="1700"/>
                    <a:pt x="68" y="1700"/>
                  </a:cubicBezTo>
                  <a:cubicBezTo>
                    <a:pt x="109" y="1700"/>
                    <a:pt x="109" y="1700"/>
                    <a:pt x="109" y="1700"/>
                  </a:cubicBezTo>
                  <a:cubicBezTo>
                    <a:pt x="109" y="1659"/>
                    <a:pt x="109" y="1659"/>
                    <a:pt x="109" y="1659"/>
                  </a:cubicBezTo>
                  <a:cubicBezTo>
                    <a:pt x="0" y="1659"/>
                    <a:pt x="0" y="1659"/>
                    <a:pt x="0" y="1659"/>
                  </a:cubicBezTo>
                  <a:cubicBezTo>
                    <a:pt x="0" y="1527"/>
                    <a:pt x="0" y="1527"/>
                    <a:pt x="0" y="1527"/>
                  </a:cubicBezTo>
                  <a:cubicBezTo>
                    <a:pt x="41" y="1532"/>
                    <a:pt x="84" y="1534"/>
                    <a:pt x="128" y="1534"/>
                  </a:cubicBezTo>
                  <a:cubicBezTo>
                    <a:pt x="171" y="1534"/>
                    <a:pt x="214" y="1532"/>
                    <a:pt x="255" y="1527"/>
                  </a:cubicBezTo>
                  <a:close/>
                </a:path>
              </a:pathLst>
            </a:custGeom>
            <a:solidFill>
              <a:srgbClr val="3D282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45" name="矩形 244"/>
            <p:cNvSpPr/>
            <p:nvPr/>
          </p:nvSpPr>
          <p:spPr>
            <a:xfrm>
              <a:off x="6079311" y="713183"/>
              <a:ext cx="34350" cy="787798"/>
            </a:xfrm>
            <a:prstGeom prst="rect">
              <a:avLst/>
            </a:prstGeom>
            <a:solidFill>
              <a:srgbClr val="3D2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6" name="Freeform 187"/>
          <p:cNvSpPr>
            <a:spLocks/>
          </p:cNvSpPr>
          <p:nvPr/>
        </p:nvSpPr>
        <p:spPr bwMode="auto">
          <a:xfrm>
            <a:off x="3668438" y="2558343"/>
            <a:ext cx="504837" cy="504119"/>
          </a:xfrm>
          <a:custGeom>
            <a:avLst/>
            <a:gdLst>
              <a:gd name="T0" fmla="*/ 102 w 297"/>
              <a:gd name="T1" fmla="*/ 193 h 297"/>
              <a:gd name="T2" fmla="*/ 86 w 297"/>
              <a:gd name="T3" fmla="*/ 205 h 297"/>
              <a:gd name="T4" fmla="*/ 63 w 297"/>
              <a:gd name="T5" fmla="*/ 212 h 297"/>
              <a:gd name="T6" fmla="*/ 51 w 297"/>
              <a:gd name="T7" fmla="*/ 204 h 297"/>
              <a:gd name="T8" fmla="*/ 26 w 297"/>
              <a:gd name="T9" fmla="*/ 222 h 297"/>
              <a:gd name="T10" fmla="*/ 19 w 297"/>
              <a:gd name="T11" fmla="*/ 210 h 297"/>
              <a:gd name="T12" fmla="*/ 45 w 297"/>
              <a:gd name="T13" fmla="*/ 187 h 297"/>
              <a:gd name="T14" fmla="*/ 34 w 297"/>
              <a:gd name="T15" fmla="*/ 159 h 297"/>
              <a:gd name="T16" fmla="*/ 40 w 297"/>
              <a:gd name="T17" fmla="*/ 146 h 297"/>
              <a:gd name="T18" fmla="*/ 40 w 297"/>
              <a:gd name="T19" fmla="*/ 136 h 297"/>
              <a:gd name="T20" fmla="*/ 80 w 297"/>
              <a:gd name="T21" fmla="*/ 115 h 297"/>
              <a:gd name="T22" fmla="*/ 53 w 297"/>
              <a:gd name="T23" fmla="*/ 87 h 297"/>
              <a:gd name="T24" fmla="*/ 49 w 297"/>
              <a:gd name="T25" fmla="*/ 11 h 297"/>
              <a:gd name="T26" fmla="*/ 95 w 297"/>
              <a:gd name="T27" fmla="*/ 20 h 297"/>
              <a:gd name="T28" fmla="*/ 140 w 297"/>
              <a:gd name="T29" fmla="*/ 120 h 297"/>
              <a:gd name="T30" fmla="*/ 141 w 297"/>
              <a:gd name="T31" fmla="*/ 118 h 297"/>
              <a:gd name="T32" fmla="*/ 148 w 297"/>
              <a:gd name="T33" fmla="*/ 116 h 297"/>
              <a:gd name="T34" fmla="*/ 147 w 297"/>
              <a:gd name="T35" fmla="*/ 69 h 297"/>
              <a:gd name="T36" fmla="*/ 151 w 297"/>
              <a:gd name="T37" fmla="*/ 112 h 297"/>
              <a:gd name="T38" fmla="*/ 185 w 297"/>
              <a:gd name="T39" fmla="*/ 84 h 297"/>
              <a:gd name="T40" fmla="*/ 151 w 297"/>
              <a:gd name="T41" fmla="*/ 117 h 297"/>
              <a:gd name="T42" fmla="*/ 154 w 297"/>
              <a:gd name="T43" fmla="*/ 124 h 297"/>
              <a:gd name="T44" fmla="*/ 153 w 297"/>
              <a:gd name="T45" fmla="*/ 126 h 297"/>
              <a:gd name="T46" fmla="*/ 256 w 297"/>
              <a:gd name="T47" fmla="*/ 87 h 297"/>
              <a:gd name="T48" fmla="*/ 294 w 297"/>
              <a:gd name="T49" fmla="*/ 114 h 297"/>
              <a:gd name="T50" fmla="*/ 238 w 297"/>
              <a:gd name="T51" fmla="*/ 165 h 297"/>
              <a:gd name="T52" fmla="*/ 198 w 297"/>
              <a:gd name="T53" fmla="*/ 165 h 297"/>
              <a:gd name="T54" fmla="*/ 212 w 297"/>
              <a:gd name="T55" fmla="*/ 208 h 297"/>
              <a:gd name="T56" fmla="*/ 204 w 297"/>
              <a:gd name="T57" fmla="*/ 216 h 297"/>
              <a:gd name="T58" fmla="*/ 199 w 297"/>
              <a:gd name="T59" fmla="*/ 228 h 297"/>
              <a:gd name="T60" fmla="*/ 172 w 297"/>
              <a:gd name="T61" fmla="*/ 240 h 297"/>
              <a:gd name="T62" fmla="*/ 174 w 297"/>
              <a:gd name="T63" fmla="*/ 275 h 297"/>
              <a:gd name="T64" fmla="*/ 160 w 297"/>
              <a:gd name="T65" fmla="*/ 278 h 297"/>
              <a:gd name="T66" fmla="*/ 156 w 297"/>
              <a:gd name="T67" fmla="*/ 248 h 297"/>
              <a:gd name="T68" fmla="*/ 141 w 297"/>
              <a:gd name="T69" fmla="*/ 245 h 297"/>
              <a:gd name="T70" fmla="*/ 130 w 297"/>
              <a:gd name="T71" fmla="*/ 224 h 297"/>
              <a:gd name="T72" fmla="*/ 128 w 297"/>
              <a:gd name="T73" fmla="*/ 203 h 297"/>
              <a:gd name="T74" fmla="*/ 100 w 297"/>
              <a:gd name="T75" fmla="*/ 234 h 297"/>
              <a:gd name="T76" fmla="*/ 100 w 297"/>
              <a:gd name="T77" fmla="*/ 234 h 297"/>
              <a:gd name="T78" fmla="*/ 99 w 297"/>
              <a:gd name="T79" fmla="*/ 234 h 297"/>
              <a:gd name="T80" fmla="*/ 102 w 297"/>
              <a:gd name="T81" fmla="*/ 19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7" h="297">
                <a:moveTo>
                  <a:pt x="102" y="193"/>
                </a:moveTo>
                <a:cubicBezTo>
                  <a:pt x="98" y="198"/>
                  <a:pt x="92" y="204"/>
                  <a:pt x="86" y="205"/>
                </a:cubicBezTo>
                <a:cubicBezTo>
                  <a:pt x="79" y="229"/>
                  <a:pt x="69" y="209"/>
                  <a:pt x="63" y="212"/>
                </a:cubicBezTo>
                <a:cubicBezTo>
                  <a:pt x="49" y="216"/>
                  <a:pt x="57" y="205"/>
                  <a:pt x="51" y="204"/>
                </a:cubicBezTo>
                <a:cubicBezTo>
                  <a:pt x="39" y="205"/>
                  <a:pt x="30" y="210"/>
                  <a:pt x="26" y="222"/>
                </a:cubicBezTo>
                <a:cubicBezTo>
                  <a:pt x="15" y="238"/>
                  <a:pt x="0" y="212"/>
                  <a:pt x="19" y="210"/>
                </a:cubicBezTo>
                <a:cubicBezTo>
                  <a:pt x="27" y="210"/>
                  <a:pt x="47" y="197"/>
                  <a:pt x="45" y="187"/>
                </a:cubicBezTo>
                <a:cubicBezTo>
                  <a:pt x="25" y="181"/>
                  <a:pt x="50" y="167"/>
                  <a:pt x="34" y="159"/>
                </a:cubicBezTo>
                <a:cubicBezTo>
                  <a:pt x="30" y="153"/>
                  <a:pt x="43" y="153"/>
                  <a:pt x="40" y="146"/>
                </a:cubicBezTo>
                <a:cubicBezTo>
                  <a:pt x="37" y="143"/>
                  <a:pt x="37" y="140"/>
                  <a:pt x="40" y="136"/>
                </a:cubicBezTo>
                <a:cubicBezTo>
                  <a:pt x="51" y="121"/>
                  <a:pt x="65" y="116"/>
                  <a:pt x="80" y="115"/>
                </a:cubicBezTo>
                <a:cubicBezTo>
                  <a:pt x="67" y="115"/>
                  <a:pt x="52" y="104"/>
                  <a:pt x="53" y="87"/>
                </a:cubicBezTo>
                <a:cubicBezTo>
                  <a:pt x="53" y="57"/>
                  <a:pt x="39" y="25"/>
                  <a:pt x="49" y="11"/>
                </a:cubicBezTo>
                <a:cubicBezTo>
                  <a:pt x="57" y="0"/>
                  <a:pt x="79" y="1"/>
                  <a:pt x="95" y="20"/>
                </a:cubicBezTo>
                <a:cubicBezTo>
                  <a:pt x="122" y="46"/>
                  <a:pt x="134" y="82"/>
                  <a:pt x="140" y="120"/>
                </a:cubicBezTo>
                <a:cubicBezTo>
                  <a:pt x="141" y="118"/>
                  <a:pt x="141" y="118"/>
                  <a:pt x="141" y="118"/>
                </a:cubicBezTo>
                <a:cubicBezTo>
                  <a:pt x="142" y="116"/>
                  <a:pt x="145" y="115"/>
                  <a:pt x="148" y="116"/>
                </a:cubicBezTo>
                <a:cubicBezTo>
                  <a:pt x="152" y="100"/>
                  <a:pt x="138" y="85"/>
                  <a:pt x="147" y="69"/>
                </a:cubicBezTo>
                <a:cubicBezTo>
                  <a:pt x="143" y="87"/>
                  <a:pt x="151" y="97"/>
                  <a:pt x="151" y="112"/>
                </a:cubicBezTo>
                <a:cubicBezTo>
                  <a:pt x="161" y="102"/>
                  <a:pt x="175" y="98"/>
                  <a:pt x="185" y="84"/>
                </a:cubicBezTo>
                <a:cubicBezTo>
                  <a:pt x="181" y="98"/>
                  <a:pt x="158" y="104"/>
                  <a:pt x="151" y="117"/>
                </a:cubicBezTo>
                <a:cubicBezTo>
                  <a:pt x="153" y="119"/>
                  <a:pt x="155" y="121"/>
                  <a:pt x="154" y="124"/>
                </a:cubicBezTo>
                <a:cubicBezTo>
                  <a:pt x="153" y="126"/>
                  <a:pt x="153" y="126"/>
                  <a:pt x="153" y="126"/>
                </a:cubicBezTo>
                <a:cubicBezTo>
                  <a:pt x="185" y="103"/>
                  <a:pt x="218" y="87"/>
                  <a:pt x="256" y="87"/>
                </a:cubicBezTo>
                <a:cubicBezTo>
                  <a:pt x="281" y="86"/>
                  <a:pt x="297" y="101"/>
                  <a:pt x="294" y="114"/>
                </a:cubicBezTo>
                <a:cubicBezTo>
                  <a:pt x="291" y="131"/>
                  <a:pt x="259" y="144"/>
                  <a:pt x="238" y="165"/>
                </a:cubicBezTo>
                <a:cubicBezTo>
                  <a:pt x="226" y="177"/>
                  <a:pt x="208" y="174"/>
                  <a:pt x="198" y="165"/>
                </a:cubicBezTo>
                <a:cubicBezTo>
                  <a:pt x="208" y="176"/>
                  <a:pt x="214" y="190"/>
                  <a:pt x="212" y="208"/>
                </a:cubicBezTo>
                <a:cubicBezTo>
                  <a:pt x="211" y="213"/>
                  <a:pt x="209" y="215"/>
                  <a:pt x="204" y="216"/>
                </a:cubicBezTo>
                <a:cubicBezTo>
                  <a:pt x="197" y="218"/>
                  <a:pt x="207" y="227"/>
                  <a:pt x="199" y="228"/>
                </a:cubicBezTo>
                <a:cubicBezTo>
                  <a:pt x="182" y="223"/>
                  <a:pt x="190" y="250"/>
                  <a:pt x="172" y="240"/>
                </a:cubicBezTo>
                <a:cubicBezTo>
                  <a:pt x="163" y="245"/>
                  <a:pt x="168" y="270"/>
                  <a:pt x="174" y="275"/>
                </a:cubicBezTo>
                <a:cubicBezTo>
                  <a:pt x="186" y="290"/>
                  <a:pt x="156" y="297"/>
                  <a:pt x="160" y="278"/>
                </a:cubicBezTo>
                <a:cubicBezTo>
                  <a:pt x="165" y="267"/>
                  <a:pt x="163" y="257"/>
                  <a:pt x="156" y="248"/>
                </a:cubicBezTo>
                <a:cubicBezTo>
                  <a:pt x="150" y="244"/>
                  <a:pt x="148" y="258"/>
                  <a:pt x="141" y="245"/>
                </a:cubicBezTo>
                <a:cubicBezTo>
                  <a:pt x="139" y="238"/>
                  <a:pt x="118" y="245"/>
                  <a:pt x="130" y="224"/>
                </a:cubicBezTo>
                <a:cubicBezTo>
                  <a:pt x="127" y="219"/>
                  <a:pt x="126" y="210"/>
                  <a:pt x="128" y="203"/>
                </a:cubicBezTo>
                <a:cubicBezTo>
                  <a:pt x="114" y="193"/>
                  <a:pt x="111" y="228"/>
                  <a:pt x="100" y="234"/>
                </a:cubicBezTo>
                <a:cubicBezTo>
                  <a:pt x="100" y="234"/>
                  <a:pt x="100" y="234"/>
                  <a:pt x="100" y="234"/>
                </a:cubicBezTo>
                <a:cubicBezTo>
                  <a:pt x="99" y="234"/>
                  <a:pt x="99" y="234"/>
                  <a:pt x="99" y="234"/>
                </a:cubicBezTo>
                <a:cubicBezTo>
                  <a:pt x="97" y="222"/>
                  <a:pt x="119" y="195"/>
                  <a:pt x="102" y="193"/>
                </a:cubicBezTo>
                <a:close/>
              </a:path>
            </a:pathLst>
          </a:custGeom>
          <a:solidFill>
            <a:srgbClr val="AD0B0B"/>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p>
        </p:txBody>
      </p:sp>
      <p:grpSp>
        <p:nvGrpSpPr>
          <p:cNvPr id="247" name="组合 246"/>
          <p:cNvGrpSpPr/>
          <p:nvPr/>
        </p:nvGrpSpPr>
        <p:grpSpPr>
          <a:xfrm>
            <a:off x="8166540" y="3818660"/>
            <a:ext cx="407323" cy="410916"/>
            <a:chOff x="7657623" y="3840493"/>
            <a:chExt cx="298960" cy="301597"/>
          </a:xfrm>
          <a:effectLst>
            <a:outerShdw blurRad="50800" dist="38100" dir="8100000" algn="tr" rotWithShape="0">
              <a:prstClr val="black">
                <a:alpha val="40000"/>
              </a:prstClr>
            </a:outerShdw>
          </a:effectLst>
        </p:grpSpPr>
        <p:sp>
          <p:nvSpPr>
            <p:cNvPr id="248" name="Freeform 210"/>
            <p:cNvSpPr>
              <a:spLocks noEditPoints="1"/>
            </p:cNvSpPr>
            <p:nvPr/>
          </p:nvSpPr>
          <p:spPr bwMode="auto">
            <a:xfrm>
              <a:off x="7657623" y="3840493"/>
              <a:ext cx="298960" cy="301597"/>
            </a:xfrm>
            <a:custGeom>
              <a:avLst/>
              <a:gdLst>
                <a:gd name="T0" fmla="*/ 72 w 144"/>
                <a:gd name="T1" fmla="*/ 8 h 145"/>
                <a:gd name="T2" fmla="*/ 60 w 144"/>
                <a:gd name="T3" fmla="*/ 16 h 145"/>
                <a:gd name="T4" fmla="*/ 47 w 144"/>
                <a:gd name="T5" fmla="*/ 14 h 145"/>
                <a:gd name="T6" fmla="*/ 14 w 144"/>
                <a:gd name="T7" fmla="*/ 24 h 145"/>
                <a:gd name="T8" fmla="*/ 32 w 144"/>
                <a:gd name="T9" fmla="*/ 30 h 145"/>
                <a:gd name="T10" fmla="*/ 24 w 144"/>
                <a:gd name="T11" fmla="*/ 38 h 145"/>
                <a:gd name="T12" fmla="*/ 14 w 144"/>
                <a:gd name="T13" fmla="*/ 24 h 145"/>
                <a:gd name="T14" fmla="*/ 7 w 144"/>
                <a:gd name="T15" fmla="*/ 54 h 145"/>
                <a:gd name="T16" fmla="*/ 15 w 144"/>
                <a:gd name="T17" fmla="*/ 65 h 145"/>
                <a:gd name="T18" fmla="*/ 15 w 144"/>
                <a:gd name="T19" fmla="*/ 70 h 145"/>
                <a:gd name="T20" fmla="*/ 0 w 144"/>
                <a:gd name="T21" fmla="*/ 65 h 145"/>
                <a:gd name="T22" fmla="*/ 11 w 144"/>
                <a:gd name="T23" fmla="*/ 92 h 145"/>
                <a:gd name="T24" fmla="*/ 21 w 144"/>
                <a:gd name="T25" fmla="*/ 102 h 145"/>
                <a:gd name="T26" fmla="*/ 23 w 144"/>
                <a:gd name="T27" fmla="*/ 114 h 145"/>
                <a:gd name="T28" fmla="*/ 39 w 144"/>
                <a:gd name="T29" fmla="*/ 137 h 145"/>
                <a:gd name="T30" fmla="*/ 44 w 144"/>
                <a:gd name="T31" fmla="*/ 123 h 145"/>
                <a:gd name="T32" fmla="*/ 50 w 144"/>
                <a:gd name="T33" fmla="*/ 125 h 145"/>
                <a:gd name="T34" fmla="*/ 39 w 144"/>
                <a:gd name="T35" fmla="*/ 137 h 145"/>
                <a:gd name="T36" fmla="*/ 70 w 144"/>
                <a:gd name="T37" fmla="*/ 136 h 145"/>
                <a:gd name="T38" fmla="*/ 83 w 144"/>
                <a:gd name="T39" fmla="*/ 129 h 145"/>
                <a:gd name="T40" fmla="*/ 95 w 144"/>
                <a:gd name="T41" fmla="*/ 131 h 145"/>
                <a:gd name="T42" fmla="*/ 128 w 144"/>
                <a:gd name="T43" fmla="*/ 118 h 145"/>
                <a:gd name="T44" fmla="*/ 110 w 144"/>
                <a:gd name="T45" fmla="*/ 114 h 145"/>
                <a:gd name="T46" fmla="*/ 118 w 144"/>
                <a:gd name="T47" fmla="*/ 105 h 145"/>
                <a:gd name="T48" fmla="*/ 128 w 144"/>
                <a:gd name="T49" fmla="*/ 118 h 145"/>
                <a:gd name="T50" fmla="*/ 134 w 144"/>
                <a:gd name="T51" fmla="*/ 90 h 145"/>
                <a:gd name="T52" fmla="*/ 128 w 144"/>
                <a:gd name="T53" fmla="*/ 76 h 145"/>
                <a:gd name="T54" fmla="*/ 134 w 144"/>
                <a:gd name="T55" fmla="*/ 65 h 145"/>
                <a:gd name="T56" fmla="*/ 134 w 144"/>
                <a:gd name="T57" fmla="*/ 36 h 145"/>
                <a:gd name="T58" fmla="*/ 122 w 144"/>
                <a:gd name="T59" fmla="*/ 46 h 145"/>
                <a:gd name="T60" fmla="*/ 118 w 144"/>
                <a:gd name="T61" fmla="*/ 40 h 145"/>
                <a:gd name="T62" fmla="*/ 134 w 144"/>
                <a:gd name="T63" fmla="*/ 36 h 145"/>
                <a:gd name="T64" fmla="*/ 111 w 144"/>
                <a:gd name="T65" fmla="*/ 21 h 145"/>
                <a:gd name="T66" fmla="*/ 96 w 144"/>
                <a:gd name="T67" fmla="*/ 20 h 145"/>
                <a:gd name="T68" fmla="*/ 88 w 144"/>
                <a:gd name="T69" fmla="*/ 1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45">
                  <a:moveTo>
                    <a:pt x="58" y="1"/>
                  </a:moveTo>
                  <a:cubicBezTo>
                    <a:pt x="63" y="0"/>
                    <a:pt x="69" y="3"/>
                    <a:pt x="72" y="8"/>
                  </a:cubicBezTo>
                  <a:cubicBezTo>
                    <a:pt x="68" y="10"/>
                    <a:pt x="66" y="12"/>
                    <a:pt x="65" y="16"/>
                  </a:cubicBezTo>
                  <a:cubicBezTo>
                    <a:pt x="63" y="15"/>
                    <a:pt x="62" y="15"/>
                    <a:pt x="60" y="16"/>
                  </a:cubicBezTo>
                  <a:cubicBezTo>
                    <a:pt x="59" y="16"/>
                    <a:pt x="57" y="17"/>
                    <a:pt x="56" y="18"/>
                  </a:cubicBezTo>
                  <a:cubicBezTo>
                    <a:pt x="53" y="16"/>
                    <a:pt x="50" y="14"/>
                    <a:pt x="47" y="14"/>
                  </a:cubicBezTo>
                  <a:cubicBezTo>
                    <a:pt x="48" y="7"/>
                    <a:pt x="52" y="2"/>
                    <a:pt x="58" y="1"/>
                  </a:cubicBezTo>
                  <a:close/>
                  <a:moveTo>
                    <a:pt x="14" y="24"/>
                  </a:moveTo>
                  <a:cubicBezTo>
                    <a:pt x="18" y="19"/>
                    <a:pt x="26" y="17"/>
                    <a:pt x="33" y="21"/>
                  </a:cubicBezTo>
                  <a:cubicBezTo>
                    <a:pt x="32" y="24"/>
                    <a:pt x="31" y="27"/>
                    <a:pt x="32" y="30"/>
                  </a:cubicBezTo>
                  <a:cubicBezTo>
                    <a:pt x="29" y="31"/>
                    <a:pt x="27" y="32"/>
                    <a:pt x="25" y="35"/>
                  </a:cubicBezTo>
                  <a:cubicBezTo>
                    <a:pt x="25" y="36"/>
                    <a:pt x="24" y="37"/>
                    <a:pt x="24" y="38"/>
                  </a:cubicBezTo>
                  <a:cubicBezTo>
                    <a:pt x="21" y="38"/>
                    <a:pt x="18" y="39"/>
                    <a:pt x="15" y="40"/>
                  </a:cubicBezTo>
                  <a:cubicBezTo>
                    <a:pt x="11" y="35"/>
                    <a:pt x="11" y="29"/>
                    <a:pt x="14" y="24"/>
                  </a:cubicBezTo>
                  <a:close/>
                  <a:moveTo>
                    <a:pt x="0" y="65"/>
                  </a:moveTo>
                  <a:cubicBezTo>
                    <a:pt x="1" y="60"/>
                    <a:pt x="3" y="56"/>
                    <a:pt x="7" y="54"/>
                  </a:cubicBezTo>
                  <a:cubicBezTo>
                    <a:pt x="7" y="54"/>
                    <a:pt x="7" y="54"/>
                    <a:pt x="7" y="54"/>
                  </a:cubicBezTo>
                  <a:cubicBezTo>
                    <a:pt x="8" y="59"/>
                    <a:pt x="11" y="63"/>
                    <a:pt x="15" y="65"/>
                  </a:cubicBezTo>
                  <a:cubicBezTo>
                    <a:pt x="15" y="66"/>
                    <a:pt x="15" y="66"/>
                    <a:pt x="15" y="67"/>
                  </a:cubicBezTo>
                  <a:cubicBezTo>
                    <a:pt x="15" y="68"/>
                    <a:pt x="15" y="69"/>
                    <a:pt x="15" y="70"/>
                  </a:cubicBezTo>
                  <a:cubicBezTo>
                    <a:pt x="13" y="72"/>
                    <a:pt x="10" y="75"/>
                    <a:pt x="9" y="77"/>
                  </a:cubicBezTo>
                  <a:cubicBezTo>
                    <a:pt x="4" y="75"/>
                    <a:pt x="0" y="70"/>
                    <a:pt x="0" y="65"/>
                  </a:cubicBezTo>
                  <a:close/>
                  <a:moveTo>
                    <a:pt x="8" y="110"/>
                  </a:moveTo>
                  <a:cubicBezTo>
                    <a:pt x="4" y="105"/>
                    <a:pt x="5" y="97"/>
                    <a:pt x="11" y="92"/>
                  </a:cubicBezTo>
                  <a:cubicBezTo>
                    <a:pt x="13" y="94"/>
                    <a:pt x="16" y="96"/>
                    <a:pt x="19" y="97"/>
                  </a:cubicBezTo>
                  <a:cubicBezTo>
                    <a:pt x="19" y="99"/>
                    <a:pt x="20" y="101"/>
                    <a:pt x="21" y="102"/>
                  </a:cubicBezTo>
                  <a:cubicBezTo>
                    <a:pt x="22" y="104"/>
                    <a:pt x="23" y="104"/>
                    <a:pt x="24" y="105"/>
                  </a:cubicBezTo>
                  <a:cubicBezTo>
                    <a:pt x="23" y="108"/>
                    <a:pt x="22" y="111"/>
                    <a:pt x="23" y="114"/>
                  </a:cubicBezTo>
                  <a:cubicBezTo>
                    <a:pt x="17" y="116"/>
                    <a:pt x="11" y="114"/>
                    <a:pt x="8" y="110"/>
                  </a:cubicBezTo>
                  <a:close/>
                  <a:moveTo>
                    <a:pt x="39" y="137"/>
                  </a:moveTo>
                  <a:cubicBezTo>
                    <a:pt x="34" y="135"/>
                    <a:pt x="31" y="130"/>
                    <a:pt x="31" y="125"/>
                  </a:cubicBezTo>
                  <a:cubicBezTo>
                    <a:pt x="35" y="127"/>
                    <a:pt x="40" y="126"/>
                    <a:pt x="44" y="123"/>
                  </a:cubicBezTo>
                  <a:cubicBezTo>
                    <a:pt x="45" y="124"/>
                    <a:pt x="45" y="124"/>
                    <a:pt x="45" y="124"/>
                  </a:cubicBezTo>
                  <a:cubicBezTo>
                    <a:pt x="47" y="124"/>
                    <a:pt x="48" y="125"/>
                    <a:pt x="50" y="125"/>
                  </a:cubicBezTo>
                  <a:cubicBezTo>
                    <a:pt x="50" y="128"/>
                    <a:pt x="52" y="131"/>
                    <a:pt x="54" y="133"/>
                  </a:cubicBezTo>
                  <a:cubicBezTo>
                    <a:pt x="50" y="138"/>
                    <a:pt x="44" y="139"/>
                    <a:pt x="39" y="137"/>
                  </a:cubicBezTo>
                  <a:close/>
                  <a:moveTo>
                    <a:pt x="86" y="143"/>
                  </a:moveTo>
                  <a:cubicBezTo>
                    <a:pt x="80" y="145"/>
                    <a:pt x="73" y="142"/>
                    <a:pt x="70" y="136"/>
                  </a:cubicBezTo>
                  <a:cubicBezTo>
                    <a:pt x="73" y="134"/>
                    <a:pt x="75" y="132"/>
                    <a:pt x="77" y="129"/>
                  </a:cubicBezTo>
                  <a:cubicBezTo>
                    <a:pt x="79" y="129"/>
                    <a:pt x="81" y="129"/>
                    <a:pt x="83" y="129"/>
                  </a:cubicBezTo>
                  <a:cubicBezTo>
                    <a:pt x="84" y="128"/>
                    <a:pt x="85" y="128"/>
                    <a:pt x="86" y="127"/>
                  </a:cubicBezTo>
                  <a:cubicBezTo>
                    <a:pt x="89" y="129"/>
                    <a:pt x="92" y="130"/>
                    <a:pt x="95" y="131"/>
                  </a:cubicBezTo>
                  <a:cubicBezTo>
                    <a:pt x="95" y="137"/>
                    <a:pt x="91" y="142"/>
                    <a:pt x="86" y="143"/>
                  </a:cubicBezTo>
                  <a:close/>
                  <a:moveTo>
                    <a:pt x="128" y="118"/>
                  </a:moveTo>
                  <a:cubicBezTo>
                    <a:pt x="125" y="124"/>
                    <a:pt x="116" y="126"/>
                    <a:pt x="109" y="123"/>
                  </a:cubicBezTo>
                  <a:cubicBezTo>
                    <a:pt x="111" y="120"/>
                    <a:pt x="111" y="117"/>
                    <a:pt x="110" y="114"/>
                  </a:cubicBezTo>
                  <a:cubicBezTo>
                    <a:pt x="113" y="113"/>
                    <a:pt x="115" y="111"/>
                    <a:pt x="117" y="108"/>
                  </a:cubicBezTo>
                  <a:cubicBezTo>
                    <a:pt x="117" y="107"/>
                    <a:pt x="118" y="106"/>
                    <a:pt x="118" y="105"/>
                  </a:cubicBezTo>
                  <a:cubicBezTo>
                    <a:pt x="121" y="106"/>
                    <a:pt x="124" y="105"/>
                    <a:pt x="127" y="103"/>
                  </a:cubicBezTo>
                  <a:cubicBezTo>
                    <a:pt x="130" y="108"/>
                    <a:pt x="131" y="114"/>
                    <a:pt x="128" y="118"/>
                  </a:cubicBezTo>
                  <a:close/>
                  <a:moveTo>
                    <a:pt x="143" y="77"/>
                  </a:moveTo>
                  <a:cubicBezTo>
                    <a:pt x="144" y="83"/>
                    <a:pt x="140" y="88"/>
                    <a:pt x="134" y="90"/>
                  </a:cubicBezTo>
                  <a:cubicBezTo>
                    <a:pt x="133" y="86"/>
                    <a:pt x="131" y="82"/>
                    <a:pt x="128" y="80"/>
                  </a:cubicBezTo>
                  <a:cubicBezTo>
                    <a:pt x="128" y="79"/>
                    <a:pt x="129" y="77"/>
                    <a:pt x="128" y="76"/>
                  </a:cubicBezTo>
                  <a:cubicBezTo>
                    <a:pt x="128" y="75"/>
                    <a:pt x="128" y="73"/>
                    <a:pt x="128" y="72"/>
                  </a:cubicBezTo>
                  <a:cubicBezTo>
                    <a:pt x="130" y="70"/>
                    <a:pt x="132" y="68"/>
                    <a:pt x="134" y="65"/>
                  </a:cubicBezTo>
                  <a:cubicBezTo>
                    <a:pt x="139" y="67"/>
                    <a:pt x="143" y="72"/>
                    <a:pt x="143" y="77"/>
                  </a:cubicBezTo>
                  <a:close/>
                  <a:moveTo>
                    <a:pt x="134" y="36"/>
                  </a:moveTo>
                  <a:cubicBezTo>
                    <a:pt x="138" y="41"/>
                    <a:pt x="137" y="48"/>
                    <a:pt x="133" y="52"/>
                  </a:cubicBezTo>
                  <a:cubicBezTo>
                    <a:pt x="131" y="49"/>
                    <a:pt x="127" y="46"/>
                    <a:pt x="122" y="46"/>
                  </a:cubicBezTo>
                  <a:cubicBezTo>
                    <a:pt x="122" y="45"/>
                    <a:pt x="122" y="44"/>
                    <a:pt x="121" y="43"/>
                  </a:cubicBezTo>
                  <a:cubicBezTo>
                    <a:pt x="120" y="42"/>
                    <a:pt x="119" y="41"/>
                    <a:pt x="118" y="40"/>
                  </a:cubicBezTo>
                  <a:cubicBezTo>
                    <a:pt x="120" y="38"/>
                    <a:pt x="120" y="34"/>
                    <a:pt x="119" y="31"/>
                  </a:cubicBezTo>
                  <a:cubicBezTo>
                    <a:pt x="125" y="30"/>
                    <a:pt x="131" y="31"/>
                    <a:pt x="134" y="36"/>
                  </a:cubicBezTo>
                  <a:close/>
                  <a:moveTo>
                    <a:pt x="103" y="6"/>
                  </a:moveTo>
                  <a:cubicBezTo>
                    <a:pt x="108" y="8"/>
                    <a:pt x="111" y="14"/>
                    <a:pt x="111" y="21"/>
                  </a:cubicBezTo>
                  <a:cubicBezTo>
                    <a:pt x="107" y="19"/>
                    <a:pt x="103" y="20"/>
                    <a:pt x="99" y="22"/>
                  </a:cubicBezTo>
                  <a:cubicBezTo>
                    <a:pt x="98" y="21"/>
                    <a:pt x="97" y="20"/>
                    <a:pt x="96" y="20"/>
                  </a:cubicBezTo>
                  <a:cubicBezTo>
                    <a:pt x="94" y="19"/>
                    <a:pt x="93" y="19"/>
                    <a:pt x="92" y="19"/>
                  </a:cubicBezTo>
                  <a:cubicBezTo>
                    <a:pt x="91" y="16"/>
                    <a:pt x="90" y="13"/>
                    <a:pt x="88" y="11"/>
                  </a:cubicBezTo>
                  <a:cubicBezTo>
                    <a:pt x="91" y="6"/>
                    <a:pt x="97" y="4"/>
                    <a:pt x="103" y="6"/>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49" name="Freeform 211"/>
            <p:cNvSpPr>
              <a:spLocks noEditPoints="1"/>
            </p:cNvSpPr>
            <p:nvPr/>
          </p:nvSpPr>
          <p:spPr bwMode="auto">
            <a:xfrm>
              <a:off x="7677847" y="3861596"/>
              <a:ext cx="255874" cy="257633"/>
            </a:xfrm>
            <a:custGeom>
              <a:avLst/>
              <a:gdLst>
                <a:gd name="T0" fmla="*/ 43 w 123"/>
                <a:gd name="T1" fmla="*/ 10 h 124"/>
                <a:gd name="T2" fmla="*/ 40 w 123"/>
                <a:gd name="T3" fmla="*/ 23 h 124"/>
                <a:gd name="T4" fmla="*/ 38 w 123"/>
                <a:gd name="T5" fmla="*/ 24 h 124"/>
                <a:gd name="T6" fmla="*/ 25 w 123"/>
                <a:gd name="T7" fmla="*/ 19 h 124"/>
                <a:gd name="T8" fmla="*/ 1 w 123"/>
                <a:gd name="T9" fmla="*/ 40 h 124"/>
                <a:gd name="T10" fmla="*/ 19 w 123"/>
                <a:gd name="T11" fmla="*/ 43 h 124"/>
                <a:gd name="T12" fmla="*/ 6 w 123"/>
                <a:gd name="T13" fmla="*/ 52 h 124"/>
                <a:gd name="T14" fmla="*/ 2 w 123"/>
                <a:gd name="T15" fmla="*/ 76 h 124"/>
                <a:gd name="T16" fmla="*/ 18 w 123"/>
                <a:gd name="T17" fmla="*/ 70 h 124"/>
                <a:gd name="T18" fmla="*/ 15 w 123"/>
                <a:gd name="T19" fmla="*/ 73 h 124"/>
                <a:gd name="T20" fmla="*/ 2 w 123"/>
                <a:gd name="T21" fmla="*/ 76 h 124"/>
                <a:gd name="T22" fmla="*/ 17 w 123"/>
                <a:gd name="T23" fmla="*/ 97 h 124"/>
                <a:gd name="T24" fmla="*/ 32 w 123"/>
                <a:gd name="T25" fmla="*/ 111 h 124"/>
                <a:gd name="T26" fmla="*/ 53 w 123"/>
                <a:gd name="T27" fmla="*/ 124 h 124"/>
                <a:gd name="T28" fmla="*/ 53 w 123"/>
                <a:gd name="T29" fmla="*/ 107 h 124"/>
                <a:gd name="T30" fmla="*/ 56 w 123"/>
                <a:gd name="T31" fmla="*/ 107 h 124"/>
                <a:gd name="T32" fmla="*/ 64 w 123"/>
                <a:gd name="T33" fmla="*/ 118 h 124"/>
                <a:gd name="T34" fmla="*/ 93 w 123"/>
                <a:gd name="T35" fmla="*/ 116 h 124"/>
                <a:gd name="T36" fmla="*/ 82 w 123"/>
                <a:gd name="T37" fmla="*/ 102 h 124"/>
                <a:gd name="T38" fmla="*/ 85 w 123"/>
                <a:gd name="T39" fmla="*/ 101 h 124"/>
                <a:gd name="T40" fmla="*/ 97 w 123"/>
                <a:gd name="T41" fmla="*/ 104 h 124"/>
                <a:gd name="T42" fmla="*/ 120 w 123"/>
                <a:gd name="T43" fmla="*/ 83 h 124"/>
                <a:gd name="T44" fmla="*/ 103 w 123"/>
                <a:gd name="T45" fmla="*/ 81 h 124"/>
                <a:gd name="T46" fmla="*/ 104 w 123"/>
                <a:gd name="T47" fmla="*/ 80 h 124"/>
                <a:gd name="T48" fmla="*/ 120 w 123"/>
                <a:gd name="T49" fmla="*/ 83 h 124"/>
                <a:gd name="T50" fmla="*/ 116 w 123"/>
                <a:gd name="T51" fmla="*/ 59 h 124"/>
                <a:gd name="T52" fmla="*/ 107 w 123"/>
                <a:gd name="T53" fmla="*/ 52 h 124"/>
                <a:gd name="T54" fmla="*/ 121 w 123"/>
                <a:gd name="T55" fmla="*/ 46 h 124"/>
                <a:gd name="T56" fmla="*/ 106 w 123"/>
                <a:gd name="T57" fmla="*/ 29 h 124"/>
                <a:gd name="T58" fmla="*/ 92 w 123"/>
                <a:gd name="T59" fmla="*/ 30 h 124"/>
                <a:gd name="T60" fmla="*/ 91 w 123"/>
                <a:gd name="T61" fmla="*/ 14 h 124"/>
                <a:gd name="T62" fmla="*/ 68 w 123"/>
                <a:gd name="T63" fmla="*/ 0 h 124"/>
                <a:gd name="T64" fmla="*/ 69 w 123"/>
                <a:gd name="T65" fmla="*/ 18 h 124"/>
                <a:gd name="T66" fmla="*/ 66 w 123"/>
                <a:gd name="T67" fmla="*/ 17 h 124"/>
                <a:gd name="T68" fmla="*/ 58 w 123"/>
                <a:gd name="T69" fmla="*/ 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3" h="124">
                  <a:moveTo>
                    <a:pt x="30" y="8"/>
                  </a:moveTo>
                  <a:cubicBezTo>
                    <a:pt x="34" y="6"/>
                    <a:pt x="39" y="7"/>
                    <a:pt x="43" y="10"/>
                  </a:cubicBezTo>
                  <a:cubicBezTo>
                    <a:pt x="40" y="13"/>
                    <a:pt x="39" y="18"/>
                    <a:pt x="40" y="23"/>
                  </a:cubicBezTo>
                  <a:cubicBezTo>
                    <a:pt x="40" y="23"/>
                    <a:pt x="40" y="23"/>
                    <a:pt x="40" y="23"/>
                  </a:cubicBezTo>
                  <a:cubicBezTo>
                    <a:pt x="40" y="23"/>
                    <a:pt x="39" y="23"/>
                    <a:pt x="39" y="23"/>
                  </a:cubicBezTo>
                  <a:cubicBezTo>
                    <a:pt x="39" y="23"/>
                    <a:pt x="38" y="24"/>
                    <a:pt x="38" y="24"/>
                  </a:cubicBezTo>
                  <a:cubicBezTo>
                    <a:pt x="37" y="23"/>
                    <a:pt x="36" y="22"/>
                    <a:pt x="35" y="22"/>
                  </a:cubicBezTo>
                  <a:cubicBezTo>
                    <a:pt x="32" y="20"/>
                    <a:pt x="28" y="19"/>
                    <a:pt x="25" y="19"/>
                  </a:cubicBezTo>
                  <a:cubicBezTo>
                    <a:pt x="24" y="15"/>
                    <a:pt x="26" y="10"/>
                    <a:pt x="30" y="8"/>
                  </a:cubicBezTo>
                  <a:close/>
                  <a:moveTo>
                    <a:pt x="1" y="40"/>
                  </a:moveTo>
                  <a:cubicBezTo>
                    <a:pt x="2" y="35"/>
                    <a:pt x="7" y="31"/>
                    <a:pt x="13" y="32"/>
                  </a:cubicBezTo>
                  <a:cubicBezTo>
                    <a:pt x="13" y="36"/>
                    <a:pt x="16" y="40"/>
                    <a:pt x="19" y="43"/>
                  </a:cubicBezTo>
                  <a:cubicBezTo>
                    <a:pt x="19" y="43"/>
                    <a:pt x="19" y="44"/>
                    <a:pt x="19" y="44"/>
                  </a:cubicBezTo>
                  <a:cubicBezTo>
                    <a:pt x="13" y="44"/>
                    <a:pt x="8" y="47"/>
                    <a:pt x="6" y="52"/>
                  </a:cubicBezTo>
                  <a:cubicBezTo>
                    <a:pt x="2" y="49"/>
                    <a:pt x="0" y="44"/>
                    <a:pt x="1" y="40"/>
                  </a:cubicBezTo>
                  <a:close/>
                  <a:moveTo>
                    <a:pt x="2" y="76"/>
                  </a:moveTo>
                  <a:cubicBezTo>
                    <a:pt x="0" y="72"/>
                    <a:pt x="2" y="66"/>
                    <a:pt x="7" y="63"/>
                  </a:cubicBezTo>
                  <a:cubicBezTo>
                    <a:pt x="9" y="67"/>
                    <a:pt x="13" y="70"/>
                    <a:pt x="18" y="70"/>
                  </a:cubicBezTo>
                  <a:cubicBezTo>
                    <a:pt x="18" y="71"/>
                    <a:pt x="18" y="71"/>
                    <a:pt x="18" y="71"/>
                  </a:cubicBezTo>
                  <a:cubicBezTo>
                    <a:pt x="17" y="72"/>
                    <a:pt x="16" y="73"/>
                    <a:pt x="15" y="73"/>
                  </a:cubicBezTo>
                  <a:cubicBezTo>
                    <a:pt x="12" y="76"/>
                    <a:pt x="9" y="79"/>
                    <a:pt x="9" y="83"/>
                  </a:cubicBezTo>
                  <a:cubicBezTo>
                    <a:pt x="5" y="82"/>
                    <a:pt x="3" y="80"/>
                    <a:pt x="2" y="76"/>
                  </a:cubicBezTo>
                  <a:close/>
                  <a:moveTo>
                    <a:pt x="20" y="111"/>
                  </a:moveTo>
                  <a:cubicBezTo>
                    <a:pt x="16" y="108"/>
                    <a:pt x="15" y="102"/>
                    <a:pt x="17" y="97"/>
                  </a:cubicBezTo>
                  <a:cubicBezTo>
                    <a:pt x="21" y="98"/>
                    <a:pt x="25" y="98"/>
                    <a:pt x="29" y="95"/>
                  </a:cubicBezTo>
                  <a:cubicBezTo>
                    <a:pt x="27" y="101"/>
                    <a:pt x="28" y="107"/>
                    <a:pt x="32" y="111"/>
                  </a:cubicBezTo>
                  <a:cubicBezTo>
                    <a:pt x="28" y="113"/>
                    <a:pt x="24" y="113"/>
                    <a:pt x="20" y="111"/>
                  </a:cubicBezTo>
                  <a:close/>
                  <a:moveTo>
                    <a:pt x="53" y="124"/>
                  </a:moveTo>
                  <a:cubicBezTo>
                    <a:pt x="48" y="124"/>
                    <a:pt x="44" y="120"/>
                    <a:pt x="43" y="115"/>
                  </a:cubicBezTo>
                  <a:cubicBezTo>
                    <a:pt x="47" y="114"/>
                    <a:pt x="51" y="111"/>
                    <a:pt x="53" y="107"/>
                  </a:cubicBezTo>
                  <a:cubicBezTo>
                    <a:pt x="54" y="107"/>
                    <a:pt x="54" y="107"/>
                    <a:pt x="55" y="107"/>
                  </a:cubicBezTo>
                  <a:cubicBezTo>
                    <a:pt x="55" y="107"/>
                    <a:pt x="56" y="107"/>
                    <a:pt x="56" y="107"/>
                  </a:cubicBezTo>
                  <a:cubicBezTo>
                    <a:pt x="56" y="107"/>
                    <a:pt x="56" y="108"/>
                    <a:pt x="56" y="108"/>
                  </a:cubicBezTo>
                  <a:cubicBezTo>
                    <a:pt x="57" y="112"/>
                    <a:pt x="60" y="116"/>
                    <a:pt x="64" y="118"/>
                  </a:cubicBezTo>
                  <a:cubicBezTo>
                    <a:pt x="62" y="122"/>
                    <a:pt x="57" y="124"/>
                    <a:pt x="53" y="124"/>
                  </a:cubicBezTo>
                  <a:close/>
                  <a:moveTo>
                    <a:pt x="93" y="116"/>
                  </a:moveTo>
                  <a:cubicBezTo>
                    <a:pt x="89" y="119"/>
                    <a:pt x="83" y="118"/>
                    <a:pt x="79" y="115"/>
                  </a:cubicBezTo>
                  <a:cubicBezTo>
                    <a:pt x="82" y="111"/>
                    <a:pt x="83" y="107"/>
                    <a:pt x="82" y="102"/>
                  </a:cubicBezTo>
                  <a:cubicBezTo>
                    <a:pt x="83" y="102"/>
                    <a:pt x="83" y="102"/>
                    <a:pt x="84" y="101"/>
                  </a:cubicBezTo>
                  <a:cubicBezTo>
                    <a:pt x="84" y="101"/>
                    <a:pt x="84" y="101"/>
                    <a:pt x="85" y="101"/>
                  </a:cubicBezTo>
                  <a:cubicBezTo>
                    <a:pt x="86" y="101"/>
                    <a:pt x="86" y="102"/>
                    <a:pt x="87" y="102"/>
                  </a:cubicBezTo>
                  <a:cubicBezTo>
                    <a:pt x="90" y="104"/>
                    <a:pt x="94" y="105"/>
                    <a:pt x="97" y="104"/>
                  </a:cubicBezTo>
                  <a:cubicBezTo>
                    <a:pt x="98" y="109"/>
                    <a:pt x="96" y="113"/>
                    <a:pt x="93" y="116"/>
                  </a:cubicBezTo>
                  <a:close/>
                  <a:moveTo>
                    <a:pt x="120" y="83"/>
                  </a:moveTo>
                  <a:cubicBezTo>
                    <a:pt x="119" y="89"/>
                    <a:pt x="114" y="92"/>
                    <a:pt x="108" y="92"/>
                  </a:cubicBezTo>
                  <a:cubicBezTo>
                    <a:pt x="108" y="88"/>
                    <a:pt x="106" y="84"/>
                    <a:pt x="103" y="81"/>
                  </a:cubicBezTo>
                  <a:cubicBezTo>
                    <a:pt x="103" y="80"/>
                    <a:pt x="103" y="80"/>
                    <a:pt x="103" y="80"/>
                  </a:cubicBezTo>
                  <a:cubicBezTo>
                    <a:pt x="104" y="80"/>
                    <a:pt x="104" y="80"/>
                    <a:pt x="104" y="80"/>
                  </a:cubicBezTo>
                  <a:cubicBezTo>
                    <a:pt x="109" y="79"/>
                    <a:pt x="114" y="77"/>
                    <a:pt x="117" y="73"/>
                  </a:cubicBezTo>
                  <a:cubicBezTo>
                    <a:pt x="120" y="76"/>
                    <a:pt x="121" y="80"/>
                    <a:pt x="120" y="83"/>
                  </a:cubicBezTo>
                  <a:close/>
                  <a:moveTo>
                    <a:pt x="121" y="46"/>
                  </a:moveTo>
                  <a:cubicBezTo>
                    <a:pt x="123" y="50"/>
                    <a:pt x="121" y="56"/>
                    <a:pt x="116" y="59"/>
                  </a:cubicBezTo>
                  <a:cubicBezTo>
                    <a:pt x="114" y="56"/>
                    <a:pt x="110" y="54"/>
                    <a:pt x="106" y="53"/>
                  </a:cubicBezTo>
                  <a:cubicBezTo>
                    <a:pt x="106" y="53"/>
                    <a:pt x="106" y="53"/>
                    <a:pt x="107" y="52"/>
                  </a:cubicBezTo>
                  <a:cubicBezTo>
                    <a:pt x="111" y="49"/>
                    <a:pt x="114" y="44"/>
                    <a:pt x="113" y="39"/>
                  </a:cubicBezTo>
                  <a:cubicBezTo>
                    <a:pt x="117" y="40"/>
                    <a:pt x="120" y="42"/>
                    <a:pt x="121" y="46"/>
                  </a:cubicBezTo>
                  <a:close/>
                  <a:moveTo>
                    <a:pt x="102" y="15"/>
                  </a:moveTo>
                  <a:cubicBezTo>
                    <a:pt x="106" y="18"/>
                    <a:pt x="108" y="24"/>
                    <a:pt x="106" y="29"/>
                  </a:cubicBezTo>
                  <a:cubicBezTo>
                    <a:pt x="101" y="27"/>
                    <a:pt x="97" y="28"/>
                    <a:pt x="93" y="30"/>
                  </a:cubicBezTo>
                  <a:cubicBezTo>
                    <a:pt x="93" y="30"/>
                    <a:pt x="92" y="30"/>
                    <a:pt x="92" y="30"/>
                  </a:cubicBezTo>
                  <a:cubicBezTo>
                    <a:pt x="93" y="29"/>
                    <a:pt x="93" y="29"/>
                    <a:pt x="93" y="28"/>
                  </a:cubicBezTo>
                  <a:cubicBezTo>
                    <a:pt x="95" y="23"/>
                    <a:pt x="94" y="18"/>
                    <a:pt x="91" y="14"/>
                  </a:cubicBezTo>
                  <a:cubicBezTo>
                    <a:pt x="95" y="12"/>
                    <a:pt x="99" y="13"/>
                    <a:pt x="102" y="15"/>
                  </a:cubicBezTo>
                  <a:close/>
                  <a:moveTo>
                    <a:pt x="68" y="0"/>
                  </a:moveTo>
                  <a:cubicBezTo>
                    <a:pt x="73" y="0"/>
                    <a:pt x="77" y="4"/>
                    <a:pt x="79" y="9"/>
                  </a:cubicBezTo>
                  <a:cubicBezTo>
                    <a:pt x="74" y="11"/>
                    <a:pt x="71" y="14"/>
                    <a:pt x="69" y="18"/>
                  </a:cubicBezTo>
                  <a:cubicBezTo>
                    <a:pt x="68" y="18"/>
                    <a:pt x="67" y="17"/>
                    <a:pt x="66" y="17"/>
                  </a:cubicBezTo>
                  <a:cubicBezTo>
                    <a:pt x="66" y="17"/>
                    <a:pt x="66" y="17"/>
                    <a:pt x="66" y="17"/>
                  </a:cubicBezTo>
                  <a:cubicBezTo>
                    <a:pt x="66" y="17"/>
                    <a:pt x="66" y="17"/>
                    <a:pt x="66" y="17"/>
                  </a:cubicBezTo>
                  <a:cubicBezTo>
                    <a:pt x="65" y="13"/>
                    <a:pt x="62" y="8"/>
                    <a:pt x="58" y="6"/>
                  </a:cubicBezTo>
                  <a:cubicBezTo>
                    <a:pt x="60" y="2"/>
                    <a:pt x="64" y="0"/>
                    <a:pt x="68" y="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0" name="Freeform 212"/>
            <p:cNvSpPr>
              <a:spLocks noEditPoints="1"/>
            </p:cNvSpPr>
            <p:nvPr/>
          </p:nvSpPr>
          <p:spPr bwMode="auto">
            <a:xfrm>
              <a:off x="7694553" y="3878302"/>
              <a:ext cx="222461" cy="226858"/>
            </a:xfrm>
            <a:custGeom>
              <a:avLst/>
              <a:gdLst>
                <a:gd name="T0" fmla="*/ 55 w 107"/>
                <a:gd name="T1" fmla="*/ 10 h 109"/>
                <a:gd name="T2" fmla="*/ 47 w 107"/>
                <a:gd name="T3" fmla="*/ 21 h 109"/>
                <a:gd name="T4" fmla="*/ 35 w 107"/>
                <a:gd name="T5" fmla="*/ 14 h 109"/>
                <a:gd name="T6" fmla="*/ 10 w 107"/>
                <a:gd name="T7" fmla="*/ 18 h 109"/>
                <a:gd name="T8" fmla="*/ 28 w 107"/>
                <a:gd name="T9" fmla="*/ 18 h 109"/>
                <a:gd name="T10" fmla="*/ 28 w 107"/>
                <a:gd name="T11" fmla="*/ 32 h 109"/>
                <a:gd name="T12" fmla="*/ 13 w 107"/>
                <a:gd name="T13" fmla="*/ 33 h 109"/>
                <a:gd name="T14" fmla="*/ 0 w 107"/>
                <a:gd name="T15" fmla="*/ 49 h 109"/>
                <a:gd name="T16" fmla="*/ 17 w 107"/>
                <a:gd name="T17" fmla="*/ 51 h 109"/>
                <a:gd name="T18" fmla="*/ 0 w 107"/>
                <a:gd name="T19" fmla="*/ 49 h 109"/>
                <a:gd name="T20" fmla="*/ 9 w 107"/>
                <a:gd name="T21" fmla="*/ 68 h 109"/>
                <a:gd name="T22" fmla="*/ 23 w 107"/>
                <a:gd name="T23" fmla="*/ 72 h 109"/>
                <a:gd name="T24" fmla="*/ 20 w 107"/>
                <a:gd name="T25" fmla="*/ 84 h 109"/>
                <a:gd name="T26" fmla="*/ 29 w 107"/>
                <a:gd name="T27" fmla="*/ 103 h 109"/>
                <a:gd name="T28" fmla="*/ 37 w 107"/>
                <a:gd name="T29" fmla="*/ 88 h 109"/>
                <a:gd name="T30" fmla="*/ 29 w 107"/>
                <a:gd name="T31" fmla="*/ 103 h 109"/>
                <a:gd name="T32" fmla="*/ 51 w 107"/>
                <a:gd name="T33" fmla="*/ 99 h 109"/>
                <a:gd name="T34" fmla="*/ 59 w 107"/>
                <a:gd name="T35" fmla="*/ 88 h 109"/>
                <a:gd name="T36" fmla="*/ 60 w 107"/>
                <a:gd name="T37" fmla="*/ 89 h 109"/>
                <a:gd name="T38" fmla="*/ 64 w 107"/>
                <a:gd name="T39" fmla="*/ 107 h 109"/>
                <a:gd name="T40" fmla="*/ 81 w 107"/>
                <a:gd name="T41" fmla="*/ 91 h 109"/>
                <a:gd name="T42" fmla="*/ 78 w 107"/>
                <a:gd name="T43" fmla="*/ 77 h 109"/>
                <a:gd name="T44" fmla="*/ 82 w 107"/>
                <a:gd name="T45" fmla="*/ 78 h 109"/>
                <a:gd name="T46" fmla="*/ 96 w 107"/>
                <a:gd name="T47" fmla="*/ 89 h 109"/>
                <a:gd name="T48" fmla="*/ 96 w 107"/>
                <a:gd name="T49" fmla="*/ 68 h 109"/>
                <a:gd name="T50" fmla="*/ 89 w 107"/>
                <a:gd name="T51" fmla="*/ 57 h 109"/>
                <a:gd name="T52" fmla="*/ 97 w 107"/>
                <a:gd name="T53" fmla="*/ 48 h 109"/>
                <a:gd name="T54" fmla="*/ 100 w 107"/>
                <a:gd name="T55" fmla="*/ 27 h 109"/>
                <a:gd name="T56" fmla="*/ 96 w 107"/>
                <a:gd name="T57" fmla="*/ 42 h 109"/>
                <a:gd name="T58" fmla="*/ 86 w 107"/>
                <a:gd name="T59" fmla="*/ 25 h 109"/>
                <a:gd name="T60" fmla="*/ 77 w 107"/>
                <a:gd name="T61" fmla="*/ 5 h 109"/>
                <a:gd name="T62" fmla="*/ 82 w 107"/>
                <a:gd name="T63" fmla="*/ 20 h 109"/>
                <a:gd name="T64" fmla="*/ 64 w 107"/>
                <a:gd name="T65" fmla="*/ 1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 h="109">
                  <a:moveTo>
                    <a:pt x="43" y="1"/>
                  </a:moveTo>
                  <a:cubicBezTo>
                    <a:pt x="48" y="0"/>
                    <a:pt x="54" y="4"/>
                    <a:pt x="55" y="10"/>
                  </a:cubicBezTo>
                  <a:cubicBezTo>
                    <a:pt x="50" y="11"/>
                    <a:pt x="47" y="16"/>
                    <a:pt x="47" y="21"/>
                  </a:cubicBezTo>
                  <a:cubicBezTo>
                    <a:pt x="47" y="21"/>
                    <a:pt x="47" y="21"/>
                    <a:pt x="47" y="21"/>
                  </a:cubicBezTo>
                  <a:cubicBezTo>
                    <a:pt x="47" y="21"/>
                    <a:pt x="47" y="20"/>
                    <a:pt x="46" y="20"/>
                  </a:cubicBezTo>
                  <a:cubicBezTo>
                    <a:pt x="44" y="16"/>
                    <a:pt x="40" y="14"/>
                    <a:pt x="35" y="14"/>
                  </a:cubicBezTo>
                  <a:cubicBezTo>
                    <a:pt x="34" y="8"/>
                    <a:pt x="38" y="2"/>
                    <a:pt x="43" y="1"/>
                  </a:cubicBezTo>
                  <a:close/>
                  <a:moveTo>
                    <a:pt x="10" y="18"/>
                  </a:moveTo>
                  <a:cubicBezTo>
                    <a:pt x="13" y="14"/>
                    <a:pt x="20" y="13"/>
                    <a:pt x="25" y="17"/>
                  </a:cubicBezTo>
                  <a:cubicBezTo>
                    <a:pt x="26" y="17"/>
                    <a:pt x="27" y="18"/>
                    <a:pt x="28" y="18"/>
                  </a:cubicBezTo>
                  <a:cubicBezTo>
                    <a:pt x="25" y="22"/>
                    <a:pt x="25" y="27"/>
                    <a:pt x="28" y="31"/>
                  </a:cubicBezTo>
                  <a:cubicBezTo>
                    <a:pt x="28" y="31"/>
                    <a:pt x="28" y="32"/>
                    <a:pt x="28" y="32"/>
                  </a:cubicBezTo>
                  <a:cubicBezTo>
                    <a:pt x="27" y="31"/>
                    <a:pt x="25" y="31"/>
                    <a:pt x="24" y="31"/>
                  </a:cubicBezTo>
                  <a:cubicBezTo>
                    <a:pt x="20" y="30"/>
                    <a:pt x="16" y="30"/>
                    <a:pt x="13" y="33"/>
                  </a:cubicBezTo>
                  <a:cubicBezTo>
                    <a:pt x="9" y="29"/>
                    <a:pt x="7" y="23"/>
                    <a:pt x="10" y="18"/>
                  </a:cubicBezTo>
                  <a:close/>
                  <a:moveTo>
                    <a:pt x="0" y="49"/>
                  </a:moveTo>
                  <a:cubicBezTo>
                    <a:pt x="0" y="44"/>
                    <a:pt x="4" y="40"/>
                    <a:pt x="10" y="39"/>
                  </a:cubicBezTo>
                  <a:cubicBezTo>
                    <a:pt x="9" y="44"/>
                    <a:pt x="12" y="49"/>
                    <a:pt x="17" y="51"/>
                  </a:cubicBezTo>
                  <a:cubicBezTo>
                    <a:pt x="13" y="53"/>
                    <a:pt x="11" y="56"/>
                    <a:pt x="10" y="59"/>
                  </a:cubicBezTo>
                  <a:cubicBezTo>
                    <a:pt x="4" y="58"/>
                    <a:pt x="0" y="54"/>
                    <a:pt x="0" y="49"/>
                  </a:cubicBezTo>
                  <a:close/>
                  <a:moveTo>
                    <a:pt x="6" y="83"/>
                  </a:moveTo>
                  <a:cubicBezTo>
                    <a:pt x="2" y="78"/>
                    <a:pt x="4" y="72"/>
                    <a:pt x="9" y="68"/>
                  </a:cubicBezTo>
                  <a:cubicBezTo>
                    <a:pt x="9" y="67"/>
                    <a:pt x="10" y="67"/>
                    <a:pt x="11" y="66"/>
                  </a:cubicBezTo>
                  <a:cubicBezTo>
                    <a:pt x="13" y="70"/>
                    <a:pt x="18" y="72"/>
                    <a:pt x="23" y="72"/>
                  </a:cubicBezTo>
                  <a:cubicBezTo>
                    <a:pt x="22" y="72"/>
                    <a:pt x="22" y="73"/>
                    <a:pt x="22" y="73"/>
                  </a:cubicBezTo>
                  <a:cubicBezTo>
                    <a:pt x="19" y="77"/>
                    <a:pt x="19" y="81"/>
                    <a:pt x="20" y="84"/>
                  </a:cubicBezTo>
                  <a:cubicBezTo>
                    <a:pt x="15" y="87"/>
                    <a:pt x="9" y="87"/>
                    <a:pt x="6" y="83"/>
                  </a:cubicBezTo>
                  <a:close/>
                  <a:moveTo>
                    <a:pt x="29" y="103"/>
                  </a:moveTo>
                  <a:cubicBezTo>
                    <a:pt x="24" y="101"/>
                    <a:pt x="22" y="95"/>
                    <a:pt x="24" y="89"/>
                  </a:cubicBezTo>
                  <a:cubicBezTo>
                    <a:pt x="28" y="92"/>
                    <a:pt x="33" y="91"/>
                    <a:pt x="37" y="88"/>
                  </a:cubicBezTo>
                  <a:cubicBezTo>
                    <a:pt x="37" y="92"/>
                    <a:pt x="39" y="95"/>
                    <a:pt x="42" y="97"/>
                  </a:cubicBezTo>
                  <a:cubicBezTo>
                    <a:pt x="39" y="102"/>
                    <a:pt x="33" y="105"/>
                    <a:pt x="29" y="103"/>
                  </a:cubicBezTo>
                  <a:close/>
                  <a:moveTo>
                    <a:pt x="64" y="107"/>
                  </a:moveTo>
                  <a:cubicBezTo>
                    <a:pt x="59" y="109"/>
                    <a:pt x="53" y="105"/>
                    <a:pt x="51" y="99"/>
                  </a:cubicBezTo>
                  <a:cubicBezTo>
                    <a:pt x="51" y="99"/>
                    <a:pt x="51" y="99"/>
                    <a:pt x="51" y="98"/>
                  </a:cubicBezTo>
                  <a:cubicBezTo>
                    <a:pt x="55" y="97"/>
                    <a:pt x="58" y="93"/>
                    <a:pt x="59" y="88"/>
                  </a:cubicBezTo>
                  <a:cubicBezTo>
                    <a:pt x="59" y="88"/>
                    <a:pt x="59" y="88"/>
                    <a:pt x="59" y="87"/>
                  </a:cubicBezTo>
                  <a:cubicBezTo>
                    <a:pt x="59" y="88"/>
                    <a:pt x="60" y="89"/>
                    <a:pt x="60" y="89"/>
                  </a:cubicBezTo>
                  <a:cubicBezTo>
                    <a:pt x="63" y="93"/>
                    <a:pt x="67" y="95"/>
                    <a:pt x="71" y="95"/>
                  </a:cubicBezTo>
                  <a:cubicBezTo>
                    <a:pt x="72" y="100"/>
                    <a:pt x="69" y="106"/>
                    <a:pt x="64" y="107"/>
                  </a:cubicBezTo>
                  <a:close/>
                  <a:moveTo>
                    <a:pt x="96" y="89"/>
                  </a:moveTo>
                  <a:cubicBezTo>
                    <a:pt x="93" y="93"/>
                    <a:pt x="86" y="95"/>
                    <a:pt x="81" y="91"/>
                  </a:cubicBezTo>
                  <a:cubicBezTo>
                    <a:pt x="80" y="91"/>
                    <a:pt x="80" y="91"/>
                    <a:pt x="79" y="90"/>
                  </a:cubicBezTo>
                  <a:cubicBezTo>
                    <a:pt x="81" y="86"/>
                    <a:pt x="81" y="81"/>
                    <a:pt x="78" y="77"/>
                  </a:cubicBezTo>
                  <a:cubicBezTo>
                    <a:pt x="78" y="77"/>
                    <a:pt x="78" y="77"/>
                    <a:pt x="78" y="77"/>
                  </a:cubicBezTo>
                  <a:cubicBezTo>
                    <a:pt x="79" y="77"/>
                    <a:pt x="81" y="78"/>
                    <a:pt x="82" y="78"/>
                  </a:cubicBezTo>
                  <a:cubicBezTo>
                    <a:pt x="86" y="79"/>
                    <a:pt x="90" y="78"/>
                    <a:pt x="92" y="75"/>
                  </a:cubicBezTo>
                  <a:cubicBezTo>
                    <a:pt x="97" y="79"/>
                    <a:pt x="98" y="84"/>
                    <a:pt x="96" y="89"/>
                  </a:cubicBezTo>
                  <a:close/>
                  <a:moveTo>
                    <a:pt x="107" y="58"/>
                  </a:moveTo>
                  <a:cubicBezTo>
                    <a:pt x="107" y="63"/>
                    <a:pt x="103" y="68"/>
                    <a:pt x="96" y="68"/>
                  </a:cubicBezTo>
                  <a:cubicBezTo>
                    <a:pt x="96" y="68"/>
                    <a:pt x="96" y="68"/>
                    <a:pt x="96" y="68"/>
                  </a:cubicBezTo>
                  <a:cubicBezTo>
                    <a:pt x="96" y="63"/>
                    <a:pt x="93" y="59"/>
                    <a:pt x="89" y="57"/>
                  </a:cubicBezTo>
                  <a:cubicBezTo>
                    <a:pt x="89" y="57"/>
                    <a:pt x="89" y="57"/>
                    <a:pt x="89" y="57"/>
                  </a:cubicBezTo>
                  <a:cubicBezTo>
                    <a:pt x="93" y="56"/>
                    <a:pt x="96" y="52"/>
                    <a:pt x="97" y="48"/>
                  </a:cubicBezTo>
                  <a:cubicBezTo>
                    <a:pt x="102" y="49"/>
                    <a:pt x="107" y="53"/>
                    <a:pt x="107" y="58"/>
                  </a:cubicBezTo>
                  <a:close/>
                  <a:moveTo>
                    <a:pt x="100" y="27"/>
                  </a:moveTo>
                  <a:cubicBezTo>
                    <a:pt x="104" y="32"/>
                    <a:pt x="102" y="38"/>
                    <a:pt x="97" y="42"/>
                  </a:cubicBezTo>
                  <a:cubicBezTo>
                    <a:pt x="97" y="42"/>
                    <a:pt x="96" y="42"/>
                    <a:pt x="96" y="42"/>
                  </a:cubicBezTo>
                  <a:cubicBezTo>
                    <a:pt x="94" y="38"/>
                    <a:pt x="90" y="36"/>
                    <a:pt x="85" y="36"/>
                  </a:cubicBezTo>
                  <a:cubicBezTo>
                    <a:pt x="87" y="33"/>
                    <a:pt x="88" y="28"/>
                    <a:pt x="86" y="25"/>
                  </a:cubicBezTo>
                  <a:cubicBezTo>
                    <a:pt x="91" y="22"/>
                    <a:pt x="97" y="23"/>
                    <a:pt x="100" y="27"/>
                  </a:cubicBezTo>
                  <a:close/>
                  <a:moveTo>
                    <a:pt x="77" y="5"/>
                  </a:moveTo>
                  <a:cubicBezTo>
                    <a:pt x="82" y="7"/>
                    <a:pt x="84" y="13"/>
                    <a:pt x="82" y="19"/>
                  </a:cubicBezTo>
                  <a:cubicBezTo>
                    <a:pt x="82" y="19"/>
                    <a:pt x="82" y="19"/>
                    <a:pt x="82" y="20"/>
                  </a:cubicBezTo>
                  <a:cubicBezTo>
                    <a:pt x="77" y="17"/>
                    <a:pt x="72" y="19"/>
                    <a:pt x="69" y="22"/>
                  </a:cubicBezTo>
                  <a:cubicBezTo>
                    <a:pt x="69" y="18"/>
                    <a:pt x="67" y="14"/>
                    <a:pt x="64" y="11"/>
                  </a:cubicBezTo>
                  <a:cubicBezTo>
                    <a:pt x="66" y="6"/>
                    <a:pt x="72" y="3"/>
                    <a:pt x="77" y="5"/>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1" name="Freeform 213"/>
            <p:cNvSpPr>
              <a:spLocks noEditPoints="1"/>
            </p:cNvSpPr>
            <p:nvPr/>
          </p:nvSpPr>
          <p:spPr bwMode="auto">
            <a:xfrm>
              <a:off x="7720053" y="3905560"/>
              <a:ext cx="172341" cy="172341"/>
            </a:xfrm>
            <a:custGeom>
              <a:avLst/>
              <a:gdLst>
                <a:gd name="T0" fmla="*/ 21 w 83"/>
                <a:gd name="T1" fmla="*/ 5 h 83"/>
                <a:gd name="T2" fmla="*/ 32 w 83"/>
                <a:gd name="T3" fmla="*/ 9 h 83"/>
                <a:gd name="T4" fmla="*/ 36 w 83"/>
                <a:gd name="T5" fmla="*/ 19 h 83"/>
                <a:gd name="T6" fmla="*/ 35 w 83"/>
                <a:gd name="T7" fmla="*/ 19 h 83"/>
                <a:gd name="T8" fmla="*/ 25 w 83"/>
                <a:gd name="T9" fmla="*/ 25 h 83"/>
                <a:gd name="T10" fmla="*/ 18 w 83"/>
                <a:gd name="T11" fmla="*/ 16 h 83"/>
                <a:gd name="T12" fmla="*/ 21 w 83"/>
                <a:gd name="T13" fmla="*/ 5 h 83"/>
                <a:gd name="T14" fmla="*/ 1 w 83"/>
                <a:gd name="T15" fmla="*/ 26 h 83"/>
                <a:gd name="T16" fmla="*/ 7 w 83"/>
                <a:gd name="T17" fmla="*/ 36 h 83"/>
                <a:gd name="T18" fmla="*/ 18 w 83"/>
                <a:gd name="T19" fmla="*/ 37 h 83"/>
                <a:gd name="T20" fmla="*/ 23 w 83"/>
                <a:gd name="T21" fmla="*/ 26 h 83"/>
                <a:gd name="T22" fmla="*/ 11 w 83"/>
                <a:gd name="T23" fmla="*/ 21 h 83"/>
                <a:gd name="T24" fmla="*/ 1 w 83"/>
                <a:gd name="T25" fmla="*/ 26 h 83"/>
                <a:gd name="T26" fmla="*/ 1 w 83"/>
                <a:gd name="T27" fmla="*/ 50 h 83"/>
                <a:gd name="T28" fmla="*/ 7 w 83"/>
                <a:gd name="T29" fmla="*/ 41 h 83"/>
                <a:gd name="T30" fmla="*/ 17 w 83"/>
                <a:gd name="T31" fmla="*/ 39 h 83"/>
                <a:gd name="T32" fmla="*/ 17 w 83"/>
                <a:gd name="T33" fmla="*/ 47 h 83"/>
                <a:gd name="T34" fmla="*/ 19 w 83"/>
                <a:gd name="T35" fmla="*/ 52 h 83"/>
                <a:gd name="T36" fmla="*/ 12 w 83"/>
                <a:gd name="T37" fmla="*/ 55 h 83"/>
                <a:gd name="T38" fmla="*/ 1 w 83"/>
                <a:gd name="T39" fmla="*/ 50 h 83"/>
                <a:gd name="T40" fmla="*/ 14 w 83"/>
                <a:gd name="T41" fmla="*/ 74 h 83"/>
                <a:gd name="T42" fmla="*/ 25 w 83"/>
                <a:gd name="T43" fmla="*/ 71 h 83"/>
                <a:gd name="T44" fmla="*/ 29 w 83"/>
                <a:gd name="T45" fmla="*/ 63 h 83"/>
                <a:gd name="T46" fmla="*/ 20 w 83"/>
                <a:gd name="T47" fmla="*/ 54 h 83"/>
                <a:gd name="T48" fmla="*/ 12 w 83"/>
                <a:gd name="T49" fmla="*/ 62 h 83"/>
                <a:gd name="T50" fmla="*/ 14 w 83"/>
                <a:gd name="T51" fmla="*/ 74 h 83"/>
                <a:gd name="T52" fmla="*/ 35 w 83"/>
                <a:gd name="T53" fmla="*/ 83 h 83"/>
                <a:gd name="T54" fmla="*/ 28 w 83"/>
                <a:gd name="T55" fmla="*/ 73 h 83"/>
                <a:gd name="T56" fmla="*/ 30 w 83"/>
                <a:gd name="T57" fmla="*/ 63 h 83"/>
                <a:gd name="T58" fmla="*/ 43 w 83"/>
                <a:gd name="T59" fmla="*/ 65 h 83"/>
                <a:gd name="T60" fmla="*/ 44 w 83"/>
                <a:gd name="T61" fmla="*/ 75 h 83"/>
                <a:gd name="T62" fmla="*/ 35 w 83"/>
                <a:gd name="T63" fmla="*/ 83 h 83"/>
                <a:gd name="T64" fmla="*/ 62 w 83"/>
                <a:gd name="T65" fmla="*/ 77 h 83"/>
                <a:gd name="T66" fmla="*/ 51 w 83"/>
                <a:gd name="T67" fmla="*/ 75 h 83"/>
                <a:gd name="T68" fmla="*/ 46 w 83"/>
                <a:gd name="T69" fmla="*/ 65 h 83"/>
                <a:gd name="T70" fmla="*/ 57 w 83"/>
                <a:gd name="T71" fmla="*/ 59 h 83"/>
                <a:gd name="T72" fmla="*/ 63 w 83"/>
                <a:gd name="T73" fmla="*/ 66 h 83"/>
                <a:gd name="T74" fmla="*/ 62 w 83"/>
                <a:gd name="T75" fmla="*/ 77 h 83"/>
                <a:gd name="T76" fmla="*/ 81 w 83"/>
                <a:gd name="T77" fmla="*/ 56 h 83"/>
                <a:gd name="T78" fmla="*/ 74 w 83"/>
                <a:gd name="T79" fmla="*/ 47 h 83"/>
                <a:gd name="T80" fmla="*/ 63 w 83"/>
                <a:gd name="T81" fmla="*/ 46 h 83"/>
                <a:gd name="T82" fmla="*/ 58 w 83"/>
                <a:gd name="T83" fmla="*/ 57 h 83"/>
                <a:gd name="T84" fmla="*/ 70 w 83"/>
                <a:gd name="T85" fmla="*/ 62 h 83"/>
                <a:gd name="T86" fmla="*/ 81 w 83"/>
                <a:gd name="T87" fmla="*/ 56 h 83"/>
                <a:gd name="T88" fmla="*/ 81 w 83"/>
                <a:gd name="T89" fmla="*/ 31 h 83"/>
                <a:gd name="T90" fmla="*/ 76 w 83"/>
                <a:gd name="T91" fmla="*/ 41 h 83"/>
                <a:gd name="T92" fmla="*/ 64 w 83"/>
                <a:gd name="T93" fmla="*/ 44 h 83"/>
                <a:gd name="T94" fmla="*/ 63 w 83"/>
                <a:gd name="T95" fmla="*/ 37 h 83"/>
                <a:gd name="T96" fmla="*/ 61 w 83"/>
                <a:gd name="T97" fmla="*/ 32 h 83"/>
                <a:gd name="T98" fmla="*/ 70 w 83"/>
                <a:gd name="T99" fmla="*/ 27 h 83"/>
                <a:gd name="T100" fmla="*/ 81 w 83"/>
                <a:gd name="T101" fmla="*/ 31 h 83"/>
                <a:gd name="T102" fmla="*/ 69 w 83"/>
                <a:gd name="T103" fmla="*/ 10 h 83"/>
                <a:gd name="T104" fmla="*/ 58 w 83"/>
                <a:gd name="T105" fmla="*/ 13 h 83"/>
                <a:gd name="T106" fmla="*/ 52 w 83"/>
                <a:gd name="T107" fmla="*/ 22 h 83"/>
                <a:gd name="T108" fmla="*/ 61 w 83"/>
                <a:gd name="T109" fmla="*/ 31 h 83"/>
                <a:gd name="T110" fmla="*/ 70 w 83"/>
                <a:gd name="T111" fmla="*/ 22 h 83"/>
                <a:gd name="T112" fmla="*/ 69 w 83"/>
                <a:gd name="T113" fmla="*/ 10 h 83"/>
                <a:gd name="T114" fmla="*/ 46 w 83"/>
                <a:gd name="T115" fmla="*/ 0 h 83"/>
                <a:gd name="T116" fmla="*/ 53 w 83"/>
                <a:gd name="T117" fmla="*/ 9 h 83"/>
                <a:gd name="T118" fmla="*/ 51 w 83"/>
                <a:gd name="T119" fmla="*/ 21 h 83"/>
                <a:gd name="T120" fmla="*/ 39 w 83"/>
                <a:gd name="T121" fmla="*/ 19 h 83"/>
                <a:gd name="T122" fmla="*/ 38 w 83"/>
                <a:gd name="T123" fmla="*/ 8 h 83"/>
                <a:gd name="T124" fmla="*/ 46 w 83"/>
                <a:gd name="T12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 h="83">
                  <a:moveTo>
                    <a:pt x="21" y="5"/>
                  </a:moveTo>
                  <a:cubicBezTo>
                    <a:pt x="24" y="3"/>
                    <a:pt x="29" y="5"/>
                    <a:pt x="32" y="9"/>
                  </a:cubicBezTo>
                  <a:cubicBezTo>
                    <a:pt x="33" y="11"/>
                    <a:pt x="35" y="15"/>
                    <a:pt x="36" y="19"/>
                  </a:cubicBezTo>
                  <a:cubicBezTo>
                    <a:pt x="36" y="19"/>
                    <a:pt x="36" y="19"/>
                    <a:pt x="35" y="19"/>
                  </a:cubicBezTo>
                  <a:cubicBezTo>
                    <a:pt x="31" y="20"/>
                    <a:pt x="28" y="22"/>
                    <a:pt x="25" y="25"/>
                  </a:cubicBezTo>
                  <a:cubicBezTo>
                    <a:pt x="22" y="22"/>
                    <a:pt x="19" y="18"/>
                    <a:pt x="18" y="16"/>
                  </a:cubicBezTo>
                  <a:cubicBezTo>
                    <a:pt x="16" y="12"/>
                    <a:pt x="17" y="7"/>
                    <a:pt x="21" y="5"/>
                  </a:cubicBezTo>
                  <a:close/>
                  <a:moveTo>
                    <a:pt x="1" y="26"/>
                  </a:moveTo>
                  <a:cubicBezTo>
                    <a:pt x="0" y="30"/>
                    <a:pt x="3" y="34"/>
                    <a:pt x="7" y="36"/>
                  </a:cubicBezTo>
                  <a:cubicBezTo>
                    <a:pt x="9" y="36"/>
                    <a:pt x="14" y="37"/>
                    <a:pt x="18" y="37"/>
                  </a:cubicBezTo>
                  <a:cubicBezTo>
                    <a:pt x="18" y="33"/>
                    <a:pt x="20" y="29"/>
                    <a:pt x="23" y="26"/>
                  </a:cubicBezTo>
                  <a:cubicBezTo>
                    <a:pt x="19" y="23"/>
                    <a:pt x="14" y="22"/>
                    <a:pt x="11" y="21"/>
                  </a:cubicBezTo>
                  <a:cubicBezTo>
                    <a:pt x="7" y="20"/>
                    <a:pt x="2" y="22"/>
                    <a:pt x="1" y="26"/>
                  </a:cubicBezTo>
                  <a:close/>
                  <a:moveTo>
                    <a:pt x="1" y="50"/>
                  </a:moveTo>
                  <a:cubicBezTo>
                    <a:pt x="0" y="46"/>
                    <a:pt x="3" y="42"/>
                    <a:pt x="7" y="41"/>
                  </a:cubicBezTo>
                  <a:cubicBezTo>
                    <a:pt x="9" y="40"/>
                    <a:pt x="13" y="39"/>
                    <a:pt x="17" y="39"/>
                  </a:cubicBezTo>
                  <a:cubicBezTo>
                    <a:pt x="17" y="42"/>
                    <a:pt x="17" y="44"/>
                    <a:pt x="17" y="47"/>
                  </a:cubicBezTo>
                  <a:cubicBezTo>
                    <a:pt x="18" y="49"/>
                    <a:pt x="18" y="51"/>
                    <a:pt x="19" y="52"/>
                  </a:cubicBezTo>
                  <a:cubicBezTo>
                    <a:pt x="16" y="54"/>
                    <a:pt x="13" y="55"/>
                    <a:pt x="12" y="55"/>
                  </a:cubicBezTo>
                  <a:cubicBezTo>
                    <a:pt x="7" y="57"/>
                    <a:pt x="2" y="54"/>
                    <a:pt x="1" y="50"/>
                  </a:cubicBezTo>
                  <a:close/>
                  <a:moveTo>
                    <a:pt x="14" y="74"/>
                  </a:moveTo>
                  <a:cubicBezTo>
                    <a:pt x="17" y="76"/>
                    <a:pt x="22" y="75"/>
                    <a:pt x="25" y="71"/>
                  </a:cubicBezTo>
                  <a:cubicBezTo>
                    <a:pt x="26" y="69"/>
                    <a:pt x="28" y="66"/>
                    <a:pt x="29" y="63"/>
                  </a:cubicBezTo>
                  <a:cubicBezTo>
                    <a:pt x="25" y="61"/>
                    <a:pt x="22" y="57"/>
                    <a:pt x="20" y="54"/>
                  </a:cubicBezTo>
                  <a:cubicBezTo>
                    <a:pt x="17" y="56"/>
                    <a:pt x="14" y="60"/>
                    <a:pt x="12" y="62"/>
                  </a:cubicBezTo>
                  <a:cubicBezTo>
                    <a:pt x="9" y="66"/>
                    <a:pt x="10" y="71"/>
                    <a:pt x="14" y="74"/>
                  </a:cubicBezTo>
                  <a:close/>
                  <a:moveTo>
                    <a:pt x="35" y="83"/>
                  </a:moveTo>
                  <a:cubicBezTo>
                    <a:pt x="31" y="82"/>
                    <a:pt x="28" y="78"/>
                    <a:pt x="28" y="73"/>
                  </a:cubicBezTo>
                  <a:cubicBezTo>
                    <a:pt x="29" y="71"/>
                    <a:pt x="29" y="67"/>
                    <a:pt x="30" y="63"/>
                  </a:cubicBezTo>
                  <a:cubicBezTo>
                    <a:pt x="34" y="65"/>
                    <a:pt x="39" y="66"/>
                    <a:pt x="43" y="65"/>
                  </a:cubicBezTo>
                  <a:cubicBezTo>
                    <a:pt x="44" y="69"/>
                    <a:pt x="44" y="73"/>
                    <a:pt x="44" y="75"/>
                  </a:cubicBezTo>
                  <a:cubicBezTo>
                    <a:pt x="43" y="80"/>
                    <a:pt x="39" y="83"/>
                    <a:pt x="35" y="83"/>
                  </a:cubicBezTo>
                  <a:close/>
                  <a:moveTo>
                    <a:pt x="62" y="77"/>
                  </a:moveTo>
                  <a:cubicBezTo>
                    <a:pt x="59" y="80"/>
                    <a:pt x="54" y="79"/>
                    <a:pt x="51" y="75"/>
                  </a:cubicBezTo>
                  <a:cubicBezTo>
                    <a:pt x="49" y="73"/>
                    <a:pt x="47" y="69"/>
                    <a:pt x="46" y="65"/>
                  </a:cubicBezTo>
                  <a:cubicBezTo>
                    <a:pt x="50" y="64"/>
                    <a:pt x="54" y="62"/>
                    <a:pt x="57" y="59"/>
                  </a:cubicBezTo>
                  <a:cubicBezTo>
                    <a:pt x="60" y="61"/>
                    <a:pt x="62" y="64"/>
                    <a:pt x="63" y="66"/>
                  </a:cubicBezTo>
                  <a:cubicBezTo>
                    <a:pt x="66" y="70"/>
                    <a:pt x="66" y="75"/>
                    <a:pt x="62" y="77"/>
                  </a:cubicBezTo>
                  <a:close/>
                  <a:moveTo>
                    <a:pt x="81" y="56"/>
                  </a:moveTo>
                  <a:cubicBezTo>
                    <a:pt x="81" y="52"/>
                    <a:pt x="78" y="48"/>
                    <a:pt x="74" y="47"/>
                  </a:cubicBezTo>
                  <a:cubicBezTo>
                    <a:pt x="72" y="46"/>
                    <a:pt x="67" y="46"/>
                    <a:pt x="63" y="46"/>
                  </a:cubicBezTo>
                  <a:cubicBezTo>
                    <a:pt x="63" y="50"/>
                    <a:pt x="61" y="54"/>
                    <a:pt x="58" y="57"/>
                  </a:cubicBezTo>
                  <a:cubicBezTo>
                    <a:pt x="62" y="59"/>
                    <a:pt x="68" y="61"/>
                    <a:pt x="70" y="62"/>
                  </a:cubicBezTo>
                  <a:cubicBezTo>
                    <a:pt x="75" y="63"/>
                    <a:pt x="80" y="60"/>
                    <a:pt x="81" y="56"/>
                  </a:cubicBezTo>
                  <a:close/>
                  <a:moveTo>
                    <a:pt x="81" y="31"/>
                  </a:moveTo>
                  <a:cubicBezTo>
                    <a:pt x="83" y="35"/>
                    <a:pt x="80" y="39"/>
                    <a:pt x="76" y="41"/>
                  </a:cubicBezTo>
                  <a:cubicBezTo>
                    <a:pt x="74" y="42"/>
                    <a:pt x="68" y="43"/>
                    <a:pt x="64" y="44"/>
                  </a:cubicBezTo>
                  <a:cubicBezTo>
                    <a:pt x="64" y="42"/>
                    <a:pt x="64" y="39"/>
                    <a:pt x="63" y="37"/>
                  </a:cubicBezTo>
                  <a:cubicBezTo>
                    <a:pt x="63" y="35"/>
                    <a:pt x="62" y="33"/>
                    <a:pt x="61" y="32"/>
                  </a:cubicBezTo>
                  <a:cubicBezTo>
                    <a:pt x="65" y="29"/>
                    <a:pt x="68" y="28"/>
                    <a:pt x="70" y="27"/>
                  </a:cubicBezTo>
                  <a:cubicBezTo>
                    <a:pt x="75" y="25"/>
                    <a:pt x="80" y="27"/>
                    <a:pt x="81" y="31"/>
                  </a:cubicBezTo>
                  <a:close/>
                  <a:moveTo>
                    <a:pt x="69" y="10"/>
                  </a:moveTo>
                  <a:cubicBezTo>
                    <a:pt x="65" y="8"/>
                    <a:pt x="60" y="9"/>
                    <a:pt x="58" y="13"/>
                  </a:cubicBezTo>
                  <a:cubicBezTo>
                    <a:pt x="56" y="14"/>
                    <a:pt x="54" y="18"/>
                    <a:pt x="52" y="22"/>
                  </a:cubicBezTo>
                  <a:cubicBezTo>
                    <a:pt x="56" y="24"/>
                    <a:pt x="59" y="27"/>
                    <a:pt x="61" y="31"/>
                  </a:cubicBezTo>
                  <a:cubicBezTo>
                    <a:pt x="65" y="28"/>
                    <a:pt x="68" y="24"/>
                    <a:pt x="70" y="22"/>
                  </a:cubicBezTo>
                  <a:cubicBezTo>
                    <a:pt x="73" y="18"/>
                    <a:pt x="72" y="13"/>
                    <a:pt x="69" y="10"/>
                  </a:cubicBezTo>
                  <a:close/>
                  <a:moveTo>
                    <a:pt x="46" y="0"/>
                  </a:moveTo>
                  <a:cubicBezTo>
                    <a:pt x="50" y="0"/>
                    <a:pt x="54" y="4"/>
                    <a:pt x="53" y="9"/>
                  </a:cubicBezTo>
                  <a:cubicBezTo>
                    <a:pt x="53" y="11"/>
                    <a:pt x="53" y="17"/>
                    <a:pt x="51" y="21"/>
                  </a:cubicBezTo>
                  <a:cubicBezTo>
                    <a:pt x="47" y="20"/>
                    <a:pt x="43" y="19"/>
                    <a:pt x="39" y="19"/>
                  </a:cubicBezTo>
                  <a:cubicBezTo>
                    <a:pt x="38" y="15"/>
                    <a:pt x="38" y="10"/>
                    <a:pt x="38" y="8"/>
                  </a:cubicBezTo>
                  <a:cubicBezTo>
                    <a:pt x="38" y="3"/>
                    <a:pt x="42" y="0"/>
                    <a:pt x="46" y="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2" name="Freeform 214"/>
            <p:cNvSpPr>
              <a:spLocks/>
            </p:cNvSpPr>
            <p:nvPr/>
          </p:nvSpPr>
          <p:spPr bwMode="auto">
            <a:xfrm>
              <a:off x="7788638" y="3954801"/>
              <a:ext cx="12310" cy="13189"/>
            </a:xfrm>
            <a:custGeom>
              <a:avLst/>
              <a:gdLst>
                <a:gd name="T0" fmla="*/ 2 w 6"/>
                <a:gd name="T1" fmla="*/ 0 h 6"/>
                <a:gd name="T2" fmla="*/ 6 w 6"/>
                <a:gd name="T3" fmla="*/ 2 h 6"/>
                <a:gd name="T4" fmla="*/ 3 w 6"/>
                <a:gd name="T5" fmla="*/ 5 h 6"/>
                <a:gd name="T6" fmla="*/ 0 w 6"/>
                <a:gd name="T7" fmla="*/ 3 h 6"/>
                <a:gd name="T8" fmla="*/ 2 w 6"/>
                <a:gd name="T9" fmla="*/ 0 h 6"/>
              </a:gdLst>
              <a:ahLst/>
              <a:cxnLst>
                <a:cxn ang="0">
                  <a:pos x="T0" y="T1"/>
                </a:cxn>
                <a:cxn ang="0">
                  <a:pos x="T2" y="T3"/>
                </a:cxn>
                <a:cxn ang="0">
                  <a:pos x="T4" y="T5"/>
                </a:cxn>
                <a:cxn ang="0">
                  <a:pos x="T6" y="T7"/>
                </a:cxn>
                <a:cxn ang="0">
                  <a:pos x="T8" y="T9"/>
                </a:cxn>
              </a:cxnLst>
              <a:rect l="0" t="0" r="r" b="b"/>
              <a:pathLst>
                <a:path w="6" h="6">
                  <a:moveTo>
                    <a:pt x="2" y="0"/>
                  </a:moveTo>
                  <a:cubicBezTo>
                    <a:pt x="4" y="0"/>
                    <a:pt x="5" y="1"/>
                    <a:pt x="6" y="2"/>
                  </a:cubicBezTo>
                  <a:cubicBezTo>
                    <a:pt x="6" y="3"/>
                    <a:pt x="5" y="5"/>
                    <a:pt x="3" y="5"/>
                  </a:cubicBezTo>
                  <a:cubicBezTo>
                    <a:pt x="2" y="6"/>
                    <a:pt x="0" y="5"/>
                    <a:pt x="0" y="3"/>
                  </a:cubicBezTo>
                  <a:cubicBezTo>
                    <a:pt x="0" y="2"/>
                    <a:pt x="1" y="0"/>
                    <a:pt x="2" y="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3" name="Freeform 215"/>
            <p:cNvSpPr>
              <a:spLocks/>
            </p:cNvSpPr>
            <p:nvPr/>
          </p:nvSpPr>
          <p:spPr bwMode="auto">
            <a:xfrm>
              <a:off x="7800948" y="4017231"/>
              <a:ext cx="12310" cy="13189"/>
            </a:xfrm>
            <a:custGeom>
              <a:avLst/>
              <a:gdLst>
                <a:gd name="T0" fmla="*/ 3 w 6"/>
                <a:gd name="T1" fmla="*/ 1 h 6"/>
                <a:gd name="T2" fmla="*/ 6 w 6"/>
                <a:gd name="T3" fmla="*/ 3 h 6"/>
                <a:gd name="T4" fmla="*/ 4 w 6"/>
                <a:gd name="T5" fmla="*/ 6 h 6"/>
                <a:gd name="T6" fmla="*/ 1 w 6"/>
                <a:gd name="T7" fmla="*/ 4 h 6"/>
                <a:gd name="T8" fmla="*/ 3 w 6"/>
                <a:gd name="T9" fmla="*/ 1 h 6"/>
              </a:gdLst>
              <a:ahLst/>
              <a:cxnLst>
                <a:cxn ang="0">
                  <a:pos x="T0" y="T1"/>
                </a:cxn>
                <a:cxn ang="0">
                  <a:pos x="T2" y="T3"/>
                </a:cxn>
                <a:cxn ang="0">
                  <a:pos x="T4" y="T5"/>
                </a:cxn>
                <a:cxn ang="0">
                  <a:pos x="T6" y="T7"/>
                </a:cxn>
                <a:cxn ang="0">
                  <a:pos x="T8" y="T9"/>
                </a:cxn>
              </a:cxnLst>
              <a:rect l="0" t="0" r="r" b="b"/>
              <a:pathLst>
                <a:path w="6" h="6">
                  <a:moveTo>
                    <a:pt x="3" y="1"/>
                  </a:moveTo>
                  <a:cubicBezTo>
                    <a:pt x="4" y="0"/>
                    <a:pt x="6" y="1"/>
                    <a:pt x="6" y="3"/>
                  </a:cubicBezTo>
                  <a:cubicBezTo>
                    <a:pt x="6" y="4"/>
                    <a:pt x="5" y="6"/>
                    <a:pt x="4" y="6"/>
                  </a:cubicBezTo>
                  <a:cubicBezTo>
                    <a:pt x="2" y="6"/>
                    <a:pt x="1" y="5"/>
                    <a:pt x="1" y="4"/>
                  </a:cubicBezTo>
                  <a:cubicBezTo>
                    <a:pt x="0" y="2"/>
                    <a:pt x="1" y="1"/>
                    <a:pt x="3" y="1"/>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4" name="Freeform 216"/>
            <p:cNvSpPr>
              <a:spLocks/>
            </p:cNvSpPr>
            <p:nvPr/>
          </p:nvSpPr>
          <p:spPr bwMode="auto">
            <a:xfrm>
              <a:off x="7769293" y="3969749"/>
              <a:ext cx="13189" cy="12310"/>
            </a:xfrm>
            <a:custGeom>
              <a:avLst/>
              <a:gdLst>
                <a:gd name="T0" fmla="*/ 3 w 6"/>
                <a:gd name="T1" fmla="*/ 0 h 6"/>
                <a:gd name="T2" fmla="*/ 6 w 6"/>
                <a:gd name="T3" fmla="*/ 2 h 6"/>
                <a:gd name="T4" fmla="*/ 4 w 6"/>
                <a:gd name="T5" fmla="*/ 6 h 6"/>
                <a:gd name="T6" fmla="*/ 0 w 6"/>
                <a:gd name="T7" fmla="*/ 3 h 6"/>
                <a:gd name="T8" fmla="*/ 3 w 6"/>
                <a:gd name="T9" fmla="*/ 0 h 6"/>
              </a:gdLst>
              <a:ahLst/>
              <a:cxnLst>
                <a:cxn ang="0">
                  <a:pos x="T0" y="T1"/>
                </a:cxn>
                <a:cxn ang="0">
                  <a:pos x="T2" y="T3"/>
                </a:cxn>
                <a:cxn ang="0">
                  <a:pos x="T4" y="T5"/>
                </a:cxn>
                <a:cxn ang="0">
                  <a:pos x="T6" y="T7"/>
                </a:cxn>
                <a:cxn ang="0">
                  <a:pos x="T8" y="T9"/>
                </a:cxn>
              </a:cxnLst>
              <a:rect l="0" t="0" r="r" b="b"/>
              <a:pathLst>
                <a:path w="6" h="6">
                  <a:moveTo>
                    <a:pt x="3" y="0"/>
                  </a:moveTo>
                  <a:cubicBezTo>
                    <a:pt x="4" y="0"/>
                    <a:pt x="5" y="1"/>
                    <a:pt x="6" y="2"/>
                  </a:cubicBezTo>
                  <a:cubicBezTo>
                    <a:pt x="6" y="4"/>
                    <a:pt x="5" y="5"/>
                    <a:pt x="4" y="6"/>
                  </a:cubicBezTo>
                  <a:cubicBezTo>
                    <a:pt x="2" y="6"/>
                    <a:pt x="1" y="5"/>
                    <a:pt x="0" y="3"/>
                  </a:cubicBezTo>
                  <a:cubicBezTo>
                    <a:pt x="0" y="2"/>
                    <a:pt x="1" y="1"/>
                    <a:pt x="3" y="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5" name="Freeform 217"/>
            <p:cNvSpPr>
              <a:spLocks/>
            </p:cNvSpPr>
            <p:nvPr/>
          </p:nvSpPr>
          <p:spPr bwMode="auto">
            <a:xfrm>
              <a:off x="7763138" y="3992610"/>
              <a:ext cx="12310" cy="12310"/>
            </a:xfrm>
            <a:custGeom>
              <a:avLst/>
              <a:gdLst>
                <a:gd name="T0" fmla="*/ 2 w 6"/>
                <a:gd name="T1" fmla="*/ 0 h 6"/>
                <a:gd name="T2" fmla="*/ 6 w 6"/>
                <a:gd name="T3" fmla="*/ 2 h 6"/>
                <a:gd name="T4" fmla="*/ 4 w 6"/>
                <a:gd name="T5" fmla="*/ 5 h 6"/>
                <a:gd name="T6" fmla="*/ 0 w 6"/>
                <a:gd name="T7" fmla="*/ 3 h 6"/>
                <a:gd name="T8" fmla="*/ 2 w 6"/>
                <a:gd name="T9" fmla="*/ 0 h 6"/>
              </a:gdLst>
              <a:ahLst/>
              <a:cxnLst>
                <a:cxn ang="0">
                  <a:pos x="T0" y="T1"/>
                </a:cxn>
                <a:cxn ang="0">
                  <a:pos x="T2" y="T3"/>
                </a:cxn>
                <a:cxn ang="0">
                  <a:pos x="T4" y="T5"/>
                </a:cxn>
                <a:cxn ang="0">
                  <a:pos x="T6" y="T7"/>
                </a:cxn>
                <a:cxn ang="0">
                  <a:pos x="T8" y="T9"/>
                </a:cxn>
              </a:cxnLst>
              <a:rect l="0" t="0" r="r" b="b"/>
              <a:pathLst>
                <a:path w="6" h="6">
                  <a:moveTo>
                    <a:pt x="2" y="0"/>
                  </a:moveTo>
                  <a:cubicBezTo>
                    <a:pt x="4" y="0"/>
                    <a:pt x="5" y="1"/>
                    <a:pt x="6" y="2"/>
                  </a:cubicBezTo>
                  <a:cubicBezTo>
                    <a:pt x="6" y="4"/>
                    <a:pt x="5" y="5"/>
                    <a:pt x="4" y="5"/>
                  </a:cubicBezTo>
                  <a:cubicBezTo>
                    <a:pt x="2" y="6"/>
                    <a:pt x="1" y="5"/>
                    <a:pt x="0" y="3"/>
                  </a:cubicBezTo>
                  <a:cubicBezTo>
                    <a:pt x="0" y="2"/>
                    <a:pt x="1" y="0"/>
                    <a:pt x="2" y="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6" name="Freeform 218"/>
            <p:cNvSpPr>
              <a:spLocks/>
            </p:cNvSpPr>
            <p:nvPr/>
          </p:nvSpPr>
          <p:spPr bwMode="auto">
            <a:xfrm>
              <a:off x="7778086" y="4013713"/>
              <a:ext cx="12310" cy="9672"/>
            </a:xfrm>
            <a:custGeom>
              <a:avLst/>
              <a:gdLst>
                <a:gd name="T0" fmla="*/ 3 w 6"/>
                <a:gd name="T1" fmla="*/ 0 h 5"/>
                <a:gd name="T2" fmla="*/ 6 w 6"/>
                <a:gd name="T3" fmla="*/ 2 h 5"/>
                <a:gd name="T4" fmla="*/ 4 w 6"/>
                <a:gd name="T5" fmla="*/ 5 h 5"/>
                <a:gd name="T6" fmla="*/ 1 w 6"/>
                <a:gd name="T7" fmla="*/ 3 h 5"/>
                <a:gd name="T8" fmla="*/ 3 w 6"/>
                <a:gd name="T9" fmla="*/ 0 h 5"/>
              </a:gdLst>
              <a:ahLst/>
              <a:cxnLst>
                <a:cxn ang="0">
                  <a:pos x="T0" y="T1"/>
                </a:cxn>
                <a:cxn ang="0">
                  <a:pos x="T2" y="T3"/>
                </a:cxn>
                <a:cxn ang="0">
                  <a:pos x="T4" y="T5"/>
                </a:cxn>
                <a:cxn ang="0">
                  <a:pos x="T6" y="T7"/>
                </a:cxn>
                <a:cxn ang="0">
                  <a:pos x="T8" y="T9"/>
                </a:cxn>
              </a:cxnLst>
              <a:rect l="0" t="0" r="r" b="b"/>
              <a:pathLst>
                <a:path w="6" h="5">
                  <a:moveTo>
                    <a:pt x="3" y="0"/>
                  </a:moveTo>
                  <a:cubicBezTo>
                    <a:pt x="4" y="0"/>
                    <a:pt x="6" y="0"/>
                    <a:pt x="6" y="2"/>
                  </a:cubicBezTo>
                  <a:cubicBezTo>
                    <a:pt x="6" y="3"/>
                    <a:pt x="5" y="5"/>
                    <a:pt x="4" y="5"/>
                  </a:cubicBezTo>
                  <a:cubicBezTo>
                    <a:pt x="2" y="5"/>
                    <a:pt x="1" y="5"/>
                    <a:pt x="1" y="3"/>
                  </a:cubicBezTo>
                  <a:cubicBezTo>
                    <a:pt x="0" y="2"/>
                    <a:pt x="1" y="0"/>
                    <a:pt x="3" y="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7" name="Freeform 219"/>
            <p:cNvSpPr>
              <a:spLocks/>
            </p:cNvSpPr>
            <p:nvPr/>
          </p:nvSpPr>
          <p:spPr bwMode="auto">
            <a:xfrm>
              <a:off x="7813258" y="3959197"/>
              <a:ext cx="12310" cy="12310"/>
            </a:xfrm>
            <a:custGeom>
              <a:avLst/>
              <a:gdLst>
                <a:gd name="T0" fmla="*/ 2 w 6"/>
                <a:gd name="T1" fmla="*/ 1 h 6"/>
                <a:gd name="T2" fmla="*/ 0 w 6"/>
                <a:gd name="T3" fmla="*/ 4 h 6"/>
                <a:gd name="T4" fmla="*/ 3 w 6"/>
                <a:gd name="T5" fmla="*/ 6 h 6"/>
                <a:gd name="T6" fmla="*/ 6 w 6"/>
                <a:gd name="T7" fmla="*/ 3 h 6"/>
                <a:gd name="T8" fmla="*/ 2 w 6"/>
                <a:gd name="T9" fmla="*/ 1 h 6"/>
              </a:gdLst>
              <a:ahLst/>
              <a:cxnLst>
                <a:cxn ang="0">
                  <a:pos x="T0" y="T1"/>
                </a:cxn>
                <a:cxn ang="0">
                  <a:pos x="T2" y="T3"/>
                </a:cxn>
                <a:cxn ang="0">
                  <a:pos x="T4" y="T5"/>
                </a:cxn>
                <a:cxn ang="0">
                  <a:pos x="T6" y="T7"/>
                </a:cxn>
                <a:cxn ang="0">
                  <a:pos x="T8" y="T9"/>
                </a:cxn>
              </a:cxnLst>
              <a:rect l="0" t="0" r="r" b="b"/>
              <a:pathLst>
                <a:path w="6" h="6">
                  <a:moveTo>
                    <a:pt x="2" y="1"/>
                  </a:moveTo>
                  <a:cubicBezTo>
                    <a:pt x="1" y="1"/>
                    <a:pt x="0" y="3"/>
                    <a:pt x="0" y="4"/>
                  </a:cubicBezTo>
                  <a:cubicBezTo>
                    <a:pt x="0" y="5"/>
                    <a:pt x="2" y="6"/>
                    <a:pt x="3" y="6"/>
                  </a:cubicBezTo>
                  <a:cubicBezTo>
                    <a:pt x="5" y="6"/>
                    <a:pt x="6" y="4"/>
                    <a:pt x="6" y="3"/>
                  </a:cubicBezTo>
                  <a:cubicBezTo>
                    <a:pt x="5" y="1"/>
                    <a:pt x="4" y="0"/>
                    <a:pt x="2" y="1"/>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8" name="Freeform 220"/>
            <p:cNvSpPr>
              <a:spLocks/>
            </p:cNvSpPr>
            <p:nvPr/>
          </p:nvSpPr>
          <p:spPr bwMode="auto">
            <a:xfrm>
              <a:off x="7828206" y="3977662"/>
              <a:ext cx="12310" cy="13189"/>
            </a:xfrm>
            <a:custGeom>
              <a:avLst/>
              <a:gdLst>
                <a:gd name="T0" fmla="*/ 3 w 6"/>
                <a:gd name="T1" fmla="*/ 0 h 6"/>
                <a:gd name="T2" fmla="*/ 0 w 6"/>
                <a:gd name="T3" fmla="*/ 4 h 6"/>
                <a:gd name="T4" fmla="*/ 4 w 6"/>
                <a:gd name="T5" fmla="*/ 6 h 6"/>
                <a:gd name="T6" fmla="*/ 6 w 6"/>
                <a:gd name="T7" fmla="*/ 2 h 6"/>
                <a:gd name="T8" fmla="*/ 3 w 6"/>
                <a:gd name="T9" fmla="*/ 0 h 6"/>
              </a:gdLst>
              <a:ahLst/>
              <a:cxnLst>
                <a:cxn ang="0">
                  <a:pos x="T0" y="T1"/>
                </a:cxn>
                <a:cxn ang="0">
                  <a:pos x="T2" y="T3"/>
                </a:cxn>
                <a:cxn ang="0">
                  <a:pos x="T4" y="T5"/>
                </a:cxn>
                <a:cxn ang="0">
                  <a:pos x="T6" y="T7"/>
                </a:cxn>
                <a:cxn ang="0">
                  <a:pos x="T8" y="T9"/>
                </a:cxn>
              </a:cxnLst>
              <a:rect l="0" t="0" r="r" b="b"/>
              <a:pathLst>
                <a:path w="6" h="6">
                  <a:moveTo>
                    <a:pt x="3" y="0"/>
                  </a:moveTo>
                  <a:cubicBezTo>
                    <a:pt x="1" y="1"/>
                    <a:pt x="0" y="2"/>
                    <a:pt x="0" y="4"/>
                  </a:cubicBezTo>
                  <a:cubicBezTo>
                    <a:pt x="1" y="5"/>
                    <a:pt x="2" y="6"/>
                    <a:pt x="4" y="6"/>
                  </a:cubicBezTo>
                  <a:cubicBezTo>
                    <a:pt x="5" y="5"/>
                    <a:pt x="6" y="4"/>
                    <a:pt x="6" y="2"/>
                  </a:cubicBezTo>
                  <a:cubicBezTo>
                    <a:pt x="5" y="1"/>
                    <a:pt x="4" y="0"/>
                    <a:pt x="3" y="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9" name="Freeform 221"/>
            <p:cNvSpPr>
              <a:spLocks/>
            </p:cNvSpPr>
            <p:nvPr/>
          </p:nvSpPr>
          <p:spPr bwMode="auto">
            <a:xfrm>
              <a:off x="7822051" y="4003162"/>
              <a:ext cx="12310" cy="12310"/>
            </a:xfrm>
            <a:custGeom>
              <a:avLst/>
              <a:gdLst>
                <a:gd name="T0" fmla="*/ 3 w 6"/>
                <a:gd name="T1" fmla="*/ 0 h 6"/>
                <a:gd name="T2" fmla="*/ 1 w 6"/>
                <a:gd name="T3" fmla="*/ 4 h 6"/>
                <a:gd name="T4" fmla="*/ 4 w 6"/>
                <a:gd name="T5" fmla="*/ 6 h 6"/>
                <a:gd name="T6" fmla="*/ 6 w 6"/>
                <a:gd name="T7" fmla="*/ 2 h 6"/>
                <a:gd name="T8" fmla="*/ 3 w 6"/>
                <a:gd name="T9" fmla="*/ 0 h 6"/>
              </a:gdLst>
              <a:ahLst/>
              <a:cxnLst>
                <a:cxn ang="0">
                  <a:pos x="T0" y="T1"/>
                </a:cxn>
                <a:cxn ang="0">
                  <a:pos x="T2" y="T3"/>
                </a:cxn>
                <a:cxn ang="0">
                  <a:pos x="T4" y="T5"/>
                </a:cxn>
                <a:cxn ang="0">
                  <a:pos x="T6" y="T7"/>
                </a:cxn>
                <a:cxn ang="0">
                  <a:pos x="T8" y="T9"/>
                </a:cxn>
              </a:cxnLst>
              <a:rect l="0" t="0" r="r" b="b"/>
              <a:pathLst>
                <a:path w="6" h="6">
                  <a:moveTo>
                    <a:pt x="3" y="0"/>
                  </a:moveTo>
                  <a:cubicBezTo>
                    <a:pt x="1" y="1"/>
                    <a:pt x="0" y="2"/>
                    <a:pt x="1" y="4"/>
                  </a:cubicBezTo>
                  <a:cubicBezTo>
                    <a:pt x="1" y="5"/>
                    <a:pt x="3" y="6"/>
                    <a:pt x="4" y="6"/>
                  </a:cubicBezTo>
                  <a:cubicBezTo>
                    <a:pt x="5" y="5"/>
                    <a:pt x="6" y="4"/>
                    <a:pt x="6" y="2"/>
                  </a:cubicBezTo>
                  <a:cubicBezTo>
                    <a:pt x="6" y="1"/>
                    <a:pt x="4" y="0"/>
                    <a:pt x="3" y="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60" name="Freeform 222"/>
            <p:cNvSpPr>
              <a:spLocks/>
            </p:cNvSpPr>
            <p:nvPr/>
          </p:nvSpPr>
          <p:spPr bwMode="auto">
            <a:xfrm>
              <a:off x="7786000" y="3977662"/>
              <a:ext cx="27258" cy="27258"/>
            </a:xfrm>
            <a:custGeom>
              <a:avLst/>
              <a:gdLst>
                <a:gd name="T0" fmla="*/ 6 w 13"/>
                <a:gd name="T1" fmla="*/ 0 h 13"/>
                <a:gd name="T2" fmla="*/ 13 w 13"/>
                <a:gd name="T3" fmla="*/ 5 h 13"/>
                <a:gd name="T4" fmla="*/ 8 w 13"/>
                <a:gd name="T5" fmla="*/ 12 h 13"/>
                <a:gd name="T6" fmla="*/ 1 w 13"/>
                <a:gd name="T7" fmla="*/ 7 h 13"/>
                <a:gd name="T8" fmla="*/ 6 w 13"/>
                <a:gd name="T9" fmla="*/ 0 h 13"/>
              </a:gdLst>
              <a:ahLst/>
              <a:cxnLst>
                <a:cxn ang="0">
                  <a:pos x="T0" y="T1"/>
                </a:cxn>
                <a:cxn ang="0">
                  <a:pos x="T2" y="T3"/>
                </a:cxn>
                <a:cxn ang="0">
                  <a:pos x="T4" y="T5"/>
                </a:cxn>
                <a:cxn ang="0">
                  <a:pos x="T6" y="T7"/>
                </a:cxn>
                <a:cxn ang="0">
                  <a:pos x="T8" y="T9"/>
                </a:cxn>
              </a:cxnLst>
              <a:rect l="0" t="0" r="r" b="b"/>
              <a:pathLst>
                <a:path w="13" h="13">
                  <a:moveTo>
                    <a:pt x="6" y="0"/>
                  </a:moveTo>
                  <a:cubicBezTo>
                    <a:pt x="9" y="0"/>
                    <a:pt x="12" y="2"/>
                    <a:pt x="13" y="5"/>
                  </a:cubicBezTo>
                  <a:cubicBezTo>
                    <a:pt x="13" y="8"/>
                    <a:pt x="11" y="11"/>
                    <a:pt x="8" y="12"/>
                  </a:cubicBezTo>
                  <a:cubicBezTo>
                    <a:pt x="5" y="13"/>
                    <a:pt x="2" y="10"/>
                    <a:pt x="1" y="7"/>
                  </a:cubicBezTo>
                  <a:cubicBezTo>
                    <a:pt x="0" y="4"/>
                    <a:pt x="2" y="1"/>
                    <a:pt x="6" y="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261" name="组合 260"/>
          <p:cNvGrpSpPr/>
          <p:nvPr/>
        </p:nvGrpSpPr>
        <p:grpSpPr>
          <a:xfrm>
            <a:off x="8166540" y="2558343"/>
            <a:ext cx="446238" cy="431733"/>
            <a:chOff x="8048213" y="3951570"/>
            <a:chExt cx="568023" cy="549559"/>
          </a:xfrm>
          <a:effectLst>
            <a:outerShdw blurRad="50800" dist="38100" dir="8100000" algn="tr" rotWithShape="0">
              <a:prstClr val="black">
                <a:alpha val="40000"/>
              </a:prstClr>
            </a:outerShdw>
          </a:effectLst>
        </p:grpSpPr>
        <p:sp>
          <p:nvSpPr>
            <p:cNvPr id="262" name="Freeform 195"/>
            <p:cNvSpPr>
              <a:spLocks/>
            </p:cNvSpPr>
            <p:nvPr/>
          </p:nvSpPr>
          <p:spPr bwMode="auto">
            <a:xfrm>
              <a:off x="8256606" y="4167876"/>
              <a:ext cx="176738" cy="278736"/>
            </a:xfrm>
            <a:custGeom>
              <a:avLst/>
              <a:gdLst>
                <a:gd name="T0" fmla="*/ 9 w 85"/>
                <a:gd name="T1" fmla="*/ 26 h 134"/>
                <a:gd name="T2" fmla="*/ 15 w 85"/>
                <a:gd name="T3" fmla="*/ 33 h 134"/>
                <a:gd name="T4" fmla="*/ 31 w 85"/>
                <a:gd name="T5" fmla="*/ 39 h 134"/>
                <a:gd name="T6" fmla="*/ 30 w 85"/>
                <a:gd name="T7" fmla="*/ 16 h 134"/>
                <a:gd name="T8" fmla="*/ 25 w 85"/>
                <a:gd name="T9" fmla="*/ 8 h 134"/>
                <a:gd name="T10" fmla="*/ 34 w 85"/>
                <a:gd name="T11" fmla="*/ 0 h 134"/>
                <a:gd name="T12" fmla="*/ 42 w 85"/>
                <a:gd name="T13" fmla="*/ 8 h 134"/>
                <a:gd name="T14" fmla="*/ 38 w 85"/>
                <a:gd name="T15" fmla="*/ 16 h 134"/>
                <a:gd name="T16" fmla="*/ 53 w 85"/>
                <a:gd name="T17" fmla="*/ 73 h 134"/>
                <a:gd name="T18" fmla="*/ 64 w 85"/>
                <a:gd name="T19" fmla="*/ 62 h 134"/>
                <a:gd name="T20" fmla="*/ 73 w 85"/>
                <a:gd name="T21" fmla="*/ 54 h 134"/>
                <a:gd name="T22" fmla="*/ 82 w 85"/>
                <a:gd name="T23" fmla="*/ 62 h 134"/>
                <a:gd name="T24" fmla="*/ 74 w 85"/>
                <a:gd name="T25" fmla="*/ 70 h 134"/>
                <a:gd name="T26" fmla="*/ 68 w 85"/>
                <a:gd name="T27" fmla="*/ 70 h 134"/>
                <a:gd name="T28" fmla="*/ 59 w 85"/>
                <a:gd name="T29" fmla="*/ 81 h 134"/>
                <a:gd name="T30" fmla="*/ 85 w 85"/>
                <a:gd name="T31" fmla="*/ 129 h 134"/>
                <a:gd name="T32" fmla="*/ 79 w 85"/>
                <a:gd name="T33" fmla="*/ 134 h 134"/>
                <a:gd name="T34" fmla="*/ 32 w 85"/>
                <a:gd name="T35" fmla="*/ 47 h 134"/>
                <a:gd name="T36" fmla="*/ 12 w 85"/>
                <a:gd name="T37" fmla="*/ 42 h 134"/>
                <a:gd name="T38" fmla="*/ 9 w 85"/>
                <a:gd name="T39" fmla="*/ 43 h 134"/>
                <a:gd name="T40" fmla="*/ 0 w 85"/>
                <a:gd name="T41" fmla="*/ 34 h 134"/>
                <a:gd name="T42" fmla="*/ 9 w 85"/>
                <a:gd name="T43" fmla="*/ 2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134">
                  <a:moveTo>
                    <a:pt x="9" y="26"/>
                  </a:moveTo>
                  <a:cubicBezTo>
                    <a:pt x="12" y="26"/>
                    <a:pt x="12" y="31"/>
                    <a:pt x="15" y="33"/>
                  </a:cubicBezTo>
                  <a:cubicBezTo>
                    <a:pt x="20" y="36"/>
                    <a:pt x="27" y="37"/>
                    <a:pt x="31" y="39"/>
                  </a:cubicBezTo>
                  <a:cubicBezTo>
                    <a:pt x="29" y="32"/>
                    <a:pt x="29" y="24"/>
                    <a:pt x="30" y="16"/>
                  </a:cubicBezTo>
                  <a:cubicBezTo>
                    <a:pt x="28" y="13"/>
                    <a:pt x="25" y="12"/>
                    <a:pt x="25" y="8"/>
                  </a:cubicBezTo>
                  <a:cubicBezTo>
                    <a:pt x="25" y="3"/>
                    <a:pt x="29" y="0"/>
                    <a:pt x="34" y="0"/>
                  </a:cubicBezTo>
                  <a:cubicBezTo>
                    <a:pt x="38" y="0"/>
                    <a:pt x="42" y="3"/>
                    <a:pt x="42" y="8"/>
                  </a:cubicBezTo>
                  <a:cubicBezTo>
                    <a:pt x="42" y="11"/>
                    <a:pt x="40" y="13"/>
                    <a:pt x="38" y="16"/>
                  </a:cubicBezTo>
                  <a:cubicBezTo>
                    <a:pt x="38" y="36"/>
                    <a:pt x="42" y="56"/>
                    <a:pt x="53" y="73"/>
                  </a:cubicBezTo>
                  <a:cubicBezTo>
                    <a:pt x="56" y="68"/>
                    <a:pt x="60" y="65"/>
                    <a:pt x="64" y="62"/>
                  </a:cubicBezTo>
                  <a:cubicBezTo>
                    <a:pt x="65" y="58"/>
                    <a:pt x="69" y="54"/>
                    <a:pt x="73" y="54"/>
                  </a:cubicBezTo>
                  <a:cubicBezTo>
                    <a:pt x="77" y="53"/>
                    <a:pt x="82" y="58"/>
                    <a:pt x="82" y="62"/>
                  </a:cubicBezTo>
                  <a:cubicBezTo>
                    <a:pt x="82" y="67"/>
                    <a:pt x="78" y="70"/>
                    <a:pt x="74" y="70"/>
                  </a:cubicBezTo>
                  <a:cubicBezTo>
                    <a:pt x="71" y="70"/>
                    <a:pt x="70" y="71"/>
                    <a:pt x="68" y="70"/>
                  </a:cubicBezTo>
                  <a:cubicBezTo>
                    <a:pt x="62" y="71"/>
                    <a:pt x="59" y="74"/>
                    <a:pt x="59" y="81"/>
                  </a:cubicBezTo>
                  <a:cubicBezTo>
                    <a:pt x="69" y="96"/>
                    <a:pt x="79" y="112"/>
                    <a:pt x="85" y="129"/>
                  </a:cubicBezTo>
                  <a:cubicBezTo>
                    <a:pt x="79" y="134"/>
                    <a:pt x="79" y="134"/>
                    <a:pt x="79" y="134"/>
                  </a:cubicBezTo>
                  <a:cubicBezTo>
                    <a:pt x="67" y="106"/>
                    <a:pt x="40" y="79"/>
                    <a:pt x="32" y="47"/>
                  </a:cubicBezTo>
                  <a:cubicBezTo>
                    <a:pt x="12" y="42"/>
                    <a:pt x="12" y="42"/>
                    <a:pt x="12" y="42"/>
                  </a:cubicBezTo>
                  <a:cubicBezTo>
                    <a:pt x="11" y="42"/>
                    <a:pt x="10" y="43"/>
                    <a:pt x="9" y="43"/>
                  </a:cubicBezTo>
                  <a:cubicBezTo>
                    <a:pt x="4" y="43"/>
                    <a:pt x="0" y="39"/>
                    <a:pt x="0" y="34"/>
                  </a:cubicBezTo>
                  <a:cubicBezTo>
                    <a:pt x="0" y="30"/>
                    <a:pt x="5" y="26"/>
                    <a:pt x="9" y="26"/>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63" name="Freeform 196"/>
            <p:cNvSpPr>
              <a:spLocks noEditPoints="1"/>
            </p:cNvSpPr>
            <p:nvPr/>
          </p:nvSpPr>
          <p:spPr bwMode="auto">
            <a:xfrm>
              <a:off x="8048213" y="4085223"/>
              <a:ext cx="239168" cy="355234"/>
            </a:xfrm>
            <a:custGeom>
              <a:avLst/>
              <a:gdLst>
                <a:gd name="T0" fmla="*/ 113 w 115"/>
                <a:gd name="T1" fmla="*/ 62 h 171"/>
                <a:gd name="T2" fmla="*/ 115 w 115"/>
                <a:gd name="T3" fmla="*/ 86 h 171"/>
                <a:gd name="T4" fmla="*/ 90 w 115"/>
                <a:gd name="T5" fmla="*/ 127 h 171"/>
                <a:gd name="T6" fmla="*/ 58 w 115"/>
                <a:gd name="T7" fmla="*/ 103 h 171"/>
                <a:gd name="T8" fmla="*/ 60 w 115"/>
                <a:gd name="T9" fmla="*/ 86 h 171"/>
                <a:gd name="T10" fmla="*/ 52 w 115"/>
                <a:gd name="T11" fmla="*/ 72 h 171"/>
                <a:gd name="T12" fmla="*/ 78 w 115"/>
                <a:gd name="T13" fmla="*/ 36 h 171"/>
                <a:gd name="T14" fmla="*/ 113 w 115"/>
                <a:gd name="T15" fmla="*/ 62 h 171"/>
                <a:gd name="T16" fmla="*/ 46 w 115"/>
                <a:gd name="T17" fmla="*/ 69 h 171"/>
                <a:gd name="T18" fmla="*/ 0 w 115"/>
                <a:gd name="T19" fmla="*/ 108 h 171"/>
                <a:gd name="T20" fmla="*/ 51 w 115"/>
                <a:gd name="T21" fmla="*/ 111 h 171"/>
                <a:gd name="T22" fmla="*/ 55 w 115"/>
                <a:gd name="T23" fmla="*/ 92 h 171"/>
                <a:gd name="T24" fmla="*/ 15 w 115"/>
                <a:gd name="T25" fmla="*/ 103 h 171"/>
                <a:gd name="T26" fmla="*/ 53 w 115"/>
                <a:gd name="T27" fmla="*/ 84 h 171"/>
                <a:gd name="T28" fmla="*/ 46 w 115"/>
                <a:gd name="T29" fmla="*/ 69 h 171"/>
                <a:gd name="T30" fmla="*/ 86 w 115"/>
                <a:gd name="T31" fmla="*/ 135 h 171"/>
                <a:gd name="T32" fmla="*/ 67 w 115"/>
                <a:gd name="T33" fmla="*/ 131 h 171"/>
                <a:gd name="T34" fmla="*/ 62 w 115"/>
                <a:gd name="T35" fmla="*/ 156 h 171"/>
                <a:gd name="T36" fmla="*/ 62 w 115"/>
                <a:gd name="T37" fmla="*/ 127 h 171"/>
                <a:gd name="T38" fmla="*/ 54 w 115"/>
                <a:gd name="T39" fmla="*/ 117 h 171"/>
                <a:gd name="T40" fmla="*/ 68 w 115"/>
                <a:gd name="T41" fmla="*/ 171 h 171"/>
                <a:gd name="T42" fmla="*/ 86 w 115"/>
                <a:gd name="T43" fmla="*/ 135 h 171"/>
                <a:gd name="T44" fmla="*/ 70 w 115"/>
                <a:gd name="T45" fmla="*/ 31 h 171"/>
                <a:gd name="T46" fmla="*/ 37 w 115"/>
                <a:gd name="T47" fmla="*/ 0 h 171"/>
                <a:gd name="T48" fmla="*/ 43 w 115"/>
                <a:gd name="T49" fmla="*/ 63 h 171"/>
                <a:gd name="T50" fmla="*/ 47 w 115"/>
                <a:gd name="T51" fmla="*/ 49 h 171"/>
                <a:gd name="T52" fmla="*/ 36 w 115"/>
                <a:gd name="T53" fmla="*/ 18 h 171"/>
                <a:gd name="T54" fmla="*/ 51 w 115"/>
                <a:gd name="T55" fmla="*/ 43 h 171"/>
                <a:gd name="T56" fmla="*/ 70 w 115"/>
                <a:gd name="T57" fmla="*/ 31 h 171"/>
                <a:gd name="T58" fmla="*/ 74 w 115"/>
                <a:gd name="T59" fmla="*/ 109 h 171"/>
                <a:gd name="T60" fmla="*/ 62 w 115"/>
                <a:gd name="T61" fmla="*/ 100 h 171"/>
                <a:gd name="T62" fmla="*/ 68 w 115"/>
                <a:gd name="T63" fmla="*/ 114 h 171"/>
                <a:gd name="T64" fmla="*/ 74 w 115"/>
                <a:gd name="T65" fmla="*/ 109 h 171"/>
                <a:gd name="T66" fmla="*/ 61 w 115"/>
                <a:gd name="T67" fmla="*/ 71 h 171"/>
                <a:gd name="T68" fmla="*/ 73 w 115"/>
                <a:gd name="T69" fmla="*/ 57 h 171"/>
                <a:gd name="T70" fmla="*/ 66 w 115"/>
                <a:gd name="T71" fmla="*/ 51 h 171"/>
                <a:gd name="T72" fmla="*/ 61 w 115"/>
                <a:gd name="T73" fmla="*/ 71 h 171"/>
                <a:gd name="T74" fmla="*/ 73 w 115"/>
                <a:gd name="T75" fmla="*/ 66 h 171"/>
                <a:gd name="T76" fmla="*/ 65 w 115"/>
                <a:gd name="T77" fmla="*/ 77 h 171"/>
                <a:gd name="T78" fmla="*/ 77 w 115"/>
                <a:gd name="T79" fmla="*/ 72 h 171"/>
                <a:gd name="T80" fmla="*/ 73 w 115"/>
                <a:gd name="T81" fmla="*/ 66 h 171"/>
                <a:gd name="T82" fmla="*/ 76 w 115"/>
                <a:gd name="T83" fmla="*/ 79 h 171"/>
                <a:gd name="T84" fmla="*/ 66 w 115"/>
                <a:gd name="T85" fmla="*/ 85 h 171"/>
                <a:gd name="T86" fmla="*/ 76 w 115"/>
                <a:gd name="T87" fmla="*/ 87 h 171"/>
                <a:gd name="T88" fmla="*/ 76 w 115"/>
                <a:gd name="T89" fmla="*/ 79 h 171"/>
                <a:gd name="T90" fmla="*/ 81 w 115"/>
                <a:gd name="T91" fmla="*/ 96 h 171"/>
                <a:gd name="T92" fmla="*/ 66 w 115"/>
                <a:gd name="T93" fmla="*/ 94 h 171"/>
                <a:gd name="T94" fmla="*/ 78 w 115"/>
                <a:gd name="T95" fmla="*/ 103 h 171"/>
                <a:gd name="T96" fmla="*/ 81 w 115"/>
                <a:gd name="T97" fmla="*/ 9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 h="171">
                  <a:moveTo>
                    <a:pt x="113" y="62"/>
                  </a:moveTo>
                  <a:cubicBezTo>
                    <a:pt x="91" y="59"/>
                    <a:pt x="85" y="87"/>
                    <a:pt x="115" y="86"/>
                  </a:cubicBezTo>
                  <a:cubicBezTo>
                    <a:pt x="114" y="106"/>
                    <a:pt x="107" y="121"/>
                    <a:pt x="90" y="127"/>
                  </a:cubicBezTo>
                  <a:cubicBezTo>
                    <a:pt x="72" y="131"/>
                    <a:pt x="59" y="119"/>
                    <a:pt x="58" y="103"/>
                  </a:cubicBezTo>
                  <a:cubicBezTo>
                    <a:pt x="57" y="96"/>
                    <a:pt x="61" y="90"/>
                    <a:pt x="60" y="86"/>
                  </a:cubicBezTo>
                  <a:cubicBezTo>
                    <a:pt x="58" y="81"/>
                    <a:pt x="55" y="79"/>
                    <a:pt x="52" y="72"/>
                  </a:cubicBezTo>
                  <a:cubicBezTo>
                    <a:pt x="46" y="49"/>
                    <a:pt x="56" y="38"/>
                    <a:pt x="78" y="36"/>
                  </a:cubicBezTo>
                  <a:cubicBezTo>
                    <a:pt x="91" y="33"/>
                    <a:pt x="113" y="49"/>
                    <a:pt x="113" y="62"/>
                  </a:cubicBezTo>
                  <a:close/>
                  <a:moveTo>
                    <a:pt x="46" y="69"/>
                  </a:moveTo>
                  <a:cubicBezTo>
                    <a:pt x="22" y="69"/>
                    <a:pt x="12" y="96"/>
                    <a:pt x="0" y="108"/>
                  </a:cubicBezTo>
                  <a:cubicBezTo>
                    <a:pt x="17" y="115"/>
                    <a:pt x="34" y="117"/>
                    <a:pt x="51" y="111"/>
                  </a:cubicBezTo>
                  <a:cubicBezTo>
                    <a:pt x="51" y="105"/>
                    <a:pt x="54" y="98"/>
                    <a:pt x="55" y="92"/>
                  </a:cubicBezTo>
                  <a:cubicBezTo>
                    <a:pt x="42" y="93"/>
                    <a:pt x="29" y="96"/>
                    <a:pt x="15" y="103"/>
                  </a:cubicBezTo>
                  <a:cubicBezTo>
                    <a:pt x="21" y="95"/>
                    <a:pt x="34" y="88"/>
                    <a:pt x="53" y="84"/>
                  </a:cubicBezTo>
                  <a:cubicBezTo>
                    <a:pt x="51" y="79"/>
                    <a:pt x="46" y="75"/>
                    <a:pt x="46" y="69"/>
                  </a:cubicBezTo>
                  <a:close/>
                  <a:moveTo>
                    <a:pt x="86" y="135"/>
                  </a:moveTo>
                  <a:cubicBezTo>
                    <a:pt x="79" y="136"/>
                    <a:pt x="72" y="134"/>
                    <a:pt x="67" y="131"/>
                  </a:cubicBezTo>
                  <a:cubicBezTo>
                    <a:pt x="61" y="140"/>
                    <a:pt x="60" y="148"/>
                    <a:pt x="62" y="156"/>
                  </a:cubicBezTo>
                  <a:cubicBezTo>
                    <a:pt x="58" y="148"/>
                    <a:pt x="56" y="139"/>
                    <a:pt x="62" y="127"/>
                  </a:cubicBezTo>
                  <a:cubicBezTo>
                    <a:pt x="59" y="125"/>
                    <a:pt x="56" y="121"/>
                    <a:pt x="54" y="117"/>
                  </a:cubicBezTo>
                  <a:cubicBezTo>
                    <a:pt x="40" y="135"/>
                    <a:pt x="44" y="153"/>
                    <a:pt x="68" y="171"/>
                  </a:cubicBezTo>
                  <a:cubicBezTo>
                    <a:pt x="63" y="155"/>
                    <a:pt x="85" y="147"/>
                    <a:pt x="86" y="135"/>
                  </a:cubicBezTo>
                  <a:close/>
                  <a:moveTo>
                    <a:pt x="70" y="31"/>
                  </a:moveTo>
                  <a:cubicBezTo>
                    <a:pt x="64" y="19"/>
                    <a:pt x="38" y="18"/>
                    <a:pt x="37" y="0"/>
                  </a:cubicBezTo>
                  <a:cubicBezTo>
                    <a:pt x="18" y="29"/>
                    <a:pt x="21" y="49"/>
                    <a:pt x="43" y="63"/>
                  </a:cubicBezTo>
                  <a:cubicBezTo>
                    <a:pt x="44" y="58"/>
                    <a:pt x="45" y="53"/>
                    <a:pt x="47" y="49"/>
                  </a:cubicBezTo>
                  <a:cubicBezTo>
                    <a:pt x="37" y="39"/>
                    <a:pt x="35" y="28"/>
                    <a:pt x="36" y="18"/>
                  </a:cubicBezTo>
                  <a:cubicBezTo>
                    <a:pt x="37" y="27"/>
                    <a:pt x="42" y="36"/>
                    <a:pt x="51" y="43"/>
                  </a:cubicBezTo>
                  <a:cubicBezTo>
                    <a:pt x="56" y="37"/>
                    <a:pt x="62" y="33"/>
                    <a:pt x="70" y="31"/>
                  </a:cubicBezTo>
                  <a:close/>
                  <a:moveTo>
                    <a:pt x="74" y="109"/>
                  </a:moveTo>
                  <a:cubicBezTo>
                    <a:pt x="73" y="106"/>
                    <a:pt x="66" y="103"/>
                    <a:pt x="62" y="100"/>
                  </a:cubicBezTo>
                  <a:cubicBezTo>
                    <a:pt x="63" y="105"/>
                    <a:pt x="64" y="109"/>
                    <a:pt x="68" y="114"/>
                  </a:cubicBezTo>
                  <a:cubicBezTo>
                    <a:pt x="73" y="117"/>
                    <a:pt x="77" y="112"/>
                    <a:pt x="74" y="109"/>
                  </a:cubicBezTo>
                  <a:close/>
                  <a:moveTo>
                    <a:pt x="61" y="71"/>
                  </a:moveTo>
                  <a:cubicBezTo>
                    <a:pt x="65" y="58"/>
                    <a:pt x="72" y="62"/>
                    <a:pt x="73" y="57"/>
                  </a:cubicBezTo>
                  <a:cubicBezTo>
                    <a:pt x="75" y="52"/>
                    <a:pt x="69" y="47"/>
                    <a:pt x="66" y="51"/>
                  </a:cubicBezTo>
                  <a:cubicBezTo>
                    <a:pt x="60" y="56"/>
                    <a:pt x="57" y="63"/>
                    <a:pt x="61" y="71"/>
                  </a:cubicBezTo>
                  <a:close/>
                  <a:moveTo>
                    <a:pt x="73" y="66"/>
                  </a:moveTo>
                  <a:cubicBezTo>
                    <a:pt x="69" y="69"/>
                    <a:pt x="67" y="73"/>
                    <a:pt x="65" y="77"/>
                  </a:cubicBezTo>
                  <a:cubicBezTo>
                    <a:pt x="69" y="76"/>
                    <a:pt x="73" y="74"/>
                    <a:pt x="77" y="72"/>
                  </a:cubicBezTo>
                  <a:cubicBezTo>
                    <a:pt x="82" y="68"/>
                    <a:pt x="77" y="61"/>
                    <a:pt x="73" y="66"/>
                  </a:cubicBezTo>
                  <a:close/>
                  <a:moveTo>
                    <a:pt x="76" y="79"/>
                  </a:moveTo>
                  <a:cubicBezTo>
                    <a:pt x="71" y="80"/>
                    <a:pt x="68" y="82"/>
                    <a:pt x="66" y="85"/>
                  </a:cubicBezTo>
                  <a:cubicBezTo>
                    <a:pt x="69" y="86"/>
                    <a:pt x="73" y="87"/>
                    <a:pt x="76" y="87"/>
                  </a:cubicBezTo>
                  <a:cubicBezTo>
                    <a:pt x="83" y="87"/>
                    <a:pt x="81" y="78"/>
                    <a:pt x="76" y="79"/>
                  </a:cubicBezTo>
                  <a:close/>
                  <a:moveTo>
                    <a:pt x="81" y="96"/>
                  </a:moveTo>
                  <a:cubicBezTo>
                    <a:pt x="78" y="93"/>
                    <a:pt x="73" y="93"/>
                    <a:pt x="66" y="94"/>
                  </a:cubicBezTo>
                  <a:cubicBezTo>
                    <a:pt x="70" y="98"/>
                    <a:pt x="73" y="101"/>
                    <a:pt x="78" y="103"/>
                  </a:cubicBezTo>
                  <a:cubicBezTo>
                    <a:pt x="83" y="104"/>
                    <a:pt x="84" y="100"/>
                    <a:pt x="81" y="96"/>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64" name="Freeform 197"/>
            <p:cNvSpPr>
              <a:spLocks noEditPoints="1"/>
            </p:cNvSpPr>
            <p:nvPr/>
          </p:nvSpPr>
          <p:spPr bwMode="auto">
            <a:xfrm>
              <a:off x="8204728" y="4274271"/>
              <a:ext cx="190807" cy="226858"/>
            </a:xfrm>
            <a:custGeom>
              <a:avLst/>
              <a:gdLst>
                <a:gd name="T0" fmla="*/ 90 w 92"/>
                <a:gd name="T1" fmla="*/ 57 h 109"/>
                <a:gd name="T2" fmla="*/ 83 w 92"/>
                <a:gd name="T3" fmla="*/ 56 h 109"/>
                <a:gd name="T4" fmla="*/ 0 w 92"/>
                <a:gd name="T5" fmla="*/ 109 h 109"/>
                <a:gd name="T6" fmla="*/ 87 w 92"/>
                <a:gd name="T7" fmla="*/ 63 h 109"/>
                <a:gd name="T8" fmla="*/ 92 w 92"/>
                <a:gd name="T9" fmla="*/ 60 h 109"/>
                <a:gd name="T10" fmla="*/ 90 w 92"/>
                <a:gd name="T11" fmla="*/ 57 h 109"/>
                <a:gd name="T12" fmla="*/ 77 w 92"/>
                <a:gd name="T13" fmla="*/ 56 h 109"/>
                <a:gd name="T14" fmla="*/ 79 w 92"/>
                <a:gd name="T15" fmla="*/ 61 h 109"/>
                <a:gd name="T16" fmla="*/ 17 w 92"/>
                <a:gd name="T17" fmla="*/ 84 h 109"/>
                <a:gd name="T18" fmla="*/ 77 w 92"/>
                <a:gd name="T19"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09">
                  <a:moveTo>
                    <a:pt x="90" y="57"/>
                  </a:moveTo>
                  <a:cubicBezTo>
                    <a:pt x="83" y="56"/>
                    <a:pt x="83" y="56"/>
                    <a:pt x="83" y="56"/>
                  </a:cubicBezTo>
                  <a:cubicBezTo>
                    <a:pt x="47" y="0"/>
                    <a:pt x="0" y="43"/>
                    <a:pt x="0" y="109"/>
                  </a:cubicBezTo>
                  <a:cubicBezTo>
                    <a:pt x="33" y="80"/>
                    <a:pt x="73" y="108"/>
                    <a:pt x="87" y="63"/>
                  </a:cubicBezTo>
                  <a:cubicBezTo>
                    <a:pt x="92" y="60"/>
                    <a:pt x="92" y="60"/>
                    <a:pt x="92" y="60"/>
                  </a:cubicBezTo>
                  <a:cubicBezTo>
                    <a:pt x="90" y="57"/>
                    <a:pt x="90" y="57"/>
                    <a:pt x="90" y="57"/>
                  </a:cubicBezTo>
                  <a:close/>
                  <a:moveTo>
                    <a:pt x="77" y="56"/>
                  </a:moveTo>
                  <a:cubicBezTo>
                    <a:pt x="81" y="57"/>
                    <a:pt x="81" y="62"/>
                    <a:pt x="79" y="61"/>
                  </a:cubicBezTo>
                  <a:cubicBezTo>
                    <a:pt x="58" y="61"/>
                    <a:pt x="38" y="67"/>
                    <a:pt x="17" y="84"/>
                  </a:cubicBezTo>
                  <a:cubicBezTo>
                    <a:pt x="27" y="71"/>
                    <a:pt x="39" y="58"/>
                    <a:pt x="77" y="56"/>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65" name="Freeform 198"/>
            <p:cNvSpPr>
              <a:spLocks noEditPoints="1"/>
            </p:cNvSpPr>
            <p:nvPr/>
          </p:nvSpPr>
          <p:spPr bwMode="auto">
            <a:xfrm>
              <a:off x="8379707" y="4163480"/>
              <a:ext cx="167945" cy="206634"/>
            </a:xfrm>
            <a:custGeom>
              <a:avLst/>
              <a:gdLst>
                <a:gd name="T0" fmla="*/ 13 w 81"/>
                <a:gd name="T1" fmla="*/ 77 h 99"/>
                <a:gd name="T2" fmla="*/ 5 w 81"/>
                <a:gd name="T3" fmla="*/ 54 h 99"/>
                <a:gd name="T4" fmla="*/ 18 w 81"/>
                <a:gd name="T5" fmla="*/ 7 h 99"/>
                <a:gd name="T6" fmla="*/ 55 w 81"/>
                <a:gd name="T7" fmla="*/ 23 h 99"/>
                <a:gd name="T8" fmla="*/ 58 w 81"/>
                <a:gd name="T9" fmla="*/ 40 h 99"/>
                <a:gd name="T10" fmla="*/ 69 w 81"/>
                <a:gd name="T11" fmla="*/ 50 h 99"/>
                <a:gd name="T12" fmla="*/ 54 w 81"/>
                <a:gd name="T13" fmla="*/ 93 h 99"/>
                <a:gd name="T14" fmla="*/ 13 w 81"/>
                <a:gd name="T15" fmla="*/ 77 h 99"/>
                <a:gd name="T16" fmla="*/ 38 w 81"/>
                <a:gd name="T17" fmla="*/ 21 h 99"/>
                <a:gd name="T18" fmla="*/ 52 w 81"/>
                <a:gd name="T19" fmla="*/ 27 h 99"/>
                <a:gd name="T20" fmla="*/ 43 w 81"/>
                <a:gd name="T21" fmla="*/ 15 h 99"/>
                <a:gd name="T22" fmla="*/ 38 w 81"/>
                <a:gd name="T23" fmla="*/ 21 h 99"/>
                <a:gd name="T24" fmla="*/ 61 w 81"/>
                <a:gd name="T25" fmla="*/ 54 h 99"/>
                <a:gd name="T26" fmla="*/ 53 w 81"/>
                <a:gd name="T27" fmla="*/ 71 h 99"/>
                <a:gd name="T28" fmla="*/ 62 w 81"/>
                <a:gd name="T29" fmla="*/ 75 h 99"/>
                <a:gd name="T30" fmla="*/ 61 w 81"/>
                <a:gd name="T31" fmla="*/ 54 h 99"/>
                <a:gd name="T32" fmla="*/ 51 w 81"/>
                <a:gd name="T33" fmla="*/ 62 h 99"/>
                <a:gd name="T34" fmla="*/ 56 w 81"/>
                <a:gd name="T35" fmla="*/ 50 h 99"/>
                <a:gd name="T36" fmla="*/ 45 w 81"/>
                <a:gd name="T37" fmla="*/ 58 h 99"/>
                <a:gd name="T38" fmla="*/ 51 w 81"/>
                <a:gd name="T39" fmla="*/ 62 h 99"/>
                <a:gd name="T40" fmla="*/ 45 w 81"/>
                <a:gd name="T41" fmla="*/ 50 h 99"/>
                <a:gd name="T42" fmla="*/ 52 w 81"/>
                <a:gd name="T43" fmla="*/ 41 h 99"/>
                <a:gd name="T44" fmla="*/ 42 w 81"/>
                <a:gd name="T45" fmla="*/ 43 h 99"/>
                <a:gd name="T46" fmla="*/ 45 w 81"/>
                <a:gd name="T47" fmla="*/ 50 h 99"/>
                <a:gd name="T48" fmla="*/ 35 w 81"/>
                <a:gd name="T49" fmla="*/ 36 h 99"/>
                <a:gd name="T50" fmla="*/ 50 w 81"/>
                <a:gd name="T51" fmla="*/ 33 h 99"/>
                <a:gd name="T52" fmla="*/ 36 w 81"/>
                <a:gd name="T53" fmla="*/ 28 h 99"/>
                <a:gd name="T54" fmla="*/ 35 w 81"/>
                <a:gd name="T55" fmla="*/ 3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 h="99">
                  <a:moveTo>
                    <a:pt x="13" y="77"/>
                  </a:moveTo>
                  <a:cubicBezTo>
                    <a:pt x="35" y="74"/>
                    <a:pt x="34" y="45"/>
                    <a:pt x="5" y="54"/>
                  </a:cubicBezTo>
                  <a:cubicBezTo>
                    <a:pt x="0" y="34"/>
                    <a:pt x="3" y="18"/>
                    <a:pt x="18" y="7"/>
                  </a:cubicBezTo>
                  <a:cubicBezTo>
                    <a:pt x="34" y="0"/>
                    <a:pt x="49" y="7"/>
                    <a:pt x="55" y="23"/>
                  </a:cubicBezTo>
                  <a:cubicBezTo>
                    <a:pt x="58" y="29"/>
                    <a:pt x="56" y="36"/>
                    <a:pt x="58" y="40"/>
                  </a:cubicBezTo>
                  <a:cubicBezTo>
                    <a:pt x="61" y="44"/>
                    <a:pt x="65" y="44"/>
                    <a:pt x="69" y="50"/>
                  </a:cubicBezTo>
                  <a:cubicBezTo>
                    <a:pt x="81" y="71"/>
                    <a:pt x="74" y="84"/>
                    <a:pt x="54" y="93"/>
                  </a:cubicBezTo>
                  <a:cubicBezTo>
                    <a:pt x="42" y="99"/>
                    <a:pt x="17" y="89"/>
                    <a:pt x="13" y="77"/>
                  </a:cubicBezTo>
                  <a:close/>
                  <a:moveTo>
                    <a:pt x="38" y="21"/>
                  </a:moveTo>
                  <a:cubicBezTo>
                    <a:pt x="40" y="24"/>
                    <a:pt x="47" y="25"/>
                    <a:pt x="52" y="27"/>
                  </a:cubicBezTo>
                  <a:cubicBezTo>
                    <a:pt x="49" y="22"/>
                    <a:pt x="47" y="18"/>
                    <a:pt x="43" y="15"/>
                  </a:cubicBezTo>
                  <a:cubicBezTo>
                    <a:pt x="37" y="13"/>
                    <a:pt x="34" y="19"/>
                    <a:pt x="38" y="21"/>
                  </a:cubicBezTo>
                  <a:close/>
                  <a:moveTo>
                    <a:pt x="61" y="54"/>
                  </a:moveTo>
                  <a:cubicBezTo>
                    <a:pt x="61" y="67"/>
                    <a:pt x="53" y="65"/>
                    <a:pt x="53" y="71"/>
                  </a:cubicBezTo>
                  <a:cubicBezTo>
                    <a:pt x="52" y="77"/>
                    <a:pt x="59" y="79"/>
                    <a:pt x="62" y="75"/>
                  </a:cubicBezTo>
                  <a:cubicBezTo>
                    <a:pt x="65" y="68"/>
                    <a:pt x="67" y="61"/>
                    <a:pt x="61" y="54"/>
                  </a:cubicBezTo>
                  <a:close/>
                  <a:moveTo>
                    <a:pt x="51" y="62"/>
                  </a:moveTo>
                  <a:cubicBezTo>
                    <a:pt x="54" y="58"/>
                    <a:pt x="55" y="54"/>
                    <a:pt x="56" y="50"/>
                  </a:cubicBezTo>
                  <a:cubicBezTo>
                    <a:pt x="52" y="51"/>
                    <a:pt x="48" y="54"/>
                    <a:pt x="45" y="58"/>
                  </a:cubicBezTo>
                  <a:cubicBezTo>
                    <a:pt x="42" y="62"/>
                    <a:pt x="48" y="68"/>
                    <a:pt x="51" y="62"/>
                  </a:cubicBezTo>
                  <a:close/>
                  <a:moveTo>
                    <a:pt x="45" y="50"/>
                  </a:moveTo>
                  <a:cubicBezTo>
                    <a:pt x="48" y="48"/>
                    <a:pt x="51" y="45"/>
                    <a:pt x="52" y="41"/>
                  </a:cubicBezTo>
                  <a:cubicBezTo>
                    <a:pt x="49" y="41"/>
                    <a:pt x="45" y="42"/>
                    <a:pt x="42" y="43"/>
                  </a:cubicBezTo>
                  <a:cubicBezTo>
                    <a:pt x="35" y="45"/>
                    <a:pt x="40" y="53"/>
                    <a:pt x="45" y="50"/>
                  </a:cubicBezTo>
                  <a:close/>
                  <a:moveTo>
                    <a:pt x="35" y="36"/>
                  </a:moveTo>
                  <a:cubicBezTo>
                    <a:pt x="39" y="37"/>
                    <a:pt x="44" y="36"/>
                    <a:pt x="50" y="33"/>
                  </a:cubicBezTo>
                  <a:cubicBezTo>
                    <a:pt x="45" y="30"/>
                    <a:pt x="41" y="28"/>
                    <a:pt x="36" y="28"/>
                  </a:cubicBezTo>
                  <a:cubicBezTo>
                    <a:pt x="31" y="29"/>
                    <a:pt x="31" y="33"/>
                    <a:pt x="35" y="36"/>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66" name="Freeform 199"/>
            <p:cNvSpPr>
              <a:spLocks/>
            </p:cNvSpPr>
            <p:nvPr/>
          </p:nvSpPr>
          <p:spPr bwMode="auto">
            <a:xfrm>
              <a:off x="8510721" y="4282184"/>
              <a:ext cx="105515" cy="123101"/>
            </a:xfrm>
            <a:custGeom>
              <a:avLst/>
              <a:gdLst>
                <a:gd name="T0" fmla="*/ 0 w 51"/>
                <a:gd name="T1" fmla="*/ 38 h 59"/>
                <a:gd name="T2" fmla="*/ 41 w 51"/>
                <a:gd name="T3" fmla="*/ 59 h 59"/>
                <a:gd name="T4" fmla="*/ 17 w 51"/>
                <a:gd name="T5" fmla="*/ 0 h 59"/>
                <a:gd name="T6" fmla="*/ 17 w 51"/>
                <a:gd name="T7" fmla="*/ 15 h 59"/>
                <a:gd name="T8" fmla="*/ 36 w 51"/>
                <a:gd name="T9" fmla="*/ 41 h 59"/>
                <a:gd name="T10" fmla="*/ 15 w 51"/>
                <a:gd name="T11" fmla="*/ 21 h 59"/>
                <a:gd name="T12" fmla="*/ 0 w 51"/>
                <a:gd name="T13" fmla="*/ 38 h 59"/>
              </a:gdLst>
              <a:ahLst/>
              <a:cxnLst>
                <a:cxn ang="0">
                  <a:pos x="T0" y="T1"/>
                </a:cxn>
                <a:cxn ang="0">
                  <a:pos x="T2" y="T3"/>
                </a:cxn>
                <a:cxn ang="0">
                  <a:pos x="T4" y="T5"/>
                </a:cxn>
                <a:cxn ang="0">
                  <a:pos x="T6" y="T7"/>
                </a:cxn>
                <a:cxn ang="0">
                  <a:pos x="T8" y="T9"/>
                </a:cxn>
                <a:cxn ang="0">
                  <a:pos x="T10" y="T11"/>
                </a:cxn>
                <a:cxn ang="0">
                  <a:pos x="T12" y="T13"/>
                </a:cxn>
              </a:cxnLst>
              <a:rect l="0" t="0" r="r" b="b"/>
              <a:pathLst>
                <a:path w="51" h="59">
                  <a:moveTo>
                    <a:pt x="0" y="38"/>
                  </a:moveTo>
                  <a:cubicBezTo>
                    <a:pt x="9" y="48"/>
                    <a:pt x="35" y="41"/>
                    <a:pt x="41" y="59"/>
                  </a:cubicBezTo>
                  <a:cubicBezTo>
                    <a:pt x="51" y="26"/>
                    <a:pt x="42" y="7"/>
                    <a:pt x="17" y="0"/>
                  </a:cubicBezTo>
                  <a:cubicBezTo>
                    <a:pt x="18" y="5"/>
                    <a:pt x="18" y="10"/>
                    <a:pt x="17" y="15"/>
                  </a:cubicBezTo>
                  <a:cubicBezTo>
                    <a:pt x="30" y="22"/>
                    <a:pt x="35" y="31"/>
                    <a:pt x="36" y="41"/>
                  </a:cubicBezTo>
                  <a:cubicBezTo>
                    <a:pt x="33" y="33"/>
                    <a:pt x="26" y="26"/>
                    <a:pt x="15" y="21"/>
                  </a:cubicBezTo>
                  <a:cubicBezTo>
                    <a:pt x="12" y="28"/>
                    <a:pt x="7" y="34"/>
                    <a:pt x="0" y="38"/>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67" name="Freeform 200"/>
            <p:cNvSpPr>
              <a:spLocks/>
            </p:cNvSpPr>
            <p:nvPr/>
          </p:nvSpPr>
          <p:spPr bwMode="auto">
            <a:xfrm>
              <a:off x="8421034" y="4093136"/>
              <a:ext cx="83533" cy="87050"/>
            </a:xfrm>
            <a:custGeom>
              <a:avLst/>
              <a:gdLst>
                <a:gd name="T0" fmla="*/ 2 w 40"/>
                <a:gd name="T1" fmla="*/ 34 h 42"/>
                <a:gd name="T2" fmla="*/ 9 w 40"/>
                <a:gd name="T3" fmla="*/ 0 h 42"/>
                <a:gd name="T4" fmla="*/ 33 w 40"/>
                <a:gd name="T5" fmla="*/ 42 h 42"/>
                <a:gd name="T6" fmla="*/ 24 w 40"/>
                <a:gd name="T7" fmla="*/ 35 h 42"/>
                <a:gd name="T8" fmla="*/ 17 w 40"/>
                <a:gd name="T9" fmla="*/ 11 h 42"/>
                <a:gd name="T10" fmla="*/ 19 w 40"/>
                <a:gd name="T11" fmla="*/ 33 h 42"/>
                <a:gd name="T12" fmla="*/ 2 w 40"/>
                <a:gd name="T13" fmla="*/ 34 h 42"/>
              </a:gdLst>
              <a:ahLst/>
              <a:cxnLst>
                <a:cxn ang="0">
                  <a:pos x="T0" y="T1"/>
                </a:cxn>
                <a:cxn ang="0">
                  <a:pos x="T2" y="T3"/>
                </a:cxn>
                <a:cxn ang="0">
                  <a:pos x="T4" y="T5"/>
                </a:cxn>
                <a:cxn ang="0">
                  <a:pos x="T6" y="T7"/>
                </a:cxn>
                <a:cxn ang="0">
                  <a:pos x="T8" y="T9"/>
                </a:cxn>
                <a:cxn ang="0">
                  <a:pos x="T10" y="T11"/>
                </a:cxn>
                <a:cxn ang="0">
                  <a:pos x="T12" y="T13"/>
                </a:cxn>
              </a:cxnLst>
              <a:rect l="0" t="0" r="r" b="b"/>
              <a:pathLst>
                <a:path w="40" h="42">
                  <a:moveTo>
                    <a:pt x="2" y="34"/>
                  </a:moveTo>
                  <a:cubicBezTo>
                    <a:pt x="0" y="24"/>
                    <a:pt x="16" y="12"/>
                    <a:pt x="9" y="0"/>
                  </a:cubicBezTo>
                  <a:cubicBezTo>
                    <a:pt x="33" y="10"/>
                    <a:pt x="40" y="24"/>
                    <a:pt x="33" y="42"/>
                  </a:cubicBezTo>
                  <a:cubicBezTo>
                    <a:pt x="30" y="39"/>
                    <a:pt x="27" y="37"/>
                    <a:pt x="24" y="35"/>
                  </a:cubicBezTo>
                  <a:cubicBezTo>
                    <a:pt x="26" y="24"/>
                    <a:pt x="23" y="17"/>
                    <a:pt x="17" y="11"/>
                  </a:cubicBezTo>
                  <a:cubicBezTo>
                    <a:pt x="21" y="17"/>
                    <a:pt x="22" y="24"/>
                    <a:pt x="19" y="33"/>
                  </a:cubicBezTo>
                  <a:cubicBezTo>
                    <a:pt x="14" y="32"/>
                    <a:pt x="8" y="32"/>
                    <a:pt x="2" y="34"/>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68" name="Freeform 201"/>
            <p:cNvSpPr>
              <a:spLocks/>
            </p:cNvSpPr>
            <p:nvPr/>
          </p:nvSpPr>
          <p:spPr bwMode="auto">
            <a:xfrm>
              <a:off x="8501929" y="4163480"/>
              <a:ext cx="106394" cy="108153"/>
            </a:xfrm>
            <a:custGeom>
              <a:avLst/>
              <a:gdLst>
                <a:gd name="T0" fmla="*/ 17 w 51"/>
                <a:gd name="T1" fmla="*/ 52 h 52"/>
                <a:gd name="T2" fmla="*/ 6 w 51"/>
                <a:gd name="T3" fmla="*/ 39 h 52"/>
                <a:gd name="T4" fmla="*/ 37 w 51"/>
                <a:gd name="T5" fmla="*/ 11 h 52"/>
                <a:gd name="T6" fmla="*/ 2 w 51"/>
                <a:gd name="T7" fmla="*/ 32 h 52"/>
                <a:gd name="T8" fmla="*/ 0 w 51"/>
                <a:gd name="T9" fmla="*/ 13 h 52"/>
                <a:gd name="T10" fmla="*/ 51 w 51"/>
                <a:gd name="T11" fmla="*/ 2 h 52"/>
                <a:gd name="T12" fmla="*/ 17 w 51"/>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51" h="52">
                  <a:moveTo>
                    <a:pt x="17" y="52"/>
                  </a:moveTo>
                  <a:cubicBezTo>
                    <a:pt x="15" y="47"/>
                    <a:pt x="9" y="44"/>
                    <a:pt x="6" y="39"/>
                  </a:cubicBezTo>
                  <a:cubicBezTo>
                    <a:pt x="24" y="30"/>
                    <a:pt x="34" y="20"/>
                    <a:pt x="37" y="11"/>
                  </a:cubicBezTo>
                  <a:cubicBezTo>
                    <a:pt x="26" y="21"/>
                    <a:pt x="14" y="27"/>
                    <a:pt x="2" y="32"/>
                  </a:cubicBezTo>
                  <a:cubicBezTo>
                    <a:pt x="1" y="26"/>
                    <a:pt x="2" y="18"/>
                    <a:pt x="0" y="13"/>
                  </a:cubicBezTo>
                  <a:cubicBezTo>
                    <a:pt x="15" y="3"/>
                    <a:pt x="32" y="0"/>
                    <a:pt x="51" y="2"/>
                  </a:cubicBezTo>
                  <a:cubicBezTo>
                    <a:pt x="42" y="17"/>
                    <a:pt x="40" y="45"/>
                    <a:pt x="17" y="52"/>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69" name="Freeform 202"/>
            <p:cNvSpPr>
              <a:spLocks/>
            </p:cNvSpPr>
            <p:nvPr/>
          </p:nvSpPr>
          <p:spPr bwMode="auto">
            <a:xfrm>
              <a:off x="8233744" y="4065878"/>
              <a:ext cx="195203" cy="123101"/>
            </a:xfrm>
            <a:custGeom>
              <a:avLst/>
              <a:gdLst>
                <a:gd name="T0" fmla="*/ 30 w 94"/>
                <a:gd name="T1" fmla="*/ 59 h 59"/>
                <a:gd name="T2" fmla="*/ 60 w 94"/>
                <a:gd name="T3" fmla="*/ 59 h 59"/>
                <a:gd name="T4" fmla="*/ 74 w 94"/>
                <a:gd name="T5" fmla="*/ 1 h 59"/>
                <a:gd name="T6" fmla="*/ 71 w 94"/>
                <a:gd name="T7" fmla="*/ 0 h 59"/>
                <a:gd name="T8" fmla="*/ 40 w 94"/>
                <a:gd name="T9" fmla="*/ 24 h 59"/>
                <a:gd name="T10" fmla="*/ 5 w 94"/>
                <a:gd name="T11" fmla="*/ 15 h 59"/>
                <a:gd name="T12" fmla="*/ 5 w 94"/>
                <a:gd name="T13" fmla="*/ 15 h 59"/>
                <a:gd name="T14" fmla="*/ 30 w 94"/>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59">
                  <a:moveTo>
                    <a:pt x="30" y="59"/>
                  </a:moveTo>
                  <a:cubicBezTo>
                    <a:pt x="33" y="37"/>
                    <a:pt x="58" y="38"/>
                    <a:pt x="60" y="59"/>
                  </a:cubicBezTo>
                  <a:cubicBezTo>
                    <a:pt x="94" y="46"/>
                    <a:pt x="91" y="25"/>
                    <a:pt x="74" y="1"/>
                  </a:cubicBezTo>
                  <a:cubicBezTo>
                    <a:pt x="73" y="1"/>
                    <a:pt x="72" y="0"/>
                    <a:pt x="71" y="0"/>
                  </a:cubicBezTo>
                  <a:cubicBezTo>
                    <a:pt x="56" y="4"/>
                    <a:pt x="46" y="12"/>
                    <a:pt x="40" y="24"/>
                  </a:cubicBezTo>
                  <a:cubicBezTo>
                    <a:pt x="30" y="17"/>
                    <a:pt x="19" y="13"/>
                    <a:pt x="5" y="15"/>
                  </a:cubicBezTo>
                  <a:cubicBezTo>
                    <a:pt x="5" y="15"/>
                    <a:pt x="5" y="15"/>
                    <a:pt x="5" y="15"/>
                  </a:cubicBezTo>
                  <a:cubicBezTo>
                    <a:pt x="0" y="33"/>
                    <a:pt x="3" y="49"/>
                    <a:pt x="30" y="59"/>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70" name="Freeform 203"/>
            <p:cNvSpPr>
              <a:spLocks/>
            </p:cNvSpPr>
            <p:nvPr/>
          </p:nvSpPr>
          <p:spPr bwMode="auto">
            <a:xfrm>
              <a:off x="8175711" y="4026310"/>
              <a:ext cx="87050" cy="104636"/>
            </a:xfrm>
            <a:custGeom>
              <a:avLst/>
              <a:gdLst>
                <a:gd name="T0" fmla="*/ 42 w 42"/>
                <a:gd name="T1" fmla="*/ 19 h 50"/>
                <a:gd name="T2" fmla="*/ 10 w 42"/>
                <a:gd name="T3" fmla="*/ 0 h 50"/>
                <a:gd name="T4" fmla="*/ 27 w 42"/>
                <a:gd name="T5" fmla="*/ 50 h 50"/>
                <a:gd name="T6" fmla="*/ 28 w 42"/>
                <a:gd name="T7" fmla="*/ 37 h 50"/>
                <a:gd name="T8" fmla="*/ 13 w 42"/>
                <a:gd name="T9" fmla="*/ 15 h 50"/>
                <a:gd name="T10" fmla="*/ 29 w 42"/>
                <a:gd name="T11" fmla="*/ 32 h 50"/>
                <a:gd name="T12" fmla="*/ 42 w 42"/>
                <a:gd name="T13" fmla="*/ 19 h 50"/>
              </a:gdLst>
              <a:ahLst/>
              <a:cxnLst>
                <a:cxn ang="0">
                  <a:pos x="T0" y="T1"/>
                </a:cxn>
                <a:cxn ang="0">
                  <a:pos x="T2" y="T3"/>
                </a:cxn>
                <a:cxn ang="0">
                  <a:pos x="T4" y="T5"/>
                </a:cxn>
                <a:cxn ang="0">
                  <a:pos x="T6" y="T7"/>
                </a:cxn>
                <a:cxn ang="0">
                  <a:pos x="T8" y="T9"/>
                </a:cxn>
                <a:cxn ang="0">
                  <a:pos x="T10" y="T11"/>
                </a:cxn>
                <a:cxn ang="0">
                  <a:pos x="T12" y="T13"/>
                </a:cxn>
              </a:cxnLst>
              <a:rect l="0" t="0" r="r" b="b"/>
              <a:pathLst>
                <a:path w="42" h="50">
                  <a:moveTo>
                    <a:pt x="42" y="19"/>
                  </a:moveTo>
                  <a:cubicBezTo>
                    <a:pt x="36" y="10"/>
                    <a:pt x="14" y="15"/>
                    <a:pt x="10" y="0"/>
                  </a:cubicBezTo>
                  <a:cubicBezTo>
                    <a:pt x="0" y="27"/>
                    <a:pt x="7" y="43"/>
                    <a:pt x="27" y="50"/>
                  </a:cubicBezTo>
                  <a:cubicBezTo>
                    <a:pt x="26" y="45"/>
                    <a:pt x="27" y="41"/>
                    <a:pt x="28" y="37"/>
                  </a:cubicBezTo>
                  <a:cubicBezTo>
                    <a:pt x="17" y="31"/>
                    <a:pt x="13" y="23"/>
                    <a:pt x="13" y="15"/>
                  </a:cubicBezTo>
                  <a:cubicBezTo>
                    <a:pt x="15" y="22"/>
                    <a:pt x="21" y="28"/>
                    <a:pt x="29" y="32"/>
                  </a:cubicBezTo>
                  <a:cubicBezTo>
                    <a:pt x="32" y="27"/>
                    <a:pt x="36" y="22"/>
                    <a:pt x="42" y="19"/>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71" name="Freeform 204"/>
            <p:cNvSpPr>
              <a:spLocks noEditPoints="1"/>
            </p:cNvSpPr>
            <p:nvPr/>
          </p:nvSpPr>
          <p:spPr bwMode="auto">
            <a:xfrm>
              <a:off x="8256606" y="4051809"/>
              <a:ext cx="99360" cy="51878"/>
            </a:xfrm>
            <a:custGeom>
              <a:avLst/>
              <a:gdLst>
                <a:gd name="T0" fmla="*/ 18 w 48"/>
                <a:gd name="T1" fmla="*/ 10 h 25"/>
                <a:gd name="T2" fmla="*/ 12 w 48"/>
                <a:gd name="T3" fmla="*/ 10 h 25"/>
                <a:gd name="T4" fmla="*/ 9 w 48"/>
                <a:gd name="T5" fmla="*/ 5 h 25"/>
                <a:gd name="T6" fmla="*/ 9 w 48"/>
                <a:gd name="T7" fmla="*/ 11 h 25"/>
                <a:gd name="T8" fmla="*/ 9 w 48"/>
                <a:gd name="T9" fmla="*/ 5 h 25"/>
                <a:gd name="T10" fmla="*/ 5 w 48"/>
                <a:gd name="T11" fmla="*/ 16 h 25"/>
                <a:gd name="T12" fmla="*/ 0 w 48"/>
                <a:gd name="T13" fmla="*/ 16 h 25"/>
                <a:gd name="T14" fmla="*/ 10 w 48"/>
                <a:gd name="T15" fmla="*/ 12 h 25"/>
                <a:gd name="T16" fmla="*/ 10 w 48"/>
                <a:gd name="T17" fmla="*/ 17 h 25"/>
                <a:gd name="T18" fmla="*/ 10 w 48"/>
                <a:gd name="T19" fmla="*/ 12 h 25"/>
                <a:gd name="T20" fmla="*/ 17 w 48"/>
                <a:gd name="T21" fmla="*/ 19 h 25"/>
                <a:gd name="T22" fmla="*/ 11 w 48"/>
                <a:gd name="T23" fmla="*/ 19 h 25"/>
                <a:gd name="T24" fmla="*/ 20 w 48"/>
                <a:gd name="T25" fmla="*/ 14 h 25"/>
                <a:gd name="T26" fmla="*/ 20 w 48"/>
                <a:gd name="T27" fmla="*/ 19 h 25"/>
                <a:gd name="T28" fmla="*/ 20 w 48"/>
                <a:gd name="T29" fmla="*/ 14 h 25"/>
                <a:gd name="T30" fmla="*/ 25 w 48"/>
                <a:gd name="T31" fmla="*/ 22 h 25"/>
                <a:gd name="T32" fmla="*/ 20 w 48"/>
                <a:gd name="T33" fmla="*/ 22 h 25"/>
                <a:gd name="T34" fmla="*/ 29 w 48"/>
                <a:gd name="T35" fmla="*/ 19 h 25"/>
                <a:gd name="T36" fmla="*/ 29 w 48"/>
                <a:gd name="T37" fmla="*/ 25 h 25"/>
                <a:gd name="T38" fmla="*/ 29 w 48"/>
                <a:gd name="T39" fmla="*/ 19 h 25"/>
                <a:gd name="T40" fmla="*/ 30 w 48"/>
                <a:gd name="T41" fmla="*/ 16 h 25"/>
                <a:gd name="T42" fmla="*/ 24 w 48"/>
                <a:gd name="T43" fmla="*/ 16 h 25"/>
                <a:gd name="T44" fmla="*/ 34 w 48"/>
                <a:gd name="T45" fmla="*/ 13 h 25"/>
                <a:gd name="T46" fmla="*/ 34 w 48"/>
                <a:gd name="T47" fmla="*/ 19 h 25"/>
                <a:gd name="T48" fmla="*/ 34 w 48"/>
                <a:gd name="T49" fmla="*/ 13 h 25"/>
                <a:gd name="T50" fmla="*/ 48 w 48"/>
                <a:gd name="T51" fmla="*/ 4 h 25"/>
                <a:gd name="T52" fmla="*/ 43 w 48"/>
                <a:gd name="T53" fmla="*/ 4 h 25"/>
                <a:gd name="T54" fmla="*/ 42 w 48"/>
                <a:gd name="T55" fmla="*/ 6 h 25"/>
                <a:gd name="T56" fmla="*/ 42 w 48"/>
                <a:gd name="T57" fmla="*/ 12 h 25"/>
                <a:gd name="T58" fmla="*/ 42 w 48"/>
                <a:gd name="T59" fmla="*/ 6 h 25"/>
                <a:gd name="T60" fmla="*/ 38 w 48"/>
                <a:gd name="T61" fmla="*/ 10 h 25"/>
                <a:gd name="T62" fmla="*/ 33 w 48"/>
                <a:gd name="T63" fmla="*/ 10 h 25"/>
                <a:gd name="T64" fmla="*/ 38 w 48"/>
                <a:gd name="T65" fmla="*/ 1 h 25"/>
                <a:gd name="T66" fmla="*/ 38 w 48"/>
                <a:gd name="T67" fmla="*/ 6 h 25"/>
                <a:gd name="T68" fmla="*/ 38 w 48"/>
                <a:gd name="T69" fmla="*/ 1 h 25"/>
                <a:gd name="T70" fmla="*/ 35 w 48"/>
                <a:gd name="T71" fmla="*/ 3 h 25"/>
                <a:gd name="T72" fmla="*/ 29 w 48"/>
                <a:gd name="T73" fmla="*/ 3 h 25"/>
                <a:gd name="T74" fmla="*/ 29 w 48"/>
                <a:gd name="T75" fmla="*/ 6 h 25"/>
                <a:gd name="T76" fmla="*/ 29 w 48"/>
                <a:gd name="T77" fmla="*/ 12 h 25"/>
                <a:gd name="T78" fmla="*/ 29 w 48"/>
                <a:gd name="T79" fmla="*/ 6 h 25"/>
                <a:gd name="T80" fmla="*/ 19 w 48"/>
                <a:gd name="T81" fmla="*/ 10 h 25"/>
                <a:gd name="T82" fmla="*/ 25 w 48"/>
                <a:gd name="T83" fmla="*/ 10 h 25"/>
                <a:gd name="T84" fmla="*/ 25 w 48"/>
                <a:gd name="T85" fmla="*/ 1 h 25"/>
                <a:gd name="T86" fmla="*/ 25 w 48"/>
                <a:gd name="T87" fmla="*/ 7 h 25"/>
                <a:gd name="T88" fmla="*/ 25 w 48"/>
                <a:gd name="T89" fmla="*/ 1 h 25"/>
                <a:gd name="T90" fmla="*/ 16 w 48"/>
                <a:gd name="T91" fmla="*/ 5 h 25"/>
                <a:gd name="T92" fmla="*/ 21 w 48"/>
                <a:gd name="T93"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 h="25">
                  <a:moveTo>
                    <a:pt x="15" y="7"/>
                  </a:moveTo>
                  <a:cubicBezTo>
                    <a:pt x="16" y="7"/>
                    <a:pt x="18" y="9"/>
                    <a:pt x="18" y="10"/>
                  </a:cubicBezTo>
                  <a:cubicBezTo>
                    <a:pt x="18" y="12"/>
                    <a:pt x="16" y="13"/>
                    <a:pt x="15" y="13"/>
                  </a:cubicBezTo>
                  <a:cubicBezTo>
                    <a:pt x="13" y="13"/>
                    <a:pt x="12" y="12"/>
                    <a:pt x="12" y="10"/>
                  </a:cubicBezTo>
                  <a:cubicBezTo>
                    <a:pt x="12" y="9"/>
                    <a:pt x="13" y="7"/>
                    <a:pt x="15" y="7"/>
                  </a:cubicBezTo>
                  <a:close/>
                  <a:moveTo>
                    <a:pt x="9" y="5"/>
                  </a:moveTo>
                  <a:cubicBezTo>
                    <a:pt x="10" y="5"/>
                    <a:pt x="11" y="6"/>
                    <a:pt x="11" y="8"/>
                  </a:cubicBezTo>
                  <a:cubicBezTo>
                    <a:pt x="11" y="9"/>
                    <a:pt x="10" y="11"/>
                    <a:pt x="9" y="11"/>
                  </a:cubicBezTo>
                  <a:cubicBezTo>
                    <a:pt x="7" y="11"/>
                    <a:pt x="6" y="9"/>
                    <a:pt x="6" y="8"/>
                  </a:cubicBezTo>
                  <a:cubicBezTo>
                    <a:pt x="6" y="6"/>
                    <a:pt x="7" y="5"/>
                    <a:pt x="9" y="5"/>
                  </a:cubicBezTo>
                  <a:close/>
                  <a:moveTo>
                    <a:pt x="3" y="13"/>
                  </a:moveTo>
                  <a:cubicBezTo>
                    <a:pt x="4" y="13"/>
                    <a:pt x="5" y="14"/>
                    <a:pt x="5" y="16"/>
                  </a:cubicBezTo>
                  <a:cubicBezTo>
                    <a:pt x="5" y="17"/>
                    <a:pt x="4" y="18"/>
                    <a:pt x="3" y="18"/>
                  </a:cubicBezTo>
                  <a:cubicBezTo>
                    <a:pt x="1" y="18"/>
                    <a:pt x="0" y="17"/>
                    <a:pt x="0" y="16"/>
                  </a:cubicBezTo>
                  <a:cubicBezTo>
                    <a:pt x="0" y="14"/>
                    <a:pt x="1" y="13"/>
                    <a:pt x="3" y="13"/>
                  </a:cubicBezTo>
                  <a:close/>
                  <a:moveTo>
                    <a:pt x="10" y="12"/>
                  </a:moveTo>
                  <a:cubicBezTo>
                    <a:pt x="8" y="12"/>
                    <a:pt x="7" y="13"/>
                    <a:pt x="7" y="15"/>
                  </a:cubicBezTo>
                  <a:cubicBezTo>
                    <a:pt x="7" y="16"/>
                    <a:pt x="8" y="17"/>
                    <a:pt x="10" y="17"/>
                  </a:cubicBezTo>
                  <a:cubicBezTo>
                    <a:pt x="11" y="17"/>
                    <a:pt x="12" y="16"/>
                    <a:pt x="12" y="15"/>
                  </a:cubicBezTo>
                  <a:cubicBezTo>
                    <a:pt x="12" y="13"/>
                    <a:pt x="11" y="12"/>
                    <a:pt x="10" y="12"/>
                  </a:cubicBezTo>
                  <a:close/>
                  <a:moveTo>
                    <a:pt x="14" y="16"/>
                  </a:moveTo>
                  <a:cubicBezTo>
                    <a:pt x="15" y="16"/>
                    <a:pt x="17" y="17"/>
                    <a:pt x="17" y="19"/>
                  </a:cubicBezTo>
                  <a:cubicBezTo>
                    <a:pt x="17" y="20"/>
                    <a:pt x="15" y="22"/>
                    <a:pt x="14" y="22"/>
                  </a:cubicBezTo>
                  <a:cubicBezTo>
                    <a:pt x="12" y="22"/>
                    <a:pt x="11" y="20"/>
                    <a:pt x="11" y="19"/>
                  </a:cubicBezTo>
                  <a:cubicBezTo>
                    <a:pt x="11" y="17"/>
                    <a:pt x="12" y="16"/>
                    <a:pt x="14" y="16"/>
                  </a:cubicBezTo>
                  <a:close/>
                  <a:moveTo>
                    <a:pt x="20" y="14"/>
                  </a:moveTo>
                  <a:cubicBezTo>
                    <a:pt x="21" y="14"/>
                    <a:pt x="23" y="15"/>
                    <a:pt x="23" y="16"/>
                  </a:cubicBezTo>
                  <a:cubicBezTo>
                    <a:pt x="23" y="18"/>
                    <a:pt x="21" y="19"/>
                    <a:pt x="20" y="19"/>
                  </a:cubicBezTo>
                  <a:cubicBezTo>
                    <a:pt x="18" y="19"/>
                    <a:pt x="17" y="18"/>
                    <a:pt x="17" y="16"/>
                  </a:cubicBezTo>
                  <a:cubicBezTo>
                    <a:pt x="17" y="15"/>
                    <a:pt x="18" y="14"/>
                    <a:pt x="20" y="14"/>
                  </a:cubicBezTo>
                  <a:close/>
                  <a:moveTo>
                    <a:pt x="23" y="19"/>
                  </a:moveTo>
                  <a:cubicBezTo>
                    <a:pt x="24" y="19"/>
                    <a:pt x="25" y="21"/>
                    <a:pt x="25" y="22"/>
                  </a:cubicBezTo>
                  <a:cubicBezTo>
                    <a:pt x="25" y="24"/>
                    <a:pt x="24" y="25"/>
                    <a:pt x="23" y="25"/>
                  </a:cubicBezTo>
                  <a:cubicBezTo>
                    <a:pt x="21" y="25"/>
                    <a:pt x="20" y="24"/>
                    <a:pt x="20" y="22"/>
                  </a:cubicBezTo>
                  <a:cubicBezTo>
                    <a:pt x="20" y="21"/>
                    <a:pt x="21" y="19"/>
                    <a:pt x="23" y="19"/>
                  </a:cubicBezTo>
                  <a:close/>
                  <a:moveTo>
                    <a:pt x="29" y="19"/>
                  </a:moveTo>
                  <a:cubicBezTo>
                    <a:pt x="30" y="19"/>
                    <a:pt x="32" y="20"/>
                    <a:pt x="32" y="22"/>
                  </a:cubicBezTo>
                  <a:cubicBezTo>
                    <a:pt x="32" y="23"/>
                    <a:pt x="30" y="25"/>
                    <a:pt x="29" y="25"/>
                  </a:cubicBezTo>
                  <a:cubicBezTo>
                    <a:pt x="27" y="25"/>
                    <a:pt x="26" y="23"/>
                    <a:pt x="26" y="22"/>
                  </a:cubicBezTo>
                  <a:cubicBezTo>
                    <a:pt x="26" y="20"/>
                    <a:pt x="27" y="19"/>
                    <a:pt x="29" y="19"/>
                  </a:cubicBezTo>
                  <a:close/>
                  <a:moveTo>
                    <a:pt x="27" y="13"/>
                  </a:moveTo>
                  <a:cubicBezTo>
                    <a:pt x="29" y="13"/>
                    <a:pt x="30" y="14"/>
                    <a:pt x="30" y="16"/>
                  </a:cubicBezTo>
                  <a:cubicBezTo>
                    <a:pt x="30" y="17"/>
                    <a:pt x="29" y="18"/>
                    <a:pt x="27" y="18"/>
                  </a:cubicBezTo>
                  <a:cubicBezTo>
                    <a:pt x="26" y="18"/>
                    <a:pt x="24" y="17"/>
                    <a:pt x="24" y="16"/>
                  </a:cubicBezTo>
                  <a:cubicBezTo>
                    <a:pt x="24" y="14"/>
                    <a:pt x="26" y="13"/>
                    <a:pt x="27" y="13"/>
                  </a:cubicBezTo>
                  <a:close/>
                  <a:moveTo>
                    <a:pt x="34" y="13"/>
                  </a:moveTo>
                  <a:cubicBezTo>
                    <a:pt x="35" y="13"/>
                    <a:pt x="36" y="14"/>
                    <a:pt x="36" y="16"/>
                  </a:cubicBezTo>
                  <a:cubicBezTo>
                    <a:pt x="36" y="18"/>
                    <a:pt x="35" y="19"/>
                    <a:pt x="34" y="19"/>
                  </a:cubicBezTo>
                  <a:cubicBezTo>
                    <a:pt x="32" y="19"/>
                    <a:pt x="31" y="18"/>
                    <a:pt x="31" y="16"/>
                  </a:cubicBezTo>
                  <a:cubicBezTo>
                    <a:pt x="31" y="14"/>
                    <a:pt x="32" y="13"/>
                    <a:pt x="34" y="13"/>
                  </a:cubicBezTo>
                  <a:close/>
                  <a:moveTo>
                    <a:pt x="45" y="1"/>
                  </a:moveTo>
                  <a:cubicBezTo>
                    <a:pt x="47" y="1"/>
                    <a:pt x="48" y="2"/>
                    <a:pt x="48" y="4"/>
                  </a:cubicBezTo>
                  <a:cubicBezTo>
                    <a:pt x="48" y="5"/>
                    <a:pt x="47" y="6"/>
                    <a:pt x="45" y="6"/>
                  </a:cubicBezTo>
                  <a:cubicBezTo>
                    <a:pt x="44" y="6"/>
                    <a:pt x="43" y="5"/>
                    <a:pt x="43" y="4"/>
                  </a:cubicBezTo>
                  <a:cubicBezTo>
                    <a:pt x="43" y="2"/>
                    <a:pt x="44" y="1"/>
                    <a:pt x="45" y="1"/>
                  </a:cubicBezTo>
                  <a:close/>
                  <a:moveTo>
                    <a:pt x="42" y="6"/>
                  </a:moveTo>
                  <a:cubicBezTo>
                    <a:pt x="44" y="6"/>
                    <a:pt x="45" y="8"/>
                    <a:pt x="45" y="9"/>
                  </a:cubicBezTo>
                  <a:cubicBezTo>
                    <a:pt x="45" y="11"/>
                    <a:pt x="44" y="12"/>
                    <a:pt x="42" y="12"/>
                  </a:cubicBezTo>
                  <a:cubicBezTo>
                    <a:pt x="40" y="12"/>
                    <a:pt x="39" y="11"/>
                    <a:pt x="39" y="9"/>
                  </a:cubicBezTo>
                  <a:cubicBezTo>
                    <a:pt x="39" y="8"/>
                    <a:pt x="40" y="6"/>
                    <a:pt x="42" y="6"/>
                  </a:cubicBezTo>
                  <a:close/>
                  <a:moveTo>
                    <a:pt x="35" y="7"/>
                  </a:moveTo>
                  <a:cubicBezTo>
                    <a:pt x="37" y="7"/>
                    <a:pt x="38" y="8"/>
                    <a:pt x="38" y="10"/>
                  </a:cubicBezTo>
                  <a:cubicBezTo>
                    <a:pt x="38" y="11"/>
                    <a:pt x="37" y="12"/>
                    <a:pt x="35" y="12"/>
                  </a:cubicBezTo>
                  <a:cubicBezTo>
                    <a:pt x="34" y="12"/>
                    <a:pt x="33" y="11"/>
                    <a:pt x="33" y="10"/>
                  </a:cubicBezTo>
                  <a:cubicBezTo>
                    <a:pt x="33" y="8"/>
                    <a:pt x="34" y="7"/>
                    <a:pt x="35" y="7"/>
                  </a:cubicBezTo>
                  <a:close/>
                  <a:moveTo>
                    <a:pt x="38" y="1"/>
                  </a:moveTo>
                  <a:cubicBezTo>
                    <a:pt x="37" y="1"/>
                    <a:pt x="35" y="2"/>
                    <a:pt x="35" y="4"/>
                  </a:cubicBezTo>
                  <a:cubicBezTo>
                    <a:pt x="35" y="5"/>
                    <a:pt x="37" y="6"/>
                    <a:pt x="38" y="6"/>
                  </a:cubicBezTo>
                  <a:cubicBezTo>
                    <a:pt x="40" y="6"/>
                    <a:pt x="41" y="5"/>
                    <a:pt x="41" y="4"/>
                  </a:cubicBezTo>
                  <a:cubicBezTo>
                    <a:pt x="41" y="2"/>
                    <a:pt x="40" y="1"/>
                    <a:pt x="38" y="1"/>
                  </a:cubicBezTo>
                  <a:close/>
                  <a:moveTo>
                    <a:pt x="32" y="0"/>
                  </a:moveTo>
                  <a:cubicBezTo>
                    <a:pt x="33" y="0"/>
                    <a:pt x="35" y="1"/>
                    <a:pt x="35" y="3"/>
                  </a:cubicBezTo>
                  <a:cubicBezTo>
                    <a:pt x="35" y="4"/>
                    <a:pt x="33" y="5"/>
                    <a:pt x="32" y="5"/>
                  </a:cubicBezTo>
                  <a:cubicBezTo>
                    <a:pt x="30" y="5"/>
                    <a:pt x="29" y="4"/>
                    <a:pt x="29" y="3"/>
                  </a:cubicBezTo>
                  <a:cubicBezTo>
                    <a:pt x="29" y="1"/>
                    <a:pt x="30" y="0"/>
                    <a:pt x="32" y="0"/>
                  </a:cubicBezTo>
                  <a:close/>
                  <a:moveTo>
                    <a:pt x="29" y="6"/>
                  </a:moveTo>
                  <a:cubicBezTo>
                    <a:pt x="30" y="6"/>
                    <a:pt x="32" y="8"/>
                    <a:pt x="32" y="9"/>
                  </a:cubicBezTo>
                  <a:cubicBezTo>
                    <a:pt x="32" y="11"/>
                    <a:pt x="30" y="12"/>
                    <a:pt x="29" y="12"/>
                  </a:cubicBezTo>
                  <a:cubicBezTo>
                    <a:pt x="27" y="12"/>
                    <a:pt x="26" y="11"/>
                    <a:pt x="26" y="9"/>
                  </a:cubicBezTo>
                  <a:cubicBezTo>
                    <a:pt x="26" y="8"/>
                    <a:pt x="27" y="6"/>
                    <a:pt x="29" y="6"/>
                  </a:cubicBezTo>
                  <a:close/>
                  <a:moveTo>
                    <a:pt x="22" y="7"/>
                  </a:moveTo>
                  <a:cubicBezTo>
                    <a:pt x="21" y="7"/>
                    <a:pt x="19" y="9"/>
                    <a:pt x="19" y="10"/>
                  </a:cubicBezTo>
                  <a:cubicBezTo>
                    <a:pt x="19" y="12"/>
                    <a:pt x="21" y="13"/>
                    <a:pt x="22" y="13"/>
                  </a:cubicBezTo>
                  <a:cubicBezTo>
                    <a:pt x="24" y="13"/>
                    <a:pt x="25" y="12"/>
                    <a:pt x="25" y="10"/>
                  </a:cubicBezTo>
                  <a:cubicBezTo>
                    <a:pt x="25" y="9"/>
                    <a:pt x="24" y="7"/>
                    <a:pt x="22" y="7"/>
                  </a:cubicBezTo>
                  <a:close/>
                  <a:moveTo>
                    <a:pt x="25" y="1"/>
                  </a:moveTo>
                  <a:cubicBezTo>
                    <a:pt x="24" y="1"/>
                    <a:pt x="22" y="2"/>
                    <a:pt x="22" y="4"/>
                  </a:cubicBezTo>
                  <a:cubicBezTo>
                    <a:pt x="22" y="6"/>
                    <a:pt x="24" y="7"/>
                    <a:pt x="25" y="7"/>
                  </a:cubicBezTo>
                  <a:cubicBezTo>
                    <a:pt x="27" y="7"/>
                    <a:pt x="28" y="6"/>
                    <a:pt x="28" y="4"/>
                  </a:cubicBezTo>
                  <a:cubicBezTo>
                    <a:pt x="28" y="2"/>
                    <a:pt x="27" y="1"/>
                    <a:pt x="25" y="1"/>
                  </a:cubicBezTo>
                  <a:close/>
                  <a:moveTo>
                    <a:pt x="18" y="2"/>
                  </a:moveTo>
                  <a:cubicBezTo>
                    <a:pt x="17" y="2"/>
                    <a:pt x="16" y="3"/>
                    <a:pt x="16" y="5"/>
                  </a:cubicBezTo>
                  <a:cubicBezTo>
                    <a:pt x="16" y="6"/>
                    <a:pt x="17" y="8"/>
                    <a:pt x="18" y="8"/>
                  </a:cubicBezTo>
                  <a:cubicBezTo>
                    <a:pt x="20" y="8"/>
                    <a:pt x="21" y="6"/>
                    <a:pt x="21" y="5"/>
                  </a:cubicBezTo>
                  <a:cubicBezTo>
                    <a:pt x="21" y="3"/>
                    <a:pt x="20" y="2"/>
                    <a:pt x="18" y="2"/>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72" name="Freeform 205"/>
            <p:cNvSpPr>
              <a:spLocks/>
            </p:cNvSpPr>
            <p:nvPr/>
          </p:nvSpPr>
          <p:spPr bwMode="auto">
            <a:xfrm>
              <a:off x="8363000" y="4009603"/>
              <a:ext cx="108153" cy="87929"/>
            </a:xfrm>
            <a:custGeom>
              <a:avLst/>
              <a:gdLst>
                <a:gd name="T0" fmla="*/ 24 w 52"/>
                <a:gd name="T1" fmla="*/ 42 h 42"/>
                <a:gd name="T2" fmla="*/ 52 w 52"/>
                <a:gd name="T3" fmla="*/ 17 h 42"/>
                <a:gd name="T4" fmla="*/ 0 w 52"/>
                <a:gd name="T5" fmla="*/ 18 h 42"/>
                <a:gd name="T6" fmla="*/ 11 w 52"/>
                <a:gd name="T7" fmla="*/ 22 h 42"/>
                <a:gd name="T8" fmla="*/ 37 w 52"/>
                <a:gd name="T9" fmla="*/ 16 h 42"/>
                <a:gd name="T10" fmla="*/ 16 w 52"/>
                <a:gd name="T11" fmla="*/ 26 h 42"/>
                <a:gd name="T12" fmla="*/ 24 w 52"/>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52" h="42">
                  <a:moveTo>
                    <a:pt x="24" y="42"/>
                  </a:moveTo>
                  <a:cubicBezTo>
                    <a:pt x="34" y="38"/>
                    <a:pt x="37" y="17"/>
                    <a:pt x="52" y="17"/>
                  </a:cubicBezTo>
                  <a:cubicBezTo>
                    <a:pt x="30" y="0"/>
                    <a:pt x="13" y="1"/>
                    <a:pt x="0" y="18"/>
                  </a:cubicBezTo>
                  <a:cubicBezTo>
                    <a:pt x="4" y="19"/>
                    <a:pt x="8" y="20"/>
                    <a:pt x="11" y="22"/>
                  </a:cubicBezTo>
                  <a:cubicBezTo>
                    <a:pt x="20" y="14"/>
                    <a:pt x="29" y="13"/>
                    <a:pt x="37" y="16"/>
                  </a:cubicBezTo>
                  <a:cubicBezTo>
                    <a:pt x="30" y="16"/>
                    <a:pt x="22" y="19"/>
                    <a:pt x="16" y="26"/>
                  </a:cubicBezTo>
                  <a:cubicBezTo>
                    <a:pt x="20" y="30"/>
                    <a:pt x="23" y="35"/>
                    <a:pt x="24" y="42"/>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73" name="Freeform 206"/>
            <p:cNvSpPr>
              <a:spLocks/>
            </p:cNvSpPr>
            <p:nvPr/>
          </p:nvSpPr>
          <p:spPr bwMode="auto">
            <a:xfrm>
              <a:off x="8264519" y="3951570"/>
              <a:ext cx="85291" cy="106394"/>
            </a:xfrm>
            <a:custGeom>
              <a:avLst/>
              <a:gdLst>
                <a:gd name="T0" fmla="*/ 39 w 41"/>
                <a:gd name="T1" fmla="*/ 45 h 51"/>
                <a:gd name="T2" fmla="*/ 24 w 41"/>
                <a:gd name="T3" fmla="*/ 46 h 51"/>
                <a:gd name="T4" fmla="*/ 13 w 41"/>
                <a:gd name="T5" fmla="*/ 13 h 51"/>
                <a:gd name="T6" fmla="*/ 18 w 41"/>
                <a:gd name="T7" fmla="*/ 46 h 51"/>
                <a:gd name="T8" fmla="*/ 3 w 41"/>
                <a:gd name="T9" fmla="*/ 51 h 51"/>
                <a:gd name="T10" fmla="*/ 11 w 41"/>
                <a:gd name="T11" fmla="*/ 0 h 51"/>
                <a:gd name="T12" fmla="*/ 39 w 41"/>
                <a:gd name="T13" fmla="*/ 45 h 51"/>
              </a:gdLst>
              <a:ahLst/>
              <a:cxnLst>
                <a:cxn ang="0">
                  <a:pos x="T0" y="T1"/>
                </a:cxn>
                <a:cxn ang="0">
                  <a:pos x="T2" y="T3"/>
                </a:cxn>
                <a:cxn ang="0">
                  <a:pos x="T4" y="T5"/>
                </a:cxn>
                <a:cxn ang="0">
                  <a:pos x="T6" y="T7"/>
                </a:cxn>
                <a:cxn ang="0">
                  <a:pos x="T8" y="T9"/>
                </a:cxn>
                <a:cxn ang="0">
                  <a:pos x="T10" y="T11"/>
                </a:cxn>
                <a:cxn ang="0">
                  <a:pos x="T12" y="T13"/>
                </a:cxn>
              </a:cxnLst>
              <a:rect l="0" t="0" r="r" b="b"/>
              <a:pathLst>
                <a:path w="41" h="51">
                  <a:moveTo>
                    <a:pt x="39" y="45"/>
                  </a:moveTo>
                  <a:cubicBezTo>
                    <a:pt x="34" y="44"/>
                    <a:pt x="29" y="44"/>
                    <a:pt x="24" y="46"/>
                  </a:cubicBezTo>
                  <a:cubicBezTo>
                    <a:pt x="23" y="29"/>
                    <a:pt x="19" y="18"/>
                    <a:pt x="13" y="13"/>
                  </a:cubicBezTo>
                  <a:cubicBezTo>
                    <a:pt x="17" y="25"/>
                    <a:pt x="18" y="36"/>
                    <a:pt x="18" y="46"/>
                  </a:cubicBezTo>
                  <a:cubicBezTo>
                    <a:pt x="13" y="46"/>
                    <a:pt x="8" y="49"/>
                    <a:pt x="3" y="51"/>
                  </a:cubicBezTo>
                  <a:cubicBezTo>
                    <a:pt x="0" y="36"/>
                    <a:pt x="3" y="13"/>
                    <a:pt x="11" y="0"/>
                  </a:cubicBezTo>
                  <a:cubicBezTo>
                    <a:pt x="19" y="11"/>
                    <a:pt x="41" y="25"/>
                    <a:pt x="39" y="45"/>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274" name="Freeform 102"/>
          <p:cNvSpPr>
            <a:spLocks/>
          </p:cNvSpPr>
          <p:nvPr/>
        </p:nvSpPr>
        <p:spPr bwMode="auto">
          <a:xfrm>
            <a:off x="5757471" y="3375768"/>
            <a:ext cx="98804" cy="50118"/>
          </a:xfrm>
          <a:custGeom>
            <a:avLst/>
            <a:gdLst>
              <a:gd name="T0" fmla="*/ 28 w 29"/>
              <a:gd name="T1" fmla="*/ 0 h 15"/>
              <a:gd name="T2" fmla="*/ 0 w 29"/>
              <a:gd name="T3" fmla="*/ 0 h 15"/>
              <a:gd name="T4" fmla="*/ 0 w 29"/>
              <a:gd name="T5" fmla="*/ 2 h 15"/>
              <a:gd name="T6" fmla="*/ 14 w 29"/>
              <a:gd name="T7" fmla="*/ 15 h 15"/>
              <a:gd name="T8" fmla="*/ 29 w 29"/>
              <a:gd name="T9" fmla="*/ 2 h 15"/>
              <a:gd name="T10" fmla="*/ 28 w 29"/>
              <a:gd name="T11" fmla="*/ 0 h 15"/>
            </a:gdLst>
            <a:ahLst/>
            <a:cxnLst>
              <a:cxn ang="0">
                <a:pos x="T0" y="T1"/>
              </a:cxn>
              <a:cxn ang="0">
                <a:pos x="T2" y="T3"/>
              </a:cxn>
              <a:cxn ang="0">
                <a:pos x="T4" y="T5"/>
              </a:cxn>
              <a:cxn ang="0">
                <a:pos x="T6" y="T7"/>
              </a:cxn>
              <a:cxn ang="0">
                <a:pos x="T8" y="T9"/>
              </a:cxn>
              <a:cxn ang="0">
                <a:pos x="T10" y="T11"/>
              </a:cxn>
            </a:cxnLst>
            <a:rect l="0" t="0" r="r" b="b"/>
            <a:pathLst>
              <a:path w="29" h="15">
                <a:moveTo>
                  <a:pt x="28" y="0"/>
                </a:moveTo>
                <a:cubicBezTo>
                  <a:pt x="0" y="0"/>
                  <a:pt x="0" y="0"/>
                  <a:pt x="0" y="0"/>
                </a:cubicBezTo>
                <a:cubicBezTo>
                  <a:pt x="0" y="1"/>
                  <a:pt x="0" y="1"/>
                  <a:pt x="0" y="2"/>
                </a:cubicBezTo>
                <a:cubicBezTo>
                  <a:pt x="0" y="9"/>
                  <a:pt x="7" y="15"/>
                  <a:pt x="14" y="15"/>
                </a:cubicBezTo>
                <a:cubicBezTo>
                  <a:pt x="22" y="15"/>
                  <a:pt x="29" y="9"/>
                  <a:pt x="29" y="2"/>
                </a:cubicBezTo>
                <a:cubicBezTo>
                  <a:pt x="29" y="1"/>
                  <a:pt x="28" y="1"/>
                  <a:pt x="28"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275" name="组合 274"/>
          <p:cNvGrpSpPr/>
          <p:nvPr/>
        </p:nvGrpSpPr>
        <p:grpSpPr>
          <a:xfrm>
            <a:off x="3665783" y="3822873"/>
            <a:ext cx="409538" cy="406703"/>
            <a:chOff x="3707427" y="3937911"/>
            <a:chExt cx="367894" cy="365347"/>
          </a:xfrm>
          <a:effectLst>
            <a:outerShdw blurRad="50800" dist="38100" dir="2700000" algn="tl" rotWithShape="0">
              <a:prstClr val="black">
                <a:alpha val="40000"/>
              </a:prstClr>
            </a:outerShdw>
          </a:effectLst>
        </p:grpSpPr>
        <p:sp>
          <p:nvSpPr>
            <p:cNvPr id="276" name="Freeform 143"/>
            <p:cNvSpPr>
              <a:spLocks noEditPoints="1"/>
            </p:cNvSpPr>
            <p:nvPr/>
          </p:nvSpPr>
          <p:spPr bwMode="auto">
            <a:xfrm>
              <a:off x="3707427" y="3937911"/>
              <a:ext cx="367894" cy="365347"/>
            </a:xfrm>
            <a:custGeom>
              <a:avLst/>
              <a:gdLst>
                <a:gd name="T0" fmla="*/ 91 w 122"/>
                <a:gd name="T1" fmla="*/ 51 h 121"/>
                <a:gd name="T2" fmla="*/ 45 w 122"/>
                <a:gd name="T3" fmla="*/ 33 h 121"/>
                <a:gd name="T4" fmla="*/ 50 w 122"/>
                <a:gd name="T5" fmla="*/ 28 h 121"/>
                <a:gd name="T6" fmla="*/ 55 w 122"/>
                <a:gd name="T7" fmla="*/ 33 h 121"/>
                <a:gd name="T8" fmla="*/ 25 w 122"/>
                <a:gd name="T9" fmla="*/ 10 h 121"/>
                <a:gd name="T10" fmla="*/ 25 w 122"/>
                <a:gd name="T11" fmla="*/ 7 h 121"/>
                <a:gd name="T12" fmla="*/ 6 w 122"/>
                <a:gd name="T13" fmla="*/ 14 h 121"/>
                <a:gd name="T14" fmla="*/ 96 w 122"/>
                <a:gd name="T15" fmla="*/ 61 h 121"/>
                <a:gd name="T16" fmla="*/ 89 w 122"/>
                <a:gd name="T17" fmla="*/ 7 h 121"/>
                <a:gd name="T18" fmla="*/ 77 w 122"/>
                <a:gd name="T19" fmla="*/ 10 h 121"/>
                <a:gd name="T20" fmla="*/ 25 w 122"/>
                <a:gd name="T21" fmla="*/ 0 h 121"/>
                <a:gd name="T22" fmla="*/ 25 w 122"/>
                <a:gd name="T23" fmla="*/ 3 h 121"/>
                <a:gd name="T24" fmla="*/ 2 w 122"/>
                <a:gd name="T25" fmla="*/ 14 h 121"/>
                <a:gd name="T26" fmla="*/ 0 w 122"/>
                <a:gd name="T27" fmla="*/ 77 h 121"/>
                <a:gd name="T28" fmla="*/ 87 w 122"/>
                <a:gd name="T29" fmla="*/ 108 h 121"/>
                <a:gd name="T30" fmla="*/ 85 w 122"/>
                <a:gd name="T31" fmla="*/ 96 h 121"/>
                <a:gd name="T32" fmla="*/ 100 w 122"/>
                <a:gd name="T33" fmla="*/ 88 h 121"/>
                <a:gd name="T34" fmla="*/ 115 w 122"/>
                <a:gd name="T35" fmla="*/ 53 h 121"/>
                <a:gd name="T36" fmla="*/ 100 w 122"/>
                <a:gd name="T37" fmla="*/ 14 h 121"/>
                <a:gd name="T38" fmla="*/ 77 w 122"/>
                <a:gd name="T39" fmla="*/ 3 h 121"/>
                <a:gd name="T40" fmla="*/ 77 w 122"/>
                <a:gd name="T41" fmla="*/ 0 h 121"/>
                <a:gd name="T42" fmla="*/ 23 w 122"/>
                <a:gd name="T43" fmla="*/ 81 h 121"/>
                <a:gd name="T44" fmla="*/ 23 w 122"/>
                <a:gd name="T45" fmla="*/ 88 h 121"/>
                <a:gd name="T46" fmla="*/ 23 w 122"/>
                <a:gd name="T47" fmla="*/ 81 h 121"/>
                <a:gd name="T48" fmla="*/ 79 w 122"/>
                <a:gd name="T49" fmla="*/ 84 h 121"/>
                <a:gd name="T50" fmla="*/ 73 w 122"/>
                <a:gd name="T51" fmla="*/ 84 h 121"/>
                <a:gd name="T52" fmla="*/ 50 w 122"/>
                <a:gd name="T53" fmla="*/ 69 h 121"/>
                <a:gd name="T54" fmla="*/ 57 w 122"/>
                <a:gd name="T55" fmla="*/ 77 h 121"/>
                <a:gd name="T56" fmla="*/ 67 w 122"/>
                <a:gd name="T57" fmla="*/ 82 h 121"/>
                <a:gd name="T58" fmla="*/ 61 w 122"/>
                <a:gd name="T59" fmla="*/ 91 h 121"/>
                <a:gd name="T60" fmla="*/ 60 w 122"/>
                <a:gd name="T61" fmla="*/ 102 h 121"/>
                <a:gd name="T62" fmla="*/ 50 w 122"/>
                <a:gd name="T63" fmla="*/ 99 h 121"/>
                <a:gd name="T64" fmla="*/ 39 w 122"/>
                <a:gd name="T65" fmla="*/ 102 h 121"/>
                <a:gd name="T66" fmla="*/ 38 w 122"/>
                <a:gd name="T67" fmla="*/ 91 h 121"/>
                <a:gd name="T68" fmla="*/ 32 w 122"/>
                <a:gd name="T69" fmla="*/ 81 h 121"/>
                <a:gd name="T70" fmla="*/ 42 w 122"/>
                <a:gd name="T71" fmla="*/ 77 h 121"/>
                <a:gd name="T72" fmla="*/ 50 w 122"/>
                <a:gd name="T73" fmla="*/ 69 h 121"/>
                <a:gd name="T74" fmla="*/ 52 w 122"/>
                <a:gd name="T75" fmla="*/ 87 h 121"/>
                <a:gd name="T76" fmla="*/ 48 w 122"/>
                <a:gd name="T77" fmla="*/ 87 h 121"/>
                <a:gd name="T78" fmla="*/ 53 w 122"/>
                <a:gd name="T79" fmla="*/ 91 h 121"/>
                <a:gd name="T80" fmla="*/ 53 w 122"/>
                <a:gd name="T81" fmla="*/ 93 h 121"/>
                <a:gd name="T82" fmla="*/ 53 w 122"/>
                <a:gd name="T83" fmla="*/ 91 h 121"/>
                <a:gd name="T84" fmla="*/ 45 w 122"/>
                <a:gd name="T85" fmla="*/ 86 h 121"/>
                <a:gd name="T86" fmla="*/ 43 w 122"/>
                <a:gd name="T87" fmla="*/ 86 h 121"/>
                <a:gd name="T88" fmla="*/ 55 w 122"/>
                <a:gd name="T89" fmla="*/ 84 h 121"/>
                <a:gd name="T90" fmla="*/ 55 w 122"/>
                <a:gd name="T91" fmla="*/ 86 h 121"/>
                <a:gd name="T92" fmla="*/ 55 w 122"/>
                <a:gd name="T93" fmla="*/ 84 h 121"/>
                <a:gd name="T94" fmla="*/ 51 w 122"/>
                <a:gd name="T95" fmla="*/ 81 h 121"/>
                <a:gd name="T96" fmla="*/ 49 w 122"/>
                <a:gd name="T97" fmla="*/ 81 h 121"/>
                <a:gd name="T98" fmla="*/ 46 w 122"/>
                <a:gd name="T99" fmla="*/ 91 h 121"/>
                <a:gd name="T100" fmla="*/ 46 w 122"/>
                <a:gd name="T101" fmla="*/ 93 h 121"/>
                <a:gd name="T102" fmla="*/ 46 w 122"/>
                <a:gd name="T103" fmla="*/ 91 h 121"/>
                <a:gd name="T104" fmla="*/ 53 w 122"/>
                <a:gd name="T105" fmla="*/ 86 h 121"/>
                <a:gd name="T106" fmla="*/ 52 w 122"/>
                <a:gd name="T107" fmla="*/ 90 h 121"/>
                <a:gd name="T108" fmla="*/ 47 w 122"/>
                <a:gd name="T109" fmla="*/ 90 h 121"/>
                <a:gd name="T110" fmla="*/ 46 w 122"/>
                <a:gd name="T111" fmla="*/ 86 h 121"/>
                <a:gd name="T112" fmla="*/ 50 w 122"/>
                <a:gd name="T113" fmla="*/ 8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2" h="121">
                  <a:moveTo>
                    <a:pt x="55" y="33"/>
                  </a:moveTo>
                  <a:cubicBezTo>
                    <a:pt x="70" y="34"/>
                    <a:pt x="83" y="41"/>
                    <a:pt x="91" y="51"/>
                  </a:cubicBezTo>
                  <a:cubicBezTo>
                    <a:pt x="10" y="51"/>
                    <a:pt x="10" y="51"/>
                    <a:pt x="10" y="51"/>
                  </a:cubicBezTo>
                  <a:cubicBezTo>
                    <a:pt x="18" y="41"/>
                    <a:pt x="31" y="34"/>
                    <a:pt x="45" y="33"/>
                  </a:cubicBezTo>
                  <a:cubicBezTo>
                    <a:pt x="45" y="33"/>
                    <a:pt x="45" y="33"/>
                    <a:pt x="45" y="33"/>
                  </a:cubicBezTo>
                  <a:cubicBezTo>
                    <a:pt x="45" y="30"/>
                    <a:pt x="48" y="28"/>
                    <a:pt x="50" y="28"/>
                  </a:cubicBezTo>
                  <a:cubicBezTo>
                    <a:pt x="53" y="28"/>
                    <a:pt x="55" y="30"/>
                    <a:pt x="55" y="33"/>
                  </a:cubicBezTo>
                  <a:cubicBezTo>
                    <a:pt x="55" y="33"/>
                    <a:pt x="55" y="33"/>
                    <a:pt x="55" y="33"/>
                  </a:cubicBezTo>
                  <a:close/>
                  <a:moveTo>
                    <a:pt x="77" y="10"/>
                  </a:moveTo>
                  <a:cubicBezTo>
                    <a:pt x="25" y="10"/>
                    <a:pt x="25" y="10"/>
                    <a:pt x="25" y="10"/>
                  </a:cubicBezTo>
                  <a:cubicBezTo>
                    <a:pt x="25" y="10"/>
                    <a:pt x="25" y="10"/>
                    <a:pt x="25" y="10"/>
                  </a:cubicBezTo>
                  <a:cubicBezTo>
                    <a:pt x="25" y="7"/>
                    <a:pt x="25" y="7"/>
                    <a:pt x="25" y="7"/>
                  </a:cubicBezTo>
                  <a:cubicBezTo>
                    <a:pt x="13" y="7"/>
                    <a:pt x="13" y="7"/>
                    <a:pt x="13" y="7"/>
                  </a:cubicBezTo>
                  <a:cubicBezTo>
                    <a:pt x="9" y="7"/>
                    <a:pt x="6" y="10"/>
                    <a:pt x="6" y="14"/>
                  </a:cubicBezTo>
                  <a:cubicBezTo>
                    <a:pt x="6" y="61"/>
                    <a:pt x="6" y="61"/>
                    <a:pt x="6" y="61"/>
                  </a:cubicBezTo>
                  <a:cubicBezTo>
                    <a:pt x="96" y="61"/>
                    <a:pt x="96" y="61"/>
                    <a:pt x="96" y="61"/>
                  </a:cubicBezTo>
                  <a:cubicBezTo>
                    <a:pt x="96" y="14"/>
                    <a:pt x="96" y="14"/>
                    <a:pt x="96" y="14"/>
                  </a:cubicBezTo>
                  <a:cubicBezTo>
                    <a:pt x="96" y="10"/>
                    <a:pt x="93" y="7"/>
                    <a:pt x="89" y="7"/>
                  </a:cubicBezTo>
                  <a:cubicBezTo>
                    <a:pt x="77" y="7"/>
                    <a:pt x="77" y="7"/>
                    <a:pt x="77" y="7"/>
                  </a:cubicBezTo>
                  <a:cubicBezTo>
                    <a:pt x="77" y="10"/>
                    <a:pt x="77" y="10"/>
                    <a:pt x="77" y="10"/>
                  </a:cubicBezTo>
                  <a:cubicBezTo>
                    <a:pt x="77" y="10"/>
                    <a:pt x="77" y="10"/>
                    <a:pt x="77" y="10"/>
                  </a:cubicBezTo>
                  <a:close/>
                  <a:moveTo>
                    <a:pt x="25" y="0"/>
                  </a:moveTo>
                  <a:cubicBezTo>
                    <a:pt x="25" y="0"/>
                    <a:pt x="25" y="0"/>
                    <a:pt x="25" y="0"/>
                  </a:cubicBezTo>
                  <a:cubicBezTo>
                    <a:pt x="25" y="3"/>
                    <a:pt x="25" y="3"/>
                    <a:pt x="25" y="3"/>
                  </a:cubicBezTo>
                  <a:cubicBezTo>
                    <a:pt x="13" y="3"/>
                    <a:pt x="13" y="3"/>
                    <a:pt x="13" y="3"/>
                  </a:cubicBezTo>
                  <a:cubicBezTo>
                    <a:pt x="7" y="3"/>
                    <a:pt x="2" y="8"/>
                    <a:pt x="2" y="14"/>
                  </a:cubicBezTo>
                  <a:cubicBezTo>
                    <a:pt x="2" y="68"/>
                    <a:pt x="2" y="68"/>
                    <a:pt x="2" y="68"/>
                  </a:cubicBezTo>
                  <a:cubicBezTo>
                    <a:pt x="1" y="71"/>
                    <a:pt x="0" y="74"/>
                    <a:pt x="0" y="77"/>
                  </a:cubicBezTo>
                  <a:cubicBezTo>
                    <a:pt x="0" y="102"/>
                    <a:pt x="23" y="121"/>
                    <a:pt x="51" y="121"/>
                  </a:cubicBezTo>
                  <a:cubicBezTo>
                    <a:pt x="65" y="121"/>
                    <a:pt x="78" y="116"/>
                    <a:pt x="87" y="108"/>
                  </a:cubicBezTo>
                  <a:cubicBezTo>
                    <a:pt x="86" y="105"/>
                    <a:pt x="85" y="103"/>
                    <a:pt x="85" y="100"/>
                  </a:cubicBezTo>
                  <a:cubicBezTo>
                    <a:pt x="85" y="98"/>
                    <a:pt x="85" y="97"/>
                    <a:pt x="85" y="96"/>
                  </a:cubicBezTo>
                  <a:cubicBezTo>
                    <a:pt x="96" y="96"/>
                    <a:pt x="96" y="96"/>
                    <a:pt x="96" y="96"/>
                  </a:cubicBezTo>
                  <a:cubicBezTo>
                    <a:pt x="98" y="93"/>
                    <a:pt x="99" y="90"/>
                    <a:pt x="100" y="88"/>
                  </a:cubicBezTo>
                  <a:cubicBezTo>
                    <a:pt x="122" y="58"/>
                    <a:pt x="122" y="58"/>
                    <a:pt x="122" y="58"/>
                  </a:cubicBezTo>
                  <a:cubicBezTo>
                    <a:pt x="115" y="53"/>
                    <a:pt x="115" y="53"/>
                    <a:pt x="115" y="53"/>
                  </a:cubicBezTo>
                  <a:cubicBezTo>
                    <a:pt x="100" y="59"/>
                    <a:pt x="100" y="59"/>
                    <a:pt x="100" y="59"/>
                  </a:cubicBezTo>
                  <a:cubicBezTo>
                    <a:pt x="100" y="14"/>
                    <a:pt x="100" y="14"/>
                    <a:pt x="100" y="14"/>
                  </a:cubicBezTo>
                  <a:cubicBezTo>
                    <a:pt x="100" y="8"/>
                    <a:pt x="95" y="3"/>
                    <a:pt x="89" y="3"/>
                  </a:cubicBezTo>
                  <a:cubicBezTo>
                    <a:pt x="77" y="3"/>
                    <a:pt x="77" y="3"/>
                    <a:pt x="77" y="3"/>
                  </a:cubicBezTo>
                  <a:cubicBezTo>
                    <a:pt x="77" y="0"/>
                    <a:pt x="77" y="0"/>
                    <a:pt x="77" y="0"/>
                  </a:cubicBezTo>
                  <a:cubicBezTo>
                    <a:pt x="77" y="0"/>
                    <a:pt x="77" y="0"/>
                    <a:pt x="77" y="0"/>
                  </a:cubicBezTo>
                  <a:cubicBezTo>
                    <a:pt x="25" y="0"/>
                    <a:pt x="25" y="0"/>
                    <a:pt x="25" y="0"/>
                  </a:cubicBezTo>
                  <a:close/>
                  <a:moveTo>
                    <a:pt x="23" y="81"/>
                  </a:moveTo>
                  <a:cubicBezTo>
                    <a:pt x="25" y="81"/>
                    <a:pt x="26" y="83"/>
                    <a:pt x="26" y="84"/>
                  </a:cubicBezTo>
                  <a:cubicBezTo>
                    <a:pt x="26" y="86"/>
                    <a:pt x="25" y="88"/>
                    <a:pt x="23" y="88"/>
                  </a:cubicBezTo>
                  <a:cubicBezTo>
                    <a:pt x="21" y="88"/>
                    <a:pt x="20" y="86"/>
                    <a:pt x="20" y="84"/>
                  </a:cubicBezTo>
                  <a:cubicBezTo>
                    <a:pt x="20" y="83"/>
                    <a:pt x="21" y="81"/>
                    <a:pt x="23" y="81"/>
                  </a:cubicBezTo>
                  <a:close/>
                  <a:moveTo>
                    <a:pt x="76" y="81"/>
                  </a:moveTo>
                  <a:cubicBezTo>
                    <a:pt x="78" y="81"/>
                    <a:pt x="79" y="83"/>
                    <a:pt x="79" y="84"/>
                  </a:cubicBezTo>
                  <a:cubicBezTo>
                    <a:pt x="79" y="86"/>
                    <a:pt x="78" y="88"/>
                    <a:pt x="76" y="88"/>
                  </a:cubicBezTo>
                  <a:cubicBezTo>
                    <a:pt x="74" y="88"/>
                    <a:pt x="73" y="86"/>
                    <a:pt x="73" y="84"/>
                  </a:cubicBezTo>
                  <a:cubicBezTo>
                    <a:pt x="73" y="83"/>
                    <a:pt x="74" y="81"/>
                    <a:pt x="76" y="81"/>
                  </a:cubicBezTo>
                  <a:close/>
                  <a:moveTo>
                    <a:pt x="50" y="69"/>
                  </a:moveTo>
                  <a:cubicBezTo>
                    <a:pt x="54" y="69"/>
                    <a:pt x="57" y="72"/>
                    <a:pt x="57" y="76"/>
                  </a:cubicBezTo>
                  <a:cubicBezTo>
                    <a:pt x="57" y="77"/>
                    <a:pt x="57" y="77"/>
                    <a:pt x="57" y="77"/>
                  </a:cubicBezTo>
                  <a:cubicBezTo>
                    <a:pt x="57" y="77"/>
                    <a:pt x="57" y="77"/>
                    <a:pt x="58" y="77"/>
                  </a:cubicBezTo>
                  <a:cubicBezTo>
                    <a:pt x="61" y="76"/>
                    <a:pt x="66" y="78"/>
                    <a:pt x="67" y="82"/>
                  </a:cubicBezTo>
                  <a:cubicBezTo>
                    <a:pt x="68" y="85"/>
                    <a:pt x="66" y="89"/>
                    <a:pt x="62" y="91"/>
                  </a:cubicBezTo>
                  <a:cubicBezTo>
                    <a:pt x="62" y="91"/>
                    <a:pt x="62" y="91"/>
                    <a:pt x="61" y="91"/>
                  </a:cubicBezTo>
                  <a:cubicBezTo>
                    <a:pt x="61" y="91"/>
                    <a:pt x="62" y="91"/>
                    <a:pt x="62" y="92"/>
                  </a:cubicBezTo>
                  <a:cubicBezTo>
                    <a:pt x="64" y="95"/>
                    <a:pt x="63" y="99"/>
                    <a:pt x="60" y="102"/>
                  </a:cubicBezTo>
                  <a:cubicBezTo>
                    <a:pt x="57" y="104"/>
                    <a:pt x="52" y="104"/>
                    <a:pt x="50" y="100"/>
                  </a:cubicBezTo>
                  <a:cubicBezTo>
                    <a:pt x="50" y="100"/>
                    <a:pt x="50" y="100"/>
                    <a:pt x="50" y="99"/>
                  </a:cubicBezTo>
                  <a:cubicBezTo>
                    <a:pt x="49" y="100"/>
                    <a:pt x="49" y="100"/>
                    <a:pt x="49" y="100"/>
                  </a:cubicBezTo>
                  <a:cubicBezTo>
                    <a:pt x="47" y="103"/>
                    <a:pt x="42" y="104"/>
                    <a:pt x="39" y="102"/>
                  </a:cubicBezTo>
                  <a:cubicBezTo>
                    <a:pt x="36" y="99"/>
                    <a:pt x="35" y="95"/>
                    <a:pt x="37" y="92"/>
                  </a:cubicBezTo>
                  <a:cubicBezTo>
                    <a:pt x="37" y="91"/>
                    <a:pt x="38" y="91"/>
                    <a:pt x="38" y="91"/>
                  </a:cubicBezTo>
                  <a:cubicBezTo>
                    <a:pt x="38" y="91"/>
                    <a:pt x="37" y="91"/>
                    <a:pt x="37" y="91"/>
                  </a:cubicBezTo>
                  <a:cubicBezTo>
                    <a:pt x="33" y="89"/>
                    <a:pt x="31" y="85"/>
                    <a:pt x="32" y="81"/>
                  </a:cubicBezTo>
                  <a:cubicBezTo>
                    <a:pt x="34" y="78"/>
                    <a:pt x="38" y="76"/>
                    <a:pt x="42" y="77"/>
                  </a:cubicBezTo>
                  <a:cubicBezTo>
                    <a:pt x="42" y="77"/>
                    <a:pt x="42" y="77"/>
                    <a:pt x="42" y="77"/>
                  </a:cubicBezTo>
                  <a:cubicBezTo>
                    <a:pt x="42" y="77"/>
                    <a:pt x="42" y="77"/>
                    <a:pt x="42" y="76"/>
                  </a:cubicBezTo>
                  <a:cubicBezTo>
                    <a:pt x="42" y="72"/>
                    <a:pt x="46" y="69"/>
                    <a:pt x="50" y="69"/>
                  </a:cubicBezTo>
                  <a:close/>
                  <a:moveTo>
                    <a:pt x="50" y="85"/>
                  </a:moveTo>
                  <a:cubicBezTo>
                    <a:pt x="51" y="85"/>
                    <a:pt x="52" y="86"/>
                    <a:pt x="52" y="87"/>
                  </a:cubicBezTo>
                  <a:cubicBezTo>
                    <a:pt x="52" y="88"/>
                    <a:pt x="51" y="89"/>
                    <a:pt x="50" y="89"/>
                  </a:cubicBezTo>
                  <a:cubicBezTo>
                    <a:pt x="48" y="89"/>
                    <a:pt x="48" y="88"/>
                    <a:pt x="48" y="87"/>
                  </a:cubicBezTo>
                  <a:cubicBezTo>
                    <a:pt x="48" y="86"/>
                    <a:pt x="48" y="85"/>
                    <a:pt x="50" y="85"/>
                  </a:cubicBezTo>
                  <a:close/>
                  <a:moveTo>
                    <a:pt x="53" y="91"/>
                  </a:moveTo>
                  <a:cubicBezTo>
                    <a:pt x="53" y="91"/>
                    <a:pt x="54" y="91"/>
                    <a:pt x="54" y="92"/>
                  </a:cubicBezTo>
                  <a:cubicBezTo>
                    <a:pt x="54" y="93"/>
                    <a:pt x="53" y="93"/>
                    <a:pt x="53" y="93"/>
                  </a:cubicBezTo>
                  <a:cubicBezTo>
                    <a:pt x="52" y="93"/>
                    <a:pt x="52" y="93"/>
                    <a:pt x="52" y="92"/>
                  </a:cubicBezTo>
                  <a:cubicBezTo>
                    <a:pt x="52" y="91"/>
                    <a:pt x="52" y="91"/>
                    <a:pt x="53" y="91"/>
                  </a:cubicBezTo>
                  <a:close/>
                  <a:moveTo>
                    <a:pt x="44" y="85"/>
                  </a:moveTo>
                  <a:cubicBezTo>
                    <a:pt x="45" y="85"/>
                    <a:pt x="45" y="85"/>
                    <a:pt x="45" y="86"/>
                  </a:cubicBezTo>
                  <a:cubicBezTo>
                    <a:pt x="45" y="86"/>
                    <a:pt x="45" y="87"/>
                    <a:pt x="44" y="87"/>
                  </a:cubicBezTo>
                  <a:cubicBezTo>
                    <a:pt x="44" y="87"/>
                    <a:pt x="43" y="86"/>
                    <a:pt x="43" y="86"/>
                  </a:cubicBezTo>
                  <a:cubicBezTo>
                    <a:pt x="43" y="85"/>
                    <a:pt x="44" y="85"/>
                    <a:pt x="44" y="85"/>
                  </a:cubicBezTo>
                  <a:close/>
                  <a:moveTo>
                    <a:pt x="55" y="84"/>
                  </a:moveTo>
                  <a:cubicBezTo>
                    <a:pt x="55" y="84"/>
                    <a:pt x="56" y="85"/>
                    <a:pt x="56" y="85"/>
                  </a:cubicBezTo>
                  <a:cubicBezTo>
                    <a:pt x="56" y="86"/>
                    <a:pt x="55" y="86"/>
                    <a:pt x="55" y="86"/>
                  </a:cubicBezTo>
                  <a:cubicBezTo>
                    <a:pt x="54" y="86"/>
                    <a:pt x="54" y="86"/>
                    <a:pt x="54" y="85"/>
                  </a:cubicBezTo>
                  <a:cubicBezTo>
                    <a:pt x="54" y="85"/>
                    <a:pt x="54" y="84"/>
                    <a:pt x="55" y="84"/>
                  </a:cubicBezTo>
                  <a:close/>
                  <a:moveTo>
                    <a:pt x="50" y="80"/>
                  </a:moveTo>
                  <a:cubicBezTo>
                    <a:pt x="50" y="80"/>
                    <a:pt x="51" y="81"/>
                    <a:pt x="51" y="81"/>
                  </a:cubicBezTo>
                  <a:cubicBezTo>
                    <a:pt x="51" y="82"/>
                    <a:pt x="50" y="82"/>
                    <a:pt x="50" y="82"/>
                  </a:cubicBezTo>
                  <a:cubicBezTo>
                    <a:pt x="49" y="82"/>
                    <a:pt x="49" y="82"/>
                    <a:pt x="49" y="81"/>
                  </a:cubicBezTo>
                  <a:cubicBezTo>
                    <a:pt x="49" y="81"/>
                    <a:pt x="49" y="80"/>
                    <a:pt x="50" y="80"/>
                  </a:cubicBezTo>
                  <a:close/>
                  <a:moveTo>
                    <a:pt x="46" y="91"/>
                  </a:moveTo>
                  <a:cubicBezTo>
                    <a:pt x="47" y="91"/>
                    <a:pt x="47" y="91"/>
                    <a:pt x="47" y="92"/>
                  </a:cubicBezTo>
                  <a:cubicBezTo>
                    <a:pt x="47" y="92"/>
                    <a:pt x="47" y="93"/>
                    <a:pt x="46" y="93"/>
                  </a:cubicBezTo>
                  <a:cubicBezTo>
                    <a:pt x="45" y="93"/>
                    <a:pt x="45" y="92"/>
                    <a:pt x="45" y="92"/>
                  </a:cubicBezTo>
                  <a:cubicBezTo>
                    <a:pt x="45" y="91"/>
                    <a:pt x="45" y="91"/>
                    <a:pt x="46" y="91"/>
                  </a:cubicBezTo>
                  <a:close/>
                  <a:moveTo>
                    <a:pt x="53" y="83"/>
                  </a:moveTo>
                  <a:cubicBezTo>
                    <a:pt x="53" y="84"/>
                    <a:pt x="53" y="85"/>
                    <a:pt x="53" y="86"/>
                  </a:cubicBezTo>
                  <a:cubicBezTo>
                    <a:pt x="53" y="87"/>
                    <a:pt x="54" y="88"/>
                    <a:pt x="54" y="89"/>
                  </a:cubicBezTo>
                  <a:cubicBezTo>
                    <a:pt x="53" y="89"/>
                    <a:pt x="52" y="89"/>
                    <a:pt x="52" y="90"/>
                  </a:cubicBezTo>
                  <a:cubicBezTo>
                    <a:pt x="51" y="91"/>
                    <a:pt x="50" y="91"/>
                    <a:pt x="50" y="92"/>
                  </a:cubicBezTo>
                  <a:cubicBezTo>
                    <a:pt x="49" y="91"/>
                    <a:pt x="48" y="91"/>
                    <a:pt x="47" y="90"/>
                  </a:cubicBezTo>
                  <a:cubicBezTo>
                    <a:pt x="47" y="89"/>
                    <a:pt x="46" y="89"/>
                    <a:pt x="45" y="89"/>
                  </a:cubicBezTo>
                  <a:cubicBezTo>
                    <a:pt x="45" y="88"/>
                    <a:pt x="46" y="87"/>
                    <a:pt x="46" y="86"/>
                  </a:cubicBezTo>
                  <a:cubicBezTo>
                    <a:pt x="47" y="85"/>
                    <a:pt x="47" y="84"/>
                    <a:pt x="47" y="83"/>
                  </a:cubicBezTo>
                  <a:cubicBezTo>
                    <a:pt x="48" y="83"/>
                    <a:pt x="49" y="84"/>
                    <a:pt x="50" y="84"/>
                  </a:cubicBezTo>
                  <a:cubicBezTo>
                    <a:pt x="51" y="84"/>
                    <a:pt x="52" y="83"/>
                    <a:pt x="53" y="83"/>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77" name="Freeform 102"/>
            <p:cNvSpPr>
              <a:spLocks/>
            </p:cNvSpPr>
            <p:nvPr/>
          </p:nvSpPr>
          <p:spPr bwMode="auto">
            <a:xfrm>
              <a:off x="3955561" y="4226760"/>
              <a:ext cx="98804" cy="50118"/>
            </a:xfrm>
            <a:custGeom>
              <a:avLst/>
              <a:gdLst>
                <a:gd name="T0" fmla="*/ 28 w 29"/>
                <a:gd name="T1" fmla="*/ 0 h 15"/>
                <a:gd name="T2" fmla="*/ 0 w 29"/>
                <a:gd name="T3" fmla="*/ 0 h 15"/>
                <a:gd name="T4" fmla="*/ 0 w 29"/>
                <a:gd name="T5" fmla="*/ 2 h 15"/>
                <a:gd name="T6" fmla="*/ 14 w 29"/>
                <a:gd name="T7" fmla="*/ 15 h 15"/>
                <a:gd name="T8" fmla="*/ 29 w 29"/>
                <a:gd name="T9" fmla="*/ 2 h 15"/>
                <a:gd name="T10" fmla="*/ 28 w 29"/>
                <a:gd name="T11" fmla="*/ 0 h 15"/>
              </a:gdLst>
              <a:ahLst/>
              <a:cxnLst>
                <a:cxn ang="0">
                  <a:pos x="T0" y="T1"/>
                </a:cxn>
                <a:cxn ang="0">
                  <a:pos x="T2" y="T3"/>
                </a:cxn>
                <a:cxn ang="0">
                  <a:pos x="T4" y="T5"/>
                </a:cxn>
                <a:cxn ang="0">
                  <a:pos x="T6" y="T7"/>
                </a:cxn>
                <a:cxn ang="0">
                  <a:pos x="T8" y="T9"/>
                </a:cxn>
                <a:cxn ang="0">
                  <a:pos x="T10" y="T11"/>
                </a:cxn>
              </a:cxnLst>
              <a:rect l="0" t="0" r="r" b="b"/>
              <a:pathLst>
                <a:path w="29" h="15">
                  <a:moveTo>
                    <a:pt x="28" y="0"/>
                  </a:moveTo>
                  <a:cubicBezTo>
                    <a:pt x="0" y="0"/>
                    <a:pt x="0" y="0"/>
                    <a:pt x="0" y="0"/>
                  </a:cubicBezTo>
                  <a:cubicBezTo>
                    <a:pt x="0" y="1"/>
                    <a:pt x="0" y="1"/>
                    <a:pt x="0" y="2"/>
                  </a:cubicBezTo>
                  <a:cubicBezTo>
                    <a:pt x="0" y="9"/>
                    <a:pt x="7" y="15"/>
                    <a:pt x="14" y="15"/>
                  </a:cubicBezTo>
                  <a:cubicBezTo>
                    <a:pt x="22" y="15"/>
                    <a:pt x="29" y="9"/>
                    <a:pt x="29" y="2"/>
                  </a:cubicBezTo>
                  <a:cubicBezTo>
                    <a:pt x="29" y="1"/>
                    <a:pt x="28" y="1"/>
                    <a:pt x="28" y="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278" name="文本框 277"/>
          <p:cNvSpPr txBox="1"/>
          <p:nvPr/>
        </p:nvSpPr>
        <p:spPr>
          <a:xfrm>
            <a:off x="1188573" y="2449873"/>
            <a:ext cx="2715660"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输入小标题</a:t>
            </a:r>
          </a:p>
        </p:txBody>
      </p:sp>
      <p:sp>
        <p:nvSpPr>
          <p:cNvPr id="279" name="文本框 278"/>
          <p:cNvSpPr txBox="1"/>
          <p:nvPr/>
        </p:nvSpPr>
        <p:spPr>
          <a:xfrm>
            <a:off x="1190490" y="2879671"/>
            <a:ext cx="2250032" cy="702244"/>
          </a:xfrm>
          <a:prstGeom prst="rect">
            <a:avLst/>
          </a:prstGeom>
          <a:noFill/>
        </p:spPr>
        <p:txBody>
          <a:bodyPr wrap="square" rtlCol="0">
            <a:spAutoFit/>
          </a:bodyPr>
          <a:lstStyle/>
          <a:p>
            <a:pPr algn="r">
              <a:lnSpc>
                <a:spcPts val="2500"/>
              </a:lnSpc>
            </a:pPr>
            <a:r>
              <a:rPr lang="zh-CN" altLang="en-US" sz="1600" dirty="0">
                <a:solidFill>
                  <a:srgbClr val="3D2823"/>
                </a:solidFill>
                <a:latin typeface="微软雅黑" panose="020B0503020204020204" pitchFamily="34" charset="-122"/>
                <a:ea typeface="微软雅黑" panose="020B0503020204020204" pitchFamily="34" charset="-122"/>
              </a:rPr>
              <a:t>请添加相应的文字材料进行补充完善</a:t>
            </a:r>
          </a:p>
        </p:txBody>
      </p:sp>
      <p:sp>
        <p:nvSpPr>
          <p:cNvPr id="280" name="文本框 279"/>
          <p:cNvSpPr txBox="1"/>
          <p:nvPr/>
        </p:nvSpPr>
        <p:spPr>
          <a:xfrm>
            <a:off x="1223949" y="3707676"/>
            <a:ext cx="2715660"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输入小标题</a:t>
            </a:r>
          </a:p>
        </p:txBody>
      </p:sp>
      <p:sp>
        <p:nvSpPr>
          <p:cNvPr id="281" name="文本框 280"/>
          <p:cNvSpPr txBox="1"/>
          <p:nvPr/>
        </p:nvSpPr>
        <p:spPr>
          <a:xfrm>
            <a:off x="1204127" y="4129827"/>
            <a:ext cx="2297109" cy="702244"/>
          </a:xfrm>
          <a:prstGeom prst="rect">
            <a:avLst/>
          </a:prstGeom>
          <a:noFill/>
        </p:spPr>
        <p:txBody>
          <a:bodyPr wrap="square" rtlCol="0">
            <a:spAutoFit/>
          </a:bodyPr>
          <a:lstStyle/>
          <a:p>
            <a:pPr algn="r">
              <a:lnSpc>
                <a:spcPts val="2500"/>
              </a:lnSpc>
            </a:pPr>
            <a:r>
              <a:rPr lang="zh-CN" altLang="en-US" sz="1600" dirty="0">
                <a:solidFill>
                  <a:srgbClr val="3D2823"/>
                </a:solidFill>
                <a:latin typeface="微软雅黑" panose="020B0503020204020204" pitchFamily="34" charset="-122"/>
                <a:ea typeface="微软雅黑" panose="020B0503020204020204" pitchFamily="34" charset="-122"/>
              </a:rPr>
              <a:t>请添加相应的文字材料进行补充完善</a:t>
            </a:r>
          </a:p>
        </p:txBody>
      </p:sp>
      <p:sp>
        <p:nvSpPr>
          <p:cNvPr id="282" name="文本框 281"/>
          <p:cNvSpPr txBox="1"/>
          <p:nvPr/>
        </p:nvSpPr>
        <p:spPr>
          <a:xfrm>
            <a:off x="8371017" y="2459260"/>
            <a:ext cx="2715660"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输入小标题</a:t>
            </a:r>
          </a:p>
        </p:txBody>
      </p:sp>
      <p:sp>
        <p:nvSpPr>
          <p:cNvPr id="283" name="文本框 282"/>
          <p:cNvSpPr txBox="1"/>
          <p:nvPr/>
        </p:nvSpPr>
        <p:spPr>
          <a:xfrm>
            <a:off x="8878370" y="2857768"/>
            <a:ext cx="2313939" cy="733534"/>
          </a:xfrm>
          <a:prstGeom prst="rect">
            <a:avLst/>
          </a:prstGeom>
          <a:noFill/>
        </p:spPr>
        <p:txBody>
          <a:bodyPr wrap="square" rtlCol="0">
            <a:spAutoFit/>
          </a:bodyPr>
          <a:lstStyle/>
          <a:p>
            <a:pPr>
              <a:lnSpc>
                <a:spcPts val="2500"/>
              </a:lnSpc>
            </a:pPr>
            <a:r>
              <a:rPr lang="zh-CN" altLang="en-US" sz="1600" dirty="0">
                <a:solidFill>
                  <a:srgbClr val="3D2823"/>
                </a:solidFill>
                <a:latin typeface="微软雅黑" panose="020B0503020204020204" pitchFamily="34" charset="-122"/>
                <a:ea typeface="微软雅黑" panose="020B0503020204020204" pitchFamily="34" charset="-122"/>
              </a:rPr>
              <a:t>请添加相应的文字材料进行补充完善</a:t>
            </a:r>
          </a:p>
        </p:txBody>
      </p:sp>
      <p:sp>
        <p:nvSpPr>
          <p:cNvPr id="284" name="文本框 283"/>
          <p:cNvSpPr txBox="1"/>
          <p:nvPr/>
        </p:nvSpPr>
        <p:spPr>
          <a:xfrm>
            <a:off x="8371017" y="3727133"/>
            <a:ext cx="2715660"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输入小标题</a:t>
            </a:r>
          </a:p>
        </p:txBody>
      </p:sp>
      <p:sp>
        <p:nvSpPr>
          <p:cNvPr id="285" name="文本框 284"/>
          <p:cNvSpPr txBox="1"/>
          <p:nvPr/>
        </p:nvSpPr>
        <p:spPr>
          <a:xfrm>
            <a:off x="8839086" y="4117994"/>
            <a:ext cx="2353223" cy="733534"/>
          </a:xfrm>
          <a:prstGeom prst="rect">
            <a:avLst/>
          </a:prstGeom>
          <a:noFill/>
        </p:spPr>
        <p:txBody>
          <a:bodyPr wrap="square" rtlCol="0">
            <a:spAutoFit/>
          </a:bodyPr>
          <a:lstStyle/>
          <a:p>
            <a:pPr>
              <a:lnSpc>
                <a:spcPts val="2500"/>
              </a:lnSpc>
            </a:pPr>
            <a:r>
              <a:rPr lang="zh-CN" altLang="en-US" sz="1600" dirty="0">
                <a:solidFill>
                  <a:srgbClr val="3D2823"/>
                </a:solidFill>
                <a:latin typeface="微软雅黑" panose="020B0503020204020204" pitchFamily="34" charset="-122"/>
                <a:ea typeface="微软雅黑" panose="020B0503020204020204" pitchFamily="34" charset="-122"/>
              </a:rPr>
              <a:t>请添加相应的文字材料进行补充完善</a:t>
            </a:r>
          </a:p>
        </p:txBody>
      </p:sp>
      <p:sp>
        <p:nvSpPr>
          <p:cNvPr id="286" name="Freeform 244"/>
          <p:cNvSpPr>
            <a:spLocks/>
          </p:cNvSpPr>
          <p:nvPr/>
        </p:nvSpPr>
        <p:spPr bwMode="auto">
          <a:xfrm>
            <a:off x="5864165" y="3366951"/>
            <a:ext cx="264043" cy="266866"/>
          </a:xfrm>
          <a:custGeom>
            <a:avLst/>
            <a:gdLst>
              <a:gd name="T0" fmla="*/ 29 w 79"/>
              <a:gd name="T1" fmla="*/ 53 h 80"/>
              <a:gd name="T2" fmla="*/ 25 w 79"/>
              <a:gd name="T3" fmla="*/ 58 h 80"/>
              <a:gd name="T4" fmla="*/ 19 w 79"/>
              <a:gd name="T5" fmla="*/ 61 h 80"/>
              <a:gd name="T6" fmla="*/ 15 w 79"/>
              <a:gd name="T7" fmla="*/ 60 h 80"/>
              <a:gd name="T8" fmla="*/ 9 w 79"/>
              <a:gd name="T9" fmla="*/ 67 h 80"/>
              <a:gd name="T10" fmla="*/ 6 w 79"/>
              <a:gd name="T11" fmla="*/ 64 h 80"/>
              <a:gd name="T12" fmla="*/ 12 w 79"/>
              <a:gd name="T13" fmla="*/ 55 h 80"/>
              <a:gd name="T14" fmla="*/ 7 w 79"/>
              <a:gd name="T15" fmla="*/ 48 h 80"/>
              <a:gd name="T16" fmla="*/ 8 w 79"/>
              <a:gd name="T17" fmla="*/ 44 h 80"/>
              <a:gd name="T18" fmla="*/ 8 w 79"/>
              <a:gd name="T19" fmla="*/ 41 h 80"/>
              <a:gd name="T20" fmla="*/ 18 w 79"/>
              <a:gd name="T21" fmla="*/ 33 h 80"/>
              <a:gd name="T22" fmla="*/ 8 w 79"/>
              <a:gd name="T23" fmla="*/ 26 h 80"/>
              <a:gd name="T24" fmla="*/ 2 w 79"/>
              <a:gd name="T25" fmla="*/ 5 h 80"/>
              <a:gd name="T26" fmla="*/ 16 w 79"/>
              <a:gd name="T27" fmla="*/ 4 h 80"/>
              <a:gd name="T28" fmla="*/ 35 w 79"/>
              <a:gd name="T29" fmla="*/ 30 h 80"/>
              <a:gd name="T30" fmla="*/ 35 w 79"/>
              <a:gd name="T31" fmla="*/ 30 h 80"/>
              <a:gd name="T32" fmla="*/ 37 w 79"/>
              <a:gd name="T33" fmla="*/ 29 h 80"/>
              <a:gd name="T34" fmla="*/ 34 w 79"/>
              <a:gd name="T35" fmla="*/ 15 h 80"/>
              <a:gd name="T36" fmla="*/ 38 w 79"/>
              <a:gd name="T37" fmla="*/ 27 h 80"/>
              <a:gd name="T38" fmla="*/ 46 w 79"/>
              <a:gd name="T39" fmla="*/ 17 h 80"/>
              <a:gd name="T40" fmla="*/ 38 w 79"/>
              <a:gd name="T41" fmla="*/ 29 h 80"/>
              <a:gd name="T42" fmla="*/ 39 w 79"/>
              <a:gd name="T43" fmla="*/ 30 h 80"/>
              <a:gd name="T44" fmla="*/ 39 w 79"/>
              <a:gd name="T45" fmla="*/ 31 h 80"/>
              <a:gd name="T46" fmla="*/ 66 w 79"/>
              <a:gd name="T47" fmla="*/ 14 h 80"/>
              <a:gd name="T48" fmla="*/ 79 w 79"/>
              <a:gd name="T49" fmla="*/ 19 h 80"/>
              <a:gd name="T50" fmla="*/ 66 w 79"/>
              <a:gd name="T51" fmla="*/ 37 h 80"/>
              <a:gd name="T52" fmla="*/ 55 w 79"/>
              <a:gd name="T53" fmla="*/ 39 h 80"/>
              <a:gd name="T54" fmla="*/ 61 w 79"/>
              <a:gd name="T55" fmla="*/ 51 h 80"/>
              <a:gd name="T56" fmla="*/ 60 w 79"/>
              <a:gd name="T57" fmla="*/ 54 h 80"/>
              <a:gd name="T58" fmla="*/ 59 w 79"/>
              <a:gd name="T59" fmla="*/ 57 h 80"/>
              <a:gd name="T60" fmla="*/ 52 w 79"/>
              <a:gd name="T61" fmla="*/ 62 h 80"/>
              <a:gd name="T62" fmla="*/ 55 w 79"/>
              <a:gd name="T63" fmla="*/ 72 h 80"/>
              <a:gd name="T64" fmla="*/ 51 w 79"/>
              <a:gd name="T65" fmla="*/ 74 h 80"/>
              <a:gd name="T66" fmla="*/ 48 w 79"/>
              <a:gd name="T67" fmla="*/ 66 h 80"/>
              <a:gd name="T68" fmla="*/ 43 w 79"/>
              <a:gd name="T69" fmla="*/ 66 h 80"/>
              <a:gd name="T70" fmla="*/ 39 w 79"/>
              <a:gd name="T71" fmla="*/ 61 h 80"/>
              <a:gd name="T72" fmla="*/ 37 w 79"/>
              <a:gd name="T73" fmla="*/ 55 h 80"/>
              <a:gd name="T74" fmla="*/ 31 w 79"/>
              <a:gd name="T75" fmla="*/ 65 h 80"/>
              <a:gd name="T76" fmla="*/ 31 w 79"/>
              <a:gd name="T77" fmla="*/ 66 h 80"/>
              <a:gd name="T78" fmla="*/ 31 w 79"/>
              <a:gd name="T79" fmla="*/ 65 h 80"/>
              <a:gd name="T80" fmla="*/ 29 w 79"/>
              <a:gd name="T81" fmla="*/ 5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 h="80">
                <a:moveTo>
                  <a:pt x="29" y="53"/>
                </a:moveTo>
                <a:cubicBezTo>
                  <a:pt x="28" y="55"/>
                  <a:pt x="27" y="57"/>
                  <a:pt x="25" y="58"/>
                </a:cubicBezTo>
                <a:cubicBezTo>
                  <a:pt x="25" y="65"/>
                  <a:pt x="21" y="60"/>
                  <a:pt x="19" y="61"/>
                </a:cubicBezTo>
                <a:cubicBezTo>
                  <a:pt x="15" y="64"/>
                  <a:pt x="17" y="60"/>
                  <a:pt x="15" y="60"/>
                </a:cubicBezTo>
                <a:cubicBezTo>
                  <a:pt x="12" y="61"/>
                  <a:pt x="10" y="63"/>
                  <a:pt x="9" y="67"/>
                </a:cubicBezTo>
                <a:cubicBezTo>
                  <a:pt x="7" y="72"/>
                  <a:pt x="1" y="65"/>
                  <a:pt x="6" y="64"/>
                </a:cubicBezTo>
                <a:cubicBezTo>
                  <a:pt x="8" y="63"/>
                  <a:pt x="14" y="58"/>
                  <a:pt x="12" y="55"/>
                </a:cubicBezTo>
                <a:cubicBezTo>
                  <a:pt x="6" y="55"/>
                  <a:pt x="13" y="49"/>
                  <a:pt x="7" y="48"/>
                </a:cubicBezTo>
                <a:cubicBezTo>
                  <a:pt x="6" y="46"/>
                  <a:pt x="10" y="46"/>
                  <a:pt x="8" y="44"/>
                </a:cubicBezTo>
                <a:cubicBezTo>
                  <a:pt x="7" y="43"/>
                  <a:pt x="7" y="42"/>
                  <a:pt x="8" y="41"/>
                </a:cubicBezTo>
                <a:cubicBezTo>
                  <a:pt x="10" y="36"/>
                  <a:pt x="14" y="34"/>
                  <a:pt x="18" y="33"/>
                </a:cubicBezTo>
                <a:cubicBezTo>
                  <a:pt x="14" y="33"/>
                  <a:pt x="9" y="31"/>
                  <a:pt x="8" y="26"/>
                </a:cubicBezTo>
                <a:cubicBezTo>
                  <a:pt x="6" y="18"/>
                  <a:pt x="0" y="9"/>
                  <a:pt x="2" y="5"/>
                </a:cubicBezTo>
                <a:cubicBezTo>
                  <a:pt x="4" y="1"/>
                  <a:pt x="10" y="0"/>
                  <a:pt x="16" y="4"/>
                </a:cubicBezTo>
                <a:cubicBezTo>
                  <a:pt x="25" y="10"/>
                  <a:pt x="31" y="20"/>
                  <a:pt x="35" y="30"/>
                </a:cubicBezTo>
                <a:cubicBezTo>
                  <a:pt x="35" y="30"/>
                  <a:pt x="35" y="30"/>
                  <a:pt x="35" y="30"/>
                </a:cubicBezTo>
                <a:cubicBezTo>
                  <a:pt x="36" y="29"/>
                  <a:pt x="36" y="29"/>
                  <a:pt x="37" y="29"/>
                </a:cubicBezTo>
                <a:cubicBezTo>
                  <a:pt x="37" y="24"/>
                  <a:pt x="32" y="20"/>
                  <a:pt x="34" y="15"/>
                </a:cubicBezTo>
                <a:cubicBezTo>
                  <a:pt x="34" y="21"/>
                  <a:pt x="37" y="23"/>
                  <a:pt x="38" y="27"/>
                </a:cubicBezTo>
                <a:cubicBezTo>
                  <a:pt x="40" y="24"/>
                  <a:pt x="44" y="22"/>
                  <a:pt x="46" y="17"/>
                </a:cubicBezTo>
                <a:cubicBezTo>
                  <a:pt x="45" y="21"/>
                  <a:pt x="39" y="24"/>
                  <a:pt x="38" y="29"/>
                </a:cubicBezTo>
                <a:cubicBezTo>
                  <a:pt x="39" y="29"/>
                  <a:pt x="39" y="30"/>
                  <a:pt x="39" y="30"/>
                </a:cubicBezTo>
                <a:cubicBezTo>
                  <a:pt x="39" y="31"/>
                  <a:pt x="39" y="31"/>
                  <a:pt x="39" y="31"/>
                </a:cubicBezTo>
                <a:cubicBezTo>
                  <a:pt x="47" y="22"/>
                  <a:pt x="55" y="16"/>
                  <a:pt x="66" y="14"/>
                </a:cubicBezTo>
                <a:cubicBezTo>
                  <a:pt x="73" y="12"/>
                  <a:pt x="79" y="15"/>
                  <a:pt x="79" y="19"/>
                </a:cubicBezTo>
                <a:cubicBezTo>
                  <a:pt x="79" y="24"/>
                  <a:pt x="71" y="29"/>
                  <a:pt x="66" y="37"/>
                </a:cubicBezTo>
                <a:cubicBezTo>
                  <a:pt x="63" y="41"/>
                  <a:pt x="58" y="41"/>
                  <a:pt x="55" y="39"/>
                </a:cubicBezTo>
                <a:cubicBezTo>
                  <a:pt x="58" y="42"/>
                  <a:pt x="61" y="45"/>
                  <a:pt x="61" y="51"/>
                </a:cubicBezTo>
                <a:cubicBezTo>
                  <a:pt x="61" y="52"/>
                  <a:pt x="61" y="53"/>
                  <a:pt x="60" y="54"/>
                </a:cubicBezTo>
                <a:cubicBezTo>
                  <a:pt x="58" y="55"/>
                  <a:pt x="61" y="57"/>
                  <a:pt x="59" y="57"/>
                </a:cubicBezTo>
                <a:cubicBezTo>
                  <a:pt x="54" y="57"/>
                  <a:pt x="58" y="64"/>
                  <a:pt x="52" y="62"/>
                </a:cubicBezTo>
                <a:cubicBezTo>
                  <a:pt x="50" y="65"/>
                  <a:pt x="53" y="71"/>
                  <a:pt x="55" y="72"/>
                </a:cubicBezTo>
                <a:cubicBezTo>
                  <a:pt x="59" y="76"/>
                  <a:pt x="51" y="80"/>
                  <a:pt x="51" y="74"/>
                </a:cubicBezTo>
                <a:cubicBezTo>
                  <a:pt x="52" y="71"/>
                  <a:pt x="50" y="68"/>
                  <a:pt x="48" y="66"/>
                </a:cubicBezTo>
                <a:cubicBezTo>
                  <a:pt x="46" y="65"/>
                  <a:pt x="46" y="69"/>
                  <a:pt x="43" y="66"/>
                </a:cubicBezTo>
                <a:cubicBezTo>
                  <a:pt x="42" y="64"/>
                  <a:pt x="37" y="67"/>
                  <a:pt x="39" y="61"/>
                </a:cubicBezTo>
                <a:cubicBezTo>
                  <a:pt x="38" y="59"/>
                  <a:pt x="37" y="57"/>
                  <a:pt x="37" y="55"/>
                </a:cubicBezTo>
                <a:cubicBezTo>
                  <a:pt x="32" y="53"/>
                  <a:pt x="34" y="63"/>
                  <a:pt x="31" y="65"/>
                </a:cubicBezTo>
                <a:cubicBezTo>
                  <a:pt x="31" y="66"/>
                  <a:pt x="31" y="66"/>
                  <a:pt x="31" y="66"/>
                </a:cubicBezTo>
                <a:cubicBezTo>
                  <a:pt x="31" y="65"/>
                  <a:pt x="31" y="65"/>
                  <a:pt x="31" y="65"/>
                </a:cubicBezTo>
                <a:cubicBezTo>
                  <a:pt x="29" y="62"/>
                  <a:pt x="34" y="53"/>
                  <a:pt x="29" y="53"/>
                </a:cubicBezTo>
                <a:close/>
              </a:path>
            </a:pathLst>
          </a:custGeom>
          <a:solidFill>
            <a:schemeClr val="tx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p>
        </p:txBody>
      </p:sp>
      <p:grpSp>
        <p:nvGrpSpPr>
          <p:cNvPr id="287" name="组合 286"/>
          <p:cNvGrpSpPr/>
          <p:nvPr/>
        </p:nvGrpSpPr>
        <p:grpSpPr>
          <a:xfrm>
            <a:off x="5900602" y="3643971"/>
            <a:ext cx="220702" cy="210151"/>
            <a:chOff x="4519683" y="4226789"/>
            <a:chExt cx="220702" cy="210151"/>
          </a:xfrm>
          <a:solidFill>
            <a:schemeClr val="tx1"/>
          </a:solidFill>
          <a:effectLst>
            <a:outerShdw blurRad="50800" dist="38100" dir="2700000" algn="tl" rotWithShape="0">
              <a:prstClr val="black">
                <a:alpha val="40000"/>
              </a:prstClr>
            </a:outerShdw>
          </a:effectLst>
        </p:grpSpPr>
        <p:sp>
          <p:nvSpPr>
            <p:cNvPr id="288" name="Freeform 223"/>
            <p:cNvSpPr>
              <a:spLocks noEditPoints="1"/>
            </p:cNvSpPr>
            <p:nvPr/>
          </p:nvSpPr>
          <p:spPr bwMode="auto">
            <a:xfrm>
              <a:off x="4519683" y="4226789"/>
              <a:ext cx="208392" cy="210151"/>
            </a:xfrm>
            <a:custGeom>
              <a:avLst/>
              <a:gdLst>
                <a:gd name="T0" fmla="*/ 75 w 100"/>
                <a:gd name="T1" fmla="*/ 42 h 101"/>
                <a:gd name="T2" fmla="*/ 37 w 100"/>
                <a:gd name="T3" fmla="*/ 28 h 101"/>
                <a:gd name="T4" fmla="*/ 41 w 100"/>
                <a:gd name="T5" fmla="*/ 24 h 101"/>
                <a:gd name="T6" fmla="*/ 45 w 100"/>
                <a:gd name="T7" fmla="*/ 28 h 101"/>
                <a:gd name="T8" fmla="*/ 20 w 100"/>
                <a:gd name="T9" fmla="*/ 8 h 101"/>
                <a:gd name="T10" fmla="*/ 20 w 100"/>
                <a:gd name="T11" fmla="*/ 6 h 101"/>
                <a:gd name="T12" fmla="*/ 4 w 100"/>
                <a:gd name="T13" fmla="*/ 12 h 101"/>
                <a:gd name="T14" fmla="*/ 79 w 100"/>
                <a:gd name="T15" fmla="*/ 50 h 101"/>
                <a:gd name="T16" fmla="*/ 73 w 100"/>
                <a:gd name="T17" fmla="*/ 6 h 101"/>
                <a:gd name="T18" fmla="*/ 63 w 100"/>
                <a:gd name="T19" fmla="*/ 8 h 101"/>
                <a:gd name="T20" fmla="*/ 20 w 100"/>
                <a:gd name="T21" fmla="*/ 0 h 101"/>
                <a:gd name="T22" fmla="*/ 20 w 100"/>
                <a:gd name="T23" fmla="*/ 3 h 101"/>
                <a:gd name="T24" fmla="*/ 1 w 100"/>
                <a:gd name="T25" fmla="*/ 12 h 101"/>
                <a:gd name="T26" fmla="*/ 0 w 100"/>
                <a:gd name="T27" fmla="*/ 64 h 101"/>
                <a:gd name="T28" fmla="*/ 71 w 100"/>
                <a:gd name="T29" fmla="*/ 89 h 101"/>
                <a:gd name="T30" fmla="*/ 70 w 100"/>
                <a:gd name="T31" fmla="*/ 79 h 101"/>
                <a:gd name="T32" fmla="*/ 82 w 100"/>
                <a:gd name="T33" fmla="*/ 73 h 101"/>
                <a:gd name="T34" fmla="*/ 94 w 100"/>
                <a:gd name="T35" fmla="*/ 44 h 101"/>
                <a:gd name="T36" fmla="*/ 82 w 100"/>
                <a:gd name="T37" fmla="*/ 12 h 101"/>
                <a:gd name="T38" fmla="*/ 63 w 100"/>
                <a:gd name="T39" fmla="*/ 3 h 101"/>
                <a:gd name="T40" fmla="*/ 63 w 100"/>
                <a:gd name="T41" fmla="*/ 0 h 101"/>
                <a:gd name="T42" fmla="*/ 19 w 100"/>
                <a:gd name="T43" fmla="*/ 67 h 101"/>
                <a:gd name="T44" fmla="*/ 19 w 100"/>
                <a:gd name="T45" fmla="*/ 73 h 101"/>
                <a:gd name="T46" fmla="*/ 19 w 100"/>
                <a:gd name="T47" fmla="*/ 67 h 101"/>
                <a:gd name="T48" fmla="*/ 65 w 100"/>
                <a:gd name="T49" fmla="*/ 70 h 101"/>
                <a:gd name="T50" fmla="*/ 60 w 100"/>
                <a:gd name="T51" fmla="*/ 70 h 101"/>
                <a:gd name="T52" fmla="*/ 41 w 100"/>
                <a:gd name="T53" fmla="*/ 57 h 101"/>
                <a:gd name="T54" fmla="*/ 47 w 100"/>
                <a:gd name="T55" fmla="*/ 64 h 101"/>
                <a:gd name="T56" fmla="*/ 55 w 100"/>
                <a:gd name="T57" fmla="*/ 68 h 101"/>
                <a:gd name="T58" fmla="*/ 50 w 100"/>
                <a:gd name="T59" fmla="*/ 75 h 101"/>
                <a:gd name="T60" fmla="*/ 49 w 100"/>
                <a:gd name="T61" fmla="*/ 84 h 101"/>
                <a:gd name="T62" fmla="*/ 40 w 100"/>
                <a:gd name="T63" fmla="*/ 82 h 101"/>
                <a:gd name="T64" fmla="*/ 32 w 100"/>
                <a:gd name="T65" fmla="*/ 84 h 101"/>
                <a:gd name="T66" fmla="*/ 31 w 100"/>
                <a:gd name="T67" fmla="*/ 75 h 101"/>
                <a:gd name="T68" fmla="*/ 26 w 100"/>
                <a:gd name="T69" fmla="*/ 68 h 101"/>
                <a:gd name="T70" fmla="*/ 35 w 100"/>
                <a:gd name="T71" fmla="*/ 64 h 101"/>
                <a:gd name="T72" fmla="*/ 41 w 100"/>
                <a:gd name="T73" fmla="*/ 57 h 101"/>
                <a:gd name="T74" fmla="*/ 42 w 100"/>
                <a:gd name="T75" fmla="*/ 72 h 101"/>
                <a:gd name="T76" fmla="*/ 39 w 100"/>
                <a:gd name="T77" fmla="*/ 72 h 101"/>
                <a:gd name="T78" fmla="*/ 43 w 100"/>
                <a:gd name="T79" fmla="*/ 75 h 101"/>
                <a:gd name="T80" fmla="*/ 43 w 100"/>
                <a:gd name="T81" fmla="*/ 77 h 101"/>
                <a:gd name="T82" fmla="*/ 43 w 100"/>
                <a:gd name="T83" fmla="*/ 75 h 101"/>
                <a:gd name="T84" fmla="*/ 37 w 100"/>
                <a:gd name="T85" fmla="*/ 71 h 101"/>
                <a:gd name="T86" fmla="*/ 35 w 100"/>
                <a:gd name="T87" fmla="*/ 71 h 101"/>
                <a:gd name="T88" fmla="*/ 45 w 100"/>
                <a:gd name="T89" fmla="*/ 70 h 101"/>
                <a:gd name="T90" fmla="*/ 45 w 100"/>
                <a:gd name="T91" fmla="*/ 72 h 101"/>
                <a:gd name="T92" fmla="*/ 45 w 100"/>
                <a:gd name="T93" fmla="*/ 70 h 101"/>
                <a:gd name="T94" fmla="*/ 41 w 100"/>
                <a:gd name="T95" fmla="*/ 67 h 101"/>
                <a:gd name="T96" fmla="*/ 40 w 100"/>
                <a:gd name="T97" fmla="*/ 67 h 101"/>
                <a:gd name="T98" fmla="*/ 38 w 100"/>
                <a:gd name="T99" fmla="*/ 75 h 101"/>
                <a:gd name="T100" fmla="*/ 38 w 100"/>
                <a:gd name="T101" fmla="*/ 77 h 101"/>
                <a:gd name="T102" fmla="*/ 38 w 100"/>
                <a:gd name="T103" fmla="*/ 75 h 101"/>
                <a:gd name="T104" fmla="*/ 43 w 100"/>
                <a:gd name="T105" fmla="*/ 72 h 101"/>
                <a:gd name="T106" fmla="*/ 42 w 100"/>
                <a:gd name="T107" fmla="*/ 75 h 101"/>
                <a:gd name="T108" fmla="*/ 39 w 100"/>
                <a:gd name="T109" fmla="*/ 75 h 101"/>
                <a:gd name="T110" fmla="*/ 38 w 100"/>
                <a:gd name="T111" fmla="*/ 71 h 101"/>
                <a:gd name="T112" fmla="*/ 41 w 100"/>
                <a:gd name="T113" fmla="*/ 6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 h="101">
                  <a:moveTo>
                    <a:pt x="45" y="28"/>
                  </a:moveTo>
                  <a:cubicBezTo>
                    <a:pt x="57" y="28"/>
                    <a:pt x="68" y="34"/>
                    <a:pt x="75" y="42"/>
                  </a:cubicBezTo>
                  <a:cubicBezTo>
                    <a:pt x="8" y="42"/>
                    <a:pt x="8" y="42"/>
                    <a:pt x="8" y="42"/>
                  </a:cubicBezTo>
                  <a:cubicBezTo>
                    <a:pt x="15" y="34"/>
                    <a:pt x="25" y="29"/>
                    <a:pt x="37" y="28"/>
                  </a:cubicBezTo>
                  <a:cubicBezTo>
                    <a:pt x="37" y="28"/>
                    <a:pt x="37" y="27"/>
                    <a:pt x="37" y="27"/>
                  </a:cubicBezTo>
                  <a:cubicBezTo>
                    <a:pt x="37" y="25"/>
                    <a:pt x="39" y="24"/>
                    <a:pt x="41" y="24"/>
                  </a:cubicBezTo>
                  <a:cubicBezTo>
                    <a:pt x="43" y="24"/>
                    <a:pt x="45" y="25"/>
                    <a:pt x="45" y="27"/>
                  </a:cubicBezTo>
                  <a:cubicBezTo>
                    <a:pt x="45" y="28"/>
                    <a:pt x="45" y="28"/>
                    <a:pt x="45" y="28"/>
                  </a:cubicBezTo>
                  <a:close/>
                  <a:moveTo>
                    <a:pt x="63" y="8"/>
                  </a:moveTo>
                  <a:cubicBezTo>
                    <a:pt x="20" y="8"/>
                    <a:pt x="20" y="8"/>
                    <a:pt x="20" y="8"/>
                  </a:cubicBezTo>
                  <a:cubicBezTo>
                    <a:pt x="20" y="8"/>
                    <a:pt x="20" y="8"/>
                    <a:pt x="20" y="8"/>
                  </a:cubicBezTo>
                  <a:cubicBezTo>
                    <a:pt x="20" y="6"/>
                    <a:pt x="20" y="6"/>
                    <a:pt x="20" y="6"/>
                  </a:cubicBezTo>
                  <a:cubicBezTo>
                    <a:pt x="10" y="6"/>
                    <a:pt x="10" y="6"/>
                    <a:pt x="10" y="6"/>
                  </a:cubicBezTo>
                  <a:cubicBezTo>
                    <a:pt x="7" y="6"/>
                    <a:pt x="4" y="9"/>
                    <a:pt x="4" y="12"/>
                  </a:cubicBezTo>
                  <a:cubicBezTo>
                    <a:pt x="4" y="50"/>
                    <a:pt x="4" y="50"/>
                    <a:pt x="4" y="50"/>
                  </a:cubicBezTo>
                  <a:cubicBezTo>
                    <a:pt x="79" y="50"/>
                    <a:pt x="79" y="50"/>
                    <a:pt x="79" y="50"/>
                  </a:cubicBezTo>
                  <a:cubicBezTo>
                    <a:pt x="79" y="12"/>
                    <a:pt x="79" y="12"/>
                    <a:pt x="79" y="12"/>
                  </a:cubicBezTo>
                  <a:cubicBezTo>
                    <a:pt x="79" y="9"/>
                    <a:pt x="76" y="6"/>
                    <a:pt x="73" y="6"/>
                  </a:cubicBezTo>
                  <a:cubicBezTo>
                    <a:pt x="63" y="6"/>
                    <a:pt x="63" y="6"/>
                    <a:pt x="63" y="6"/>
                  </a:cubicBezTo>
                  <a:cubicBezTo>
                    <a:pt x="63" y="8"/>
                    <a:pt x="63" y="8"/>
                    <a:pt x="63" y="8"/>
                  </a:cubicBezTo>
                  <a:cubicBezTo>
                    <a:pt x="63" y="8"/>
                    <a:pt x="63" y="8"/>
                    <a:pt x="63" y="8"/>
                  </a:cubicBezTo>
                  <a:close/>
                  <a:moveTo>
                    <a:pt x="20" y="0"/>
                  </a:moveTo>
                  <a:cubicBezTo>
                    <a:pt x="20" y="0"/>
                    <a:pt x="20" y="0"/>
                    <a:pt x="20" y="0"/>
                  </a:cubicBezTo>
                  <a:cubicBezTo>
                    <a:pt x="20" y="3"/>
                    <a:pt x="20" y="3"/>
                    <a:pt x="20" y="3"/>
                  </a:cubicBezTo>
                  <a:cubicBezTo>
                    <a:pt x="10" y="3"/>
                    <a:pt x="10" y="3"/>
                    <a:pt x="10" y="3"/>
                  </a:cubicBezTo>
                  <a:cubicBezTo>
                    <a:pt x="5" y="3"/>
                    <a:pt x="1" y="7"/>
                    <a:pt x="1" y="12"/>
                  </a:cubicBezTo>
                  <a:cubicBezTo>
                    <a:pt x="1" y="56"/>
                    <a:pt x="1" y="56"/>
                    <a:pt x="1" y="56"/>
                  </a:cubicBezTo>
                  <a:cubicBezTo>
                    <a:pt x="0" y="59"/>
                    <a:pt x="0" y="61"/>
                    <a:pt x="0" y="64"/>
                  </a:cubicBezTo>
                  <a:cubicBezTo>
                    <a:pt x="0" y="84"/>
                    <a:pt x="18" y="101"/>
                    <a:pt x="41" y="101"/>
                  </a:cubicBezTo>
                  <a:cubicBezTo>
                    <a:pt x="53" y="101"/>
                    <a:pt x="64" y="96"/>
                    <a:pt x="71" y="89"/>
                  </a:cubicBezTo>
                  <a:cubicBezTo>
                    <a:pt x="70" y="87"/>
                    <a:pt x="70" y="85"/>
                    <a:pt x="70" y="83"/>
                  </a:cubicBezTo>
                  <a:cubicBezTo>
                    <a:pt x="70" y="82"/>
                    <a:pt x="70" y="80"/>
                    <a:pt x="70" y="79"/>
                  </a:cubicBezTo>
                  <a:cubicBezTo>
                    <a:pt x="79" y="79"/>
                    <a:pt x="79" y="79"/>
                    <a:pt x="79" y="79"/>
                  </a:cubicBezTo>
                  <a:cubicBezTo>
                    <a:pt x="80" y="77"/>
                    <a:pt x="81" y="75"/>
                    <a:pt x="82" y="73"/>
                  </a:cubicBezTo>
                  <a:cubicBezTo>
                    <a:pt x="100" y="48"/>
                    <a:pt x="100" y="48"/>
                    <a:pt x="100" y="48"/>
                  </a:cubicBezTo>
                  <a:cubicBezTo>
                    <a:pt x="94" y="44"/>
                    <a:pt x="94" y="44"/>
                    <a:pt x="94" y="44"/>
                  </a:cubicBezTo>
                  <a:cubicBezTo>
                    <a:pt x="82" y="49"/>
                    <a:pt x="82" y="49"/>
                    <a:pt x="82" y="49"/>
                  </a:cubicBezTo>
                  <a:cubicBezTo>
                    <a:pt x="82" y="12"/>
                    <a:pt x="82" y="12"/>
                    <a:pt x="82" y="12"/>
                  </a:cubicBezTo>
                  <a:cubicBezTo>
                    <a:pt x="82" y="7"/>
                    <a:pt x="78" y="3"/>
                    <a:pt x="73" y="3"/>
                  </a:cubicBezTo>
                  <a:cubicBezTo>
                    <a:pt x="63" y="3"/>
                    <a:pt x="63" y="3"/>
                    <a:pt x="63" y="3"/>
                  </a:cubicBezTo>
                  <a:cubicBezTo>
                    <a:pt x="63" y="0"/>
                    <a:pt x="63" y="0"/>
                    <a:pt x="63" y="0"/>
                  </a:cubicBezTo>
                  <a:cubicBezTo>
                    <a:pt x="63" y="0"/>
                    <a:pt x="63" y="0"/>
                    <a:pt x="63" y="0"/>
                  </a:cubicBezTo>
                  <a:cubicBezTo>
                    <a:pt x="20" y="0"/>
                    <a:pt x="20" y="0"/>
                    <a:pt x="20" y="0"/>
                  </a:cubicBezTo>
                  <a:close/>
                  <a:moveTo>
                    <a:pt x="19" y="67"/>
                  </a:moveTo>
                  <a:cubicBezTo>
                    <a:pt x="20" y="67"/>
                    <a:pt x="21" y="69"/>
                    <a:pt x="21" y="70"/>
                  </a:cubicBezTo>
                  <a:cubicBezTo>
                    <a:pt x="21" y="72"/>
                    <a:pt x="20" y="73"/>
                    <a:pt x="19" y="73"/>
                  </a:cubicBezTo>
                  <a:cubicBezTo>
                    <a:pt x="17" y="73"/>
                    <a:pt x="16" y="72"/>
                    <a:pt x="16" y="70"/>
                  </a:cubicBezTo>
                  <a:cubicBezTo>
                    <a:pt x="16" y="69"/>
                    <a:pt x="17" y="67"/>
                    <a:pt x="19" y="67"/>
                  </a:cubicBezTo>
                  <a:close/>
                  <a:moveTo>
                    <a:pt x="62" y="67"/>
                  </a:moveTo>
                  <a:cubicBezTo>
                    <a:pt x="64" y="67"/>
                    <a:pt x="65" y="69"/>
                    <a:pt x="65" y="70"/>
                  </a:cubicBezTo>
                  <a:cubicBezTo>
                    <a:pt x="65" y="72"/>
                    <a:pt x="64" y="73"/>
                    <a:pt x="62" y="73"/>
                  </a:cubicBezTo>
                  <a:cubicBezTo>
                    <a:pt x="61" y="73"/>
                    <a:pt x="60" y="72"/>
                    <a:pt x="60" y="70"/>
                  </a:cubicBezTo>
                  <a:cubicBezTo>
                    <a:pt x="60" y="69"/>
                    <a:pt x="61" y="67"/>
                    <a:pt x="62" y="67"/>
                  </a:cubicBezTo>
                  <a:close/>
                  <a:moveTo>
                    <a:pt x="41" y="57"/>
                  </a:moveTo>
                  <a:cubicBezTo>
                    <a:pt x="44" y="57"/>
                    <a:pt x="47" y="60"/>
                    <a:pt x="47" y="63"/>
                  </a:cubicBezTo>
                  <a:cubicBezTo>
                    <a:pt x="47" y="64"/>
                    <a:pt x="47" y="64"/>
                    <a:pt x="47" y="64"/>
                  </a:cubicBezTo>
                  <a:cubicBezTo>
                    <a:pt x="47" y="64"/>
                    <a:pt x="47" y="64"/>
                    <a:pt x="47" y="64"/>
                  </a:cubicBezTo>
                  <a:cubicBezTo>
                    <a:pt x="50" y="63"/>
                    <a:pt x="54" y="64"/>
                    <a:pt x="55" y="68"/>
                  </a:cubicBezTo>
                  <a:cubicBezTo>
                    <a:pt x="56" y="71"/>
                    <a:pt x="54" y="74"/>
                    <a:pt x="51" y="75"/>
                  </a:cubicBezTo>
                  <a:cubicBezTo>
                    <a:pt x="51" y="75"/>
                    <a:pt x="50" y="75"/>
                    <a:pt x="50" y="75"/>
                  </a:cubicBezTo>
                  <a:cubicBezTo>
                    <a:pt x="50" y="76"/>
                    <a:pt x="50" y="76"/>
                    <a:pt x="51" y="76"/>
                  </a:cubicBezTo>
                  <a:cubicBezTo>
                    <a:pt x="53" y="79"/>
                    <a:pt x="52" y="82"/>
                    <a:pt x="49" y="84"/>
                  </a:cubicBezTo>
                  <a:cubicBezTo>
                    <a:pt x="47" y="86"/>
                    <a:pt x="43" y="86"/>
                    <a:pt x="41" y="83"/>
                  </a:cubicBezTo>
                  <a:cubicBezTo>
                    <a:pt x="41" y="83"/>
                    <a:pt x="41" y="83"/>
                    <a:pt x="40" y="82"/>
                  </a:cubicBezTo>
                  <a:cubicBezTo>
                    <a:pt x="40" y="83"/>
                    <a:pt x="40" y="83"/>
                    <a:pt x="40" y="83"/>
                  </a:cubicBezTo>
                  <a:cubicBezTo>
                    <a:pt x="38" y="86"/>
                    <a:pt x="34" y="86"/>
                    <a:pt x="32" y="84"/>
                  </a:cubicBezTo>
                  <a:cubicBezTo>
                    <a:pt x="29" y="82"/>
                    <a:pt x="28" y="79"/>
                    <a:pt x="30" y="76"/>
                  </a:cubicBezTo>
                  <a:cubicBezTo>
                    <a:pt x="30" y="76"/>
                    <a:pt x="31" y="76"/>
                    <a:pt x="31" y="75"/>
                  </a:cubicBezTo>
                  <a:cubicBezTo>
                    <a:pt x="31" y="75"/>
                    <a:pt x="30" y="75"/>
                    <a:pt x="30" y="75"/>
                  </a:cubicBezTo>
                  <a:cubicBezTo>
                    <a:pt x="27" y="74"/>
                    <a:pt x="25" y="71"/>
                    <a:pt x="26" y="68"/>
                  </a:cubicBezTo>
                  <a:cubicBezTo>
                    <a:pt x="27" y="64"/>
                    <a:pt x="31" y="63"/>
                    <a:pt x="34" y="64"/>
                  </a:cubicBezTo>
                  <a:cubicBezTo>
                    <a:pt x="34" y="64"/>
                    <a:pt x="34" y="64"/>
                    <a:pt x="35" y="64"/>
                  </a:cubicBezTo>
                  <a:cubicBezTo>
                    <a:pt x="35" y="64"/>
                    <a:pt x="35" y="64"/>
                    <a:pt x="35" y="63"/>
                  </a:cubicBezTo>
                  <a:cubicBezTo>
                    <a:pt x="35" y="60"/>
                    <a:pt x="37" y="57"/>
                    <a:pt x="41" y="57"/>
                  </a:cubicBezTo>
                  <a:close/>
                  <a:moveTo>
                    <a:pt x="40" y="71"/>
                  </a:moveTo>
                  <a:cubicBezTo>
                    <a:pt x="41" y="71"/>
                    <a:pt x="42" y="71"/>
                    <a:pt x="42" y="72"/>
                  </a:cubicBezTo>
                  <a:cubicBezTo>
                    <a:pt x="42" y="73"/>
                    <a:pt x="41" y="74"/>
                    <a:pt x="40" y="74"/>
                  </a:cubicBezTo>
                  <a:cubicBezTo>
                    <a:pt x="40" y="74"/>
                    <a:pt x="39" y="73"/>
                    <a:pt x="39" y="72"/>
                  </a:cubicBezTo>
                  <a:cubicBezTo>
                    <a:pt x="39" y="71"/>
                    <a:pt x="40" y="71"/>
                    <a:pt x="40" y="71"/>
                  </a:cubicBezTo>
                  <a:close/>
                  <a:moveTo>
                    <a:pt x="43" y="75"/>
                  </a:moveTo>
                  <a:cubicBezTo>
                    <a:pt x="44" y="75"/>
                    <a:pt x="44" y="76"/>
                    <a:pt x="44" y="76"/>
                  </a:cubicBezTo>
                  <a:cubicBezTo>
                    <a:pt x="44" y="77"/>
                    <a:pt x="44" y="77"/>
                    <a:pt x="43" y="77"/>
                  </a:cubicBezTo>
                  <a:cubicBezTo>
                    <a:pt x="43" y="77"/>
                    <a:pt x="42" y="77"/>
                    <a:pt x="42" y="76"/>
                  </a:cubicBezTo>
                  <a:cubicBezTo>
                    <a:pt x="42" y="76"/>
                    <a:pt x="43" y="75"/>
                    <a:pt x="43" y="75"/>
                  </a:cubicBezTo>
                  <a:close/>
                  <a:moveTo>
                    <a:pt x="36" y="70"/>
                  </a:moveTo>
                  <a:cubicBezTo>
                    <a:pt x="36" y="70"/>
                    <a:pt x="37" y="71"/>
                    <a:pt x="37" y="71"/>
                  </a:cubicBezTo>
                  <a:cubicBezTo>
                    <a:pt x="37" y="71"/>
                    <a:pt x="36" y="72"/>
                    <a:pt x="36" y="72"/>
                  </a:cubicBezTo>
                  <a:cubicBezTo>
                    <a:pt x="36" y="72"/>
                    <a:pt x="35" y="71"/>
                    <a:pt x="35" y="71"/>
                  </a:cubicBezTo>
                  <a:cubicBezTo>
                    <a:pt x="35" y="71"/>
                    <a:pt x="36" y="70"/>
                    <a:pt x="36" y="70"/>
                  </a:cubicBezTo>
                  <a:close/>
                  <a:moveTo>
                    <a:pt x="45" y="70"/>
                  </a:moveTo>
                  <a:cubicBezTo>
                    <a:pt x="45" y="70"/>
                    <a:pt x="46" y="70"/>
                    <a:pt x="46" y="71"/>
                  </a:cubicBezTo>
                  <a:cubicBezTo>
                    <a:pt x="46" y="71"/>
                    <a:pt x="45" y="72"/>
                    <a:pt x="45" y="72"/>
                  </a:cubicBezTo>
                  <a:cubicBezTo>
                    <a:pt x="44" y="72"/>
                    <a:pt x="44" y="71"/>
                    <a:pt x="44" y="71"/>
                  </a:cubicBezTo>
                  <a:cubicBezTo>
                    <a:pt x="44" y="70"/>
                    <a:pt x="44" y="70"/>
                    <a:pt x="45" y="70"/>
                  </a:cubicBezTo>
                  <a:close/>
                  <a:moveTo>
                    <a:pt x="40" y="66"/>
                  </a:moveTo>
                  <a:cubicBezTo>
                    <a:pt x="41" y="66"/>
                    <a:pt x="41" y="67"/>
                    <a:pt x="41" y="67"/>
                  </a:cubicBezTo>
                  <a:cubicBezTo>
                    <a:pt x="41" y="68"/>
                    <a:pt x="41" y="68"/>
                    <a:pt x="40" y="68"/>
                  </a:cubicBezTo>
                  <a:cubicBezTo>
                    <a:pt x="40" y="68"/>
                    <a:pt x="40" y="68"/>
                    <a:pt x="40" y="67"/>
                  </a:cubicBezTo>
                  <a:cubicBezTo>
                    <a:pt x="40" y="67"/>
                    <a:pt x="40" y="66"/>
                    <a:pt x="40" y="66"/>
                  </a:cubicBezTo>
                  <a:close/>
                  <a:moveTo>
                    <a:pt x="38" y="75"/>
                  </a:moveTo>
                  <a:cubicBezTo>
                    <a:pt x="38" y="75"/>
                    <a:pt x="38" y="76"/>
                    <a:pt x="38" y="76"/>
                  </a:cubicBezTo>
                  <a:cubicBezTo>
                    <a:pt x="38" y="76"/>
                    <a:pt x="38" y="77"/>
                    <a:pt x="38" y="77"/>
                  </a:cubicBezTo>
                  <a:cubicBezTo>
                    <a:pt x="37" y="77"/>
                    <a:pt x="37" y="76"/>
                    <a:pt x="37" y="76"/>
                  </a:cubicBezTo>
                  <a:cubicBezTo>
                    <a:pt x="37" y="76"/>
                    <a:pt x="37" y="75"/>
                    <a:pt x="38" y="75"/>
                  </a:cubicBezTo>
                  <a:close/>
                  <a:moveTo>
                    <a:pt x="43" y="69"/>
                  </a:moveTo>
                  <a:cubicBezTo>
                    <a:pt x="43" y="70"/>
                    <a:pt x="43" y="71"/>
                    <a:pt x="43" y="72"/>
                  </a:cubicBezTo>
                  <a:cubicBezTo>
                    <a:pt x="44" y="72"/>
                    <a:pt x="44" y="73"/>
                    <a:pt x="45" y="74"/>
                  </a:cubicBezTo>
                  <a:cubicBezTo>
                    <a:pt x="44" y="74"/>
                    <a:pt x="43" y="74"/>
                    <a:pt x="42" y="75"/>
                  </a:cubicBezTo>
                  <a:cubicBezTo>
                    <a:pt x="41" y="75"/>
                    <a:pt x="41" y="76"/>
                    <a:pt x="40" y="77"/>
                  </a:cubicBezTo>
                  <a:cubicBezTo>
                    <a:pt x="40" y="76"/>
                    <a:pt x="39" y="75"/>
                    <a:pt x="39" y="75"/>
                  </a:cubicBezTo>
                  <a:cubicBezTo>
                    <a:pt x="38" y="74"/>
                    <a:pt x="37" y="74"/>
                    <a:pt x="36" y="74"/>
                  </a:cubicBezTo>
                  <a:cubicBezTo>
                    <a:pt x="37" y="73"/>
                    <a:pt x="38" y="72"/>
                    <a:pt x="38" y="71"/>
                  </a:cubicBezTo>
                  <a:cubicBezTo>
                    <a:pt x="38" y="71"/>
                    <a:pt x="38" y="70"/>
                    <a:pt x="38" y="69"/>
                  </a:cubicBezTo>
                  <a:cubicBezTo>
                    <a:pt x="39" y="69"/>
                    <a:pt x="40" y="69"/>
                    <a:pt x="41" y="69"/>
                  </a:cubicBezTo>
                  <a:cubicBezTo>
                    <a:pt x="41" y="69"/>
                    <a:pt x="42" y="69"/>
                    <a:pt x="43" y="6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89" name="Freeform 224"/>
            <p:cNvSpPr>
              <a:spLocks/>
            </p:cNvSpPr>
            <p:nvPr/>
          </p:nvSpPr>
          <p:spPr bwMode="auto">
            <a:xfrm>
              <a:off x="4670042" y="4395613"/>
              <a:ext cx="70343" cy="35172"/>
            </a:xfrm>
            <a:custGeom>
              <a:avLst/>
              <a:gdLst>
                <a:gd name="T0" fmla="*/ 33 w 34"/>
                <a:gd name="T1" fmla="*/ 0 h 17"/>
                <a:gd name="T2" fmla="*/ 0 w 34"/>
                <a:gd name="T3" fmla="*/ 0 h 17"/>
                <a:gd name="T4" fmla="*/ 0 w 34"/>
                <a:gd name="T5" fmla="*/ 2 h 17"/>
                <a:gd name="T6" fmla="*/ 17 w 34"/>
                <a:gd name="T7" fmla="*/ 17 h 17"/>
                <a:gd name="T8" fmla="*/ 34 w 34"/>
                <a:gd name="T9" fmla="*/ 2 h 17"/>
                <a:gd name="T10" fmla="*/ 33 w 34"/>
                <a:gd name="T11" fmla="*/ 0 h 17"/>
              </a:gdLst>
              <a:ahLst/>
              <a:cxnLst>
                <a:cxn ang="0">
                  <a:pos x="T0" y="T1"/>
                </a:cxn>
                <a:cxn ang="0">
                  <a:pos x="T2" y="T3"/>
                </a:cxn>
                <a:cxn ang="0">
                  <a:pos x="T4" y="T5"/>
                </a:cxn>
                <a:cxn ang="0">
                  <a:pos x="T6" y="T7"/>
                </a:cxn>
                <a:cxn ang="0">
                  <a:pos x="T8" y="T9"/>
                </a:cxn>
                <a:cxn ang="0">
                  <a:pos x="T10" y="T11"/>
                </a:cxn>
              </a:cxnLst>
              <a:rect l="0" t="0" r="r" b="b"/>
              <a:pathLst>
                <a:path w="34" h="17">
                  <a:moveTo>
                    <a:pt x="33" y="0"/>
                  </a:moveTo>
                  <a:cubicBezTo>
                    <a:pt x="0" y="0"/>
                    <a:pt x="0" y="0"/>
                    <a:pt x="0" y="0"/>
                  </a:cubicBezTo>
                  <a:cubicBezTo>
                    <a:pt x="0" y="1"/>
                    <a:pt x="0" y="1"/>
                    <a:pt x="0" y="2"/>
                  </a:cubicBezTo>
                  <a:cubicBezTo>
                    <a:pt x="0" y="11"/>
                    <a:pt x="8" y="17"/>
                    <a:pt x="17" y="17"/>
                  </a:cubicBezTo>
                  <a:cubicBezTo>
                    <a:pt x="25" y="17"/>
                    <a:pt x="34" y="11"/>
                    <a:pt x="34" y="2"/>
                  </a:cubicBezTo>
                  <a:cubicBezTo>
                    <a:pt x="34" y="1"/>
                    <a:pt x="33" y="1"/>
                    <a:pt x="3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290" name="组合 289"/>
          <p:cNvGrpSpPr/>
          <p:nvPr/>
        </p:nvGrpSpPr>
        <p:grpSpPr>
          <a:xfrm>
            <a:off x="6377253" y="4060977"/>
            <a:ext cx="568023" cy="549559"/>
            <a:chOff x="7354887" y="4051809"/>
            <a:chExt cx="568023" cy="549559"/>
          </a:xfrm>
          <a:solidFill>
            <a:schemeClr val="tx1"/>
          </a:solidFill>
          <a:effectLst>
            <a:outerShdw blurRad="50800" dist="38100" dir="8100000" algn="tr" rotWithShape="0">
              <a:prstClr val="black">
                <a:alpha val="40000"/>
              </a:prstClr>
            </a:outerShdw>
          </a:effectLst>
        </p:grpSpPr>
        <p:sp>
          <p:nvSpPr>
            <p:cNvPr id="291" name="Freeform 195"/>
            <p:cNvSpPr>
              <a:spLocks/>
            </p:cNvSpPr>
            <p:nvPr/>
          </p:nvSpPr>
          <p:spPr bwMode="auto">
            <a:xfrm>
              <a:off x="7563280" y="4268115"/>
              <a:ext cx="176738" cy="278736"/>
            </a:xfrm>
            <a:custGeom>
              <a:avLst/>
              <a:gdLst>
                <a:gd name="T0" fmla="*/ 9 w 85"/>
                <a:gd name="T1" fmla="*/ 26 h 134"/>
                <a:gd name="T2" fmla="*/ 15 w 85"/>
                <a:gd name="T3" fmla="*/ 33 h 134"/>
                <a:gd name="T4" fmla="*/ 31 w 85"/>
                <a:gd name="T5" fmla="*/ 39 h 134"/>
                <a:gd name="T6" fmla="*/ 30 w 85"/>
                <a:gd name="T7" fmla="*/ 16 h 134"/>
                <a:gd name="T8" fmla="*/ 25 w 85"/>
                <a:gd name="T9" fmla="*/ 8 h 134"/>
                <a:gd name="T10" fmla="*/ 34 w 85"/>
                <a:gd name="T11" fmla="*/ 0 h 134"/>
                <a:gd name="T12" fmla="*/ 42 w 85"/>
                <a:gd name="T13" fmla="*/ 8 h 134"/>
                <a:gd name="T14" fmla="*/ 38 w 85"/>
                <a:gd name="T15" fmla="*/ 16 h 134"/>
                <a:gd name="T16" fmla="*/ 53 w 85"/>
                <a:gd name="T17" fmla="*/ 73 h 134"/>
                <a:gd name="T18" fmla="*/ 64 w 85"/>
                <a:gd name="T19" fmla="*/ 62 h 134"/>
                <a:gd name="T20" fmla="*/ 73 w 85"/>
                <a:gd name="T21" fmla="*/ 54 h 134"/>
                <a:gd name="T22" fmla="*/ 82 w 85"/>
                <a:gd name="T23" fmla="*/ 62 h 134"/>
                <a:gd name="T24" fmla="*/ 74 w 85"/>
                <a:gd name="T25" fmla="*/ 70 h 134"/>
                <a:gd name="T26" fmla="*/ 68 w 85"/>
                <a:gd name="T27" fmla="*/ 70 h 134"/>
                <a:gd name="T28" fmla="*/ 59 w 85"/>
                <a:gd name="T29" fmla="*/ 81 h 134"/>
                <a:gd name="T30" fmla="*/ 85 w 85"/>
                <a:gd name="T31" fmla="*/ 129 h 134"/>
                <a:gd name="T32" fmla="*/ 79 w 85"/>
                <a:gd name="T33" fmla="*/ 134 h 134"/>
                <a:gd name="T34" fmla="*/ 32 w 85"/>
                <a:gd name="T35" fmla="*/ 47 h 134"/>
                <a:gd name="T36" fmla="*/ 12 w 85"/>
                <a:gd name="T37" fmla="*/ 42 h 134"/>
                <a:gd name="T38" fmla="*/ 9 w 85"/>
                <a:gd name="T39" fmla="*/ 43 h 134"/>
                <a:gd name="T40" fmla="*/ 0 w 85"/>
                <a:gd name="T41" fmla="*/ 34 h 134"/>
                <a:gd name="T42" fmla="*/ 9 w 85"/>
                <a:gd name="T43" fmla="*/ 2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134">
                  <a:moveTo>
                    <a:pt x="9" y="26"/>
                  </a:moveTo>
                  <a:cubicBezTo>
                    <a:pt x="12" y="26"/>
                    <a:pt x="12" y="31"/>
                    <a:pt x="15" y="33"/>
                  </a:cubicBezTo>
                  <a:cubicBezTo>
                    <a:pt x="20" y="36"/>
                    <a:pt x="27" y="37"/>
                    <a:pt x="31" y="39"/>
                  </a:cubicBezTo>
                  <a:cubicBezTo>
                    <a:pt x="29" y="32"/>
                    <a:pt x="29" y="24"/>
                    <a:pt x="30" y="16"/>
                  </a:cubicBezTo>
                  <a:cubicBezTo>
                    <a:pt x="28" y="13"/>
                    <a:pt x="25" y="12"/>
                    <a:pt x="25" y="8"/>
                  </a:cubicBezTo>
                  <a:cubicBezTo>
                    <a:pt x="25" y="3"/>
                    <a:pt x="29" y="0"/>
                    <a:pt x="34" y="0"/>
                  </a:cubicBezTo>
                  <a:cubicBezTo>
                    <a:pt x="38" y="0"/>
                    <a:pt x="42" y="3"/>
                    <a:pt x="42" y="8"/>
                  </a:cubicBezTo>
                  <a:cubicBezTo>
                    <a:pt x="42" y="11"/>
                    <a:pt x="40" y="13"/>
                    <a:pt x="38" y="16"/>
                  </a:cubicBezTo>
                  <a:cubicBezTo>
                    <a:pt x="38" y="36"/>
                    <a:pt x="42" y="56"/>
                    <a:pt x="53" y="73"/>
                  </a:cubicBezTo>
                  <a:cubicBezTo>
                    <a:pt x="56" y="68"/>
                    <a:pt x="60" y="65"/>
                    <a:pt x="64" y="62"/>
                  </a:cubicBezTo>
                  <a:cubicBezTo>
                    <a:pt x="65" y="58"/>
                    <a:pt x="69" y="54"/>
                    <a:pt x="73" y="54"/>
                  </a:cubicBezTo>
                  <a:cubicBezTo>
                    <a:pt x="77" y="53"/>
                    <a:pt x="82" y="58"/>
                    <a:pt x="82" y="62"/>
                  </a:cubicBezTo>
                  <a:cubicBezTo>
                    <a:pt x="82" y="67"/>
                    <a:pt x="78" y="70"/>
                    <a:pt x="74" y="70"/>
                  </a:cubicBezTo>
                  <a:cubicBezTo>
                    <a:pt x="71" y="70"/>
                    <a:pt x="70" y="71"/>
                    <a:pt x="68" y="70"/>
                  </a:cubicBezTo>
                  <a:cubicBezTo>
                    <a:pt x="62" y="71"/>
                    <a:pt x="59" y="74"/>
                    <a:pt x="59" y="81"/>
                  </a:cubicBezTo>
                  <a:cubicBezTo>
                    <a:pt x="69" y="96"/>
                    <a:pt x="79" y="112"/>
                    <a:pt x="85" y="129"/>
                  </a:cubicBezTo>
                  <a:cubicBezTo>
                    <a:pt x="79" y="134"/>
                    <a:pt x="79" y="134"/>
                    <a:pt x="79" y="134"/>
                  </a:cubicBezTo>
                  <a:cubicBezTo>
                    <a:pt x="67" y="106"/>
                    <a:pt x="40" y="79"/>
                    <a:pt x="32" y="47"/>
                  </a:cubicBezTo>
                  <a:cubicBezTo>
                    <a:pt x="12" y="42"/>
                    <a:pt x="12" y="42"/>
                    <a:pt x="12" y="42"/>
                  </a:cubicBezTo>
                  <a:cubicBezTo>
                    <a:pt x="11" y="42"/>
                    <a:pt x="10" y="43"/>
                    <a:pt x="9" y="43"/>
                  </a:cubicBezTo>
                  <a:cubicBezTo>
                    <a:pt x="4" y="43"/>
                    <a:pt x="0" y="39"/>
                    <a:pt x="0" y="34"/>
                  </a:cubicBezTo>
                  <a:cubicBezTo>
                    <a:pt x="0" y="30"/>
                    <a:pt x="5" y="26"/>
                    <a:pt x="9"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92" name="Freeform 196"/>
            <p:cNvSpPr>
              <a:spLocks noEditPoints="1"/>
            </p:cNvSpPr>
            <p:nvPr/>
          </p:nvSpPr>
          <p:spPr bwMode="auto">
            <a:xfrm>
              <a:off x="7354887" y="4185462"/>
              <a:ext cx="239168" cy="355234"/>
            </a:xfrm>
            <a:custGeom>
              <a:avLst/>
              <a:gdLst>
                <a:gd name="T0" fmla="*/ 113 w 115"/>
                <a:gd name="T1" fmla="*/ 62 h 171"/>
                <a:gd name="T2" fmla="*/ 115 w 115"/>
                <a:gd name="T3" fmla="*/ 86 h 171"/>
                <a:gd name="T4" fmla="*/ 90 w 115"/>
                <a:gd name="T5" fmla="*/ 127 h 171"/>
                <a:gd name="T6" fmla="*/ 58 w 115"/>
                <a:gd name="T7" fmla="*/ 103 h 171"/>
                <a:gd name="T8" fmla="*/ 60 w 115"/>
                <a:gd name="T9" fmla="*/ 86 h 171"/>
                <a:gd name="T10" fmla="*/ 52 w 115"/>
                <a:gd name="T11" fmla="*/ 72 h 171"/>
                <a:gd name="T12" fmla="*/ 78 w 115"/>
                <a:gd name="T13" fmla="*/ 36 h 171"/>
                <a:gd name="T14" fmla="*/ 113 w 115"/>
                <a:gd name="T15" fmla="*/ 62 h 171"/>
                <a:gd name="T16" fmla="*/ 46 w 115"/>
                <a:gd name="T17" fmla="*/ 69 h 171"/>
                <a:gd name="T18" fmla="*/ 0 w 115"/>
                <a:gd name="T19" fmla="*/ 108 h 171"/>
                <a:gd name="T20" fmla="*/ 51 w 115"/>
                <a:gd name="T21" fmla="*/ 111 h 171"/>
                <a:gd name="T22" fmla="*/ 55 w 115"/>
                <a:gd name="T23" fmla="*/ 92 h 171"/>
                <a:gd name="T24" fmla="*/ 15 w 115"/>
                <a:gd name="T25" fmla="*/ 103 h 171"/>
                <a:gd name="T26" fmla="*/ 53 w 115"/>
                <a:gd name="T27" fmla="*/ 84 h 171"/>
                <a:gd name="T28" fmla="*/ 46 w 115"/>
                <a:gd name="T29" fmla="*/ 69 h 171"/>
                <a:gd name="T30" fmla="*/ 86 w 115"/>
                <a:gd name="T31" fmla="*/ 135 h 171"/>
                <a:gd name="T32" fmla="*/ 67 w 115"/>
                <a:gd name="T33" fmla="*/ 131 h 171"/>
                <a:gd name="T34" fmla="*/ 62 w 115"/>
                <a:gd name="T35" fmla="*/ 156 h 171"/>
                <a:gd name="T36" fmla="*/ 62 w 115"/>
                <a:gd name="T37" fmla="*/ 127 h 171"/>
                <a:gd name="T38" fmla="*/ 54 w 115"/>
                <a:gd name="T39" fmla="*/ 117 h 171"/>
                <a:gd name="T40" fmla="*/ 68 w 115"/>
                <a:gd name="T41" fmla="*/ 171 h 171"/>
                <a:gd name="T42" fmla="*/ 86 w 115"/>
                <a:gd name="T43" fmla="*/ 135 h 171"/>
                <a:gd name="T44" fmla="*/ 70 w 115"/>
                <a:gd name="T45" fmla="*/ 31 h 171"/>
                <a:gd name="T46" fmla="*/ 37 w 115"/>
                <a:gd name="T47" fmla="*/ 0 h 171"/>
                <a:gd name="T48" fmla="*/ 43 w 115"/>
                <a:gd name="T49" fmla="*/ 63 h 171"/>
                <a:gd name="T50" fmla="*/ 47 w 115"/>
                <a:gd name="T51" fmla="*/ 49 h 171"/>
                <a:gd name="T52" fmla="*/ 36 w 115"/>
                <a:gd name="T53" fmla="*/ 18 h 171"/>
                <a:gd name="T54" fmla="*/ 51 w 115"/>
                <a:gd name="T55" fmla="*/ 43 h 171"/>
                <a:gd name="T56" fmla="*/ 70 w 115"/>
                <a:gd name="T57" fmla="*/ 31 h 171"/>
                <a:gd name="T58" fmla="*/ 74 w 115"/>
                <a:gd name="T59" fmla="*/ 109 h 171"/>
                <a:gd name="T60" fmla="*/ 62 w 115"/>
                <a:gd name="T61" fmla="*/ 100 h 171"/>
                <a:gd name="T62" fmla="*/ 68 w 115"/>
                <a:gd name="T63" fmla="*/ 114 h 171"/>
                <a:gd name="T64" fmla="*/ 74 w 115"/>
                <a:gd name="T65" fmla="*/ 109 h 171"/>
                <a:gd name="T66" fmla="*/ 61 w 115"/>
                <a:gd name="T67" fmla="*/ 71 h 171"/>
                <a:gd name="T68" fmla="*/ 73 w 115"/>
                <a:gd name="T69" fmla="*/ 57 h 171"/>
                <a:gd name="T70" fmla="*/ 66 w 115"/>
                <a:gd name="T71" fmla="*/ 51 h 171"/>
                <a:gd name="T72" fmla="*/ 61 w 115"/>
                <a:gd name="T73" fmla="*/ 71 h 171"/>
                <a:gd name="T74" fmla="*/ 73 w 115"/>
                <a:gd name="T75" fmla="*/ 66 h 171"/>
                <a:gd name="T76" fmla="*/ 65 w 115"/>
                <a:gd name="T77" fmla="*/ 77 h 171"/>
                <a:gd name="T78" fmla="*/ 77 w 115"/>
                <a:gd name="T79" fmla="*/ 72 h 171"/>
                <a:gd name="T80" fmla="*/ 73 w 115"/>
                <a:gd name="T81" fmla="*/ 66 h 171"/>
                <a:gd name="T82" fmla="*/ 76 w 115"/>
                <a:gd name="T83" fmla="*/ 79 h 171"/>
                <a:gd name="T84" fmla="*/ 66 w 115"/>
                <a:gd name="T85" fmla="*/ 85 h 171"/>
                <a:gd name="T86" fmla="*/ 76 w 115"/>
                <a:gd name="T87" fmla="*/ 87 h 171"/>
                <a:gd name="T88" fmla="*/ 76 w 115"/>
                <a:gd name="T89" fmla="*/ 79 h 171"/>
                <a:gd name="T90" fmla="*/ 81 w 115"/>
                <a:gd name="T91" fmla="*/ 96 h 171"/>
                <a:gd name="T92" fmla="*/ 66 w 115"/>
                <a:gd name="T93" fmla="*/ 94 h 171"/>
                <a:gd name="T94" fmla="*/ 78 w 115"/>
                <a:gd name="T95" fmla="*/ 103 h 171"/>
                <a:gd name="T96" fmla="*/ 81 w 115"/>
                <a:gd name="T97" fmla="*/ 9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 h="171">
                  <a:moveTo>
                    <a:pt x="113" y="62"/>
                  </a:moveTo>
                  <a:cubicBezTo>
                    <a:pt x="91" y="59"/>
                    <a:pt x="85" y="87"/>
                    <a:pt x="115" y="86"/>
                  </a:cubicBezTo>
                  <a:cubicBezTo>
                    <a:pt x="114" y="106"/>
                    <a:pt x="107" y="121"/>
                    <a:pt x="90" y="127"/>
                  </a:cubicBezTo>
                  <a:cubicBezTo>
                    <a:pt x="72" y="131"/>
                    <a:pt x="59" y="119"/>
                    <a:pt x="58" y="103"/>
                  </a:cubicBezTo>
                  <a:cubicBezTo>
                    <a:pt x="57" y="96"/>
                    <a:pt x="61" y="90"/>
                    <a:pt x="60" y="86"/>
                  </a:cubicBezTo>
                  <a:cubicBezTo>
                    <a:pt x="58" y="81"/>
                    <a:pt x="55" y="79"/>
                    <a:pt x="52" y="72"/>
                  </a:cubicBezTo>
                  <a:cubicBezTo>
                    <a:pt x="46" y="49"/>
                    <a:pt x="56" y="38"/>
                    <a:pt x="78" y="36"/>
                  </a:cubicBezTo>
                  <a:cubicBezTo>
                    <a:pt x="91" y="33"/>
                    <a:pt x="113" y="49"/>
                    <a:pt x="113" y="62"/>
                  </a:cubicBezTo>
                  <a:close/>
                  <a:moveTo>
                    <a:pt x="46" y="69"/>
                  </a:moveTo>
                  <a:cubicBezTo>
                    <a:pt x="22" y="69"/>
                    <a:pt x="12" y="96"/>
                    <a:pt x="0" y="108"/>
                  </a:cubicBezTo>
                  <a:cubicBezTo>
                    <a:pt x="17" y="115"/>
                    <a:pt x="34" y="117"/>
                    <a:pt x="51" y="111"/>
                  </a:cubicBezTo>
                  <a:cubicBezTo>
                    <a:pt x="51" y="105"/>
                    <a:pt x="54" y="98"/>
                    <a:pt x="55" y="92"/>
                  </a:cubicBezTo>
                  <a:cubicBezTo>
                    <a:pt x="42" y="93"/>
                    <a:pt x="29" y="96"/>
                    <a:pt x="15" y="103"/>
                  </a:cubicBezTo>
                  <a:cubicBezTo>
                    <a:pt x="21" y="95"/>
                    <a:pt x="34" y="88"/>
                    <a:pt x="53" y="84"/>
                  </a:cubicBezTo>
                  <a:cubicBezTo>
                    <a:pt x="51" y="79"/>
                    <a:pt x="46" y="75"/>
                    <a:pt x="46" y="69"/>
                  </a:cubicBezTo>
                  <a:close/>
                  <a:moveTo>
                    <a:pt x="86" y="135"/>
                  </a:moveTo>
                  <a:cubicBezTo>
                    <a:pt x="79" y="136"/>
                    <a:pt x="72" y="134"/>
                    <a:pt x="67" y="131"/>
                  </a:cubicBezTo>
                  <a:cubicBezTo>
                    <a:pt x="61" y="140"/>
                    <a:pt x="60" y="148"/>
                    <a:pt x="62" y="156"/>
                  </a:cubicBezTo>
                  <a:cubicBezTo>
                    <a:pt x="58" y="148"/>
                    <a:pt x="56" y="139"/>
                    <a:pt x="62" y="127"/>
                  </a:cubicBezTo>
                  <a:cubicBezTo>
                    <a:pt x="59" y="125"/>
                    <a:pt x="56" y="121"/>
                    <a:pt x="54" y="117"/>
                  </a:cubicBezTo>
                  <a:cubicBezTo>
                    <a:pt x="40" y="135"/>
                    <a:pt x="44" y="153"/>
                    <a:pt x="68" y="171"/>
                  </a:cubicBezTo>
                  <a:cubicBezTo>
                    <a:pt x="63" y="155"/>
                    <a:pt x="85" y="147"/>
                    <a:pt x="86" y="135"/>
                  </a:cubicBezTo>
                  <a:close/>
                  <a:moveTo>
                    <a:pt x="70" y="31"/>
                  </a:moveTo>
                  <a:cubicBezTo>
                    <a:pt x="64" y="19"/>
                    <a:pt x="38" y="18"/>
                    <a:pt x="37" y="0"/>
                  </a:cubicBezTo>
                  <a:cubicBezTo>
                    <a:pt x="18" y="29"/>
                    <a:pt x="21" y="49"/>
                    <a:pt x="43" y="63"/>
                  </a:cubicBezTo>
                  <a:cubicBezTo>
                    <a:pt x="44" y="58"/>
                    <a:pt x="45" y="53"/>
                    <a:pt x="47" y="49"/>
                  </a:cubicBezTo>
                  <a:cubicBezTo>
                    <a:pt x="37" y="39"/>
                    <a:pt x="35" y="28"/>
                    <a:pt x="36" y="18"/>
                  </a:cubicBezTo>
                  <a:cubicBezTo>
                    <a:pt x="37" y="27"/>
                    <a:pt x="42" y="36"/>
                    <a:pt x="51" y="43"/>
                  </a:cubicBezTo>
                  <a:cubicBezTo>
                    <a:pt x="56" y="37"/>
                    <a:pt x="62" y="33"/>
                    <a:pt x="70" y="31"/>
                  </a:cubicBezTo>
                  <a:close/>
                  <a:moveTo>
                    <a:pt x="74" y="109"/>
                  </a:moveTo>
                  <a:cubicBezTo>
                    <a:pt x="73" y="106"/>
                    <a:pt x="66" y="103"/>
                    <a:pt x="62" y="100"/>
                  </a:cubicBezTo>
                  <a:cubicBezTo>
                    <a:pt x="63" y="105"/>
                    <a:pt x="64" y="109"/>
                    <a:pt x="68" y="114"/>
                  </a:cubicBezTo>
                  <a:cubicBezTo>
                    <a:pt x="73" y="117"/>
                    <a:pt x="77" y="112"/>
                    <a:pt x="74" y="109"/>
                  </a:cubicBezTo>
                  <a:close/>
                  <a:moveTo>
                    <a:pt x="61" y="71"/>
                  </a:moveTo>
                  <a:cubicBezTo>
                    <a:pt x="65" y="58"/>
                    <a:pt x="72" y="62"/>
                    <a:pt x="73" y="57"/>
                  </a:cubicBezTo>
                  <a:cubicBezTo>
                    <a:pt x="75" y="52"/>
                    <a:pt x="69" y="47"/>
                    <a:pt x="66" y="51"/>
                  </a:cubicBezTo>
                  <a:cubicBezTo>
                    <a:pt x="60" y="56"/>
                    <a:pt x="57" y="63"/>
                    <a:pt x="61" y="71"/>
                  </a:cubicBezTo>
                  <a:close/>
                  <a:moveTo>
                    <a:pt x="73" y="66"/>
                  </a:moveTo>
                  <a:cubicBezTo>
                    <a:pt x="69" y="69"/>
                    <a:pt x="67" y="73"/>
                    <a:pt x="65" y="77"/>
                  </a:cubicBezTo>
                  <a:cubicBezTo>
                    <a:pt x="69" y="76"/>
                    <a:pt x="73" y="74"/>
                    <a:pt x="77" y="72"/>
                  </a:cubicBezTo>
                  <a:cubicBezTo>
                    <a:pt x="82" y="68"/>
                    <a:pt x="77" y="61"/>
                    <a:pt x="73" y="66"/>
                  </a:cubicBezTo>
                  <a:close/>
                  <a:moveTo>
                    <a:pt x="76" y="79"/>
                  </a:moveTo>
                  <a:cubicBezTo>
                    <a:pt x="71" y="80"/>
                    <a:pt x="68" y="82"/>
                    <a:pt x="66" y="85"/>
                  </a:cubicBezTo>
                  <a:cubicBezTo>
                    <a:pt x="69" y="86"/>
                    <a:pt x="73" y="87"/>
                    <a:pt x="76" y="87"/>
                  </a:cubicBezTo>
                  <a:cubicBezTo>
                    <a:pt x="83" y="87"/>
                    <a:pt x="81" y="78"/>
                    <a:pt x="76" y="79"/>
                  </a:cubicBezTo>
                  <a:close/>
                  <a:moveTo>
                    <a:pt x="81" y="96"/>
                  </a:moveTo>
                  <a:cubicBezTo>
                    <a:pt x="78" y="93"/>
                    <a:pt x="73" y="93"/>
                    <a:pt x="66" y="94"/>
                  </a:cubicBezTo>
                  <a:cubicBezTo>
                    <a:pt x="70" y="98"/>
                    <a:pt x="73" y="101"/>
                    <a:pt x="78" y="103"/>
                  </a:cubicBezTo>
                  <a:cubicBezTo>
                    <a:pt x="83" y="104"/>
                    <a:pt x="84" y="100"/>
                    <a:pt x="81" y="9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93" name="Freeform 197"/>
            <p:cNvSpPr>
              <a:spLocks noEditPoints="1"/>
            </p:cNvSpPr>
            <p:nvPr/>
          </p:nvSpPr>
          <p:spPr bwMode="auto">
            <a:xfrm>
              <a:off x="7511402" y="4374510"/>
              <a:ext cx="190807" cy="226858"/>
            </a:xfrm>
            <a:custGeom>
              <a:avLst/>
              <a:gdLst>
                <a:gd name="T0" fmla="*/ 90 w 92"/>
                <a:gd name="T1" fmla="*/ 57 h 109"/>
                <a:gd name="T2" fmla="*/ 83 w 92"/>
                <a:gd name="T3" fmla="*/ 56 h 109"/>
                <a:gd name="T4" fmla="*/ 0 w 92"/>
                <a:gd name="T5" fmla="*/ 109 h 109"/>
                <a:gd name="T6" fmla="*/ 87 w 92"/>
                <a:gd name="T7" fmla="*/ 63 h 109"/>
                <a:gd name="T8" fmla="*/ 92 w 92"/>
                <a:gd name="T9" fmla="*/ 60 h 109"/>
                <a:gd name="T10" fmla="*/ 90 w 92"/>
                <a:gd name="T11" fmla="*/ 57 h 109"/>
                <a:gd name="T12" fmla="*/ 77 w 92"/>
                <a:gd name="T13" fmla="*/ 56 h 109"/>
                <a:gd name="T14" fmla="*/ 79 w 92"/>
                <a:gd name="T15" fmla="*/ 61 h 109"/>
                <a:gd name="T16" fmla="*/ 17 w 92"/>
                <a:gd name="T17" fmla="*/ 84 h 109"/>
                <a:gd name="T18" fmla="*/ 77 w 92"/>
                <a:gd name="T19"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09">
                  <a:moveTo>
                    <a:pt x="90" y="57"/>
                  </a:moveTo>
                  <a:cubicBezTo>
                    <a:pt x="83" y="56"/>
                    <a:pt x="83" y="56"/>
                    <a:pt x="83" y="56"/>
                  </a:cubicBezTo>
                  <a:cubicBezTo>
                    <a:pt x="47" y="0"/>
                    <a:pt x="0" y="43"/>
                    <a:pt x="0" y="109"/>
                  </a:cubicBezTo>
                  <a:cubicBezTo>
                    <a:pt x="33" y="80"/>
                    <a:pt x="73" y="108"/>
                    <a:pt x="87" y="63"/>
                  </a:cubicBezTo>
                  <a:cubicBezTo>
                    <a:pt x="92" y="60"/>
                    <a:pt x="92" y="60"/>
                    <a:pt x="92" y="60"/>
                  </a:cubicBezTo>
                  <a:cubicBezTo>
                    <a:pt x="90" y="57"/>
                    <a:pt x="90" y="57"/>
                    <a:pt x="90" y="57"/>
                  </a:cubicBezTo>
                  <a:close/>
                  <a:moveTo>
                    <a:pt x="77" y="56"/>
                  </a:moveTo>
                  <a:cubicBezTo>
                    <a:pt x="81" y="57"/>
                    <a:pt x="81" y="62"/>
                    <a:pt x="79" y="61"/>
                  </a:cubicBezTo>
                  <a:cubicBezTo>
                    <a:pt x="58" y="61"/>
                    <a:pt x="38" y="67"/>
                    <a:pt x="17" y="84"/>
                  </a:cubicBezTo>
                  <a:cubicBezTo>
                    <a:pt x="27" y="71"/>
                    <a:pt x="39" y="58"/>
                    <a:pt x="77" y="5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94" name="Freeform 198"/>
            <p:cNvSpPr>
              <a:spLocks noEditPoints="1"/>
            </p:cNvSpPr>
            <p:nvPr/>
          </p:nvSpPr>
          <p:spPr bwMode="auto">
            <a:xfrm>
              <a:off x="7686381" y="4263719"/>
              <a:ext cx="167945" cy="206634"/>
            </a:xfrm>
            <a:custGeom>
              <a:avLst/>
              <a:gdLst>
                <a:gd name="T0" fmla="*/ 13 w 81"/>
                <a:gd name="T1" fmla="*/ 77 h 99"/>
                <a:gd name="T2" fmla="*/ 5 w 81"/>
                <a:gd name="T3" fmla="*/ 54 h 99"/>
                <a:gd name="T4" fmla="*/ 18 w 81"/>
                <a:gd name="T5" fmla="*/ 7 h 99"/>
                <a:gd name="T6" fmla="*/ 55 w 81"/>
                <a:gd name="T7" fmla="*/ 23 h 99"/>
                <a:gd name="T8" fmla="*/ 58 w 81"/>
                <a:gd name="T9" fmla="*/ 40 h 99"/>
                <a:gd name="T10" fmla="*/ 69 w 81"/>
                <a:gd name="T11" fmla="*/ 50 h 99"/>
                <a:gd name="T12" fmla="*/ 54 w 81"/>
                <a:gd name="T13" fmla="*/ 93 h 99"/>
                <a:gd name="T14" fmla="*/ 13 w 81"/>
                <a:gd name="T15" fmla="*/ 77 h 99"/>
                <a:gd name="T16" fmla="*/ 38 w 81"/>
                <a:gd name="T17" fmla="*/ 21 h 99"/>
                <a:gd name="T18" fmla="*/ 52 w 81"/>
                <a:gd name="T19" fmla="*/ 27 h 99"/>
                <a:gd name="T20" fmla="*/ 43 w 81"/>
                <a:gd name="T21" fmla="*/ 15 h 99"/>
                <a:gd name="T22" fmla="*/ 38 w 81"/>
                <a:gd name="T23" fmla="*/ 21 h 99"/>
                <a:gd name="T24" fmla="*/ 61 w 81"/>
                <a:gd name="T25" fmla="*/ 54 h 99"/>
                <a:gd name="T26" fmla="*/ 53 w 81"/>
                <a:gd name="T27" fmla="*/ 71 h 99"/>
                <a:gd name="T28" fmla="*/ 62 w 81"/>
                <a:gd name="T29" fmla="*/ 75 h 99"/>
                <a:gd name="T30" fmla="*/ 61 w 81"/>
                <a:gd name="T31" fmla="*/ 54 h 99"/>
                <a:gd name="T32" fmla="*/ 51 w 81"/>
                <a:gd name="T33" fmla="*/ 62 h 99"/>
                <a:gd name="T34" fmla="*/ 56 w 81"/>
                <a:gd name="T35" fmla="*/ 50 h 99"/>
                <a:gd name="T36" fmla="*/ 45 w 81"/>
                <a:gd name="T37" fmla="*/ 58 h 99"/>
                <a:gd name="T38" fmla="*/ 51 w 81"/>
                <a:gd name="T39" fmla="*/ 62 h 99"/>
                <a:gd name="T40" fmla="*/ 45 w 81"/>
                <a:gd name="T41" fmla="*/ 50 h 99"/>
                <a:gd name="T42" fmla="*/ 52 w 81"/>
                <a:gd name="T43" fmla="*/ 41 h 99"/>
                <a:gd name="T44" fmla="*/ 42 w 81"/>
                <a:gd name="T45" fmla="*/ 43 h 99"/>
                <a:gd name="T46" fmla="*/ 45 w 81"/>
                <a:gd name="T47" fmla="*/ 50 h 99"/>
                <a:gd name="T48" fmla="*/ 35 w 81"/>
                <a:gd name="T49" fmla="*/ 36 h 99"/>
                <a:gd name="T50" fmla="*/ 50 w 81"/>
                <a:gd name="T51" fmla="*/ 33 h 99"/>
                <a:gd name="T52" fmla="*/ 36 w 81"/>
                <a:gd name="T53" fmla="*/ 28 h 99"/>
                <a:gd name="T54" fmla="*/ 35 w 81"/>
                <a:gd name="T55" fmla="*/ 3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 h="99">
                  <a:moveTo>
                    <a:pt x="13" y="77"/>
                  </a:moveTo>
                  <a:cubicBezTo>
                    <a:pt x="35" y="74"/>
                    <a:pt x="34" y="45"/>
                    <a:pt x="5" y="54"/>
                  </a:cubicBezTo>
                  <a:cubicBezTo>
                    <a:pt x="0" y="34"/>
                    <a:pt x="3" y="18"/>
                    <a:pt x="18" y="7"/>
                  </a:cubicBezTo>
                  <a:cubicBezTo>
                    <a:pt x="34" y="0"/>
                    <a:pt x="49" y="7"/>
                    <a:pt x="55" y="23"/>
                  </a:cubicBezTo>
                  <a:cubicBezTo>
                    <a:pt x="58" y="29"/>
                    <a:pt x="56" y="36"/>
                    <a:pt x="58" y="40"/>
                  </a:cubicBezTo>
                  <a:cubicBezTo>
                    <a:pt x="61" y="44"/>
                    <a:pt x="65" y="44"/>
                    <a:pt x="69" y="50"/>
                  </a:cubicBezTo>
                  <a:cubicBezTo>
                    <a:pt x="81" y="71"/>
                    <a:pt x="74" y="84"/>
                    <a:pt x="54" y="93"/>
                  </a:cubicBezTo>
                  <a:cubicBezTo>
                    <a:pt x="42" y="99"/>
                    <a:pt x="17" y="89"/>
                    <a:pt x="13" y="77"/>
                  </a:cubicBezTo>
                  <a:close/>
                  <a:moveTo>
                    <a:pt x="38" y="21"/>
                  </a:moveTo>
                  <a:cubicBezTo>
                    <a:pt x="40" y="24"/>
                    <a:pt x="47" y="25"/>
                    <a:pt x="52" y="27"/>
                  </a:cubicBezTo>
                  <a:cubicBezTo>
                    <a:pt x="49" y="22"/>
                    <a:pt x="47" y="18"/>
                    <a:pt x="43" y="15"/>
                  </a:cubicBezTo>
                  <a:cubicBezTo>
                    <a:pt x="37" y="13"/>
                    <a:pt x="34" y="19"/>
                    <a:pt x="38" y="21"/>
                  </a:cubicBezTo>
                  <a:close/>
                  <a:moveTo>
                    <a:pt x="61" y="54"/>
                  </a:moveTo>
                  <a:cubicBezTo>
                    <a:pt x="61" y="67"/>
                    <a:pt x="53" y="65"/>
                    <a:pt x="53" y="71"/>
                  </a:cubicBezTo>
                  <a:cubicBezTo>
                    <a:pt x="52" y="77"/>
                    <a:pt x="59" y="79"/>
                    <a:pt x="62" y="75"/>
                  </a:cubicBezTo>
                  <a:cubicBezTo>
                    <a:pt x="65" y="68"/>
                    <a:pt x="67" y="61"/>
                    <a:pt x="61" y="54"/>
                  </a:cubicBezTo>
                  <a:close/>
                  <a:moveTo>
                    <a:pt x="51" y="62"/>
                  </a:moveTo>
                  <a:cubicBezTo>
                    <a:pt x="54" y="58"/>
                    <a:pt x="55" y="54"/>
                    <a:pt x="56" y="50"/>
                  </a:cubicBezTo>
                  <a:cubicBezTo>
                    <a:pt x="52" y="51"/>
                    <a:pt x="48" y="54"/>
                    <a:pt x="45" y="58"/>
                  </a:cubicBezTo>
                  <a:cubicBezTo>
                    <a:pt x="42" y="62"/>
                    <a:pt x="48" y="68"/>
                    <a:pt x="51" y="62"/>
                  </a:cubicBezTo>
                  <a:close/>
                  <a:moveTo>
                    <a:pt x="45" y="50"/>
                  </a:moveTo>
                  <a:cubicBezTo>
                    <a:pt x="48" y="48"/>
                    <a:pt x="51" y="45"/>
                    <a:pt x="52" y="41"/>
                  </a:cubicBezTo>
                  <a:cubicBezTo>
                    <a:pt x="49" y="41"/>
                    <a:pt x="45" y="42"/>
                    <a:pt x="42" y="43"/>
                  </a:cubicBezTo>
                  <a:cubicBezTo>
                    <a:pt x="35" y="45"/>
                    <a:pt x="40" y="53"/>
                    <a:pt x="45" y="50"/>
                  </a:cubicBezTo>
                  <a:close/>
                  <a:moveTo>
                    <a:pt x="35" y="36"/>
                  </a:moveTo>
                  <a:cubicBezTo>
                    <a:pt x="39" y="37"/>
                    <a:pt x="44" y="36"/>
                    <a:pt x="50" y="33"/>
                  </a:cubicBezTo>
                  <a:cubicBezTo>
                    <a:pt x="45" y="30"/>
                    <a:pt x="41" y="28"/>
                    <a:pt x="36" y="28"/>
                  </a:cubicBezTo>
                  <a:cubicBezTo>
                    <a:pt x="31" y="29"/>
                    <a:pt x="31" y="33"/>
                    <a:pt x="35" y="3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95" name="Freeform 199"/>
            <p:cNvSpPr>
              <a:spLocks/>
            </p:cNvSpPr>
            <p:nvPr/>
          </p:nvSpPr>
          <p:spPr bwMode="auto">
            <a:xfrm>
              <a:off x="7817395" y="4382423"/>
              <a:ext cx="105515" cy="123101"/>
            </a:xfrm>
            <a:custGeom>
              <a:avLst/>
              <a:gdLst>
                <a:gd name="T0" fmla="*/ 0 w 51"/>
                <a:gd name="T1" fmla="*/ 38 h 59"/>
                <a:gd name="T2" fmla="*/ 41 w 51"/>
                <a:gd name="T3" fmla="*/ 59 h 59"/>
                <a:gd name="T4" fmla="*/ 17 w 51"/>
                <a:gd name="T5" fmla="*/ 0 h 59"/>
                <a:gd name="T6" fmla="*/ 17 w 51"/>
                <a:gd name="T7" fmla="*/ 15 h 59"/>
                <a:gd name="T8" fmla="*/ 36 w 51"/>
                <a:gd name="T9" fmla="*/ 41 h 59"/>
                <a:gd name="T10" fmla="*/ 15 w 51"/>
                <a:gd name="T11" fmla="*/ 21 h 59"/>
                <a:gd name="T12" fmla="*/ 0 w 51"/>
                <a:gd name="T13" fmla="*/ 38 h 59"/>
              </a:gdLst>
              <a:ahLst/>
              <a:cxnLst>
                <a:cxn ang="0">
                  <a:pos x="T0" y="T1"/>
                </a:cxn>
                <a:cxn ang="0">
                  <a:pos x="T2" y="T3"/>
                </a:cxn>
                <a:cxn ang="0">
                  <a:pos x="T4" y="T5"/>
                </a:cxn>
                <a:cxn ang="0">
                  <a:pos x="T6" y="T7"/>
                </a:cxn>
                <a:cxn ang="0">
                  <a:pos x="T8" y="T9"/>
                </a:cxn>
                <a:cxn ang="0">
                  <a:pos x="T10" y="T11"/>
                </a:cxn>
                <a:cxn ang="0">
                  <a:pos x="T12" y="T13"/>
                </a:cxn>
              </a:cxnLst>
              <a:rect l="0" t="0" r="r" b="b"/>
              <a:pathLst>
                <a:path w="51" h="59">
                  <a:moveTo>
                    <a:pt x="0" y="38"/>
                  </a:moveTo>
                  <a:cubicBezTo>
                    <a:pt x="9" y="48"/>
                    <a:pt x="35" y="41"/>
                    <a:pt x="41" y="59"/>
                  </a:cubicBezTo>
                  <a:cubicBezTo>
                    <a:pt x="51" y="26"/>
                    <a:pt x="42" y="7"/>
                    <a:pt x="17" y="0"/>
                  </a:cubicBezTo>
                  <a:cubicBezTo>
                    <a:pt x="18" y="5"/>
                    <a:pt x="18" y="10"/>
                    <a:pt x="17" y="15"/>
                  </a:cubicBezTo>
                  <a:cubicBezTo>
                    <a:pt x="30" y="22"/>
                    <a:pt x="35" y="31"/>
                    <a:pt x="36" y="41"/>
                  </a:cubicBezTo>
                  <a:cubicBezTo>
                    <a:pt x="33" y="33"/>
                    <a:pt x="26" y="26"/>
                    <a:pt x="15" y="21"/>
                  </a:cubicBezTo>
                  <a:cubicBezTo>
                    <a:pt x="12" y="28"/>
                    <a:pt x="7" y="34"/>
                    <a:pt x="0" y="38"/>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96" name="Freeform 200"/>
            <p:cNvSpPr>
              <a:spLocks/>
            </p:cNvSpPr>
            <p:nvPr/>
          </p:nvSpPr>
          <p:spPr bwMode="auto">
            <a:xfrm>
              <a:off x="7727708" y="4193375"/>
              <a:ext cx="83533" cy="87050"/>
            </a:xfrm>
            <a:custGeom>
              <a:avLst/>
              <a:gdLst>
                <a:gd name="T0" fmla="*/ 2 w 40"/>
                <a:gd name="T1" fmla="*/ 34 h 42"/>
                <a:gd name="T2" fmla="*/ 9 w 40"/>
                <a:gd name="T3" fmla="*/ 0 h 42"/>
                <a:gd name="T4" fmla="*/ 33 w 40"/>
                <a:gd name="T5" fmla="*/ 42 h 42"/>
                <a:gd name="T6" fmla="*/ 24 w 40"/>
                <a:gd name="T7" fmla="*/ 35 h 42"/>
                <a:gd name="T8" fmla="*/ 17 w 40"/>
                <a:gd name="T9" fmla="*/ 11 h 42"/>
                <a:gd name="T10" fmla="*/ 19 w 40"/>
                <a:gd name="T11" fmla="*/ 33 h 42"/>
                <a:gd name="T12" fmla="*/ 2 w 40"/>
                <a:gd name="T13" fmla="*/ 34 h 42"/>
              </a:gdLst>
              <a:ahLst/>
              <a:cxnLst>
                <a:cxn ang="0">
                  <a:pos x="T0" y="T1"/>
                </a:cxn>
                <a:cxn ang="0">
                  <a:pos x="T2" y="T3"/>
                </a:cxn>
                <a:cxn ang="0">
                  <a:pos x="T4" y="T5"/>
                </a:cxn>
                <a:cxn ang="0">
                  <a:pos x="T6" y="T7"/>
                </a:cxn>
                <a:cxn ang="0">
                  <a:pos x="T8" y="T9"/>
                </a:cxn>
                <a:cxn ang="0">
                  <a:pos x="T10" y="T11"/>
                </a:cxn>
                <a:cxn ang="0">
                  <a:pos x="T12" y="T13"/>
                </a:cxn>
              </a:cxnLst>
              <a:rect l="0" t="0" r="r" b="b"/>
              <a:pathLst>
                <a:path w="40" h="42">
                  <a:moveTo>
                    <a:pt x="2" y="34"/>
                  </a:moveTo>
                  <a:cubicBezTo>
                    <a:pt x="0" y="24"/>
                    <a:pt x="16" y="12"/>
                    <a:pt x="9" y="0"/>
                  </a:cubicBezTo>
                  <a:cubicBezTo>
                    <a:pt x="33" y="10"/>
                    <a:pt x="40" y="24"/>
                    <a:pt x="33" y="42"/>
                  </a:cubicBezTo>
                  <a:cubicBezTo>
                    <a:pt x="30" y="39"/>
                    <a:pt x="27" y="37"/>
                    <a:pt x="24" y="35"/>
                  </a:cubicBezTo>
                  <a:cubicBezTo>
                    <a:pt x="26" y="24"/>
                    <a:pt x="23" y="17"/>
                    <a:pt x="17" y="11"/>
                  </a:cubicBezTo>
                  <a:cubicBezTo>
                    <a:pt x="21" y="17"/>
                    <a:pt x="22" y="24"/>
                    <a:pt x="19" y="33"/>
                  </a:cubicBezTo>
                  <a:cubicBezTo>
                    <a:pt x="14" y="32"/>
                    <a:pt x="8" y="32"/>
                    <a:pt x="2" y="3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97" name="Freeform 201"/>
            <p:cNvSpPr>
              <a:spLocks/>
            </p:cNvSpPr>
            <p:nvPr/>
          </p:nvSpPr>
          <p:spPr bwMode="auto">
            <a:xfrm>
              <a:off x="7808603" y="4263719"/>
              <a:ext cx="106394" cy="108153"/>
            </a:xfrm>
            <a:custGeom>
              <a:avLst/>
              <a:gdLst>
                <a:gd name="T0" fmla="*/ 17 w 51"/>
                <a:gd name="T1" fmla="*/ 52 h 52"/>
                <a:gd name="T2" fmla="*/ 6 w 51"/>
                <a:gd name="T3" fmla="*/ 39 h 52"/>
                <a:gd name="T4" fmla="*/ 37 w 51"/>
                <a:gd name="T5" fmla="*/ 11 h 52"/>
                <a:gd name="T6" fmla="*/ 2 w 51"/>
                <a:gd name="T7" fmla="*/ 32 h 52"/>
                <a:gd name="T8" fmla="*/ 0 w 51"/>
                <a:gd name="T9" fmla="*/ 13 h 52"/>
                <a:gd name="T10" fmla="*/ 51 w 51"/>
                <a:gd name="T11" fmla="*/ 2 h 52"/>
                <a:gd name="T12" fmla="*/ 17 w 51"/>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51" h="52">
                  <a:moveTo>
                    <a:pt x="17" y="52"/>
                  </a:moveTo>
                  <a:cubicBezTo>
                    <a:pt x="15" y="47"/>
                    <a:pt x="9" y="44"/>
                    <a:pt x="6" y="39"/>
                  </a:cubicBezTo>
                  <a:cubicBezTo>
                    <a:pt x="24" y="30"/>
                    <a:pt x="34" y="20"/>
                    <a:pt x="37" y="11"/>
                  </a:cubicBezTo>
                  <a:cubicBezTo>
                    <a:pt x="26" y="21"/>
                    <a:pt x="14" y="27"/>
                    <a:pt x="2" y="32"/>
                  </a:cubicBezTo>
                  <a:cubicBezTo>
                    <a:pt x="1" y="26"/>
                    <a:pt x="2" y="18"/>
                    <a:pt x="0" y="13"/>
                  </a:cubicBezTo>
                  <a:cubicBezTo>
                    <a:pt x="15" y="3"/>
                    <a:pt x="32" y="0"/>
                    <a:pt x="51" y="2"/>
                  </a:cubicBezTo>
                  <a:cubicBezTo>
                    <a:pt x="42" y="17"/>
                    <a:pt x="40" y="45"/>
                    <a:pt x="17" y="5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98" name="Freeform 202"/>
            <p:cNvSpPr>
              <a:spLocks/>
            </p:cNvSpPr>
            <p:nvPr/>
          </p:nvSpPr>
          <p:spPr bwMode="auto">
            <a:xfrm>
              <a:off x="7540418" y="4166117"/>
              <a:ext cx="195203" cy="123101"/>
            </a:xfrm>
            <a:custGeom>
              <a:avLst/>
              <a:gdLst>
                <a:gd name="T0" fmla="*/ 30 w 94"/>
                <a:gd name="T1" fmla="*/ 59 h 59"/>
                <a:gd name="T2" fmla="*/ 60 w 94"/>
                <a:gd name="T3" fmla="*/ 59 h 59"/>
                <a:gd name="T4" fmla="*/ 74 w 94"/>
                <a:gd name="T5" fmla="*/ 1 h 59"/>
                <a:gd name="T6" fmla="*/ 71 w 94"/>
                <a:gd name="T7" fmla="*/ 0 h 59"/>
                <a:gd name="T8" fmla="*/ 40 w 94"/>
                <a:gd name="T9" fmla="*/ 24 h 59"/>
                <a:gd name="T10" fmla="*/ 5 w 94"/>
                <a:gd name="T11" fmla="*/ 15 h 59"/>
                <a:gd name="T12" fmla="*/ 5 w 94"/>
                <a:gd name="T13" fmla="*/ 15 h 59"/>
                <a:gd name="T14" fmla="*/ 30 w 94"/>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59">
                  <a:moveTo>
                    <a:pt x="30" y="59"/>
                  </a:moveTo>
                  <a:cubicBezTo>
                    <a:pt x="33" y="37"/>
                    <a:pt x="58" y="38"/>
                    <a:pt x="60" y="59"/>
                  </a:cubicBezTo>
                  <a:cubicBezTo>
                    <a:pt x="94" y="46"/>
                    <a:pt x="91" y="25"/>
                    <a:pt x="74" y="1"/>
                  </a:cubicBezTo>
                  <a:cubicBezTo>
                    <a:pt x="73" y="1"/>
                    <a:pt x="72" y="0"/>
                    <a:pt x="71" y="0"/>
                  </a:cubicBezTo>
                  <a:cubicBezTo>
                    <a:pt x="56" y="4"/>
                    <a:pt x="46" y="12"/>
                    <a:pt x="40" y="24"/>
                  </a:cubicBezTo>
                  <a:cubicBezTo>
                    <a:pt x="30" y="17"/>
                    <a:pt x="19" y="13"/>
                    <a:pt x="5" y="15"/>
                  </a:cubicBezTo>
                  <a:cubicBezTo>
                    <a:pt x="5" y="15"/>
                    <a:pt x="5" y="15"/>
                    <a:pt x="5" y="15"/>
                  </a:cubicBezTo>
                  <a:cubicBezTo>
                    <a:pt x="0" y="33"/>
                    <a:pt x="3" y="49"/>
                    <a:pt x="30" y="5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99" name="Freeform 203"/>
            <p:cNvSpPr>
              <a:spLocks/>
            </p:cNvSpPr>
            <p:nvPr/>
          </p:nvSpPr>
          <p:spPr bwMode="auto">
            <a:xfrm>
              <a:off x="7482385" y="4126549"/>
              <a:ext cx="87050" cy="104636"/>
            </a:xfrm>
            <a:custGeom>
              <a:avLst/>
              <a:gdLst>
                <a:gd name="T0" fmla="*/ 42 w 42"/>
                <a:gd name="T1" fmla="*/ 19 h 50"/>
                <a:gd name="T2" fmla="*/ 10 w 42"/>
                <a:gd name="T3" fmla="*/ 0 h 50"/>
                <a:gd name="T4" fmla="*/ 27 w 42"/>
                <a:gd name="T5" fmla="*/ 50 h 50"/>
                <a:gd name="T6" fmla="*/ 28 w 42"/>
                <a:gd name="T7" fmla="*/ 37 h 50"/>
                <a:gd name="T8" fmla="*/ 13 w 42"/>
                <a:gd name="T9" fmla="*/ 15 h 50"/>
                <a:gd name="T10" fmla="*/ 29 w 42"/>
                <a:gd name="T11" fmla="*/ 32 h 50"/>
                <a:gd name="T12" fmla="*/ 42 w 42"/>
                <a:gd name="T13" fmla="*/ 19 h 50"/>
              </a:gdLst>
              <a:ahLst/>
              <a:cxnLst>
                <a:cxn ang="0">
                  <a:pos x="T0" y="T1"/>
                </a:cxn>
                <a:cxn ang="0">
                  <a:pos x="T2" y="T3"/>
                </a:cxn>
                <a:cxn ang="0">
                  <a:pos x="T4" y="T5"/>
                </a:cxn>
                <a:cxn ang="0">
                  <a:pos x="T6" y="T7"/>
                </a:cxn>
                <a:cxn ang="0">
                  <a:pos x="T8" y="T9"/>
                </a:cxn>
                <a:cxn ang="0">
                  <a:pos x="T10" y="T11"/>
                </a:cxn>
                <a:cxn ang="0">
                  <a:pos x="T12" y="T13"/>
                </a:cxn>
              </a:cxnLst>
              <a:rect l="0" t="0" r="r" b="b"/>
              <a:pathLst>
                <a:path w="42" h="50">
                  <a:moveTo>
                    <a:pt x="42" y="19"/>
                  </a:moveTo>
                  <a:cubicBezTo>
                    <a:pt x="36" y="10"/>
                    <a:pt x="14" y="15"/>
                    <a:pt x="10" y="0"/>
                  </a:cubicBezTo>
                  <a:cubicBezTo>
                    <a:pt x="0" y="27"/>
                    <a:pt x="7" y="43"/>
                    <a:pt x="27" y="50"/>
                  </a:cubicBezTo>
                  <a:cubicBezTo>
                    <a:pt x="26" y="45"/>
                    <a:pt x="27" y="41"/>
                    <a:pt x="28" y="37"/>
                  </a:cubicBezTo>
                  <a:cubicBezTo>
                    <a:pt x="17" y="31"/>
                    <a:pt x="13" y="23"/>
                    <a:pt x="13" y="15"/>
                  </a:cubicBezTo>
                  <a:cubicBezTo>
                    <a:pt x="15" y="22"/>
                    <a:pt x="21" y="28"/>
                    <a:pt x="29" y="32"/>
                  </a:cubicBezTo>
                  <a:cubicBezTo>
                    <a:pt x="32" y="27"/>
                    <a:pt x="36" y="22"/>
                    <a:pt x="42"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0" name="Freeform 204"/>
            <p:cNvSpPr>
              <a:spLocks noEditPoints="1"/>
            </p:cNvSpPr>
            <p:nvPr/>
          </p:nvSpPr>
          <p:spPr bwMode="auto">
            <a:xfrm>
              <a:off x="7563280" y="4152048"/>
              <a:ext cx="99360" cy="51878"/>
            </a:xfrm>
            <a:custGeom>
              <a:avLst/>
              <a:gdLst>
                <a:gd name="T0" fmla="*/ 18 w 48"/>
                <a:gd name="T1" fmla="*/ 10 h 25"/>
                <a:gd name="T2" fmla="*/ 12 w 48"/>
                <a:gd name="T3" fmla="*/ 10 h 25"/>
                <a:gd name="T4" fmla="*/ 9 w 48"/>
                <a:gd name="T5" fmla="*/ 5 h 25"/>
                <a:gd name="T6" fmla="*/ 9 w 48"/>
                <a:gd name="T7" fmla="*/ 11 h 25"/>
                <a:gd name="T8" fmla="*/ 9 w 48"/>
                <a:gd name="T9" fmla="*/ 5 h 25"/>
                <a:gd name="T10" fmla="*/ 5 w 48"/>
                <a:gd name="T11" fmla="*/ 16 h 25"/>
                <a:gd name="T12" fmla="*/ 0 w 48"/>
                <a:gd name="T13" fmla="*/ 16 h 25"/>
                <a:gd name="T14" fmla="*/ 10 w 48"/>
                <a:gd name="T15" fmla="*/ 12 h 25"/>
                <a:gd name="T16" fmla="*/ 10 w 48"/>
                <a:gd name="T17" fmla="*/ 17 h 25"/>
                <a:gd name="T18" fmla="*/ 10 w 48"/>
                <a:gd name="T19" fmla="*/ 12 h 25"/>
                <a:gd name="T20" fmla="*/ 17 w 48"/>
                <a:gd name="T21" fmla="*/ 19 h 25"/>
                <a:gd name="T22" fmla="*/ 11 w 48"/>
                <a:gd name="T23" fmla="*/ 19 h 25"/>
                <a:gd name="T24" fmla="*/ 20 w 48"/>
                <a:gd name="T25" fmla="*/ 14 h 25"/>
                <a:gd name="T26" fmla="*/ 20 w 48"/>
                <a:gd name="T27" fmla="*/ 19 h 25"/>
                <a:gd name="T28" fmla="*/ 20 w 48"/>
                <a:gd name="T29" fmla="*/ 14 h 25"/>
                <a:gd name="T30" fmla="*/ 25 w 48"/>
                <a:gd name="T31" fmla="*/ 22 h 25"/>
                <a:gd name="T32" fmla="*/ 20 w 48"/>
                <a:gd name="T33" fmla="*/ 22 h 25"/>
                <a:gd name="T34" fmla="*/ 29 w 48"/>
                <a:gd name="T35" fmla="*/ 19 h 25"/>
                <a:gd name="T36" fmla="*/ 29 w 48"/>
                <a:gd name="T37" fmla="*/ 25 h 25"/>
                <a:gd name="T38" fmla="*/ 29 w 48"/>
                <a:gd name="T39" fmla="*/ 19 h 25"/>
                <a:gd name="T40" fmla="*/ 30 w 48"/>
                <a:gd name="T41" fmla="*/ 16 h 25"/>
                <a:gd name="T42" fmla="*/ 24 w 48"/>
                <a:gd name="T43" fmla="*/ 16 h 25"/>
                <a:gd name="T44" fmla="*/ 34 w 48"/>
                <a:gd name="T45" fmla="*/ 13 h 25"/>
                <a:gd name="T46" fmla="*/ 34 w 48"/>
                <a:gd name="T47" fmla="*/ 19 h 25"/>
                <a:gd name="T48" fmla="*/ 34 w 48"/>
                <a:gd name="T49" fmla="*/ 13 h 25"/>
                <a:gd name="T50" fmla="*/ 48 w 48"/>
                <a:gd name="T51" fmla="*/ 4 h 25"/>
                <a:gd name="T52" fmla="*/ 43 w 48"/>
                <a:gd name="T53" fmla="*/ 4 h 25"/>
                <a:gd name="T54" fmla="*/ 42 w 48"/>
                <a:gd name="T55" fmla="*/ 6 h 25"/>
                <a:gd name="T56" fmla="*/ 42 w 48"/>
                <a:gd name="T57" fmla="*/ 12 h 25"/>
                <a:gd name="T58" fmla="*/ 42 w 48"/>
                <a:gd name="T59" fmla="*/ 6 h 25"/>
                <a:gd name="T60" fmla="*/ 38 w 48"/>
                <a:gd name="T61" fmla="*/ 10 h 25"/>
                <a:gd name="T62" fmla="*/ 33 w 48"/>
                <a:gd name="T63" fmla="*/ 10 h 25"/>
                <a:gd name="T64" fmla="*/ 38 w 48"/>
                <a:gd name="T65" fmla="*/ 1 h 25"/>
                <a:gd name="T66" fmla="*/ 38 w 48"/>
                <a:gd name="T67" fmla="*/ 6 h 25"/>
                <a:gd name="T68" fmla="*/ 38 w 48"/>
                <a:gd name="T69" fmla="*/ 1 h 25"/>
                <a:gd name="T70" fmla="*/ 35 w 48"/>
                <a:gd name="T71" fmla="*/ 3 h 25"/>
                <a:gd name="T72" fmla="*/ 29 w 48"/>
                <a:gd name="T73" fmla="*/ 3 h 25"/>
                <a:gd name="T74" fmla="*/ 29 w 48"/>
                <a:gd name="T75" fmla="*/ 6 h 25"/>
                <a:gd name="T76" fmla="*/ 29 w 48"/>
                <a:gd name="T77" fmla="*/ 12 h 25"/>
                <a:gd name="T78" fmla="*/ 29 w 48"/>
                <a:gd name="T79" fmla="*/ 6 h 25"/>
                <a:gd name="T80" fmla="*/ 19 w 48"/>
                <a:gd name="T81" fmla="*/ 10 h 25"/>
                <a:gd name="T82" fmla="*/ 25 w 48"/>
                <a:gd name="T83" fmla="*/ 10 h 25"/>
                <a:gd name="T84" fmla="*/ 25 w 48"/>
                <a:gd name="T85" fmla="*/ 1 h 25"/>
                <a:gd name="T86" fmla="*/ 25 w 48"/>
                <a:gd name="T87" fmla="*/ 7 h 25"/>
                <a:gd name="T88" fmla="*/ 25 w 48"/>
                <a:gd name="T89" fmla="*/ 1 h 25"/>
                <a:gd name="T90" fmla="*/ 16 w 48"/>
                <a:gd name="T91" fmla="*/ 5 h 25"/>
                <a:gd name="T92" fmla="*/ 21 w 48"/>
                <a:gd name="T93"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 h="25">
                  <a:moveTo>
                    <a:pt x="15" y="7"/>
                  </a:moveTo>
                  <a:cubicBezTo>
                    <a:pt x="16" y="7"/>
                    <a:pt x="18" y="9"/>
                    <a:pt x="18" y="10"/>
                  </a:cubicBezTo>
                  <a:cubicBezTo>
                    <a:pt x="18" y="12"/>
                    <a:pt x="16" y="13"/>
                    <a:pt x="15" y="13"/>
                  </a:cubicBezTo>
                  <a:cubicBezTo>
                    <a:pt x="13" y="13"/>
                    <a:pt x="12" y="12"/>
                    <a:pt x="12" y="10"/>
                  </a:cubicBezTo>
                  <a:cubicBezTo>
                    <a:pt x="12" y="9"/>
                    <a:pt x="13" y="7"/>
                    <a:pt x="15" y="7"/>
                  </a:cubicBezTo>
                  <a:close/>
                  <a:moveTo>
                    <a:pt x="9" y="5"/>
                  </a:moveTo>
                  <a:cubicBezTo>
                    <a:pt x="10" y="5"/>
                    <a:pt x="11" y="6"/>
                    <a:pt x="11" y="8"/>
                  </a:cubicBezTo>
                  <a:cubicBezTo>
                    <a:pt x="11" y="9"/>
                    <a:pt x="10" y="11"/>
                    <a:pt x="9" y="11"/>
                  </a:cubicBezTo>
                  <a:cubicBezTo>
                    <a:pt x="7" y="11"/>
                    <a:pt x="6" y="9"/>
                    <a:pt x="6" y="8"/>
                  </a:cubicBezTo>
                  <a:cubicBezTo>
                    <a:pt x="6" y="6"/>
                    <a:pt x="7" y="5"/>
                    <a:pt x="9" y="5"/>
                  </a:cubicBezTo>
                  <a:close/>
                  <a:moveTo>
                    <a:pt x="3" y="13"/>
                  </a:moveTo>
                  <a:cubicBezTo>
                    <a:pt x="4" y="13"/>
                    <a:pt x="5" y="14"/>
                    <a:pt x="5" y="16"/>
                  </a:cubicBezTo>
                  <a:cubicBezTo>
                    <a:pt x="5" y="17"/>
                    <a:pt x="4" y="18"/>
                    <a:pt x="3" y="18"/>
                  </a:cubicBezTo>
                  <a:cubicBezTo>
                    <a:pt x="1" y="18"/>
                    <a:pt x="0" y="17"/>
                    <a:pt x="0" y="16"/>
                  </a:cubicBezTo>
                  <a:cubicBezTo>
                    <a:pt x="0" y="14"/>
                    <a:pt x="1" y="13"/>
                    <a:pt x="3" y="13"/>
                  </a:cubicBezTo>
                  <a:close/>
                  <a:moveTo>
                    <a:pt x="10" y="12"/>
                  </a:moveTo>
                  <a:cubicBezTo>
                    <a:pt x="8" y="12"/>
                    <a:pt x="7" y="13"/>
                    <a:pt x="7" y="15"/>
                  </a:cubicBezTo>
                  <a:cubicBezTo>
                    <a:pt x="7" y="16"/>
                    <a:pt x="8" y="17"/>
                    <a:pt x="10" y="17"/>
                  </a:cubicBezTo>
                  <a:cubicBezTo>
                    <a:pt x="11" y="17"/>
                    <a:pt x="12" y="16"/>
                    <a:pt x="12" y="15"/>
                  </a:cubicBezTo>
                  <a:cubicBezTo>
                    <a:pt x="12" y="13"/>
                    <a:pt x="11" y="12"/>
                    <a:pt x="10" y="12"/>
                  </a:cubicBezTo>
                  <a:close/>
                  <a:moveTo>
                    <a:pt x="14" y="16"/>
                  </a:moveTo>
                  <a:cubicBezTo>
                    <a:pt x="15" y="16"/>
                    <a:pt x="17" y="17"/>
                    <a:pt x="17" y="19"/>
                  </a:cubicBezTo>
                  <a:cubicBezTo>
                    <a:pt x="17" y="20"/>
                    <a:pt x="15" y="22"/>
                    <a:pt x="14" y="22"/>
                  </a:cubicBezTo>
                  <a:cubicBezTo>
                    <a:pt x="12" y="22"/>
                    <a:pt x="11" y="20"/>
                    <a:pt x="11" y="19"/>
                  </a:cubicBezTo>
                  <a:cubicBezTo>
                    <a:pt x="11" y="17"/>
                    <a:pt x="12" y="16"/>
                    <a:pt x="14" y="16"/>
                  </a:cubicBezTo>
                  <a:close/>
                  <a:moveTo>
                    <a:pt x="20" y="14"/>
                  </a:moveTo>
                  <a:cubicBezTo>
                    <a:pt x="21" y="14"/>
                    <a:pt x="23" y="15"/>
                    <a:pt x="23" y="16"/>
                  </a:cubicBezTo>
                  <a:cubicBezTo>
                    <a:pt x="23" y="18"/>
                    <a:pt x="21" y="19"/>
                    <a:pt x="20" y="19"/>
                  </a:cubicBezTo>
                  <a:cubicBezTo>
                    <a:pt x="18" y="19"/>
                    <a:pt x="17" y="18"/>
                    <a:pt x="17" y="16"/>
                  </a:cubicBezTo>
                  <a:cubicBezTo>
                    <a:pt x="17" y="15"/>
                    <a:pt x="18" y="14"/>
                    <a:pt x="20" y="14"/>
                  </a:cubicBezTo>
                  <a:close/>
                  <a:moveTo>
                    <a:pt x="23" y="19"/>
                  </a:moveTo>
                  <a:cubicBezTo>
                    <a:pt x="24" y="19"/>
                    <a:pt x="25" y="21"/>
                    <a:pt x="25" y="22"/>
                  </a:cubicBezTo>
                  <a:cubicBezTo>
                    <a:pt x="25" y="24"/>
                    <a:pt x="24" y="25"/>
                    <a:pt x="23" y="25"/>
                  </a:cubicBezTo>
                  <a:cubicBezTo>
                    <a:pt x="21" y="25"/>
                    <a:pt x="20" y="24"/>
                    <a:pt x="20" y="22"/>
                  </a:cubicBezTo>
                  <a:cubicBezTo>
                    <a:pt x="20" y="21"/>
                    <a:pt x="21" y="19"/>
                    <a:pt x="23" y="19"/>
                  </a:cubicBezTo>
                  <a:close/>
                  <a:moveTo>
                    <a:pt x="29" y="19"/>
                  </a:moveTo>
                  <a:cubicBezTo>
                    <a:pt x="30" y="19"/>
                    <a:pt x="32" y="20"/>
                    <a:pt x="32" y="22"/>
                  </a:cubicBezTo>
                  <a:cubicBezTo>
                    <a:pt x="32" y="23"/>
                    <a:pt x="30" y="25"/>
                    <a:pt x="29" y="25"/>
                  </a:cubicBezTo>
                  <a:cubicBezTo>
                    <a:pt x="27" y="25"/>
                    <a:pt x="26" y="23"/>
                    <a:pt x="26" y="22"/>
                  </a:cubicBezTo>
                  <a:cubicBezTo>
                    <a:pt x="26" y="20"/>
                    <a:pt x="27" y="19"/>
                    <a:pt x="29" y="19"/>
                  </a:cubicBezTo>
                  <a:close/>
                  <a:moveTo>
                    <a:pt x="27" y="13"/>
                  </a:moveTo>
                  <a:cubicBezTo>
                    <a:pt x="29" y="13"/>
                    <a:pt x="30" y="14"/>
                    <a:pt x="30" y="16"/>
                  </a:cubicBezTo>
                  <a:cubicBezTo>
                    <a:pt x="30" y="17"/>
                    <a:pt x="29" y="18"/>
                    <a:pt x="27" y="18"/>
                  </a:cubicBezTo>
                  <a:cubicBezTo>
                    <a:pt x="26" y="18"/>
                    <a:pt x="24" y="17"/>
                    <a:pt x="24" y="16"/>
                  </a:cubicBezTo>
                  <a:cubicBezTo>
                    <a:pt x="24" y="14"/>
                    <a:pt x="26" y="13"/>
                    <a:pt x="27" y="13"/>
                  </a:cubicBezTo>
                  <a:close/>
                  <a:moveTo>
                    <a:pt x="34" y="13"/>
                  </a:moveTo>
                  <a:cubicBezTo>
                    <a:pt x="35" y="13"/>
                    <a:pt x="36" y="14"/>
                    <a:pt x="36" y="16"/>
                  </a:cubicBezTo>
                  <a:cubicBezTo>
                    <a:pt x="36" y="18"/>
                    <a:pt x="35" y="19"/>
                    <a:pt x="34" y="19"/>
                  </a:cubicBezTo>
                  <a:cubicBezTo>
                    <a:pt x="32" y="19"/>
                    <a:pt x="31" y="18"/>
                    <a:pt x="31" y="16"/>
                  </a:cubicBezTo>
                  <a:cubicBezTo>
                    <a:pt x="31" y="14"/>
                    <a:pt x="32" y="13"/>
                    <a:pt x="34" y="13"/>
                  </a:cubicBezTo>
                  <a:close/>
                  <a:moveTo>
                    <a:pt x="45" y="1"/>
                  </a:moveTo>
                  <a:cubicBezTo>
                    <a:pt x="47" y="1"/>
                    <a:pt x="48" y="2"/>
                    <a:pt x="48" y="4"/>
                  </a:cubicBezTo>
                  <a:cubicBezTo>
                    <a:pt x="48" y="5"/>
                    <a:pt x="47" y="6"/>
                    <a:pt x="45" y="6"/>
                  </a:cubicBezTo>
                  <a:cubicBezTo>
                    <a:pt x="44" y="6"/>
                    <a:pt x="43" y="5"/>
                    <a:pt x="43" y="4"/>
                  </a:cubicBezTo>
                  <a:cubicBezTo>
                    <a:pt x="43" y="2"/>
                    <a:pt x="44" y="1"/>
                    <a:pt x="45" y="1"/>
                  </a:cubicBezTo>
                  <a:close/>
                  <a:moveTo>
                    <a:pt x="42" y="6"/>
                  </a:moveTo>
                  <a:cubicBezTo>
                    <a:pt x="44" y="6"/>
                    <a:pt x="45" y="8"/>
                    <a:pt x="45" y="9"/>
                  </a:cubicBezTo>
                  <a:cubicBezTo>
                    <a:pt x="45" y="11"/>
                    <a:pt x="44" y="12"/>
                    <a:pt x="42" y="12"/>
                  </a:cubicBezTo>
                  <a:cubicBezTo>
                    <a:pt x="40" y="12"/>
                    <a:pt x="39" y="11"/>
                    <a:pt x="39" y="9"/>
                  </a:cubicBezTo>
                  <a:cubicBezTo>
                    <a:pt x="39" y="8"/>
                    <a:pt x="40" y="6"/>
                    <a:pt x="42" y="6"/>
                  </a:cubicBezTo>
                  <a:close/>
                  <a:moveTo>
                    <a:pt x="35" y="7"/>
                  </a:moveTo>
                  <a:cubicBezTo>
                    <a:pt x="37" y="7"/>
                    <a:pt x="38" y="8"/>
                    <a:pt x="38" y="10"/>
                  </a:cubicBezTo>
                  <a:cubicBezTo>
                    <a:pt x="38" y="11"/>
                    <a:pt x="37" y="12"/>
                    <a:pt x="35" y="12"/>
                  </a:cubicBezTo>
                  <a:cubicBezTo>
                    <a:pt x="34" y="12"/>
                    <a:pt x="33" y="11"/>
                    <a:pt x="33" y="10"/>
                  </a:cubicBezTo>
                  <a:cubicBezTo>
                    <a:pt x="33" y="8"/>
                    <a:pt x="34" y="7"/>
                    <a:pt x="35" y="7"/>
                  </a:cubicBezTo>
                  <a:close/>
                  <a:moveTo>
                    <a:pt x="38" y="1"/>
                  </a:moveTo>
                  <a:cubicBezTo>
                    <a:pt x="37" y="1"/>
                    <a:pt x="35" y="2"/>
                    <a:pt x="35" y="4"/>
                  </a:cubicBezTo>
                  <a:cubicBezTo>
                    <a:pt x="35" y="5"/>
                    <a:pt x="37" y="6"/>
                    <a:pt x="38" y="6"/>
                  </a:cubicBezTo>
                  <a:cubicBezTo>
                    <a:pt x="40" y="6"/>
                    <a:pt x="41" y="5"/>
                    <a:pt x="41" y="4"/>
                  </a:cubicBezTo>
                  <a:cubicBezTo>
                    <a:pt x="41" y="2"/>
                    <a:pt x="40" y="1"/>
                    <a:pt x="38" y="1"/>
                  </a:cubicBezTo>
                  <a:close/>
                  <a:moveTo>
                    <a:pt x="32" y="0"/>
                  </a:moveTo>
                  <a:cubicBezTo>
                    <a:pt x="33" y="0"/>
                    <a:pt x="35" y="1"/>
                    <a:pt x="35" y="3"/>
                  </a:cubicBezTo>
                  <a:cubicBezTo>
                    <a:pt x="35" y="4"/>
                    <a:pt x="33" y="5"/>
                    <a:pt x="32" y="5"/>
                  </a:cubicBezTo>
                  <a:cubicBezTo>
                    <a:pt x="30" y="5"/>
                    <a:pt x="29" y="4"/>
                    <a:pt x="29" y="3"/>
                  </a:cubicBezTo>
                  <a:cubicBezTo>
                    <a:pt x="29" y="1"/>
                    <a:pt x="30" y="0"/>
                    <a:pt x="32" y="0"/>
                  </a:cubicBezTo>
                  <a:close/>
                  <a:moveTo>
                    <a:pt x="29" y="6"/>
                  </a:moveTo>
                  <a:cubicBezTo>
                    <a:pt x="30" y="6"/>
                    <a:pt x="32" y="8"/>
                    <a:pt x="32" y="9"/>
                  </a:cubicBezTo>
                  <a:cubicBezTo>
                    <a:pt x="32" y="11"/>
                    <a:pt x="30" y="12"/>
                    <a:pt x="29" y="12"/>
                  </a:cubicBezTo>
                  <a:cubicBezTo>
                    <a:pt x="27" y="12"/>
                    <a:pt x="26" y="11"/>
                    <a:pt x="26" y="9"/>
                  </a:cubicBezTo>
                  <a:cubicBezTo>
                    <a:pt x="26" y="8"/>
                    <a:pt x="27" y="6"/>
                    <a:pt x="29" y="6"/>
                  </a:cubicBezTo>
                  <a:close/>
                  <a:moveTo>
                    <a:pt x="22" y="7"/>
                  </a:moveTo>
                  <a:cubicBezTo>
                    <a:pt x="21" y="7"/>
                    <a:pt x="19" y="9"/>
                    <a:pt x="19" y="10"/>
                  </a:cubicBezTo>
                  <a:cubicBezTo>
                    <a:pt x="19" y="12"/>
                    <a:pt x="21" y="13"/>
                    <a:pt x="22" y="13"/>
                  </a:cubicBezTo>
                  <a:cubicBezTo>
                    <a:pt x="24" y="13"/>
                    <a:pt x="25" y="12"/>
                    <a:pt x="25" y="10"/>
                  </a:cubicBezTo>
                  <a:cubicBezTo>
                    <a:pt x="25" y="9"/>
                    <a:pt x="24" y="7"/>
                    <a:pt x="22" y="7"/>
                  </a:cubicBezTo>
                  <a:close/>
                  <a:moveTo>
                    <a:pt x="25" y="1"/>
                  </a:moveTo>
                  <a:cubicBezTo>
                    <a:pt x="24" y="1"/>
                    <a:pt x="22" y="2"/>
                    <a:pt x="22" y="4"/>
                  </a:cubicBezTo>
                  <a:cubicBezTo>
                    <a:pt x="22" y="6"/>
                    <a:pt x="24" y="7"/>
                    <a:pt x="25" y="7"/>
                  </a:cubicBezTo>
                  <a:cubicBezTo>
                    <a:pt x="27" y="7"/>
                    <a:pt x="28" y="6"/>
                    <a:pt x="28" y="4"/>
                  </a:cubicBezTo>
                  <a:cubicBezTo>
                    <a:pt x="28" y="2"/>
                    <a:pt x="27" y="1"/>
                    <a:pt x="25" y="1"/>
                  </a:cubicBezTo>
                  <a:close/>
                  <a:moveTo>
                    <a:pt x="18" y="2"/>
                  </a:moveTo>
                  <a:cubicBezTo>
                    <a:pt x="17" y="2"/>
                    <a:pt x="16" y="3"/>
                    <a:pt x="16" y="5"/>
                  </a:cubicBezTo>
                  <a:cubicBezTo>
                    <a:pt x="16" y="6"/>
                    <a:pt x="17" y="8"/>
                    <a:pt x="18" y="8"/>
                  </a:cubicBezTo>
                  <a:cubicBezTo>
                    <a:pt x="20" y="8"/>
                    <a:pt x="21" y="6"/>
                    <a:pt x="21" y="5"/>
                  </a:cubicBezTo>
                  <a:cubicBezTo>
                    <a:pt x="21" y="3"/>
                    <a:pt x="20" y="2"/>
                    <a:pt x="1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1" name="Freeform 205"/>
            <p:cNvSpPr>
              <a:spLocks/>
            </p:cNvSpPr>
            <p:nvPr/>
          </p:nvSpPr>
          <p:spPr bwMode="auto">
            <a:xfrm>
              <a:off x="7669674" y="4109842"/>
              <a:ext cx="108153" cy="87929"/>
            </a:xfrm>
            <a:custGeom>
              <a:avLst/>
              <a:gdLst>
                <a:gd name="T0" fmla="*/ 24 w 52"/>
                <a:gd name="T1" fmla="*/ 42 h 42"/>
                <a:gd name="T2" fmla="*/ 52 w 52"/>
                <a:gd name="T3" fmla="*/ 17 h 42"/>
                <a:gd name="T4" fmla="*/ 0 w 52"/>
                <a:gd name="T5" fmla="*/ 18 h 42"/>
                <a:gd name="T6" fmla="*/ 11 w 52"/>
                <a:gd name="T7" fmla="*/ 22 h 42"/>
                <a:gd name="T8" fmla="*/ 37 w 52"/>
                <a:gd name="T9" fmla="*/ 16 h 42"/>
                <a:gd name="T10" fmla="*/ 16 w 52"/>
                <a:gd name="T11" fmla="*/ 26 h 42"/>
                <a:gd name="T12" fmla="*/ 24 w 52"/>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52" h="42">
                  <a:moveTo>
                    <a:pt x="24" y="42"/>
                  </a:moveTo>
                  <a:cubicBezTo>
                    <a:pt x="34" y="38"/>
                    <a:pt x="37" y="17"/>
                    <a:pt x="52" y="17"/>
                  </a:cubicBezTo>
                  <a:cubicBezTo>
                    <a:pt x="30" y="0"/>
                    <a:pt x="13" y="1"/>
                    <a:pt x="0" y="18"/>
                  </a:cubicBezTo>
                  <a:cubicBezTo>
                    <a:pt x="4" y="19"/>
                    <a:pt x="8" y="20"/>
                    <a:pt x="11" y="22"/>
                  </a:cubicBezTo>
                  <a:cubicBezTo>
                    <a:pt x="20" y="14"/>
                    <a:pt x="29" y="13"/>
                    <a:pt x="37" y="16"/>
                  </a:cubicBezTo>
                  <a:cubicBezTo>
                    <a:pt x="30" y="16"/>
                    <a:pt x="22" y="19"/>
                    <a:pt x="16" y="26"/>
                  </a:cubicBezTo>
                  <a:cubicBezTo>
                    <a:pt x="20" y="30"/>
                    <a:pt x="23" y="35"/>
                    <a:pt x="24" y="4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2" name="Freeform 206"/>
            <p:cNvSpPr>
              <a:spLocks/>
            </p:cNvSpPr>
            <p:nvPr/>
          </p:nvSpPr>
          <p:spPr bwMode="auto">
            <a:xfrm>
              <a:off x="7571193" y="4051809"/>
              <a:ext cx="85291" cy="106394"/>
            </a:xfrm>
            <a:custGeom>
              <a:avLst/>
              <a:gdLst>
                <a:gd name="T0" fmla="*/ 39 w 41"/>
                <a:gd name="T1" fmla="*/ 45 h 51"/>
                <a:gd name="T2" fmla="*/ 24 w 41"/>
                <a:gd name="T3" fmla="*/ 46 h 51"/>
                <a:gd name="T4" fmla="*/ 13 w 41"/>
                <a:gd name="T5" fmla="*/ 13 h 51"/>
                <a:gd name="T6" fmla="*/ 18 w 41"/>
                <a:gd name="T7" fmla="*/ 46 h 51"/>
                <a:gd name="T8" fmla="*/ 3 w 41"/>
                <a:gd name="T9" fmla="*/ 51 h 51"/>
                <a:gd name="T10" fmla="*/ 11 w 41"/>
                <a:gd name="T11" fmla="*/ 0 h 51"/>
                <a:gd name="T12" fmla="*/ 39 w 41"/>
                <a:gd name="T13" fmla="*/ 45 h 51"/>
              </a:gdLst>
              <a:ahLst/>
              <a:cxnLst>
                <a:cxn ang="0">
                  <a:pos x="T0" y="T1"/>
                </a:cxn>
                <a:cxn ang="0">
                  <a:pos x="T2" y="T3"/>
                </a:cxn>
                <a:cxn ang="0">
                  <a:pos x="T4" y="T5"/>
                </a:cxn>
                <a:cxn ang="0">
                  <a:pos x="T6" y="T7"/>
                </a:cxn>
                <a:cxn ang="0">
                  <a:pos x="T8" y="T9"/>
                </a:cxn>
                <a:cxn ang="0">
                  <a:pos x="T10" y="T11"/>
                </a:cxn>
                <a:cxn ang="0">
                  <a:pos x="T12" y="T13"/>
                </a:cxn>
              </a:cxnLst>
              <a:rect l="0" t="0" r="r" b="b"/>
              <a:pathLst>
                <a:path w="41" h="51">
                  <a:moveTo>
                    <a:pt x="39" y="45"/>
                  </a:moveTo>
                  <a:cubicBezTo>
                    <a:pt x="34" y="44"/>
                    <a:pt x="29" y="44"/>
                    <a:pt x="24" y="46"/>
                  </a:cubicBezTo>
                  <a:cubicBezTo>
                    <a:pt x="23" y="29"/>
                    <a:pt x="19" y="18"/>
                    <a:pt x="13" y="13"/>
                  </a:cubicBezTo>
                  <a:cubicBezTo>
                    <a:pt x="17" y="25"/>
                    <a:pt x="18" y="36"/>
                    <a:pt x="18" y="46"/>
                  </a:cubicBezTo>
                  <a:cubicBezTo>
                    <a:pt x="13" y="46"/>
                    <a:pt x="8" y="49"/>
                    <a:pt x="3" y="51"/>
                  </a:cubicBezTo>
                  <a:cubicBezTo>
                    <a:pt x="0" y="36"/>
                    <a:pt x="3" y="13"/>
                    <a:pt x="11" y="0"/>
                  </a:cubicBezTo>
                  <a:cubicBezTo>
                    <a:pt x="19" y="11"/>
                    <a:pt x="41" y="25"/>
                    <a:pt x="39" y="4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303" name="组合 302"/>
          <p:cNvGrpSpPr/>
          <p:nvPr/>
        </p:nvGrpSpPr>
        <p:grpSpPr>
          <a:xfrm>
            <a:off x="6312118" y="2679080"/>
            <a:ext cx="276977" cy="281374"/>
            <a:chOff x="7613239" y="2570201"/>
            <a:chExt cx="276977" cy="281374"/>
          </a:xfrm>
          <a:solidFill>
            <a:schemeClr val="tx1"/>
          </a:solidFill>
          <a:effectLst>
            <a:outerShdw blurRad="50800" dist="38100" dir="8100000" algn="tr" rotWithShape="0">
              <a:prstClr val="black">
                <a:alpha val="40000"/>
              </a:prstClr>
            </a:outerShdw>
          </a:effectLst>
        </p:grpSpPr>
        <p:sp>
          <p:nvSpPr>
            <p:cNvPr id="304" name="Freeform 145"/>
            <p:cNvSpPr>
              <a:spLocks noEditPoints="1"/>
            </p:cNvSpPr>
            <p:nvPr/>
          </p:nvSpPr>
          <p:spPr bwMode="auto">
            <a:xfrm>
              <a:off x="7613239" y="2570201"/>
              <a:ext cx="276977" cy="281374"/>
            </a:xfrm>
            <a:custGeom>
              <a:avLst/>
              <a:gdLst>
                <a:gd name="T0" fmla="*/ 66 w 133"/>
                <a:gd name="T1" fmla="*/ 8 h 135"/>
                <a:gd name="T2" fmla="*/ 56 w 133"/>
                <a:gd name="T3" fmla="*/ 15 h 135"/>
                <a:gd name="T4" fmla="*/ 44 w 133"/>
                <a:gd name="T5" fmla="*/ 13 h 135"/>
                <a:gd name="T6" fmla="*/ 13 w 133"/>
                <a:gd name="T7" fmla="*/ 23 h 135"/>
                <a:gd name="T8" fmla="*/ 29 w 133"/>
                <a:gd name="T9" fmla="*/ 28 h 135"/>
                <a:gd name="T10" fmla="*/ 22 w 133"/>
                <a:gd name="T11" fmla="*/ 36 h 135"/>
                <a:gd name="T12" fmla="*/ 13 w 133"/>
                <a:gd name="T13" fmla="*/ 23 h 135"/>
                <a:gd name="T14" fmla="*/ 7 w 133"/>
                <a:gd name="T15" fmla="*/ 51 h 135"/>
                <a:gd name="T16" fmla="*/ 14 w 133"/>
                <a:gd name="T17" fmla="*/ 61 h 135"/>
                <a:gd name="T18" fmla="*/ 14 w 133"/>
                <a:gd name="T19" fmla="*/ 66 h 135"/>
                <a:gd name="T20" fmla="*/ 0 w 133"/>
                <a:gd name="T21" fmla="*/ 61 h 135"/>
                <a:gd name="T22" fmla="*/ 10 w 133"/>
                <a:gd name="T23" fmla="*/ 85 h 135"/>
                <a:gd name="T24" fmla="*/ 20 w 133"/>
                <a:gd name="T25" fmla="*/ 95 h 135"/>
                <a:gd name="T26" fmla="*/ 21 w 133"/>
                <a:gd name="T27" fmla="*/ 106 h 135"/>
                <a:gd name="T28" fmla="*/ 36 w 133"/>
                <a:gd name="T29" fmla="*/ 128 h 135"/>
                <a:gd name="T30" fmla="*/ 41 w 133"/>
                <a:gd name="T31" fmla="*/ 115 h 135"/>
                <a:gd name="T32" fmla="*/ 46 w 133"/>
                <a:gd name="T33" fmla="*/ 116 h 135"/>
                <a:gd name="T34" fmla="*/ 36 w 133"/>
                <a:gd name="T35" fmla="*/ 128 h 135"/>
                <a:gd name="T36" fmla="*/ 65 w 133"/>
                <a:gd name="T37" fmla="*/ 126 h 135"/>
                <a:gd name="T38" fmla="*/ 77 w 133"/>
                <a:gd name="T39" fmla="*/ 120 h 135"/>
                <a:gd name="T40" fmla="*/ 88 w 133"/>
                <a:gd name="T41" fmla="*/ 122 h 135"/>
                <a:gd name="T42" fmla="*/ 119 w 133"/>
                <a:gd name="T43" fmla="*/ 110 h 135"/>
                <a:gd name="T44" fmla="*/ 102 w 133"/>
                <a:gd name="T45" fmla="*/ 106 h 135"/>
                <a:gd name="T46" fmla="*/ 109 w 133"/>
                <a:gd name="T47" fmla="*/ 98 h 135"/>
                <a:gd name="T48" fmla="*/ 119 w 133"/>
                <a:gd name="T49" fmla="*/ 110 h 135"/>
                <a:gd name="T50" fmla="*/ 124 w 133"/>
                <a:gd name="T51" fmla="*/ 84 h 135"/>
                <a:gd name="T52" fmla="*/ 119 w 133"/>
                <a:gd name="T53" fmla="*/ 71 h 135"/>
                <a:gd name="T54" fmla="*/ 124 w 133"/>
                <a:gd name="T55" fmla="*/ 61 h 135"/>
                <a:gd name="T56" fmla="*/ 125 w 133"/>
                <a:gd name="T57" fmla="*/ 34 h 135"/>
                <a:gd name="T58" fmla="*/ 113 w 133"/>
                <a:gd name="T59" fmla="*/ 43 h 135"/>
                <a:gd name="T60" fmla="*/ 110 w 133"/>
                <a:gd name="T61" fmla="*/ 38 h 135"/>
                <a:gd name="T62" fmla="*/ 125 w 133"/>
                <a:gd name="T63" fmla="*/ 34 h 135"/>
                <a:gd name="T64" fmla="*/ 103 w 133"/>
                <a:gd name="T65" fmla="*/ 20 h 135"/>
                <a:gd name="T66" fmla="*/ 89 w 133"/>
                <a:gd name="T67" fmla="*/ 19 h 135"/>
                <a:gd name="T68" fmla="*/ 81 w 133"/>
                <a:gd name="T69" fmla="*/ 1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35">
                  <a:moveTo>
                    <a:pt x="53" y="1"/>
                  </a:moveTo>
                  <a:cubicBezTo>
                    <a:pt x="59" y="0"/>
                    <a:pt x="64" y="3"/>
                    <a:pt x="66" y="8"/>
                  </a:cubicBezTo>
                  <a:cubicBezTo>
                    <a:pt x="64" y="9"/>
                    <a:pt x="61" y="12"/>
                    <a:pt x="60" y="15"/>
                  </a:cubicBezTo>
                  <a:cubicBezTo>
                    <a:pt x="59" y="15"/>
                    <a:pt x="57" y="15"/>
                    <a:pt x="56" y="15"/>
                  </a:cubicBezTo>
                  <a:cubicBezTo>
                    <a:pt x="54" y="15"/>
                    <a:pt x="53" y="16"/>
                    <a:pt x="52" y="17"/>
                  </a:cubicBezTo>
                  <a:cubicBezTo>
                    <a:pt x="49" y="15"/>
                    <a:pt x="47" y="14"/>
                    <a:pt x="44" y="13"/>
                  </a:cubicBezTo>
                  <a:cubicBezTo>
                    <a:pt x="44" y="7"/>
                    <a:pt x="48" y="3"/>
                    <a:pt x="53" y="1"/>
                  </a:cubicBezTo>
                  <a:close/>
                  <a:moveTo>
                    <a:pt x="13" y="23"/>
                  </a:moveTo>
                  <a:cubicBezTo>
                    <a:pt x="16" y="18"/>
                    <a:pt x="24" y="17"/>
                    <a:pt x="30" y="20"/>
                  </a:cubicBezTo>
                  <a:cubicBezTo>
                    <a:pt x="29" y="23"/>
                    <a:pt x="29" y="26"/>
                    <a:pt x="29" y="28"/>
                  </a:cubicBezTo>
                  <a:cubicBezTo>
                    <a:pt x="27" y="29"/>
                    <a:pt x="25" y="31"/>
                    <a:pt x="24" y="33"/>
                  </a:cubicBezTo>
                  <a:cubicBezTo>
                    <a:pt x="23" y="34"/>
                    <a:pt x="22" y="35"/>
                    <a:pt x="22" y="36"/>
                  </a:cubicBezTo>
                  <a:cubicBezTo>
                    <a:pt x="19" y="36"/>
                    <a:pt x="16" y="36"/>
                    <a:pt x="14" y="38"/>
                  </a:cubicBezTo>
                  <a:cubicBezTo>
                    <a:pt x="10" y="33"/>
                    <a:pt x="10" y="28"/>
                    <a:pt x="13" y="23"/>
                  </a:cubicBezTo>
                  <a:close/>
                  <a:moveTo>
                    <a:pt x="0" y="61"/>
                  </a:moveTo>
                  <a:cubicBezTo>
                    <a:pt x="1" y="56"/>
                    <a:pt x="3" y="53"/>
                    <a:pt x="7" y="51"/>
                  </a:cubicBezTo>
                  <a:cubicBezTo>
                    <a:pt x="7" y="51"/>
                    <a:pt x="7" y="51"/>
                    <a:pt x="7" y="51"/>
                  </a:cubicBezTo>
                  <a:cubicBezTo>
                    <a:pt x="8" y="55"/>
                    <a:pt x="10" y="59"/>
                    <a:pt x="14" y="61"/>
                  </a:cubicBezTo>
                  <a:cubicBezTo>
                    <a:pt x="14" y="61"/>
                    <a:pt x="14" y="62"/>
                    <a:pt x="14" y="62"/>
                  </a:cubicBezTo>
                  <a:cubicBezTo>
                    <a:pt x="14" y="63"/>
                    <a:pt x="14" y="65"/>
                    <a:pt x="14" y="66"/>
                  </a:cubicBezTo>
                  <a:cubicBezTo>
                    <a:pt x="12" y="67"/>
                    <a:pt x="10" y="70"/>
                    <a:pt x="9" y="72"/>
                  </a:cubicBezTo>
                  <a:cubicBezTo>
                    <a:pt x="4" y="70"/>
                    <a:pt x="0" y="66"/>
                    <a:pt x="0" y="61"/>
                  </a:cubicBezTo>
                  <a:close/>
                  <a:moveTo>
                    <a:pt x="7" y="102"/>
                  </a:moveTo>
                  <a:cubicBezTo>
                    <a:pt x="4" y="97"/>
                    <a:pt x="5" y="90"/>
                    <a:pt x="10" y="85"/>
                  </a:cubicBezTo>
                  <a:cubicBezTo>
                    <a:pt x="12" y="88"/>
                    <a:pt x="15" y="89"/>
                    <a:pt x="18" y="90"/>
                  </a:cubicBezTo>
                  <a:cubicBezTo>
                    <a:pt x="18" y="92"/>
                    <a:pt x="18" y="94"/>
                    <a:pt x="20" y="95"/>
                  </a:cubicBezTo>
                  <a:cubicBezTo>
                    <a:pt x="20" y="96"/>
                    <a:pt x="21" y="97"/>
                    <a:pt x="22" y="98"/>
                  </a:cubicBezTo>
                  <a:cubicBezTo>
                    <a:pt x="21" y="101"/>
                    <a:pt x="21" y="104"/>
                    <a:pt x="21" y="106"/>
                  </a:cubicBezTo>
                  <a:cubicBezTo>
                    <a:pt x="16" y="108"/>
                    <a:pt x="10" y="107"/>
                    <a:pt x="7" y="102"/>
                  </a:cubicBezTo>
                  <a:close/>
                  <a:moveTo>
                    <a:pt x="36" y="128"/>
                  </a:moveTo>
                  <a:cubicBezTo>
                    <a:pt x="31" y="126"/>
                    <a:pt x="29" y="121"/>
                    <a:pt x="29" y="116"/>
                  </a:cubicBezTo>
                  <a:cubicBezTo>
                    <a:pt x="33" y="118"/>
                    <a:pt x="38" y="117"/>
                    <a:pt x="41" y="115"/>
                  </a:cubicBezTo>
                  <a:cubicBezTo>
                    <a:pt x="42" y="115"/>
                    <a:pt x="42" y="115"/>
                    <a:pt x="42" y="115"/>
                  </a:cubicBezTo>
                  <a:cubicBezTo>
                    <a:pt x="43" y="116"/>
                    <a:pt x="45" y="116"/>
                    <a:pt x="46" y="116"/>
                  </a:cubicBezTo>
                  <a:cubicBezTo>
                    <a:pt x="47" y="119"/>
                    <a:pt x="48" y="122"/>
                    <a:pt x="50" y="124"/>
                  </a:cubicBezTo>
                  <a:cubicBezTo>
                    <a:pt x="46" y="128"/>
                    <a:pt x="41" y="130"/>
                    <a:pt x="36" y="128"/>
                  </a:cubicBezTo>
                  <a:close/>
                  <a:moveTo>
                    <a:pt x="79" y="133"/>
                  </a:moveTo>
                  <a:cubicBezTo>
                    <a:pt x="74" y="135"/>
                    <a:pt x="68" y="132"/>
                    <a:pt x="65" y="126"/>
                  </a:cubicBezTo>
                  <a:cubicBezTo>
                    <a:pt x="68" y="125"/>
                    <a:pt x="70" y="122"/>
                    <a:pt x="71" y="120"/>
                  </a:cubicBezTo>
                  <a:cubicBezTo>
                    <a:pt x="73" y="120"/>
                    <a:pt x="75" y="120"/>
                    <a:pt x="77" y="120"/>
                  </a:cubicBezTo>
                  <a:cubicBezTo>
                    <a:pt x="78" y="119"/>
                    <a:pt x="79" y="119"/>
                    <a:pt x="80" y="118"/>
                  </a:cubicBezTo>
                  <a:cubicBezTo>
                    <a:pt x="82" y="120"/>
                    <a:pt x="85" y="121"/>
                    <a:pt x="88" y="122"/>
                  </a:cubicBezTo>
                  <a:cubicBezTo>
                    <a:pt x="88" y="127"/>
                    <a:pt x="84" y="132"/>
                    <a:pt x="79" y="133"/>
                  </a:cubicBezTo>
                  <a:close/>
                  <a:moveTo>
                    <a:pt x="119" y="110"/>
                  </a:moveTo>
                  <a:cubicBezTo>
                    <a:pt x="115" y="116"/>
                    <a:pt x="108" y="117"/>
                    <a:pt x="101" y="114"/>
                  </a:cubicBezTo>
                  <a:cubicBezTo>
                    <a:pt x="103" y="111"/>
                    <a:pt x="103" y="109"/>
                    <a:pt x="102" y="106"/>
                  </a:cubicBezTo>
                  <a:cubicBezTo>
                    <a:pt x="105" y="105"/>
                    <a:pt x="107" y="103"/>
                    <a:pt x="108" y="101"/>
                  </a:cubicBezTo>
                  <a:cubicBezTo>
                    <a:pt x="108" y="100"/>
                    <a:pt x="109" y="99"/>
                    <a:pt x="109" y="98"/>
                  </a:cubicBezTo>
                  <a:cubicBezTo>
                    <a:pt x="112" y="98"/>
                    <a:pt x="115" y="98"/>
                    <a:pt x="117" y="96"/>
                  </a:cubicBezTo>
                  <a:cubicBezTo>
                    <a:pt x="121" y="100"/>
                    <a:pt x="121" y="106"/>
                    <a:pt x="119" y="110"/>
                  </a:cubicBezTo>
                  <a:close/>
                  <a:moveTo>
                    <a:pt x="133" y="72"/>
                  </a:moveTo>
                  <a:cubicBezTo>
                    <a:pt x="133" y="77"/>
                    <a:pt x="129" y="82"/>
                    <a:pt x="124" y="84"/>
                  </a:cubicBezTo>
                  <a:cubicBezTo>
                    <a:pt x="124" y="80"/>
                    <a:pt x="121" y="77"/>
                    <a:pt x="119" y="75"/>
                  </a:cubicBezTo>
                  <a:cubicBezTo>
                    <a:pt x="119" y="73"/>
                    <a:pt x="119" y="72"/>
                    <a:pt x="119" y="71"/>
                  </a:cubicBezTo>
                  <a:cubicBezTo>
                    <a:pt x="119" y="70"/>
                    <a:pt x="119" y="68"/>
                    <a:pt x="118" y="67"/>
                  </a:cubicBezTo>
                  <a:cubicBezTo>
                    <a:pt x="121" y="66"/>
                    <a:pt x="123" y="64"/>
                    <a:pt x="124" y="61"/>
                  </a:cubicBezTo>
                  <a:cubicBezTo>
                    <a:pt x="129" y="63"/>
                    <a:pt x="133" y="67"/>
                    <a:pt x="133" y="72"/>
                  </a:cubicBezTo>
                  <a:close/>
                  <a:moveTo>
                    <a:pt x="125" y="34"/>
                  </a:moveTo>
                  <a:cubicBezTo>
                    <a:pt x="128" y="38"/>
                    <a:pt x="127" y="45"/>
                    <a:pt x="123" y="49"/>
                  </a:cubicBezTo>
                  <a:cubicBezTo>
                    <a:pt x="121" y="46"/>
                    <a:pt x="117" y="44"/>
                    <a:pt x="113" y="43"/>
                  </a:cubicBezTo>
                  <a:cubicBezTo>
                    <a:pt x="113" y="42"/>
                    <a:pt x="113" y="41"/>
                    <a:pt x="112" y="41"/>
                  </a:cubicBezTo>
                  <a:cubicBezTo>
                    <a:pt x="111" y="40"/>
                    <a:pt x="111" y="39"/>
                    <a:pt x="110" y="38"/>
                  </a:cubicBezTo>
                  <a:cubicBezTo>
                    <a:pt x="111" y="35"/>
                    <a:pt x="111" y="32"/>
                    <a:pt x="111" y="30"/>
                  </a:cubicBezTo>
                  <a:cubicBezTo>
                    <a:pt x="116" y="28"/>
                    <a:pt x="122" y="30"/>
                    <a:pt x="125" y="34"/>
                  </a:cubicBezTo>
                  <a:close/>
                  <a:moveTo>
                    <a:pt x="95" y="6"/>
                  </a:moveTo>
                  <a:cubicBezTo>
                    <a:pt x="100" y="8"/>
                    <a:pt x="103" y="14"/>
                    <a:pt x="103" y="20"/>
                  </a:cubicBezTo>
                  <a:cubicBezTo>
                    <a:pt x="99" y="18"/>
                    <a:pt x="95" y="19"/>
                    <a:pt x="92" y="21"/>
                  </a:cubicBezTo>
                  <a:cubicBezTo>
                    <a:pt x="91" y="20"/>
                    <a:pt x="90" y="19"/>
                    <a:pt x="89" y="19"/>
                  </a:cubicBezTo>
                  <a:cubicBezTo>
                    <a:pt x="88" y="19"/>
                    <a:pt x="86" y="18"/>
                    <a:pt x="85" y="18"/>
                  </a:cubicBezTo>
                  <a:cubicBezTo>
                    <a:pt x="84" y="15"/>
                    <a:pt x="83" y="13"/>
                    <a:pt x="81" y="11"/>
                  </a:cubicBezTo>
                  <a:cubicBezTo>
                    <a:pt x="85" y="7"/>
                    <a:pt x="90" y="5"/>
                    <a:pt x="95" y="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5" name="Freeform 146"/>
            <p:cNvSpPr>
              <a:spLocks noEditPoints="1"/>
            </p:cNvSpPr>
            <p:nvPr/>
          </p:nvSpPr>
          <p:spPr bwMode="auto">
            <a:xfrm>
              <a:off x="7631704" y="2591304"/>
              <a:ext cx="237409" cy="239168"/>
            </a:xfrm>
            <a:custGeom>
              <a:avLst/>
              <a:gdLst>
                <a:gd name="T0" fmla="*/ 40 w 114"/>
                <a:gd name="T1" fmla="*/ 9 h 115"/>
                <a:gd name="T2" fmla="*/ 38 w 114"/>
                <a:gd name="T3" fmla="*/ 21 h 115"/>
                <a:gd name="T4" fmla="*/ 35 w 114"/>
                <a:gd name="T5" fmla="*/ 22 h 115"/>
                <a:gd name="T6" fmla="*/ 23 w 114"/>
                <a:gd name="T7" fmla="*/ 18 h 115"/>
                <a:gd name="T8" fmla="*/ 1 w 114"/>
                <a:gd name="T9" fmla="*/ 37 h 115"/>
                <a:gd name="T10" fmla="*/ 18 w 114"/>
                <a:gd name="T11" fmla="*/ 40 h 115"/>
                <a:gd name="T12" fmla="*/ 6 w 114"/>
                <a:gd name="T13" fmla="*/ 48 h 115"/>
                <a:gd name="T14" fmla="*/ 2 w 114"/>
                <a:gd name="T15" fmla="*/ 70 h 115"/>
                <a:gd name="T16" fmla="*/ 17 w 114"/>
                <a:gd name="T17" fmla="*/ 65 h 115"/>
                <a:gd name="T18" fmla="*/ 14 w 114"/>
                <a:gd name="T19" fmla="*/ 68 h 115"/>
                <a:gd name="T20" fmla="*/ 2 w 114"/>
                <a:gd name="T21" fmla="*/ 70 h 115"/>
                <a:gd name="T22" fmla="*/ 16 w 114"/>
                <a:gd name="T23" fmla="*/ 89 h 115"/>
                <a:gd name="T24" fmla="*/ 30 w 114"/>
                <a:gd name="T25" fmla="*/ 103 h 115"/>
                <a:gd name="T26" fmla="*/ 49 w 114"/>
                <a:gd name="T27" fmla="*/ 115 h 115"/>
                <a:gd name="T28" fmla="*/ 49 w 114"/>
                <a:gd name="T29" fmla="*/ 99 h 115"/>
                <a:gd name="T30" fmla="*/ 52 w 114"/>
                <a:gd name="T31" fmla="*/ 99 h 115"/>
                <a:gd name="T32" fmla="*/ 59 w 114"/>
                <a:gd name="T33" fmla="*/ 109 h 115"/>
                <a:gd name="T34" fmla="*/ 86 w 114"/>
                <a:gd name="T35" fmla="*/ 107 h 115"/>
                <a:gd name="T36" fmla="*/ 76 w 114"/>
                <a:gd name="T37" fmla="*/ 94 h 115"/>
                <a:gd name="T38" fmla="*/ 79 w 114"/>
                <a:gd name="T39" fmla="*/ 93 h 115"/>
                <a:gd name="T40" fmla="*/ 90 w 114"/>
                <a:gd name="T41" fmla="*/ 96 h 115"/>
                <a:gd name="T42" fmla="*/ 112 w 114"/>
                <a:gd name="T43" fmla="*/ 77 h 115"/>
                <a:gd name="T44" fmla="*/ 95 w 114"/>
                <a:gd name="T45" fmla="*/ 75 h 115"/>
                <a:gd name="T46" fmla="*/ 97 w 114"/>
                <a:gd name="T47" fmla="*/ 73 h 115"/>
                <a:gd name="T48" fmla="*/ 112 w 114"/>
                <a:gd name="T49" fmla="*/ 77 h 115"/>
                <a:gd name="T50" fmla="*/ 108 w 114"/>
                <a:gd name="T51" fmla="*/ 55 h 115"/>
                <a:gd name="T52" fmla="*/ 99 w 114"/>
                <a:gd name="T53" fmla="*/ 48 h 115"/>
                <a:gd name="T54" fmla="*/ 112 w 114"/>
                <a:gd name="T55" fmla="*/ 42 h 115"/>
                <a:gd name="T56" fmla="*/ 98 w 114"/>
                <a:gd name="T57" fmla="*/ 27 h 115"/>
                <a:gd name="T58" fmla="*/ 86 w 114"/>
                <a:gd name="T59" fmla="*/ 27 h 115"/>
                <a:gd name="T60" fmla="*/ 85 w 114"/>
                <a:gd name="T61" fmla="*/ 13 h 115"/>
                <a:gd name="T62" fmla="*/ 63 w 114"/>
                <a:gd name="T63" fmla="*/ 0 h 115"/>
                <a:gd name="T64" fmla="*/ 64 w 114"/>
                <a:gd name="T65" fmla="*/ 16 h 115"/>
                <a:gd name="T66" fmla="*/ 62 w 114"/>
                <a:gd name="T67" fmla="*/ 16 h 115"/>
                <a:gd name="T68" fmla="*/ 54 w 114"/>
                <a:gd name="T69" fmla="*/ 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4" h="115">
                  <a:moveTo>
                    <a:pt x="28" y="7"/>
                  </a:moveTo>
                  <a:cubicBezTo>
                    <a:pt x="32" y="5"/>
                    <a:pt x="37" y="6"/>
                    <a:pt x="40" y="9"/>
                  </a:cubicBezTo>
                  <a:cubicBezTo>
                    <a:pt x="38" y="12"/>
                    <a:pt x="37" y="17"/>
                    <a:pt x="38" y="21"/>
                  </a:cubicBezTo>
                  <a:cubicBezTo>
                    <a:pt x="38" y="21"/>
                    <a:pt x="38" y="21"/>
                    <a:pt x="38" y="21"/>
                  </a:cubicBezTo>
                  <a:cubicBezTo>
                    <a:pt x="37" y="21"/>
                    <a:pt x="37" y="21"/>
                    <a:pt x="36" y="21"/>
                  </a:cubicBezTo>
                  <a:cubicBezTo>
                    <a:pt x="36" y="22"/>
                    <a:pt x="36" y="22"/>
                    <a:pt x="35" y="22"/>
                  </a:cubicBezTo>
                  <a:cubicBezTo>
                    <a:pt x="34" y="21"/>
                    <a:pt x="33" y="21"/>
                    <a:pt x="33" y="20"/>
                  </a:cubicBezTo>
                  <a:cubicBezTo>
                    <a:pt x="30" y="18"/>
                    <a:pt x="26" y="17"/>
                    <a:pt x="23" y="18"/>
                  </a:cubicBezTo>
                  <a:cubicBezTo>
                    <a:pt x="23" y="13"/>
                    <a:pt x="24" y="9"/>
                    <a:pt x="28" y="7"/>
                  </a:cubicBezTo>
                  <a:close/>
                  <a:moveTo>
                    <a:pt x="1" y="37"/>
                  </a:moveTo>
                  <a:cubicBezTo>
                    <a:pt x="2" y="32"/>
                    <a:pt x="7" y="29"/>
                    <a:pt x="13" y="29"/>
                  </a:cubicBezTo>
                  <a:cubicBezTo>
                    <a:pt x="13" y="33"/>
                    <a:pt x="15" y="37"/>
                    <a:pt x="18" y="40"/>
                  </a:cubicBezTo>
                  <a:cubicBezTo>
                    <a:pt x="18" y="40"/>
                    <a:pt x="18" y="40"/>
                    <a:pt x="18" y="41"/>
                  </a:cubicBezTo>
                  <a:cubicBezTo>
                    <a:pt x="13" y="41"/>
                    <a:pt x="8" y="44"/>
                    <a:pt x="6" y="48"/>
                  </a:cubicBezTo>
                  <a:cubicBezTo>
                    <a:pt x="2" y="45"/>
                    <a:pt x="0" y="41"/>
                    <a:pt x="1" y="37"/>
                  </a:cubicBezTo>
                  <a:close/>
                  <a:moveTo>
                    <a:pt x="2" y="70"/>
                  </a:moveTo>
                  <a:cubicBezTo>
                    <a:pt x="0" y="66"/>
                    <a:pt x="3" y="61"/>
                    <a:pt x="7" y="59"/>
                  </a:cubicBezTo>
                  <a:cubicBezTo>
                    <a:pt x="9" y="62"/>
                    <a:pt x="13" y="64"/>
                    <a:pt x="17" y="65"/>
                  </a:cubicBezTo>
                  <a:cubicBezTo>
                    <a:pt x="17" y="65"/>
                    <a:pt x="17" y="65"/>
                    <a:pt x="17" y="66"/>
                  </a:cubicBezTo>
                  <a:cubicBezTo>
                    <a:pt x="16" y="66"/>
                    <a:pt x="15" y="67"/>
                    <a:pt x="14" y="68"/>
                  </a:cubicBezTo>
                  <a:cubicBezTo>
                    <a:pt x="11" y="70"/>
                    <a:pt x="9" y="73"/>
                    <a:pt x="9" y="77"/>
                  </a:cubicBezTo>
                  <a:cubicBezTo>
                    <a:pt x="5" y="76"/>
                    <a:pt x="3" y="74"/>
                    <a:pt x="2" y="70"/>
                  </a:cubicBezTo>
                  <a:close/>
                  <a:moveTo>
                    <a:pt x="19" y="102"/>
                  </a:moveTo>
                  <a:cubicBezTo>
                    <a:pt x="15" y="100"/>
                    <a:pt x="14" y="94"/>
                    <a:pt x="16" y="89"/>
                  </a:cubicBezTo>
                  <a:cubicBezTo>
                    <a:pt x="19" y="91"/>
                    <a:pt x="24" y="90"/>
                    <a:pt x="27" y="88"/>
                  </a:cubicBezTo>
                  <a:cubicBezTo>
                    <a:pt x="25" y="93"/>
                    <a:pt x="26" y="99"/>
                    <a:pt x="30" y="103"/>
                  </a:cubicBezTo>
                  <a:cubicBezTo>
                    <a:pt x="26" y="105"/>
                    <a:pt x="22" y="105"/>
                    <a:pt x="19" y="102"/>
                  </a:cubicBezTo>
                  <a:close/>
                  <a:moveTo>
                    <a:pt x="49" y="115"/>
                  </a:moveTo>
                  <a:cubicBezTo>
                    <a:pt x="45" y="114"/>
                    <a:pt x="41" y="111"/>
                    <a:pt x="40" y="106"/>
                  </a:cubicBezTo>
                  <a:cubicBezTo>
                    <a:pt x="44" y="105"/>
                    <a:pt x="47" y="102"/>
                    <a:pt x="49" y="99"/>
                  </a:cubicBezTo>
                  <a:cubicBezTo>
                    <a:pt x="50" y="99"/>
                    <a:pt x="51" y="99"/>
                    <a:pt x="51" y="99"/>
                  </a:cubicBezTo>
                  <a:cubicBezTo>
                    <a:pt x="52" y="99"/>
                    <a:pt x="52" y="99"/>
                    <a:pt x="52" y="99"/>
                  </a:cubicBezTo>
                  <a:cubicBezTo>
                    <a:pt x="52" y="99"/>
                    <a:pt x="52" y="100"/>
                    <a:pt x="52" y="100"/>
                  </a:cubicBezTo>
                  <a:cubicBezTo>
                    <a:pt x="53" y="104"/>
                    <a:pt x="56" y="107"/>
                    <a:pt x="59" y="109"/>
                  </a:cubicBezTo>
                  <a:cubicBezTo>
                    <a:pt x="57" y="113"/>
                    <a:pt x="54" y="115"/>
                    <a:pt x="49" y="115"/>
                  </a:cubicBezTo>
                  <a:close/>
                  <a:moveTo>
                    <a:pt x="86" y="107"/>
                  </a:moveTo>
                  <a:cubicBezTo>
                    <a:pt x="83" y="110"/>
                    <a:pt x="77" y="109"/>
                    <a:pt x="73" y="106"/>
                  </a:cubicBezTo>
                  <a:cubicBezTo>
                    <a:pt x="76" y="103"/>
                    <a:pt x="77" y="98"/>
                    <a:pt x="76" y="94"/>
                  </a:cubicBezTo>
                  <a:cubicBezTo>
                    <a:pt x="77" y="94"/>
                    <a:pt x="77" y="94"/>
                    <a:pt x="78" y="93"/>
                  </a:cubicBezTo>
                  <a:cubicBezTo>
                    <a:pt x="78" y="93"/>
                    <a:pt x="78" y="93"/>
                    <a:pt x="79" y="93"/>
                  </a:cubicBezTo>
                  <a:cubicBezTo>
                    <a:pt x="80" y="93"/>
                    <a:pt x="80" y="94"/>
                    <a:pt x="81" y="94"/>
                  </a:cubicBezTo>
                  <a:cubicBezTo>
                    <a:pt x="84" y="96"/>
                    <a:pt x="87" y="97"/>
                    <a:pt x="90" y="96"/>
                  </a:cubicBezTo>
                  <a:cubicBezTo>
                    <a:pt x="91" y="101"/>
                    <a:pt x="90" y="105"/>
                    <a:pt x="86" y="107"/>
                  </a:cubicBezTo>
                  <a:close/>
                  <a:moveTo>
                    <a:pt x="112" y="77"/>
                  </a:moveTo>
                  <a:cubicBezTo>
                    <a:pt x="111" y="82"/>
                    <a:pt x="106" y="85"/>
                    <a:pt x="101" y="85"/>
                  </a:cubicBezTo>
                  <a:cubicBezTo>
                    <a:pt x="101" y="81"/>
                    <a:pt x="99" y="77"/>
                    <a:pt x="95" y="75"/>
                  </a:cubicBezTo>
                  <a:cubicBezTo>
                    <a:pt x="95" y="74"/>
                    <a:pt x="96" y="74"/>
                    <a:pt x="96" y="74"/>
                  </a:cubicBezTo>
                  <a:cubicBezTo>
                    <a:pt x="96" y="74"/>
                    <a:pt x="97" y="73"/>
                    <a:pt x="97" y="73"/>
                  </a:cubicBezTo>
                  <a:cubicBezTo>
                    <a:pt x="102" y="73"/>
                    <a:pt x="106" y="71"/>
                    <a:pt x="108" y="67"/>
                  </a:cubicBezTo>
                  <a:cubicBezTo>
                    <a:pt x="111" y="70"/>
                    <a:pt x="112" y="73"/>
                    <a:pt x="112" y="77"/>
                  </a:cubicBezTo>
                  <a:close/>
                  <a:moveTo>
                    <a:pt x="112" y="42"/>
                  </a:moveTo>
                  <a:cubicBezTo>
                    <a:pt x="114" y="47"/>
                    <a:pt x="112" y="52"/>
                    <a:pt x="108" y="55"/>
                  </a:cubicBezTo>
                  <a:cubicBezTo>
                    <a:pt x="106" y="52"/>
                    <a:pt x="102" y="50"/>
                    <a:pt x="98" y="49"/>
                  </a:cubicBezTo>
                  <a:cubicBezTo>
                    <a:pt x="98" y="49"/>
                    <a:pt x="99" y="49"/>
                    <a:pt x="99" y="48"/>
                  </a:cubicBezTo>
                  <a:cubicBezTo>
                    <a:pt x="103" y="46"/>
                    <a:pt x="106" y="41"/>
                    <a:pt x="105" y="36"/>
                  </a:cubicBezTo>
                  <a:cubicBezTo>
                    <a:pt x="108" y="37"/>
                    <a:pt x="111" y="39"/>
                    <a:pt x="112" y="42"/>
                  </a:cubicBezTo>
                  <a:close/>
                  <a:moveTo>
                    <a:pt x="95" y="14"/>
                  </a:moveTo>
                  <a:cubicBezTo>
                    <a:pt x="99" y="16"/>
                    <a:pt x="100" y="22"/>
                    <a:pt x="98" y="27"/>
                  </a:cubicBezTo>
                  <a:cubicBezTo>
                    <a:pt x="94" y="25"/>
                    <a:pt x="90" y="26"/>
                    <a:pt x="86" y="28"/>
                  </a:cubicBezTo>
                  <a:cubicBezTo>
                    <a:pt x="86" y="28"/>
                    <a:pt x="86" y="28"/>
                    <a:pt x="86" y="27"/>
                  </a:cubicBezTo>
                  <a:cubicBezTo>
                    <a:pt x="86" y="27"/>
                    <a:pt x="86" y="26"/>
                    <a:pt x="86" y="26"/>
                  </a:cubicBezTo>
                  <a:cubicBezTo>
                    <a:pt x="88" y="22"/>
                    <a:pt x="88" y="16"/>
                    <a:pt x="85" y="13"/>
                  </a:cubicBezTo>
                  <a:cubicBezTo>
                    <a:pt x="88" y="11"/>
                    <a:pt x="92" y="12"/>
                    <a:pt x="95" y="14"/>
                  </a:cubicBezTo>
                  <a:close/>
                  <a:moveTo>
                    <a:pt x="63" y="0"/>
                  </a:moveTo>
                  <a:cubicBezTo>
                    <a:pt x="68" y="0"/>
                    <a:pt x="72" y="4"/>
                    <a:pt x="73" y="9"/>
                  </a:cubicBezTo>
                  <a:cubicBezTo>
                    <a:pt x="69" y="10"/>
                    <a:pt x="66" y="13"/>
                    <a:pt x="64" y="16"/>
                  </a:cubicBezTo>
                  <a:cubicBezTo>
                    <a:pt x="63" y="16"/>
                    <a:pt x="63" y="16"/>
                    <a:pt x="62" y="16"/>
                  </a:cubicBezTo>
                  <a:cubicBezTo>
                    <a:pt x="62" y="16"/>
                    <a:pt x="62" y="16"/>
                    <a:pt x="62" y="16"/>
                  </a:cubicBezTo>
                  <a:cubicBezTo>
                    <a:pt x="62" y="16"/>
                    <a:pt x="62" y="16"/>
                    <a:pt x="62" y="16"/>
                  </a:cubicBezTo>
                  <a:cubicBezTo>
                    <a:pt x="61" y="12"/>
                    <a:pt x="58" y="8"/>
                    <a:pt x="54" y="6"/>
                  </a:cubicBezTo>
                  <a:cubicBezTo>
                    <a:pt x="56" y="2"/>
                    <a:pt x="59" y="0"/>
                    <a:pt x="6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6" name="Freeform 147"/>
            <p:cNvSpPr>
              <a:spLocks noEditPoints="1"/>
            </p:cNvSpPr>
            <p:nvPr/>
          </p:nvSpPr>
          <p:spPr bwMode="auto">
            <a:xfrm>
              <a:off x="7648410" y="2606252"/>
              <a:ext cx="206634" cy="210151"/>
            </a:xfrm>
            <a:custGeom>
              <a:avLst/>
              <a:gdLst>
                <a:gd name="T0" fmla="*/ 51 w 99"/>
                <a:gd name="T1" fmla="*/ 9 h 101"/>
                <a:gd name="T2" fmla="*/ 43 w 99"/>
                <a:gd name="T3" fmla="*/ 20 h 101"/>
                <a:gd name="T4" fmla="*/ 33 w 99"/>
                <a:gd name="T5" fmla="*/ 13 h 101"/>
                <a:gd name="T6" fmla="*/ 9 w 99"/>
                <a:gd name="T7" fmla="*/ 17 h 101"/>
                <a:gd name="T8" fmla="*/ 25 w 99"/>
                <a:gd name="T9" fmla="*/ 17 h 101"/>
                <a:gd name="T10" fmla="*/ 26 w 99"/>
                <a:gd name="T11" fmla="*/ 30 h 101"/>
                <a:gd name="T12" fmla="*/ 12 w 99"/>
                <a:gd name="T13" fmla="*/ 31 h 101"/>
                <a:gd name="T14" fmla="*/ 0 w 99"/>
                <a:gd name="T15" fmla="*/ 45 h 101"/>
                <a:gd name="T16" fmla="*/ 15 w 99"/>
                <a:gd name="T17" fmla="*/ 48 h 101"/>
                <a:gd name="T18" fmla="*/ 0 w 99"/>
                <a:gd name="T19" fmla="*/ 45 h 101"/>
                <a:gd name="T20" fmla="*/ 8 w 99"/>
                <a:gd name="T21" fmla="*/ 63 h 101"/>
                <a:gd name="T22" fmla="*/ 21 w 99"/>
                <a:gd name="T23" fmla="*/ 67 h 101"/>
                <a:gd name="T24" fmla="*/ 18 w 99"/>
                <a:gd name="T25" fmla="*/ 78 h 101"/>
                <a:gd name="T26" fmla="*/ 26 w 99"/>
                <a:gd name="T27" fmla="*/ 95 h 101"/>
                <a:gd name="T28" fmla="*/ 34 w 99"/>
                <a:gd name="T29" fmla="*/ 82 h 101"/>
                <a:gd name="T30" fmla="*/ 26 w 99"/>
                <a:gd name="T31" fmla="*/ 95 h 101"/>
                <a:gd name="T32" fmla="*/ 47 w 99"/>
                <a:gd name="T33" fmla="*/ 92 h 101"/>
                <a:gd name="T34" fmla="*/ 54 w 99"/>
                <a:gd name="T35" fmla="*/ 82 h 101"/>
                <a:gd name="T36" fmla="*/ 55 w 99"/>
                <a:gd name="T37" fmla="*/ 83 h 101"/>
                <a:gd name="T38" fmla="*/ 59 w 99"/>
                <a:gd name="T39" fmla="*/ 100 h 101"/>
                <a:gd name="T40" fmla="*/ 75 w 99"/>
                <a:gd name="T41" fmla="*/ 85 h 101"/>
                <a:gd name="T42" fmla="*/ 72 w 99"/>
                <a:gd name="T43" fmla="*/ 72 h 101"/>
                <a:gd name="T44" fmla="*/ 75 w 99"/>
                <a:gd name="T45" fmla="*/ 72 h 101"/>
                <a:gd name="T46" fmla="*/ 88 w 99"/>
                <a:gd name="T47" fmla="*/ 82 h 101"/>
                <a:gd name="T48" fmla="*/ 89 w 99"/>
                <a:gd name="T49" fmla="*/ 63 h 101"/>
                <a:gd name="T50" fmla="*/ 82 w 99"/>
                <a:gd name="T51" fmla="*/ 53 h 101"/>
                <a:gd name="T52" fmla="*/ 89 w 99"/>
                <a:gd name="T53" fmla="*/ 45 h 101"/>
                <a:gd name="T54" fmla="*/ 93 w 99"/>
                <a:gd name="T55" fmla="*/ 25 h 101"/>
                <a:gd name="T56" fmla="*/ 89 w 99"/>
                <a:gd name="T57" fmla="*/ 39 h 101"/>
                <a:gd name="T58" fmla="*/ 80 w 99"/>
                <a:gd name="T59" fmla="*/ 23 h 101"/>
                <a:gd name="T60" fmla="*/ 71 w 99"/>
                <a:gd name="T61" fmla="*/ 5 h 101"/>
                <a:gd name="T62" fmla="*/ 75 w 99"/>
                <a:gd name="T63" fmla="*/ 19 h 101"/>
                <a:gd name="T64" fmla="*/ 59 w 99"/>
                <a:gd name="T65" fmla="*/ 1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101">
                  <a:moveTo>
                    <a:pt x="40" y="1"/>
                  </a:moveTo>
                  <a:cubicBezTo>
                    <a:pt x="45" y="0"/>
                    <a:pt x="49" y="4"/>
                    <a:pt x="51" y="9"/>
                  </a:cubicBezTo>
                  <a:cubicBezTo>
                    <a:pt x="46" y="11"/>
                    <a:pt x="43" y="15"/>
                    <a:pt x="43" y="20"/>
                  </a:cubicBezTo>
                  <a:cubicBezTo>
                    <a:pt x="43" y="20"/>
                    <a:pt x="43" y="20"/>
                    <a:pt x="43" y="20"/>
                  </a:cubicBezTo>
                  <a:cubicBezTo>
                    <a:pt x="43" y="20"/>
                    <a:pt x="43" y="19"/>
                    <a:pt x="43" y="19"/>
                  </a:cubicBezTo>
                  <a:cubicBezTo>
                    <a:pt x="41" y="15"/>
                    <a:pt x="37" y="13"/>
                    <a:pt x="33" y="13"/>
                  </a:cubicBezTo>
                  <a:cubicBezTo>
                    <a:pt x="31" y="7"/>
                    <a:pt x="35" y="2"/>
                    <a:pt x="40" y="1"/>
                  </a:cubicBezTo>
                  <a:close/>
                  <a:moveTo>
                    <a:pt x="9" y="17"/>
                  </a:moveTo>
                  <a:cubicBezTo>
                    <a:pt x="12" y="13"/>
                    <a:pt x="18" y="12"/>
                    <a:pt x="23" y="16"/>
                  </a:cubicBezTo>
                  <a:cubicBezTo>
                    <a:pt x="24" y="16"/>
                    <a:pt x="24" y="17"/>
                    <a:pt x="25" y="17"/>
                  </a:cubicBezTo>
                  <a:cubicBezTo>
                    <a:pt x="23" y="21"/>
                    <a:pt x="23" y="25"/>
                    <a:pt x="25" y="29"/>
                  </a:cubicBezTo>
                  <a:cubicBezTo>
                    <a:pt x="25" y="29"/>
                    <a:pt x="26" y="30"/>
                    <a:pt x="26" y="30"/>
                  </a:cubicBezTo>
                  <a:cubicBezTo>
                    <a:pt x="25" y="29"/>
                    <a:pt x="23" y="29"/>
                    <a:pt x="22" y="29"/>
                  </a:cubicBezTo>
                  <a:cubicBezTo>
                    <a:pt x="19" y="28"/>
                    <a:pt x="15" y="28"/>
                    <a:pt x="12" y="31"/>
                  </a:cubicBezTo>
                  <a:cubicBezTo>
                    <a:pt x="8" y="27"/>
                    <a:pt x="6" y="21"/>
                    <a:pt x="9" y="17"/>
                  </a:cubicBezTo>
                  <a:close/>
                  <a:moveTo>
                    <a:pt x="0" y="45"/>
                  </a:moveTo>
                  <a:cubicBezTo>
                    <a:pt x="0" y="41"/>
                    <a:pt x="4" y="37"/>
                    <a:pt x="9" y="37"/>
                  </a:cubicBezTo>
                  <a:cubicBezTo>
                    <a:pt x="8" y="41"/>
                    <a:pt x="11" y="46"/>
                    <a:pt x="15" y="48"/>
                  </a:cubicBezTo>
                  <a:cubicBezTo>
                    <a:pt x="12" y="49"/>
                    <a:pt x="10" y="52"/>
                    <a:pt x="9" y="55"/>
                  </a:cubicBezTo>
                  <a:cubicBezTo>
                    <a:pt x="4" y="54"/>
                    <a:pt x="0" y="50"/>
                    <a:pt x="0" y="45"/>
                  </a:cubicBezTo>
                  <a:close/>
                  <a:moveTo>
                    <a:pt x="5" y="77"/>
                  </a:moveTo>
                  <a:cubicBezTo>
                    <a:pt x="2" y="73"/>
                    <a:pt x="3" y="66"/>
                    <a:pt x="8" y="63"/>
                  </a:cubicBezTo>
                  <a:cubicBezTo>
                    <a:pt x="8" y="63"/>
                    <a:pt x="9" y="62"/>
                    <a:pt x="10" y="62"/>
                  </a:cubicBezTo>
                  <a:cubicBezTo>
                    <a:pt x="12" y="65"/>
                    <a:pt x="16" y="67"/>
                    <a:pt x="21" y="67"/>
                  </a:cubicBezTo>
                  <a:cubicBezTo>
                    <a:pt x="20" y="67"/>
                    <a:pt x="20" y="68"/>
                    <a:pt x="20" y="68"/>
                  </a:cubicBezTo>
                  <a:cubicBezTo>
                    <a:pt x="18" y="71"/>
                    <a:pt x="17" y="75"/>
                    <a:pt x="18" y="78"/>
                  </a:cubicBezTo>
                  <a:cubicBezTo>
                    <a:pt x="14" y="81"/>
                    <a:pt x="8" y="81"/>
                    <a:pt x="5" y="77"/>
                  </a:cubicBezTo>
                  <a:close/>
                  <a:moveTo>
                    <a:pt x="26" y="95"/>
                  </a:moveTo>
                  <a:cubicBezTo>
                    <a:pt x="22" y="94"/>
                    <a:pt x="20" y="88"/>
                    <a:pt x="22" y="83"/>
                  </a:cubicBezTo>
                  <a:cubicBezTo>
                    <a:pt x="26" y="86"/>
                    <a:pt x="31" y="85"/>
                    <a:pt x="34" y="82"/>
                  </a:cubicBezTo>
                  <a:cubicBezTo>
                    <a:pt x="34" y="85"/>
                    <a:pt x="36" y="88"/>
                    <a:pt x="39" y="90"/>
                  </a:cubicBezTo>
                  <a:cubicBezTo>
                    <a:pt x="36" y="95"/>
                    <a:pt x="31" y="97"/>
                    <a:pt x="26" y="95"/>
                  </a:cubicBezTo>
                  <a:close/>
                  <a:moveTo>
                    <a:pt x="59" y="100"/>
                  </a:moveTo>
                  <a:cubicBezTo>
                    <a:pt x="54" y="101"/>
                    <a:pt x="49" y="98"/>
                    <a:pt x="47" y="92"/>
                  </a:cubicBezTo>
                  <a:cubicBezTo>
                    <a:pt x="47" y="92"/>
                    <a:pt x="47" y="92"/>
                    <a:pt x="47" y="91"/>
                  </a:cubicBezTo>
                  <a:cubicBezTo>
                    <a:pt x="51" y="90"/>
                    <a:pt x="54" y="86"/>
                    <a:pt x="54" y="82"/>
                  </a:cubicBezTo>
                  <a:cubicBezTo>
                    <a:pt x="54" y="82"/>
                    <a:pt x="54" y="81"/>
                    <a:pt x="54" y="81"/>
                  </a:cubicBezTo>
                  <a:cubicBezTo>
                    <a:pt x="55" y="82"/>
                    <a:pt x="55" y="82"/>
                    <a:pt x="55" y="83"/>
                  </a:cubicBezTo>
                  <a:cubicBezTo>
                    <a:pt x="58" y="86"/>
                    <a:pt x="61" y="88"/>
                    <a:pt x="65" y="88"/>
                  </a:cubicBezTo>
                  <a:cubicBezTo>
                    <a:pt x="66" y="93"/>
                    <a:pt x="64" y="98"/>
                    <a:pt x="59" y="100"/>
                  </a:cubicBezTo>
                  <a:close/>
                  <a:moveTo>
                    <a:pt x="88" y="82"/>
                  </a:moveTo>
                  <a:cubicBezTo>
                    <a:pt x="86" y="87"/>
                    <a:pt x="80" y="88"/>
                    <a:pt x="75" y="85"/>
                  </a:cubicBezTo>
                  <a:cubicBezTo>
                    <a:pt x="74" y="85"/>
                    <a:pt x="73" y="84"/>
                    <a:pt x="73" y="84"/>
                  </a:cubicBezTo>
                  <a:cubicBezTo>
                    <a:pt x="75" y="80"/>
                    <a:pt x="74" y="75"/>
                    <a:pt x="72" y="72"/>
                  </a:cubicBezTo>
                  <a:cubicBezTo>
                    <a:pt x="72" y="71"/>
                    <a:pt x="72" y="71"/>
                    <a:pt x="72" y="71"/>
                  </a:cubicBezTo>
                  <a:cubicBezTo>
                    <a:pt x="73" y="72"/>
                    <a:pt x="74" y="72"/>
                    <a:pt x="75" y="72"/>
                  </a:cubicBezTo>
                  <a:cubicBezTo>
                    <a:pt x="79" y="73"/>
                    <a:pt x="83" y="72"/>
                    <a:pt x="85" y="70"/>
                  </a:cubicBezTo>
                  <a:cubicBezTo>
                    <a:pt x="89" y="73"/>
                    <a:pt x="91" y="78"/>
                    <a:pt x="88" y="82"/>
                  </a:cubicBezTo>
                  <a:close/>
                  <a:moveTo>
                    <a:pt x="99" y="54"/>
                  </a:moveTo>
                  <a:cubicBezTo>
                    <a:pt x="99" y="59"/>
                    <a:pt x="95" y="63"/>
                    <a:pt x="89" y="63"/>
                  </a:cubicBezTo>
                  <a:cubicBezTo>
                    <a:pt x="89" y="64"/>
                    <a:pt x="89" y="64"/>
                    <a:pt x="89" y="64"/>
                  </a:cubicBezTo>
                  <a:cubicBezTo>
                    <a:pt x="89" y="59"/>
                    <a:pt x="86" y="55"/>
                    <a:pt x="82" y="53"/>
                  </a:cubicBezTo>
                  <a:cubicBezTo>
                    <a:pt x="82" y="53"/>
                    <a:pt x="82" y="53"/>
                    <a:pt x="82" y="53"/>
                  </a:cubicBezTo>
                  <a:cubicBezTo>
                    <a:pt x="86" y="52"/>
                    <a:pt x="89" y="49"/>
                    <a:pt x="89" y="45"/>
                  </a:cubicBezTo>
                  <a:cubicBezTo>
                    <a:pt x="95" y="45"/>
                    <a:pt x="99" y="49"/>
                    <a:pt x="99" y="54"/>
                  </a:cubicBezTo>
                  <a:close/>
                  <a:moveTo>
                    <a:pt x="93" y="25"/>
                  </a:moveTo>
                  <a:cubicBezTo>
                    <a:pt x="96" y="30"/>
                    <a:pt x="94" y="36"/>
                    <a:pt x="89" y="39"/>
                  </a:cubicBezTo>
                  <a:cubicBezTo>
                    <a:pt x="89" y="39"/>
                    <a:pt x="89" y="39"/>
                    <a:pt x="89" y="39"/>
                  </a:cubicBezTo>
                  <a:cubicBezTo>
                    <a:pt x="87" y="35"/>
                    <a:pt x="83" y="33"/>
                    <a:pt x="78" y="34"/>
                  </a:cubicBezTo>
                  <a:cubicBezTo>
                    <a:pt x="80" y="30"/>
                    <a:pt x="81" y="27"/>
                    <a:pt x="80" y="23"/>
                  </a:cubicBezTo>
                  <a:cubicBezTo>
                    <a:pt x="84" y="21"/>
                    <a:pt x="90" y="21"/>
                    <a:pt x="93" y="25"/>
                  </a:cubicBezTo>
                  <a:close/>
                  <a:moveTo>
                    <a:pt x="71" y="5"/>
                  </a:moveTo>
                  <a:cubicBezTo>
                    <a:pt x="76" y="7"/>
                    <a:pt x="78" y="12"/>
                    <a:pt x="76" y="18"/>
                  </a:cubicBezTo>
                  <a:cubicBezTo>
                    <a:pt x="76" y="18"/>
                    <a:pt x="75" y="18"/>
                    <a:pt x="75" y="19"/>
                  </a:cubicBezTo>
                  <a:cubicBezTo>
                    <a:pt x="71" y="16"/>
                    <a:pt x="67" y="17"/>
                    <a:pt x="63" y="20"/>
                  </a:cubicBezTo>
                  <a:cubicBezTo>
                    <a:pt x="63" y="17"/>
                    <a:pt x="62" y="13"/>
                    <a:pt x="59" y="11"/>
                  </a:cubicBezTo>
                  <a:cubicBezTo>
                    <a:pt x="61" y="6"/>
                    <a:pt x="66" y="3"/>
                    <a:pt x="71" y="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7" name="Freeform 148"/>
            <p:cNvSpPr>
              <a:spLocks noEditPoints="1"/>
            </p:cNvSpPr>
            <p:nvPr/>
          </p:nvSpPr>
          <p:spPr bwMode="auto">
            <a:xfrm>
              <a:off x="7671272" y="2630872"/>
              <a:ext cx="160911" cy="160031"/>
            </a:xfrm>
            <a:custGeom>
              <a:avLst/>
              <a:gdLst>
                <a:gd name="T0" fmla="*/ 19 w 77"/>
                <a:gd name="T1" fmla="*/ 5 h 77"/>
                <a:gd name="T2" fmla="*/ 29 w 77"/>
                <a:gd name="T3" fmla="*/ 8 h 77"/>
                <a:gd name="T4" fmla="*/ 33 w 77"/>
                <a:gd name="T5" fmla="*/ 18 h 77"/>
                <a:gd name="T6" fmla="*/ 33 w 77"/>
                <a:gd name="T7" fmla="*/ 18 h 77"/>
                <a:gd name="T8" fmla="*/ 23 w 77"/>
                <a:gd name="T9" fmla="*/ 23 h 77"/>
                <a:gd name="T10" fmla="*/ 17 w 77"/>
                <a:gd name="T11" fmla="*/ 15 h 77"/>
                <a:gd name="T12" fmla="*/ 19 w 77"/>
                <a:gd name="T13" fmla="*/ 5 h 77"/>
                <a:gd name="T14" fmla="*/ 1 w 77"/>
                <a:gd name="T15" fmla="*/ 24 h 77"/>
                <a:gd name="T16" fmla="*/ 7 w 77"/>
                <a:gd name="T17" fmla="*/ 33 h 77"/>
                <a:gd name="T18" fmla="*/ 16 w 77"/>
                <a:gd name="T19" fmla="*/ 35 h 77"/>
                <a:gd name="T20" fmla="*/ 21 w 77"/>
                <a:gd name="T21" fmla="*/ 24 h 77"/>
                <a:gd name="T22" fmla="*/ 10 w 77"/>
                <a:gd name="T23" fmla="*/ 20 h 77"/>
                <a:gd name="T24" fmla="*/ 1 w 77"/>
                <a:gd name="T25" fmla="*/ 24 h 77"/>
                <a:gd name="T26" fmla="*/ 1 w 77"/>
                <a:gd name="T27" fmla="*/ 47 h 77"/>
                <a:gd name="T28" fmla="*/ 7 w 77"/>
                <a:gd name="T29" fmla="*/ 38 h 77"/>
                <a:gd name="T30" fmla="*/ 16 w 77"/>
                <a:gd name="T31" fmla="*/ 36 h 77"/>
                <a:gd name="T32" fmla="*/ 16 w 77"/>
                <a:gd name="T33" fmla="*/ 44 h 77"/>
                <a:gd name="T34" fmla="*/ 18 w 77"/>
                <a:gd name="T35" fmla="*/ 49 h 77"/>
                <a:gd name="T36" fmla="*/ 11 w 77"/>
                <a:gd name="T37" fmla="*/ 51 h 77"/>
                <a:gd name="T38" fmla="*/ 1 w 77"/>
                <a:gd name="T39" fmla="*/ 47 h 77"/>
                <a:gd name="T40" fmla="*/ 12 w 77"/>
                <a:gd name="T41" fmla="*/ 68 h 77"/>
                <a:gd name="T42" fmla="*/ 23 w 77"/>
                <a:gd name="T43" fmla="*/ 66 h 77"/>
                <a:gd name="T44" fmla="*/ 27 w 77"/>
                <a:gd name="T45" fmla="*/ 58 h 77"/>
                <a:gd name="T46" fmla="*/ 18 w 77"/>
                <a:gd name="T47" fmla="*/ 50 h 77"/>
                <a:gd name="T48" fmla="*/ 11 w 77"/>
                <a:gd name="T49" fmla="*/ 58 h 77"/>
                <a:gd name="T50" fmla="*/ 12 w 77"/>
                <a:gd name="T51" fmla="*/ 68 h 77"/>
                <a:gd name="T52" fmla="*/ 32 w 77"/>
                <a:gd name="T53" fmla="*/ 77 h 77"/>
                <a:gd name="T54" fmla="*/ 26 w 77"/>
                <a:gd name="T55" fmla="*/ 68 h 77"/>
                <a:gd name="T56" fmla="*/ 28 w 77"/>
                <a:gd name="T57" fmla="*/ 59 h 77"/>
                <a:gd name="T58" fmla="*/ 40 w 77"/>
                <a:gd name="T59" fmla="*/ 61 h 77"/>
                <a:gd name="T60" fmla="*/ 40 w 77"/>
                <a:gd name="T61" fmla="*/ 69 h 77"/>
                <a:gd name="T62" fmla="*/ 32 w 77"/>
                <a:gd name="T63" fmla="*/ 77 h 77"/>
                <a:gd name="T64" fmla="*/ 57 w 77"/>
                <a:gd name="T65" fmla="*/ 72 h 77"/>
                <a:gd name="T66" fmla="*/ 47 w 77"/>
                <a:gd name="T67" fmla="*/ 69 h 77"/>
                <a:gd name="T68" fmla="*/ 42 w 77"/>
                <a:gd name="T69" fmla="*/ 60 h 77"/>
                <a:gd name="T70" fmla="*/ 53 w 77"/>
                <a:gd name="T71" fmla="*/ 54 h 77"/>
                <a:gd name="T72" fmla="*/ 59 w 77"/>
                <a:gd name="T73" fmla="*/ 61 h 77"/>
                <a:gd name="T74" fmla="*/ 57 w 77"/>
                <a:gd name="T75" fmla="*/ 72 h 77"/>
                <a:gd name="T76" fmla="*/ 74 w 77"/>
                <a:gd name="T77" fmla="*/ 52 h 77"/>
                <a:gd name="T78" fmla="*/ 68 w 77"/>
                <a:gd name="T79" fmla="*/ 44 h 77"/>
                <a:gd name="T80" fmla="*/ 59 w 77"/>
                <a:gd name="T81" fmla="*/ 43 h 77"/>
                <a:gd name="T82" fmla="*/ 54 w 77"/>
                <a:gd name="T83" fmla="*/ 53 h 77"/>
                <a:gd name="T84" fmla="*/ 65 w 77"/>
                <a:gd name="T85" fmla="*/ 57 h 77"/>
                <a:gd name="T86" fmla="*/ 74 w 77"/>
                <a:gd name="T87" fmla="*/ 52 h 77"/>
                <a:gd name="T88" fmla="*/ 75 w 77"/>
                <a:gd name="T89" fmla="*/ 29 h 77"/>
                <a:gd name="T90" fmla="*/ 70 w 77"/>
                <a:gd name="T91" fmla="*/ 38 h 77"/>
                <a:gd name="T92" fmla="*/ 59 w 77"/>
                <a:gd name="T93" fmla="*/ 41 h 77"/>
                <a:gd name="T94" fmla="*/ 58 w 77"/>
                <a:gd name="T95" fmla="*/ 35 h 77"/>
                <a:gd name="T96" fmla="*/ 57 w 77"/>
                <a:gd name="T97" fmla="*/ 30 h 77"/>
                <a:gd name="T98" fmla="*/ 65 w 77"/>
                <a:gd name="T99" fmla="*/ 25 h 77"/>
                <a:gd name="T100" fmla="*/ 75 w 77"/>
                <a:gd name="T101" fmla="*/ 29 h 77"/>
                <a:gd name="T102" fmla="*/ 64 w 77"/>
                <a:gd name="T103" fmla="*/ 10 h 77"/>
                <a:gd name="T104" fmla="*/ 53 w 77"/>
                <a:gd name="T105" fmla="*/ 12 h 77"/>
                <a:gd name="T106" fmla="*/ 48 w 77"/>
                <a:gd name="T107" fmla="*/ 21 h 77"/>
                <a:gd name="T108" fmla="*/ 56 w 77"/>
                <a:gd name="T109" fmla="*/ 29 h 77"/>
                <a:gd name="T110" fmla="*/ 65 w 77"/>
                <a:gd name="T111" fmla="*/ 20 h 77"/>
                <a:gd name="T112" fmla="*/ 64 w 77"/>
                <a:gd name="T113" fmla="*/ 10 h 77"/>
                <a:gd name="T114" fmla="*/ 43 w 77"/>
                <a:gd name="T115" fmla="*/ 0 h 77"/>
                <a:gd name="T116" fmla="*/ 49 w 77"/>
                <a:gd name="T117" fmla="*/ 8 h 77"/>
                <a:gd name="T118" fmla="*/ 47 w 77"/>
                <a:gd name="T119" fmla="*/ 20 h 77"/>
                <a:gd name="T120" fmla="*/ 36 w 77"/>
                <a:gd name="T121" fmla="*/ 18 h 77"/>
                <a:gd name="T122" fmla="*/ 35 w 77"/>
                <a:gd name="T123" fmla="*/ 8 h 77"/>
                <a:gd name="T124" fmla="*/ 43 w 77"/>
                <a:gd name="T12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77">
                  <a:moveTo>
                    <a:pt x="19" y="5"/>
                  </a:moveTo>
                  <a:cubicBezTo>
                    <a:pt x="22" y="3"/>
                    <a:pt x="27" y="5"/>
                    <a:pt x="29" y="8"/>
                  </a:cubicBezTo>
                  <a:cubicBezTo>
                    <a:pt x="30" y="10"/>
                    <a:pt x="32" y="14"/>
                    <a:pt x="33" y="18"/>
                  </a:cubicBezTo>
                  <a:cubicBezTo>
                    <a:pt x="33" y="18"/>
                    <a:pt x="33" y="18"/>
                    <a:pt x="33" y="18"/>
                  </a:cubicBezTo>
                  <a:cubicBezTo>
                    <a:pt x="29" y="19"/>
                    <a:pt x="25" y="21"/>
                    <a:pt x="23" y="23"/>
                  </a:cubicBezTo>
                  <a:cubicBezTo>
                    <a:pt x="20" y="21"/>
                    <a:pt x="18" y="17"/>
                    <a:pt x="17" y="15"/>
                  </a:cubicBezTo>
                  <a:cubicBezTo>
                    <a:pt x="15" y="12"/>
                    <a:pt x="16" y="7"/>
                    <a:pt x="19" y="5"/>
                  </a:cubicBezTo>
                  <a:close/>
                  <a:moveTo>
                    <a:pt x="1" y="24"/>
                  </a:moveTo>
                  <a:cubicBezTo>
                    <a:pt x="0" y="28"/>
                    <a:pt x="2" y="32"/>
                    <a:pt x="7" y="33"/>
                  </a:cubicBezTo>
                  <a:cubicBezTo>
                    <a:pt x="9" y="34"/>
                    <a:pt x="12" y="34"/>
                    <a:pt x="16" y="35"/>
                  </a:cubicBezTo>
                  <a:cubicBezTo>
                    <a:pt x="17" y="31"/>
                    <a:pt x="19" y="27"/>
                    <a:pt x="21" y="24"/>
                  </a:cubicBezTo>
                  <a:cubicBezTo>
                    <a:pt x="18" y="22"/>
                    <a:pt x="13" y="20"/>
                    <a:pt x="10" y="20"/>
                  </a:cubicBezTo>
                  <a:cubicBezTo>
                    <a:pt x="6" y="18"/>
                    <a:pt x="2" y="20"/>
                    <a:pt x="1" y="24"/>
                  </a:cubicBezTo>
                  <a:close/>
                  <a:moveTo>
                    <a:pt x="1" y="47"/>
                  </a:moveTo>
                  <a:cubicBezTo>
                    <a:pt x="0" y="43"/>
                    <a:pt x="2" y="39"/>
                    <a:pt x="7" y="38"/>
                  </a:cubicBezTo>
                  <a:cubicBezTo>
                    <a:pt x="9" y="37"/>
                    <a:pt x="12" y="37"/>
                    <a:pt x="16" y="36"/>
                  </a:cubicBezTo>
                  <a:cubicBezTo>
                    <a:pt x="15" y="39"/>
                    <a:pt x="16" y="41"/>
                    <a:pt x="16" y="44"/>
                  </a:cubicBezTo>
                  <a:cubicBezTo>
                    <a:pt x="16" y="46"/>
                    <a:pt x="17" y="47"/>
                    <a:pt x="18" y="49"/>
                  </a:cubicBezTo>
                  <a:cubicBezTo>
                    <a:pt x="15" y="50"/>
                    <a:pt x="12" y="51"/>
                    <a:pt x="11" y="51"/>
                  </a:cubicBezTo>
                  <a:cubicBezTo>
                    <a:pt x="6" y="53"/>
                    <a:pt x="2" y="51"/>
                    <a:pt x="1" y="47"/>
                  </a:cubicBezTo>
                  <a:close/>
                  <a:moveTo>
                    <a:pt x="12" y="68"/>
                  </a:moveTo>
                  <a:cubicBezTo>
                    <a:pt x="16" y="71"/>
                    <a:pt x="20" y="69"/>
                    <a:pt x="23" y="66"/>
                  </a:cubicBezTo>
                  <a:cubicBezTo>
                    <a:pt x="24" y="64"/>
                    <a:pt x="26" y="61"/>
                    <a:pt x="27" y="58"/>
                  </a:cubicBezTo>
                  <a:cubicBezTo>
                    <a:pt x="23" y="56"/>
                    <a:pt x="20" y="53"/>
                    <a:pt x="18" y="50"/>
                  </a:cubicBezTo>
                  <a:cubicBezTo>
                    <a:pt x="15" y="52"/>
                    <a:pt x="12" y="56"/>
                    <a:pt x="11" y="58"/>
                  </a:cubicBezTo>
                  <a:cubicBezTo>
                    <a:pt x="9" y="61"/>
                    <a:pt x="9" y="66"/>
                    <a:pt x="12" y="68"/>
                  </a:cubicBezTo>
                  <a:close/>
                  <a:moveTo>
                    <a:pt x="32" y="77"/>
                  </a:moveTo>
                  <a:cubicBezTo>
                    <a:pt x="29" y="77"/>
                    <a:pt x="26" y="73"/>
                    <a:pt x="26" y="68"/>
                  </a:cubicBezTo>
                  <a:cubicBezTo>
                    <a:pt x="26" y="66"/>
                    <a:pt x="27" y="62"/>
                    <a:pt x="28" y="59"/>
                  </a:cubicBezTo>
                  <a:cubicBezTo>
                    <a:pt x="32" y="61"/>
                    <a:pt x="36" y="61"/>
                    <a:pt x="40" y="61"/>
                  </a:cubicBezTo>
                  <a:cubicBezTo>
                    <a:pt x="40" y="64"/>
                    <a:pt x="40" y="68"/>
                    <a:pt x="40" y="69"/>
                  </a:cubicBezTo>
                  <a:cubicBezTo>
                    <a:pt x="40" y="74"/>
                    <a:pt x="36" y="77"/>
                    <a:pt x="32" y="77"/>
                  </a:cubicBezTo>
                  <a:close/>
                  <a:moveTo>
                    <a:pt x="57" y="72"/>
                  </a:moveTo>
                  <a:cubicBezTo>
                    <a:pt x="54" y="74"/>
                    <a:pt x="49" y="73"/>
                    <a:pt x="47" y="69"/>
                  </a:cubicBezTo>
                  <a:cubicBezTo>
                    <a:pt x="46" y="68"/>
                    <a:pt x="44" y="64"/>
                    <a:pt x="42" y="60"/>
                  </a:cubicBezTo>
                  <a:cubicBezTo>
                    <a:pt x="46" y="59"/>
                    <a:pt x="50" y="57"/>
                    <a:pt x="53" y="54"/>
                  </a:cubicBezTo>
                  <a:cubicBezTo>
                    <a:pt x="55" y="57"/>
                    <a:pt x="57" y="60"/>
                    <a:pt x="59" y="61"/>
                  </a:cubicBezTo>
                  <a:cubicBezTo>
                    <a:pt x="61" y="65"/>
                    <a:pt x="61" y="70"/>
                    <a:pt x="57" y="72"/>
                  </a:cubicBezTo>
                  <a:close/>
                  <a:moveTo>
                    <a:pt x="74" y="52"/>
                  </a:moveTo>
                  <a:cubicBezTo>
                    <a:pt x="75" y="48"/>
                    <a:pt x="72" y="44"/>
                    <a:pt x="68" y="44"/>
                  </a:cubicBezTo>
                  <a:cubicBezTo>
                    <a:pt x="66" y="43"/>
                    <a:pt x="62" y="43"/>
                    <a:pt x="59" y="43"/>
                  </a:cubicBezTo>
                  <a:cubicBezTo>
                    <a:pt x="58" y="46"/>
                    <a:pt x="56" y="50"/>
                    <a:pt x="54" y="53"/>
                  </a:cubicBezTo>
                  <a:cubicBezTo>
                    <a:pt x="58" y="55"/>
                    <a:pt x="63" y="57"/>
                    <a:pt x="65" y="57"/>
                  </a:cubicBezTo>
                  <a:cubicBezTo>
                    <a:pt x="69" y="58"/>
                    <a:pt x="74" y="56"/>
                    <a:pt x="74" y="52"/>
                  </a:cubicBezTo>
                  <a:close/>
                  <a:moveTo>
                    <a:pt x="75" y="29"/>
                  </a:moveTo>
                  <a:cubicBezTo>
                    <a:pt x="77" y="32"/>
                    <a:pt x="74" y="37"/>
                    <a:pt x="70" y="38"/>
                  </a:cubicBezTo>
                  <a:cubicBezTo>
                    <a:pt x="68" y="39"/>
                    <a:pt x="63" y="41"/>
                    <a:pt x="59" y="41"/>
                  </a:cubicBezTo>
                  <a:cubicBezTo>
                    <a:pt x="59" y="39"/>
                    <a:pt x="59" y="37"/>
                    <a:pt x="58" y="35"/>
                  </a:cubicBezTo>
                  <a:cubicBezTo>
                    <a:pt x="58" y="33"/>
                    <a:pt x="57" y="31"/>
                    <a:pt x="57" y="30"/>
                  </a:cubicBezTo>
                  <a:cubicBezTo>
                    <a:pt x="60" y="27"/>
                    <a:pt x="63" y="26"/>
                    <a:pt x="65" y="25"/>
                  </a:cubicBezTo>
                  <a:cubicBezTo>
                    <a:pt x="69" y="23"/>
                    <a:pt x="74" y="25"/>
                    <a:pt x="75" y="29"/>
                  </a:cubicBezTo>
                  <a:close/>
                  <a:moveTo>
                    <a:pt x="64" y="10"/>
                  </a:moveTo>
                  <a:cubicBezTo>
                    <a:pt x="60" y="7"/>
                    <a:pt x="56" y="8"/>
                    <a:pt x="53" y="12"/>
                  </a:cubicBezTo>
                  <a:cubicBezTo>
                    <a:pt x="52" y="14"/>
                    <a:pt x="50" y="17"/>
                    <a:pt x="48" y="21"/>
                  </a:cubicBezTo>
                  <a:cubicBezTo>
                    <a:pt x="52" y="23"/>
                    <a:pt x="54" y="25"/>
                    <a:pt x="56" y="29"/>
                  </a:cubicBezTo>
                  <a:cubicBezTo>
                    <a:pt x="60" y="26"/>
                    <a:pt x="63" y="22"/>
                    <a:pt x="65" y="20"/>
                  </a:cubicBezTo>
                  <a:cubicBezTo>
                    <a:pt x="67" y="17"/>
                    <a:pt x="67" y="12"/>
                    <a:pt x="64" y="10"/>
                  </a:cubicBezTo>
                  <a:close/>
                  <a:moveTo>
                    <a:pt x="43" y="0"/>
                  </a:moveTo>
                  <a:cubicBezTo>
                    <a:pt x="47" y="0"/>
                    <a:pt x="50" y="4"/>
                    <a:pt x="49" y="8"/>
                  </a:cubicBezTo>
                  <a:cubicBezTo>
                    <a:pt x="49" y="11"/>
                    <a:pt x="49" y="16"/>
                    <a:pt x="47" y="20"/>
                  </a:cubicBezTo>
                  <a:cubicBezTo>
                    <a:pt x="44" y="18"/>
                    <a:pt x="40" y="18"/>
                    <a:pt x="36" y="18"/>
                  </a:cubicBezTo>
                  <a:cubicBezTo>
                    <a:pt x="35" y="14"/>
                    <a:pt x="35" y="10"/>
                    <a:pt x="35" y="8"/>
                  </a:cubicBezTo>
                  <a:cubicBezTo>
                    <a:pt x="35" y="3"/>
                    <a:pt x="39" y="0"/>
                    <a:pt x="4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8" name="Freeform 149"/>
            <p:cNvSpPr>
              <a:spLocks/>
            </p:cNvSpPr>
            <p:nvPr/>
          </p:nvSpPr>
          <p:spPr bwMode="auto">
            <a:xfrm>
              <a:off x="7733702" y="2676596"/>
              <a:ext cx="13189" cy="12310"/>
            </a:xfrm>
            <a:custGeom>
              <a:avLst/>
              <a:gdLst>
                <a:gd name="T0" fmla="*/ 3 w 6"/>
                <a:gd name="T1" fmla="*/ 0 h 6"/>
                <a:gd name="T2" fmla="*/ 6 w 6"/>
                <a:gd name="T3" fmla="*/ 2 h 6"/>
                <a:gd name="T4" fmla="*/ 4 w 6"/>
                <a:gd name="T5" fmla="*/ 5 h 6"/>
                <a:gd name="T6" fmla="*/ 1 w 6"/>
                <a:gd name="T7" fmla="*/ 3 h 6"/>
                <a:gd name="T8" fmla="*/ 3 w 6"/>
                <a:gd name="T9" fmla="*/ 0 h 6"/>
              </a:gdLst>
              <a:ahLst/>
              <a:cxnLst>
                <a:cxn ang="0">
                  <a:pos x="T0" y="T1"/>
                </a:cxn>
                <a:cxn ang="0">
                  <a:pos x="T2" y="T3"/>
                </a:cxn>
                <a:cxn ang="0">
                  <a:pos x="T4" y="T5"/>
                </a:cxn>
                <a:cxn ang="0">
                  <a:pos x="T6" y="T7"/>
                </a:cxn>
                <a:cxn ang="0">
                  <a:pos x="T8" y="T9"/>
                </a:cxn>
              </a:cxnLst>
              <a:rect l="0" t="0" r="r" b="b"/>
              <a:pathLst>
                <a:path w="6" h="6">
                  <a:moveTo>
                    <a:pt x="3" y="0"/>
                  </a:moveTo>
                  <a:cubicBezTo>
                    <a:pt x="4" y="0"/>
                    <a:pt x="5" y="1"/>
                    <a:pt x="6" y="2"/>
                  </a:cubicBezTo>
                  <a:cubicBezTo>
                    <a:pt x="6" y="4"/>
                    <a:pt x="5" y="5"/>
                    <a:pt x="4" y="5"/>
                  </a:cubicBezTo>
                  <a:cubicBezTo>
                    <a:pt x="2" y="6"/>
                    <a:pt x="1" y="5"/>
                    <a:pt x="1" y="3"/>
                  </a:cubicBezTo>
                  <a:cubicBezTo>
                    <a:pt x="0" y="2"/>
                    <a:pt x="1" y="1"/>
                    <a:pt x="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9" name="Freeform 150"/>
            <p:cNvSpPr>
              <a:spLocks/>
            </p:cNvSpPr>
            <p:nvPr/>
          </p:nvSpPr>
          <p:spPr bwMode="auto">
            <a:xfrm>
              <a:off x="7746891" y="2734629"/>
              <a:ext cx="12310" cy="12310"/>
            </a:xfrm>
            <a:custGeom>
              <a:avLst/>
              <a:gdLst>
                <a:gd name="T0" fmla="*/ 3 w 6"/>
                <a:gd name="T1" fmla="*/ 1 h 6"/>
                <a:gd name="T2" fmla="*/ 6 w 6"/>
                <a:gd name="T3" fmla="*/ 3 h 6"/>
                <a:gd name="T4" fmla="*/ 4 w 6"/>
                <a:gd name="T5" fmla="*/ 6 h 6"/>
                <a:gd name="T6" fmla="*/ 1 w 6"/>
                <a:gd name="T7" fmla="*/ 4 h 6"/>
                <a:gd name="T8" fmla="*/ 3 w 6"/>
                <a:gd name="T9" fmla="*/ 1 h 6"/>
              </a:gdLst>
              <a:ahLst/>
              <a:cxnLst>
                <a:cxn ang="0">
                  <a:pos x="T0" y="T1"/>
                </a:cxn>
                <a:cxn ang="0">
                  <a:pos x="T2" y="T3"/>
                </a:cxn>
                <a:cxn ang="0">
                  <a:pos x="T4" y="T5"/>
                </a:cxn>
                <a:cxn ang="0">
                  <a:pos x="T6" y="T7"/>
                </a:cxn>
                <a:cxn ang="0">
                  <a:pos x="T8" y="T9"/>
                </a:cxn>
              </a:cxnLst>
              <a:rect l="0" t="0" r="r" b="b"/>
              <a:pathLst>
                <a:path w="6" h="6">
                  <a:moveTo>
                    <a:pt x="3" y="1"/>
                  </a:moveTo>
                  <a:cubicBezTo>
                    <a:pt x="4" y="0"/>
                    <a:pt x="5" y="1"/>
                    <a:pt x="6" y="3"/>
                  </a:cubicBezTo>
                  <a:cubicBezTo>
                    <a:pt x="6" y="4"/>
                    <a:pt x="5" y="5"/>
                    <a:pt x="4" y="6"/>
                  </a:cubicBezTo>
                  <a:cubicBezTo>
                    <a:pt x="2" y="6"/>
                    <a:pt x="1" y="5"/>
                    <a:pt x="1" y="4"/>
                  </a:cubicBezTo>
                  <a:cubicBezTo>
                    <a:pt x="0" y="2"/>
                    <a:pt x="1" y="1"/>
                    <a:pt x="3" y="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0" name="Freeform 151"/>
            <p:cNvSpPr>
              <a:spLocks/>
            </p:cNvSpPr>
            <p:nvPr/>
          </p:nvSpPr>
          <p:spPr bwMode="auto">
            <a:xfrm>
              <a:off x="7716995" y="2691544"/>
              <a:ext cx="13189" cy="9672"/>
            </a:xfrm>
            <a:custGeom>
              <a:avLst/>
              <a:gdLst>
                <a:gd name="T0" fmla="*/ 2 w 6"/>
                <a:gd name="T1" fmla="*/ 0 h 5"/>
                <a:gd name="T2" fmla="*/ 5 w 6"/>
                <a:gd name="T3" fmla="*/ 2 h 5"/>
                <a:gd name="T4" fmla="*/ 3 w 6"/>
                <a:gd name="T5" fmla="*/ 5 h 5"/>
                <a:gd name="T6" fmla="*/ 0 w 6"/>
                <a:gd name="T7" fmla="*/ 3 h 5"/>
                <a:gd name="T8" fmla="*/ 2 w 6"/>
                <a:gd name="T9" fmla="*/ 0 h 5"/>
              </a:gdLst>
              <a:ahLst/>
              <a:cxnLst>
                <a:cxn ang="0">
                  <a:pos x="T0" y="T1"/>
                </a:cxn>
                <a:cxn ang="0">
                  <a:pos x="T2" y="T3"/>
                </a:cxn>
                <a:cxn ang="0">
                  <a:pos x="T4" y="T5"/>
                </a:cxn>
                <a:cxn ang="0">
                  <a:pos x="T6" y="T7"/>
                </a:cxn>
                <a:cxn ang="0">
                  <a:pos x="T8" y="T9"/>
                </a:cxn>
              </a:cxnLst>
              <a:rect l="0" t="0" r="r" b="b"/>
              <a:pathLst>
                <a:path w="6" h="5">
                  <a:moveTo>
                    <a:pt x="2" y="0"/>
                  </a:moveTo>
                  <a:cubicBezTo>
                    <a:pt x="4" y="0"/>
                    <a:pt x="5" y="1"/>
                    <a:pt x="5" y="2"/>
                  </a:cubicBezTo>
                  <a:cubicBezTo>
                    <a:pt x="6" y="3"/>
                    <a:pt x="5" y="5"/>
                    <a:pt x="3" y="5"/>
                  </a:cubicBezTo>
                  <a:cubicBezTo>
                    <a:pt x="2" y="5"/>
                    <a:pt x="1" y="5"/>
                    <a:pt x="0" y="3"/>
                  </a:cubicBezTo>
                  <a:cubicBezTo>
                    <a:pt x="0" y="2"/>
                    <a:pt x="1" y="0"/>
                    <a:pt x="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1" name="Freeform 152"/>
            <p:cNvSpPr>
              <a:spLocks/>
            </p:cNvSpPr>
            <p:nvPr/>
          </p:nvSpPr>
          <p:spPr bwMode="auto">
            <a:xfrm>
              <a:off x="7710840" y="2711767"/>
              <a:ext cx="13189" cy="10552"/>
            </a:xfrm>
            <a:custGeom>
              <a:avLst/>
              <a:gdLst>
                <a:gd name="T0" fmla="*/ 3 w 6"/>
                <a:gd name="T1" fmla="*/ 0 h 5"/>
                <a:gd name="T2" fmla="*/ 6 w 6"/>
                <a:gd name="T3" fmla="*/ 2 h 5"/>
                <a:gd name="T4" fmla="*/ 4 w 6"/>
                <a:gd name="T5" fmla="*/ 5 h 5"/>
                <a:gd name="T6" fmla="*/ 1 w 6"/>
                <a:gd name="T7" fmla="*/ 3 h 5"/>
                <a:gd name="T8" fmla="*/ 3 w 6"/>
                <a:gd name="T9" fmla="*/ 0 h 5"/>
              </a:gdLst>
              <a:ahLst/>
              <a:cxnLst>
                <a:cxn ang="0">
                  <a:pos x="T0" y="T1"/>
                </a:cxn>
                <a:cxn ang="0">
                  <a:pos x="T2" y="T3"/>
                </a:cxn>
                <a:cxn ang="0">
                  <a:pos x="T4" y="T5"/>
                </a:cxn>
                <a:cxn ang="0">
                  <a:pos x="T6" y="T7"/>
                </a:cxn>
                <a:cxn ang="0">
                  <a:pos x="T8" y="T9"/>
                </a:cxn>
              </a:cxnLst>
              <a:rect l="0" t="0" r="r" b="b"/>
              <a:pathLst>
                <a:path w="6" h="5">
                  <a:moveTo>
                    <a:pt x="3" y="0"/>
                  </a:moveTo>
                  <a:cubicBezTo>
                    <a:pt x="4" y="0"/>
                    <a:pt x="5" y="1"/>
                    <a:pt x="6" y="2"/>
                  </a:cubicBezTo>
                  <a:cubicBezTo>
                    <a:pt x="6" y="4"/>
                    <a:pt x="5" y="5"/>
                    <a:pt x="4" y="5"/>
                  </a:cubicBezTo>
                  <a:cubicBezTo>
                    <a:pt x="2" y="5"/>
                    <a:pt x="1" y="5"/>
                    <a:pt x="1" y="3"/>
                  </a:cubicBezTo>
                  <a:cubicBezTo>
                    <a:pt x="0" y="2"/>
                    <a:pt x="1" y="0"/>
                    <a:pt x="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2" name="Freeform 153"/>
            <p:cNvSpPr>
              <a:spLocks/>
            </p:cNvSpPr>
            <p:nvPr/>
          </p:nvSpPr>
          <p:spPr bwMode="auto">
            <a:xfrm>
              <a:off x="7725788" y="2731112"/>
              <a:ext cx="12310" cy="12310"/>
            </a:xfrm>
            <a:custGeom>
              <a:avLst/>
              <a:gdLst>
                <a:gd name="T0" fmla="*/ 2 w 6"/>
                <a:gd name="T1" fmla="*/ 0 h 6"/>
                <a:gd name="T2" fmla="*/ 5 w 6"/>
                <a:gd name="T3" fmla="*/ 2 h 6"/>
                <a:gd name="T4" fmla="*/ 3 w 6"/>
                <a:gd name="T5" fmla="*/ 5 h 6"/>
                <a:gd name="T6" fmla="*/ 0 w 6"/>
                <a:gd name="T7" fmla="*/ 3 h 6"/>
                <a:gd name="T8" fmla="*/ 2 w 6"/>
                <a:gd name="T9" fmla="*/ 0 h 6"/>
              </a:gdLst>
              <a:ahLst/>
              <a:cxnLst>
                <a:cxn ang="0">
                  <a:pos x="T0" y="T1"/>
                </a:cxn>
                <a:cxn ang="0">
                  <a:pos x="T2" y="T3"/>
                </a:cxn>
                <a:cxn ang="0">
                  <a:pos x="T4" y="T5"/>
                </a:cxn>
                <a:cxn ang="0">
                  <a:pos x="T6" y="T7"/>
                </a:cxn>
                <a:cxn ang="0">
                  <a:pos x="T8" y="T9"/>
                </a:cxn>
              </a:cxnLst>
              <a:rect l="0" t="0" r="r" b="b"/>
              <a:pathLst>
                <a:path w="6" h="6">
                  <a:moveTo>
                    <a:pt x="2" y="0"/>
                  </a:moveTo>
                  <a:cubicBezTo>
                    <a:pt x="4" y="0"/>
                    <a:pt x="5" y="1"/>
                    <a:pt x="5" y="2"/>
                  </a:cubicBezTo>
                  <a:cubicBezTo>
                    <a:pt x="6" y="4"/>
                    <a:pt x="5" y="5"/>
                    <a:pt x="3" y="5"/>
                  </a:cubicBezTo>
                  <a:cubicBezTo>
                    <a:pt x="2" y="6"/>
                    <a:pt x="1" y="5"/>
                    <a:pt x="0" y="3"/>
                  </a:cubicBezTo>
                  <a:cubicBezTo>
                    <a:pt x="0" y="2"/>
                    <a:pt x="1" y="1"/>
                    <a:pt x="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3" name="Freeform 154"/>
            <p:cNvSpPr>
              <a:spLocks/>
            </p:cNvSpPr>
            <p:nvPr/>
          </p:nvSpPr>
          <p:spPr bwMode="auto">
            <a:xfrm>
              <a:off x="7756563" y="2682751"/>
              <a:ext cx="13189" cy="10552"/>
            </a:xfrm>
            <a:custGeom>
              <a:avLst/>
              <a:gdLst>
                <a:gd name="T0" fmla="*/ 3 w 6"/>
                <a:gd name="T1" fmla="*/ 0 h 5"/>
                <a:gd name="T2" fmla="*/ 1 w 6"/>
                <a:gd name="T3" fmla="*/ 3 h 5"/>
                <a:gd name="T4" fmla="*/ 4 w 6"/>
                <a:gd name="T5" fmla="*/ 5 h 5"/>
                <a:gd name="T6" fmla="*/ 6 w 6"/>
                <a:gd name="T7" fmla="*/ 2 h 5"/>
                <a:gd name="T8" fmla="*/ 3 w 6"/>
                <a:gd name="T9" fmla="*/ 0 h 5"/>
              </a:gdLst>
              <a:ahLst/>
              <a:cxnLst>
                <a:cxn ang="0">
                  <a:pos x="T0" y="T1"/>
                </a:cxn>
                <a:cxn ang="0">
                  <a:pos x="T2" y="T3"/>
                </a:cxn>
                <a:cxn ang="0">
                  <a:pos x="T4" y="T5"/>
                </a:cxn>
                <a:cxn ang="0">
                  <a:pos x="T6" y="T7"/>
                </a:cxn>
                <a:cxn ang="0">
                  <a:pos x="T8" y="T9"/>
                </a:cxn>
              </a:cxnLst>
              <a:rect l="0" t="0" r="r" b="b"/>
              <a:pathLst>
                <a:path w="6" h="5">
                  <a:moveTo>
                    <a:pt x="3" y="0"/>
                  </a:moveTo>
                  <a:cubicBezTo>
                    <a:pt x="1" y="0"/>
                    <a:pt x="0" y="2"/>
                    <a:pt x="1" y="3"/>
                  </a:cubicBezTo>
                  <a:cubicBezTo>
                    <a:pt x="1" y="4"/>
                    <a:pt x="2" y="5"/>
                    <a:pt x="4" y="5"/>
                  </a:cubicBezTo>
                  <a:cubicBezTo>
                    <a:pt x="5" y="5"/>
                    <a:pt x="6" y="3"/>
                    <a:pt x="6" y="2"/>
                  </a:cubicBezTo>
                  <a:cubicBezTo>
                    <a:pt x="5" y="1"/>
                    <a:pt x="4" y="0"/>
                    <a:pt x="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4" name="Freeform 155"/>
            <p:cNvSpPr>
              <a:spLocks/>
            </p:cNvSpPr>
            <p:nvPr/>
          </p:nvSpPr>
          <p:spPr bwMode="auto">
            <a:xfrm>
              <a:off x="7771511" y="2699457"/>
              <a:ext cx="12310" cy="10552"/>
            </a:xfrm>
            <a:custGeom>
              <a:avLst/>
              <a:gdLst>
                <a:gd name="T0" fmla="*/ 2 w 6"/>
                <a:gd name="T1" fmla="*/ 0 h 5"/>
                <a:gd name="T2" fmla="*/ 0 w 6"/>
                <a:gd name="T3" fmla="*/ 3 h 5"/>
                <a:gd name="T4" fmla="*/ 3 w 6"/>
                <a:gd name="T5" fmla="*/ 5 h 5"/>
                <a:gd name="T6" fmla="*/ 5 w 6"/>
                <a:gd name="T7" fmla="*/ 2 h 5"/>
                <a:gd name="T8" fmla="*/ 2 w 6"/>
                <a:gd name="T9" fmla="*/ 0 h 5"/>
              </a:gdLst>
              <a:ahLst/>
              <a:cxnLst>
                <a:cxn ang="0">
                  <a:pos x="T0" y="T1"/>
                </a:cxn>
                <a:cxn ang="0">
                  <a:pos x="T2" y="T3"/>
                </a:cxn>
                <a:cxn ang="0">
                  <a:pos x="T4" y="T5"/>
                </a:cxn>
                <a:cxn ang="0">
                  <a:pos x="T6" y="T7"/>
                </a:cxn>
                <a:cxn ang="0">
                  <a:pos x="T8" y="T9"/>
                </a:cxn>
              </a:cxnLst>
              <a:rect l="0" t="0" r="r" b="b"/>
              <a:pathLst>
                <a:path w="6" h="5">
                  <a:moveTo>
                    <a:pt x="2" y="0"/>
                  </a:moveTo>
                  <a:cubicBezTo>
                    <a:pt x="1" y="0"/>
                    <a:pt x="0" y="2"/>
                    <a:pt x="0" y="3"/>
                  </a:cubicBezTo>
                  <a:cubicBezTo>
                    <a:pt x="1" y="4"/>
                    <a:pt x="2" y="5"/>
                    <a:pt x="3" y="5"/>
                  </a:cubicBezTo>
                  <a:cubicBezTo>
                    <a:pt x="5" y="5"/>
                    <a:pt x="6" y="3"/>
                    <a:pt x="5" y="2"/>
                  </a:cubicBezTo>
                  <a:cubicBezTo>
                    <a:pt x="5" y="1"/>
                    <a:pt x="4" y="0"/>
                    <a:pt x="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5" name="Freeform 156"/>
            <p:cNvSpPr>
              <a:spLocks/>
            </p:cNvSpPr>
            <p:nvPr/>
          </p:nvSpPr>
          <p:spPr bwMode="auto">
            <a:xfrm>
              <a:off x="7767115" y="2722319"/>
              <a:ext cx="10552" cy="10552"/>
            </a:xfrm>
            <a:custGeom>
              <a:avLst/>
              <a:gdLst>
                <a:gd name="T0" fmla="*/ 2 w 5"/>
                <a:gd name="T1" fmla="*/ 0 h 5"/>
                <a:gd name="T2" fmla="*/ 0 w 5"/>
                <a:gd name="T3" fmla="*/ 3 h 5"/>
                <a:gd name="T4" fmla="*/ 3 w 5"/>
                <a:gd name="T5" fmla="*/ 5 h 5"/>
                <a:gd name="T6" fmla="*/ 5 w 5"/>
                <a:gd name="T7" fmla="*/ 2 h 5"/>
                <a:gd name="T8" fmla="*/ 2 w 5"/>
                <a:gd name="T9" fmla="*/ 0 h 5"/>
              </a:gdLst>
              <a:ahLst/>
              <a:cxnLst>
                <a:cxn ang="0">
                  <a:pos x="T0" y="T1"/>
                </a:cxn>
                <a:cxn ang="0">
                  <a:pos x="T2" y="T3"/>
                </a:cxn>
                <a:cxn ang="0">
                  <a:pos x="T4" y="T5"/>
                </a:cxn>
                <a:cxn ang="0">
                  <a:pos x="T6" y="T7"/>
                </a:cxn>
                <a:cxn ang="0">
                  <a:pos x="T8" y="T9"/>
                </a:cxn>
              </a:cxnLst>
              <a:rect l="0" t="0" r="r" b="b"/>
              <a:pathLst>
                <a:path w="5" h="5">
                  <a:moveTo>
                    <a:pt x="2" y="0"/>
                  </a:moveTo>
                  <a:cubicBezTo>
                    <a:pt x="0" y="0"/>
                    <a:pt x="0" y="2"/>
                    <a:pt x="0" y="3"/>
                  </a:cubicBezTo>
                  <a:cubicBezTo>
                    <a:pt x="0" y="4"/>
                    <a:pt x="2" y="5"/>
                    <a:pt x="3" y="5"/>
                  </a:cubicBezTo>
                  <a:cubicBezTo>
                    <a:pt x="4" y="5"/>
                    <a:pt x="5" y="3"/>
                    <a:pt x="5" y="2"/>
                  </a:cubicBezTo>
                  <a:cubicBezTo>
                    <a:pt x="5" y="1"/>
                    <a:pt x="3" y="0"/>
                    <a:pt x="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6" name="Freeform 157"/>
            <p:cNvSpPr>
              <a:spLocks/>
            </p:cNvSpPr>
            <p:nvPr/>
          </p:nvSpPr>
          <p:spPr bwMode="auto">
            <a:xfrm>
              <a:off x="7733702" y="2697699"/>
              <a:ext cx="25499" cy="24620"/>
            </a:xfrm>
            <a:custGeom>
              <a:avLst/>
              <a:gdLst>
                <a:gd name="T0" fmla="*/ 5 w 12"/>
                <a:gd name="T1" fmla="*/ 1 h 12"/>
                <a:gd name="T2" fmla="*/ 11 w 12"/>
                <a:gd name="T3" fmla="*/ 5 h 12"/>
                <a:gd name="T4" fmla="*/ 7 w 12"/>
                <a:gd name="T5" fmla="*/ 12 h 12"/>
                <a:gd name="T6" fmla="*/ 1 w 12"/>
                <a:gd name="T7" fmla="*/ 7 h 12"/>
                <a:gd name="T8" fmla="*/ 5 w 12"/>
                <a:gd name="T9" fmla="*/ 1 h 12"/>
              </a:gdLst>
              <a:ahLst/>
              <a:cxnLst>
                <a:cxn ang="0">
                  <a:pos x="T0" y="T1"/>
                </a:cxn>
                <a:cxn ang="0">
                  <a:pos x="T2" y="T3"/>
                </a:cxn>
                <a:cxn ang="0">
                  <a:pos x="T4" y="T5"/>
                </a:cxn>
                <a:cxn ang="0">
                  <a:pos x="T6" y="T7"/>
                </a:cxn>
                <a:cxn ang="0">
                  <a:pos x="T8" y="T9"/>
                </a:cxn>
              </a:cxnLst>
              <a:rect l="0" t="0" r="r" b="b"/>
              <a:pathLst>
                <a:path w="12" h="12">
                  <a:moveTo>
                    <a:pt x="5" y="1"/>
                  </a:moveTo>
                  <a:cubicBezTo>
                    <a:pt x="8" y="0"/>
                    <a:pt x="11" y="2"/>
                    <a:pt x="11" y="5"/>
                  </a:cubicBezTo>
                  <a:cubicBezTo>
                    <a:pt x="12" y="8"/>
                    <a:pt x="10" y="11"/>
                    <a:pt x="7" y="12"/>
                  </a:cubicBezTo>
                  <a:cubicBezTo>
                    <a:pt x="4" y="12"/>
                    <a:pt x="1" y="10"/>
                    <a:pt x="1" y="7"/>
                  </a:cubicBezTo>
                  <a:cubicBezTo>
                    <a:pt x="0" y="5"/>
                    <a:pt x="2" y="2"/>
                    <a:pt x="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038029960"/>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out)">
                                      <p:cBhvr>
                                        <p:cTn id="7" dur="1000"/>
                                        <p:tgtEl>
                                          <p:spTgt spid="3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circle(out)">
                                      <p:cBhvr>
                                        <p:cTn id="10" dur="1000"/>
                                        <p:tgtEl>
                                          <p:spTgt spid="36"/>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circle(out)">
                                      <p:cBhvr>
                                        <p:cTn id="13" dur="1000"/>
                                        <p:tgtEl>
                                          <p:spTgt spid="37"/>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circle(out)">
                                      <p:cBhvr>
                                        <p:cTn id="16" dur="1000"/>
                                        <p:tgtEl>
                                          <p:spTgt spid="38"/>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circle(out)">
                                      <p:cBhvr>
                                        <p:cTn id="19" dur="1000"/>
                                        <p:tgtEl>
                                          <p:spTgt spid="39"/>
                                        </p:tgtEl>
                                      </p:cBhvr>
                                    </p:animEffect>
                                  </p:childTnLst>
                                </p:cTn>
                              </p:par>
                              <p:par>
                                <p:cTn id="20" presetID="6" presetClass="entr" presetSubtype="32"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circle(out)">
                                      <p:cBhvr>
                                        <p:cTn id="22" dur="1000"/>
                                        <p:tgtEl>
                                          <p:spTgt spid="40"/>
                                        </p:tgtEl>
                                      </p:cBhvr>
                                    </p:animEffect>
                                  </p:childTnLst>
                                </p:cTn>
                              </p:par>
                              <p:par>
                                <p:cTn id="23" presetID="6" presetClass="entr" presetSubtype="32"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circle(out)">
                                      <p:cBhvr>
                                        <p:cTn id="25" dur="1000"/>
                                        <p:tgtEl>
                                          <p:spTgt spid="41"/>
                                        </p:tgtEl>
                                      </p:cBhvr>
                                    </p:animEffect>
                                  </p:childTnLst>
                                </p:cTn>
                              </p:par>
                              <p:par>
                                <p:cTn id="26" presetID="6" presetClass="entr" presetSubtype="32"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circle(out)">
                                      <p:cBhvr>
                                        <p:cTn id="28" dur="1000"/>
                                        <p:tgtEl>
                                          <p:spTgt spid="42"/>
                                        </p:tgtEl>
                                      </p:cBhvr>
                                    </p:animEffect>
                                  </p:childTnLst>
                                </p:cTn>
                              </p:par>
                              <p:par>
                                <p:cTn id="29" presetID="6" presetClass="entr" presetSubtype="32"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circle(out)">
                                      <p:cBhvr>
                                        <p:cTn id="31" dur="1000"/>
                                        <p:tgtEl>
                                          <p:spTgt spid="43"/>
                                        </p:tgtEl>
                                      </p:cBhvr>
                                    </p:animEffect>
                                  </p:childTnLst>
                                </p:cTn>
                              </p:par>
                              <p:par>
                                <p:cTn id="32" presetID="6" presetClass="entr" presetSubtype="32"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circle(out)">
                                      <p:cBhvr>
                                        <p:cTn id="34" dur="1000"/>
                                        <p:tgtEl>
                                          <p:spTgt spid="44"/>
                                        </p:tgtEl>
                                      </p:cBhvr>
                                    </p:animEffect>
                                  </p:childTnLst>
                                </p:cTn>
                              </p:par>
                              <p:par>
                                <p:cTn id="35" presetID="6" presetClass="entr" presetSubtype="32"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circle(out)">
                                      <p:cBhvr>
                                        <p:cTn id="37" dur="1000"/>
                                        <p:tgtEl>
                                          <p:spTgt spid="45"/>
                                        </p:tgtEl>
                                      </p:cBhvr>
                                    </p:animEffect>
                                  </p:childTnLst>
                                </p:cTn>
                              </p:par>
                              <p:par>
                                <p:cTn id="38" presetID="6" presetClass="entr" presetSubtype="32"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circle(out)">
                                      <p:cBhvr>
                                        <p:cTn id="40" dur="1000"/>
                                        <p:tgtEl>
                                          <p:spTgt spid="46"/>
                                        </p:tgtEl>
                                      </p:cBhvr>
                                    </p:animEffect>
                                  </p:childTnLst>
                                </p:cTn>
                              </p:par>
                              <p:par>
                                <p:cTn id="41" presetID="6" presetClass="entr" presetSubtype="32"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circle(out)">
                                      <p:cBhvr>
                                        <p:cTn id="43" dur="1000"/>
                                        <p:tgtEl>
                                          <p:spTgt spid="47"/>
                                        </p:tgtEl>
                                      </p:cBhvr>
                                    </p:animEffect>
                                  </p:childTnLst>
                                </p:cTn>
                              </p:par>
                              <p:par>
                                <p:cTn id="44" presetID="6" presetClass="entr" presetSubtype="32" fill="hold" grpId="0"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circle(out)">
                                      <p:cBhvr>
                                        <p:cTn id="46" dur="1000"/>
                                        <p:tgtEl>
                                          <p:spTgt spid="48"/>
                                        </p:tgtEl>
                                      </p:cBhvr>
                                    </p:animEffect>
                                  </p:childTnLst>
                                </p:cTn>
                              </p:par>
                              <p:par>
                                <p:cTn id="47" presetID="6" presetClass="entr" presetSubtype="32"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circle(out)">
                                      <p:cBhvr>
                                        <p:cTn id="49" dur="1000"/>
                                        <p:tgtEl>
                                          <p:spTgt spid="49"/>
                                        </p:tgtEl>
                                      </p:cBhvr>
                                    </p:animEffect>
                                  </p:childTnLst>
                                </p:cTn>
                              </p:par>
                              <p:par>
                                <p:cTn id="50" presetID="6" presetClass="entr" presetSubtype="32"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circle(out)">
                                      <p:cBhvr>
                                        <p:cTn id="52" dur="1000"/>
                                        <p:tgtEl>
                                          <p:spTgt spid="50"/>
                                        </p:tgtEl>
                                      </p:cBhvr>
                                    </p:animEffect>
                                  </p:childTnLst>
                                </p:cTn>
                              </p:par>
                              <p:par>
                                <p:cTn id="53" presetID="6" presetClass="entr" presetSubtype="32" fill="hold" grpId="0" nodeType="with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circle(out)">
                                      <p:cBhvr>
                                        <p:cTn id="55" dur="1000"/>
                                        <p:tgtEl>
                                          <p:spTgt spid="51"/>
                                        </p:tgtEl>
                                      </p:cBhvr>
                                    </p:animEffect>
                                  </p:childTnLst>
                                </p:cTn>
                              </p:par>
                              <p:par>
                                <p:cTn id="56" presetID="6" presetClass="entr" presetSubtype="32" fill="hold" grpId="0" nodeType="with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circle(out)">
                                      <p:cBhvr>
                                        <p:cTn id="58" dur="1000"/>
                                        <p:tgtEl>
                                          <p:spTgt spid="52"/>
                                        </p:tgtEl>
                                      </p:cBhvr>
                                    </p:animEffect>
                                  </p:childTnLst>
                                </p:cTn>
                              </p:par>
                              <p:par>
                                <p:cTn id="59" presetID="6" presetClass="entr" presetSubtype="32" fill="hold" grpId="0" nodeType="with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circle(out)">
                                      <p:cBhvr>
                                        <p:cTn id="61" dur="1000"/>
                                        <p:tgtEl>
                                          <p:spTgt spid="53"/>
                                        </p:tgtEl>
                                      </p:cBhvr>
                                    </p:animEffect>
                                  </p:childTnLst>
                                </p:cTn>
                              </p:par>
                              <p:par>
                                <p:cTn id="62" presetID="6" presetClass="entr" presetSubtype="32" fill="hold" grpId="0" nodeType="with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circle(out)">
                                      <p:cBhvr>
                                        <p:cTn id="64" dur="1000"/>
                                        <p:tgtEl>
                                          <p:spTgt spid="54"/>
                                        </p:tgtEl>
                                      </p:cBhvr>
                                    </p:animEffect>
                                  </p:childTnLst>
                                </p:cTn>
                              </p:par>
                              <p:par>
                                <p:cTn id="65" presetID="6" presetClass="entr" presetSubtype="32"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circle(out)">
                                      <p:cBhvr>
                                        <p:cTn id="67" dur="1000"/>
                                        <p:tgtEl>
                                          <p:spTgt spid="55"/>
                                        </p:tgtEl>
                                      </p:cBhvr>
                                    </p:animEffect>
                                  </p:childTnLst>
                                </p:cTn>
                              </p:par>
                              <p:par>
                                <p:cTn id="68" presetID="6" presetClass="entr" presetSubtype="32" fill="hold" grpId="0" nodeType="with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circle(out)">
                                      <p:cBhvr>
                                        <p:cTn id="70" dur="1000"/>
                                        <p:tgtEl>
                                          <p:spTgt spid="56"/>
                                        </p:tgtEl>
                                      </p:cBhvr>
                                    </p:animEffect>
                                  </p:childTnLst>
                                </p:cTn>
                              </p:par>
                              <p:par>
                                <p:cTn id="71" presetID="6" presetClass="entr" presetSubtype="32"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circle(out)">
                                      <p:cBhvr>
                                        <p:cTn id="73" dur="1000"/>
                                        <p:tgtEl>
                                          <p:spTgt spid="57"/>
                                        </p:tgtEl>
                                      </p:cBhvr>
                                    </p:animEffect>
                                  </p:childTnLst>
                                </p:cTn>
                              </p:par>
                              <p:par>
                                <p:cTn id="74" presetID="6" presetClass="entr" presetSubtype="32" fill="hold" grpId="0"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circle(out)">
                                      <p:cBhvr>
                                        <p:cTn id="76" dur="1000"/>
                                        <p:tgtEl>
                                          <p:spTgt spid="58"/>
                                        </p:tgtEl>
                                      </p:cBhvr>
                                    </p:animEffect>
                                  </p:childTnLst>
                                </p:cTn>
                              </p:par>
                              <p:par>
                                <p:cTn id="77" presetID="6" presetClass="entr" presetSubtype="32" fill="hold" grpId="0" nodeType="with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circle(out)">
                                      <p:cBhvr>
                                        <p:cTn id="79" dur="1000"/>
                                        <p:tgtEl>
                                          <p:spTgt spid="59"/>
                                        </p:tgtEl>
                                      </p:cBhvr>
                                    </p:animEffect>
                                  </p:childTnLst>
                                </p:cTn>
                              </p:par>
                              <p:par>
                                <p:cTn id="80" presetID="6" presetClass="entr" presetSubtype="32" fill="hold" grpId="0"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circle(out)">
                                      <p:cBhvr>
                                        <p:cTn id="82" dur="1000"/>
                                        <p:tgtEl>
                                          <p:spTgt spid="60"/>
                                        </p:tgtEl>
                                      </p:cBhvr>
                                    </p:animEffect>
                                  </p:childTnLst>
                                </p:cTn>
                              </p:par>
                              <p:par>
                                <p:cTn id="83" presetID="6" presetClass="entr" presetSubtype="32" fill="hold" grpId="0" nodeType="with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circle(out)">
                                      <p:cBhvr>
                                        <p:cTn id="85" dur="1000"/>
                                        <p:tgtEl>
                                          <p:spTgt spid="61"/>
                                        </p:tgtEl>
                                      </p:cBhvr>
                                    </p:animEffect>
                                  </p:childTnLst>
                                </p:cTn>
                              </p:par>
                              <p:par>
                                <p:cTn id="86" presetID="6" presetClass="entr" presetSubtype="32" fill="hold" grpId="0" nodeType="withEffect">
                                  <p:stCondLst>
                                    <p:cond delay="0"/>
                                  </p:stCondLst>
                                  <p:childTnLst>
                                    <p:set>
                                      <p:cBhvr>
                                        <p:cTn id="87" dur="1" fill="hold">
                                          <p:stCondLst>
                                            <p:cond delay="0"/>
                                          </p:stCondLst>
                                        </p:cTn>
                                        <p:tgtEl>
                                          <p:spTgt spid="62"/>
                                        </p:tgtEl>
                                        <p:attrNameLst>
                                          <p:attrName>style.visibility</p:attrName>
                                        </p:attrNameLst>
                                      </p:cBhvr>
                                      <p:to>
                                        <p:strVal val="visible"/>
                                      </p:to>
                                    </p:set>
                                    <p:animEffect transition="in" filter="circle(out)">
                                      <p:cBhvr>
                                        <p:cTn id="88" dur="1000"/>
                                        <p:tgtEl>
                                          <p:spTgt spid="62"/>
                                        </p:tgtEl>
                                      </p:cBhvr>
                                    </p:animEffect>
                                  </p:childTnLst>
                                </p:cTn>
                              </p:par>
                              <p:par>
                                <p:cTn id="89" presetID="6" presetClass="entr" presetSubtype="32" fill="hold" grpId="0" nodeType="withEffect">
                                  <p:stCondLst>
                                    <p:cond delay="0"/>
                                  </p:stCondLst>
                                  <p:childTnLst>
                                    <p:set>
                                      <p:cBhvr>
                                        <p:cTn id="90" dur="1" fill="hold">
                                          <p:stCondLst>
                                            <p:cond delay="0"/>
                                          </p:stCondLst>
                                        </p:cTn>
                                        <p:tgtEl>
                                          <p:spTgt spid="63"/>
                                        </p:tgtEl>
                                        <p:attrNameLst>
                                          <p:attrName>style.visibility</p:attrName>
                                        </p:attrNameLst>
                                      </p:cBhvr>
                                      <p:to>
                                        <p:strVal val="visible"/>
                                      </p:to>
                                    </p:set>
                                    <p:animEffect transition="in" filter="circle(out)">
                                      <p:cBhvr>
                                        <p:cTn id="91" dur="1000"/>
                                        <p:tgtEl>
                                          <p:spTgt spid="63"/>
                                        </p:tgtEl>
                                      </p:cBhvr>
                                    </p:animEffect>
                                  </p:childTnLst>
                                </p:cTn>
                              </p:par>
                              <p:par>
                                <p:cTn id="92" presetID="6" presetClass="entr" presetSubtype="32" fill="hold" grpId="0" nodeType="withEffect">
                                  <p:stCondLst>
                                    <p:cond delay="0"/>
                                  </p:stCondLst>
                                  <p:childTnLst>
                                    <p:set>
                                      <p:cBhvr>
                                        <p:cTn id="93" dur="1" fill="hold">
                                          <p:stCondLst>
                                            <p:cond delay="0"/>
                                          </p:stCondLst>
                                        </p:cTn>
                                        <p:tgtEl>
                                          <p:spTgt spid="64"/>
                                        </p:tgtEl>
                                        <p:attrNameLst>
                                          <p:attrName>style.visibility</p:attrName>
                                        </p:attrNameLst>
                                      </p:cBhvr>
                                      <p:to>
                                        <p:strVal val="visible"/>
                                      </p:to>
                                    </p:set>
                                    <p:animEffect transition="in" filter="circle(out)">
                                      <p:cBhvr>
                                        <p:cTn id="94" dur="1000"/>
                                        <p:tgtEl>
                                          <p:spTgt spid="64"/>
                                        </p:tgtEl>
                                      </p:cBhvr>
                                    </p:animEffect>
                                  </p:childTnLst>
                                </p:cTn>
                              </p:par>
                              <p:par>
                                <p:cTn id="95" presetID="6" presetClass="entr" presetSubtype="32" fill="hold" grpId="0"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circle(out)">
                                      <p:cBhvr>
                                        <p:cTn id="97" dur="1000"/>
                                        <p:tgtEl>
                                          <p:spTgt spid="65"/>
                                        </p:tgtEl>
                                      </p:cBhvr>
                                    </p:animEffect>
                                  </p:childTnLst>
                                </p:cTn>
                              </p:par>
                              <p:par>
                                <p:cTn id="98" presetID="6" presetClass="entr" presetSubtype="32" fill="hold" grpId="0"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circle(out)">
                                      <p:cBhvr>
                                        <p:cTn id="100" dur="1000"/>
                                        <p:tgtEl>
                                          <p:spTgt spid="66"/>
                                        </p:tgtEl>
                                      </p:cBhvr>
                                    </p:animEffect>
                                  </p:childTnLst>
                                </p:cTn>
                              </p:par>
                              <p:par>
                                <p:cTn id="101" presetID="6" presetClass="entr" presetSubtype="32" fill="hold" grpId="0"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circle(out)">
                                      <p:cBhvr>
                                        <p:cTn id="103" dur="1000"/>
                                        <p:tgtEl>
                                          <p:spTgt spid="67"/>
                                        </p:tgtEl>
                                      </p:cBhvr>
                                    </p:animEffect>
                                  </p:childTnLst>
                                </p:cTn>
                              </p:par>
                              <p:par>
                                <p:cTn id="104" presetID="6" presetClass="entr" presetSubtype="32" fill="hold" grpId="0" nodeType="withEffect">
                                  <p:stCondLst>
                                    <p:cond delay="0"/>
                                  </p:stCondLst>
                                  <p:childTnLst>
                                    <p:set>
                                      <p:cBhvr>
                                        <p:cTn id="105" dur="1" fill="hold">
                                          <p:stCondLst>
                                            <p:cond delay="0"/>
                                          </p:stCondLst>
                                        </p:cTn>
                                        <p:tgtEl>
                                          <p:spTgt spid="68"/>
                                        </p:tgtEl>
                                        <p:attrNameLst>
                                          <p:attrName>style.visibility</p:attrName>
                                        </p:attrNameLst>
                                      </p:cBhvr>
                                      <p:to>
                                        <p:strVal val="visible"/>
                                      </p:to>
                                    </p:set>
                                    <p:animEffect transition="in" filter="circle(out)">
                                      <p:cBhvr>
                                        <p:cTn id="106" dur="1000"/>
                                        <p:tgtEl>
                                          <p:spTgt spid="68"/>
                                        </p:tgtEl>
                                      </p:cBhvr>
                                    </p:animEffect>
                                  </p:childTnLst>
                                </p:cTn>
                              </p:par>
                              <p:par>
                                <p:cTn id="107" presetID="6" presetClass="entr" presetSubtype="32" fill="hold" grpId="0" nodeType="withEffect">
                                  <p:stCondLst>
                                    <p:cond delay="0"/>
                                  </p:stCondLst>
                                  <p:childTnLst>
                                    <p:set>
                                      <p:cBhvr>
                                        <p:cTn id="108" dur="1" fill="hold">
                                          <p:stCondLst>
                                            <p:cond delay="0"/>
                                          </p:stCondLst>
                                        </p:cTn>
                                        <p:tgtEl>
                                          <p:spTgt spid="69"/>
                                        </p:tgtEl>
                                        <p:attrNameLst>
                                          <p:attrName>style.visibility</p:attrName>
                                        </p:attrNameLst>
                                      </p:cBhvr>
                                      <p:to>
                                        <p:strVal val="visible"/>
                                      </p:to>
                                    </p:set>
                                    <p:animEffect transition="in" filter="circle(out)">
                                      <p:cBhvr>
                                        <p:cTn id="109" dur="1000"/>
                                        <p:tgtEl>
                                          <p:spTgt spid="69"/>
                                        </p:tgtEl>
                                      </p:cBhvr>
                                    </p:animEffect>
                                  </p:childTnLst>
                                </p:cTn>
                              </p:par>
                              <p:par>
                                <p:cTn id="110" presetID="6" presetClass="entr" presetSubtype="32" fill="hold" grpId="0" nodeType="withEffect">
                                  <p:stCondLst>
                                    <p:cond delay="0"/>
                                  </p:stCondLst>
                                  <p:childTnLst>
                                    <p:set>
                                      <p:cBhvr>
                                        <p:cTn id="111" dur="1" fill="hold">
                                          <p:stCondLst>
                                            <p:cond delay="0"/>
                                          </p:stCondLst>
                                        </p:cTn>
                                        <p:tgtEl>
                                          <p:spTgt spid="70"/>
                                        </p:tgtEl>
                                        <p:attrNameLst>
                                          <p:attrName>style.visibility</p:attrName>
                                        </p:attrNameLst>
                                      </p:cBhvr>
                                      <p:to>
                                        <p:strVal val="visible"/>
                                      </p:to>
                                    </p:set>
                                    <p:animEffect transition="in" filter="circle(out)">
                                      <p:cBhvr>
                                        <p:cTn id="112" dur="1000"/>
                                        <p:tgtEl>
                                          <p:spTgt spid="70"/>
                                        </p:tgtEl>
                                      </p:cBhvr>
                                    </p:animEffect>
                                  </p:childTnLst>
                                </p:cTn>
                              </p:par>
                              <p:par>
                                <p:cTn id="113" presetID="6" presetClass="entr" presetSubtype="32" fill="hold" grpId="0" nodeType="withEffect">
                                  <p:stCondLst>
                                    <p:cond delay="0"/>
                                  </p:stCondLst>
                                  <p:childTnLst>
                                    <p:set>
                                      <p:cBhvr>
                                        <p:cTn id="114" dur="1" fill="hold">
                                          <p:stCondLst>
                                            <p:cond delay="0"/>
                                          </p:stCondLst>
                                        </p:cTn>
                                        <p:tgtEl>
                                          <p:spTgt spid="71"/>
                                        </p:tgtEl>
                                        <p:attrNameLst>
                                          <p:attrName>style.visibility</p:attrName>
                                        </p:attrNameLst>
                                      </p:cBhvr>
                                      <p:to>
                                        <p:strVal val="visible"/>
                                      </p:to>
                                    </p:set>
                                    <p:animEffect transition="in" filter="circle(out)">
                                      <p:cBhvr>
                                        <p:cTn id="115" dur="1000"/>
                                        <p:tgtEl>
                                          <p:spTgt spid="71"/>
                                        </p:tgtEl>
                                      </p:cBhvr>
                                    </p:animEffect>
                                  </p:childTnLst>
                                </p:cTn>
                              </p:par>
                              <p:par>
                                <p:cTn id="116" presetID="6" presetClass="entr" presetSubtype="32" fill="hold" grpId="0" nodeType="withEffect">
                                  <p:stCondLst>
                                    <p:cond delay="0"/>
                                  </p:stCondLst>
                                  <p:childTnLst>
                                    <p:set>
                                      <p:cBhvr>
                                        <p:cTn id="117" dur="1" fill="hold">
                                          <p:stCondLst>
                                            <p:cond delay="0"/>
                                          </p:stCondLst>
                                        </p:cTn>
                                        <p:tgtEl>
                                          <p:spTgt spid="72"/>
                                        </p:tgtEl>
                                        <p:attrNameLst>
                                          <p:attrName>style.visibility</p:attrName>
                                        </p:attrNameLst>
                                      </p:cBhvr>
                                      <p:to>
                                        <p:strVal val="visible"/>
                                      </p:to>
                                    </p:set>
                                    <p:animEffect transition="in" filter="circle(out)">
                                      <p:cBhvr>
                                        <p:cTn id="118" dur="1000"/>
                                        <p:tgtEl>
                                          <p:spTgt spid="72"/>
                                        </p:tgtEl>
                                      </p:cBhvr>
                                    </p:animEffect>
                                  </p:childTnLst>
                                </p:cTn>
                              </p:par>
                              <p:par>
                                <p:cTn id="119" presetID="6" presetClass="entr" presetSubtype="32" fill="hold" grpId="0" nodeType="withEffect">
                                  <p:stCondLst>
                                    <p:cond delay="0"/>
                                  </p:stCondLst>
                                  <p:childTnLst>
                                    <p:set>
                                      <p:cBhvr>
                                        <p:cTn id="120" dur="1" fill="hold">
                                          <p:stCondLst>
                                            <p:cond delay="0"/>
                                          </p:stCondLst>
                                        </p:cTn>
                                        <p:tgtEl>
                                          <p:spTgt spid="73"/>
                                        </p:tgtEl>
                                        <p:attrNameLst>
                                          <p:attrName>style.visibility</p:attrName>
                                        </p:attrNameLst>
                                      </p:cBhvr>
                                      <p:to>
                                        <p:strVal val="visible"/>
                                      </p:to>
                                    </p:set>
                                    <p:animEffect transition="in" filter="circle(out)">
                                      <p:cBhvr>
                                        <p:cTn id="121" dur="1000"/>
                                        <p:tgtEl>
                                          <p:spTgt spid="73"/>
                                        </p:tgtEl>
                                      </p:cBhvr>
                                    </p:animEffect>
                                  </p:childTnLst>
                                </p:cTn>
                              </p:par>
                              <p:par>
                                <p:cTn id="122" presetID="6" presetClass="entr" presetSubtype="32" fill="hold" grpId="0" nodeType="withEffect">
                                  <p:stCondLst>
                                    <p:cond delay="0"/>
                                  </p:stCondLst>
                                  <p:childTnLst>
                                    <p:set>
                                      <p:cBhvr>
                                        <p:cTn id="123" dur="1" fill="hold">
                                          <p:stCondLst>
                                            <p:cond delay="0"/>
                                          </p:stCondLst>
                                        </p:cTn>
                                        <p:tgtEl>
                                          <p:spTgt spid="74"/>
                                        </p:tgtEl>
                                        <p:attrNameLst>
                                          <p:attrName>style.visibility</p:attrName>
                                        </p:attrNameLst>
                                      </p:cBhvr>
                                      <p:to>
                                        <p:strVal val="visible"/>
                                      </p:to>
                                    </p:set>
                                    <p:animEffect transition="in" filter="circle(out)">
                                      <p:cBhvr>
                                        <p:cTn id="124" dur="1000"/>
                                        <p:tgtEl>
                                          <p:spTgt spid="74"/>
                                        </p:tgtEl>
                                      </p:cBhvr>
                                    </p:animEffect>
                                  </p:childTnLst>
                                </p:cTn>
                              </p:par>
                              <p:par>
                                <p:cTn id="125" presetID="6" presetClass="entr" presetSubtype="32" fill="hold" grpId="0" nodeType="withEffect">
                                  <p:stCondLst>
                                    <p:cond delay="0"/>
                                  </p:stCondLst>
                                  <p:childTnLst>
                                    <p:set>
                                      <p:cBhvr>
                                        <p:cTn id="126" dur="1" fill="hold">
                                          <p:stCondLst>
                                            <p:cond delay="0"/>
                                          </p:stCondLst>
                                        </p:cTn>
                                        <p:tgtEl>
                                          <p:spTgt spid="75"/>
                                        </p:tgtEl>
                                        <p:attrNameLst>
                                          <p:attrName>style.visibility</p:attrName>
                                        </p:attrNameLst>
                                      </p:cBhvr>
                                      <p:to>
                                        <p:strVal val="visible"/>
                                      </p:to>
                                    </p:set>
                                    <p:animEffect transition="in" filter="circle(out)">
                                      <p:cBhvr>
                                        <p:cTn id="127" dur="1000"/>
                                        <p:tgtEl>
                                          <p:spTgt spid="75"/>
                                        </p:tgtEl>
                                      </p:cBhvr>
                                    </p:animEffect>
                                  </p:childTnLst>
                                </p:cTn>
                              </p:par>
                              <p:par>
                                <p:cTn id="128" presetID="6" presetClass="entr" presetSubtype="32" fill="hold" grpId="0" nodeType="withEffect">
                                  <p:stCondLst>
                                    <p:cond delay="0"/>
                                  </p:stCondLst>
                                  <p:childTnLst>
                                    <p:set>
                                      <p:cBhvr>
                                        <p:cTn id="129" dur="1" fill="hold">
                                          <p:stCondLst>
                                            <p:cond delay="0"/>
                                          </p:stCondLst>
                                        </p:cTn>
                                        <p:tgtEl>
                                          <p:spTgt spid="76"/>
                                        </p:tgtEl>
                                        <p:attrNameLst>
                                          <p:attrName>style.visibility</p:attrName>
                                        </p:attrNameLst>
                                      </p:cBhvr>
                                      <p:to>
                                        <p:strVal val="visible"/>
                                      </p:to>
                                    </p:set>
                                    <p:animEffect transition="in" filter="circle(out)">
                                      <p:cBhvr>
                                        <p:cTn id="130" dur="1000"/>
                                        <p:tgtEl>
                                          <p:spTgt spid="76"/>
                                        </p:tgtEl>
                                      </p:cBhvr>
                                    </p:animEffect>
                                  </p:childTnLst>
                                </p:cTn>
                              </p:par>
                              <p:par>
                                <p:cTn id="131" presetID="6" presetClass="entr" presetSubtype="32" fill="hold" grpId="0" nodeType="withEffect">
                                  <p:stCondLst>
                                    <p:cond delay="0"/>
                                  </p:stCondLst>
                                  <p:childTnLst>
                                    <p:set>
                                      <p:cBhvr>
                                        <p:cTn id="132" dur="1" fill="hold">
                                          <p:stCondLst>
                                            <p:cond delay="0"/>
                                          </p:stCondLst>
                                        </p:cTn>
                                        <p:tgtEl>
                                          <p:spTgt spid="77"/>
                                        </p:tgtEl>
                                        <p:attrNameLst>
                                          <p:attrName>style.visibility</p:attrName>
                                        </p:attrNameLst>
                                      </p:cBhvr>
                                      <p:to>
                                        <p:strVal val="visible"/>
                                      </p:to>
                                    </p:set>
                                    <p:animEffect transition="in" filter="circle(out)">
                                      <p:cBhvr>
                                        <p:cTn id="133" dur="1000"/>
                                        <p:tgtEl>
                                          <p:spTgt spid="77"/>
                                        </p:tgtEl>
                                      </p:cBhvr>
                                    </p:animEffect>
                                  </p:childTnLst>
                                </p:cTn>
                              </p:par>
                              <p:par>
                                <p:cTn id="134" presetID="6" presetClass="entr" presetSubtype="32" fill="hold" grpId="0" nodeType="withEffect">
                                  <p:stCondLst>
                                    <p:cond delay="0"/>
                                  </p:stCondLst>
                                  <p:childTnLst>
                                    <p:set>
                                      <p:cBhvr>
                                        <p:cTn id="135" dur="1" fill="hold">
                                          <p:stCondLst>
                                            <p:cond delay="0"/>
                                          </p:stCondLst>
                                        </p:cTn>
                                        <p:tgtEl>
                                          <p:spTgt spid="78"/>
                                        </p:tgtEl>
                                        <p:attrNameLst>
                                          <p:attrName>style.visibility</p:attrName>
                                        </p:attrNameLst>
                                      </p:cBhvr>
                                      <p:to>
                                        <p:strVal val="visible"/>
                                      </p:to>
                                    </p:set>
                                    <p:animEffect transition="in" filter="circle(out)">
                                      <p:cBhvr>
                                        <p:cTn id="136" dur="1000"/>
                                        <p:tgtEl>
                                          <p:spTgt spid="78"/>
                                        </p:tgtEl>
                                      </p:cBhvr>
                                    </p:animEffect>
                                  </p:childTnLst>
                                </p:cTn>
                              </p:par>
                              <p:par>
                                <p:cTn id="137" presetID="6" presetClass="entr" presetSubtype="32" fill="hold" grpId="0" nodeType="withEffect">
                                  <p:stCondLst>
                                    <p:cond delay="0"/>
                                  </p:stCondLst>
                                  <p:childTnLst>
                                    <p:set>
                                      <p:cBhvr>
                                        <p:cTn id="138" dur="1" fill="hold">
                                          <p:stCondLst>
                                            <p:cond delay="0"/>
                                          </p:stCondLst>
                                        </p:cTn>
                                        <p:tgtEl>
                                          <p:spTgt spid="79"/>
                                        </p:tgtEl>
                                        <p:attrNameLst>
                                          <p:attrName>style.visibility</p:attrName>
                                        </p:attrNameLst>
                                      </p:cBhvr>
                                      <p:to>
                                        <p:strVal val="visible"/>
                                      </p:to>
                                    </p:set>
                                    <p:animEffect transition="in" filter="circle(out)">
                                      <p:cBhvr>
                                        <p:cTn id="139" dur="1000"/>
                                        <p:tgtEl>
                                          <p:spTgt spid="79"/>
                                        </p:tgtEl>
                                      </p:cBhvr>
                                    </p:animEffect>
                                  </p:childTnLst>
                                </p:cTn>
                              </p:par>
                              <p:par>
                                <p:cTn id="140" presetID="6" presetClass="entr" presetSubtype="32" fill="hold" grpId="0" nodeType="withEffect">
                                  <p:stCondLst>
                                    <p:cond delay="0"/>
                                  </p:stCondLst>
                                  <p:childTnLst>
                                    <p:set>
                                      <p:cBhvr>
                                        <p:cTn id="141" dur="1" fill="hold">
                                          <p:stCondLst>
                                            <p:cond delay="0"/>
                                          </p:stCondLst>
                                        </p:cTn>
                                        <p:tgtEl>
                                          <p:spTgt spid="80"/>
                                        </p:tgtEl>
                                        <p:attrNameLst>
                                          <p:attrName>style.visibility</p:attrName>
                                        </p:attrNameLst>
                                      </p:cBhvr>
                                      <p:to>
                                        <p:strVal val="visible"/>
                                      </p:to>
                                    </p:set>
                                    <p:animEffect transition="in" filter="circle(out)">
                                      <p:cBhvr>
                                        <p:cTn id="142" dur="1000"/>
                                        <p:tgtEl>
                                          <p:spTgt spid="80"/>
                                        </p:tgtEl>
                                      </p:cBhvr>
                                    </p:animEffect>
                                  </p:childTnLst>
                                </p:cTn>
                              </p:par>
                              <p:par>
                                <p:cTn id="143" presetID="6" presetClass="entr" presetSubtype="32" fill="hold" grpId="0" nodeType="withEffect">
                                  <p:stCondLst>
                                    <p:cond delay="0"/>
                                  </p:stCondLst>
                                  <p:childTnLst>
                                    <p:set>
                                      <p:cBhvr>
                                        <p:cTn id="144" dur="1" fill="hold">
                                          <p:stCondLst>
                                            <p:cond delay="0"/>
                                          </p:stCondLst>
                                        </p:cTn>
                                        <p:tgtEl>
                                          <p:spTgt spid="81"/>
                                        </p:tgtEl>
                                        <p:attrNameLst>
                                          <p:attrName>style.visibility</p:attrName>
                                        </p:attrNameLst>
                                      </p:cBhvr>
                                      <p:to>
                                        <p:strVal val="visible"/>
                                      </p:to>
                                    </p:set>
                                    <p:animEffect transition="in" filter="circle(out)">
                                      <p:cBhvr>
                                        <p:cTn id="145" dur="1000"/>
                                        <p:tgtEl>
                                          <p:spTgt spid="81"/>
                                        </p:tgtEl>
                                      </p:cBhvr>
                                    </p:animEffect>
                                  </p:childTnLst>
                                </p:cTn>
                              </p:par>
                              <p:par>
                                <p:cTn id="146" presetID="6" presetClass="entr" presetSubtype="32" fill="hold" grpId="0" nodeType="withEffect">
                                  <p:stCondLst>
                                    <p:cond delay="0"/>
                                  </p:stCondLst>
                                  <p:childTnLst>
                                    <p:set>
                                      <p:cBhvr>
                                        <p:cTn id="147" dur="1" fill="hold">
                                          <p:stCondLst>
                                            <p:cond delay="0"/>
                                          </p:stCondLst>
                                        </p:cTn>
                                        <p:tgtEl>
                                          <p:spTgt spid="82"/>
                                        </p:tgtEl>
                                        <p:attrNameLst>
                                          <p:attrName>style.visibility</p:attrName>
                                        </p:attrNameLst>
                                      </p:cBhvr>
                                      <p:to>
                                        <p:strVal val="visible"/>
                                      </p:to>
                                    </p:set>
                                    <p:animEffect transition="in" filter="circle(out)">
                                      <p:cBhvr>
                                        <p:cTn id="148" dur="1000"/>
                                        <p:tgtEl>
                                          <p:spTgt spid="82"/>
                                        </p:tgtEl>
                                      </p:cBhvr>
                                    </p:animEffect>
                                  </p:childTnLst>
                                </p:cTn>
                              </p:par>
                              <p:par>
                                <p:cTn id="149" presetID="6" presetClass="entr" presetSubtype="32" fill="hold" grpId="0" nodeType="withEffect">
                                  <p:stCondLst>
                                    <p:cond delay="0"/>
                                  </p:stCondLst>
                                  <p:childTnLst>
                                    <p:set>
                                      <p:cBhvr>
                                        <p:cTn id="150" dur="1" fill="hold">
                                          <p:stCondLst>
                                            <p:cond delay="0"/>
                                          </p:stCondLst>
                                        </p:cTn>
                                        <p:tgtEl>
                                          <p:spTgt spid="83"/>
                                        </p:tgtEl>
                                        <p:attrNameLst>
                                          <p:attrName>style.visibility</p:attrName>
                                        </p:attrNameLst>
                                      </p:cBhvr>
                                      <p:to>
                                        <p:strVal val="visible"/>
                                      </p:to>
                                    </p:set>
                                    <p:animEffect transition="in" filter="circle(out)">
                                      <p:cBhvr>
                                        <p:cTn id="151" dur="1000"/>
                                        <p:tgtEl>
                                          <p:spTgt spid="83"/>
                                        </p:tgtEl>
                                      </p:cBhvr>
                                    </p:animEffect>
                                  </p:childTnLst>
                                </p:cTn>
                              </p:par>
                              <p:par>
                                <p:cTn id="152" presetID="6" presetClass="entr" presetSubtype="32" fill="hold" grpId="0" nodeType="withEffect">
                                  <p:stCondLst>
                                    <p:cond delay="0"/>
                                  </p:stCondLst>
                                  <p:childTnLst>
                                    <p:set>
                                      <p:cBhvr>
                                        <p:cTn id="153" dur="1" fill="hold">
                                          <p:stCondLst>
                                            <p:cond delay="0"/>
                                          </p:stCondLst>
                                        </p:cTn>
                                        <p:tgtEl>
                                          <p:spTgt spid="84"/>
                                        </p:tgtEl>
                                        <p:attrNameLst>
                                          <p:attrName>style.visibility</p:attrName>
                                        </p:attrNameLst>
                                      </p:cBhvr>
                                      <p:to>
                                        <p:strVal val="visible"/>
                                      </p:to>
                                    </p:set>
                                    <p:animEffect transition="in" filter="circle(out)">
                                      <p:cBhvr>
                                        <p:cTn id="154" dur="1000"/>
                                        <p:tgtEl>
                                          <p:spTgt spid="84"/>
                                        </p:tgtEl>
                                      </p:cBhvr>
                                    </p:animEffect>
                                  </p:childTnLst>
                                </p:cTn>
                              </p:par>
                              <p:par>
                                <p:cTn id="155" presetID="6" presetClass="entr" presetSubtype="32" fill="hold" grpId="0" nodeType="withEffect">
                                  <p:stCondLst>
                                    <p:cond delay="0"/>
                                  </p:stCondLst>
                                  <p:childTnLst>
                                    <p:set>
                                      <p:cBhvr>
                                        <p:cTn id="156" dur="1" fill="hold">
                                          <p:stCondLst>
                                            <p:cond delay="0"/>
                                          </p:stCondLst>
                                        </p:cTn>
                                        <p:tgtEl>
                                          <p:spTgt spid="85"/>
                                        </p:tgtEl>
                                        <p:attrNameLst>
                                          <p:attrName>style.visibility</p:attrName>
                                        </p:attrNameLst>
                                      </p:cBhvr>
                                      <p:to>
                                        <p:strVal val="visible"/>
                                      </p:to>
                                    </p:set>
                                    <p:animEffect transition="in" filter="circle(out)">
                                      <p:cBhvr>
                                        <p:cTn id="157" dur="1000"/>
                                        <p:tgtEl>
                                          <p:spTgt spid="85"/>
                                        </p:tgtEl>
                                      </p:cBhvr>
                                    </p:animEffect>
                                  </p:childTnLst>
                                </p:cTn>
                              </p:par>
                              <p:par>
                                <p:cTn id="158" presetID="6" presetClass="entr" presetSubtype="32" fill="hold" grpId="0" nodeType="withEffect">
                                  <p:stCondLst>
                                    <p:cond delay="0"/>
                                  </p:stCondLst>
                                  <p:childTnLst>
                                    <p:set>
                                      <p:cBhvr>
                                        <p:cTn id="159" dur="1" fill="hold">
                                          <p:stCondLst>
                                            <p:cond delay="0"/>
                                          </p:stCondLst>
                                        </p:cTn>
                                        <p:tgtEl>
                                          <p:spTgt spid="86"/>
                                        </p:tgtEl>
                                        <p:attrNameLst>
                                          <p:attrName>style.visibility</p:attrName>
                                        </p:attrNameLst>
                                      </p:cBhvr>
                                      <p:to>
                                        <p:strVal val="visible"/>
                                      </p:to>
                                    </p:set>
                                    <p:animEffect transition="in" filter="circle(out)">
                                      <p:cBhvr>
                                        <p:cTn id="160" dur="1000"/>
                                        <p:tgtEl>
                                          <p:spTgt spid="86"/>
                                        </p:tgtEl>
                                      </p:cBhvr>
                                    </p:animEffect>
                                  </p:childTnLst>
                                </p:cTn>
                              </p:par>
                              <p:par>
                                <p:cTn id="161" presetID="6" presetClass="entr" presetSubtype="32" fill="hold" grpId="0" nodeType="withEffect">
                                  <p:stCondLst>
                                    <p:cond delay="0"/>
                                  </p:stCondLst>
                                  <p:childTnLst>
                                    <p:set>
                                      <p:cBhvr>
                                        <p:cTn id="162" dur="1" fill="hold">
                                          <p:stCondLst>
                                            <p:cond delay="0"/>
                                          </p:stCondLst>
                                        </p:cTn>
                                        <p:tgtEl>
                                          <p:spTgt spid="87"/>
                                        </p:tgtEl>
                                        <p:attrNameLst>
                                          <p:attrName>style.visibility</p:attrName>
                                        </p:attrNameLst>
                                      </p:cBhvr>
                                      <p:to>
                                        <p:strVal val="visible"/>
                                      </p:to>
                                    </p:set>
                                    <p:animEffect transition="in" filter="circle(out)">
                                      <p:cBhvr>
                                        <p:cTn id="163" dur="1000"/>
                                        <p:tgtEl>
                                          <p:spTgt spid="87"/>
                                        </p:tgtEl>
                                      </p:cBhvr>
                                    </p:animEffect>
                                  </p:childTnLst>
                                </p:cTn>
                              </p:par>
                              <p:par>
                                <p:cTn id="164" presetID="6" presetClass="entr" presetSubtype="32" fill="hold" grpId="0" nodeType="withEffect">
                                  <p:stCondLst>
                                    <p:cond delay="0"/>
                                  </p:stCondLst>
                                  <p:childTnLst>
                                    <p:set>
                                      <p:cBhvr>
                                        <p:cTn id="165" dur="1" fill="hold">
                                          <p:stCondLst>
                                            <p:cond delay="0"/>
                                          </p:stCondLst>
                                        </p:cTn>
                                        <p:tgtEl>
                                          <p:spTgt spid="88"/>
                                        </p:tgtEl>
                                        <p:attrNameLst>
                                          <p:attrName>style.visibility</p:attrName>
                                        </p:attrNameLst>
                                      </p:cBhvr>
                                      <p:to>
                                        <p:strVal val="visible"/>
                                      </p:to>
                                    </p:set>
                                    <p:animEffect transition="in" filter="circle(out)">
                                      <p:cBhvr>
                                        <p:cTn id="166" dur="1000"/>
                                        <p:tgtEl>
                                          <p:spTgt spid="88"/>
                                        </p:tgtEl>
                                      </p:cBhvr>
                                    </p:animEffect>
                                  </p:childTnLst>
                                </p:cTn>
                              </p:par>
                              <p:par>
                                <p:cTn id="167" presetID="6" presetClass="entr" presetSubtype="32" fill="hold" grpId="0" nodeType="withEffect">
                                  <p:stCondLst>
                                    <p:cond delay="0"/>
                                  </p:stCondLst>
                                  <p:childTnLst>
                                    <p:set>
                                      <p:cBhvr>
                                        <p:cTn id="168" dur="1" fill="hold">
                                          <p:stCondLst>
                                            <p:cond delay="0"/>
                                          </p:stCondLst>
                                        </p:cTn>
                                        <p:tgtEl>
                                          <p:spTgt spid="89"/>
                                        </p:tgtEl>
                                        <p:attrNameLst>
                                          <p:attrName>style.visibility</p:attrName>
                                        </p:attrNameLst>
                                      </p:cBhvr>
                                      <p:to>
                                        <p:strVal val="visible"/>
                                      </p:to>
                                    </p:set>
                                    <p:animEffect transition="in" filter="circle(out)">
                                      <p:cBhvr>
                                        <p:cTn id="169" dur="1000"/>
                                        <p:tgtEl>
                                          <p:spTgt spid="89"/>
                                        </p:tgtEl>
                                      </p:cBhvr>
                                    </p:animEffect>
                                  </p:childTnLst>
                                </p:cTn>
                              </p:par>
                              <p:par>
                                <p:cTn id="170" presetID="6" presetClass="entr" presetSubtype="32" fill="hold" grpId="0" nodeType="withEffect">
                                  <p:stCondLst>
                                    <p:cond delay="0"/>
                                  </p:stCondLst>
                                  <p:childTnLst>
                                    <p:set>
                                      <p:cBhvr>
                                        <p:cTn id="171" dur="1" fill="hold">
                                          <p:stCondLst>
                                            <p:cond delay="0"/>
                                          </p:stCondLst>
                                        </p:cTn>
                                        <p:tgtEl>
                                          <p:spTgt spid="90"/>
                                        </p:tgtEl>
                                        <p:attrNameLst>
                                          <p:attrName>style.visibility</p:attrName>
                                        </p:attrNameLst>
                                      </p:cBhvr>
                                      <p:to>
                                        <p:strVal val="visible"/>
                                      </p:to>
                                    </p:set>
                                    <p:animEffect transition="in" filter="circle(out)">
                                      <p:cBhvr>
                                        <p:cTn id="172" dur="1000"/>
                                        <p:tgtEl>
                                          <p:spTgt spid="90"/>
                                        </p:tgtEl>
                                      </p:cBhvr>
                                    </p:animEffect>
                                  </p:childTnLst>
                                </p:cTn>
                              </p:par>
                              <p:par>
                                <p:cTn id="173" presetID="6" presetClass="entr" presetSubtype="32" fill="hold" grpId="0" nodeType="withEffect">
                                  <p:stCondLst>
                                    <p:cond delay="0"/>
                                  </p:stCondLst>
                                  <p:childTnLst>
                                    <p:set>
                                      <p:cBhvr>
                                        <p:cTn id="174" dur="1" fill="hold">
                                          <p:stCondLst>
                                            <p:cond delay="0"/>
                                          </p:stCondLst>
                                        </p:cTn>
                                        <p:tgtEl>
                                          <p:spTgt spid="91"/>
                                        </p:tgtEl>
                                        <p:attrNameLst>
                                          <p:attrName>style.visibility</p:attrName>
                                        </p:attrNameLst>
                                      </p:cBhvr>
                                      <p:to>
                                        <p:strVal val="visible"/>
                                      </p:to>
                                    </p:set>
                                    <p:animEffect transition="in" filter="circle(out)">
                                      <p:cBhvr>
                                        <p:cTn id="175" dur="1000"/>
                                        <p:tgtEl>
                                          <p:spTgt spid="91"/>
                                        </p:tgtEl>
                                      </p:cBhvr>
                                    </p:animEffect>
                                  </p:childTnLst>
                                </p:cTn>
                              </p:par>
                              <p:par>
                                <p:cTn id="176" presetID="6" presetClass="entr" presetSubtype="32" fill="hold" grpId="0" nodeType="withEffect">
                                  <p:stCondLst>
                                    <p:cond delay="0"/>
                                  </p:stCondLst>
                                  <p:childTnLst>
                                    <p:set>
                                      <p:cBhvr>
                                        <p:cTn id="177" dur="1" fill="hold">
                                          <p:stCondLst>
                                            <p:cond delay="0"/>
                                          </p:stCondLst>
                                        </p:cTn>
                                        <p:tgtEl>
                                          <p:spTgt spid="92"/>
                                        </p:tgtEl>
                                        <p:attrNameLst>
                                          <p:attrName>style.visibility</p:attrName>
                                        </p:attrNameLst>
                                      </p:cBhvr>
                                      <p:to>
                                        <p:strVal val="visible"/>
                                      </p:to>
                                    </p:set>
                                    <p:animEffect transition="in" filter="circle(out)">
                                      <p:cBhvr>
                                        <p:cTn id="178" dur="1000"/>
                                        <p:tgtEl>
                                          <p:spTgt spid="92"/>
                                        </p:tgtEl>
                                      </p:cBhvr>
                                    </p:animEffect>
                                  </p:childTnLst>
                                </p:cTn>
                              </p:par>
                              <p:par>
                                <p:cTn id="179" presetID="6" presetClass="entr" presetSubtype="32" fill="hold" grpId="0" nodeType="withEffect">
                                  <p:stCondLst>
                                    <p:cond delay="0"/>
                                  </p:stCondLst>
                                  <p:childTnLst>
                                    <p:set>
                                      <p:cBhvr>
                                        <p:cTn id="180" dur="1" fill="hold">
                                          <p:stCondLst>
                                            <p:cond delay="0"/>
                                          </p:stCondLst>
                                        </p:cTn>
                                        <p:tgtEl>
                                          <p:spTgt spid="93"/>
                                        </p:tgtEl>
                                        <p:attrNameLst>
                                          <p:attrName>style.visibility</p:attrName>
                                        </p:attrNameLst>
                                      </p:cBhvr>
                                      <p:to>
                                        <p:strVal val="visible"/>
                                      </p:to>
                                    </p:set>
                                    <p:animEffect transition="in" filter="circle(out)">
                                      <p:cBhvr>
                                        <p:cTn id="181" dur="1000"/>
                                        <p:tgtEl>
                                          <p:spTgt spid="93"/>
                                        </p:tgtEl>
                                      </p:cBhvr>
                                    </p:animEffect>
                                  </p:childTnLst>
                                </p:cTn>
                              </p:par>
                              <p:par>
                                <p:cTn id="182" presetID="6" presetClass="entr" presetSubtype="32" fill="hold" grpId="0" nodeType="withEffect">
                                  <p:stCondLst>
                                    <p:cond delay="0"/>
                                  </p:stCondLst>
                                  <p:childTnLst>
                                    <p:set>
                                      <p:cBhvr>
                                        <p:cTn id="183" dur="1" fill="hold">
                                          <p:stCondLst>
                                            <p:cond delay="0"/>
                                          </p:stCondLst>
                                        </p:cTn>
                                        <p:tgtEl>
                                          <p:spTgt spid="94"/>
                                        </p:tgtEl>
                                        <p:attrNameLst>
                                          <p:attrName>style.visibility</p:attrName>
                                        </p:attrNameLst>
                                      </p:cBhvr>
                                      <p:to>
                                        <p:strVal val="visible"/>
                                      </p:to>
                                    </p:set>
                                    <p:animEffect transition="in" filter="circle(out)">
                                      <p:cBhvr>
                                        <p:cTn id="184" dur="1000"/>
                                        <p:tgtEl>
                                          <p:spTgt spid="94"/>
                                        </p:tgtEl>
                                      </p:cBhvr>
                                    </p:animEffect>
                                  </p:childTnLst>
                                </p:cTn>
                              </p:par>
                              <p:par>
                                <p:cTn id="185" presetID="6" presetClass="entr" presetSubtype="32" fill="hold" grpId="0" nodeType="withEffect">
                                  <p:stCondLst>
                                    <p:cond delay="0"/>
                                  </p:stCondLst>
                                  <p:childTnLst>
                                    <p:set>
                                      <p:cBhvr>
                                        <p:cTn id="186" dur="1" fill="hold">
                                          <p:stCondLst>
                                            <p:cond delay="0"/>
                                          </p:stCondLst>
                                        </p:cTn>
                                        <p:tgtEl>
                                          <p:spTgt spid="95"/>
                                        </p:tgtEl>
                                        <p:attrNameLst>
                                          <p:attrName>style.visibility</p:attrName>
                                        </p:attrNameLst>
                                      </p:cBhvr>
                                      <p:to>
                                        <p:strVal val="visible"/>
                                      </p:to>
                                    </p:set>
                                    <p:animEffect transition="in" filter="circle(out)">
                                      <p:cBhvr>
                                        <p:cTn id="187" dur="1000"/>
                                        <p:tgtEl>
                                          <p:spTgt spid="95"/>
                                        </p:tgtEl>
                                      </p:cBhvr>
                                    </p:animEffect>
                                  </p:childTnLst>
                                </p:cTn>
                              </p:par>
                              <p:par>
                                <p:cTn id="188" presetID="6" presetClass="entr" presetSubtype="32" fill="hold" grpId="0" nodeType="with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circle(out)">
                                      <p:cBhvr>
                                        <p:cTn id="190" dur="1000"/>
                                        <p:tgtEl>
                                          <p:spTgt spid="96"/>
                                        </p:tgtEl>
                                      </p:cBhvr>
                                    </p:animEffect>
                                  </p:childTnLst>
                                </p:cTn>
                              </p:par>
                              <p:par>
                                <p:cTn id="191" presetID="6" presetClass="entr" presetSubtype="32" fill="hold" grpId="0" nodeType="withEffect">
                                  <p:stCondLst>
                                    <p:cond delay="0"/>
                                  </p:stCondLst>
                                  <p:childTnLst>
                                    <p:set>
                                      <p:cBhvr>
                                        <p:cTn id="192" dur="1" fill="hold">
                                          <p:stCondLst>
                                            <p:cond delay="0"/>
                                          </p:stCondLst>
                                        </p:cTn>
                                        <p:tgtEl>
                                          <p:spTgt spid="97"/>
                                        </p:tgtEl>
                                        <p:attrNameLst>
                                          <p:attrName>style.visibility</p:attrName>
                                        </p:attrNameLst>
                                      </p:cBhvr>
                                      <p:to>
                                        <p:strVal val="visible"/>
                                      </p:to>
                                    </p:set>
                                    <p:animEffect transition="in" filter="circle(out)">
                                      <p:cBhvr>
                                        <p:cTn id="193" dur="1000"/>
                                        <p:tgtEl>
                                          <p:spTgt spid="97"/>
                                        </p:tgtEl>
                                      </p:cBhvr>
                                    </p:animEffect>
                                  </p:childTnLst>
                                </p:cTn>
                              </p:par>
                              <p:par>
                                <p:cTn id="194" presetID="6" presetClass="entr" presetSubtype="32" fill="hold" grpId="0" nodeType="withEffect">
                                  <p:stCondLst>
                                    <p:cond delay="0"/>
                                  </p:stCondLst>
                                  <p:childTnLst>
                                    <p:set>
                                      <p:cBhvr>
                                        <p:cTn id="195" dur="1" fill="hold">
                                          <p:stCondLst>
                                            <p:cond delay="0"/>
                                          </p:stCondLst>
                                        </p:cTn>
                                        <p:tgtEl>
                                          <p:spTgt spid="98"/>
                                        </p:tgtEl>
                                        <p:attrNameLst>
                                          <p:attrName>style.visibility</p:attrName>
                                        </p:attrNameLst>
                                      </p:cBhvr>
                                      <p:to>
                                        <p:strVal val="visible"/>
                                      </p:to>
                                    </p:set>
                                    <p:animEffect transition="in" filter="circle(out)">
                                      <p:cBhvr>
                                        <p:cTn id="196" dur="1000"/>
                                        <p:tgtEl>
                                          <p:spTgt spid="98"/>
                                        </p:tgtEl>
                                      </p:cBhvr>
                                    </p:animEffect>
                                  </p:childTnLst>
                                </p:cTn>
                              </p:par>
                              <p:par>
                                <p:cTn id="197" presetID="6" presetClass="entr" presetSubtype="32" fill="hold" grpId="0" nodeType="withEffect">
                                  <p:stCondLst>
                                    <p:cond delay="0"/>
                                  </p:stCondLst>
                                  <p:childTnLst>
                                    <p:set>
                                      <p:cBhvr>
                                        <p:cTn id="198" dur="1" fill="hold">
                                          <p:stCondLst>
                                            <p:cond delay="0"/>
                                          </p:stCondLst>
                                        </p:cTn>
                                        <p:tgtEl>
                                          <p:spTgt spid="99"/>
                                        </p:tgtEl>
                                        <p:attrNameLst>
                                          <p:attrName>style.visibility</p:attrName>
                                        </p:attrNameLst>
                                      </p:cBhvr>
                                      <p:to>
                                        <p:strVal val="visible"/>
                                      </p:to>
                                    </p:set>
                                    <p:animEffect transition="in" filter="circle(out)">
                                      <p:cBhvr>
                                        <p:cTn id="199" dur="1000"/>
                                        <p:tgtEl>
                                          <p:spTgt spid="99"/>
                                        </p:tgtEl>
                                      </p:cBhvr>
                                    </p:animEffect>
                                  </p:childTnLst>
                                </p:cTn>
                              </p:par>
                              <p:par>
                                <p:cTn id="200" presetID="6" presetClass="entr" presetSubtype="32" fill="hold" grpId="0" nodeType="withEffect">
                                  <p:stCondLst>
                                    <p:cond delay="0"/>
                                  </p:stCondLst>
                                  <p:childTnLst>
                                    <p:set>
                                      <p:cBhvr>
                                        <p:cTn id="201" dur="1" fill="hold">
                                          <p:stCondLst>
                                            <p:cond delay="0"/>
                                          </p:stCondLst>
                                        </p:cTn>
                                        <p:tgtEl>
                                          <p:spTgt spid="100"/>
                                        </p:tgtEl>
                                        <p:attrNameLst>
                                          <p:attrName>style.visibility</p:attrName>
                                        </p:attrNameLst>
                                      </p:cBhvr>
                                      <p:to>
                                        <p:strVal val="visible"/>
                                      </p:to>
                                    </p:set>
                                    <p:animEffect transition="in" filter="circle(out)">
                                      <p:cBhvr>
                                        <p:cTn id="202" dur="1000"/>
                                        <p:tgtEl>
                                          <p:spTgt spid="100"/>
                                        </p:tgtEl>
                                      </p:cBhvr>
                                    </p:animEffect>
                                  </p:childTnLst>
                                </p:cTn>
                              </p:par>
                              <p:par>
                                <p:cTn id="203" presetID="6" presetClass="entr" presetSubtype="32" fill="hold" grpId="0" nodeType="withEffect">
                                  <p:stCondLst>
                                    <p:cond delay="0"/>
                                  </p:stCondLst>
                                  <p:childTnLst>
                                    <p:set>
                                      <p:cBhvr>
                                        <p:cTn id="204" dur="1" fill="hold">
                                          <p:stCondLst>
                                            <p:cond delay="0"/>
                                          </p:stCondLst>
                                        </p:cTn>
                                        <p:tgtEl>
                                          <p:spTgt spid="101"/>
                                        </p:tgtEl>
                                        <p:attrNameLst>
                                          <p:attrName>style.visibility</p:attrName>
                                        </p:attrNameLst>
                                      </p:cBhvr>
                                      <p:to>
                                        <p:strVal val="visible"/>
                                      </p:to>
                                    </p:set>
                                    <p:animEffect transition="in" filter="circle(out)">
                                      <p:cBhvr>
                                        <p:cTn id="205" dur="1000"/>
                                        <p:tgtEl>
                                          <p:spTgt spid="101"/>
                                        </p:tgtEl>
                                      </p:cBhvr>
                                    </p:animEffect>
                                  </p:childTnLst>
                                </p:cTn>
                              </p:par>
                              <p:par>
                                <p:cTn id="206" presetID="6" presetClass="entr" presetSubtype="32" fill="hold" grpId="0" nodeType="withEffect">
                                  <p:stCondLst>
                                    <p:cond delay="0"/>
                                  </p:stCondLst>
                                  <p:childTnLst>
                                    <p:set>
                                      <p:cBhvr>
                                        <p:cTn id="207" dur="1" fill="hold">
                                          <p:stCondLst>
                                            <p:cond delay="0"/>
                                          </p:stCondLst>
                                        </p:cTn>
                                        <p:tgtEl>
                                          <p:spTgt spid="102"/>
                                        </p:tgtEl>
                                        <p:attrNameLst>
                                          <p:attrName>style.visibility</p:attrName>
                                        </p:attrNameLst>
                                      </p:cBhvr>
                                      <p:to>
                                        <p:strVal val="visible"/>
                                      </p:to>
                                    </p:set>
                                    <p:animEffect transition="in" filter="circle(out)">
                                      <p:cBhvr>
                                        <p:cTn id="208" dur="1000"/>
                                        <p:tgtEl>
                                          <p:spTgt spid="102"/>
                                        </p:tgtEl>
                                      </p:cBhvr>
                                    </p:animEffect>
                                  </p:childTnLst>
                                </p:cTn>
                              </p:par>
                              <p:par>
                                <p:cTn id="209" presetID="6" presetClass="entr" presetSubtype="32" fill="hold" grpId="0" nodeType="withEffect">
                                  <p:stCondLst>
                                    <p:cond delay="0"/>
                                  </p:stCondLst>
                                  <p:childTnLst>
                                    <p:set>
                                      <p:cBhvr>
                                        <p:cTn id="210" dur="1" fill="hold">
                                          <p:stCondLst>
                                            <p:cond delay="0"/>
                                          </p:stCondLst>
                                        </p:cTn>
                                        <p:tgtEl>
                                          <p:spTgt spid="103"/>
                                        </p:tgtEl>
                                        <p:attrNameLst>
                                          <p:attrName>style.visibility</p:attrName>
                                        </p:attrNameLst>
                                      </p:cBhvr>
                                      <p:to>
                                        <p:strVal val="visible"/>
                                      </p:to>
                                    </p:set>
                                    <p:animEffect transition="in" filter="circle(out)">
                                      <p:cBhvr>
                                        <p:cTn id="211" dur="1000"/>
                                        <p:tgtEl>
                                          <p:spTgt spid="103"/>
                                        </p:tgtEl>
                                      </p:cBhvr>
                                    </p:animEffect>
                                  </p:childTnLst>
                                </p:cTn>
                              </p:par>
                              <p:par>
                                <p:cTn id="212" presetID="6" presetClass="entr" presetSubtype="32" fill="hold" grpId="0" nodeType="withEffect">
                                  <p:stCondLst>
                                    <p:cond delay="0"/>
                                  </p:stCondLst>
                                  <p:childTnLst>
                                    <p:set>
                                      <p:cBhvr>
                                        <p:cTn id="213" dur="1" fill="hold">
                                          <p:stCondLst>
                                            <p:cond delay="0"/>
                                          </p:stCondLst>
                                        </p:cTn>
                                        <p:tgtEl>
                                          <p:spTgt spid="104"/>
                                        </p:tgtEl>
                                        <p:attrNameLst>
                                          <p:attrName>style.visibility</p:attrName>
                                        </p:attrNameLst>
                                      </p:cBhvr>
                                      <p:to>
                                        <p:strVal val="visible"/>
                                      </p:to>
                                    </p:set>
                                    <p:animEffect transition="in" filter="circle(out)">
                                      <p:cBhvr>
                                        <p:cTn id="214" dur="1000"/>
                                        <p:tgtEl>
                                          <p:spTgt spid="104"/>
                                        </p:tgtEl>
                                      </p:cBhvr>
                                    </p:animEffect>
                                  </p:childTnLst>
                                </p:cTn>
                              </p:par>
                              <p:par>
                                <p:cTn id="215" presetID="6" presetClass="entr" presetSubtype="32" fill="hold" grpId="0" nodeType="withEffect">
                                  <p:stCondLst>
                                    <p:cond delay="0"/>
                                  </p:stCondLst>
                                  <p:childTnLst>
                                    <p:set>
                                      <p:cBhvr>
                                        <p:cTn id="216" dur="1" fill="hold">
                                          <p:stCondLst>
                                            <p:cond delay="0"/>
                                          </p:stCondLst>
                                        </p:cTn>
                                        <p:tgtEl>
                                          <p:spTgt spid="105"/>
                                        </p:tgtEl>
                                        <p:attrNameLst>
                                          <p:attrName>style.visibility</p:attrName>
                                        </p:attrNameLst>
                                      </p:cBhvr>
                                      <p:to>
                                        <p:strVal val="visible"/>
                                      </p:to>
                                    </p:set>
                                    <p:animEffect transition="in" filter="circle(out)">
                                      <p:cBhvr>
                                        <p:cTn id="217" dur="1000"/>
                                        <p:tgtEl>
                                          <p:spTgt spid="105"/>
                                        </p:tgtEl>
                                      </p:cBhvr>
                                    </p:animEffect>
                                  </p:childTnLst>
                                </p:cTn>
                              </p:par>
                              <p:par>
                                <p:cTn id="218" presetID="6" presetClass="entr" presetSubtype="32" fill="hold" grpId="0" nodeType="withEffect">
                                  <p:stCondLst>
                                    <p:cond delay="0"/>
                                  </p:stCondLst>
                                  <p:childTnLst>
                                    <p:set>
                                      <p:cBhvr>
                                        <p:cTn id="219" dur="1" fill="hold">
                                          <p:stCondLst>
                                            <p:cond delay="0"/>
                                          </p:stCondLst>
                                        </p:cTn>
                                        <p:tgtEl>
                                          <p:spTgt spid="106"/>
                                        </p:tgtEl>
                                        <p:attrNameLst>
                                          <p:attrName>style.visibility</p:attrName>
                                        </p:attrNameLst>
                                      </p:cBhvr>
                                      <p:to>
                                        <p:strVal val="visible"/>
                                      </p:to>
                                    </p:set>
                                    <p:animEffect transition="in" filter="circle(out)">
                                      <p:cBhvr>
                                        <p:cTn id="220" dur="1000"/>
                                        <p:tgtEl>
                                          <p:spTgt spid="106"/>
                                        </p:tgtEl>
                                      </p:cBhvr>
                                    </p:animEffect>
                                  </p:childTnLst>
                                </p:cTn>
                              </p:par>
                              <p:par>
                                <p:cTn id="221" presetID="6" presetClass="entr" presetSubtype="32" fill="hold" grpId="0" nodeType="withEffect">
                                  <p:stCondLst>
                                    <p:cond delay="0"/>
                                  </p:stCondLst>
                                  <p:childTnLst>
                                    <p:set>
                                      <p:cBhvr>
                                        <p:cTn id="222" dur="1" fill="hold">
                                          <p:stCondLst>
                                            <p:cond delay="0"/>
                                          </p:stCondLst>
                                        </p:cTn>
                                        <p:tgtEl>
                                          <p:spTgt spid="107"/>
                                        </p:tgtEl>
                                        <p:attrNameLst>
                                          <p:attrName>style.visibility</p:attrName>
                                        </p:attrNameLst>
                                      </p:cBhvr>
                                      <p:to>
                                        <p:strVal val="visible"/>
                                      </p:to>
                                    </p:set>
                                    <p:animEffect transition="in" filter="circle(out)">
                                      <p:cBhvr>
                                        <p:cTn id="223" dur="1000"/>
                                        <p:tgtEl>
                                          <p:spTgt spid="107"/>
                                        </p:tgtEl>
                                      </p:cBhvr>
                                    </p:animEffect>
                                  </p:childTnLst>
                                </p:cTn>
                              </p:par>
                              <p:par>
                                <p:cTn id="224" presetID="6" presetClass="entr" presetSubtype="32" fill="hold" grpId="0" nodeType="withEffect">
                                  <p:stCondLst>
                                    <p:cond delay="0"/>
                                  </p:stCondLst>
                                  <p:childTnLst>
                                    <p:set>
                                      <p:cBhvr>
                                        <p:cTn id="225" dur="1" fill="hold">
                                          <p:stCondLst>
                                            <p:cond delay="0"/>
                                          </p:stCondLst>
                                        </p:cTn>
                                        <p:tgtEl>
                                          <p:spTgt spid="108"/>
                                        </p:tgtEl>
                                        <p:attrNameLst>
                                          <p:attrName>style.visibility</p:attrName>
                                        </p:attrNameLst>
                                      </p:cBhvr>
                                      <p:to>
                                        <p:strVal val="visible"/>
                                      </p:to>
                                    </p:set>
                                    <p:animEffect transition="in" filter="circle(out)">
                                      <p:cBhvr>
                                        <p:cTn id="226" dur="1000"/>
                                        <p:tgtEl>
                                          <p:spTgt spid="108"/>
                                        </p:tgtEl>
                                      </p:cBhvr>
                                    </p:animEffect>
                                  </p:childTnLst>
                                </p:cTn>
                              </p:par>
                              <p:par>
                                <p:cTn id="227" presetID="6" presetClass="entr" presetSubtype="32" fill="hold" grpId="0" nodeType="withEffect">
                                  <p:stCondLst>
                                    <p:cond delay="0"/>
                                  </p:stCondLst>
                                  <p:childTnLst>
                                    <p:set>
                                      <p:cBhvr>
                                        <p:cTn id="228" dur="1" fill="hold">
                                          <p:stCondLst>
                                            <p:cond delay="0"/>
                                          </p:stCondLst>
                                        </p:cTn>
                                        <p:tgtEl>
                                          <p:spTgt spid="109"/>
                                        </p:tgtEl>
                                        <p:attrNameLst>
                                          <p:attrName>style.visibility</p:attrName>
                                        </p:attrNameLst>
                                      </p:cBhvr>
                                      <p:to>
                                        <p:strVal val="visible"/>
                                      </p:to>
                                    </p:set>
                                    <p:animEffect transition="in" filter="circle(out)">
                                      <p:cBhvr>
                                        <p:cTn id="229" dur="1000"/>
                                        <p:tgtEl>
                                          <p:spTgt spid="109"/>
                                        </p:tgtEl>
                                      </p:cBhvr>
                                    </p:animEffect>
                                  </p:childTnLst>
                                </p:cTn>
                              </p:par>
                              <p:par>
                                <p:cTn id="230" presetID="6" presetClass="entr" presetSubtype="32" fill="hold" grpId="0" nodeType="withEffect">
                                  <p:stCondLst>
                                    <p:cond delay="0"/>
                                  </p:stCondLst>
                                  <p:childTnLst>
                                    <p:set>
                                      <p:cBhvr>
                                        <p:cTn id="231" dur="1" fill="hold">
                                          <p:stCondLst>
                                            <p:cond delay="0"/>
                                          </p:stCondLst>
                                        </p:cTn>
                                        <p:tgtEl>
                                          <p:spTgt spid="110"/>
                                        </p:tgtEl>
                                        <p:attrNameLst>
                                          <p:attrName>style.visibility</p:attrName>
                                        </p:attrNameLst>
                                      </p:cBhvr>
                                      <p:to>
                                        <p:strVal val="visible"/>
                                      </p:to>
                                    </p:set>
                                    <p:animEffect transition="in" filter="circle(out)">
                                      <p:cBhvr>
                                        <p:cTn id="232" dur="1000"/>
                                        <p:tgtEl>
                                          <p:spTgt spid="110"/>
                                        </p:tgtEl>
                                      </p:cBhvr>
                                    </p:animEffect>
                                  </p:childTnLst>
                                </p:cTn>
                              </p:par>
                              <p:par>
                                <p:cTn id="233" presetID="6" presetClass="entr" presetSubtype="32" fill="hold" grpId="0" nodeType="withEffect">
                                  <p:stCondLst>
                                    <p:cond delay="0"/>
                                  </p:stCondLst>
                                  <p:childTnLst>
                                    <p:set>
                                      <p:cBhvr>
                                        <p:cTn id="234" dur="1" fill="hold">
                                          <p:stCondLst>
                                            <p:cond delay="0"/>
                                          </p:stCondLst>
                                        </p:cTn>
                                        <p:tgtEl>
                                          <p:spTgt spid="111"/>
                                        </p:tgtEl>
                                        <p:attrNameLst>
                                          <p:attrName>style.visibility</p:attrName>
                                        </p:attrNameLst>
                                      </p:cBhvr>
                                      <p:to>
                                        <p:strVal val="visible"/>
                                      </p:to>
                                    </p:set>
                                    <p:animEffect transition="in" filter="circle(out)">
                                      <p:cBhvr>
                                        <p:cTn id="235" dur="1000"/>
                                        <p:tgtEl>
                                          <p:spTgt spid="111"/>
                                        </p:tgtEl>
                                      </p:cBhvr>
                                    </p:animEffect>
                                  </p:childTnLst>
                                </p:cTn>
                              </p:par>
                              <p:par>
                                <p:cTn id="236" presetID="6" presetClass="entr" presetSubtype="32" fill="hold" grpId="0" nodeType="withEffect">
                                  <p:stCondLst>
                                    <p:cond delay="0"/>
                                  </p:stCondLst>
                                  <p:childTnLst>
                                    <p:set>
                                      <p:cBhvr>
                                        <p:cTn id="237" dur="1" fill="hold">
                                          <p:stCondLst>
                                            <p:cond delay="0"/>
                                          </p:stCondLst>
                                        </p:cTn>
                                        <p:tgtEl>
                                          <p:spTgt spid="112"/>
                                        </p:tgtEl>
                                        <p:attrNameLst>
                                          <p:attrName>style.visibility</p:attrName>
                                        </p:attrNameLst>
                                      </p:cBhvr>
                                      <p:to>
                                        <p:strVal val="visible"/>
                                      </p:to>
                                    </p:set>
                                    <p:animEffect transition="in" filter="circle(out)">
                                      <p:cBhvr>
                                        <p:cTn id="238" dur="1000"/>
                                        <p:tgtEl>
                                          <p:spTgt spid="112"/>
                                        </p:tgtEl>
                                      </p:cBhvr>
                                    </p:animEffect>
                                  </p:childTnLst>
                                </p:cTn>
                              </p:par>
                              <p:par>
                                <p:cTn id="239" presetID="6" presetClass="entr" presetSubtype="32" fill="hold" grpId="0" nodeType="withEffect">
                                  <p:stCondLst>
                                    <p:cond delay="0"/>
                                  </p:stCondLst>
                                  <p:childTnLst>
                                    <p:set>
                                      <p:cBhvr>
                                        <p:cTn id="240" dur="1" fill="hold">
                                          <p:stCondLst>
                                            <p:cond delay="0"/>
                                          </p:stCondLst>
                                        </p:cTn>
                                        <p:tgtEl>
                                          <p:spTgt spid="113"/>
                                        </p:tgtEl>
                                        <p:attrNameLst>
                                          <p:attrName>style.visibility</p:attrName>
                                        </p:attrNameLst>
                                      </p:cBhvr>
                                      <p:to>
                                        <p:strVal val="visible"/>
                                      </p:to>
                                    </p:set>
                                    <p:animEffect transition="in" filter="circle(out)">
                                      <p:cBhvr>
                                        <p:cTn id="241" dur="1000"/>
                                        <p:tgtEl>
                                          <p:spTgt spid="113"/>
                                        </p:tgtEl>
                                      </p:cBhvr>
                                    </p:animEffect>
                                  </p:childTnLst>
                                </p:cTn>
                              </p:par>
                              <p:par>
                                <p:cTn id="242" presetID="6" presetClass="entr" presetSubtype="32" fill="hold" grpId="0" nodeType="withEffect">
                                  <p:stCondLst>
                                    <p:cond delay="0"/>
                                  </p:stCondLst>
                                  <p:childTnLst>
                                    <p:set>
                                      <p:cBhvr>
                                        <p:cTn id="243" dur="1" fill="hold">
                                          <p:stCondLst>
                                            <p:cond delay="0"/>
                                          </p:stCondLst>
                                        </p:cTn>
                                        <p:tgtEl>
                                          <p:spTgt spid="114"/>
                                        </p:tgtEl>
                                        <p:attrNameLst>
                                          <p:attrName>style.visibility</p:attrName>
                                        </p:attrNameLst>
                                      </p:cBhvr>
                                      <p:to>
                                        <p:strVal val="visible"/>
                                      </p:to>
                                    </p:set>
                                    <p:animEffect transition="in" filter="circle(out)">
                                      <p:cBhvr>
                                        <p:cTn id="244" dur="1000"/>
                                        <p:tgtEl>
                                          <p:spTgt spid="114"/>
                                        </p:tgtEl>
                                      </p:cBhvr>
                                    </p:animEffect>
                                  </p:childTnLst>
                                </p:cTn>
                              </p:par>
                              <p:par>
                                <p:cTn id="245" presetID="6" presetClass="entr" presetSubtype="32" fill="hold" grpId="0" nodeType="withEffect">
                                  <p:stCondLst>
                                    <p:cond delay="0"/>
                                  </p:stCondLst>
                                  <p:childTnLst>
                                    <p:set>
                                      <p:cBhvr>
                                        <p:cTn id="246" dur="1" fill="hold">
                                          <p:stCondLst>
                                            <p:cond delay="0"/>
                                          </p:stCondLst>
                                        </p:cTn>
                                        <p:tgtEl>
                                          <p:spTgt spid="115"/>
                                        </p:tgtEl>
                                        <p:attrNameLst>
                                          <p:attrName>style.visibility</p:attrName>
                                        </p:attrNameLst>
                                      </p:cBhvr>
                                      <p:to>
                                        <p:strVal val="visible"/>
                                      </p:to>
                                    </p:set>
                                    <p:animEffect transition="in" filter="circle(out)">
                                      <p:cBhvr>
                                        <p:cTn id="247" dur="1000"/>
                                        <p:tgtEl>
                                          <p:spTgt spid="115"/>
                                        </p:tgtEl>
                                      </p:cBhvr>
                                    </p:animEffect>
                                  </p:childTnLst>
                                </p:cTn>
                              </p:par>
                              <p:par>
                                <p:cTn id="248" presetID="6" presetClass="entr" presetSubtype="32" fill="hold" grpId="0" nodeType="withEffect">
                                  <p:stCondLst>
                                    <p:cond delay="0"/>
                                  </p:stCondLst>
                                  <p:childTnLst>
                                    <p:set>
                                      <p:cBhvr>
                                        <p:cTn id="249" dur="1" fill="hold">
                                          <p:stCondLst>
                                            <p:cond delay="0"/>
                                          </p:stCondLst>
                                        </p:cTn>
                                        <p:tgtEl>
                                          <p:spTgt spid="116"/>
                                        </p:tgtEl>
                                        <p:attrNameLst>
                                          <p:attrName>style.visibility</p:attrName>
                                        </p:attrNameLst>
                                      </p:cBhvr>
                                      <p:to>
                                        <p:strVal val="visible"/>
                                      </p:to>
                                    </p:set>
                                    <p:animEffect transition="in" filter="circle(out)">
                                      <p:cBhvr>
                                        <p:cTn id="250" dur="1000"/>
                                        <p:tgtEl>
                                          <p:spTgt spid="116"/>
                                        </p:tgtEl>
                                      </p:cBhvr>
                                    </p:animEffect>
                                  </p:childTnLst>
                                </p:cTn>
                              </p:par>
                              <p:par>
                                <p:cTn id="251" presetID="6" presetClass="entr" presetSubtype="32" fill="hold" grpId="0" nodeType="withEffect">
                                  <p:stCondLst>
                                    <p:cond delay="0"/>
                                  </p:stCondLst>
                                  <p:childTnLst>
                                    <p:set>
                                      <p:cBhvr>
                                        <p:cTn id="252" dur="1" fill="hold">
                                          <p:stCondLst>
                                            <p:cond delay="0"/>
                                          </p:stCondLst>
                                        </p:cTn>
                                        <p:tgtEl>
                                          <p:spTgt spid="117"/>
                                        </p:tgtEl>
                                        <p:attrNameLst>
                                          <p:attrName>style.visibility</p:attrName>
                                        </p:attrNameLst>
                                      </p:cBhvr>
                                      <p:to>
                                        <p:strVal val="visible"/>
                                      </p:to>
                                    </p:set>
                                    <p:animEffect transition="in" filter="circle(out)">
                                      <p:cBhvr>
                                        <p:cTn id="253" dur="1000"/>
                                        <p:tgtEl>
                                          <p:spTgt spid="117"/>
                                        </p:tgtEl>
                                      </p:cBhvr>
                                    </p:animEffect>
                                  </p:childTnLst>
                                </p:cTn>
                              </p:par>
                              <p:par>
                                <p:cTn id="254" presetID="6" presetClass="entr" presetSubtype="32" fill="hold" grpId="0" nodeType="withEffect">
                                  <p:stCondLst>
                                    <p:cond delay="0"/>
                                  </p:stCondLst>
                                  <p:childTnLst>
                                    <p:set>
                                      <p:cBhvr>
                                        <p:cTn id="255" dur="1" fill="hold">
                                          <p:stCondLst>
                                            <p:cond delay="0"/>
                                          </p:stCondLst>
                                        </p:cTn>
                                        <p:tgtEl>
                                          <p:spTgt spid="118"/>
                                        </p:tgtEl>
                                        <p:attrNameLst>
                                          <p:attrName>style.visibility</p:attrName>
                                        </p:attrNameLst>
                                      </p:cBhvr>
                                      <p:to>
                                        <p:strVal val="visible"/>
                                      </p:to>
                                    </p:set>
                                    <p:animEffect transition="in" filter="circle(out)">
                                      <p:cBhvr>
                                        <p:cTn id="256" dur="1000"/>
                                        <p:tgtEl>
                                          <p:spTgt spid="118"/>
                                        </p:tgtEl>
                                      </p:cBhvr>
                                    </p:animEffect>
                                  </p:childTnLst>
                                </p:cTn>
                              </p:par>
                              <p:par>
                                <p:cTn id="257" presetID="6" presetClass="entr" presetSubtype="32" fill="hold" grpId="0" nodeType="withEffect">
                                  <p:stCondLst>
                                    <p:cond delay="0"/>
                                  </p:stCondLst>
                                  <p:childTnLst>
                                    <p:set>
                                      <p:cBhvr>
                                        <p:cTn id="258" dur="1" fill="hold">
                                          <p:stCondLst>
                                            <p:cond delay="0"/>
                                          </p:stCondLst>
                                        </p:cTn>
                                        <p:tgtEl>
                                          <p:spTgt spid="119"/>
                                        </p:tgtEl>
                                        <p:attrNameLst>
                                          <p:attrName>style.visibility</p:attrName>
                                        </p:attrNameLst>
                                      </p:cBhvr>
                                      <p:to>
                                        <p:strVal val="visible"/>
                                      </p:to>
                                    </p:set>
                                    <p:animEffect transition="in" filter="circle(out)">
                                      <p:cBhvr>
                                        <p:cTn id="259" dur="1000"/>
                                        <p:tgtEl>
                                          <p:spTgt spid="119"/>
                                        </p:tgtEl>
                                      </p:cBhvr>
                                    </p:animEffect>
                                  </p:childTnLst>
                                </p:cTn>
                              </p:par>
                              <p:par>
                                <p:cTn id="260" presetID="6" presetClass="entr" presetSubtype="32" fill="hold" grpId="0" nodeType="withEffect">
                                  <p:stCondLst>
                                    <p:cond delay="0"/>
                                  </p:stCondLst>
                                  <p:childTnLst>
                                    <p:set>
                                      <p:cBhvr>
                                        <p:cTn id="261" dur="1" fill="hold">
                                          <p:stCondLst>
                                            <p:cond delay="0"/>
                                          </p:stCondLst>
                                        </p:cTn>
                                        <p:tgtEl>
                                          <p:spTgt spid="120"/>
                                        </p:tgtEl>
                                        <p:attrNameLst>
                                          <p:attrName>style.visibility</p:attrName>
                                        </p:attrNameLst>
                                      </p:cBhvr>
                                      <p:to>
                                        <p:strVal val="visible"/>
                                      </p:to>
                                    </p:set>
                                    <p:animEffect transition="in" filter="circle(out)">
                                      <p:cBhvr>
                                        <p:cTn id="262" dur="1000"/>
                                        <p:tgtEl>
                                          <p:spTgt spid="120"/>
                                        </p:tgtEl>
                                      </p:cBhvr>
                                    </p:animEffect>
                                  </p:childTnLst>
                                </p:cTn>
                              </p:par>
                              <p:par>
                                <p:cTn id="263" presetID="6" presetClass="entr" presetSubtype="32" fill="hold" grpId="0" nodeType="withEffect">
                                  <p:stCondLst>
                                    <p:cond delay="0"/>
                                  </p:stCondLst>
                                  <p:childTnLst>
                                    <p:set>
                                      <p:cBhvr>
                                        <p:cTn id="264" dur="1" fill="hold">
                                          <p:stCondLst>
                                            <p:cond delay="0"/>
                                          </p:stCondLst>
                                        </p:cTn>
                                        <p:tgtEl>
                                          <p:spTgt spid="121"/>
                                        </p:tgtEl>
                                        <p:attrNameLst>
                                          <p:attrName>style.visibility</p:attrName>
                                        </p:attrNameLst>
                                      </p:cBhvr>
                                      <p:to>
                                        <p:strVal val="visible"/>
                                      </p:to>
                                    </p:set>
                                    <p:animEffect transition="in" filter="circle(out)">
                                      <p:cBhvr>
                                        <p:cTn id="265" dur="1000"/>
                                        <p:tgtEl>
                                          <p:spTgt spid="121"/>
                                        </p:tgtEl>
                                      </p:cBhvr>
                                    </p:animEffect>
                                  </p:childTnLst>
                                </p:cTn>
                              </p:par>
                              <p:par>
                                <p:cTn id="266" presetID="6" presetClass="entr" presetSubtype="32" fill="hold" grpId="0" nodeType="withEffect">
                                  <p:stCondLst>
                                    <p:cond delay="0"/>
                                  </p:stCondLst>
                                  <p:childTnLst>
                                    <p:set>
                                      <p:cBhvr>
                                        <p:cTn id="267" dur="1" fill="hold">
                                          <p:stCondLst>
                                            <p:cond delay="0"/>
                                          </p:stCondLst>
                                        </p:cTn>
                                        <p:tgtEl>
                                          <p:spTgt spid="122"/>
                                        </p:tgtEl>
                                        <p:attrNameLst>
                                          <p:attrName>style.visibility</p:attrName>
                                        </p:attrNameLst>
                                      </p:cBhvr>
                                      <p:to>
                                        <p:strVal val="visible"/>
                                      </p:to>
                                    </p:set>
                                    <p:animEffect transition="in" filter="circle(out)">
                                      <p:cBhvr>
                                        <p:cTn id="268" dur="1000"/>
                                        <p:tgtEl>
                                          <p:spTgt spid="122"/>
                                        </p:tgtEl>
                                      </p:cBhvr>
                                    </p:animEffect>
                                  </p:childTnLst>
                                </p:cTn>
                              </p:par>
                              <p:par>
                                <p:cTn id="269" presetID="6" presetClass="entr" presetSubtype="32" fill="hold" grpId="0" nodeType="withEffect">
                                  <p:stCondLst>
                                    <p:cond delay="0"/>
                                  </p:stCondLst>
                                  <p:childTnLst>
                                    <p:set>
                                      <p:cBhvr>
                                        <p:cTn id="270" dur="1" fill="hold">
                                          <p:stCondLst>
                                            <p:cond delay="0"/>
                                          </p:stCondLst>
                                        </p:cTn>
                                        <p:tgtEl>
                                          <p:spTgt spid="123"/>
                                        </p:tgtEl>
                                        <p:attrNameLst>
                                          <p:attrName>style.visibility</p:attrName>
                                        </p:attrNameLst>
                                      </p:cBhvr>
                                      <p:to>
                                        <p:strVal val="visible"/>
                                      </p:to>
                                    </p:set>
                                    <p:animEffect transition="in" filter="circle(out)">
                                      <p:cBhvr>
                                        <p:cTn id="271" dur="1000"/>
                                        <p:tgtEl>
                                          <p:spTgt spid="123"/>
                                        </p:tgtEl>
                                      </p:cBhvr>
                                    </p:animEffect>
                                  </p:childTnLst>
                                </p:cTn>
                              </p:par>
                              <p:par>
                                <p:cTn id="272" presetID="6" presetClass="entr" presetSubtype="32" fill="hold" grpId="0" nodeType="withEffect">
                                  <p:stCondLst>
                                    <p:cond delay="0"/>
                                  </p:stCondLst>
                                  <p:childTnLst>
                                    <p:set>
                                      <p:cBhvr>
                                        <p:cTn id="273" dur="1" fill="hold">
                                          <p:stCondLst>
                                            <p:cond delay="0"/>
                                          </p:stCondLst>
                                        </p:cTn>
                                        <p:tgtEl>
                                          <p:spTgt spid="124"/>
                                        </p:tgtEl>
                                        <p:attrNameLst>
                                          <p:attrName>style.visibility</p:attrName>
                                        </p:attrNameLst>
                                      </p:cBhvr>
                                      <p:to>
                                        <p:strVal val="visible"/>
                                      </p:to>
                                    </p:set>
                                    <p:animEffect transition="in" filter="circle(out)">
                                      <p:cBhvr>
                                        <p:cTn id="274" dur="1000"/>
                                        <p:tgtEl>
                                          <p:spTgt spid="124"/>
                                        </p:tgtEl>
                                      </p:cBhvr>
                                    </p:animEffect>
                                  </p:childTnLst>
                                </p:cTn>
                              </p:par>
                              <p:par>
                                <p:cTn id="275" presetID="6" presetClass="entr" presetSubtype="32" fill="hold" grpId="0" nodeType="withEffect">
                                  <p:stCondLst>
                                    <p:cond delay="0"/>
                                  </p:stCondLst>
                                  <p:childTnLst>
                                    <p:set>
                                      <p:cBhvr>
                                        <p:cTn id="276" dur="1" fill="hold">
                                          <p:stCondLst>
                                            <p:cond delay="0"/>
                                          </p:stCondLst>
                                        </p:cTn>
                                        <p:tgtEl>
                                          <p:spTgt spid="125"/>
                                        </p:tgtEl>
                                        <p:attrNameLst>
                                          <p:attrName>style.visibility</p:attrName>
                                        </p:attrNameLst>
                                      </p:cBhvr>
                                      <p:to>
                                        <p:strVal val="visible"/>
                                      </p:to>
                                    </p:set>
                                    <p:animEffect transition="in" filter="circle(out)">
                                      <p:cBhvr>
                                        <p:cTn id="277" dur="1000"/>
                                        <p:tgtEl>
                                          <p:spTgt spid="125"/>
                                        </p:tgtEl>
                                      </p:cBhvr>
                                    </p:animEffect>
                                  </p:childTnLst>
                                </p:cTn>
                              </p:par>
                              <p:par>
                                <p:cTn id="278" presetID="6" presetClass="entr" presetSubtype="32" fill="hold" grpId="0" nodeType="withEffect">
                                  <p:stCondLst>
                                    <p:cond delay="0"/>
                                  </p:stCondLst>
                                  <p:childTnLst>
                                    <p:set>
                                      <p:cBhvr>
                                        <p:cTn id="279" dur="1" fill="hold">
                                          <p:stCondLst>
                                            <p:cond delay="0"/>
                                          </p:stCondLst>
                                        </p:cTn>
                                        <p:tgtEl>
                                          <p:spTgt spid="126"/>
                                        </p:tgtEl>
                                        <p:attrNameLst>
                                          <p:attrName>style.visibility</p:attrName>
                                        </p:attrNameLst>
                                      </p:cBhvr>
                                      <p:to>
                                        <p:strVal val="visible"/>
                                      </p:to>
                                    </p:set>
                                    <p:animEffect transition="in" filter="circle(out)">
                                      <p:cBhvr>
                                        <p:cTn id="280" dur="1000"/>
                                        <p:tgtEl>
                                          <p:spTgt spid="126"/>
                                        </p:tgtEl>
                                      </p:cBhvr>
                                    </p:animEffect>
                                  </p:childTnLst>
                                </p:cTn>
                              </p:par>
                              <p:par>
                                <p:cTn id="281" presetID="6" presetClass="entr" presetSubtype="32" fill="hold" grpId="0" nodeType="withEffect">
                                  <p:stCondLst>
                                    <p:cond delay="0"/>
                                  </p:stCondLst>
                                  <p:childTnLst>
                                    <p:set>
                                      <p:cBhvr>
                                        <p:cTn id="282" dur="1" fill="hold">
                                          <p:stCondLst>
                                            <p:cond delay="0"/>
                                          </p:stCondLst>
                                        </p:cTn>
                                        <p:tgtEl>
                                          <p:spTgt spid="127"/>
                                        </p:tgtEl>
                                        <p:attrNameLst>
                                          <p:attrName>style.visibility</p:attrName>
                                        </p:attrNameLst>
                                      </p:cBhvr>
                                      <p:to>
                                        <p:strVal val="visible"/>
                                      </p:to>
                                    </p:set>
                                    <p:animEffect transition="in" filter="circle(out)">
                                      <p:cBhvr>
                                        <p:cTn id="283" dur="1000"/>
                                        <p:tgtEl>
                                          <p:spTgt spid="127"/>
                                        </p:tgtEl>
                                      </p:cBhvr>
                                    </p:animEffect>
                                  </p:childTnLst>
                                </p:cTn>
                              </p:par>
                              <p:par>
                                <p:cTn id="284" presetID="6" presetClass="entr" presetSubtype="32" fill="hold" grpId="0" nodeType="withEffect">
                                  <p:stCondLst>
                                    <p:cond delay="0"/>
                                  </p:stCondLst>
                                  <p:childTnLst>
                                    <p:set>
                                      <p:cBhvr>
                                        <p:cTn id="285" dur="1" fill="hold">
                                          <p:stCondLst>
                                            <p:cond delay="0"/>
                                          </p:stCondLst>
                                        </p:cTn>
                                        <p:tgtEl>
                                          <p:spTgt spid="128"/>
                                        </p:tgtEl>
                                        <p:attrNameLst>
                                          <p:attrName>style.visibility</p:attrName>
                                        </p:attrNameLst>
                                      </p:cBhvr>
                                      <p:to>
                                        <p:strVal val="visible"/>
                                      </p:to>
                                    </p:set>
                                    <p:animEffect transition="in" filter="circle(out)">
                                      <p:cBhvr>
                                        <p:cTn id="286" dur="1000"/>
                                        <p:tgtEl>
                                          <p:spTgt spid="128"/>
                                        </p:tgtEl>
                                      </p:cBhvr>
                                    </p:animEffect>
                                  </p:childTnLst>
                                </p:cTn>
                              </p:par>
                              <p:par>
                                <p:cTn id="287" presetID="6" presetClass="entr" presetSubtype="32" fill="hold" grpId="0" nodeType="withEffect">
                                  <p:stCondLst>
                                    <p:cond delay="0"/>
                                  </p:stCondLst>
                                  <p:childTnLst>
                                    <p:set>
                                      <p:cBhvr>
                                        <p:cTn id="288" dur="1" fill="hold">
                                          <p:stCondLst>
                                            <p:cond delay="0"/>
                                          </p:stCondLst>
                                        </p:cTn>
                                        <p:tgtEl>
                                          <p:spTgt spid="129"/>
                                        </p:tgtEl>
                                        <p:attrNameLst>
                                          <p:attrName>style.visibility</p:attrName>
                                        </p:attrNameLst>
                                      </p:cBhvr>
                                      <p:to>
                                        <p:strVal val="visible"/>
                                      </p:to>
                                    </p:set>
                                    <p:animEffect transition="in" filter="circle(out)">
                                      <p:cBhvr>
                                        <p:cTn id="289" dur="1000"/>
                                        <p:tgtEl>
                                          <p:spTgt spid="129"/>
                                        </p:tgtEl>
                                      </p:cBhvr>
                                    </p:animEffect>
                                  </p:childTnLst>
                                </p:cTn>
                              </p:par>
                              <p:par>
                                <p:cTn id="290" presetID="6" presetClass="entr" presetSubtype="32" fill="hold" grpId="0" nodeType="withEffect">
                                  <p:stCondLst>
                                    <p:cond delay="0"/>
                                  </p:stCondLst>
                                  <p:childTnLst>
                                    <p:set>
                                      <p:cBhvr>
                                        <p:cTn id="291" dur="1" fill="hold">
                                          <p:stCondLst>
                                            <p:cond delay="0"/>
                                          </p:stCondLst>
                                        </p:cTn>
                                        <p:tgtEl>
                                          <p:spTgt spid="130"/>
                                        </p:tgtEl>
                                        <p:attrNameLst>
                                          <p:attrName>style.visibility</p:attrName>
                                        </p:attrNameLst>
                                      </p:cBhvr>
                                      <p:to>
                                        <p:strVal val="visible"/>
                                      </p:to>
                                    </p:set>
                                    <p:animEffect transition="in" filter="circle(out)">
                                      <p:cBhvr>
                                        <p:cTn id="292" dur="1000"/>
                                        <p:tgtEl>
                                          <p:spTgt spid="130"/>
                                        </p:tgtEl>
                                      </p:cBhvr>
                                    </p:animEffect>
                                  </p:childTnLst>
                                </p:cTn>
                              </p:par>
                              <p:par>
                                <p:cTn id="293" presetID="6" presetClass="entr" presetSubtype="32" fill="hold" grpId="0" nodeType="withEffect">
                                  <p:stCondLst>
                                    <p:cond delay="0"/>
                                  </p:stCondLst>
                                  <p:childTnLst>
                                    <p:set>
                                      <p:cBhvr>
                                        <p:cTn id="294" dur="1" fill="hold">
                                          <p:stCondLst>
                                            <p:cond delay="0"/>
                                          </p:stCondLst>
                                        </p:cTn>
                                        <p:tgtEl>
                                          <p:spTgt spid="131"/>
                                        </p:tgtEl>
                                        <p:attrNameLst>
                                          <p:attrName>style.visibility</p:attrName>
                                        </p:attrNameLst>
                                      </p:cBhvr>
                                      <p:to>
                                        <p:strVal val="visible"/>
                                      </p:to>
                                    </p:set>
                                    <p:animEffect transition="in" filter="circle(out)">
                                      <p:cBhvr>
                                        <p:cTn id="295" dur="1000"/>
                                        <p:tgtEl>
                                          <p:spTgt spid="131"/>
                                        </p:tgtEl>
                                      </p:cBhvr>
                                    </p:animEffect>
                                  </p:childTnLst>
                                </p:cTn>
                              </p:par>
                              <p:par>
                                <p:cTn id="296" presetID="6" presetClass="entr" presetSubtype="32" fill="hold" grpId="0" nodeType="withEffect">
                                  <p:stCondLst>
                                    <p:cond delay="0"/>
                                  </p:stCondLst>
                                  <p:childTnLst>
                                    <p:set>
                                      <p:cBhvr>
                                        <p:cTn id="297" dur="1" fill="hold">
                                          <p:stCondLst>
                                            <p:cond delay="0"/>
                                          </p:stCondLst>
                                        </p:cTn>
                                        <p:tgtEl>
                                          <p:spTgt spid="132"/>
                                        </p:tgtEl>
                                        <p:attrNameLst>
                                          <p:attrName>style.visibility</p:attrName>
                                        </p:attrNameLst>
                                      </p:cBhvr>
                                      <p:to>
                                        <p:strVal val="visible"/>
                                      </p:to>
                                    </p:set>
                                    <p:animEffect transition="in" filter="circle(out)">
                                      <p:cBhvr>
                                        <p:cTn id="298" dur="1000"/>
                                        <p:tgtEl>
                                          <p:spTgt spid="132"/>
                                        </p:tgtEl>
                                      </p:cBhvr>
                                    </p:animEffect>
                                  </p:childTnLst>
                                </p:cTn>
                              </p:par>
                              <p:par>
                                <p:cTn id="299" presetID="6" presetClass="entr" presetSubtype="32" fill="hold" grpId="0" nodeType="withEffect">
                                  <p:stCondLst>
                                    <p:cond delay="0"/>
                                  </p:stCondLst>
                                  <p:childTnLst>
                                    <p:set>
                                      <p:cBhvr>
                                        <p:cTn id="300" dur="1" fill="hold">
                                          <p:stCondLst>
                                            <p:cond delay="0"/>
                                          </p:stCondLst>
                                        </p:cTn>
                                        <p:tgtEl>
                                          <p:spTgt spid="133"/>
                                        </p:tgtEl>
                                        <p:attrNameLst>
                                          <p:attrName>style.visibility</p:attrName>
                                        </p:attrNameLst>
                                      </p:cBhvr>
                                      <p:to>
                                        <p:strVal val="visible"/>
                                      </p:to>
                                    </p:set>
                                    <p:animEffect transition="in" filter="circle(out)">
                                      <p:cBhvr>
                                        <p:cTn id="301" dur="1000"/>
                                        <p:tgtEl>
                                          <p:spTgt spid="133"/>
                                        </p:tgtEl>
                                      </p:cBhvr>
                                    </p:animEffect>
                                  </p:childTnLst>
                                </p:cTn>
                              </p:par>
                              <p:par>
                                <p:cTn id="302" presetID="6" presetClass="entr" presetSubtype="32" fill="hold" grpId="0" nodeType="withEffect">
                                  <p:stCondLst>
                                    <p:cond delay="0"/>
                                  </p:stCondLst>
                                  <p:childTnLst>
                                    <p:set>
                                      <p:cBhvr>
                                        <p:cTn id="303" dur="1" fill="hold">
                                          <p:stCondLst>
                                            <p:cond delay="0"/>
                                          </p:stCondLst>
                                        </p:cTn>
                                        <p:tgtEl>
                                          <p:spTgt spid="134"/>
                                        </p:tgtEl>
                                        <p:attrNameLst>
                                          <p:attrName>style.visibility</p:attrName>
                                        </p:attrNameLst>
                                      </p:cBhvr>
                                      <p:to>
                                        <p:strVal val="visible"/>
                                      </p:to>
                                    </p:set>
                                    <p:animEffect transition="in" filter="circle(out)">
                                      <p:cBhvr>
                                        <p:cTn id="304" dur="1000"/>
                                        <p:tgtEl>
                                          <p:spTgt spid="134"/>
                                        </p:tgtEl>
                                      </p:cBhvr>
                                    </p:animEffect>
                                  </p:childTnLst>
                                </p:cTn>
                              </p:par>
                              <p:par>
                                <p:cTn id="305" presetID="6" presetClass="entr" presetSubtype="32" fill="hold" grpId="0" nodeType="withEffect">
                                  <p:stCondLst>
                                    <p:cond delay="0"/>
                                  </p:stCondLst>
                                  <p:childTnLst>
                                    <p:set>
                                      <p:cBhvr>
                                        <p:cTn id="306" dur="1" fill="hold">
                                          <p:stCondLst>
                                            <p:cond delay="0"/>
                                          </p:stCondLst>
                                        </p:cTn>
                                        <p:tgtEl>
                                          <p:spTgt spid="135"/>
                                        </p:tgtEl>
                                        <p:attrNameLst>
                                          <p:attrName>style.visibility</p:attrName>
                                        </p:attrNameLst>
                                      </p:cBhvr>
                                      <p:to>
                                        <p:strVal val="visible"/>
                                      </p:to>
                                    </p:set>
                                    <p:animEffect transition="in" filter="circle(out)">
                                      <p:cBhvr>
                                        <p:cTn id="307" dur="1000"/>
                                        <p:tgtEl>
                                          <p:spTgt spid="135"/>
                                        </p:tgtEl>
                                      </p:cBhvr>
                                    </p:animEffect>
                                  </p:childTnLst>
                                </p:cTn>
                              </p:par>
                              <p:par>
                                <p:cTn id="308" presetID="6" presetClass="entr" presetSubtype="32" fill="hold" grpId="0" nodeType="withEffect">
                                  <p:stCondLst>
                                    <p:cond delay="0"/>
                                  </p:stCondLst>
                                  <p:childTnLst>
                                    <p:set>
                                      <p:cBhvr>
                                        <p:cTn id="309" dur="1" fill="hold">
                                          <p:stCondLst>
                                            <p:cond delay="0"/>
                                          </p:stCondLst>
                                        </p:cTn>
                                        <p:tgtEl>
                                          <p:spTgt spid="136"/>
                                        </p:tgtEl>
                                        <p:attrNameLst>
                                          <p:attrName>style.visibility</p:attrName>
                                        </p:attrNameLst>
                                      </p:cBhvr>
                                      <p:to>
                                        <p:strVal val="visible"/>
                                      </p:to>
                                    </p:set>
                                    <p:animEffect transition="in" filter="circle(out)">
                                      <p:cBhvr>
                                        <p:cTn id="310" dur="1000"/>
                                        <p:tgtEl>
                                          <p:spTgt spid="136"/>
                                        </p:tgtEl>
                                      </p:cBhvr>
                                    </p:animEffect>
                                  </p:childTnLst>
                                </p:cTn>
                              </p:par>
                              <p:par>
                                <p:cTn id="311" presetID="6" presetClass="entr" presetSubtype="32" fill="hold" grpId="0" nodeType="withEffect">
                                  <p:stCondLst>
                                    <p:cond delay="0"/>
                                  </p:stCondLst>
                                  <p:childTnLst>
                                    <p:set>
                                      <p:cBhvr>
                                        <p:cTn id="312" dur="1" fill="hold">
                                          <p:stCondLst>
                                            <p:cond delay="0"/>
                                          </p:stCondLst>
                                        </p:cTn>
                                        <p:tgtEl>
                                          <p:spTgt spid="137"/>
                                        </p:tgtEl>
                                        <p:attrNameLst>
                                          <p:attrName>style.visibility</p:attrName>
                                        </p:attrNameLst>
                                      </p:cBhvr>
                                      <p:to>
                                        <p:strVal val="visible"/>
                                      </p:to>
                                    </p:set>
                                    <p:animEffect transition="in" filter="circle(out)">
                                      <p:cBhvr>
                                        <p:cTn id="313" dur="1000"/>
                                        <p:tgtEl>
                                          <p:spTgt spid="137"/>
                                        </p:tgtEl>
                                      </p:cBhvr>
                                    </p:animEffect>
                                  </p:childTnLst>
                                </p:cTn>
                              </p:par>
                              <p:par>
                                <p:cTn id="314" presetID="6" presetClass="entr" presetSubtype="32" fill="hold" grpId="0" nodeType="withEffect">
                                  <p:stCondLst>
                                    <p:cond delay="0"/>
                                  </p:stCondLst>
                                  <p:childTnLst>
                                    <p:set>
                                      <p:cBhvr>
                                        <p:cTn id="315" dur="1" fill="hold">
                                          <p:stCondLst>
                                            <p:cond delay="0"/>
                                          </p:stCondLst>
                                        </p:cTn>
                                        <p:tgtEl>
                                          <p:spTgt spid="138"/>
                                        </p:tgtEl>
                                        <p:attrNameLst>
                                          <p:attrName>style.visibility</p:attrName>
                                        </p:attrNameLst>
                                      </p:cBhvr>
                                      <p:to>
                                        <p:strVal val="visible"/>
                                      </p:to>
                                    </p:set>
                                    <p:animEffect transition="in" filter="circle(out)">
                                      <p:cBhvr>
                                        <p:cTn id="316" dur="1000"/>
                                        <p:tgtEl>
                                          <p:spTgt spid="138"/>
                                        </p:tgtEl>
                                      </p:cBhvr>
                                    </p:animEffect>
                                  </p:childTnLst>
                                </p:cTn>
                              </p:par>
                              <p:par>
                                <p:cTn id="317" presetID="6" presetClass="entr" presetSubtype="32" fill="hold" grpId="0" nodeType="withEffect">
                                  <p:stCondLst>
                                    <p:cond delay="0"/>
                                  </p:stCondLst>
                                  <p:childTnLst>
                                    <p:set>
                                      <p:cBhvr>
                                        <p:cTn id="318" dur="1" fill="hold">
                                          <p:stCondLst>
                                            <p:cond delay="0"/>
                                          </p:stCondLst>
                                        </p:cTn>
                                        <p:tgtEl>
                                          <p:spTgt spid="139"/>
                                        </p:tgtEl>
                                        <p:attrNameLst>
                                          <p:attrName>style.visibility</p:attrName>
                                        </p:attrNameLst>
                                      </p:cBhvr>
                                      <p:to>
                                        <p:strVal val="visible"/>
                                      </p:to>
                                    </p:set>
                                    <p:animEffect transition="in" filter="circle(out)">
                                      <p:cBhvr>
                                        <p:cTn id="319" dur="1000"/>
                                        <p:tgtEl>
                                          <p:spTgt spid="139"/>
                                        </p:tgtEl>
                                      </p:cBhvr>
                                    </p:animEffect>
                                  </p:childTnLst>
                                </p:cTn>
                              </p:par>
                              <p:par>
                                <p:cTn id="320" presetID="6" presetClass="entr" presetSubtype="32" fill="hold" grpId="0" nodeType="withEffect">
                                  <p:stCondLst>
                                    <p:cond delay="0"/>
                                  </p:stCondLst>
                                  <p:childTnLst>
                                    <p:set>
                                      <p:cBhvr>
                                        <p:cTn id="321" dur="1" fill="hold">
                                          <p:stCondLst>
                                            <p:cond delay="0"/>
                                          </p:stCondLst>
                                        </p:cTn>
                                        <p:tgtEl>
                                          <p:spTgt spid="140"/>
                                        </p:tgtEl>
                                        <p:attrNameLst>
                                          <p:attrName>style.visibility</p:attrName>
                                        </p:attrNameLst>
                                      </p:cBhvr>
                                      <p:to>
                                        <p:strVal val="visible"/>
                                      </p:to>
                                    </p:set>
                                    <p:animEffect transition="in" filter="circle(out)">
                                      <p:cBhvr>
                                        <p:cTn id="322" dur="1000"/>
                                        <p:tgtEl>
                                          <p:spTgt spid="140"/>
                                        </p:tgtEl>
                                      </p:cBhvr>
                                    </p:animEffect>
                                  </p:childTnLst>
                                </p:cTn>
                              </p:par>
                              <p:par>
                                <p:cTn id="323" presetID="6" presetClass="entr" presetSubtype="32" fill="hold" grpId="0" nodeType="withEffect">
                                  <p:stCondLst>
                                    <p:cond delay="0"/>
                                  </p:stCondLst>
                                  <p:childTnLst>
                                    <p:set>
                                      <p:cBhvr>
                                        <p:cTn id="324" dur="1" fill="hold">
                                          <p:stCondLst>
                                            <p:cond delay="0"/>
                                          </p:stCondLst>
                                        </p:cTn>
                                        <p:tgtEl>
                                          <p:spTgt spid="141"/>
                                        </p:tgtEl>
                                        <p:attrNameLst>
                                          <p:attrName>style.visibility</p:attrName>
                                        </p:attrNameLst>
                                      </p:cBhvr>
                                      <p:to>
                                        <p:strVal val="visible"/>
                                      </p:to>
                                    </p:set>
                                    <p:animEffect transition="in" filter="circle(out)">
                                      <p:cBhvr>
                                        <p:cTn id="325" dur="1000"/>
                                        <p:tgtEl>
                                          <p:spTgt spid="141"/>
                                        </p:tgtEl>
                                      </p:cBhvr>
                                    </p:animEffect>
                                  </p:childTnLst>
                                </p:cTn>
                              </p:par>
                              <p:par>
                                <p:cTn id="326" presetID="6" presetClass="entr" presetSubtype="32" fill="hold" grpId="0" nodeType="withEffect">
                                  <p:stCondLst>
                                    <p:cond delay="0"/>
                                  </p:stCondLst>
                                  <p:childTnLst>
                                    <p:set>
                                      <p:cBhvr>
                                        <p:cTn id="327" dur="1" fill="hold">
                                          <p:stCondLst>
                                            <p:cond delay="0"/>
                                          </p:stCondLst>
                                        </p:cTn>
                                        <p:tgtEl>
                                          <p:spTgt spid="142"/>
                                        </p:tgtEl>
                                        <p:attrNameLst>
                                          <p:attrName>style.visibility</p:attrName>
                                        </p:attrNameLst>
                                      </p:cBhvr>
                                      <p:to>
                                        <p:strVal val="visible"/>
                                      </p:to>
                                    </p:set>
                                    <p:animEffect transition="in" filter="circle(out)">
                                      <p:cBhvr>
                                        <p:cTn id="328" dur="1000"/>
                                        <p:tgtEl>
                                          <p:spTgt spid="142"/>
                                        </p:tgtEl>
                                      </p:cBhvr>
                                    </p:animEffect>
                                  </p:childTnLst>
                                </p:cTn>
                              </p:par>
                              <p:par>
                                <p:cTn id="329" presetID="6" presetClass="entr" presetSubtype="32" fill="hold" grpId="0" nodeType="withEffect">
                                  <p:stCondLst>
                                    <p:cond delay="0"/>
                                  </p:stCondLst>
                                  <p:childTnLst>
                                    <p:set>
                                      <p:cBhvr>
                                        <p:cTn id="330" dur="1" fill="hold">
                                          <p:stCondLst>
                                            <p:cond delay="0"/>
                                          </p:stCondLst>
                                        </p:cTn>
                                        <p:tgtEl>
                                          <p:spTgt spid="143"/>
                                        </p:tgtEl>
                                        <p:attrNameLst>
                                          <p:attrName>style.visibility</p:attrName>
                                        </p:attrNameLst>
                                      </p:cBhvr>
                                      <p:to>
                                        <p:strVal val="visible"/>
                                      </p:to>
                                    </p:set>
                                    <p:animEffect transition="in" filter="circle(out)">
                                      <p:cBhvr>
                                        <p:cTn id="331" dur="1000"/>
                                        <p:tgtEl>
                                          <p:spTgt spid="143"/>
                                        </p:tgtEl>
                                      </p:cBhvr>
                                    </p:animEffect>
                                  </p:childTnLst>
                                </p:cTn>
                              </p:par>
                              <p:par>
                                <p:cTn id="332" presetID="6" presetClass="entr" presetSubtype="32" fill="hold" grpId="0" nodeType="withEffect">
                                  <p:stCondLst>
                                    <p:cond delay="0"/>
                                  </p:stCondLst>
                                  <p:childTnLst>
                                    <p:set>
                                      <p:cBhvr>
                                        <p:cTn id="333" dur="1" fill="hold">
                                          <p:stCondLst>
                                            <p:cond delay="0"/>
                                          </p:stCondLst>
                                        </p:cTn>
                                        <p:tgtEl>
                                          <p:spTgt spid="144"/>
                                        </p:tgtEl>
                                        <p:attrNameLst>
                                          <p:attrName>style.visibility</p:attrName>
                                        </p:attrNameLst>
                                      </p:cBhvr>
                                      <p:to>
                                        <p:strVal val="visible"/>
                                      </p:to>
                                    </p:set>
                                    <p:animEffect transition="in" filter="circle(out)">
                                      <p:cBhvr>
                                        <p:cTn id="334" dur="1000"/>
                                        <p:tgtEl>
                                          <p:spTgt spid="144"/>
                                        </p:tgtEl>
                                      </p:cBhvr>
                                    </p:animEffect>
                                  </p:childTnLst>
                                </p:cTn>
                              </p:par>
                              <p:par>
                                <p:cTn id="335" presetID="6" presetClass="entr" presetSubtype="32" fill="hold" grpId="0" nodeType="withEffect">
                                  <p:stCondLst>
                                    <p:cond delay="0"/>
                                  </p:stCondLst>
                                  <p:childTnLst>
                                    <p:set>
                                      <p:cBhvr>
                                        <p:cTn id="336" dur="1" fill="hold">
                                          <p:stCondLst>
                                            <p:cond delay="0"/>
                                          </p:stCondLst>
                                        </p:cTn>
                                        <p:tgtEl>
                                          <p:spTgt spid="145"/>
                                        </p:tgtEl>
                                        <p:attrNameLst>
                                          <p:attrName>style.visibility</p:attrName>
                                        </p:attrNameLst>
                                      </p:cBhvr>
                                      <p:to>
                                        <p:strVal val="visible"/>
                                      </p:to>
                                    </p:set>
                                    <p:animEffect transition="in" filter="circle(out)">
                                      <p:cBhvr>
                                        <p:cTn id="337" dur="1000"/>
                                        <p:tgtEl>
                                          <p:spTgt spid="145"/>
                                        </p:tgtEl>
                                      </p:cBhvr>
                                    </p:animEffect>
                                  </p:childTnLst>
                                </p:cTn>
                              </p:par>
                              <p:par>
                                <p:cTn id="338" presetID="6" presetClass="entr" presetSubtype="32" fill="hold" grpId="0" nodeType="withEffect">
                                  <p:stCondLst>
                                    <p:cond delay="0"/>
                                  </p:stCondLst>
                                  <p:childTnLst>
                                    <p:set>
                                      <p:cBhvr>
                                        <p:cTn id="339" dur="1" fill="hold">
                                          <p:stCondLst>
                                            <p:cond delay="0"/>
                                          </p:stCondLst>
                                        </p:cTn>
                                        <p:tgtEl>
                                          <p:spTgt spid="146"/>
                                        </p:tgtEl>
                                        <p:attrNameLst>
                                          <p:attrName>style.visibility</p:attrName>
                                        </p:attrNameLst>
                                      </p:cBhvr>
                                      <p:to>
                                        <p:strVal val="visible"/>
                                      </p:to>
                                    </p:set>
                                    <p:animEffect transition="in" filter="circle(out)">
                                      <p:cBhvr>
                                        <p:cTn id="340" dur="1000"/>
                                        <p:tgtEl>
                                          <p:spTgt spid="146"/>
                                        </p:tgtEl>
                                      </p:cBhvr>
                                    </p:animEffect>
                                  </p:childTnLst>
                                </p:cTn>
                              </p:par>
                              <p:par>
                                <p:cTn id="341" presetID="6" presetClass="entr" presetSubtype="32" fill="hold" grpId="0" nodeType="withEffect">
                                  <p:stCondLst>
                                    <p:cond delay="0"/>
                                  </p:stCondLst>
                                  <p:childTnLst>
                                    <p:set>
                                      <p:cBhvr>
                                        <p:cTn id="342" dur="1" fill="hold">
                                          <p:stCondLst>
                                            <p:cond delay="0"/>
                                          </p:stCondLst>
                                        </p:cTn>
                                        <p:tgtEl>
                                          <p:spTgt spid="147"/>
                                        </p:tgtEl>
                                        <p:attrNameLst>
                                          <p:attrName>style.visibility</p:attrName>
                                        </p:attrNameLst>
                                      </p:cBhvr>
                                      <p:to>
                                        <p:strVal val="visible"/>
                                      </p:to>
                                    </p:set>
                                    <p:animEffect transition="in" filter="circle(out)">
                                      <p:cBhvr>
                                        <p:cTn id="343" dur="1000"/>
                                        <p:tgtEl>
                                          <p:spTgt spid="147"/>
                                        </p:tgtEl>
                                      </p:cBhvr>
                                    </p:animEffect>
                                  </p:childTnLst>
                                </p:cTn>
                              </p:par>
                              <p:par>
                                <p:cTn id="344" presetID="6" presetClass="entr" presetSubtype="32" fill="hold" grpId="0" nodeType="withEffect">
                                  <p:stCondLst>
                                    <p:cond delay="0"/>
                                  </p:stCondLst>
                                  <p:childTnLst>
                                    <p:set>
                                      <p:cBhvr>
                                        <p:cTn id="345" dur="1" fill="hold">
                                          <p:stCondLst>
                                            <p:cond delay="0"/>
                                          </p:stCondLst>
                                        </p:cTn>
                                        <p:tgtEl>
                                          <p:spTgt spid="148"/>
                                        </p:tgtEl>
                                        <p:attrNameLst>
                                          <p:attrName>style.visibility</p:attrName>
                                        </p:attrNameLst>
                                      </p:cBhvr>
                                      <p:to>
                                        <p:strVal val="visible"/>
                                      </p:to>
                                    </p:set>
                                    <p:animEffect transition="in" filter="circle(out)">
                                      <p:cBhvr>
                                        <p:cTn id="346" dur="1000"/>
                                        <p:tgtEl>
                                          <p:spTgt spid="148"/>
                                        </p:tgtEl>
                                      </p:cBhvr>
                                    </p:animEffect>
                                  </p:childTnLst>
                                </p:cTn>
                              </p:par>
                              <p:par>
                                <p:cTn id="347" presetID="6" presetClass="entr" presetSubtype="32" fill="hold" grpId="0" nodeType="withEffect">
                                  <p:stCondLst>
                                    <p:cond delay="0"/>
                                  </p:stCondLst>
                                  <p:childTnLst>
                                    <p:set>
                                      <p:cBhvr>
                                        <p:cTn id="348" dur="1" fill="hold">
                                          <p:stCondLst>
                                            <p:cond delay="0"/>
                                          </p:stCondLst>
                                        </p:cTn>
                                        <p:tgtEl>
                                          <p:spTgt spid="149"/>
                                        </p:tgtEl>
                                        <p:attrNameLst>
                                          <p:attrName>style.visibility</p:attrName>
                                        </p:attrNameLst>
                                      </p:cBhvr>
                                      <p:to>
                                        <p:strVal val="visible"/>
                                      </p:to>
                                    </p:set>
                                    <p:animEffect transition="in" filter="circle(out)">
                                      <p:cBhvr>
                                        <p:cTn id="349" dur="1000"/>
                                        <p:tgtEl>
                                          <p:spTgt spid="149"/>
                                        </p:tgtEl>
                                      </p:cBhvr>
                                    </p:animEffect>
                                  </p:childTnLst>
                                </p:cTn>
                              </p:par>
                              <p:par>
                                <p:cTn id="350" presetID="6" presetClass="entr" presetSubtype="32" fill="hold" grpId="0" nodeType="withEffect">
                                  <p:stCondLst>
                                    <p:cond delay="0"/>
                                  </p:stCondLst>
                                  <p:childTnLst>
                                    <p:set>
                                      <p:cBhvr>
                                        <p:cTn id="351" dur="1" fill="hold">
                                          <p:stCondLst>
                                            <p:cond delay="0"/>
                                          </p:stCondLst>
                                        </p:cTn>
                                        <p:tgtEl>
                                          <p:spTgt spid="150"/>
                                        </p:tgtEl>
                                        <p:attrNameLst>
                                          <p:attrName>style.visibility</p:attrName>
                                        </p:attrNameLst>
                                      </p:cBhvr>
                                      <p:to>
                                        <p:strVal val="visible"/>
                                      </p:to>
                                    </p:set>
                                    <p:animEffect transition="in" filter="circle(out)">
                                      <p:cBhvr>
                                        <p:cTn id="352" dur="1000"/>
                                        <p:tgtEl>
                                          <p:spTgt spid="150"/>
                                        </p:tgtEl>
                                      </p:cBhvr>
                                    </p:animEffect>
                                  </p:childTnLst>
                                </p:cTn>
                              </p:par>
                              <p:par>
                                <p:cTn id="353" presetID="6" presetClass="entr" presetSubtype="32" fill="hold" grpId="0" nodeType="withEffect">
                                  <p:stCondLst>
                                    <p:cond delay="0"/>
                                  </p:stCondLst>
                                  <p:childTnLst>
                                    <p:set>
                                      <p:cBhvr>
                                        <p:cTn id="354" dur="1" fill="hold">
                                          <p:stCondLst>
                                            <p:cond delay="0"/>
                                          </p:stCondLst>
                                        </p:cTn>
                                        <p:tgtEl>
                                          <p:spTgt spid="151"/>
                                        </p:tgtEl>
                                        <p:attrNameLst>
                                          <p:attrName>style.visibility</p:attrName>
                                        </p:attrNameLst>
                                      </p:cBhvr>
                                      <p:to>
                                        <p:strVal val="visible"/>
                                      </p:to>
                                    </p:set>
                                    <p:animEffect transition="in" filter="circle(out)">
                                      <p:cBhvr>
                                        <p:cTn id="355" dur="1000"/>
                                        <p:tgtEl>
                                          <p:spTgt spid="151"/>
                                        </p:tgtEl>
                                      </p:cBhvr>
                                    </p:animEffect>
                                  </p:childTnLst>
                                </p:cTn>
                              </p:par>
                              <p:par>
                                <p:cTn id="356" presetID="6" presetClass="entr" presetSubtype="32" fill="hold" grpId="0" nodeType="withEffect">
                                  <p:stCondLst>
                                    <p:cond delay="0"/>
                                  </p:stCondLst>
                                  <p:childTnLst>
                                    <p:set>
                                      <p:cBhvr>
                                        <p:cTn id="357" dur="1" fill="hold">
                                          <p:stCondLst>
                                            <p:cond delay="0"/>
                                          </p:stCondLst>
                                        </p:cTn>
                                        <p:tgtEl>
                                          <p:spTgt spid="152"/>
                                        </p:tgtEl>
                                        <p:attrNameLst>
                                          <p:attrName>style.visibility</p:attrName>
                                        </p:attrNameLst>
                                      </p:cBhvr>
                                      <p:to>
                                        <p:strVal val="visible"/>
                                      </p:to>
                                    </p:set>
                                    <p:animEffect transition="in" filter="circle(out)">
                                      <p:cBhvr>
                                        <p:cTn id="358" dur="1000"/>
                                        <p:tgtEl>
                                          <p:spTgt spid="152"/>
                                        </p:tgtEl>
                                      </p:cBhvr>
                                    </p:animEffect>
                                  </p:childTnLst>
                                </p:cTn>
                              </p:par>
                              <p:par>
                                <p:cTn id="359" presetID="6" presetClass="entr" presetSubtype="32" fill="hold" grpId="0" nodeType="withEffect">
                                  <p:stCondLst>
                                    <p:cond delay="0"/>
                                  </p:stCondLst>
                                  <p:childTnLst>
                                    <p:set>
                                      <p:cBhvr>
                                        <p:cTn id="360" dur="1" fill="hold">
                                          <p:stCondLst>
                                            <p:cond delay="0"/>
                                          </p:stCondLst>
                                        </p:cTn>
                                        <p:tgtEl>
                                          <p:spTgt spid="153"/>
                                        </p:tgtEl>
                                        <p:attrNameLst>
                                          <p:attrName>style.visibility</p:attrName>
                                        </p:attrNameLst>
                                      </p:cBhvr>
                                      <p:to>
                                        <p:strVal val="visible"/>
                                      </p:to>
                                    </p:set>
                                    <p:animEffect transition="in" filter="circle(out)">
                                      <p:cBhvr>
                                        <p:cTn id="361" dur="1000"/>
                                        <p:tgtEl>
                                          <p:spTgt spid="153"/>
                                        </p:tgtEl>
                                      </p:cBhvr>
                                    </p:animEffect>
                                  </p:childTnLst>
                                </p:cTn>
                              </p:par>
                              <p:par>
                                <p:cTn id="362" presetID="6" presetClass="entr" presetSubtype="32" fill="hold" grpId="0" nodeType="withEffect">
                                  <p:stCondLst>
                                    <p:cond delay="0"/>
                                  </p:stCondLst>
                                  <p:childTnLst>
                                    <p:set>
                                      <p:cBhvr>
                                        <p:cTn id="363" dur="1" fill="hold">
                                          <p:stCondLst>
                                            <p:cond delay="0"/>
                                          </p:stCondLst>
                                        </p:cTn>
                                        <p:tgtEl>
                                          <p:spTgt spid="154"/>
                                        </p:tgtEl>
                                        <p:attrNameLst>
                                          <p:attrName>style.visibility</p:attrName>
                                        </p:attrNameLst>
                                      </p:cBhvr>
                                      <p:to>
                                        <p:strVal val="visible"/>
                                      </p:to>
                                    </p:set>
                                    <p:animEffect transition="in" filter="circle(out)">
                                      <p:cBhvr>
                                        <p:cTn id="364" dur="1000"/>
                                        <p:tgtEl>
                                          <p:spTgt spid="154"/>
                                        </p:tgtEl>
                                      </p:cBhvr>
                                    </p:animEffect>
                                  </p:childTnLst>
                                </p:cTn>
                              </p:par>
                              <p:par>
                                <p:cTn id="365" presetID="6" presetClass="entr" presetSubtype="32" fill="hold" grpId="0" nodeType="withEffect">
                                  <p:stCondLst>
                                    <p:cond delay="0"/>
                                  </p:stCondLst>
                                  <p:childTnLst>
                                    <p:set>
                                      <p:cBhvr>
                                        <p:cTn id="366" dur="1" fill="hold">
                                          <p:stCondLst>
                                            <p:cond delay="0"/>
                                          </p:stCondLst>
                                        </p:cTn>
                                        <p:tgtEl>
                                          <p:spTgt spid="155"/>
                                        </p:tgtEl>
                                        <p:attrNameLst>
                                          <p:attrName>style.visibility</p:attrName>
                                        </p:attrNameLst>
                                      </p:cBhvr>
                                      <p:to>
                                        <p:strVal val="visible"/>
                                      </p:to>
                                    </p:set>
                                    <p:animEffect transition="in" filter="circle(out)">
                                      <p:cBhvr>
                                        <p:cTn id="367" dur="1000"/>
                                        <p:tgtEl>
                                          <p:spTgt spid="155"/>
                                        </p:tgtEl>
                                      </p:cBhvr>
                                    </p:animEffect>
                                  </p:childTnLst>
                                </p:cTn>
                              </p:par>
                              <p:par>
                                <p:cTn id="368" presetID="6" presetClass="entr" presetSubtype="32" fill="hold" grpId="0" nodeType="withEffect">
                                  <p:stCondLst>
                                    <p:cond delay="0"/>
                                  </p:stCondLst>
                                  <p:childTnLst>
                                    <p:set>
                                      <p:cBhvr>
                                        <p:cTn id="369" dur="1" fill="hold">
                                          <p:stCondLst>
                                            <p:cond delay="0"/>
                                          </p:stCondLst>
                                        </p:cTn>
                                        <p:tgtEl>
                                          <p:spTgt spid="156"/>
                                        </p:tgtEl>
                                        <p:attrNameLst>
                                          <p:attrName>style.visibility</p:attrName>
                                        </p:attrNameLst>
                                      </p:cBhvr>
                                      <p:to>
                                        <p:strVal val="visible"/>
                                      </p:to>
                                    </p:set>
                                    <p:animEffect transition="in" filter="circle(out)">
                                      <p:cBhvr>
                                        <p:cTn id="370" dur="1000"/>
                                        <p:tgtEl>
                                          <p:spTgt spid="156"/>
                                        </p:tgtEl>
                                      </p:cBhvr>
                                    </p:animEffect>
                                  </p:childTnLst>
                                </p:cTn>
                              </p:par>
                              <p:par>
                                <p:cTn id="371" presetID="6" presetClass="entr" presetSubtype="32" fill="hold" grpId="0" nodeType="withEffect">
                                  <p:stCondLst>
                                    <p:cond delay="0"/>
                                  </p:stCondLst>
                                  <p:childTnLst>
                                    <p:set>
                                      <p:cBhvr>
                                        <p:cTn id="372" dur="1" fill="hold">
                                          <p:stCondLst>
                                            <p:cond delay="0"/>
                                          </p:stCondLst>
                                        </p:cTn>
                                        <p:tgtEl>
                                          <p:spTgt spid="157"/>
                                        </p:tgtEl>
                                        <p:attrNameLst>
                                          <p:attrName>style.visibility</p:attrName>
                                        </p:attrNameLst>
                                      </p:cBhvr>
                                      <p:to>
                                        <p:strVal val="visible"/>
                                      </p:to>
                                    </p:set>
                                    <p:animEffect transition="in" filter="circle(out)">
                                      <p:cBhvr>
                                        <p:cTn id="373" dur="1000"/>
                                        <p:tgtEl>
                                          <p:spTgt spid="157"/>
                                        </p:tgtEl>
                                      </p:cBhvr>
                                    </p:animEffect>
                                  </p:childTnLst>
                                </p:cTn>
                              </p:par>
                              <p:par>
                                <p:cTn id="374" presetID="6" presetClass="entr" presetSubtype="32" fill="hold" grpId="0" nodeType="withEffect">
                                  <p:stCondLst>
                                    <p:cond delay="0"/>
                                  </p:stCondLst>
                                  <p:childTnLst>
                                    <p:set>
                                      <p:cBhvr>
                                        <p:cTn id="375" dur="1" fill="hold">
                                          <p:stCondLst>
                                            <p:cond delay="0"/>
                                          </p:stCondLst>
                                        </p:cTn>
                                        <p:tgtEl>
                                          <p:spTgt spid="158"/>
                                        </p:tgtEl>
                                        <p:attrNameLst>
                                          <p:attrName>style.visibility</p:attrName>
                                        </p:attrNameLst>
                                      </p:cBhvr>
                                      <p:to>
                                        <p:strVal val="visible"/>
                                      </p:to>
                                    </p:set>
                                    <p:animEffect transition="in" filter="circle(out)">
                                      <p:cBhvr>
                                        <p:cTn id="376" dur="1000"/>
                                        <p:tgtEl>
                                          <p:spTgt spid="158"/>
                                        </p:tgtEl>
                                      </p:cBhvr>
                                    </p:animEffect>
                                  </p:childTnLst>
                                </p:cTn>
                              </p:par>
                              <p:par>
                                <p:cTn id="377" presetID="6" presetClass="entr" presetSubtype="32" fill="hold" grpId="0" nodeType="withEffect">
                                  <p:stCondLst>
                                    <p:cond delay="0"/>
                                  </p:stCondLst>
                                  <p:childTnLst>
                                    <p:set>
                                      <p:cBhvr>
                                        <p:cTn id="378" dur="1" fill="hold">
                                          <p:stCondLst>
                                            <p:cond delay="0"/>
                                          </p:stCondLst>
                                        </p:cTn>
                                        <p:tgtEl>
                                          <p:spTgt spid="159"/>
                                        </p:tgtEl>
                                        <p:attrNameLst>
                                          <p:attrName>style.visibility</p:attrName>
                                        </p:attrNameLst>
                                      </p:cBhvr>
                                      <p:to>
                                        <p:strVal val="visible"/>
                                      </p:to>
                                    </p:set>
                                    <p:animEffect transition="in" filter="circle(out)">
                                      <p:cBhvr>
                                        <p:cTn id="379" dur="1000"/>
                                        <p:tgtEl>
                                          <p:spTgt spid="159"/>
                                        </p:tgtEl>
                                      </p:cBhvr>
                                    </p:animEffect>
                                  </p:childTnLst>
                                </p:cTn>
                              </p:par>
                              <p:par>
                                <p:cTn id="380" presetID="6" presetClass="entr" presetSubtype="32" fill="hold" grpId="0" nodeType="withEffect">
                                  <p:stCondLst>
                                    <p:cond delay="0"/>
                                  </p:stCondLst>
                                  <p:childTnLst>
                                    <p:set>
                                      <p:cBhvr>
                                        <p:cTn id="381" dur="1" fill="hold">
                                          <p:stCondLst>
                                            <p:cond delay="0"/>
                                          </p:stCondLst>
                                        </p:cTn>
                                        <p:tgtEl>
                                          <p:spTgt spid="160"/>
                                        </p:tgtEl>
                                        <p:attrNameLst>
                                          <p:attrName>style.visibility</p:attrName>
                                        </p:attrNameLst>
                                      </p:cBhvr>
                                      <p:to>
                                        <p:strVal val="visible"/>
                                      </p:to>
                                    </p:set>
                                    <p:animEffect transition="in" filter="circle(out)">
                                      <p:cBhvr>
                                        <p:cTn id="382" dur="1000"/>
                                        <p:tgtEl>
                                          <p:spTgt spid="160"/>
                                        </p:tgtEl>
                                      </p:cBhvr>
                                    </p:animEffect>
                                  </p:childTnLst>
                                </p:cTn>
                              </p:par>
                              <p:par>
                                <p:cTn id="383" presetID="6" presetClass="entr" presetSubtype="32" fill="hold" grpId="0" nodeType="withEffect">
                                  <p:stCondLst>
                                    <p:cond delay="0"/>
                                  </p:stCondLst>
                                  <p:childTnLst>
                                    <p:set>
                                      <p:cBhvr>
                                        <p:cTn id="384" dur="1" fill="hold">
                                          <p:stCondLst>
                                            <p:cond delay="0"/>
                                          </p:stCondLst>
                                        </p:cTn>
                                        <p:tgtEl>
                                          <p:spTgt spid="161"/>
                                        </p:tgtEl>
                                        <p:attrNameLst>
                                          <p:attrName>style.visibility</p:attrName>
                                        </p:attrNameLst>
                                      </p:cBhvr>
                                      <p:to>
                                        <p:strVal val="visible"/>
                                      </p:to>
                                    </p:set>
                                    <p:animEffect transition="in" filter="circle(out)">
                                      <p:cBhvr>
                                        <p:cTn id="385" dur="1000"/>
                                        <p:tgtEl>
                                          <p:spTgt spid="161"/>
                                        </p:tgtEl>
                                      </p:cBhvr>
                                    </p:animEffect>
                                  </p:childTnLst>
                                </p:cTn>
                              </p:par>
                              <p:par>
                                <p:cTn id="386" presetID="6" presetClass="entr" presetSubtype="32" fill="hold" grpId="0" nodeType="withEffect">
                                  <p:stCondLst>
                                    <p:cond delay="0"/>
                                  </p:stCondLst>
                                  <p:childTnLst>
                                    <p:set>
                                      <p:cBhvr>
                                        <p:cTn id="387" dur="1" fill="hold">
                                          <p:stCondLst>
                                            <p:cond delay="0"/>
                                          </p:stCondLst>
                                        </p:cTn>
                                        <p:tgtEl>
                                          <p:spTgt spid="162"/>
                                        </p:tgtEl>
                                        <p:attrNameLst>
                                          <p:attrName>style.visibility</p:attrName>
                                        </p:attrNameLst>
                                      </p:cBhvr>
                                      <p:to>
                                        <p:strVal val="visible"/>
                                      </p:to>
                                    </p:set>
                                    <p:animEffect transition="in" filter="circle(out)">
                                      <p:cBhvr>
                                        <p:cTn id="388" dur="1000"/>
                                        <p:tgtEl>
                                          <p:spTgt spid="162"/>
                                        </p:tgtEl>
                                      </p:cBhvr>
                                    </p:animEffect>
                                  </p:childTnLst>
                                </p:cTn>
                              </p:par>
                              <p:par>
                                <p:cTn id="389" presetID="6" presetClass="entr" presetSubtype="32" fill="hold" grpId="0" nodeType="withEffect">
                                  <p:stCondLst>
                                    <p:cond delay="0"/>
                                  </p:stCondLst>
                                  <p:childTnLst>
                                    <p:set>
                                      <p:cBhvr>
                                        <p:cTn id="390" dur="1" fill="hold">
                                          <p:stCondLst>
                                            <p:cond delay="0"/>
                                          </p:stCondLst>
                                        </p:cTn>
                                        <p:tgtEl>
                                          <p:spTgt spid="163"/>
                                        </p:tgtEl>
                                        <p:attrNameLst>
                                          <p:attrName>style.visibility</p:attrName>
                                        </p:attrNameLst>
                                      </p:cBhvr>
                                      <p:to>
                                        <p:strVal val="visible"/>
                                      </p:to>
                                    </p:set>
                                    <p:animEffect transition="in" filter="circle(out)">
                                      <p:cBhvr>
                                        <p:cTn id="391" dur="1000"/>
                                        <p:tgtEl>
                                          <p:spTgt spid="163"/>
                                        </p:tgtEl>
                                      </p:cBhvr>
                                    </p:animEffect>
                                  </p:childTnLst>
                                </p:cTn>
                              </p:par>
                              <p:par>
                                <p:cTn id="392" presetID="6" presetClass="entr" presetSubtype="32" fill="hold" grpId="0" nodeType="withEffect">
                                  <p:stCondLst>
                                    <p:cond delay="0"/>
                                  </p:stCondLst>
                                  <p:childTnLst>
                                    <p:set>
                                      <p:cBhvr>
                                        <p:cTn id="393" dur="1" fill="hold">
                                          <p:stCondLst>
                                            <p:cond delay="0"/>
                                          </p:stCondLst>
                                        </p:cTn>
                                        <p:tgtEl>
                                          <p:spTgt spid="164"/>
                                        </p:tgtEl>
                                        <p:attrNameLst>
                                          <p:attrName>style.visibility</p:attrName>
                                        </p:attrNameLst>
                                      </p:cBhvr>
                                      <p:to>
                                        <p:strVal val="visible"/>
                                      </p:to>
                                    </p:set>
                                    <p:animEffect transition="in" filter="circle(out)">
                                      <p:cBhvr>
                                        <p:cTn id="394" dur="1000"/>
                                        <p:tgtEl>
                                          <p:spTgt spid="164"/>
                                        </p:tgtEl>
                                      </p:cBhvr>
                                    </p:animEffect>
                                  </p:childTnLst>
                                </p:cTn>
                              </p:par>
                              <p:par>
                                <p:cTn id="395" presetID="6" presetClass="entr" presetSubtype="32" fill="hold" grpId="0" nodeType="withEffect">
                                  <p:stCondLst>
                                    <p:cond delay="0"/>
                                  </p:stCondLst>
                                  <p:childTnLst>
                                    <p:set>
                                      <p:cBhvr>
                                        <p:cTn id="396" dur="1" fill="hold">
                                          <p:stCondLst>
                                            <p:cond delay="0"/>
                                          </p:stCondLst>
                                        </p:cTn>
                                        <p:tgtEl>
                                          <p:spTgt spid="165"/>
                                        </p:tgtEl>
                                        <p:attrNameLst>
                                          <p:attrName>style.visibility</p:attrName>
                                        </p:attrNameLst>
                                      </p:cBhvr>
                                      <p:to>
                                        <p:strVal val="visible"/>
                                      </p:to>
                                    </p:set>
                                    <p:animEffect transition="in" filter="circle(out)">
                                      <p:cBhvr>
                                        <p:cTn id="397" dur="1000"/>
                                        <p:tgtEl>
                                          <p:spTgt spid="165"/>
                                        </p:tgtEl>
                                      </p:cBhvr>
                                    </p:animEffect>
                                  </p:childTnLst>
                                </p:cTn>
                              </p:par>
                              <p:par>
                                <p:cTn id="398" presetID="6" presetClass="entr" presetSubtype="32" fill="hold" grpId="0" nodeType="withEffect">
                                  <p:stCondLst>
                                    <p:cond delay="0"/>
                                  </p:stCondLst>
                                  <p:childTnLst>
                                    <p:set>
                                      <p:cBhvr>
                                        <p:cTn id="399" dur="1" fill="hold">
                                          <p:stCondLst>
                                            <p:cond delay="0"/>
                                          </p:stCondLst>
                                        </p:cTn>
                                        <p:tgtEl>
                                          <p:spTgt spid="166"/>
                                        </p:tgtEl>
                                        <p:attrNameLst>
                                          <p:attrName>style.visibility</p:attrName>
                                        </p:attrNameLst>
                                      </p:cBhvr>
                                      <p:to>
                                        <p:strVal val="visible"/>
                                      </p:to>
                                    </p:set>
                                    <p:animEffect transition="in" filter="circle(out)">
                                      <p:cBhvr>
                                        <p:cTn id="400" dur="1000"/>
                                        <p:tgtEl>
                                          <p:spTgt spid="166"/>
                                        </p:tgtEl>
                                      </p:cBhvr>
                                    </p:animEffect>
                                  </p:childTnLst>
                                </p:cTn>
                              </p:par>
                              <p:par>
                                <p:cTn id="401" presetID="6" presetClass="entr" presetSubtype="32" fill="hold" grpId="0" nodeType="withEffect">
                                  <p:stCondLst>
                                    <p:cond delay="0"/>
                                  </p:stCondLst>
                                  <p:childTnLst>
                                    <p:set>
                                      <p:cBhvr>
                                        <p:cTn id="402" dur="1" fill="hold">
                                          <p:stCondLst>
                                            <p:cond delay="0"/>
                                          </p:stCondLst>
                                        </p:cTn>
                                        <p:tgtEl>
                                          <p:spTgt spid="167"/>
                                        </p:tgtEl>
                                        <p:attrNameLst>
                                          <p:attrName>style.visibility</p:attrName>
                                        </p:attrNameLst>
                                      </p:cBhvr>
                                      <p:to>
                                        <p:strVal val="visible"/>
                                      </p:to>
                                    </p:set>
                                    <p:animEffect transition="in" filter="circle(out)">
                                      <p:cBhvr>
                                        <p:cTn id="403" dur="1000"/>
                                        <p:tgtEl>
                                          <p:spTgt spid="167"/>
                                        </p:tgtEl>
                                      </p:cBhvr>
                                    </p:animEffect>
                                  </p:childTnLst>
                                </p:cTn>
                              </p:par>
                              <p:par>
                                <p:cTn id="404" presetID="6" presetClass="entr" presetSubtype="32" fill="hold" grpId="0" nodeType="withEffect">
                                  <p:stCondLst>
                                    <p:cond delay="0"/>
                                  </p:stCondLst>
                                  <p:childTnLst>
                                    <p:set>
                                      <p:cBhvr>
                                        <p:cTn id="405" dur="1" fill="hold">
                                          <p:stCondLst>
                                            <p:cond delay="0"/>
                                          </p:stCondLst>
                                        </p:cTn>
                                        <p:tgtEl>
                                          <p:spTgt spid="168"/>
                                        </p:tgtEl>
                                        <p:attrNameLst>
                                          <p:attrName>style.visibility</p:attrName>
                                        </p:attrNameLst>
                                      </p:cBhvr>
                                      <p:to>
                                        <p:strVal val="visible"/>
                                      </p:to>
                                    </p:set>
                                    <p:animEffect transition="in" filter="circle(out)">
                                      <p:cBhvr>
                                        <p:cTn id="406" dur="1000"/>
                                        <p:tgtEl>
                                          <p:spTgt spid="168"/>
                                        </p:tgtEl>
                                      </p:cBhvr>
                                    </p:animEffect>
                                  </p:childTnLst>
                                </p:cTn>
                              </p:par>
                              <p:par>
                                <p:cTn id="407" presetID="6" presetClass="entr" presetSubtype="32" fill="hold" grpId="0" nodeType="withEffect">
                                  <p:stCondLst>
                                    <p:cond delay="0"/>
                                  </p:stCondLst>
                                  <p:childTnLst>
                                    <p:set>
                                      <p:cBhvr>
                                        <p:cTn id="408" dur="1" fill="hold">
                                          <p:stCondLst>
                                            <p:cond delay="0"/>
                                          </p:stCondLst>
                                        </p:cTn>
                                        <p:tgtEl>
                                          <p:spTgt spid="169"/>
                                        </p:tgtEl>
                                        <p:attrNameLst>
                                          <p:attrName>style.visibility</p:attrName>
                                        </p:attrNameLst>
                                      </p:cBhvr>
                                      <p:to>
                                        <p:strVal val="visible"/>
                                      </p:to>
                                    </p:set>
                                    <p:animEffect transition="in" filter="circle(out)">
                                      <p:cBhvr>
                                        <p:cTn id="409" dur="1000"/>
                                        <p:tgtEl>
                                          <p:spTgt spid="169"/>
                                        </p:tgtEl>
                                      </p:cBhvr>
                                    </p:animEffect>
                                  </p:childTnLst>
                                </p:cTn>
                              </p:par>
                              <p:par>
                                <p:cTn id="410" presetID="6" presetClass="entr" presetSubtype="32" fill="hold" grpId="0" nodeType="withEffect">
                                  <p:stCondLst>
                                    <p:cond delay="0"/>
                                  </p:stCondLst>
                                  <p:childTnLst>
                                    <p:set>
                                      <p:cBhvr>
                                        <p:cTn id="411" dur="1" fill="hold">
                                          <p:stCondLst>
                                            <p:cond delay="0"/>
                                          </p:stCondLst>
                                        </p:cTn>
                                        <p:tgtEl>
                                          <p:spTgt spid="170"/>
                                        </p:tgtEl>
                                        <p:attrNameLst>
                                          <p:attrName>style.visibility</p:attrName>
                                        </p:attrNameLst>
                                      </p:cBhvr>
                                      <p:to>
                                        <p:strVal val="visible"/>
                                      </p:to>
                                    </p:set>
                                    <p:animEffect transition="in" filter="circle(out)">
                                      <p:cBhvr>
                                        <p:cTn id="412" dur="1000"/>
                                        <p:tgtEl>
                                          <p:spTgt spid="170"/>
                                        </p:tgtEl>
                                      </p:cBhvr>
                                    </p:animEffect>
                                  </p:childTnLst>
                                </p:cTn>
                              </p:par>
                              <p:par>
                                <p:cTn id="413" presetID="6" presetClass="entr" presetSubtype="32" fill="hold" grpId="0" nodeType="withEffect">
                                  <p:stCondLst>
                                    <p:cond delay="0"/>
                                  </p:stCondLst>
                                  <p:childTnLst>
                                    <p:set>
                                      <p:cBhvr>
                                        <p:cTn id="414" dur="1" fill="hold">
                                          <p:stCondLst>
                                            <p:cond delay="0"/>
                                          </p:stCondLst>
                                        </p:cTn>
                                        <p:tgtEl>
                                          <p:spTgt spid="171"/>
                                        </p:tgtEl>
                                        <p:attrNameLst>
                                          <p:attrName>style.visibility</p:attrName>
                                        </p:attrNameLst>
                                      </p:cBhvr>
                                      <p:to>
                                        <p:strVal val="visible"/>
                                      </p:to>
                                    </p:set>
                                    <p:animEffect transition="in" filter="circle(out)">
                                      <p:cBhvr>
                                        <p:cTn id="415" dur="1000"/>
                                        <p:tgtEl>
                                          <p:spTgt spid="171"/>
                                        </p:tgtEl>
                                      </p:cBhvr>
                                    </p:animEffect>
                                  </p:childTnLst>
                                </p:cTn>
                              </p:par>
                              <p:par>
                                <p:cTn id="416" presetID="6" presetClass="entr" presetSubtype="32" fill="hold" grpId="0" nodeType="withEffect">
                                  <p:stCondLst>
                                    <p:cond delay="0"/>
                                  </p:stCondLst>
                                  <p:childTnLst>
                                    <p:set>
                                      <p:cBhvr>
                                        <p:cTn id="417" dur="1" fill="hold">
                                          <p:stCondLst>
                                            <p:cond delay="0"/>
                                          </p:stCondLst>
                                        </p:cTn>
                                        <p:tgtEl>
                                          <p:spTgt spid="172"/>
                                        </p:tgtEl>
                                        <p:attrNameLst>
                                          <p:attrName>style.visibility</p:attrName>
                                        </p:attrNameLst>
                                      </p:cBhvr>
                                      <p:to>
                                        <p:strVal val="visible"/>
                                      </p:to>
                                    </p:set>
                                    <p:animEffect transition="in" filter="circle(out)">
                                      <p:cBhvr>
                                        <p:cTn id="418" dur="1000"/>
                                        <p:tgtEl>
                                          <p:spTgt spid="172"/>
                                        </p:tgtEl>
                                      </p:cBhvr>
                                    </p:animEffect>
                                  </p:childTnLst>
                                </p:cTn>
                              </p:par>
                              <p:par>
                                <p:cTn id="419" presetID="6" presetClass="entr" presetSubtype="32" fill="hold" grpId="0" nodeType="withEffect">
                                  <p:stCondLst>
                                    <p:cond delay="0"/>
                                  </p:stCondLst>
                                  <p:childTnLst>
                                    <p:set>
                                      <p:cBhvr>
                                        <p:cTn id="420" dur="1" fill="hold">
                                          <p:stCondLst>
                                            <p:cond delay="0"/>
                                          </p:stCondLst>
                                        </p:cTn>
                                        <p:tgtEl>
                                          <p:spTgt spid="173"/>
                                        </p:tgtEl>
                                        <p:attrNameLst>
                                          <p:attrName>style.visibility</p:attrName>
                                        </p:attrNameLst>
                                      </p:cBhvr>
                                      <p:to>
                                        <p:strVal val="visible"/>
                                      </p:to>
                                    </p:set>
                                    <p:animEffect transition="in" filter="circle(out)">
                                      <p:cBhvr>
                                        <p:cTn id="421" dur="1000"/>
                                        <p:tgtEl>
                                          <p:spTgt spid="173"/>
                                        </p:tgtEl>
                                      </p:cBhvr>
                                    </p:animEffect>
                                  </p:childTnLst>
                                </p:cTn>
                              </p:par>
                              <p:par>
                                <p:cTn id="422" presetID="6" presetClass="entr" presetSubtype="32" fill="hold" grpId="0" nodeType="withEffect">
                                  <p:stCondLst>
                                    <p:cond delay="0"/>
                                  </p:stCondLst>
                                  <p:childTnLst>
                                    <p:set>
                                      <p:cBhvr>
                                        <p:cTn id="423" dur="1" fill="hold">
                                          <p:stCondLst>
                                            <p:cond delay="0"/>
                                          </p:stCondLst>
                                        </p:cTn>
                                        <p:tgtEl>
                                          <p:spTgt spid="174"/>
                                        </p:tgtEl>
                                        <p:attrNameLst>
                                          <p:attrName>style.visibility</p:attrName>
                                        </p:attrNameLst>
                                      </p:cBhvr>
                                      <p:to>
                                        <p:strVal val="visible"/>
                                      </p:to>
                                    </p:set>
                                    <p:animEffect transition="in" filter="circle(out)">
                                      <p:cBhvr>
                                        <p:cTn id="424" dur="1000"/>
                                        <p:tgtEl>
                                          <p:spTgt spid="174"/>
                                        </p:tgtEl>
                                      </p:cBhvr>
                                    </p:animEffect>
                                  </p:childTnLst>
                                </p:cTn>
                              </p:par>
                              <p:par>
                                <p:cTn id="425" presetID="6" presetClass="entr" presetSubtype="32" fill="hold" grpId="0" nodeType="withEffect">
                                  <p:stCondLst>
                                    <p:cond delay="0"/>
                                  </p:stCondLst>
                                  <p:childTnLst>
                                    <p:set>
                                      <p:cBhvr>
                                        <p:cTn id="426" dur="1" fill="hold">
                                          <p:stCondLst>
                                            <p:cond delay="0"/>
                                          </p:stCondLst>
                                        </p:cTn>
                                        <p:tgtEl>
                                          <p:spTgt spid="175"/>
                                        </p:tgtEl>
                                        <p:attrNameLst>
                                          <p:attrName>style.visibility</p:attrName>
                                        </p:attrNameLst>
                                      </p:cBhvr>
                                      <p:to>
                                        <p:strVal val="visible"/>
                                      </p:to>
                                    </p:set>
                                    <p:animEffect transition="in" filter="circle(out)">
                                      <p:cBhvr>
                                        <p:cTn id="427" dur="1000"/>
                                        <p:tgtEl>
                                          <p:spTgt spid="175"/>
                                        </p:tgtEl>
                                      </p:cBhvr>
                                    </p:animEffect>
                                  </p:childTnLst>
                                </p:cTn>
                              </p:par>
                              <p:par>
                                <p:cTn id="428" presetID="6" presetClass="entr" presetSubtype="32" fill="hold" grpId="0" nodeType="withEffect">
                                  <p:stCondLst>
                                    <p:cond delay="0"/>
                                  </p:stCondLst>
                                  <p:childTnLst>
                                    <p:set>
                                      <p:cBhvr>
                                        <p:cTn id="429" dur="1" fill="hold">
                                          <p:stCondLst>
                                            <p:cond delay="0"/>
                                          </p:stCondLst>
                                        </p:cTn>
                                        <p:tgtEl>
                                          <p:spTgt spid="176"/>
                                        </p:tgtEl>
                                        <p:attrNameLst>
                                          <p:attrName>style.visibility</p:attrName>
                                        </p:attrNameLst>
                                      </p:cBhvr>
                                      <p:to>
                                        <p:strVal val="visible"/>
                                      </p:to>
                                    </p:set>
                                    <p:animEffect transition="in" filter="circle(out)">
                                      <p:cBhvr>
                                        <p:cTn id="430" dur="1000"/>
                                        <p:tgtEl>
                                          <p:spTgt spid="176"/>
                                        </p:tgtEl>
                                      </p:cBhvr>
                                    </p:animEffect>
                                  </p:childTnLst>
                                </p:cTn>
                              </p:par>
                              <p:par>
                                <p:cTn id="431" presetID="6" presetClass="entr" presetSubtype="32" fill="hold" grpId="0" nodeType="withEffect">
                                  <p:stCondLst>
                                    <p:cond delay="0"/>
                                  </p:stCondLst>
                                  <p:childTnLst>
                                    <p:set>
                                      <p:cBhvr>
                                        <p:cTn id="432" dur="1" fill="hold">
                                          <p:stCondLst>
                                            <p:cond delay="0"/>
                                          </p:stCondLst>
                                        </p:cTn>
                                        <p:tgtEl>
                                          <p:spTgt spid="177"/>
                                        </p:tgtEl>
                                        <p:attrNameLst>
                                          <p:attrName>style.visibility</p:attrName>
                                        </p:attrNameLst>
                                      </p:cBhvr>
                                      <p:to>
                                        <p:strVal val="visible"/>
                                      </p:to>
                                    </p:set>
                                    <p:animEffect transition="in" filter="circle(out)">
                                      <p:cBhvr>
                                        <p:cTn id="433" dur="1000"/>
                                        <p:tgtEl>
                                          <p:spTgt spid="177"/>
                                        </p:tgtEl>
                                      </p:cBhvr>
                                    </p:animEffect>
                                  </p:childTnLst>
                                </p:cTn>
                              </p:par>
                              <p:par>
                                <p:cTn id="434" presetID="6" presetClass="entr" presetSubtype="32" fill="hold" grpId="0" nodeType="withEffect">
                                  <p:stCondLst>
                                    <p:cond delay="0"/>
                                  </p:stCondLst>
                                  <p:childTnLst>
                                    <p:set>
                                      <p:cBhvr>
                                        <p:cTn id="435" dur="1" fill="hold">
                                          <p:stCondLst>
                                            <p:cond delay="0"/>
                                          </p:stCondLst>
                                        </p:cTn>
                                        <p:tgtEl>
                                          <p:spTgt spid="178"/>
                                        </p:tgtEl>
                                        <p:attrNameLst>
                                          <p:attrName>style.visibility</p:attrName>
                                        </p:attrNameLst>
                                      </p:cBhvr>
                                      <p:to>
                                        <p:strVal val="visible"/>
                                      </p:to>
                                    </p:set>
                                    <p:animEffect transition="in" filter="circle(out)">
                                      <p:cBhvr>
                                        <p:cTn id="436" dur="1000"/>
                                        <p:tgtEl>
                                          <p:spTgt spid="178"/>
                                        </p:tgtEl>
                                      </p:cBhvr>
                                    </p:animEffect>
                                  </p:childTnLst>
                                </p:cTn>
                              </p:par>
                              <p:par>
                                <p:cTn id="437" presetID="6" presetClass="entr" presetSubtype="32" fill="hold" grpId="0" nodeType="withEffect">
                                  <p:stCondLst>
                                    <p:cond delay="0"/>
                                  </p:stCondLst>
                                  <p:childTnLst>
                                    <p:set>
                                      <p:cBhvr>
                                        <p:cTn id="438" dur="1" fill="hold">
                                          <p:stCondLst>
                                            <p:cond delay="0"/>
                                          </p:stCondLst>
                                        </p:cTn>
                                        <p:tgtEl>
                                          <p:spTgt spid="179"/>
                                        </p:tgtEl>
                                        <p:attrNameLst>
                                          <p:attrName>style.visibility</p:attrName>
                                        </p:attrNameLst>
                                      </p:cBhvr>
                                      <p:to>
                                        <p:strVal val="visible"/>
                                      </p:to>
                                    </p:set>
                                    <p:animEffect transition="in" filter="circle(out)">
                                      <p:cBhvr>
                                        <p:cTn id="439" dur="1000"/>
                                        <p:tgtEl>
                                          <p:spTgt spid="179"/>
                                        </p:tgtEl>
                                      </p:cBhvr>
                                    </p:animEffect>
                                  </p:childTnLst>
                                </p:cTn>
                              </p:par>
                              <p:par>
                                <p:cTn id="440" presetID="6" presetClass="entr" presetSubtype="32" fill="hold" grpId="0" nodeType="withEffect">
                                  <p:stCondLst>
                                    <p:cond delay="0"/>
                                  </p:stCondLst>
                                  <p:childTnLst>
                                    <p:set>
                                      <p:cBhvr>
                                        <p:cTn id="441" dur="1" fill="hold">
                                          <p:stCondLst>
                                            <p:cond delay="0"/>
                                          </p:stCondLst>
                                        </p:cTn>
                                        <p:tgtEl>
                                          <p:spTgt spid="180"/>
                                        </p:tgtEl>
                                        <p:attrNameLst>
                                          <p:attrName>style.visibility</p:attrName>
                                        </p:attrNameLst>
                                      </p:cBhvr>
                                      <p:to>
                                        <p:strVal val="visible"/>
                                      </p:to>
                                    </p:set>
                                    <p:animEffect transition="in" filter="circle(out)">
                                      <p:cBhvr>
                                        <p:cTn id="442" dur="1000"/>
                                        <p:tgtEl>
                                          <p:spTgt spid="180"/>
                                        </p:tgtEl>
                                      </p:cBhvr>
                                    </p:animEffect>
                                  </p:childTnLst>
                                </p:cTn>
                              </p:par>
                              <p:par>
                                <p:cTn id="443" presetID="6" presetClass="entr" presetSubtype="32" fill="hold" grpId="0" nodeType="withEffect">
                                  <p:stCondLst>
                                    <p:cond delay="0"/>
                                  </p:stCondLst>
                                  <p:childTnLst>
                                    <p:set>
                                      <p:cBhvr>
                                        <p:cTn id="444" dur="1" fill="hold">
                                          <p:stCondLst>
                                            <p:cond delay="0"/>
                                          </p:stCondLst>
                                        </p:cTn>
                                        <p:tgtEl>
                                          <p:spTgt spid="181"/>
                                        </p:tgtEl>
                                        <p:attrNameLst>
                                          <p:attrName>style.visibility</p:attrName>
                                        </p:attrNameLst>
                                      </p:cBhvr>
                                      <p:to>
                                        <p:strVal val="visible"/>
                                      </p:to>
                                    </p:set>
                                    <p:animEffect transition="in" filter="circle(out)">
                                      <p:cBhvr>
                                        <p:cTn id="445" dur="1000"/>
                                        <p:tgtEl>
                                          <p:spTgt spid="181"/>
                                        </p:tgtEl>
                                      </p:cBhvr>
                                    </p:animEffect>
                                  </p:childTnLst>
                                </p:cTn>
                              </p:par>
                              <p:par>
                                <p:cTn id="446" presetID="6" presetClass="entr" presetSubtype="32" fill="hold" grpId="0" nodeType="withEffect">
                                  <p:stCondLst>
                                    <p:cond delay="0"/>
                                  </p:stCondLst>
                                  <p:childTnLst>
                                    <p:set>
                                      <p:cBhvr>
                                        <p:cTn id="447" dur="1" fill="hold">
                                          <p:stCondLst>
                                            <p:cond delay="0"/>
                                          </p:stCondLst>
                                        </p:cTn>
                                        <p:tgtEl>
                                          <p:spTgt spid="182"/>
                                        </p:tgtEl>
                                        <p:attrNameLst>
                                          <p:attrName>style.visibility</p:attrName>
                                        </p:attrNameLst>
                                      </p:cBhvr>
                                      <p:to>
                                        <p:strVal val="visible"/>
                                      </p:to>
                                    </p:set>
                                    <p:animEffect transition="in" filter="circle(out)">
                                      <p:cBhvr>
                                        <p:cTn id="448" dur="1000"/>
                                        <p:tgtEl>
                                          <p:spTgt spid="182"/>
                                        </p:tgtEl>
                                      </p:cBhvr>
                                    </p:animEffect>
                                  </p:childTnLst>
                                </p:cTn>
                              </p:par>
                              <p:par>
                                <p:cTn id="449" presetID="6" presetClass="entr" presetSubtype="32" fill="hold" grpId="0" nodeType="withEffect">
                                  <p:stCondLst>
                                    <p:cond delay="0"/>
                                  </p:stCondLst>
                                  <p:childTnLst>
                                    <p:set>
                                      <p:cBhvr>
                                        <p:cTn id="450" dur="1" fill="hold">
                                          <p:stCondLst>
                                            <p:cond delay="0"/>
                                          </p:stCondLst>
                                        </p:cTn>
                                        <p:tgtEl>
                                          <p:spTgt spid="183"/>
                                        </p:tgtEl>
                                        <p:attrNameLst>
                                          <p:attrName>style.visibility</p:attrName>
                                        </p:attrNameLst>
                                      </p:cBhvr>
                                      <p:to>
                                        <p:strVal val="visible"/>
                                      </p:to>
                                    </p:set>
                                    <p:animEffect transition="in" filter="circle(out)">
                                      <p:cBhvr>
                                        <p:cTn id="451" dur="1000"/>
                                        <p:tgtEl>
                                          <p:spTgt spid="183"/>
                                        </p:tgtEl>
                                      </p:cBhvr>
                                    </p:animEffect>
                                  </p:childTnLst>
                                </p:cTn>
                              </p:par>
                              <p:par>
                                <p:cTn id="452" presetID="6" presetClass="entr" presetSubtype="32" fill="hold" grpId="0" nodeType="withEffect">
                                  <p:stCondLst>
                                    <p:cond delay="0"/>
                                  </p:stCondLst>
                                  <p:childTnLst>
                                    <p:set>
                                      <p:cBhvr>
                                        <p:cTn id="453" dur="1" fill="hold">
                                          <p:stCondLst>
                                            <p:cond delay="0"/>
                                          </p:stCondLst>
                                        </p:cTn>
                                        <p:tgtEl>
                                          <p:spTgt spid="184"/>
                                        </p:tgtEl>
                                        <p:attrNameLst>
                                          <p:attrName>style.visibility</p:attrName>
                                        </p:attrNameLst>
                                      </p:cBhvr>
                                      <p:to>
                                        <p:strVal val="visible"/>
                                      </p:to>
                                    </p:set>
                                    <p:animEffect transition="in" filter="circle(out)">
                                      <p:cBhvr>
                                        <p:cTn id="454" dur="1000"/>
                                        <p:tgtEl>
                                          <p:spTgt spid="184"/>
                                        </p:tgtEl>
                                      </p:cBhvr>
                                    </p:animEffect>
                                  </p:childTnLst>
                                </p:cTn>
                              </p:par>
                              <p:par>
                                <p:cTn id="455" presetID="6" presetClass="entr" presetSubtype="32" fill="hold" grpId="0" nodeType="withEffect">
                                  <p:stCondLst>
                                    <p:cond delay="0"/>
                                  </p:stCondLst>
                                  <p:childTnLst>
                                    <p:set>
                                      <p:cBhvr>
                                        <p:cTn id="456" dur="1" fill="hold">
                                          <p:stCondLst>
                                            <p:cond delay="0"/>
                                          </p:stCondLst>
                                        </p:cTn>
                                        <p:tgtEl>
                                          <p:spTgt spid="185"/>
                                        </p:tgtEl>
                                        <p:attrNameLst>
                                          <p:attrName>style.visibility</p:attrName>
                                        </p:attrNameLst>
                                      </p:cBhvr>
                                      <p:to>
                                        <p:strVal val="visible"/>
                                      </p:to>
                                    </p:set>
                                    <p:animEffect transition="in" filter="circle(out)">
                                      <p:cBhvr>
                                        <p:cTn id="457" dur="1000"/>
                                        <p:tgtEl>
                                          <p:spTgt spid="185"/>
                                        </p:tgtEl>
                                      </p:cBhvr>
                                    </p:animEffect>
                                  </p:childTnLst>
                                </p:cTn>
                              </p:par>
                              <p:par>
                                <p:cTn id="458" presetID="6" presetClass="entr" presetSubtype="32" fill="hold" grpId="0" nodeType="withEffect">
                                  <p:stCondLst>
                                    <p:cond delay="0"/>
                                  </p:stCondLst>
                                  <p:childTnLst>
                                    <p:set>
                                      <p:cBhvr>
                                        <p:cTn id="459" dur="1" fill="hold">
                                          <p:stCondLst>
                                            <p:cond delay="0"/>
                                          </p:stCondLst>
                                        </p:cTn>
                                        <p:tgtEl>
                                          <p:spTgt spid="186"/>
                                        </p:tgtEl>
                                        <p:attrNameLst>
                                          <p:attrName>style.visibility</p:attrName>
                                        </p:attrNameLst>
                                      </p:cBhvr>
                                      <p:to>
                                        <p:strVal val="visible"/>
                                      </p:to>
                                    </p:set>
                                    <p:animEffect transition="in" filter="circle(out)">
                                      <p:cBhvr>
                                        <p:cTn id="460" dur="1000"/>
                                        <p:tgtEl>
                                          <p:spTgt spid="186"/>
                                        </p:tgtEl>
                                      </p:cBhvr>
                                    </p:animEffect>
                                  </p:childTnLst>
                                </p:cTn>
                              </p:par>
                              <p:par>
                                <p:cTn id="461" presetID="6" presetClass="entr" presetSubtype="32" fill="hold" grpId="0" nodeType="withEffect">
                                  <p:stCondLst>
                                    <p:cond delay="0"/>
                                  </p:stCondLst>
                                  <p:childTnLst>
                                    <p:set>
                                      <p:cBhvr>
                                        <p:cTn id="462" dur="1" fill="hold">
                                          <p:stCondLst>
                                            <p:cond delay="0"/>
                                          </p:stCondLst>
                                        </p:cTn>
                                        <p:tgtEl>
                                          <p:spTgt spid="187"/>
                                        </p:tgtEl>
                                        <p:attrNameLst>
                                          <p:attrName>style.visibility</p:attrName>
                                        </p:attrNameLst>
                                      </p:cBhvr>
                                      <p:to>
                                        <p:strVal val="visible"/>
                                      </p:to>
                                    </p:set>
                                    <p:animEffect transition="in" filter="circle(out)">
                                      <p:cBhvr>
                                        <p:cTn id="463" dur="1000"/>
                                        <p:tgtEl>
                                          <p:spTgt spid="187"/>
                                        </p:tgtEl>
                                      </p:cBhvr>
                                    </p:animEffect>
                                  </p:childTnLst>
                                </p:cTn>
                              </p:par>
                              <p:par>
                                <p:cTn id="464" presetID="6" presetClass="entr" presetSubtype="32" fill="hold" grpId="0" nodeType="withEffect">
                                  <p:stCondLst>
                                    <p:cond delay="0"/>
                                  </p:stCondLst>
                                  <p:childTnLst>
                                    <p:set>
                                      <p:cBhvr>
                                        <p:cTn id="465" dur="1" fill="hold">
                                          <p:stCondLst>
                                            <p:cond delay="0"/>
                                          </p:stCondLst>
                                        </p:cTn>
                                        <p:tgtEl>
                                          <p:spTgt spid="188"/>
                                        </p:tgtEl>
                                        <p:attrNameLst>
                                          <p:attrName>style.visibility</p:attrName>
                                        </p:attrNameLst>
                                      </p:cBhvr>
                                      <p:to>
                                        <p:strVal val="visible"/>
                                      </p:to>
                                    </p:set>
                                    <p:animEffect transition="in" filter="circle(out)">
                                      <p:cBhvr>
                                        <p:cTn id="466" dur="1000"/>
                                        <p:tgtEl>
                                          <p:spTgt spid="188"/>
                                        </p:tgtEl>
                                      </p:cBhvr>
                                    </p:animEffect>
                                  </p:childTnLst>
                                </p:cTn>
                              </p:par>
                              <p:par>
                                <p:cTn id="467" presetID="6" presetClass="entr" presetSubtype="32" fill="hold" grpId="0" nodeType="withEffect">
                                  <p:stCondLst>
                                    <p:cond delay="0"/>
                                  </p:stCondLst>
                                  <p:childTnLst>
                                    <p:set>
                                      <p:cBhvr>
                                        <p:cTn id="468" dur="1" fill="hold">
                                          <p:stCondLst>
                                            <p:cond delay="0"/>
                                          </p:stCondLst>
                                        </p:cTn>
                                        <p:tgtEl>
                                          <p:spTgt spid="189"/>
                                        </p:tgtEl>
                                        <p:attrNameLst>
                                          <p:attrName>style.visibility</p:attrName>
                                        </p:attrNameLst>
                                      </p:cBhvr>
                                      <p:to>
                                        <p:strVal val="visible"/>
                                      </p:to>
                                    </p:set>
                                    <p:animEffect transition="in" filter="circle(out)">
                                      <p:cBhvr>
                                        <p:cTn id="469" dur="1000"/>
                                        <p:tgtEl>
                                          <p:spTgt spid="189"/>
                                        </p:tgtEl>
                                      </p:cBhvr>
                                    </p:animEffect>
                                  </p:childTnLst>
                                </p:cTn>
                              </p:par>
                              <p:par>
                                <p:cTn id="470" presetID="6" presetClass="entr" presetSubtype="32" fill="hold" grpId="0" nodeType="withEffect">
                                  <p:stCondLst>
                                    <p:cond delay="0"/>
                                  </p:stCondLst>
                                  <p:childTnLst>
                                    <p:set>
                                      <p:cBhvr>
                                        <p:cTn id="471" dur="1" fill="hold">
                                          <p:stCondLst>
                                            <p:cond delay="0"/>
                                          </p:stCondLst>
                                        </p:cTn>
                                        <p:tgtEl>
                                          <p:spTgt spid="190"/>
                                        </p:tgtEl>
                                        <p:attrNameLst>
                                          <p:attrName>style.visibility</p:attrName>
                                        </p:attrNameLst>
                                      </p:cBhvr>
                                      <p:to>
                                        <p:strVal val="visible"/>
                                      </p:to>
                                    </p:set>
                                    <p:animEffect transition="in" filter="circle(out)">
                                      <p:cBhvr>
                                        <p:cTn id="472" dur="1000"/>
                                        <p:tgtEl>
                                          <p:spTgt spid="190"/>
                                        </p:tgtEl>
                                      </p:cBhvr>
                                    </p:animEffect>
                                  </p:childTnLst>
                                </p:cTn>
                              </p:par>
                              <p:par>
                                <p:cTn id="473" presetID="6" presetClass="entr" presetSubtype="32" fill="hold" grpId="0" nodeType="withEffect">
                                  <p:stCondLst>
                                    <p:cond delay="0"/>
                                  </p:stCondLst>
                                  <p:childTnLst>
                                    <p:set>
                                      <p:cBhvr>
                                        <p:cTn id="474" dur="1" fill="hold">
                                          <p:stCondLst>
                                            <p:cond delay="0"/>
                                          </p:stCondLst>
                                        </p:cTn>
                                        <p:tgtEl>
                                          <p:spTgt spid="191"/>
                                        </p:tgtEl>
                                        <p:attrNameLst>
                                          <p:attrName>style.visibility</p:attrName>
                                        </p:attrNameLst>
                                      </p:cBhvr>
                                      <p:to>
                                        <p:strVal val="visible"/>
                                      </p:to>
                                    </p:set>
                                    <p:animEffect transition="in" filter="circle(out)">
                                      <p:cBhvr>
                                        <p:cTn id="475" dur="1000"/>
                                        <p:tgtEl>
                                          <p:spTgt spid="191"/>
                                        </p:tgtEl>
                                      </p:cBhvr>
                                    </p:animEffect>
                                  </p:childTnLst>
                                </p:cTn>
                              </p:par>
                              <p:par>
                                <p:cTn id="476" presetID="6" presetClass="entr" presetSubtype="32" fill="hold" grpId="0" nodeType="withEffect">
                                  <p:stCondLst>
                                    <p:cond delay="0"/>
                                  </p:stCondLst>
                                  <p:childTnLst>
                                    <p:set>
                                      <p:cBhvr>
                                        <p:cTn id="477" dur="1" fill="hold">
                                          <p:stCondLst>
                                            <p:cond delay="0"/>
                                          </p:stCondLst>
                                        </p:cTn>
                                        <p:tgtEl>
                                          <p:spTgt spid="192"/>
                                        </p:tgtEl>
                                        <p:attrNameLst>
                                          <p:attrName>style.visibility</p:attrName>
                                        </p:attrNameLst>
                                      </p:cBhvr>
                                      <p:to>
                                        <p:strVal val="visible"/>
                                      </p:to>
                                    </p:set>
                                    <p:animEffect transition="in" filter="circle(out)">
                                      <p:cBhvr>
                                        <p:cTn id="478" dur="1000"/>
                                        <p:tgtEl>
                                          <p:spTgt spid="192"/>
                                        </p:tgtEl>
                                      </p:cBhvr>
                                    </p:animEffect>
                                  </p:childTnLst>
                                </p:cTn>
                              </p:par>
                              <p:par>
                                <p:cTn id="479" presetID="6" presetClass="entr" presetSubtype="32" fill="hold" grpId="0" nodeType="withEffect">
                                  <p:stCondLst>
                                    <p:cond delay="0"/>
                                  </p:stCondLst>
                                  <p:childTnLst>
                                    <p:set>
                                      <p:cBhvr>
                                        <p:cTn id="480" dur="1" fill="hold">
                                          <p:stCondLst>
                                            <p:cond delay="0"/>
                                          </p:stCondLst>
                                        </p:cTn>
                                        <p:tgtEl>
                                          <p:spTgt spid="193"/>
                                        </p:tgtEl>
                                        <p:attrNameLst>
                                          <p:attrName>style.visibility</p:attrName>
                                        </p:attrNameLst>
                                      </p:cBhvr>
                                      <p:to>
                                        <p:strVal val="visible"/>
                                      </p:to>
                                    </p:set>
                                    <p:animEffect transition="in" filter="circle(out)">
                                      <p:cBhvr>
                                        <p:cTn id="481" dur="1000"/>
                                        <p:tgtEl>
                                          <p:spTgt spid="193"/>
                                        </p:tgtEl>
                                      </p:cBhvr>
                                    </p:animEffect>
                                  </p:childTnLst>
                                </p:cTn>
                              </p:par>
                              <p:par>
                                <p:cTn id="482" presetID="6" presetClass="entr" presetSubtype="32" fill="hold" grpId="0" nodeType="withEffect">
                                  <p:stCondLst>
                                    <p:cond delay="0"/>
                                  </p:stCondLst>
                                  <p:childTnLst>
                                    <p:set>
                                      <p:cBhvr>
                                        <p:cTn id="483" dur="1" fill="hold">
                                          <p:stCondLst>
                                            <p:cond delay="0"/>
                                          </p:stCondLst>
                                        </p:cTn>
                                        <p:tgtEl>
                                          <p:spTgt spid="194"/>
                                        </p:tgtEl>
                                        <p:attrNameLst>
                                          <p:attrName>style.visibility</p:attrName>
                                        </p:attrNameLst>
                                      </p:cBhvr>
                                      <p:to>
                                        <p:strVal val="visible"/>
                                      </p:to>
                                    </p:set>
                                    <p:animEffect transition="in" filter="circle(out)">
                                      <p:cBhvr>
                                        <p:cTn id="484" dur="1000"/>
                                        <p:tgtEl>
                                          <p:spTgt spid="194"/>
                                        </p:tgtEl>
                                      </p:cBhvr>
                                    </p:animEffect>
                                  </p:childTnLst>
                                </p:cTn>
                              </p:par>
                              <p:par>
                                <p:cTn id="485" presetID="6" presetClass="entr" presetSubtype="32" fill="hold" grpId="0" nodeType="withEffect">
                                  <p:stCondLst>
                                    <p:cond delay="0"/>
                                  </p:stCondLst>
                                  <p:childTnLst>
                                    <p:set>
                                      <p:cBhvr>
                                        <p:cTn id="486" dur="1" fill="hold">
                                          <p:stCondLst>
                                            <p:cond delay="0"/>
                                          </p:stCondLst>
                                        </p:cTn>
                                        <p:tgtEl>
                                          <p:spTgt spid="195"/>
                                        </p:tgtEl>
                                        <p:attrNameLst>
                                          <p:attrName>style.visibility</p:attrName>
                                        </p:attrNameLst>
                                      </p:cBhvr>
                                      <p:to>
                                        <p:strVal val="visible"/>
                                      </p:to>
                                    </p:set>
                                    <p:animEffect transition="in" filter="circle(out)">
                                      <p:cBhvr>
                                        <p:cTn id="487" dur="1000"/>
                                        <p:tgtEl>
                                          <p:spTgt spid="195"/>
                                        </p:tgtEl>
                                      </p:cBhvr>
                                    </p:animEffect>
                                  </p:childTnLst>
                                </p:cTn>
                              </p:par>
                              <p:par>
                                <p:cTn id="488" presetID="6" presetClass="entr" presetSubtype="32" fill="hold" grpId="0" nodeType="withEffect">
                                  <p:stCondLst>
                                    <p:cond delay="0"/>
                                  </p:stCondLst>
                                  <p:childTnLst>
                                    <p:set>
                                      <p:cBhvr>
                                        <p:cTn id="489" dur="1" fill="hold">
                                          <p:stCondLst>
                                            <p:cond delay="0"/>
                                          </p:stCondLst>
                                        </p:cTn>
                                        <p:tgtEl>
                                          <p:spTgt spid="196"/>
                                        </p:tgtEl>
                                        <p:attrNameLst>
                                          <p:attrName>style.visibility</p:attrName>
                                        </p:attrNameLst>
                                      </p:cBhvr>
                                      <p:to>
                                        <p:strVal val="visible"/>
                                      </p:to>
                                    </p:set>
                                    <p:animEffect transition="in" filter="circle(out)">
                                      <p:cBhvr>
                                        <p:cTn id="490" dur="1000"/>
                                        <p:tgtEl>
                                          <p:spTgt spid="196"/>
                                        </p:tgtEl>
                                      </p:cBhvr>
                                    </p:animEffect>
                                  </p:childTnLst>
                                </p:cTn>
                              </p:par>
                              <p:par>
                                <p:cTn id="491" presetID="6" presetClass="entr" presetSubtype="32" fill="hold" grpId="0" nodeType="withEffect">
                                  <p:stCondLst>
                                    <p:cond delay="0"/>
                                  </p:stCondLst>
                                  <p:childTnLst>
                                    <p:set>
                                      <p:cBhvr>
                                        <p:cTn id="492" dur="1" fill="hold">
                                          <p:stCondLst>
                                            <p:cond delay="0"/>
                                          </p:stCondLst>
                                        </p:cTn>
                                        <p:tgtEl>
                                          <p:spTgt spid="197"/>
                                        </p:tgtEl>
                                        <p:attrNameLst>
                                          <p:attrName>style.visibility</p:attrName>
                                        </p:attrNameLst>
                                      </p:cBhvr>
                                      <p:to>
                                        <p:strVal val="visible"/>
                                      </p:to>
                                    </p:set>
                                    <p:animEffect transition="in" filter="circle(out)">
                                      <p:cBhvr>
                                        <p:cTn id="493" dur="1000"/>
                                        <p:tgtEl>
                                          <p:spTgt spid="197"/>
                                        </p:tgtEl>
                                      </p:cBhvr>
                                    </p:animEffect>
                                  </p:childTnLst>
                                </p:cTn>
                              </p:par>
                              <p:par>
                                <p:cTn id="494" presetID="6" presetClass="entr" presetSubtype="32" fill="hold" grpId="0" nodeType="withEffect">
                                  <p:stCondLst>
                                    <p:cond delay="0"/>
                                  </p:stCondLst>
                                  <p:childTnLst>
                                    <p:set>
                                      <p:cBhvr>
                                        <p:cTn id="495" dur="1" fill="hold">
                                          <p:stCondLst>
                                            <p:cond delay="0"/>
                                          </p:stCondLst>
                                        </p:cTn>
                                        <p:tgtEl>
                                          <p:spTgt spid="198"/>
                                        </p:tgtEl>
                                        <p:attrNameLst>
                                          <p:attrName>style.visibility</p:attrName>
                                        </p:attrNameLst>
                                      </p:cBhvr>
                                      <p:to>
                                        <p:strVal val="visible"/>
                                      </p:to>
                                    </p:set>
                                    <p:animEffect transition="in" filter="circle(out)">
                                      <p:cBhvr>
                                        <p:cTn id="496" dur="1000"/>
                                        <p:tgtEl>
                                          <p:spTgt spid="198"/>
                                        </p:tgtEl>
                                      </p:cBhvr>
                                    </p:animEffect>
                                  </p:childTnLst>
                                </p:cTn>
                              </p:par>
                              <p:par>
                                <p:cTn id="497" presetID="6" presetClass="entr" presetSubtype="32" fill="hold" grpId="0" nodeType="withEffect">
                                  <p:stCondLst>
                                    <p:cond delay="0"/>
                                  </p:stCondLst>
                                  <p:childTnLst>
                                    <p:set>
                                      <p:cBhvr>
                                        <p:cTn id="498" dur="1" fill="hold">
                                          <p:stCondLst>
                                            <p:cond delay="0"/>
                                          </p:stCondLst>
                                        </p:cTn>
                                        <p:tgtEl>
                                          <p:spTgt spid="199"/>
                                        </p:tgtEl>
                                        <p:attrNameLst>
                                          <p:attrName>style.visibility</p:attrName>
                                        </p:attrNameLst>
                                      </p:cBhvr>
                                      <p:to>
                                        <p:strVal val="visible"/>
                                      </p:to>
                                    </p:set>
                                    <p:animEffect transition="in" filter="circle(out)">
                                      <p:cBhvr>
                                        <p:cTn id="499" dur="1000"/>
                                        <p:tgtEl>
                                          <p:spTgt spid="199"/>
                                        </p:tgtEl>
                                      </p:cBhvr>
                                    </p:animEffect>
                                  </p:childTnLst>
                                </p:cTn>
                              </p:par>
                              <p:par>
                                <p:cTn id="500" presetID="6" presetClass="entr" presetSubtype="32" fill="hold" grpId="0" nodeType="withEffect">
                                  <p:stCondLst>
                                    <p:cond delay="0"/>
                                  </p:stCondLst>
                                  <p:childTnLst>
                                    <p:set>
                                      <p:cBhvr>
                                        <p:cTn id="501" dur="1" fill="hold">
                                          <p:stCondLst>
                                            <p:cond delay="0"/>
                                          </p:stCondLst>
                                        </p:cTn>
                                        <p:tgtEl>
                                          <p:spTgt spid="200"/>
                                        </p:tgtEl>
                                        <p:attrNameLst>
                                          <p:attrName>style.visibility</p:attrName>
                                        </p:attrNameLst>
                                      </p:cBhvr>
                                      <p:to>
                                        <p:strVal val="visible"/>
                                      </p:to>
                                    </p:set>
                                    <p:animEffect transition="in" filter="circle(out)">
                                      <p:cBhvr>
                                        <p:cTn id="502" dur="1000"/>
                                        <p:tgtEl>
                                          <p:spTgt spid="200"/>
                                        </p:tgtEl>
                                      </p:cBhvr>
                                    </p:animEffect>
                                  </p:childTnLst>
                                </p:cTn>
                              </p:par>
                              <p:par>
                                <p:cTn id="503" presetID="6" presetClass="entr" presetSubtype="32" fill="hold" grpId="0" nodeType="withEffect">
                                  <p:stCondLst>
                                    <p:cond delay="0"/>
                                  </p:stCondLst>
                                  <p:childTnLst>
                                    <p:set>
                                      <p:cBhvr>
                                        <p:cTn id="504" dur="1" fill="hold">
                                          <p:stCondLst>
                                            <p:cond delay="0"/>
                                          </p:stCondLst>
                                        </p:cTn>
                                        <p:tgtEl>
                                          <p:spTgt spid="201"/>
                                        </p:tgtEl>
                                        <p:attrNameLst>
                                          <p:attrName>style.visibility</p:attrName>
                                        </p:attrNameLst>
                                      </p:cBhvr>
                                      <p:to>
                                        <p:strVal val="visible"/>
                                      </p:to>
                                    </p:set>
                                    <p:animEffect transition="in" filter="circle(out)">
                                      <p:cBhvr>
                                        <p:cTn id="505" dur="1000"/>
                                        <p:tgtEl>
                                          <p:spTgt spid="201"/>
                                        </p:tgtEl>
                                      </p:cBhvr>
                                    </p:animEffect>
                                  </p:childTnLst>
                                </p:cTn>
                              </p:par>
                              <p:par>
                                <p:cTn id="506" presetID="6" presetClass="entr" presetSubtype="32" fill="hold" grpId="0" nodeType="withEffect">
                                  <p:stCondLst>
                                    <p:cond delay="0"/>
                                  </p:stCondLst>
                                  <p:childTnLst>
                                    <p:set>
                                      <p:cBhvr>
                                        <p:cTn id="507" dur="1" fill="hold">
                                          <p:stCondLst>
                                            <p:cond delay="0"/>
                                          </p:stCondLst>
                                        </p:cTn>
                                        <p:tgtEl>
                                          <p:spTgt spid="202"/>
                                        </p:tgtEl>
                                        <p:attrNameLst>
                                          <p:attrName>style.visibility</p:attrName>
                                        </p:attrNameLst>
                                      </p:cBhvr>
                                      <p:to>
                                        <p:strVal val="visible"/>
                                      </p:to>
                                    </p:set>
                                    <p:animEffect transition="in" filter="circle(out)">
                                      <p:cBhvr>
                                        <p:cTn id="508" dur="1000"/>
                                        <p:tgtEl>
                                          <p:spTgt spid="202"/>
                                        </p:tgtEl>
                                      </p:cBhvr>
                                    </p:animEffect>
                                  </p:childTnLst>
                                </p:cTn>
                              </p:par>
                              <p:par>
                                <p:cTn id="509" presetID="6" presetClass="entr" presetSubtype="32" fill="hold" grpId="0" nodeType="withEffect">
                                  <p:stCondLst>
                                    <p:cond delay="0"/>
                                  </p:stCondLst>
                                  <p:childTnLst>
                                    <p:set>
                                      <p:cBhvr>
                                        <p:cTn id="510" dur="1" fill="hold">
                                          <p:stCondLst>
                                            <p:cond delay="0"/>
                                          </p:stCondLst>
                                        </p:cTn>
                                        <p:tgtEl>
                                          <p:spTgt spid="203"/>
                                        </p:tgtEl>
                                        <p:attrNameLst>
                                          <p:attrName>style.visibility</p:attrName>
                                        </p:attrNameLst>
                                      </p:cBhvr>
                                      <p:to>
                                        <p:strVal val="visible"/>
                                      </p:to>
                                    </p:set>
                                    <p:animEffect transition="in" filter="circle(out)">
                                      <p:cBhvr>
                                        <p:cTn id="511" dur="1000"/>
                                        <p:tgtEl>
                                          <p:spTgt spid="203"/>
                                        </p:tgtEl>
                                      </p:cBhvr>
                                    </p:animEffect>
                                  </p:childTnLst>
                                </p:cTn>
                              </p:par>
                              <p:par>
                                <p:cTn id="512" presetID="6" presetClass="entr" presetSubtype="32" fill="hold" grpId="0" nodeType="withEffect">
                                  <p:stCondLst>
                                    <p:cond delay="0"/>
                                  </p:stCondLst>
                                  <p:childTnLst>
                                    <p:set>
                                      <p:cBhvr>
                                        <p:cTn id="513" dur="1" fill="hold">
                                          <p:stCondLst>
                                            <p:cond delay="0"/>
                                          </p:stCondLst>
                                        </p:cTn>
                                        <p:tgtEl>
                                          <p:spTgt spid="204"/>
                                        </p:tgtEl>
                                        <p:attrNameLst>
                                          <p:attrName>style.visibility</p:attrName>
                                        </p:attrNameLst>
                                      </p:cBhvr>
                                      <p:to>
                                        <p:strVal val="visible"/>
                                      </p:to>
                                    </p:set>
                                    <p:animEffect transition="in" filter="circle(out)">
                                      <p:cBhvr>
                                        <p:cTn id="514" dur="1000"/>
                                        <p:tgtEl>
                                          <p:spTgt spid="204"/>
                                        </p:tgtEl>
                                      </p:cBhvr>
                                    </p:animEffect>
                                  </p:childTnLst>
                                </p:cTn>
                              </p:par>
                              <p:par>
                                <p:cTn id="515" presetID="6" presetClass="entr" presetSubtype="32" fill="hold" grpId="0" nodeType="withEffect">
                                  <p:stCondLst>
                                    <p:cond delay="0"/>
                                  </p:stCondLst>
                                  <p:childTnLst>
                                    <p:set>
                                      <p:cBhvr>
                                        <p:cTn id="516" dur="1" fill="hold">
                                          <p:stCondLst>
                                            <p:cond delay="0"/>
                                          </p:stCondLst>
                                        </p:cTn>
                                        <p:tgtEl>
                                          <p:spTgt spid="205"/>
                                        </p:tgtEl>
                                        <p:attrNameLst>
                                          <p:attrName>style.visibility</p:attrName>
                                        </p:attrNameLst>
                                      </p:cBhvr>
                                      <p:to>
                                        <p:strVal val="visible"/>
                                      </p:to>
                                    </p:set>
                                    <p:animEffect transition="in" filter="circle(out)">
                                      <p:cBhvr>
                                        <p:cTn id="517" dur="1000"/>
                                        <p:tgtEl>
                                          <p:spTgt spid="205"/>
                                        </p:tgtEl>
                                      </p:cBhvr>
                                    </p:animEffect>
                                  </p:childTnLst>
                                </p:cTn>
                              </p:par>
                              <p:par>
                                <p:cTn id="518" presetID="6" presetClass="entr" presetSubtype="32" fill="hold" grpId="0" nodeType="withEffect">
                                  <p:stCondLst>
                                    <p:cond delay="0"/>
                                  </p:stCondLst>
                                  <p:childTnLst>
                                    <p:set>
                                      <p:cBhvr>
                                        <p:cTn id="519" dur="1" fill="hold">
                                          <p:stCondLst>
                                            <p:cond delay="0"/>
                                          </p:stCondLst>
                                        </p:cTn>
                                        <p:tgtEl>
                                          <p:spTgt spid="206"/>
                                        </p:tgtEl>
                                        <p:attrNameLst>
                                          <p:attrName>style.visibility</p:attrName>
                                        </p:attrNameLst>
                                      </p:cBhvr>
                                      <p:to>
                                        <p:strVal val="visible"/>
                                      </p:to>
                                    </p:set>
                                    <p:animEffect transition="in" filter="circle(out)">
                                      <p:cBhvr>
                                        <p:cTn id="520" dur="1000"/>
                                        <p:tgtEl>
                                          <p:spTgt spid="206"/>
                                        </p:tgtEl>
                                      </p:cBhvr>
                                    </p:animEffect>
                                  </p:childTnLst>
                                </p:cTn>
                              </p:par>
                              <p:par>
                                <p:cTn id="521" presetID="6" presetClass="entr" presetSubtype="32" fill="hold" grpId="0" nodeType="withEffect">
                                  <p:stCondLst>
                                    <p:cond delay="0"/>
                                  </p:stCondLst>
                                  <p:childTnLst>
                                    <p:set>
                                      <p:cBhvr>
                                        <p:cTn id="522" dur="1" fill="hold">
                                          <p:stCondLst>
                                            <p:cond delay="0"/>
                                          </p:stCondLst>
                                        </p:cTn>
                                        <p:tgtEl>
                                          <p:spTgt spid="207"/>
                                        </p:tgtEl>
                                        <p:attrNameLst>
                                          <p:attrName>style.visibility</p:attrName>
                                        </p:attrNameLst>
                                      </p:cBhvr>
                                      <p:to>
                                        <p:strVal val="visible"/>
                                      </p:to>
                                    </p:set>
                                    <p:animEffect transition="in" filter="circle(out)">
                                      <p:cBhvr>
                                        <p:cTn id="523" dur="1000"/>
                                        <p:tgtEl>
                                          <p:spTgt spid="207"/>
                                        </p:tgtEl>
                                      </p:cBhvr>
                                    </p:animEffect>
                                  </p:childTnLst>
                                </p:cTn>
                              </p:par>
                              <p:par>
                                <p:cTn id="524" presetID="6" presetClass="entr" presetSubtype="32" fill="hold" grpId="0" nodeType="withEffect">
                                  <p:stCondLst>
                                    <p:cond delay="0"/>
                                  </p:stCondLst>
                                  <p:childTnLst>
                                    <p:set>
                                      <p:cBhvr>
                                        <p:cTn id="525" dur="1" fill="hold">
                                          <p:stCondLst>
                                            <p:cond delay="0"/>
                                          </p:stCondLst>
                                        </p:cTn>
                                        <p:tgtEl>
                                          <p:spTgt spid="208"/>
                                        </p:tgtEl>
                                        <p:attrNameLst>
                                          <p:attrName>style.visibility</p:attrName>
                                        </p:attrNameLst>
                                      </p:cBhvr>
                                      <p:to>
                                        <p:strVal val="visible"/>
                                      </p:to>
                                    </p:set>
                                    <p:animEffect transition="in" filter="circle(out)">
                                      <p:cBhvr>
                                        <p:cTn id="526" dur="1000"/>
                                        <p:tgtEl>
                                          <p:spTgt spid="208"/>
                                        </p:tgtEl>
                                      </p:cBhvr>
                                    </p:animEffect>
                                  </p:childTnLst>
                                </p:cTn>
                              </p:par>
                              <p:par>
                                <p:cTn id="527" presetID="6" presetClass="entr" presetSubtype="32" fill="hold" grpId="0" nodeType="withEffect">
                                  <p:stCondLst>
                                    <p:cond delay="0"/>
                                  </p:stCondLst>
                                  <p:childTnLst>
                                    <p:set>
                                      <p:cBhvr>
                                        <p:cTn id="528" dur="1" fill="hold">
                                          <p:stCondLst>
                                            <p:cond delay="0"/>
                                          </p:stCondLst>
                                        </p:cTn>
                                        <p:tgtEl>
                                          <p:spTgt spid="209"/>
                                        </p:tgtEl>
                                        <p:attrNameLst>
                                          <p:attrName>style.visibility</p:attrName>
                                        </p:attrNameLst>
                                      </p:cBhvr>
                                      <p:to>
                                        <p:strVal val="visible"/>
                                      </p:to>
                                    </p:set>
                                    <p:animEffect transition="in" filter="circle(out)">
                                      <p:cBhvr>
                                        <p:cTn id="529" dur="1000"/>
                                        <p:tgtEl>
                                          <p:spTgt spid="209"/>
                                        </p:tgtEl>
                                      </p:cBhvr>
                                    </p:animEffect>
                                  </p:childTnLst>
                                </p:cTn>
                              </p:par>
                              <p:par>
                                <p:cTn id="530" presetID="6" presetClass="entr" presetSubtype="32" fill="hold" grpId="0" nodeType="withEffect">
                                  <p:stCondLst>
                                    <p:cond delay="0"/>
                                  </p:stCondLst>
                                  <p:childTnLst>
                                    <p:set>
                                      <p:cBhvr>
                                        <p:cTn id="531" dur="1" fill="hold">
                                          <p:stCondLst>
                                            <p:cond delay="0"/>
                                          </p:stCondLst>
                                        </p:cTn>
                                        <p:tgtEl>
                                          <p:spTgt spid="210"/>
                                        </p:tgtEl>
                                        <p:attrNameLst>
                                          <p:attrName>style.visibility</p:attrName>
                                        </p:attrNameLst>
                                      </p:cBhvr>
                                      <p:to>
                                        <p:strVal val="visible"/>
                                      </p:to>
                                    </p:set>
                                    <p:animEffect transition="in" filter="circle(out)">
                                      <p:cBhvr>
                                        <p:cTn id="532" dur="1000"/>
                                        <p:tgtEl>
                                          <p:spTgt spid="210"/>
                                        </p:tgtEl>
                                      </p:cBhvr>
                                    </p:animEffect>
                                  </p:childTnLst>
                                </p:cTn>
                              </p:par>
                              <p:par>
                                <p:cTn id="533" presetID="6" presetClass="entr" presetSubtype="32" fill="hold" grpId="0" nodeType="withEffect">
                                  <p:stCondLst>
                                    <p:cond delay="0"/>
                                  </p:stCondLst>
                                  <p:childTnLst>
                                    <p:set>
                                      <p:cBhvr>
                                        <p:cTn id="534" dur="1" fill="hold">
                                          <p:stCondLst>
                                            <p:cond delay="0"/>
                                          </p:stCondLst>
                                        </p:cTn>
                                        <p:tgtEl>
                                          <p:spTgt spid="211"/>
                                        </p:tgtEl>
                                        <p:attrNameLst>
                                          <p:attrName>style.visibility</p:attrName>
                                        </p:attrNameLst>
                                      </p:cBhvr>
                                      <p:to>
                                        <p:strVal val="visible"/>
                                      </p:to>
                                    </p:set>
                                    <p:animEffect transition="in" filter="circle(out)">
                                      <p:cBhvr>
                                        <p:cTn id="535" dur="1000"/>
                                        <p:tgtEl>
                                          <p:spTgt spid="211"/>
                                        </p:tgtEl>
                                      </p:cBhvr>
                                    </p:animEffect>
                                  </p:childTnLst>
                                </p:cTn>
                              </p:par>
                              <p:par>
                                <p:cTn id="536" presetID="6" presetClass="entr" presetSubtype="32" fill="hold" grpId="0" nodeType="withEffect">
                                  <p:stCondLst>
                                    <p:cond delay="0"/>
                                  </p:stCondLst>
                                  <p:childTnLst>
                                    <p:set>
                                      <p:cBhvr>
                                        <p:cTn id="537" dur="1" fill="hold">
                                          <p:stCondLst>
                                            <p:cond delay="0"/>
                                          </p:stCondLst>
                                        </p:cTn>
                                        <p:tgtEl>
                                          <p:spTgt spid="212"/>
                                        </p:tgtEl>
                                        <p:attrNameLst>
                                          <p:attrName>style.visibility</p:attrName>
                                        </p:attrNameLst>
                                      </p:cBhvr>
                                      <p:to>
                                        <p:strVal val="visible"/>
                                      </p:to>
                                    </p:set>
                                    <p:animEffect transition="in" filter="circle(out)">
                                      <p:cBhvr>
                                        <p:cTn id="538" dur="1000"/>
                                        <p:tgtEl>
                                          <p:spTgt spid="212"/>
                                        </p:tgtEl>
                                      </p:cBhvr>
                                    </p:animEffect>
                                  </p:childTnLst>
                                </p:cTn>
                              </p:par>
                              <p:par>
                                <p:cTn id="539" presetID="6" presetClass="entr" presetSubtype="32" fill="hold" grpId="0" nodeType="withEffect">
                                  <p:stCondLst>
                                    <p:cond delay="0"/>
                                  </p:stCondLst>
                                  <p:childTnLst>
                                    <p:set>
                                      <p:cBhvr>
                                        <p:cTn id="540" dur="1" fill="hold">
                                          <p:stCondLst>
                                            <p:cond delay="0"/>
                                          </p:stCondLst>
                                        </p:cTn>
                                        <p:tgtEl>
                                          <p:spTgt spid="213"/>
                                        </p:tgtEl>
                                        <p:attrNameLst>
                                          <p:attrName>style.visibility</p:attrName>
                                        </p:attrNameLst>
                                      </p:cBhvr>
                                      <p:to>
                                        <p:strVal val="visible"/>
                                      </p:to>
                                    </p:set>
                                    <p:animEffect transition="in" filter="circle(out)">
                                      <p:cBhvr>
                                        <p:cTn id="541" dur="1000"/>
                                        <p:tgtEl>
                                          <p:spTgt spid="213"/>
                                        </p:tgtEl>
                                      </p:cBhvr>
                                    </p:animEffect>
                                  </p:childTnLst>
                                </p:cTn>
                              </p:par>
                              <p:par>
                                <p:cTn id="542" presetID="6" presetClass="entr" presetSubtype="32" fill="hold" grpId="0" nodeType="withEffect">
                                  <p:stCondLst>
                                    <p:cond delay="0"/>
                                  </p:stCondLst>
                                  <p:childTnLst>
                                    <p:set>
                                      <p:cBhvr>
                                        <p:cTn id="543" dur="1" fill="hold">
                                          <p:stCondLst>
                                            <p:cond delay="0"/>
                                          </p:stCondLst>
                                        </p:cTn>
                                        <p:tgtEl>
                                          <p:spTgt spid="214"/>
                                        </p:tgtEl>
                                        <p:attrNameLst>
                                          <p:attrName>style.visibility</p:attrName>
                                        </p:attrNameLst>
                                      </p:cBhvr>
                                      <p:to>
                                        <p:strVal val="visible"/>
                                      </p:to>
                                    </p:set>
                                    <p:animEffect transition="in" filter="circle(out)">
                                      <p:cBhvr>
                                        <p:cTn id="544" dur="1000"/>
                                        <p:tgtEl>
                                          <p:spTgt spid="214"/>
                                        </p:tgtEl>
                                      </p:cBhvr>
                                    </p:animEffect>
                                  </p:childTnLst>
                                </p:cTn>
                              </p:par>
                              <p:par>
                                <p:cTn id="545" presetID="6" presetClass="entr" presetSubtype="32" fill="hold" grpId="0" nodeType="withEffect">
                                  <p:stCondLst>
                                    <p:cond delay="0"/>
                                  </p:stCondLst>
                                  <p:childTnLst>
                                    <p:set>
                                      <p:cBhvr>
                                        <p:cTn id="546" dur="1" fill="hold">
                                          <p:stCondLst>
                                            <p:cond delay="0"/>
                                          </p:stCondLst>
                                        </p:cTn>
                                        <p:tgtEl>
                                          <p:spTgt spid="215"/>
                                        </p:tgtEl>
                                        <p:attrNameLst>
                                          <p:attrName>style.visibility</p:attrName>
                                        </p:attrNameLst>
                                      </p:cBhvr>
                                      <p:to>
                                        <p:strVal val="visible"/>
                                      </p:to>
                                    </p:set>
                                    <p:animEffect transition="in" filter="circle(out)">
                                      <p:cBhvr>
                                        <p:cTn id="547" dur="1000"/>
                                        <p:tgtEl>
                                          <p:spTgt spid="215"/>
                                        </p:tgtEl>
                                      </p:cBhvr>
                                    </p:animEffect>
                                  </p:childTnLst>
                                </p:cTn>
                              </p:par>
                              <p:par>
                                <p:cTn id="548" presetID="6" presetClass="entr" presetSubtype="32" fill="hold" grpId="0" nodeType="withEffect">
                                  <p:stCondLst>
                                    <p:cond delay="0"/>
                                  </p:stCondLst>
                                  <p:childTnLst>
                                    <p:set>
                                      <p:cBhvr>
                                        <p:cTn id="549" dur="1" fill="hold">
                                          <p:stCondLst>
                                            <p:cond delay="0"/>
                                          </p:stCondLst>
                                        </p:cTn>
                                        <p:tgtEl>
                                          <p:spTgt spid="216"/>
                                        </p:tgtEl>
                                        <p:attrNameLst>
                                          <p:attrName>style.visibility</p:attrName>
                                        </p:attrNameLst>
                                      </p:cBhvr>
                                      <p:to>
                                        <p:strVal val="visible"/>
                                      </p:to>
                                    </p:set>
                                    <p:animEffect transition="in" filter="circle(out)">
                                      <p:cBhvr>
                                        <p:cTn id="550" dur="1000"/>
                                        <p:tgtEl>
                                          <p:spTgt spid="216"/>
                                        </p:tgtEl>
                                      </p:cBhvr>
                                    </p:animEffect>
                                  </p:childTnLst>
                                </p:cTn>
                              </p:par>
                              <p:par>
                                <p:cTn id="551" presetID="6" presetClass="entr" presetSubtype="32" fill="hold" grpId="0" nodeType="withEffect">
                                  <p:stCondLst>
                                    <p:cond delay="0"/>
                                  </p:stCondLst>
                                  <p:childTnLst>
                                    <p:set>
                                      <p:cBhvr>
                                        <p:cTn id="552" dur="1" fill="hold">
                                          <p:stCondLst>
                                            <p:cond delay="0"/>
                                          </p:stCondLst>
                                        </p:cTn>
                                        <p:tgtEl>
                                          <p:spTgt spid="217"/>
                                        </p:tgtEl>
                                        <p:attrNameLst>
                                          <p:attrName>style.visibility</p:attrName>
                                        </p:attrNameLst>
                                      </p:cBhvr>
                                      <p:to>
                                        <p:strVal val="visible"/>
                                      </p:to>
                                    </p:set>
                                    <p:animEffect transition="in" filter="circle(out)">
                                      <p:cBhvr>
                                        <p:cTn id="553" dur="1000"/>
                                        <p:tgtEl>
                                          <p:spTgt spid="217"/>
                                        </p:tgtEl>
                                      </p:cBhvr>
                                    </p:animEffect>
                                  </p:childTnLst>
                                </p:cTn>
                              </p:par>
                              <p:par>
                                <p:cTn id="554" presetID="6" presetClass="entr" presetSubtype="32" fill="hold" grpId="0" nodeType="withEffect">
                                  <p:stCondLst>
                                    <p:cond delay="0"/>
                                  </p:stCondLst>
                                  <p:childTnLst>
                                    <p:set>
                                      <p:cBhvr>
                                        <p:cTn id="555" dur="1" fill="hold">
                                          <p:stCondLst>
                                            <p:cond delay="0"/>
                                          </p:stCondLst>
                                        </p:cTn>
                                        <p:tgtEl>
                                          <p:spTgt spid="218"/>
                                        </p:tgtEl>
                                        <p:attrNameLst>
                                          <p:attrName>style.visibility</p:attrName>
                                        </p:attrNameLst>
                                      </p:cBhvr>
                                      <p:to>
                                        <p:strVal val="visible"/>
                                      </p:to>
                                    </p:set>
                                    <p:animEffect transition="in" filter="circle(out)">
                                      <p:cBhvr>
                                        <p:cTn id="556" dur="1000"/>
                                        <p:tgtEl>
                                          <p:spTgt spid="218"/>
                                        </p:tgtEl>
                                      </p:cBhvr>
                                    </p:animEffect>
                                  </p:childTnLst>
                                </p:cTn>
                              </p:par>
                              <p:par>
                                <p:cTn id="557" presetID="6" presetClass="entr" presetSubtype="32" fill="hold" grpId="0" nodeType="withEffect">
                                  <p:stCondLst>
                                    <p:cond delay="0"/>
                                  </p:stCondLst>
                                  <p:childTnLst>
                                    <p:set>
                                      <p:cBhvr>
                                        <p:cTn id="558" dur="1" fill="hold">
                                          <p:stCondLst>
                                            <p:cond delay="0"/>
                                          </p:stCondLst>
                                        </p:cTn>
                                        <p:tgtEl>
                                          <p:spTgt spid="219"/>
                                        </p:tgtEl>
                                        <p:attrNameLst>
                                          <p:attrName>style.visibility</p:attrName>
                                        </p:attrNameLst>
                                      </p:cBhvr>
                                      <p:to>
                                        <p:strVal val="visible"/>
                                      </p:to>
                                    </p:set>
                                    <p:animEffect transition="in" filter="circle(out)">
                                      <p:cBhvr>
                                        <p:cTn id="559" dur="1000"/>
                                        <p:tgtEl>
                                          <p:spTgt spid="219"/>
                                        </p:tgtEl>
                                      </p:cBhvr>
                                    </p:animEffect>
                                  </p:childTnLst>
                                </p:cTn>
                              </p:par>
                              <p:par>
                                <p:cTn id="560" presetID="6" presetClass="entr" presetSubtype="32" fill="hold" grpId="0" nodeType="withEffect">
                                  <p:stCondLst>
                                    <p:cond delay="0"/>
                                  </p:stCondLst>
                                  <p:childTnLst>
                                    <p:set>
                                      <p:cBhvr>
                                        <p:cTn id="561" dur="1" fill="hold">
                                          <p:stCondLst>
                                            <p:cond delay="0"/>
                                          </p:stCondLst>
                                        </p:cTn>
                                        <p:tgtEl>
                                          <p:spTgt spid="220"/>
                                        </p:tgtEl>
                                        <p:attrNameLst>
                                          <p:attrName>style.visibility</p:attrName>
                                        </p:attrNameLst>
                                      </p:cBhvr>
                                      <p:to>
                                        <p:strVal val="visible"/>
                                      </p:to>
                                    </p:set>
                                    <p:animEffect transition="in" filter="circle(out)">
                                      <p:cBhvr>
                                        <p:cTn id="562" dur="1000"/>
                                        <p:tgtEl>
                                          <p:spTgt spid="220"/>
                                        </p:tgtEl>
                                      </p:cBhvr>
                                    </p:animEffect>
                                  </p:childTnLst>
                                </p:cTn>
                              </p:par>
                              <p:par>
                                <p:cTn id="563" presetID="6" presetClass="entr" presetSubtype="32" fill="hold" grpId="0" nodeType="withEffect">
                                  <p:stCondLst>
                                    <p:cond delay="0"/>
                                  </p:stCondLst>
                                  <p:childTnLst>
                                    <p:set>
                                      <p:cBhvr>
                                        <p:cTn id="564" dur="1" fill="hold">
                                          <p:stCondLst>
                                            <p:cond delay="0"/>
                                          </p:stCondLst>
                                        </p:cTn>
                                        <p:tgtEl>
                                          <p:spTgt spid="221"/>
                                        </p:tgtEl>
                                        <p:attrNameLst>
                                          <p:attrName>style.visibility</p:attrName>
                                        </p:attrNameLst>
                                      </p:cBhvr>
                                      <p:to>
                                        <p:strVal val="visible"/>
                                      </p:to>
                                    </p:set>
                                    <p:animEffect transition="in" filter="circle(out)">
                                      <p:cBhvr>
                                        <p:cTn id="565" dur="1000"/>
                                        <p:tgtEl>
                                          <p:spTgt spid="221"/>
                                        </p:tgtEl>
                                      </p:cBhvr>
                                    </p:animEffect>
                                  </p:childTnLst>
                                </p:cTn>
                              </p:par>
                              <p:par>
                                <p:cTn id="566" presetID="6" presetClass="entr" presetSubtype="32" fill="hold" grpId="0" nodeType="withEffect">
                                  <p:stCondLst>
                                    <p:cond delay="0"/>
                                  </p:stCondLst>
                                  <p:childTnLst>
                                    <p:set>
                                      <p:cBhvr>
                                        <p:cTn id="567" dur="1" fill="hold">
                                          <p:stCondLst>
                                            <p:cond delay="0"/>
                                          </p:stCondLst>
                                        </p:cTn>
                                        <p:tgtEl>
                                          <p:spTgt spid="222"/>
                                        </p:tgtEl>
                                        <p:attrNameLst>
                                          <p:attrName>style.visibility</p:attrName>
                                        </p:attrNameLst>
                                      </p:cBhvr>
                                      <p:to>
                                        <p:strVal val="visible"/>
                                      </p:to>
                                    </p:set>
                                    <p:animEffect transition="in" filter="circle(out)">
                                      <p:cBhvr>
                                        <p:cTn id="568" dur="1000"/>
                                        <p:tgtEl>
                                          <p:spTgt spid="222"/>
                                        </p:tgtEl>
                                      </p:cBhvr>
                                    </p:animEffect>
                                  </p:childTnLst>
                                </p:cTn>
                              </p:par>
                              <p:par>
                                <p:cTn id="569" presetID="6" presetClass="entr" presetSubtype="32" fill="hold" grpId="0" nodeType="withEffect">
                                  <p:stCondLst>
                                    <p:cond delay="0"/>
                                  </p:stCondLst>
                                  <p:childTnLst>
                                    <p:set>
                                      <p:cBhvr>
                                        <p:cTn id="570" dur="1" fill="hold">
                                          <p:stCondLst>
                                            <p:cond delay="0"/>
                                          </p:stCondLst>
                                        </p:cTn>
                                        <p:tgtEl>
                                          <p:spTgt spid="223"/>
                                        </p:tgtEl>
                                        <p:attrNameLst>
                                          <p:attrName>style.visibility</p:attrName>
                                        </p:attrNameLst>
                                      </p:cBhvr>
                                      <p:to>
                                        <p:strVal val="visible"/>
                                      </p:to>
                                    </p:set>
                                    <p:animEffect transition="in" filter="circle(out)">
                                      <p:cBhvr>
                                        <p:cTn id="571" dur="1000"/>
                                        <p:tgtEl>
                                          <p:spTgt spid="223"/>
                                        </p:tgtEl>
                                      </p:cBhvr>
                                    </p:animEffect>
                                  </p:childTnLst>
                                </p:cTn>
                              </p:par>
                              <p:par>
                                <p:cTn id="572" presetID="6" presetClass="entr" presetSubtype="32" fill="hold" grpId="0" nodeType="withEffect">
                                  <p:stCondLst>
                                    <p:cond delay="0"/>
                                  </p:stCondLst>
                                  <p:childTnLst>
                                    <p:set>
                                      <p:cBhvr>
                                        <p:cTn id="573" dur="1" fill="hold">
                                          <p:stCondLst>
                                            <p:cond delay="0"/>
                                          </p:stCondLst>
                                        </p:cTn>
                                        <p:tgtEl>
                                          <p:spTgt spid="224"/>
                                        </p:tgtEl>
                                        <p:attrNameLst>
                                          <p:attrName>style.visibility</p:attrName>
                                        </p:attrNameLst>
                                      </p:cBhvr>
                                      <p:to>
                                        <p:strVal val="visible"/>
                                      </p:to>
                                    </p:set>
                                    <p:animEffect transition="in" filter="circle(out)">
                                      <p:cBhvr>
                                        <p:cTn id="574" dur="1000"/>
                                        <p:tgtEl>
                                          <p:spTgt spid="224"/>
                                        </p:tgtEl>
                                      </p:cBhvr>
                                    </p:animEffect>
                                  </p:childTnLst>
                                </p:cTn>
                              </p:par>
                              <p:par>
                                <p:cTn id="575" presetID="6" presetClass="entr" presetSubtype="32" fill="hold" grpId="0" nodeType="withEffect">
                                  <p:stCondLst>
                                    <p:cond delay="0"/>
                                  </p:stCondLst>
                                  <p:childTnLst>
                                    <p:set>
                                      <p:cBhvr>
                                        <p:cTn id="576" dur="1" fill="hold">
                                          <p:stCondLst>
                                            <p:cond delay="0"/>
                                          </p:stCondLst>
                                        </p:cTn>
                                        <p:tgtEl>
                                          <p:spTgt spid="225"/>
                                        </p:tgtEl>
                                        <p:attrNameLst>
                                          <p:attrName>style.visibility</p:attrName>
                                        </p:attrNameLst>
                                      </p:cBhvr>
                                      <p:to>
                                        <p:strVal val="visible"/>
                                      </p:to>
                                    </p:set>
                                    <p:animEffect transition="in" filter="circle(out)">
                                      <p:cBhvr>
                                        <p:cTn id="577" dur="1000"/>
                                        <p:tgtEl>
                                          <p:spTgt spid="225"/>
                                        </p:tgtEl>
                                      </p:cBhvr>
                                    </p:animEffect>
                                  </p:childTnLst>
                                </p:cTn>
                              </p:par>
                              <p:par>
                                <p:cTn id="578" presetID="6" presetClass="entr" presetSubtype="32" fill="hold" grpId="0" nodeType="withEffect">
                                  <p:stCondLst>
                                    <p:cond delay="0"/>
                                  </p:stCondLst>
                                  <p:childTnLst>
                                    <p:set>
                                      <p:cBhvr>
                                        <p:cTn id="579" dur="1" fill="hold">
                                          <p:stCondLst>
                                            <p:cond delay="0"/>
                                          </p:stCondLst>
                                        </p:cTn>
                                        <p:tgtEl>
                                          <p:spTgt spid="226"/>
                                        </p:tgtEl>
                                        <p:attrNameLst>
                                          <p:attrName>style.visibility</p:attrName>
                                        </p:attrNameLst>
                                      </p:cBhvr>
                                      <p:to>
                                        <p:strVal val="visible"/>
                                      </p:to>
                                    </p:set>
                                    <p:animEffect transition="in" filter="circle(out)">
                                      <p:cBhvr>
                                        <p:cTn id="580" dur="1000"/>
                                        <p:tgtEl>
                                          <p:spTgt spid="226"/>
                                        </p:tgtEl>
                                      </p:cBhvr>
                                    </p:animEffect>
                                  </p:childTnLst>
                                </p:cTn>
                              </p:par>
                              <p:par>
                                <p:cTn id="581" presetID="6" presetClass="entr" presetSubtype="32" fill="hold" grpId="0" nodeType="withEffect">
                                  <p:stCondLst>
                                    <p:cond delay="0"/>
                                  </p:stCondLst>
                                  <p:childTnLst>
                                    <p:set>
                                      <p:cBhvr>
                                        <p:cTn id="582" dur="1" fill="hold">
                                          <p:stCondLst>
                                            <p:cond delay="0"/>
                                          </p:stCondLst>
                                        </p:cTn>
                                        <p:tgtEl>
                                          <p:spTgt spid="227"/>
                                        </p:tgtEl>
                                        <p:attrNameLst>
                                          <p:attrName>style.visibility</p:attrName>
                                        </p:attrNameLst>
                                      </p:cBhvr>
                                      <p:to>
                                        <p:strVal val="visible"/>
                                      </p:to>
                                    </p:set>
                                    <p:animEffect transition="in" filter="circle(out)">
                                      <p:cBhvr>
                                        <p:cTn id="583" dur="1000"/>
                                        <p:tgtEl>
                                          <p:spTgt spid="227"/>
                                        </p:tgtEl>
                                      </p:cBhvr>
                                    </p:animEffect>
                                  </p:childTnLst>
                                </p:cTn>
                              </p:par>
                              <p:par>
                                <p:cTn id="584" presetID="6" presetClass="entr" presetSubtype="32" fill="hold" grpId="0" nodeType="withEffect">
                                  <p:stCondLst>
                                    <p:cond delay="0"/>
                                  </p:stCondLst>
                                  <p:childTnLst>
                                    <p:set>
                                      <p:cBhvr>
                                        <p:cTn id="585" dur="1" fill="hold">
                                          <p:stCondLst>
                                            <p:cond delay="0"/>
                                          </p:stCondLst>
                                        </p:cTn>
                                        <p:tgtEl>
                                          <p:spTgt spid="228"/>
                                        </p:tgtEl>
                                        <p:attrNameLst>
                                          <p:attrName>style.visibility</p:attrName>
                                        </p:attrNameLst>
                                      </p:cBhvr>
                                      <p:to>
                                        <p:strVal val="visible"/>
                                      </p:to>
                                    </p:set>
                                    <p:animEffect transition="in" filter="circle(out)">
                                      <p:cBhvr>
                                        <p:cTn id="586" dur="1000"/>
                                        <p:tgtEl>
                                          <p:spTgt spid="228"/>
                                        </p:tgtEl>
                                      </p:cBhvr>
                                    </p:animEffect>
                                  </p:childTnLst>
                                </p:cTn>
                              </p:par>
                              <p:par>
                                <p:cTn id="587" presetID="6" presetClass="entr" presetSubtype="32" fill="hold" grpId="0" nodeType="withEffect">
                                  <p:stCondLst>
                                    <p:cond delay="0"/>
                                  </p:stCondLst>
                                  <p:childTnLst>
                                    <p:set>
                                      <p:cBhvr>
                                        <p:cTn id="588" dur="1" fill="hold">
                                          <p:stCondLst>
                                            <p:cond delay="0"/>
                                          </p:stCondLst>
                                        </p:cTn>
                                        <p:tgtEl>
                                          <p:spTgt spid="229"/>
                                        </p:tgtEl>
                                        <p:attrNameLst>
                                          <p:attrName>style.visibility</p:attrName>
                                        </p:attrNameLst>
                                      </p:cBhvr>
                                      <p:to>
                                        <p:strVal val="visible"/>
                                      </p:to>
                                    </p:set>
                                    <p:animEffect transition="in" filter="circle(out)">
                                      <p:cBhvr>
                                        <p:cTn id="589" dur="1000"/>
                                        <p:tgtEl>
                                          <p:spTgt spid="229"/>
                                        </p:tgtEl>
                                      </p:cBhvr>
                                    </p:animEffect>
                                  </p:childTnLst>
                                </p:cTn>
                              </p:par>
                              <p:par>
                                <p:cTn id="590" presetID="6" presetClass="entr" presetSubtype="32" fill="hold" grpId="0" nodeType="withEffect">
                                  <p:stCondLst>
                                    <p:cond delay="0"/>
                                  </p:stCondLst>
                                  <p:childTnLst>
                                    <p:set>
                                      <p:cBhvr>
                                        <p:cTn id="591" dur="1" fill="hold">
                                          <p:stCondLst>
                                            <p:cond delay="0"/>
                                          </p:stCondLst>
                                        </p:cTn>
                                        <p:tgtEl>
                                          <p:spTgt spid="230"/>
                                        </p:tgtEl>
                                        <p:attrNameLst>
                                          <p:attrName>style.visibility</p:attrName>
                                        </p:attrNameLst>
                                      </p:cBhvr>
                                      <p:to>
                                        <p:strVal val="visible"/>
                                      </p:to>
                                    </p:set>
                                    <p:animEffect transition="in" filter="circle(out)">
                                      <p:cBhvr>
                                        <p:cTn id="592" dur="1000"/>
                                        <p:tgtEl>
                                          <p:spTgt spid="230"/>
                                        </p:tgtEl>
                                      </p:cBhvr>
                                    </p:animEffect>
                                  </p:childTnLst>
                                </p:cTn>
                              </p:par>
                              <p:par>
                                <p:cTn id="593" presetID="6" presetClass="entr" presetSubtype="32" fill="hold" grpId="0" nodeType="withEffect">
                                  <p:stCondLst>
                                    <p:cond delay="0"/>
                                  </p:stCondLst>
                                  <p:childTnLst>
                                    <p:set>
                                      <p:cBhvr>
                                        <p:cTn id="594" dur="1" fill="hold">
                                          <p:stCondLst>
                                            <p:cond delay="0"/>
                                          </p:stCondLst>
                                        </p:cTn>
                                        <p:tgtEl>
                                          <p:spTgt spid="231"/>
                                        </p:tgtEl>
                                        <p:attrNameLst>
                                          <p:attrName>style.visibility</p:attrName>
                                        </p:attrNameLst>
                                      </p:cBhvr>
                                      <p:to>
                                        <p:strVal val="visible"/>
                                      </p:to>
                                    </p:set>
                                    <p:animEffect transition="in" filter="circle(out)">
                                      <p:cBhvr>
                                        <p:cTn id="595" dur="1000"/>
                                        <p:tgtEl>
                                          <p:spTgt spid="231"/>
                                        </p:tgtEl>
                                      </p:cBhvr>
                                    </p:animEffect>
                                  </p:childTnLst>
                                </p:cTn>
                              </p:par>
                              <p:par>
                                <p:cTn id="596" presetID="6" presetClass="entr" presetSubtype="32" fill="hold" grpId="0" nodeType="withEffect">
                                  <p:stCondLst>
                                    <p:cond delay="0"/>
                                  </p:stCondLst>
                                  <p:childTnLst>
                                    <p:set>
                                      <p:cBhvr>
                                        <p:cTn id="597" dur="1" fill="hold">
                                          <p:stCondLst>
                                            <p:cond delay="0"/>
                                          </p:stCondLst>
                                        </p:cTn>
                                        <p:tgtEl>
                                          <p:spTgt spid="232"/>
                                        </p:tgtEl>
                                        <p:attrNameLst>
                                          <p:attrName>style.visibility</p:attrName>
                                        </p:attrNameLst>
                                      </p:cBhvr>
                                      <p:to>
                                        <p:strVal val="visible"/>
                                      </p:to>
                                    </p:set>
                                    <p:animEffect transition="in" filter="circle(out)">
                                      <p:cBhvr>
                                        <p:cTn id="598" dur="1000"/>
                                        <p:tgtEl>
                                          <p:spTgt spid="232"/>
                                        </p:tgtEl>
                                      </p:cBhvr>
                                    </p:animEffect>
                                  </p:childTnLst>
                                </p:cTn>
                              </p:par>
                              <p:par>
                                <p:cTn id="599" presetID="6" presetClass="entr" presetSubtype="32" fill="hold" grpId="0" nodeType="withEffect">
                                  <p:stCondLst>
                                    <p:cond delay="0"/>
                                  </p:stCondLst>
                                  <p:childTnLst>
                                    <p:set>
                                      <p:cBhvr>
                                        <p:cTn id="600" dur="1" fill="hold">
                                          <p:stCondLst>
                                            <p:cond delay="0"/>
                                          </p:stCondLst>
                                        </p:cTn>
                                        <p:tgtEl>
                                          <p:spTgt spid="233"/>
                                        </p:tgtEl>
                                        <p:attrNameLst>
                                          <p:attrName>style.visibility</p:attrName>
                                        </p:attrNameLst>
                                      </p:cBhvr>
                                      <p:to>
                                        <p:strVal val="visible"/>
                                      </p:to>
                                    </p:set>
                                    <p:animEffect transition="in" filter="circle(out)">
                                      <p:cBhvr>
                                        <p:cTn id="601" dur="1000"/>
                                        <p:tgtEl>
                                          <p:spTgt spid="233"/>
                                        </p:tgtEl>
                                      </p:cBhvr>
                                    </p:animEffect>
                                  </p:childTnLst>
                                </p:cTn>
                              </p:par>
                              <p:par>
                                <p:cTn id="602" presetID="6" presetClass="entr" presetSubtype="32" fill="hold" grpId="0" nodeType="withEffect">
                                  <p:stCondLst>
                                    <p:cond delay="0"/>
                                  </p:stCondLst>
                                  <p:childTnLst>
                                    <p:set>
                                      <p:cBhvr>
                                        <p:cTn id="603" dur="1" fill="hold">
                                          <p:stCondLst>
                                            <p:cond delay="0"/>
                                          </p:stCondLst>
                                        </p:cTn>
                                        <p:tgtEl>
                                          <p:spTgt spid="234"/>
                                        </p:tgtEl>
                                        <p:attrNameLst>
                                          <p:attrName>style.visibility</p:attrName>
                                        </p:attrNameLst>
                                      </p:cBhvr>
                                      <p:to>
                                        <p:strVal val="visible"/>
                                      </p:to>
                                    </p:set>
                                    <p:animEffect transition="in" filter="circle(out)">
                                      <p:cBhvr>
                                        <p:cTn id="604" dur="1000"/>
                                        <p:tgtEl>
                                          <p:spTgt spid="234"/>
                                        </p:tgtEl>
                                      </p:cBhvr>
                                    </p:animEffect>
                                  </p:childTnLst>
                                </p:cTn>
                              </p:par>
                              <p:par>
                                <p:cTn id="605" presetID="6" presetClass="entr" presetSubtype="32" fill="hold" grpId="0" nodeType="withEffect">
                                  <p:stCondLst>
                                    <p:cond delay="0"/>
                                  </p:stCondLst>
                                  <p:childTnLst>
                                    <p:set>
                                      <p:cBhvr>
                                        <p:cTn id="606" dur="1" fill="hold">
                                          <p:stCondLst>
                                            <p:cond delay="0"/>
                                          </p:stCondLst>
                                        </p:cTn>
                                        <p:tgtEl>
                                          <p:spTgt spid="235"/>
                                        </p:tgtEl>
                                        <p:attrNameLst>
                                          <p:attrName>style.visibility</p:attrName>
                                        </p:attrNameLst>
                                      </p:cBhvr>
                                      <p:to>
                                        <p:strVal val="visible"/>
                                      </p:to>
                                    </p:set>
                                    <p:animEffect transition="in" filter="circle(out)">
                                      <p:cBhvr>
                                        <p:cTn id="607" dur="1000"/>
                                        <p:tgtEl>
                                          <p:spTgt spid="235"/>
                                        </p:tgtEl>
                                      </p:cBhvr>
                                    </p:animEffect>
                                  </p:childTnLst>
                                </p:cTn>
                              </p:par>
                              <p:par>
                                <p:cTn id="608" presetID="6" presetClass="entr" presetSubtype="32" fill="hold" grpId="0" nodeType="withEffect">
                                  <p:stCondLst>
                                    <p:cond delay="0"/>
                                  </p:stCondLst>
                                  <p:childTnLst>
                                    <p:set>
                                      <p:cBhvr>
                                        <p:cTn id="609" dur="1" fill="hold">
                                          <p:stCondLst>
                                            <p:cond delay="0"/>
                                          </p:stCondLst>
                                        </p:cTn>
                                        <p:tgtEl>
                                          <p:spTgt spid="236"/>
                                        </p:tgtEl>
                                        <p:attrNameLst>
                                          <p:attrName>style.visibility</p:attrName>
                                        </p:attrNameLst>
                                      </p:cBhvr>
                                      <p:to>
                                        <p:strVal val="visible"/>
                                      </p:to>
                                    </p:set>
                                    <p:animEffect transition="in" filter="circle(out)">
                                      <p:cBhvr>
                                        <p:cTn id="610" dur="1000"/>
                                        <p:tgtEl>
                                          <p:spTgt spid="236"/>
                                        </p:tgtEl>
                                      </p:cBhvr>
                                    </p:animEffect>
                                  </p:childTnLst>
                                </p:cTn>
                              </p:par>
                              <p:par>
                                <p:cTn id="611" presetID="6" presetClass="entr" presetSubtype="32" fill="hold" grpId="0" nodeType="withEffect">
                                  <p:stCondLst>
                                    <p:cond delay="0"/>
                                  </p:stCondLst>
                                  <p:childTnLst>
                                    <p:set>
                                      <p:cBhvr>
                                        <p:cTn id="612" dur="1" fill="hold">
                                          <p:stCondLst>
                                            <p:cond delay="0"/>
                                          </p:stCondLst>
                                        </p:cTn>
                                        <p:tgtEl>
                                          <p:spTgt spid="237"/>
                                        </p:tgtEl>
                                        <p:attrNameLst>
                                          <p:attrName>style.visibility</p:attrName>
                                        </p:attrNameLst>
                                      </p:cBhvr>
                                      <p:to>
                                        <p:strVal val="visible"/>
                                      </p:to>
                                    </p:set>
                                    <p:animEffect transition="in" filter="circle(out)">
                                      <p:cBhvr>
                                        <p:cTn id="613" dur="1000"/>
                                        <p:tgtEl>
                                          <p:spTgt spid="237"/>
                                        </p:tgtEl>
                                      </p:cBhvr>
                                    </p:animEffect>
                                  </p:childTnLst>
                                </p:cTn>
                              </p:par>
                              <p:par>
                                <p:cTn id="614" presetID="6" presetClass="entr" presetSubtype="32" fill="hold" grpId="0" nodeType="withEffect">
                                  <p:stCondLst>
                                    <p:cond delay="0"/>
                                  </p:stCondLst>
                                  <p:childTnLst>
                                    <p:set>
                                      <p:cBhvr>
                                        <p:cTn id="615" dur="1" fill="hold">
                                          <p:stCondLst>
                                            <p:cond delay="0"/>
                                          </p:stCondLst>
                                        </p:cTn>
                                        <p:tgtEl>
                                          <p:spTgt spid="238"/>
                                        </p:tgtEl>
                                        <p:attrNameLst>
                                          <p:attrName>style.visibility</p:attrName>
                                        </p:attrNameLst>
                                      </p:cBhvr>
                                      <p:to>
                                        <p:strVal val="visible"/>
                                      </p:to>
                                    </p:set>
                                    <p:animEffect transition="in" filter="circle(out)">
                                      <p:cBhvr>
                                        <p:cTn id="616" dur="1000"/>
                                        <p:tgtEl>
                                          <p:spTgt spid="238"/>
                                        </p:tgtEl>
                                      </p:cBhvr>
                                    </p:animEffect>
                                  </p:childTnLst>
                                </p:cTn>
                              </p:par>
                              <p:par>
                                <p:cTn id="617" presetID="6" presetClass="entr" presetSubtype="32" fill="hold" grpId="0" nodeType="withEffect">
                                  <p:stCondLst>
                                    <p:cond delay="0"/>
                                  </p:stCondLst>
                                  <p:childTnLst>
                                    <p:set>
                                      <p:cBhvr>
                                        <p:cTn id="618" dur="1" fill="hold">
                                          <p:stCondLst>
                                            <p:cond delay="0"/>
                                          </p:stCondLst>
                                        </p:cTn>
                                        <p:tgtEl>
                                          <p:spTgt spid="239"/>
                                        </p:tgtEl>
                                        <p:attrNameLst>
                                          <p:attrName>style.visibility</p:attrName>
                                        </p:attrNameLst>
                                      </p:cBhvr>
                                      <p:to>
                                        <p:strVal val="visible"/>
                                      </p:to>
                                    </p:set>
                                    <p:animEffect transition="in" filter="circle(out)">
                                      <p:cBhvr>
                                        <p:cTn id="619" dur="1000"/>
                                        <p:tgtEl>
                                          <p:spTgt spid="239"/>
                                        </p:tgtEl>
                                      </p:cBhvr>
                                    </p:animEffect>
                                  </p:childTnLst>
                                </p:cTn>
                              </p:par>
                              <p:par>
                                <p:cTn id="620" presetID="6" presetClass="entr" presetSubtype="32" fill="hold" grpId="0" nodeType="withEffect">
                                  <p:stCondLst>
                                    <p:cond delay="0"/>
                                  </p:stCondLst>
                                  <p:childTnLst>
                                    <p:set>
                                      <p:cBhvr>
                                        <p:cTn id="621" dur="1" fill="hold">
                                          <p:stCondLst>
                                            <p:cond delay="0"/>
                                          </p:stCondLst>
                                        </p:cTn>
                                        <p:tgtEl>
                                          <p:spTgt spid="240"/>
                                        </p:tgtEl>
                                        <p:attrNameLst>
                                          <p:attrName>style.visibility</p:attrName>
                                        </p:attrNameLst>
                                      </p:cBhvr>
                                      <p:to>
                                        <p:strVal val="visible"/>
                                      </p:to>
                                    </p:set>
                                    <p:animEffect transition="in" filter="circle(out)">
                                      <p:cBhvr>
                                        <p:cTn id="622" dur="1000"/>
                                        <p:tgtEl>
                                          <p:spTgt spid="240"/>
                                        </p:tgtEl>
                                      </p:cBhvr>
                                    </p:animEffect>
                                  </p:childTnLst>
                                </p:cTn>
                              </p:par>
                              <p:par>
                                <p:cTn id="623" presetID="6" presetClass="entr" presetSubtype="32" fill="hold" grpId="0" nodeType="withEffect">
                                  <p:stCondLst>
                                    <p:cond delay="0"/>
                                  </p:stCondLst>
                                  <p:childTnLst>
                                    <p:set>
                                      <p:cBhvr>
                                        <p:cTn id="624" dur="1" fill="hold">
                                          <p:stCondLst>
                                            <p:cond delay="0"/>
                                          </p:stCondLst>
                                        </p:cTn>
                                        <p:tgtEl>
                                          <p:spTgt spid="241"/>
                                        </p:tgtEl>
                                        <p:attrNameLst>
                                          <p:attrName>style.visibility</p:attrName>
                                        </p:attrNameLst>
                                      </p:cBhvr>
                                      <p:to>
                                        <p:strVal val="visible"/>
                                      </p:to>
                                    </p:set>
                                    <p:animEffect transition="in" filter="circle(out)">
                                      <p:cBhvr>
                                        <p:cTn id="625" dur="1000"/>
                                        <p:tgtEl>
                                          <p:spTgt spid="241"/>
                                        </p:tgtEl>
                                      </p:cBhvr>
                                    </p:animEffect>
                                  </p:childTnLst>
                                </p:cTn>
                              </p:par>
                              <p:par>
                                <p:cTn id="626" presetID="6" presetClass="entr" presetSubtype="32" fill="hold" grpId="0" nodeType="withEffect">
                                  <p:stCondLst>
                                    <p:cond delay="0"/>
                                  </p:stCondLst>
                                  <p:childTnLst>
                                    <p:set>
                                      <p:cBhvr>
                                        <p:cTn id="627" dur="1" fill="hold">
                                          <p:stCondLst>
                                            <p:cond delay="0"/>
                                          </p:stCondLst>
                                        </p:cTn>
                                        <p:tgtEl>
                                          <p:spTgt spid="242"/>
                                        </p:tgtEl>
                                        <p:attrNameLst>
                                          <p:attrName>style.visibility</p:attrName>
                                        </p:attrNameLst>
                                      </p:cBhvr>
                                      <p:to>
                                        <p:strVal val="visible"/>
                                      </p:to>
                                    </p:set>
                                    <p:animEffect transition="in" filter="circle(out)">
                                      <p:cBhvr>
                                        <p:cTn id="628" dur="1000"/>
                                        <p:tgtEl>
                                          <p:spTgt spid="242"/>
                                        </p:tgtEl>
                                      </p:cBhvr>
                                    </p:animEffect>
                                  </p:childTnLst>
                                </p:cTn>
                              </p:par>
                              <p:par>
                                <p:cTn id="629" presetID="16" presetClass="entr" presetSubtype="42" fill="hold" nodeType="withEffect">
                                  <p:stCondLst>
                                    <p:cond delay="0"/>
                                  </p:stCondLst>
                                  <p:childTnLst>
                                    <p:set>
                                      <p:cBhvr>
                                        <p:cTn id="630" dur="1" fill="hold">
                                          <p:stCondLst>
                                            <p:cond delay="0"/>
                                          </p:stCondLst>
                                        </p:cTn>
                                        <p:tgtEl>
                                          <p:spTgt spid="243"/>
                                        </p:tgtEl>
                                        <p:attrNameLst>
                                          <p:attrName>style.visibility</p:attrName>
                                        </p:attrNameLst>
                                      </p:cBhvr>
                                      <p:to>
                                        <p:strVal val="visible"/>
                                      </p:to>
                                    </p:set>
                                    <p:animEffect transition="in" filter="barn(outHorizontal)">
                                      <p:cBhvr>
                                        <p:cTn id="631" dur="1000"/>
                                        <p:tgtEl>
                                          <p:spTgt spid="243"/>
                                        </p:tgtEl>
                                      </p:cBhvr>
                                    </p:animEffect>
                                  </p:childTnLst>
                                </p:cTn>
                              </p:par>
                              <p:par>
                                <p:cTn id="632" presetID="6" presetClass="entr" presetSubtype="32" fill="hold" grpId="0" nodeType="withEffect">
                                  <p:stCondLst>
                                    <p:cond delay="0"/>
                                  </p:stCondLst>
                                  <p:childTnLst>
                                    <p:set>
                                      <p:cBhvr>
                                        <p:cTn id="633" dur="1" fill="hold">
                                          <p:stCondLst>
                                            <p:cond delay="0"/>
                                          </p:stCondLst>
                                        </p:cTn>
                                        <p:tgtEl>
                                          <p:spTgt spid="274"/>
                                        </p:tgtEl>
                                        <p:attrNameLst>
                                          <p:attrName>style.visibility</p:attrName>
                                        </p:attrNameLst>
                                      </p:cBhvr>
                                      <p:to>
                                        <p:strVal val="visible"/>
                                      </p:to>
                                    </p:set>
                                    <p:animEffect transition="in" filter="circle(out)">
                                      <p:cBhvr>
                                        <p:cTn id="634" dur="1000"/>
                                        <p:tgtEl>
                                          <p:spTgt spid="274"/>
                                        </p:tgtEl>
                                      </p:cBhvr>
                                    </p:animEffect>
                                  </p:childTnLst>
                                </p:cTn>
                              </p:par>
                              <p:par>
                                <p:cTn id="635" presetID="10" presetClass="entr" presetSubtype="0" fill="hold" grpId="0" nodeType="withEffect">
                                  <p:stCondLst>
                                    <p:cond delay="1000"/>
                                  </p:stCondLst>
                                  <p:childTnLst>
                                    <p:set>
                                      <p:cBhvr>
                                        <p:cTn id="636" dur="1" fill="hold">
                                          <p:stCondLst>
                                            <p:cond delay="0"/>
                                          </p:stCondLst>
                                        </p:cTn>
                                        <p:tgtEl>
                                          <p:spTgt spid="286"/>
                                        </p:tgtEl>
                                        <p:attrNameLst>
                                          <p:attrName>style.visibility</p:attrName>
                                        </p:attrNameLst>
                                      </p:cBhvr>
                                      <p:to>
                                        <p:strVal val="visible"/>
                                      </p:to>
                                    </p:set>
                                    <p:animEffect transition="in" filter="fade">
                                      <p:cBhvr>
                                        <p:cTn id="637" dur="100"/>
                                        <p:tgtEl>
                                          <p:spTgt spid="286"/>
                                        </p:tgtEl>
                                      </p:cBhvr>
                                    </p:animEffect>
                                  </p:childTnLst>
                                </p:cTn>
                              </p:par>
                              <p:par>
                                <p:cTn id="638" presetID="0" presetClass="path" presetSubtype="0" decel="50000" fill="hold" grpId="1" nodeType="withEffect">
                                  <p:stCondLst>
                                    <p:cond delay="1000"/>
                                  </p:stCondLst>
                                  <p:childTnLst>
                                    <p:animMotion origin="layout" path="M 3.125E-6 -0.00023 C -0.04727 0.06227 -0.09766 -0.16574 -0.17136 -0.07616 " pathEditMode="relative" rAng="0" ptsTypes="AA">
                                      <p:cBhvr>
                                        <p:cTn id="639" dur="1000" fill="hold"/>
                                        <p:tgtEl>
                                          <p:spTgt spid="286"/>
                                        </p:tgtEl>
                                        <p:attrNameLst>
                                          <p:attrName>ppt_x</p:attrName>
                                          <p:attrName>ppt_y</p:attrName>
                                        </p:attrNameLst>
                                      </p:cBhvr>
                                      <p:rCtr x="-8568" y="-4329"/>
                                    </p:animMotion>
                                  </p:childTnLst>
                                </p:cTn>
                              </p:par>
                              <p:par>
                                <p:cTn id="640" presetID="6" presetClass="emph" presetSubtype="0" fill="hold" grpId="2" nodeType="withEffect">
                                  <p:stCondLst>
                                    <p:cond delay="1500"/>
                                  </p:stCondLst>
                                  <p:childTnLst>
                                    <p:animScale>
                                      <p:cBhvr>
                                        <p:cTn id="641" dur="500" fill="hold"/>
                                        <p:tgtEl>
                                          <p:spTgt spid="286"/>
                                        </p:tgtEl>
                                      </p:cBhvr>
                                      <p:by x="200000" y="200000"/>
                                    </p:animScale>
                                  </p:childTnLst>
                                </p:cTn>
                              </p:par>
                              <p:par>
                                <p:cTn id="642" presetID="10" presetClass="exit" presetSubtype="0" fill="hold" grpId="3" nodeType="withEffect">
                                  <p:stCondLst>
                                    <p:cond delay="1500"/>
                                  </p:stCondLst>
                                  <p:childTnLst>
                                    <p:animEffect transition="out" filter="fade">
                                      <p:cBhvr>
                                        <p:cTn id="643" dur="500"/>
                                        <p:tgtEl>
                                          <p:spTgt spid="286"/>
                                        </p:tgtEl>
                                      </p:cBhvr>
                                    </p:animEffect>
                                    <p:set>
                                      <p:cBhvr>
                                        <p:cTn id="644" dur="1" fill="hold">
                                          <p:stCondLst>
                                            <p:cond delay="499"/>
                                          </p:stCondLst>
                                        </p:cTn>
                                        <p:tgtEl>
                                          <p:spTgt spid="286"/>
                                        </p:tgtEl>
                                        <p:attrNameLst>
                                          <p:attrName>style.visibility</p:attrName>
                                        </p:attrNameLst>
                                      </p:cBhvr>
                                      <p:to>
                                        <p:strVal val="hidden"/>
                                      </p:to>
                                    </p:set>
                                  </p:childTnLst>
                                </p:cTn>
                              </p:par>
                              <p:par>
                                <p:cTn id="645" presetID="10" presetClass="entr" presetSubtype="0" fill="hold" grpId="0" nodeType="withEffect">
                                  <p:stCondLst>
                                    <p:cond delay="1700"/>
                                  </p:stCondLst>
                                  <p:childTnLst>
                                    <p:set>
                                      <p:cBhvr>
                                        <p:cTn id="646" dur="1" fill="hold">
                                          <p:stCondLst>
                                            <p:cond delay="0"/>
                                          </p:stCondLst>
                                        </p:cTn>
                                        <p:tgtEl>
                                          <p:spTgt spid="246"/>
                                        </p:tgtEl>
                                        <p:attrNameLst>
                                          <p:attrName>style.visibility</p:attrName>
                                        </p:attrNameLst>
                                      </p:cBhvr>
                                      <p:to>
                                        <p:strVal val="visible"/>
                                      </p:to>
                                    </p:set>
                                    <p:animEffect transition="in" filter="fade">
                                      <p:cBhvr>
                                        <p:cTn id="647" dur="500"/>
                                        <p:tgtEl>
                                          <p:spTgt spid="246"/>
                                        </p:tgtEl>
                                      </p:cBhvr>
                                    </p:animEffect>
                                  </p:childTnLst>
                                </p:cTn>
                              </p:par>
                              <p:par>
                                <p:cTn id="648" presetID="1" presetClass="entr" presetSubtype="0" fill="hold" grpId="0" nodeType="withEffect">
                                  <p:stCondLst>
                                    <p:cond delay="1700"/>
                                  </p:stCondLst>
                                  <p:childTnLst>
                                    <p:set>
                                      <p:cBhvr>
                                        <p:cTn id="649" dur="1" fill="hold">
                                          <p:stCondLst>
                                            <p:cond delay="0"/>
                                          </p:stCondLst>
                                        </p:cTn>
                                        <p:tgtEl>
                                          <p:spTgt spid="34"/>
                                        </p:tgtEl>
                                        <p:attrNameLst>
                                          <p:attrName>style.visibility</p:attrName>
                                        </p:attrNameLst>
                                      </p:cBhvr>
                                      <p:to>
                                        <p:strVal val="visible"/>
                                      </p:to>
                                    </p:set>
                                  </p:childTnLst>
                                </p:cTn>
                              </p:par>
                              <p:par>
                                <p:cTn id="650" presetID="6" presetClass="emph" presetSubtype="0" fill="hold" grpId="1" nodeType="withEffect">
                                  <p:stCondLst>
                                    <p:cond delay="1700"/>
                                  </p:stCondLst>
                                  <p:childTnLst>
                                    <p:animScale>
                                      <p:cBhvr>
                                        <p:cTn id="651" dur="500" fill="hold"/>
                                        <p:tgtEl>
                                          <p:spTgt spid="34"/>
                                        </p:tgtEl>
                                      </p:cBhvr>
                                      <p:by x="200000" y="200000"/>
                                    </p:animScale>
                                  </p:childTnLst>
                                </p:cTn>
                              </p:par>
                              <p:par>
                                <p:cTn id="652" presetID="10" presetClass="exit" presetSubtype="0" fill="hold" grpId="2" nodeType="withEffect">
                                  <p:stCondLst>
                                    <p:cond delay="1700"/>
                                  </p:stCondLst>
                                  <p:childTnLst>
                                    <p:animEffect transition="out" filter="fade">
                                      <p:cBhvr>
                                        <p:cTn id="653" dur="500"/>
                                        <p:tgtEl>
                                          <p:spTgt spid="34"/>
                                        </p:tgtEl>
                                      </p:cBhvr>
                                    </p:animEffect>
                                    <p:set>
                                      <p:cBhvr>
                                        <p:cTn id="654" dur="1" fill="hold">
                                          <p:stCondLst>
                                            <p:cond delay="499"/>
                                          </p:stCondLst>
                                        </p:cTn>
                                        <p:tgtEl>
                                          <p:spTgt spid="34"/>
                                        </p:tgtEl>
                                        <p:attrNameLst>
                                          <p:attrName>style.visibility</p:attrName>
                                        </p:attrNameLst>
                                      </p:cBhvr>
                                      <p:to>
                                        <p:strVal val="hidden"/>
                                      </p:to>
                                    </p:set>
                                  </p:childTnLst>
                                </p:cTn>
                              </p:par>
                              <p:par>
                                <p:cTn id="655" presetID="10" presetClass="entr" presetSubtype="0" fill="hold" nodeType="withEffect">
                                  <p:stCondLst>
                                    <p:cond delay="1300"/>
                                  </p:stCondLst>
                                  <p:childTnLst>
                                    <p:set>
                                      <p:cBhvr>
                                        <p:cTn id="656" dur="1" fill="hold">
                                          <p:stCondLst>
                                            <p:cond delay="0"/>
                                          </p:stCondLst>
                                        </p:cTn>
                                        <p:tgtEl>
                                          <p:spTgt spid="290"/>
                                        </p:tgtEl>
                                        <p:attrNameLst>
                                          <p:attrName>style.visibility</p:attrName>
                                        </p:attrNameLst>
                                      </p:cBhvr>
                                      <p:to>
                                        <p:strVal val="visible"/>
                                      </p:to>
                                    </p:set>
                                    <p:animEffect transition="in" filter="fade">
                                      <p:cBhvr>
                                        <p:cTn id="657" dur="100"/>
                                        <p:tgtEl>
                                          <p:spTgt spid="290"/>
                                        </p:tgtEl>
                                      </p:cBhvr>
                                    </p:animEffect>
                                  </p:childTnLst>
                                </p:cTn>
                              </p:par>
                              <p:par>
                                <p:cTn id="658" presetID="0" presetClass="path" presetSubtype="0" decel="50000" fill="hold" nodeType="withEffect">
                                  <p:stCondLst>
                                    <p:cond delay="1300"/>
                                  </p:stCondLst>
                                  <p:childTnLst>
                                    <p:animMotion origin="layout" path="M -0.00013 -0.00024 C 0.11407 -0.01829 0.07409 -0.24213 0.14258 -0.19769 " pathEditMode="relative" rAng="0" ptsTypes="AA">
                                      <p:cBhvr>
                                        <p:cTn id="659" dur="1000" fill="hold"/>
                                        <p:tgtEl>
                                          <p:spTgt spid="290"/>
                                        </p:tgtEl>
                                        <p:attrNameLst>
                                          <p:attrName>ppt_x</p:attrName>
                                          <p:attrName>ppt_y</p:attrName>
                                        </p:attrNameLst>
                                      </p:cBhvr>
                                      <p:rCtr x="7135" y="-10185"/>
                                    </p:animMotion>
                                  </p:childTnLst>
                                </p:cTn>
                              </p:par>
                              <p:par>
                                <p:cTn id="660" presetID="6" presetClass="emph" presetSubtype="0" fill="hold" nodeType="withEffect">
                                  <p:stCondLst>
                                    <p:cond delay="1800"/>
                                  </p:stCondLst>
                                  <p:childTnLst>
                                    <p:animScale>
                                      <p:cBhvr>
                                        <p:cTn id="661" dur="500" fill="hold"/>
                                        <p:tgtEl>
                                          <p:spTgt spid="290"/>
                                        </p:tgtEl>
                                      </p:cBhvr>
                                      <p:by x="200000" y="200000"/>
                                    </p:animScale>
                                  </p:childTnLst>
                                </p:cTn>
                              </p:par>
                              <p:par>
                                <p:cTn id="662" presetID="10" presetClass="exit" presetSubtype="0" fill="hold" nodeType="withEffect">
                                  <p:stCondLst>
                                    <p:cond delay="1800"/>
                                  </p:stCondLst>
                                  <p:childTnLst>
                                    <p:animEffect transition="out" filter="fade">
                                      <p:cBhvr>
                                        <p:cTn id="663" dur="500"/>
                                        <p:tgtEl>
                                          <p:spTgt spid="290"/>
                                        </p:tgtEl>
                                      </p:cBhvr>
                                    </p:animEffect>
                                    <p:set>
                                      <p:cBhvr>
                                        <p:cTn id="664" dur="1" fill="hold">
                                          <p:stCondLst>
                                            <p:cond delay="499"/>
                                          </p:stCondLst>
                                        </p:cTn>
                                        <p:tgtEl>
                                          <p:spTgt spid="290"/>
                                        </p:tgtEl>
                                        <p:attrNameLst>
                                          <p:attrName>style.visibility</p:attrName>
                                        </p:attrNameLst>
                                      </p:cBhvr>
                                      <p:to>
                                        <p:strVal val="hidden"/>
                                      </p:to>
                                    </p:set>
                                  </p:childTnLst>
                                </p:cTn>
                              </p:par>
                              <p:par>
                                <p:cTn id="665" presetID="1" presetClass="entr" presetSubtype="0" fill="hold" nodeType="withEffect">
                                  <p:stCondLst>
                                    <p:cond delay="2000"/>
                                  </p:stCondLst>
                                  <p:childTnLst>
                                    <p:set>
                                      <p:cBhvr>
                                        <p:cTn id="666" dur="1" fill="hold">
                                          <p:stCondLst>
                                            <p:cond delay="0"/>
                                          </p:stCondLst>
                                        </p:cTn>
                                        <p:tgtEl>
                                          <p:spTgt spid="21"/>
                                        </p:tgtEl>
                                        <p:attrNameLst>
                                          <p:attrName>style.visibility</p:attrName>
                                        </p:attrNameLst>
                                      </p:cBhvr>
                                      <p:to>
                                        <p:strVal val="visible"/>
                                      </p:to>
                                    </p:set>
                                  </p:childTnLst>
                                </p:cTn>
                              </p:par>
                              <p:par>
                                <p:cTn id="667" presetID="6" presetClass="emph" presetSubtype="0" fill="hold" nodeType="withEffect">
                                  <p:stCondLst>
                                    <p:cond delay="2000"/>
                                  </p:stCondLst>
                                  <p:childTnLst>
                                    <p:animScale>
                                      <p:cBhvr>
                                        <p:cTn id="668" dur="500" fill="hold"/>
                                        <p:tgtEl>
                                          <p:spTgt spid="21"/>
                                        </p:tgtEl>
                                      </p:cBhvr>
                                      <p:by x="200000" y="200000"/>
                                    </p:animScale>
                                  </p:childTnLst>
                                </p:cTn>
                              </p:par>
                              <p:par>
                                <p:cTn id="669" presetID="10" presetClass="exit" presetSubtype="0" fill="hold" nodeType="withEffect">
                                  <p:stCondLst>
                                    <p:cond delay="2000"/>
                                  </p:stCondLst>
                                  <p:childTnLst>
                                    <p:animEffect transition="out" filter="fade">
                                      <p:cBhvr>
                                        <p:cTn id="670" dur="500"/>
                                        <p:tgtEl>
                                          <p:spTgt spid="21"/>
                                        </p:tgtEl>
                                      </p:cBhvr>
                                    </p:animEffect>
                                    <p:set>
                                      <p:cBhvr>
                                        <p:cTn id="671" dur="1" fill="hold">
                                          <p:stCondLst>
                                            <p:cond delay="499"/>
                                          </p:stCondLst>
                                        </p:cTn>
                                        <p:tgtEl>
                                          <p:spTgt spid="21"/>
                                        </p:tgtEl>
                                        <p:attrNameLst>
                                          <p:attrName>style.visibility</p:attrName>
                                        </p:attrNameLst>
                                      </p:cBhvr>
                                      <p:to>
                                        <p:strVal val="hidden"/>
                                      </p:to>
                                    </p:set>
                                  </p:childTnLst>
                                </p:cTn>
                              </p:par>
                              <p:par>
                                <p:cTn id="672" presetID="10" presetClass="entr" presetSubtype="0" fill="hold" nodeType="withEffect">
                                  <p:stCondLst>
                                    <p:cond delay="2000"/>
                                  </p:stCondLst>
                                  <p:childTnLst>
                                    <p:set>
                                      <p:cBhvr>
                                        <p:cTn id="673" dur="1" fill="hold">
                                          <p:stCondLst>
                                            <p:cond delay="0"/>
                                          </p:stCondLst>
                                        </p:cTn>
                                        <p:tgtEl>
                                          <p:spTgt spid="261"/>
                                        </p:tgtEl>
                                        <p:attrNameLst>
                                          <p:attrName>style.visibility</p:attrName>
                                        </p:attrNameLst>
                                      </p:cBhvr>
                                      <p:to>
                                        <p:strVal val="visible"/>
                                      </p:to>
                                    </p:set>
                                    <p:animEffect transition="in" filter="fade">
                                      <p:cBhvr>
                                        <p:cTn id="674" dur="500"/>
                                        <p:tgtEl>
                                          <p:spTgt spid="261"/>
                                        </p:tgtEl>
                                      </p:cBhvr>
                                    </p:animEffect>
                                  </p:childTnLst>
                                </p:cTn>
                              </p:par>
                              <p:par>
                                <p:cTn id="675" presetID="10" presetClass="entr" presetSubtype="0" fill="hold" nodeType="withEffect">
                                  <p:stCondLst>
                                    <p:cond delay="1400"/>
                                  </p:stCondLst>
                                  <p:childTnLst>
                                    <p:set>
                                      <p:cBhvr>
                                        <p:cTn id="676" dur="1" fill="hold">
                                          <p:stCondLst>
                                            <p:cond delay="0"/>
                                          </p:stCondLst>
                                        </p:cTn>
                                        <p:tgtEl>
                                          <p:spTgt spid="287"/>
                                        </p:tgtEl>
                                        <p:attrNameLst>
                                          <p:attrName>style.visibility</p:attrName>
                                        </p:attrNameLst>
                                      </p:cBhvr>
                                      <p:to>
                                        <p:strVal val="visible"/>
                                      </p:to>
                                    </p:set>
                                    <p:animEffect transition="in" filter="fade">
                                      <p:cBhvr>
                                        <p:cTn id="677" dur="100"/>
                                        <p:tgtEl>
                                          <p:spTgt spid="287"/>
                                        </p:tgtEl>
                                      </p:cBhvr>
                                    </p:animEffect>
                                  </p:childTnLst>
                                </p:cTn>
                              </p:par>
                              <p:par>
                                <p:cTn id="678" presetID="0" presetClass="path" presetSubtype="0" decel="50000" fill="hold" nodeType="withEffect">
                                  <p:stCondLst>
                                    <p:cond delay="1400"/>
                                  </p:stCondLst>
                                  <p:childTnLst>
                                    <p:animMotion origin="layout" path="M 1.25E-6 -0.00023 C -0.04727 0.0618 -0.11211 -0.04259 -0.18073 0.08379 " pathEditMode="relative" rAng="0" ptsTypes="AA">
                                      <p:cBhvr>
                                        <p:cTn id="679" dur="1000" fill="hold"/>
                                        <p:tgtEl>
                                          <p:spTgt spid="287"/>
                                        </p:tgtEl>
                                        <p:attrNameLst>
                                          <p:attrName>ppt_x</p:attrName>
                                          <p:attrName>ppt_y</p:attrName>
                                        </p:attrNameLst>
                                      </p:cBhvr>
                                      <p:rCtr x="-9036" y="4190"/>
                                    </p:animMotion>
                                  </p:childTnLst>
                                </p:cTn>
                              </p:par>
                              <p:par>
                                <p:cTn id="680" presetID="6" presetClass="emph" presetSubtype="0" fill="hold" nodeType="withEffect">
                                  <p:stCondLst>
                                    <p:cond delay="1900"/>
                                  </p:stCondLst>
                                  <p:childTnLst>
                                    <p:animScale>
                                      <p:cBhvr>
                                        <p:cTn id="681" dur="500" fill="hold"/>
                                        <p:tgtEl>
                                          <p:spTgt spid="287"/>
                                        </p:tgtEl>
                                      </p:cBhvr>
                                      <p:by x="200000" y="200000"/>
                                    </p:animScale>
                                  </p:childTnLst>
                                </p:cTn>
                              </p:par>
                              <p:par>
                                <p:cTn id="682" presetID="10" presetClass="exit" presetSubtype="0" fill="hold" nodeType="withEffect">
                                  <p:stCondLst>
                                    <p:cond delay="1900"/>
                                  </p:stCondLst>
                                  <p:childTnLst>
                                    <p:animEffect transition="out" filter="fade">
                                      <p:cBhvr>
                                        <p:cTn id="683" dur="500"/>
                                        <p:tgtEl>
                                          <p:spTgt spid="287"/>
                                        </p:tgtEl>
                                      </p:cBhvr>
                                    </p:animEffect>
                                    <p:set>
                                      <p:cBhvr>
                                        <p:cTn id="684" dur="1" fill="hold">
                                          <p:stCondLst>
                                            <p:cond delay="499"/>
                                          </p:stCondLst>
                                        </p:cTn>
                                        <p:tgtEl>
                                          <p:spTgt spid="287"/>
                                        </p:tgtEl>
                                        <p:attrNameLst>
                                          <p:attrName>style.visibility</p:attrName>
                                        </p:attrNameLst>
                                      </p:cBhvr>
                                      <p:to>
                                        <p:strVal val="hidden"/>
                                      </p:to>
                                    </p:set>
                                  </p:childTnLst>
                                </p:cTn>
                              </p:par>
                              <p:par>
                                <p:cTn id="685" presetID="1" presetClass="entr" presetSubtype="0" fill="hold" nodeType="withEffect">
                                  <p:stCondLst>
                                    <p:cond delay="2100"/>
                                  </p:stCondLst>
                                  <p:childTnLst>
                                    <p:set>
                                      <p:cBhvr>
                                        <p:cTn id="686" dur="1" fill="hold">
                                          <p:stCondLst>
                                            <p:cond delay="0"/>
                                          </p:stCondLst>
                                        </p:cTn>
                                        <p:tgtEl>
                                          <p:spTgt spid="18"/>
                                        </p:tgtEl>
                                        <p:attrNameLst>
                                          <p:attrName>style.visibility</p:attrName>
                                        </p:attrNameLst>
                                      </p:cBhvr>
                                      <p:to>
                                        <p:strVal val="visible"/>
                                      </p:to>
                                    </p:set>
                                  </p:childTnLst>
                                </p:cTn>
                              </p:par>
                              <p:par>
                                <p:cTn id="687" presetID="6" presetClass="emph" presetSubtype="0" fill="hold" nodeType="withEffect">
                                  <p:stCondLst>
                                    <p:cond delay="2100"/>
                                  </p:stCondLst>
                                  <p:childTnLst>
                                    <p:animScale>
                                      <p:cBhvr>
                                        <p:cTn id="688" dur="500" fill="hold"/>
                                        <p:tgtEl>
                                          <p:spTgt spid="18"/>
                                        </p:tgtEl>
                                      </p:cBhvr>
                                      <p:by x="200000" y="200000"/>
                                    </p:animScale>
                                  </p:childTnLst>
                                </p:cTn>
                              </p:par>
                              <p:par>
                                <p:cTn id="689" presetID="10" presetClass="exit" presetSubtype="0" fill="hold" nodeType="withEffect">
                                  <p:stCondLst>
                                    <p:cond delay="2100"/>
                                  </p:stCondLst>
                                  <p:childTnLst>
                                    <p:animEffect transition="out" filter="fade">
                                      <p:cBhvr>
                                        <p:cTn id="690" dur="500"/>
                                        <p:tgtEl>
                                          <p:spTgt spid="18"/>
                                        </p:tgtEl>
                                      </p:cBhvr>
                                    </p:animEffect>
                                    <p:set>
                                      <p:cBhvr>
                                        <p:cTn id="691" dur="1" fill="hold">
                                          <p:stCondLst>
                                            <p:cond delay="499"/>
                                          </p:stCondLst>
                                        </p:cTn>
                                        <p:tgtEl>
                                          <p:spTgt spid="18"/>
                                        </p:tgtEl>
                                        <p:attrNameLst>
                                          <p:attrName>style.visibility</p:attrName>
                                        </p:attrNameLst>
                                      </p:cBhvr>
                                      <p:to>
                                        <p:strVal val="hidden"/>
                                      </p:to>
                                    </p:set>
                                  </p:childTnLst>
                                </p:cTn>
                              </p:par>
                              <p:par>
                                <p:cTn id="692" presetID="10" presetClass="entr" presetSubtype="0" fill="hold" nodeType="withEffect">
                                  <p:stCondLst>
                                    <p:cond delay="2100"/>
                                  </p:stCondLst>
                                  <p:childTnLst>
                                    <p:set>
                                      <p:cBhvr>
                                        <p:cTn id="693" dur="1" fill="hold">
                                          <p:stCondLst>
                                            <p:cond delay="0"/>
                                          </p:stCondLst>
                                        </p:cTn>
                                        <p:tgtEl>
                                          <p:spTgt spid="275"/>
                                        </p:tgtEl>
                                        <p:attrNameLst>
                                          <p:attrName>style.visibility</p:attrName>
                                        </p:attrNameLst>
                                      </p:cBhvr>
                                      <p:to>
                                        <p:strVal val="visible"/>
                                      </p:to>
                                    </p:set>
                                    <p:animEffect transition="in" filter="fade">
                                      <p:cBhvr>
                                        <p:cTn id="694" dur="500"/>
                                        <p:tgtEl>
                                          <p:spTgt spid="275"/>
                                        </p:tgtEl>
                                      </p:cBhvr>
                                    </p:animEffect>
                                  </p:childTnLst>
                                </p:cTn>
                              </p:par>
                              <p:par>
                                <p:cTn id="695" presetID="10" presetClass="entr" presetSubtype="0" fill="hold" nodeType="withEffect">
                                  <p:stCondLst>
                                    <p:cond delay="1600"/>
                                  </p:stCondLst>
                                  <p:childTnLst>
                                    <p:set>
                                      <p:cBhvr>
                                        <p:cTn id="696" dur="1" fill="hold">
                                          <p:stCondLst>
                                            <p:cond delay="0"/>
                                          </p:stCondLst>
                                        </p:cTn>
                                        <p:tgtEl>
                                          <p:spTgt spid="303"/>
                                        </p:tgtEl>
                                        <p:attrNameLst>
                                          <p:attrName>style.visibility</p:attrName>
                                        </p:attrNameLst>
                                      </p:cBhvr>
                                      <p:to>
                                        <p:strVal val="visible"/>
                                      </p:to>
                                    </p:set>
                                    <p:animEffect transition="in" filter="fade">
                                      <p:cBhvr>
                                        <p:cTn id="697" dur="100"/>
                                        <p:tgtEl>
                                          <p:spTgt spid="303"/>
                                        </p:tgtEl>
                                      </p:cBhvr>
                                    </p:animEffect>
                                  </p:childTnLst>
                                </p:cTn>
                              </p:par>
                              <p:par>
                                <p:cTn id="698" presetID="0" presetClass="path" presetSubtype="0" decel="50000" fill="hold" nodeType="withEffect">
                                  <p:stCondLst>
                                    <p:cond delay="1600"/>
                                  </p:stCondLst>
                                  <p:childTnLst>
                                    <p:animMotion origin="layout" path="M -0.00013 -0.00023 C 0.11406 -0.01829 0.08919 0.1662 0.15768 0.21065 " pathEditMode="relative" rAng="0" ptsTypes="AA">
                                      <p:cBhvr>
                                        <p:cTn id="699" dur="1000" fill="hold"/>
                                        <p:tgtEl>
                                          <p:spTgt spid="303"/>
                                        </p:tgtEl>
                                        <p:attrNameLst>
                                          <p:attrName>ppt_x</p:attrName>
                                          <p:attrName>ppt_y</p:attrName>
                                        </p:attrNameLst>
                                      </p:cBhvr>
                                      <p:rCtr x="7891" y="10463"/>
                                    </p:animMotion>
                                  </p:childTnLst>
                                </p:cTn>
                              </p:par>
                              <p:par>
                                <p:cTn id="700" presetID="6" presetClass="emph" presetSubtype="0" fill="hold" nodeType="withEffect">
                                  <p:stCondLst>
                                    <p:cond delay="2100"/>
                                  </p:stCondLst>
                                  <p:childTnLst>
                                    <p:animScale>
                                      <p:cBhvr>
                                        <p:cTn id="701" dur="500" fill="hold"/>
                                        <p:tgtEl>
                                          <p:spTgt spid="303"/>
                                        </p:tgtEl>
                                      </p:cBhvr>
                                      <p:by x="200000" y="200000"/>
                                    </p:animScale>
                                  </p:childTnLst>
                                </p:cTn>
                              </p:par>
                              <p:par>
                                <p:cTn id="702" presetID="10" presetClass="exit" presetSubtype="0" fill="hold" nodeType="withEffect">
                                  <p:stCondLst>
                                    <p:cond delay="2100"/>
                                  </p:stCondLst>
                                  <p:childTnLst>
                                    <p:animEffect transition="out" filter="fade">
                                      <p:cBhvr>
                                        <p:cTn id="703" dur="500"/>
                                        <p:tgtEl>
                                          <p:spTgt spid="303"/>
                                        </p:tgtEl>
                                      </p:cBhvr>
                                    </p:animEffect>
                                    <p:set>
                                      <p:cBhvr>
                                        <p:cTn id="704" dur="1" fill="hold">
                                          <p:stCondLst>
                                            <p:cond delay="499"/>
                                          </p:stCondLst>
                                        </p:cTn>
                                        <p:tgtEl>
                                          <p:spTgt spid="303"/>
                                        </p:tgtEl>
                                        <p:attrNameLst>
                                          <p:attrName>style.visibility</p:attrName>
                                        </p:attrNameLst>
                                      </p:cBhvr>
                                      <p:to>
                                        <p:strVal val="hidden"/>
                                      </p:to>
                                    </p:set>
                                  </p:childTnLst>
                                </p:cTn>
                              </p:par>
                              <p:par>
                                <p:cTn id="705" presetID="1" presetClass="entr" presetSubtype="0" fill="hold" nodeType="withEffect">
                                  <p:stCondLst>
                                    <p:cond delay="2300"/>
                                  </p:stCondLst>
                                  <p:childTnLst>
                                    <p:set>
                                      <p:cBhvr>
                                        <p:cTn id="706" dur="1" fill="hold">
                                          <p:stCondLst>
                                            <p:cond delay="0"/>
                                          </p:stCondLst>
                                        </p:cTn>
                                        <p:tgtEl>
                                          <p:spTgt spid="4"/>
                                        </p:tgtEl>
                                        <p:attrNameLst>
                                          <p:attrName>style.visibility</p:attrName>
                                        </p:attrNameLst>
                                      </p:cBhvr>
                                      <p:to>
                                        <p:strVal val="visible"/>
                                      </p:to>
                                    </p:set>
                                  </p:childTnLst>
                                </p:cTn>
                              </p:par>
                              <p:par>
                                <p:cTn id="707" presetID="6" presetClass="emph" presetSubtype="0" fill="hold" nodeType="withEffect">
                                  <p:stCondLst>
                                    <p:cond delay="2300"/>
                                  </p:stCondLst>
                                  <p:childTnLst>
                                    <p:animScale>
                                      <p:cBhvr>
                                        <p:cTn id="708" dur="500" fill="hold"/>
                                        <p:tgtEl>
                                          <p:spTgt spid="4"/>
                                        </p:tgtEl>
                                      </p:cBhvr>
                                      <p:by x="200000" y="200000"/>
                                    </p:animScale>
                                  </p:childTnLst>
                                </p:cTn>
                              </p:par>
                              <p:par>
                                <p:cTn id="709" presetID="10" presetClass="exit" presetSubtype="0" fill="hold" nodeType="withEffect">
                                  <p:stCondLst>
                                    <p:cond delay="2300"/>
                                  </p:stCondLst>
                                  <p:childTnLst>
                                    <p:animEffect transition="out" filter="fade">
                                      <p:cBhvr>
                                        <p:cTn id="710" dur="500"/>
                                        <p:tgtEl>
                                          <p:spTgt spid="4"/>
                                        </p:tgtEl>
                                      </p:cBhvr>
                                    </p:animEffect>
                                    <p:set>
                                      <p:cBhvr>
                                        <p:cTn id="711" dur="1" fill="hold">
                                          <p:stCondLst>
                                            <p:cond delay="499"/>
                                          </p:stCondLst>
                                        </p:cTn>
                                        <p:tgtEl>
                                          <p:spTgt spid="4"/>
                                        </p:tgtEl>
                                        <p:attrNameLst>
                                          <p:attrName>style.visibility</p:attrName>
                                        </p:attrNameLst>
                                      </p:cBhvr>
                                      <p:to>
                                        <p:strVal val="hidden"/>
                                      </p:to>
                                    </p:set>
                                  </p:childTnLst>
                                </p:cTn>
                              </p:par>
                              <p:par>
                                <p:cTn id="712" presetID="10" presetClass="entr" presetSubtype="0" fill="hold" nodeType="withEffect">
                                  <p:stCondLst>
                                    <p:cond delay="2300"/>
                                  </p:stCondLst>
                                  <p:childTnLst>
                                    <p:set>
                                      <p:cBhvr>
                                        <p:cTn id="713" dur="1" fill="hold">
                                          <p:stCondLst>
                                            <p:cond delay="0"/>
                                          </p:stCondLst>
                                        </p:cTn>
                                        <p:tgtEl>
                                          <p:spTgt spid="247"/>
                                        </p:tgtEl>
                                        <p:attrNameLst>
                                          <p:attrName>style.visibility</p:attrName>
                                        </p:attrNameLst>
                                      </p:cBhvr>
                                      <p:to>
                                        <p:strVal val="visible"/>
                                      </p:to>
                                    </p:set>
                                    <p:animEffect transition="in" filter="fade">
                                      <p:cBhvr>
                                        <p:cTn id="714" dur="500"/>
                                        <p:tgtEl>
                                          <p:spTgt spid="247"/>
                                        </p:tgtEl>
                                      </p:cBhvr>
                                    </p:animEffect>
                                  </p:childTnLst>
                                </p:cTn>
                              </p:par>
                              <p:par>
                                <p:cTn id="715" presetID="10" presetClass="entr" presetSubtype="0" fill="hold" grpId="0" nodeType="withEffect">
                                  <p:stCondLst>
                                    <p:cond delay="1700"/>
                                  </p:stCondLst>
                                  <p:childTnLst>
                                    <p:set>
                                      <p:cBhvr>
                                        <p:cTn id="716" dur="1" fill="hold">
                                          <p:stCondLst>
                                            <p:cond delay="0"/>
                                          </p:stCondLst>
                                        </p:cTn>
                                        <p:tgtEl>
                                          <p:spTgt spid="278"/>
                                        </p:tgtEl>
                                        <p:attrNameLst>
                                          <p:attrName>style.visibility</p:attrName>
                                        </p:attrNameLst>
                                      </p:cBhvr>
                                      <p:to>
                                        <p:strVal val="visible"/>
                                      </p:to>
                                    </p:set>
                                    <p:animEffect transition="in" filter="fade">
                                      <p:cBhvr>
                                        <p:cTn id="717" dur="500"/>
                                        <p:tgtEl>
                                          <p:spTgt spid="278"/>
                                        </p:tgtEl>
                                      </p:cBhvr>
                                    </p:animEffect>
                                  </p:childTnLst>
                                </p:cTn>
                              </p:par>
                              <p:par>
                                <p:cTn id="718" presetID="10" presetClass="entr" presetSubtype="0" fill="hold" grpId="0" nodeType="withEffect">
                                  <p:stCondLst>
                                    <p:cond delay="1700"/>
                                  </p:stCondLst>
                                  <p:childTnLst>
                                    <p:set>
                                      <p:cBhvr>
                                        <p:cTn id="719" dur="1" fill="hold">
                                          <p:stCondLst>
                                            <p:cond delay="0"/>
                                          </p:stCondLst>
                                        </p:cTn>
                                        <p:tgtEl>
                                          <p:spTgt spid="279"/>
                                        </p:tgtEl>
                                        <p:attrNameLst>
                                          <p:attrName>style.visibility</p:attrName>
                                        </p:attrNameLst>
                                      </p:cBhvr>
                                      <p:to>
                                        <p:strVal val="visible"/>
                                      </p:to>
                                    </p:set>
                                    <p:animEffect transition="in" filter="fade">
                                      <p:cBhvr>
                                        <p:cTn id="720" dur="500"/>
                                        <p:tgtEl>
                                          <p:spTgt spid="279"/>
                                        </p:tgtEl>
                                      </p:cBhvr>
                                    </p:animEffect>
                                  </p:childTnLst>
                                </p:cTn>
                              </p:par>
                              <p:par>
                                <p:cTn id="721" presetID="10" presetClass="entr" presetSubtype="0" fill="hold" grpId="0" nodeType="withEffect">
                                  <p:stCondLst>
                                    <p:cond delay="1900"/>
                                  </p:stCondLst>
                                  <p:childTnLst>
                                    <p:set>
                                      <p:cBhvr>
                                        <p:cTn id="722" dur="1" fill="hold">
                                          <p:stCondLst>
                                            <p:cond delay="0"/>
                                          </p:stCondLst>
                                        </p:cTn>
                                        <p:tgtEl>
                                          <p:spTgt spid="282"/>
                                        </p:tgtEl>
                                        <p:attrNameLst>
                                          <p:attrName>style.visibility</p:attrName>
                                        </p:attrNameLst>
                                      </p:cBhvr>
                                      <p:to>
                                        <p:strVal val="visible"/>
                                      </p:to>
                                    </p:set>
                                    <p:animEffect transition="in" filter="fade">
                                      <p:cBhvr>
                                        <p:cTn id="723" dur="500"/>
                                        <p:tgtEl>
                                          <p:spTgt spid="282"/>
                                        </p:tgtEl>
                                      </p:cBhvr>
                                    </p:animEffect>
                                  </p:childTnLst>
                                </p:cTn>
                              </p:par>
                              <p:par>
                                <p:cTn id="724" presetID="10" presetClass="entr" presetSubtype="0" fill="hold" grpId="0" nodeType="withEffect">
                                  <p:stCondLst>
                                    <p:cond delay="1900"/>
                                  </p:stCondLst>
                                  <p:childTnLst>
                                    <p:set>
                                      <p:cBhvr>
                                        <p:cTn id="725" dur="1" fill="hold">
                                          <p:stCondLst>
                                            <p:cond delay="0"/>
                                          </p:stCondLst>
                                        </p:cTn>
                                        <p:tgtEl>
                                          <p:spTgt spid="283"/>
                                        </p:tgtEl>
                                        <p:attrNameLst>
                                          <p:attrName>style.visibility</p:attrName>
                                        </p:attrNameLst>
                                      </p:cBhvr>
                                      <p:to>
                                        <p:strVal val="visible"/>
                                      </p:to>
                                    </p:set>
                                    <p:animEffect transition="in" filter="fade">
                                      <p:cBhvr>
                                        <p:cTn id="726" dur="500"/>
                                        <p:tgtEl>
                                          <p:spTgt spid="283"/>
                                        </p:tgtEl>
                                      </p:cBhvr>
                                    </p:animEffect>
                                  </p:childTnLst>
                                </p:cTn>
                              </p:par>
                              <p:par>
                                <p:cTn id="727" presetID="10" presetClass="entr" presetSubtype="0" fill="hold" grpId="0" nodeType="withEffect">
                                  <p:stCondLst>
                                    <p:cond delay="2100"/>
                                  </p:stCondLst>
                                  <p:childTnLst>
                                    <p:set>
                                      <p:cBhvr>
                                        <p:cTn id="728" dur="1" fill="hold">
                                          <p:stCondLst>
                                            <p:cond delay="0"/>
                                          </p:stCondLst>
                                        </p:cTn>
                                        <p:tgtEl>
                                          <p:spTgt spid="280"/>
                                        </p:tgtEl>
                                        <p:attrNameLst>
                                          <p:attrName>style.visibility</p:attrName>
                                        </p:attrNameLst>
                                      </p:cBhvr>
                                      <p:to>
                                        <p:strVal val="visible"/>
                                      </p:to>
                                    </p:set>
                                    <p:animEffect transition="in" filter="fade">
                                      <p:cBhvr>
                                        <p:cTn id="729" dur="500"/>
                                        <p:tgtEl>
                                          <p:spTgt spid="280"/>
                                        </p:tgtEl>
                                      </p:cBhvr>
                                    </p:animEffect>
                                  </p:childTnLst>
                                </p:cTn>
                              </p:par>
                              <p:par>
                                <p:cTn id="730" presetID="10" presetClass="entr" presetSubtype="0" fill="hold" grpId="0" nodeType="withEffect">
                                  <p:stCondLst>
                                    <p:cond delay="2100"/>
                                  </p:stCondLst>
                                  <p:childTnLst>
                                    <p:set>
                                      <p:cBhvr>
                                        <p:cTn id="731" dur="1" fill="hold">
                                          <p:stCondLst>
                                            <p:cond delay="0"/>
                                          </p:stCondLst>
                                        </p:cTn>
                                        <p:tgtEl>
                                          <p:spTgt spid="281"/>
                                        </p:tgtEl>
                                        <p:attrNameLst>
                                          <p:attrName>style.visibility</p:attrName>
                                        </p:attrNameLst>
                                      </p:cBhvr>
                                      <p:to>
                                        <p:strVal val="visible"/>
                                      </p:to>
                                    </p:set>
                                    <p:animEffect transition="in" filter="fade">
                                      <p:cBhvr>
                                        <p:cTn id="732" dur="500"/>
                                        <p:tgtEl>
                                          <p:spTgt spid="281"/>
                                        </p:tgtEl>
                                      </p:cBhvr>
                                    </p:animEffect>
                                  </p:childTnLst>
                                </p:cTn>
                              </p:par>
                              <p:par>
                                <p:cTn id="733" presetID="10" presetClass="entr" presetSubtype="0" fill="hold" grpId="0" nodeType="withEffect">
                                  <p:stCondLst>
                                    <p:cond delay="2300"/>
                                  </p:stCondLst>
                                  <p:childTnLst>
                                    <p:set>
                                      <p:cBhvr>
                                        <p:cTn id="734" dur="1" fill="hold">
                                          <p:stCondLst>
                                            <p:cond delay="0"/>
                                          </p:stCondLst>
                                        </p:cTn>
                                        <p:tgtEl>
                                          <p:spTgt spid="284"/>
                                        </p:tgtEl>
                                        <p:attrNameLst>
                                          <p:attrName>style.visibility</p:attrName>
                                        </p:attrNameLst>
                                      </p:cBhvr>
                                      <p:to>
                                        <p:strVal val="visible"/>
                                      </p:to>
                                    </p:set>
                                    <p:animEffect transition="in" filter="fade">
                                      <p:cBhvr>
                                        <p:cTn id="735" dur="500"/>
                                        <p:tgtEl>
                                          <p:spTgt spid="284"/>
                                        </p:tgtEl>
                                      </p:cBhvr>
                                    </p:animEffect>
                                  </p:childTnLst>
                                </p:cTn>
                              </p:par>
                              <p:par>
                                <p:cTn id="736" presetID="10" presetClass="entr" presetSubtype="0" fill="hold" grpId="0" nodeType="withEffect">
                                  <p:stCondLst>
                                    <p:cond delay="2300"/>
                                  </p:stCondLst>
                                  <p:childTnLst>
                                    <p:set>
                                      <p:cBhvr>
                                        <p:cTn id="737" dur="1" fill="hold">
                                          <p:stCondLst>
                                            <p:cond delay="0"/>
                                          </p:stCondLst>
                                        </p:cTn>
                                        <p:tgtEl>
                                          <p:spTgt spid="285"/>
                                        </p:tgtEl>
                                        <p:attrNameLst>
                                          <p:attrName>style.visibility</p:attrName>
                                        </p:attrNameLst>
                                      </p:cBhvr>
                                      <p:to>
                                        <p:strVal val="visible"/>
                                      </p:to>
                                    </p:set>
                                    <p:animEffect transition="in" filter="fade">
                                      <p:cBhvr>
                                        <p:cTn id="738" dur="5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4" grpId="2"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6" grpId="0" animBg="1"/>
      <p:bldP spid="274" grpId="0" animBg="1"/>
      <p:bldP spid="278" grpId="0"/>
      <p:bldP spid="279" grpId="0"/>
      <p:bldP spid="280" grpId="0"/>
      <p:bldP spid="281" grpId="0"/>
      <p:bldP spid="282" grpId="0"/>
      <p:bldP spid="283" grpId="0"/>
      <p:bldP spid="284" grpId="0"/>
      <p:bldP spid="285" grpId="0"/>
      <p:bldP spid="286" grpId="0" animBg="1"/>
      <p:bldP spid="286" grpId="1" animBg="1"/>
      <p:bldP spid="286" grpId="2" animBg="1"/>
      <p:bldP spid="286" grpId="3"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872" y="-458132"/>
            <a:ext cx="8329974" cy="7444446"/>
          </a:xfrm>
          <a:prstGeom prst="rect">
            <a:avLst/>
          </a:prstGeom>
        </p:spPr>
      </p:pic>
      <p:grpSp>
        <p:nvGrpSpPr>
          <p:cNvPr id="30" name="组合 29"/>
          <p:cNvGrpSpPr/>
          <p:nvPr/>
        </p:nvGrpSpPr>
        <p:grpSpPr>
          <a:xfrm>
            <a:off x="3513027" y="2424296"/>
            <a:ext cx="1392867" cy="1707776"/>
            <a:chOff x="1956389" y="2477386"/>
            <a:chExt cx="1392867" cy="1707776"/>
          </a:xfrm>
        </p:grpSpPr>
        <p:grpSp>
          <p:nvGrpSpPr>
            <p:cNvPr id="10" name="组合 9"/>
            <p:cNvGrpSpPr/>
            <p:nvPr/>
          </p:nvGrpSpPr>
          <p:grpSpPr>
            <a:xfrm>
              <a:off x="1956389" y="2477386"/>
              <a:ext cx="1392867" cy="1707776"/>
              <a:chOff x="1818166" y="2264734"/>
              <a:chExt cx="1335480" cy="1637414"/>
            </a:xfrm>
          </p:grpSpPr>
          <p:pic>
            <p:nvPicPr>
              <p:cNvPr id="4" name="图片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69537" r="87843" b="3953"/>
              <a:stretch/>
            </p:blipFill>
            <p:spPr>
              <a:xfrm>
                <a:off x="1818166" y="2264734"/>
                <a:ext cx="1335480" cy="1637414"/>
              </a:xfrm>
              <a:prstGeom prst="rect">
                <a:avLst/>
              </a:prstGeom>
            </p:spPr>
          </p:pic>
          <p:sp>
            <p:nvSpPr>
              <p:cNvPr id="6" name="椭圆 5"/>
              <p:cNvSpPr/>
              <p:nvPr/>
            </p:nvSpPr>
            <p:spPr>
              <a:xfrm>
                <a:off x="2062716" y="2977116"/>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2115157" y="2649990"/>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文本框 27"/>
            <p:cNvSpPr txBox="1"/>
            <p:nvPr/>
          </p:nvSpPr>
          <p:spPr>
            <a:xfrm>
              <a:off x="2049513" y="3016294"/>
              <a:ext cx="748923" cy="769441"/>
            </a:xfrm>
            <a:prstGeom prst="rect">
              <a:avLst/>
            </a:prstGeom>
            <a:noFill/>
          </p:spPr>
          <p:txBody>
            <a:bodyPr wrap="none" rtlCol="0">
              <a:spAutoFit/>
            </a:bodyPr>
            <a:lstStyle/>
            <a:p>
              <a:r>
                <a:rPr lang="zh-CN" altLang="en-US" sz="4400" dirty="0">
                  <a:solidFill>
                    <a:schemeClr val="bg1"/>
                  </a:solidFill>
                  <a:latin typeface="禹卫书法行书简体&#10;" panose="02000603000000000000" pitchFamily="2" charset="-122"/>
                  <a:ea typeface="禹卫书法行书简体&#10;" panose="02000603000000000000" pitchFamily="2" charset="-122"/>
                </a:rPr>
                <a:t>叁</a:t>
              </a:r>
            </a:p>
          </p:txBody>
        </p:sp>
      </p:grpSp>
      <p:sp>
        <p:nvSpPr>
          <p:cNvPr id="29" name="文本框 28"/>
          <p:cNvSpPr txBox="1"/>
          <p:nvPr/>
        </p:nvSpPr>
        <p:spPr>
          <a:xfrm>
            <a:off x="5110073" y="2976040"/>
            <a:ext cx="3877985" cy="830997"/>
          </a:xfrm>
          <a:prstGeom prst="rect">
            <a:avLst/>
          </a:prstGeom>
          <a:noFill/>
        </p:spPr>
        <p:txBody>
          <a:bodyPr wrap="none" rtlCol="0">
            <a:spAutoFit/>
          </a:bodyPr>
          <a:lstStyle/>
          <a:p>
            <a:r>
              <a:rPr lang="zh-CN" altLang="en-US" sz="4800" dirty="0">
                <a:latin typeface="禹卫书法行书简体&#10;" panose="02000603000000000000" pitchFamily="2" charset="-122"/>
                <a:ea typeface="禹卫书法行书简体&#10;" panose="02000603000000000000" pitchFamily="2" charset="-122"/>
              </a:rPr>
              <a:t>插入标题内容</a:t>
            </a:r>
          </a:p>
        </p:txBody>
      </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0252" y="-427240"/>
            <a:ext cx="8511262" cy="7458209"/>
          </a:xfrm>
          <a:prstGeom prst="rect">
            <a:avLst/>
          </a:prstGeom>
        </p:spPr>
      </p:pic>
    </p:spTree>
    <p:extLst>
      <p:ext uri="{BB962C8B-B14F-4D97-AF65-F5344CB8AC3E}">
        <p14:creationId xmlns:p14="http://schemas.microsoft.com/office/powerpoint/2010/main" val="2166769925"/>
      </p:ext>
    </p:extLst>
  </p:cSld>
  <p:clrMapOvr>
    <a:masterClrMapping/>
  </p:clrMapOvr>
  <mc:AlternateContent xmlns:mc="http://schemas.openxmlformats.org/markup-compatibility/2006" xmlns:p14="http://schemas.microsoft.com/office/powerpoint/2010/main">
    <mc:Choice Requires="p14">
      <p:transition spd="slow" p14:dur="1400" advClick="0" advTm="2000">
        <p14:doors dir="ver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2"/>
                                        </p:tgtEl>
                                        <p:attrNameLst>
                                          <p:attrName>r</p:attrName>
                                        </p:attrNameLst>
                                      </p:cBhvr>
                                    </p:animRot>
                                  </p:childTnLst>
                                </p:cTn>
                              </p:par>
                              <p:par>
                                <p:cTn id="7" presetID="42"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fade">
                                      <p:cBhvr>
                                        <p:cTn id="9" dur="1000"/>
                                        <p:tgtEl>
                                          <p:spTgt spid="30"/>
                                        </p:tgtEl>
                                      </p:cBhvr>
                                    </p:animEffec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128" t="2890" r="75671" b="51860"/>
          <a:stretch/>
        </p:blipFill>
        <p:spPr>
          <a:xfrm>
            <a:off x="1314451" y="2281261"/>
            <a:ext cx="1319507" cy="2816355"/>
          </a:xfrm>
          <a:prstGeom prst="rect">
            <a:avLst/>
          </a:prstGeom>
          <a:ln w="38100" cap="sq" cmpd="thickThin">
            <a:solidFill>
              <a:srgbClr val="682828"/>
            </a:solidFill>
            <a:prstDash val="solid"/>
            <a:miter lim="800000"/>
          </a:ln>
          <a:effectLst>
            <a:innerShdw blurRad="76200">
              <a:srgbClr val="000000"/>
            </a:innerShdw>
          </a:effectLst>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26979" t="3016" r="51820" b="51734"/>
          <a:stretch/>
        </p:blipFill>
        <p:spPr>
          <a:xfrm>
            <a:off x="6109081" y="1881210"/>
            <a:ext cx="1319507" cy="2816355"/>
          </a:xfrm>
          <a:prstGeom prst="rect">
            <a:avLst/>
          </a:prstGeom>
          <a:ln w="38100" cap="sq" cmpd="thickThin">
            <a:solidFill>
              <a:srgbClr val="682828"/>
            </a:solidFill>
            <a:prstDash val="solid"/>
            <a:miter lim="800000"/>
          </a:ln>
          <a:effectLst>
            <a:innerShdw blurRad="76200">
              <a:srgbClr val="000000"/>
            </a:innerShdw>
          </a:effectLst>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76070" t="3142" r="2729" b="51608"/>
          <a:stretch/>
        </p:blipFill>
        <p:spPr>
          <a:xfrm>
            <a:off x="2912661" y="1881211"/>
            <a:ext cx="1319507" cy="2816355"/>
          </a:xfrm>
          <a:prstGeom prst="rect">
            <a:avLst/>
          </a:prstGeom>
          <a:ln w="38100" cap="sq" cmpd="thickThin">
            <a:solidFill>
              <a:srgbClr val="682828"/>
            </a:solidFill>
            <a:prstDash val="solid"/>
            <a:miter lim="800000"/>
          </a:ln>
          <a:effectLst>
            <a:innerShdw blurRad="76200">
              <a:srgbClr val="000000"/>
            </a:innerShdw>
          </a:effectLst>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51461" t="3268" r="27338" b="51482"/>
          <a:stretch/>
        </p:blipFill>
        <p:spPr>
          <a:xfrm>
            <a:off x="4510871" y="2281261"/>
            <a:ext cx="1319507" cy="2816355"/>
          </a:xfrm>
          <a:prstGeom prst="rect">
            <a:avLst/>
          </a:prstGeom>
          <a:ln w="38100" cap="sq" cmpd="thickThin">
            <a:solidFill>
              <a:srgbClr val="682828"/>
            </a:solidFill>
            <a:prstDash val="solid"/>
            <a:miter lim="800000"/>
          </a:ln>
          <a:effectLst>
            <a:innerShdw blurRad="76200">
              <a:srgbClr val="000000"/>
            </a:innerShdw>
          </a:effectLst>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3002" t="51474" r="75797" b="3276"/>
          <a:stretch/>
        </p:blipFill>
        <p:spPr>
          <a:xfrm>
            <a:off x="7707291" y="2281261"/>
            <a:ext cx="1319507" cy="2816354"/>
          </a:xfrm>
          <a:prstGeom prst="rect">
            <a:avLst/>
          </a:prstGeom>
          <a:ln w="38100" cap="sq" cmpd="thickThin">
            <a:solidFill>
              <a:srgbClr val="682828"/>
            </a:solidFill>
            <a:prstDash val="solid"/>
            <a:miter lim="800000"/>
          </a:ln>
          <a:effectLst>
            <a:innerShdw blurRad="76200">
              <a:srgbClr val="000000"/>
            </a:innerShdw>
          </a:effectLst>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51840" t="51474" r="26959" b="3276"/>
          <a:stretch/>
        </p:blipFill>
        <p:spPr>
          <a:xfrm>
            <a:off x="9305499" y="1881210"/>
            <a:ext cx="1319507" cy="2816354"/>
          </a:xfrm>
          <a:prstGeom prst="rect">
            <a:avLst/>
          </a:prstGeom>
          <a:ln w="38100" cap="sq" cmpd="thickThin">
            <a:solidFill>
              <a:srgbClr val="682828"/>
            </a:solidFill>
            <a:prstDash val="solid"/>
            <a:miter lim="800000"/>
          </a:ln>
          <a:effectLst>
            <a:innerShdw blurRad="76200">
              <a:srgbClr val="000000"/>
            </a:innerShdw>
          </a:effectLst>
        </p:spPr>
      </p:pic>
      <p:sp>
        <p:nvSpPr>
          <p:cNvPr id="3" name="标题 2"/>
          <p:cNvSpPr>
            <a:spLocks noGrp="1"/>
          </p:cNvSpPr>
          <p:nvPr>
            <p:ph type="title"/>
          </p:nvPr>
        </p:nvSpPr>
        <p:spPr/>
        <p:txBody>
          <a:bodyPr/>
          <a:lstStyle/>
          <a:p>
            <a:endParaRPr lang="zh-CN" altLang="en-US"/>
          </a:p>
        </p:txBody>
      </p:sp>
      <p:sp>
        <p:nvSpPr>
          <p:cNvPr id="7" name="内容占位符 6"/>
          <p:cNvSpPr>
            <a:spLocks noGrp="1"/>
          </p:cNvSpPr>
          <p:nvPr>
            <p:ph sz="half" idx="1"/>
          </p:nvPr>
        </p:nvSpPr>
        <p:spPr/>
        <p:txBody>
          <a:bodyPr/>
          <a:lstStyle/>
          <a:p>
            <a:endParaRPr lang="zh-CN" altLang="en-US"/>
          </a:p>
        </p:txBody>
      </p:sp>
      <p:sp>
        <p:nvSpPr>
          <p:cNvPr id="10" name="内容占位符 9"/>
          <p:cNvSpPr>
            <a:spLocks noGrp="1"/>
          </p:cNvSpPr>
          <p:nvPr>
            <p:ph sz="half" idx="2"/>
          </p:nvPr>
        </p:nvSpPr>
        <p:spPr/>
        <p:txBody>
          <a:bodyPr/>
          <a:lstStyle/>
          <a:p>
            <a:endParaRPr lang="zh-CN" altLang="en-US"/>
          </a:p>
        </p:txBody>
      </p:sp>
    </p:spTree>
    <p:extLst>
      <p:ext uri="{BB962C8B-B14F-4D97-AF65-F5344CB8AC3E}">
        <p14:creationId xmlns:p14="http://schemas.microsoft.com/office/powerpoint/2010/main" val="2219147806"/>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761873" y="1325681"/>
            <a:ext cx="1363394" cy="1733841"/>
          </a:xfrm>
          <a:prstGeom prst="rect">
            <a:avLst/>
          </a:prstGeom>
        </p:spPr>
      </p:pic>
      <p:pic>
        <p:nvPicPr>
          <p:cNvPr id="3" name="图片 2"/>
          <p:cNvPicPr>
            <a:picLocks noChangeAspect="1"/>
          </p:cNvPicPr>
          <p:nvPr/>
        </p:nvPicPr>
        <p:blipFill>
          <a:blip r:embed="rId4"/>
          <a:stretch>
            <a:fillRect/>
          </a:stretch>
        </p:blipFill>
        <p:spPr>
          <a:xfrm>
            <a:off x="4361968" y="3789048"/>
            <a:ext cx="1379068" cy="1728742"/>
          </a:xfrm>
          <a:prstGeom prst="rect">
            <a:avLst/>
          </a:prstGeom>
        </p:spPr>
      </p:pic>
      <p:pic>
        <p:nvPicPr>
          <p:cNvPr id="4" name="图片 3"/>
          <p:cNvPicPr>
            <a:picLocks noChangeAspect="1"/>
          </p:cNvPicPr>
          <p:nvPr/>
        </p:nvPicPr>
        <p:blipFill>
          <a:blip r:embed="rId5"/>
          <a:stretch>
            <a:fillRect/>
          </a:stretch>
        </p:blipFill>
        <p:spPr>
          <a:xfrm>
            <a:off x="4389199" y="1325681"/>
            <a:ext cx="1282039" cy="1728638"/>
          </a:xfrm>
          <a:prstGeom prst="rect">
            <a:avLst/>
          </a:prstGeom>
        </p:spPr>
      </p:pic>
      <p:pic>
        <p:nvPicPr>
          <p:cNvPr id="5" name="图片 4"/>
          <p:cNvPicPr>
            <a:picLocks noChangeAspect="1"/>
          </p:cNvPicPr>
          <p:nvPr/>
        </p:nvPicPr>
        <p:blipFill>
          <a:blip r:embed="rId6"/>
          <a:stretch>
            <a:fillRect/>
          </a:stretch>
        </p:blipFill>
        <p:spPr>
          <a:xfrm>
            <a:off x="1835121" y="3789048"/>
            <a:ext cx="1296422" cy="1725090"/>
          </a:xfrm>
          <a:prstGeom prst="rect">
            <a:avLst/>
          </a:prstGeom>
        </p:spPr>
      </p:pic>
      <p:pic>
        <p:nvPicPr>
          <p:cNvPr id="6" name="图片 5"/>
          <p:cNvPicPr>
            <a:picLocks noChangeAspect="1"/>
          </p:cNvPicPr>
          <p:nvPr/>
        </p:nvPicPr>
        <p:blipFill>
          <a:blip r:embed="rId7"/>
          <a:stretch>
            <a:fillRect/>
          </a:stretch>
        </p:blipFill>
        <p:spPr>
          <a:xfrm>
            <a:off x="9473048" y="3789046"/>
            <a:ext cx="1250357" cy="1746366"/>
          </a:xfrm>
          <a:prstGeom prst="rect">
            <a:avLst/>
          </a:prstGeom>
        </p:spPr>
      </p:pic>
      <p:pic>
        <p:nvPicPr>
          <p:cNvPr id="7" name="图片 6"/>
          <p:cNvPicPr>
            <a:picLocks noChangeAspect="1"/>
          </p:cNvPicPr>
          <p:nvPr/>
        </p:nvPicPr>
        <p:blipFill>
          <a:blip r:embed="rId8"/>
          <a:stretch>
            <a:fillRect/>
          </a:stretch>
        </p:blipFill>
        <p:spPr>
          <a:xfrm>
            <a:off x="6927548" y="1325681"/>
            <a:ext cx="1288578" cy="1733841"/>
          </a:xfrm>
          <a:prstGeom prst="rect">
            <a:avLst/>
          </a:prstGeom>
        </p:spPr>
      </p:pic>
      <p:pic>
        <p:nvPicPr>
          <p:cNvPr id="8" name="图片 7"/>
          <p:cNvPicPr>
            <a:picLocks noChangeAspect="1"/>
          </p:cNvPicPr>
          <p:nvPr/>
        </p:nvPicPr>
        <p:blipFill>
          <a:blip r:embed="rId9"/>
          <a:stretch>
            <a:fillRect/>
          </a:stretch>
        </p:blipFill>
        <p:spPr>
          <a:xfrm>
            <a:off x="9473048" y="1325681"/>
            <a:ext cx="1214443" cy="1632084"/>
          </a:xfrm>
          <a:prstGeom prst="rect">
            <a:avLst/>
          </a:prstGeom>
        </p:spPr>
      </p:pic>
      <p:pic>
        <p:nvPicPr>
          <p:cNvPr id="10" name="图片 9"/>
          <p:cNvPicPr>
            <a:picLocks noChangeAspect="1"/>
          </p:cNvPicPr>
          <p:nvPr/>
        </p:nvPicPr>
        <p:blipFill>
          <a:blip r:embed="rId10"/>
          <a:stretch>
            <a:fillRect/>
          </a:stretch>
        </p:blipFill>
        <p:spPr>
          <a:xfrm>
            <a:off x="6971461" y="3789047"/>
            <a:ext cx="1271162" cy="1730107"/>
          </a:xfrm>
          <a:prstGeom prst="rect">
            <a:avLst/>
          </a:prstGeom>
        </p:spPr>
      </p:pic>
      <p:sp>
        <p:nvSpPr>
          <p:cNvPr id="11" name="文本框 10"/>
          <p:cNvSpPr txBox="1"/>
          <p:nvPr/>
        </p:nvSpPr>
        <p:spPr>
          <a:xfrm>
            <a:off x="1395091" y="3054319"/>
            <a:ext cx="2176481"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输入文本</a:t>
            </a:r>
          </a:p>
        </p:txBody>
      </p:sp>
      <p:sp>
        <p:nvSpPr>
          <p:cNvPr id="12" name="文本框 11"/>
          <p:cNvSpPr txBox="1"/>
          <p:nvPr/>
        </p:nvSpPr>
        <p:spPr>
          <a:xfrm>
            <a:off x="3927403" y="3054319"/>
            <a:ext cx="2176481"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输入文本</a:t>
            </a:r>
          </a:p>
        </p:txBody>
      </p:sp>
      <p:sp>
        <p:nvSpPr>
          <p:cNvPr id="13" name="文本框 12"/>
          <p:cNvSpPr txBox="1"/>
          <p:nvPr/>
        </p:nvSpPr>
        <p:spPr>
          <a:xfrm>
            <a:off x="6459715" y="3054319"/>
            <a:ext cx="2176481"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输入文本</a:t>
            </a:r>
          </a:p>
        </p:txBody>
      </p:sp>
      <p:sp>
        <p:nvSpPr>
          <p:cNvPr id="14" name="文本框 13"/>
          <p:cNvSpPr txBox="1"/>
          <p:nvPr/>
        </p:nvSpPr>
        <p:spPr>
          <a:xfrm>
            <a:off x="8992028" y="3054319"/>
            <a:ext cx="2176481"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输入文本</a:t>
            </a:r>
          </a:p>
        </p:txBody>
      </p:sp>
      <p:sp>
        <p:nvSpPr>
          <p:cNvPr id="15" name="文本框 14"/>
          <p:cNvSpPr txBox="1"/>
          <p:nvPr/>
        </p:nvSpPr>
        <p:spPr>
          <a:xfrm>
            <a:off x="1395091" y="5492526"/>
            <a:ext cx="2176481"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输入文本</a:t>
            </a:r>
          </a:p>
        </p:txBody>
      </p:sp>
      <p:sp>
        <p:nvSpPr>
          <p:cNvPr id="16" name="文本框 15"/>
          <p:cNvSpPr txBox="1"/>
          <p:nvPr/>
        </p:nvSpPr>
        <p:spPr>
          <a:xfrm>
            <a:off x="3927403" y="5492526"/>
            <a:ext cx="2176481"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输入文本</a:t>
            </a:r>
          </a:p>
        </p:txBody>
      </p:sp>
      <p:sp>
        <p:nvSpPr>
          <p:cNvPr id="17" name="文本框 16"/>
          <p:cNvSpPr txBox="1"/>
          <p:nvPr/>
        </p:nvSpPr>
        <p:spPr>
          <a:xfrm>
            <a:off x="6459715" y="5492526"/>
            <a:ext cx="2176481"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输入文本</a:t>
            </a:r>
          </a:p>
        </p:txBody>
      </p:sp>
      <p:sp>
        <p:nvSpPr>
          <p:cNvPr id="18" name="文本框 17"/>
          <p:cNvSpPr txBox="1"/>
          <p:nvPr/>
        </p:nvSpPr>
        <p:spPr>
          <a:xfrm>
            <a:off x="8992028" y="5492526"/>
            <a:ext cx="2176481"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输入文本</a:t>
            </a:r>
          </a:p>
        </p:txBody>
      </p:sp>
      <p:sp>
        <p:nvSpPr>
          <p:cNvPr id="9" name="标题 8"/>
          <p:cNvSpPr>
            <a:spLocks noGrp="1"/>
          </p:cNvSpPr>
          <p:nvPr>
            <p:ph type="title"/>
          </p:nvPr>
        </p:nvSpPr>
        <p:spPr/>
        <p:txBody>
          <a:bodyPr/>
          <a:lstStyle/>
          <a:p>
            <a:endParaRPr lang="zh-CN" altLang="en-US"/>
          </a:p>
        </p:txBody>
      </p:sp>
      <p:sp>
        <p:nvSpPr>
          <p:cNvPr id="19" name="内容占位符 18"/>
          <p:cNvSpPr>
            <a:spLocks noGrp="1"/>
          </p:cNvSpPr>
          <p:nvPr>
            <p:ph sz="half" idx="1"/>
          </p:nvPr>
        </p:nvSpPr>
        <p:spPr/>
        <p:txBody>
          <a:bodyPr/>
          <a:lstStyle/>
          <a:p>
            <a:endParaRPr lang="zh-CN" altLang="en-US"/>
          </a:p>
        </p:txBody>
      </p:sp>
      <p:sp>
        <p:nvSpPr>
          <p:cNvPr id="20" name="内容占位符 19"/>
          <p:cNvSpPr>
            <a:spLocks noGrp="1"/>
          </p:cNvSpPr>
          <p:nvPr>
            <p:ph sz="half" idx="2"/>
          </p:nvPr>
        </p:nvSpPr>
        <p:spPr/>
        <p:txBody>
          <a:bodyPr/>
          <a:lstStyle/>
          <a:p>
            <a:endParaRPr lang="zh-CN" altLang="en-US"/>
          </a:p>
        </p:txBody>
      </p:sp>
    </p:spTree>
    <p:extLst>
      <p:ext uri="{BB962C8B-B14F-4D97-AF65-F5344CB8AC3E}">
        <p14:creationId xmlns:p14="http://schemas.microsoft.com/office/powerpoint/2010/main" val="1592147153"/>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par>
                          <p:cTn id="31" fill="hold">
                            <p:stCondLst>
                              <p:cond delay="1500"/>
                            </p:stCondLst>
                            <p:childTnLst>
                              <p:par>
                                <p:cTn id="32" presetID="53" presetClass="entr" presetSubtype="16"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2000"/>
                            </p:stCondLst>
                            <p:childTnLst>
                              <p:par>
                                <p:cTn id="41" presetID="53" presetClass="entr" presetSubtype="16"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2500"/>
                            </p:stCondLst>
                            <p:childTnLst>
                              <p:par>
                                <p:cTn id="50" presetID="53" presetClass="entr" presetSubtype="16"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3000"/>
                            </p:stCondLst>
                            <p:childTnLst>
                              <p:par>
                                <p:cTn id="59" presetID="53" presetClass="entr" presetSubtype="16" fill="hold" nodeType="after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Effect transition="in" filter="fade">
                                      <p:cBhvr>
                                        <p:cTn id="63" dur="500"/>
                                        <p:tgtEl>
                                          <p:spTgt spid="1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childTnLst>
                          </p:cTn>
                        </p:par>
                        <p:par>
                          <p:cTn id="67" fill="hold">
                            <p:stCondLst>
                              <p:cond delay="3500"/>
                            </p:stCondLst>
                            <p:childTnLst>
                              <p:par>
                                <p:cTn id="68" presetID="53" presetClass="entr" presetSubtype="16" fill="hold" nodeType="after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p:cTn id="70" dur="500" fill="hold"/>
                                        <p:tgtEl>
                                          <p:spTgt spid="6"/>
                                        </p:tgtEl>
                                        <p:attrNameLst>
                                          <p:attrName>ppt_w</p:attrName>
                                        </p:attrNameLst>
                                      </p:cBhvr>
                                      <p:tavLst>
                                        <p:tav tm="0">
                                          <p:val>
                                            <p:fltVal val="0"/>
                                          </p:val>
                                        </p:tav>
                                        <p:tav tm="100000">
                                          <p:val>
                                            <p:strVal val="#ppt_w"/>
                                          </p:val>
                                        </p:tav>
                                      </p:tavLst>
                                    </p:anim>
                                    <p:anim calcmode="lin" valueType="num">
                                      <p:cBhvr>
                                        <p:cTn id="71" dur="500" fill="hold"/>
                                        <p:tgtEl>
                                          <p:spTgt spid="6"/>
                                        </p:tgtEl>
                                        <p:attrNameLst>
                                          <p:attrName>ppt_h</p:attrName>
                                        </p:attrNameLst>
                                      </p:cBhvr>
                                      <p:tavLst>
                                        <p:tav tm="0">
                                          <p:val>
                                            <p:fltVal val="0"/>
                                          </p:val>
                                        </p:tav>
                                        <p:tav tm="100000">
                                          <p:val>
                                            <p:strVal val="#ppt_h"/>
                                          </p:val>
                                        </p:tav>
                                      </p:tavLst>
                                    </p:anim>
                                    <p:animEffect transition="in" filter="fade">
                                      <p:cBhvr>
                                        <p:cTn id="72" dur="500"/>
                                        <p:tgtEl>
                                          <p:spTgt spid="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referRelativeResize="0">
            <a:picLocks/>
          </p:cNvPicPr>
          <p:nvPr/>
        </p:nvPicPr>
        <p:blipFill rotWithShape="1">
          <a:blip r:embed="rId3">
            <a:extLst>
              <a:ext uri="{28A0092B-C50C-407E-A947-70E740481C1C}">
                <a14:useLocalDpi xmlns:a14="http://schemas.microsoft.com/office/drawing/2010/main" val="0"/>
              </a:ext>
            </a:extLst>
          </a:blip>
          <a:srcRect l="5795" r="16682" b="1864"/>
          <a:stretch/>
        </p:blipFill>
        <p:spPr>
          <a:xfrm>
            <a:off x="1140165" y="1692675"/>
            <a:ext cx="1997605" cy="1997605"/>
          </a:xfrm>
          <a:prstGeom prst="rect">
            <a:avLst/>
          </a:prstGeom>
          <a:ln w="38100" cap="sq" cmpd="thickThin">
            <a:solidFill>
              <a:srgbClr val="682828"/>
            </a:solidFill>
            <a:prstDash val="solid"/>
            <a:miter lim="800000"/>
          </a:ln>
          <a:effectLst>
            <a:innerShdw blurRad="76200">
              <a:srgbClr val="000000"/>
            </a:innerShdw>
          </a:effectLst>
        </p:spPr>
      </p:pic>
      <p:pic>
        <p:nvPicPr>
          <p:cNvPr id="14" name="图片 13"/>
          <p:cNvPicPr preferRelativeResize="0">
            <a:picLocks/>
          </p:cNvPicPr>
          <p:nvPr/>
        </p:nvPicPr>
        <p:blipFill rotWithShape="1">
          <a:blip r:embed="rId4">
            <a:extLst>
              <a:ext uri="{28A0092B-C50C-407E-A947-70E740481C1C}">
                <a14:useLocalDpi xmlns:a14="http://schemas.microsoft.com/office/drawing/2010/main" val="0"/>
              </a:ext>
            </a:extLst>
          </a:blip>
          <a:srcRect r="22937"/>
          <a:stretch/>
        </p:blipFill>
        <p:spPr>
          <a:xfrm>
            <a:off x="5230296" y="1692675"/>
            <a:ext cx="1997605" cy="1997605"/>
          </a:xfrm>
          <a:prstGeom prst="rect">
            <a:avLst/>
          </a:prstGeom>
          <a:ln w="38100" cap="sq" cmpd="thickThin">
            <a:solidFill>
              <a:srgbClr val="682828"/>
            </a:solidFill>
            <a:prstDash val="solid"/>
            <a:miter lim="800000"/>
          </a:ln>
          <a:effectLst>
            <a:innerShdw blurRad="76200">
              <a:srgbClr val="000000"/>
            </a:innerShdw>
          </a:effectLst>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5231" y="3742055"/>
            <a:ext cx="1997605" cy="1997605"/>
          </a:xfrm>
          <a:prstGeom prst="rect">
            <a:avLst/>
          </a:prstGeom>
          <a:ln w="38100" cap="sq" cmpd="thickThin">
            <a:solidFill>
              <a:srgbClr val="682828"/>
            </a:solidFill>
            <a:prstDash val="solid"/>
            <a:miter lim="800000"/>
          </a:ln>
          <a:effectLst>
            <a:innerShdw blurRad="76200">
              <a:srgbClr val="000000"/>
            </a:innerShdw>
          </a:effectLst>
        </p:spPr>
      </p:pic>
      <p:pic>
        <p:nvPicPr>
          <p:cNvPr id="16" name="图片 15"/>
          <p:cNvPicPr preferRelativeResize="0">
            <a:picLocks/>
          </p:cNvPicPr>
          <p:nvPr/>
        </p:nvPicPr>
        <p:blipFill rotWithShape="1">
          <a:blip r:embed="rId6">
            <a:extLst>
              <a:ext uri="{28A0092B-C50C-407E-A947-70E740481C1C}">
                <a14:useLocalDpi xmlns:a14="http://schemas.microsoft.com/office/drawing/2010/main" val="0"/>
              </a:ext>
            </a:extLst>
          </a:blip>
          <a:srcRect l="10847" r="12305"/>
          <a:stretch/>
        </p:blipFill>
        <p:spPr>
          <a:xfrm>
            <a:off x="7271044" y="3733425"/>
            <a:ext cx="1997605" cy="1997605"/>
          </a:xfrm>
          <a:prstGeom prst="rect">
            <a:avLst/>
          </a:prstGeom>
          <a:ln w="38100" cap="sq" cmpd="thickThin">
            <a:solidFill>
              <a:srgbClr val="682828"/>
            </a:solidFill>
            <a:prstDash val="solid"/>
            <a:miter lim="800000"/>
          </a:ln>
          <a:effectLst>
            <a:innerShdw blurRad="76200">
              <a:srgbClr val="000000"/>
            </a:innerShdw>
          </a:effectLst>
        </p:spPr>
      </p:pic>
      <p:pic>
        <p:nvPicPr>
          <p:cNvPr id="17" name="图片 16"/>
          <p:cNvPicPr preferRelativeResize="0">
            <a:picLocks/>
          </p:cNvPicPr>
          <p:nvPr/>
        </p:nvPicPr>
        <p:blipFill rotWithShape="1">
          <a:blip r:embed="rId7">
            <a:extLst>
              <a:ext uri="{28A0092B-C50C-407E-A947-70E740481C1C}">
                <a14:useLocalDpi xmlns:a14="http://schemas.microsoft.com/office/drawing/2010/main" val="0"/>
              </a:ext>
            </a:extLst>
          </a:blip>
          <a:srcRect t="9742" b="17578"/>
          <a:stretch/>
        </p:blipFill>
        <p:spPr>
          <a:xfrm>
            <a:off x="9320428" y="1692675"/>
            <a:ext cx="1997605" cy="1997605"/>
          </a:xfrm>
          <a:prstGeom prst="rect">
            <a:avLst/>
          </a:prstGeom>
          <a:ln w="38100" cap="sq" cmpd="thickThin">
            <a:solidFill>
              <a:srgbClr val="682828"/>
            </a:solidFill>
            <a:prstDash val="solid"/>
            <a:miter lim="800000"/>
          </a:ln>
          <a:effectLst>
            <a:innerShdw blurRad="76200">
              <a:srgbClr val="000000"/>
            </a:innerShdw>
          </a:effectLst>
        </p:spPr>
      </p:pic>
      <p:sp>
        <p:nvSpPr>
          <p:cNvPr id="19" name="文本框 18"/>
          <p:cNvSpPr txBox="1"/>
          <p:nvPr/>
        </p:nvSpPr>
        <p:spPr>
          <a:xfrm>
            <a:off x="5367323" y="3800668"/>
            <a:ext cx="1723549" cy="1938992"/>
          </a:xfrm>
          <a:prstGeom prst="rect">
            <a:avLst/>
          </a:prstGeom>
          <a:noFill/>
        </p:spPr>
        <p:txBody>
          <a:bodyPr wrap="none" rtlCol="0">
            <a:spAutoFit/>
          </a:bodyPr>
          <a:lstStyle/>
          <a:p>
            <a:r>
              <a:rPr lang="zh-CN" altLang="en-US" sz="12000" dirty="0">
                <a:blipFill>
                  <a:blip r:embed="rId8"/>
                  <a:stretch>
                    <a:fillRect/>
                  </a:stretch>
                </a:blipFill>
                <a:latin typeface="新唐人簡篆体" panose="030F0600010101010101" pitchFamily="66" charset="-128"/>
                <a:ea typeface="新唐人簡篆体" panose="030F0600010101010101" pitchFamily="66" charset="-128"/>
              </a:rPr>
              <a:t>香</a:t>
            </a:r>
          </a:p>
        </p:txBody>
      </p:sp>
      <p:sp>
        <p:nvSpPr>
          <p:cNvPr id="20" name="文本框 19"/>
          <p:cNvSpPr txBox="1"/>
          <p:nvPr/>
        </p:nvSpPr>
        <p:spPr>
          <a:xfrm>
            <a:off x="3322258" y="1692675"/>
            <a:ext cx="1723549" cy="1938992"/>
          </a:xfrm>
          <a:prstGeom prst="rect">
            <a:avLst/>
          </a:prstGeom>
          <a:noFill/>
        </p:spPr>
        <p:txBody>
          <a:bodyPr wrap="none" rtlCol="0">
            <a:spAutoFit/>
          </a:bodyPr>
          <a:lstStyle/>
          <a:p>
            <a:r>
              <a:rPr lang="zh-CN" altLang="en-US" sz="12000" dirty="0">
                <a:blipFill>
                  <a:blip r:embed="rId9"/>
                  <a:stretch>
                    <a:fillRect/>
                  </a:stretch>
                </a:blipFill>
                <a:latin typeface="新唐人簡篆体" panose="030F0600010101010101" pitchFamily="66" charset="-128"/>
                <a:ea typeface="新唐人簡篆体" panose="030F0600010101010101" pitchFamily="66" charset="-128"/>
              </a:rPr>
              <a:t>色</a:t>
            </a:r>
          </a:p>
        </p:txBody>
      </p:sp>
      <p:sp>
        <p:nvSpPr>
          <p:cNvPr id="21" name="文本框 20"/>
          <p:cNvSpPr txBox="1"/>
          <p:nvPr/>
        </p:nvSpPr>
        <p:spPr>
          <a:xfrm>
            <a:off x="7271044" y="1659187"/>
            <a:ext cx="1723549" cy="1938992"/>
          </a:xfrm>
          <a:prstGeom prst="rect">
            <a:avLst/>
          </a:prstGeom>
          <a:noFill/>
        </p:spPr>
        <p:txBody>
          <a:bodyPr wrap="none" rtlCol="0">
            <a:spAutoFit/>
          </a:bodyPr>
          <a:lstStyle/>
          <a:p>
            <a:r>
              <a:rPr lang="zh-CN" altLang="en-US" sz="12000" dirty="0">
                <a:blipFill>
                  <a:blip r:embed="rId10"/>
                  <a:stretch>
                    <a:fillRect/>
                  </a:stretch>
                </a:blipFill>
                <a:latin typeface="新唐人簡篆体" panose="030F0600010101010101" pitchFamily="66" charset="-128"/>
                <a:ea typeface="新唐人簡篆体" panose="030F0600010101010101" pitchFamily="66" charset="-128"/>
              </a:rPr>
              <a:t>味</a:t>
            </a:r>
          </a:p>
        </p:txBody>
      </p:sp>
      <p:sp>
        <p:nvSpPr>
          <p:cNvPr id="8" name="标题 7"/>
          <p:cNvSpPr>
            <a:spLocks noGrp="1"/>
          </p:cNvSpPr>
          <p:nvPr>
            <p:ph type="title"/>
          </p:nvPr>
        </p:nvSpPr>
        <p:spPr/>
        <p:txBody>
          <a:bodyPr/>
          <a:lstStyle/>
          <a:p>
            <a:endParaRPr lang="zh-CN" altLang="en-US"/>
          </a:p>
        </p:txBody>
      </p:sp>
      <p:sp>
        <p:nvSpPr>
          <p:cNvPr id="9" name="内容占位符 8"/>
          <p:cNvSpPr>
            <a:spLocks noGrp="1"/>
          </p:cNvSpPr>
          <p:nvPr>
            <p:ph sz="half" idx="1"/>
          </p:nvPr>
        </p:nvSpPr>
        <p:spPr/>
        <p:txBody>
          <a:bodyPr/>
          <a:lstStyle/>
          <a:p>
            <a:endParaRPr lang="zh-CN" altLang="en-US"/>
          </a:p>
        </p:txBody>
      </p:sp>
      <p:sp>
        <p:nvSpPr>
          <p:cNvPr id="10" name="内容占位符 9"/>
          <p:cNvSpPr>
            <a:spLocks noGrp="1"/>
          </p:cNvSpPr>
          <p:nvPr>
            <p:ph sz="half" idx="2"/>
          </p:nvPr>
        </p:nvSpPr>
        <p:spPr/>
        <p:txBody>
          <a:bodyPr/>
          <a:lstStyle/>
          <a:p>
            <a:endParaRPr lang="zh-CN" altLang="en-US"/>
          </a:p>
        </p:txBody>
      </p:sp>
    </p:spTree>
    <p:extLst>
      <p:ext uri="{BB962C8B-B14F-4D97-AF65-F5344CB8AC3E}">
        <p14:creationId xmlns:p14="http://schemas.microsoft.com/office/powerpoint/2010/main" val="2558671315"/>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53" presetClass="entr" presetSubtype="16" fill="hold" grpId="0" nodeType="withEffect">
                                  <p:stCondLst>
                                    <p:cond delay="100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par>
                                <p:cTn id="35" presetID="53" presetClass="entr" presetSubtype="16" fill="hold" grpId="0" nodeType="withEffect">
                                  <p:stCondLst>
                                    <p:cond delay="1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grpId="0" nodeType="withEffect">
                                  <p:stCondLst>
                                    <p:cond delay="150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23523" t="2351" r="23296" b="89374"/>
          <a:stretch/>
        </p:blipFill>
        <p:spPr>
          <a:xfrm>
            <a:off x="1190850" y="1568450"/>
            <a:ext cx="6288916" cy="4151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2910" t="14060" r="16340" b="79325"/>
          <a:stretch/>
        </p:blipFill>
        <p:spPr>
          <a:xfrm>
            <a:off x="7641973" y="1539705"/>
            <a:ext cx="1826744" cy="1258045"/>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6117" t="21994" r="43133" b="71391"/>
          <a:stretch/>
        </p:blipFill>
        <p:spPr>
          <a:xfrm>
            <a:off x="7480327" y="2778230"/>
            <a:ext cx="1826058" cy="1256091"/>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43987" t="35545" r="15263" b="57840"/>
          <a:stretch/>
        </p:blipFill>
        <p:spPr>
          <a:xfrm>
            <a:off x="7624511" y="4417588"/>
            <a:ext cx="1891628" cy="1302729"/>
          </a:xfrm>
          <a:prstGeom prst="rect">
            <a:avLst/>
          </a:prstGeom>
        </p:spPr>
      </p:pic>
      <p:grpSp>
        <p:nvGrpSpPr>
          <p:cNvPr id="2" name="组合 1"/>
          <p:cNvGrpSpPr/>
          <p:nvPr/>
        </p:nvGrpSpPr>
        <p:grpSpPr>
          <a:xfrm>
            <a:off x="8914771" y="1558967"/>
            <a:ext cx="2715660" cy="1186096"/>
            <a:chOff x="9722844" y="1473901"/>
            <a:chExt cx="2715660" cy="1186096"/>
          </a:xfrm>
        </p:grpSpPr>
        <p:sp>
          <p:nvSpPr>
            <p:cNvPr id="8" name="文本框 7"/>
            <p:cNvSpPr txBox="1"/>
            <p:nvPr/>
          </p:nvSpPr>
          <p:spPr>
            <a:xfrm>
              <a:off x="9722844" y="1473901"/>
              <a:ext cx="2715660"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输入小标题</a:t>
              </a:r>
            </a:p>
          </p:txBody>
        </p:sp>
        <p:sp>
          <p:nvSpPr>
            <p:cNvPr id="9" name="文本框 8"/>
            <p:cNvSpPr txBox="1"/>
            <p:nvPr/>
          </p:nvSpPr>
          <p:spPr>
            <a:xfrm>
              <a:off x="10246142" y="1926463"/>
              <a:ext cx="1945858" cy="733534"/>
            </a:xfrm>
            <a:prstGeom prst="rect">
              <a:avLst/>
            </a:prstGeom>
            <a:noFill/>
          </p:spPr>
          <p:txBody>
            <a:bodyPr wrap="square" rtlCol="0">
              <a:spAutoFit/>
            </a:bodyPr>
            <a:lstStyle/>
            <a:p>
              <a:pPr>
                <a:lnSpc>
                  <a:spcPts val="2500"/>
                </a:lnSpc>
              </a:pPr>
              <a:r>
                <a:rPr lang="zh-CN" altLang="en-US" sz="1600" dirty="0">
                  <a:solidFill>
                    <a:srgbClr val="3D2823"/>
                  </a:solidFill>
                  <a:latin typeface="微软雅黑" panose="020B0503020204020204" pitchFamily="34" charset="-122"/>
                  <a:ea typeface="微软雅黑" panose="020B0503020204020204" pitchFamily="34" charset="-122"/>
                </a:rPr>
                <a:t>请添加相应的文字材料进行补充完善</a:t>
              </a:r>
            </a:p>
          </p:txBody>
        </p:sp>
      </p:grpSp>
      <p:grpSp>
        <p:nvGrpSpPr>
          <p:cNvPr id="12" name="组合 11"/>
          <p:cNvGrpSpPr/>
          <p:nvPr/>
        </p:nvGrpSpPr>
        <p:grpSpPr>
          <a:xfrm>
            <a:off x="8914771" y="3042813"/>
            <a:ext cx="2715660" cy="1186096"/>
            <a:chOff x="9722844" y="1473901"/>
            <a:chExt cx="2715660" cy="1186096"/>
          </a:xfrm>
        </p:grpSpPr>
        <p:sp>
          <p:nvSpPr>
            <p:cNvPr id="13" name="文本框 12"/>
            <p:cNvSpPr txBox="1"/>
            <p:nvPr/>
          </p:nvSpPr>
          <p:spPr>
            <a:xfrm>
              <a:off x="9722844" y="1473901"/>
              <a:ext cx="2715660"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输入小标题</a:t>
              </a:r>
            </a:p>
          </p:txBody>
        </p:sp>
        <p:sp>
          <p:nvSpPr>
            <p:cNvPr id="14" name="文本框 13"/>
            <p:cNvSpPr txBox="1"/>
            <p:nvPr/>
          </p:nvSpPr>
          <p:spPr>
            <a:xfrm>
              <a:off x="10246142" y="1926463"/>
              <a:ext cx="1945858" cy="733534"/>
            </a:xfrm>
            <a:prstGeom prst="rect">
              <a:avLst/>
            </a:prstGeom>
            <a:noFill/>
          </p:spPr>
          <p:txBody>
            <a:bodyPr wrap="square" rtlCol="0">
              <a:spAutoFit/>
            </a:bodyPr>
            <a:lstStyle/>
            <a:p>
              <a:pPr>
                <a:lnSpc>
                  <a:spcPts val="2500"/>
                </a:lnSpc>
              </a:pPr>
              <a:r>
                <a:rPr lang="zh-CN" altLang="en-US" sz="1600" dirty="0">
                  <a:solidFill>
                    <a:srgbClr val="3D2823"/>
                  </a:solidFill>
                  <a:latin typeface="微软雅黑" panose="020B0503020204020204" pitchFamily="34" charset="-122"/>
                  <a:ea typeface="微软雅黑" panose="020B0503020204020204" pitchFamily="34" charset="-122"/>
                </a:rPr>
                <a:t>请添加相应的文字材料进行补充完善</a:t>
              </a:r>
            </a:p>
          </p:txBody>
        </p:sp>
      </p:grpSp>
      <p:grpSp>
        <p:nvGrpSpPr>
          <p:cNvPr id="15" name="组合 14"/>
          <p:cNvGrpSpPr/>
          <p:nvPr/>
        </p:nvGrpSpPr>
        <p:grpSpPr>
          <a:xfrm>
            <a:off x="8914771" y="4526659"/>
            <a:ext cx="2715660" cy="1186096"/>
            <a:chOff x="9722844" y="1473901"/>
            <a:chExt cx="2715660" cy="1186096"/>
          </a:xfrm>
        </p:grpSpPr>
        <p:sp>
          <p:nvSpPr>
            <p:cNvPr id="16" name="文本框 15"/>
            <p:cNvSpPr txBox="1"/>
            <p:nvPr/>
          </p:nvSpPr>
          <p:spPr>
            <a:xfrm>
              <a:off x="9722844" y="1473901"/>
              <a:ext cx="2715660"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输入小标题</a:t>
              </a:r>
            </a:p>
          </p:txBody>
        </p:sp>
        <p:sp>
          <p:nvSpPr>
            <p:cNvPr id="17" name="文本框 16"/>
            <p:cNvSpPr txBox="1"/>
            <p:nvPr/>
          </p:nvSpPr>
          <p:spPr>
            <a:xfrm>
              <a:off x="10246142" y="1926463"/>
              <a:ext cx="1945858" cy="733534"/>
            </a:xfrm>
            <a:prstGeom prst="rect">
              <a:avLst/>
            </a:prstGeom>
            <a:noFill/>
          </p:spPr>
          <p:txBody>
            <a:bodyPr wrap="square" rtlCol="0">
              <a:spAutoFit/>
            </a:bodyPr>
            <a:lstStyle/>
            <a:p>
              <a:pPr>
                <a:lnSpc>
                  <a:spcPts val="2500"/>
                </a:lnSpc>
              </a:pPr>
              <a:r>
                <a:rPr lang="zh-CN" altLang="en-US" sz="1600" dirty="0">
                  <a:solidFill>
                    <a:srgbClr val="3D2823"/>
                  </a:solidFill>
                  <a:latin typeface="微软雅黑" panose="020B0503020204020204" pitchFamily="34" charset="-122"/>
                  <a:ea typeface="微软雅黑" panose="020B0503020204020204" pitchFamily="34" charset="-122"/>
                </a:rPr>
                <a:t>请添加相应的文字材料进行补充完善</a:t>
              </a:r>
            </a:p>
          </p:txBody>
        </p:sp>
      </p:grpSp>
      <p:sp>
        <p:nvSpPr>
          <p:cNvPr id="7" name="标题 6"/>
          <p:cNvSpPr>
            <a:spLocks noGrp="1"/>
          </p:cNvSpPr>
          <p:nvPr>
            <p:ph type="title"/>
          </p:nvPr>
        </p:nvSpPr>
        <p:spPr/>
        <p:txBody>
          <a:bodyPr/>
          <a:lstStyle/>
          <a:p>
            <a:endParaRPr lang="zh-CN" altLang="en-US"/>
          </a:p>
        </p:txBody>
      </p:sp>
      <p:sp>
        <p:nvSpPr>
          <p:cNvPr id="10" name="内容占位符 9"/>
          <p:cNvSpPr>
            <a:spLocks noGrp="1"/>
          </p:cNvSpPr>
          <p:nvPr>
            <p:ph sz="half" idx="1"/>
          </p:nvPr>
        </p:nvSpPr>
        <p:spPr/>
        <p:txBody>
          <a:bodyPr/>
          <a:lstStyle/>
          <a:p>
            <a:endParaRPr lang="zh-CN" altLang="en-US"/>
          </a:p>
        </p:txBody>
      </p:sp>
      <p:sp>
        <p:nvSpPr>
          <p:cNvPr id="11" name="内容占位符 10"/>
          <p:cNvSpPr>
            <a:spLocks noGrp="1"/>
          </p:cNvSpPr>
          <p:nvPr>
            <p:ph sz="half" idx="2"/>
          </p:nvPr>
        </p:nvSpPr>
        <p:spPr/>
        <p:txBody>
          <a:bodyPr/>
          <a:lstStyle/>
          <a:p>
            <a:endParaRPr lang="zh-CN" altLang="en-US"/>
          </a:p>
        </p:txBody>
      </p:sp>
    </p:spTree>
    <p:extLst>
      <p:ext uri="{BB962C8B-B14F-4D97-AF65-F5344CB8AC3E}">
        <p14:creationId xmlns:p14="http://schemas.microsoft.com/office/powerpoint/2010/main" val="1807696840"/>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1+#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p:stCondLst>
                              <p:cond delay="2500"/>
                            </p:stCondLst>
                            <p:childTnLst>
                              <p:par>
                                <p:cTn id="27" presetID="2" presetClass="entr" presetSubtype="2"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1+#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872" y="-458132"/>
            <a:ext cx="8329974" cy="7444446"/>
          </a:xfrm>
          <a:prstGeom prst="rect">
            <a:avLst/>
          </a:prstGeom>
        </p:spPr>
      </p:pic>
      <p:grpSp>
        <p:nvGrpSpPr>
          <p:cNvPr id="30" name="组合 29"/>
          <p:cNvGrpSpPr/>
          <p:nvPr/>
        </p:nvGrpSpPr>
        <p:grpSpPr>
          <a:xfrm>
            <a:off x="3513027" y="2424296"/>
            <a:ext cx="1392867" cy="1707776"/>
            <a:chOff x="1956389" y="2477386"/>
            <a:chExt cx="1392867" cy="1707776"/>
          </a:xfrm>
        </p:grpSpPr>
        <p:grpSp>
          <p:nvGrpSpPr>
            <p:cNvPr id="10" name="组合 9"/>
            <p:cNvGrpSpPr/>
            <p:nvPr/>
          </p:nvGrpSpPr>
          <p:grpSpPr>
            <a:xfrm>
              <a:off x="1956389" y="2477386"/>
              <a:ext cx="1392867" cy="1707776"/>
              <a:chOff x="1818166" y="2264734"/>
              <a:chExt cx="1335480" cy="1637414"/>
            </a:xfrm>
          </p:grpSpPr>
          <p:pic>
            <p:nvPicPr>
              <p:cNvPr id="4" name="图片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69537" r="87843" b="3953"/>
              <a:stretch/>
            </p:blipFill>
            <p:spPr>
              <a:xfrm>
                <a:off x="1818166" y="2264734"/>
                <a:ext cx="1335480" cy="1637414"/>
              </a:xfrm>
              <a:prstGeom prst="rect">
                <a:avLst/>
              </a:prstGeom>
            </p:spPr>
          </p:pic>
          <p:sp>
            <p:nvSpPr>
              <p:cNvPr id="6" name="椭圆 5"/>
              <p:cNvSpPr/>
              <p:nvPr/>
            </p:nvSpPr>
            <p:spPr>
              <a:xfrm>
                <a:off x="2062716" y="2977116"/>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2115157" y="2649990"/>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文本框 27"/>
            <p:cNvSpPr txBox="1"/>
            <p:nvPr/>
          </p:nvSpPr>
          <p:spPr>
            <a:xfrm>
              <a:off x="2049513" y="3016294"/>
              <a:ext cx="877163" cy="923330"/>
            </a:xfrm>
            <a:prstGeom prst="rect">
              <a:avLst/>
            </a:prstGeom>
            <a:noFill/>
          </p:spPr>
          <p:txBody>
            <a:bodyPr wrap="none" rtlCol="0">
              <a:spAutoFit/>
            </a:bodyPr>
            <a:lstStyle/>
            <a:p>
              <a:r>
                <a:rPr lang="zh-CN" altLang="en-US" sz="5400" dirty="0">
                  <a:solidFill>
                    <a:schemeClr val="bg1"/>
                  </a:solidFill>
                  <a:latin typeface="禹卫书法行书简体&#10;" panose="02000603000000000000" pitchFamily="2" charset="-122"/>
                  <a:ea typeface="禹卫书法行书简体&#10;" panose="02000603000000000000" pitchFamily="2" charset="-122"/>
                </a:rPr>
                <a:t>肆</a:t>
              </a:r>
            </a:p>
          </p:txBody>
        </p:sp>
      </p:grpSp>
      <p:sp>
        <p:nvSpPr>
          <p:cNvPr id="29" name="文本框 28"/>
          <p:cNvSpPr txBox="1"/>
          <p:nvPr/>
        </p:nvSpPr>
        <p:spPr>
          <a:xfrm>
            <a:off x="5110073" y="2976040"/>
            <a:ext cx="3877985" cy="830997"/>
          </a:xfrm>
          <a:prstGeom prst="rect">
            <a:avLst/>
          </a:prstGeom>
          <a:noFill/>
        </p:spPr>
        <p:txBody>
          <a:bodyPr wrap="none" rtlCol="0">
            <a:spAutoFit/>
          </a:bodyPr>
          <a:lstStyle/>
          <a:p>
            <a:r>
              <a:rPr lang="zh-CN" altLang="en-US" sz="4800" dirty="0">
                <a:latin typeface="禹卫书法行书简体&#10;" panose="02000603000000000000" pitchFamily="2" charset="-122"/>
                <a:ea typeface="禹卫书法行书简体&#10;" panose="02000603000000000000" pitchFamily="2" charset="-122"/>
              </a:rPr>
              <a:t>插入标题内容</a:t>
            </a:r>
          </a:p>
        </p:txBody>
      </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0252" y="-427240"/>
            <a:ext cx="8511262" cy="7458209"/>
          </a:xfrm>
          <a:prstGeom prst="rect">
            <a:avLst/>
          </a:prstGeom>
        </p:spPr>
      </p:pic>
    </p:spTree>
    <p:extLst>
      <p:ext uri="{BB962C8B-B14F-4D97-AF65-F5344CB8AC3E}">
        <p14:creationId xmlns:p14="http://schemas.microsoft.com/office/powerpoint/2010/main" val="1831161361"/>
      </p:ext>
    </p:extLst>
  </p:cSld>
  <p:clrMapOvr>
    <a:masterClrMapping/>
  </p:clrMapOvr>
  <mc:AlternateContent xmlns:mc="http://schemas.openxmlformats.org/markup-compatibility/2006" xmlns:p14="http://schemas.microsoft.com/office/powerpoint/2010/main">
    <mc:Choice Requires="p14">
      <p:transition spd="slow" p14:dur="1400" advClick="0" advTm="2000">
        <p14:doors dir="ver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2"/>
                                        </p:tgtEl>
                                        <p:attrNameLst>
                                          <p:attrName>r</p:attrName>
                                        </p:attrNameLst>
                                      </p:cBhvr>
                                    </p:animRot>
                                  </p:childTnLst>
                                </p:cTn>
                              </p:par>
                              <p:par>
                                <p:cTn id="7" presetID="42"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fade">
                                      <p:cBhvr>
                                        <p:cTn id="9" dur="1000"/>
                                        <p:tgtEl>
                                          <p:spTgt spid="30"/>
                                        </p:tgtEl>
                                      </p:cBhvr>
                                    </p:animEffec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71765"/>
          <a:stretch/>
        </p:blipFill>
        <p:spPr>
          <a:xfrm>
            <a:off x="0" y="-577230"/>
            <a:ext cx="5124893" cy="7392699"/>
          </a:xfrm>
          <a:prstGeom prst="rect">
            <a:avLst/>
          </a:prstGeom>
        </p:spPr>
      </p:pic>
      <p:grpSp>
        <p:nvGrpSpPr>
          <p:cNvPr id="11" name="组合 10"/>
          <p:cNvGrpSpPr/>
          <p:nvPr/>
        </p:nvGrpSpPr>
        <p:grpSpPr>
          <a:xfrm>
            <a:off x="5084275" y="585580"/>
            <a:ext cx="1104420" cy="943778"/>
            <a:chOff x="5443869" y="1520455"/>
            <a:chExt cx="1493083" cy="1275908"/>
          </a:xfrm>
        </p:grpSpPr>
        <p:pic>
          <p:nvPicPr>
            <p:cNvPr id="7" name="图片 6"/>
            <p:cNvPicPr>
              <a:picLocks noChangeAspect="1"/>
            </p:cNvPicPr>
            <p:nvPr/>
          </p:nvPicPr>
          <p:blipFill rotWithShape="1">
            <a:blip r:embed="rId4">
              <a:clrChange>
                <a:clrFrom>
                  <a:srgbClr val="F5F3E6"/>
                </a:clrFrom>
                <a:clrTo>
                  <a:srgbClr val="F5F3E6">
                    <a:alpha val="0"/>
                  </a:srgbClr>
                </a:clrTo>
              </a:clrChange>
              <a:extLst>
                <a:ext uri="{28A0092B-C50C-407E-A947-70E740481C1C}">
                  <a14:useLocalDpi xmlns:a14="http://schemas.microsoft.com/office/drawing/2010/main" val="0"/>
                </a:ext>
              </a:extLst>
            </a:blip>
            <a:srcRect l="21450" t="20825" r="20630" b="7632"/>
            <a:stretch/>
          </p:blipFill>
          <p:spPr>
            <a:xfrm>
              <a:off x="5443869" y="1520455"/>
              <a:ext cx="1493083" cy="1275908"/>
            </a:xfrm>
            <a:prstGeom prst="rect">
              <a:avLst/>
            </a:prstGeom>
          </p:spPr>
        </p:pic>
        <p:sp>
          <p:nvSpPr>
            <p:cNvPr id="8" name="文本框 7"/>
            <p:cNvSpPr txBox="1"/>
            <p:nvPr/>
          </p:nvSpPr>
          <p:spPr>
            <a:xfrm>
              <a:off x="5784049" y="1731156"/>
              <a:ext cx="702898" cy="702898"/>
            </a:xfrm>
            <a:prstGeom prst="rect">
              <a:avLst/>
            </a:prstGeom>
            <a:noFill/>
          </p:spPr>
          <p:txBody>
            <a:bodyPr wrap="none" rtlCol="0">
              <a:spAutoFit/>
            </a:bodyPr>
            <a:lstStyle/>
            <a:p>
              <a:r>
                <a:rPr lang="zh-CN" altLang="en-US" sz="3600" dirty="0">
                  <a:latin typeface="禹卫书法行书简体&#10;" panose="02000603000000000000" pitchFamily="2" charset="-122"/>
                  <a:ea typeface="禹卫书法行书简体&#10;" panose="02000603000000000000" pitchFamily="2" charset="-122"/>
                </a:rPr>
                <a:t>壹</a:t>
              </a:r>
            </a:p>
          </p:txBody>
        </p:sp>
      </p:grpSp>
      <p:grpSp>
        <p:nvGrpSpPr>
          <p:cNvPr id="13" name="组合 12"/>
          <p:cNvGrpSpPr/>
          <p:nvPr/>
        </p:nvGrpSpPr>
        <p:grpSpPr>
          <a:xfrm>
            <a:off x="5084275" y="1760186"/>
            <a:ext cx="1104420" cy="943778"/>
            <a:chOff x="5443869" y="1520455"/>
            <a:chExt cx="1493083" cy="1275908"/>
          </a:xfrm>
        </p:grpSpPr>
        <p:pic>
          <p:nvPicPr>
            <p:cNvPr id="15" name="图片 14"/>
            <p:cNvPicPr>
              <a:picLocks noChangeAspect="1"/>
            </p:cNvPicPr>
            <p:nvPr/>
          </p:nvPicPr>
          <p:blipFill rotWithShape="1">
            <a:blip r:embed="rId4">
              <a:clrChange>
                <a:clrFrom>
                  <a:srgbClr val="F5F3E6"/>
                </a:clrFrom>
                <a:clrTo>
                  <a:srgbClr val="F5F3E6">
                    <a:alpha val="0"/>
                  </a:srgbClr>
                </a:clrTo>
              </a:clrChange>
              <a:extLst>
                <a:ext uri="{28A0092B-C50C-407E-A947-70E740481C1C}">
                  <a14:useLocalDpi xmlns:a14="http://schemas.microsoft.com/office/drawing/2010/main" val="0"/>
                </a:ext>
              </a:extLst>
            </a:blip>
            <a:srcRect l="21450" t="20825" r="20630" b="7632"/>
            <a:stretch/>
          </p:blipFill>
          <p:spPr>
            <a:xfrm>
              <a:off x="5443869" y="1520455"/>
              <a:ext cx="1493083" cy="1275908"/>
            </a:xfrm>
            <a:prstGeom prst="rect">
              <a:avLst/>
            </a:prstGeom>
          </p:spPr>
        </p:pic>
        <p:sp>
          <p:nvSpPr>
            <p:cNvPr id="16" name="文本框 15"/>
            <p:cNvSpPr txBox="1"/>
            <p:nvPr/>
          </p:nvSpPr>
          <p:spPr>
            <a:xfrm>
              <a:off x="5784049" y="1731156"/>
              <a:ext cx="702898" cy="702898"/>
            </a:xfrm>
            <a:prstGeom prst="rect">
              <a:avLst/>
            </a:prstGeom>
            <a:noFill/>
          </p:spPr>
          <p:txBody>
            <a:bodyPr wrap="none" rtlCol="0">
              <a:spAutoFit/>
            </a:bodyPr>
            <a:lstStyle/>
            <a:p>
              <a:r>
                <a:rPr lang="zh-CN" altLang="en-US" sz="3600" dirty="0">
                  <a:latin typeface="禹卫书法行书简体&#10;" panose="02000603000000000000" pitchFamily="2" charset="-122"/>
                  <a:ea typeface="禹卫书法行书简体&#10;" panose="02000603000000000000" pitchFamily="2" charset="-122"/>
                </a:rPr>
                <a:t>贰</a:t>
              </a:r>
            </a:p>
          </p:txBody>
        </p:sp>
      </p:grpSp>
      <p:grpSp>
        <p:nvGrpSpPr>
          <p:cNvPr id="17" name="组合 16"/>
          <p:cNvGrpSpPr/>
          <p:nvPr/>
        </p:nvGrpSpPr>
        <p:grpSpPr>
          <a:xfrm>
            <a:off x="5084275" y="2934792"/>
            <a:ext cx="1104420" cy="943778"/>
            <a:chOff x="5443869" y="1520455"/>
            <a:chExt cx="1493083" cy="1275908"/>
          </a:xfrm>
        </p:grpSpPr>
        <p:pic>
          <p:nvPicPr>
            <p:cNvPr id="18" name="图片 17"/>
            <p:cNvPicPr>
              <a:picLocks noChangeAspect="1"/>
            </p:cNvPicPr>
            <p:nvPr/>
          </p:nvPicPr>
          <p:blipFill rotWithShape="1">
            <a:blip r:embed="rId4">
              <a:clrChange>
                <a:clrFrom>
                  <a:srgbClr val="F5F3E6"/>
                </a:clrFrom>
                <a:clrTo>
                  <a:srgbClr val="F5F3E6">
                    <a:alpha val="0"/>
                  </a:srgbClr>
                </a:clrTo>
              </a:clrChange>
              <a:extLst>
                <a:ext uri="{28A0092B-C50C-407E-A947-70E740481C1C}">
                  <a14:useLocalDpi xmlns:a14="http://schemas.microsoft.com/office/drawing/2010/main" val="0"/>
                </a:ext>
              </a:extLst>
            </a:blip>
            <a:srcRect l="21450" t="20825" r="20630" b="7632"/>
            <a:stretch/>
          </p:blipFill>
          <p:spPr>
            <a:xfrm>
              <a:off x="5443869" y="1520455"/>
              <a:ext cx="1493083" cy="1275908"/>
            </a:xfrm>
            <a:prstGeom prst="rect">
              <a:avLst/>
            </a:prstGeom>
          </p:spPr>
        </p:pic>
        <p:sp>
          <p:nvSpPr>
            <p:cNvPr id="19" name="文本框 18"/>
            <p:cNvSpPr txBox="1"/>
            <p:nvPr/>
          </p:nvSpPr>
          <p:spPr>
            <a:xfrm>
              <a:off x="5784049" y="1731156"/>
              <a:ext cx="702898" cy="702898"/>
            </a:xfrm>
            <a:prstGeom prst="rect">
              <a:avLst/>
            </a:prstGeom>
            <a:noFill/>
          </p:spPr>
          <p:txBody>
            <a:bodyPr wrap="none" rtlCol="0">
              <a:spAutoFit/>
            </a:bodyPr>
            <a:lstStyle/>
            <a:p>
              <a:r>
                <a:rPr lang="zh-CN" altLang="en-US" sz="3600" dirty="0">
                  <a:latin typeface="禹卫书法行书简体&#10;" panose="02000603000000000000" pitchFamily="2" charset="-122"/>
                  <a:ea typeface="禹卫书法行书简体&#10;" panose="02000603000000000000" pitchFamily="2" charset="-122"/>
                </a:rPr>
                <a:t>叁</a:t>
              </a:r>
            </a:p>
          </p:txBody>
        </p:sp>
      </p:grpSp>
      <p:grpSp>
        <p:nvGrpSpPr>
          <p:cNvPr id="20" name="组合 19"/>
          <p:cNvGrpSpPr/>
          <p:nvPr/>
        </p:nvGrpSpPr>
        <p:grpSpPr>
          <a:xfrm>
            <a:off x="5084275" y="4109398"/>
            <a:ext cx="1104420" cy="943778"/>
            <a:chOff x="5443869" y="1520455"/>
            <a:chExt cx="1493083" cy="1275908"/>
          </a:xfrm>
        </p:grpSpPr>
        <p:pic>
          <p:nvPicPr>
            <p:cNvPr id="21" name="图片 20"/>
            <p:cNvPicPr>
              <a:picLocks noChangeAspect="1"/>
            </p:cNvPicPr>
            <p:nvPr/>
          </p:nvPicPr>
          <p:blipFill rotWithShape="1">
            <a:blip r:embed="rId4">
              <a:clrChange>
                <a:clrFrom>
                  <a:srgbClr val="F5F3E6"/>
                </a:clrFrom>
                <a:clrTo>
                  <a:srgbClr val="F5F3E6">
                    <a:alpha val="0"/>
                  </a:srgbClr>
                </a:clrTo>
              </a:clrChange>
              <a:extLst>
                <a:ext uri="{28A0092B-C50C-407E-A947-70E740481C1C}">
                  <a14:useLocalDpi xmlns:a14="http://schemas.microsoft.com/office/drawing/2010/main" val="0"/>
                </a:ext>
              </a:extLst>
            </a:blip>
            <a:srcRect l="21450" t="20825" r="20630" b="7632"/>
            <a:stretch/>
          </p:blipFill>
          <p:spPr>
            <a:xfrm>
              <a:off x="5443869" y="1520455"/>
              <a:ext cx="1493083" cy="1275908"/>
            </a:xfrm>
            <a:prstGeom prst="rect">
              <a:avLst/>
            </a:prstGeom>
          </p:spPr>
        </p:pic>
        <p:sp>
          <p:nvSpPr>
            <p:cNvPr id="22" name="文本框 21"/>
            <p:cNvSpPr txBox="1"/>
            <p:nvPr/>
          </p:nvSpPr>
          <p:spPr>
            <a:xfrm>
              <a:off x="5784049" y="1731156"/>
              <a:ext cx="702898" cy="702898"/>
            </a:xfrm>
            <a:prstGeom prst="rect">
              <a:avLst/>
            </a:prstGeom>
            <a:noFill/>
          </p:spPr>
          <p:txBody>
            <a:bodyPr wrap="none" rtlCol="0">
              <a:spAutoFit/>
            </a:bodyPr>
            <a:lstStyle/>
            <a:p>
              <a:r>
                <a:rPr lang="zh-CN" altLang="en-US" sz="3600" dirty="0">
                  <a:latin typeface="禹卫书法行书简体&#10;" panose="02000603000000000000" pitchFamily="2" charset="-122"/>
                  <a:ea typeface="禹卫书法行书简体&#10;" panose="02000603000000000000" pitchFamily="2" charset="-122"/>
                </a:rPr>
                <a:t>肆</a:t>
              </a:r>
            </a:p>
          </p:txBody>
        </p:sp>
      </p:grpSp>
      <p:sp>
        <p:nvSpPr>
          <p:cNvPr id="12" name="文本框 11"/>
          <p:cNvSpPr txBox="1"/>
          <p:nvPr/>
        </p:nvSpPr>
        <p:spPr>
          <a:xfrm>
            <a:off x="6399705" y="734683"/>
            <a:ext cx="2954655" cy="646331"/>
          </a:xfrm>
          <a:prstGeom prst="rect">
            <a:avLst/>
          </a:prstGeom>
          <a:noFill/>
        </p:spPr>
        <p:txBody>
          <a:bodyPr wrap="none" rtlCol="0">
            <a:spAutoFit/>
          </a:bodyPr>
          <a:lstStyle/>
          <a:p>
            <a:r>
              <a:rPr lang="zh-CN" altLang="en-US" sz="3600" dirty="0">
                <a:latin typeface="禹卫书法行书简体&#10;" panose="02000603000000000000" pitchFamily="2" charset="-122"/>
                <a:ea typeface="禹卫书法行书简体&#10;" panose="02000603000000000000" pitchFamily="2" charset="-122"/>
              </a:rPr>
              <a:t>插入标题内容</a:t>
            </a:r>
          </a:p>
        </p:txBody>
      </p:sp>
      <p:sp>
        <p:nvSpPr>
          <p:cNvPr id="23" name="文本框 22"/>
          <p:cNvSpPr txBox="1"/>
          <p:nvPr/>
        </p:nvSpPr>
        <p:spPr>
          <a:xfrm>
            <a:off x="6399705" y="1916888"/>
            <a:ext cx="2954655" cy="646331"/>
          </a:xfrm>
          <a:prstGeom prst="rect">
            <a:avLst/>
          </a:prstGeom>
          <a:noFill/>
        </p:spPr>
        <p:txBody>
          <a:bodyPr wrap="none" rtlCol="0">
            <a:spAutoFit/>
          </a:bodyPr>
          <a:lstStyle/>
          <a:p>
            <a:r>
              <a:rPr lang="zh-CN" altLang="en-US" sz="3600" dirty="0">
                <a:latin typeface="禹卫书法行书简体&#10;" panose="02000603000000000000" pitchFamily="2" charset="-122"/>
                <a:ea typeface="禹卫书法行书简体&#10;" panose="02000603000000000000" pitchFamily="2" charset="-122"/>
              </a:rPr>
              <a:t>插入标题内容</a:t>
            </a:r>
          </a:p>
        </p:txBody>
      </p:sp>
      <p:sp>
        <p:nvSpPr>
          <p:cNvPr id="24" name="文本框 23"/>
          <p:cNvSpPr txBox="1"/>
          <p:nvPr/>
        </p:nvSpPr>
        <p:spPr>
          <a:xfrm>
            <a:off x="6399705" y="3099093"/>
            <a:ext cx="2954655" cy="646331"/>
          </a:xfrm>
          <a:prstGeom prst="rect">
            <a:avLst/>
          </a:prstGeom>
          <a:noFill/>
        </p:spPr>
        <p:txBody>
          <a:bodyPr wrap="none" rtlCol="0">
            <a:spAutoFit/>
          </a:bodyPr>
          <a:lstStyle/>
          <a:p>
            <a:r>
              <a:rPr lang="zh-CN" altLang="en-US" sz="3600" dirty="0">
                <a:latin typeface="禹卫书法行书简体&#10;" panose="02000603000000000000" pitchFamily="2" charset="-122"/>
                <a:ea typeface="禹卫书法行书简体&#10;" panose="02000603000000000000" pitchFamily="2" charset="-122"/>
              </a:rPr>
              <a:t>插入标题内容</a:t>
            </a:r>
          </a:p>
        </p:txBody>
      </p:sp>
      <p:sp>
        <p:nvSpPr>
          <p:cNvPr id="25" name="文本框 24"/>
          <p:cNvSpPr txBox="1"/>
          <p:nvPr/>
        </p:nvSpPr>
        <p:spPr>
          <a:xfrm>
            <a:off x="6399705" y="4281298"/>
            <a:ext cx="2954655" cy="646331"/>
          </a:xfrm>
          <a:prstGeom prst="rect">
            <a:avLst/>
          </a:prstGeom>
          <a:noFill/>
        </p:spPr>
        <p:txBody>
          <a:bodyPr wrap="none" rtlCol="0">
            <a:spAutoFit/>
          </a:bodyPr>
          <a:lstStyle/>
          <a:p>
            <a:r>
              <a:rPr lang="zh-CN" altLang="en-US" sz="3600" dirty="0">
                <a:latin typeface="禹卫书法行书简体&#10;" panose="02000603000000000000" pitchFamily="2" charset="-122"/>
                <a:ea typeface="禹卫书法行书简体&#10;" panose="02000603000000000000" pitchFamily="2" charset="-122"/>
              </a:rPr>
              <a:t>插入标题内容</a:t>
            </a:r>
          </a:p>
        </p:txBody>
      </p:sp>
      <p:sp>
        <p:nvSpPr>
          <p:cNvPr id="4" name="矩形 3"/>
          <p:cNvSpPr/>
          <p:nvPr/>
        </p:nvSpPr>
        <p:spPr>
          <a:xfrm>
            <a:off x="6399705" y="5463504"/>
            <a:ext cx="2954655" cy="646331"/>
          </a:xfrm>
          <a:prstGeom prst="rect">
            <a:avLst/>
          </a:prstGeom>
        </p:spPr>
        <p:txBody>
          <a:bodyPr wrap="none">
            <a:spAutoFit/>
          </a:bodyPr>
          <a:lstStyle/>
          <a:p>
            <a:r>
              <a:rPr lang="zh-CN" altLang="en-US" sz="3600" dirty="0">
                <a:latin typeface="禹卫书法行书简体&#10;" panose="02000603000000000000" pitchFamily="2" charset="-122"/>
                <a:ea typeface="禹卫书法行书简体&#10;" panose="02000603000000000000" pitchFamily="2" charset="-122"/>
              </a:rPr>
              <a:t>插入标题内容</a:t>
            </a:r>
          </a:p>
        </p:txBody>
      </p:sp>
      <p:grpSp>
        <p:nvGrpSpPr>
          <p:cNvPr id="27" name="组合 26"/>
          <p:cNvGrpSpPr/>
          <p:nvPr/>
        </p:nvGrpSpPr>
        <p:grpSpPr>
          <a:xfrm>
            <a:off x="5084275" y="5284003"/>
            <a:ext cx="1104420" cy="943778"/>
            <a:chOff x="5443869" y="1520455"/>
            <a:chExt cx="1493083" cy="1275908"/>
          </a:xfrm>
        </p:grpSpPr>
        <p:pic>
          <p:nvPicPr>
            <p:cNvPr id="28" name="图片 27"/>
            <p:cNvPicPr>
              <a:picLocks noChangeAspect="1"/>
            </p:cNvPicPr>
            <p:nvPr/>
          </p:nvPicPr>
          <p:blipFill rotWithShape="1">
            <a:blip r:embed="rId4">
              <a:clrChange>
                <a:clrFrom>
                  <a:srgbClr val="F5F3E6"/>
                </a:clrFrom>
                <a:clrTo>
                  <a:srgbClr val="F5F3E6">
                    <a:alpha val="0"/>
                  </a:srgbClr>
                </a:clrTo>
              </a:clrChange>
              <a:extLst>
                <a:ext uri="{28A0092B-C50C-407E-A947-70E740481C1C}">
                  <a14:useLocalDpi xmlns:a14="http://schemas.microsoft.com/office/drawing/2010/main" val="0"/>
                </a:ext>
              </a:extLst>
            </a:blip>
            <a:srcRect l="21450" t="20825" r="20630" b="7632"/>
            <a:stretch/>
          </p:blipFill>
          <p:spPr>
            <a:xfrm>
              <a:off x="5443869" y="1520455"/>
              <a:ext cx="1493083" cy="1275908"/>
            </a:xfrm>
            <a:prstGeom prst="rect">
              <a:avLst/>
            </a:prstGeom>
          </p:spPr>
        </p:pic>
        <p:sp>
          <p:nvSpPr>
            <p:cNvPr id="29" name="文本框 28"/>
            <p:cNvSpPr txBox="1"/>
            <p:nvPr/>
          </p:nvSpPr>
          <p:spPr>
            <a:xfrm>
              <a:off x="5784049" y="1731156"/>
              <a:ext cx="873785" cy="873785"/>
            </a:xfrm>
            <a:prstGeom prst="rect">
              <a:avLst/>
            </a:prstGeom>
            <a:noFill/>
          </p:spPr>
          <p:txBody>
            <a:bodyPr wrap="none" rtlCol="0">
              <a:spAutoFit/>
            </a:bodyPr>
            <a:lstStyle/>
            <a:p>
              <a:r>
                <a:rPr lang="zh-CN" altLang="en-US" sz="3600" dirty="0">
                  <a:latin typeface="禹卫书法行书简体&#10;" panose="02000603000000000000" pitchFamily="2" charset="-122"/>
                  <a:ea typeface="禹卫书法行书简体&#10;" panose="02000603000000000000" pitchFamily="2" charset="-122"/>
                </a:rPr>
                <a:t>伍</a:t>
              </a:r>
            </a:p>
          </p:txBody>
        </p:sp>
      </p:grpSp>
      <p:pic>
        <p:nvPicPr>
          <p:cNvPr id="30" name="图片 29"/>
          <p:cNvPicPr>
            <a:picLocks noChangeAspect="1"/>
          </p:cNvPicPr>
          <p:nvPr/>
        </p:nvPicPr>
        <p:blipFill>
          <a:blip r:embed="rId5"/>
          <a:stretch>
            <a:fillRect/>
          </a:stretch>
        </p:blipFill>
        <p:spPr>
          <a:xfrm>
            <a:off x="10132291" y="0"/>
            <a:ext cx="2488210" cy="1801988"/>
          </a:xfrm>
          <a:prstGeom prst="rect">
            <a:avLst/>
          </a:prstGeom>
        </p:spPr>
      </p:pic>
    </p:spTree>
    <p:extLst>
      <p:ext uri="{BB962C8B-B14F-4D97-AF65-F5344CB8AC3E}">
        <p14:creationId xmlns:p14="http://schemas.microsoft.com/office/powerpoint/2010/main" val="3579620482"/>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50"/>
                                        <p:tgtEl>
                                          <p:spTgt spid="11"/>
                                        </p:tgtEl>
                                      </p:cBhvr>
                                    </p:animEffect>
                                  </p:childTnLst>
                                </p:cTn>
                              </p:par>
                            </p:childTnLst>
                          </p:cTn>
                        </p:par>
                        <p:par>
                          <p:cTn id="8" fill="hold">
                            <p:stCondLst>
                              <p:cond delay="25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anim calcmode="lin" valueType="num">
                                      <p:cBhvr>
                                        <p:cTn id="12" dur="250" fill="hold"/>
                                        <p:tgtEl>
                                          <p:spTgt spid="12"/>
                                        </p:tgtEl>
                                        <p:attrNameLst>
                                          <p:attrName>ppt_x</p:attrName>
                                        </p:attrNameLst>
                                      </p:cBhvr>
                                      <p:tavLst>
                                        <p:tav tm="0">
                                          <p:val>
                                            <p:strVal val="#ppt_x"/>
                                          </p:val>
                                        </p:tav>
                                        <p:tav tm="100000">
                                          <p:val>
                                            <p:strVal val="#ppt_x"/>
                                          </p:val>
                                        </p:tav>
                                      </p:tavLst>
                                    </p:anim>
                                    <p:anim calcmode="lin" valueType="num">
                                      <p:cBhvr>
                                        <p:cTn id="13" dur="25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6" presetClass="entr" presetSubtype="32"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out)">
                                      <p:cBhvr>
                                        <p:cTn id="17" dur="250"/>
                                        <p:tgtEl>
                                          <p:spTgt spid="13"/>
                                        </p:tgtEl>
                                      </p:cBhvr>
                                    </p:animEffect>
                                  </p:childTnLst>
                                </p:cTn>
                              </p:par>
                            </p:childTnLst>
                          </p:cTn>
                        </p:par>
                        <p:par>
                          <p:cTn id="18" fill="hold">
                            <p:stCondLst>
                              <p:cond delay="750"/>
                            </p:stCondLst>
                            <p:childTnLst>
                              <p:par>
                                <p:cTn id="19" presetID="42"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250"/>
                                        <p:tgtEl>
                                          <p:spTgt spid="23"/>
                                        </p:tgtEl>
                                      </p:cBhvr>
                                    </p:animEffect>
                                    <p:anim calcmode="lin" valueType="num">
                                      <p:cBhvr>
                                        <p:cTn id="22" dur="250" fill="hold"/>
                                        <p:tgtEl>
                                          <p:spTgt spid="23"/>
                                        </p:tgtEl>
                                        <p:attrNameLst>
                                          <p:attrName>ppt_x</p:attrName>
                                        </p:attrNameLst>
                                      </p:cBhvr>
                                      <p:tavLst>
                                        <p:tav tm="0">
                                          <p:val>
                                            <p:strVal val="#ppt_x"/>
                                          </p:val>
                                        </p:tav>
                                        <p:tav tm="100000">
                                          <p:val>
                                            <p:strVal val="#ppt_x"/>
                                          </p:val>
                                        </p:tav>
                                      </p:tavLst>
                                    </p:anim>
                                    <p:anim calcmode="lin" valueType="num">
                                      <p:cBhvr>
                                        <p:cTn id="23" dur="250" fill="hold"/>
                                        <p:tgtEl>
                                          <p:spTgt spid="23"/>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6" presetClass="entr" presetSubtype="32"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out)">
                                      <p:cBhvr>
                                        <p:cTn id="27" dur="250"/>
                                        <p:tgtEl>
                                          <p:spTgt spid="17"/>
                                        </p:tgtEl>
                                      </p:cBhvr>
                                    </p:animEffect>
                                  </p:childTnLst>
                                </p:cTn>
                              </p:par>
                            </p:childTnLst>
                          </p:cTn>
                        </p:par>
                        <p:par>
                          <p:cTn id="28" fill="hold">
                            <p:stCondLst>
                              <p:cond delay="1250"/>
                            </p:stCondLst>
                            <p:childTnLst>
                              <p:par>
                                <p:cTn id="29" presetID="42"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250"/>
                                        <p:tgtEl>
                                          <p:spTgt spid="24"/>
                                        </p:tgtEl>
                                      </p:cBhvr>
                                    </p:animEffect>
                                    <p:anim calcmode="lin" valueType="num">
                                      <p:cBhvr>
                                        <p:cTn id="32" dur="250" fill="hold"/>
                                        <p:tgtEl>
                                          <p:spTgt spid="24"/>
                                        </p:tgtEl>
                                        <p:attrNameLst>
                                          <p:attrName>ppt_x</p:attrName>
                                        </p:attrNameLst>
                                      </p:cBhvr>
                                      <p:tavLst>
                                        <p:tav tm="0">
                                          <p:val>
                                            <p:strVal val="#ppt_x"/>
                                          </p:val>
                                        </p:tav>
                                        <p:tav tm="100000">
                                          <p:val>
                                            <p:strVal val="#ppt_x"/>
                                          </p:val>
                                        </p:tav>
                                      </p:tavLst>
                                    </p:anim>
                                    <p:anim calcmode="lin" valueType="num">
                                      <p:cBhvr>
                                        <p:cTn id="33" dur="250" fill="hold"/>
                                        <p:tgtEl>
                                          <p:spTgt spid="24"/>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6" presetClass="entr" presetSubtype="32"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out)">
                                      <p:cBhvr>
                                        <p:cTn id="37" dur="250"/>
                                        <p:tgtEl>
                                          <p:spTgt spid="20"/>
                                        </p:tgtEl>
                                      </p:cBhvr>
                                    </p:animEffect>
                                  </p:childTnLst>
                                </p:cTn>
                              </p:par>
                            </p:childTnLst>
                          </p:cTn>
                        </p:par>
                        <p:par>
                          <p:cTn id="38" fill="hold">
                            <p:stCondLst>
                              <p:cond delay="1750"/>
                            </p:stCondLst>
                            <p:childTnLst>
                              <p:par>
                                <p:cTn id="39" presetID="42" presetClass="entr" presetSubtype="0"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anim calcmode="lin" valueType="num">
                                      <p:cBhvr>
                                        <p:cTn id="42" dur="250" fill="hold"/>
                                        <p:tgtEl>
                                          <p:spTgt spid="25"/>
                                        </p:tgtEl>
                                        <p:attrNameLst>
                                          <p:attrName>ppt_x</p:attrName>
                                        </p:attrNameLst>
                                      </p:cBhvr>
                                      <p:tavLst>
                                        <p:tav tm="0">
                                          <p:val>
                                            <p:strVal val="#ppt_x"/>
                                          </p:val>
                                        </p:tav>
                                        <p:tav tm="100000">
                                          <p:val>
                                            <p:strVal val="#ppt_x"/>
                                          </p:val>
                                        </p:tav>
                                      </p:tavLst>
                                    </p:anim>
                                    <p:anim calcmode="lin" valueType="num">
                                      <p:cBhvr>
                                        <p:cTn id="43" dur="250" fill="hold"/>
                                        <p:tgtEl>
                                          <p:spTgt spid="25"/>
                                        </p:tgtEl>
                                        <p:attrNameLst>
                                          <p:attrName>ppt_y</p:attrName>
                                        </p:attrNameLst>
                                      </p:cBhvr>
                                      <p:tavLst>
                                        <p:tav tm="0">
                                          <p:val>
                                            <p:strVal val="#ppt_y+.1"/>
                                          </p:val>
                                        </p:tav>
                                        <p:tav tm="100000">
                                          <p:val>
                                            <p:strVal val="#ppt_y"/>
                                          </p:val>
                                        </p:tav>
                                      </p:tavLst>
                                    </p:anim>
                                  </p:childTnLst>
                                </p:cTn>
                              </p:par>
                            </p:childTnLst>
                          </p:cTn>
                        </p:par>
                        <p:par>
                          <p:cTn id="44" fill="hold">
                            <p:stCondLst>
                              <p:cond delay="2000"/>
                            </p:stCondLst>
                            <p:childTnLst>
                              <p:par>
                                <p:cTn id="45" presetID="6" presetClass="entr" presetSubtype="32"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circle(out)">
                                      <p:cBhvr>
                                        <p:cTn id="47" dur="250"/>
                                        <p:tgtEl>
                                          <p:spTgt spid="27"/>
                                        </p:tgtEl>
                                      </p:cBhvr>
                                    </p:animEffect>
                                  </p:childTnLst>
                                </p:cTn>
                              </p:par>
                            </p:childTnLst>
                          </p:cTn>
                        </p:par>
                        <p:par>
                          <p:cTn id="48" fill="hold">
                            <p:stCondLst>
                              <p:cond delay="2250"/>
                            </p:stCondLst>
                            <p:childTnLst>
                              <p:par>
                                <p:cTn id="49" presetID="42" presetClass="entr" presetSubtype="0"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250"/>
                                        <p:tgtEl>
                                          <p:spTgt spid="4"/>
                                        </p:tgtEl>
                                      </p:cBhvr>
                                    </p:animEffect>
                                    <p:anim calcmode="lin" valueType="num">
                                      <p:cBhvr>
                                        <p:cTn id="52" dur="250" fill="hold"/>
                                        <p:tgtEl>
                                          <p:spTgt spid="4"/>
                                        </p:tgtEl>
                                        <p:attrNameLst>
                                          <p:attrName>ppt_x</p:attrName>
                                        </p:attrNameLst>
                                      </p:cBhvr>
                                      <p:tavLst>
                                        <p:tav tm="0">
                                          <p:val>
                                            <p:strVal val="#ppt_x"/>
                                          </p:val>
                                        </p:tav>
                                        <p:tav tm="100000">
                                          <p:val>
                                            <p:strVal val="#ppt_x"/>
                                          </p:val>
                                        </p:tav>
                                      </p:tavLst>
                                    </p:anim>
                                    <p:anim calcmode="lin" valueType="num">
                                      <p:cBhvr>
                                        <p:cTn id="53"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P spid="24" grpId="0"/>
      <p:bldP spid="25"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alphaModFix amt="70000"/>
          </a:blip>
          <a:srcRect/>
          <a:tile tx="0" ty="0" sx="100000" sy="100000" flip="none" algn="tl"/>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idx="1"/>
          </p:nvPr>
        </p:nvSpPr>
        <p:spPr/>
        <p:txBody>
          <a:bodyPr/>
          <a:lstStyle/>
          <a:p>
            <a:endParaRPr lang="zh-CN" altLang="en-US"/>
          </a:p>
        </p:txBody>
      </p:sp>
      <p:sp>
        <p:nvSpPr>
          <p:cNvPr id="5" name="内容占位符 4"/>
          <p:cNvSpPr>
            <a:spLocks noGrp="1"/>
          </p:cNvSpPr>
          <p:nvPr>
            <p:ph sz="half" idx="2"/>
          </p:nvPr>
        </p:nvSpPr>
        <p:spPr/>
        <p:txBody>
          <a:bodyPr/>
          <a:lstStyle/>
          <a:p>
            <a:endParaRPr lang="zh-CN" altLang="en-US"/>
          </a:p>
        </p:txBody>
      </p:sp>
      <p:sp>
        <p:nvSpPr>
          <p:cNvPr id="9" name="文本占位符 8"/>
          <p:cNvSpPr>
            <a:spLocks noGrp="1"/>
          </p:cNvSpPr>
          <p:nvPr>
            <p:ph type="body" sz="quarter" idx="3"/>
          </p:nvPr>
        </p:nvSpPr>
        <p:spPr/>
        <p:txBody>
          <a:bodyPr/>
          <a:lstStyle/>
          <a:p>
            <a:endParaRPr lang="zh-CN" altLang="en-US"/>
          </a:p>
        </p:txBody>
      </p:sp>
      <p:sp>
        <p:nvSpPr>
          <p:cNvPr id="53" name="内容占位符 52"/>
          <p:cNvSpPr>
            <a:spLocks noGrp="1"/>
          </p:cNvSpPr>
          <p:nvPr>
            <p:ph sz="quarter" idx="4"/>
          </p:nvPr>
        </p:nvSpPr>
        <p:spPr/>
        <p:txBody>
          <a:bodyPr/>
          <a:lstStyle/>
          <a:p>
            <a:endParaRPr lang="zh-CN" altLang="en-US"/>
          </a:p>
        </p:txBody>
      </p:sp>
      <p:sp>
        <p:nvSpPr>
          <p:cNvPr id="45" name="灯片编号占位符 5"/>
          <p:cNvSpPr>
            <a:spLocks noGrp="1"/>
          </p:cNvSpPr>
          <p:nvPr>
            <p:ph type="sldNum" sz="quarter" idx="12"/>
          </p:nvPr>
        </p:nvSpPr>
        <p:spPr/>
        <p:txBody>
          <a:bodyPr/>
          <a:lstStyle>
            <a:lvl1pPr>
              <a:defRPr sz="2051">
                <a:solidFill>
                  <a:schemeClr val="tx1"/>
                </a:solidFill>
                <a:latin typeface="Arial" panose="020B0604020202020204" pitchFamily="34" charset="0"/>
                <a:ea typeface="宋体" panose="02010600030101010101" pitchFamily="2" charset="-122"/>
              </a:defRPr>
            </a:lvl1pPr>
            <a:lvl2pPr marL="544285" indent="-209340">
              <a:defRPr sz="2051">
                <a:solidFill>
                  <a:schemeClr val="tx1"/>
                </a:solidFill>
                <a:latin typeface="Arial" panose="020B0604020202020204" pitchFamily="34" charset="0"/>
                <a:ea typeface="宋体" panose="02010600030101010101" pitchFamily="2" charset="-122"/>
              </a:defRPr>
            </a:lvl2pPr>
            <a:lvl3pPr marL="837362" indent="-167472">
              <a:defRPr sz="2051">
                <a:solidFill>
                  <a:schemeClr val="tx1"/>
                </a:solidFill>
                <a:latin typeface="Arial" panose="020B0604020202020204" pitchFamily="34" charset="0"/>
                <a:ea typeface="宋体" panose="02010600030101010101" pitchFamily="2" charset="-122"/>
              </a:defRPr>
            </a:lvl3pPr>
            <a:lvl4pPr marL="1172307" indent="-167472">
              <a:defRPr sz="2051">
                <a:solidFill>
                  <a:schemeClr val="tx1"/>
                </a:solidFill>
                <a:latin typeface="Arial" panose="020B0604020202020204" pitchFamily="34" charset="0"/>
                <a:ea typeface="宋体" panose="02010600030101010101" pitchFamily="2" charset="-122"/>
              </a:defRPr>
            </a:lvl4pPr>
            <a:lvl5pPr marL="1507251" indent="-167472">
              <a:defRPr sz="2051">
                <a:solidFill>
                  <a:schemeClr val="tx1"/>
                </a:solidFill>
                <a:latin typeface="Arial" panose="020B0604020202020204" pitchFamily="34" charset="0"/>
                <a:ea typeface="宋体" panose="02010600030101010101" pitchFamily="2" charset="-122"/>
              </a:defRPr>
            </a:lvl5pPr>
            <a:lvl6pPr marL="1842196" indent="-167472" defTabSz="1024606" eaLnBrk="0" fontAlgn="base" hangingPunct="0">
              <a:spcBef>
                <a:spcPct val="0"/>
              </a:spcBef>
              <a:spcAft>
                <a:spcPct val="0"/>
              </a:spcAft>
              <a:buFont typeface="Arial" panose="020B0604020202020204" pitchFamily="34" charset="0"/>
              <a:defRPr sz="2051">
                <a:solidFill>
                  <a:schemeClr val="tx1"/>
                </a:solidFill>
                <a:latin typeface="Arial" panose="020B0604020202020204" pitchFamily="34" charset="0"/>
                <a:ea typeface="宋体" panose="02010600030101010101" pitchFamily="2" charset="-122"/>
              </a:defRPr>
            </a:lvl6pPr>
            <a:lvl7pPr marL="2177141" indent="-167472" defTabSz="1024606" eaLnBrk="0" fontAlgn="base" hangingPunct="0">
              <a:spcBef>
                <a:spcPct val="0"/>
              </a:spcBef>
              <a:spcAft>
                <a:spcPct val="0"/>
              </a:spcAft>
              <a:buFont typeface="Arial" panose="020B0604020202020204" pitchFamily="34" charset="0"/>
              <a:defRPr sz="2051">
                <a:solidFill>
                  <a:schemeClr val="tx1"/>
                </a:solidFill>
                <a:latin typeface="Arial" panose="020B0604020202020204" pitchFamily="34" charset="0"/>
                <a:ea typeface="宋体" panose="02010600030101010101" pitchFamily="2" charset="-122"/>
              </a:defRPr>
            </a:lvl7pPr>
            <a:lvl8pPr marL="2512085" indent="-167472" defTabSz="1024606" eaLnBrk="0" fontAlgn="base" hangingPunct="0">
              <a:spcBef>
                <a:spcPct val="0"/>
              </a:spcBef>
              <a:spcAft>
                <a:spcPct val="0"/>
              </a:spcAft>
              <a:buFont typeface="Arial" panose="020B0604020202020204" pitchFamily="34" charset="0"/>
              <a:defRPr sz="2051">
                <a:solidFill>
                  <a:schemeClr val="tx1"/>
                </a:solidFill>
                <a:latin typeface="Arial" panose="020B0604020202020204" pitchFamily="34" charset="0"/>
                <a:ea typeface="宋体" panose="02010600030101010101" pitchFamily="2" charset="-122"/>
              </a:defRPr>
            </a:lvl8pPr>
            <a:lvl9pPr marL="2847030" indent="-167472" defTabSz="1024606" eaLnBrk="0" fontAlgn="base" hangingPunct="0">
              <a:spcBef>
                <a:spcPct val="0"/>
              </a:spcBef>
              <a:spcAft>
                <a:spcPct val="0"/>
              </a:spcAft>
              <a:buFont typeface="Arial" panose="020B0604020202020204" pitchFamily="34" charset="0"/>
              <a:defRPr sz="2051">
                <a:solidFill>
                  <a:schemeClr val="tx1"/>
                </a:solidFill>
                <a:latin typeface="Arial" panose="020B0604020202020204" pitchFamily="34" charset="0"/>
                <a:ea typeface="宋体" panose="02010600030101010101" pitchFamily="2" charset="-122"/>
              </a:defRPr>
            </a:lvl9pPr>
          </a:lstStyle>
          <a:p>
            <a:pPr defTabSz="1024606" eaLnBrk="0" fontAlgn="base" hangingPunct="0">
              <a:spcBef>
                <a:spcPct val="0"/>
              </a:spcBef>
              <a:spcAft>
                <a:spcPct val="0"/>
              </a:spcAft>
            </a:pPr>
            <a:fld id="{58091450-4DBD-4457-9431-894FE2CE44BF}" type="slidenum">
              <a:rPr lang="zh-CN" altLang="en-US" sz="1319">
                <a:solidFill>
                  <a:srgbClr val="898989"/>
                </a:solidFill>
                <a:ea typeface="微软雅黑" panose="020B0503020204020204" pitchFamily="34" charset="-122"/>
              </a:rPr>
              <a:pPr defTabSz="1024606" eaLnBrk="0" fontAlgn="base" hangingPunct="0">
                <a:spcBef>
                  <a:spcPct val="0"/>
                </a:spcBef>
                <a:spcAft>
                  <a:spcPct val="0"/>
                </a:spcAft>
              </a:pPr>
              <a:t>20</a:t>
            </a:fld>
            <a:endParaRPr lang="zh-CN" altLang="en-US" sz="1319">
              <a:solidFill>
                <a:srgbClr val="000000"/>
              </a:solidFill>
            </a:endParaRPr>
          </a:p>
        </p:txBody>
      </p:sp>
      <p:sp>
        <p:nvSpPr>
          <p:cNvPr id="8" name="矩形 7"/>
          <p:cNvSpPr/>
          <p:nvPr/>
        </p:nvSpPr>
        <p:spPr>
          <a:xfrm>
            <a:off x="5194098" y="5399617"/>
            <a:ext cx="2831940" cy="1138773"/>
          </a:xfrm>
          <a:prstGeom prst="rect">
            <a:avLst/>
          </a:prstGeom>
        </p:spPr>
        <p:txBody>
          <a:bodyPr wrap="square">
            <a:spAutoFit/>
          </a:bodyPr>
          <a:lstStyle/>
          <a:p>
            <a:pPr lvl="0"/>
            <a:r>
              <a:rPr lang="zh-CN" altLang="en-US" sz="3200" dirty="0">
                <a:solidFill>
                  <a:srgbClr val="000000"/>
                </a:solidFill>
                <a:latin typeface="华文隶书" panose="02010800040101010101" pitchFamily="2" charset="-122"/>
                <a:ea typeface="华文隶书" panose="02010800040101010101" pitchFamily="2" charset="-122"/>
              </a:rPr>
              <a:t>插入标题内容</a:t>
            </a:r>
          </a:p>
          <a:p>
            <a:pPr defTabSz="1024606" eaLnBrk="0" fontAlgn="base" hangingPunct="0">
              <a:spcBef>
                <a:spcPct val="0"/>
              </a:spcBef>
              <a:spcAft>
                <a:spcPct val="0"/>
              </a:spcAft>
              <a:defRPr/>
            </a:pPr>
            <a:endParaRPr lang="zh-CN" altLang="en-US" sz="3600" dirty="0">
              <a:latin typeface="华文隶书" panose="02010800040101010101" pitchFamily="2" charset="-122"/>
              <a:ea typeface="华文隶书" panose="02010800040101010101" pitchFamily="2" charset="-122"/>
            </a:endParaRPr>
          </a:p>
        </p:txBody>
      </p:sp>
      <p:sp>
        <p:nvSpPr>
          <p:cNvPr id="7" name="AutoShape 7"/>
          <p:cNvSpPr>
            <a:spLocks noChangeArrowheads="1"/>
          </p:cNvSpPr>
          <p:nvPr/>
        </p:nvSpPr>
        <p:spPr bwMode="auto">
          <a:xfrm>
            <a:off x="513772" y="1002475"/>
            <a:ext cx="3933146" cy="440764"/>
          </a:xfrm>
          <a:prstGeom prst="roundRect">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3739" tIns="55549" rIns="43739" bIns="55549" anchor="ctr" anchorCtr="1"/>
          <a:lstStyle>
            <a:lvl1pPr>
              <a:defRPr sz="2800">
                <a:solidFill>
                  <a:schemeClr val="tx1"/>
                </a:solidFill>
                <a:latin typeface="Arial" panose="020B0604020202020204" pitchFamily="34" charset="0"/>
                <a:ea typeface="宋体" panose="02010600030101010101" pitchFamily="2" charset="-122"/>
              </a:defRPr>
            </a:lvl1pPr>
            <a:lvl2pPr marL="742950" indent="-285750">
              <a:defRPr sz="2800">
                <a:solidFill>
                  <a:schemeClr val="tx1"/>
                </a:solidFill>
                <a:latin typeface="Arial" panose="020B0604020202020204" pitchFamily="34" charset="0"/>
                <a:ea typeface="宋体" panose="02010600030101010101" pitchFamily="2" charset="-122"/>
              </a:defRPr>
            </a:lvl2pPr>
            <a:lvl3pPr marL="1143000" indent="-228600">
              <a:defRPr sz="2800">
                <a:solidFill>
                  <a:schemeClr val="tx1"/>
                </a:solidFill>
                <a:latin typeface="Arial" panose="020B0604020202020204" pitchFamily="34" charset="0"/>
                <a:ea typeface="宋体" panose="02010600030101010101" pitchFamily="2" charset="-122"/>
              </a:defRPr>
            </a:lvl3pPr>
            <a:lvl4pPr marL="1600200" indent="-228600">
              <a:defRPr sz="2800">
                <a:solidFill>
                  <a:schemeClr val="tx1"/>
                </a:solidFill>
                <a:latin typeface="Arial" panose="020B0604020202020204" pitchFamily="34" charset="0"/>
                <a:ea typeface="宋体" panose="02010600030101010101" pitchFamily="2" charset="-122"/>
              </a:defRPr>
            </a:lvl4pPr>
            <a:lvl5pPr marL="2057400" indent="-228600">
              <a:defRPr sz="2800">
                <a:solidFill>
                  <a:schemeClr val="tx1"/>
                </a:solidFill>
                <a:latin typeface="Arial" panose="020B0604020202020204" pitchFamily="34" charset="0"/>
                <a:ea typeface="宋体" panose="02010600030101010101" pitchFamily="2" charset="-122"/>
              </a:defRPr>
            </a:lvl5pPr>
            <a:lvl6pPr marL="2514600" indent="-228600" defTabSz="1398588" eaLnBrk="0" fontAlgn="base" hangingPunct="0">
              <a:spcBef>
                <a:spcPct val="0"/>
              </a:spcBef>
              <a:spcAft>
                <a:spcPct val="0"/>
              </a:spcAft>
              <a:buFont typeface="Arial" panose="020B0604020202020204" pitchFamily="34" charset="0"/>
              <a:defRPr sz="2800">
                <a:solidFill>
                  <a:schemeClr val="tx1"/>
                </a:solidFill>
                <a:latin typeface="Arial" panose="020B0604020202020204" pitchFamily="34" charset="0"/>
                <a:ea typeface="宋体" panose="02010600030101010101" pitchFamily="2" charset="-122"/>
              </a:defRPr>
            </a:lvl6pPr>
            <a:lvl7pPr marL="2971800" indent="-228600" defTabSz="1398588" eaLnBrk="0" fontAlgn="base" hangingPunct="0">
              <a:spcBef>
                <a:spcPct val="0"/>
              </a:spcBef>
              <a:spcAft>
                <a:spcPct val="0"/>
              </a:spcAft>
              <a:buFont typeface="Arial" panose="020B0604020202020204" pitchFamily="34" charset="0"/>
              <a:defRPr sz="2800">
                <a:solidFill>
                  <a:schemeClr val="tx1"/>
                </a:solidFill>
                <a:latin typeface="Arial" panose="020B0604020202020204" pitchFamily="34" charset="0"/>
                <a:ea typeface="宋体" panose="02010600030101010101" pitchFamily="2" charset="-122"/>
              </a:defRPr>
            </a:lvl7pPr>
            <a:lvl8pPr marL="3429000" indent="-228600" defTabSz="1398588" eaLnBrk="0" fontAlgn="base" hangingPunct="0">
              <a:spcBef>
                <a:spcPct val="0"/>
              </a:spcBef>
              <a:spcAft>
                <a:spcPct val="0"/>
              </a:spcAft>
              <a:buFont typeface="Arial" panose="020B0604020202020204" pitchFamily="34" charset="0"/>
              <a:defRPr sz="2800">
                <a:solidFill>
                  <a:schemeClr val="tx1"/>
                </a:solidFill>
                <a:latin typeface="Arial" panose="020B0604020202020204" pitchFamily="34" charset="0"/>
                <a:ea typeface="宋体" panose="02010600030101010101" pitchFamily="2" charset="-122"/>
              </a:defRPr>
            </a:lvl8pPr>
            <a:lvl9pPr marL="3886200" indent="-228600" defTabSz="1398588" eaLnBrk="0" fontAlgn="base" hangingPunct="0">
              <a:spcBef>
                <a:spcPct val="0"/>
              </a:spcBef>
              <a:spcAft>
                <a:spcPct val="0"/>
              </a:spcAft>
              <a:buFont typeface="Arial" panose="020B0604020202020204" pitchFamily="34" charset="0"/>
              <a:defRPr sz="2800">
                <a:solidFill>
                  <a:schemeClr val="tx1"/>
                </a:solidFill>
                <a:latin typeface="Arial" panose="020B0604020202020204" pitchFamily="34" charset="0"/>
                <a:ea typeface="宋体" panose="02010600030101010101" pitchFamily="2" charset="-122"/>
              </a:defRPr>
            </a:lvl9pPr>
          </a:lstStyle>
          <a:p>
            <a:pPr algn="ctr" defTabSz="1024606" eaLnBrk="0" fontAlgn="base" hangingPunct="0">
              <a:spcBef>
                <a:spcPct val="0"/>
              </a:spcBef>
              <a:spcAft>
                <a:spcPct val="0"/>
              </a:spcAft>
            </a:pPr>
            <a:endParaRPr lang="zh-CN" altLang="zh-CN" sz="2344" b="1">
              <a:solidFill>
                <a:srgbClr val="000000"/>
              </a:solidFill>
              <a:sym typeface="微软雅黑" panose="020B0503020204020204" pitchFamily="34" charset="-122"/>
            </a:endParaRPr>
          </a:p>
        </p:txBody>
      </p:sp>
      <p:grpSp>
        <p:nvGrpSpPr>
          <p:cNvPr id="10" name="组合 9"/>
          <p:cNvGrpSpPr/>
          <p:nvPr/>
        </p:nvGrpSpPr>
        <p:grpSpPr>
          <a:xfrm>
            <a:off x="-43545" y="0"/>
            <a:ext cx="12235545" cy="870433"/>
            <a:chOff x="-43545" y="70770"/>
            <a:chExt cx="12235545" cy="870433"/>
          </a:xfrm>
        </p:grpSpPr>
        <p:pic>
          <p:nvPicPr>
            <p:cNvPr id="11" name="图片 10"/>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24610"/>
            <a:stretch/>
          </p:blipFill>
          <p:spPr>
            <a:xfrm>
              <a:off x="-43545" y="354190"/>
              <a:ext cx="1336893" cy="525546"/>
            </a:xfrm>
            <a:prstGeom prst="rect">
              <a:avLst/>
            </a:prstGeom>
          </p:spPr>
        </p:pic>
        <p:grpSp>
          <p:nvGrpSpPr>
            <p:cNvPr id="12" name="组合 11"/>
            <p:cNvGrpSpPr/>
            <p:nvPr/>
          </p:nvGrpSpPr>
          <p:grpSpPr>
            <a:xfrm>
              <a:off x="1246207" y="70770"/>
              <a:ext cx="723427" cy="870433"/>
              <a:chOff x="1929904" y="2477386"/>
              <a:chExt cx="1419352" cy="1707776"/>
            </a:xfrm>
          </p:grpSpPr>
          <p:grpSp>
            <p:nvGrpSpPr>
              <p:cNvPr id="32" name="组合 31"/>
              <p:cNvGrpSpPr/>
              <p:nvPr/>
            </p:nvGrpSpPr>
            <p:grpSpPr>
              <a:xfrm>
                <a:off x="1956389" y="2477386"/>
                <a:ext cx="1392867" cy="1707776"/>
                <a:chOff x="1818166" y="2264734"/>
                <a:chExt cx="1335480" cy="1637414"/>
              </a:xfrm>
            </p:grpSpPr>
            <p:pic>
              <p:nvPicPr>
                <p:cNvPr id="34" name="图片 33"/>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69537" r="87843" b="3953"/>
                <a:stretch/>
              </p:blipFill>
              <p:spPr>
                <a:xfrm>
                  <a:off x="1818166" y="2264734"/>
                  <a:ext cx="1335480" cy="1637414"/>
                </a:xfrm>
                <a:prstGeom prst="rect">
                  <a:avLst/>
                </a:prstGeom>
              </p:spPr>
            </p:pic>
            <p:sp>
              <p:nvSpPr>
                <p:cNvPr id="35" name="椭圆 34"/>
                <p:cNvSpPr/>
                <p:nvPr/>
              </p:nvSpPr>
              <p:spPr>
                <a:xfrm>
                  <a:off x="2062716" y="2977116"/>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6" name="椭圆 35"/>
                <p:cNvSpPr/>
                <p:nvPr/>
              </p:nvSpPr>
              <p:spPr>
                <a:xfrm>
                  <a:off x="2115157" y="2649990"/>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3" name="文本框 32"/>
              <p:cNvSpPr txBox="1"/>
              <p:nvPr/>
            </p:nvSpPr>
            <p:spPr>
              <a:xfrm>
                <a:off x="1929904" y="2896686"/>
                <a:ext cx="1066807" cy="10265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禹卫书法行书简体&#10;" panose="02000603000000000000" pitchFamily="2" charset="-122"/>
                    <a:ea typeface="禹卫书法行书简体&#10;" panose="02000603000000000000" pitchFamily="2" charset="-122"/>
                    <a:cs typeface="+mn-cs"/>
                  </a:rPr>
                  <a:t>肆</a:t>
                </a:r>
              </a:p>
            </p:txBody>
          </p:sp>
        </p:grpSp>
        <p:sp>
          <p:nvSpPr>
            <p:cNvPr id="13" name="文本框 12"/>
            <p:cNvSpPr txBox="1"/>
            <p:nvPr/>
          </p:nvSpPr>
          <p:spPr>
            <a:xfrm>
              <a:off x="1976190" y="290581"/>
              <a:ext cx="34830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242424"/>
                  </a:solidFill>
                  <a:effectLst/>
                  <a:uLnTx/>
                  <a:uFillTx/>
                  <a:latin typeface="禹卫书法行书简体&#10;" panose="02000603000000000000" pitchFamily="2" charset="-122"/>
                  <a:ea typeface="禹卫书法行书简体&#10;" panose="02000603000000000000" pitchFamily="2" charset="-122"/>
                  <a:cs typeface="+mn-cs"/>
                </a:rPr>
                <a:t>企业文化</a:t>
              </a:r>
            </a:p>
          </p:txBody>
        </p:sp>
        <p:grpSp>
          <p:nvGrpSpPr>
            <p:cNvPr id="14" name="组合 13"/>
            <p:cNvGrpSpPr/>
            <p:nvPr/>
          </p:nvGrpSpPr>
          <p:grpSpPr>
            <a:xfrm>
              <a:off x="3564233" y="342149"/>
              <a:ext cx="8627767" cy="551167"/>
              <a:chOff x="3564233" y="342149"/>
              <a:chExt cx="8627767" cy="551167"/>
            </a:xfrm>
          </p:grpSpPr>
          <p:grpSp>
            <p:nvGrpSpPr>
              <p:cNvPr id="15" name="组合 14"/>
              <p:cNvGrpSpPr/>
              <p:nvPr/>
            </p:nvGrpSpPr>
            <p:grpSpPr>
              <a:xfrm>
                <a:off x="3564233" y="342149"/>
                <a:ext cx="7783246" cy="549943"/>
                <a:chOff x="4751638" y="366897"/>
                <a:chExt cx="7783246" cy="549943"/>
              </a:xfrm>
            </p:grpSpPr>
            <p:grpSp>
              <p:nvGrpSpPr>
                <p:cNvPr id="17" name="组合 16"/>
                <p:cNvGrpSpPr/>
                <p:nvPr/>
              </p:nvGrpSpPr>
              <p:grpSpPr>
                <a:xfrm>
                  <a:off x="4751638" y="366897"/>
                  <a:ext cx="3485810" cy="536998"/>
                  <a:chOff x="5026753" y="322866"/>
                  <a:chExt cx="3485810" cy="536998"/>
                </a:xfrm>
              </p:grpSpPr>
              <p:grpSp>
                <p:nvGrpSpPr>
                  <p:cNvPr id="26" name="组合 25"/>
                  <p:cNvGrpSpPr/>
                  <p:nvPr/>
                </p:nvGrpSpPr>
                <p:grpSpPr>
                  <a:xfrm>
                    <a:off x="5026753" y="322866"/>
                    <a:ext cx="1768718" cy="530336"/>
                    <a:chOff x="6075938" y="352245"/>
                    <a:chExt cx="1768718" cy="530336"/>
                  </a:xfrm>
                </p:grpSpPr>
                <p:pic>
                  <p:nvPicPr>
                    <p:cNvPr id="30" name="图片 2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31" name="图片 30"/>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27" name="组合 26"/>
                  <p:cNvGrpSpPr/>
                  <p:nvPr/>
                </p:nvGrpSpPr>
                <p:grpSpPr>
                  <a:xfrm>
                    <a:off x="6743845" y="329528"/>
                    <a:ext cx="1768718" cy="530336"/>
                    <a:chOff x="6075938" y="352245"/>
                    <a:chExt cx="1768718" cy="530336"/>
                  </a:xfrm>
                </p:grpSpPr>
                <p:pic>
                  <p:nvPicPr>
                    <p:cNvPr id="28" name="图片 27"/>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29" name="图片 2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grpSp>
              <p:nvGrpSpPr>
                <p:cNvPr id="18" name="组合 17"/>
                <p:cNvGrpSpPr/>
                <p:nvPr/>
              </p:nvGrpSpPr>
              <p:grpSpPr>
                <a:xfrm>
                  <a:off x="8191265" y="379842"/>
                  <a:ext cx="3485810" cy="536998"/>
                  <a:chOff x="5026753" y="322866"/>
                  <a:chExt cx="3485810" cy="536998"/>
                </a:xfrm>
              </p:grpSpPr>
              <p:grpSp>
                <p:nvGrpSpPr>
                  <p:cNvPr id="20" name="组合 19"/>
                  <p:cNvGrpSpPr/>
                  <p:nvPr/>
                </p:nvGrpSpPr>
                <p:grpSpPr>
                  <a:xfrm>
                    <a:off x="5026753" y="322866"/>
                    <a:ext cx="1768718" cy="530336"/>
                    <a:chOff x="6075938" y="352245"/>
                    <a:chExt cx="1768718" cy="530336"/>
                  </a:xfrm>
                </p:grpSpPr>
                <p:pic>
                  <p:nvPicPr>
                    <p:cNvPr id="24" name="图片 2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25" name="图片 2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21" name="组合 20"/>
                  <p:cNvGrpSpPr/>
                  <p:nvPr/>
                </p:nvGrpSpPr>
                <p:grpSpPr>
                  <a:xfrm>
                    <a:off x="6743845" y="329528"/>
                    <a:ext cx="1768718" cy="530336"/>
                    <a:chOff x="6075938" y="352245"/>
                    <a:chExt cx="1768718" cy="530336"/>
                  </a:xfrm>
                </p:grpSpPr>
                <p:pic>
                  <p:nvPicPr>
                    <p:cNvPr id="22" name="图片 2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23" name="图片 2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pic>
              <p:nvPicPr>
                <p:cNvPr id="19" name="图片 1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11623975" y="391294"/>
                  <a:ext cx="910909" cy="525546"/>
                </a:xfrm>
                <a:prstGeom prst="rect">
                  <a:avLst/>
                </a:prstGeom>
              </p:spPr>
            </p:pic>
          </p:grpSp>
          <p:pic>
            <p:nvPicPr>
              <p:cNvPr id="16" name="图片 1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11281091" y="367770"/>
                <a:ext cx="910909" cy="525546"/>
              </a:xfrm>
              <a:prstGeom prst="rect">
                <a:avLst/>
              </a:prstGeom>
            </p:spPr>
          </p:pic>
        </p:grpSp>
      </p:grpSp>
      <p:grpSp>
        <p:nvGrpSpPr>
          <p:cNvPr id="37" name="组合 36"/>
          <p:cNvGrpSpPr/>
          <p:nvPr/>
        </p:nvGrpSpPr>
        <p:grpSpPr>
          <a:xfrm>
            <a:off x="800936" y="1587060"/>
            <a:ext cx="492443" cy="2852524"/>
            <a:chOff x="1184021" y="1850757"/>
            <a:chExt cx="420116" cy="2433566"/>
          </a:xfrm>
        </p:grpSpPr>
        <p:sp>
          <p:nvSpPr>
            <p:cNvPr id="38" name="Rectangle 6"/>
            <p:cNvSpPr>
              <a:spLocks noChangeArrowheads="1"/>
            </p:cNvSpPr>
            <p:nvPr/>
          </p:nvSpPr>
          <p:spPr bwMode="auto">
            <a:xfrm>
              <a:off x="1184021" y="2317376"/>
              <a:ext cx="420116" cy="196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a:ln>
                    <a:noFill/>
                  </a:ln>
                  <a:solidFill>
                    <a:srgbClr val="242424"/>
                  </a:solidFill>
                  <a:effectLst/>
                  <a:uLnTx/>
                  <a:uFillTx/>
                  <a:latin typeface="禹卫书法行书简体&#10;" panose="02000603000000000000" pitchFamily="2" charset="-122"/>
                  <a:ea typeface="禹卫书法行书简体&#10;" panose="02000603000000000000" pitchFamily="2" charset="-122"/>
                  <a:cs typeface="+mn-cs"/>
                </a:rPr>
                <a:t>标题内容</a:t>
              </a:r>
              <a:endParaRPr kumimoji="0" lang="zh-CN" altLang="zh-CN" sz="3200" b="0" i="0" u="none" strike="noStrike" kern="1200" cap="none" spc="0" normalizeH="0" baseline="0" noProof="0" dirty="0">
                <a:ln>
                  <a:noFill/>
                </a:ln>
                <a:solidFill>
                  <a:srgbClr val="242424"/>
                </a:solidFill>
                <a:effectLst/>
                <a:uLnTx/>
                <a:uFillTx/>
                <a:latin typeface="禹卫书法行书简体&#10;" panose="02000603000000000000" pitchFamily="2" charset="-122"/>
                <a:ea typeface="禹卫书法行书简体&#10;" panose="02000603000000000000" pitchFamily="2" charset="-122"/>
                <a:cs typeface="+mn-cs"/>
              </a:endParaRPr>
            </a:p>
          </p:txBody>
        </p:sp>
        <p:pic>
          <p:nvPicPr>
            <p:cNvPr id="39" name="Picture 16" descr="C:\Documents and Settings\Administrator\桌面\水墨 圈副本.png"/>
            <p:cNvPicPr>
              <a:picLocks noChangeAspect="1" noChangeArrowheads="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184232" y="1876271"/>
              <a:ext cx="359358" cy="30833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矩形 39"/>
          <p:cNvSpPr/>
          <p:nvPr/>
        </p:nvSpPr>
        <p:spPr>
          <a:xfrm>
            <a:off x="3760529" y="1396767"/>
            <a:ext cx="4589542" cy="620170"/>
          </a:xfrm>
          <a:prstGeom prst="rect">
            <a:avLst/>
          </a:prstGeom>
        </p:spPr>
        <p:txBody>
          <a:bodyPr wrap="square">
            <a:spAutoFit/>
          </a:bodyPr>
          <a:lstStyle/>
          <a:p>
            <a:pPr lvl="0">
              <a:lnSpc>
                <a:spcPct val="130000"/>
              </a:lnSpc>
              <a:defRPr/>
            </a:pPr>
            <a:r>
              <a:rPr lang="zh-CN" altLang="en-US" sz="2800" dirty="0">
                <a:solidFill>
                  <a:srgbClr val="800000"/>
                </a:solidFill>
                <a:latin typeface="华文隶书" panose="02010800040101010101" pitchFamily="2" charset="-122"/>
                <a:ea typeface="华文隶书" panose="02010800040101010101" pitchFamily="2" charset="-122"/>
              </a:rPr>
              <a:t>插入标题内容插入标题内容</a:t>
            </a:r>
          </a:p>
        </p:txBody>
      </p:sp>
      <p:grpSp>
        <p:nvGrpSpPr>
          <p:cNvPr id="97" name="组合 96"/>
          <p:cNvGrpSpPr/>
          <p:nvPr/>
        </p:nvGrpSpPr>
        <p:grpSpPr>
          <a:xfrm>
            <a:off x="513772" y="2872634"/>
            <a:ext cx="12452282" cy="3076855"/>
            <a:chOff x="500337" y="2563749"/>
            <a:chExt cx="12452282" cy="3076855"/>
          </a:xfrm>
        </p:grpSpPr>
        <p:grpSp>
          <p:nvGrpSpPr>
            <p:cNvPr id="96" name="组合 95"/>
            <p:cNvGrpSpPr/>
            <p:nvPr/>
          </p:nvGrpSpPr>
          <p:grpSpPr>
            <a:xfrm>
              <a:off x="500337" y="2563749"/>
              <a:ext cx="12452282" cy="3076855"/>
              <a:chOff x="500337" y="2563749"/>
              <a:chExt cx="12452282" cy="3076855"/>
            </a:xfrm>
          </p:grpSpPr>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337" y="3302380"/>
                <a:ext cx="12452282" cy="2338224"/>
              </a:xfrm>
              <a:prstGeom prst="rect">
                <a:avLst/>
              </a:prstGeom>
            </p:spPr>
          </p:pic>
          <p:grpSp>
            <p:nvGrpSpPr>
              <p:cNvPr id="55" name="组合 54"/>
              <p:cNvGrpSpPr/>
              <p:nvPr/>
            </p:nvGrpSpPr>
            <p:grpSpPr>
              <a:xfrm>
                <a:off x="1589092" y="2586222"/>
                <a:ext cx="679056" cy="1715363"/>
                <a:chOff x="1661010" y="2790712"/>
                <a:chExt cx="679056" cy="1510873"/>
              </a:xfrm>
            </p:grpSpPr>
            <p:grpSp>
              <p:nvGrpSpPr>
                <p:cNvPr id="6" name="组合 5"/>
                <p:cNvGrpSpPr/>
                <p:nvPr/>
              </p:nvGrpSpPr>
              <p:grpSpPr>
                <a:xfrm>
                  <a:off x="1661010" y="2790712"/>
                  <a:ext cx="679056" cy="1510873"/>
                  <a:chOff x="3939268" y="1509963"/>
                  <a:chExt cx="1265465" cy="2123574"/>
                </a:xfrm>
              </p:grpSpPr>
              <p:sp>
                <p:nvSpPr>
                  <p:cNvPr id="51" name="矩形 50"/>
                  <p:cNvSpPr>
                    <a:spLocks noChangeAspect="1"/>
                  </p:cNvSpPr>
                  <p:nvPr/>
                </p:nvSpPr>
                <p:spPr>
                  <a:xfrm>
                    <a:off x="3939268" y="1509963"/>
                    <a:ext cx="1265465" cy="212357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4070899" y="1635727"/>
                    <a:ext cx="990338" cy="1872046"/>
                  </a:xfrm>
                  <a:prstGeom prst="rect">
                    <a:avLst/>
                  </a:pr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4" name="文本框 53"/>
                <p:cNvSpPr txBox="1"/>
                <p:nvPr/>
              </p:nvSpPr>
              <p:spPr>
                <a:xfrm>
                  <a:off x="1679489" y="2879331"/>
                  <a:ext cx="615553" cy="1419814"/>
                </a:xfrm>
                <a:prstGeom prst="rect">
                  <a:avLst/>
                </a:prstGeom>
                <a:noFill/>
              </p:spPr>
              <p:txBody>
                <a:bodyPr vert="eaVert" wrap="none" rtlCol="0">
                  <a:spAutoFit/>
                </a:bodyPr>
                <a:lstStyle/>
                <a:p>
                  <a:r>
                    <a:rPr lang="zh-CN" altLang="en-US" sz="2800" dirty="0">
                      <a:latin typeface="华文隶书" panose="02010800040101010101" pitchFamily="2" charset="-122"/>
                      <a:ea typeface="华文隶书" panose="02010800040101010101" pitchFamily="2" charset="-122"/>
                    </a:rPr>
                    <a:t>插入内容</a:t>
                  </a:r>
                </a:p>
              </p:txBody>
            </p:sp>
          </p:grpSp>
          <p:grpSp>
            <p:nvGrpSpPr>
              <p:cNvPr id="56" name="组合 55"/>
              <p:cNvGrpSpPr/>
              <p:nvPr/>
            </p:nvGrpSpPr>
            <p:grpSpPr>
              <a:xfrm>
                <a:off x="2725284" y="2586222"/>
                <a:ext cx="679056" cy="1698928"/>
                <a:chOff x="1661010" y="2790712"/>
                <a:chExt cx="679056" cy="1510873"/>
              </a:xfrm>
            </p:grpSpPr>
            <p:grpSp>
              <p:nvGrpSpPr>
                <p:cNvPr id="57" name="组合 56"/>
                <p:cNvGrpSpPr/>
                <p:nvPr/>
              </p:nvGrpSpPr>
              <p:grpSpPr>
                <a:xfrm>
                  <a:off x="1661010" y="2790712"/>
                  <a:ext cx="679056" cy="1510873"/>
                  <a:chOff x="3939268" y="1509963"/>
                  <a:chExt cx="1265465" cy="2123574"/>
                </a:xfrm>
              </p:grpSpPr>
              <p:sp>
                <p:nvSpPr>
                  <p:cNvPr id="59" name="矩形 58"/>
                  <p:cNvSpPr>
                    <a:spLocks noChangeAspect="1"/>
                  </p:cNvSpPr>
                  <p:nvPr/>
                </p:nvSpPr>
                <p:spPr>
                  <a:xfrm>
                    <a:off x="3939268" y="1509963"/>
                    <a:ext cx="1265465" cy="212357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a:off x="4070899" y="1635727"/>
                    <a:ext cx="990338" cy="1872046"/>
                  </a:xfrm>
                  <a:prstGeom prst="rect">
                    <a:avLst/>
                  </a:pr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文本框 57"/>
                <p:cNvSpPr txBox="1"/>
                <p:nvPr/>
              </p:nvSpPr>
              <p:spPr>
                <a:xfrm>
                  <a:off x="1700175" y="2821647"/>
                  <a:ext cx="615553" cy="1433549"/>
                </a:xfrm>
                <a:prstGeom prst="rect">
                  <a:avLst/>
                </a:prstGeom>
                <a:noFill/>
              </p:spPr>
              <p:txBody>
                <a:bodyPr vert="eaVert" wrap="none" rtlCol="0">
                  <a:spAutoFit/>
                </a:bodyPr>
                <a:lstStyle/>
                <a:p>
                  <a:r>
                    <a:rPr lang="zh-CN" altLang="en-US" sz="2800" dirty="0">
                      <a:latin typeface="华文隶书" panose="02010800040101010101" pitchFamily="2" charset="-122"/>
                      <a:ea typeface="华文隶书" panose="02010800040101010101" pitchFamily="2" charset="-122"/>
                    </a:rPr>
                    <a:t>插入内容</a:t>
                  </a:r>
                </a:p>
              </p:txBody>
            </p:sp>
          </p:grpSp>
          <p:grpSp>
            <p:nvGrpSpPr>
              <p:cNvPr id="61" name="组合 60"/>
              <p:cNvGrpSpPr/>
              <p:nvPr/>
            </p:nvGrpSpPr>
            <p:grpSpPr>
              <a:xfrm>
                <a:off x="3877587" y="2566087"/>
                <a:ext cx="679056" cy="1715359"/>
                <a:chOff x="1661010" y="2790712"/>
                <a:chExt cx="679056" cy="1510873"/>
              </a:xfrm>
            </p:grpSpPr>
            <p:grpSp>
              <p:nvGrpSpPr>
                <p:cNvPr id="62" name="组合 61"/>
                <p:cNvGrpSpPr/>
                <p:nvPr/>
              </p:nvGrpSpPr>
              <p:grpSpPr>
                <a:xfrm>
                  <a:off x="1661010" y="2790712"/>
                  <a:ext cx="679056" cy="1510873"/>
                  <a:chOff x="3939268" y="1509963"/>
                  <a:chExt cx="1265465" cy="2123574"/>
                </a:xfrm>
              </p:grpSpPr>
              <p:sp>
                <p:nvSpPr>
                  <p:cNvPr id="64" name="矩形 63"/>
                  <p:cNvSpPr>
                    <a:spLocks noChangeAspect="1"/>
                  </p:cNvSpPr>
                  <p:nvPr/>
                </p:nvSpPr>
                <p:spPr>
                  <a:xfrm>
                    <a:off x="3939268" y="1509963"/>
                    <a:ext cx="1265465" cy="212357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p:nvPr/>
                </p:nvSpPr>
                <p:spPr>
                  <a:xfrm>
                    <a:off x="4070899" y="1635727"/>
                    <a:ext cx="990338" cy="1872046"/>
                  </a:xfrm>
                  <a:prstGeom prst="rect">
                    <a:avLst/>
                  </a:pr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文本框 62"/>
                <p:cNvSpPr txBox="1"/>
                <p:nvPr/>
              </p:nvSpPr>
              <p:spPr>
                <a:xfrm>
                  <a:off x="1678334" y="2848998"/>
                  <a:ext cx="615553" cy="1419818"/>
                </a:xfrm>
                <a:prstGeom prst="rect">
                  <a:avLst/>
                </a:prstGeom>
                <a:noFill/>
              </p:spPr>
              <p:txBody>
                <a:bodyPr vert="eaVert" wrap="none" rtlCol="0">
                  <a:spAutoFit/>
                </a:bodyPr>
                <a:lstStyle/>
                <a:p>
                  <a:r>
                    <a:rPr lang="zh-CN" altLang="en-US" sz="2800" dirty="0">
                      <a:latin typeface="华文隶书" panose="02010800040101010101" pitchFamily="2" charset="-122"/>
                      <a:ea typeface="华文隶书" panose="02010800040101010101" pitchFamily="2" charset="-122"/>
                    </a:rPr>
                    <a:t>插入内容</a:t>
                  </a:r>
                </a:p>
              </p:txBody>
            </p:sp>
          </p:grpSp>
          <p:grpSp>
            <p:nvGrpSpPr>
              <p:cNvPr id="66" name="组合 65"/>
              <p:cNvGrpSpPr/>
              <p:nvPr/>
            </p:nvGrpSpPr>
            <p:grpSpPr>
              <a:xfrm>
                <a:off x="5003505" y="2566087"/>
                <a:ext cx="679056" cy="1698928"/>
                <a:chOff x="1661010" y="2790712"/>
                <a:chExt cx="679056" cy="1510873"/>
              </a:xfrm>
            </p:grpSpPr>
            <p:grpSp>
              <p:nvGrpSpPr>
                <p:cNvPr id="67" name="组合 66"/>
                <p:cNvGrpSpPr/>
                <p:nvPr/>
              </p:nvGrpSpPr>
              <p:grpSpPr>
                <a:xfrm>
                  <a:off x="1661010" y="2790712"/>
                  <a:ext cx="679056" cy="1510873"/>
                  <a:chOff x="3939268" y="1509963"/>
                  <a:chExt cx="1265465" cy="2123574"/>
                </a:xfrm>
              </p:grpSpPr>
              <p:sp>
                <p:nvSpPr>
                  <p:cNvPr id="69" name="矩形 68"/>
                  <p:cNvSpPr>
                    <a:spLocks noChangeAspect="1"/>
                  </p:cNvSpPr>
                  <p:nvPr/>
                </p:nvSpPr>
                <p:spPr>
                  <a:xfrm>
                    <a:off x="3939268" y="1509963"/>
                    <a:ext cx="1265465" cy="212357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p:nvPr/>
                </p:nvSpPr>
                <p:spPr>
                  <a:xfrm>
                    <a:off x="4070899" y="1635727"/>
                    <a:ext cx="990338" cy="1872046"/>
                  </a:xfrm>
                  <a:prstGeom prst="rect">
                    <a:avLst/>
                  </a:pr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8" name="文本框 67"/>
                <p:cNvSpPr txBox="1"/>
                <p:nvPr/>
              </p:nvSpPr>
              <p:spPr>
                <a:xfrm>
                  <a:off x="1700175" y="2821647"/>
                  <a:ext cx="615553" cy="1433549"/>
                </a:xfrm>
                <a:prstGeom prst="rect">
                  <a:avLst/>
                </a:prstGeom>
                <a:noFill/>
              </p:spPr>
              <p:txBody>
                <a:bodyPr vert="eaVert" wrap="none" rtlCol="0">
                  <a:spAutoFit/>
                </a:bodyPr>
                <a:lstStyle/>
                <a:p>
                  <a:r>
                    <a:rPr lang="zh-CN" altLang="en-US" sz="2800" dirty="0">
                      <a:latin typeface="华文隶书" panose="02010800040101010101" pitchFamily="2" charset="-122"/>
                      <a:ea typeface="华文隶书" panose="02010800040101010101" pitchFamily="2" charset="-122"/>
                    </a:rPr>
                    <a:t>插入内容</a:t>
                  </a:r>
                </a:p>
              </p:txBody>
            </p:sp>
          </p:grpSp>
          <p:grpSp>
            <p:nvGrpSpPr>
              <p:cNvPr id="71" name="组合 70"/>
              <p:cNvGrpSpPr/>
              <p:nvPr/>
            </p:nvGrpSpPr>
            <p:grpSpPr>
              <a:xfrm>
                <a:off x="6194556" y="2566086"/>
                <a:ext cx="679056" cy="1698928"/>
                <a:chOff x="1661010" y="2790712"/>
                <a:chExt cx="679056" cy="1510873"/>
              </a:xfrm>
            </p:grpSpPr>
            <p:grpSp>
              <p:nvGrpSpPr>
                <p:cNvPr id="72" name="组合 71"/>
                <p:cNvGrpSpPr/>
                <p:nvPr/>
              </p:nvGrpSpPr>
              <p:grpSpPr>
                <a:xfrm>
                  <a:off x="1661010" y="2790712"/>
                  <a:ext cx="679056" cy="1510873"/>
                  <a:chOff x="3939268" y="1509963"/>
                  <a:chExt cx="1265465" cy="2123574"/>
                </a:xfrm>
              </p:grpSpPr>
              <p:sp>
                <p:nvSpPr>
                  <p:cNvPr id="74" name="矩形 73"/>
                  <p:cNvSpPr>
                    <a:spLocks noChangeAspect="1"/>
                  </p:cNvSpPr>
                  <p:nvPr/>
                </p:nvSpPr>
                <p:spPr>
                  <a:xfrm>
                    <a:off x="3939268" y="1509963"/>
                    <a:ext cx="1265465" cy="212357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4070899" y="1635727"/>
                    <a:ext cx="990338" cy="1872046"/>
                  </a:xfrm>
                  <a:prstGeom prst="rect">
                    <a:avLst/>
                  </a:pr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3" name="文本框 72"/>
                <p:cNvSpPr txBox="1"/>
                <p:nvPr/>
              </p:nvSpPr>
              <p:spPr>
                <a:xfrm>
                  <a:off x="1680627" y="2861022"/>
                  <a:ext cx="615553" cy="1433549"/>
                </a:xfrm>
                <a:prstGeom prst="rect">
                  <a:avLst/>
                </a:prstGeom>
                <a:noFill/>
              </p:spPr>
              <p:txBody>
                <a:bodyPr vert="eaVert" wrap="none" rtlCol="0">
                  <a:spAutoFit/>
                </a:bodyPr>
                <a:lstStyle/>
                <a:p>
                  <a:r>
                    <a:rPr lang="zh-CN" altLang="en-US" sz="2800" dirty="0">
                      <a:latin typeface="华文隶书" panose="02010800040101010101" pitchFamily="2" charset="-122"/>
                      <a:ea typeface="华文隶书" panose="02010800040101010101" pitchFamily="2" charset="-122"/>
                    </a:rPr>
                    <a:t>插入内容</a:t>
                  </a:r>
                </a:p>
              </p:txBody>
            </p:sp>
          </p:grpSp>
          <p:grpSp>
            <p:nvGrpSpPr>
              <p:cNvPr id="76" name="组合 75"/>
              <p:cNvGrpSpPr/>
              <p:nvPr/>
            </p:nvGrpSpPr>
            <p:grpSpPr>
              <a:xfrm>
                <a:off x="7333547" y="2571368"/>
                <a:ext cx="679056" cy="1715363"/>
                <a:chOff x="1661010" y="2790712"/>
                <a:chExt cx="679056" cy="1510873"/>
              </a:xfrm>
            </p:grpSpPr>
            <p:grpSp>
              <p:nvGrpSpPr>
                <p:cNvPr id="77" name="组合 76"/>
                <p:cNvGrpSpPr/>
                <p:nvPr/>
              </p:nvGrpSpPr>
              <p:grpSpPr>
                <a:xfrm>
                  <a:off x="1661010" y="2790712"/>
                  <a:ext cx="679056" cy="1510873"/>
                  <a:chOff x="3939268" y="1509963"/>
                  <a:chExt cx="1265465" cy="2123574"/>
                </a:xfrm>
              </p:grpSpPr>
              <p:sp>
                <p:nvSpPr>
                  <p:cNvPr id="79" name="矩形 78"/>
                  <p:cNvSpPr>
                    <a:spLocks noChangeAspect="1"/>
                  </p:cNvSpPr>
                  <p:nvPr/>
                </p:nvSpPr>
                <p:spPr>
                  <a:xfrm>
                    <a:off x="3939268" y="1509963"/>
                    <a:ext cx="1265465" cy="212357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p:cNvSpPr/>
                  <p:nvPr/>
                </p:nvSpPr>
                <p:spPr>
                  <a:xfrm>
                    <a:off x="4070899" y="1635727"/>
                    <a:ext cx="990338" cy="1872046"/>
                  </a:xfrm>
                  <a:prstGeom prst="rect">
                    <a:avLst/>
                  </a:pr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8" name="文本框 77"/>
                <p:cNvSpPr txBox="1"/>
                <p:nvPr/>
              </p:nvSpPr>
              <p:spPr>
                <a:xfrm>
                  <a:off x="1661010" y="2855669"/>
                  <a:ext cx="615553" cy="1419814"/>
                </a:xfrm>
                <a:prstGeom prst="rect">
                  <a:avLst/>
                </a:prstGeom>
                <a:noFill/>
              </p:spPr>
              <p:txBody>
                <a:bodyPr vert="eaVert" wrap="none" rtlCol="0">
                  <a:spAutoFit/>
                </a:bodyPr>
                <a:lstStyle/>
                <a:p>
                  <a:r>
                    <a:rPr lang="zh-CN" altLang="en-US" sz="2800" dirty="0">
                      <a:latin typeface="华文隶书" panose="02010800040101010101" pitchFamily="2" charset="-122"/>
                      <a:ea typeface="华文隶书" panose="02010800040101010101" pitchFamily="2" charset="-122"/>
                    </a:rPr>
                    <a:t>插入内容</a:t>
                  </a:r>
                </a:p>
              </p:txBody>
            </p:sp>
          </p:grpSp>
          <p:grpSp>
            <p:nvGrpSpPr>
              <p:cNvPr id="81" name="组合 80"/>
              <p:cNvGrpSpPr/>
              <p:nvPr/>
            </p:nvGrpSpPr>
            <p:grpSpPr>
              <a:xfrm>
                <a:off x="8481632" y="2574302"/>
                <a:ext cx="679056" cy="1698928"/>
                <a:chOff x="1661010" y="2790712"/>
                <a:chExt cx="679056" cy="1510873"/>
              </a:xfrm>
            </p:grpSpPr>
            <p:grpSp>
              <p:nvGrpSpPr>
                <p:cNvPr id="82" name="组合 81"/>
                <p:cNvGrpSpPr/>
                <p:nvPr/>
              </p:nvGrpSpPr>
              <p:grpSpPr>
                <a:xfrm>
                  <a:off x="1661010" y="2790712"/>
                  <a:ext cx="679056" cy="1510873"/>
                  <a:chOff x="3939268" y="1509963"/>
                  <a:chExt cx="1265465" cy="2123574"/>
                </a:xfrm>
              </p:grpSpPr>
              <p:sp>
                <p:nvSpPr>
                  <p:cNvPr id="84" name="矩形 83"/>
                  <p:cNvSpPr>
                    <a:spLocks noChangeAspect="1"/>
                  </p:cNvSpPr>
                  <p:nvPr/>
                </p:nvSpPr>
                <p:spPr>
                  <a:xfrm>
                    <a:off x="3939268" y="1509963"/>
                    <a:ext cx="1265465" cy="212357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p:nvPr/>
                </p:nvSpPr>
                <p:spPr>
                  <a:xfrm>
                    <a:off x="4070899" y="1635727"/>
                    <a:ext cx="990338" cy="1872046"/>
                  </a:xfrm>
                  <a:prstGeom prst="rect">
                    <a:avLst/>
                  </a:pr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3" name="文本框 82"/>
                <p:cNvSpPr txBox="1"/>
                <p:nvPr/>
              </p:nvSpPr>
              <p:spPr>
                <a:xfrm>
                  <a:off x="1700175" y="2821647"/>
                  <a:ext cx="615553" cy="1433549"/>
                </a:xfrm>
                <a:prstGeom prst="rect">
                  <a:avLst/>
                </a:prstGeom>
                <a:noFill/>
              </p:spPr>
              <p:txBody>
                <a:bodyPr vert="eaVert" wrap="none" rtlCol="0">
                  <a:spAutoFit/>
                </a:bodyPr>
                <a:lstStyle/>
                <a:p>
                  <a:r>
                    <a:rPr lang="zh-CN" altLang="en-US" sz="2800" dirty="0">
                      <a:latin typeface="华文隶书" panose="02010800040101010101" pitchFamily="2" charset="-122"/>
                      <a:ea typeface="华文隶书" panose="02010800040101010101" pitchFamily="2" charset="-122"/>
                    </a:rPr>
                    <a:t>插入内容</a:t>
                  </a:r>
                </a:p>
              </p:txBody>
            </p:sp>
          </p:grpSp>
          <p:grpSp>
            <p:nvGrpSpPr>
              <p:cNvPr id="86" name="组合 85"/>
              <p:cNvGrpSpPr/>
              <p:nvPr/>
            </p:nvGrpSpPr>
            <p:grpSpPr>
              <a:xfrm>
                <a:off x="9619495" y="2586221"/>
                <a:ext cx="688715" cy="1698928"/>
                <a:chOff x="1651351" y="2790712"/>
                <a:chExt cx="688715" cy="1510873"/>
              </a:xfrm>
            </p:grpSpPr>
            <p:grpSp>
              <p:nvGrpSpPr>
                <p:cNvPr id="87" name="组合 86"/>
                <p:cNvGrpSpPr/>
                <p:nvPr/>
              </p:nvGrpSpPr>
              <p:grpSpPr>
                <a:xfrm>
                  <a:off x="1661010" y="2790712"/>
                  <a:ext cx="679056" cy="1510873"/>
                  <a:chOff x="3939268" y="1509963"/>
                  <a:chExt cx="1265465" cy="2123574"/>
                </a:xfrm>
              </p:grpSpPr>
              <p:sp>
                <p:nvSpPr>
                  <p:cNvPr id="89" name="矩形 88"/>
                  <p:cNvSpPr>
                    <a:spLocks noChangeAspect="1"/>
                  </p:cNvSpPr>
                  <p:nvPr/>
                </p:nvSpPr>
                <p:spPr>
                  <a:xfrm>
                    <a:off x="3939268" y="1509963"/>
                    <a:ext cx="1265465" cy="212357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p:nvPr/>
                </p:nvSpPr>
                <p:spPr>
                  <a:xfrm>
                    <a:off x="4070899" y="1635727"/>
                    <a:ext cx="990338" cy="1872046"/>
                  </a:xfrm>
                  <a:prstGeom prst="rect">
                    <a:avLst/>
                  </a:pr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8" name="文本框 87"/>
                <p:cNvSpPr txBox="1"/>
                <p:nvPr/>
              </p:nvSpPr>
              <p:spPr>
                <a:xfrm>
                  <a:off x="1651351" y="2836982"/>
                  <a:ext cx="615553" cy="1433549"/>
                </a:xfrm>
                <a:prstGeom prst="rect">
                  <a:avLst/>
                </a:prstGeom>
                <a:noFill/>
              </p:spPr>
              <p:txBody>
                <a:bodyPr vert="eaVert" wrap="none" rtlCol="0">
                  <a:spAutoFit/>
                </a:bodyPr>
                <a:lstStyle/>
                <a:p>
                  <a:r>
                    <a:rPr lang="zh-CN" altLang="en-US" sz="2800" dirty="0">
                      <a:latin typeface="华文隶书" panose="02010800040101010101" pitchFamily="2" charset="-122"/>
                      <a:ea typeface="华文隶书" panose="02010800040101010101" pitchFamily="2" charset="-122"/>
                    </a:rPr>
                    <a:t>插入内容</a:t>
                  </a:r>
                </a:p>
              </p:txBody>
            </p:sp>
          </p:grpSp>
          <p:grpSp>
            <p:nvGrpSpPr>
              <p:cNvPr id="91" name="组合 90"/>
              <p:cNvGrpSpPr/>
              <p:nvPr/>
            </p:nvGrpSpPr>
            <p:grpSpPr>
              <a:xfrm>
                <a:off x="10779193" y="2563749"/>
                <a:ext cx="679056" cy="1698928"/>
                <a:chOff x="1661010" y="2790712"/>
                <a:chExt cx="679056" cy="1510873"/>
              </a:xfrm>
            </p:grpSpPr>
            <p:grpSp>
              <p:nvGrpSpPr>
                <p:cNvPr id="92" name="组合 91"/>
                <p:cNvGrpSpPr/>
                <p:nvPr/>
              </p:nvGrpSpPr>
              <p:grpSpPr>
                <a:xfrm>
                  <a:off x="1661010" y="2790712"/>
                  <a:ext cx="679056" cy="1510873"/>
                  <a:chOff x="3939268" y="1509963"/>
                  <a:chExt cx="1265465" cy="2123574"/>
                </a:xfrm>
              </p:grpSpPr>
              <p:sp>
                <p:nvSpPr>
                  <p:cNvPr id="94" name="矩形 93"/>
                  <p:cNvSpPr>
                    <a:spLocks noChangeAspect="1"/>
                  </p:cNvSpPr>
                  <p:nvPr/>
                </p:nvSpPr>
                <p:spPr>
                  <a:xfrm>
                    <a:off x="3939268" y="1509963"/>
                    <a:ext cx="1265465" cy="212357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4"/>
                  <p:cNvSpPr/>
                  <p:nvPr/>
                </p:nvSpPr>
                <p:spPr>
                  <a:xfrm>
                    <a:off x="4070899" y="1635727"/>
                    <a:ext cx="990338" cy="1872046"/>
                  </a:xfrm>
                  <a:prstGeom prst="rect">
                    <a:avLst/>
                  </a:pr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3" name="文本框 92"/>
                <p:cNvSpPr txBox="1"/>
                <p:nvPr/>
              </p:nvSpPr>
              <p:spPr>
                <a:xfrm>
                  <a:off x="1691759" y="2849358"/>
                  <a:ext cx="615553" cy="1433549"/>
                </a:xfrm>
                <a:prstGeom prst="rect">
                  <a:avLst/>
                </a:prstGeom>
                <a:noFill/>
              </p:spPr>
              <p:txBody>
                <a:bodyPr vert="eaVert" wrap="none" rtlCol="0">
                  <a:spAutoFit/>
                </a:bodyPr>
                <a:lstStyle/>
                <a:p>
                  <a:r>
                    <a:rPr lang="zh-CN" altLang="en-US" sz="2800" dirty="0">
                      <a:solidFill>
                        <a:srgbClr val="800000"/>
                      </a:solidFill>
                      <a:latin typeface="华文隶书" panose="02010800040101010101" pitchFamily="2" charset="-122"/>
                      <a:ea typeface="华文隶书" panose="02010800040101010101" pitchFamily="2" charset="-122"/>
                    </a:rPr>
                    <a:t>插入内容</a:t>
                  </a:r>
                </a:p>
              </p:txBody>
            </p:sp>
          </p:grpSp>
        </p:grpSp>
        <p:pic>
          <p:nvPicPr>
            <p:cNvPr id="41" name="Picture 16" descr="C:\Documents and Settings\Administrator\桌面\水墨 圈副本.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707348" y="4258878"/>
              <a:ext cx="421224" cy="3614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6" descr="C:\Documents and Settings\Administrator\桌面\水墨 圈副本.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855151" y="4258878"/>
              <a:ext cx="421224" cy="3614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6" descr="C:\Documents and Settings\Administrator\桌面\水墨 圈副本.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002954" y="4258878"/>
              <a:ext cx="421224" cy="3614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descr="C:\Documents and Settings\Administrator\桌面\水墨 圈副本.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150757" y="4258878"/>
              <a:ext cx="421224" cy="36141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6" descr="C:\Documents and Settings\Administrator\桌面\水墨 圈副本.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298560" y="4258878"/>
              <a:ext cx="421224" cy="36141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6" descr="C:\Documents and Settings\Administrator\桌面\水墨 圈副本.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7446363" y="4258878"/>
              <a:ext cx="421224" cy="36141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6" descr="C:\Documents and Settings\Administrator\桌面\水墨 圈副本.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8594166" y="4258878"/>
              <a:ext cx="421224" cy="36141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6" descr="C:\Documents and Settings\Administrator\桌面\水墨 圈副本.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9741969" y="4258878"/>
              <a:ext cx="421224" cy="36141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6" descr="C:\Documents and Settings\Administrator\桌面\水墨 圈副本.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0889773" y="4258878"/>
              <a:ext cx="421224" cy="3614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85811509"/>
      </p:ext>
    </p:extLst>
  </p:cSld>
  <p:clrMapOvr>
    <a:masterClrMapping/>
  </p:clrMapOvr>
  <p:transition spd="slow" advClick="0" advTm="0">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tile tx="0" ty="0" sx="100000" sy="100000" flip="none" algn="tl"/>
        </a:blipFill>
        <a:effectLst/>
      </p:bgPr>
    </p:bg>
    <p:spTree>
      <p:nvGrpSpPr>
        <p:cNvPr id="1" name=""/>
        <p:cNvGrpSpPr/>
        <p:nvPr/>
      </p:nvGrpSpPr>
      <p:grpSpPr>
        <a:xfrm>
          <a:off x="0" y="0"/>
          <a:ext cx="0" cy="0"/>
          <a:chOff x="0" y="0"/>
          <a:chExt cx="0" cy="0"/>
        </a:xfrm>
      </p:grpSpPr>
      <p:graphicFrame>
        <p:nvGraphicFramePr>
          <p:cNvPr id="84" name="表格 83"/>
          <p:cNvGraphicFramePr>
            <a:graphicFrameLocks noGrp="1"/>
          </p:cNvGraphicFramePr>
          <p:nvPr>
            <p:extLst/>
          </p:nvPr>
        </p:nvGraphicFramePr>
        <p:xfrm>
          <a:off x="1976190" y="-566209"/>
          <a:ext cx="8128000" cy="3708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xmlns="" val="179723867"/>
                    </a:ext>
                  </a:extLst>
                </a:gridCol>
                <a:gridCol w="2032000">
                  <a:extLst>
                    <a:ext uri="{9D8B030D-6E8A-4147-A177-3AD203B41FA5}">
                      <a16:colId xmlns:a16="http://schemas.microsoft.com/office/drawing/2014/main" xmlns="" val="3353236286"/>
                    </a:ext>
                  </a:extLst>
                </a:gridCol>
                <a:gridCol w="2032000">
                  <a:extLst>
                    <a:ext uri="{9D8B030D-6E8A-4147-A177-3AD203B41FA5}">
                      <a16:colId xmlns:a16="http://schemas.microsoft.com/office/drawing/2014/main" xmlns="" val="100586035"/>
                    </a:ext>
                  </a:extLst>
                </a:gridCol>
                <a:gridCol w="2032000">
                  <a:extLst>
                    <a:ext uri="{9D8B030D-6E8A-4147-A177-3AD203B41FA5}">
                      <a16:colId xmlns:a16="http://schemas.microsoft.com/office/drawing/2014/main" xmlns="" val="749812668"/>
                    </a:ext>
                  </a:extLst>
                </a:gridCol>
              </a:tblGrid>
              <a:tr h="370840">
                <a:tc>
                  <a:txBody>
                    <a:bodyPr/>
                    <a:lstStyle/>
                    <a:p>
                      <a:endParaRPr lang="zh-CN" altLang="en-US" dirty="0"/>
                    </a:p>
                  </a:txBody>
                  <a:tcPr>
                    <a:solidFill>
                      <a:srgbClr val="800000"/>
                    </a:solidFill>
                  </a:tcPr>
                </a:tc>
                <a:tc>
                  <a:txBody>
                    <a:bodyPr/>
                    <a:lstStyle/>
                    <a:p>
                      <a:endParaRPr lang="zh-CN" altLang="en-US" dirty="0"/>
                    </a:p>
                  </a:txBody>
                  <a:tcPr>
                    <a:solidFill>
                      <a:srgbClr val="11110F"/>
                    </a:solidFill>
                  </a:tcPr>
                </a:tc>
                <a:tc>
                  <a:txBody>
                    <a:bodyPr/>
                    <a:lstStyle/>
                    <a:p>
                      <a:endParaRPr lang="zh-CN" altLang="en-US" dirty="0"/>
                    </a:p>
                  </a:txBody>
                  <a:tcPr>
                    <a:solidFill>
                      <a:srgbClr val="84736C"/>
                    </a:solidFill>
                  </a:tcPr>
                </a:tc>
                <a:tc>
                  <a:txBody>
                    <a:bodyPr/>
                    <a:lstStyle/>
                    <a:p>
                      <a:endParaRPr lang="zh-CN" altLang="en-US" dirty="0"/>
                    </a:p>
                  </a:txBody>
                  <a:tcPr>
                    <a:solidFill>
                      <a:srgbClr val="5D5D5D"/>
                    </a:solidFill>
                  </a:tcPr>
                </a:tc>
                <a:extLst>
                  <a:ext uri="{0D108BD9-81ED-4DB2-BD59-A6C34878D82A}">
                    <a16:rowId xmlns:a16="http://schemas.microsoft.com/office/drawing/2014/main" xmlns="" val="1868154325"/>
                  </a:ext>
                </a:extLst>
              </a:tr>
            </a:tbl>
          </a:graphicData>
        </a:graphic>
      </p:graphicFrame>
      <p:pic>
        <p:nvPicPr>
          <p:cNvPr id="86" name="图片 8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24610"/>
          <a:stretch/>
        </p:blipFill>
        <p:spPr>
          <a:xfrm>
            <a:off x="-43545" y="354190"/>
            <a:ext cx="1336893" cy="525546"/>
          </a:xfrm>
          <a:prstGeom prst="rect">
            <a:avLst/>
          </a:prstGeom>
        </p:spPr>
      </p:pic>
      <p:grpSp>
        <p:nvGrpSpPr>
          <p:cNvPr id="87" name="组合 86"/>
          <p:cNvGrpSpPr/>
          <p:nvPr/>
        </p:nvGrpSpPr>
        <p:grpSpPr>
          <a:xfrm>
            <a:off x="1246207" y="70770"/>
            <a:ext cx="723427" cy="870433"/>
            <a:chOff x="1929904" y="2477386"/>
            <a:chExt cx="1419352" cy="1707776"/>
          </a:xfrm>
        </p:grpSpPr>
        <p:grpSp>
          <p:nvGrpSpPr>
            <p:cNvPr id="88" name="组合 87"/>
            <p:cNvGrpSpPr/>
            <p:nvPr/>
          </p:nvGrpSpPr>
          <p:grpSpPr>
            <a:xfrm>
              <a:off x="1956389" y="2477386"/>
              <a:ext cx="1392867" cy="1707776"/>
              <a:chOff x="1818166" y="2264734"/>
              <a:chExt cx="1335480" cy="1637414"/>
            </a:xfrm>
          </p:grpSpPr>
          <p:pic>
            <p:nvPicPr>
              <p:cNvPr id="90" name="图片 89"/>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69537" r="87843" b="3953"/>
              <a:stretch/>
            </p:blipFill>
            <p:spPr>
              <a:xfrm>
                <a:off x="1818166" y="2264734"/>
                <a:ext cx="1335480" cy="1637414"/>
              </a:xfrm>
              <a:prstGeom prst="rect">
                <a:avLst/>
              </a:prstGeom>
            </p:spPr>
          </p:pic>
          <p:sp>
            <p:nvSpPr>
              <p:cNvPr id="91" name="椭圆 90"/>
              <p:cNvSpPr/>
              <p:nvPr/>
            </p:nvSpPr>
            <p:spPr>
              <a:xfrm>
                <a:off x="2062716" y="2977116"/>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2" name="椭圆 91"/>
              <p:cNvSpPr/>
              <p:nvPr/>
            </p:nvSpPr>
            <p:spPr>
              <a:xfrm>
                <a:off x="2115157" y="2649990"/>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89" name="文本框 88"/>
            <p:cNvSpPr txBox="1"/>
            <p:nvPr/>
          </p:nvSpPr>
          <p:spPr>
            <a:xfrm>
              <a:off x="1929904" y="2896686"/>
              <a:ext cx="1066807" cy="10265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禹卫书法行书简体&#10;" panose="02000603000000000000" pitchFamily="2" charset="-122"/>
                  <a:ea typeface="禹卫书法行书简体&#10;" panose="02000603000000000000" pitchFamily="2" charset="-122"/>
                  <a:cs typeface="+mn-cs"/>
                </a:rPr>
                <a:t>伍</a:t>
              </a:r>
            </a:p>
          </p:txBody>
        </p:sp>
      </p:grpSp>
      <p:sp>
        <p:nvSpPr>
          <p:cNvPr id="93" name="文本框 92"/>
          <p:cNvSpPr txBox="1"/>
          <p:nvPr/>
        </p:nvSpPr>
        <p:spPr>
          <a:xfrm>
            <a:off x="1976190" y="290581"/>
            <a:ext cx="34830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242424"/>
                </a:solidFill>
                <a:effectLst/>
                <a:uLnTx/>
                <a:uFillTx/>
                <a:latin typeface="禹卫书法行书简体&#10;" panose="02000603000000000000" pitchFamily="2" charset="-122"/>
                <a:ea typeface="禹卫书法行书简体&#10;" panose="02000603000000000000" pitchFamily="2" charset="-122"/>
                <a:cs typeface="+mn-cs"/>
              </a:rPr>
              <a:t>硬汉电商运营方案</a:t>
            </a:r>
          </a:p>
        </p:txBody>
      </p:sp>
      <p:grpSp>
        <p:nvGrpSpPr>
          <p:cNvPr id="110" name="组合 109"/>
          <p:cNvGrpSpPr/>
          <p:nvPr/>
        </p:nvGrpSpPr>
        <p:grpSpPr>
          <a:xfrm>
            <a:off x="4956312" y="342149"/>
            <a:ext cx="7783246" cy="549943"/>
            <a:chOff x="4751638" y="366897"/>
            <a:chExt cx="7783246" cy="549943"/>
          </a:xfrm>
        </p:grpSpPr>
        <p:grpSp>
          <p:nvGrpSpPr>
            <p:cNvPr id="101" name="组合 100"/>
            <p:cNvGrpSpPr/>
            <p:nvPr/>
          </p:nvGrpSpPr>
          <p:grpSpPr>
            <a:xfrm>
              <a:off x="4751638" y="366897"/>
              <a:ext cx="3485810" cy="536998"/>
              <a:chOff x="5026753" y="322866"/>
              <a:chExt cx="3485810" cy="536998"/>
            </a:xfrm>
          </p:grpSpPr>
          <p:grpSp>
            <p:nvGrpSpPr>
              <p:cNvPr id="97" name="组合 96"/>
              <p:cNvGrpSpPr/>
              <p:nvPr/>
            </p:nvGrpSpPr>
            <p:grpSpPr>
              <a:xfrm>
                <a:off x="5026753" y="322866"/>
                <a:ext cx="1768718" cy="530336"/>
                <a:chOff x="6075938" y="352245"/>
                <a:chExt cx="1768718" cy="530336"/>
              </a:xfrm>
            </p:grpSpPr>
            <p:pic>
              <p:nvPicPr>
                <p:cNvPr id="95" name="图片 9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96" name="图片 9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98" name="组合 97"/>
              <p:cNvGrpSpPr/>
              <p:nvPr/>
            </p:nvGrpSpPr>
            <p:grpSpPr>
              <a:xfrm>
                <a:off x="6743845" y="329528"/>
                <a:ext cx="1768718" cy="530336"/>
                <a:chOff x="6075938" y="352245"/>
                <a:chExt cx="1768718" cy="530336"/>
              </a:xfrm>
            </p:grpSpPr>
            <p:pic>
              <p:nvPicPr>
                <p:cNvPr id="99" name="图片 9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100" name="图片 9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grpSp>
          <p:nvGrpSpPr>
            <p:cNvPr id="102" name="组合 101"/>
            <p:cNvGrpSpPr/>
            <p:nvPr/>
          </p:nvGrpSpPr>
          <p:grpSpPr>
            <a:xfrm>
              <a:off x="8191265" y="379842"/>
              <a:ext cx="3485810" cy="536998"/>
              <a:chOff x="5026753" y="322866"/>
              <a:chExt cx="3485810" cy="536998"/>
            </a:xfrm>
          </p:grpSpPr>
          <p:grpSp>
            <p:nvGrpSpPr>
              <p:cNvPr id="103" name="组合 102"/>
              <p:cNvGrpSpPr/>
              <p:nvPr/>
            </p:nvGrpSpPr>
            <p:grpSpPr>
              <a:xfrm>
                <a:off x="5026753" y="322866"/>
                <a:ext cx="1768718" cy="530336"/>
                <a:chOff x="6075938" y="352245"/>
                <a:chExt cx="1768718" cy="530336"/>
              </a:xfrm>
            </p:grpSpPr>
            <p:pic>
              <p:nvPicPr>
                <p:cNvPr id="107" name="图片 10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108" name="图片 107"/>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104" name="组合 103"/>
              <p:cNvGrpSpPr/>
              <p:nvPr/>
            </p:nvGrpSpPr>
            <p:grpSpPr>
              <a:xfrm>
                <a:off x="6743845" y="329528"/>
                <a:ext cx="1768718" cy="530336"/>
                <a:chOff x="6075938" y="352245"/>
                <a:chExt cx="1768718" cy="530336"/>
              </a:xfrm>
            </p:grpSpPr>
            <p:pic>
              <p:nvPicPr>
                <p:cNvPr id="105" name="图片 10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106" name="图片 10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pic>
          <p:nvPicPr>
            <p:cNvPr id="109" name="图片 10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11623975" y="391294"/>
              <a:ext cx="910909" cy="525546"/>
            </a:xfrm>
            <a:prstGeom prst="rect">
              <a:avLst/>
            </a:prstGeom>
          </p:spPr>
        </p:pic>
      </p:grpSp>
      <p:grpSp>
        <p:nvGrpSpPr>
          <p:cNvPr id="113" name="组合 112"/>
          <p:cNvGrpSpPr/>
          <p:nvPr/>
        </p:nvGrpSpPr>
        <p:grpSpPr>
          <a:xfrm>
            <a:off x="198659" y="1281164"/>
            <a:ext cx="994892" cy="2123574"/>
            <a:chOff x="4050540" y="1387270"/>
            <a:chExt cx="1265465" cy="2123574"/>
          </a:xfrm>
        </p:grpSpPr>
        <p:sp>
          <p:nvSpPr>
            <p:cNvPr id="114" name="文本框 113"/>
            <p:cNvSpPr txBox="1"/>
            <p:nvPr/>
          </p:nvSpPr>
          <p:spPr>
            <a:xfrm>
              <a:off x="4314818" y="1557130"/>
              <a:ext cx="731182" cy="1815882"/>
            </a:xfrm>
            <a:prstGeom prst="rect">
              <a:avLst/>
            </a:prstGeom>
            <a:noFill/>
            <a:effectLst>
              <a:outerShdw blurRad="50800" dist="38100" dir="8100000" algn="tr" rotWithShape="0">
                <a:prstClr val="black">
                  <a:alpha val="40000"/>
                </a:prstClr>
              </a:outerShdw>
            </a:effectLst>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242424">
                      <a:lumMod val="85000"/>
                      <a:lumOff val="15000"/>
                    </a:srgbClr>
                  </a:solidFill>
                  <a:effectLst/>
                  <a:uLnTx/>
                  <a:uFillTx/>
                  <a:latin typeface="华文隶书" panose="02010800040101010101" pitchFamily="2" charset="-122"/>
                  <a:ea typeface="华文隶书" panose="02010800040101010101" pitchFamily="2" charset="-122"/>
                  <a:cs typeface="+mn-cs"/>
                </a:rPr>
                <a:t>参返模式</a:t>
              </a:r>
            </a:p>
          </p:txBody>
        </p:sp>
        <p:sp>
          <p:nvSpPr>
            <p:cNvPr id="115" name="矩形 114"/>
            <p:cNvSpPr>
              <a:spLocks noChangeAspect="1"/>
            </p:cNvSpPr>
            <p:nvPr/>
          </p:nvSpPr>
          <p:spPr>
            <a:xfrm>
              <a:off x="4050540" y="1387270"/>
              <a:ext cx="1265465" cy="2123574"/>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6" name="矩形 115"/>
            <p:cNvSpPr/>
            <p:nvPr/>
          </p:nvSpPr>
          <p:spPr>
            <a:xfrm>
              <a:off x="4143879" y="1513034"/>
              <a:ext cx="1078787" cy="1872047"/>
            </a:xfrm>
            <a:prstGeom prst="rect">
              <a:avLst/>
            </a:prstGeom>
            <a:no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511" name="椭圆 510"/>
          <p:cNvSpPr/>
          <p:nvPr/>
        </p:nvSpPr>
        <p:spPr>
          <a:xfrm>
            <a:off x="7921650" y="4060915"/>
            <a:ext cx="2043112" cy="2043112"/>
          </a:xfrm>
          <a:prstGeom prst="ellipse">
            <a:avLst/>
          </a:prstGeom>
          <a:solidFill>
            <a:srgbClr val="AD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3" name="椭圆 512"/>
          <p:cNvSpPr/>
          <p:nvPr/>
        </p:nvSpPr>
        <p:spPr>
          <a:xfrm>
            <a:off x="4590401" y="4066679"/>
            <a:ext cx="2043112" cy="2043112"/>
          </a:xfrm>
          <a:prstGeom prst="ellipse">
            <a:avLst/>
          </a:prstGeom>
          <a:solidFill>
            <a:srgbClr val="E88D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4" name="Freeform 9"/>
          <p:cNvSpPr>
            <a:spLocks noEditPoints="1"/>
          </p:cNvSpPr>
          <p:nvPr/>
        </p:nvSpPr>
        <p:spPr bwMode="auto">
          <a:xfrm>
            <a:off x="5968642" y="2082372"/>
            <a:ext cx="2216766" cy="2994681"/>
          </a:xfrm>
          <a:custGeom>
            <a:avLst/>
            <a:gdLst>
              <a:gd name="T0" fmla="*/ 416 w 639"/>
              <a:gd name="T1" fmla="*/ 586 h 864"/>
              <a:gd name="T2" fmla="*/ 567 w 639"/>
              <a:gd name="T3" fmla="*/ 385 h 864"/>
              <a:gd name="T4" fmla="*/ 367 w 639"/>
              <a:gd name="T5" fmla="*/ 511 h 864"/>
              <a:gd name="T6" fmla="*/ 140 w 639"/>
              <a:gd name="T7" fmla="*/ 665 h 864"/>
              <a:gd name="T8" fmla="*/ 82 w 639"/>
              <a:gd name="T9" fmla="*/ 480 h 864"/>
              <a:gd name="T10" fmla="*/ 371 w 639"/>
              <a:gd name="T11" fmla="*/ 163 h 864"/>
              <a:gd name="T12" fmla="*/ 283 w 639"/>
              <a:gd name="T13" fmla="*/ 91 h 864"/>
              <a:gd name="T14" fmla="*/ 189 w 639"/>
              <a:gd name="T15" fmla="*/ 133 h 864"/>
              <a:gd name="T16" fmla="*/ 162 w 639"/>
              <a:gd name="T17" fmla="*/ 268 h 864"/>
              <a:gd name="T18" fmla="*/ 272 w 639"/>
              <a:gd name="T19" fmla="*/ 335 h 864"/>
              <a:gd name="T20" fmla="*/ 85 w 639"/>
              <a:gd name="T21" fmla="*/ 456 h 864"/>
              <a:gd name="T22" fmla="*/ 144 w 639"/>
              <a:gd name="T23" fmla="*/ 736 h 864"/>
              <a:gd name="T24" fmla="*/ 264 w 639"/>
              <a:gd name="T25" fmla="*/ 637 h 864"/>
              <a:gd name="T26" fmla="*/ 476 w 639"/>
              <a:gd name="T27" fmla="*/ 498 h 864"/>
              <a:gd name="T28" fmla="*/ 563 w 639"/>
              <a:gd name="T29" fmla="*/ 498 h 864"/>
              <a:gd name="T30" fmla="*/ 588 w 639"/>
              <a:gd name="T31" fmla="*/ 487 h 864"/>
              <a:gd name="T32" fmla="*/ 96 w 639"/>
              <a:gd name="T33" fmla="*/ 468 h 864"/>
              <a:gd name="T34" fmla="*/ 220 w 639"/>
              <a:gd name="T35" fmla="*/ 188 h 864"/>
              <a:gd name="T36" fmla="*/ 349 w 639"/>
              <a:gd name="T37" fmla="*/ 167 h 864"/>
              <a:gd name="T38" fmla="*/ 378 w 639"/>
              <a:gd name="T39" fmla="*/ 193 h 864"/>
              <a:gd name="T40" fmla="*/ 347 w 639"/>
              <a:gd name="T41" fmla="*/ 301 h 864"/>
              <a:gd name="T42" fmla="*/ 272 w 639"/>
              <a:gd name="T43" fmla="*/ 346 h 864"/>
              <a:gd name="T44" fmla="*/ 104 w 639"/>
              <a:gd name="T45" fmla="*/ 453 h 864"/>
              <a:gd name="T46" fmla="*/ 64 w 639"/>
              <a:gd name="T47" fmla="*/ 561 h 864"/>
              <a:gd name="T48" fmla="*/ 157 w 639"/>
              <a:gd name="T49" fmla="*/ 688 h 864"/>
              <a:gd name="T50" fmla="*/ 205 w 639"/>
              <a:gd name="T51" fmla="*/ 653 h 864"/>
              <a:gd name="T52" fmla="*/ 250 w 639"/>
              <a:gd name="T53" fmla="*/ 646 h 864"/>
              <a:gd name="T54" fmla="*/ 299 w 639"/>
              <a:gd name="T55" fmla="*/ 593 h 864"/>
              <a:gd name="T56" fmla="*/ 363 w 639"/>
              <a:gd name="T57" fmla="*/ 532 h 864"/>
              <a:gd name="T58" fmla="*/ 416 w 639"/>
              <a:gd name="T59" fmla="*/ 478 h 864"/>
              <a:gd name="T60" fmla="*/ 508 w 639"/>
              <a:gd name="T61" fmla="*/ 475 h 864"/>
              <a:gd name="T62" fmla="*/ 486 w 639"/>
              <a:gd name="T63" fmla="*/ 411 h 864"/>
              <a:gd name="T64" fmla="*/ 555 w 639"/>
              <a:gd name="T65" fmla="*/ 401 h 864"/>
              <a:gd name="T66" fmla="*/ 516 w 639"/>
              <a:gd name="T67" fmla="*/ 539 h 864"/>
              <a:gd name="T68" fmla="*/ 414 w 639"/>
              <a:gd name="T69" fmla="*/ 576 h 864"/>
              <a:gd name="T70" fmla="*/ 357 w 639"/>
              <a:gd name="T71" fmla="*/ 619 h 864"/>
              <a:gd name="T72" fmla="*/ 311 w 639"/>
              <a:gd name="T73" fmla="*/ 661 h 864"/>
              <a:gd name="T74" fmla="*/ 346 w 639"/>
              <a:gd name="T75" fmla="*/ 781 h 864"/>
              <a:gd name="T76" fmla="*/ 194 w 639"/>
              <a:gd name="T77" fmla="*/ 164 h 864"/>
              <a:gd name="T78" fmla="*/ 305 w 639"/>
              <a:gd name="T79" fmla="*/ 321 h 864"/>
              <a:gd name="T80" fmla="*/ 232 w 639"/>
              <a:gd name="T81" fmla="*/ 353 h 864"/>
              <a:gd name="T82" fmla="*/ 194 w 639"/>
              <a:gd name="T83" fmla="*/ 373 h 864"/>
              <a:gd name="T84" fmla="*/ 122 w 639"/>
              <a:gd name="T85" fmla="*/ 406 h 864"/>
              <a:gd name="T86" fmla="*/ 575 w 639"/>
              <a:gd name="T87" fmla="*/ 427 h 864"/>
              <a:gd name="T88" fmla="*/ 422 w 639"/>
              <a:gd name="T89" fmla="*/ 442 h 864"/>
              <a:gd name="T90" fmla="*/ 426 w 639"/>
              <a:gd name="T91" fmla="*/ 481 h 864"/>
              <a:gd name="T92" fmla="*/ 589 w 639"/>
              <a:gd name="T93" fmla="*/ 502 h 864"/>
              <a:gd name="T94" fmla="*/ 48 w 639"/>
              <a:gd name="T95" fmla="*/ 526 h 864"/>
              <a:gd name="T96" fmla="*/ 507 w 639"/>
              <a:gd name="T97" fmla="*/ 553 h 864"/>
              <a:gd name="T98" fmla="*/ 343 w 639"/>
              <a:gd name="T99" fmla="*/ 568 h 864"/>
              <a:gd name="T100" fmla="*/ 415 w 639"/>
              <a:gd name="T101" fmla="*/ 596 h 864"/>
              <a:gd name="T102" fmla="*/ 364 w 639"/>
              <a:gd name="T103" fmla="*/ 620 h 864"/>
              <a:gd name="T104" fmla="*/ 333 w 639"/>
              <a:gd name="T105" fmla="*/ 662 h 864"/>
              <a:gd name="T106" fmla="*/ 166 w 639"/>
              <a:gd name="T107" fmla="*/ 676 h 864"/>
              <a:gd name="T108" fmla="*/ 131 w 639"/>
              <a:gd name="T109" fmla="*/ 694 h 864"/>
              <a:gd name="T110" fmla="*/ 317 w 639"/>
              <a:gd name="T111" fmla="*/ 766 h 864"/>
              <a:gd name="T112" fmla="*/ 516 w 639"/>
              <a:gd name="T113" fmla="*/ 851 h 864"/>
              <a:gd name="T114" fmla="*/ 476 w 639"/>
              <a:gd name="T115" fmla="*/ 851 h 864"/>
              <a:gd name="T116" fmla="*/ 431 w 639"/>
              <a:gd name="T117" fmla="*/ 839 h 864"/>
              <a:gd name="T118" fmla="*/ 379 w 639"/>
              <a:gd name="T119" fmla="*/ 827 h 864"/>
              <a:gd name="T120" fmla="*/ 558 w 639"/>
              <a:gd name="T121" fmla="*/ 836 h 864"/>
              <a:gd name="T122" fmla="*/ 553 w 639"/>
              <a:gd name="T123" fmla="*/ 853 h 864"/>
              <a:gd name="T124" fmla="*/ 543 w 639"/>
              <a:gd name="T125" fmla="*/ 85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9" h="864">
                <a:moveTo>
                  <a:pt x="366" y="810"/>
                </a:moveTo>
                <a:cubicBezTo>
                  <a:pt x="366" y="810"/>
                  <a:pt x="366" y="810"/>
                  <a:pt x="366" y="810"/>
                </a:cubicBezTo>
                <a:cubicBezTo>
                  <a:pt x="366" y="810"/>
                  <a:pt x="366" y="810"/>
                  <a:pt x="366" y="810"/>
                </a:cubicBezTo>
                <a:cubicBezTo>
                  <a:pt x="367" y="810"/>
                  <a:pt x="367" y="811"/>
                  <a:pt x="366" y="811"/>
                </a:cubicBezTo>
                <a:cubicBezTo>
                  <a:pt x="367" y="811"/>
                  <a:pt x="367" y="811"/>
                  <a:pt x="367" y="811"/>
                </a:cubicBezTo>
                <a:cubicBezTo>
                  <a:pt x="367" y="811"/>
                  <a:pt x="367" y="811"/>
                  <a:pt x="367" y="811"/>
                </a:cubicBezTo>
                <a:cubicBezTo>
                  <a:pt x="367" y="811"/>
                  <a:pt x="367" y="811"/>
                  <a:pt x="367" y="811"/>
                </a:cubicBezTo>
                <a:cubicBezTo>
                  <a:pt x="367" y="810"/>
                  <a:pt x="368" y="810"/>
                  <a:pt x="368" y="810"/>
                </a:cubicBezTo>
                <a:cubicBezTo>
                  <a:pt x="369" y="810"/>
                  <a:pt x="369" y="810"/>
                  <a:pt x="368" y="810"/>
                </a:cubicBezTo>
                <a:cubicBezTo>
                  <a:pt x="368" y="809"/>
                  <a:pt x="367" y="809"/>
                  <a:pt x="367" y="809"/>
                </a:cubicBezTo>
                <a:cubicBezTo>
                  <a:pt x="367" y="809"/>
                  <a:pt x="366" y="808"/>
                  <a:pt x="366" y="808"/>
                </a:cubicBezTo>
                <a:cubicBezTo>
                  <a:pt x="366" y="808"/>
                  <a:pt x="365" y="808"/>
                  <a:pt x="365" y="808"/>
                </a:cubicBezTo>
                <a:cubicBezTo>
                  <a:pt x="365" y="808"/>
                  <a:pt x="365" y="808"/>
                  <a:pt x="365" y="808"/>
                </a:cubicBezTo>
                <a:cubicBezTo>
                  <a:pt x="365" y="808"/>
                  <a:pt x="364" y="807"/>
                  <a:pt x="364" y="806"/>
                </a:cubicBezTo>
                <a:cubicBezTo>
                  <a:pt x="364" y="806"/>
                  <a:pt x="363" y="807"/>
                  <a:pt x="363" y="806"/>
                </a:cubicBezTo>
                <a:cubicBezTo>
                  <a:pt x="363" y="806"/>
                  <a:pt x="363" y="806"/>
                  <a:pt x="363" y="806"/>
                </a:cubicBezTo>
                <a:cubicBezTo>
                  <a:pt x="363" y="806"/>
                  <a:pt x="363" y="806"/>
                  <a:pt x="362" y="806"/>
                </a:cubicBezTo>
                <a:cubicBezTo>
                  <a:pt x="362" y="805"/>
                  <a:pt x="361" y="805"/>
                  <a:pt x="360" y="804"/>
                </a:cubicBezTo>
                <a:cubicBezTo>
                  <a:pt x="360" y="804"/>
                  <a:pt x="360" y="805"/>
                  <a:pt x="360" y="805"/>
                </a:cubicBezTo>
                <a:cubicBezTo>
                  <a:pt x="360" y="806"/>
                  <a:pt x="360" y="805"/>
                  <a:pt x="359" y="806"/>
                </a:cubicBezTo>
                <a:cubicBezTo>
                  <a:pt x="359" y="806"/>
                  <a:pt x="359" y="806"/>
                  <a:pt x="358" y="806"/>
                </a:cubicBezTo>
                <a:cubicBezTo>
                  <a:pt x="359" y="805"/>
                  <a:pt x="359" y="805"/>
                  <a:pt x="360" y="804"/>
                </a:cubicBezTo>
                <a:cubicBezTo>
                  <a:pt x="360" y="804"/>
                  <a:pt x="359" y="803"/>
                  <a:pt x="358" y="802"/>
                </a:cubicBezTo>
                <a:cubicBezTo>
                  <a:pt x="357" y="802"/>
                  <a:pt x="357" y="802"/>
                  <a:pt x="357" y="802"/>
                </a:cubicBezTo>
                <a:cubicBezTo>
                  <a:pt x="357" y="802"/>
                  <a:pt x="357" y="802"/>
                  <a:pt x="357" y="802"/>
                </a:cubicBezTo>
                <a:cubicBezTo>
                  <a:pt x="356" y="801"/>
                  <a:pt x="356" y="800"/>
                  <a:pt x="354" y="800"/>
                </a:cubicBezTo>
                <a:cubicBezTo>
                  <a:pt x="353" y="799"/>
                  <a:pt x="353" y="799"/>
                  <a:pt x="353" y="799"/>
                </a:cubicBezTo>
                <a:cubicBezTo>
                  <a:pt x="353" y="799"/>
                  <a:pt x="353" y="799"/>
                  <a:pt x="353" y="799"/>
                </a:cubicBezTo>
                <a:cubicBezTo>
                  <a:pt x="353" y="800"/>
                  <a:pt x="353" y="801"/>
                  <a:pt x="353" y="802"/>
                </a:cubicBezTo>
                <a:cubicBezTo>
                  <a:pt x="354" y="802"/>
                  <a:pt x="354" y="802"/>
                  <a:pt x="354" y="801"/>
                </a:cubicBezTo>
                <a:cubicBezTo>
                  <a:pt x="354" y="802"/>
                  <a:pt x="354" y="802"/>
                  <a:pt x="354" y="802"/>
                </a:cubicBezTo>
                <a:cubicBezTo>
                  <a:pt x="354" y="802"/>
                  <a:pt x="354" y="802"/>
                  <a:pt x="354" y="802"/>
                </a:cubicBezTo>
                <a:cubicBezTo>
                  <a:pt x="353" y="802"/>
                  <a:pt x="352" y="802"/>
                  <a:pt x="351" y="801"/>
                </a:cubicBezTo>
                <a:cubicBezTo>
                  <a:pt x="351" y="801"/>
                  <a:pt x="351" y="800"/>
                  <a:pt x="350" y="800"/>
                </a:cubicBezTo>
                <a:cubicBezTo>
                  <a:pt x="351" y="799"/>
                  <a:pt x="350" y="800"/>
                  <a:pt x="351" y="799"/>
                </a:cubicBezTo>
                <a:cubicBezTo>
                  <a:pt x="351" y="799"/>
                  <a:pt x="351" y="799"/>
                  <a:pt x="351" y="800"/>
                </a:cubicBezTo>
                <a:cubicBezTo>
                  <a:pt x="352" y="799"/>
                  <a:pt x="351" y="799"/>
                  <a:pt x="351" y="798"/>
                </a:cubicBezTo>
                <a:cubicBezTo>
                  <a:pt x="351" y="798"/>
                  <a:pt x="352" y="797"/>
                  <a:pt x="352" y="796"/>
                </a:cubicBezTo>
                <a:cubicBezTo>
                  <a:pt x="353" y="796"/>
                  <a:pt x="353" y="796"/>
                  <a:pt x="354" y="796"/>
                </a:cubicBezTo>
                <a:cubicBezTo>
                  <a:pt x="354" y="797"/>
                  <a:pt x="354" y="797"/>
                  <a:pt x="354" y="798"/>
                </a:cubicBezTo>
                <a:cubicBezTo>
                  <a:pt x="355" y="798"/>
                  <a:pt x="355" y="798"/>
                  <a:pt x="355" y="797"/>
                </a:cubicBezTo>
                <a:cubicBezTo>
                  <a:pt x="355" y="797"/>
                  <a:pt x="355" y="797"/>
                  <a:pt x="355" y="797"/>
                </a:cubicBezTo>
                <a:cubicBezTo>
                  <a:pt x="355" y="798"/>
                  <a:pt x="356" y="798"/>
                  <a:pt x="356" y="799"/>
                </a:cubicBezTo>
                <a:cubicBezTo>
                  <a:pt x="356" y="799"/>
                  <a:pt x="357" y="799"/>
                  <a:pt x="357" y="799"/>
                </a:cubicBezTo>
                <a:cubicBezTo>
                  <a:pt x="357" y="799"/>
                  <a:pt x="358" y="801"/>
                  <a:pt x="358" y="801"/>
                </a:cubicBezTo>
                <a:cubicBezTo>
                  <a:pt x="359" y="802"/>
                  <a:pt x="359" y="801"/>
                  <a:pt x="359" y="802"/>
                </a:cubicBezTo>
                <a:cubicBezTo>
                  <a:pt x="360" y="802"/>
                  <a:pt x="360" y="802"/>
                  <a:pt x="361" y="802"/>
                </a:cubicBezTo>
                <a:cubicBezTo>
                  <a:pt x="361" y="803"/>
                  <a:pt x="361" y="803"/>
                  <a:pt x="361" y="803"/>
                </a:cubicBezTo>
                <a:cubicBezTo>
                  <a:pt x="361" y="802"/>
                  <a:pt x="361" y="802"/>
                  <a:pt x="361" y="802"/>
                </a:cubicBezTo>
                <a:cubicBezTo>
                  <a:pt x="361" y="802"/>
                  <a:pt x="361" y="802"/>
                  <a:pt x="362" y="802"/>
                </a:cubicBezTo>
                <a:cubicBezTo>
                  <a:pt x="362" y="803"/>
                  <a:pt x="362" y="804"/>
                  <a:pt x="363" y="804"/>
                </a:cubicBezTo>
                <a:cubicBezTo>
                  <a:pt x="363" y="805"/>
                  <a:pt x="363" y="805"/>
                  <a:pt x="363" y="805"/>
                </a:cubicBezTo>
                <a:cubicBezTo>
                  <a:pt x="364" y="805"/>
                  <a:pt x="364" y="805"/>
                  <a:pt x="364" y="805"/>
                </a:cubicBezTo>
                <a:cubicBezTo>
                  <a:pt x="364" y="806"/>
                  <a:pt x="364" y="805"/>
                  <a:pt x="364" y="806"/>
                </a:cubicBezTo>
                <a:cubicBezTo>
                  <a:pt x="365" y="806"/>
                  <a:pt x="365" y="806"/>
                  <a:pt x="365" y="806"/>
                </a:cubicBezTo>
                <a:cubicBezTo>
                  <a:pt x="365" y="806"/>
                  <a:pt x="365" y="806"/>
                  <a:pt x="365" y="806"/>
                </a:cubicBezTo>
                <a:cubicBezTo>
                  <a:pt x="365" y="806"/>
                  <a:pt x="366" y="806"/>
                  <a:pt x="366" y="806"/>
                </a:cubicBezTo>
                <a:cubicBezTo>
                  <a:pt x="366" y="806"/>
                  <a:pt x="366" y="806"/>
                  <a:pt x="366" y="806"/>
                </a:cubicBezTo>
                <a:cubicBezTo>
                  <a:pt x="366" y="806"/>
                  <a:pt x="366" y="806"/>
                  <a:pt x="366" y="805"/>
                </a:cubicBezTo>
                <a:cubicBezTo>
                  <a:pt x="366" y="805"/>
                  <a:pt x="366" y="805"/>
                  <a:pt x="366" y="805"/>
                </a:cubicBezTo>
                <a:cubicBezTo>
                  <a:pt x="366" y="806"/>
                  <a:pt x="366" y="806"/>
                  <a:pt x="366" y="806"/>
                </a:cubicBezTo>
                <a:cubicBezTo>
                  <a:pt x="367" y="806"/>
                  <a:pt x="367" y="806"/>
                  <a:pt x="367" y="807"/>
                </a:cubicBezTo>
                <a:cubicBezTo>
                  <a:pt x="367" y="807"/>
                  <a:pt x="368" y="807"/>
                  <a:pt x="368" y="807"/>
                </a:cubicBezTo>
                <a:cubicBezTo>
                  <a:pt x="368" y="807"/>
                  <a:pt x="368" y="807"/>
                  <a:pt x="368" y="807"/>
                </a:cubicBezTo>
                <a:cubicBezTo>
                  <a:pt x="369" y="808"/>
                  <a:pt x="370" y="808"/>
                  <a:pt x="370" y="808"/>
                </a:cubicBezTo>
                <a:cubicBezTo>
                  <a:pt x="371" y="808"/>
                  <a:pt x="371" y="809"/>
                  <a:pt x="371" y="808"/>
                </a:cubicBezTo>
                <a:cubicBezTo>
                  <a:pt x="372" y="808"/>
                  <a:pt x="372" y="809"/>
                  <a:pt x="372" y="809"/>
                </a:cubicBezTo>
                <a:cubicBezTo>
                  <a:pt x="372" y="809"/>
                  <a:pt x="373" y="809"/>
                  <a:pt x="373" y="809"/>
                </a:cubicBezTo>
                <a:cubicBezTo>
                  <a:pt x="373" y="810"/>
                  <a:pt x="373" y="810"/>
                  <a:pt x="373" y="810"/>
                </a:cubicBezTo>
                <a:cubicBezTo>
                  <a:pt x="373" y="811"/>
                  <a:pt x="374" y="811"/>
                  <a:pt x="375" y="811"/>
                </a:cubicBezTo>
                <a:cubicBezTo>
                  <a:pt x="375" y="812"/>
                  <a:pt x="375" y="812"/>
                  <a:pt x="376" y="813"/>
                </a:cubicBezTo>
                <a:cubicBezTo>
                  <a:pt x="376" y="813"/>
                  <a:pt x="377" y="814"/>
                  <a:pt x="378" y="813"/>
                </a:cubicBezTo>
                <a:cubicBezTo>
                  <a:pt x="378" y="813"/>
                  <a:pt x="379" y="813"/>
                  <a:pt x="379" y="812"/>
                </a:cubicBezTo>
                <a:cubicBezTo>
                  <a:pt x="379" y="812"/>
                  <a:pt x="380" y="812"/>
                  <a:pt x="380" y="812"/>
                </a:cubicBezTo>
                <a:cubicBezTo>
                  <a:pt x="380" y="812"/>
                  <a:pt x="380" y="811"/>
                  <a:pt x="380" y="811"/>
                </a:cubicBezTo>
                <a:cubicBezTo>
                  <a:pt x="381" y="811"/>
                  <a:pt x="383" y="812"/>
                  <a:pt x="384" y="812"/>
                </a:cubicBezTo>
                <a:cubicBezTo>
                  <a:pt x="384" y="812"/>
                  <a:pt x="385" y="812"/>
                  <a:pt x="385" y="811"/>
                </a:cubicBezTo>
                <a:cubicBezTo>
                  <a:pt x="385" y="811"/>
                  <a:pt x="385" y="811"/>
                  <a:pt x="385" y="811"/>
                </a:cubicBezTo>
                <a:cubicBezTo>
                  <a:pt x="384" y="811"/>
                  <a:pt x="384" y="810"/>
                  <a:pt x="384" y="810"/>
                </a:cubicBezTo>
                <a:cubicBezTo>
                  <a:pt x="383" y="810"/>
                  <a:pt x="383" y="810"/>
                  <a:pt x="383" y="810"/>
                </a:cubicBezTo>
                <a:cubicBezTo>
                  <a:pt x="382" y="810"/>
                  <a:pt x="383" y="809"/>
                  <a:pt x="382" y="809"/>
                </a:cubicBezTo>
                <a:cubicBezTo>
                  <a:pt x="382" y="808"/>
                  <a:pt x="382" y="808"/>
                  <a:pt x="382" y="808"/>
                </a:cubicBezTo>
                <a:cubicBezTo>
                  <a:pt x="380" y="808"/>
                  <a:pt x="378" y="807"/>
                  <a:pt x="377" y="806"/>
                </a:cubicBezTo>
                <a:cubicBezTo>
                  <a:pt x="377" y="806"/>
                  <a:pt x="377" y="806"/>
                  <a:pt x="376" y="806"/>
                </a:cubicBezTo>
                <a:cubicBezTo>
                  <a:pt x="376" y="806"/>
                  <a:pt x="375" y="806"/>
                  <a:pt x="375" y="805"/>
                </a:cubicBezTo>
                <a:cubicBezTo>
                  <a:pt x="375" y="805"/>
                  <a:pt x="375" y="805"/>
                  <a:pt x="375" y="805"/>
                </a:cubicBezTo>
                <a:cubicBezTo>
                  <a:pt x="374" y="804"/>
                  <a:pt x="373" y="804"/>
                  <a:pt x="372" y="804"/>
                </a:cubicBezTo>
                <a:cubicBezTo>
                  <a:pt x="372" y="803"/>
                  <a:pt x="372" y="802"/>
                  <a:pt x="371" y="802"/>
                </a:cubicBezTo>
                <a:cubicBezTo>
                  <a:pt x="370" y="802"/>
                  <a:pt x="370" y="802"/>
                  <a:pt x="370" y="802"/>
                </a:cubicBezTo>
                <a:cubicBezTo>
                  <a:pt x="370" y="802"/>
                  <a:pt x="369" y="801"/>
                  <a:pt x="369" y="801"/>
                </a:cubicBezTo>
                <a:cubicBezTo>
                  <a:pt x="368" y="800"/>
                  <a:pt x="369" y="799"/>
                  <a:pt x="369" y="799"/>
                </a:cubicBezTo>
                <a:cubicBezTo>
                  <a:pt x="368" y="799"/>
                  <a:pt x="368" y="799"/>
                  <a:pt x="368" y="798"/>
                </a:cubicBezTo>
                <a:cubicBezTo>
                  <a:pt x="367" y="798"/>
                  <a:pt x="367" y="798"/>
                  <a:pt x="367" y="798"/>
                </a:cubicBezTo>
                <a:cubicBezTo>
                  <a:pt x="368" y="799"/>
                  <a:pt x="368" y="799"/>
                  <a:pt x="368" y="799"/>
                </a:cubicBezTo>
                <a:cubicBezTo>
                  <a:pt x="368" y="800"/>
                  <a:pt x="368" y="800"/>
                  <a:pt x="368" y="800"/>
                </a:cubicBezTo>
                <a:cubicBezTo>
                  <a:pt x="367" y="800"/>
                  <a:pt x="365" y="799"/>
                  <a:pt x="365" y="799"/>
                </a:cubicBezTo>
                <a:cubicBezTo>
                  <a:pt x="364" y="798"/>
                  <a:pt x="364" y="797"/>
                  <a:pt x="362" y="796"/>
                </a:cubicBezTo>
                <a:cubicBezTo>
                  <a:pt x="362" y="796"/>
                  <a:pt x="362" y="796"/>
                  <a:pt x="362" y="796"/>
                </a:cubicBezTo>
                <a:cubicBezTo>
                  <a:pt x="362" y="795"/>
                  <a:pt x="362" y="795"/>
                  <a:pt x="362" y="795"/>
                </a:cubicBezTo>
                <a:cubicBezTo>
                  <a:pt x="361" y="794"/>
                  <a:pt x="360" y="794"/>
                  <a:pt x="359" y="794"/>
                </a:cubicBezTo>
                <a:cubicBezTo>
                  <a:pt x="359" y="793"/>
                  <a:pt x="359" y="793"/>
                  <a:pt x="358" y="792"/>
                </a:cubicBezTo>
                <a:cubicBezTo>
                  <a:pt x="357" y="792"/>
                  <a:pt x="357" y="791"/>
                  <a:pt x="356" y="791"/>
                </a:cubicBezTo>
                <a:cubicBezTo>
                  <a:pt x="356" y="790"/>
                  <a:pt x="355" y="790"/>
                  <a:pt x="355" y="789"/>
                </a:cubicBezTo>
                <a:cubicBezTo>
                  <a:pt x="355" y="789"/>
                  <a:pt x="355" y="789"/>
                  <a:pt x="354" y="789"/>
                </a:cubicBezTo>
                <a:cubicBezTo>
                  <a:pt x="354" y="788"/>
                  <a:pt x="354" y="788"/>
                  <a:pt x="354" y="788"/>
                </a:cubicBezTo>
                <a:cubicBezTo>
                  <a:pt x="353" y="788"/>
                  <a:pt x="352" y="787"/>
                  <a:pt x="351" y="786"/>
                </a:cubicBezTo>
                <a:cubicBezTo>
                  <a:pt x="351" y="786"/>
                  <a:pt x="351" y="786"/>
                  <a:pt x="351" y="786"/>
                </a:cubicBezTo>
                <a:cubicBezTo>
                  <a:pt x="351" y="786"/>
                  <a:pt x="351" y="786"/>
                  <a:pt x="351" y="786"/>
                </a:cubicBezTo>
                <a:cubicBezTo>
                  <a:pt x="350" y="786"/>
                  <a:pt x="350" y="785"/>
                  <a:pt x="350" y="785"/>
                </a:cubicBezTo>
                <a:cubicBezTo>
                  <a:pt x="349" y="785"/>
                  <a:pt x="349" y="785"/>
                  <a:pt x="349" y="785"/>
                </a:cubicBezTo>
                <a:cubicBezTo>
                  <a:pt x="348" y="785"/>
                  <a:pt x="348" y="783"/>
                  <a:pt x="347" y="783"/>
                </a:cubicBezTo>
                <a:cubicBezTo>
                  <a:pt x="347" y="782"/>
                  <a:pt x="348" y="782"/>
                  <a:pt x="348" y="781"/>
                </a:cubicBezTo>
                <a:cubicBezTo>
                  <a:pt x="349" y="781"/>
                  <a:pt x="349" y="782"/>
                  <a:pt x="350" y="782"/>
                </a:cubicBezTo>
                <a:cubicBezTo>
                  <a:pt x="350" y="782"/>
                  <a:pt x="350" y="782"/>
                  <a:pt x="350" y="782"/>
                </a:cubicBezTo>
                <a:cubicBezTo>
                  <a:pt x="350" y="781"/>
                  <a:pt x="350" y="780"/>
                  <a:pt x="349" y="780"/>
                </a:cubicBezTo>
                <a:cubicBezTo>
                  <a:pt x="349" y="779"/>
                  <a:pt x="349" y="779"/>
                  <a:pt x="349" y="779"/>
                </a:cubicBezTo>
                <a:cubicBezTo>
                  <a:pt x="350" y="780"/>
                  <a:pt x="350" y="780"/>
                  <a:pt x="350" y="780"/>
                </a:cubicBezTo>
                <a:cubicBezTo>
                  <a:pt x="351" y="780"/>
                  <a:pt x="351" y="781"/>
                  <a:pt x="351" y="781"/>
                </a:cubicBezTo>
                <a:cubicBezTo>
                  <a:pt x="351" y="782"/>
                  <a:pt x="351" y="782"/>
                  <a:pt x="351" y="782"/>
                </a:cubicBezTo>
                <a:cubicBezTo>
                  <a:pt x="351" y="783"/>
                  <a:pt x="351" y="784"/>
                  <a:pt x="351" y="784"/>
                </a:cubicBezTo>
                <a:cubicBezTo>
                  <a:pt x="351" y="785"/>
                  <a:pt x="354" y="786"/>
                  <a:pt x="354" y="787"/>
                </a:cubicBezTo>
                <a:cubicBezTo>
                  <a:pt x="354" y="786"/>
                  <a:pt x="354" y="786"/>
                  <a:pt x="354" y="786"/>
                </a:cubicBezTo>
                <a:cubicBezTo>
                  <a:pt x="354" y="786"/>
                  <a:pt x="354" y="786"/>
                  <a:pt x="354" y="786"/>
                </a:cubicBezTo>
                <a:cubicBezTo>
                  <a:pt x="354" y="785"/>
                  <a:pt x="353" y="784"/>
                  <a:pt x="352" y="784"/>
                </a:cubicBezTo>
                <a:cubicBezTo>
                  <a:pt x="352" y="783"/>
                  <a:pt x="352" y="783"/>
                  <a:pt x="352" y="783"/>
                </a:cubicBezTo>
                <a:cubicBezTo>
                  <a:pt x="353" y="783"/>
                  <a:pt x="353" y="784"/>
                  <a:pt x="353" y="784"/>
                </a:cubicBezTo>
                <a:cubicBezTo>
                  <a:pt x="354" y="784"/>
                  <a:pt x="355" y="783"/>
                  <a:pt x="356" y="783"/>
                </a:cubicBezTo>
                <a:cubicBezTo>
                  <a:pt x="356" y="783"/>
                  <a:pt x="356" y="783"/>
                  <a:pt x="355" y="783"/>
                </a:cubicBezTo>
                <a:cubicBezTo>
                  <a:pt x="355" y="782"/>
                  <a:pt x="355" y="782"/>
                  <a:pt x="355" y="782"/>
                </a:cubicBezTo>
                <a:cubicBezTo>
                  <a:pt x="355" y="782"/>
                  <a:pt x="355" y="782"/>
                  <a:pt x="355" y="782"/>
                </a:cubicBezTo>
                <a:cubicBezTo>
                  <a:pt x="355" y="782"/>
                  <a:pt x="355" y="782"/>
                  <a:pt x="354" y="783"/>
                </a:cubicBezTo>
                <a:cubicBezTo>
                  <a:pt x="354" y="783"/>
                  <a:pt x="354" y="783"/>
                  <a:pt x="354" y="783"/>
                </a:cubicBezTo>
                <a:cubicBezTo>
                  <a:pt x="354" y="783"/>
                  <a:pt x="354" y="783"/>
                  <a:pt x="354" y="783"/>
                </a:cubicBezTo>
                <a:cubicBezTo>
                  <a:pt x="354" y="782"/>
                  <a:pt x="354" y="781"/>
                  <a:pt x="354" y="781"/>
                </a:cubicBezTo>
                <a:cubicBezTo>
                  <a:pt x="354" y="781"/>
                  <a:pt x="354" y="781"/>
                  <a:pt x="354" y="781"/>
                </a:cubicBezTo>
                <a:cubicBezTo>
                  <a:pt x="353" y="781"/>
                  <a:pt x="353" y="781"/>
                  <a:pt x="353" y="781"/>
                </a:cubicBezTo>
                <a:cubicBezTo>
                  <a:pt x="353" y="781"/>
                  <a:pt x="353" y="781"/>
                  <a:pt x="353" y="781"/>
                </a:cubicBezTo>
                <a:cubicBezTo>
                  <a:pt x="353" y="782"/>
                  <a:pt x="353" y="782"/>
                  <a:pt x="353" y="782"/>
                </a:cubicBezTo>
                <a:cubicBezTo>
                  <a:pt x="353" y="782"/>
                  <a:pt x="353" y="782"/>
                  <a:pt x="353" y="782"/>
                </a:cubicBezTo>
                <a:cubicBezTo>
                  <a:pt x="353" y="782"/>
                  <a:pt x="353" y="782"/>
                  <a:pt x="353" y="781"/>
                </a:cubicBezTo>
                <a:cubicBezTo>
                  <a:pt x="352" y="781"/>
                  <a:pt x="352" y="781"/>
                  <a:pt x="352" y="781"/>
                </a:cubicBezTo>
                <a:cubicBezTo>
                  <a:pt x="352" y="780"/>
                  <a:pt x="352" y="780"/>
                  <a:pt x="352" y="780"/>
                </a:cubicBezTo>
                <a:cubicBezTo>
                  <a:pt x="353" y="780"/>
                  <a:pt x="353" y="780"/>
                  <a:pt x="353" y="780"/>
                </a:cubicBezTo>
                <a:cubicBezTo>
                  <a:pt x="353" y="780"/>
                  <a:pt x="353" y="780"/>
                  <a:pt x="353" y="779"/>
                </a:cubicBezTo>
                <a:cubicBezTo>
                  <a:pt x="353" y="779"/>
                  <a:pt x="353" y="779"/>
                  <a:pt x="353" y="779"/>
                </a:cubicBezTo>
                <a:cubicBezTo>
                  <a:pt x="352" y="779"/>
                  <a:pt x="352" y="779"/>
                  <a:pt x="352" y="780"/>
                </a:cubicBezTo>
                <a:cubicBezTo>
                  <a:pt x="352" y="780"/>
                  <a:pt x="352" y="780"/>
                  <a:pt x="352" y="780"/>
                </a:cubicBezTo>
                <a:cubicBezTo>
                  <a:pt x="351" y="780"/>
                  <a:pt x="352" y="779"/>
                  <a:pt x="352" y="778"/>
                </a:cubicBezTo>
                <a:cubicBezTo>
                  <a:pt x="351" y="779"/>
                  <a:pt x="351" y="779"/>
                  <a:pt x="351" y="779"/>
                </a:cubicBezTo>
                <a:cubicBezTo>
                  <a:pt x="351" y="779"/>
                  <a:pt x="351" y="779"/>
                  <a:pt x="351" y="779"/>
                </a:cubicBezTo>
                <a:cubicBezTo>
                  <a:pt x="351" y="779"/>
                  <a:pt x="350" y="779"/>
                  <a:pt x="350" y="779"/>
                </a:cubicBezTo>
                <a:cubicBezTo>
                  <a:pt x="350" y="778"/>
                  <a:pt x="350" y="778"/>
                  <a:pt x="350" y="777"/>
                </a:cubicBezTo>
                <a:cubicBezTo>
                  <a:pt x="350" y="777"/>
                  <a:pt x="349" y="777"/>
                  <a:pt x="349" y="777"/>
                </a:cubicBezTo>
                <a:cubicBezTo>
                  <a:pt x="349" y="777"/>
                  <a:pt x="349" y="776"/>
                  <a:pt x="349" y="776"/>
                </a:cubicBezTo>
                <a:cubicBezTo>
                  <a:pt x="348" y="776"/>
                  <a:pt x="348" y="776"/>
                  <a:pt x="348" y="776"/>
                </a:cubicBezTo>
                <a:cubicBezTo>
                  <a:pt x="348" y="776"/>
                  <a:pt x="347" y="775"/>
                  <a:pt x="347" y="775"/>
                </a:cubicBezTo>
                <a:cubicBezTo>
                  <a:pt x="347" y="775"/>
                  <a:pt x="347" y="775"/>
                  <a:pt x="347" y="775"/>
                </a:cubicBezTo>
                <a:cubicBezTo>
                  <a:pt x="347" y="775"/>
                  <a:pt x="347" y="775"/>
                  <a:pt x="347" y="775"/>
                </a:cubicBezTo>
                <a:cubicBezTo>
                  <a:pt x="347" y="774"/>
                  <a:pt x="347" y="774"/>
                  <a:pt x="347" y="774"/>
                </a:cubicBezTo>
                <a:cubicBezTo>
                  <a:pt x="348" y="774"/>
                  <a:pt x="348" y="774"/>
                  <a:pt x="349" y="774"/>
                </a:cubicBezTo>
                <a:cubicBezTo>
                  <a:pt x="349" y="774"/>
                  <a:pt x="349" y="774"/>
                  <a:pt x="349" y="774"/>
                </a:cubicBezTo>
                <a:cubicBezTo>
                  <a:pt x="348" y="773"/>
                  <a:pt x="346" y="772"/>
                  <a:pt x="345" y="772"/>
                </a:cubicBezTo>
                <a:cubicBezTo>
                  <a:pt x="345" y="772"/>
                  <a:pt x="345" y="772"/>
                  <a:pt x="344" y="772"/>
                </a:cubicBezTo>
                <a:cubicBezTo>
                  <a:pt x="344" y="772"/>
                  <a:pt x="344" y="772"/>
                  <a:pt x="344" y="772"/>
                </a:cubicBezTo>
                <a:cubicBezTo>
                  <a:pt x="343" y="770"/>
                  <a:pt x="341" y="768"/>
                  <a:pt x="340" y="766"/>
                </a:cubicBezTo>
                <a:cubicBezTo>
                  <a:pt x="339" y="766"/>
                  <a:pt x="339" y="766"/>
                  <a:pt x="338" y="766"/>
                </a:cubicBezTo>
                <a:cubicBezTo>
                  <a:pt x="339" y="765"/>
                  <a:pt x="339" y="765"/>
                  <a:pt x="339" y="765"/>
                </a:cubicBezTo>
                <a:cubicBezTo>
                  <a:pt x="338" y="764"/>
                  <a:pt x="338" y="763"/>
                  <a:pt x="337" y="763"/>
                </a:cubicBezTo>
                <a:cubicBezTo>
                  <a:pt x="337" y="762"/>
                  <a:pt x="337" y="762"/>
                  <a:pt x="337" y="762"/>
                </a:cubicBezTo>
                <a:cubicBezTo>
                  <a:pt x="337" y="762"/>
                  <a:pt x="335" y="760"/>
                  <a:pt x="335" y="760"/>
                </a:cubicBezTo>
                <a:cubicBezTo>
                  <a:pt x="334" y="759"/>
                  <a:pt x="333" y="760"/>
                  <a:pt x="333" y="759"/>
                </a:cubicBezTo>
                <a:cubicBezTo>
                  <a:pt x="333" y="759"/>
                  <a:pt x="333" y="759"/>
                  <a:pt x="332" y="759"/>
                </a:cubicBezTo>
                <a:cubicBezTo>
                  <a:pt x="333" y="758"/>
                  <a:pt x="333" y="757"/>
                  <a:pt x="333" y="756"/>
                </a:cubicBezTo>
                <a:cubicBezTo>
                  <a:pt x="332" y="756"/>
                  <a:pt x="330" y="754"/>
                  <a:pt x="332" y="753"/>
                </a:cubicBezTo>
                <a:cubicBezTo>
                  <a:pt x="332" y="753"/>
                  <a:pt x="332" y="753"/>
                  <a:pt x="332" y="753"/>
                </a:cubicBezTo>
                <a:cubicBezTo>
                  <a:pt x="331" y="752"/>
                  <a:pt x="331" y="752"/>
                  <a:pt x="330" y="752"/>
                </a:cubicBezTo>
                <a:cubicBezTo>
                  <a:pt x="330" y="753"/>
                  <a:pt x="330" y="753"/>
                  <a:pt x="331" y="753"/>
                </a:cubicBezTo>
                <a:cubicBezTo>
                  <a:pt x="330" y="753"/>
                  <a:pt x="331" y="753"/>
                  <a:pt x="330" y="753"/>
                </a:cubicBezTo>
                <a:cubicBezTo>
                  <a:pt x="330" y="753"/>
                  <a:pt x="329" y="753"/>
                  <a:pt x="329" y="753"/>
                </a:cubicBezTo>
                <a:cubicBezTo>
                  <a:pt x="329" y="753"/>
                  <a:pt x="329" y="753"/>
                  <a:pt x="329" y="753"/>
                </a:cubicBezTo>
                <a:cubicBezTo>
                  <a:pt x="329" y="753"/>
                  <a:pt x="329" y="753"/>
                  <a:pt x="329" y="752"/>
                </a:cubicBezTo>
                <a:cubicBezTo>
                  <a:pt x="330" y="753"/>
                  <a:pt x="330" y="753"/>
                  <a:pt x="330" y="753"/>
                </a:cubicBezTo>
                <a:cubicBezTo>
                  <a:pt x="330" y="753"/>
                  <a:pt x="330" y="753"/>
                  <a:pt x="330" y="753"/>
                </a:cubicBezTo>
                <a:cubicBezTo>
                  <a:pt x="330" y="753"/>
                  <a:pt x="330" y="753"/>
                  <a:pt x="330" y="753"/>
                </a:cubicBezTo>
                <a:cubicBezTo>
                  <a:pt x="330" y="751"/>
                  <a:pt x="329" y="751"/>
                  <a:pt x="328" y="750"/>
                </a:cubicBezTo>
                <a:cubicBezTo>
                  <a:pt x="328" y="749"/>
                  <a:pt x="328" y="747"/>
                  <a:pt x="327" y="747"/>
                </a:cubicBezTo>
                <a:cubicBezTo>
                  <a:pt x="327" y="747"/>
                  <a:pt x="327" y="747"/>
                  <a:pt x="327" y="746"/>
                </a:cubicBezTo>
                <a:cubicBezTo>
                  <a:pt x="327" y="746"/>
                  <a:pt x="327" y="746"/>
                  <a:pt x="327" y="745"/>
                </a:cubicBezTo>
                <a:cubicBezTo>
                  <a:pt x="327" y="745"/>
                  <a:pt x="327" y="745"/>
                  <a:pt x="327" y="745"/>
                </a:cubicBezTo>
                <a:cubicBezTo>
                  <a:pt x="326" y="745"/>
                  <a:pt x="326" y="745"/>
                  <a:pt x="326" y="745"/>
                </a:cubicBezTo>
                <a:cubicBezTo>
                  <a:pt x="326" y="745"/>
                  <a:pt x="325" y="744"/>
                  <a:pt x="325" y="744"/>
                </a:cubicBezTo>
                <a:cubicBezTo>
                  <a:pt x="325" y="743"/>
                  <a:pt x="325" y="743"/>
                  <a:pt x="325" y="742"/>
                </a:cubicBezTo>
                <a:cubicBezTo>
                  <a:pt x="325" y="742"/>
                  <a:pt x="324" y="741"/>
                  <a:pt x="324" y="741"/>
                </a:cubicBezTo>
                <a:cubicBezTo>
                  <a:pt x="324" y="740"/>
                  <a:pt x="324" y="740"/>
                  <a:pt x="324" y="740"/>
                </a:cubicBezTo>
                <a:cubicBezTo>
                  <a:pt x="324" y="740"/>
                  <a:pt x="323" y="740"/>
                  <a:pt x="323" y="740"/>
                </a:cubicBezTo>
                <a:cubicBezTo>
                  <a:pt x="323" y="739"/>
                  <a:pt x="323" y="739"/>
                  <a:pt x="323" y="739"/>
                </a:cubicBezTo>
                <a:cubicBezTo>
                  <a:pt x="323" y="738"/>
                  <a:pt x="323" y="738"/>
                  <a:pt x="322" y="738"/>
                </a:cubicBezTo>
                <a:cubicBezTo>
                  <a:pt x="322" y="738"/>
                  <a:pt x="323" y="738"/>
                  <a:pt x="323" y="738"/>
                </a:cubicBezTo>
                <a:cubicBezTo>
                  <a:pt x="322" y="737"/>
                  <a:pt x="322" y="737"/>
                  <a:pt x="322" y="736"/>
                </a:cubicBezTo>
                <a:cubicBezTo>
                  <a:pt x="322" y="736"/>
                  <a:pt x="321" y="736"/>
                  <a:pt x="321" y="735"/>
                </a:cubicBezTo>
                <a:cubicBezTo>
                  <a:pt x="321" y="735"/>
                  <a:pt x="321" y="735"/>
                  <a:pt x="321" y="735"/>
                </a:cubicBezTo>
                <a:cubicBezTo>
                  <a:pt x="321" y="734"/>
                  <a:pt x="321" y="733"/>
                  <a:pt x="321" y="733"/>
                </a:cubicBezTo>
                <a:cubicBezTo>
                  <a:pt x="321" y="733"/>
                  <a:pt x="320" y="732"/>
                  <a:pt x="320" y="732"/>
                </a:cubicBezTo>
                <a:cubicBezTo>
                  <a:pt x="320" y="731"/>
                  <a:pt x="321" y="732"/>
                  <a:pt x="320" y="731"/>
                </a:cubicBezTo>
                <a:cubicBezTo>
                  <a:pt x="320" y="730"/>
                  <a:pt x="320" y="730"/>
                  <a:pt x="319" y="729"/>
                </a:cubicBezTo>
                <a:cubicBezTo>
                  <a:pt x="319" y="728"/>
                  <a:pt x="319" y="728"/>
                  <a:pt x="319" y="728"/>
                </a:cubicBezTo>
                <a:cubicBezTo>
                  <a:pt x="319" y="728"/>
                  <a:pt x="319" y="727"/>
                  <a:pt x="319" y="727"/>
                </a:cubicBezTo>
                <a:cubicBezTo>
                  <a:pt x="318" y="726"/>
                  <a:pt x="319" y="724"/>
                  <a:pt x="318" y="723"/>
                </a:cubicBezTo>
                <a:cubicBezTo>
                  <a:pt x="318" y="723"/>
                  <a:pt x="318" y="721"/>
                  <a:pt x="318" y="720"/>
                </a:cubicBezTo>
                <a:cubicBezTo>
                  <a:pt x="318" y="720"/>
                  <a:pt x="317" y="720"/>
                  <a:pt x="317" y="719"/>
                </a:cubicBezTo>
                <a:cubicBezTo>
                  <a:pt x="316" y="718"/>
                  <a:pt x="318" y="716"/>
                  <a:pt x="317" y="715"/>
                </a:cubicBezTo>
                <a:cubicBezTo>
                  <a:pt x="317" y="714"/>
                  <a:pt x="317" y="714"/>
                  <a:pt x="317" y="713"/>
                </a:cubicBezTo>
                <a:cubicBezTo>
                  <a:pt x="316" y="713"/>
                  <a:pt x="316" y="713"/>
                  <a:pt x="316" y="713"/>
                </a:cubicBezTo>
                <a:cubicBezTo>
                  <a:pt x="316" y="714"/>
                  <a:pt x="316" y="714"/>
                  <a:pt x="316" y="714"/>
                </a:cubicBezTo>
                <a:cubicBezTo>
                  <a:pt x="316" y="715"/>
                  <a:pt x="316" y="715"/>
                  <a:pt x="316" y="715"/>
                </a:cubicBezTo>
                <a:cubicBezTo>
                  <a:pt x="316" y="715"/>
                  <a:pt x="316" y="715"/>
                  <a:pt x="316" y="715"/>
                </a:cubicBezTo>
                <a:cubicBezTo>
                  <a:pt x="316" y="716"/>
                  <a:pt x="316" y="716"/>
                  <a:pt x="316" y="716"/>
                </a:cubicBezTo>
                <a:cubicBezTo>
                  <a:pt x="315" y="716"/>
                  <a:pt x="315" y="716"/>
                  <a:pt x="315" y="716"/>
                </a:cubicBezTo>
                <a:cubicBezTo>
                  <a:pt x="315" y="715"/>
                  <a:pt x="315" y="715"/>
                  <a:pt x="315" y="715"/>
                </a:cubicBezTo>
                <a:cubicBezTo>
                  <a:pt x="315" y="713"/>
                  <a:pt x="316" y="712"/>
                  <a:pt x="315" y="711"/>
                </a:cubicBezTo>
                <a:cubicBezTo>
                  <a:pt x="315" y="711"/>
                  <a:pt x="314" y="711"/>
                  <a:pt x="314" y="711"/>
                </a:cubicBezTo>
                <a:cubicBezTo>
                  <a:pt x="313" y="711"/>
                  <a:pt x="313" y="710"/>
                  <a:pt x="314" y="710"/>
                </a:cubicBezTo>
                <a:cubicBezTo>
                  <a:pt x="313" y="710"/>
                  <a:pt x="314" y="710"/>
                  <a:pt x="313" y="710"/>
                </a:cubicBezTo>
                <a:cubicBezTo>
                  <a:pt x="313" y="710"/>
                  <a:pt x="313" y="710"/>
                  <a:pt x="313" y="710"/>
                </a:cubicBezTo>
                <a:cubicBezTo>
                  <a:pt x="313" y="710"/>
                  <a:pt x="313" y="710"/>
                  <a:pt x="313" y="710"/>
                </a:cubicBezTo>
                <a:cubicBezTo>
                  <a:pt x="313" y="710"/>
                  <a:pt x="313" y="710"/>
                  <a:pt x="313" y="710"/>
                </a:cubicBezTo>
                <a:cubicBezTo>
                  <a:pt x="313" y="710"/>
                  <a:pt x="313" y="710"/>
                  <a:pt x="313" y="709"/>
                </a:cubicBezTo>
                <a:cubicBezTo>
                  <a:pt x="313" y="709"/>
                  <a:pt x="313" y="709"/>
                  <a:pt x="313" y="709"/>
                </a:cubicBezTo>
                <a:cubicBezTo>
                  <a:pt x="314" y="709"/>
                  <a:pt x="314" y="709"/>
                  <a:pt x="315" y="709"/>
                </a:cubicBezTo>
                <a:cubicBezTo>
                  <a:pt x="315" y="708"/>
                  <a:pt x="315" y="708"/>
                  <a:pt x="315" y="708"/>
                </a:cubicBezTo>
                <a:cubicBezTo>
                  <a:pt x="314" y="708"/>
                  <a:pt x="314" y="708"/>
                  <a:pt x="314" y="708"/>
                </a:cubicBezTo>
                <a:cubicBezTo>
                  <a:pt x="314" y="707"/>
                  <a:pt x="314" y="707"/>
                  <a:pt x="313" y="707"/>
                </a:cubicBezTo>
                <a:cubicBezTo>
                  <a:pt x="314" y="706"/>
                  <a:pt x="315" y="705"/>
                  <a:pt x="316" y="705"/>
                </a:cubicBezTo>
                <a:cubicBezTo>
                  <a:pt x="316" y="704"/>
                  <a:pt x="315" y="704"/>
                  <a:pt x="314" y="703"/>
                </a:cubicBezTo>
                <a:cubicBezTo>
                  <a:pt x="314" y="703"/>
                  <a:pt x="314" y="702"/>
                  <a:pt x="314" y="702"/>
                </a:cubicBezTo>
                <a:cubicBezTo>
                  <a:pt x="314" y="702"/>
                  <a:pt x="314" y="702"/>
                  <a:pt x="313" y="702"/>
                </a:cubicBezTo>
                <a:cubicBezTo>
                  <a:pt x="313" y="702"/>
                  <a:pt x="313" y="701"/>
                  <a:pt x="313" y="701"/>
                </a:cubicBezTo>
                <a:cubicBezTo>
                  <a:pt x="313" y="701"/>
                  <a:pt x="313" y="701"/>
                  <a:pt x="313" y="701"/>
                </a:cubicBezTo>
                <a:cubicBezTo>
                  <a:pt x="313" y="700"/>
                  <a:pt x="313" y="700"/>
                  <a:pt x="313" y="700"/>
                </a:cubicBezTo>
                <a:cubicBezTo>
                  <a:pt x="313" y="701"/>
                  <a:pt x="313" y="701"/>
                  <a:pt x="313" y="702"/>
                </a:cubicBezTo>
                <a:cubicBezTo>
                  <a:pt x="314" y="702"/>
                  <a:pt x="314" y="702"/>
                  <a:pt x="314" y="701"/>
                </a:cubicBezTo>
                <a:cubicBezTo>
                  <a:pt x="314" y="701"/>
                  <a:pt x="314" y="701"/>
                  <a:pt x="314" y="701"/>
                </a:cubicBezTo>
                <a:cubicBezTo>
                  <a:pt x="314" y="700"/>
                  <a:pt x="314" y="700"/>
                  <a:pt x="314" y="700"/>
                </a:cubicBezTo>
                <a:cubicBezTo>
                  <a:pt x="314" y="700"/>
                  <a:pt x="314" y="700"/>
                  <a:pt x="314" y="700"/>
                </a:cubicBezTo>
                <a:cubicBezTo>
                  <a:pt x="314" y="700"/>
                  <a:pt x="314" y="700"/>
                  <a:pt x="315" y="700"/>
                </a:cubicBezTo>
                <a:cubicBezTo>
                  <a:pt x="315" y="700"/>
                  <a:pt x="315" y="699"/>
                  <a:pt x="315" y="699"/>
                </a:cubicBezTo>
                <a:cubicBezTo>
                  <a:pt x="315" y="699"/>
                  <a:pt x="315" y="699"/>
                  <a:pt x="315" y="699"/>
                </a:cubicBezTo>
                <a:cubicBezTo>
                  <a:pt x="314" y="699"/>
                  <a:pt x="314" y="699"/>
                  <a:pt x="314" y="699"/>
                </a:cubicBezTo>
                <a:cubicBezTo>
                  <a:pt x="313" y="699"/>
                  <a:pt x="313" y="699"/>
                  <a:pt x="313" y="699"/>
                </a:cubicBezTo>
                <a:cubicBezTo>
                  <a:pt x="313" y="698"/>
                  <a:pt x="313" y="698"/>
                  <a:pt x="313" y="698"/>
                </a:cubicBezTo>
                <a:cubicBezTo>
                  <a:pt x="313" y="697"/>
                  <a:pt x="313" y="697"/>
                  <a:pt x="313" y="697"/>
                </a:cubicBezTo>
                <a:cubicBezTo>
                  <a:pt x="313" y="697"/>
                  <a:pt x="313" y="697"/>
                  <a:pt x="313" y="698"/>
                </a:cubicBezTo>
                <a:cubicBezTo>
                  <a:pt x="313" y="698"/>
                  <a:pt x="312" y="698"/>
                  <a:pt x="312" y="698"/>
                </a:cubicBezTo>
                <a:cubicBezTo>
                  <a:pt x="312" y="698"/>
                  <a:pt x="312" y="697"/>
                  <a:pt x="312" y="697"/>
                </a:cubicBezTo>
                <a:cubicBezTo>
                  <a:pt x="312" y="697"/>
                  <a:pt x="312" y="697"/>
                  <a:pt x="312" y="697"/>
                </a:cubicBezTo>
                <a:cubicBezTo>
                  <a:pt x="312" y="696"/>
                  <a:pt x="313" y="697"/>
                  <a:pt x="312" y="696"/>
                </a:cubicBezTo>
                <a:cubicBezTo>
                  <a:pt x="312" y="696"/>
                  <a:pt x="313" y="696"/>
                  <a:pt x="313" y="696"/>
                </a:cubicBezTo>
                <a:cubicBezTo>
                  <a:pt x="313" y="696"/>
                  <a:pt x="313" y="696"/>
                  <a:pt x="313" y="696"/>
                </a:cubicBezTo>
                <a:cubicBezTo>
                  <a:pt x="313" y="696"/>
                  <a:pt x="313" y="696"/>
                  <a:pt x="313" y="696"/>
                </a:cubicBezTo>
                <a:cubicBezTo>
                  <a:pt x="313" y="696"/>
                  <a:pt x="314" y="696"/>
                  <a:pt x="314" y="696"/>
                </a:cubicBezTo>
                <a:cubicBezTo>
                  <a:pt x="314" y="696"/>
                  <a:pt x="314" y="696"/>
                  <a:pt x="314" y="696"/>
                </a:cubicBezTo>
                <a:cubicBezTo>
                  <a:pt x="315" y="695"/>
                  <a:pt x="314" y="695"/>
                  <a:pt x="314" y="695"/>
                </a:cubicBezTo>
                <a:cubicBezTo>
                  <a:pt x="314" y="694"/>
                  <a:pt x="314" y="695"/>
                  <a:pt x="314" y="694"/>
                </a:cubicBezTo>
                <a:cubicBezTo>
                  <a:pt x="314" y="694"/>
                  <a:pt x="314" y="694"/>
                  <a:pt x="314" y="694"/>
                </a:cubicBezTo>
                <a:cubicBezTo>
                  <a:pt x="314" y="694"/>
                  <a:pt x="314" y="694"/>
                  <a:pt x="314" y="694"/>
                </a:cubicBezTo>
                <a:cubicBezTo>
                  <a:pt x="313" y="694"/>
                  <a:pt x="313" y="694"/>
                  <a:pt x="313" y="694"/>
                </a:cubicBezTo>
                <a:cubicBezTo>
                  <a:pt x="314" y="693"/>
                  <a:pt x="314" y="693"/>
                  <a:pt x="314" y="693"/>
                </a:cubicBezTo>
                <a:cubicBezTo>
                  <a:pt x="315" y="692"/>
                  <a:pt x="314" y="691"/>
                  <a:pt x="314" y="690"/>
                </a:cubicBezTo>
                <a:cubicBezTo>
                  <a:pt x="314" y="690"/>
                  <a:pt x="315" y="689"/>
                  <a:pt x="315" y="689"/>
                </a:cubicBezTo>
                <a:cubicBezTo>
                  <a:pt x="315" y="688"/>
                  <a:pt x="315" y="688"/>
                  <a:pt x="315" y="687"/>
                </a:cubicBezTo>
                <a:cubicBezTo>
                  <a:pt x="315" y="686"/>
                  <a:pt x="315" y="685"/>
                  <a:pt x="315" y="684"/>
                </a:cubicBezTo>
                <a:cubicBezTo>
                  <a:pt x="315" y="684"/>
                  <a:pt x="315" y="684"/>
                  <a:pt x="315" y="684"/>
                </a:cubicBezTo>
                <a:cubicBezTo>
                  <a:pt x="315" y="684"/>
                  <a:pt x="315" y="684"/>
                  <a:pt x="314" y="684"/>
                </a:cubicBezTo>
                <a:cubicBezTo>
                  <a:pt x="314" y="684"/>
                  <a:pt x="314" y="684"/>
                  <a:pt x="314" y="684"/>
                </a:cubicBezTo>
                <a:cubicBezTo>
                  <a:pt x="314" y="684"/>
                  <a:pt x="314" y="686"/>
                  <a:pt x="314" y="687"/>
                </a:cubicBezTo>
                <a:cubicBezTo>
                  <a:pt x="314" y="687"/>
                  <a:pt x="313" y="688"/>
                  <a:pt x="313" y="689"/>
                </a:cubicBezTo>
                <a:cubicBezTo>
                  <a:pt x="314" y="689"/>
                  <a:pt x="313" y="689"/>
                  <a:pt x="314" y="689"/>
                </a:cubicBezTo>
                <a:cubicBezTo>
                  <a:pt x="314" y="690"/>
                  <a:pt x="314" y="690"/>
                  <a:pt x="314" y="691"/>
                </a:cubicBezTo>
                <a:cubicBezTo>
                  <a:pt x="314" y="691"/>
                  <a:pt x="314" y="691"/>
                  <a:pt x="314" y="691"/>
                </a:cubicBezTo>
                <a:cubicBezTo>
                  <a:pt x="313" y="691"/>
                  <a:pt x="313" y="691"/>
                  <a:pt x="313" y="690"/>
                </a:cubicBezTo>
                <a:cubicBezTo>
                  <a:pt x="313" y="691"/>
                  <a:pt x="313" y="691"/>
                  <a:pt x="313" y="691"/>
                </a:cubicBezTo>
                <a:cubicBezTo>
                  <a:pt x="313" y="691"/>
                  <a:pt x="313" y="691"/>
                  <a:pt x="313" y="692"/>
                </a:cubicBezTo>
                <a:cubicBezTo>
                  <a:pt x="313" y="691"/>
                  <a:pt x="312" y="690"/>
                  <a:pt x="312" y="690"/>
                </a:cubicBezTo>
                <a:cubicBezTo>
                  <a:pt x="312" y="690"/>
                  <a:pt x="312" y="690"/>
                  <a:pt x="312" y="690"/>
                </a:cubicBezTo>
                <a:cubicBezTo>
                  <a:pt x="312" y="690"/>
                  <a:pt x="312" y="690"/>
                  <a:pt x="312" y="690"/>
                </a:cubicBezTo>
                <a:cubicBezTo>
                  <a:pt x="311" y="690"/>
                  <a:pt x="311" y="690"/>
                  <a:pt x="311" y="690"/>
                </a:cubicBezTo>
                <a:cubicBezTo>
                  <a:pt x="311" y="690"/>
                  <a:pt x="311" y="690"/>
                  <a:pt x="311" y="690"/>
                </a:cubicBezTo>
                <a:cubicBezTo>
                  <a:pt x="311" y="690"/>
                  <a:pt x="311" y="690"/>
                  <a:pt x="311" y="690"/>
                </a:cubicBezTo>
                <a:cubicBezTo>
                  <a:pt x="311" y="690"/>
                  <a:pt x="311" y="690"/>
                  <a:pt x="311" y="690"/>
                </a:cubicBezTo>
                <a:cubicBezTo>
                  <a:pt x="311" y="690"/>
                  <a:pt x="311" y="690"/>
                  <a:pt x="311" y="689"/>
                </a:cubicBezTo>
                <a:cubicBezTo>
                  <a:pt x="311" y="689"/>
                  <a:pt x="311" y="689"/>
                  <a:pt x="311" y="689"/>
                </a:cubicBezTo>
                <a:cubicBezTo>
                  <a:pt x="311" y="689"/>
                  <a:pt x="311" y="689"/>
                  <a:pt x="311" y="689"/>
                </a:cubicBezTo>
                <a:cubicBezTo>
                  <a:pt x="311" y="689"/>
                  <a:pt x="312" y="689"/>
                  <a:pt x="312" y="690"/>
                </a:cubicBezTo>
                <a:cubicBezTo>
                  <a:pt x="312" y="688"/>
                  <a:pt x="312" y="687"/>
                  <a:pt x="313" y="685"/>
                </a:cubicBezTo>
                <a:cubicBezTo>
                  <a:pt x="313" y="685"/>
                  <a:pt x="313" y="685"/>
                  <a:pt x="313" y="685"/>
                </a:cubicBezTo>
                <a:cubicBezTo>
                  <a:pt x="312" y="685"/>
                  <a:pt x="312" y="685"/>
                  <a:pt x="312" y="685"/>
                </a:cubicBezTo>
                <a:cubicBezTo>
                  <a:pt x="312" y="685"/>
                  <a:pt x="311" y="685"/>
                  <a:pt x="311" y="685"/>
                </a:cubicBezTo>
                <a:cubicBezTo>
                  <a:pt x="311" y="685"/>
                  <a:pt x="311" y="685"/>
                  <a:pt x="311" y="684"/>
                </a:cubicBezTo>
                <a:cubicBezTo>
                  <a:pt x="312" y="684"/>
                  <a:pt x="311" y="683"/>
                  <a:pt x="311" y="682"/>
                </a:cubicBezTo>
                <a:cubicBezTo>
                  <a:pt x="312" y="682"/>
                  <a:pt x="312" y="682"/>
                  <a:pt x="312" y="681"/>
                </a:cubicBezTo>
                <a:cubicBezTo>
                  <a:pt x="312" y="681"/>
                  <a:pt x="312" y="680"/>
                  <a:pt x="312" y="680"/>
                </a:cubicBezTo>
                <a:cubicBezTo>
                  <a:pt x="312" y="679"/>
                  <a:pt x="312" y="680"/>
                  <a:pt x="312" y="679"/>
                </a:cubicBezTo>
                <a:cubicBezTo>
                  <a:pt x="313" y="680"/>
                  <a:pt x="313" y="681"/>
                  <a:pt x="313" y="682"/>
                </a:cubicBezTo>
                <a:cubicBezTo>
                  <a:pt x="313" y="682"/>
                  <a:pt x="313" y="682"/>
                  <a:pt x="314" y="682"/>
                </a:cubicBezTo>
                <a:cubicBezTo>
                  <a:pt x="314" y="681"/>
                  <a:pt x="314" y="681"/>
                  <a:pt x="313" y="681"/>
                </a:cubicBezTo>
                <a:cubicBezTo>
                  <a:pt x="314" y="680"/>
                  <a:pt x="314" y="680"/>
                  <a:pt x="314" y="680"/>
                </a:cubicBezTo>
                <a:cubicBezTo>
                  <a:pt x="315" y="680"/>
                  <a:pt x="315" y="680"/>
                  <a:pt x="316" y="679"/>
                </a:cubicBezTo>
                <a:cubicBezTo>
                  <a:pt x="316" y="679"/>
                  <a:pt x="316" y="679"/>
                  <a:pt x="316" y="679"/>
                </a:cubicBezTo>
                <a:cubicBezTo>
                  <a:pt x="316" y="680"/>
                  <a:pt x="316" y="679"/>
                  <a:pt x="316" y="680"/>
                </a:cubicBezTo>
                <a:cubicBezTo>
                  <a:pt x="316" y="680"/>
                  <a:pt x="316" y="680"/>
                  <a:pt x="316" y="680"/>
                </a:cubicBezTo>
                <a:cubicBezTo>
                  <a:pt x="316" y="680"/>
                  <a:pt x="316" y="680"/>
                  <a:pt x="316" y="680"/>
                </a:cubicBezTo>
                <a:cubicBezTo>
                  <a:pt x="316" y="680"/>
                  <a:pt x="317" y="679"/>
                  <a:pt x="317" y="679"/>
                </a:cubicBezTo>
                <a:cubicBezTo>
                  <a:pt x="317" y="679"/>
                  <a:pt x="317" y="677"/>
                  <a:pt x="317" y="677"/>
                </a:cubicBezTo>
                <a:cubicBezTo>
                  <a:pt x="317" y="676"/>
                  <a:pt x="317" y="676"/>
                  <a:pt x="317" y="676"/>
                </a:cubicBezTo>
                <a:cubicBezTo>
                  <a:pt x="316" y="676"/>
                  <a:pt x="316" y="676"/>
                  <a:pt x="316" y="676"/>
                </a:cubicBezTo>
                <a:cubicBezTo>
                  <a:pt x="316" y="677"/>
                  <a:pt x="316" y="677"/>
                  <a:pt x="316" y="679"/>
                </a:cubicBezTo>
                <a:cubicBezTo>
                  <a:pt x="315" y="679"/>
                  <a:pt x="315" y="679"/>
                  <a:pt x="314" y="679"/>
                </a:cubicBezTo>
                <a:cubicBezTo>
                  <a:pt x="313" y="679"/>
                  <a:pt x="313" y="678"/>
                  <a:pt x="313" y="678"/>
                </a:cubicBezTo>
                <a:cubicBezTo>
                  <a:pt x="313" y="678"/>
                  <a:pt x="313" y="678"/>
                  <a:pt x="313" y="679"/>
                </a:cubicBezTo>
                <a:cubicBezTo>
                  <a:pt x="313" y="679"/>
                  <a:pt x="313" y="679"/>
                  <a:pt x="313" y="679"/>
                </a:cubicBezTo>
                <a:cubicBezTo>
                  <a:pt x="313" y="679"/>
                  <a:pt x="313" y="679"/>
                  <a:pt x="313" y="679"/>
                </a:cubicBezTo>
                <a:cubicBezTo>
                  <a:pt x="313" y="679"/>
                  <a:pt x="313" y="679"/>
                  <a:pt x="312" y="679"/>
                </a:cubicBezTo>
                <a:cubicBezTo>
                  <a:pt x="312" y="679"/>
                  <a:pt x="312" y="678"/>
                  <a:pt x="312" y="678"/>
                </a:cubicBezTo>
                <a:cubicBezTo>
                  <a:pt x="312" y="677"/>
                  <a:pt x="312" y="678"/>
                  <a:pt x="312" y="677"/>
                </a:cubicBezTo>
                <a:cubicBezTo>
                  <a:pt x="311" y="677"/>
                  <a:pt x="311" y="677"/>
                  <a:pt x="311" y="677"/>
                </a:cubicBezTo>
                <a:cubicBezTo>
                  <a:pt x="312" y="677"/>
                  <a:pt x="312" y="677"/>
                  <a:pt x="312" y="677"/>
                </a:cubicBezTo>
                <a:cubicBezTo>
                  <a:pt x="312" y="677"/>
                  <a:pt x="312" y="677"/>
                  <a:pt x="312" y="677"/>
                </a:cubicBezTo>
                <a:cubicBezTo>
                  <a:pt x="313" y="677"/>
                  <a:pt x="313" y="677"/>
                  <a:pt x="313" y="677"/>
                </a:cubicBezTo>
                <a:cubicBezTo>
                  <a:pt x="313" y="676"/>
                  <a:pt x="313" y="676"/>
                  <a:pt x="313" y="676"/>
                </a:cubicBezTo>
                <a:cubicBezTo>
                  <a:pt x="314" y="675"/>
                  <a:pt x="314" y="672"/>
                  <a:pt x="315" y="671"/>
                </a:cubicBezTo>
                <a:cubicBezTo>
                  <a:pt x="315" y="670"/>
                  <a:pt x="315" y="670"/>
                  <a:pt x="315" y="670"/>
                </a:cubicBezTo>
                <a:cubicBezTo>
                  <a:pt x="315" y="671"/>
                  <a:pt x="315" y="671"/>
                  <a:pt x="314" y="671"/>
                </a:cubicBezTo>
                <a:cubicBezTo>
                  <a:pt x="314" y="670"/>
                  <a:pt x="314" y="670"/>
                  <a:pt x="314" y="670"/>
                </a:cubicBezTo>
                <a:cubicBezTo>
                  <a:pt x="314" y="669"/>
                  <a:pt x="314" y="669"/>
                  <a:pt x="314" y="669"/>
                </a:cubicBezTo>
                <a:cubicBezTo>
                  <a:pt x="315" y="669"/>
                  <a:pt x="315" y="669"/>
                  <a:pt x="315" y="669"/>
                </a:cubicBezTo>
                <a:cubicBezTo>
                  <a:pt x="315" y="669"/>
                  <a:pt x="315" y="669"/>
                  <a:pt x="315" y="669"/>
                </a:cubicBezTo>
                <a:cubicBezTo>
                  <a:pt x="315" y="669"/>
                  <a:pt x="315" y="668"/>
                  <a:pt x="315" y="668"/>
                </a:cubicBezTo>
                <a:cubicBezTo>
                  <a:pt x="314" y="668"/>
                  <a:pt x="315" y="668"/>
                  <a:pt x="315" y="667"/>
                </a:cubicBezTo>
                <a:cubicBezTo>
                  <a:pt x="315" y="666"/>
                  <a:pt x="315" y="666"/>
                  <a:pt x="315" y="666"/>
                </a:cubicBezTo>
                <a:cubicBezTo>
                  <a:pt x="316" y="666"/>
                  <a:pt x="316" y="666"/>
                  <a:pt x="316" y="666"/>
                </a:cubicBezTo>
                <a:cubicBezTo>
                  <a:pt x="316" y="665"/>
                  <a:pt x="316" y="665"/>
                  <a:pt x="317" y="665"/>
                </a:cubicBezTo>
                <a:cubicBezTo>
                  <a:pt x="317" y="665"/>
                  <a:pt x="317" y="665"/>
                  <a:pt x="317" y="665"/>
                </a:cubicBezTo>
                <a:cubicBezTo>
                  <a:pt x="317" y="665"/>
                  <a:pt x="317" y="665"/>
                  <a:pt x="317" y="665"/>
                </a:cubicBezTo>
                <a:cubicBezTo>
                  <a:pt x="317" y="666"/>
                  <a:pt x="317" y="666"/>
                  <a:pt x="317" y="666"/>
                </a:cubicBezTo>
                <a:cubicBezTo>
                  <a:pt x="317" y="666"/>
                  <a:pt x="317" y="666"/>
                  <a:pt x="317" y="666"/>
                </a:cubicBezTo>
                <a:cubicBezTo>
                  <a:pt x="317" y="665"/>
                  <a:pt x="317" y="665"/>
                  <a:pt x="317" y="664"/>
                </a:cubicBezTo>
                <a:cubicBezTo>
                  <a:pt x="317" y="664"/>
                  <a:pt x="316" y="664"/>
                  <a:pt x="315" y="664"/>
                </a:cubicBezTo>
                <a:cubicBezTo>
                  <a:pt x="315" y="663"/>
                  <a:pt x="315" y="663"/>
                  <a:pt x="315" y="663"/>
                </a:cubicBezTo>
                <a:cubicBezTo>
                  <a:pt x="315" y="662"/>
                  <a:pt x="315" y="662"/>
                  <a:pt x="315" y="662"/>
                </a:cubicBezTo>
                <a:cubicBezTo>
                  <a:pt x="315" y="662"/>
                  <a:pt x="315" y="662"/>
                  <a:pt x="315" y="663"/>
                </a:cubicBezTo>
                <a:cubicBezTo>
                  <a:pt x="316" y="663"/>
                  <a:pt x="316" y="663"/>
                  <a:pt x="316" y="663"/>
                </a:cubicBezTo>
                <a:cubicBezTo>
                  <a:pt x="316" y="663"/>
                  <a:pt x="316" y="662"/>
                  <a:pt x="316" y="662"/>
                </a:cubicBezTo>
                <a:cubicBezTo>
                  <a:pt x="316" y="661"/>
                  <a:pt x="318" y="661"/>
                  <a:pt x="318" y="660"/>
                </a:cubicBezTo>
                <a:cubicBezTo>
                  <a:pt x="318" y="659"/>
                  <a:pt x="318" y="659"/>
                  <a:pt x="318" y="659"/>
                </a:cubicBezTo>
                <a:cubicBezTo>
                  <a:pt x="319" y="659"/>
                  <a:pt x="319" y="660"/>
                  <a:pt x="320" y="660"/>
                </a:cubicBezTo>
                <a:cubicBezTo>
                  <a:pt x="320" y="660"/>
                  <a:pt x="320" y="660"/>
                  <a:pt x="320" y="660"/>
                </a:cubicBezTo>
                <a:cubicBezTo>
                  <a:pt x="321" y="660"/>
                  <a:pt x="321" y="660"/>
                  <a:pt x="321" y="660"/>
                </a:cubicBezTo>
                <a:cubicBezTo>
                  <a:pt x="321" y="661"/>
                  <a:pt x="320" y="662"/>
                  <a:pt x="319" y="663"/>
                </a:cubicBezTo>
                <a:cubicBezTo>
                  <a:pt x="319" y="663"/>
                  <a:pt x="318" y="663"/>
                  <a:pt x="318" y="663"/>
                </a:cubicBezTo>
                <a:cubicBezTo>
                  <a:pt x="318" y="663"/>
                  <a:pt x="318" y="663"/>
                  <a:pt x="318" y="663"/>
                </a:cubicBezTo>
                <a:cubicBezTo>
                  <a:pt x="318" y="663"/>
                  <a:pt x="318" y="663"/>
                  <a:pt x="318" y="663"/>
                </a:cubicBezTo>
                <a:cubicBezTo>
                  <a:pt x="318" y="664"/>
                  <a:pt x="318" y="664"/>
                  <a:pt x="318" y="664"/>
                </a:cubicBezTo>
                <a:cubicBezTo>
                  <a:pt x="318" y="664"/>
                  <a:pt x="318" y="664"/>
                  <a:pt x="319" y="664"/>
                </a:cubicBezTo>
                <a:cubicBezTo>
                  <a:pt x="319" y="665"/>
                  <a:pt x="319" y="665"/>
                  <a:pt x="318" y="665"/>
                </a:cubicBezTo>
                <a:cubicBezTo>
                  <a:pt x="318" y="665"/>
                  <a:pt x="318" y="665"/>
                  <a:pt x="318" y="665"/>
                </a:cubicBezTo>
                <a:cubicBezTo>
                  <a:pt x="317" y="665"/>
                  <a:pt x="317" y="666"/>
                  <a:pt x="317" y="667"/>
                </a:cubicBezTo>
                <a:cubicBezTo>
                  <a:pt x="316" y="667"/>
                  <a:pt x="316" y="667"/>
                  <a:pt x="316" y="667"/>
                </a:cubicBezTo>
                <a:cubicBezTo>
                  <a:pt x="316" y="667"/>
                  <a:pt x="316" y="668"/>
                  <a:pt x="316" y="668"/>
                </a:cubicBezTo>
                <a:cubicBezTo>
                  <a:pt x="316" y="669"/>
                  <a:pt x="316" y="669"/>
                  <a:pt x="316" y="669"/>
                </a:cubicBezTo>
                <a:cubicBezTo>
                  <a:pt x="317" y="669"/>
                  <a:pt x="317" y="669"/>
                  <a:pt x="317" y="669"/>
                </a:cubicBezTo>
                <a:cubicBezTo>
                  <a:pt x="317" y="668"/>
                  <a:pt x="317" y="668"/>
                  <a:pt x="317" y="668"/>
                </a:cubicBezTo>
                <a:cubicBezTo>
                  <a:pt x="317" y="668"/>
                  <a:pt x="318" y="668"/>
                  <a:pt x="318" y="668"/>
                </a:cubicBezTo>
                <a:cubicBezTo>
                  <a:pt x="318" y="668"/>
                  <a:pt x="318" y="667"/>
                  <a:pt x="318" y="667"/>
                </a:cubicBezTo>
                <a:cubicBezTo>
                  <a:pt x="319" y="667"/>
                  <a:pt x="319" y="667"/>
                  <a:pt x="319" y="667"/>
                </a:cubicBezTo>
                <a:cubicBezTo>
                  <a:pt x="319" y="667"/>
                  <a:pt x="319" y="667"/>
                  <a:pt x="319" y="666"/>
                </a:cubicBezTo>
                <a:cubicBezTo>
                  <a:pt x="320" y="666"/>
                  <a:pt x="319" y="666"/>
                  <a:pt x="320" y="666"/>
                </a:cubicBezTo>
                <a:cubicBezTo>
                  <a:pt x="320" y="666"/>
                  <a:pt x="320" y="666"/>
                  <a:pt x="320" y="666"/>
                </a:cubicBezTo>
                <a:cubicBezTo>
                  <a:pt x="320" y="666"/>
                  <a:pt x="320" y="666"/>
                  <a:pt x="320" y="666"/>
                </a:cubicBezTo>
                <a:cubicBezTo>
                  <a:pt x="320" y="666"/>
                  <a:pt x="320" y="666"/>
                  <a:pt x="320" y="666"/>
                </a:cubicBezTo>
                <a:cubicBezTo>
                  <a:pt x="320" y="666"/>
                  <a:pt x="320" y="665"/>
                  <a:pt x="320" y="665"/>
                </a:cubicBezTo>
                <a:cubicBezTo>
                  <a:pt x="320" y="664"/>
                  <a:pt x="320" y="664"/>
                  <a:pt x="320" y="664"/>
                </a:cubicBezTo>
                <a:cubicBezTo>
                  <a:pt x="321" y="664"/>
                  <a:pt x="321" y="664"/>
                  <a:pt x="321" y="664"/>
                </a:cubicBezTo>
                <a:cubicBezTo>
                  <a:pt x="321" y="664"/>
                  <a:pt x="321" y="664"/>
                  <a:pt x="320" y="663"/>
                </a:cubicBezTo>
                <a:cubicBezTo>
                  <a:pt x="321" y="663"/>
                  <a:pt x="321" y="663"/>
                  <a:pt x="321" y="662"/>
                </a:cubicBezTo>
                <a:cubicBezTo>
                  <a:pt x="322" y="662"/>
                  <a:pt x="322" y="662"/>
                  <a:pt x="322" y="662"/>
                </a:cubicBezTo>
                <a:cubicBezTo>
                  <a:pt x="322" y="660"/>
                  <a:pt x="323" y="659"/>
                  <a:pt x="324" y="658"/>
                </a:cubicBezTo>
                <a:cubicBezTo>
                  <a:pt x="324" y="657"/>
                  <a:pt x="324" y="657"/>
                  <a:pt x="324" y="657"/>
                </a:cubicBezTo>
                <a:cubicBezTo>
                  <a:pt x="324" y="656"/>
                  <a:pt x="324" y="655"/>
                  <a:pt x="324" y="655"/>
                </a:cubicBezTo>
                <a:cubicBezTo>
                  <a:pt x="324" y="654"/>
                  <a:pt x="324" y="654"/>
                  <a:pt x="324" y="654"/>
                </a:cubicBezTo>
                <a:cubicBezTo>
                  <a:pt x="325" y="654"/>
                  <a:pt x="325" y="654"/>
                  <a:pt x="325" y="654"/>
                </a:cubicBezTo>
                <a:cubicBezTo>
                  <a:pt x="325" y="655"/>
                  <a:pt x="325" y="655"/>
                  <a:pt x="324" y="655"/>
                </a:cubicBezTo>
                <a:cubicBezTo>
                  <a:pt x="324" y="656"/>
                  <a:pt x="324" y="656"/>
                  <a:pt x="324" y="656"/>
                </a:cubicBezTo>
                <a:cubicBezTo>
                  <a:pt x="325" y="656"/>
                  <a:pt x="325" y="656"/>
                  <a:pt x="325" y="656"/>
                </a:cubicBezTo>
                <a:cubicBezTo>
                  <a:pt x="326" y="656"/>
                  <a:pt x="326" y="655"/>
                  <a:pt x="327" y="654"/>
                </a:cubicBezTo>
                <a:cubicBezTo>
                  <a:pt x="327" y="654"/>
                  <a:pt x="327" y="653"/>
                  <a:pt x="326" y="653"/>
                </a:cubicBezTo>
                <a:cubicBezTo>
                  <a:pt x="326" y="653"/>
                  <a:pt x="326" y="653"/>
                  <a:pt x="326" y="653"/>
                </a:cubicBezTo>
                <a:cubicBezTo>
                  <a:pt x="327" y="652"/>
                  <a:pt x="327" y="652"/>
                  <a:pt x="327" y="651"/>
                </a:cubicBezTo>
                <a:cubicBezTo>
                  <a:pt x="328" y="651"/>
                  <a:pt x="328" y="651"/>
                  <a:pt x="328" y="651"/>
                </a:cubicBezTo>
                <a:cubicBezTo>
                  <a:pt x="328" y="651"/>
                  <a:pt x="328" y="651"/>
                  <a:pt x="328" y="651"/>
                </a:cubicBezTo>
                <a:cubicBezTo>
                  <a:pt x="329" y="651"/>
                  <a:pt x="328" y="651"/>
                  <a:pt x="329" y="651"/>
                </a:cubicBezTo>
                <a:cubicBezTo>
                  <a:pt x="329" y="651"/>
                  <a:pt x="329" y="651"/>
                  <a:pt x="329" y="651"/>
                </a:cubicBezTo>
                <a:cubicBezTo>
                  <a:pt x="329" y="651"/>
                  <a:pt x="329" y="651"/>
                  <a:pt x="329" y="651"/>
                </a:cubicBezTo>
                <a:cubicBezTo>
                  <a:pt x="329" y="650"/>
                  <a:pt x="329" y="650"/>
                  <a:pt x="329" y="649"/>
                </a:cubicBezTo>
                <a:cubicBezTo>
                  <a:pt x="330" y="649"/>
                  <a:pt x="330" y="649"/>
                  <a:pt x="330" y="649"/>
                </a:cubicBezTo>
                <a:cubicBezTo>
                  <a:pt x="330" y="650"/>
                  <a:pt x="329" y="651"/>
                  <a:pt x="328" y="652"/>
                </a:cubicBezTo>
                <a:cubicBezTo>
                  <a:pt x="328" y="652"/>
                  <a:pt x="328" y="652"/>
                  <a:pt x="328" y="652"/>
                </a:cubicBezTo>
                <a:cubicBezTo>
                  <a:pt x="329" y="652"/>
                  <a:pt x="329" y="652"/>
                  <a:pt x="329" y="652"/>
                </a:cubicBezTo>
                <a:cubicBezTo>
                  <a:pt x="329" y="652"/>
                  <a:pt x="329" y="652"/>
                  <a:pt x="329" y="652"/>
                </a:cubicBezTo>
                <a:cubicBezTo>
                  <a:pt x="329" y="652"/>
                  <a:pt x="329" y="652"/>
                  <a:pt x="329" y="652"/>
                </a:cubicBezTo>
                <a:cubicBezTo>
                  <a:pt x="329" y="652"/>
                  <a:pt x="329" y="652"/>
                  <a:pt x="329" y="651"/>
                </a:cubicBezTo>
                <a:cubicBezTo>
                  <a:pt x="330" y="651"/>
                  <a:pt x="330" y="651"/>
                  <a:pt x="330" y="651"/>
                </a:cubicBezTo>
                <a:cubicBezTo>
                  <a:pt x="330" y="651"/>
                  <a:pt x="330" y="650"/>
                  <a:pt x="330" y="650"/>
                </a:cubicBezTo>
                <a:cubicBezTo>
                  <a:pt x="330" y="650"/>
                  <a:pt x="330" y="650"/>
                  <a:pt x="330" y="650"/>
                </a:cubicBezTo>
                <a:cubicBezTo>
                  <a:pt x="331" y="650"/>
                  <a:pt x="331" y="650"/>
                  <a:pt x="332" y="650"/>
                </a:cubicBezTo>
                <a:cubicBezTo>
                  <a:pt x="333" y="650"/>
                  <a:pt x="333" y="650"/>
                  <a:pt x="333" y="650"/>
                </a:cubicBezTo>
                <a:cubicBezTo>
                  <a:pt x="333" y="650"/>
                  <a:pt x="333" y="650"/>
                  <a:pt x="332" y="649"/>
                </a:cubicBezTo>
                <a:cubicBezTo>
                  <a:pt x="333" y="649"/>
                  <a:pt x="333" y="649"/>
                  <a:pt x="333" y="649"/>
                </a:cubicBezTo>
                <a:cubicBezTo>
                  <a:pt x="333" y="649"/>
                  <a:pt x="333" y="649"/>
                  <a:pt x="333" y="648"/>
                </a:cubicBezTo>
                <a:cubicBezTo>
                  <a:pt x="334" y="648"/>
                  <a:pt x="334" y="649"/>
                  <a:pt x="335" y="648"/>
                </a:cubicBezTo>
                <a:cubicBezTo>
                  <a:pt x="335" y="648"/>
                  <a:pt x="335" y="648"/>
                  <a:pt x="335" y="648"/>
                </a:cubicBezTo>
                <a:cubicBezTo>
                  <a:pt x="335" y="648"/>
                  <a:pt x="335" y="648"/>
                  <a:pt x="334" y="647"/>
                </a:cubicBezTo>
                <a:cubicBezTo>
                  <a:pt x="334" y="647"/>
                  <a:pt x="335" y="647"/>
                  <a:pt x="335" y="647"/>
                </a:cubicBezTo>
                <a:cubicBezTo>
                  <a:pt x="335" y="647"/>
                  <a:pt x="335" y="646"/>
                  <a:pt x="335" y="646"/>
                </a:cubicBezTo>
                <a:cubicBezTo>
                  <a:pt x="335" y="646"/>
                  <a:pt x="337" y="645"/>
                  <a:pt x="337" y="645"/>
                </a:cubicBezTo>
                <a:cubicBezTo>
                  <a:pt x="337" y="645"/>
                  <a:pt x="337" y="645"/>
                  <a:pt x="337" y="644"/>
                </a:cubicBezTo>
                <a:cubicBezTo>
                  <a:pt x="337" y="644"/>
                  <a:pt x="338" y="643"/>
                  <a:pt x="338" y="642"/>
                </a:cubicBezTo>
                <a:cubicBezTo>
                  <a:pt x="339" y="642"/>
                  <a:pt x="339" y="642"/>
                  <a:pt x="339" y="642"/>
                </a:cubicBezTo>
                <a:cubicBezTo>
                  <a:pt x="339" y="641"/>
                  <a:pt x="339" y="641"/>
                  <a:pt x="340" y="641"/>
                </a:cubicBezTo>
                <a:cubicBezTo>
                  <a:pt x="340" y="641"/>
                  <a:pt x="340" y="641"/>
                  <a:pt x="340" y="641"/>
                </a:cubicBezTo>
                <a:cubicBezTo>
                  <a:pt x="341" y="641"/>
                  <a:pt x="340" y="640"/>
                  <a:pt x="341" y="640"/>
                </a:cubicBezTo>
                <a:cubicBezTo>
                  <a:pt x="341" y="639"/>
                  <a:pt x="343" y="637"/>
                  <a:pt x="344" y="637"/>
                </a:cubicBezTo>
                <a:cubicBezTo>
                  <a:pt x="344" y="637"/>
                  <a:pt x="344" y="637"/>
                  <a:pt x="343" y="636"/>
                </a:cubicBezTo>
                <a:cubicBezTo>
                  <a:pt x="343" y="636"/>
                  <a:pt x="343" y="636"/>
                  <a:pt x="343" y="636"/>
                </a:cubicBezTo>
                <a:cubicBezTo>
                  <a:pt x="344" y="636"/>
                  <a:pt x="344" y="636"/>
                  <a:pt x="344" y="636"/>
                </a:cubicBezTo>
                <a:cubicBezTo>
                  <a:pt x="345" y="636"/>
                  <a:pt x="345" y="636"/>
                  <a:pt x="345" y="636"/>
                </a:cubicBezTo>
                <a:cubicBezTo>
                  <a:pt x="345" y="636"/>
                  <a:pt x="345" y="635"/>
                  <a:pt x="345" y="635"/>
                </a:cubicBezTo>
                <a:cubicBezTo>
                  <a:pt x="346" y="635"/>
                  <a:pt x="347" y="635"/>
                  <a:pt x="347" y="634"/>
                </a:cubicBezTo>
                <a:cubicBezTo>
                  <a:pt x="348" y="634"/>
                  <a:pt x="348" y="633"/>
                  <a:pt x="348" y="632"/>
                </a:cubicBezTo>
                <a:cubicBezTo>
                  <a:pt x="348" y="632"/>
                  <a:pt x="348" y="632"/>
                  <a:pt x="348" y="632"/>
                </a:cubicBezTo>
                <a:cubicBezTo>
                  <a:pt x="349" y="632"/>
                  <a:pt x="349" y="632"/>
                  <a:pt x="349" y="633"/>
                </a:cubicBezTo>
                <a:cubicBezTo>
                  <a:pt x="349" y="632"/>
                  <a:pt x="350" y="632"/>
                  <a:pt x="350" y="631"/>
                </a:cubicBezTo>
                <a:cubicBezTo>
                  <a:pt x="350" y="631"/>
                  <a:pt x="350" y="631"/>
                  <a:pt x="350" y="630"/>
                </a:cubicBezTo>
                <a:cubicBezTo>
                  <a:pt x="350" y="630"/>
                  <a:pt x="350" y="630"/>
                  <a:pt x="350" y="630"/>
                </a:cubicBezTo>
                <a:cubicBezTo>
                  <a:pt x="350" y="630"/>
                  <a:pt x="350" y="630"/>
                  <a:pt x="351" y="630"/>
                </a:cubicBezTo>
                <a:cubicBezTo>
                  <a:pt x="351" y="630"/>
                  <a:pt x="351" y="630"/>
                  <a:pt x="351" y="630"/>
                </a:cubicBezTo>
                <a:cubicBezTo>
                  <a:pt x="351" y="630"/>
                  <a:pt x="351" y="629"/>
                  <a:pt x="351" y="629"/>
                </a:cubicBezTo>
                <a:cubicBezTo>
                  <a:pt x="351" y="629"/>
                  <a:pt x="351" y="629"/>
                  <a:pt x="352" y="629"/>
                </a:cubicBezTo>
                <a:cubicBezTo>
                  <a:pt x="352" y="628"/>
                  <a:pt x="353" y="627"/>
                  <a:pt x="353" y="626"/>
                </a:cubicBezTo>
                <a:cubicBezTo>
                  <a:pt x="353" y="626"/>
                  <a:pt x="353" y="626"/>
                  <a:pt x="352" y="626"/>
                </a:cubicBezTo>
                <a:cubicBezTo>
                  <a:pt x="353" y="626"/>
                  <a:pt x="352" y="626"/>
                  <a:pt x="353" y="626"/>
                </a:cubicBezTo>
                <a:cubicBezTo>
                  <a:pt x="353" y="626"/>
                  <a:pt x="353" y="626"/>
                  <a:pt x="354" y="626"/>
                </a:cubicBezTo>
                <a:cubicBezTo>
                  <a:pt x="354" y="626"/>
                  <a:pt x="354" y="626"/>
                  <a:pt x="354" y="626"/>
                </a:cubicBezTo>
                <a:cubicBezTo>
                  <a:pt x="355" y="626"/>
                  <a:pt x="355" y="625"/>
                  <a:pt x="355" y="625"/>
                </a:cubicBezTo>
                <a:cubicBezTo>
                  <a:pt x="356" y="625"/>
                  <a:pt x="356" y="625"/>
                  <a:pt x="356" y="625"/>
                </a:cubicBezTo>
                <a:cubicBezTo>
                  <a:pt x="356" y="624"/>
                  <a:pt x="356" y="624"/>
                  <a:pt x="356" y="624"/>
                </a:cubicBezTo>
                <a:cubicBezTo>
                  <a:pt x="356" y="624"/>
                  <a:pt x="356" y="624"/>
                  <a:pt x="356" y="624"/>
                </a:cubicBezTo>
                <a:cubicBezTo>
                  <a:pt x="356" y="624"/>
                  <a:pt x="356" y="624"/>
                  <a:pt x="357" y="624"/>
                </a:cubicBezTo>
                <a:cubicBezTo>
                  <a:pt x="357" y="624"/>
                  <a:pt x="357" y="623"/>
                  <a:pt x="357" y="623"/>
                </a:cubicBezTo>
                <a:cubicBezTo>
                  <a:pt x="358" y="623"/>
                  <a:pt x="358" y="623"/>
                  <a:pt x="358" y="623"/>
                </a:cubicBezTo>
                <a:cubicBezTo>
                  <a:pt x="358" y="622"/>
                  <a:pt x="358" y="622"/>
                  <a:pt x="358" y="622"/>
                </a:cubicBezTo>
                <a:cubicBezTo>
                  <a:pt x="358" y="622"/>
                  <a:pt x="357" y="622"/>
                  <a:pt x="357" y="622"/>
                </a:cubicBezTo>
                <a:cubicBezTo>
                  <a:pt x="357" y="622"/>
                  <a:pt x="357" y="622"/>
                  <a:pt x="357" y="622"/>
                </a:cubicBezTo>
                <a:cubicBezTo>
                  <a:pt x="357" y="622"/>
                  <a:pt x="357" y="622"/>
                  <a:pt x="357" y="622"/>
                </a:cubicBezTo>
                <a:cubicBezTo>
                  <a:pt x="357" y="622"/>
                  <a:pt x="357" y="622"/>
                  <a:pt x="357" y="622"/>
                </a:cubicBezTo>
                <a:cubicBezTo>
                  <a:pt x="357" y="621"/>
                  <a:pt x="358" y="621"/>
                  <a:pt x="357" y="621"/>
                </a:cubicBezTo>
                <a:cubicBezTo>
                  <a:pt x="357" y="620"/>
                  <a:pt x="357" y="621"/>
                  <a:pt x="357" y="620"/>
                </a:cubicBezTo>
                <a:cubicBezTo>
                  <a:pt x="358" y="621"/>
                  <a:pt x="358" y="621"/>
                  <a:pt x="358" y="622"/>
                </a:cubicBezTo>
                <a:cubicBezTo>
                  <a:pt x="359" y="622"/>
                  <a:pt x="359" y="622"/>
                  <a:pt x="359" y="622"/>
                </a:cubicBezTo>
                <a:cubicBezTo>
                  <a:pt x="361" y="622"/>
                  <a:pt x="361" y="622"/>
                  <a:pt x="361" y="622"/>
                </a:cubicBezTo>
                <a:cubicBezTo>
                  <a:pt x="360" y="622"/>
                  <a:pt x="360" y="622"/>
                  <a:pt x="360" y="622"/>
                </a:cubicBezTo>
                <a:cubicBezTo>
                  <a:pt x="360" y="622"/>
                  <a:pt x="360" y="622"/>
                  <a:pt x="360" y="622"/>
                </a:cubicBezTo>
                <a:cubicBezTo>
                  <a:pt x="360" y="622"/>
                  <a:pt x="360" y="621"/>
                  <a:pt x="360" y="621"/>
                </a:cubicBezTo>
                <a:cubicBezTo>
                  <a:pt x="361" y="621"/>
                  <a:pt x="361" y="620"/>
                  <a:pt x="362" y="620"/>
                </a:cubicBezTo>
                <a:cubicBezTo>
                  <a:pt x="362" y="620"/>
                  <a:pt x="362" y="620"/>
                  <a:pt x="362" y="619"/>
                </a:cubicBezTo>
                <a:cubicBezTo>
                  <a:pt x="362" y="619"/>
                  <a:pt x="362" y="619"/>
                  <a:pt x="362" y="619"/>
                </a:cubicBezTo>
                <a:cubicBezTo>
                  <a:pt x="361" y="619"/>
                  <a:pt x="361" y="619"/>
                  <a:pt x="361" y="619"/>
                </a:cubicBezTo>
                <a:cubicBezTo>
                  <a:pt x="360" y="619"/>
                  <a:pt x="360" y="618"/>
                  <a:pt x="360" y="617"/>
                </a:cubicBezTo>
                <a:cubicBezTo>
                  <a:pt x="361" y="617"/>
                  <a:pt x="361" y="617"/>
                  <a:pt x="361" y="617"/>
                </a:cubicBezTo>
                <a:cubicBezTo>
                  <a:pt x="361" y="617"/>
                  <a:pt x="361" y="617"/>
                  <a:pt x="361" y="617"/>
                </a:cubicBezTo>
                <a:cubicBezTo>
                  <a:pt x="361" y="618"/>
                  <a:pt x="361" y="618"/>
                  <a:pt x="361" y="618"/>
                </a:cubicBezTo>
                <a:cubicBezTo>
                  <a:pt x="362" y="618"/>
                  <a:pt x="362" y="618"/>
                  <a:pt x="362" y="618"/>
                </a:cubicBezTo>
                <a:cubicBezTo>
                  <a:pt x="362" y="618"/>
                  <a:pt x="362" y="618"/>
                  <a:pt x="362" y="618"/>
                </a:cubicBezTo>
                <a:cubicBezTo>
                  <a:pt x="362" y="617"/>
                  <a:pt x="362" y="617"/>
                  <a:pt x="362" y="617"/>
                </a:cubicBezTo>
                <a:cubicBezTo>
                  <a:pt x="362" y="616"/>
                  <a:pt x="362" y="616"/>
                  <a:pt x="362" y="616"/>
                </a:cubicBezTo>
                <a:cubicBezTo>
                  <a:pt x="363" y="616"/>
                  <a:pt x="363" y="615"/>
                  <a:pt x="363" y="615"/>
                </a:cubicBezTo>
                <a:cubicBezTo>
                  <a:pt x="363" y="614"/>
                  <a:pt x="363" y="614"/>
                  <a:pt x="363" y="614"/>
                </a:cubicBezTo>
                <a:cubicBezTo>
                  <a:pt x="363" y="615"/>
                  <a:pt x="364" y="616"/>
                  <a:pt x="364" y="616"/>
                </a:cubicBezTo>
                <a:cubicBezTo>
                  <a:pt x="364" y="616"/>
                  <a:pt x="363" y="616"/>
                  <a:pt x="363" y="616"/>
                </a:cubicBezTo>
                <a:cubicBezTo>
                  <a:pt x="363" y="616"/>
                  <a:pt x="363" y="616"/>
                  <a:pt x="363" y="616"/>
                </a:cubicBezTo>
                <a:cubicBezTo>
                  <a:pt x="363" y="617"/>
                  <a:pt x="363" y="617"/>
                  <a:pt x="363" y="617"/>
                </a:cubicBezTo>
                <a:cubicBezTo>
                  <a:pt x="363" y="617"/>
                  <a:pt x="363" y="617"/>
                  <a:pt x="363" y="617"/>
                </a:cubicBezTo>
                <a:cubicBezTo>
                  <a:pt x="362" y="618"/>
                  <a:pt x="363" y="618"/>
                  <a:pt x="362" y="617"/>
                </a:cubicBezTo>
                <a:cubicBezTo>
                  <a:pt x="362" y="618"/>
                  <a:pt x="362" y="618"/>
                  <a:pt x="362" y="618"/>
                </a:cubicBezTo>
                <a:cubicBezTo>
                  <a:pt x="362" y="618"/>
                  <a:pt x="363" y="619"/>
                  <a:pt x="363" y="620"/>
                </a:cubicBezTo>
                <a:cubicBezTo>
                  <a:pt x="363" y="620"/>
                  <a:pt x="363" y="620"/>
                  <a:pt x="363" y="620"/>
                </a:cubicBezTo>
                <a:cubicBezTo>
                  <a:pt x="363" y="620"/>
                  <a:pt x="363" y="620"/>
                  <a:pt x="363" y="620"/>
                </a:cubicBezTo>
                <a:cubicBezTo>
                  <a:pt x="364" y="619"/>
                  <a:pt x="364" y="619"/>
                  <a:pt x="364" y="618"/>
                </a:cubicBezTo>
                <a:cubicBezTo>
                  <a:pt x="364" y="618"/>
                  <a:pt x="364" y="618"/>
                  <a:pt x="364" y="618"/>
                </a:cubicBezTo>
                <a:cubicBezTo>
                  <a:pt x="364" y="618"/>
                  <a:pt x="364" y="618"/>
                  <a:pt x="364" y="618"/>
                </a:cubicBezTo>
                <a:cubicBezTo>
                  <a:pt x="364" y="618"/>
                  <a:pt x="365" y="618"/>
                  <a:pt x="365" y="618"/>
                </a:cubicBezTo>
                <a:cubicBezTo>
                  <a:pt x="365" y="618"/>
                  <a:pt x="365" y="617"/>
                  <a:pt x="364" y="617"/>
                </a:cubicBezTo>
                <a:cubicBezTo>
                  <a:pt x="364" y="616"/>
                  <a:pt x="364" y="616"/>
                  <a:pt x="364" y="616"/>
                </a:cubicBezTo>
                <a:cubicBezTo>
                  <a:pt x="366" y="616"/>
                  <a:pt x="366" y="616"/>
                  <a:pt x="367" y="617"/>
                </a:cubicBezTo>
                <a:cubicBezTo>
                  <a:pt x="367" y="616"/>
                  <a:pt x="367" y="617"/>
                  <a:pt x="367" y="616"/>
                </a:cubicBezTo>
                <a:cubicBezTo>
                  <a:pt x="367" y="616"/>
                  <a:pt x="367" y="616"/>
                  <a:pt x="366" y="616"/>
                </a:cubicBezTo>
                <a:cubicBezTo>
                  <a:pt x="367" y="614"/>
                  <a:pt x="369" y="614"/>
                  <a:pt x="370" y="613"/>
                </a:cubicBezTo>
                <a:cubicBezTo>
                  <a:pt x="371" y="613"/>
                  <a:pt x="371" y="613"/>
                  <a:pt x="371" y="613"/>
                </a:cubicBezTo>
                <a:cubicBezTo>
                  <a:pt x="372" y="612"/>
                  <a:pt x="372" y="612"/>
                  <a:pt x="372" y="611"/>
                </a:cubicBezTo>
                <a:cubicBezTo>
                  <a:pt x="373" y="611"/>
                  <a:pt x="373" y="611"/>
                  <a:pt x="373" y="612"/>
                </a:cubicBezTo>
                <a:cubicBezTo>
                  <a:pt x="373" y="612"/>
                  <a:pt x="373" y="613"/>
                  <a:pt x="373" y="613"/>
                </a:cubicBezTo>
                <a:cubicBezTo>
                  <a:pt x="373" y="613"/>
                  <a:pt x="373" y="613"/>
                  <a:pt x="373" y="613"/>
                </a:cubicBezTo>
                <a:cubicBezTo>
                  <a:pt x="373" y="613"/>
                  <a:pt x="373" y="613"/>
                  <a:pt x="373" y="613"/>
                </a:cubicBezTo>
                <a:cubicBezTo>
                  <a:pt x="374" y="613"/>
                  <a:pt x="375" y="611"/>
                  <a:pt x="376" y="611"/>
                </a:cubicBezTo>
                <a:cubicBezTo>
                  <a:pt x="376" y="610"/>
                  <a:pt x="376" y="609"/>
                  <a:pt x="377" y="608"/>
                </a:cubicBezTo>
                <a:cubicBezTo>
                  <a:pt x="377" y="608"/>
                  <a:pt x="377" y="608"/>
                  <a:pt x="377" y="608"/>
                </a:cubicBezTo>
                <a:cubicBezTo>
                  <a:pt x="377" y="608"/>
                  <a:pt x="377" y="608"/>
                  <a:pt x="377" y="609"/>
                </a:cubicBezTo>
                <a:cubicBezTo>
                  <a:pt x="377" y="609"/>
                  <a:pt x="378" y="608"/>
                  <a:pt x="379" y="608"/>
                </a:cubicBezTo>
                <a:cubicBezTo>
                  <a:pt x="379" y="608"/>
                  <a:pt x="379" y="608"/>
                  <a:pt x="379" y="608"/>
                </a:cubicBezTo>
                <a:cubicBezTo>
                  <a:pt x="381" y="608"/>
                  <a:pt x="381" y="607"/>
                  <a:pt x="382" y="606"/>
                </a:cubicBezTo>
                <a:cubicBezTo>
                  <a:pt x="382" y="606"/>
                  <a:pt x="382" y="606"/>
                  <a:pt x="382" y="606"/>
                </a:cubicBezTo>
                <a:cubicBezTo>
                  <a:pt x="383" y="606"/>
                  <a:pt x="383" y="606"/>
                  <a:pt x="383" y="605"/>
                </a:cubicBezTo>
                <a:cubicBezTo>
                  <a:pt x="383" y="605"/>
                  <a:pt x="383" y="605"/>
                  <a:pt x="383" y="605"/>
                </a:cubicBezTo>
                <a:cubicBezTo>
                  <a:pt x="384" y="605"/>
                  <a:pt x="385" y="604"/>
                  <a:pt x="385" y="604"/>
                </a:cubicBezTo>
                <a:cubicBezTo>
                  <a:pt x="385" y="604"/>
                  <a:pt x="385" y="604"/>
                  <a:pt x="386" y="603"/>
                </a:cubicBezTo>
                <a:cubicBezTo>
                  <a:pt x="386" y="603"/>
                  <a:pt x="386" y="603"/>
                  <a:pt x="387" y="603"/>
                </a:cubicBezTo>
                <a:cubicBezTo>
                  <a:pt x="387" y="603"/>
                  <a:pt x="387" y="603"/>
                  <a:pt x="387" y="603"/>
                </a:cubicBezTo>
                <a:cubicBezTo>
                  <a:pt x="388" y="603"/>
                  <a:pt x="388" y="603"/>
                  <a:pt x="388" y="603"/>
                </a:cubicBezTo>
                <a:cubicBezTo>
                  <a:pt x="389" y="602"/>
                  <a:pt x="389" y="603"/>
                  <a:pt x="389" y="602"/>
                </a:cubicBezTo>
                <a:cubicBezTo>
                  <a:pt x="388" y="602"/>
                  <a:pt x="388" y="602"/>
                  <a:pt x="388" y="602"/>
                </a:cubicBezTo>
                <a:cubicBezTo>
                  <a:pt x="388" y="602"/>
                  <a:pt x="388" y="602"/>
                  <a:pt x="388" y="602"/>
                </a:cubicBezTo>
                <a:cubicBezTo>
                  <a:pt x="388" y="602"/>
                  <a:pt x="388" y="602"/>
                  <a:pt x="388" y="602"/>
                </a:cubicBezTo>
                <a:cubicBezTo>
                  <a:pt x="389" y="601"/>
                  <a:pt x="389" y="601"/>
                  <a:pt x="389" y="601"/>
                </a:cubicBezTo>
                <a:cubicBezTo>
                  <a:pt x="390" y="601"/>
                  <a:pt x="390" y="601"/>
                  <a:pt x="391" y="601"/>
                </a:cubicBezTo>
                <a:cubicBezTo>
                  <a:pt x="391" y="601"/>
                  <a:pt x="391" y="601"/>
                  <a:pt x="391" y="601"/>
                </a:cubicBezTo>
                <a:cubicBezTo>
                  <a:pt x="391" y="601"/>
                  <a:pt x="391" y="601"/>
                  <a:pt x="390" y="601"/>
                </a:cubicBezTo>
                <a:cubicBezTo>
                  <a:pt x="391" y="601"/>
                  <a:pt x="391" y="601"/>
                  <a:pt x="391" y="602"/>
                </a:cubicBezTo>
                <a:cubicBezTo>
                  <a:pt x="391" y="601"/>
                  <a:pt x="391" y="602"/>
                  <a:pt x="391" y="601"/>
                </a:cubicBezTo>
                <a:cubicBezTo>
                  <a:pt x="391" y="601"/>
                  <a:pt x="391" y="601"/>
                  <a:pt x="391" y="601"/>
                </a:cubicBezTo>
                <a:cubicBezTo>
                  <a:pt x="392" y="602"/>
                  <a:pt x="392" y="602"/>
                  <a:pt x="392" y="603"/>
                </a:cubicBezTo>
                <a:cubicBezTo>
                  <a:pt x="393" y="603"/>
                  <a:pt x="393" y="603"/>
                  <a:pt x="393" y="602"/>
                </a:cubicBezTo>
                <a:cubicBezTo>
                  <a:pt x="393" y="602"/>
                  <a:pt x="393" y="602"/>
                  <a:pt x="393" y="602"/>
                </a:cubicBezTo>
                <a:cubicBezTo>
                  <a:pt x="393" y="602"/>
                  <a:pt x="393" y="602"/>
                  <a:pt x="393" y="602"/>
                </a:cubicBezTo>
                <a:cubicBezTo>
                  <a:pt x="392" y="602"/>
                  <a:pt x="392" y="602"/>
                  <a:pt x="392" y="602"/>
                </a:cubicBezTo>
                <a:cubicBezTo>
                  <a:pt x="392" y="602"/>
                  <a:pt x="392" y="602"/>
                  <a:pt x="392" y="602"/>
                </a:cubicBezTo>
                <a:cubicBezTo>
                  <a:pt x="392" y="602"/>
                  <a:pt x="392" y="602"/>
                  <a:pt x="392" y="602"/>
                </a:cubicBezTo>
                <a:cubicBezTo>
                  <a:pt x="393" y="601"/>
                  <a:pt x="394" y="601"/>
                  <a:pt x="394" y="600"/>
                </a:cubicBezTo>
                <a:cubicBezTo>
                  <a:pt x="394" y="600"/>
                  <a:pt x="394" y="600"/>
                  <a:pt x="395" y="599"/>
                </a:cubicBezTo>
                <a:cubicBezTo>
                  <a:pt x="395" y="599"/>
                  <a:pt x="395" y="600"/>
                  <a:pt x="396" y="600"/>
                </a:cubicBezTo>
                <a:cubicBezTo>
                  <a:pt x="395" y="601"/>
                  <a:pt x="395" y="601"/>
                  <a:pt x="394" y="601"/>
                </a:cubicBezTo>
                <a:cubicBezTo>
                  <a:pt x="394" y="601"/>
                  <a:pt x="394" y="601"/>
                  <a:pt x="394" y="602"/>
                </a:cubicBezTo>
                <a:cubicBezTo>
                  <a:pt x="394" y="602"/>
                  <a:pt x="394" y="602"/>
                  <a:pt x="394" y="602"/>
                </a:cubicBezTo>
                <a:cubicBezTo>
                  <a:pt x="395" y="602"/>
                  <a:pt x="395" y="602"/>
                  <a:pt x="395" y="602"/>
                </a:cubicBezTo>
                <a:cubicBezTo>
                  <a:pt x="395" y="601"/>
                  <a:pt x="395" y="601"/>
                  <a:pt x="395" y="601"/>
                </a:cubicBezTo>
                <a:cubicBezTo>
                  <a:pt x="396" y="601"/>
                  <a:pt x="396" y="601"/>
                  <a:pt x="396" y="601"/>
                </a:cubicBezTo>
                <a:cubicBezTo>
                  <a:pt x="396" y="601"/>
                  <a:pt x="396" y="601"/>
                  <a:pt x="396" y="601"/>
                </a:cubicBezTo>
                <a:cubicBezTo>
                  <a:pt x="397" y="600"/>
                  <a:pt x="395" y="599"/>
                  <a:pt x="397" y="598"/>
                </a:cubicBezTo>
                <a:cubicBezTo>
                  <a:pt x="397" y="598"/>
                  <a:pt x="397" y="598"/>
                  <a:pt x="396" y="598"/>
                </a:cubicBezTo>
                <a:cubicBezTo>
                  <a:pt x="396" y="598"/>
                  <a:pt x="396" y="598"/>
                  <a:pt x="396" y="598"/>
                </a:cubicBezTo>
                <a:cubicBezTo>
                  <a:pt x="396" y="597"/>
                  <a:pt x="396" y="597"/>
                  <a:pt x="397" y="597"/>
                </a:cubicBezTo>
                <a:cubicBezTo>
                  <a:pt x="397" y="598"/>
                  <a:pt x="397" y="598"/>
                  <a:pt x="398" y="598"/>
                </a:cubicBezTo>
                <a:cubicBezTo>
                  <a:pt x="398" y="598"/>
                  <a:pt x="398" y="598"/>
                  <a:pt x="398" y="598"/>
                </a:cubicBezTo>
                <a:cubicBezTo>
                  <a:pt x="398" y="598"/>
                  <a:pt x="398" y="597"/>
                  <a:pt x="399" y="597"/>
                </a:cubicBezTo>
                <a:cubicBezTo>
                  <a:pt x="399" y="597"/>
                  <a:pt x="399" y="597"/>
                  <a:pt x="398" y="596"/>
                </a:cubicBezTo>
                <a:cubicBezTo>
                  <a:pt x="399" y="595"/>
                  <a:pt x="398" y="596"/>
                  <a:pt x="399" y="596"/>
                </a:cubicBezTo>
                <a:cubicBezTo>
                  <a:pt x="399" y="596"/>
                  <a:pt x="399" y="597"/>
                  <a:pt x="399" y="597"/>
                </a:cubicBezTo>
                <a:cubicBezTo>
                  <a:pt x="400" y="597"/>
                  <a:pt x="400" y="597"/>
                  <a:pt x="400" y="597"/>
                </a:cubicBezTo>
                <a:cubicBezTo>
                  <a:pt x="400" y="597"/>
                  <a:pt x="400" y="597"/>
                  <a:pt x="400" y="596"/>
                </a:cubicBezTo>
                <a:cubicBezTo>
                  <a:pt x="401" y="596"/>
                  <a:pt x="401" y="596"/>
                  <a:pt x="401" y="596"/>
                </a:cubicBezTo>
                <a:cubicBezTo>
                  <a:pt x="401" y="596"/>
                  <a:pt x="401" y="596"/>
                  <a:pt x="401" y="596"/>
                </a:cubicBezTo>
                <a:cubicBezTo>
                  <a:pt x="401" y="596"/>
                  <a:pt x="401" y="596"/>
                  <a:pt x="401" y="596"/>
                </a:cubicBezTo>
                <a:cubicBezTo>
                  <a:pt x="401" y="596"/>
                  <a:pt x="401" y="596"/>
                  <a:pt x="402" y="595"/>
                </a:cubicBezTo>
                <a:cubicBezTo>
                  <a:pt x="402" y="595"/>
                  <a:pt x="402" y="595"/>
                  <a:pt x="402" y="595"/>
                </a:cubicBezTo>
                <a:cubicBezTo>
                  <a:pt x="402" y="595"/>
                  <a:pt x="402" y="595"/>
                  <a:pt x="402" y="594"/>
                </a:cubicBezTo>
                <a:cubicBezTo>
                  <a:pt x="403" y="594"/>
                  <a:pt x="403" y="594"/>
                  <a:pt x="403" y="595"/>
                </a:cubicBezTo>
                <a:cubicBezTo>
                  <a:pt x="404" y="594"/>
                  <a:pt x="404" y="594"/>
                  <a:pt x="404" y="594"/>
                </a:cubicBezTo>
                <a:cubicBezTo>
                  <a:pt x="404" y="593"/>
                  <a:pt x="404" y="593"/>
                  <a:pt x="404" y="593"/>
                </a:cubicBezTo>
                <a:cubicBezTo>
                  <a:pt x="404" y="593"/>
                  <a:pt x="406" y="593"/>
                  <a:pt x="406" y="593"/>
                </a:cubicBezTo>
                <a:cubicBezTo>
                  <a:pt x="407" y="593"/>
                  <a:pt x="407" y="593"/>
                  <a:pt x="407" y="593"/>
                </a:cubicBezTo>
                <a:cubicBezTo>
                  <a:pt x="407" y="594"/>
                  <a:pt x="406" y="595"/>
                  <a:pt x="406" y="595"/>
                </a:cubicBezTo>
                <a:cubicBezTo>
                  <a:pt x="406" y="595"/>
                  <a:pt x="406" y="595"/>
                  <a:pt x="406" y="595"/>
                </a:cubicBezTo>
                <a:cubicBezTo>
                  <a:pt x="406" y="595"/>
                  <a:pt x="407" y="595"/>
                  <a:pt x="407" y="595"/>
                </a:cubicBezTo>
                <a:cubicBezTo>
                  <a:pt x="408" y="595"/>
                  <a:pt x="408" y="594"/>
                  <a:pt x="408" y="594"/>
                </a:cubicBezTo>
                <a:cubicBezTo>
                  <a:pt x="408" y="594"/>
                  <a:pt x="409" y="594"/>
                  <a:pt x="410" y="594"/>
                </a:cubicBezTo>
                <a:cubicBezTo>
                  <a:pt x="410" y="593"/>
                  <a:pt x="410" y="593"/>
                  <a:pt x="410" y="593"/>
                </a:cubicBezTo>
                <a:cubicBezTo>
                  <a:pt x="409" y="593"/>
                  <a:pt x="408" y="593"/>
                  <a:pt x="408" y="593"/>
                </a:cubicBezTo>
                <a:cubicBezTo>
                  <a:pt x="408" y="593"/>
                  <a:pt x="408" y="592"/>
                  <a:pt x="408" y="591"/>
                </a:cubicBezTo>
                <a:cubicBezTo>
                  <a:pt x="409" y="591"/>
                  <a:pt x="410" y="591"/>
                  <a:pt x="410" y="592"/>
                </a:cubicBezTo>
                <a:cubicBezTo>
                  <a:pt x="410" y="592"/>
                  <a:pt x="410" y="591"/>
                  <a:pt x="411" y="591"/>
                </a:cubicBezTo>
                <a:cubicBezTo>
                  <a:pt x="411" y="590"/>
                  <a:pt x="410" y="590"/>
                  <a:pt x="410" y="589"/>
                </a:cubicBezTo>
                <a:cubicBezTo>
                  <a:pt x="411" y="589"/>
                  <a:pt x="411" y="589"/>
                  <a:pt x="411" y="589"/>
                </a:cubicBezTo>
                <a:cubicBezTo>
                  <a:pt x="411" y="589"/>
                  <a:pt x="411" y="589"/>
                  <a:pt x="411" y="590"/>
                </a:cubicBezTo>
                <a:cubicBezTo>
                  <a:pt x="411" y="590"/>
                  <a:pt x="412" y="590"/>
                  <a:pt x="412" y="590"/>
                </a:cubicBezTo>
                <a:cubicBezTo>
                  <a:pt x="413" y="590"/>
                  <a:pt x="413" y="590"/>
                  <a:pt x="413" y="590"/>
                </a:cubicBezTo>
                <a:cubicBezTo>
                  <a:pt x="413" y="589"/>
                  <a:pt x="413" y="589"/>
                  <a:pt x="413" y="588"/>
                </a:cubicBezTo>
                <a:cubicBezTo>
                  <a:pt x="413" y="588"/>
                  <a:pt x="413" y="588"/>
                  <a:pt x="413" y="588"/>
                </a:cubicBezTo>
                <a:cubicBezTo>
                  <a:pt x="413" y="589"/>
                  <a:pt x="413" y="589"/>
                  <a:pt x="414" y="590"/>
                </a:cubicBezTo>
                <a:cubicBezTo>
                  <a:pt x="414" y="591"/>
                  <a:pt x="413" y="591"/>
                  <a:pt x="413" y="591"/>
                </a:cubicBezTo>
                <a:cubicBezTo>
                  <a:pt x="413" y="591"/>
                  <a:pt x="413" y="591"/>
                  <a:pt x="413" y="591"/>
                </a:cubicBezTo>
                <a:cubicBezTo>
                  <a:pt x="412" y="592"/>
                  <a:pt x="412" y="592"/>
                  <a:pt x="412" y="592"/>
                </a:cubicBezTo>
                <a:cubicBezTo>
                  <a:pt x="412" y="592"/>
                  <a:pt x="412" y="592"/>
                  <a:pt x="412" y="592"/>
                </a:cubicBezTo>
                <a:cubicBezTo>
                  <a:pt x="413" y="592"/>
                  <a:pt x="414" y="591"/>
                  <a:pt x="415" y="590"/>
                </a:cubicBezTo>
                <a:cubicBezTo>
                  <a:pt x="415" y="590"/>
                  <a:pt x="414" y="589"/>
                  <a:pt x="414" y="589"/>
                </a:cubicBezTo>
                <a:cubicBezTo>
                  <a:pt x="415" y="589"/>
                  <a:pt x="415" y="588"/>
                  <a:pt x="415" y="588"/>
                </a:cubicBezTo>
                <a:cubicBezTo>
                  <a:pt x="416" y="588"/>
                  <a:pt x="416" y="586"/>
                  <a:pt x="416" y="586"/>
                </a:cubicBezTo>
                <a:cubicBezTo>
                  <a:pt x="416" y="586"/>
                  <a:pt x="416" y="586"/>
                  <a:pt x="416" y="586"/>
                </a:cubicBezTo>
                <a:cubicBezTo>
                  <a:pt x="417" y="586"/>
                  <a:pt x="416" y="586"/>
                  <a:pt x="416" y="587"/>
                </a:cubicBezTo>
                <a:cubicBezTo>
                  <a:pt x="417" y="587"/>
                  <a:pt x="416" y="587"/>
                  <a:pt x="417" y="587"/>
                </a:cubicBezTo>
                <a:cubicBezTo>
                  <a:pt x="417" y="586"/>
                  <a:pt x="417" y="586"/>
                  <a:pt x="418" y="586"/>
                </a:cubicBezTo>
                <a:cubicBezTo>
                  <a:pt x="418" y="586"/>
                  <a:pt x="418" y="585"/>
                  <a:pt x="418" y="585"/>
                </a:cubicBezTo>
                <a:cubicBezTo>
                  <a:pt x="418" y="585"/>
                  <a:pt x="418" y="585"/>
                  <a:pt x="419" y="586"/>
                </a:cubicBezTo>
                <a:cubicBezTo>
                  <a:pt x="420" y="586"/>
                  <a:pt x="420" y="585"/>
                  <a:pt x="421" y="585"/>
                </a:cubicBezTo>
                <a:cubicBezTo>
                  <a:pt x="420" y="585"/>
                  <a:pt x="421" y="585"/>
                  <a:pt x="420" y="585"/>
                </a:cubicBezTo>
                <a:cubicBezTo>
                  <a:pt x="420" y="584"/>
                  <a:pt x="421" y="584"/>
                  <a:pt x="421" y="584"/>
                </a:cubicBezTo>
                <a:cubicBezTo>
                  <a:pt x="421" y="583"/>
                  <a:pt x="421" y="583"/>
                  <a:pt x="421" y="583"/>
                </a:cubicBezTo>
                <a:cubicBezTo>
                  <a:pt x="422" y="584"/>
                  <a:pt x="423" y="585"/>
                  <a:pt x="423" y="585"/>
                </a:cubicBezTo>
                <a:cubicBezTo>
                  <a:pt x="423" y="585"/>
                  <a:pt x="424" y="585"/>
                  <a:pt x="424" y="585"/>
                </a:cubicBezTo>
                <a:cubicBezTo>
                  <a:pt x="424" y="585"/>
                  <a:pt x="424" y="585"/>
                  <a:pt x="424" y="585"/>
                </a:cubicBezTo>
                <a:cubicBezTo>
                  <a:pt x="424" y="585"/>
                  <a:pt x="424" y="585"/>
                  <a:pt x="424" y="585"/>
                </a:cubicBezTo>
                <a:cubicBezTo>
                  <a:pt x="424" y="585"/>
                  <a:pt x="424" y="585"/>
                  <a:pt x="423" y="585"/>
                </a:cubicBezTo>
                <a:cubicBezTo>
                  <a:pt x="423" y="585"/>
                  <a:pt x="423" y="585"/>
                  <a:pt x="423" y="585"/>
                </a:cubicBezTo>
                <a:cubicBezTo>
                  <a:pt x="423" y="584"/>
                  <a:pt x="423" y="583"/>
                  <a:pt x="423" y="583"/>
                </a:cubicBezTo>
                <a:cubicBezTo>
                  <a:pt x="423" y="583"/>
                  <a:pt x="423" y="583"/>
                  <a:pt x="424" y="583"/>
                </a:cubicBezTo>
                <a:cubicBezTo>
                  <a:pt x="424" y="582"/>
                  <a:pt x="425" y="582"/>
                  <a:pt x="426" y="582"/>
                </a:cubicBezTo>
                <a:cubicBezTo>
                  <a:pt x="426" y="582"/>
                  <a:pt x="427" y="582"/>
                  <a:pt x="427" y="582"/>
                </a:cubicBezTo>
                <a:cubicBezTo>
                  <a:pt x="427" y="582"/>
                  <a:pt x="428" y="582"/>
                  <a:pt x="428" y="582"/>
                </a:cubicBezTo>
                <a:cubicBezTo>
                  <a:pt x="428" y="582"/>
                  <a:pt x="428" y="582"/>
                  <a:pt x="428" y="582"/>
                </a:cubicBezTo>
                <a:cubicBezTo>
                  <a:pt x="428" y="583"/>
                  <a:pt x="428" y="583"/>
                  <a:pt x="428" y="583"/>
                </a:cubicBezTo>
                <a:cubicBezTo>
                  <a:pt x="428" y="582"/>
                  <a:pt x="428" y="583"/>
                  <a:pt x="428" y="582"/>
                </a:cubicBezTo>
                <a:cubicBezTo>
                  <a:pt x="428" y="583"/>
                  <a:pt x="428" y="583"/>
                  <a:pt x="429" y="583"/>
                </a:cubicBezTo>
                <a:cubicBezTo>
                  <a:pt x="429" y="583"/>
                  <a:pt x="429" y="584"/>
                  <a:pt x="429" y="584"/>
                </a:cubicBezTo>
                <a:cubicBezTo>
                  <a:pt x="430" y="584"/>
                  <a:pt x="429" y="583"/>
                  <a:pt x="430" y="584"/>
                </a:cubicBezTo>
                <a:cubicBezTo>
                  <a:pt x="430" y="584"/>
                  <a:pt x="430" y="583"/>
                  <a:pt x="430" y="583"/>
                </a:cubicBezTo>
                <a:cubicBezTo>
                  <a:pt x="431" y="583"/>
                  <a:pt x="432" y="582"/>
                  <a:pt x="432" y="582"/>
                </a:cubicBezTo>
                <a:cubicBezTo>
                  <a:pt x="432" y="582"/>
                  <a:pt x="432" y="582"/>
                  <a:pt x="432" y="582"/>
                </a:cubicBezTo>
                <a:cubicBezTo>
                  <a:pt x="432" y="581"/>
                  <a:pt x="432" y="581"/>
                  <a:pt x="432" y="581"/>
                </a:cubicBezTo>
                <a:cubicBezTo>
                  <a:pt x="432" y="581"/>
                  <a:pt x="432" y="581"/>
                  <a:pt x="432" y="581"/>
                </a:cubicBezTo>
                <a:cubicBezTo>
                  <a:pt x="432" y="581"/>
                  <a:pt x="432" y="581"/>
                  <a:pt x="433" y="581"/>
                </a:cubicBezTo>
                <a:cubicBezTo>
                  <a:pt x="433" y="581"/>
                  <a:pt x="433" y="581"/>
                  <a:pt x="433" y="581"/>
                </a:cubicBezTo>
                <a:cubicBezTo>
                  <a:pt x="433" y="581"/>
                  <a:pt x="433" y="581"/>
                  <a:pt x="434" y="581"/>
                </a:cubicBezTo>
                <a:cubicBezTo>
                  <a:pt x="434" y="581"/>
                  <a:pt x="434" y="580"/>
                  <a:pt x="435" y="579"/>
                </a:cubicBezTo>
                <a:cubicBezTo>
                  <a:pt x="435" y="579"/>
                  <a:pt x="435" y="579"/>
                  <a:pt x="435" y="579"/>
                </a:cubicBezTo>
                <a:cubicBezTo>
                  <a:pt x="435" y="579"/>
                  <a:pt x="435" y="579"/>
                  <a:pt x="435" y="579"/>
                </a:cubicBezTo>
                <a:cubicBezTo>
                  <a:pt x="435" y="580"/>
                  <a:pt x="435" y="580"/>
                  <a:pt x="435" y="580"/>
                </a:cubicBezTo>
                <a:cubicBezTo>
                  <a:pt x="436" y="580"/>
                  <a:pt x="436" y="580"/>
                  <a:pt x="436" y="580"/>
                </a:cubicBezTo>
                <a:cubicBezTo>
                  <a:pt x="436" y="580"/>
                  <a:pt x="436" y="580"/>
                  <a:pt x="436" y="580"/>
                </a:cubicBezTo>
                <a:cubicBezTo>
                  <a:pt x="437" y="580"/>
                  <a:pt x="437" y="580"/>
                  <a:pt x="437" y="580"/>
                </a:cubicBezTo>
                <a:cubicBezTo>
                  <a:pt x="437" y="579"/>
                  <a:pt x="437" y="580"/>
                  <a:pt x="437" y="579"/>
                </a:cubicBezTo>
                <a:cubicBezTo>
                  <a:pt x="437" y="579"/>
                  <a:pt x="437" y="579"/>
                  <a:pt x="437" y="579"/>
                </a:cubicBezTo>
                <a:cubicBezTo>
                  <a:pt x="437" y="579"/>
                  <a:pt x="437" y="579"/>
                  <a:pt x="436" y="580"/>
                </a:cubicBezTo>
                <a:cubicBezTo>
                  <a:pt x="436" y="580"/>
                  <a:pt x="436" y="580"/>
                  <a:pt x="436" y="580"/>
                </a:cubicBezTo>
                <a:cubicBezTo>
                  <a:pt x="436" y="579"/>
                  <a:pt x="436" y="579"/>
                  <a:pt x="436" y="579"/>
                </a:cubicBezTo>
                <a:cubicBezTo>
                  <a:pt x="436" y="579"/>
                  <a:pt x="436" y="579"/>
                  <a:pt x="436" y="579"/>
                </a:cubicBezTo>
                <a:cubicBezTo>
                  <a:pt x="436" y="578"/>
                  <a:pt x="436" y="578"/>
                  <a:pt x="436" y="578"/>
                </a:cubicBezTo>
                <a:cubicBezTo>
                  <a:pt x="436" y="577"/>
                  <a:pt x="436" y="577"/>
                  <a:pt x="436" y="577"/>
                </a:cubicBezTo>
                <a:cubicBezTo>
                  <a:pt x="436" y="577"/>
                  <a:pt x="436" y="577"/>
                  <a:pt x="436" y="577"/>
                </a:cubicBezTo>
                <a:cubicBezTo>
                  <a:pt x="436" y="578"/>
                  <a:pt x="437" y="578"/>
                  <a:pt x="437" y="578"/>
                </a:cubicBezTo>
                <a:cubicBezTo>
                  <a:pt x="437" y="578"/>
                  <a:pt x="437" y="579"/>
                  <a:pt x="437" y="579"/>
                </a:cubicBezTo>
                <a:cubicBezTo>
                  <a:pt x="437" y="579"/>
                  <a:pt x="437" y="579"/>
                  <a:pt x="437" y="579"/>
                </a:cubicBezTo>
                <a:cubicBezTo>
                  <a:pt x="437" y="579"/>
                  <a:pt x="437" y="579"/>
                  <a:pt x="437" y="578"/>
                </a:cubicBezTo>
                <a:cubicBezTo>
                  <a:pt x="438" y="578"/>
                  <a:pt x="438" y="578"/>
                  <a:pt x="438" y="579"/>
                </a:cubicBezTo>
                <a:cubicBezTo>
                  <a:pt x="439" y="579"/>
                  <a:pt x="439" y="579"/>
                  <a:pt x="439" y="579"/>
                </a:cubicBezTo>
                <a:cubicBezTo>
                  <a:pt x="438" y="578"/>
                  <a:pt x="438" y="577"/>
                  <a:pt x="437" y="576"/>
                </a:cubicBezTo>
                <a:cubicBezTo>
                  <a:pt x="437" y="576"/>
                  <a:pt x="437" y="576"/>
                  <a:pt x="437" y="576"/>
                </a:cubicBezTo>
                <a:cubicBezTo>
                  <a:pt x="438" y="576"/>
                  <a:pt x="439" y="576"/>
                  <a:pt x="439" y="576"/>
                </a:cubicBezTo>
                <a:cubicBezTo>
                  <a:pt x="439" y="576"/>
                  <a:pt x="439" y="576"/>
                  <a:pt x="440" y="575"/>
                </a:cubicBezTo>
                <a:cubicBezTo>
                  <a:pt x="440" y="576"/>
                  <a:pt x="440" y="576"/>
                  <a:pt x="440" y="576"/>
                </a:cubicBezTo>
                <a:cubicBezTo>
                  <a:pt x="441" y="577"/>
                  <a:pt x="441" y="576"/>
                  <a:pt x="441" y="577"/>
                </a:cubicBezTo>
                <a:cubicBezTo>
                  <a:pt x="442" y="576"/>
                  <a:pt x="441" y="575"/>
                  <a:pt x="442" y="574"/>
                </a:cubicBezTo>
                <a:cubicBezTo>
                  <a:pt x="442" y="574"/>
                  <a:pt x="442" y="574"/>
                  <a:pt x="443" y="574"/>
                </a:cubicBezTo>
                <a:cubicBezTo>
                  <a:pt x="443" y="573"/>
                  <a:pt x="443" y="573"/>
                  <a:pt x="442" y="573"/>
                </a:cubicBezTo>
                <a:cubicBezTo>
                  <a:pt x="442" y="573"/>
                  <a:pt x="442" y="573"/>
                  <a:pt x="442" y="573"/>
                </a:cubicBezTo>
                <a:cubicBezTo>
                  <a:pt x="444" y="573"/>
                  <a:pt x="443" y="574"/>
                  <a:pt x="444" y="574"/>
                </a:cubicBezTo>
                <a:cubicBezTo>
                  <a:pt x="444" y="574"/>
                  <a:pt x="444" y="574"/>
                  <a:pt x="444" y="574"/>
                </a:cubicBezTo>
                <a:cubicBezTo>
                  <a:pt x="445" y="574"/>
                  <a:pt x="446" y="574"/>
                  <a:pt x="446" y="573"/>
                </a:cubicBezTo>
                <a:cubicBezTo>
                  <a:pt x="447" y="573"/>
                  <a:pt x="448" y="574"/>
                  <a:pt x="448" y="575"/>
                </a:cubicBezTo>
                <a:cubicBezTo>
                  <a:pt x="449" y="575"/>
                  <a:pt x="450" y="574"/>
                  <a:pt x="451" y="574"/>
                </a:cubicBezTo>
                <a:cubicBezTo>
                  <a:pt x="451" y="573"/>
                  <a:pt x="451" y="573"/>
                  <a:pt x="451" y="573"/>
                </a:cubicBezTo>
                <a:cubicBezTo>
                  <a:pt x="452" y="573"/>
                  <a:pt x="452" y="574"/>
                  <a:pt x="452" y="574"/>
                </a:cubicBezTo>
                <a:cubicBezTo>
                  <a:pt x="453" y="573"/>
                  <a:pt x="453" y="573"/>
                  <a:pt x="454" y="573"/>
                </a:cubicBezTo>
                <a:cubicBezTo>
                  <a:pt x="454" y="572"/>
                  <a:pt x="454" y="572"/>
                  <a:pt x="454" y="572"/>
                </a:cubicBezTo>
                <a:cubicBezTo>
                  <a:pt x="453" y="572"/>
                  <a:pt x="453" y="572"/>
                  <a:pt x="452" y="572"/>
                </a:cubicBezTo>
                <a:cubicBezTo>
                  <a:pt x="452" y="572"/>
                  <a:pt x="452" y="572"/>
                  <a:pt x="451" y="572"/>
                </a:cubicBezTo>
                <a:cubicBezTo>
                  <a:pt x="451" y="571"/>
                  <a:pt x="452" y="571"/>
                  <a:pt x="452" y="570"/>
                </a:cubicBezTo>
                <a:cubicBezTo>
                  <a:pt x="452" y="570"/>
                  <a:pt x="452" y="570"/>
                  <a:pt x="453" y="570"/>
                </a:cubicBezTo>
                <a:cubicBezTo>
                  <a:pt x="453" y="570"/>
                  <a:pt x="453" y="570"/>
                  <a:pt x="453" y="570"/>
                </a:cubicBezTo>
                <a:cubicBezTo>
                  <a:pt x="454" y="570"/>
                  <a:pt x="454" y="571"/>
                  <a:pt x="456" y="570"/>
                </a:cubicBezTo>
                <a:cubicBezTo>
                  <a:pt x="455" y="571"/>
                  <a:pt x="455" y="571"/>
                  <a:pt x="455" y="571"/>
                </a:cubicBezTo>
                <a:cubicBezTo>
                  <a:pt x="455" y="571"/>
                  <a:pt x="454" y="571"/>
                  <a:pt x="454" y="571"/>
                </a:cubicBezTo>
                <a:cubicBezTo>
                  <a:pt x="454" y="572"/>
                  <a:pt x="454" y="572"/>
                  <a:pt x="454" y="572"/>
                </a:cubicBezTo>
                <a:cubicBezTo>
                  <a:pt x="455" y="572"/>
                  <a:pt x="457" y="572"/>
                  <a:pt x="457" y="572"/>
                </a:cubicBezTo>
                <a:cubicBezTo>
                  <a:pt x="457" y="571"/>
                  <a:pt x="457" y="571"/>
                  <a:pt x="458" y="571"/>
                </a:cubicBezTo>
                <a:cubicBezTo>
                  <a:pt x="458" y="571"/>
                  <a:pt x="459" y="571"/>
                  <a:pt x="459" y="571"/>
                </a:cubicBezTo>
                <a:cubicBezTo>
                  <a:pt x="459" y="571"/>
                  <a:pt x="459" y="570"/>
                  <a:pt x="460" y="570"/>
                </a:cubicBezTo>
                <a:cubicBezTo>
                  <a:pt x="460" y="570"/>
                  <a:pt x="460" y="570"/>
                  <a:pt x="460" y="570"/>
                </a:cubicBezTo>
                <a:cubicBezTo>
                  <a:pt x="461" y="570"/>
                  <a:pt x="461" y="570"/>
                  <a:pt x="461" y="569"/>
                </a:cubicBezTo>
                <a:cubicBezTo>
                  <a:pt x="461" y="569"/>
                  <a:pt x="461" y="569"/>
                  <a:pt x="461" y="569"/>
                </a:cubicBezTo>
                <a:cubicBezTo>
                  <a:pt x="461" y="569"/>
                  <a:pt x="461" y="569"/>
                  <a:pt x="461" y="569"/>
                </a:cubicBezTo>
                <a:cubicBezTo>
                  <a:pt x="460" y="569"/>
                  <a:pt x="459" y="570"/>
                  <a:pt x="458" y="569"/>
                </a:cubicBezTo>
                <a:cubicBezTo>
                  <a:pt x="458" y="570"/>
                  <a:pt x="458" y="570"/>
                  <a:pt x="458" y="571"/>
                </a:cubicBezTo>
                <a:cubicBezTo>
                  <a:pt x="457" y="571"/>
                  <a:pt x="456" y="570"/>
                  <a:pt x="456" y="570"/>
                </a:cubicBezTo>
                <a:cubicBezTo>
                  <a:pt x="456" y="570"/>
                  <a:pt x="456" y="570"/>
                  <a:pt x="456" y="570"/>
                </a:cubicBezTo>
                <a:cubicBezTo>
                  <a:pt x="456" y="569"/>
                  <a:pt x="457" y="570"/>
                  <a:pt x="458" y="569"/>
                </a:cubicBezTo>
                <a:cubicBezTo>
                  <a:pt x="458" y="569"/>
                  <a:pt x="459" y="568"/>
                  <a:pt x="460" y="567"/>
                </a:cubicBezTo>
                <a:cubicBezTo>
                  <a:pt x="460" y="567"/>
                  <a:pt x="460" y="567"/>
                  <a:pt x="460" y="568"/>
                </a:cubicBezTo>
                <a:cubicBezTo>
                  <a:pt x="461" y="568"/>
                  <a:pt x="461" y="568"/>
                  <a:pt x="461" y="568"/>
                </a:cubicBezTo>
                <a:cubicBezTo>
                  <a:pt x="461" y="567"/>
                  <a:pt x="461" y="567"/>
                  <a:pt x="461" y="567"/>
                </a:cubicBezTo>
                <a:cubicBezTo>
                  <a:pt x="461" y="566"/>
                  <a:pt x="461" y="566"/>
                  <a:pt x="461" y="566"/>
                </a:cubicBezTo>
                <a:cubicBezTo>
                  <a:pt x="461" y="566"/>
                  <a:pt x="461" y="567"/>
                  <a:pt x="462" y="567"/>
                </a:cubicBezTo>
                <a:cubicBezTo>
                  <a:pt x="462" y="567"/>
                  <a:pt x="462" y="567"/>
                  <a:pt x="462" y="567"/>
                </a:cubicBezTo>
                <a:cubicBezTo>
                  <a:pt x="462" y="567"/>
                  <a:pt x="462" y="567"/>
                  <a:pt x="463" y="567"/>
                </a:cubicBezTo>
                <a:cubicBezTo>
                  <a:pt x="463" y="567"/>
                  <a:pt x="463" y="567"/>
                  <a:pt x="463" y="567"/>
                </a:cubicBezTo>
                <a:cubicBezTo>
                  <a:pt x="464" y="567"/>
                  <a:pt x="464" y="567"/>
                  <a:pt x="464" y="566"/>
                </a:cubicBezTo>
                <a:cubicBezTo>
                  <a:pt x="464" y="566"/>
                  <a:pt x="464" y="566"/>
                  <a:pt x="464" y="566"/>
                </a:cubicBezTo>
                <a:cubicBezTo>
                  <a:pt x="464" y="567"/>
                  <a:pt x="464" y="568"/>
                  <a:pt x="463" y="568"/>
                </a:cubicBezTo>
                <a:cubicBezTo>
                  <a:pt x="463" y="568"/>
                  <a:pt x="462" y="568"/>
                  <a:pt x="462" y="568"/>
                </a:cubicBezTo>
                <a:cubicBezTo>
                  <a:pt x="462" y="568"/>
                  <a:pt x="462" y="568"/>
                  <a:pt x="462" y="568"/>
                </a:cubicBezTo>
                <a:cubicBezTo>
                  <a:pt x="462" y="569"/>
                  <a:pt x="462" y="569"/>
                  <a:pt x="462" y="569"/>
                </a:cubicBezTo>
                <a:cubicBezTo>
                  <a:pt x="461" y="569"/>
                  <a:pt x="461" y="569"/>
                  <a:pt x="461" y="569"/>
                </a:cubicBezTo>
                <a:cubicBezTo>
                  <a:pt x="461" y="569"/>
                  <a:pt x="461" y="569"/>
                  <a:pt x="462" y="570"/>
                </a:cubicBezTo>
                <a:cubicBezTo>
                  <a:pt x="462" y="570"/>
                  <a:pt x="462" y="570"/>
                  <a:pt x="462" y="570"/>
                </a:cubicBezTo>
                <a:cubicBezTo>
                  <a:pt x="463" y="569"/>
                  <a:pt x="464" y="568"/>
                  <a:pt x="466" y="568"/>
                </a:cubicBezTo>
                <a:cubicBezTo>
                  <a:pt x="466" y="568"/>
                  <a:pt x="465" y="568"/>
                  <a:pt x="466" y="568"/>
                </a:cubicBezTo>
                <a:cubicBezTo>
                  <a:pt x="466" y="567"/>
                  <a:pt x="466" y="567"/>
                  <a:pt x="466" y="566"/>
                </a:cubicBezTo>
                <a:cubicBezTo>
                  <a:pt x="466" y="566"/>
                  <a:pt x="466" y="566"/>
                  <a:pt x="466" y="566"/>
                </a:cubicBezTo>
                <a:cubicBezTo>
                  <a:pt x="466" y="566"/>
                  <a:pt x="466" y="566"/>
                  <a:pt x="466" y="565"/>
                </a:cubicBezTo>
                <a:cubicBezTo>
                  <a:pt x="467" y="565"/>
                  <a:pt x="467" y="565"/>
                  <a:pt x="467" y="566"/>
                </a:cubicBezTo>
                <a:cubicBezTo>
                  <a:pt x="467" y="565"/>
                  <a:pt x="467" y="565"/>
                  <a:pt x="467" y="564"/>
                </a:cubicBezTo>
                <a:cubicBezTo>
                  <a:pt x="468" y="564"/>
                  <a:pt x="468" y="564"/>
                  <a:pt x="468" y="564"/>
                </a:cubicBezTo>
                <a:cubicBezTo>
                  <a:pt x="468" y="564"/>
                  <a:pt x="468" y="563"/>
                  <a:pt x="468" y="563"/>
                </a:cubicBezTo>
                <a:cubicBezTo>
                  <a:pt x="468" y="563"/>
                  <a:pt x="469" y="563"/>
                  <a:pt x="469" y="564"/>
                </a:cubicBezTo>
                <a:cubicBezTo>
                  <a:pt x="470" y="564"/>
                  <a:pt x="471" y="562"/>
                  <a:pt x="472" y="564"/>
                </a:cubicBezTo>
                <a:cubicBezTo>
                  <a:pt x="473" y="563"/>
                  <a:pt x="473" y="563"/>
                  <a:pt x="473" y="563"/>
                </a:cubicBezTo>
                <a:cubicBezTo>
                  <a:pt x="473" y="563"/>
                  <a:pt x="473" y="562"/>
                  <a:pt x="472" y="562"/>
                </a:cubicBezTo>
                <a:cubicBezTo>
                  <a:pt x="473" y="562"/>
                  <a:pt x="473" y="563"/>
                  <a:pt x="474" y="562"/>
                </a:cubicBezTo>
                <a:cubicBezTo>
                  <a:pt x="474" y="562"/>
                  <a:pt x="475" y="562"/>
                  <a:pt x="475" y="562"/>
                </a:cubicBezTo>
                <a:cubicBezTo>
                  <a:pt x="476" y="563"/>
                  <a:pt x="476" y="563"/>
                  <a:pt x="477" y="563"/>
                </a:cubicBezTo>
                <a:cubicBezTo>
                  <a:pt x="478" y="563"/>
                  <a:pt x="478" y="563"/>
                  <a:pt x="478" y="563"/>
                </a:cubicBezTo>
                <a:cubicBezTo>
                  <a:pt x="478" y="562"/>
                  <a:pt x="477" y="561"/>
                  <a:pt x="477" y="561"/>
                </a:cubicBezTo>
                <a:cubicBezTo>
                  <a:pt x="477" y="560"/>
                  <a:pt x="477" y="560"/>
                  <a:pt x="477" y="560"/>
                </a:cubicBezTo>
                <a:cubicBezTo>
                  <a:pt x="477" y="560"/>
                  <a:pt x="477" y="560"/>
                  <a:pt x="477" y="560"/>
                </a:cubicBezTo>
                <a:cubicBezTo>
                  <a:pt x="478" y="560"/>
                  <a:pt x="480" y="561"/>
                  <a:pt x="480" y="561"/>
                </a:cubicBezTo>
                <a:cubicBezTo>
                  <a:pt x="480" y="561"/>
                  <a:pt x="480" y="562"/>
                  <a:pt x="480" y="562"/>
                </a:cubicBezTo>
                <a:cubicBezTo>
                  <a:pt x="480" y="562"/>
                  <a:pt x="480" y="562"/>
                  <a:pt x="480" y="562"/>
                </a:cubicBezTo>
                <a:cubicBezTo>
                  <a:pt x="481" y="562"/>
                  <a:pt x="482" y="561"/>
                  <a:pt x="482" y="561"/>
                </a:cubicBezTo>
                <a:cubicBezTo>
                  <a:pt x="482" y="561"/>
                  <a:pt x="482" y="561"/>
                  <a:pt x="482" y="561"/>
                </a:cubicBezTo>
                <a:cubicBezTo>
                  <a:pt x="482" y="561"/>
                  <a:pt x="482" y="561"/>
                  <a:pt x="482" y="561"/>
                </a:cubicBezTo>
                <a:cubicBezTo>
                  <a:pt x="482" y="561"/>
                  <a:pt x="482" y="560"/>
                  <a:pt x="481" y="561"/>
                </a:cubicBezTo>
                <a:cubicBezTo>
                  <a:pt x="481" y="560"/>
                  <a:pt x="481" y="560"/>
                  <a:pt x="480" y="560"/>
                </a:cubicBezTo>
                <a:cubicBezTo>
                  <a:pt x="480" y="560"/>
                  <a:pt x="480" y="560"/>
                  <a:pt x="480" y="560"/>
                </a:cubicBezTo>
                <a:cubicBezTo>
                  <a:pt x="481" y="560"/>
                  <a:pt x="481" y="559"/>
                  <a:pt x="482" y="559"/>
                </a:cubicBezTo>
                <a:cubicBezTo>
                  <a:pt x="482" y="559"/>
                  <a:pt x="482" y="560"/>
                  <a:pt x="483" y="560"/>
                </a:cubicBezTo>
                <a:cubicBezTo>
                  <a:pt x="483" y="559"/>
                  <a:pt x="483" y="559"/>
                  <a:pt x="482" y="559"/>
                </a:cubicBezTo>
                <a:cubicBezTo>
                  <a:pt x="482" y="558"/>
                  <a:pt x="482" y="558"/>
                  <a:pt x="482" y="558"/>
                </a:cubicBezTo>
                <a:cubicBezTo>
                  <a:pt x="483" y="558"/>
                  <a:pt x="483" y="558"/>
                  <a:pt x="485" y="558"/>
                </a:cubicBezTo>
                <a:cubicBezTo>
                  <a:pt x="485" y="557"/>
                  <a:pt x="485" y="557"/>
                  <a:pt x="484" y="557"/>
                </a:cubicBezTo>
                <a:cubicBezTo>
                  <a:pt x="485" y="557"/>
                  <a:pt x="485" y="557"/>
                  <a:pt x="486" y="556"/>
                </a:cubicBezTo>
                <a:cubicBezTo>
                  <a:pt x="486" y="556"/>
                  <a:pt x="486" y="556"/>
                  <a:pt x="486" y="556"/>
                </a:cubicBezTo>
                <a:cubicBezTo>
                  <a:pt x="486" y="556"/>
                  <a:pt x="486" y="556"/>
                  <a:pt x="486" y="556"/>
                </a:cubicBezTo>
                <a:cubicBezTo>
                  <a:pt x="486" y="556"/>
                  <a:pt x="486" y="556"/>
                  <a:pt x="486" y="556"/>
                </a:cubicBezTo>
                <a:cubicBezTo>
                  <a:pt x="486" y="556"/>
                  <a:pt x="486" y="556"/>
                  <a:pt x="486" y="556"/>
                </a:cubicBezTo>
                <a:cubicBezTo>
                  <a:pt x="487" y="556"/>
                  <a:pt x="487" y="556"/>
                  <a:pt x="487" y="557"/>
                </a:cubicBezTo>
                <a:cubicBezTo>
                  <a:pt x="488" y="557"/>
                  <a:pt x="488" y="556"/>
                  <a:pt x="489" y="555"/>
                </a:cubicBezTo>
                <a:cubicBezTo>
                  <a:pt x="489" y="555"/>
                  <a:pt x="489" y="555"/>
                  <a:pt x="489" y="555"/>
                </a:cubicBezTo>
                <a:cubicBezTo>
                  <a:pt x="489" y="555"/>
                  <a:pt x="489" y="555"/>
                  <a:pt x="489" y="556"/>
                </a:cubicBezTo>
                <a:cubicBezTo>
                  <a:pt x="489" y="556"/>
                  <a:pt x="489" y="556"/>
                  <a:pt x="489" y="556"/>
                </a:cubicBezTo>
                <a:cubicBezTo>
                  <a:pt x="489" y="555"/>
                  <a:pt x="489" y="555"/>
                  <a:pt x="489" y="555"/>
                </a:cubicBezTo>
                <a:cubicBezTo>
                  <a:pt x="490" y="555"/>
                  <a:pt x="490" y="555"/>
                  <a:pt x="491" y="555"/>
                </a:cubicBezTo>
                <a:cubicBezTo>
                  <a:pt x="491" y="555"/>
                  <a:pt x="491" y="554"/>
                  <a:pt x="491" y="554"/>
                </a:cubicBezTo>
                <a:cubicBezTo>
                  <a:pt x="492" y="553"/>
                  <a:pt x="492" y="553"/>
                  <a:pt x="493" y="553"/>
                </a:cubicBezTo>
                <a:cubicBezTo>
                  <a:pt x="493" y="552"/>
                  <a:pt x="494" y="553"/>
                  <a:pt x="494" y="553"/>
                </a:cubicBezTo>
                <a:cubicBezTo>
                  <a:pt x="495" y="553"/>
                  <a:pt x="495" y="552"/>
                  <a:pt x="496" y="552"/>
                </a:cubicBezTo>
                <a:cubicBezTo>
                  <a:pt x="496" y="552"/>
                  <a:pt x="496" y="553"/>
                  <a:pt x="497" y="552"/>
                </a:cubicBezTo>
                <a:cubicBezTo>
                  <a:pt x="497" y="552"/>
                  <a:pt x="498" y="551"/>
                  <a:pt x="498" y="551"/>
                </a:cubicBezTo>
                <a:cubicBezTo>
                  <a:pt x="499" y="551"/>
                  <a:pt x="499" y="551"/>
                  <a:pt x="500" y="551"/>
                </a:cubicBezTo>
                <a:cubicBezTo>
                  <a:pt x="500" y="550"/>
                  <a:pt x="500" y="550"/>
                  <a:pt x="501" y="550"/>
                </a:cubicBezTo>
                <a:cubicBezTo>
                  <a:pt x="501" y="550"/>
                  <a:pt x="501" y="550"/>
                  <a:pt x="502" y="550"/>
                </a:cubicBezTo>
                <a:cubicBezTo>
                  <a:pt x="502" y="549"/>
                  <a:pt x="502" y="549"/>
                  <a:pt x="502" y="549"/>
                </a:cubicBezTo>
                <a:cubicBezTo>
                  <a:pt x="502" y="549"/>
                  <a:pt x="504" y="548"/>
                  <a:pt x="504" y="548"/>
                </a:cubicBezTo>
                <a:cubicBezTo>
                  <a:pt x="505" y="547"/>
                  <a:pt x="504" y="547"/>
                  <a:pt x="504" y="547"/>
                </a:cubicBezTo>
                <a:cubicBezTo>
                  <a:pt x="504" y="547"/>
                  <a:pt x="505" y="547"/>
                  <a:pt x="505" y="547"/>
                </a:cubicBezTo>
                <a:cubicBezTo>
                  <a:pt x="505" y="546"/>
                  <a:pt x="508" y="546"/>
                  <a:pt x="509" y="546"/>
                </a:cubicBezTo>
                <a:cubicBezTo>
                  <a:pt x="510" y="545"/>
                  <a:pt x="510" y="545"/>
                  <a:pt x="510" y="544"/>
                </a:cubicBezTo>
                <a:cubicBezTo>
                  <a:pt x="511" y="544"/>
                  <a:pt x="512" y="544"/>
                  <a:pt x="513" y="544"/>
                </a:cubicBezTo>
                <a:cubicBezTo>
                  <a:pt x="513" y="544"/>
                  <a:pt x="513" y="544"/>
                  <a:pt x="513" y="543"/>
                </a:cubicBezTo>
                <a:cubicBezTo>
                  <a:pt x="514" y="543"/>
                  <a:pt x="515" y="544"/>
                  <a:pt x="515" y="544"/>
                </a:cubicBezTo>
                <a:cubicBezTo>
                  <a:pt x="516" y="543"/>
                  <a:pt x="517" y="543"/>
                  <a:pt x="517" y="542"/>
                </a:cubicBezTo>
                <a:cubicBezTo>
                  <a:pt x="518" y="542"/>
                  <a:pt x="519" y="542"/>
                  <a:pt x="520" y="542"/>
                </a:cubicBezTo>
                <a:cubicBezTo>
                  <a:pt x="520" y="541"/>
                  <a:pt x="520" y="541"/>
                  <a:pt x="520" y="541"/>
                </a:cubicBezTo>
                <a:cubicBezTo>
                  <a:pt x="520" y="540"/>
                  <a:pt x="520" y="540"/>
                  <a:pt x="520" y="540"/>
                </a:cubicBezTo>
                <a:cubicBezTo>
                  <a:pt x="521" y="541"/>
                  <a:pt x="524" y="540"/>
                  <a:pt x="525" y="540"/>
                </a:cubicBezTo>
                <a:cubicBezTo>
                  <a:pt x="525" y="540"/>
                  <a:pt x="525" y="539"/>
                  <a:pt x="525" y="539"/>
                </a:cubicBezTo>
                <a:cubicBezTo>
                  <a:pt x="526" y="539"/>
                  <a:pt x="525" y="539"/>
                  <a:pt x="526" y="539"/>
                </a:cubicBezTo>
                <a:cubicBezTo>
                  <a:pt x="527" y="539"/>
                  <a:pt x="527" y="538"/>
                  <a:pt x="527" y="538"/>
                </a:cubicBezTo>
                <a:cubicBezTo>
                  <a:pt x="528" y="537"/>
                  <a:pt x="529" y="537"/>
                  <a:pt x="530" y="537"/>
                </a:cubicBezTo>
                <a:cubicBezTo>
                  <a:pt x="530" y="538"/>
                  <a:pt x="530" y="538"/>
                  <a:pt x="530" y="538"/>
                </a:cubicBezTo>
                <a:cubicBezTo>
                  <a:pt x="530" y="537"/>
                  <a:pt x="531" y="537"/>
                  <a:pt x="532" y="536"/>
                </a:cubicBezTo>
                <a:cubicBezTo>
                  <a:pt x="532" y="536"/>
                  <a:pt x="534" y="536"/>
                  <a:pt x="534" y="536"/>
                </a:cubicBezTo>
                <a:cubicBezTo>
                  <a:pt x="535" y="536"/>
                  <a:pt x="535" y="535"/>
                  <a:pt x="535" y="535"/>
                </a:cubicBezTo>
                <a:cubicBezTo>
                  <a:pt x="536" y="535"/>
                  <a:pt x="536" y="535"/>
                  <a:pt x="536" y="536"/>
                </a:cubicBezTo>
                <a:cubicBezTo>
                  <a:pt x="536" y="536"/>
                  <a:pt x="536" y="536"/>
                  <a:pt x="536" y="536"/>
                </a:cubicBezTo>
                <a:cubicBezTo>
                  <a:pt x="536" y="536"/>
                  <a:pt x="536" y="535"/>
                  <a:pt x="536" y="535"/>
                </a:cubicBezTo>
                <a:cubicBezTo>
                  <a:pt x="536" y="534"/>
                  <a:pt x="536" y="534"/>
                  <a:pt x="536" y="534"/>
                </a:cubicBezTo>
                <a:cubicBezTo>
                  <a:pt x="537" y="534"/>
                  <a:pt x="537" y="534"/>
                  <a:pt x="538" y="534"/>
                </a:cubicBezTo>
                <a:cubicBezTo>
                  <a:pt x="538" y="534"/>
                  <a:pt x="538" y="534"/>
                  <a:pt x="538" y="534"/>
                </a:cubicBezTo>
                <a:cubicBezTo>
                  <a:pt x="537" y="534"/>
                  <a:pt x="537" y="534"/>
                  <a:pt x="537" y="534"/>
                </a:cubicBezTo>
                <a:cubicBezTo>
                  <a:pt x="537" y="533"/>
                  <a:pt x="537" y="533"/>
                  <a:pt x="537" y="533"/>
                </a:cubicBezTo>
                <a:cubicBezTo>
                  <a:pt x="537" y="532"/>
                  <a:pt x="538" y="532"/>
                  <a:pt x="539" y="532"/>
                </a:cubicBezTo>
                <a:cubicBezTo>
                  <a:pt x="539" y="532"/>
                  <a:pt x="539" y="532"/>
                  <a:pt x="539" y="533"/>
                </a:cubicBezTo>
                <a:cubicBezTo>
                  <a:pt x="540" y="532"/>
                  <a:pt x="540" y="532"/>
                  <a:pt x="540" y="532"/>
                </a:cubicBezTo>
                <a:cubicBezTo>
                  <a:pt x="540" y="532"/>
                  <a:pt x="540" y="531"/>
                  <a:pt x="539" y="530"/>
                </a:cubicBezTo>
                <a:cubicBezTo>
                  <a:pt x="539" y="530"/>
                  <a:pt x="539" y="530"/>
                  <a:pt x="539" y="530"/>
                </a:cubicBezTo>
                <a:cubicBezTo>
                  <a:pt x="540" y="530"/>
                  <a:pt x="540" y="530"/>
                  <a:pt x="540" y="530"/>
                </a:cubicBezTo>
                <a:cubicBezTo>
                  <a:pt x="540" y="530"/>
                  <a:pt x="540" y="530"/>
                  <a:pt x="540" y="530"/>
                </a:cubicBezTo>
                <a:cubicBezTo>
                  <a:pt x="540" y="530"/>
                  <a:pt x="541" y="530"/>
                  <a:pt x="540" y="530"/>
                </a:cubicBezTo>
                <a:cubicBezTo>
                  <a:pt x="540" y="529"/>
                  <a:pt x="541" y="529"/>
                  <a:pt x="542" y="529"/>
                </a:cubicBezTo>
                <a:cubicBezTo>
                  <a:pt x="542" y="529"/>
                  <a:pt x="542" y="529"/>
                  <a:pt x="542" y="529"/>
                </a:cubicBezTo>
                <a:cubicBezTo>
                  <a:pt x="542" y="529"/>
                  <a:pt x="542" y="529"/>
                  <a:pt x="542" y="529"/>
                </a:cubicBezTo>
                <a:cubicBezTo>
                  <a:pt x="542" y="529"/>
                  <a:pt x="542" y="529"/>
                  <a:pt x="542" y="529"/>
                </a:cubicBezTo>
                <a:cubicBezTo>
                  <a:pt x="543" y="529"/>
                  <a:pt x="543" y="529"/>
                  <a:pt x="543" y="529"/>
                </a:cubicBezTo>
                <a:cubicBezTo>
                  <a:pt x="544" y="528"/>
                  <a:pt x="544" y="529"/>
                  <a:pt x="545" y="529"/>
                </a:cubicBezTo>
                <a:cubicBezTo>
                  <a:pt x="545" y="528"/>
                  <a:pt x="545" y="527"/>
                  <a:pt x="545" y="527"/>
                </a:cubicBezTo>
                <a:cubicBezTo>
                  <a:pt x="546" y="527"/>
                  <a:pt x="546" y="528"/>
                  <a:pt x="546" y="527"/>
                </a:cubicBezTo>
                <a:cubicBezTo>
                  <a:pt x="547" y="527"/>
                  <a:pt x="546" y="526"/>
                  <a:pt x="548" y="526"/>
                </a:cubicBezTo>
                <a:cubicBezTo>
                  <a:pt x="548" y="526"/>
                  <a:pt x="548" y="527"/>
                  <a:pt x="548" y="527"/>
                </a:cubicBezTo>
                <a:cubicBezTo>
                  <a:pt x="548" y="527"/>
                  <a:pt x="548" y="527"/>
                  <a:pt x="548" y="527"/>
                </a:cubicBezTo>
                <a:cubicBezTo>
                  <a:pt x="549" y="527"/>
                  <a:pt x="550" y="527"/>
                  <a:pt x="550" y="526"/>
                </a:cubicBezTo>
                <a:cubicBezTo>
                  <a:pt x="550" y="526"/>
                  <a:pt x="550" y="526"/>
                  <a:pt x="550" y="526"/>
                </a:cubicBezTo>
                <a:cubicBezTo>
                  <a:pt x="550" y="526"/>
                  <a:pt x="550" y="526"/>
                  <a:pt x="549" y="526"/>
                </a:cubicBezTo>
                <a:cubicBezTo>
                  <a:pt x="549" y="525"/>
                  <a:pt x="549" y="525"/>
                  <a:pt x="549" y="525"/>
                </a:cubicBezTo>
                <a:cubicBezTo>
                  <a:pt x="550" y="525"/>
                  <a:pt x="550" y="525"/>
                  <a:pt x="550" y="525"/>
                </a:cubicBezTo>
                <a:cubicBezTo>
                  <a:pt x="550" y="525"/>
                  <a:pt x="550" y="525"/>
                  <a:pt x="550" y="525"/>
                </a:cubicBezTo>
                <a:cubicBezTo>
                  <a:pt x="551" y="525"/>
                  <a:pt x="551" y="525"/>
                  <a:pt x="551" y="524"/>
                </a:cubicBezTo>
                <a:cubicBezTo>
                  <a:pt x="551" y="525"/>
                  <a:pt x="551" y="525"/>
                  <a:pt x="552" y="525"/>
                </a:cubicBezTo>
                <a:cubicBezTo>
                  <a:pt x="552" y="525"/>
                  <a:pt x="552" y="525"/>
                  <a:pt x="552" y="525"/>
                </a:cubicBezTo>
                <a:cubicBezTo>
                  <a:pt x="552" y="525"/>
                  <a:pt x="552" y="525"/>
                  <a:pt x="552" y="525"/>
                </a:cubicBezTo>
                <a:cubicBezTo>
                  <a:pt x="552" y="525"/>
                  <a:pt x="552" y="525"/>
                  <a:pt x="551" y="524"/>
                </a:cubicBezTo>
                <a:cubicBezTo>
                  <a:pt x="551" y="524"/>
                  <a:pt x="551" y="524"/>
                  <a:pt x="551" y="524"/>
                </a:cubicBezTo>
                <a:cubicBezTo>
                  <a:pt x="552" y="524"/>
                  <a:pt x="552" y="524"/>
                  <a:pt x="552" y="524"/>
                </a:cubicBezTo>
                <a:cubicBezTo>
                  <a:pt x="552" y="523"/>
                  <a:pt x="552" y="522"/>
                  <a:pt x="553" y="522"/>
                </a:cubicBezTo>
                <a:cubicBezTo>
                  <a:pt x="553" y="522"/>
                  <a:pt x="553" y="522"/>
                  <a:pt x="553" y="522"/>
                </a:cubicBezTo>
                <a:cubicBezTo>
                  <a:pt x="552" y="521"/>
                  <a:pt x="553" y="522"/>
                  <a:pt x="552" y="522"/>
                </a:cubicBezTo>
                <a:cubicBezTo>
                  <a:pt x="552" y="522"/>
                  <a:pt x="552" y="522"/>
                  <a:pt x="552" y="522"/>
                </a:cubicBezTo>
                <a:cubicBezTo>
                  <a:pt x="552" y="522"/>
                  <a:pt x="552" y="521"/>
                  <a:pt x="552" y="521"/>
                </a:cubicBezTo>
                <a:cubicBezTo>
                  <a:pt x="552" y="521"/>
                  <a:pt x="550" y="523"/>
                  <a:pt x="549" y="523"/>
                </a:cubicBezTo>
                <a:cubicBezTo>
                  <a:pt x="549" y="523"/>
                  <a:pt x="549" y="523"/>
                  <a:pt x="549" y="524"/>
                </a:cubicBezTo>
                <a:cubicBezTo>
                  <a:pt x="549" y="524"/>
                  <a:pt x="547" y="525"/>
                  <a:pt x="546" y="525"/>
                </a:cubicBezTo>
                <a:cubicBezTo>
                  <a:pt x="545" y="526"/>
                  <a:pt x="544" y="527"/>
                  <a:pt x="543" y="528"/>
                </a:cubicBezTo>
                <a:cubicBezTo>
                  <a:pt x="543" y="528"/>
                  <a:pt x="543" y="528"/>
                  <a:pt x="543" y="528"/>
                </a:cubicBezTo>
                <a:cubicBezTo>
                  <a:pt x="543" y="527"/>
                  <a:pt x="543" y="527"/>
                  <a:pt x="543" y="526"/>
                </a:cubicBezTo>
                <a:cubicBezTo>
                  <a:pt x="543" y="526"/>
                  <a:pt x="543" y="526"/>
                  <a:pt x="543" y="526"/>
                </a:cubicBezTo>
                <a:cubicBezTo>
                  <a:pt x="544" y="526"/>
                  <a:pt x="544" y="525"/>
                  <a:pt x="545" y="525"/>
                </a:cubicBezTo>
                <a:cubicBezTo>
                  <a:pt x="546" y="525"/>
                  <a:pt x="547" y="524"/>
                  <a:pt x="547" y="524"/>
                </a:cubicBezTo>
                <a:cubicBezTo>
                  <a:pt x="547" y="523"/>
                  <a:pt x="547" y="523"/>
                  <a:pt x="548" y="523"/>
                </a:cubicBezTo>
                <a:cubicBezTo>
                  <a:pt x="548" y="522"/>
                  <a:pt x="548" y="523"/>
                  <a:pt x="549" y="522"/>
                </a:cubicBezTo>
                <a:cubicBezTo>
                  <a:pt x="549" y="522"/>
                  <a:pt x="549" y="521"/>
                  <a:pt x="549" y="521"/>
                </a:cubicBezTo>
                <a:cubicBezTo>
                  <a:pt x="550" y="521"/>
                  <a:pt x="550" y="521"/>
                  <a:pt x="551" y="521"/>
                </a:cubicBezTo>
                <a:cubicBezTo>
                  <a:pt x="552" y="520"/>
                  <a:pt x="552" y="519"/>
                  <a:pt x="553" y="518"/>
                </a:cubicBezTo>
                <a:cubicBezTo>
                  <a:pt x="553" y="518"/>
                  <a:pt x="553" y="518"/>
                  <a:pt x="553" y="518"/>
                </a:cubicBezTo>
                <a:cubicBezTo>
                  <a:pt x="554" y="518"/>
                  <a:pt x="553" y="518"/>
                  <a:pt x="554" y="517"/>
                </a:cubicBezTo>
                <a:cubicBezTo>
                  <a:pt x="554" y="517"/>
                  <a:pt x="555" y="517"/>
                  <a:pt x="555" y="517"/>
                </a:cubicBezTo>
                <a:cubicBezTo>
                  <a:pt x="555" y="516"/>
                  <a:pt x="555" y="516"/>
                  <a:pt x="555" y="515"/>
                </a:cubicBezTo>
                <a:cubicBezTo>
                  <a:pt x="556" y="515"/>
                  <a:pt x="556" y="515"/>
                  <a:pt x="556" y="515"/>
                </a:cubicBezTo>
                <a:cubicBezTo>
                  <a:pt x="557" y="514"/>
                  <a:pt x="557" y="514"/>
                  <a:pt x="557" y="513"/>
                </a:cubicBezTo>
                <a:cubicBezTo>
                  <a:pt x="557" y="513"/>
                  <a:pt x="558" y="513"/>
                  <a:pt x="558" y="513"/>
                </a:cubicBezTo>
                <a:cubicBezTo>
                  <a:pt x="558" y="512"/>
                  <a:pt x="559" y="512"/>
                  <a:pt x="559" y="512"/>
                </a:cubicBezTo>
                <a:cubicBezTo>
                  <a:pt x="559" y="512"/>
                  <a:pt x="559" y="512"/>
                  <a:pt x="559" y="512"/>
                </a:cubicBezTo>
                <a:cubicBezTo>
                  <a:pt x="559" y="512"/>
                  <a:pt x="559" y="512"/>
                  <a:pt x="559" y="512"/>
                </a:cubicBezTo>
                <a:cubicBezTo>
                  <a:pt x="559" y="513"/>
                  <a:pt x="559" y="513"/>
                  <a:pt x="559" y="513"/>
                </a:cubicBezTo>
                <a:cubicBezTo>
                  <a:pt x="559" y="514"/>
                  <a:pt x="559" y="514"/>
                  <a:pt x="559" y="514"/>
                </a:cubicBezTo>
                <a:cubicBezTo>
                  <a:pt x="560" y="513"/>
                  <a:pt x="560" y="513"/>
                  <a:pt x="560" y="512"/>
                </a:cubicBezTo>
                <a:cubicBezTo>
                  <a:pt x="561" y="512"/>
                  <a:pt x="561" y="512"/>
                  <a:pt x="562" y="512"/>
                </a:cubicBezTo>
                <a:cubicBezTo>
                  <a:pt x="562" y="512"/>
                  <a:pt x="562" y="512"/>
                  <a:pt x="562" y="511"/>
                </a:cubicBezTo>
                <a:cubicBezTo>
                  <a:pt x="563" y="511"/>
                  <a:pt x="563" y="512"/>
                  <a:pt x="564" y="512"/>
                </a:cubicBezTo>
                <a:cubicBezTo>
                  <a:pt x="564" y="511"/>
                  <a:pt x="564" y="511"/>
                  <a:pt x="564" y="511"/>
                </a:cubicBezTo>
                <a:cubicBezTo>
                  <a:pt x="564" y="511"/>
                  <a:pt x="564" y="511"/>
                  <a:pt x="564" y="511"/>
                </a:cubicBezTo>
                <a:cubicBezTo>
                  <a:pt x="564" y="510"/>
                  <a:pt x="564" y="510"/>
                  <a:pt x="565" y="509"/>
                </a:cubicBezTo>
                <a:cubicBezTo>
                  <a:pt x="565" y="509"/>
                  <a:pt x="565" y="509"/>
                  <a:pt x="565" y="509"/>
                </a:cubicBezTo>
                <a:cubicBezTo>
                  <a:pt x="565" y="508"/>
                  <a:pt x="565" y="508"/>
                  <a:pt x="565" y="508"/>
                </a:cubicBezTo>
                <a:cubicBezTo>
                  <a:pt x="565" y="508"/>
                  <a:pt x="565" y="508"/>
                  <a:pt x="565" y="508"/>
                </a:cubicBezTo>
                <a:cubicBezTo>
                  <a:pt x="566" y="508"/>
                  <a:pt x="565" y="508"/>
                  <a:pt x="566" y="508"/>
                </a:cubicBezTo>
                <a:cubicBezTo>
                  <a:pt x="566" y="509"/>
                  <a:pt x="566" y="509"/>
                  <a:pt x="566" y="509"/>
                </a:cubicBezTo>
                <a:cubicBezTo>
                  <a:pt x="566" y="509"/>
                  <a:pt x="566" y="509"/>
                  <a:pt x="566" y="510"/>
                </a:cubicBezTo>
                <a:cubicBezTo>
                  <a:pt x="566" y="510"/>
                  <a:pt x="566" y="510"/>
                  <a:pt x="566" y="510"/>
                </a:cubicBezTo>
                <a:cubicBezTo>
                  <a:pt x="566" y="510"/>
                  <a:pt x="566" y="509"/>
                  <a:pt x="567" y="509"/>
                </a:cubicBezTo>
                <a:cubicBezTo>
                  <a:pt x="567" y="508"/>
                  <a:pt x="567" y="508"/>
                  <a:pt x="567" y="508"/>
                </a:cubicBezTo>
                <a:cubicBezTo>
                  <a:pt x="568" y="508"/>
                  <a:pt x="568" y="508"/>
                  <a:pt x="568" y="509"/>
                </a:cubicBezTo>
                <a:cubicBezTo>
                  <a:pt x="569" y="507"/>
                  <a:pt x="569" y="507"/>
                  <a:pt x="570" y="506"/>
                </a:cubicBezTo>
                <a:cubicBezTo>
                  <a:pt x="570" y="506"/>
                  <a:pt x="570" y="506"/>
                  <a:pt x="571" y="506"/>
                </a:cubicBezTo>
                <a:cubicBezTo>
                  <a:pt x="571" y="506"/>
                  <a:pt x="571" y="506"/>
                  <a:pt x="571" y="506"/>
                </a:cubicBezTo>
                <a:cubicBezTo>
                  <a:pt x="571" y="505"/>
                  <a:pt x="571" y="505"/>
                  <a:pt x="571" y="505"/>
                </a:cubicBezTo>
                <a:cubicBezTo>
                  <a:pt x="571" y="504"/>
                  <a:pt x="571" y="504"/>
                  <a:pt x="572" y="503"/>
                </a:cubicBezTo>
                <a:cubicBezTo>
                  <a:pt x="572" y="503"/>
                  <a:pt x="572" y="503"/>
                  <a:pt x="572" y="503"/>
                </a:cubicBezTo>
                <a:cubicBezTo>
                  <a:pt x="573" y="502"/>
                  <a:pt x="573" y="502"/>
                  <a:pt x="574" y="502"/>
                </a:cubicBezTo>
                <a:cubicBezTo>
                  <a:pt x="574" y="501"/>
                  <a:pt x="574" y="501"/>
                  <a:pt x="574" y="501"/>
                </a:cubicBezTo>
                <a:cubicBezTo>
                  <a:pt x="575" y="501"/>
                  <a:pt x="574" y="501"/>
                  <a:pt x="575" y="501"/>
                </a:cubicBezTo>
                <a:cubicBezTo>
                  <a:pt x="575" y="501"/>
                  <a:pt x="575" y="500"/>
                  <a:pt x="576" y="499"/>
                </a:cubicBezTo>
                <a:cubicBezTo>
                  <a:pt x="576" y="499"/>
                  <a:pt x="576" y="499"/>
                  <a:pt x="576" y="499"/>
                </a:cubicBezTo>
                <a:cubicBezTo>
                  <a:pt x="576" y="500"/>
                  <a:pt x="576" y="500"/>
                  <a:pt x="577" y="500"/>
                </a:cubicBezTo>
                <a:cubicBezTo>
                  <a:pt x="577" y="500"/>
                  <a:pt x="577" y="500"/>
                  <a:pt x="577" y="500"/>
                </a:cubicBezTo>
                <a:cubicBezTo>
                  <a:pt x="577" y="500"/>
                  <a:pt x="577" y="500"/>
                  <a:pt x="577" y="499"/>
                </a:cubicBezTo>
                <a:cubicBezTo>
                  <a:pt x="578" y="500"/>
                  <a:pt x="578" y="500"/>
                  <a:pt x="578" y="500"/>
                </a:cubicBezTo>
                <a:cubicBezTo>
                  <a:pt x="578" y="501"/>
                  <a:pt x="578" y="500"/>
                  <a:pt x="578" y="501"/>
                </a:cubicBezTo>
                <a:cubicBezTo>
                  <a:pt x="578" y="500"/>
                  <a:pt x="578" y="500"/>
                  <a:pt x="579" y="500"/>
                </a:cubicBezTo>
                <a:cubicBezTo>
                  <a:pt x="579" y="499"/>
                  <a:pt x="579" y="499"/>
                  <a:pt x="579" y="499"/>
                </a:cubicBezTo>
                <a:cubicBezTo>
                  <a:pt x="579" y="499"/>
                  <a:pt x="578" y="499"/>
                  <a:pt x="578" y="499"/>
                </a:cubicBezTo>
                <a:cubicBezTo>
                  <a:pt x="578" y="499"/>
                  <a:pt x="578" y="499"/>
                  <a:pt x="578" y="498"/>
                </a:cubicBezTo>
                <a:cubicBezTo>
                  <a:pt x="578" y="497"/>
                  <a:pt x="579" y="498"/>
                  <a:pt x="579" y="496"/>
                </a:cubicBezTo>
                <a:cubicBezTo>
                  <a:pt x="579" y="496"/>
                  <a:pt x="579" y="496"/>
                  <a:pt x="580" y="496"/>
                </a:cubicBezTo>
                <a:cubicBezTo>
                  <a:pt x="580" y="496"/>
                  <a:pt x="581" y="497"/>
                  <a:pt x="581" y="498"/>
                </a:cubicBezTo>
                <a:cubicBezTo>
                  <a:pt x="581" y="498"/>
                  <a:pt x="581" y="499"/>
                  <a:pt x="581" y="499"/>
                </a:cubicBezTo>
                <a:cubicBezTo>
                  <a:pt x="581" y="499"/>
                  <a:pt x="581" y="499"/>
                  <a:pt x="581" y="499"/>
                </a:cubicBezTo>
                <a:cubicBezTo>
                  <a:pt x="582" y="499"/>
                  <a:pt x="582" y="497"/>
                  <a:pt x="582" y="497"/>
                </a:cubicBezTo>
                <a:cubicBezTo>
                  <a:pt x="583" y="497"/>
                  <a:pt x="583" y="497"/>
                  <a:pt x="583" y="497"/>
                </a:cubicBezTo>
                <a:cubicBezTo>
                  <a:pt x="583" y="497"/>
                  <a:pt x="583" y="495"/>
                  <a:pt x="584" y="494"/>
                </a:cubicBezTo>
                <a:cubicBezTo>
                  <a:pt x="585" y="494"/>
                  <a:pt x="585" y="494"/>
                  <a:pt x="585" y="494"/>
                </a:cubicBezTo>
                <a:cubicBezTo>
                  <a:pt x="585" y="494"/>
                  <a:pt x="585" y="493"/>
                  <a:pt x="585" y="493"/>
                </a:cubicBezTo>
                <a:cubicBezTo>
                  <a:pt x="585" y="493"/>
                  <a:pt x="584" y="493"/>
                  <a:pt x="583" y="493"/>
                </a:cubicBezTo>
                <a:cubicBezTo>
                  <a:pt x="583" y="493"/>
                  <a:pt x="583" y="493"/>
                  <a:pt x="583" y="493"/>
                </a:cubicBezTo>
                <a:cubicBezTo>
                  <a:pt x="583" y="493"/>
                  <a:pt x="583" y="493"/>
                  <a:pt x="583" y="493"/>
                </a:cubicBezTo>
                <a:cubicBezTo>
                  <a:pt x="584" y="492"/>
                  <a:pt x="584" y="492"/>
                  <a:pt x="585" y="492"/>
                </a:cubicBezTo>
                <a:cubicBezTo>
                  <a:pt x="585" y="492"/>
                  <a:pt x="585" y="491"/>
                  <a:pt x="585" y="491"/>
                </a:cubicBezTo>
                <a:cubicBezTo>
                  <a:pt x="585" y="491"/>
                  <a:pt x="585" y="491"/>
                  <a:pt x="585" y="491"/>
                </a:cubicBezTo>
                <a:cubicBezTo>
                  <a:pt x="585" y="491"/>
                  <a:pt x="585" y="491"/>
                  <a:pt x="585" y="491"/>
                </a:cubicBezTo>
                <a:cubicBezTo>
                  <a:pt x="585" y="491"/>
                  <a:pt x="585" y="492"/>
                  <a:pt x="586" y="492"/>
                </a:cubicBezTo>
                <a:cubicBezTo>
                  <a:pt x="586" y="492"/>
                  <a:pt x="586" y="492"/>
                  <a:pt x="586" y="492"/>
                </a:cubicBezTo>
                <a:cubicBezTo>
                  <a:pt x="586" y="492"/>
                  <a:pt x="586" y="492"/>
                  <a:pt x="586" y="491"/>
                </a:cubicBezTo>
                <a:cubicBezTo>
                  <a:pt x="587" y="491"/>
                  <a:pt x="587" y="491"/>
                  <a:pt x="587" y="491"/>
                </a:cubicBezTo>
                <a:cubicBezTo>
                  <a:pt x="587" y="491"/>
                  <a:pt x="589" y="488"/>
                  <a:pt x="589" y="487"/>
                </a:cubicBezTo>
                <a:cubicBezTo>
                  <a:pt x="589" y="487"/>
                  <a:pt x="588" y="487"/>
                  <a:pt x="588" y="486"/>
                </a:cubicBezTo>
                <a:cubicBezTo>
                  <a:pt x="588" y="486"/>
                  <a:pt x="587" y="486"/>
                  <a:pt x="587" y="486"/>
                </a:cubicBezTo>
                <a:cubicBezTo>
                  <a:pt x="587" y="486"/>
                  <a:pt x="586" y="486"/>
                  <a:pt x="586" y="486"/>
                </a:cubicBezTo>
                <a:cubicBezTo>
                  <a:pt x="586" y="486"/>
                  <a:pt x="587" y="485"/>
                  <a:pt x="587" y="485"/>
                </a:cubicBezTo>
                <a:cubicBezTo>
                  <a:pt x="587" y="485"/>
                  <a:pt x="587" y="485"/>
                  <a:pt x="587" y="485"/>
                </a:cubicBezTo>
                <a:cubicBezTo>
                  <a:pt x="588" y="483"/>
                  <a:pt x="589" y="483"/>
                  <a:pt x="589" y="482"/>
                </a:cubicBezTo>
                <a:cubicBezTo>
                  <a:pt x="589" y="482"/>
                  <a:pt x="589" y="482"/>
                  <a:pt x="589" y="481"/>
                </a:cubicBezTo>
                <a:cubicBezTo>
                  <a:pt x="589" y="481"/>
                  <a:pt x="590" y="481"/>
                  <a:pt x="590" y="481"/>
                </a:cubicBezTo>
                <a:cubicBezTo>
                  <a:pt x="590" y="481"/>
                  <a:pt x="590" y="479"/>
                  <a:pt x="590" y="478"/>
                </a:cubicBezTo>
                <a:cubicBezTo>
                  <a:pt x="590" y="478"/>
                  <a:pt x="590" y="478"/>
                  <a:pt x="591" y="477"/>
                </a:cubicBezTo>
                <a:cubicBezTo>
                  <a:pt x="591" y="477"/>
                  <a:pt x="590" y="476"/>
                  <a:pt x="592" y="476"/>
                </a:cubicBezTo>
                <a:cubicBezTo>
                  <a:pt x="592" y="475"/>
                  <a:pt x="592" y="475"/>
                  <a:pt x="592" y="475"/>
                </a:cubicBezTo>
                <a:cubicBezTo>
                  <a:pt x="592" y="475"/>
                  <a:pt x="592" y="475"/>
                  <a:pt x="591" y="475"/>
                </a:cubicBezTo>
                <a:cubicBezTo>
                  <a:pt x="591" y="474"/>
                  <a:pt x="592" y="473"/>
                  <a:pt x="591" y="473"/>
                </a:cubicBezTo>
                <a:cubicBezTo>
                  <a:pt x="591" y="472"/>
                  <a:pt x="591" y="472"/>
                  <a:pt x="591" y="472"/>
                </a:cubicBezTo>
                <a:cubicBezTo>
                  <a:pt x="591" y="472"/>
                  <a:pt x="591" y="471"/>
                  <a:pt x="591" y="471"/>
                </a:cubicBezTo>
                <a:cubicBezTo>
                  <a:pt x="591" y="471"/>
                  <a:pt x="591" y="471"/>
                  <a:pt x="591" y="471"/>
                </a:cubicBezTo>
                <a:cubicBezTo>
                  <a:pt x="591" y="471"/>
                  <a:pt x="591" y="470"/>
                  <a:pt x="591" y="470"/>
                </a:cubicBezTo>
                <a:cubicBezTo>
                  <a:pt x="591" y="469"/>
                  <a:pt x="590" y="470"/>
                  <a:pt x="590" y="470"/>
                </a:cubicBezTo>
                <a:cubicBezTo>
                  <a:pt x="590" y="470"/>
                  <a:pt x="590" y="470"/>
                  <a:pt x="590" y="470"/>
                </a:cubicBezTo>
                <a:cubicBezTo>
                  <a:pt x="590" y="469"/>
                  <a:pt x="590" y="469"/>
                  <a:pt x="590" y="469"/>
                </a:cubicBezTo>
                <a:cubicBezTo>
                  <a:pt x="590" y="468"/>
                  <a:pt x="590" y="468"/>
                  <a:pt x="591" y="468"/>
                </a:cubicBezTo>
                <a:cubicBezTo>
                  <a:pt x="591" y="468"/>
                  <a:pt x="591" y="468"/>
                  <a:pt x="592" y="468"/>
                </a:cubicBezTo>
                <a:cubicBezTo>
                  <a:pt x="592" y="467"/>
                  <a:pt x="592" y="468"/>
                  <a:pt x="592" y="467"/>
                </a:cubicBezTo>
                <a:cubicBezTo>
                  <a:pt x="592" y="467"/>
                  <a:pt x="593" y="467"/>
                  <a:pt x="593" y="467"/>
                </a:cubicBezTo>
                <a:cubicBezTo>
                  <a:pt x="593" y="466"/>
                  <a:pt x="593" y="466"/>
                  <a:pt x="593" y="466"/>
                </a:cubicBezTo>
                <a:cubicBezTo>
                  <a:pt x="593" y="466"/>
                  <a:pt x="593" y="466"/>
                  <a:pt x="593" y="466"/>
                </a:cubicBezTo>
                <a:cubicBezTo>
                  <a:pt x="592" y="466"/>
                  <a:pt x="592" y="466"/>
                  <a:pt x="592" y="466"/>
                </a:cubicBezTo>
                <a:cubicBezTo>
                  <a:pt x="592" y="465"/>
                  <a:pt x="593" y="464"/>
                  <a:pt x="593" y="463"/>
                </a:cubicBezTo>
                <a:cubicBezTo>
                  <a:pt x="594" y="463"/>
                  <a:pt x="594" y="463"/>
                  <a:pt x="594" y="463"/>
                </a:cubicBezTo>
                <a:cubicBezTo>
                  <a:pt x="594" y="464"/>
                  <a:pt x="594" y="465"/>
                  <a:pt x="594" y="465"/>
                </a:cubicBezTo>
                <a:cubicBezTo>
                  <a:pt x="594" y="466"/>
                  <a:pt x="594" y="466"/>
                  <a:pt x="594" y="466"/>
                </a:cubicBezTo>
                <a:cubicBezTo>
                  <a:pt x="593" y="467"/>
                  <a:pt x="594" y="467"/>
                  <a:pt x="594" y="468"/>
                </a:cubicBezTo>
                <a:cubicBezTo>
                  <a:pt x="594" y="468"/>
                  <a:pt x="593" y="468"/>
                  <a:pt x="593" y="469"/>
                </a:cubicBezTo>
                <a:cubicBezTo>
                  <a:pt x="592" y="469"/>
                  <a:pt x="592" y="470"/>
                  <a:pt x="592" y="471"/>
                </a:cubicBezTo>
                <a:cubicBezTo>
                  <a:pt x="592" y="472"/>
                  <a:pt x="592" y="472"/>
                  <a:pt x="593" y="472"/>
                </a:cubicBezTo>
                <a:cubicBezTo>
                  <a:pt x="593" y="471"/>
                  <a:pt x="593" y="471"/>
                  <a:pt x="593" y="470"/>
                </a:cubicBezTo>
                <a:cubicBezTo>
                  <a:pt x="594" y="469"/>
                  <a:pt x="594" y="470"/>
                  <a:pt x="594" y="469"/>
                </a:cubicBezTo>
                <a:cubicBezTo>
                  <a:pt x="594" y="469"/>
                  <a:pt x="594" y="469"/>
                  <a:pt x="594" y="469"/>
                </a:cubicBezTo>
                <a:cubicBezTo>
                  <a:pt x="595" y="469"/>
                  <a:pt x="595" y="469"/>
                  <a:pt x="595" y="469"/>
                </a:cubicBezTo>
                <a:cubicBezTo>
                  <a:pt x="594" y="470"/>
                  <a:pt x="594" y="470"/>
                  <a:pt x="594" y="471"/>
                </a:cubicBezTo>
                <a:cubicBezTo>
                  <a:pt x="594" y="471"/>
                  <a:pt x="593" y="472"/>
                  <a:pt x="592" y="472"/>
                </a:cubicBezTo>
                <a:cubicBezTo>
                  <a:pt x="592" y="472"/>
                  <a:pt x="592" y="472"/>
                  <a:pt x="592" y="472"/>
                </a:cubicBezTo>
                <a:cubicBezTo>
                  <a:pt x="592" y="472"/>
                  <a:pt x="592" y="472"/>
                  <a:pt x="592" y="473"/>
                </a:cubicBezTo>
                <a:cubicBezTo>
                  <a:pt x="592" y="473"/>
                  <a:pt x="592" y="473"/>
                  <a:pt x="592" y="473"/>
                </a:cubicBezTo>
                <a:cubicBezTo>
                  <a:pt x="592" y="473"/>
                  <a:pt x="592" y="473"/>
                  <a:pt x="592" y="473"/>
                </a:cubicBezTo>
                <a:cubicBezTo>
                  <a:pt x="593" y="473"/>
                  <a:pt x="592" y="473"/>
                  <a:pt x="593" y="473"/>
                </a:cubicBezTo>
                <a:cubicBezTo>
                  <a:pt x="593" y="473"/>
                  <a:pt x="593" y="474"/>
                  <a:pt x="594" y="474"/>
                </a:cubicBezTo>
                <a:cubicBezTo>
                  <a:pt x="594" y="474"/>
                  <a:pt x="594" y="475"/>
                  <a:pt x="593" y="475"/>
                </a:cubicBezTo>
                <a:cubicBezTo>
                  <a:pt x="593" y="475"/>
                  <a:pt x="593" y="475"/>
                  <a:pt x="594" y="475"/>
                </a:cubicBezTo>
                <a:cubicBezTo>
                  <a:pt x="596" y="475"/>
                  <a:pt x="594" y="470"/>
                  <a:pt x="596" y="469"/>
                </a:cubicBezTo>
                <a:cubicBezTo>
                  <a:pt x="596" y="469"/>
                  <a:pt x="596" y="469"/>
                  <a:pt x="596" y="469"/>
                </a:cubicBezTo>
                <a:cubicBezTo>
                  <a:pt x="595" y="468"/>
                  <a:pt x="595" y="468"/>
                  <a:pt x="595" y="468"/>
                </a:cubicBezTo>
                <a:cubicBezTo>
                  <a:pt x="595" y="469"/>
                  <a:pt x="595" y="468"/>
                  <a:pt x="595" y="469"/>
                </a:cubicBezTo>
                <a:cubicBezTo>
                  <a:pt x="595" y="469"/>
                  <a:pt x="595" y="469"/>
                  <a:pt x="595" y="469"/>
                </a:cubicBezTo>
                <a:cubicBezTo>
                  <a:pt x="595" y="469"/>
                  <a:pt x="595" y="468"/>
                  <a:pt x="594" y="468"/>
                </a:cubicBezTo>
                <a:cubicBezTo>
                  <a:pt x="594" y="468"/>
                  <a:pt x="595" y="467"/>
                  <a:pt x="595" y="466"/>
                </a:cubicBezTo>
                <a:cubicBezTo>
                  <a:pt x="595" y="465"/>
                  <a:pt x="595" y="465"/>
                  <a:pt x="596" y="464"/>
                </a:cubicBezTo>
                <a:cubicBezTo>
                  <a:pt x="596" y="464"/>
                  <a:pt x="596" y="464"/>
                  <a:pt x="596" y="465"/>
                </a:cubicBezTo>
                <a:cubicBezTo>
                  <a:pt x="596" y="465"/>
                  <a:pt x="596" y="465"/>
                  <a:pt x="597" y="464"/>
                </a:cubicBezTo>
                <a:cubicBezTo>
                  <a:pt x="597" y="464"/>
                  <a:pt x="597" y="464"/>
                  <a:pt x="597" y="464"/>
                </a:cubicBezTo>
                <a:cubicBezTo>
                  <a:pt x="597" y="462"/>
                  <a:pt x="597" y="462"/>
                  <a:pt x="596" y="461"/>
                </a:cubicBezTo>
                <a:cubicBezTo>
                  <a:pt x="595" y="461"/>
                  <a:pt x="595" y="461"/>
                  <a:pt x="595" y="462"/>
                </a:cubicBezTo>
                <a:cubicBezTo>
                  <a:pt x="594" y="462"/>
                  <a:pt x="594" y="462"/>
                  <a:pt x="593" y="461"/>
                </a:cubicBezTo>
                <a:cubicBezTo>
                  <a:pt x="593" y="460"/>
                  <a:pt x="594" y="460"/>
                  <a:pt x="595" y="459"/>
                </a:cubicBezTo>
                <a:cubicBezTo>
                  <a:pt x="595" y="459"/>
                  <a:pt x="595" y="459"/>
                  <a:pt x="595" y="459"/>
                </a:cubicBezTo>
                <a:cubicBezTo>
                  <a:pt x="595" y="459"/>
                  <a:pt x="595" y="459"/>
                  <a:pt x="595" y="459"/>
                </a:cubicBezTo>
                <a:cubicBezTo>
                  <a:pt x="595" y="460"/>
                  <a:pt x="595" y="460"/>
                  <a:pt x="595" y="460"/>
                </a:cubicBezTo>
                <a:cubicBezTo>
                  <a:pt x="595" y="460"/>
                  <a:pt x="595" y="460"/>
                  <a:pt x="595" y="460"/>
                </a:cubicBezTo>
                <a:cubicBezTo>
                  <a:pt x="596" y="461"/>
                  <a:pt x="595" y="461"/>
                  <a:pt x="596" y="461"/>
                </a:cubicBezTo>
                <a:cubicBezTo>
                  <a:pt x="596" y="460"/>
                  <a:pt x="596" y="460"/>
                  <a:pt x="596" y="460"/>
                </a:cubicBezTo>
                <a:cubicBezTo>
                  <a:pt x="596" y="459"/>
                  <a:pt x="596" y="459"/>
                  <a:pt x="596" y="459"/>
                </a:cubicBezTo>
                <a:cubicBezTo>
                  <a:pt x="596" y="458"/>
                  <a:pt x="596" y="458"/>
                  <a:pt x="596" y="458"/>
                </a:cubicBezTo>
                <a:cubicBezTo>
                  <a:pt x="596" y="457"/>
                  <a:pt x="596" y="457"/>
                  <a:pt x="596" y="455"/>
                </a:cubicBezTo>
                <a:cubicBezTo>
                  <a:pt x="596" y="455"/>
                  <a:pt x="596" y="455"/>
                  <a:pt x="596" y="455"/>
                </a:cubicBezTo>
                <a:cubicBezTo>
                  <a:pt x="597" y="454"/>
                  <a:pt x="597" y="453"/>
                  <a:pt x="596" y="452"/>
                </a:cubicBezTo>
                <a:cubicBezTo>
                  <a:pt x="596" y="451"/>
                  <a:pt x="597" y="451"/>
                  <a:pt x="597" y="450"/>
                </a:cubicBezTo>
                <a:cubicBezTo>
                  <a:pt x="597" y="450"/>
                  <a:pt x="598" y="450"/>
                  <a:pt x="598" y="450"/>
                </a:cubicBezTo>
                <a:cubicBezTo>
                  <a:pt x="598" y="449"/>
                  <a:pt x="599" y="450"/>
                  <a:pt x="599" y="449"/>
                </a:cubicBezTo>
                <a:cubicBezTo>
                  <a:pt x="599" y="449"/>
                  <a:pt x="600" y="450"/>
                  <a:pt x="600" y="449"/>
                </a:cubicBezTo>
                <a:cubicBezTo>
                  <a:pt x="601" y="449"/>
                  <a:pt x="601" y="448"/>
                  <a:pt x="601" y="447"/>
                </a:cubicBezTo>
                <a:cubicBezTo>
                  <a:pt x="601" y="447"/>
                  <a:pt x="601" y="447"/>
                  <a:pt x="602" y="447"/>
                </a:cubicBezTo>
                <a:cubicBezTo>
                  <a:pt x="602" y="447"/>
                  <a:pt x="602" y="447"/>
                  <a:pt x="602" y="446"/>
                </a:cubicBezTo>
                <a:cubicBezTo>
                  <a:pt x="602" y="446"/>
                  <a:pt x="602" y="446"/>
                  <a:pt x="602" y="446"/>
                </a:cubicBezTo>
                <a:cubicBezTo>
                  <a:pt x="602" y="446"/>
                  <a:pt x="601" y="446"/>
                  <a:pt x="601" y="446"/>
                </a:cubicBezTo>
                <a:cubicBezTo>
                  <a:pt x="601" y="446"/>
                  <a:pt x="601" y="446"/>
                  <a:pt x="601" y="446"/>
                </a:cubicBezTo>
                <a:cubicBezTo>
                  <a:pt x="601" y="446"/>
                  <a:pt x="602" y="446"/>
                  <a:pt x="602" y="445"/>
                </a:cubicBezTo>
                <a:cubicBezTo>
                  <a:pt x="602" y="445"/>
                  <a:pt x="602" y="443"/>
                  <a:pt x="602" y="442"/>
                </a:cubicBezTo>
                <a:cubicBezTo>
                  <a:pt x="602" y="441"/>
                  <a:pt x="602" y="441"/>
                  <a:pt x="602" y="441"/>
                </a:cubicBezTo>
                <a:cubicBezTo>
                  <a:pt x="602" y="441"/>
                  <a:pt x="602" y="441"/>
                  <a:pt x="602" y="440"/>
                </a:cubicBezTo>
                <a:cubicBezTo>
                  <a:pt x="602" y="440"/>
                  <a:pt x="602" y="440"/>
                  <a:pt x="602" y="440"/>
                </a:cubicBezTo>
                <a:cubicBezTo>
                  <a:pt x="602" y="440"/>
                  <a:pt x="602" y="440"/>
                  <a:pt x="602" y="440"/>
                </a:cubicBezTo>
                <a:cubicBezTo>
                  <a:pt x="602" y="440"/>
                  <a:pt x="602" y="439"/>
                  <a:pt x="602" y="439"/>
                </a:cubicBezTo>
                <a:cubicBezTo>
                  <a:pt x="602" y="438"/>
                  <a:pt x="602" y="438"/>
                  <a:pt x="602" y="438"/>
                </a:cubicBezTo>
                <a:cubicBezTo>
                  <a:pt x="602" y="438"/>
                  <a:pt x="602" y="438"/>
                  <a:pt x="603" y="438"/>
                </a:cubicBezTo>
                <a:cubicBezTo>
                  <a:pt x="603" y="440"/>
                  <a:pt x="603" y="442"/>
                  <a:pt x="604" y="442"/>
                </a:cubicBezTo>
                <a:cubicBezTo>
                  <a:pt x="604" y="443"/>
                  <a:pt x="604" y="443"/>
                  <a:pt x="604" y="443"/>
                </a:cubicBezTo>
                <a:cubicBezTo>
                  <a:pt x="604" y="443"/>
                  <a:pt x="604" y="443"/>
                  <a:pt x="604" y="443"/>
                </a:cubicBezTo>
                <a:cubicBezTo>
                  <a:pt x="603" y="443"/>
                  <a:pt x="604" y="443"/>
                  <a:pt x="603" y="443"/>
                </a:cubicBezTo>
                <a:cubicBezTo>
                  <a:pt x="603" y="443"/>
                  <a:pt x="603" y="443"/>
                  <a:pt x="603" y="443"/>
                </a:cubicBezTo>
                <a:cubicBezTo>
                  <a:pt x="603" y="444"/>
                  <a:pt x="603" y="444"/>
                  <a:pt x="603" y="445"/>
                </a:cubicBezTo>
                <a:cubicBezTo>
                  <a:pt x="603" y="445"/>
                  <a:pt x="604" y="445"/>
                  <a:pt x="603" y="445"/>
                </a:cubicBezTo>
                <a:cubicBezTo>
                  <a:pt x="603" y="446"/>
                  <a:pt x="603" y="446"/>
                  <a:pt x="604" y="446"/>
                </a:cubicBezTo>
                <a:cubicBezTo>
                  <a:pt x="603" y="447"/>
                  <a:pt x="604" y="447"/>
                  <a:pt x="603" y="447"/>
                </a:cubicBezTo>
                <a:cubicBezTo>
                  <a:pt x="603" y="448"/>
                  <a:pt x="604" y="447"/>
                  <a:pt x="605" y="447"/>
                </a:cubicBezTo>
                <a:cubicBezTo>
                  <a:pt x="605" y="446"/>
                  <a:pt x="605" y="445"/>
                  <a:pt x="604" y="445"/>
                </a:cubicBezTo>
                <a:cubicBezTo>
                  <a:pt x="604" y="445"/>
                  <a:pt x="604" y="444"/>
                  <a:pt x="604" y="444"/>
                </a:cubicBezTo>
                <a:cubicBezTo>
                  <a:pt x="605" y="444"/>
                  <a:pt x="605" y="444"/>
                  <a:pt x="605" y="444"/>
                </a:cubicBezTo>
                <a:cubicBezTo>
                  <a:pt x="605" y="444"/>
                  <a:pt x="604" y="443"/>
                  <a:pt x="605" y="442"/>
                </a:cubicBezTo>
                <a:cubicBezTo>
                  <a:pt x="605" y="442"/>
                  <a:pt x="604" y="441"/>
                  <a:pt x="604" y="441"/>
                </a:cubicBezTo>
                <a:cubicBezTo>
                  <a:pt x="604" y="440"/>
                  <a:pt x="604" y="440"/>
                  <a:pt x="605" y="439"/>
                </a:cubicBezTo>
                <a:cubicBezTo>
                  <a:pt x="605" y="439"/>
                  <a:pt x="604" y="439"/>
                  <a:pt x="604" y="438"/>
                </a:cubicBezTo>
                <a:cubicBezTo>
                  <a:pt x="605" y="438"/>
                  <a:pt x="605" y="438"/>
                  <a:pt x="605" y="438"/>
                </a:cubicBezTo>
                <a:cubicBezTo>
                  <a:pt x="605" y="438"/>
                  <a:pt x="605" y="438"/>
                  <a:pt x="605" y="438"/>
                </a:cubicBezTo>
                <a:cubicBezTo>
                  <a:pt x="605" y="438"/>
                  <a:pt x="605" y="438"/>
                  <a:pt x="605" y="437"/>
                </a:cubicBezTo>
                <a:cubicBezTo>
                  <a:pt x="604" y="437"/>
                  <a:pt x="604" y="437"/>
                  <a:pt x="604" y="437"/>
                </a:cubicBezTo>
                <a:cubicBezTo>
                  <a:pt x="604" y="437"/>
                  <a:pt x="604" y="436"/>
                  <a:pt x="604" y="436"/>
                </a:cubicBezTo>
                <a:cubicBezTo>
                  <a:pt x="604" y="436"/>
                  <a:pt x="604" y="436"/>
                  <a:pt x="604" y="436"/>
                </a:cubicBezTo>
                <a:cubicBezTo>
                  <a:pt x="603" y="436"/>
                  <a:pt x="603" y="437"/>
                  <a:pt x="603" y="438"/>
                </a:cubicBezTo>
                <a:cubicBezTo>
                  <a:pt x="602" y="438"/>
                  <a:pt x="602" y="437"/>
                  <a:pt x="602" y="437"/>
                </a:cubicBezTo>
                <a:cubicBezTo>
                  <a:pt x="602" y="438"/>
                  <a:pt x="602" y="438"/>
                  <a:pt x="601" y="438"/>
                </a:cubicBezTo>
                <a:cubicBezTo>
                  <a:pt x="601" y="438"/>
                  <a:pt x="601" y="438"/>
                  <a:pt x="601" y="438"/>
                </a:cubicBezTo>
                <a:cubicBezTo>
                  <a:pt x="601" y="438"/>
                  <a:pt x="601" y="437"/>
                  <a:pt x="601" y="436"/>
                </a:cubicBezTo>
                <a:cubicBezTo>
                  <a:pt x="602" y="436"/>
                  <a:pt x="602" y="436"/>
                  <a:pt x="602" y="436"/>
                </a:cubicBezTo>
                <a:cubicBezTo>
                  <a:pt x="602" y="435"/>
                  <a:pt x="603" y="434"/>
                  <a:pt x="603" y="433"/>
                </a:cubicBezTo>
                <a:cubicBezTo>
                  <a:pt x="603" y="433"/>
                  <a:pt x="603" y="433"/>
                  <a:pt x="604" y="433"/>
                </a:cubicBezTo>
                <a:cubicBezTo>
                  <a:pt x="604" y="433"/>
                  <a:pt x="604" y="432"/>
                  <a:pt x="603" y="431"/>
                </a:cubicBezTo>
                <a:cubicBezTo>
                  <a:pt x="603" y="431"/>
                  <a:pt x="603" y="431"/>
                  <a:pt x="602" y="431"/>
                </a:cubicBezTo>
                <a:cubicBezTo>
                  <a:pt x="603" y="431"/>
                  <a:pt x="603" y="430"/>
                  <a:pt x="603" y="429"/>
                </a:cubicBezTo>
                <a:cubicBezTo>
                  <a:pt x="603" y="429"/>
                  <a:pt x="603" y="429"/>
                  <a:pt x="603" y="429"/>
                </a:cubicBezTo>
                <a:cubicBezTo>
                  <a:pt x="602" y="429"/>
                  <a:pt x="603" y="429"/>
                  <a:pt x="602" y="429"/>
                </a:cubicBezTo>
                <a:cubicBezTo>
                  <a:pt x="602" y="429"/>
                  <a:pt x="602" y="430"/>
                  <a:pt x="601" y="430"/>
                </a:cubicBezTo>
                <a:cubicBezTo>
                  <a:pt x="601" y="432"/>
                  <a:pt x="602" y="433"/>
                  <a:pt x="601" y="434"/>
                </a:cubicBezTo>
                <a:cubicBezTo>
                  <a:pt x="601" y="435"/>
                  <a:pt x="601" y="435"/>
                  <a:pt x="601" y="435"/>
                </a:cubicBezTo>
                <a:cubicBezTo>
                  <a:pt x="601" y="435"/>
                  <a:pt x="601" y="435"/>
                  <a:pt x="601" y="435"/>
                </a:cubicBezTo>
                <a:cubicBezTo>
                  <a:pt x="601" y="435"/>
                  <a:pt x="600" y="434"/>
                  <a:pt x="601" y="434"/>
                </a:cubicBezTo>
                <a:cubicBezTo>
                  <a:pt x="601" y="433"/>
                  <a:pt x="601" y="433"/>
                  <a:pt x="601" y="433"/>
                </a:cubicBezTo>
                <a:cubicBezTo>
                  <a:pt x="600" y="433"/>
                  <a:pt x="600" y="434"/>
                  <a:pt x="600" y="434"/>
                </a:cubicBezTo>
                <a:cubicBezTo>
                  <a:pt x="600" y="434"/>
                  <a:pt x="600" y="434"/>
                  <a:pt x="600" y="434"/>
                </a:cubicBezTo>
                <a:cubicBezTo>
                  <a:pt x="600" y="434"/>
                  <a:pt x="600" y="434"/>
                  <a:pt x="600" y="434"/>
                </a:cubicBezTo>
                <a:cubicBezTo>
                  <a:pt x="600" y="434"/>
                  <a:pt x="600" y="434"/>
                  <a:pt x="600" y="433"/>
                </a:cubicBezTo>
                <a:cubicBezTo>
                  <a:pt x="599" y="433"/>
                  <a:pt x="600" y="433"/>
                  <a:pt x="599" y="433"/>
                </a:cubicBezTo>
                <a:cubicBezTo>
                  <a:pt x="599" y="433"/>
                  <a:pt x="599" y="433"/>
                  <a:pt x="599" y="433"/>
                </a:cubicBezTo>
                <a:cubicBezTo>
                  <a:pt x="599" y="433"/>
                  <a:pt x="599" y="434"/>
                  <a:pt x="599" y="434"/>
                </a:cubicBezTo>
                <a:cubicBezTo>
                  <a:pt x="599" y="435"/>
                  <a:pt x="599" y="435"/>
                  <a:pt x="599" y="435"/>
                </a:cubicBezTo>
                <a:cubicBezTo>
                  <a:pt x="599" y="435"/>
                  <a:pt x="599" y="434"/>
                  <a:pt x="598" y="434"/>
                </a:cubicBezTo>
                <a:cubicBezTo>
                  <a:pt x="598" y="434"/>
                  <a:pt x="598" y="434"/>
                  <a:pt x="598" y="434"/>
                </a:cubicBezTo>
                <a:cubicBezTo>
                  <a:pt x="598" y="434"/>
                  <a:pt x="598" y="435"/>
                  <a:pt x="597" y="435"/>
                </a:cubicBezTo>
                <a:cubicBezTo>
                  <a:pt x="597" y="436"/>
                  <a:pt x="598" y="436"/>
                  <a:pt x="598" y="436"/>
                </a:cubicBezTo>
                <a:cubicBezTo>
                  <a:pt x="598" y="437"/>
                  <a:pt x="598" y="437"/>
                  <a:pt x="598" y="437"/>
                </a:cubicBezTo>
                <a:cubicBezTo>
                  <a:pt x="598" y="438"/>
                  <a:pt x="598" y="438"/>
                  <a:pt x="597" y="438"/>
                </a:cubicBezTo>
                <a:cubicBezTo>
                  <a:pt x="597" y="438"/>
                  <a:pt x="597" y="437"/>
                  <a:pt x="596" y="437"/>
                </a:cubicBezTo>
                <a:cubicBezTo>
                  <a:pt x="596" y="437"/>
                  <a:pt x="596" y="436"/>
                  <a:pt x="596" y="436"/>
                </a:cubicBezTo>
                <a:cubicBezTo>
                  <a:pt x="597" y="436"/>
                  <a:pt x="597" y="435"/>
                  <a:pt x="597" y="435"/>
                </a:cubicBezTo>
                <a:cubicBezTo>
                  <a:pt x="597" y="434"/>
                  <a:pt x="597" y="434"/>
                  <a:pt x="597" y="433"/>
                </a:cubicBezTo>
                <a:cubicBezTo>
                  <a:pt x="597" y="433"/>
                  <a:pt x="597" y="433"/>
                  <a:pt x="597" y="433"/>
                </a:cubicBezTo>
                <a:cubicBezTo>
                  <a:pt x="597" y="433"/>
                  <a:pt x="597" y="433"/>
                  <a:pt x="597" y="432"/>
                </a:cubicBezTo>
                <a:cubicBezTo>
                  <a:pt x="597" y="432"/>
                  <a:pt x="597" y="432"/>
                  <a:pt x="597" y="432"/>
                </a:cubicBezTo>
                <a:cubicBezTo>
                  <a:pt x="598" y="432"/>
                  <a:pt x="598" y="433"/>
                  <a:pt x="598" y="433"/>
                </a:cubicBezTo>
                <a:cubicBezTo>
                  <a:pt x="598" y="433"/>
                  <a:pt x="599" y="433"/>
                  <a:pt x="599" y="432"/>
                </a:cubicBezTo>
                <a:cubicBezTo>
                  <a:pt x="599" y="431"/>
                  <a:pt x="598" y="431"/>
                  <a:pt x="598" y="430"/>
                </a:cubicBezTo>
                <a:cubicBezTo>
                  <a:pt x="599" y="430"/>
                  <a:pt x="599" y="429"/>
                  <a:pt x="599" y="428"/>
                </a:cubicBezTo>
                <a:cubicBezTo>
                  <a:pt x="600" y="428"/>
                  <a:pt x="601" y="428"/>
                  <a:pt x="601" y="428"/>
                </a:cubicBezTo>
                <a:cubicBezTo>
                  <a:pt x="602" y="429"/>
                  <a:pt x="602" y="429"/>
                  <a:pt x="602" y="429"/>
                </a:cubicBezTo>
                <a:cubicBezTo>
                  <a:pt x="602" y="429"/>
                  <a:pt x="602" y="429"/>
                  <a:pt x="603" y="429"/>
                </a:cubicBezTo>
                <a:cubicBezTo>
                  <a:pt x="603" y="428"/>
                  <a:pt x="603" y="428"/>
                  <a:pt x="603" y="428"/>
                </a:cubicBezTo>
                <a:cubicBezTo>
                  <a:pt x="602" y="428"/>
                  <a:pt x="601" y="428"/>
                  <a:pt x="600" y="428"/>
                </a:cubicBezTo>
                <a:cubicBezTo>
                  <a:pt x="600" y="428"/>
                  <a:pt x="600" y="428"/>
                  <a:pt x="600" y="427"/>
                </a:cubicBezTo>
                <a:cubicBezTo>
                  <a:pt x="601" y="427"/>
                  <a:pt x="601" y="427"/>
                  <a:pt x="601" y="427"/>
                </a:cubicBezTo>
                <a:cubicBezTo>
                  <a:pt x="601" y="427"/>
                  <a:pt x="601" y="427"/>
                  <a:pt x="602" y="427"/>
                </a:cubicBezTo>
                <a:cubicBezTo>
                  <a:pt x="602" y="427"/>
                  <a:pt x="602" y="426"/>
                  <a:pt x="602" y="426"/>
                </a:cubicBezTo>
                <a:cubicBezTo>
                  <a:pt x="601" y="426"/>
                  <a:pt x="601" y="426"/>
                  <a:pt x="601" y="426"/>
                </a:cubicBezTo>
                <a:cubicBezTo>
                  <a:pt x="602" y="425"/>
                  <a:pt x="602" y="425"/>
                  <a:pt x="602" y="425"/>
                </a:cubicBezTo>
                <a:cubicBezTo>
                  <a:pt x="600" y="424"/>
                  <a:pt x="602" y="423"/>
                  <a:pt x="601" y="422"/>
                </a:cubicBezTo>
                <a:cubicBezTo>
                  <a:pt x="601" y="422"/>
                  <a:pt x="601" y="421"/>
                  <a:pt x="601" y="421"/>
                </a:cubicBezTo>
                <a:cubicBezTo>
                  <a:pt x="601" y="421"/>
                  <a:pt x="600" y="419"/>
                  <a:pt x="600" y="418"/>
                </a:cubicBezTo>
                <a:cubicBezTo>
                  <a:pt x="600" y="418"/>
                  <a:pt x="600" y="418"/>
                  <a:pt x="599" y="418"/>
                </a:cubicBezTo>
                <a:cubicBezTo>
                  <a:pt x="599" y="418"/>
                  <a:pt x="599" y="417"/>
                  <a:pt x="599" y="416"/>
                </a:cubicBezTo>
                <a:cubicBezTo>
                  <a:pt x="599" y="416"/>
                  <a:pt x="599" y="416"/>
                  <a:pt x="598" y="416"/>
                </a:cubicBezTo>
                <a:cubicBezTo>
                  <a:pt x="598" y="415"/>
                  <a:pt x="598" y="415"/>
                  <a:pt x="598" y="415"/>
                </a:cubicBezTo>
                <a:cubicBezTo>
                  <a:pt x="598" y="415"/>
                  <a:pt x="598" y="415"/>
                  <a:pt x="598" y="415"/>
                </a:cubicBezTo>
                <a:cubicBezTo>
                  <a:pt x="598" y="416"/>
                  <a:pt x="598" y="417"/>
                  <a:pt x="598" y="417"/>
                </a:cubicBezTo>
                <a:cubicBezTo>
                  <a:pt x="597" y="418"/>
                  <a:pt x="597" y="418"/>
                  <a:pt x="597" y="418"/>
                </a:cubicBezTo>
                <a:cubicBezTo>
                  <a:pt x="596" y="418"/>
                  <a:pt x="596" y="418"/>
                  <a:pt x="596" y="418"/>
                </a:cubicBezTo>
                <a:cubicBezTo>
                  <a:pt x="596" y="418"/>
                  <a:pt x="596" y="417"/>
                  <a:pt x="596" y="416"/>
                </a:cubicBezTo>
                <a:cubicBezTo>
                  <a:pt x="597" y="416"/>
                  <a:pt x="597" y="416"/>
                  <a:pt x="597" y="416"/>
                </a:cubicBezTo>
                <a:cubicBezTo>
                  <a:pt x="598" y="415"/>
                  <a:pt x="597" y="414"/>
                  <a:pt x="597" y="413"/>
                </a:cubicBezTo>
                <a:cubicBezTo>
                  <a:pt x="597" y="413"/>
                  <a:pt x="597" y="413"/>
                  <a:pt x="597" y="413"/>
                </a:cubicBezTo>
                <a:cubicBezTo>
                  <a:pt x="597" y="412"/>
                  <a:pt x="597" y="412"/>
                  <a:pt x="597" y="412"/>
                </a:cubicBezTo>
                <a:cubicBezTo>
                  <a:pt x="597" y="412"/>
                  <a:pt x="596" y="412"/>
                  <a:pt x="596" y="411"/>
                </a:cubicBezTo>
                <a:cubicBezTo>
                  <a:pt x="596" y="411"/>
                  <a:pt x="596" y="411"/>
                  <a:pt x="596" y="411"/>
                </a:cubicBezTo>
                <a:cubicBezTo>
                  <a:pt x="596" y="411"/>
                  <a:pt x="596" y="411"/>
                  <a:pt x="596" y="411"/>
                </a:cubicBezTo>
                <a:cubicBezTo>
                  <a:pt x="596" y="411"/>
                  <a:pt x="596" y="411"/>
                  <a:pt x="596" y="411"/>
                </a:cubicBezTo>
                <a:cubicBezTo>
                  <a:pt x="596" y="410"/>
                  <a:pt x="596" y="410"/>
                  <a:pt x="596" y="410"/>
                </a:cubicBezTo>
                <a:cubicBezTo>
                  <a:pt x="596" y="410"/>
                  <a:pt x="596" y="410"/>
                  <a:pt x="596" y="409"/>
                </a:cubicBezTo>
                <a:cubicBezTo>
                  <a:pt x="596" y="409"/>
                  <a:pt x="596" y="410"/>
                  <a:pt x="595" y="410"/>
                </a:cubicBezTo>
                <a:cubicBezTo>
                  <a:pt x="594" y="410"/>
                  <a:pt x="594" y="409"/>
                  <a:pt x="593" y="409"/>
                </a:cubicBezTo>
                <a:cubicBezTo>
                  <a:pt x="593" y="409"/>
                  <a:pt x="593" y="409"/>
                  <a:pt x="593" y="408"/>
                </a:cubicBezTo>
                <a:cubicBezTo>
                  <a:pt x="593" y="407"/>
                  <a:pt x="592" y="407"/>
                  <a:pt x="592" y="406"/>
                </a:cubicBezTo>
                <a:cubicBezTo>
                  <a:pt x="592" y="406"/>
                  <a:pt x="592" y="406"/>
                  <a:pt x="592" y="405"/>
                </a:cubicBezTo>
                <a:cubicBezTo>
                  <a:pt x="592" y="405"/>
                  <a:pt x="591" y="405"/>
                  <a:pt x="591" y="405"/>
                </a:cubicBezTo>
                <a:cubicBezTo>
                  <a:pt x="591" y="405"/>
                  <a:pt x="591" y="404"/>
                  <a:pt x="591" y="404"/>
                </a:cubicBezTo>
                <a:cubicBezTo>
                  <a:pt x="591" y="404"/>
                  <a:pt x="590" y="403"/>
                  <a:pt x="590" y="403"/>
                </a:cubicBezTo>
                <a:cubicBezTo>
                  <a:pt x="590" y="402"/>
                  <a:pt x="589" y="402"/>
                  <a:pt x="589" y="401"/>
                </a:cubicBezTo>
                <a:cubicBezTo>
                  <a:pt x="589" y="402"/>
                  <a:pt x="589" y="402"/>
                  <a:pt x="589" y="403"/>
                </a:cubicBezTo>
                <a:cubicBezTo>
                  <a:pt x="588" y="402"/>
                  <a:pt x="588" y="402"/>
                  <a:pt x="588" y="402"/>
                </a:cubicBezTo>
                <a:cubicBezTo>
                  <a:pt x="587" y="402"/>
                  <a:pt x="587" y="402"/>
                  <a:pt x="587" y="402"/>
                </a:cubicBezTo>
                <a:cubicBezTo>
                  <a:pt x="587" y="403"/>
                  <a:pt x="588" y="403"/>
                  <a:pt x="587" y="404"/>
                </a:cubicBezTo>
                <a:cubicBezTo>
                  <a:pt x="587" y="404"/>
                  <a:pt x="587" y="404"/>
                  <a:pt x="587" y="404"/>
                </a:cubicBezTo>
                <a:cubicBezTo>
                  <a:pt x="587" y="404"/>
                  <a:pt x="586" y="403"/>
                  <a:pt x="586" y="403"/>
                </a:cubicBezTo>
                <a:cubicBezTo>
                  <a:pt x="586" y="403"/>
                  <a:pt x="586" y="402"/>
                  <a:pt x="586" y="402"/>
                </a:cubicBezTo>
                <a:cubicBezTo>
                  <a:pt x="586" y="402"/>
                  <a:pt x="587" y="401"/>
                  <a:pt x="588" y="401"/>
                </a:cubicBezTo>
                <a:cubicBezTo>
                  <a:pt x="588" y="400"/>
                  <a:pt x="588" y="401"/>
                  <a:pt x="588" y="400"/>
                </a:cubicBezTo>
                <a:cubicBezTo>
                  <a:pt x="587" y="400"/>
                  <a:pt x="587" y="399"/>
                  <a:pt x="585" y="398"/>
                </a:cubicBezTo>
                <a:cubicBezTo>
                  <a:pt x="585" y="398"/>
                  <a:pt x="585" y="398"/>
                  <a:pt x="585" y="398"/>
                </a:cubicBezTo>
                <a:cubicBezTo>
                  <a:pt x="585" y="399"/>
                  <a:pt x="585" y="399"/>
                  <a:pt x="586" y="399"/>
                </a:cubicBezTo>
                <a:cubicBezTo>
                  <a:pt x="586" y="400"/>
                  <a:pt x="585" y="400"/>
                  <a:pt x="585" y="401"/>
                </a:cubicBezTo>
                <a:cubicBezTo>
                  <a:pt x="585" y="401"/>
                  <a:pt x="585" y="400"/>
                  <a:pt x="585" y="401"/>
                </a:cubicBezTo>
                <a:cubicBezTo>
                  <a:pt x="584" y="400"/>
                  <a:pt x="584" y="400"/>
                  <a:pt x="584" y="399"/>
                </a:cubicBezTo>
                <a:cubicBezTo>
                  <a:pt x="584" y="399"/>
                  <a:pt x="584" y="398"/>
                  <a:pt x="585" y="398"/>
                </a:cubicBezTo>
                <a:cubicBezTo>
                  <a:pt x="585" y="396"/>
                  <a:pt x="583" y="396"/>
                  <a:pt x="582" y="395"/>
                </a:cubicBezTo>
                <a:cubicBezTo>
                  <a:pt x="582" y="395"/>
                  <a:pt x="582" y="395"/>
                  <a:pt x="582" y="394"/>
                </a:cubicBezTo>
                <a:cubicBezTo>
                  <a:pt x="582" y="394"/>
                  <a:pt x="582" y="394"/>
                  <a:pt x="582" y="394"/>
                </a:cubicBezTo>
                <a:cubicBezTo>
                  <a:pt x="582" y="393"/>
                  <a:pt x="582" y="393"/>
                  <a:pt x="582" y="394"/>
                </a:cubicBezTo>
                <a:cubicBezTo>
                  <a:pt x="581" y="393"/>
                  <a:pt x="581" y="393"/>
                  <a:pt x="581" y="393"/>
                </a:cubicBezTo>
                <a:cubicBezTo>
                  <a:pt x="580" y="393"/>
                  <a:pt x="580" y="393"/>
                  <a:pt x="580" y="393"/>
                </a:cubicBezTo>
                <a:cubicBezTo>
                  <a:pt x="580" y="393"/>
                  <a:pt x="580" y="393"/>
                  <a:pt x="580" y="393"/>
                </a:cubicBezTo>
                <a:cubicBezTo>
                  <a:pt x="580" y="392"/>
                  <a:pt x="580" y="391"/>
                  <a:pt x="580" y="390"/>
                </a:cubicBezTo>
                <a:cubicBezTo>
                  <a:pt x="580" y="390"/>
                  <a:pt x="579" y="390"/>
                  <a:pt x="579" y="390"/>
                </a:cubicBezTo>
                <a:cubicBezTo>
                  <a:pt x="579" y="390"/>
                  <a:pt x="579" y="390"/>
                  <a:pt x="579" y="390"/>
                </a:cubicBezTo>
                <a:cubicBezTo>
                  <a:pt x="579" y="390"/>
                  <a:pt x="579" y="389"/>
                  <a:pt x="579" y="389"/>
                </a:cubicBezTo>
                <a:cubicBezTo>
                  <a:pt x="580" y="389"/>
                  <a:pt x="580" y="389"/>
                  <a:pt x="580" y="389"/>
                </a:cubicBezTo>
                <a:cubicBezTo>
                  <a:pt x="580" y="389"/>
                  <a:pt x="580" y="389"/>
                  <a:pt x="580" y="389"/>
                </a:cubicBezTo>
                <a:cubicBezTo>
                  <a:pt x="580" y="388"/>
                  <a:pt x="580" y="388"/>
                  <a:pt x="580" y="388"/>
                </a:cubicBezTo>
                <a:cubicBezTo>
                  <a:pt x="579" y="388"/>
                  <a:pt x="579" y="388"/>
                  <a:pt x="579" y="389"/>
                </a:cubicBezTo>
                <a:cubicBezTo>
                  <a:pt x="579" y="390"/>
                  <a:pt x="579" y="390"/>
                  <a:pt x="579" y="391"/>
                </a:cubicBezTo>
                <a:cubicBezTo>
                  <a:pt x="580" y="391"/>
                  <a:pt x="580" y="391"/>
                  <a:pt x="580" y="391"/>
                </a:cubicBezTo>
                <a:cubicBezTo>
                  <a:pt x="580" y="391"/>
                  <a:pt x="580" y="391"/>
                  <a:pt x="580" y="391"/>
                </a:cubicBezTo>
                <a:cubicBezTo>
                  <a:pt x="579" y="391"/>
                  <a:pt x="578" y="391"/>
                  <a:pt x="578" y="391"/>
                </a:cubicBezTo>
                <a:cubicBezTo>
                  <a:pt x="578" y="391"/>
                  <a:pt x="577" y="391"/>
                  <a:pt x="577" y="390"/>
                </a:cubicBezTo>
                <a:cubicBezTo>
                  <a:pt x="577" y="390"/>
                  <a:pt x="577" y="391"/>
                  <a:pt x="576" y="391"/>
                </a:cubicBezTo>
                <a:cubicBezTo>
                  <a:pt x="576" y="391"/>
                  <a:pt x="576" y="391"/>
                  <a:pt x="577" y="391"/>
                </a:cubicBezTo>
                <a:cubicBezTo>
                  <a:pt x="577" y="392"/>
                  <a:pt x="577" y="392"/>
                  <a:pt x="577" y="392"/>
                </a:cubicBezTo>
                <a:cubicBezTo>
                  <a:pt x="576" y="392"/>
                  <a:pt x="576" y="392"/>
                  <a:pt x="576" y="392"/>
                </a:cubicBezTo>
                <a:cubicBezTo>
                  <a:pt x="576" y="393"/>
                  <a:pt x="576" y="394"/>
                  <a:pt x="575" y="395"/>
                </a:cubicBezTo>
                <a:cubicBezTo>
                  <a:pt x="574" y="395"/>
                  <a:pt x="575" y="394"/>
                  <a:pt x="574" y="393"/>
                </a:cubicBezTo>
                <a:cubicBezTo>
                  <a:pt x="574" y="393"/>
                  <a:pt x="574" y="393"/>
                  <a:pt x="574" y="393"/>
                </a:cubicBezTo>
                <a:cubicBezTo>
                  <a:pt x="574" y="394"/>
                  <a:pt x="574" y="394"/>
                  <a:pt x="574" y="395"/>
                </a:cubicBezTo>
                <a:cubicBezTo>
                  <a:pt x="574" y="395"/>
                  <a:pt x="574" y="395"/>
                  <a:pt x="574" y="395"/>
                </a:cubicBezTo>
                <a:cubicBezTo>
                  <a:pt x="574" y="394"/>
                  <a:pt x="573" y="394"/>
                  <a:pt x="572" y="394"/>
                </a:cubicBezTo>
                <a:cubicBezTo>
                  <a:pt x="572" y="392"/>
                  <a:pt x="573" y="393"/>
                  <a:pt x="573" y="392"/>
                </a:cubicBezTo>
                <a:cubicBezTo>
                  <a:pt x="574" y="392"/>
                  <a:pt x="574" y="391"/>
                  <a:pt x="573" y="391"/>
                </a:cubicBezTo>
                <a:cubicBezTo>
                  <a:pt x="574" y="391"/>
                  <a:pt x="574" y="391"/>
                  <a:pt x="574" y="391"/>
                </a:cubicBezTo>
                <a:cubicBezTo>
                  <a:pt x="574" y="390"/>
                  <a:pt x="574" y="390"/>
                  <a:pt x="574" y="390"/>
                </a:cubicBezTo>
                <a:cubicBezTo>
                  <a:pt x="575" y="390"/>
                  <a:pt x="575" y="390"/>
                  <a:pt x="575" y="390"/>
                </a:cubicBezTo>
                <a:cubicBezTo>
                  <a:pt x="575" y="390"/>
                  <a:pt x="575" y="390"/>
                  <a:pt x="575" y="390"/>
                </a:cubicBezTo>
                <a:cubicBezTo>
                  <a:pt x="575" y="389"/>
                  <a:pt x="575" y="389"/>
                  <a:pt x="575" y="388"/>
                </a:cubicBezTo>
                <a:cubicBezTo>
                  <a:pt x="574" y="389"/>
                  <a:pt x="574" y="389"/>
                  <a:pt x="574" y="389"/>
                </a:cubicBezTo>
                <a:cubicBezTo>
                  <a:pt x="574" y="389"/>
                  <a:pt x="573" y="388"/>
                  <a:pt x="573" y="388"/>
                </a:cubicBezTo>
                <a:cubicBezTo>
                  <a:pt x="573" y="387"/>
                  <a:pt x="573" y="387"/>
                  <a:pt x="573" y="385"/>
                </a:cubicBezTo>
                <a:cubicBezTo>
                  <a:pt x="572" y="385"/>
                  <a:pt x="572" y="385"/>
                  <a:pt x="572" y="385"/>
                </a:cubicBezTo>
                <a:cubicBezTo>
                  <a:pt x="572" y="385"/>
                  <a:pt x="572" y="385"/>
                  <a:pt x="572" y="385"/>
                </a:cubicBezTo>
                <a:cubicBezTo>
                  <a:pt x="572" y="386"/>
                  <a:pt x="572" y="386"/>
                  <a:pt x="572" y="387"/>
                </a:cubicBezTo>
                <a:cubicBezTo>
                  <a:pt x="572" y="387"/>
                  <a:pt x="572" y="387"/>
                  <a:pt x="572" y="387"/>
                </a:cubicBezTo>
                <a:cubicBezTo>
                  <a:pt x="572" y="388"/>
                  <a:pt x="572" y="387"/>
                  <a:pt x="571" y="387"/>
                </a:cubicBezTo>
                <a:cubicBezTo>
                  <a:pt x="571" y="387"/>
                  <a:pt x="571" y="387"/>
                  <a:pt x="571" y="387"/>
                </a:cubicBezTo>
                <a:cubicBezTo>
                  <a:pt x="571" y="388"/>
                  <a:pt x="571" y="388"/>
                  <a:pt x="571" y="388"/>
                </a:cubicBezTo>
                <a:cubicBezTo>
                  <a:pt x="571" y="388"/>
                  <a:pt x="571" y="389"/>
                  <a:pt x="571" y="389"/>
                </a:cubicBezTo>
                <a:cubicBezTo>
                  <a:pt x="570" y="389"/>
                  <a:pt x="570" y="389"/>
                  <a:pt x="570" y="389"/>
                </a:cubicBezTo>
                <a:cubicBezTo>
                  <a:pt x="569" y="389"/>
                  <a:pt x="569" y="389"/>
                  <a:pt x="569" y="389"/>
                </a:cubicBezTo>
                <a:cubicBezTo>
                  <a:pt x="569" y="388"/>
                  <a:pt x="570" y="387"/>
                  <a:pt x="569" y="387"/>
                </a:cubicBezTo>
                <a:cubicBezTo>
                  <a:pt x="569" y="386"/>
                  <a:pt x="569" y="386"/>
                  <a:pt x="570" y="386"/>
                </a:cubicBezTo>
                <a:cubicBezTo>
                  <a:pt x="570" y="386"/>
                  <a:pt x="570" y="386"/>
                  <a:pt x="570" y="385"/>
                </a:cubicBezTo>
                <a:cubicBezTo>
                  <a:pt x="569" y="385"/>
                  <a:pt x="569" y="385"/>
                  <a:pt x="569" y="385"/>
                </a:cubicBezTo>
                <a:cubicBezTo>
                  <a:pt x="569" y="385"/>
                  <a:pt x="569" y="385"/>
                  <a:pt x="569" y="384"/>
                </a:cubicBezTo>
                <a:cubicBezTo>
                  <a:pt x="569" y="384"/>
                  <a:pt x="569" y="384"/>
                  <a:pt x="569" y="383"/>
                </a:cubicBezTo>
                <a:cubicBezTo>
                  <a:pt x="568" y="383"/>
                  <a:pt x="568" y="383"/>
                  <a:pt x="568" y="383"/>
                </a:cubicBezTo>
                <a:cubicBezTo>
                  <a:pt x="568" y="384"/>
                  <a:pt x="568" y="384"/>
                  <a:pt x="568" y="384"/>
                </a:cubicBezTo>
                <a:cubicBezTo>
                  <a:pt x="568" y="384"/>
                  <a:pt x="568" y="384"/>
                  <a:pt x="568" y="384"/>
                </a:cubicBezTo>
                <a:cubicBezTo>
                  <a:pt x="568" y="385"/>
                  <a:pt x="568" y="385"/>
                  <a:pt x="567" y="385"/>
                </a:cubicBezTo>
                <a:cubicBezTo>
                  <a:pt x="567" y="385"/>
                  <a:pt x="567" y="385"/>
                  <a:pt x="567" y="385"/>
                </a:cubicBezTo>
                <a:cubicBezTo>
                  <a:pt x="567" y="385"/>
                  <a:pt x="567" y="384"/>
                  <a:pt x="567" y="384"/>
                </a:cubicBezTo>
                <a:cubicBezTo>
                  <a:pt x="567" y="383"/>
                  <a:pt x="567" y="383"/>
                  <a:pt x="567" y="383"/>
                </a:cubicBezTo>
                <a:cubicBezTo>
                  <a:pt x="567" y="383"/>
                  <a:pt x="567" y="383"/>
                  <a:pt x="567" y="383"/>
                </a:cubicBezTo>
                <a:cubicBezTo>
                  <a:pt x="567" y="384"/>
                  <a:pt x="567" y="384"/>
                  <a:pt x="567" y="384"/>
                </a:cubicBezTo>
                <a:cubicBezTo>
                  <a:pt x="566" y="384"/>
                  <a:pt x="566" y="384"/>
                  <a:pt x="566" y="384"/>
                </a:cubicBezTo>
                <a:cubicBezTo>
                  <a:pt x="566" y="384"/>
                  <a:pt x="566" y="384"/>
                  <a:pt x="566" y="384"/>
                </a:cubicBezTo>
                <a:cubicBezTo>
                  <a:pt x="565" y="384"/>
                  <a:pt x="566" y="384"/>
                  <a:pt x="565" y="384"/>
                </a:cubicBezTo>
                <a:cubicBezTo>
                  <a:pt x="566" y="384"/>
                  <a:pt x="566" y="385"/>
                  <a:pt x="566" y="385"/>
                </a:cubicBezTo>
                <a:cubicBezTo>
                  <a:pt x="566" y="385"/>
                  <a:pt x="565" y="386"/>
                  <a:pt x="565" y="385"/>
                </a:cubicBezTo>
                <a:cubicBezTo>
                  <a:pt x="564" y="385"/>
                  <a:pt x="564" y="385"/>
                  <a:pt x="564" y="385"/>
                </a:cubicBezTo>
                <a:cubicBezTo>
                  <a:pt x="564" y="385"/>
                  <a:pt x="564" y="384"/>
                  <a:pt x="563" y="383"/>
                </a:cubicBezTo>
                <a:cubicBezTo>
                  <a:pt x="563" y="383"/>
                  <a:pt x="563" y="384"/>
                  <a:pt x="563" y="384"/>
                </a:cubicBezTo>
                <a:cubicBezTo>
                  <a:pt x="563" y="384"/>
                  <a:pt x="563" y="384"/>
                  <a:pt x="563" y="384"/>
                </a:cubicBezTo>
                <a:cubicBezTo>
                  <a:pt x="563" y="383"/>
                  <a:pt x="563" y="383"/>
                  <a:pt x="563" y="383"/>
                </a:cubicBezTo>
                <a:cubicBezTo>
                  <a:pt x="563" y="383"/>
                  <a:pt x="563" y="383"/>
                  <a:pt x="563" y="383"/>
                </a:cubicBezTo>
                <a:cubicBezTo>
                  <a:pt x="563" y="383"/>
                  <a:pt x="563" y="383"/>
                  <a:pt x="563" y="383"/>
                </a:cubicBezTo>
                <a:cubicBezTo>
                  <a:pt x="562" y="383"/>
                  <a:pt x="562" y="383"/>
                  <a:pt x="562" y="384"/>
                </a:cubicBezTo>
                <a:cubicBezTo>
                  <a:pt x="562" y="384"/>
                  <a:pt x="562" y="383"/>
                  <a:pt x="562" y="384"/>
                </a:cubicBezTo>
                <a:cubicBezTo>
                  <a:pt x="561" y="383"/>
                  <a:pt x="561" y="383"/>
                  <a:pt x="561" y="383"/>
                </a:cubicBezTo>
                <a:cubicBezTo>
                  <a:pt x="561" y="383"/>
                  <a:pt x="560" y="383"/>
                  <a:pt x="560" y="383"/>
                </a:cubicBezTo>
                <a:cubicBezTo>
                  <a:pt x="560" y="383"/>
                  <a:pt x="560" y="383"/>
                  <a:pt x="560" y="382"/>
                </a:cubicBezTo>
                <a:cubicBezTo>
                  <a:pt x="560" y="382"/>
                  <a:pt x="560" y="383"/>
                  <a:pt x="559" y="382"/>
                </a:cubicBezTo>
                <a:cubicBezTo>
                  <a:pt x="559" y="382"/>
                  <a:pt x="559" y="382"/>
                  <a:pt x="559" y="382"/>
                </a:cubicBezTo>
                <a:cubicBezTo>
                  <a:pt x="559" y="383"/>
                  <a:pt x="559" y="384"/>
                  <a:pt x="560" y="384"/>
                </a:cubicBezTo>
                <a:cubicBezTo>
                  <a:pt x="560" y="384"/>
                  <a:pt x="560" y="384"/>
                  <a:pt x="560" y="384"/>
                </a:cubicBezTo>
                <a:cubicBezTo>
                  <a:pt x="559" y="384"/>
                  <a:pt x="558" y="383"/>
                  <a:pt x="558" y="383"/>
                </a:cubicBezTo>
                <a:cubicBezTo>
                  <a:pt x="558" y="383"/>
                  <a:pt x="558" y="383"/>
                  <a:pt x="558" y="382"/>
                </a:cubicBezTo>
                <a:cubicBezTo>
                  <a:pt x="556" y="382"/>
                  <a:pt x="556" y="383"/>
                  <a:pt x="556" y="384"/>
                </a:cubicBezTo>
                <a:cubicBezTo>
                  <a:pt x="555" y="384"/>
                  <a:pt x="556" y="384"/>
                  <a:pt x="555" y="384"/>
                </a:cubicBezTo>
                <a:cubicBezTo>
                  <a:pt x="555" y="384"/>
                  <a:pt x="555" y="384"/>
                  <a:pt x="555" y="384"/>
                </a:cubicBezTo>
                <a:cubicBezTo>
                  <a:pt x="555" y="382"/>
                  <a:pt x="555" y="382"/>
                  <a:pt x="555" y="382"/>
                </a:cubicBezTo>
                <a:cubicBezTo>
                  <a:pt x="555" y="382"/>
                  <a:pt x="555" y="382"/>
                  <a:pt x="555" y="382"/>
                </a:cubicBezTo>
                <a:cubicBezTo>
                  <a:pt x="556" y="383"/>
                  <a:pt x="558" y="382"/>
                  <a:pt x="557" y="381"/>
                </a:cubicBezTo>
                <a:cubicBezTo>
                  <a:pt x="557" y="380"/>
                  <a:pt x="557" y="380"/>
                  <a:pt x="556" y="380"/>
                </a:cubicBezTo>
                <a:cubicBezTo>
                  <a:pt x="556" y="381"/>
                  <a:pt x="556" y="381"/>
                  <a:pt x="556" y="381"/>
                </a:cubicBezTo>
                <a:cubicBezTo>
                  <a:pt x="556" y="381"/>
                  <a:pt x="556" y="381"/>
                  <a:pt x="557" y="381"/>
                </a:cubicBezTo>
                <a:cubicBezTo>
                  <a:pt x="557" y="381"/>
                  <a:pt x="557" y="381"/>
                  <a:pt x="557" y="381"/>
                </a:cubicBezTo>
                <a:cubicBezTo>
                  <a:pt x="557" y="381"/>
                  <a:pt x="556" y="381"/>
                  <a:pt x="556" y="381"/>
                </a:cubicBezTo>
                <a:cubicBezTo>
                  <a:pt x="556" y="382"/>
                  <a:pt x="556" y="382"/>
                  <a:pt x="556" y="382"/>
                </a:cubicBezTo>
                <a:cubicBezTo>
                  <a:pt x="556" y="382"/>
                  <a:pt x="556" y="382"/>
                  <a:pt x="556" y="382"/>
                </a:cubicBezTo>
                <a:cubicBezTo>
                  <a:pt x="555" y="382"/>
                  <a:pt x="555" y="382"/>
                  <a:pt x="555" y="382"/>
                </a:cubicBezTo>
                <a:cubicBezTo>
                  <a:pt x="555" y="382"/>
                  <a:pt x="555" y="382"/>
                  <a:pt x="555" y="382"/>
                </a:cubicBezTo>
                <a:cubicBezTo>
                  <a:pt x="554" y="382"/>
                  <a:pt x="554" y="384"/>
                  <a:pt x="555" y="385"/>
                </a:cubicBezTo>
                <a:cubicBezTo>
                  <a:pt x="555" y="385"/>
                  <a:pt x="555" y="385"/>
                  <a:pt x="554" y="385"/>
                </a:cubicBezTo>
                <a:cubicBezTo>
                  <a:pt x="554" y="385"/>
                  <a:pt x="554" y="385"/>
                  <a:pt x="554" y="384"/>
                </a:cubicBezTo>
                <a:cubicBezTo>
                  <a:pt x="554" y="384"/>
                  <a:pt x="554" y="384"/>
                  <a:pt x="554" y="384"/>
                </a:cubicBezTo>
                <a:cubicBezTo>
                  <a:pt x="554" y="384"/>
                  <a:pt x="554" y="384"/>
                  <a:pt x="554" y="384"/>
                </a:cubicBezTo>
                <a:cubicBezTo>
                  <a:pt x="553" y="384"/>
                  <a:pt x="554" y="384"/>
                  <a:pt x="553" y="384"/>
                </a:cubicBezTo>
                <a:cubicBezTo>
                  <a:pt x="553" y="385"/>
                  <a:pt x="554" y="385"/>
                  <a:pt x="553" y="385"/>
                </a:cubicBezTo>
                <a:cubicBezTo>
                  <a:pt x="553" y="386"/>
                  <a:pt x="554" y="386"/>
                  <a:pt x="555" y="387"/>
                </a:cubicBezTo>
                <a:cubicBezTo>
                  <a:pt x="555" y="387"/>
                  <a:pt x="555" y="387"/>
                  <a:pt x="555" y="387"/>
                </a:cubicBezTo>
                <a:cubicBezTo>
                  <a:pt x="554" y="387"/>
                  <a:pt x="554" y="387"/>
                  <a:pt x="553" y="386"/>
                </a:cubicBezTo>
                <a:cubicBezTo>
                  <a:pt x="553" y="386"/>
                  <a:pt x="553" y="386"/>
                  <a:pt x="553" y="386"/>
                </a:cubicBezTo>
                <a:cubicBezTo>
                  <a:pt x="553" y="386"/>
                  <a:pt x="553" y="386"/>
                  <a:pt x="553" y="387"/>
                </a:cubicBezTo>
                <a:cubicBezTo>
                  <a:pt x="553" y="387"/>
                  <a:pt x="553" y="387"/>
                  <a:pt x="553" y="387"/>
                </a:cubicBezTo>
                <a:cubicBezTo>
                  <a:pt x="552" y="387"/>
                  <a:pt x="552" y="387"/>
                  <a:pt x="552" y="387"/>
                </a:cubicBezTo>
                <a:cubicBezTo>
                  <a:pt x="552" y="387"/>
                  <a:pt x="552" y="387"/>
                  <a:pt x="552" y="388"/>
                </a:cubicBezTo>
                <a:cubicBezTo>
                  <a:pt x="551" y="388"/>
                  <a:pt x="551" y="388"/>
                  <a:pt x="551" y="388"/>
                </a:cubicBezTo>
                <a:cubicBezTo>
                  <a:pt x="551" y="387"/>
                  <a:pt x="551" y="387"/>
                  <a:pt x="551" y="385"/>
                </a:cubicBezTo>
                <a:cubicBezTo>
                  <a:pt x="552" y="385"/>
                  <a:pt x="552" y="385"/>
                  <a:pt x="553" y="384"/>
                </a:cubicBezTo>
                <a:cubicBezTo>
                  <a:pt x="553" y="384"/>
                  <a:pt x="553" y="383"/>
                  <a:pt x="552" y="383"/>
                </a:cubicBezTo>
                <a:cubicBezTo>
                  <a:pt x="551" y="383"/>
                  <a:pt x="551" y="383"/>
                  <a:pt x="551" y="383"/>
                </a:cubicBezTo>
                <a:cubicBezTo>
                  <a:pt x="551" y="382"/>
                  <a:pt x="551" y="382"/>
                  <a:pt x="551" y="382"/>
                </a:cubicBezTo>
                <a:cubicBezTo>
                  <a:pt x="552" y="382"/>
                  <a:pt x="552" y="382"/>
                  <a:pt x="552" y="382"/>
                </a:cubicBezTo>
                <a:cubicBezTo>
                  <a:pt x="552" y="382"/>
                  <a:pt x="552" y="382"/>
                  <a:pt x="552" y="382"/>
                </a:cubicBezTo>
                <a:cubicBezTo>
                  <a:pt x="552" y="381"/>
                  <a:pt x="551" y="381"/>
                  <a:pt x="551" y="381"/>
                </a:cubicBezTo>
                <a:cubicBezTo>
                  <a:pt x="551" y="381"/>
                  <a:pt x="551" y="381"/>
                  <a:pt x="551" y="380"/>
                </a:cubicBezTo>
                <a:cubicBezTo>
                  <a:pt x="550" y="380"/>
                  <a:pt x="551" y="380"/>
                  <a:pt x="550" y="381"/>
                </a:cubicBezTo>
                <a:cubicBezTo>
                  <a:pt x="550" y="380"/>
                  <a:pt x="550" y="381"/>
                  <a:pt x="550" y="380"/>
                </a:cubicBezTo>
                <a:cubicBezTo>
                  <a:pt x="550" y="380"/>
                  <a:pt x="549" y="381"/>
                  <a:pt x="549" y="381"/>
                </a:cubicBezTo>
                <a:cubicBezTo>
                  <a:pt x="549" y="381"/>
                  <a:pt x="549" y="381"/>
                  <a:pt x="549" y="381"/>
                </a:cubicBezTo>
                <a:cubicBezTo>
                  <a:pt x="548" y="380"/>
                  <a:pt x="549" y="380"/>
                  <a:pt x="549" y="380"/>
                </a:cubicBezTo>
                <a:cubicBezTo>
                  <a:pt x="549" y="380"/>
                  <a:pt x="549" y="380"/>
                  <a:pt x="549" y="379"/>
                </a:cubicBezTo>
                <a:cubicBezTo>
                  <a:pt x="548" y="379"/>
                  <a:pt x="548" y="379"/>
                  <a:pt x="548" y="379"/>
                </a:cubicBezTo>
                <a:cubicBezTo>
                  <a:pt x="548" y="380"/>
                  <a:pt x="547" y="381"/>
                  <a:pt x="547" y="381"/>
                </a:cubicBezTo>
                <a:cubicBezTo>
                  <a:pt x="546" y="381"/>
                  <a:pt x="546" y="381"/>
                  <a:pt x="546" y="381"/>
                </a:cubicBezTo>
                <a:cubicBezTo>
                  <a:pt x="545" y="381"/>
                  <a:pt x="545" y="382"/>
                  <a:pt x="544" y="382"/>
                </a:cubicBezTo>
                <a:cubicBezTo>
                  <a:pt x="544" y="382"/>
                  <a:pt x="544" y="382"/>
                  <a:pt x="544" y="382"/>
                </a:cubicBezTo>
                <a:cubicBezTo>
                  <a:pt x="544" y="382"/>
                  <a:pt x="544" y="382"/>
                  <a:pt x="544" y="382"/>
                </a:cubicBezTo>
                <a:cubicBezTo>
                  <a:pt x="544" y="383"/>
                  <a:pt x="544" y="383"/>
                  <a:pt x="544" y="383"/>
                </a:cubicBezTo>
                <a:cubicBezTo>
                  <a:pt x="544" y="383"/>
                  <a:pt x="544" y="383"/>
                  <a:pt x="544" y="383"/>
                </a:cubicBezTo>
                <a:cubicBezTo>
                  <a:pt x="544" y="383"/>
                  <a:pt x="544" y="383"/>
                  <a:pt x="545" y="383"/>
                </a:cubicBezTo>
                <a:cubicBezTo>
                  <a:pt x="545" y="383"/>
                  <a:pt x="545" y="383"/>
                  <a:pt x="545" y="383"/>
                </a:cubicBezTo>
                <a:cubicBezTo>
                  <a:pt x="545" y="383"/>
                  <a:pt x="545" y="383"/>
                  <a:pt x="545" y="384"/>
                </a:cubicBezTo>
                <a:cubicBezTo>
                  <a:pt x="544" y="384"/>
                  <a:pt x="544" y="384"/>
                  <a:pt x="544" y="384"/>
                </a:cubicBezTo>
                <a:cubicBezTo>
                  <a:pt x="543" y="384"/>
                  <a:pt x="543" y="382"/>
                  <a:pt x="543" y="382"/>
                </a:cubicBezTo>
                <a:cubicBezTo>
                  <a:pt x="543" y="382"/>
                  <a:pt x="543" y="382"/>
                  <a:pt x="543" y="382"/>
                </a:cubicBezTo>
                <a:cubicBezTo>
                  <a:pt x="544" y="382"/>
                  <a:pt x="544" y="382"/>
                  <a:pt x="544" y="382"/>
                </a:cubicBezTo>
                <a:cubicBezTo>
                  <a:pt x="544" y="381"/>
                  <a:pt x="544" y="382"/>
                  <a:pt x="544" y="381"/>
                </a:cubicBezTo>
                <a:cubicBezTo>
                  <a:pt x="543" y="381"/>
                  <a:pt x="542" y="381"/>
                  <a:pt x="541" y="381"/>
                </a:cubicBezTo>
                <a:cubicBezTo>
                  <a:pt x="541" y="382"/>
                  <a:pt x="542" y="382"/>
                  <a:pt x="542" y="383"/>
                </a:cubicBezTo>
                <a:cubicBezTo>
                  <a:pt x="542" y="384"/>
                  <a:pt x="542" y="384"/>
                  <a:pt x="542" y="384"/>
                </a:cubicBezTo>
                <a:cubicBezTo>
                  <a:pt x="542" y="383"/>
                  <a:pt x="542" y="383"/>
                  <a:pt x="542" y="383"/>
                </a:cubicBezTo>
                <a:cubicBezTo>
                  <a:pt x="542" y="383"/>
                  <a:pt x="541" y="383"/>
                  <a:pt x="541" y="382"/>
                </a:cubicBezTo>
                <a:cubicBezTo>
                  <a:pt x="541" y="382"/>
                  <a:pt x="541" y="382"/>
                  <a:pt x="541" y="381"/>
                </a:cubicBezTo>
                <a:cubicBezTo>
                  <a:pt x="540" y="381"/>
                  <a:pt x="541" y="382"/>
                  <a:pt x="540" y="382"/>
                </a:cubicBezTo>
                <a:cubicBezTo>
                  <a:pt x="540" y="382"/>
                  <a:pt x="539" y="381"/>
                  <a:pt x="539" y="382"/>
                </a:cubicBezTo>
                <a:cubicBezTo>
                  <a:pt x="538" y="382"/>
                  <a:pt x="538" y="382"/>
                  <a:pt x="538" y="383"/>
                </a:cubicBezTo>
                <a:cubicBezTo>
                  <a:pt x="538" y="383"/>
                  <a:pt x="538" y="383"/>
                  <a:pt x="538" y="383"/>
                </a:cubicBezTo>
                <a:cubicBezTo>
                  <a:pt x="538" y="383"/>
                  <a:pt x="538" y="383"/>
                  <a:pt x="538" y="383"/>
                </a:cubicBezTo>
                <a:cubicBezTo>
                  <a:pt x="538" y="383"/>
                  <a:pt x="538" y="383"/>
                  <a:pt x="538" y="383"/>
                </a:cubicBezTo>
                <a:cubicBezTo>
                  <a:pt x="538" y="382"/>
                  <a:pt x="537" y="382"/>
                  <a:pt x="537" y="382"/>
                </a:cubicBezTo>
                <a:cubicBezTo>
                  <a:pt x="536" y="382"/>
                  <a:pt x="536" y="382"/>
                  <a:pt x="536" y="382"/>
                </a:cubicBezTo>
                <a:cubicBezTo>
                  <a:pt x="535" y="383"/>
                  <a:pt x="535" y="382"/>
                  <a:pt x="535" y="382"/>
                </a:cubicBezTo>
                <a:cubicBezTo>
                  <a:pt x="534" y="382"/>
                  <a:pt x="534" y="382"/>
                  <a:pt x="534" y="383"/>
                </a:cubicBezTo>
                <a:cubicBezTo>
                  <a:pt x="533" y="383"/>
                  <a:pt x="534" y="382"/>
                  <a:pt x="533" y="382"/>
                </a:cubicBezTo>
                <a:cubicBezTo>
                  <a:pt x="533" y="382"/>
                  <a:pt x="530" y="383"/>
                  <a:pt x="530" y="383"/>
                </a:cubicBezTo>
                <a:cubicBezTo>
                  <a:pt x="530" y="383"/>
                  <a:pt x="529" y="384"/>
                  <a:pt x="529" y="384"/>
                </a:cubicBezTo>
                <a:cubicBezTo>
                  <a:pt x="529" y="384"/>
                  <a:pt x="529" y="384"/>
                  <a:pt x="529" y="384"/>
                </a:cubicBezTo>
                <a:cubicBezTo>
                  <a:pt x="528" y="384"/>
                  <a:pt x="528" y="383"/>
                  <a:pt x="528" y="383"/>
                </a:cubicBezTo>
                <a:cubicBezTo>
                  <a:pt x="527" y="383"/>
                  <a:pt x="528" y="383"/>
                  <a:pt x="527" y="383"/>
                </a:cubicBezTo>
                <a:cubicBezTo>
                  <a:pt x="527" y="383"/>
                  <a:pt x="527" y="384"/>
                  <a:pt x="527" y="384"/>
                </a:cubicBezTo>
                <a:cubicBezTo>
                  <a:pt x="526" y="384"/>
                  <a:pt x="526" y="384"/>
                  <a:pt x="525" y="383"/>
                </a:cubicBezTo>
                <a:cubicBezTo>
                  <a:pt x="525" y="383"/>
                  <a:pt x="522" y="384"/>
                  <a:pt x="522" y="384"/>
                </a:cubicBezTo>
                <a:cubicBezTo>
                  <a:pt x="521" y="385"/>
                  <a:pt x="519" y="385"/>
                  <a:pt x="518" y="386"/>
                </a:cubicBezTo>
                <a:cubicBezTo>
                  <a:pt x="518" y="386"/>
                  <a:pt x="517" y="385"/>
                  <a:pt x="517" y="386"/>
                </a:cubicBezTo>
                <a:cubicBezTo>
                  <a:pt x="516" y="386"/>
                  <a:pt x="515" y="387"/>
                  <a:pt x="514" y="387"/>
                </a:cubicBezTo>
                <a:cubicBezTo>
                  <a:pt x="514" y="387"/>
                  <a:pt x="514" y="387"/>
                  <a:pt x="513" y="387"/>
                </a:cubicBezTo>
                <a:cubicBezTo>
                  <a:pt x="513" y="386"/>
                  <a:pt x="513" y="386"/>
                  <a:pt x="513" y="386"/>
                </a:cubicBezTo>
                <a:cubicBezTo>
                  <a:pt x="513" y="386"/>
                  <a:pt x="513" y="386"/>
                  <a:pt x="513" y="386"/>
                </a:cubicBezTo>
                <a:cubicBezTo>
                  <a:pt x="512" y="386"/>
                  <a:pt x="512" y="387"/>
                  <a:pt x="511" y="387"/>
                </a:cubicBezTo>
                <a:cubicBezTo>
                  <a:pt x="511" y="387"/>
                  <a:pt x="511" y="387"/>
                  <a:pt x="510" y="387"/>
                </a:cubicBezTo>
                <a:cubicBezTo>
                  <a:pt x="510" y="387"/>
                  <a:pt x="510" y="387"/>
                  <a:pt x="510" y="388"/>
                </a:cubicBezTo>
                <a:cubicBezTo>
                  <a:pt x="509" y="388"/>
                  <a:pt x="509" y="389"/>
                  <a:pt x="508" y="389"/>
                </a:cubicBezTo>
                <a:cubicBezTo>
                  <a:pt x="506" y="389"/>
                  <a:pt x="506" y="389"/>
                  <a:pt x="506" y="389"/>
                </a:cubicBezTo>
                <a:cubicBezTo>
                  <a:pt x="506" y="390"/>
                  <a:pt x="506" y="390"/>
                  <a:pt x="505" y="390"/>
                </a:cubicBezTo>
                <a:cubicBezTo>
                  <a:pt x="505" y="390"/>
                  <a:pt x="505" y="390"/>
                  <a:pt x="505" y="390"/>
                </a:cubicBezTo>
                <a:cubicBezTo>
                  <a:pt x="505" y="389"/>
                  <a:pt x="505" y="389"/>
                  <a:pt x="505" y="389"/>
                </a:cubicBezTo>
                <a:cubicBezTo>
                  <a:pt x="505" y="389"/>
                  <a:pt x="504" y="389"/>
                  <a:pt x="504" y="389"/>
                </a:cubicBezTo>
                <a:cubicBezTo>
                  <a:pt x="503" y="390"/>
                  <a:pt x="503" y="391"/>
                  <a:pt x="502" y="391"/>
                </a:cubicBezTo>
                <a:cubicBezTo>
                  <a:pt x="502" y="391"/>
                  <a:pt x="501" y="391"/>
                  <a:pt x="501" y="391"/>
                </a:cubicBezTo>
                <a:cubicBezTo>
                  <a:pt x="500" y="391"/>
                  <a:pt x="499" y="392"/>
                  <a:pt x="499" y="393"/>
                </a:cubicBezTo>
                <a:cubicBezTo>
                  <a:pt x="498" y="393"/>
                  <a:pt x="498" y="393"/>
                  <a:pt x="498" y="393"/>
                </a:cubicBezTo>
                <a:cubicBezTo>
                  <a:pt x="498" y="393"/>
                  <a:pt x="498" y="393"/>
                  <a:pt x="498" y="393"/>
                </a:cubicBezTo>
                <a:cubicBezTo>
                  <a:pt x="497" y="393"/>
                  <a:pt x="497" y="393"/>
                  <a:pt x="497" y="393"/>
                </a:cubicBezTo>
                <a:cubicBezTo>
                  <a:pt x="496" y="394"/>
                  <a:pt x="495" y="395"/>
                  <a:pt x="495" y="395"/>
                </a:cubicBezTo>
                <a:cubicBezTo>
                  <a:pt x="494" y="395"/>
                  <a:pt x="494" y="395"/>
                  <a:pt x="493" y="396"/>
                </a:cubicBezTo>
                <a:cubicBezTo>
                  <a:pt x="492" y="396"/>
                  <a:pt x="492" y="397"/>
                  <a:pt x="491" y="397"/>
                </a:cubicBezTo>
                <a:cubicBezTo>
                  <a:pt x="491" y="397"/>
                  <a:pt x="491" y="397"/>
                  <a:pt x="491" y="397"/>
                </a:cubicBezTo>
                <a:cubicBezTo>
                  <a:pt x="490" y="397"/>
                  <a:pt x="490" y="398"/>
                  <a:pt x="489" y="398"/>
                </a:cubicBezTo>
                <a:cubicBezTo>
                  <a:pt x="489" y="398"/>
                  <a:pt x="489" y="398"/>
                  <a:pt x="489" y="398"/>
                </a:cubicBezTo>
                <a:cubicBezTo>
                  <a:pt x="488" y="398"/>
                  <a:pt x="488" y="399"/>
                  <a:pt x="488" y="399"/>
                </a:cubicBezTo>
                <a:cubicBezTo>
                  <a:pt x="488" y="399"/>
                  <a:pt x="487" y="399"/>
                  <a:pt x="487" y="399"/>
                </a:cubicBezTo>
                <a:cubicBezTo>
                  <a:pt x="486" y="399"/>
                  <a:pt x="485" y="401"/>
                  <a:pt x="485" y="401"/>
                </a:cubicBezTo>
                <a:cubicBezTo>
                  <a:pt x="485" y="401"/>
                  <a:pt x="484" y="400"/>
                  <a:pt x="484" y="401"/>
                </a:cubicBezTo>
                <a:cubicBezTo>
                  <a:pt x="484" y="401"/>
                  <a:pt x="483" y="402"/>
                  <a:pt x="483" y="402"/>
                </a:cubicBezTo>
                <a:cubicBezTo>
                  <a:pt x="483" y="402"/>
                  <a:pt x="482" y="402"/>
                  <a:pt x="482" y="402"/>
                </a:cubicBezTo>
                <a:cubicBezTo>
                  <a:pt x="482" y="403"/>
                  <a:pt x="482" y="403"/>
                  <a:pt x="482" y="403"/>
                </a:cubicBezTo>
                <a:cubicBezTo>
                  <a:pt x="481" y="403"/>
                  <a:pt x="481" y="403"/>
                  <a:pt x="481" y="402"/>
                </a:cubicBezTo>
                <a:cubicBezTo>
                  <a:pt x="480" y="403"/>
                  <a:pt x="480" y="403"/>
                  <a:pt x="480" y="403"/>
                </a:cubicBezTo>
                <a:cubicBezTo>
                  <a:pt x="479" y="403"/>
                  <a:pt x="479" y="403"/>
                  <a:pt x="479" y="403"/>
                </a:cubicBezTo>
                <a:cubicBezTo>
                  <a:pt x="478" y="403"/>
                  <a:pt x="478" y="403"/>
                  <a:pt x="477" y="404"/>
                </a:cubicBezTo>
                <a:cubicBezTo>
                  <a:pt x="477" y="404"/>
                  <a:pt x="477" y="404"/>
                  <a:pt x="477" y="404"/>
                </a:cubicBezTo>
                <a:cubicBezTo>
                  <a:pt x="476" y="404"/>
                  <a:pt x="476" y="405"/>
                  <a:pt x="476" y="405"/>
                </a:cubicBezTo>
                <a:cubicBezTo>
                  <a:pt x="476" y="405"/>
                  <a:pt x="476" y="405"/>
                  <a:pt x="475" y="405"/>
                </a:cubicBezTo>
                <a:cubicBezTo>
                  <a:pt x="475" y="406"/>
                  <a:pt x="475" y="406"/>
                  <a:pt x="475" y="406"/>
                </a:cubicBezTo>
                <a:cubicBezTo>
                  <a:pt x="475" y="406"/>
                  <a:pt x="475" y="406"/>
                  <a:pt x="475" y="406"/>
                </a:cubicBezTo>
                <a:cubicBezTo>
                  <a:pt x="475" y="406"/>
                  <a:pt x="475" y="406"/>
                  <a:pt x="474" y="405"/>
                </a:cubicBezTo>
                <a:cubicBezTo>
                  <a:pt x="474" y="406"/>
                  <a:pt x="474" y="405"/>
                  <a:pt x="474" y="406"/>
                </a:cubicBezTo>
                <a:cubicBezTo>
                  <a:pt x="474" y="406"/>
                  <a:pt x="474" y="406"/>
                  <a:pt x="475" y="407"/>
                </a:cubicBezTo>
                <a:cubicBezTo>
                  <a:pt x="475" y="408"/>
                  <a:pt x="473" y="408"/>
                  <a:pt x="473" y="408"/>
                </a:cubicBezTo>
                <a:cubicBezTo>
                  <a:pt x="472" y="408"/>
                  <a:pt x="472" y="407"/>
                  <a:pt x="471" y="407"/>
                </a:cubicBezTo>
                <a:cubicBezTo>
                  <a:pt x="471" y="407"/>
                  <a:pt x="471" y="407"/>
                  <a:pt x="471" y="407"/>
                </a:cubicBezTo>
                <a:cubicBezTo>
                  <a:pt x="471" y="408"/>
                  <a:pt x="472" y="408"/>
                  <a:pt x="472" y="408"/>
                </a:cubicBezTo>
                <a:cubicBezTo>
                  <a:pt x="472" y="408"/>
                  <a:pt x="471" y="409"/>
                  <a:pt x="471" y="409"/>
                </a:cubicBezTo>
                <a:cubicBezTo>
                  <a:pt x="471" y="409"/>
                  <a:pt x="471" y="409"/>
                  <a:pt x="470" y="409"/>
                </a:cubicBezTo>
                <a:cubicBezTo>
                  <a:pt x="469" y="410"/>
                  <a:pt x="468" y="412"/>
                  <a:pt x="465" y="412"/>
                </a:cubicBezTo>
                <a:cubicBezTo>
                  <a:pt x="465" y="413"/>
                  <a:pt x="465" y="414"/>
                  <a:pt x="465" y="414"/>
                </a:cubicBezTo>
                <a:cubicBezTo>
                  <a:pt x="464" y="415"/>
                  <a:pt x="463" y="416"/>
                  <a:pt x="462" y="415"/>
                </a:cubicBezTo>
                <a:cubicBezTo>
                  <a:pt x="462" y="415"/>
                  <a:pt x="462" y="415"/>
                  <a:pt x="462" y="415"/>
                </a:cubicBezTo>
                <a:cubicBezTo>
                  <a:pt x="462" y="415"/>
                  <a:pt x="462" y="415"/>
                  <a:pt x="462" y="416"/>
                </a:cubicBezTo>
                <a:cubicBezTo>
                  <a:pt x="461" y="416"/>
                  <a:pt x="461" y="417"/>
                  <a:pt x="461" y="417"/>
                </a:cubicBezTo>
                <a:cubicBezTo>
                  <a:pt x="460" y="417"/>
                  <a:pt x="460" y="417"/>
                  <a:pt x="460" y="417"/>
                </a:cubicBezTo>
                <a:cubicBezTo>
                  <a:pt x="460" y="416"/>
                  <a:pt x="460" y="416"/>
                  <a:pt x="461" y="416"/>
                </a:cubicBezTo>
                <a:cubicBezTo>
                  <a:pt x="461" y="415"/>
                  <a:pt x="461" y="415"/>
                  <a:pt x="461" y="415"/>
                </a:cubicBezTo>
                <a:cubicBezTo>
                  <a:pt x="460" y="415"/>
                  <a:pt x="460" y="415"/>
                  <a:pt x="460" y="415"/>
                </a:cubicBezTo>
                <a:cubicBezTo>
                  <a:pt x="460" y="416"/>
                  <a:pt x="460" y="416"/>
                  <a:pt x="460" y="417"/>
                </a:cubicBezTo>
                <a:cubicBezTo>
                  <a:pt x="459" y="417"/>
                  <a:pt x="459" y="417"/>
                  <a:pt x="459" y="417"/>
                </a:cubicBezTo>
                <a:cubicBezTo>
                  <a:pt x="458" y="417"/>
                  <a:pt x="458" y="417"/>
                  <a:pt x="458" y="417"/>
                </a:cubicBezTo>
                <a:cubicBezTo>
                  <a:pt x="458" y="416"/>
                  <a:pt x="458" y="417"/>
                  <a:pt x="458" y="416"/>
                </a:cubicBezTo>
                <a:cubicBezTo>
                  <a:pt x="458" y="417"/>
                  <a:pt x="458" y="417"/>
                  <a:pt x="458" y="417"/>
                </a:cubicBezTo>
                <a:cubicBezTo>
                  <a:pt x="458" y="417"/>
                  <a:pt x="457" y="417"/>
                  <a:pt x="457" y="417"/>
                </a:cubicBezTo>
                <a:cubicBezTo>
                  <a:pt x="457" y="417"/>
                  <a:pt x="457" y="418"/>
                  <a:pt x="457" y="418"/>
                </a:cubicBezTo>
                <a:cubicBezTo>
                  <a:pt x="457" y="419"/>
                  <a:pt x="456" y="419"/>
                  <a:pt x="455" y="418"/>
                </a:cubicBezTo>
                <a:cubicBezTo>
                  <a:pt x="455" y="419"/>
                  <a:pt x="455" y="419"/>
                  <a:pt x="454" y="419"/>
                </a:cubicBezTo>
                <a:cubicBezTo>
                  <a:pt x="454" y="420"/>
                  <a:pt x="454" y="420"/>
                  <a:pt x="455" y="420"/>
                </a:cubicBezTo>
                <a:cubicBezTo>
                  <a:pt x="455" y="421"/>
                  <a:pt x="455" y="421"/>
                  <a:pt x="455" y="421"/>
                </a:cubicBezTo>
                <a:cubicBezTo>
                  <a:pt x="454" y="421"/>
                  <a:pt x="455" y="421"/>
                  <a:pt x="455" y="421"/>
                </a:cubicBezTo>
                <a:cubicBezTo>
                  <a:pt x="454" y="420"/>
                  <a:pt x="455" y="421"/>
                  <a:pt x="454" y="420"/>
                </a:cubicBezTo>
                <a:cubicBezTo>
                  <a:pt x="454" y="420"/>
                  <a:pt x="454" y="421"/>
                  <a:pt x="453" y="421"/>
                </a:cubicBezTo>
                <a:cubicBezTo>
                  <a:pt x="453" y="421"/>
                  <a:pt x="454" y="422"/>
                  <a:pt x="455" y="422"/>
                </a:cubicBezTo>
                <a:cubicBezTo>
                  <a:pt x="454" y="422"/>
                  <a:pt x="454" y="422"/>
                  <a:pt x="454" y="422"/>
                </a:cubicBezTo>
                <a:cubicBezTo>
                  <a:pt x="454" y="423"/>
                  <a:pt x="454" y="423"/>
                  <a:pt x="454" y="423"/>
                </a:cubicBezTo>
                <a:cubicBezTo>
                  <a:pt x="454" y="423"/>
                  <a:pt x="453" y="424"/>
                  <a:pt x="452" y="424"/>
                </a:cubicBezTo>
                <a:cubicBezTo>
                  <a:pt x="452" y="425"/>
                  <a:pt x="452" y="425"/>
                  <a:pt x="452" y="425"/>
                </a:cubicBezTo>
                <a:cubicBezTo>
                  <a:pt x="451" y="425"/>
                  <a:pt x="452" y="425"/>
                  <a:pt x="451" y="425"/>
                </a:cubicBezTo>
                <a:cubicBezTo>
                  <a:pt x="451" y="425"/>
                  <a:pt x="451" y="425"/>
                  <a:pt x="451" y="425"/>
                </a:cubicBezTo>
                <a:cubicBezTo>
                  <a:pt x="450" y="425"/>
                  <a:pt x="450" y="426"/>
                  <a:pt x="450" y="426"/>
                </a:cubicBezTo>
                <a:cubicBezTo>
                  <a:pt x="450" y="426"/>
                  <a:pt x="449" y="426"/>
                  <a:pt x="449" y="426"/>
                </a:cubicBezTo>
                <a:cubicBezTo>
                  <a:pt x="448" y="426"/>
                  <a:pt x="448" y="427"/>
                  <a:pt x="448" y="427"/>
                </a:cubicBezTo>
                <a:cubicBezTo>
                  <a:pt x="447" y="427"/>
                  <a:pt x="447" y="427"/>
                  <a:pt x="447" y="427"/>
                </a:cubicBezTo>
                <a:cubicBezTo>
                  <a:pt x="447" y="427"/>
                  <a:pt x="447" y="427"/>
                  <a:pt x="446" y="426"/>
                </a:cubicBezTo>
                <a:cubicBezTo>
                  <a:pt x="446" y="426"/>
                  <a:pt x="446" y="426"/>
                  <a:pt x="446" y="426"/>
                </a:cubicBezTo>
                <a:cubicBezTo>
                  <a:pt x="446" y="426"/>
                  <a:pt x="446" y="427"/>
                  <a:pt x="446" y="427"/>
                </a:cubicBezTo>
                <a:cubicBezTo>
                  <a:pt x="446" y="427"/>
                  <a:pt x="445" y="427"/>
                  <a:pt x="445" y="427"/>
                </a:cubicBezTo>
                <a:cubicBezTo>
                  <a:pt x="445" y="427"/>
                  <a:pt x="445" y="427"/>
                  <a:pt x="445" y="428"/>
                </a:cubicBezTo>
                <a:cubicBezTo>
                  <a:pt x="445" y="428"/>
                  <a:pt x="445" y="428"/>
                  <a:pt x="445" y="428"/>
                </a:cubicBezTo>
                <a:cubicBezTo>
                  <a:pt x="445" y="428"/>
                  <a:pt x="445" y="428"/>
                  <a:pt x="444" y="428"/>
                </a:cubicBezTo>
                <a:cubicBezTo>
                  <a:pt x="444" y="428"/>
                  <a:pt x="445" y="429"/>
                  <a:pt x="444" y="429"/>
                </a:cubicBezTo>
                <a:cubicBezTo>
                  <a:pt x="445" y="430"/>
                  <a:pt x="444" y="429"/>
                  <a:pt x="445" y="430"/>
                </a:cubicBezTo>
                <a:cubicBezTo>
                  <a:pt x="444" y="430"/>
                  <a:pt x="443" y="430"/>
                  <a:pt x="443" y="431"/>
                </a:cubicBezTo>
                <a:cubicBezTo>
                  <a:pt x="442" y="431"/>
                  <a:pt x="442" y="430"/>
                  <a:pt x="442" y="430"/>
                </a:cubicBezTo>
                <a:cubicBezTo>
                  <a:pt x="441" y="430"/>
                  <a:pt x="441" y="430"/>
                  <a:pt x="441" y="430"/>
                </a:cubicBezTo>
                <a:cubicBezTo>
                  <a:pt x="442" y="430"/>
                  <a:pt x="442" y="430"/>
                  <a:pt x="442" y="430"/>
                </a:cubicBezTo>
                <a:cubicBezTo>
                  <a:pt x="442" y="431"/>
                  <a:pt x="442" y="431"/>
                  <a:pt x="442" y="431"/>
                </a:cubicBezTo>
                <a:cubicBezTo>
                  <a:pt x="442" y="432"/>
                  <a:pt x="442" y="432"/>
                  <a:pt x="442" y="433"/>
                </a:cubicBezTo>
                <a:cubicBezTo>
                  <a:pt x="441" y="433"/>
                  <a:pt x="441" y="433"/>
                  <a:pt x="441" y="433"/>
                </a:cubicBezTo>
                <a:cubicBezTo>
                  <a:pt x="441" y="433"/>
                  <a:pt x="441" y="433"/>
                  <a:pt x="441" y="432"/>
                </a:cubicBezTo>
                <a:cubicBezTo>
                  <a:pt x="441" y="432"/>
                  <a:pt x="441" y="432"/>
                  <a:pt x="441" y="432"/>
                </a:cubicBezTo>
                <a:cubicBezTo>
                  <a:pt x="440" y="432"/>
                  <a:pt x="441" y="433"/>
                  <a:pt x="440" y="433"/>
                </a:cubicBezTo>
                <a:cubicBezTo>
                  <a:pt x="440" y="433"/>
                  <a:pt x="440" y="433"/>
                  <a:pt x="439" y="432"/>
                </a:cubicBezTo>
                <a:cubicBezTo>
                  <a:pt x="439" y="432"/>
                  <a:pt x="439" y="433"/>
                  <a:pt x="438" y="433"/>
                </a:cubicBezTo>
                <a:cubicBezTo>
                  <a:pt x="439" y="434"/>
                  <a:pt x="438" y="433"/>
                  <a:pt x="439" y="434"/>
                </a:cubicBezTo>
                <a:cubicBezTo>
                  <a:pt x="438" y="435"/>
                  <a:pt x="438" y="435"/>
                  <a:pt x="438" y="436"/>
                </a:cubicBezTo>
                <a:cubicBezTo>
                  <a:pt x="438" y="435"/>
                  <a:pt x="438" y="435"/>
                  <a:pt x="438" y="435"/>
                </a:cubicBezTo>
                <a:cubicBezTo>
                  <a:pt x="437" y="435"/>
                  <a:pt x="436" y="436"/>
                  <a:pt x="436" y="436"/>
                </a:cubicBezTo>
                <a:cubicBezTo>
                  <a:pt x="436" y="437"/>
                  <a:pt x="436" y="437"/>
                  <a:pt x="436" y="437"/>
                </a:cubicBezTo>
                <a:cubicBezTo>
                  <a:pt x="435" y="437"/>
                  <a:pt x="435" y="437"/>
                  <a:pt x="435" y="437"/>
                </a:cubicBezTo>
                <a:cubicBezTo>
                  <a:pt x="434" y="437"/>
                  <a:pt x="433" y="439"/>
                  <a:pt x="433" y="440"/>
                </a:cubicBezTo>
                <a:cubicBezTo>
                  <a:pt x="432" y="440"/>
                  <a:pt x="432" y="441"/>
                  <a:pt x="431" y="441"/>
                </a:cubicBezTo>
                <a:cubicBezTo>
                  <a:pt x="430" y="442"/>
                  <a:pt x="430" y="442"/>
                  <a:pt x="431" y="443"/>
                </a:cubicBezTo>
                <a:cubicBezTo>
                  <a:pt x="431" y="443"/>
                  <a:pt x="430" y="444"/>
                  <a:pt x="430" y="444"/>
                </a:cubicBezTo>
                <a:cubicBezTo>
                  <a:pt x="430" y="445"/>
                  <a:pt x="429" y="446"/>
                  <a:pt x="429" y="447"/>
                </a:cubicBezTo>
                <a:cubicBezTo>
                  <a:pt x="429" y="447"/>
                  <a:pt x="429" y="447"/>
                  <a:pt x="429" y="447"/>
                </a:cubicBezTo>
                <a:cubicBezTo>
                  <a:pt x="429" y="447"/>
                  <a:pt x="429" y="447"/>
                  <a:pt x="429" y="447"/>
                </a:cubicBezTo>
                <a:cubicBezTo>
                  <a:pt x="428" y="448"/>
                  <a:pt x="428" y="449"/>
                  <a:pt x="428" y="449"/>
                </a:cubicBezTo>
                <a:cubicBezTo>
                  <a:pt x="428" y="450"/>
                  <a:pt x="428" y="450"/>
                  <a:pt x="427" y="450"/>
                </a:cubicBezTo>
                <a:cubicBezTo>
                  <a:pt x="427" y="450"/>
                  <a:pt x="427" y="450"/>
                  <a:pt x="426" y="450"/>
                </a:cubicBezTo>
                <a:cubicBezTo>
                  <a:pt x="426" y="450"/>
                  <a:pt x="426" y="450"/>
                  <a:pt x="426" y="451"/>
                </a:cubicBezTo>
                <a:cubicBezTo>
                  <a:pt x="425" y="450"/>
                  <a:pt x="425" y="450"/>
                  <a:pt x="425" y="450"/>
                </a:cubicBezTo>
                <a:cubicBezTo>
                  <a:pt x="425" y="450"/>
                  <a:pt x="425" y="450"/>
                  <a:pt x="425" y="450"/>
                </a:cubicBezTo>
                <a:cubicBezTo>
                  <a:pt x="425" y="450"/>
                  <a:pt x="425" y="451"/>
                  <a:pt x="425" y="451"/>
                </a:cubicBezTo>
                <a:cubicBezTo>
                  <a:pt x="425" y="451"/>
                  <a:pt x="425" y="451"/>
                  <a:pt x="425" y="452"/>
                </a:cubicBezTo>
                <a:cubicBezTo>
                  <a:pt x="424" y="451"/>
                  <a:pt x="424" y="452"/>
                  <a:pt x="424" y="451"/>
                </a:cubicBezTo>
                <a:cubicBezTo>
                  <a:pt x="424" y="451"/>
                  <a:pt x="424" y="451"/>
                  <a:pt x="424" y="451"/>
                </a:cubicBezTo>
                <a:cubicBezTo>
                  <a:pt x="424" y="451"/>
                  <a:pt x="424" y="451"/>
                  <a:pt x="424" y="450"/>
                </a:cubicBezTo>
                <a:cubicBezTo>
                  <a:pt x="424" y="450"/>
                  <a:pt x="423" y="449"/>
                  <a:pt x="423" y="449"/>
                </a:cubicBezTo>
                <a:cubicBezTo>
                  <a:pt x="423" y="448"/>
                  <a:pt x="423" y="448"/>
                  <a:pt x="423" y="448"/>
                </a:cubicBezTo>
                <a:cubicBezTo>
                  <a:pt x="423" y="448"/>
                  <a:pt x="422" y="448"/>
                  <a:pt x="422" y="448"/>
                </a:cubicBezTo>
                <a:cubicBezTo>
                  <a:pt x="422" y="448"/>
                  <a:pt x="422" y="448"/>
                  <a:pt x="422" y="449"/>
                </a:cubicBezTo>
                <a:cubicBezTo>
                  <a:pt x="422" y="449"/>
                  <a:pt x="422" y="449"/>
                  <a:pt x="422" y="449"/>
                </a:cubicBezTo>
                <a:cubicBezTo>
                  <a:pt x="422" y="448"/>
                  <a:pt x="422" y="448"/>
                  <a:pt x="422" y="448"/>
                </a:cubicBezTo>
                <a:cubicBezTo>
                  <a:pt x="421" y="448"/>
                  <a:pt x="421" y="448"/>
                  <a:pt x="421" y="448"/>
                </a:cubicBezTo>
                <a:cubicBezTo>
                  <a:pt x="421" y="449"/>
                  <a:pt x="421" y="449"/>
                  <a:pt x="421" y="449"/>
                </a:cubicBezTo>
                <a:cubicBezTo>
                  <a:pt x="421" y="449"/>
                  <a:pt x="420" y="449"/>
                  <a:pt x="420" y="449"/>
                </a:cubicBezTo>
                <a:cubicBezTo>
                  <a:pt x="420" y="450"/>
                  <a:pt x="421" y="450"/>
                  <a:pt x="421" y="451"/>
                </a:cubicBezTo>
                <a:cubicBezTo>
                  <a:pt x="421" y="451"/>
                  <a:pt x="421" y="451"/>
                  <a:pt x="421" y="451"/>
                </a:cubicBezTo>
                <a:cubicBezTo>
                  <a:pt x="421" y="451"/>
                  <a:pt x="421" y="451"/>
                  <a:pt x="421" y="451"/>
                </a:cubicBezTo>
                <a:cubicBezTo>
                  <a:pt x="420" y="451"/>
                  <a:pt x="420" y="451"/>
                  <a:pt x="420" y="451"/>
                </a:cubicBezTo>
                <a:cubicBezTo>
                  <a:pt x="420" y="451"/>
                  <a:pt x="420" y="451"/>
                  <a:pt x="420" y="451"/>
                </a:cubicBezTo>
                <a:cubicBezTo>
                  <a:pt x="419" y="451"/>
                  <a:pt x="419" y="451"/>
                  <a:pt x="419" y="450"/>
                </a:cubicBezTo>
                <a:cubicBezTo>
                  <a:pt x="419" y="450"/>
                  <a:pt x="419" y="450"/>
                  <a:pt x="419" y="450"/>
                </a:cubicBezTo>
                <a:cubicBezTo>
                  <a:pt x="419" y="451"/>
                  <a:pt x="419" y="451"/>
                  <a:pt x="418" y="451"/>
                </a:cubicBezTo>
                <a:cubicBezTo>
                  <a:pt x="418" y="452"/>
                  <a:pt x="419" y="452"/>
                  <a:pt x="419" y="452"/>
                </a:cubicBezTo>
                <a:cubicBezTo>
                  <a:pt x="419" y="453"/>
                  <a:pt x="419" y="452"/>
                  <a:pt x="419" y="453"/>
                </a:cubicBezTo>
                <a:cubicBezTo>
                  <a:pt x="418" y="452"/>
                  <a:pt x="418" y="452"/>
                  <a:pt x="418" y="452"/>
                </a:cubicBezTo>
                <a:cubicBezTo>
                  <a:pt x="418" y="452"/>
                  <a:pt x="418" y="452"/>
                  <a:pt x="418" y="452"/>
                </a:cubicBezTo>
                <a:cubicBezTo>
                  <a:pt x="418" y="452"/>
                  <a:pt x="418" y="452"/>
                  <a:pt x="418" y="452"/>
                </a:cubicBezTo>
                <a:cubicBezTo>
                  <a:pt x="417" y="452"/>
                  <a:pt x="417" y="452"/>
                  <a:pt x="417" y="452"/>
                </a:cubicBezTo>
                <a:cubicBezTo>
                  <a:pt x="418" y="452"/>
                  <a:pt x="417" y="452"/>
                  <a:pt x="418" y="452"/>
                </a:cubicBezTo>
                <a:cubicBezTo>
                  <a:pt x="417" y="451"/>
                  <a:pt x="418" y="452"/>
                  <a:pt x="417" y="452"/>
                </a:cubicBezTo>
                <a:cubicBezTo>
                  <a:pt x="417" y="453"/>
                  <a:pt x="417" y="453"/>
                  <a:pt x="417" y="454"/>
                </a:cubicBezTo>
                <a:cubicBezTo>
                  <a:pt x="416" y="454"/>
                  <a:pt x="416" y="454"/>
                  <a:pt x="416" y="454"/>
                </a:cubicBezTo>
                <a:cubicBezTo>
                  <a:pt x="416" y="453"/>
                  <a:pt x="416" y="453"/>
                  <a:pt x="416" y="453"/>
                </a:cubicBezTo>
                <a:cubicBezTo>
                  <a:pt x="416" y="453"/>
                  <a:pt x="416" y="453"/>
                  <a:pt x="415" y="453"/>
                </a:cubicBezTo>
                <a:cubicBezTo>
                  <a:pt x="415" y="453"/>
                  <a:pt x="415" y="454"/>
                  <a:pt x="415" y="454"/>
                </a:cubicBezTo>
                <a:cubicBezTo>
                  <a:pt x="415" y="455"/>
                  <a:pt x="415" y="455"/>
                  <a:pt x="415" y="456"/>
                </a:cubicBezTo>
                <a:cubicBezTo>
                  <a:pt x="415" y="456"/>
                  <a:pt x="415" y="456"/>
                  <a:pt x="414" y="456"/>
                </a:cubicBezTo>
                <a:cubicBezTo>
                  <a:pt x="414" y="457"/>
                  <a:pt x="414" y="457"/>
                  <a:pt x="415" y="458"/>
                </a:cubicBezTo>
                <a:cubicBezTo>
                  <a:pt x="415" y="458"/>
                  <a:pt x="415" y="458"/>
                  <a:pt x="415" y="459"/>
                </a:cubicBezTo>
                <a:cubicBezTo>
                  <a:pt x="414" y="459"/>
                  <a:pt x="413" y="458"/>
                  <a:pt x="413" y="458"/>
                </a:cubicBezTo>
                <a:cubicBezTo>
                  <a:pt x="412" y="458"/>
                  <a:pt x="412" y="458"/>
                  <a:pt x="412" y="458"/>
                </a:cubicBezTo>
                <a:cubicBezTo>
                  <a:pt x="412" y="459"/>
                  <a:pt x="412" y="460"/>
                  <a:pt x="412" y="460"/>
                </a:cubicBezTo>
                <a:cubicBezTo>
                  <a:pt x="412" y="461"/>
                  <a:pt x="412" y="461"/>
                  <a:pt x="412" y="461"/>
                </a:cubicBezTo>
                <a:cubicBezTo>
                  <a:pt x="411" y="461"/>
                  <a:pt x="412" y="461"/>
                  <a:pt x="411" y="461"/>
                </a:cubicBezTo>
                <a:cubicBezTo>
                  <a:pt x="411" y="460"/>
                  <a:pt x="411" y="460"/>
                  <a:pt x="411" y="459"/>
                </a:cubicBezTo>
                <a:cubicBezTo>
                  <a:pt x="411" y="460"/>
                  <a:pt x="411" y="459"/>
                  <a:pt x="411" y="460"/>
                </a:cubicBezTo>
                <a:cubicBezTo>
                  <a:pt x="412" y="460"/>
                  <a:pt x="412" y="460"/>
                  <a:pt x="412" y="460"/>
                </a:cubicBezTo>
                <a:cubicBezTo>
                  <a:pt x="412" y="459"/>
                  <a:pt x="412" y="459"/>
                  <a:pt x="412" y="459"/>
                </a:cubicBezTo>
                <a:cubicBezTo>
                  <a:pt x="411" y="459"/>
                  <a:pt x="411" y="459"/>
                  <a:pt x="411" y="459"/>
                </a:cubicBezTo>
                <a:cubicBezTo>
                  <a:pt x="410" y="459"/>
                  <a:pt x="410" y="460"/>
                  <a:pt x="409" y="460"/>
                </a:cubicBezTo>
                <a:cubicBezTo>
                  <a:pt x="409" y="461"/>
                  <a:pt x="409" y="460"/>
                  <a:pt x="409" y="460"/>
                </a:cubicBezTo>
                <a:cubicBezTo>
                  <a:pt x="408" y="460"/>
                  <a:pt x="409" y="461"/>
                  <a:pt x="409" y="461"/>
                </a:cubicBezTo>
                <a:cubicBezTo>
                  <a:pt x="408" y="461"/>
                  <a:pt x="408" y="461"/>
                  <a:pt x="408" y="461"/>
                </a:cubicBezTo>
                <a:cubicBezTo>
                  <a:pt x="408" y="462"/>
                  <a:pt x="408" y="462"/>
                  <a:pt x="409" y="462"/>
                </a:cubicBezTo>
                <a:cubicBezTo>
                  <a:pt x="409" y="462"/>
                  <a:pt x="409" y="462"/>
                  <a:pt x="409" y="462"/>
                </a:cubicBezTo>
                <a:cubicBezTo>
                  <a:pt x="409" y="463"/>
                  <a:pt x="408" y="463"/>
                  <a:pt x="408" y="463"/>
                </a:cubicBezTo>
                <a:cubicBezTo>
                  <a:pt x="408" y="463"/>
                  <a:pt x="408" y="464"/>
                  <a:pt x="408" y="464"/>
                </a:cubicBezTo>
                <a:cubicBezTo>
                  <a:pt x="407" y="464"/>
                  <a:pt x="406" y="464"/>
                  <a:pt x="406" y="465"/>
                </a:cubicBezTo>
                <a:cubicBezTo>
                  <a:pt x="406" y="465"/>
                  <a:pt x="406" y="465"/>
                  <a:pt x="406" y="465"/>
                </a:cubicBezTo>
                <a:cubicBezTo>
                  <a:pt x="406" y="465"/>
                  <a:pt x="406" y="465"/>
                  <a:pt x="407" y="465"/>
                </a:cubicBezTo>
                <a:cubicBezTo>
                  <a:pt x="407" y="465"/>
                  <a:pt x="407" y="465"/>
                  <a:pt x="407" y="465"/>
                </a:cubicBezTo>
                <a:cubicBezTo>
                  <a:pt x="407" y="466"/>
                  <a:pt x="407" y="466"/>
                  <a:pt x="407" y="466"/>
                </a:cubicBezTo>
                <a:cubicBezTo>
                  <a:pt x="406" y="466"/>
                  <a:pt x="406" y="466"/>
                  <a:pt x="406" y="466"/>
                </a:cubicBezTo>
                <a:cubicBezTo>
                  <a:pt x="405" y="467"/>
                  <a:pt x="406" y="467"/>
                  <a:pt x="405" y="466"/>
                </a:cubicBezTo>
                <a:cubicBezTo>
                  <a:pt x="405" y="464"/>
                  <a:pt x="405" y="464"/>
                  <a:pt x="405" y="464"/>
                </a:cubicBezTo>
                <a:cubicBezTo>
                  <a:pt x="405" y="464"/>
                  <a:pt x="405" y="464"/>
                  <a:pt x="405" y="464"/>
                </a:cubicBezTo>
                <a:cubicBezTo>
                  <a:pt x="405" y="464"/>
                  <a:pt x="405" y="464"/>
                  <a:pt x="405" y="463"/>
                </a:cubicBezTo>
                <a:cubicBezTo>
                  <a:pt x="405" y="463"/>
                  <a:pt x="405" y="463"/>
                  <a:pt x="405" y="463"/>
                </a:cubicBezTo>
                <a:cubicBezTo>
                  <a:pt x="405" y="463"/>
                  <a:pt x="405" y="463"/>
                  <a:pt x="405" y="463"/>
                </a:cubicBezTo>
                <a:cubicBezTo>
                  <a:pt x="403" y="463"/>
                  <a:pt x="405" y="464"/>
                  <a:pt x="404" y="465"/>
                </a:cubicBezTo>
                <a:cubicBezTo>
                  <a:pt x="403" y="465"/>
                  <a:pt x="403" y="465"/>
                  <a:pt x="403" y="465"/>
                </a:cubicBezTo>
                <a:cubicBezTo>
                  <a:pt x="403" y="465"/>
                  <a:pt x="403" y="466"/>
                  <a:pt x="403" y="466"/>
                </a:cubicBezTo>
                <a:cubicBezTo>
                  <a:pt x="403" y="466"/>
                  <a:pt x="402" y="466"/>
                  <a:pt x="402" y="465"/>
                </a:cubicBezTo>
                <a:cubicBezTo>
                  <a:pt x="402" y="466"/>
                  <a:pt x="402" y="466"/>
                  <a:pt x="401" y="467"/>
                </a:cubicBezTo>
                <a:cubicBezTo>
                  <a:pt x="401" y="467"/>
                  <a:pt x="401" y="467"/>
                  <a:pt x="400" y="467"/>
                </a:cubicBezTo>
                <a:cubicBezTo>
                  <a:pt x="400" y="468"/>
                  <a:pt x="400" y="468"/>
                  <a:pt x="400" y="469"/>
                </a:cubicBezTo>
                <a:cubicBezTo>
                  <a:pt x="400" y="469"/>
                  <a:pt x="400" y="469"/>
                  <a:pt x="400" y="469"/>
                </a:cubicBezTo>
                <a:cubicBezTo>
                  <a:pt x="399" y="469"/>
                  <a:pt x="399" y="469"/>
                  <a:pt x="399" y="468"/>
                </a:cubicBezTo>
                <a:cubicBezTo>
                  <a:pt x="399" y="469"/>
                  <a:pt x="399" y="468"/>
                  <a:pt x="399" y="469"/>
                </a:cubicBezTo>
                <a:cubicBezTo>
                  <a:pt x="399" y="469"/>
                  <a:pt x="399" y="469"/>
                  <a:pt x="399" y="470"/>
                </a:cubicBezTo>
                <a:cubicBezTo>
                  <a:pt x="399" y="470"/>
                  <a:pt x="399" y="470"/>
                  <a:pt x="399" y="470"/>
                </a:cubicBezTo>
                <a:cubicBezTo>
                  <a:pt x="398" y="470"/>
                  <a:pt x="398" y="470"/>
                  <a:pt x="398" y="470"/>
                </a:cubicBezTo>
                <a:cubicBezTo>
                  <a:pt x="398" y="470"/>
                  <a:pt x="398" y="471"/>
                  <a:pt x="398" y="471"/>
                </a:cubicBezTo>
                <a:cubicBezTo>
                  <a:pt x="397" y="471"/>
                  <a:pt x="397" y="472"/>
                  <a:pt x="397" y="472"/>
                </a:cubicBezTo>
                <a:cubicBezTo>
                  <a:pt x="396" y="472"/>
                  <a:pt x="396" y="472"/>
                  <a:pt x="396" y="472"/>
                </a:cubicBezTo>
                <a:cubicBezTo>
                  <a:pt x="395" y="473"/>
                  <a:pt x="395" y="475"/>
                  <a:pt x="394" y="476"/>
                </a:cubicBezTo>
                <a:cubicBezTo>
                  <a:pt x="394" y="475"/>
                  <a:pt x="394" y="476"/>
                  <a:pt x="393" y="476"/>
                </a:cubicBezTo>
                <a:cubicBezTo>
                  <a:pt x="393" y="475"/>
                  <a:pt x="393" y="474"/>
                  <a:pt x="393" y="474"/>
                </a:cubicBezTo>
                <a:cubicBezTo>
                  <a:pt x="393" y="474"/>
                  <a:pt x="393" y="474"/>
                  <a:pt x="393" y="474"/>
                </a:cubicBezTo>
                <a:cubicBezTo>
                  <a:pt x="393" y="475"/>
                  <a:pt x="393" y="474"/>
                  <a:pt x="392" y="475"/>
                </a:cubicBezTo>
                <a:cubicBezTo>
                  <a:pt x="392" y="475"/>
                  <a:pt x="392" y="475"/>
                  <a:pt x="393" y="475"/>
                </a:cubicBezTo>
                <a:cubicBezTo>
                  <a:pt x="393" y="475"/>
                  <a:pt x="393" y="475"/>
                  <a:pt x="393" y="475"/>
                </a:cubicBezTo>
                <a:cubicBezTo>
                  <a:pt x="393" y="476"/>
                  <a:pt x="392" y="476"/>
                  <a:pt x="392" y="476"/>
                </a:cubicBezTo>
                <a:cubicBezTo>
                  <a:pt x="392" y="477"/>
                  <a:pt x="392" y="476"/>
                  <a:pt x="391" y="477"/>
                </a:cubicBezTo>
                <a:cubicBezTo>
                  <a:pt x="390" y="477"/>
                  <a:pt x="390" y="477"/>
                  <a:pt x="390" y="477"/>
                </a:cubicBezTo>
                <a:cubicBezTo>
                  <a:pt x="390" y="478"/>
                  <a:pt x="390" y="478"/>
                  <a:pt x="390" y="478"/>
                </a:cubicBezTo>
                <a:cubicBezTo>
                  <a:pt x="390" y="478"/>
                  <a:pt x="390" y="478"/>
                  <a:pt x="389" y="479"/>
                </a:cubicBezTo>
                <a:cubicBezTo>
                  <a:pt x="389" y="479"/>
                  <a:pt x="389" y="479"/>
                  <a:pt x="389" y="479"/>
                </a:cubicBezTo>
                <a:cubicBezTo>
                  <a:pt x="389" y="479"/>
                  <a:pt x="389" y="479"/>
                  <a:pt x="388" y="480"/>
                </a:cubicBezTo>
                <a:cubicBezTo>
                  <a:pt x="389" y="480"/>
                  <a:pt x="389" y="480"/>
                  <a:pt x="389" y="481"/>
                </a:cubicBezTo>
                <a:cubicBezTo>
                  <a:pt x="388" y="481"/>
                  <a:pt x="388" y="480"/>
                  <a:pt x="388" y="480"/>
                </a:cubicBezTo>
                <a:cubicBezTo>
                  <a:pt x="388" y="480"/>
                  <a:pt x="388" y="480"/>
                  <a:pt x="388" y="480"/>
                </a:cubicBezTo>
                <a:cubicBezTo>
                  <a:pt x="388" y="481"/>
                  <a:pt x="388" y="482"/>
                  <a:pt x="388" y="482"/>
                </a:cubicBezTo>
                <a:cubicBezTo>
                  <a:pt x="388" y="483"/>
                  <a:pt x="388" y="483"/>
                  <a:pt x="388" y="483"/>
                </a:cubicBezTo>
                <a:cubicBezTo>
                  <a:pt x="388" y="483"/>
                  <a:pt x="388" y="483"/>
                  <a:pt x="388" y="483"/>
                </a:cubicBezTo>
                <a:cubicBezTo>
                  <a:pt x="388" y="482"/>
                  <a:pt x="387" y="482"/>
                  <a:pt x="387" y="481"/>
                </a:cubicBezTo>
                <a:cubicBezTo>
                  <a:pt x="386" y="481"/>
                  <a:pt x="386" y="482"/>
                  <a:pt x="386" y="483"/>
                </a:cubicBezTo>
                <a:cubicBezTo>
                  <a:pt x="386" y="483"/>
                  <a:pt x="386" y="483"/>
                  <a:pt x="386" y="483"/>
                </a:cubicBezTo>
                <a:cubicBezTo>
                  <a:pt x="386" y="484"/>
                  <a:pt x="386" y="484"/>
                  <a:pt x="386" y="484"/>
                </a:cubicBezTo>
                <a:cubicBezTo>
                  <a:pt x="385" y="484"/>
                  <a:pt x="384" y="485"/>
                  <a:pt x="384" y="486"/>
                </a:cubicBezTo>
                <a:cubicBezTo>
                  <a:pt x="384" y="486"/>
                  <a:pt x="384" y="486"/>
                  <a:pt x="384" y="486"/>
                </a:cubicBezTo>
                <a:cubicBezTo>
                  <a:pt x="384" y="486"/>
                  <a:pt x="384" y="486"/>
                  <a:pt x="385" y="486"/>
                </a:cubicBezTo>
                <a:cubicBezTo>
                  <a:pt x="385" y="487"/>
                  <a:pt x="385" y="487"/>
                  <a:pt x="385" y="487"/>
                </a:cubicBezTo>
                <a:cubicBezTo>
                  <a:pt x="384" y="487"/>
                  <a:pt x="383" y="487"/>
                  <a:pt x="383" y="488"/>
                </a:cubicBezTo>
                <a:cubicBezTo>
                  <a:pt x="382" y="488"/>
                  <a:pt x="382" y="487"/>
                  <a:pt x="382" y="487"/>
                </a:cubicBezTo>
                <a:cubicBezTo>
                  <a:pt x="382" y="487"/>
                  <a:pt x="382" y="487"/>
                  <a:pt x="382" y="487"/>
                </a:cubicBezTo>
                <a:cubicBezTo>
                  <a:pt x="382" y="488"/>
                  <a:pt x="382" y="488"/>
                  <a:pt x="382" y="488"/>
                </a:cubicBezTo>
                <a:cubicBezTo>
                  <a:pt x="382" y="489"/>
                  <a:pt x="382" y="489"/>
                  <a:pt x="382" y="489"/>
                </a:cubicBezTo>
                <a:cubicBezTo>
                  <a:pt x="382" y="489"/>
                  <a:pt x="382" y="489"/>
                  <a:pt x="381" y="488"/>
                </a:cubicBezTo>
                <a:cubicBezTo>
                  <a:pt x="381" y="489"/>
                  <a:pt x="381" y="489"/>
                  <a:pt x="381" y="489"/>
                </a:cubicBezTo>
                <a:cubicBezTo>
                  <a:pt x="381" y="489"/>
                  <a:pt x="381" y="489"/>
                  <a:pt x="381" y="489"/>
                </a:cubicBezTo>
                <a:cubicBezTo>
                  <a:pt x="380" y="489"/>
                  <a:pt x="379" y="489"/>
                  <a:pt x="379" y="490"/>
                </a:cubicBezTo>
                <a:cubicBezTo>
                  <a:pt x="378" y="491"/>
                  <a:pt x="378" y="491"/>
                  <a:pt x="378" y="492"/>
                </a:cubicBezTo>
                <a:cubicBezTo>
                  <a:pt x="379" y="492"/>
                  <a:pt x="379" y="493"/>
                  <a:pt x="380" y="493"/>
                </a:cubicBezTo>
                <a:cubicBezTo>
                  <a:pt x="380" y="493"/>
                  <a:pt x="380" y="493"/>
                  <a:pt x="380" y="493"/>
                </a:cubicBezTo>
                <a:cubicBezTo>
                  <a:pt x="379" y="493"/>
                  <a:pt x="379" y="493"/>
                  <a:pt x="379" y="493"/>
                </a:cubicBezTo>
                <a:cubicBezTo>
                  <a:pt x="379" y="494"/>
                  <a:pt x="379" y="494"/>
                  <a:pt x="380" y="494"/>
                </a:cubicBezTo>
                <a:cubicBezTo>
                  <a:pt x="380" y="495"/>
                  <a:pt x="379" y="495"/>
                  <a:pt x="379" y="496"/>
                </a:cubicBezTo>
                <a:cubicBezTo>
                  <a:pt x="379" y="496"/>
                  <a:pt x="379" y="496"/>
                  <a:pt x="379" y="496"/>
                </a:cubicBezTo>
                <a:cubicBezTo>
                  <a:pt x="380" y="497"/>
                  <a:pt x="379" y="498"/>
                  <a:pt x="379" y="498"/>
                </a:cubicBezTo>
                <a:cubicBezTo>
                  <a:pt x="379" y="498"/>
                  <a:pt x="379" y="498"/>
                  <a:pt x="379" y="498"/>
                </a:cubicBezTo>
                <a:cubicBezTo>
                  <a:pt x="378" y="498"/>
                  <a:pt x="378" y="498"/>
                  <a:pt x="378" y="498"/>
                </a:cubicBezTo>
                <a:cubicBezTo>
                  <a:pt x="378" y="498"/>
                  <a:pt x="378" y="497"/>
                  <a:pt x="378" y="496"/>
                </a:cubicBezTo>
                <a:cubicBezTo>
                  <a:pt x="379" y="496"/>
                  <a:pt x="379" y="496"/>
                  <a:pt x="379" y="495"/>
                </a:cubicBezTo>
                <a:cubicBezTo>
                  <a:pt x="379" y="495"/>
                  <a:pt x="379" y="495"/>
                  <a:pt x="378" y="495"/>
                </a:cubicBezTo>
                <a:cubicBezTo>
                  <a:pt x="378" y="494"/>
                  <a:pt x="378" y="494"/>
                  <a:pt x="379" y="494"/>
                </a:cubicBezTo>
                <a:cubicBezTo>
                  <a:pt x="378" y="493"/>
                  <a:pt x="378" y="493"/>
                  <a:pt x="377" y="492"/>
                </a:cubicBezTo>
                <a:cubicBezTo>
                  <a:pt x="377" y="492"/>
                  <a:pt x="377" y="492"/>
                  <a:pt x="377" y="492"/>
                </a:cubicBezTo>
                <a:cubicBezTo>
                  <a:pt x="377" y="493"/>
                  <a:pt x="376" y="494"/>
                  <a:pt x="375" y="494"/>
                </a:cubicBezTo>
                <a:cubicBezTo>
                  <a:pt x="375" y="495"/>
                  <a:pt x="375" y="495"/>
                  <a:pt x="375" y="495"/>
                </a:cubicBezTo>
                <a:cubicBezTo>
                  <a:pt x="376" y="495"/>
                  <a:pt x="377" y="495"/>
                  <a:pt x="378" y="495"/>
                </a:cubicBezTo>
                <a:cubicBezTo>
                  <a:pt x="377" y="496"/>
                  <a:pt x="377" y="496"/>
                  <a:pt x="377" y="497"/>
                </a:cubicBezTo>
                <a:cubicBezTo>
                  <a:pt x="376" y="497"/>
                  <a:pt x="376" y="497"/>
                  <a:pt x="376" y="497"/>
                </a:cubicBezTo>
                <a:cubicBezTo>
                  <a:pt x="376" y="497"/>
                  <a:pt x="374" y="500"/>
                  <a:pt x="374" y="501"/>
                </a:cubicBezTo>
                <a:cubicBezTo>
                  <a:pt x="373" y="501"/>
                  <a:pt x="373" y="500"/>
                  <a:pt x="373" y="500"/>
                </a:cubicBezTo>
                <a:cubicBezTo>
                  <a:pt x="373" y="500"/>
                  <a:pt x="373" y="501"/>
                  <a:pt x="372" y="501"/>
                </a:cubicBezTo>
                <a:cubicBezTo>
                  <a:pt x="371" y="501"/>
                  <a:pt x="371" y="501"/>
                  <a:pt x="371" y="501"/>
                </a:cubicBezTo>
                <a:cubicBezTo>
                  <a:pt x="371" y="502"/>
                  <a:pt x="371" y="504"/>
                  <a:pt x="371" y="504"/>
                </a:cubicBezTo>
                <a:cubicBezTo>
                  <a:pt x="371" y="504"/>
                  <a:pt x="371" y="504"/>
                  <a:pt x="371" y="504"/>
                </a:cubicBezTo>
                <a:cubicBezTo>
                  <a:pt x="371" y="505"/>
                  <a:pt x="372" y="504"/>
                  <a:pt x="372" y="504"/>
                </a:cubicBezTo>
                <a:cubicBezTo>
                  <a:pt x="373" y="503"/>
                  <a:pt x="373" y="504"/>
                  <a:pt x="373" y="504"/>
                </a:cubicBezTo>
                <a:cubicBezTo>
                  <a:pt x="374" y="503"/>
                  <a:pt x="374" y="503"/>
                  <a:pt x="374" y="502"/>
                </a:cubicBezTo>
                <a:cubicBezTo>
                  <a:pt x="375" y="502"/>
                  <a:pt x="375" y="502"/>
                  <a:pt x="376" y="502"/>
                </a:cubicBezTo>
                <a:cubicBezTo>
                  <a:pt x="376" y="502"/>
                  <a:pt x="376" y="501"/>
                  <a:pt x="376" y="500"/>
                </a:cubicBezTo>
                <a:cubicBezTo>
                  <a:pt x="376" y="500"/>
                  <a:pt x="377" y="500"/>
                  <a:pt x="377" y="500"/>
                </a:cubicBezTo>
                <a:cubicBezTo>
                  <a:pt x="377" y="499"/>
                  <a:pt x="378" y="499"/>
                  <a:pt x="379" y="499"/>
                </a:cubicBezTo>
                <a:cubicBezTo>
                  <a:pt x="379" y="499"/>
                  <a:pt x="379" y="499"/>
                  <a:pt x="379" y="499"/>
                </a:cubicBezTo>
                <a:cubicBezTo>
                  <a:pt x="380" y="499"/>
                  <a:pt x="379" y="499"/>
                  <a:pt x="380" y="499"/>
                </a:cubicBezTo>
                <a:cubicBezTo>
                  <a:pt x="381" y="499"/>
                  <a:pt x="380" y="497"/>
                  <a:pt x="381" y="496"/>
                </a:cubicBezTo>
                <a:cubicBezTo>
                  <a:pt x="381" y="496"/>
                  <a:pt x="381" y="496"/>
                  <a:pt x="382" y="496"/>
                </a:cubicBezTo>
                <a:cubicBezTo>
                  <a:pt x="382" y="496"/>
                  <a:pt x="382" y="495"/>
                  <a:pt x="382" y="495"/>
                </a:cubicBezTo>
                <a:cubicBezTo>
                  <a:pt x="382" y="495"/>
                  <a:pt x="382" y="495"/>
                  <a:pt x="382" y="494"/>
                </a:cubicBezTo>
                <a:cubicBezTo>
                  <a:pt x="382" y="494"/>
                  <a:pt x="382" y="494"/>
                  <a:pt x="382" y="494"/>
                </a:cubicBezTo>
                <a:cubicBezTo>
                  <a:pt x="382" y="495"/>
                  <a:pt x="382" y="495"/>
                  <a:pt x="383" y="495"/>
                </a:cubicBezTo>
                <a:cubicBezTo>
                  <a:pt x="383" y="495"/>
                  <a:pt x="383" y="495"/>
                  <a:pt x="383" y="495"/>
                </a:cubicBezTo>
                <a:cubicBezTo>
                  <a:pt x="383" y="495"/>
                  <a:pt x="383" y="495"/>
                  <a:pt x="383" y="495"/>
                </a:cubicBezTo>
                <a:cubicBezTo>
                  <a:pt x="383" y="495"/>
                  <a:pt x="383" y="495"/>
                  <a:pt x="383" y="495"/>
                </a:cubicBezTo>
                <a:cubicBezTo>
                  <a:pt x="383" y="494"/>
                  <a:pt x="383" y="494"/>
                  <a:pt x="383" y="494"/>
                </a:cubicBezTo>
                <a:cubicBezTo>
                  <a:pt x="382" y="494"/>
                  <a:pt x="382" y="494"/>
                  <a:pt x="383" y="494"/>
                </a:cubicBezTo>
                <a:cubicBezTo>
                  <a:pt x="383" y="493"/>
                  <a:pt x="384" y="493"/>
                  <a:pt x="384" y="492"/>
                </a:cubicBezTo>
                <a:cubicBezTo>
                  <a:pt x="384" y="492"/>
                  <a:pt x="384" y="492"/>
                  <a:pt x="384" y="493"/>
                </a:cubicBezTo>
                <a:cubicBezTo>
                  <a:pt x="385" y="493"/>
                  <a:pt x="384" y="493"/>
                  <a:pt x="385" y="493"/>
                </a:cubicBezTo>
                <a:cubicBezTo>
                  <a:pt x="385" y="492"/>
                  <a:pt x="385" y="492"/>
                  <a:pt x="385" y="492"/>
                </a:cubicBezTo>
                <a:cubicBezTo>
                  <a:pt x="385" y="492"/>
                  <a:pt x="385" y="492"/>
                  <a:pt x="385" y="492"/>
                </a:cubicBezTo>
                <a:cubicBezTo>
                  <a:pt x="385" y="492"/>
                  <a:pt x="386" y="493"/>
                  <a:pt x="386" y="493"/>
                </a:cubicBezTo>
                <a:cubicBezTo>
                  <a:pt x="386" y="494"/>
                  <a:pt x="385" y="494"/>
                  <a:pt x="385" y="494"/>
                </a:cubicBezTo>
                <a:cubicBezTo>
                  <a:pt x="384" y="494"/>
                  <a:pt x="385" y="494"/>
                  <a:pt x="384" y="494"/>
                </a:cubicBezTo>
                <a:cubicBezTo>
                  <a:pt x="384" y="493"/>
                  <a:pt x="384" y="493"/>
                  <a:pt x="384" y="493"/>
                </a:cubicBezTo>
                <a:cubicBezTo>
                  <a:pt x="384" y="494"/>
                  <a:pt x="384" y="495"/>
                  <a:pt x="384" y="495"/>
                </a:cubicBezTo>
                <a:cubicBezTo>
                  <a:pt x="384" y="496"/>
                  <a:pt x="383" y="496"/>
                  <a:pt x="383" y="497"/>
                </a:cubicBezTo>
                <a:cubicBezTo>
                  <a:pt x="382" y="497"/>
                  <a:pt x="383" y="497"/>
                  <a:pt x="383" y="498"/>
                </a:cubicBezTo>
                <a:cubicBezTo>
                  <a:pt x="382" y="499"/>
                  <a:pt x="381" y="499"/>
                  <a:pt x="381" y="499"/>
                </a:cubicBezTo>
                <a:cubicBezTo>
                  <a:pt x="381" y="499"/>
                  <a:pt x="381" y="500"/>
                  <a:pt x="381" y="501"/>
                </a:cubicBezTo>
                <a:cubicBezTo>
                  <a:pt x="381" y="501"/>
                  <a:pt x="381" y="501"/>
                  <a:pt x="381" y="501"/>
                </a:cubicBezTo>
                <a:cubicBezTo>
                  <a:pt x="380" y="502"/>
                  <a:pt x="380" y="502"/>
                  <a:pt x="380" y="503"/>
                </a:cubicBezTo>
                <a:cubicBezTo>
                  <a:pt x="379" y="503"/>
                  <a:pt x="379" y="503"/>
                  <a:pt x="378" y="503"/>
                </a:cubicBezTo>
                <a:cubicBezTo>
                  <a:pt x="378" y="503"/>
                  <a:pt x="378" y="504"/>
                  <a:pt x="378" y="504"/>
                </a:cubicBezTo>
                <a:cubicBezTo>
                  <a:pt x="378" y="505"/>
                  <a:pt x="378" y="505"/>
                  <a:pt x="378" y="505"/>
                </a:cubicBezTo>
                <a:cubicBezTo>
                  <a:pt x="377" y="504"/>
                  <a:pt x="377" y="504"/>
                  <a:pt x="376" y="503"/>
                </a:cubicBezTo>
                <a:cubicBezTo>
                  <a:pt x="376" y="503"/>
                  <a:pt x="376" y="504"/>
                  <a:pt x="375" y="504"/>
                </a:cubicBezTo>
                <a:cubicBezTo>
                  <a:pt x="375" y="505"/>
                  <a:pt x="375" y="505"/>
                  <a:pt x="376" y="505"/>
                </a:cubicBezTo>
                <a:cubicBezTo>
                  <a:pt x="376" y="505"/>
                  <a:pt x="376" y="506"/>
                  <a:pt x="376" y="506"/>
                </a:cubicBezTo>
                <a:cubicBezTo>
                  <a:pt x="375" y="506"/>
                  <a:pt x="375" y="506"/>
                  <a:pt x="374" y="506"/>
                </a:cubicBezTo>
                <a:cubicBezTo>
                  <a:pt x="374" y="506"/>
                  <a:pt x="374" y="507"/>
                  <a:pt x="374" y="508"/>
                </a:cubicBezTo>
                <a:cubicBezTo>
                  <a:pt x="373" y="508"/>
                  <a:pt x="373" y="508"/>
                  <a:pt x="373" y="508"/>
                </a:cubicBezTo>
                <a:cubicBezTo>
                  <a:pt x="373" y="508"/>
                  <a:pt x="373" y="508"/>
                  <a:pt x="373" y="508"/>
                </a:cubicBezTo>
                <a:cubicBezTo>
                  <a:pt x="373" y="510"/>
                  <a:pt x="372" y="510"/>
                  <a:pt x="371" y="512"/>
                </a:cubicBezTo>
                <a:cubicBezTo>
                  <a:pt x="370" y="512"/>
                  <a:pt x="371" y="512"/>
                  <a:pt x="370" y="512"/>
                </a:cubicBezTo>
                <a:cubicBezTo>
                  <a:pt x="369" y="512"/>
                  <a:pt x="370" y="512"/>
                  <a:pt x="369" y="512"/>
                </a:cubicBezTo>
                <a:cubicBezTo>
                  <a:pt x="369" y="514"/>
                  <a:pt x="370" y="514"/>
                  <a:pt x="370" y="515"/>
                </a:cubicBezTo>
                <a:cubicBezTo>
                  <a:pt x="370" y="516"/>
                  <a:pt x="370" y="516"/>
                  <a:pt x="370" y="516"/>
                </a:cubicBezTo>
                <a:cubicBezTo>
                  <a:pt x="370" y="516"/>
                  <a:pt x="370" y="516"/>
                  <a:pt x="370" y="516"/>
                </a:cubicBezTo>
                <a:cubicBezTo>
                  <a:pt x="370" y="515"/>
                  <a:pt x="370" y="515"/>
                  <a:pt x="370" y="514"/>
                </a:cubicBezTo>
                <a:cubicBezTo>
                  <a:pt x="369" y="514"/>
                  <a:pt x="370" y="514"/>
                  <a:pt x="369" y="514"/>
                </a:cubicBezTo>
                <a:cubicBezTo>
                  <a:pt x="369" y="514"/>
                  <a:pt x="369" y="514"/>
                  <a:pt x="369" y="514"/>
                </a:cubicBezTo>
                <a:cubicBezTo>
                  <a:pt x="368" y="514"/>
                  <a:pt x="364" y="516"/>
                  <a:pt x="365" y="518"/>
                </a:cubicBezTo>
                <a:cubicBezTo>
                  <a:pt x="365" y="518"/>
                  <a:pt x="365" y="518"/>
                  <a:pt x="365" y="518"/>
                </a:cubicBezTo>
                <a:cubicBezTo>
                  <a:pt x="365" y="518"/>
                  <a:pt x="365" y="518"/>
                  <a:pt x="365" y="518"/>
                </a:cubicBezTo>
                <a:cubicBezTo>
                  <a:pt x="364" y="518"/>
                  <a:pt x="364" y="518"/>
                  <a:pt x="364" y="518"/>
                </a:cubicBezTo>
                <a:cubicBezTo>
                  <a:pt x="364" y="518"/>
                  <a:pt x="364" y="518"/>
                  <a:pt x="363" y="518"/>
                </a:cubicBezTo>
                <a:cubicBezTo>
                  <a:pt x="363" y="518"/>
                  <a:pt x="363" y="518"/>
                  <a:pt x="363" y="518"/>
                </a:cubicBezTo>
                <a:cubicBezTo>
                  <a:pt x="363" y="519"/>
                  <a:pt x="364" y="519"/>
                  <a:pt x="363" y="520"/>
                </a:cubicBezTo>
                <a:cubicBezTo>
                  <a:pt x="363" y="521"/>
                  <a:pt x="362" y="520"/>
                  <a:pt x="362" y="521"/>
                </a:cubicBezTo>
                <a:cubicBezTo>
                  <a:pt x="361" y="522"/>
                  <a:pt x="361" y="522"/>
                  <a:pt x="361" y="523"/>
                </a:cubicBezTo>
                <a:cubicBezTo>
                  <a:pt x="361" y="523"/>
                  <a:pt x="361" y="523"/>
                  <a:pt x="361" y="523"/>
                </a:cubicBezTo>
                <a:cubicBezTo>
                  <a:pt x="361" y="523"/>
                  <a:pt x="361" y="523"/>
                  <a:pt x="361" y="523"/>
                </a:cubicBezTo>
                <a:cubicBezTo>
                  <a:pt x="361" y="523"/>
                  <a:pt x="361" y="523"/>
                  <a:pt x="361" y="523"/>
                </a:cubicBezTo>
                <a:cubicBezTo>
                  <a:pt x="360" y="523"/>
                  <a:pt x="360" y="523"/>
                  <a:pt x="360" y="524"/>
                </a:cubicBezTo>
                <a:cubicBezTo>
                  <a:pt x="360" y="524"/>
                  <a:pt x="360" y="524"/>
                  <a:pt x="360" y="523"/>
                </a:cubicBezTo>
                <a:cubicBezTo>
                  <a:pt x="359" y="524"/>
                  <a:pt x="359" y="524"/>
                  <a:pt x="359" y="525"/>
                </a:cubicBezTo>
                <a:cubicBezTo>
                  <a:pt x="358" y="525"/>
                  <a:pt x="358" y="525"/>
                  <a:pt x="358" y="525"/>
                </a:cubicBezTo>
                <a:cubicBezTo>
                  <a:pt x="358" y="525"/>
                  <a:pt x="358" y="526"/>
                  <a:pt x="359" y="526"/>
                </a:cubicBezTo>
                <a:cubicBezTo>
                  <a:pt x="359" y="526"/>
                  <a:pt x="359" y="526"/>
                  <a:pt x="359" y="526"/>
                </a:cubicBezTo>
                <a:cubicBezTo>
                  <a:pt x="359" y="526"/>
                  <a:pt x="359" y="526"/>
                  <a:pt x="359" y="526"/>
                </a:cubicBezTo>
                <a:cubicBezTo>
                  <a:pt x="359" y="526"/>
                  <a:pt x="359" y="526"/>
                  <a:pt x="359" y="526"/>
                </a:cubicBezTo>
                <a:cubicBezTo>
                  <a:pt x="358" y="526"/>
                  <a:pt x="358" y="526"/>
                  <a:pt x="357" y="526"/>
                </a:cubicBezTo>
                <a:cubicBezTo>
                  <a:pt x="357" y="526"/>
                  <a:pt x="357" y="526"/>
                  <a:pt x="357" y="526"/>
                </a:cubicBezTo>
                <a:cubicBezTo>
                  <a:pt x="357" y="525"/>
                  <a:pt x="357" y="525"/>
                  <a:pt x="358" y="524"/>
                </a:cubicBezTo>
                <a:cubicBezTo>
                  <a:pt x="357" y="524"/>
                  <a:pt x="357" y="524"/>
                  <a:pt x="357" y="524"/>
                </a:cubicBezTo>
                <a:cubicBezTo>
                  <a:pt x="357" y="523"/>
                  <a:pt x="357" y="524"/>
                  <a:pt x="357" y="523"/>
                </a:cubicBezTo>
                <a:cubicBezTo>
                  <a:pt x="357" y="524"/>
                  <a:pt x="357" y="524"/>
                  <a:pt x="357" y="524"/>
                </a:cubicBezTo>
                <a:cubicBezTo>
                  <a:pt x="357" y="525"/>
                  <a:pt x="357" y="525"/>
                  <a:pt x="357" y="525"/>
                </a:cubicBezTo>
                <a:cubicBezTo>
                  <a:pt x="356" y="526"/>
                  <a:pt x="355" y="528"/>
                  <a:pt x="353" y="528"/>
                </a:cubicBezTo>
                <a:cubicBezTo>
                  <a:pt x="354" y="529"/>
                  <a:pt x="354" y="529"/>
                  <a:pt x="354" y="529"/>
                </a:cubicBezTo>
                <a:cubicBezTo>
                  <a:pt x="354" y="530"/>
                  <a:pt x="354" y="530"/>
                  <a:pt x="354" y="530"/>
                </a:cubicBezTo>
                <a:cubicBezTo>
                  <a:pt x="354" y="530"/>
                  <a:pt x="354" y="530"/>
                  <a:pt x="354" y="530"/>
                </a:cubicBezTo>
                <a:cubicBezTo>
                  <a:pt x="353" y="530"/>
                  <a:pt x="353" y="529"/>
                  <a:pt x="352" y="529"/>
                </a:cubicBezTo>
                <a:cubicBezTo>
                  <a:pt x="351" y="528"/>
                  <a:pt x="351" y="529"/>
                  <a:pt x="351" y="530"/>
                </a:cubicBezTo>
                <a:cubicBezTo>
                  <a:pt x="351" y="530"/>
                  <a:pt x="351" y="530"/>
                  <a:pt x="351" y="530"/>
                </a:cubicBezTo>
                <a:cubicBezTo>
                  <a:pt x="351" y="530"/>
                  <a:pt x="351" y="530"/>
                  <a:pt x="352" y="530"/>
                </a:cubicBezTo>
                <a:cubicBezTo>
                  <a:pt x="352" y="530"/>
                  <a:pt x="352" y="530"/>
                  <a:pt x="352" y="530"/>
                </a:cubicBezTo>
                <a:cubicBezTo>
                  <a:pt x="352" y="531"/>
                  <a:pt x="352" y="531"/>
                  <a:pt x="351" y="532"/>
                </a:cubicBezTo>
                <a:cubicBezTo>
                  <a:pt x="351" y="532"/>
                  <a:pt x="351" y="532"/>
                  <a:pt x="351" y="532"/>
                </a:cubicBezTo>
                <a:cubicBezTo>
                  <a:pt x="351" y="532"/>
                  <a:pt x="351" y="532"/>
                  <a:pt x="351" y="532"/>
                </a:cubicBezTo>
                <a:cubicBezTo>
                  <a:pt x="350" y="532"/>
                  <a:pt x="350" y="533"/>
                  <a:pt x="350" y="533"/>
                </a:cubicBezTo>
                <a:cubicBezTo>
                  <a:pt x="350" y="534"/>
                  <a:pt x="350" y="534"/>
                  <a:pt x="350" y="534"/>
                </a:cubicBezTo>
                <a:cubicBezTo>
                  <a:pt x="349" y="534"/>
                  <a:pt x="349" y="534"/>
                  <a:pt x="348" y="534"/>
                </a:cubicBezTo>
                <a:cubicBezTo>
                  <a:pt x="347" y="535"/>
                  <a:pt x="346" y="539"/>
                  <a:pt x="346" y="540"/>
                </a:cubicBezTo>
                <a:cubicBezTo>
                  <a:pt x="345" y="540"/>
                  <a:pt x="346" y="539"/>
                  <a:pt x="345" y="539"/>
                </a:cubicBezTo>
                <a:cubicBezTo>
                  <a:pt x="345" y="539"/>
                  <a:pt x="344" y="539"/>
                  <a:pt x="344" y="539"/>
                </a:cubicBezTo>
                <a:cubicBezTo>
                  <a:pt x="344" y="539"/>
                  <a:pt x="344" y="539"/>
                  <a:pt x="344" y="539"/>
                </a:cubicBezTo>
                <a:cubicBezTo>
                  <a:pt x="344" y="539"/>
                  <a:pt x="345" y="540"/>
                  <a:pt x="345" y="541"/>
                </a:cubicBezTo>
                <a:cubicBezTo>
                  <a:pt x="345" y="541"/>
                  <a:pt x="345" y="541"/>
                  <a:pt x="345" y="541"/>
                </a:cubicBezTo>
                <a:cubicBezTo>
                  <a:pt x="345" y="541"/>
                  <a:pt x="345" y="541"/>
                  <a:pt x="345" y="541"/>
                </a:cubicBezTo>
                <a:cubicBezTo>
                  <a:pt x="345" y="541"/>
                  <a:pt x="345" y="541"/>
                  <a:pt x="345" y="540"/>
                </a:cubicBezTo>
                <a:cubicBezTo>
                  <a:pt x="344" y="541"/>
                  <a:pt x="343" y="541"/>
                  <a:pt x="343" y="540"/>
                </a:cubicBezTo>
                <a:cubicBezTo>
                  <a:pt x="342" y="540"/>
                  <a:pt x="342" y="540"/>
                  <a:pt x="342" y="540"/>
                </a:cubicBezTo>
                <a:cubicBezTo>
                  <a:pt x="342" y="541"/>
                  <a:pt x="342" y="541"/>
                  <a:pt x="342" y="541"/>
                </a:cubicBezTo>
                <a:cubicBezTo>
                  <a:pt x="343" y="541"/>
                  <a:pt x="343" y="541"/>
                  <a:pt x="343" y="541"/>
                </a:cubicBezTo>
                <a:cubicBezTo>
                  <a:pt x="344" y="541"/>
                  <a:pt x="344" y="541"/>
                  <a:pt x="344" y="541"/>
                </a:cubicBezTo>
                <a:cubicBezTo>
                  <a:pt x="344" y="541"/>
                  <a:pt x="344" y="541"/>
                  <a:pt x="344" y="541"/>
                </a:cubicBezTo>
                <a:cubicBezTo>
                  <a:pt x="344" y="543"/>
                  <a:pt x="344" y="543"/>
                  <a:pt x="344" y="543"/>
                </a:cubicBezTo>
                <a:cubicBezTo>
                  <a:pt x="344" y="543"/>
                  <a:pt x="342" y="545"/>
                  <a:pt x="342" y="545"/>
                </a:cubicBezTo>
                <a:cubicBezTo>
                  <a:pt x="341" y="545"/>
                  <a:pt x="341" y="545"/>
                  <a:pt x="341" y="546"/>
                </a:cubicBezTo>
                <a:cubicBezTo>
                  <a:pt x="340" y="546"/>
                  <a:pt x="340" y="546"/>
                  <a:pt x="340" y="547"/>
                </a:cubicBezTo>
                <a:cubicBezTo>
                  <a:pt x="340" y="547"/>
                  <a:pt x="339" y="547"/>
                  <a:pt x="339" y="546"/>
                </a:cubicBezTo>
                <a:cubicBezTo>
                  <a:pt x="339" y="547"/>
                  <a:pt x="339" y="547"/>
                  <a:pt x="339" y="547"/>
                </a:cubicBezTo>
                <a:cubicBezTo>
                  <a:pt x="339" y="547"/>
                  <a:pt x="338" y="547"/>
                  <a:pt x="338" y="546"/>
                </a:cubicBezTo>
                <a:cubicBezTo>
                  <a:pt x="338" y="546"/>
                  <a:pt x="338" y="546"/>
                  <a:pt x="338" y="546"/>
                </a:cubicBezTo>
                <a:cubicBezTo>
                  <a:pt x="338" y="547"/>
                  <a:pt x="338" y="547"/>
                  <a:pt x="338" y="548"/>
                </a:cubicBezTo>
                <a:cubicBezTo>
                  <a:pt x="338" y="548"/>
                  <a:pt x="338" y="548"/>
                  <a:pt x="338" y="548"/>
                </a:cubicBezTo>
                <a:cubicBezTo>
                  <a:pt x="338" y="548"/>
                  <a:pt x="338" y="548"/>
                  <a:pt x="338" y="548"/>
                </a:cubicBezTo>
                <a:cubicBezTo>
                  <a:pt x="339" y="548"/>
                  <a:pt x="339" y="548"/>
                  <a:pt x="340" y="548"/>
                </a:cubicBezTo>
                <a:cubicBezTo>
                  <a:pt x="340" y="548"/>
                  <a:pt x="340" y="548"/>
                  <a:pt x="340" y="548"/>
                </a:cubicBezTo>
                <a:cubicBezTo>
                  <a:pt x="339" y="549"/>
                  <a:pt x="340" y="548"/>
                  <a:pt x="339" y="548"/>
                </a:cubicBezTo>
                <a:cubicBezTo>
                  <a:pt x="339" y="549"/>
                  <a:pt x="338" y="550"/>
                  <a:pt x="338" y="551"/>
                </a:cubicBezTo>
                <a:cubicBezTo>
                  <a:pt x="338" y="551"/>
                  <a:pt x="338" y="551"/>
                  <a:pt x="338" y="550"/>
                </a:cubicBezTo>
                <a:cubicBezTo>
                  <a:pt x="338" y="551"/>
                  <a:pt x="338" y="550"/>
                  <a:pt x="338" y="551"/>
                </a:cubicBezTo>
                <a:cubicBezTo>
                  <a:pt x="337" y="550"/>
                  <a:pt x="337" y="550"/>
                  <a:pt x="337" y="549"/>
                </a:cubicBezTo>
                <a:cubicBezTo>
                  <a:pt x="337" y="549"/>
                  <a:pt x="337" y="549"/>
                  <a:pt x="337" y="549"/>
                </a:cubicBezTo>
                <a:cubicBezTo>
                  <a:pt x="337" y="548"/>
                  <a:pt x="337" y="548"/>
                  <a:pt x="337" y="547"/>
                </a:cubicBezTo>
                <a:cubicBezTo>
                  <a:pt x="337" y="546"/>
                  <a:pt x="337" y="547"/>
                  <a:pt x="337" y="546"/>
                </a:cubicBezTo>
                <a:cubicBezTo>
                  <a:pt x="336" y="547"/>
                  <a:pt x="337" y="546"/>
                  <a:pt x="336" y="547"/>
                </a:cubicBezTo>
                <a:cubicBezTo>
                  <a:pt x="336" y="547"/>
                  <a:pt x="336" y="547"/>
                  <a:pt x="336" y="547"/>
                </a:cubicBezTo>
                <a:cubicBezTo>
                  <a:pt x="336" y="546"/>
                  <a:pt x="336" y="546"/>
                  <a:pt x="336" y="546"/>
                </a:cubicBezTo>
                <a:cubicBezTo>
                  <a:pt x="336" y="546"/>
                  <a:pt x="336" y="546"/>
                  <a:pt x="336" y="546"/>
                </a:cubicBezTo>
                <a:cubicBezTo>
                  <a:pt x="336" y="546"/>
                  <a:pt x="336" y="546"/>
                  <a:pt x="335" y="546"/>
                </a:cubicBezTo>
                <a:cubicBezTo>
                  <a:pt x="335" y="546"/>
                  <a:pt x="335" y="546"/>
                  <a:pt x="335" y="546"/>
                </a:cubicBezTo>
                <a:cubicBezTo>
                  <a:pt x="335" y="544"/>
                  <a:pt x="335" y="542"/>
                  <a:pt x="336" y="541"/>
                </a:cubicBezTo>
                <a:cubicBezTo>
                  <a:pt x="336" y="541"/>
                  <a:pt x="336" y="541"/>
                  <a:pt x="336" y="541"/>
                </a:cubicBezTo>
                <a:cubicBezTo>
                  <a:pt x="337" y="541"/>
                  <a:pt x="337" y="541"/>
                  <a:pt x="337" y="541"/>
                </a:cubicBezTo>
                <a:cubicBezTo>
                  <a:pt x="337" y="542"/>
                  <a:pt x="336" y="543"/>
                  <a:pt x="336" y="544"/>
                </a:cubicBezTo>
                <a:cubicBezTo>
                  <a:pt x="336" y="544"/>
                  <a:pt x="336" y="544"/>
                  <a:pt x="336" y="544"/>
                </a:cubicBezTo>
                <a:cubicBezTo>
                  <a:pt x="337" y="544"/>
                  <a:pt x="337" y="544"/>
                  <a:pt x="337" y="544"/>
                </a:cubicBezTo>
                <a:cubicBezTo>
                  <a:pt x="337" y="544"/>
                  <a:pt x="337" y="543"/>
                  <a:pt x="337" y="543"/>
                </a:cubicBezTo>
                <a:cubicBezTo>
                  <a:pt x="337" y="543"/>
                  <a:pt x="337" y="542"/>
                  <a:pt x="337" y="542"/>
                </a:cubicBezTo>
                <a:cubicBezTo>
                  <a:pt x="338" y="542"/>
                  <a:pt x="337" y="541"/>
                  <a:pt x="337" y="541"/>
                </a:cubicBezTo>
                <a:cubicBezTo>
                  <a:pt x="337" y="540"/>
                  <a:pt x="338" y="539"/>
                  <a:pt x="338" y="539"/>
                </a:cubicBezTo>
                <a:cubicBezTo>
                  <a:pt x="338" y="538"/>
                  <a:pt x="338" y="538"/>
                  <a:pt x="339" y="538"/>
                </a:cubicBezTo>
                <a:cubicBezTo>
                  <a:pt x="339" y="537"/>
                  <a:pt x="339" y="537"/>
                  <a:pt x="339" y="537"/>
                </a:cubicBezTo>
                <a:cubicBezTo>
                  <a:pt x="339" y="537"/>
                  <a:pt x="339" y="537"/>
                  <a:pt x="339" y="537"/>
                </a:cubicBezTo>
                <a:cubicBezTo>
                  <a:pt x="339" y="536"/>
                  <a:pt x="339" y="537"/>
                  <a:pt x="339" y="537"/>
                </a:cubicBezTo>
                <a:cubicBezTo>
                  <a:pt x="340" y="537"/>
                  <a:pt x="340" y="537"/>
                  <a:pt x="340" y="537"/>
                </a:cubicBezTo>
                <a:cubicBezTo>
                  <a:pt x="340" y="536"/>
                  <a:pt x="340" y="536"/>
                  <a:pt x="340" y="536"/>
                </a:cubicBezTo>
                <a:cubicBezTo>
                  <a:pt x="340" y="534"/>
                  <a:pt x="339" y="535"/>
                  <a:pt x="338" y="534"/>
                </a:cubicBezTo>
                <a:cubicBezTo>
                  <a:pt x="339" y="534"/>
                  <a:pt x="339" y="534"/>
                  <a:pt x="339" y="534"/>
                </a:cubicBezTo>
                <a:cubicBezTo>
                  <a:pt x="339" y="533"/>
                  <a:pt x="339" y="533"/>
                  <a:pt x="339" y="533"/>
                </a:cubicBezTo>
                <a:cubicBezTo>
                  <a:pt x="339" y="534"/>
                  <a:pt x="339" y="534"/>
                  <a:pt x="339" y="534"/>
                </a:cubicBezTo>
                <a:cubicBezTo>
                  <a:pt x="340" y="534"/>
                  <a:pt x="340" y="534"/>
                  <a:pt x="340" y="535"/>
                </a:cubicBezTo>
                <a:cubicBezTo>
                  <a:pt x="340" y="535"/>
                  <a:pt x="341" y="536"/>
                  <a:pt x="340" y="537"/>
                </a:cubicBezTo>
                <a:cubicBezTo>
                  <a:pt x="340" y="537"/>
                  <a:pt x="340" y="537"/>
                  <a:pt x="340" y="537"/>
                </a:cubicBezTo>
                <a:cubicBezTo>
                  <a:pt x="340" y="538"/>
                  <a:pt x="340" y="538"/>
                  <a:pt x="339" y="538"/>
                </a:cubicBezTo>
                <a:cubicBezTo>
                  <a:pt x="339" y="539"/>
                  <a:pt x="339" y="539"/>
                  <a:pt x="339" y="538"/>
                </a:cubicBezTo>
                <a:cubicBezTo>
                  <a:pt x="339" y="539"/>
                  <a:pt x="339" y="539"/>
                  <a:pt x="339" y="539"/>
                </a:cubicBezTo>
                <a:cubicBezTo>
                  <a:pt x="340" y="539"/>
                  <a:pt x="340" y="541"/>
                  <a:pt x="340" y="541"/>
                </a:cubicBezTo>
                <a:cubicBezTo>
                  <a:pt x="341" y="541"/>
                  <a:pt x="341" y="541"/>
                  <a:pt x="342" y="540"/>
                </a:cubicBezTo>
                <a:cubicBezTo>
                  <a:pt x="342" y="540"/>
                  <a:pt x="341" y="540"/>
                  <a:pt x="341" y="540"/>
                </a:cubicBezTo>
                <a:cubicBezTo>
                  <a:pt x="342" y="539"/>
                  <a:pt x="342" y="539"/>
                  <a:pt x="342" y="538"/>
                </a:cubicBezTo>
                <a:cubicBezTo>
                  <a:pt x="342" y="538"/>
                  <a:pt x="342" y="537"/>
                  <a:pt x="343" y="537"/>
                </a:cubicBezTo>
                <a:cubicBezTo>
                  <a:pt x="342" y="537"/>
                  <a:pt x="342" y="536"/>
                  <a:pt x="341" y="536"/>
                </a:cubicBezTo>
                <a:cubicBezTo>
                  <a:pt x="341" y="536"/>
                  <a:pt x="341" y="536"/>
                  <a:pt x="341" y="535"/>
                </a:cubicBezTo>
                <a:cubicBezTo>
                  <a:pt x="341" y="535"/>
                  <a:pt x="341" y="535"/>
                  <a:pt x="341" y="535"/>
                </a:cubicBezTo>
                <a:cubicBezTo>
                  <a:pt x="341" y="535"/>
                  <a:pt x="341" y="535"/>
                  <a:pt x="341" y="535"/>
                </a:cubicBezTo>
                <a:cubicBezTo>
                  <a:pt x="341" y="534"/>
                  <a:pt x="341" y="535"/>
                  <a:pt x="341" y="534"/>
                </a:cubicBezTo>
                <a:cubicBezTo>
                  <a:pt x="341" y="534"/>
                  <a:pt x="341" y="534"/>
                  <a:pt x="341" y="534"/>
                </a:cubicBezTo>
                <a:cubicBezTo>
                  <a:pt x="341" y="534"/>
                  <a:pt x="341" y="535"/>
                  <a:pt x="341" y="535"/>
                </a:cubicBezTo>
                <a:cubicBezTo>
                  <a:pt x="342" y="535"/>
                  <a:pt x="342" y="535"/>
                  <a:pt x="343" y="536"/>
                </a:cubicBezTo>
                <a:cubicBezTo>
                  <a:pt x="344" y="536"/>
                  <a:pt x="345" y="535"/>
                  <a:pt x="345" y="535"/>
                </a:cubicBezTo>
                <a:cubicBezTo>
                  <a:pt x="345" y="534"/>
                  <a:pt x="346" y="533"/>
                  <a:pt x="346" y="532"/>
                </a:cubicBezTo>
                <a:cubicBezTo>
                  <a:pt x="346" y="532"/>
                  <a:pt x="347" y="532"/>
                  <a:pt x="347" y="532"/>
                </a:cubicBezTo>
                <a:cubicBezTo>
                  <a:pt x="347" y="530"/>
                  <a:pt x="349" y="530"/>
                  <a:pt x="350" y="529"/>
                </a:cubicBezTo>
                <a:cubicBezTo>
                  <a:pt x="350" y="528"/>
                  <a:pt x="350" y="528"/>
                  <a:pt x="351" y="527"/>
                </a:cubicBezTo>
                <a:cubicBezTo>
                  <a:pt x="351" y="526"/>
                  <a:pt x="351" y="526"/>
                  <a:pt x="350" y="526"/>
                </a:cubicBezTo>
                <a:cubicBezTo>
                  <a:pt x="350" y="526"/>
                  <a:pt x="350" y="526"/>
                  <a:pt x="351" y="525"/>
                </a:cubicBezTo>
                <a:cubicBezTo>
                  <a:pt x="351" y="525"/>
                  <a:pt x="351" y="526"/>
                  <a:pt x="351" y="526"/>
                </a:cubicBezTo>
                <a:cubicBezTo>
                  <a:pt x="351" y="525"/>
                  <a:pt x="351" y="525"/>
                  <a:pt x="352" y="524"/>
                </a:cubicBezTo>
                <a:cubicBezTo>
                  <a:pt x="352" y="524"/>
                  <a:pt x="352" y="524"/>
                  <a:pt x="352" y="524"/>
                </a:cubicBezTo>
                <a:cubicBezTo>
                  <a:pt x="352" y="525"/>
                  <a:pt x="352" y="525"/>
                  <a:pt x="353" y="526"/>
                </a:cubicBezTo>
                <a:cubicBezTo>
                  <a:pt x="353" y="525"/>
                  <a:pt x="353" y="525"/>
                  <a:pt x="354" y="525"/>
                </a:cubicBezTo>
                <a:cubicBezTo>
                  <a:pt x="355" y="525"/>
                  <a:pt x="355" y="524"/>
                  <a:pt x="355" y="523"/>
                </a:cubicBezTo>
                <a:cubicBezTo>
                  <a:pt x="355" y="523"/>
                  <a:pt x="356" y="523"/>
                  <a:pt x="356" y="524"/>
                </a:cubicBezTo>
                <a:cubicBezTo>
                  <a:pt x="356" y="523"/>
                  <a:pt x="356" y="523"/>
                  <a:pt x="357" y="523"/>
                </a:cubicBezTo>
                <a:cubicBezTo>
                  <a:pt x="357" y="522"/>
                  <a:pt x="357" y="522"/>
                  <a:pt x="356" y="522"/>
                </a:cubicBezTo>
                <a:cubicBezTo>
                  <a:pt x="356" y="521"/>
                  <a:pt x="356" y="521"/>
                  <a:pt x="356" y="521"/>
                </a:cubicBezTo>
                <a:cubicBezTo>
                  <a:pt x="357" y="521"/>
                  <a:pt x="357" y="521"/>
                  <a:pt x="358" y="522"/>
                </a:cubicBezTo>
                <a:cubicBezTo>
                  <a:pt x="358" y="521"/>
                  <a:pt x="358" y="521"/>
                  <a:pt x="358" y="521"/>
                </a:cubicBezTo>
                <a:cubicBezTo>
                  <a:pt x="358" y="521"/>
                  <a:pt x="359" y="520"/>
                  <a:pt x="360" y="520"/>
                </a:cubicBezTo>
                <a:cubicBezTo>
                  <a:pt x="359" y="520"/>
                  <a:pt x="359" y="519"/>
                  <a:pt x="359" y="519"/>
                </a:cubicBezTo>
                <a:cubicBezTo>
                  <a:pt x="360" y="519"/>
                  <a:pt x="361" y="518"/>
                  <a:pt x="362" y="518"/>
                </a:cubicBezTo>
                <a:cubicBezTo>
                  <a:pt x="362" y="517"/>
                  <a:pt x="362" y="516"/>
                  <a:pt x="363" y="516"/>
                </a:cubicBezTo>
                <a:cubicBezTo>
                  <a:pt x="363" y="516"/>
                  <a:pt x="362" y="515"/>
                  <a:pt x="362" y="514"/>
                </a:cubicBezTo>
                <a:cubicBezTo>
                  <a:pt x="363" y="514"/>
                  <a:pt x="363" y="514"/>
                  <a:pt x="363" y="514"/>
                </a:cubicBezTo>
                <a:cubicBezTo>
                  <a:pt x="363" y="514"/>
                  <a:pt x="363" y="514"/>
                  <a:pt x="363" y="514"/>
                </a:cubicBezTo>
                <a:cubicBezTo>
                  <a:pt x="363" y="513"/>
                  <a:pt x="363" y="513"/>
                  <a:pt x="363" y="512"/>
                </a:cubicBezTo>
                <a:cubicBezTo>
                  <a:pt x="364" y="512"/>
                  <a:pt x="364" y="512"/>
                  <a:pt x="364" y="512"/>
                </a:cubicBezTo>
                <a:cubicBezTo>
                  <a:pt x="365" y="512"/>
                  <a:pt x="365" y="513"/>
                  <a:pt x="365" y="513"/>
                </a:cubicBezTo>
                <a:cubicBezTo>
                  <a:pt x="365" y="514"/>
                  <a:pt x="365" y="514"/>
                  <a:pt x="366" y="514"/>
                </a:cubicBezTo>
                <a:cubicBezTo>
                  <a:pt x="366" y="514"/>
                  <a:pt x="366" y="514"/>
                  <a:pt x="366" y="514"/>
                </a:cubicBezTo>
                <a:cubicBezTo>
                  <a:pt x="366" y="514"/>
                  <a:pt x="366" y="514"/>
                  <a:pt x="366" y="514"/>
                </a:cubicBezTo>
                <a:cubicBezTo>
                  <a:pt x="367" y="514"/>
                  <a:pt x="367" y="513"/>
                  <a:pt x="367" y="513"/>
                </a:cubicBezTo>
                <a:cubicBezTo>
                  <a:pt x="368" y="513"/>
                  <a:pt x="367" y="512"/>
                  <a:pt x="368" y="512"/>
                </a:cubicBezTo>
                <a:cubicBezTo>
                  <a:pt x="368" y="511"/>
                  <a:pt x="368" y="511"/>
                  <a:pt x="367" y="511"/>
                </a:cubicBezTo>
                <a:cubicBezTo>
                  <a:pt x="367" y="511"/>
                  <a:pt x="367" y="511"/>
                  <a:pt x="367" y="511"/>
                </a:cubicBezTo>
                <a:cubicBezTo>
                  <a:pt x="367" y="511"/>
                  <a:pt x="367" y="511"/>
                  <a:pt x="367" y="511"/>
                </a:cubicBezTo>
                <a:cubicBezTo>
                  <a:pt x="366" y="511"/>
                  <a:pt x="366" y="511"/>
                  <a:pt x="366" y="511"/>
                </a:cubicBezTo>
                <a:cubicBezTo>
                  <a:pt x="366" y="511"/>
                  <a:pt x="366" y="511"/>
                  <a:pt x="365" y="511"/>
                </a:cubicBezTo>
                <a:cubicBezTo>
                  <a:pt x="366" y="510"/>
                  <a:pt x="366" y="510"/>
                  <a:pt x="366" y="510"/>
                </a:cubicBezTo>
                <a:cubicBezTo>
                  <a:pt x="367" y="510"/>
                  <a:pt x="366" y="509"/>
                  <a:pt x="366" y="509"/>
                </a:cubicBezTo>
                <a:cubicBezTo>
                  <a:pt x="367" y="509"/>
                  <a:pt x="367" y="509"/>
                  <a:pt x="367" y="509"/>
                </a:cubicBezTo>
                <a:cubicBezTo>
                  <a:pt x="368" y="508"/>
                  <a:pt x="369" y="507"/>
                  <a:pt x="369" y="507"/>
                </a:cubicBezTo>
                <a:cubicBezTo>
                  <a:pt x="369" y="506"/>
                  <a:pt x="369" y="506"/>
                  <a:pt x="369" y="506"/>
                </a:cubicBezTo>
                <a:cubicBezTo>
                  <a:pt x="369" y="506"/>
                  <a:pt x="369" y="506"/>
                  <a:pt x="369" y="506"/>
                </a:cubicBezTo>
                <a:cubicBezTo>
                  <a:pt x="369" y="506"/>
                  <a:pt x="369" y="506"/>
                  <a:pt x="368" y="506"/>
                </a:cubicBezTo>
                <a:cubicBezTo>
                  <a:pt x="368" y="505"/>
                  <a:pt x="367" y="505"/>
                  <a:pt x="368" y="504"/>
                </a:cubicBezTo>
                <a:cubicBezTo>
                  <a:pt x="368" y="504"/>
                  <a:pt x="368" y="504"/>
                  <a:pt x="368" y="503"/>
                </a:cubicBezTo>
                <a:cubicBezTo>
                  <a:pt x="369" y="503"/>
                  <a:pt x="369" y="504"/>
                  <a:pt x="370" y="504"/>
                </a:cubicBezTo>
                <a:cubicBezTo>
                  <a:pt x="370" y="505"/>
                  <a:pt x="370" y="505"/>
                  <a:pt x="369" y="506"/>
                </a:cubicBezTo>
                <a:cubicBezTo>
                  <a:pt x="370" y="505"/>
                  <a:pt x="370" y="505"/>
                  <a:pt x="371" y="505"/>
                </a:cubicBezTo>
                <a:cubicBezTo>
                  <a:pt x="370" y="504"/>
                  <a:pt x="370" y="503"/>
                  <a:pt x="370" y="502"/>
                </a:cubicBezTo>
                <a:cubicBezTo>
                  <a:pt x="370" y="501"/>
                  <a:pt x="370" y="501"/>
                  <a:pt x="370" y="501"/>
                </a:cubicBezTo>
                <a:cubicBezTo>
                  <a:pt x="370" y="501"/>
                  <a:pt x="370" y="501"/>
                  <a:pt x="371" y="501"/>
                </a:cubicBezTo>
                <a:cubicBezTo>
                  <a:pt x="371" y="501"/>
                  <a:pt x="371" y="499"/>
                  <a:pt x="372" y="499"/>
                </a:cubicBezTo>
                <a:cubicBezTo>
                  <a:pt x="373" y="499"/>
                  <a:pt x="373" y="499"/>
                  <a:pt x="373" y="499"/>
                </a:cubicBezTo>
                <a:cubicBezTo>
                  <a:pt x="373" y="499"/>
                  <a:pt x="373" y="499"/>
                  <a:pt x="373" y="498"/>
                </a:cubicBezTo>
                <a:cubicBezTo>
                  <a:pt x="373" y="498"/>
                  <a:pt x="374" y="498"/>
                  <a:pt x="374" y="498"/>
                </a:cubicBezTo>
                <a:cubicBezTo>
                  <a:pt x="374" y="497"/>
                  <a:pt x="374" y="497"/>
                  <a:pt x="374" y="497"/>
                </a:cubicBezTo>
                <a:cubicBezTo>
                  <a:pt x="375" y="497"/>
                  <a:pt x="375" y="497"/>
                  <a:pt x="375" y="497"/>
                </a:cubicBezTo>
                <a:cubicBezTo>
                  <a:pt x="375" y="497"/>
                  <a:pt x="375" y="497"/>
                  <a:pt x="375" y="497"/>
                </a:cubicBezTo>
                <a:cubicBezTo>
                  <a:pt x="375" y="497"/>
                  <a:pt x="376" y="497"/>
                  <a:pt x="376" y="496"/>
                </a:cubicBezTo>
                <a:cubicBezTo>
                  <a:pt x="376" y="496"/>
                  <a:pt x="376" y="496"/>
                  <a:pt x="376" y="496"/>
                </a:cubicBezTo>
                <a:cubicBezTo>
                  <a:pt x="376" y="496"/>
                  <a:pt x="375" y="495"/>
                  <a:pt x="375" y="495"/>
                </a:cubicBezTo>
                <a:cubicBezTo>
                  <a:pt x="375" y="495"/>
                  <a:pt x="375" y="495"/>
                  <a:pt x="375" y="495"/>
                </a:cubicBezTo>
                <a:cubicBezTo>
                  <a:pt x="375" y="495"/>
                  <a:pt x="374" y="496"/>
                  <a:pt x="374" y="497"/>
                </a:cubicBezTo>
                <a:cubicBezTo>
                  <a:pt x="373" y="497"/>
                  <a:pt x="372" y="497"/>
                  <a:pt x="372" y="498"/>
                </a:cubicBezTo>
                <a:cubicBezTo>
                  <a:pt x="371" y="498"/>
                  <a:pt x="371" y="498"/>
                  <a:pt x="370" y="498"/>
                </a:cubicBezTo>
                <a:cubicBezTo>
                  <a:pt x="370" y="499"/>
                  <a:pt x="370" y="499"/>
                  <a:pt x="370" y="500"/>
                </a:cubicBezTo>
                <a:cubicBezTo>
                  <a:pt x="369" y="499"/>
                  <a:pt x="370" y="499"/>
                  <a:pt x="369" y="499"/>
                </a:cubicBezTo>
                <a:cubicBezTo>
                  <a:pt x="369" y="500"/>
                  <a:pt x="369" y="500"/>
                  <a:pt x="369" y="501"/>
                </a:cubicBezTo>
                <a:cubicBezTo>
                  <a:pt x="369" y="502"/>
                  <a:pt x="369" y="502"/>
                  <a:pt x="368" y="503"/>
                </a:cubicBezTo>
                <a:cubicBezTo>
                  <a:pt x="368" y="503"/>
                  <a:pt x="368" y="503"/>
                  <a:pt x="368" y="503"/>
                </a:cubicBezTo>
                <a:cubicBezTo>
                  <a:pt x="368" y="503"/>
                  <a:pt x="368" y="502"/>
                  <a:pt x="368" y="502"/>
                </a:cubicBezTo>
                <a:cubicBezTo>
                  <a:pt x="368" y="502"/>
                  <a:pt x="368" y="502"/>
                  <a:pt x="368" y="502"/>
                </a:cubicBezTo>
                <a:cubicBezTo>
                  <a:pt x="367" y="502"/>
                  <a:pt x="367" y="503"/>
                  <a:pt x="367" y="503"/>
                </a:cubicBezTo>
                <a:cubicBezTo>
                  <a:pt x="367" y="503"/>
                  <a:pt x="367" y="503"/>
                  <a:pt x="367" y="503"/>
                </a:cubicBezTo>
                <a:cubicBezTo>
                  <a:pt x="367" y="504"/>
                  <a:pt x="366" y="504"/>
                  <a:pt x="366" y="504"/>
                </a:cubicBezTo>
                <a:cubicBezTo>
                  <a:pt x="365" y="505"/>
                  <a:pt x="365" y="506"/>
                  <a:pt x="365" y="507"/>
                </a:cubicBezTo>
                <a:cubicBezTo>
                  <a:pt x="365" y="507"/>
                  <a:pt x="365" y="507"/>
                  <a:pt x="365" y="507"/>
                </a:cubicBezTo>
                <a:cubicBezTo>
                  <a:pt x="365" y="507"/>
                  <a:pt x="365" y="506"/>
                  <a:pt x="366" y="507"/>
                </a:cubicBezTo>
                <a:cubicBezTo>
                  <a:pt x="366" y="507"/>
                  <a:pt x="366" y="507"/>
                  <a:pt x="366" y="507"/>
                </a:cubicBezTo>
                <a:cubicBezTo>
                  <a:pt x="366" y="508"/>
                  <a:pt x="366" y="508"/>
                  <a:pt x="366" y="509"/>
                </a:cubicBezTo>
                <a:cubicBezTo>
                  <a:pt x="365" y="508"/>
                  <a:pt x="365" y="508"/>
                  <a:pt x="365" y="508"/>
                </a:cubicBezTo>
                <a:cubicBezTo>
                  <a:pt x="365" y="508"/>
                  <a:pt x="365" y="508"/>
                  <a:pt x="365" y="508"/>
                </a:cubicBezTo>
                <a:cubicBezTo>
                  <a:pt x="365" y="508"/>
                  <a:pt x="365" y="508"/>
                  <a:pt x="365" y="508"/>
                </a:cubicBezTo>
                <a:cubicBezTo>
                  <a:pt x="364" y="508"/>
                  <a:pt x="364" y="508"/>
                  <a:pt x="364" y="508"/>
                </a:cubicBezTo>
                <a:cubicBezTo>
                  <a:pt x="364" y="508"/>
                  <a:pt x="364" y="508"/>
                  <a:pt x="364" y="508"/>
                </a:cubicBezTo>
                <a:cubicBezTo>
                  <a:pt x="364" y="507"/>
                  <a:pt x="364" y="508"/>
                  <a:pt x="364" y="507"/>
                </a:cubicBezTo>
                <a:cubicBezTo>
                  <a:pt x="363" y="507"/>
                  <a:pt x="363" y="508"/>
                  <a:pt x="362" y="509"/>
                </a:cubicBezTo>
                <a:cubicBezTo>
                  <a:pt x="362" y="509"/>
                  <a:pt x="362" y="509"/>
                  <a:pt x="362" y="509"/>
                </a:cubicBezTo>
                <a:cubicBezTo>
                  <a:pt x="362" y="509"/>
                  <a:pt x="362" y="509"/>
                  <a:pt x="362" y="509"/>
                </a:cubicBezTo>
                <a:cubicBezTo>
                  <a:pt x="362" y="510"/>
                  <a:pt x="362" y="509"/>
                  <a:pt x="362" y="510"/>
                </a:cubicBezTo>
                <a:cubicBezTo>
                  <a:pt x="362" y="510"/>
                  <a:pt x="362" y="510"/>
                  <a:pt x="362" y="510"/>
                </a:cubicBezTo>
                <a:cubicBezTo>
                  <a:pt x="362" y="510"/>
                  <a:pt x="362" y="510"/>
                  <a:pt x="362" y="509"/>
                </a:cubicBezTo>
                <a:cubicBezTo>
                  <a:pt x="361" y="509"/>
                  <a:pt x="361" y="510"/>
                  <a:pt x="361" y="510"/>
                </a:cubicBezTo>
                <a:cubicBezTo>
                  <a:pt x="360" y="510"/>
                  <a:pt x="360" y="510"/>
                  <a:pt x="360" y="510"/>
                </a:cubicBezTo>
                <a:cubicBezTo>
                  <a:pt x="360" y="511"/>
                  <a:pt x="360" y="511"/>
                  <a:pt x="360" y="511"/>
                </a:cubicBezTo>
                <a:cubicBezTo>
                  <a:pt x="361" y="510"/>
                  <a:pt x="361" y="510"/>
                  <a:pt x="362" y="510"/>
                </a:cubicBezTo>
                <a:cubicBezTo>
                  <a:pt x="361" y="510"/>
                  <a:pt x="361" y="510"/>
                  <a:pt x="361" y="511"/>
                </a:cubicBezTo>
                <a:cubicBezTo>
                  <a:pt x="361" y="511"/>
                  <a:pt x="360" y="512"/>
                  <a:pt x="360" y="512"/>
                </a:cubicBezTo>
                <a:cubicBezTo>
                  <a:pt x="360" y="512"/>
                  <a:pt x="360" y="513"/>
                  <a:pt x="360" y="513"/>
                </a:cubicBezTo>
                <a:cubicBezTo>
                  <a:pt x="360" y="514"/>
                  <a:pt x="359" y="515"/>
                  <a:pt x="358" y="516"/>
                </a:cubicBezTo>
                <a:cubicBezTo>
                  <a:pt x="358" y="516"/>
                  <a:pt x="358" y="516"/>
                  <a:pt x="358" y="516"/>
                </a:cubicBezTo>
                <a:cubicBezTo>
                  <a:pt x="358" y="517"/>
                  <a:pt x="358" y="517"/>
                  <a:pt x="358" y="517"/>
                </a:cubicBezTo>
                <a:cubicBezTo>
                  <a:pt x="357" y="518"/>
                  <a:pt x="357" y="518"/>
                  <a:pt x="357" y="518"/>
                </a:cubicBezTo>
                <a:cubicBezTo>
                  <a:pt x="357" y="519"/>
                  <a:pt x="357" y="519"/>
                  <a:pt x="357" y="519"/>
                </a:cubicBezTo>
                <a:cubicBezTo>
                  <a:pt x="357" y="519"/>
                  <a:pt x="357" y="519"/>
                  <a:pt x="357" y="519"/>
                </a:cubicBezTo>
                <a:cubicBezTo>
                  <a:pt x="357" y="519"/>
                  <a:pt x="356" y="519"/>
                  <a:pt x="355" y="519"/>
                </a:cubicBezTo>
                <a:cubicBezTo>
                  <a:pt x="355" y="518"/>
                  <a:pt x="355" y="518"/>
                  <a:pt x="355" y="518"/>
                </a:cubicBezTo>
                <a:cubicBezTo>
                  <a:pt x="355" y="518"/>
                  <a:pt x="355" y="518"/>
                  <a:pt x="355" y="518"/>
                </a:cubicBezTo>
                <a:cubicBezTo>
                  <a:pt x="355" y="519"/>
                  <a:pt x="354" y="520"/>
                  <a:pt x="354" y="520"/>
                </a:cubicBezTo>
                <a:cubicBezTo>
                  <a:pt x="354" y="521"/>
                  <a:pt x="354" y="521"/>
                  <a:pt x="354" y="521"/>
                </a:cubicBezTo>
                <a:cubicBezTo>
                  <a:pt x="354" y="522"/>
                  <a:pt x="354" y="522"/>
                  <a:pt x="354" y="522"/>
                </a:cubicBezTo>
                <a:cubicBezTo>
                  <a:pt x="355" y="522"/>
                  <a:pt x="355" y="522"/>
                  <a:pt x="355" y="522"/>
                </a:cubicBezTo>
                <a:cubicBezTo>
                  <a:pt x="355" y="522"/>
                  <a:pt x="355" y="522"/>
                  <a:pt x="355" y="521"/>
                </a:cubicBezTo>
                <a:cubicBezTo>
                  <a:pt x="355" y="521"/>
                  <a:pt x="355" y="521"/>
                  <a:pt x="354" y="521"/>
                </a:cubicBezTo>
                <a:cubicBezTo>
                  <a:pt x="354" y="521"/>
                  <a:pt x="354" y="521"/>
                  <a:pt x="354" y="521"/>
                </a:cubicBezTo>
                <a:cubicBezTo>
                  <a:pt x="355" y="521"/>
                  <a:pt x="355" y="520"/>
                  <a:pt x="356" y="520"/>
                </a:cubicBezTo>
                <a:cubicBezTo>
                  <a:pt x="356" y="521"/>
                  <a:pt x="356" y="521"/>
                  <a:pt x="356" y="521"/>
                </a:cubicBezTo>
                <a:cubicBezTo>
                  <a:pt x="356" y="522"/>
                  <a:pt x="355" y="523"/>
                  <a:pt x="354" y="523"/>
                </a:cubicBezTo>
                <a:cubicBezTo>
                  <a:pt x="355" y="524"/>
                  <a:pt x="354" y="523"/>
                  <a:pt x="354" y="524"/>
                </a:cubicBezTo>
                <a:cubicBezTo>
                  <a:pt x="354" y="524"/>
                  <a:pt x="354" y="524"/>
                  <a:pt x="354" y="524"/>
                </a:cubicBezTo>
                <a:cubicBezTo>
                  <a:pt x="354" y="525"/>
                  <a:pt x="354" y="525"/>
                  <a:pt x="354" y="525"/>
                </a:cubicBezTo>
                <a:cubicBezTo>
                  <a:pt x="353" y="525"/>
                  <a:pt x="353" y="524"/>
                  <a:pt x="352" y="524"/>
                </a:cubicBezTo>
                <a:cubicBezTo>
                  <a:pt x="352" y="523"/>
                  <a:pt x="353" y="524"/>
                  <a:pt x="353" y="523"/>
                </a:cubicBezTo>
                <a:cubicBezTo>
                  <a:pt x="352" y="523"/>
                  <a:pt x="352" y="523"/>
                  <a:pt x="352" y="522"/>
                </a:cubicBezTo>
                <a:cubicBezTo>
                  <a:pt x="352" y="521"/>
                  <a:pt x="353" y="521"/>
                  <a:pt x="353" y="520"/>
                </a:cubicBezTo>
                <a:cubicBezTo>
                  <a:pt x="353" y="519"/>
                  <a:pt x="354" y="519"/>
                  <a:pt x="354" y="518"/>
                </a:cubicBezTo>
                <a:cubicBezTo>
                  <a:pt x="354" y="518"/>
                  <a:pt x="354" y="518"/>
                  <a:pt x="354" y="518"/>
                </a:cubicBezTo>
                <a:cubicBezTo>
                  <a:pt x="354" y="517"/>
                  <a:pt x="355" y="517"/>
                  <a:pt x="355" y="517"/>
                </a:cubicBezTo>
                <a:cubicBezTo>
                  <a:pt x="355" y="517"/>
                  <a:pt x="356" y="516"/>
                  <a:pt x="356" y="516"/>
                </a:cubicBezTo>
                <a:cubicBezTo>
                  <a:pt x="356" y="516"/>
                  <a:pt x="356" y="516"/>
                  <a:pt x="357" y="516"/>
                </a:cubicBezTo>
                <a:cubicBezTo>
                  <a:pt x="357" y="515"/>
                  <a:pt x="357" y="515"/>
                  <a:pt x="357" y="514"/>
                </a:cubicBezTo>
                <a:cubicBezTo>
                  <a:pt x="357" y="514"/>
                  <a:pt x="357" y="514"/>
                  <a:pt x="357" y="514"/>
                </a:cubicBezTo>
                <a:cubicBezTo>
                  <a:pt x="356" y="514"/>
                  <a:pt x="356" y="514"/>
                  <a:pt x="355" y="514"/>
                </a:cubicBezTo>
                <a:cubicBezTo>
                  <a:pt x="355" y="515"/>
                  <a:pt x="355" y="515"/>
                  <a:pt x="355" y="515"/>
                </a:cubicBezTo>
                <a:cubicBezTo>
                  <a:pt x="355" y="515"/>
                  <a:pt x="355" y="515"/>
                  <a:pt x="356" y="515"/>
                </a:cubicBezTo>
                <a:cubicBezTo>
                  <a:pt x="356" y="516"/>
                  <a:pt x="356" y="515"/>
                  <a:pt x="355" y="516"/>
                </a:cubicBezTo>
                <a:cubicBezTo>
                  <a:pt x="355" y="516"/>
                  <a:pt x="355" y="516"/>
                  <a:pt x="355" y="516"/>
                </a:cubicBezTo>
                <a:cubicBezTo>
                  <a:pt x="355" y="516"/>
                  <a:pt x="355" y="516"/>
                  <a:pt x="355" y="516"/>
                </a:cubicBezTo>
                <a:cubicBezTo>
                  <a:pt x="354" y="516"/>
                  <a:pt x="354" y="516"/>
                  <a:pt x="354" y="516"/>
                </a:cubicBezTo>
                <a:cubicBezTo>
                  <a:pt x="353" y="516"/>
                  <a:pt x="353" y="516"/>
                  <a:pt x="353" y="516"/>
                </a:cubicBezTo>
                <a:cubicBezTo>
                  <a:pt x="353" y="517"/>
                  <a:pt x="353" y="518"/>
                  <a:pt x="352" y="518"/>
                </a:cubicBezTo>
                <a:cubicBezTo>
                  <a:pt x="352" y="519"/>
                  <a:pt x="352" y="519"/>
                  <a:pt x="352" y="519"/>
                </a:cubicBezTo>
                <a:cubicBezTo>
                  <a:pt x="352" y="520"/>
                  <a:pt x="352" y="519"/>
                  <a:pt x="351" y="520"/>
                </a:cubicBezTo>
                <a:cubicBezTo>
                  <a:pt x="351" y="520"/>
                  <a:pt x="351" y="520"/>
                  <a:pt x="351" y="520"/>
                </a:cubicBezTo>
                <a:cubicBezTo>
                  <a:pt x="350" y="520"/>
                  <a:pt x="350" y="521"/>
                  <a:pt x="349" y="521"/>
                </a:cubicBezTo>
                <a:cubicBezTo>
                  <a:pt x="350" y="521"/>
                  <a:pt x="350" y="521"/>
                  <a:pt x="350" y="521"/>
                </a:cubicBezTo>
                <a:cubicBezTo>
                  <a:pt x="350" y="522"/>
                  <a:pt x="349" y="522"/>
                  <a:pt x="349" y="523"/>
                </a:cubicBezTo>
                <a:cubicBezTo>
                  <a:pt x="349" y="523"/>
                  <a:pt x="349" y="523"/>
                  <a:pt x="349" y="523"/>
                </a:cubicBezTo>
                <a:cubicBezTo>
                  <a:pt x="349" y="524"/>
                  <a:pt x="350" y="524"/>
                  <a:pt x="350" y="525"/>
                </a:cubicBezTo>
                <a:cubicBezTo>
                  <a:pt x="349" y="526"/>
                  <a:pt x="348" y="526"/>
                  <a:pt x="348" y="526"/>
                </a:cubicBezTo>
                <a:cubicBezTo>
                  <a:pt x="348" y="527"/>
                  <a:pt x="348" y="527"/>
                  <a:pt x="348" y="528"/>
                </a:cubicBezTo>
                <a:cubicBezTo>
                  <a:pt x="348" y="528"/>
                  <a:pt x="347" y="528"/>
                  <a:pt x="347" y="529"/>
                </a:cubicBezTo>
                <a:cubicBezTo>
                  <a:pt x="347" y="529"/>
                  <a:pt x="347" y="529"/>
                  <a:pt x="347" y="529"/>
                </a:cubicBezTo>
                <a:cubicBezTo>
                  <a:pt x="347" y="528"/>
                  <a:pt x="347" y="528"/>
                  <a:pt x="347" y="528"/>
                </a:cubicBezTo>
                <a:cubicBezTo>
                  <a:pt x="347" y="528"/>
                  <a:pt x="347" y="528"/>
                  <a:pt x="347" y="528"/>
                </a:cubicBezTo>
                <a:cubicBezTo>
                  <a:pt x="347" y="528"/>
                  <a:pt x="346" y="528"/>
                  <a:pt x="346" y="528"/>
                </a:cubicBezTo>
                <a:cubicBezTo>
                  <a:pt x="346" y="527"/>
                  <a:pt x="346" y="527"/>
                  <a:pt x="346" y="526"/>
                </a:cubicBezTo>
                <a:cubicBezTo>
                  <a:pt x="346" y="526"/>
                  <a:pt x="346" y="526"/>
                  <a:pt x="346" y="526"/>
                </a:cubicBezTo>
                <a:cubicBezTo>
                  <a:pt x="346" y="526"/>
                  <a:pt x="345" y="527"/>
                  <a:pt x="345" y="527"/>
                </a:cubicBezTo>
                <a:cubicBezTo>
                  <a:pt x="345" y="527"/>
                  <a:pt x="345" y="526"/>
                  <a:pt x="345" y="526"/>
                </a:cubicBezTo>
                <a:cubicBezTo>
                  <a:pt x="345" y="526"/>
                  <a:pt x="345" y="526"/>
                  <a:pt x="345" y="526"/>
                </a:cubicBezTo>
                <a:cubicBezTo>
                  <a:pt x="345" y="526"/>
                  <a:pt x="345" y="526"/>
                  <a:pt x="345" y="527"/>
                </a:cubicBezTo>
                <a:cubicBezTo>
                  <a:pt x="344" y="527"/>
                  <a:pt x="344" y="527"/>
                  <a:pt x="344" y="527"/>
                </a:cubicBezTo>
                <a:cubicBezTo>
                  <a:pt x="344" y="528"/>
                  <a:pt x="343" y="528"/>
                  <a:pt x="342" y="529"/>
                </a:cubicBezTo>
                <a:cubicBezTo>
                  <a:pt x="342" y="529"/>
                  <a:pt x="342" y="529"/>
                  <a:pt x="342" y="529"/>
                </a:cubicBezTo>
                <a:cubicBezTo>
                  <a:pt x="343" y="529"/>
                  <a:pt x="344" y="529"/>
                  <a:pt x="344" y="529"/>
                </a:cubicBezTo>
                <a:cubicBezTo>
                  <a:pt x="344" y="529"/>
                  <a:pt x="344" y="529"/>
                  <a:pt x="344" y="529"/>
                </a:cubicBezTo>
                <a:cubicBezTo>
                  <a:pt x="344" y="529"/>
                  <a:pt x="344" y="529"/>
                  <a:pt x="344" y="530"/>
                </a:cubicBezTo>
                <a:cubicBezTo>
                  <a:pt x="344" y="530"/>
                  <a:pt x="344" y="530"/>
                  <a:pt x="344" y="530"/>
                </a:cubicBezTo>
                <a:cubicBezTo>
                  <a:pt x="344" y="530"/>
                  <a:pt x="344" y="530"/>
                  <a:pt x="344" y="530"/>
                </a:cubicBezTo>
                <a:cubicBezTo>
                  <a:pt x="344" y="530"/>
                  <a:pt x="344" y="531"/>
                  <a:pt x="344" y="531"/>
                </a:cubicBezTo>
                <a:cubicBezTo>
                  <a:pt x="344" y="531"/>
                  <a:pt x="344" y="531"/>
                  <a:pt x="344" y="531"/>
                </a:cubicBezTo>
                <a:cubicBezTo>
                  <a:pt x="345" y="531"/>
                  <a:pt x="345" y="531"/>
                  <a:pt x="345" y="531"/>
                </a:cubicBezTo>
                <a:cubicBezTo>
                  <a:pt x="345" y="531"/>
                  <a:pt x="345" y="530"/>
                  <a:pt x="345" y="530"/>
                </a:cubicBezTo>
                <a:cubicBezTo>
                  <a:pt x="345" y="530"/>
                  <a:pt x="345" y="530"/>
                  <a:pt x="345" y="530"/>
                </a:cubicBezTo>
                <a:cubicBezTo>
                  <a:pt x="345" y="530"/>
                  <a:pt x="345" y="529"/>
                  <a:pt x="346" y="529"/>
                </a:cubicBezTo>
                <a:cubicBezTo>
                  <a:pt x="346" y="529"/>
                  <a:pt x="346" y="529"/>
                  <a:pt x="346" y="529"/>
                </a:cubicBezTo>
                <a:cubicBezTo>
                  <a:pt x="347" y="529"/>
                  <a:pt x="347" y="529"/>
                  <a:pt x="347" y="529"/>
                </a:cubicBezTo>
                <a:cubicBezTo>
                  <a:pt x="347" y="530"/>
                  <a:pt x="346" y="530"/>
                  <a:pt x="346" y="531"/>
                </a:cubicBezTo>
                <a:cubicBezTo>
                  <a:pt x="346" y="530"/>
                  <a:pt x="346" y="530"/>
                  <a:pt x="346" y="530"/>
                </a:cubicBezTo>
                <a:cubicBezTo>
                  <a:pt x="345" y="530"/>
                  <a:pt x="345" y="530"/>
                  <a:pt x="345" y="530"/>
                </a:cubicBezTo>
                <a:cubicBezTo>
                  <a:pt x="345" y="531"/>
                  <a:pt x="345" y="532"/>
                  <a:pt x="345" y="533"/>
                </a:cubicBezTo>
                <a:cubicBezTo>
                  <a:pt x="343" y="533"/>
                  <a:pt x="344" y="533"/>
                  <a:pt x="342" y="533"/>
                </a:cubicBezTo>
                <a:cubicBezTo>
                  <a:pt x="342" y="532"/>
                  <a:pt x="342" y="532"/>
                  <a:pt x="342" y="532"/>
                </a:cubicBezTo>
                <a:cubicBezTo>
                  <a:pt x="342" y="531"/>
                  <a:pt x="342" y="531"/>
                  <a:pt x="341" y="530"/>
                </a:cubicBezTo>
                <a:cubicBezTo>
                  <a:pt x="341" y="530"/>
                  <a:pt x="341" y="530"/>
                  <a:pt x="341" y="530"/>
                </a:cubicBezTo>
                <a:cubicBezTo>
                  <a:pt x="341" y="530"/>
                  <a:pt x="341" y="531"/>
                  <a:pt x="341" y="532"/>
                </a:cubicBezTo>
                <a:cubicBezTo>
                  <a:pt x="340" y="531"/>
                  <a:pt x="341" y="532"/>
                  <a:pt x="340" y="531"/>
                </a:cubicBezTo>
                <a:cubicBezTo>
                  <a:pt x="339" y="531"/>
                  <a:pt x="337" y="535"/>
                  <a:pt x="337" y="537"/>
                </a:cubicBezTo>
                <a:cubicBezTo>
                  <a:pt x="336" y="537"/>
                  <a:pt x="336" y="537"/>
                  <a:pt x="336" y="537"/>
                </a:cubicBezTo>
                <a:cubicBezTo>
                  <a:pt x="336" y="537"/>
                  <a:pt x="335" y="537"/>
                  <a:pt x="335" y="537"/>
                </a:cubicBezTo>
                <a:cubicBezTo>
                  <a:pt x="335" y="538"/>
                  <a:pt x="335" y="538"/>
                  <a:pt x="335" y="538"/>
                </a:cubicBezTo>
                <a:cubicBezTo>
                  <a:pt x="334" y="538"/>
                  <a:pt x="334" y="538"/>
                  <a:pt x="334" y="538"/>
                </a:cubicBezTo>
                <a:cubicBezTo>
                  <a:pt x="334" y="539"/>
                  <a:pt x="334" y="539"/>
                  <a:pt x="334" y="539"/>
                </a:cubicBezTo>
                <a:cubicBezTo>
                  <a:pt x="334" y="540"/>
                  <a:pt x="333" y="540"/>
                  <a:pt x="332" y="540"/>
                </a:cubicBezTo>
                <a:cubicBezTo>
                  <a:pt x="332" y="541"/>
                  <a:pt x="332" y="541"/>
                  <a:pt x="332" y="541"/>
                </a:cubicBezTo>
                <a:cubicBezTo>
                  <a:pt x="332" y="542"/>
                  <a:pt x="331" y="541"/>
                  <a:pt x="331" y="542"/>
                </a:cubicBezTo>
                <a:cubicBezTo>
                  <a:pt x="331" y="542"/>
                  <a:pt x="331" y="542"/>
                  <a:pt x="331" y="542"/>
                </a:cubicBezTo>
                <a:cubicBezTo>
                  <a:pt x="331" y="543"/>
                  <a:pt x="330" y="543"/>
                  <a:pt x="329" y="544"/>
                </a:cubicBezTo>
                <a:cubicBezTo>
                  <a:pt x="329" y="544"/>
                  <a:pt x="329" y="545"/>
                  <a:pt x="330" y="545"/>
                </a:cubicBezTo>
                <a:cubicBezTo>
                  <a:pt x="329" y="545"/>
                  <a:pt x="329" y="545"/>
                  <a:pt x="329" y="545"/>
                </a:cubicBezTo>
                <a:cubicBezTo>
                  <a:pt x="328" y="545"/>
                  <a:pt x="328" y="546"/>
                  <a:pt x="327" y="547"/>
                </a:cubicBezTo>
                <a:cubicBezTo>
                  <a:pt x="328" y="547"/>
                  <a:pt x="328" y="547"/>
                  <a:pt x="328" y="548"/>
                </a:cubicBezTo>
                <a:cubicBezTo>
                  <a:pt x="328" y="548"/>
                  <a:pt x="327" y="549"/>
                  <a:pt x="326" y="550"/>
                </a:cubicBezTo>
                <a:cubicBezTo>
                  <a:pt x="325" y="549"/>
                  <a:pt x="325" y="549"/>
                  <a:pt x="325" y="549"/>
                </a:cubicBezTo>
                <a:cubicBezTo>
                  <a:pt x="325" y="548"/>
                  <a:pt x="325" y="548"/>
                  <a:pt x="325" y="548"/>
                </a:cubicBezTo>
                <a:cubicBezTo>
                  <a:pt x="324" y="549"/>
                  <a:pt x="324" y="550"/>
                  <a:pt x="323" y="550"/>
                </a:cubicBezTo>
                <a:cubicBezTo>
                  <a:pt x="323" y="551"/>
                  <a:pt x="324" y="551"/>
                  <a:pt x="324" y="551"/>
                </a:cubicBezTo>
                <a:cubicBezTo>
                  <a:pt x="323" y="551"/>
                  <a:pt x="323" y="551"/>
                  <a:pt x="323" y="551"/>
                </a:cubicBezTo>
                <a:cubicBezTo>
                  <a:pt x="323" y="552"/>
                  <a:pt x="323" y="552"/>
                  <a:pt x="323" y="552"/>
                </a:cubicBezTo>
                <a:cubicBezTo>
                  <a:pt x="323" y="552"/>
                  <a:pt x="322" y="553"/>
                  <a:pt x="322" y="553"/>
                </a:cubicBezTo>
                <a:cubicBezTo>
                  <a:pt x="322" y="554"/>
                  <a:pt x="323" y="553"/>
                  <a:pt x="322" y="554"/>
                </a:cubicBezTo>
                <a:cubicBezTo>
                  <a:pt x="321" y="554"/>
                  <a:pt x="321" y="554"/>
                  <a:pt x="321" y="555"/>
                </a:cubicBezTo>
                <a:cubicBezTo>
                  <a:pt x="321" y="555"/>
                  <a:pt x="321" y="555"/>
                  <a:pt x="321" y="556"/>
                </a:cubicBezTo>
                <a:cubicBezTo>
                  <a:pt x="321" y="556"/>
                  <a:pt x="320" y="556"/>
                  <a:pt x="320" y="556"/>
                </a:cubicBezTo>
                <a:cubicBezTo>
                  <a:pt x="320" y="557"/>
                  <a:pt x="320" y="557"/>
                  <a:pt x="320" y="557"/>
                </a:cubicBezTo>
                <a:cubicBezTo>
                  <a:pt x="320" y="558"/>
                  <a:pt x="320" y="558"/>
                  <a:pt x="321" y="558"/>
                </a:cubicBezTo>
                <a:cubicBezTo>
                  <a:pt x="320" y="559"/>
                  <a:pt x="320" y="559"/>
                  <a:pt x="320" y="559"/>
                </a:cubicBezTo>
                <a:cubicBezTo>
                  <a:pt x="320" y="559"/>
                  <a:pt x="320" y="559"/>
                  <a:pt x="320" y="559"/>
                </a:cubicBezTo>
                <a:cubicBezTo>
                  <a:pt x="320" y="559"/>
                  <a:pt x="320" y="559"/>
                  <a:pt x="320" y="558"/>
                </a:cubicBezTo>
                <a:cubicBezTo>
                  <a:pt x="319" y="558"/>
                  <a:pt x="319" y="558"/>
                  <a:pt x="319" y="558"/>
                </a:cubicBezTo>
                <a:cubicBezTo>
                  <a:pt x="319" y="559"/>
                  <a:pt x="319" y="559"/>
                  <a:pt x="319" y="560"/>
                </a:cubicBezTo>
                <a:cubicBezTo>
                  <a:pt x="319" y="560"/>
                  <a:pt x="318" y="560"/>
                  <a:pt x="318" y="561"/>
                </a:cubicBezTo>
                <a:cubicBezTo>
                  <a:pt x="317" y="562"/>
                  <a:pt x="317" y="562"/>
                  <a:pt x="316" y="563"/>
                </a:cubicBezTo>
                <a:cubicBezTo>
                  <a:pt x="316" y="563"/>
                  <a:pt x="316" y="563"/>
                  <a:pt x="316" y="563"/>
                </a:cubicBezTo>
                <a:cubicBezTo>
                  <a:pt x="316" y="563"/>
                  <a:pt x="316" y="564"/>
                  <a:pt x="315" y="564"/>
                </a:cubicBezTo>
                <a:cubicBezTo>
                  <a:pt x="315" y="564"/>
                  <a:pt x="315" y="564"/>
                  <a:pt x="315" y="564"/>
                </a:cubicBezTo>
                <a:cubicBezTo>
                  <a:pt x="315" y="564"/>
                  <a:pt x="315" y="564"/>
                  <a:pt x="315" y="564"/>
                </a:cubicBezTo>
                <a:cubicBezTo>
                  <a:pt x="314" y="565"/>
                  <a:pt x="314" y="564"/>
                  <a:pt x="314" y="564"/>
                </a:cubicBezTo>
                <a:cubicBezTo>
                  <a:pt x="314" y="565"/>
                  <a:pt x="314" y="565"/>
                  <a:pt x="314" y="565"/>
                </a:cubicBezTo>
                <a:cubicBezTo>
                  <a:pt x="313" y="565"/>
                  <a:pt x="313" y="566"/>
                  <a:pt x="312" y="567"/>
                </a:cubicBezTo>
                <a:cubicBezTo>
                  <a:pt x="312" y="567"/>
                  <a:pt x="312" y="567"/>
                  <a:pt x="312" y="567"/>
                </a:cubicBezTo>
                <a:cubicBezTo>
                  <a:pt x="312" y="566"/>
                  <a:pt x="312" y="566"/>
                  <a:pt x="312" y="566"/>
                </a:cubicBezTo>
                <a:cubicBezTo>
                  <a:pt x="312" y="565"/>
                  <a:pt x="312" y="565"/>
                  <a:pt x="312" y="565"/>
                </a:cubicBezTo>
                <a:cubicBezTo>
                  <a:pt x="312" y="565"/>
                  <a:pt x="311" y="564"/>
                  <a:pt x="311" y="565"/>
                </a:cubicBezTo>
                <a:cubicBezTo>
                  <a:pt x="309" y="565"/>
                  <a:pt x="311" y="566"/>
                  <a:pt x="310" y="566"/>
                </a:cubicBezTo>
                <a:cubicBezTo>
                  <a:pt x="310" y="567"/>
                  <a:pt x="310" y="567"/>
                  <a:pt x="310" y="568"/>
                </a:cubicBezTo>
                <a:cubicBezTo>
                  <a:pt x="310" y="568"/>
                  <a:pt x="310" y="568"/>
                  <a:pt x="310" y="568"/>
                </a:cubicBezTo>
                <a:cubicBezTo>
                  <a:pt x="310" y="568"/>
                  <a:pt x="310" y="568"/>
                  <a:pt x="310" y="568"/>
                </a:cubicBezTo>
                <a:cubicBezTo>
                  <a:pt x="310" y="567"/>
                  <a:pt x="310" y="567"/>
                  <a:pt x="310" y="567"/>
                </a:cubicBezTo>
                <a:cubicBezTo>
                  <a:pt x="311" y="568"/>
                  <a:pt x="311" y="568"/>
                  <a:pt x="311" y="568"/>
                </a:cubicBezTo>
                <a:cubicBezTo>
                  <a:pt x="311" y="567"/>
                  <a:pt x="311" y="567"/>
                  <a:pt x="311" y="567"/>
                </a:cubicBezTo>
                <a:cubicBezTo>
                  <a:pt x="311" y="566"/>
                  <a:pt x="311" y="566"/>
                  <a:pt x="311" y="566"/>
                </a:cubicBezTo>
                <a:cubicBezTo>
                  <a:pt x="311" y="566"/>
                  <a:pt x="311" y="566"/>
                  <a:pt x="311" y="566"/>
                </a:cubicBezTo>
                <a:cubicBezTo>
                  <a:pt x="311" y="567"/>
                  <a:pt x="311" y="567"/>
                  <a:pt x="311" y="567"/>
                </a:cubicBezTo>
                <a:cubicBezTo>
                  <a:pt x="311" y="568"/>
                  <a:pt x="311" y="568"/>
                  <a:pt x="310" y="569"/>
                </a:cubicBezTo>
                <a:cubicBezTo>
                  <a:pt x="310" y="569"/>
                  <a:pt x="310" y="569"/>
                  <a:pt x="309" y="569"/>
                </a:cubicBezTo>
                <a:cubicBezTo>
                  <a:pt x="309" y="569"/>
                  <a:pt x="309" y="569"/>
                  <a:pt x="309" y="569"/>
                </a:cubicBezTo>
                <a:cubicBezTo>
                  <a:pt x="309" y="570"/>
                  <a:pt x="309" y="570"/>
                  <a:pt x="309" y="570"/>
                </a:cubicBezTo>
                <a:cubicBezTo>
                  <a:pt x="307" y="572"/>
                  <a:pt x="307" y="572"/>
                  <a:pt x="307" y="572"/>
                </a:cubicBezTo>
                <a:cubicBezTo>
                  <a:pt x="307" y="572"/>
                  <a:pt x="307" y="572"/>
                  <a:pt x="308" y="573"/>
                </a:cubicBezTo>
                <a:cubicBezTo>
                  <a:pt x="307" y="573"/>
                  <a:pt x="307" y="573"/>
                  <a:pt x="307" y="573"/>
                </a:cubicBezTo>
                <a:cubicBezTo>
                  <a:pt x="307" y="573"/>
                  <a:pt x="307" y="573"/>
                  <a:pt x="307" y="573"/>
                </a:cubicBezTo>
                <a:cubicBezTo>
                  <a:pt x="307" y="572"/>
                  <a:pt x="307" y="571"/>
                  <a:pt x="307" y="570"/>
                </a:cubicBezTo>
                <a:cubicBezTo>
                  <a:pt x="308" y="571"/>
                  <a:pt x="308" y="571"/>
                  <a:pt x="308" y="571"/>
                </a:cubicBezTo>
                <a:cubicBezTo>
                  <a:pt x="308" y="571"/>
                  <a:pt x="308" y="571"/>
                  <a:pt x="308" y="571"/>
                </a:cubicBezTo>
                <a:cubicBezTo>
                  <a:pt x="308" y="570"/>
                  <a:pt x="307" y="569"/>
                  <a:pt x="308" y="569"/>
                </a:cubicBezTo>
                <a:cubicBezTo>
                  <a:pt x="308" y="568"/>
                  <a:pt x="308" y="568"/>
                  <a:pt x="308" y="568"/>
                </a:cubicBezTo>
                <a:cubicBezTo>
                  <a:pt x="307" y="568"/>
                  <a:pt x="307" y="568"/>
                  <a:pt x="307" y="568"/>
                </a:cubicBezTo>
                <a:cubicBezTo>
                  <a:pt x="307" y="569"/>
                  <a:pt x="307" y="568"/>
                  <a:pt x="307" y="569"/>
                </a:cubicBezTo>
                <a:cubicBezTo>
                  <a:pt x="307" y="569"/>
                  <a:pt x="307" y="569"/>
                  <a:pt x="306" y="569"/>
                </a:cubicBezTo>
                <a:cubicBezTo>
                  <a:pt x="306" y="569"/>
                  <a:pt x="306" y="569"/>
                  <a:pt x="306" y="570"/>
                </a:cubicBezTo>
                <a:cubicBezTo>
                  <a:pt x="305" y="570"/>
                  <a:pt x="305" y="570"/>
                  <a:pt x="304" y="571"/>
                </a:cubicBezTo>
                <a:cubicBezTo>
                  <a:pt x="304" y="571"/>
                  <a:pt x="304" y="571"/>
                  <a:pt x="304" y="571"/>
                </a:cubicBezTo>
                <a:cubicBezTo>
                  <a:pt x="304" y="571"/>
                  <a:pt x="303" y="571"/>
                  <a:pt x="303" y="571"/>
                </a:cubicBezTo>
                <a:cubicBezTo>
                  <a:pt x="303" y="572"/>
                  <a:pt x="303" y="572"/>
                  <a:pt x="303" y="573"/>
                </a:cubicBezTo>
                <a:cubicBezTo>
                  <a:pt x="303" y="573"/>
                  <a:pt x="303" y="573"/>
                  <a:pt x="303" y="573"/>
                </a:cubicBezTo>
                <a:cubicBezTo>
                  <a:pt x="303" y="573"/>
                  <a:pt x="303" y="573"/>
                  <a:pt x="304" y="573"/>
                </a:cubicBezTo>
                <a:cubicBezTo>
                  <a:pt x="304" y="573"/>
                  <a:pt x="304" y="573"/>
                  <a:pt x="304" y="572"/>
                </a:cubicBezTo>
                <a:cubicBezTo>
                  <a:pt x="304" y="572"/>
                  <a:pt x="304" y="572"/>
                  <a:pt x="304" y="572"/>
                </a:cubicBezTo>
                <a:cubicBezTo>
                  <a:pt x="305" y="573"/>
                  <a:pt x="305" y="573"/>
                  <a:pt x="305" y="573"/>
                </a:cubicBezTo>
                <a:cubicBezTo>
                  <a:pt x="305" y="574"/>
                  <a:pt x="305" y="574"/>
                  <a:pt x="305" y="574"/>
                </a:cubicBezTo>
                <a:cubicBezTo>
                  <a:pt x="304" y="574"/>
                  <a:pt x="304" y="573"/>
                  <a:pt x="304" y="573"/>
                </a:cubicBezTo>
                <a:cubicBezTo>
                  <a:pt x="303" y="574"/>
                  <a:pt x="303" y="574"/>
                  <a:pt x="303" y="574"/>
                </a:cubicBezTo>
                <a:cubicBezTo>
                  <a:pt x="302" y="574"/>
                  <a:pt x="302" y="574"/>
                  <a:pt x="302" y="573"/>
                </a:cubicBezTo>
                <a:cubicBezTo>
                  <a:pt x="301" y="574"/>
                  <a:pt x="301" y="575"/>
                  <a:pt x="300" y="575"/>
                </a:cubicBezTo>
                <a:cubicBezTo>
                  <a:pt x="300" y="576"/>
                  <a:pt x="300" y="576"/>
                  <a:pt x="300" y="576"/>
                </a:cubicBezTo>
                <a:cubicBezTo>
                  <a:pt x="301" y="576"/>
                  <a:pt x="300" y="576"/>
                  <a:pt x="301" y="576"/>
                </a:cubicBezTo>
                <a:cubicBezTo>
                  <a:pt x="301" y="576"/>
                  <a:pt x="301" y="576"/>
                  <a:pt x="301" y="576"/>
                </a:cubicBezTo>
                <a:cubicBezTo>
                  <a:pt x="301" y="575"/>
                  <a:pt x="301" y="575"/>
                  <a:pt x="300" y="575"/>
                </a:cubicBezTo>
                <a:cubicBezTo>
                  <a:pt x="301" y="575"/>
                  <a:pt x="300" y="575"/>
                  <a:pt x="301" y="575"/>
                </a:cubicBezTo>
                <a:cubicBezTo>
                  <a:pt x="301" y="575"/>
                  <a:pt x="301" y="575"/>
                  <a:pt x="301" y="576"/>
                </a:cubicBezTo>
                <a:cubicBezTo>
                  <a:pt x="301" y="576"/>
                  <a:pt x="301" y="575"/>
                  <a:pt x="302" y="575"/>
                </a:cubicBezTo>
                <a:cubicBezTo>
                  <a:pt x="302" y="575"/>
                  <a:pt x="303" y="575"/>
                  <a:pt x="303" y="576"/>
                </a:cubicBezTo>
                <a:cubicBezTo>
                  <a:pt x="304" y="575"/>
                  <a:pt x="304" y="575"/>
                  <a:pt x="304" y="575"/>
                </a:cubicBezTo>
                <a:cubicBezTo>
                  <a:pt x="304" y="575"/>
                  <a:pt x="304" y="575"/>
                  <a:pt x="305" y="575"/>
                </a:cubicBezTo>
                <a:cubicBezTo>
                  <a:pt x="305" y="575"/>
                  <a:pt x="305" y="575"/>
                  <a:pt x="305" y="575"/>
                </a:cubicBezTo>
                <a:cubicBezTo>
                  <a:pt x="304" y="575"/>
                  <a:pt x="304" y="576"/>
                  <a:pt x="304" y="577"/>
                </a:cubicBezTo>
                <a:cubicBezTo>
                  <a:pt x="304" y="577"/>
                  <a:pt x="303" y="576"/>
                  <a:pt x="302" y="577"/>
                </a:cubicBezTo>
                <a:cubicBezTo>
                  <a:pt x="302" y="577"/>
                  <a:pt x="302" y="577"/>
                  <a:pt x="302" y="577"/>
                </a:cubicBezTo>
                <a:cubicBezTo>
                  <a:pt x="302" y="577"/>
                  <a:pt x="303" y="576"/>
                  <a:pt x="303" y="576"/>
                </a:cubicBezTo>
                <a:cubicBezTo>
                  <a:pt x="302" y="576"/>
                  <a:pt x="302" y="576"/>
                  <a:pt x="301" y="576"/>
                </a:cubicBezTo>
                <a:cubicBezTo>
                  <a:pt x="301" y="577"/>
                  <a:pt x="301" y="577"/>
                  <a:pt x="301" y="577"/>
                </a:cubicBezTo>
                <a:cubicBezTo>
                  <a:pt x="301" y="577"/>
                  <a:pt x="300" y="577"/>
                  <a:pt x="300" y="577"/>
                </a:cubicBezTo>
                <a:cubicBezTo>
                  <a:pt x="300" y="578"/>
                  <a:pt x="300" y="578"/>
                  <a:pt x="300" y="578"/>
                </a:cubicBezTo>
                <a:cubicBezTo>
                  <a:pt x="300" y="578"/>
                  <a:pt x="300" y="578"/>
                  <a:pt x="300" y="578"/>
                </a:cubicBezTo>
                <a:cubicBezTo>
                  <a:pt x="301" y="578"/>
                  <a:pt x="301" y="578"/>
                  <a:pt x="301" y="578"/>
                </a:cubicBezTo>
                <a:cubicBezTo>
                  <a:pt x="301" y="579"/>
                  <a:pt x="301" y="579"/>
                  <a:pt x="301" y="579"/>
                </a:cubicBezTo>
                <a:cubicBezTo>
                  <a:pt x="301" y="579"/>
                  <a:pt x="301" y="580"/>
                  <a:pt x="300" y="579"/>
                </a:cubicBezTo>
                <a:cubicBezTo>
                  <a:pt x="300" y="579"/>
                  <a:pt x="300" y="580"/>
                  <a:pt x="300" y="580"/>
                </a:cubicBezTo>
                <a:cubicBezTo>
                  <a:pt x="300" y="580"/>
                  <a:pt x="300" y="581"/>
                  <a:pt x="300" y="581"/>
                </a:cubicBezTo>
                <a:cubicBezTo>
                  <a:pt x="300" y="581"/>
                  <a:pt x="300" y="581"/>
                  <a:pt x="300" y="581"/>
                </a:cubicBezTo>
                <a:cubicBezTo>
                  <a:pt x="300" y="582"/>
                  <a:pt x="300" y="582"/>
                  <a:pt x="300" y="582"/>
                </a:cubicBezTo>
                <a:cubicBezTo>
                  <a:pt x="299" y="582"/>
                  <a:pt x="299" y="582"/>
                  <a:pt x="299" y="583"/>
                </a:cubicBezTo>
                <a:cubicBezTo>
                  <a:pt x="299" y="583"/>
                  <a:pt x="299" y="583"/>
                  <a:pt x="299" y="583"/>
                </a:cubicBezTo>
                <a:cubicBezTo>
                  <a:pt x="299" y="583"/>
                  <a:pt x="299" y="583"/>
                  <a:pt x="299" y="583"/>
                </a:cubicBezTo>
                <a:cubicBezTo>
                  <a:pt x="299" y="583"/>
                  <a:pt x="299" y="583"/>
                  <a:pt x="299" y="583"/>
                </a:cubicBezTo>
                <a:cubicBezTo>
                  <a:pt x="298" y="583"/>
                  <a:pt x="298" y="583"/>
                  <a:pt x="298" y="583"/>
                </a:cubicBezTo>
                <a:cubicBezTo>
                  <a:pt x="298" y="584"/>
                  <a:pt x="298" y="584"/>
                  <a:pt x="298" y="585"/>
                </a:cubicBezTo>
                <a:cubicBezTo>
                  <a:pt x="298" y="585"/>
                  <a:pt x="298" y="585"/>
                  <a:pt x="298" y="585"/>
                </a:cubicBezTo>
                <a:cubicBezTo>
                  <a:pt x="299" y="585"/>
                  <a:pt x="299" y="585"/>
                  <a:pt x="299" y="586"/>
                </a:cubicBezTo>
                <a:cubicBezTo>
                  <a:pt x="299" y="586"/>
                  <a:pt x="299" y="586"/>
                  <a:pt x="299" y="586"/>
                </a:cubicBezTo>
                <a:cubicBezTo>
                  <a:pt x="299" y="586"/>
                  <a:pt x="299" y="586"/>
                  <a:pt x="299" y="586"/>
                </a:cubicBezTo>
                <a:cubicBezTo>
                  <a:pt x="298" y="586"/>
                  <a:pt x="298" y="586"/>
                  <a:pt x="298" y="585"/>
                </a:cubicBezTo>
                <a:cubicBezTo>
                  <a:pt x="298" y="585"/>
                  <a:pt x="297" y="585"/>
                  <a:pt x="297" y="585"/>
                </a:cubicBezTo>
                <a:cubicBezTo>
                  <a:pt x="297" y="584"/>
                  <a:pt x="297" y="584"/>
                  <a:pt x="298" y="584"/>
                </a:cubicBezTo>
                <a:cubicBezTo>
                  <a:pt x="298" y="583"/>
                  <a:pt x="298" y="583"/>
                  <a:pt x="298" y="583"/>
                </a:cubicBezTo>
                <a:cubicBezTo>
                  <a:pt x="297" y="582"/>
                  <a:pt x="298" y="583"/>
                  <a:pt x="297" y="583"/>
                </a:cubicBezTo>
                <a:cubicBezTo>
                  <a:pt x="297" y="582"/>
                  <a:pt x="297" y="582"/>
                  <a:pt x="297" y="582"/>
                </a:cubicBezTo>
                <a:cubicBezTo>
                  <a:pt x="298" y="582"/>
                  <a:pt x="298" y="582"/>
                  <a:pt x="298" y="583"/>
                </a:cubicBezTo>
                <a:cubicBezTo>
                  <a:pt x="299" y="581"/>
                  <a:pt x="299" y="580"/>
                  <a:pt x="299" y="579"/>
                </a:cubicBezTo>
                <a:cubicBezTo>
                  <a:pt x="299" y="578"/>
                  <a:pt x="299" y="579"/>
                  <a:pt x="299" y="578"/>
                </a:cubicBezTo>
                <a:cubicBezTo>
                  <a:pt x="299" y="578"/>
                  <a:pt x="299" y="578"/>
                  <a:pt x="299" y="578"/>
                </a:cubicBezTo>
                <a:cubicBezTo>
                  <a:pt x="299" y="578"/>
                  <a:pt x="299" y="577"/>
                  <a:pt x="299" y="577"/>
                </a:cubicBezTo>
                <a:cubicBezTo>
                  <a:pt x="299" y="577"/>
                  <a:pt x="299" y="577"/>
                  <a:pt x="299" y="577"/>
                </a:cubicBezTo>
                <a:cubicBezTo>
                  <a:pt x="300" y="577"/>
                  <a:pt x="300" y="577"/>
                  <a:pt x="300" y="577"/>
                </a:cubicBezTo>
                <a:cubicBezTo>
                  <a:pt x="300" y="576"/>
                  <a:pt x="299" y="576"/>
                  <a:pt x="300" y="576"/>
                </a:cubicBezTo>
                <a:cubicBezTo>
                  <a:pt x="299" y="576"/>
                  <a:pt x="299" y="576"/>
                  <a:pt x="299" y="576"/>
                </a:cubicBezTo>
                <a:cubicBezTo>
                  <a:pt x="298" y="576"/>
                  <a:pt x="298" y="577"/>
                  <a:pt x="297" y="578"/>
                </a:cubicBezTo>
                <a:cubicBezTo>
                  <a:pt x="297" y="578"/>
                  <a:pt x="297" y="578"/>
                  <a:pt x="297" y="578"/>
                </a:cubicBezTo>
                <a:cubicBezTo>
                  <a:pt x="297" y="578"/>
                  <a:pt x="297" y="578"/>
                  <a:pt x="296" y="579"/>
                </a:cubicBezTo>
                <a:cubicBezTo>
                  <a:pt x="296" y="578"/>
                  <a:pt x="296" y="578"/>
                  <a:pt x="296" y="578"/>
                </a:cubicBezTo>
                <a:cubicBezTo>
                  <a:pt x="295" y="578"/>
                  <a:pt x="296" y="578"/>
                  <a:pt x="295" y="578"/>
                </a:cubicBezTo>
                <a:cubicBezTo>
                  <a:pt x="295" y="579"/>
                  <a:pt x="295" y="579"/>
                  <a:pt x="295" y="579"/>
                </a:cubicBezTo>
                <a:cubicBezTo>
                  <a:pt x="295" y="579"/>
                  <a:pt x="295" y="579"/>
                  <a:pt x="294" y="580"/>
                </a:cubicBezTo>
                <a:cubicBezTo>
                  <a:pt x="294" y="580"/>
                  <a:pt x="294" y="580"/>
                  <a:pt x="294" y="580"/>
                </a:cubicBezTo>
                <a:cubicBezTo>
                  <a:pt x="294" y="582"/>
                  <a:pt x="294" y="581"/>
                  <a:pt x="293" y="582"/>
                </a:cubicBezTo>
                <a:cubicBezTo>
                  <a:pt x="293" y="582"/>
                  <a:pt x="293" y="582"/>
                  <a:pt x="293" y="583"/>
                </a:cubicBezTo>
                <a:cubicBezTo>
                  <a:pt x="293" y="584"/>
                  <a:pt x="292" y="585"/>
                  <a:pt x="292" y="586"/>
                </a:cubicBezTo>
                <a:cubicBezTo>
                  <a:pt x="292" y="586"/>
                  <a:pt x="292" y="586"/>
                  <a:pt x="292" y="586"/>
                </a:cubicBezTo>
                <a:cubicBezTo>
                  <a:pt x="292" y="586"/>
                  <a:pt x="292" y="586"/>
                  <a:pt x="291" y="586"/>
                </a:cubicBezTo>
                <a:cubicBezTo>
                  <a:pt x="291" y="586"/>
                  <a:pt x="291" y="586"/>
                  <a:pt x="291" y="586"/>
                </a:cubicBezTo>
                <a:cubicBezTo>
                  <a:pt x="291" y="586"/>
                  <a:pt x="291" y="586"/>
                  <a:pt x="291" y="586"/>
                </a:cubicBezTo>
                <a:cubicBezTo>
                  <a:pt x="291" y="587"/>
                  <a:pt x="291" y="587"/>
                  <a:pt x="291" y="587"/>
                </a:cubicBezTo>
                <a:cubicBezTo>
                  <a:pt x="291" y="587"/>
                  <a:pt x="291" y="587"/>
                  <a:pt x="291" y="587"/>
                </a:cubicBezTo>
                <a:cubicBezTo>
                  <a:pt x="290" y="586"/>
                  <a:pt x="290" y="586"/>
                  <a:pt x="290" y="586"/>
                </a:cubicBezTo>
                <a:cubicBezTo>
                  <a:pt x="289" y="586"/>
                  <a:pt x="289" y="586"/>
                  <a:pt x="289" y="586"/>
                </a:cubicBezTo>
                <a:cubicBezTo>
                  <a:pt x="290" y="585"/>
                  <a:pt x="290" y="585"/>
                  <a:pt x="290" y="585"/>
                </a:cubicBezTo>
                <a:cubicBezTo>
                  <a:pt x="290" y="585"/>
                  <a:pt x="291" y="585"/>
                  <a:pt x="291" y="585"/>
                </a:cubicBezTo>
                <a:cubicBezTo>
                  <a:pt x="291" y="585"/>
                  <a:pt x="291" y="584"/>
                  <a:pt x="291" y="584"/>
                </a:cubicBezTo>
                <a:cubicBezTo>
                  <a:pt x="291" y="583"/>
                  <a:pt x="291" y="583"/>
                  <a:pt x="292" y="583"/>
                </a:cubicBezTo>
                <a:cubicBezTo>
                  <a:pt x="293" y="583"/>
                  <a:pt x="293" y="583"/>
                  <a:pt x="293" y="583"/>
                </a:cubicBezTo>
                <a:cubicBezTo>
                  <a:pt x="293" y="582"/>
                  <a:pt x="293" y="582"/>
                  <a:pt x="293" y="582"/>
                </a:cubicBezTo>
                <a:cubicBezTo>
                  <a:pt x="292" y="582"/>
                  <a:pt x="291" y="582"/>
                  <a:pt x="291" y="584"/>
                </a:cubicBezTo>
                <a:cubicBezTo>
                  <a:pt x="290" y="583"/>
                  <a:pt x="290" y="583"/>
                  <a:pt x="290" y="583"/>
                </a:cubicBezTo>
                <a:cubicBezTo>
                  <a:pt x="290" y="584"/>
                  <a:pt x="290" y="584"/>
                  <a:pt x="290" y="584"/>
                </a:cubicBezTo>
                <a:cubicBezTo>
                  <a:pt x="289" y="585"/>
                  <a:pt x="289" y="585"/>
                  <a:pt x="289" y="586"/>
                </a:cubicBezTo>
                <a:cubicBezTo>
                  <a:pt x="288" y="586"/>
                  <a:pt x="289" y="586"/>
                  <a:pt x="288" y="586"/>
                </a:cubicBezTo>
                <a:cubicBezTo>
                  <a:pt x="288" y="585"/>
                  <a:pt x="288" y="585"/>
                  <a:pt x="288" y="585"/>
                </a:cubicBezTo>
                <a:cubicBezTo>
                  <a:pt x="288" y="585"/>
                  <a:pt x="288" y="585"/>
                  <a:pt x="288" y="585"/>
                </a:cubicBezTo>
                <a:cubicBezTo>
                  <a:pt x="288" y="586"/>
                  <a:pt x="288" y="586"/>
                  <a:pt x="288" y="586"/>
                </a:cubicBezTo>
                <a:cubicBezTo>
                  <a:pt x="288" y="587"/>
                  <a:pt x="288" y="587"/>
                  <a:pt x="288" y="587"/>
                </a:cubicBezTo>
                <a:cubicBezTo>
                  <a:pt x="288" y="586"/>
                  <a:pt x="288" y="586"/>
                  <a:pt x="288" y="586"/>
                </a:cubicBezTo>
                <a:cubicBezTo>
                  <a:pt x="287" y="587"/>
                  <a:pt x="286" y="588"/>
                  <a:pt x="286" y="589"/>
                </a:cubicBezTo>
                <a:cubicBezTo>
                  <a:pt x="285" y="589"/>
                  <a:pt x="285" y="589"/>
                  <a:pt x="285" y="589"/>
                </a:cubicBezTo>
                <a:cubicBezTo>
                  <a:pt x="285" y="590"/>
                  <a:pt x="284" y="590"/>
                  <a:pt x="284" y="590"/>
                </a:cubicBezTo>
                <a:cubicBezTo>
                  <a:pt x="283" y="591"/>
                  <a:pt x="283" y="592"/>
                  <a:pt x="283" y="592"/>
                </a:cubicBezTo>
                <a:cubicBezTo>
                  <a:pt x="282" y="592"/>
                  <a:pt x="282" y="592"/>
                  <a:pt x="281" y="592"/>
                </a:cubicBezTo>
                <a:cubicBezTo>
                  <a:pt x="280" y="593"/>
                  <a:pt x="280" y="593"/>
                  <a:pt x="279" y="594"/>
                </a:cubicBezTo>
                <a:cubicBezTo>
                  <a:pt x="279" y="594"/>
                  <a:pt x="279" y="594"/>
                  <a:pt x="279" y="594"/>
                </a:cubicBezTo>
                <a:cubicBezTo>
                  <a:pt x="279" y="595"/>
                  <a:pt x="279" y="595"/>
                  <a:pt x="279" y="595"/>
                </a:cubicBezTo>
                <a:cubicBezTo>
                  <a:pt x="279" y="595"/>
                  <a:pt x="280" y="594"/>
                  <a:pt x="280" y="594"/>
                </a:cubicBezTo>
                <a:cubicBezTo>
                  <a:pt x="281" y="594"/>
                  <a:pt x="281" y="594"/>
                  <a:pt x="281" y="594"/>
                </a:cubicBezTo>
                <a:cubicBezTo>
                  <a:pt x="280" y="595"/>
                  <a:pt x="280" y="595"/>
                  <a:pt x="280" y="595"/>
                </a:cubicBezTo>
                <a:cubicBezTo>
                  <a:pt x="280" y="596"/>
                  <a:pt x="280" y="596"/>
                  <a:pt x="280" y="596"/>
                </a:cubicBezTo>
                <a:cubicBezTo>
                  <a:pt x="280" y="597"/>
                  <a:pt x="280" y="597"/>
                  <a:pt x="280" y="598"/>
                </a:cubicBezTo>
                <a:cubicBezTo>
                  <a:pt x="280" y="598"/>
                  <a:pt x="280" y="598"/>
                  <a:pt x="280" y="598"/>
                </a:cubicBezTo>
                <a:cubicBezTo>
                  <a:pt x="280" y="598"/>
                  <a:pt x="280" y="598"/>
                  <a:pt x="280" y="598"/>
                </a:cubicBezTo>
                <a:cubicBezTo>
                  <a:pt x="279" y="597"/>
                  <a:pt x="279" y="596"/>
                  <a:pt x="279" y="595"/>
                </a:cubicBezTo>
                <a:cubicBezTo>
                  <a:pt x="278" y="596"/>
                  <a:pt x="278" y="596"/>
                  <a:pt x="277" y="597"/>
                </a:cubicBezTo>
                <a:cubicBezTo>
                  <a:pt x="277" y="597"/>
                  <a:pt x="277" y="597"/>
                  <a:pt x="277" y="597"/>
                </a:cubicBezTo>
                <a:cubicBezTo>
                  <a:pt x="276" y="597"/>
                  <a:pt x="276" y="597"/>
                  <a:pt x="275" y="597"/>
                </a:cubicBezTo>
                <a:cubicBezTo>
                  <a:pt x="275" y="597"/>
                  <a:pt x="275" y="597"/>
                  <a:pt x="275" y="598"/>
                </a:cubicBezTo>
                <a:cubicBezTo>
                  <a:pt x="275" y="598"/>
                  <a:pt x="275" y="598"/>
                  <a:pt x="275" y="598"/>
                </a:cubicBezTo>
                <a:cubicBezTo>
                  <a:pt x="275" y="598"/>
                  <a:pt x="275" y="599"/>
                  <a:pt x="274" y="599"/>
                </a:cubicBezTo>
                <a:cubicBezTo>
                  <a:pt x="274" y="600"/>
                  <a:pt x="274" y="599"/>
                  <a:pt x="273" y="599"/>
                </a:cubicBezTo>
                <a:cubicBezTo>
                  <a:pt x="273" y="600"/>
                  <a:pt x="273" y="601"/>
                  <a:pt x="272" y="601"/>
                </a:cubicBezTo>
                <a:cubicBezTo>
                  <a:pt x="272" y="601"/>
                  <a:pt x="272" y="601"/>
                  <a:pt x="272" y="601"/>
                </a:cubicBezTo>
                <a:cubicBezTo>
                  <a:pt x="272" y="602"/>
                  <a:pt x="272" y="602"/>
                  <a:pt x="272" y="602"/>
                </a:cubicBezTo>
                <a:cubicBezTo>
                  <a:pt x="271" y="602"/>
                  <a:pt x="271" y="602"/>
                  <a:pt x="271" y="602"/>
                </a:cubicBezTo>
                <a:cubicBezTo>
                  <a:pt x="270" y="603"/>
                  <a:pt x="270" y="603"/>
                  <a:pt x="270" y="604"/>
                </a:cubicBezTo>
                <a:cubicBezTo>
                  <a:pt x="269" y="604"/>
                  <a:pt x="269" y="604"/>
                  <a:pt x="269" y="604"/>
                </a:cubicBezTo>
                <a:cubicBezTo>
                  <a:pt x="269" y="605"/>
                  <a:pt x="269" y="605"/>
                  <a:pt x="269" y="605"/>
                </a:cubicBezTo>
                <a:cubicBezTo>
                  <a:pt x="269" y="605"/>
                  <a:pt x="269" y="605"/>
                  <a:pt x="268" y="605"/>
                </a:cubicBezTo>
                <a:cubicBezTo>
                  <a:pt x="268" y="606"/>
                  <a:pt x="267" y="606"/>
                  <a:pt x="266" y="605"/>
                </a:cubicBezTo>
                <a:cubicBezTo>
                  <a:pt x="265" y="608"/>
                  <a:pt x="266" y="608"/>
                  <a:pt x="264" y="609"/>
                </a:cubicBezTo>
                <a:cubicBezTo>
                  <a:pt x="263" y="609"/>
                  <a:pt x="263" y="609"/>
                  <a:pt x="263" y="608"/>
                </a:cubicBezTo>
                <a:cubicBezTo>
                  <a:pt x="262" y="608"/>
                  <a:pt x="262" y="608"/>
                  <a:pt x="262" y="609"/>
                </a:cubicBezTo>
                <a:cubicBezTo>
                  <a:pt x="262" y="609"/>
                  <a:pt x="262" y="609"/>
                  <a:pt x="262" y="609"/>
                </a:cubicBezTo>
                <a:cubicBezTo>
                  <a:pt x="262" y="610"/>
                  <a:pt x="262" y="610"/>
                  <a:pt x="261" y="611"/>
                </a:cubicBezTo>
                <a:cubicBezTo>
                  <a:pt x="261" y="612"/>
                  <a:pt x="260" y="612"/>
                  <a:pt x="259" y="613"/>
                </a:cubicBezTo>
                <a:cubicBezTo>
                  <a:pt x="259" y="613"/>
                  <a:pt x="259" y="613"/>
                  <a:pt x="259" y="613"/>
                </a:cubicBezTo>
                <a:cubicBezTo>
                  <a:pt x="258" y="614"/>
                  <a:pt x="258" y="615"/>
                  <a:pt x="257" y="615"/>
                </a:cubicBezTo>
                <a:cubicBezTo>
                  <a:pt x="257" y="615"/>
                  <a:pt x="256" y="616"/>
                  <a:pt x="256" y="616"/>
                </a:cubicBezTo>
                <a:cubicBezTo>
                  <a:pt x="256" y="616"/>
                  <a:pt x="256" y="616"/>
                  <a:pt x="255" y="616"/>
                </a:cubicBezTo>
                <a:cubicBezTo>
                  <a:pt x="255" y="616"/>
                  <a:pt x="255" y="616"/>
                  <a:pt x="255" y="616"/>
                </a:cubicBezTo>
                <a:cubicBezTo>
                  <a:pt x="255" y="616"/>
                  <a:pt x="254" y="617"/>
                  <a:pt x="254" y="617"/>
                </a:cubicBezTo>
                <a:cubicBezTo>
                  <a:pt x="254" y="618"/>
                  <a:pt x="254" y="618"/>
                  <a:pt x="254" y="618"/>
                </a:cubicBezTo>
                <a:cubicBezTo>
                  <a:pt x="253" y="618"/>
                  <a:pt x="253" y="618"/>
                  <a:pt x="253" y="618"/>
                </a:cubicBezTo>
                <a:cubicBezTo>
                  <a:pt x="252" y="618"/>
                  <a:pt x="252" y="619"/>
                  <a:pt x="252" y="620"/>
                </a:cubicBezTo>
                <a:cubicBezTo>
                  <a:pt x="251" y="620"/>
                  <a:pt x="250" y="620"/>
                  <a:pt x="250" y="620"/>
                </a:cubicBezTo>
                <a:cubicBezTo>
                  <a:pt x="250" y="621"/>
                  <a:pt x="250" y="621"/>
                  <a:pt x="249" y="621"/>
                </a:cubicBezTo>
                <a:cubicBezTo>
                  <a:pt x="249" y="622"/>
                  <a:pt x="249" y="622"/>
                  <a:pt x="249" y="622"/>
                </a:cubicBezTo>
                <a:cubicBezTo>
                  <a:pt x="250" y="622"/>
                  <a:pt x="250" y="622"/>
                  <a:pt x="251" y="621"/>
                </a:cubicBezTo>
                <a:cubicBezTo>
                  <a:pt x="251" y="621"/>
                  <a:pt x="251" y="621"/>
                  <a:pt x="251" y="621"/>
                </a:cubicBezTo>
                <a:cubicBezTo>
                  <a:pt x="251" y="623"/>
                  <a:pt x="251" y="623"/>
                  <a:pt x="250" y="623"/>
                </a:cubicBezTo>
                <a:cubicBezTo>
                  <a:pt x="250" y="623"/>
                  <a:pt x="250" y="623"/>
                  <a:pt x="250" y="623"/>
                </a:cubicBezTo>
                <a:cubicBezTo>
                  <a:pt x="249" y="623"/>
                  <a:pt x="249" y="623"/>
                  <a:pt x="249" y="623"/>
                </a:cubicBezTo>
                <a:cubicBezTo>
                  <a:pt x="249" y="623"/>
                  <a:pt x="249" y="623"/>
                  <a:pt x="250" y="624"/>
                </a:cubicBezTo>
                <a:cubicBezTo>
                  <a:pt x="249" y="624"/>
                  <a:pt x="249" y="625"/>
                  <a:pt x="249" y="625"/>
                </a:cubicBezTo>
                <a:cubicBezTo>
                  <a:pt x="249" y="626"/>
                  <a:pt x="249" y="626"/>
                  <a:pt x="249" y="626"/>
                </a:cubicBezTo>
                <a:cubicBezTo>
                  <a:pt x="248" y="626"/>
                  <a:pt x="248" y="626"/>
                  <a:pt x="248" y="626"/>
                </a:cubicBezTo>
                <a:cubicBezTo>
                  <a:pt x="248" y="624"/>
                  <a:pt x="248" y="623"/>
                  <a:pt x="249" y="623"/>
                </a:cubicBezTo>
                <a:cubicBezTo>
                  <a:pt x="248" y="622"/>
                  <a:pt x="248" y="622"/>
                  <a:pt x="248" y="622"/>
                </a:cubicBezTo>
                <a:cubicBezTo>
                  <a:pt x="247" y="622"/>
                  <a:pt x="247" y="623"/>
                  <a:pt x="247" y="623"/>
                </a:cubicBezTo>
                <a:cubicBezTo>
                  <a:pt x="247" y="623"/>
                  <a:pt x="247" y="624"/>
                  <a:pt x="247" y="624"/>
                </a:cubicBezTo>
                <a:cubicBezTo>
                  <a:pt x="247" y="624"/>
                  <a:pt x="247" y="624"/>
                  <a:pt x="247" y="624"/>
                </a:cubicBezTo>
                <a:cubicBezTo>
                  <a:pt x="247" y="625"/>
                  <a:pt x="246" y="625"/>
                  <a:pt x="246" y="625"/>
                </a:cubicBezTo>
                <a:cubicBezTo>
                  <a:pt x="246" y="624"/>
                  <a:pt x="246" y="624"/>
                  <a:pt x="246" y="624"/>
                </a:cubicBezTo>
                <a:cubicBezTo>
                  <a:pt x="245" y="624"/>
                  <a:pt x="245" y="625"/>
                  <a:pt x="244" y="625"/>
                </a:cubicBezTo>
                <a:cubicBezTo>
                  <a:pt x="244" y="626"/>
                  <a:pt x="244" y="625"/>
                  <a:pt x="244" y="625"/>
                </a:cubicBezTo>
                <a:cubicBezTo>
                  <a:pt x="242" y="626"/>
                  <a:pt x="242" y="628"/>
                  <a:pt x="242" y="630"/>
                </a:cubicBezTo>
                <a:cubicBezTo>
                  <a:pt x="241" y="630"/>
                  <a:pt x="241" y="629"/>
                  <a:pt x="240" y="629"/>
                </a:cubicBezTo>
                <a:cubicBezTo>
                  <a:pt x="240" y="630"/>
                  <a:pt x="240" y="630"/>
                  <a:pt x="240" y="630"/>
                </a:cubicBezTo>
                <a:cubicBezTo>
                  <a:pt x="240" y="630"/>
                  <a:pt x="240" y="630"/>
                  <a:pt x="240" y="630"/>
                </a:cubicBezTo>
                <a:cubicBezTo>
                  <a:pt x="240" y="630"/>
                  <a:pt x="240" y="629"/>
                  <a:pt x="239" y="629"/>
                </a:cubicBezTo>
                <a:cubicBezTo>
                  <a:pt x="239" y="629"/>
                  <a:pt x="239" y="629"/>
                  <a:pt x="238" y="629"/>
                </a:cubicBezTo>
                <a:cubicBezTo>
                  <a:pt x="238" y="630"/>
                  <a:pt x="238" y="631"/>
                  <a:pt x="238" y="631"/>
                </a:cubicBezTo>
                <a:cubicBezTo>
                  <a:pt x="238" y="632"/>
                  <a:pt x="238" y="631"/>
                  <a:pt x="237" y="631"/>
                </a:cubicBezTo>
                <a:cubicBezTo>
                  <a:pt x="237" y="632"/>
                  <a:pt x="238" y="632"/>
                  <a:pt x="237" y="633"/>
                </a:cubicBezTo>
                <a:cubicBezTo>
                  <a:pt x="237" y="634"/>
                  <a:pt x="236" y="633"/>
                  <a:pt x="236" y="635"/>
                </a:cubicBezTo>
                <a:cubicBezTo>
                  <a:pt x="236" y="634"/>
                  <a:pt x="236" y="634"/>
                  <a:pt x="236" y="634"/>
                </a:cubicBezTo>
                <a:cubicBezTo>
                  <a:pt x="235" y="634"/>
                  <a:pt x="236" y="634"/>
                  <a:pt x="236" y="634"/>
                </a:cubicBezTo>
                <a:cubicBezTo>
                  <a:pt x="235" y="634"/>
                  <a:pt x="235" y="634"/>
                  <a:pt x="235" y="634"/>
                </a:cubicBezTo>
                <a:cubicBezTo>
                  <a:pt x="235" y="634"/>
                  <a:pt x="235" y="634"/>
                  <a:pt x="235" y="634"/>
                </a:cubicBezTo>
                <a:cubicBezTo>
                  <a:pt x="235" y="634"/>
                  <a:pt x="235" y="634"/>
                  <a:pt x="235" y="634"/>
                </a:cubicBezTo>
                <a:cubicBezTo>
                  <a:pt x="235" y="633"/>
                  <a:pt x="235" y="633"/>
                  <a:pt x="235" y="632"/>
                </a:cubicBezTo>
                <a:cubicBezTo>
                  <a:pt x="235" y="632"/>
                  <a:pt x="235" y="632"/>
                  <a:pt x="235" y="632"/>
                </a:cubicBezTo>
                <a:cubicBezTo>
                  <a:pt x="234" y="632"/>
                  <a:pt x="234" y="632"/>
                  <a:pt x="234" y="632"/>
                </a:cubicBezTo>
                <a:cubicBezTo>
                  <a:pt x="233" y="632"/>
                  <a:pt x="234" y="633"/>
                  <a:pt x="233" y="633"/>
                </a:cubicBezTo>
                <a:cubicBezTo>
                  <a:pt x="232" y="633"/>
                  <a:pt x="232" y="633"/>
                  <a:pt x="231" y="633"/>
                </a:cubicBezTo>
                <a:cubicBezTo>
                  <a:pt x="231" y="634"/>
                  <a:pt x="232" y="635"/>
                  <a:pt x="232" y="635"/>
                </a:cubicBezTo>
                <a:cubicBezTo>
                  <a:pt x="233" y="635"/>
                  <a:pt x="233" y="635"/>
                  <a:pt x="233" y="635"/>
                </a:cubicBezTo>
                <a:cubicBezTo>
                  <a:pt x="233" y="635"/>
                  <a:pt x="233" y="634"/>
                  <a:pt x="233" y="634"/>
                </a:cubicBezTo>
                <a:cubicBezTo>
                  <a:pt x="233" y="634"/>
                  <a:pt x="233" y="634"/>
                  <a:pt x="233" y="634"/>
                </a:cubicBezTo>
                <a:cubicBezTo>
                  <a:pt x="234" y="634"/>
                  <a:pt x="233" y="634"/>
                  <a:pt x="234" y="634"/>
                </a:cubicBezTo>
                <a:cubicBezTo>
                  <a:pt x="233" y="634"/>
                  <a:pt x="233" y="634"/>
                  <a:pt x="233" y="634"/>
                </a:cubicBezTo>
                <a:cubicBezTo>
                  <a:pt x="233" y="635"/>
                  <a:pt x="234" y="635"/>
                  <a:pt x="234" y="635"/>
                </a:cubicBezTo>
                <a:cubicBezTo>
                  <a:pt x="234" y="636"/>
                  <a:pt x="234" y="636"/>
                  <a:pt x="234" y="637"/>
                </a:cubicBezTo>
                <a:cubicBezTo>
                  <a:pt x="233" y="636"/>
                  <a:pt x="233" y="636"/>
                  <a:pt x="233" y="636"/>
                </a:cubicBezTo>
                <a:cubicBezTo>
                  <a:pt x="232" y="636"/>
                  <a:pt x="232" y="636"/>
                  <a:pt x="232" y="636"/>
                </a:cubicBezTo>
                <a:cubicBezTo>
                  <a:pt x="232" y="637"/>
                  <a:pt x="232" y="636"/>
                  <a:pt x="232" y="637"/>
                </a:cubicBezTo>
                <a:cubicBezTo>
                  <a:pt x="232" y="637"/>
                  <a:pt x="232" y="637"/>
                  <a:pt x="232" y="637"/>
                </a:cubicBezTo>
                <a:cubicBezTo>
                  <a:pt x="232" y="637"/>
                  <a:pt x="232" y="637"/>
                  <a:pt x="232" y="637"/>
                </a:cubicBezTo>
                <a:cubicBezTo>
                  <a:pt x="231" y="636"/>
                  <a:pt x="231" y="636"/>
                  <a:pt x="232" y="635"/>
                </a:cubicBezTo>
                <a:cubicBezTo>
                  <a:pt x="232" y="634"/>
                  <a:pt x="232" y="634"/>
                  <a:pt x="232" y="634"/>
                </a:cubicBezTo>
                <a:cubicBezTo>
                  <a:pt x="231" y="635"/>
                  <a:pt x="231" y="635"/>
                  <a:pt x="230" y="635"/>
                </a:cubicBezTo>
                <a:cubicBezTo>
                  <a:pt x="229" y="635"/>
                  <a:pt x="228" y="636"/>
                  <a:pt x="227" y="636"/>
                </a:cubicBezTo>
                <a:cubicBezTo>
                  <a:pt x="227" y="637"/>
                  <a:pt x="227" y="637"/>
                  <a:pt x="227" y="637"/>
                </a:cubicBezTo>
                <a:cubicBezTo>
                  <a:pt x="226" y="637"/>
                  <a:pt x="226" y="637"/>
                  <a:pt x="226" y="637"/>
                </a:cubicBezTo>
                <a:cubicBezTo>
                  <a:pt x="226" y="638"/>
                  <a:pt x="226" y="638"/>
                  <a:pt x="226" y="639"/>
                </a:cubicBezTo>
                <a:cubicBezTo>
                  <a:pt x="226" y="640"/>
                  <a:pt x="226" y="640"/>
                  <a:pt x="226" y="640"/>
                </a:cubicBezTo>
                <a:cubicBezTo>
                  <a:pt x="226" y="640"/>
                  <a:pt x="226" y="640"/>
                  <a:pt x="226" y="640"/>
                </a:cubicBezTo>
                <a:cubicBezTo>
                  <a:pt x="225" y="639"/>
                  <a:pt x="225" y="639"/>
                  <a:pt x="225" y="638"/>
                </a:cubicBezTo>
                <a:cubicBezTo>
                  <a:pt x="224" y="638"/>
                  <a:pt x="224" y="638"/>
                  <a:pt x="224" y="639"/>
                </a:cubicBezTo>
                <a:cubicBezTo>
                  <a:pt x="224" y="639"/>
                  <a:pt x="224" y="639"/>
                  <a:pt x="224" y="640"/>
                </a:cubicBezTo>
                <a:cubicBezTo>
                  <a:pt x="224" y="640"/>
                  <a:pt x="224" y="640"/>
                  <a:pt x="224" y="640"/>
                </a:cubicBezTo>
                <a:cubicBezTo>
                  <a:pt x="224" y="640"/>
                  <a:pt x="223" y="640"/>
                  <a:pt x="223" y="640"/>
                </a:cubicBezTo>
                <a:cubicBezTo>
                  <a:pt x="223" y="641"/>
                  <a:pt x="223" y="641"/>
                  <a:pt x="223" y="642"/>
                </a:cubicBezTo>
                <a:cubicBezTo>
                  <a:pt x="222" y="642"/>
                  <a:pt x="223" y="642"/>
                  <a:pt x="222" y="642"/>
                </a:cubicBezTo>
                <a:cubicBezTo>
                  <a:pt x="222" y="642"/>
                  <a:pt x="222" y="642"/>
                  <a:pt x="222" y="642"/>
                </a:cubicBezTo>
                <a:cubicBezTo>
                  <a:pt x="222" y="641"/>
                  <a:pt x="222" y="641"/>
                  <a:pt x="223" y="641"/>
                </a:cubicBezTo>
                <a:cubicBezTo>
                  <a:pt x="222" y="641"/>
                  <a:pt x="222" y="641"/>
                  <a:pt x="222" y="641"/>
                </a:cubicBezTo>
                <a:cubicBezTo>
                  <a:pt x="222" y="640"/>
                  <a:pt x="221" y="641"/>
                  <a:pt x="220" y="641"/>
                </a:cubicBezTo>
                <a:cubicBezTo>
                  <a:pt x="220" y="642"/>
                  <a:pt x="220" y="643"/>
                  <a:pt x="220" y="643"/>
                </a:cubicBezTo>
                <a:cubicBezTo>
                  <a:pt x="219" y="643"/>
                  <a:pt x="219" y="643"/>
                  <a:pt x="219" y="643"/>
                </a:cubicBezTo>
                <a:cubicBezTo>
                  <a:pt x="219" y="643"/>
                  <a:pt x="219" y="643"/>
                  <a:pt x="219" y="643"/>
                </a:cubicBezTo>
                <a:cubicBezTo>
                  <a:pt x="219" y="643"/>
                  <a:pt x="219" y="643"/>
                  <a:pt x="219" y="643"/>
                </a:cubicBezTo>
                <a:cubicBezTo>
                  <a:pt x="219" y="643"/>
                  <a:pt x="219" y="643"/>
                  <a:pt x="220" y="642"/>
                </a:cubicBezTo>
                <a:cubicBezTo>
                  <a:pt x="218" y="641"/>
                  <a:pt x="218" y="644"/>
                  <a:pt x="217" y="643"/>
                </a:cubicBezTo>
                <a:cubicBezTo>
                  <a:pt x="217" y="644"/>
                  <a:pt x="217" y="644"/>
                  <a:pt x="217" y="644"/>
                </a:cubicBezTo>
                <a:cubicBezTo>
                  <a:pt x="217" y="644"/>
                  <a:pt x="217" y="644"/>
                  <a:pt x="217" y="644"/>
                </a:cubicBezTo>
                <a:cubicBezTo>
                  <a:pt x="217" y="645"/>
                  <a:pt x="217" y="644"/>
                  <a:pt x="216" y="645"/>
                </a:cubicBezTo>
                <a:cubicBezTo>
                  <a:pt x="216" y="646"/>
                  <a:pt x="216" y="647"/>
                  <a:pt x="216" y="647"/>
                </a:cubicBezTo>
                <a:cubicBezTo>
                  <a:pt x="215" y="648"/>
                  <a:pt x="215" y="647"/>
                  <a:pt x="214" y="647"/>
                </a:cubicBezTo>
                <a:cubicBezTo>
                  <a:pt x="214" y="647"/>
                  <a:pt x="214" y="647"/>
                  <a:pt x="214" y="647"/>
                </a:cubicBezTo>
                <a:cubicBezTo>
                  <a:pt x="214" y="647"/>
                  <a:pt x="215" y="647"/>
                  <a:pt x="215" y="646"/>
                </a:cubicBezTo>
                <a:cubicBezTo>
                  <a:pt x="215" y="646"/>
                  <a:pt x="215" y="645"/>
                  <a:pt x="215" y="645"/>
                </a:cubicBezTo>
                <a:cubicBezTo>
                  <a:pt x="215" y="644"/>
                  <a:pt x="215" y="644"/>
                  <a:pt x="215" y="644"/>
                </a:cubicBezTo>
                <a:cubicBezTo>
                  <a:pt x="215" y="644"/>
                  <a:pt x="215" y="644"/>
                  <a:pt x="215" y="644"/>
                </a:cubicBezTo>
                <a:cubicBezTo>
                  <a:pt x="214" y="644"/>
                  <a:pt x="213" y="646"/>
                  <a:pt x="212" y="646"/>
                </a:cubicBezTo>
                <a:cubicBezTo>
                  <a:pt x="212" y="646"/>
                  <a:pt x="212" y="647"/>
                  <a:pt x="212" y="647"/>
                </a:cubicBezTo>
                <a:cubicBezTo>
                  <a:pt x="212" y="647"/>
                  <a:pt x="212" y="647"/>
                  <a:pt x="211" y="647"/>
                </a:cubicBezTo>
                <a:cubicBezTo>
                  <a:pt x="211" y="647"/>
                  <a:pt x="211" y="647"/>
                  <a:pt x="210" y="648"/>
                </a:cubicBezTo>
                <a:cubicBezTo>
                  <a:pt x="210" y="648"/>
                  <a:pt x="209" y="648"/>
                  <a:pt x="208" y="649"/>
                </a:cubicBezTo>
                <a:cubicBezTo>
                  <a:pt x="208" y="649"/>
                  <a:pt x="208" y="649"/>
                  <a:pt x="208" y="649"/>
                </a:cubicBezTo>
                <a:cubicBezTo>
                  <a:pt x="207" y="650"/>
                  <a:pt x="206" y="650"/>
                  <a:pt x="206" y="651"/>
                </a:cubicBezTo>
                <a:cubicBezTo>
                  <a:pt x="205" y="651"/>
                  <a:pt x="205" y="651"/>
                  <a:pt x="204" y="651"/>
                </a:cubicBezTo>
                <a:cubicBezTo>
                  <a:pt x="204" y="651"/>
                  <a:pt x="204" y="651"/>
                  <a:pt x="204" y="651"/>
                </a:cubicBezTo>
                <a:cubicBezTo>
                  <a:pt x="203" y="651"/>
                  <a:pt x="203" y="651"/>
                  <a:pt x="203" y="652"/>
                </a:cubicBezTo>
                <a:cubicBezTo>
                  <a:pt x="202" y="652"/>
                  <a:pt x="202" y="652"/>
                  <a:pt x="202" y="652"/>
                </a:cubicBezTo>
                <a:cubicBezTo>
                  <a:pt x="202" y="653"/>
                  <a:pt x="202" y="652"/>
                  <a:pt x="202" y="653"/>
                </a:cubicBezTo>
                <a:cubicBezTo>
                  <a:pt x="202" y="653"/>
                  <a:pt x="202" y="653"/>
                  <a:pt x="202" y="653"/>
                </a:cubicBezTo>
                <a:cubicBezTo>
                  <a:pt x="202" y="653"/>
                  <a:pt x="202" y="653"/>
                  <a:pt x="201" y="653"/>
                </a:cubicBezTo>
                <a:cubicBezTo>
                  <a:pt x="201" y="654"/>
                  <a:pt x="201" y="654"/>
                  <a:pt x="199" y="654"/>
                </a:cubicBezTo>
                <a:cubicBezTo>
                  <a:pt x="200" y="655"/>
                  <a:pt x="200" y="654"/>
                  <a:pt x="200" y="655"/>
                </a:cubicBezTo>
                <a:cubicBezTo>
                  <a:pt x="200" y="655"/>
                  <a:pt x="200" y="655"/>
                  <a:pt x="200" y="655"/>
                </a:cubicBezTo>
                <a:cubicBezTo>
                  <a:pt x="199" y="655"/>
                  <a:pt x="199" y="656"/>
                  <a:pt x="199" y="656"/>
                </a:cubicBezTo>
                <a:cubicBezTo>
                  <a:pt x="199" y="656"/>
                  <a:pt x="199" y="656"/>
                  <a:pt x="199" y="656"/>
                </a:cubicBezTo>
                <a:cubicBezTo>
                  <a:pt x="199" y="655"/>
                  <a:pt x="199" y="655"/>
                  <a:pt x="199" y="655"/>
                </a:cubicBezTo>
                <a:cubicBezTo>
                  <a:pt x="198" y="655"/>
                  <a:pt x="198" y="655"/>
                  <a:pt x="198" y="655"/>
                </a:cubicBezTo>
                <a:cubicBezTo>
                  <a:pt x="198" y="655"/>
                  <a:pt x="198" y="654"/>
                  <a:pt x="198" y="654"/>
                </a:cubicBezTo>
                <a:cubicBezTo>
                  <a:pt x="198" y="654"/>
                  <a:pt x="198" y="654"/>
                  <a:pt x="198" y="654"/>
                </a:cubicBezTo>
                <a:cubicBezTo>
                  <a:pt x="198" y="654"/>
                  <a:pt x="194" y="655"/>
                  <a:pt x="194" y="655"/>
                </a:cubicBezTo>
                <a:cubicBezTo>
                  <a:pt x="193" y="655"/>
                  <a:pt x="193" y="656"/>
                  <a:pt x="192" y="657"/>
                </a:cubicBezTo>
                <a:cubicBezTo>
                  <a:pt x="192" y="657"/>
                  <a:pt x="192" y="656"/>
                  <a:pt x="192" y="656"/>
                </a:cubicBezTo>
                <a:cubicBezTo>
                  <a:pt x="191" y="656"/>
                  <a:pt x="191" y="656"/>
                  <a:pt x="191" y="657"/>
                </a:cubicBezTo>
                <a:cubicBezTo>
                  <a:pt x="191" y="657"/>
                  <a:pt x="191" y="658"/>
                  <a:pt x="191" y="658"/>
                </a:cubicBezTo>
                <a:cubicBezTo>
                  <a:pt x="190" y="658"/>
                  <a:pt x="190" y="658"/>
                  <a:pt x="189" y="659"/>
                </a:cubicBezTo>
                <a:cubicBezTo>
                  <a:pt x="189" y="658"/>
                  <a:pt x="189" y="658"/>
                  <a:pt x="189" y="658"/>
                </a:cubicBezTo>
                <a:cubicBezTo>
                  <a:pt x="188" y="658"/>
                  <a:pt x="188" y="658"/>
                  <a:pt x="187" y="658"/>
                </a:cubicBezTo>
                <a:cubicBezTo>
                  <a:pt x="187" y="658"/>
                  <a:pt x="187" y="659"/>
                  <a:pt x="187" y="659"/>
                </a:cubicBezTo>
                <a:cubicBezTo>
                  <a:pt x="187" y="660"/>
                  <a:pt x="186" y="660"/>
                  <a:pt x="186" y="661"/>
                </a:cubicBezTo>
                <a:cubicBezTo>
                  <a:pt x="186" y="661"/>
                  <a:pt x="186" y="661"/>
                  <a:pt x="186" y="661"/>
                </a:cubicBezTo>
                <a:cubicBezTo>
                  <a:pt x="186" y="660"/>
                  <a:pt x="186" y="661"/>
                  <a:pt x="186" y="660"/>
                </a:cubicBezTo>
                <a:cubicBezTo>
                  <a:pt x="186" y="660"/>
                  <a:pt x="186" y="660"/>
                  <a:pt x="186" y="660"/>
                </a:cubicBezTo>
                <a:cubicBezTo>
                  <a:pt x="186" y="660"/>
                  <a:pt x="186" y="660"/>
                  <a:pt x="186" y="660"/>
                </a:cubicBezTo>
                <a:cubicBezTo>
                  <a:pt x="185" y="660"/>
                  <a:pt x="185" y="660"/>
                  <a:pt x="185" y="660"/>
                </a:cubicBezTo>
                <a:cubicBezTo>
                  <a:pt x="185" y="660"/>
                  <a:pt x="185" y="660"/>
                  <a:pt x="185" y="661"/>
                </a:cubicBezTo>
                <a:cubicBezTo>
                  <a:pt x="184" y="661"/>
                  <a:pt x="184" y="660"/>
                  <a:pt x="183" y="661"/>
                </a:cubicBezTo>
                <a:cubicBezTo>
                  <a:pt x="183" y="660"/>
                  <a:pt x="183" y="660"/>
                  <a:pt x="183" y="660"/>
                </a:cubicBezTo>
                <a:cubicBezTo>
                  <a:pt x="183" y="660"/>
                  <a:pt x="183" y="661"/>
                  <a:pt x="183" y="661"/>
                </a:cubicBezTo>
                <a:cubicBezTo>
                  <a:pt x="182" y="661"/>
                  <a:pt x="182" y="661"/>
                  <a:pt x="182" y="661"/>
                </a:cubicBezTo>
                <a:cubicBezTo>
                  <a:pt x="182" y="661"/>
                  <a:pt x="182" y="660"/>
                  <a:pt x="182" y="660"/>
                </a:cubicBezTo>
                <a:cubicBezTo>
                  <a:pt x="181" y="660"/>
                  <a:pt x="181" y="660"/>
                  <a:pt x="181" y="660"/>
                </a:cubicBezTo>
                <a:cubicBezTo>
                  <a:pt x="181" y="660"/>
                  <a:pt x="181" y="660"/>
                  <a:pt x="180" y="660"/>
                </a:cubicBezTo>
                <a:cubicBezTo>
                  <a:pt x="180" y="660"/>
                  <a:pt x="180" y="661"/>
                  <a:pt x="180" y="661"/>
                </a:cubicBezTo>
                <a:cubicBezTo>
                  <a:pt x="180" y="661"/>
                  <a:pt x="179" y="661"/>
                  <a:pt x="179" y="661"/>
                </a:cubicBezTo>
                <a:cubicBezTo>
                  <a:pt x="179" y="661"/>
                  <a:pt x="179" y="661"/>
                  <a:pt x="178" y="662"/>
                </a:cubicBezTo>
                <a:cubicBezTo>
                  <a:pt x="178" y="662"/>
                  <a:pt x="177" y="661"/>
                  <a:pt x="176" y="662"/>
                </a:cubicBezTo>
                <a:cubicBezTo>
                  <a:pt x="175" y="662"/>
                  <a:pt x="175" y="662"/>
                  <a:pt x="175" y="662"/>
                </a:cubicBezTo>
                <a:cubicBezTo>
                  <a:pt x="175" y="663"/>
                  <a:pt x="175" y="663"/>
                  <a:pt x="175" y="663"/>
                </a:cubicBezTo>
                <a:cubicBezTo>
                  <a:pt x="175" y="663"/>
                  <a:pt x="174" y="662"/>
                  <a:pt x="174" y="662"/>
                </a:cubicBezTo>
                <a:cubicBezTo>
                  <a:pt x="174" y="662"/>
                  <a:pt x="174" y="662"/>
                  <a:pt x="174" y="662"/>
                </a:cubicBezTo>
                <a:cubicBezTo>
                  <a:pt x="174" y="663"/>
                  <a:pt x="173" y="663"/>
                  <a:pt x="173" y="664"/>
                </a:cubicBezTo>
                <a:cubicBezTo>
                  <a:pt x="172" y="664"/>
                  <a:pt x="172" y="664"/>
                  <a:pt x="172" y="664"/>
                </a:cubicBezTo>
                <a:cubicBezTo>
                  <a:pt x="171" y="664"/>
                  <a:pt x="171" y="664"/>
                  <a:pt x="171" y="665"/>
                </a:cubicBezTo>
                <a:cubicBezTo>
                  <a:pt x="170" y="664"/>
                  <a:pt x="170" y="664"/>
                  <a:pt x="169" y="664"/>
                </a:cubicBezTo>
                <a:cubicBezTo>
                  <a:pt x="169" y="663"/>
                  <a:pt x="169" y="663"/>
                  <a:pt x="169" y="662"/>
                </a:cubicBezTo>
                <a:cubicBezTo>
                  <a:pt x="169" y="662"/>
                  <a:pt x="170" y="662"/>
                  <a:pt x="170" y="662"/>
                </a:cubicBezTo>
                <a:cubicBezTo>
                  <a:pt x="170" y="662"/>
                  <a:pt x="170" y="662"/>
                  <a:pt x="170" y="661"/>
                </a:cubicBezTo>
                <a:cubicBezTo>
                  <a:pt x="170" y="661"/>
                  <a:pt x="169" y="661"/>
                  <a:pt x="169" y="661"/>
                </a:cubicBezTo>
                <a:cubicBezTo>
                  <a:pt x="168" y="662"/>
                  <a:pt x="168" y="664"/>
                  <a:pt x="167" y="665"/>
                </a:cubicBezTo>
                <a:cubicBezTo>
                  <a:pt x="166" y="665"/>
                  <a:pt x="165" y="664"/>
                  <a:pt x="163" y="665"/>
                </a:cubicBezTo>
                <a:cubicBezTo>
                  <a:pt x="163" y="665"/>
                  <a:pt x="163" y="665"/>
                  <a:pt x="163" y="665"/>
                </a:cubicBezTo>
                <a:cubicBezTo>
                  <a:pt x="163" y="664"/>
                  <a:pt x="163" y="664"/>
                  <a:pt x="163" y="664"/>
                </a:cubicBezTo>
                <a:cubicBezTo>
                  <a:pt x="162" y="665"/>
                  <a:pt x="162" y="665"/>
                  <a:pt x="162" y="666"/>
                </a:cubicBezTo>
                <a:cubicBezTo>
                  <a:pt x="161" y="666"/>
                  <a:pt x="161" y="666"/>
                  <a:pt x="161" y="666"/>
                </a:cubicBezTo>
                <a:cubicBezTo>
                  <a:pt x="161" y="666"/>
                  <a:pt x="161" y="666"/>
                  <a:pt x="162" y="666"/>
                </a:cubicBezTo>
                <a:cubicBezTo>
                  <a:pt x="162" y="666"/>
                  <a:pt x="162" y="666"/>
                  <a:pt x="162" y="666"/>
                </a:cubicBezTo>
                <a:cubicBezTo>
                  <a:pt x="162" y="665"/>
                  <a:pt x="161" y="665"/>
                  <a:pt x="160" y="665"/>
                </a:cubicBezTo>
                <a:cubicBezTo>
                  <a:pt x="160" y="665"/>
                  <a:pt x="160" y="665"/>
                  <a:pt x="160" y="665"/>
                </a:cubicBezTo>
                <a:cubicBezTo>
                  <a:pt x="160" y="665"/>
                  <a:pt x="160" y="666"/>
                  <a:pt x="160" y="666"/>
                </a:cubicBezTo>
                <a:cubicBezTo>
                  <a:pt x="160" y="666"/>
                  <a:pt x="160" y="666"/>
                  <a:pt x="160" y="666"/>
                </a:cubicBezTo>
                <a:cubicBezTo>
                  <a:pt x="161" y="666"/>
                  <a:pt x="161" y="666"/>
                  <a:pt x="161" y="666"/>
                </a:cubicBezTo>
                <a:cubicBezTo>
                  <a:pt x="161" y="667"/>
                  <a:pt x="161" y="666"/>
                  <a:pt x="161" y="667"/>
                </a:cubicBezTo>
                <a:cubicBezTo>
                  <a:pt x="161" y="668"/>
                  <a:pt x="161" y="668"/>
                  <a:pt x="161" y="668"/>
                </a:cubicBezTo>
                <a:cubicBezTo>
                  <a:pt x="159" y="667"/>
                  <a:pt x="160" y="668"/>
                  <a:pt x="159" y="668"/>
                </a:cubicBezTo>
                <a:cubicBezTo>
                  <a:pt x="158" y="668"/>
                  <a:pt x="158" y="668"/>
                  <a:pt x="158" y="668"/>
                </a:cubicBezTo>
                <a:cubicBezTo>
                  <a:pt x="158" y="668"/>
                  <a:pt x="158" y="668"/>
                  <a:pt x="158" y="668"/>
                </a:cubicBezTo>
                <a:cubicBezTo>
                  <a:pt x="158" y="667"/>
                  <a:pt x="158" y="666"/>
                  <a:pt x="159" y="665"/>
                </a:cubicBezTo>
                <a:cubicBezTo>
                  <a:pt x="159" y="664"/>
                  <a:pt x="158" y="664"/>
                  <a:pt x="158" y="664"/>
                </a:cubicBezTo>
                <a:cubicBezTo>
                  <a:pt x="158" y="664"/>
                  <a:pt x="158" y="664"/>
                  <a:pt x="157" y="664"/>
                </a:cubicBezTo>
                <a:cubicBezTo>
                  <a:pt x="157" y="664"/>
                  <a:pt x="157" y="664"/>
                  <a:pt x="156" y="665"/>
                </a:cubicBezTo>
                <a:cubicBezTo>
                  <a:pt x="156" y="665"/>
                  <a:pt x="156" y="665"/>
                  <a:pt x="156" y="666"/>
                </a:cubicBezTo>
                <a:cubicBezTo>
                  <a:pt x="155" y="666"/>
                  <a:pt x="155" y="666"/>
                  <a:pt x="155" y="667"/>
                </a:cubicBezTo>
                <a:cubicBezTo>
                  <a:pt x="155" y="667"/>
                  <a:pt x="155" y="667"/>
                  <a:pt x="155" y="667"/>
                </a:cubicBezTo>
                <a:cubicBezTo>
                  <a:pt x="155" y="668"/>
                  <a:pt x="154" y="668"/>
                  <a:pt x="154" y="669"/>
                </a:cubicBezTo>
                <a:cubicBezTo>
                  <a:pt x="153" y="669"/>
                  <a:pt x="153" y="669"/>
                  <a:pt x="153" y="668"/>
                </a:cubicBezTo>
                <a:cubicBezTo>
                  <a:pt x="153" y="667"/>
                  <a:pt x="154" y="667"/>
                  <a:pt x="155" y="666"/>
                </a:cubicBezTo>
                <a:cubicBezTo>
                  <a:pt x="155" y="665"/>
                  <a:pt x="155" y="665"/>
                  <a:pt x="155" y="664"/>
                </a:cubicBezTo>
                <a:cubicBezTo>
                  <a:pt x="154" y="664"/>
                  <a:pt x="154" y="665"/>
                  <a:pt x="154" y="666"/>
                </a:cubicBezTo>
                <a:cubicBezTo>
                  <a:pt x="153" y="666"/>
                  <a:pt x="153" y="666"/>
                  <a:pt x="153" y="666"/>
                </a:cubicBezTo>
                <a:cubicBezTo>
                  <a:pt x="153" y="665"/>
                  <a:pt x="153" y="665"/>
                  <a:pt x="153" y="665"/>
                </a:cubicBezTo>
                <a:cubicBezTo>
                  <a:pt x="153" y="665"/>
                  <a:pt x="152" y="665"/>
                  <a:pt x="152" y="665"/>
                </a:cubicBezTo>
                <a:cubicBezTo>
                  <a:pt x="152" y="665"/>
                  <a:pt x="152" y="665"/>
                  <a:pt x="152" y="665"/>
                </a:cubicBezTo>
                <a:cubicBezTo>
                  <a:pt x="151" y="665"/>
                  <a:pt x="151" y="665"/>
                  <a:pt x="151" y="665"/>
                </a:cubicBezTo>
                <a:cubicBezTo>
                  <a:pt x="151" y="665"/>
                  <a:pt x="152" y="666"/>
                  <a:pt x="152" y="666"/>
                </a:cubicBezTo>
                <a:cubicBezTo>
                  <a:pt x="152" y="668"/>
                  <a:pt x="151" y="668"/>
                  <a:pt x="150" y="669"/>
                </a:cubicBezTo>
                <a:cubicBezTo>
                  <a:pt x="150" y="669"/>
                  <a:pt x="150" y="669"/>
                  <a:pt x="150" y="669"/>
                </a:cubicBezTo>
                <a:cubicBezTo>
                  <a:pt x="150" y="670"/>
                  <a:pt x="150" y="670"/>
                  <a:pt x="150" y="670"/>
                </a:cubicBezTo>
                <a:cubicBezTo>
                  <a:pt x="151" y="670"/>
                  <a:pt x="151" y="670"/>
                  <a:pt x="151" y="670"/>
                </a:cubicBezTo>
                <a:cubicBezTo>
                  <a:pt x="152" y="670"/>
                  <a:pt x="152" y="671"/>
                  <a:pt x="153" y="671"/>
                </a:cubicBezTo>
                <a:cubicBezTo>
                  <a:pt x="153" y="671"/>
                  <a:pt x="154" y="671"/>
                  <a:pt x="154" y="671"/>
                </a:cubicBezTo>
                <a:cubicBezTo>
                  <a:pt x="154" y="672"/>
                  <a:pt x="154" y="671"/>
                  <a:pt x="154" y="672"/>
                </a:cubicBezTo>
                <a:cubicBezTo>
                  <a:pt x="154" y="672"/>
                  <a:pt x="153" y="672"/>
                  <a:pt x="153" y="672"/>
                </a:cubicBezTo>
                <a:cubicBezTo>
                  <a:pt x="153" y="672"/>
                  <a:pt x="153" y="672"/>
                  <a:pt x="153" y="673"/>
                </a:cubicBezTo>
                <a:cubicBezTo>
                  <a:pt x="152" y="673"/>
                  <a:pt x="152" y="673"/>
                  <a:pt x="151" y="672"/>
                </a:cubicBezTo>
                <a:cubicBezTo>
                  <a:pt x="151" y="674"/>
                  <a:pt x="151" y="674"/>
                  <a:pt x="151" y="674"/>
                </a:cubicBezTo>
                <a:cubicBezTo>
                  <a:pt x="151" y="674"/>
                  <a:pt x="151" y="674"/>
                  <a:pt x="150" y="674"/>
                </a:cubicBezTo>
                <a:cubicBezTo>
                  <a:pt x="150" y="674"/>
                  <a:pt x="150" y="674"/>
                  <a:pt x="149" y="674"/>
                </a:cubicBezTo>
                <a:cubicBezTo>
                  <a:pt x="149" y="674"/>
                  <a:pt x="149" y="674"/>
                  <a:pt x="149" y="674"/>
                </a:cubicBezTo>
                <a:cubicBezTo>
                  <a:pt x="148" y="674"/>
                  <a:pt x="148" y="674"/>
                  <a:pt x="148" y="674"/>
                </a:cubicBezTo>
                <a:cubicBezTo>
                  <a:pt x="147" y="674"/>
                  <a:pt x="146" y="671"/>
                  <a:pt x="146" y="671"/>
                </a:cubicBezTo>
                <a:cubicBezTo>
                  <a:pt x="145" y="671"/>
                  <a:pt x="144" y="671"/>
                  <a:pt x="144" y="671"/>
                </a:cubicBezTo>
                <a:cubicBezTo>
                  <a:pt x="143" y="671"/>
                  <a:pt x="143" y="671"/>
                  <a:pt x="142" y="671"/>
                </a:cubicBezTo>
                <a:cubicBezTo>
                  <a:pt x="142" y="671"/>
                  <a:pt x="142" y="671"/>
                  <a:pt x="143" y="670"/>
                </a:cubicBezTo>
                <a:cubicBezTo>
                  <a:pt x="142" y="670"/>
                  <a:pt x="142" y="670"/>
                  <a:pt x="142" y="669"/>
                </a:cubicBezTo>
                <a:cubicBezTo>
                  <a:pt x="141" y="669"/>
                  <a:pt x="140" y="670"/>
                  <a:pt x="139" y="670"/>
                </a:cubicBezTo>
                <a:cubicBezTo>
                  <a:pt x="138" y="670"/>
                  <a:pt x="138" y="669"/>
                  <a:pt x="138" y="669"/>
                </a:cubicBezTo>
                <a:cubicBezTo>
                  <a:pt x="137" y="669"/>
                  <a:pt x="135" y="669"/>
                  <a:pt x="134" y="669"/>
                </a:cubicBezTo>
                <a:cubicBezTo>
                  <a:pt x="134" y="669"/>
                  <a:pt x="134" y="669"/>
                  <a:pt x="133" y="669"/>
                </a:cubicBezTo>
                <a:cubicBezTo>
                  <a:pt x="133" y="669"/>
                  <a:pt x="133" y="669"/>
                  <a:pt x="133" y="669"/>
                </a:cubicBezTo>
                <a:cubicBezTo>
                  <a:pt x="133" y="669"/>
                  <a:pt x="133" y="669"/>
                  <a:pt x="133" y="669"/>
                </a:cubicBezTo>
                <a:cubicBezTo>
                  <a:pt x="133" y="669"/>
                  <a:pt x="133" y="669"/>
                  <a:pt x="133" y="669"/>
                </a:cubicBezTo>
                <a:cubicBezTo>
                  <a:pt x="133" y="668"/>
                  <a:pt x="132" y="668"/>
                  <a:pt x="131" y="668"/>
                </a:cubicBezTo>
                <a:cubicBezTo>
                  <a:pt x="131" y="668"/>
                  <a:pt x="131" y="668"/>
                  <a:pt x="131" y="668"/>
                </a:cubicBezTo>
                <a:cubicBezTo>
                  <a:pt x="131" y="668"/>
                  <a:pt x="131" y="668"/>
                  <a:pt x="131" y="668"/>
                </a:cubicBezTo>
                <a:cubicBezTo>
                  <a:pt x="132" y="667"/>
                  <a:pt x="132" y="667"/>
                  <a:pt x="133" y="666"/>
                </a:cubicBezTo>
                <a:cubicBezTo>
                  <a:pt x="134" y="666"/>
                  <a:pt x="134" y="667"/>
                  <a:pt x="136" y="668"/>
                </a:cubicBezTo>
                <a:cubicBezTo>
                  <a:pt x="136" y="668"/>
                  <a:pt x="136" y="668"/>
                  <a:pt x="136" y="668"/>
                </a:cubicBezTo>
                <a:cubicBezTo>
                  <a:pt x="137" y="668"/>
                  <a:pt x="137" y="667"/>
                  <a:pt x="137" y="667"/>
                </a:cubicBezTo>
                <a:cubicBezTo>
                  <a:pt x="138" y="667"/>
                  <a:pt x="138" y="668"/>
                  <a:pt x="138" y="668"/>
                </a:cubicBezTo>
                <a:cubicBezTo>
                  <a:pt x="138" y="668"/>
                  <a:pt x="139" y="668"/>
                  <a:pt x="140" y="668"/>
                </a:cubicBezTo>
                <a:cubicBezTo>
                  <a:pt x="140" y="667"/>
                  <a:pt x="140" y="667"/>
                  <a:pt x="141" y="667"/>
                </a:cubicBezTo>
                <a:cubicBezTo>
                  <a:pt x="141" y="666"/>
                  <a:pt x="140" y="666"/>
                  <a:pt x="140" y="665"/>
                </a:cubicBezTo>
                <a:cubicBezTo>
                  <a:pt x="140" y="665"/>
                  <a:pt x="140" y="665"/>
                  <a:pt x="140" y="665"/>
                </a:cubicBezTo>
                <a:cubicBezTo>
                  <a:pt x="140" y="666"/>
                  <a:pt x="140" y="666"/>
                  <a:pt x="140" y="666"/>
                </a:cubicBezTo>
                <a:cubicBezTo>
                  <a:pt x="140" y="666"/>
                  <a:pt x="140" y="666"/>
                  <a:pt x="140" y="666"/>
                </a:cubicBezTo>
                <a:cubicBezTo>
                  <a:pt x="139" y="666"/>
                  <a:pt x="139" y="666"/>
                  <a:pt x="138" y="665"/>
                </a:cubicBezTo>
                <a:cubicBezTo>
                  <a:pt x="137" y="665"/>
                  <a:pt x="136" y="666"/>
                  <a:pt x="135" y="667"/>
                </a:cubicBezTo>
                <a:cubicBezTo>
                  <a:pt x="135" y="667"/>
                  <a:pt x="134" y="666"/>
                  <a:pt x="134" y="665"/>
                </a:cubicBezTo>
                <a:cubicBezTo>
                  <a:pt x="133" y="665"/>
                  <a:pt x="133" y="665"/>
                  <a:pt x="132" y="666"/>
                </a:cubicBezTo>
                <a:cubicBezTo>
                  <a:pt x="131" y="666"/>
                  <a:pt x="131" y="665"/>
                  <a:pt x="131" y="665"/>
                </a:cubicBezTo>
                <a:cubicBezTo>
                  <a:pt x="130" y="665"/>
                  <a:pt x="130" y="665"/>
                  <a:pt x="129" y="665"/>
                </a:cubicBezTo>
                <a:cubicBezTo>
                  <a:pt x="129" y="665"/>
                  <a:pt x="129" y="666"/>
                  <a:pt x="129" y="667"/>
                </a:cubicBezTo>
                <a:cubicBezTo>
                  <a:pt x="129" y="667"/>
                  <a:pt x="128" y="667"/>
                  <a:pt x="128" y="667"/>
                </a:cubicBezTo>
                <a:cubicBezTo>
                  <a:pt x="129" y="668"/>
                  <a:pt x="128" y="668"/>
                  <a:pt x="128" y="669"/>
                </a:cubicBezTo>
                <a:cubicBezTo>
                  <a:pt x="128" y="669"/>
                  <a:pt x="128" y="669"/>
                  <a:pt x="128" y="669"/>
                </a:cubicBezTo>
                <a:cubicBezTo>
                  <a:pt x="127" y="669"/>
                  <a:pt x="127" y="668"/>
                  <a:pt x="127" y="668"/>
                </a:cubicBezTo>
                <a:cubicBezTo>
                  <a:pt x="127" y="668"/>
                  <a:pt x="127" y="668"/>
                  <a:pt x="127" y="668"/>
                </a:cubicBezTo>
                <a:cubicBezTo>
                  <a:pt x="127" y="668"/>
                  <a:pt x="127" y="668"/>
                  <a:pt x="127" y="668"/>
                </a:cubicBezTo>
                <a:cubicBezTo>
                  <a:pt x="125" y="668"/>
                  <a:pt x="126" y="668"/>
                  <a:pt x="125" y="667"/>
                </a:cubicBezTo>
                <a:cubicBezTo>
                  <a:pt x="125" y="667"/>
                  <a:pt x="126" y="666"/>
                  <a:pt x="125" y="666"/>
                </a:cubicBezTo>
                <a:cubicBezTo>
                  <a:pt x="125" y="665"/>
                  <a:pt x="125" y="665"/>
                  <a:pt x="126" y="665"/>
                </a:cubicBezTo>
                <a:cubicBezTo>
                  <a:pt x="127" y="665"/>
                  <a:pt x="127" y="665"/>
                  <a:pt x="128" y="665"/>
                </a:cubicBezTo>
                <a:cubicBezTo>
                  <a:pt x="128" y="665"/>
                  <a:pt x="128" y="665"/>
                  <a:pt x="128" y="665"/>
                </a:cubicBezTo>
                <a:cubicBezTo>
                  <a:pt x="128" y="665"/>
                  <a:pt x="128" y="665"/>
                  <a:pt x="128" y="664"/>
                </a:cubicBezTo>
                <a:cubicBezTo>
                  <a:pt x="128" y="664"/>
                  <a:pt x="127" y="664"/>
                  <a:pt x="127" y="664"/>
                </a:cubicBezTo>
                <a:cubicBezTo>
                  <a:pt x="127" y="664"/>
                  <a:pt x="127" y="664"/>
                  <a:pt x="127" y="664"/>
                </a:cubicBezTo>
                <a:cubicBezTo>
                  <a:pt x="126" y="663"/>
                  <a:pt x="124" y="664"/>
                  <a:pt x="123" y="663"/>
                </a:cubicBezTo>
                <a:cubicBezTo>
                  <a:pt x="122" y="663"/>
                  <a:pt x="122" y="663"/>
                  <a:pt x="122" y="662"/>
                </a:cubicBezTo>
                <a:cubicBezTo>
                  <a:pt x="121" y="662"/>
                  <a:pt x="121" y="662"/>
                  <a:pt x="121" y="662"/>
                </a:cubicBezTo>
                <a:cubicBezTo>
                  <a:pt x="121" y="662"/>
                  <a:pt x="120" y="661"/>
                  <a:pt x="120" y="661"/>
                </a:cubicBezTo>
                <a:cubicBezTo>
                  <a:pt x="119" y="662"/>
                  <a:pt x="120" y="662"/>
                  <a:pt x="119" y="663"/>
                </a:cubicBezTo>
                <a:cubicBezTo>
                  <a:pt x="119" y="663"/>
                  <a:pt x="119" y="663"/>
                  <a:pt x="119" y="664"/>
                </a:cubicBezTo>
                <a:cubicBezTo>
                  <a:pt x="120" y="664"/>
                  <a:pt x="120" y="664"/>
                  <a:pt x="120" y="664"/>
                </a:cubicBezTo>
                <a:cubicBezTo>
                  <a:pt x="120" y="663"/>
                  <a:pt x="120" y="663"/>
                  <a:pt x="120" y="663"/>
                </a:cubicBezTo>
                <a:cubicBezTo>
                  <a:pt x="120" y="663"/>
                  <a:pt x="120" y="663"/>
                  <a:pt x="121" y="663"/>
                </a:cubicBezTo>
                <a:cubicBezTo>
                  <a:pt x="121" y="663"/>
                  <a:pt x="121" y="663"/>
                  <a:pt x="121" y="663"/>
                </a:cubicBezTo>
                <a:cubicBezTo>
                  <a:pt x="121" y="663"/>
                  <a:pt x="121" y="663"/>
                  <a:pt x="121" y="663"/>
                </a:cubicBezTo>
                <a:cubicBezTo>
                  <a:pt x="121" y="663"/>
                  <a:pt x="121" y="664"/>
                  <a:pt x="121" y="664"/>
                </a:cubicBezTo>
                <a:cubicBezTo>
                  <a:pt x="120" y="664"/>
                  <a:pt x="121" y="664"/>
                  <a:pt x="120" y="664"/>
                </a:cubicBezTo>
                <a:cubicBezTo>
                  <a:pt x="120" y="664"/>
                  <a:pt x="120" y="664"/>
                  <a:pt x="120" y="664"/>
                </a:cubicBezTo>
                <a:cubicBezTo>
                  <a:pt x="120" y="664"/>
                  <a:pt x="120" y="664"/>
                  <a:pt x="120" y="664"/>
                </a:cubicBezTo>
                <a:cubicBezTo>
                  <a:pt x="120" y="665"/>
                  <a:pt x="120" y="665"/>
                  <a:pt x="120" y="665"/>
                </a:cubicBezTo>
                <a:cubicBezTo>
                  <a:pt x="121" y="665"/>
                  <a:pt x="121" y="665"/>
                  <a:pt x="121" y="664"/>
                </a:cubicBezTo>
                <a:cubicBezTo>
                  <a:pt x="122" y="664"/>
                  <a:pt x="122" y="664"/>
                  <a:pt x="122" y="665"/>
                </a:cubicBezTo>
                <a:cubicBezTo>
                  <a:pt x="123" y="664"/>
                  <a:pt x="123" y="664"/>
                  <a:pt x="125" y="664"/>
                </a:cubicBezTo>
                <a:cubicBezTo>
                  <a:pt x="124" y="665"/>
                  <a:pt x="124" y="665"/>
                  <a:pt x="124" y="666"/>
                </a:cubicBezTo>
                <a:cubicBezTo>
                  <a:pt x="124" y="666"/>
                  <a:pt x="124" y="666"/>
                  <a:pt x="124" y="666"/>
                </a:cubicBezTo>
                <a:cubicBezTo>
                  <a:pt x="124" y="666"/>
                  <a:pt x="124" y="665"/>
                  <a:pt x="124" y="665"/>
                </a:cubicBezTo>
                <a:cubicBezTo>
                  <a:pt x="123" y="665"/>
                  <a:pt x="123" y="665"/>
                  <a:pt x="123" y="665"/>
                </a:cubicBezTo>
                <a:cubicBezTo>
                  <a:pt x="123" y="666"/>
                  <a:pt x="123" y="666"/>
                  <a:pt x="124" y="667"/>
                </a:cubicBezTo>
                <a:cubicBezTo>
                  <a:pt x="123" y="667"/>
                  <a:pt x="123" y="667"/>
                  <a:pt x="123" y="668"/>
                </a:cubicBezTo>
                <a:cubicBezTo>
                  <a:pt x="122" y="668"/>
                  <a:pt x="122" y="667"/>
                  <a:pt x="122" y="666"/>
                </a:cubicBezTo>
                <a:cubicBezTo>
                  <a:pt x="121" y="666"/>
                  <a:pt x="121" y="666"/>
                  <a:pt x="121" y="666"/>
                </a:cubicBezTo>
                <a:cubicBezTo>
                  <a:pt x="121" y="666"/>
                  <a:pt x="121" y="666"/>
                  <a:pt x="121" y="667"/>
                </a:cubicBezTo>
                <a:cubicBezTo>
                  <a:pt x="121" y="667"/>
                  <a:pt x="121" y="667"/>
                  <a:pt x="121" y="667"/>
                </a:cubicBezTo>
                <a:cubicBezTo>
                  <a:pt x="120" y="666"/>
                  <a:pt x="120" y="666"/>
                  <a:pt x="120" y="665"/>
                </a:cubicBezTo>
                <a:cubicBezTo>
                  <a:pt x="120" y="665"/>
                  <a:pt x="120" y="666"/>
                  <a:pt x="119" y="666"/>
                </a:cubicBezTo>
                <a:cubicBezTo>
                  <a:pt x="119" y="665"/>
                  <a:pt x="119" y="665"/>
                  <a:pt x="119" y="665"/>
                </a:cubicBezTo>
                <a:cubicBezTo>
                  <a:pt x="118" y="665"/>
                  <a:pt x="117" y="665"/>
                  <a:pt x="116" y="665"/>
                </a:cubicBezTo>
                <a:cubicBezTo>
                  <a:pt x="116" y="664"/>
                  <a:pt x="117" y="664"/>
                  <a:pt x="117" y="663"/>
                </a:cubicBezTo>
                <a:cubicBezTo>
                  <a:pt x="117" y="662"/>
                  <a:pt x="117" y="662"/>
                  <a:pt x="117" y="662"/>
                </a:cubicBezTo>
                <a:cubicBezTo>
                  <a:pt x="117" y="662"/>
                  <a:pt x="117" y="662"/>
                  <a:pt x="117" y="662"/>
                </a:cubicBezTo>
                <a:cubicBezTo>
                  <a:pt x="117" y="663"/>
                  <a:pt x="117" y="663"/>
                  <a:pt x="117" y="663"/>
                </a:cubicBezTo>
                <a:cubicBezTo>
                  <a:pt x="115" y="663"/>
                  <a:pt x="116" y="665"/>
                  <a:pt x="116" y="667"/>
                </a:cubicBezTo>
                <a:cubicBezTo>
                  <a:pt x="116" y="667"/>
                  <a:pt x="116" y="667"/>
                  <a:pt x="116" y="667"/>
                </a:cubicBezTo>
                <a:cubicBezTo>
                  <a:pt x="115" y="667"/>
                  <a:pt x="115" y="666"/>
                  <a:pt x="114" y="666"/>
                </a:cubicBezTo>
                <a:cubicBezTo>
                  <a:pt x="114" y="665"/>
                  <a:pt x="114" y="663"/>
                  <a:pt x="114" y="662"/>
                </a:cubicBezTo>
                <a:cubicBezTo>
                  <a:pt x="114" y="662"/>
                  <a:pt x="114" y="662"/>
                  <a:pt x="114" y="662"/>
                </a:cubicBezTo>
                <a:cubicBezTo>
                  <a:pt x="114" y="662"/>
                  <a:pt x="113" y="662"/>
                  <a:pt x="113" y="662"/>
                </a:cubicBezTo>
                <a:cubicBezTo>
                  <a:pt x="113" y="662"/>
                  <a:pt x="113" y="662"/>
                  <a:pt x="112" y="662"/>
                </a:cubicBezTo>
                <a:cubicBezTo>
                  <a:pt x="112" y="663"/>
                  <a:pt x="112" y="664"/>
                  <a:pt x="111" y="664"/>
                </a:cubicBezTo>
                <a:cubicBezTo>
                  <a:pt x="111" y="664"/>
                  <a:pt x="110" y="663"/>
                  <a:pt x="110" y="664"/>
                </a:cubicBezTo>
                <a:cubicBezTo>
                  <a:pt x="110" y="663"/>
                  <a:pt x="109" y="663"/>
                  <a:pt x="109" y="662"/>
                </a:cubicBezTo>
                <a:cubicBezTo>
                  <a:pt x="109" y="662"/>
                  <a:pt x="109" y="662"/>
                  <a:pt x="109" y="662"/>
                </a:cubicBezTo>
                <a:cubicBezTo>
                  <a:pt x="109" y="662"/>
                  <a:pt x="109" y="662"/>
                  <a:pt x="109" y="661"/>
                </a:cubicBezTo>
                <a:cubicBezTo>
                  <a:pt x="109" y="661"/>
                  <a:pt x="108" y="661"/>
                  <a:pt x="108" y="661"/>
                </a:cubicBezTo>
                <a:cubicBezTo>
                  <a:pt x="108" y="660"/>
                  <a:pt x="108" y="660"/>
                  <a:pt x="107" y="659"/>
                </a:cubicBezTo>
                <a:cubicBezTo>
                  <a:pt x="108" y="659"/>
                  <a:pt x="108" y="659"/>
                  <a:pt x="108" y="659"/>
                </a:cubicBezTo>
                <a:cubicBezTo>
                  <a:pt x="108" y="659"/>
                  <a:pt x="108" y="658"/>
                  <a:pt x="108" y="658"/>
                </a:cubicBezTo>
                <a:cubicBezTo>
                  <a:pt x="108" y="658"/>
                  <a:pt x="108" y="658"/>
                  <a:pt x="108" y="658"/>
                </a:cubicBezTo>
                <a:cubicBezTo>
                  <a:pt x="108" y="657"/>
                  <a:pt x="108" y="657"/>
                  <a:pt x="108" y="657"/>
                </a:cubicBezTo>
                <a:cubicBezTo>
                  <a:pt x="108" y="658"/>
                  <a:pt x="108" y="657"/>
                  <a:pt x="108" y="658"/>
                </a:cubicBezTo>
                <a:cubicBezTo>
                  <a:pt x="107" y="658"/>
                  <a:pt x="107" y="658"/>
                  <a:pt x="106" y="659"/>
                </a:cubicBezTo>
                <a:cubicBezTo>
                  <a:pt x="106" y="659"/>
                  <a:pt x="106" y="658"/>
                  <a:pt x="106" y="658"/>
                </a:cubicBezTo>
                <a:cubicBezTo>
                  <a:pt x="105" y="658"/>
                  <a:pt x="105" y="658"/>
                  <a:pt x="105" y="658"/>
                </a:cubicBezTo>
                <a:cubicBezTo>
                  <a:pt x="104" y="658"/>
                  <a:pt x="104" y="657"/>
                  <a:pt x="103" y="657"/>
                </a:cubicBezTo>
                <a:cubicBezTo>
                  <a:pt x="103" y="657"/>
                  <a:pt x="103" y="657"/>
                  <a:pt x="103" y="657"/>
                </a:cubicBezTo>
                <a:cubicBezTo>
                  <a:pt x="103" y="656"/>
                  <a:pt x="103" y="657"/>
                  <a:pt x="102" y="657"/>
                </a:cubicBezTo>
                <a:cubicBezTo>
                  <a:pt x="102" y="656"/>
                  <a:pt x="102" y="656"/>
                  <a:pt x="102" y="656"/>
                </a:cubicBezTo>
                <a:cubicBezTo>
                  <a:pt x="101" y="656"/>
                  <a:pt x="101" y="656"/>
                  <a:pt x="101" y="656"/>
                </a:cubicBezTo>
                <a:cubicBezTo>
                  <a:pt x="101" y="656"/>
                  <a:pt x="99" y="654"/>
                  <a:pt x="99" y="654"/>
                </a:cubicBezTo>
                <a:cubicBezTo>
                  <a:pt x="98" y="654"/>
                  <a:pt x="98" y="654"/>
                  <a:pt x="98" y="655"/>
                </a:cubicBezTo>
                <a:cubicBezTo>
                  <a:pt x="98" y="655"/>
                  <a:pt x="98" y="655"/>
                  <a:pt x="98" y="655"/>
                </a:cubicBezTo>
                <a:cubicBezTo>
                  <a:pt x="97" y="654"/>
                  <a:pt x="98" y="653"/>
                  <a:pt x="98" y="652"/>
                </a:cubicBezTo>
                <a:cubicBezTo>
                  <a:pt x="98" y="652"/>
                  <a:pt x="97" y="652"/>
                  <a:pt x="97" y="651"/>
                </a:cubicBezTo>
                <a:cubicBezTo>
                  <a:pt x="97" y="651"/>
                  <a:pt x="97" y="652"/>
                  <a:pt x="97" y="652"/>
                </a:cubicBezTo>
                <a:cubicBezTo>
                  <a:pt x="96" y="652"/>
                  <a:pt x="96" y="652"/>
                  <a:pt x="95" y="652"/>
                </a:cubicBezTo>
                <a:cubicBezTo>
                  <a:pt x="95" y="651"/>
                  <a:pt x="94" y="651"/>
                  <a:pt x="94" y="650"/>
                </a:cubicBezTo>
                <a:cubicBezTo>
                  <a:pt x="94" y="650"/>
                  <a:pt x="93" y="650"/>
                  <a:pt x="93" y="650"/>
                </a:cubicBezTo>
                <a:cubicBezTo>
                  <a:pt x="93" y="650"/>
                  <a:pt x="93" y="650"/>
                  <a:pt x="93" y="649"/>
                </a:cubicBezTo>
                <a:cubicBezTo>
                  <a:pt x="93" y="649"/>
                  <a:pt x="94" y="649"/>
                  <a:pt x="94" y="649"/>
                </a:cubicBezTo>
                <a:cubicBezTo>
                  <a:pt x="94" y="649"/>
                  <a:pt x="94" y="649"/>
                  <a:pt x="94" y="649"/>
                </a:cubicBezTo>
                <a:cubicBezTo>
                  <a:pt x="93" y="649"/>
                  <a:pt x="92" y="648"/>
                  <a:pt x="91" y="647"/>
                </a:cubicBezTo>
                <a:cubicBezTo>
                  <a:pt x="91" y="647"/>
                  <a:pt x="91" y="647"/>
                  <a:pt x="91" y="648"/>
                </a:cubicBezTo>
                <a:cubicBezTo>
                  <a:pt x="90" y="647"/>
                  <a:pt x="89" y="645"/>
                  <a:pt x="89" y="644"/>
                </a:cubicBezTo>
                <a:cubicBezTo>
                  <a:pt x="89" y="644"/>
                  <a:pt x="89" y="644"/>
                  <a:pt x="89" y="644"/>
                </a:cubicBezTo>
                <a:cubicBezTo>
                  <a:pt x="88" y="644"/>
                  <a:pt x="88" y="645"/>
                  <a:pt x="88" y="645"/>
                </a:cubicBezTo>
                <a:cubicBezTo>
                  <a:pt x="88" y="646"/>
                  <a:pt x="88" y="645"/>
                  <a:pt x="87" y="645"/>
                </a:cubicBezTo>
                <a:cubicBezTo>
                  <a:pt x="87" y="645"/>
                  <a:pt x="87" y="645"/>
                  <a:pt x="87" y="645"/>
                </a:cubicBezTo>
                <a:cubicBezTo>
                  <a:pt x="87" y="646"/>
                  <a:pt x="87" y="646"/>
                  <a:pt x="88" y="646"/>
                </a:cubicBezTo>
                <a:cubicBezTo>
                  <a:pt x="88" y="647"/>
                  <a:pt x="88" y="647"/>
                  <a:pt x="88" y="647"/>
                </a:cubicBezTo>
                <a:cubicBezTo>
                  <a:pt x="87" y="647"/>
                  <a:pt x="87" y="647"/>
                  <a:pt x="87" y="647"/>
                </a:cubicBezTo>
                <a:cubicBezTo>
                  <a:pt x="86" y="646"/>
                  <a:pt x="85" y="643"/>
                  <a:pt x="85" y="642"/>
                </a:cubicBezTo>
                <a:cubicBezTo>
                  <a:pt x="85" y="642"/>
                  <a:pt x="85" y="641"/>
                  <a:pt x="84" y="641"/>
                </a:cubicBezTo>
                <a:cubicBezTo>
                  <a:pt x="84" y="641"/>
                  <a:pt x="84" y="642"/>
                  <a:pt x="83" y="641"/>
                </a:cubicBezTo>
                <a:cubicBezTo>
                  <a:pt x="83" y="641"/>
                  <a:pt x="83" y="641"/>
                  <a:pt x="83" y="641"/>
                </a:cubicBezTo>
                <a:cubicBezTo>
                  <a:pt x="83" y="640"/>
                  <a:pt x="83" y="640"/>
                  <a:pt x="83" y="640"/>
                </a:cubicBezTo>
                <a:cubicBezTo>
                  <a:pt x="84" y="640"/>
                  <a:pt x="84" y="640"/>
                  <a:pt x="84" y="640"/>
                </a:cubicBezTo>
                <a:cubicBezTo>
                  <a:pt x="83" y="639"/>
                  <a:pt x="83" y="639"/>
                  <a:pt x="82" y="639"/>
                </a:cubicBezTo>
                <a:cubicBezTo>
                  <a:pt x="82" y="639"/>
                  <a:pt x="82" y="639"/>
                  <a:pt x="82" y="638"/>
                </a:cubicBezTo>
                <a:cubicBezTo>
                  <a:pt x="83" y="638"/>
                  <a:pt x="83" y="638"/>
                  <a:pt x="83" y="638"/>
                </a:cubicBezTo>
                <a:cubicBezTo>
                  <a:pt x="83" y="638"/>
                  <a:pt x="83" y="638"/>
                  <a:pt x="82" y="638"/>
                </a:cubicBezTo>
                <a:cubicBezTo>
                  <a:pt x="82" y="638"/>
                  <a:pt x="82" y="638"/>
                  <a:pt x="82" y="638"/>
                </a:cubicBezTo>
                <a:cubicBezTo>
                  <a:pt x="82" y="637"/>
                  <a:pt x="82" y="638"/>
                  <a:pt x="82" y="638"/>
                </a:cubicBezTo>
                <a:cubicBezTo>
                  <a:pt x="82" y="638"/>
                  <a:pt x="82" y="638"/>
                  <a:pt x="81" y="637"/>
                </a:cubicBezTo>
                <a:cubicBezTo>
                  <a:pt x="81" y="637"/>
                  <a:pt x="81" y="636"/>
                  <a:pt x="81" y="635"/>
                </a:cubicBezTo>
                <a:cubicBezTo>
                  <a:pt x="80" y="635"/>
                  <a:pt x="80" y="635"/>
                  <a:pt x="80" y="634"/>
                </a:cubicBezTo>
                <a:cubicBezTo>
                  <a:pt x="79" y="634"/>
                  <a:pt x="79" y="634"/>
                  <a:pt x="79" y="634"/>
                </a:cubicBezTo>
                <a:cubicBezTo>
                  <a:pt x="79" y="634"/>
                  <a:pt x="79" y="634"/>
                  <a:pt x="79" y="634"/>
                </a:cubicBezTo>
                <a:cubicBezTo>
                  <a:pt x="79" y="635"/>
                  <a:pt x="79" y="634"/>
                  <a:pt x="78" y="635"/>
                </a:cubicBezTo>
                <a:cubicBezTo>
                  <a:pt x="78" y="635"/>
                  <a:pt x="78" y="635"/>
                  <a:pt x="78" y="635"/>
                </a:cubicBezTo>
                <a:cubicBezTo>
                  <a:pt x="78" y="634"/>
                  <a:pt x="78" y="633"/>
                  <a:pt x="79" y="632"/>
                </a:cubicBezTo>
                <a:cubicBezTo>
                  <a:pt x="78" y="632"/>
                  <a:pt x="78" y="632"/>
                  <a:pt x="77" y="632"/>
                </a:cubicBezTo>
                <a:cubicBezTo>
                  <a:pt x="78" y="631"/>
                  <a:pt x="78" y="631"/>
                  <a:pt x="78" y="631"/>
                </a:cubicBezTo>
                <a:cubicBezTo>
                  <a:pt x="78" y="629"/>
                  <a:pt x="77" y="629"/>
                  <a:pt x="77" y="628"/>
                </a:cubicBezTo>
                <a:cubicBezTo>
                  <a:pt x="76" y="628"/>
                  <a:pt x="77" y="628"/>
                  <a:pt x="76" y="628"/>
                </a:cubicBezTo>
                <a:cubicBezTo>
                  <a:pt x="76" y="628"/>
                  <a:pt x="76" y="628"/>
                  <a:pt x="76" y="628"/>
                </a:cubicBezTo>
                <a:cubicBezTo>
                  <a:pt x="75" y="628"/>
                  <a:pt x="75" y="628"/>
                  <a:pt x="75" y="628"/>
                </a:cubicBezTo>
                <a:cubicBezTo>
                  <a:pt x="76" y="628"/>
                  <a:pt x="76" y="628"/>
                  <a:pt x="76" y="628"/>
                </a:cubicBezTo>
                <a:cubicBezTo>
                  <a:pt x="76" y="627"/>
                  <a:pt x="76" y="627"/>
                  <a:pt x="76" y="626"/>
                </a:cubicBezTo>
                <a:cubicBezTo>
                  <a:pt x="76" y="626"/>
                  <a:pt x="76" y="626"/>
                  <a:pt x="76" y="626"/>
                </a:cubicBezTo>
                <a:cubicBezTo>
                  <a:pt x="75" y="627"/>
                  <a:pt x="75" y="627"/>
                  <a:pt x="76" y="627"/>
                </a:cubicBezTo>
                <a:cubicBezTo>
                  <a:pt x="75" y="627"/>
                  <a:pt x="75" y="627"/>
                  <a:pt x="75" y="627"/>
                </a:cubicBezTo>
                <a:cubicBezTo>
                  <a:pt x="75" y="625"/>
                  <a:pt x="73" y="624"/>
                  <a:pt x="73" y="622"/>
                </a:cubicBezTo>
                <a:cubicBezTo>
                  <a:pt x="74" y="622"/>
                  <a:pt x="74" y="622"/>
                  <a:pt x="74" y="622"/>
                </a:cubicBezTo>
                <a:cubicBezTo>
                  <a:pt x="74" y="621"/>
                  <a:pt x="74" y="620"/>
                  <a:pt x="74" y="619"/>
                </a:cubicBezTo>
                <a:cubicBezTo>
                  <a:pt x="73" y="619"/>
                  <a:pt x="73" y="619"/>
                  <a:pt x="73" y="619"/>
                </a:cubicBezTo>
                <a:cubicBezTo>
                  <a:pt x="73" y="618"/>
                  <a:pt x="72" y="617"/>
                  <a:pt x="73" y="616"/>
                </a:cubicBezTo>
                <a:cubicBezTo>
                  <a:pt x="73" y="616"/>
                  <a:pt x="73" y="616"/>
                  <a:pt x="73" y="615"/>
                </a:cubicBezTo>
                <a:cubicBezTo>
                  <a:pt x="72" y="615"/>
                  <a:pt x="72" y="615"/>
                  <a:pt x="72" y="615"/>
                </a:cubicBezTo>
                <a:cubicBezTo>
                  <a:pt x="72" y="615"/>
                  <a:pt x="72" y="615"/>
                  <a:pt x="72" y="614"/>
                </a:cubicBezTo>
                <a:cubicBezTo>
                  <a:pt x="71" y="614"/>
                  <a:pt x="71" y="614"/>
                  <a:pt x="70" y="614"/>
                </a:cubicBezTo>
                <a:cubicBezTo>
                  <a:pt x="70" y="614"/>
                  <a:pt x="70" y="613"/>
                  <a:pt x="70" y="613"/>
                </a:cubicBezTo>
                <a:cubicBezTo>
                  <a:pt x="71" y="613"/>
                  <a:pt x="71" y="613"/>
                  <a:pt x="71" y="613"/>
                </a:cubicBezTo>
                <a:cubicBezTo>
                  <a:pt x="71" y="613"/>
                  <a:pt x="71" y="613"/>
                  <a:pt x="71" y="613"/>
                </a:cubicBezTo>
                <a:cubicBezTo>
                  <a:pt x="71" y="612"/>
                  <a:pt x="71" y="611"/>
                  <a:pt x="71" y="610"/>
                </a:cubicBezTo>
                <a:cubicBezTo>
                  <a:pt x="71" y="610"/>
                  <a:pt x="70" y="610"/>
                  <a:pt x="70" y="610"/>
                </a:cubicBezTo>
                <a:cubicBezTo>
                  <a:pt x="70" y="609"/>
                  <a:pt x="71" y="607"/>
                  <a:pt x="70" y="606"/>
                </a:cubicBezTo>
                <a:cubicBezTo>
                  <a:pt x="70" y="606"/>
                  <a:pt x="70" y="605"/>
                  <a:pt x="70" y="605"/>
                </a:cubicBezTo>
                <a:cubicBezTo>
                  <a:pt x="69" y="605"/>
                  <a:pt x="70" y="604"/>
                  <a:pt x="70" y="603"/>
                </a:cubicBezTo>
                <a:cubicBezTo>
                  <a:pt x="69" y="603"/>
                  <a:pt x="69" y="603"/>
                  <a:pt x="69" y="603"/>
                </a:cubicBezTo>
                <a:cubicBezTo>
                  <a:pt x="69" y="603"/>
                  <a:pt x="69" y="602"/>
                  <a:pt x="69" y="602"/>
                </a:cubicBezTo>
                <a:cubicBezTo>
                  <a:pt x="69" y="602"/>
                  <a:pt x="69" y="602"/>
                  <a:pt x="69" y="602"/>
                </a:cubicBezTo>
                <a:cubicBezTo>
                  <a:pt x="68" y="601"/>
                  <a:pt x="69" y="600"/>
                  <a:pt x="69" y="600"/>
                </a:cubicBezTo>
                <a:cubicBezTo>
                  <a:pt x="69" y="599"/>
                  <a:pt x="69" y="599"/>
                  <a:pt x="69" y="598"/>
                </a:cubicBezTo>
                <a:cubicBezTo>
                  <a:pt x="69" y="598"/>
                  <a:pt x="69" y="598"/>
                  <a:pt x="69" y="598"/>
                </a:cubicBezTo>
                <a:cubicBezTo>
                  <a:pt x="69" y="598"/>
                  <a:pt x="69" y="598"/>
                  <a:pt x="69" y="598"/>
                </a:cubicBezTo>
                <a:cubicBezTo>
                  <a:pt x="68" y="597"/>
                  <a:pt x="69" y="597"/>
                  <a:pt x="69" y="596"/>
                </a:cubicBezTo>
                <a:cubicBezTo>
                  <a:pt x="68" y="595"/>
                  <a:pt x="67" y="595"/>
                  <a:pt x="68" y="594"/>
                </a:cubicBezTo>
                <a:cubicBezTo>
                  <a:pt x="67" y="593"/>
                  <a:pt x="66" y="594"/>
                  <a:pt x="66" y="593"/>
                </a:cubicBezTo>
                <a:cubicBezTo>
                  <a:pt x="65" y="593"/>
                  <a:pt x="65" y="593"/>
                  <a:pt x="65" y="593"/>
                </a:cubicBezTo>
                <a:cubicBezTo>
                  <a:pt x="66" y="592"/>
                  <a:pt x="66" y="593"/>
                  <a:pt x="66" y="592"/>
                </a:cubicBezTo>
                <a:cubicBezTo>
                  <a:pt x="67" y="591"/>
                  <a:pt x="66" y="589"/>
                  <a:pt x="66" y="588"/>
                </a:cubicBezTo>
                <a:cubicBezTo>
                  <a:pt x="66" y="588"/>
                  <a:pt x="66" y="588"/>
                  <a:pt x="65" y="588"/>
                </a:cubicBezTo>
                <a:cubicBezTo>
                  <a:pt x="65" y="587"/>
                  <a:pt x="65" y="587"/>
                  <a:pt x="66" y="587"/>
                </a:cubicBezTo>
                <a:cubicBezTo>
                  <a:pt x="65" y="586"/>
                  <a:pt x="65" y="586"/>
                  <a:pt x="65" y="586"/>
                </a:cubicBezTo>
                <a:cubicBezTo>
                  <a:pt x="64" y="585"/>
                  <a:pt x="65" y="584"/>
                  <a:pt x="65" y="583"/>
                </a:cubicBezTo>
                <a:cubicBezTo>
                  <a:pt x="66" y="582"/>
                  <a:pt x="65" y="581"/>
                  <a:pt x="65" y="581"/>
                </a:cubicBezTo>
                <a:cubicBezTo>
                  <a:pt x="64" y="580"/>
                  <a:pt x="65" y="578"/>
                  <a:pt x="65" y="578"/>
                </a:cubicBezTo>
                <a:cubicBezTo>
                  <a:pt x="65" y="578"/>
                  <a:pt x="65" y="577"/>
                  <a:pt x="64" y="577"/>
                </a:cubicBezTo>
                <a:cubicBezTo>
                  <a:pt x="64" y="577"/>
                  <a:pt x="64" y="577"/>
                  <a:pt x="64" y="577"/>
                </a:cubicBezTo>
                <a:cubicBezTo>
                  <a:pt x="64" y="577"/>
                  <a:pt x="64" y="577"/>
                  <a:pt x="64" y="577"/>
                </a:cubicBezTo>
                <a:cubicBezTo>
                  <a:pt x="63" y="575"/>
                  <a:pt x="63" y="574"/>
                  <a:pt x="64" y="572"/>
                </a:cubicBezTo>
                <a:cubicBezTo>
                  <a:pt x="64" y="571"/>
                  <a:pt x="63" y="569"/>
                  <a:pt x="64" y="569"/>
                </a:cubicBezTo>
                <a:cubicBezTo>
                  <a:pt x="64" y="568"/>
                  <a:pt x="64" y="568"/>
                  <a:pt x="65" y="568"/>
                </a:cubicBezTo>
                <a:cubicBezTo>
                  <a:pt x="65" y="567"/>
                  <a:pt x="65" y="567"/>
                  <a:pt x="64" y="567"/>
                </a:cubicBezTo>
                <a:cubicBezTo>
                  <a:pt x="64" y="567"/>
                  <a:pt x="64" y="567"/>
                  <a:pt x="64" y="568"/>
                </a:cubicBezTo>
                <a:cubicBezTo>
                  <a:pt x="64" y="568"/>
                  <a:pt x="64" y="568"/>
                  <a:pt x="63" y="567"/>
                </a:cubicBezTo>
                <a:cubicBezTo>
                  <a:pt x="63" y="567"/>
                  <a:pt x="63" y="567"/>
                  <a:pt x="63" y="567"/>
                </a:cubicBezTo>
                <a:cubicBezTo>
                  <a:pt x="64" y="567"/>
                  <a:pt x="64" y="567"/>
                  <a:pt x="64" y="567"/>
                </a:cubicBezTo>
                <a:cubicBezTo>
                  <a:pt x="64" y="567"/>
                  <a:pt x="64" y="567"/>
                  <a:pt x="64" y="567"/>
                </a:cubicBezTo>
                <a:cubicBezTo>
                  <a:pt x="64" y="566"/>
                  <a:pt x="64" y="564"/>
                  <a:pt x="63" y="563"/>
                </a:cubicBezTo>
                <a:cubicBezTo>
                  <a:pt x="63" y="563"/>
                  <a:pt x="63" y="563"/>
                  <a:pt x="63" y="563"/>
                </a:cubicBezTo>
                <a:cubicBezTo>
                  <a:pt x="64" y="563"/>
                  <a:pt x="63" y="563"/>
                  <a:pt x="63" y="564"/>
                </a:cubicBezTo>
                <a:cubicBezTo>
                  <a:pt x="63" y="564"/>
                  <a:pt x="63" y="564"/>
                  <a:pt x="63" y="564"/>
                </a:cubicBezTo>
                <a:cubicBezTo>
                  <a:pt x="64" y="564"/>
                  <a:pt x="64" y="563"/>
                  <a:pt x="65" y="563"/>
                </a:cubicBezTo>
                <a:cubicBezTo>
                  <a:pt x="65" y="562"/>
                  <a:pt x="65" y="563"/>
                  <a:pt x="64" y="562"/>
                </a:cubicBezTo>
                <a:cubicBezTo>
                  <a:pt x="64" y="562"/>
                  <a:pt x="64" y="563"/>
                  <a:pt x="64" y="563"/>
                </a:cubicBezTo>
                <a:cubicBezTo>
                  <a:pt x="64" y="563"/>
                  <a:pt x="64" y="563"/>
                  <a:pt x="63" y="563"/>
                </a:cubicBezTo>
                <a:cubicBezTo>
                  <a:pt x="64" y="562"/>
                  <a:pt x="64" y="562"/>
                  <a:pt x="64" y="561"/>
                </a:cubicBezTo>
                <a:cubicBezTo>
                  <a:pt x="64" y="561"/>
                  <a:pt x="64" y="561"/>
                  <a:pt x="64" y="561"/>
                </a:cubicBezTo>
                <a:cubicBezTo>
                  <a:pt x="65" y="561"/>
                  <a:pt x="65" y="560"/>
                  <a:pt x="66" y="560"/>
                </a:cubicBezTo>
                <a:cubicBezTo>
                  <a:pt x="66" y="559"/>
                  <a:pt x="66" y="560"/>
                  <a:pt x="66" y="559"/>
                </a:cubicBezTo>
                <a:cubicBezTo>
                  <a:pt x="66" y="559"/>
                  <a:pt x="66" y="559"/>
                  <a:pt x="66" y="559"/>
                </a:cubicBezTo>
                <a:cubicBezTo>
                  <a:pt x="65" y="559"/>
                  <a:pt x="65" y="559"/>
                  <a:pt x="65" y="559"/>
                </a:cubicBezTo>
                <a:cubicBezTo>
                  <a:pt x="65" y="559"/>
                  <a:pt x="65" y="559"/>
                  <a:pt x="65" y="559"/>
                </a:cubicBezTo>
                <a:cubicBezTo>
                  <a:pt x="65" y="559"/>
                  <a:pt x="65" y="559"/>
                  <a:pt x="65" y="559"/>
                </a:cubicBezTo>
                <a:cubicBezTo>
                  <a:pt x="65" y="558"/>
                  <a:pt x="65" y="559"/>
                  <a:pt x="66" y="558"/>
                </a:cubicBezTo>
                <a:cubicBezTo>
                  <a:pt x="66" y="558"/>
                  <a:pt x="66" y="557"/>
                  <a:pt x="66" y="557"/>
                </a:cubicBezTo>
                <a:cubicBezTo>
                  <a:pt x="66" y="557"/>
                  <a:pt x="66" y="557"/>
                  <a:pt x="66" y="557"/>
                </a:cubicBezTo>
                <a:cubicBezTo>
                  <a:pt x="65" y="557"/>
                  <a:pt x="65" y="558"/>
                  <a:pt x="65" y="558"/>
                </a:cubicBezTo>
                <a:cubicBezTo>
                  <a:pt x="65" y="558"/>
                  <a:pt x="65" y="558"/>
                  <a:pt x="64" y="559"/>
                </a:cubicBezTo>
                <a:cubicBezTo>
                  <a:pt x="64" y="558"/>
                  <a:pt x="64" y="557"/>
                  <a:pt x="64" y="556"/>
                </a:cubicBezTo>
                <a:cubicBezTo>
                  <a:pt x="64" y="556"/>
                  <a:pt x="64" y="556"/>
                  <a:pt x="65" y="555"/>
                </a:cubicBezTo>
                <a:cubicBezTo>
                  <a:pt x="65" y="555"/>
                  <a:pt x="65" y="555"/>
                  <a:pt x="65" y="555"/>
                </a:cubicBezTo>
                <a:cubicBezTo>
                  <a:pt x="65" y="556"/>
                  <a:pt x="65" y="556"/>
                  <a:pt x="64" y="557"/>
                </a:cubicBezTo>
                <a:cubicBezTo>
                  <a:pt x="64" y="557"/>
                  <a:pt x="64" y="557"/>
                  <a:pt x="64" y="557"/>
                </a:cubicBezTo>
                <a:cubicBezTo>
                  <a:pt x="64" y="557"/>
                  <a:pt x="64" y="557"/>
                  <a:pt x="64" y="557"/>
                </a:cubicBezTo>
                <a:cubicBezTo>
                  <a:pt x="65" y="557"/>
                  <a:pt x="65" y="557"/>
                  <a:pt x="65" y="557"/>
                </a:cubicBezTo>
                <a:cubicBezTo>
                  <a:pt x="65" y="556"/>
                  <a:pt x="65" y="556"/>
                  <a:pt x="65" y="555"/>
                </a:cubicBezTo>
                <a:cubicBezTo>
                  <a:pt x="66" y="555"/>
                  <a:pt x="66" y="554"/>
                  <a:pt x="66" y="554"/>
                </a:cubicBezTo>
                <a:cubicBezTo>
                  <a:pt x="66" y="553"/>
                  <a:pt x="66" y="553"/>
                  <a:pt x="66" y="552"/>
                </a:cubicBezTo>
                <a:cubicBezTo>
                  <a:pt x="65" y="552"/>
                  <a:pt x="65" y="552"/>
                  <a:pt x="64" y="552"/>
                </a:cubicBezTo>
                <a:cubicBezTo>
                  <a:pt x="64" y="552"/>
                  <a:pt x="64" y="553"/>
                  <a:pt x="64" y="553"/>
                </a:cubicBezTo>
                <a:cubicBezTo>
                  <a:pt x="64" y="553"/>
                  <a:pt x="64" y="553"/>
                  <a:pt x="64" y="553"/>
                </a:cubicBezTo>
                <a:cubicBezTo>
                  <a:pt x="64" y="553"/>
                  <a:pt x="64" y="552"/>
                  <a:pt x="64" y="552"/>
                </a:cubicBezTo>
                <a:cubicBezTo>
                  <a:pt x="64" y="551"/>
                  <a:pt x="65" y="552"/>
                  <a:pt x="65" y="552"/>
                </a:cubicBezTo>
                <a:cubicBezTo>
                  <a:pt x="65" y="552"/>
                  <a:pt x="65" y="552"/>
                  <a:pt x="65" y="552"/>
                </a:cubicBezTo>
                <a:cubicBezTo>
                  <a:pt x="65" y="551"/>
                  <a:pt x="65" y="551"/>
                  <a:pt x="65" y="550"/>
                </a:cubicBezTo>
                <a:cubicBezTo>
                  <a:pt x="65" y="550"/>
                  <a:pt x="65" y="550"/>
                  <a:pt x="65" y="551"/>
                </a:cubicBezTo>
                <a:cubicBezTo>
                  <a:pt x="64" y="550"/>
                  <a:pt x="64" y="550"/>
                  <a:pt x="64" y="550"/>
                </a:cubicBezTo>
                <a:cubicBezTo>
                  <a:pt x="64" y="550"/>
                  <a:pt x="64" y="550"/>
                  <a:pt x="65" y="550"/>
                </a:cubicBezTo>
                <a:cubicBezTo>
                  <a:pt x="65" y="549"/>
                  <a:pt x="65" y="548"/>
                  <a:pt x="65" y="548"/>
                </a:cubicBezTo>
                <a:cubicBezTo>
                  <a:pt x="65" y="548"/>
                  <a:pt x="65" y="548"/>
                  <a:pt x="65" y="548"/>
                </a:cubicBezTo>
                <a:cubicBezTo>
                  <a:pt x="65" y="548"/>
                  <a:pt x="65" y="547"/>
                  <a:pt x="65" y="547"/>
                </a:cubicBezTo>
                <a:cubicBezTo>
                  <a:pt x="65" y="546"/>
                  <a:pt x="66" y="546"/>
                  <a:pt x="66" y="546"/>
                </a:cubicBezTo>
                <a:cubicBezTo>
                  <a:pt x="67" y="545"/>
                  <a:pt x="66" y="545"/>
                  <a:pt x="66" y="545"/>
                </a:cubicBezTo>
                <a:cubicBezTo>
                  <a:pt x="66" y="544"/>
                  <a:pt x="67" y="544"/>
                  <a:pt x="67" y="543"/>
                </a:cubicBezTo>
                <a:cubicBezTo>
                  <a:pt x="67" y="543"/>
                  <a:pt x="67" y="543"/>
                  <a:pt x="67" y="544"/>
                </a:cubicBezTo>
                <a:cubicBezTo>
                  <a:pt x="68" y="544"/>
                  <a:pt x="68" y="543"/>
                  <a:pt x="68" y="543"/>
                </a:cubicBezTo>
                <a:cubicBezTo>
                  <a:pt x="68" y="543"/>
                  <a:pt x="68" y="543"/>
                  <a:pt x="68" y="543"/>
                </a:cubicBezTo>
                <a:cubicBezTo>
                  <a:pt x="68" y="543"/>
                  <a:pt x="67" y="542"/>
                  <a:pt x="67" y="542"/>
                </a:cubicBezTo>
                <a:cubicBezTo>
                  <a:pt x="67" y="542"/>
                  <a:pt x="67" y="542"/>
                  <a:pt x="67" y="542"/>
                </a:cubicBezTo>
                <a:cubicBezTo>
                  <a:pt x="67" y="543"/>
                  <a:pt x="67" y="543"/>
                  <a:pt x="67" y="543"/>
                </a:cubicBezTo>
                <a:cubicBezTo>
                  <a:pt x="66" y="543"/>
                  <a:pt x="66" y="543"/>
                  <a:pt x="66" y="543"/>
                </a:cubicBezTo>
                <a:cubicBezTo>
                  <a:pt x="66" y="543"/>
                  <a:pt x="66" y="543"/>
                  <a:pt x="66" y="543"/>
                </a:cubicBezTo>
                <a:cubicBezTo>
                  <a:pt x="67" y="543"/>
                  <a:pt x="67" y="542"/>
                  <a:pt x="67" y="542"/>
                </a:cubicBezTo>
                <a:cubicBezTo>
                  <a:pt x="67" y="542"/>
                  <a:pt x="67" y="542"/>
                  <a:pt x="67" y="542"/>
                </a:cubicBezTo>
                <a:cubicBezTo>
                  <a:pt x="67" y="542"/>
                  <a:pt x="67" y="542"/>
                  <a:pt x="67" y="542"/>
                </a:cubicBezTo>
                <a:cubicBezTo>
                  <a:pt x="67" y="542"/>
                  <a:pt x="67" y="542"/>
                  <a:pt x="68" y="542"/>
                </a:cubicBezTo>
                <a:cubicBezTo>
                  <a:pt x="68" y="542"/>
                  <a:pt x="68" y="542"/>
                  <a:pt x="68" y="542"/>
                </a:cubicBezTo>
                <a:cubicBezTo>
                  <a:pt x="68" y="542"/>
                  <a:pt x="68" y="542"/>
                  <a:pt x="67" y="542"/>
                </a:cubicBezTo>
                <a:cubicBezTo>
                  <a:pt x="68" y="540"/>
                  <a:pt x="67" y="540"/>
                  <a:pt x="68" y="539"/>
                </a:cubicBezTo>
                <a:cubicBezTo>
                  <a:pt x="68" y="539"/>
                  <a:pt x="68" y="538"/>
                  <a:pt x="68" y="538"/>
                </a:cubicBezTo>
                <a:cubicBezTo>
                  <a:pt x="67" y="538"/>
                  <a:pt x="67" y="538"/>
                  <a:pt x="67" y="538"/>
                </a:cubicBezTo>
                <a:cubicBezTo>
                  <a:pt x="66" y="538"/>
                  <a:pt x="66" y="538"/>
                  <a:pt x="66" y="539"/>
                </a:cubicBezTo>
                <a:cubicBezTo>
                  <a:pt x="65" y="539"/>
                  <a:pt x="65" y="539"/>
                  <a:pt x="65" y="538"/>
                </a:cubicBezTo>
                <a:cubicBezTo>
                  <a:pt x="65" y="538"/>
                  <a:pt x="65" y="538"/>
                  <a:pt x="66" y="537"/>
                </a:cubicBezTo>
                <a:cubicBezTo>
                  <a:pt x="65" y="537"/>
                  <a:pt x="65" y="537"/>
                  <a:pt x="65" y="537"/>
                </a:cubicBezTo>
                <a:cubicBezTo>
                  <a:pt x="65" y="537"/>
                  <a:pt x="65" y="537"/>
                  <a:pt x="65" y="537"/>
                </a:cubicBezTo>
                <a:cubicBezTo>
                  <a:pt x="64" y="537"/>
                  <a:pt x="65" y="537"/>
                  <a:pt x="64" y="537"/>
                </a:cubicBezTo>
                <a:cubicBezTo>
                  <a:pt x="64" y="539"/>
                  <a:pt x="64" y="539"/>
                  <a:pt x="63" y="540"/>
                </a:cubicBezTo>
                <a:cubicBezTo>
                  <a:pt x="63" y="540"/>
                  <a:pt x="63" y="540"/>
                  <a:pt x="63" y="540"/>
                </a:cubicBezTo>
                <a:cubicBezTo>
                  <a:pt x="62" y="539"/>
                  <a:pt x="64" y="539"/>
                  <a:pt x="64" y="539"/>
                </a:cubicBezTo>
                <a:cubicBezTo>
                  <a:pt x="64" y="539"/>
                  <a:pt x="64" y="539"/>
                  <a:pt x="64" y="538"/>
                </a:cubicBezTo>
                <a:cubicBezTo>
                  <a:pt x="64" y="538"/>
                  <a:pt x="64" y="539"/>
                  <a:pt x="64" y="538"/>
                </a:cubicBezTo>
                <a:cubicBezTo>
                  <a:pt x="63" y="538"/>
                  <a:pt x="63" y="538"/>
                  <a:pt x="63" y="539"/>
                </a:cubicBezTo>
                <a:cubicBezTo>
                  <a:pt x="63" y="537"/>
                  <a:pt x="64" y="537"/>
                  <a:pt x="63" y="535"/>
                </a:cubicBezTo>
                <a:cubicBezTo>
                  <a:pt x="63" y="535"/>
                  <a:pt x="63" y="534"/>
                  <a:pt x="63" y="534"/>
                </a:cubicBezTo>
                <a:cubicBezTo>
                  <a:pt x="63" y="534"/>
                  <a:pt x="63" y="534"/>
                  <a:pt x="63" y="534"/>
                </a:cubicBezTo>
                <a:cubicBezTo>
                  <a:pt x="64" y="534"/>
                  <a:pt x="64" y="534"/>
                  <a:pt x="65" y="534"/>
                </a:cubicBezTo>
                <a:cubicBezTo>
                  <a:pt x="65" y="533"/>
                  <a:pt x="65" y="533"/>
                  <a:pt x="65" y="533"/>
                </a:cubicBezTo>
                <a:cubicBezTo>
                  <a:pt x="65" y="532"/>
                  <a:pt x="65" y="532"/>
                  <a:pt x="65" y="532"/>
                </a:cubicBezTo>
                <a:cubicBezTo>
                  <a:pt x="66" y="532"/>
                  <a:pt x="66" y="531"/>
                  <a:pt x="66" y="532"/>
                </a:cubicBezTo>
                <a:cubicBezTo>
                  <a:pt x="66" y="532"/>
                  <a:pt x="66" y="532"/>
                  <a:pt x="66" y="532"/>
                </a:cubicBezTo>
                <a:cubicBezTo>
                  <a:pt x="67" y="532"/>
                  <a:pt x="67" y="532"/>
                  <a:pt x="68" y="532"/>
                </a:cubicBezTo>
                <a:cubicBezTo>
                  <a:pt x="68" y="533"/>
                  <a:pt x="68" y="533"/>
                  <a:pt x="67" y="533"/>
                </a:cubicBezTo>
                <a:cubicBezTo>
                  <a:pt x="67" y="533"/>
                  <a:pt x="67" y="533"/>
                  <a:pt x="67" y="533"/>
                </a:cubicBezTo>
                <a:cubicBezTo>
                  <a:pt x="66" y="533"/>
                  <a:pt x="66" y="533"/>
                  <a:pt x="66" y="533"/>
                </a:cubicBezTo>
                <a:cubicBezTo>
                  <a:pt x="66" y="534"/>
                  <a:pt x="66" y="534"/>
                  <a:pt x="67" y="534"/>
                </a:cubicBezTo>
                <a:cubicBezTo>
                  <a:pt x="67" y="535"/>
                  <a:pt x="67" y="535"/>
                  <a:pt x="67" y="535"/>
                </a:cubicBezTo>
                <a:cubicBezTo>
                  <a:pt x="66" y="535"/>
                  <a:pt x="66" y="535"/>
                  <a:pt x="66" y="535"/>
                </a:cubicBezTo>
                <a:cubicBezTo>
                  <a:pt x="66" y="535"/>
                  <a:pt x="66" y="535"/>
                  <a:pt x="66" y="535"/>
                </a:cubicBezTo>
                <a:cubicBezTo>
                  <a:pt x="66" y="536"/>
                  <a:pt x="66" y="536"/>
                  <a:pt x="66" y="536"/>
                </a:cubicBezTo>
                <a:cubicBezTo>
                  <a:pt x="66" y="536"/>
                  <a:pt x="66" y="536"/>
                  <a:pt x="67" y="536"/>
                </a:cubicBezTo>
                <a:cubicBezTo>
                  <a:pt x="67" y="536"/>
                  <a:pt x="68" y="535"/>
                  <a:pt x="68" y="534"/>
                </a:cubicBezTo>
                <a:cubicBezTo>
                  <a:pt x="69" y="534"/>
                  <a:pt x="69" y="534"/>
                  <a:pt x="69" y="534"/>
                </a:cubicBezTo>
                <a:cubicBezTo>
                  <a:pt x="69" y="535"/>
                  <a:pt x="69" y="535"/>
                  <a:pt x="69" y="535"/>
                </a:cubicBezTo>
                <a:cubicBezTo>
                  <a:pt x="70" y="535"/>
                  <a:pt x="70" y="535"/>
                  <a:pt x="70" y="535"/>
                </a:cubicBezTo>
                <a:cubicBezTo>
                  <a:pt x="70" y="535"/>
                  <a:pt x="70" y="535"/>
                  <a:pt x="70" y="535"/>
                </a:cubicBezTo>
                <a:cubicBezTo>
                  <a:pt x="70" y="535"/>
                  <a:pt x="70" y="535"/>
                  <a:pt x="70" y="535"/>
                </a:cubicBezTo>
                <a:cubicBezTo>
                  <a:pt x="70" y="534"/>
                  <a:pt x="70" y="533"/>
                  <a:pt x="69" y="532"/>
                </a:cubicBezTo>
                <a:cubicBezTo>
                  <a:pt x="70" y="532"/>
                  <a:pt x="70" y="532"/>
                  <a:pt x="70" y="532"/>
                </a:cubicBezTo>
                <a:cubicBezTo>
                  <a:pt x="70" y="532"/>
                  <a:pt x="70" y="532"/>
                  <a:pt x="70" y="532"/>
                </a:cubicBezTo>
                <a:cubicBezTo>
                  <a:pt x="70" y="532"/>
                  <a:pt x="70" y="532"/>
                  <a:pt x="70" y="532"/>
                </a:cubicBezTo>
                <a:cubicBezTo>
                  <a:pt x="70" y="531"/>
                  <a:pt x="68" y="532"/>
                  <a:pt x="68" y="532"/>
                </a:cubicBezTo>
                <a:cubicBezTo>
                  <a:pt x="68" y="532"/>
                  <a:pt x="68" y="532"/>
                  <a:pt x="68" y="531"/>
                </a:cubicBezTo>
                <a:cubicBezTo>
                  <a:pt x="67" y="531"/>
                  <a:pt x="67" y="531"/>
                  <a:pt x="67" y="531"/>
                </a:cubicBezTo>
                <a:cubicBezTo>
                  <a:pt x="67" y="531"/>
                  <a:pt x="68" y="531"/>
                  <a:pt x="68" y="530"/>
                </a:cubicBezTo>
                <a:cubicBezTo>
                  <a:pt x="68" y="530"/>
                  <a:pt x="68" y="530"/>
                  <a:pt x="68" y="530"/>
                </a:cubicBezTo>
                <a:cubicBezTo>
                  <a:pt x="68" y="530"/>
                  <a:pt x="68" y="530"/>
                  <a:pt x="68" y="530"/>
                </a:cubicBezTo>
                <a:cubicBezTo>
                  <a:pt x="68" y="530"/>
                  <a:pt x="69" y="531"/>
                  <a:pt x="69" y="531"/>
                </a:cubicBezTo>
                <a:cubicBezTo>
                  <a:pt x="69" y="531"/>
                  <a:pt x="69" y="531"/>
                  <a:pt x="70" y="531"/>
                </a:cubicBezTo>
                <a:cubicBezTo>
                  <a:pt x="70" y="530"/>
                  <a:pt x="71" y="529"/>
                  <a:pt x="72" y="529"/>
                </a:cubicBezTo>
                <a:cubicBezTo>
                  <a:pt x="72" y="528"/>
                  <a:pt x="72" y="528"/>
                  <a:pt x="72" y="528"/>
                </a:cubicBezTo>
                <a:cubicBezTo>
                  <a:pt x="72" y="527"/>
                  <a:pt x="72" y="527"/>
                  <a:pt x="71" y="527"/>
                </a:cubicBezTo>
                <a:cubicBezTo>
                  <a:pt x="71" y="527"/>
                  <a:pt x="71" y="527"/>
                  <a:pt x="71" y="526"/>
                </a:cubicBezTo>
                <a:cubicBezTo>
                  <a:pt x="71" y="527"/>
                  <a:pt x="71" y="527"/>
                  <a:pt x="71" y="527"/>
                </a:cubicBezTo>
                <a:cubicBezTo>
                  <a:pt x="71" y="527"/>
                  <a:pt x="71" y="526"/>
                  <a:pt x="71" y="526"/>
                </a:cubicBezTo>
                <a:cubicBezTo>
                  <a:pt x="70" y="526"/>
                  <a:pt x="70" y="526"/>
                  <a:pt x="69" y="526"/>
                </a:cubicBezTo>
                <a:cubicBezTo>
                  <a:pt x="69" y="526"/>
                  <a:pt x="69" y="525"/>
                  <a:pt x="69" y="524"/>
                </a:cubicBezTo>
                <a:cubicBezTo>
                  <a:pt x="68" y="524"/>
                  <a:pt x="68" y="524"/>
                  <a:pt x="68" y="525"/>
                </a:cubicBezTo>
                <a:cubicBezTo>
                  <a:pt x="68" y="525"/>
                  <a:pt x="68" y="525"/>
                  <a:pt x="68" y="525"/>
                </a:cubicBezTo>
                <a:cubicBezTo>
                  <a:pt x="68" y="525"/>
                  <a:pt x="68" y="525"/>
                  <a:pt x="68" y="525"/>
                </a:cubicBezTo>
                <a:cubicBezTo>
                  <a:pt x="67" y="525"/>
                  <a:pt x="67" y="525"/>
                  <a:pt x="66" y="525"/>
                </a:cubicBezTo>
                <a:cubicBezTo>
                  <a:pt x="66" y="524"/>
                  <a:pt x="66" y="524"/>
                  <a:pt x="65" y="524"/>
                </a:cubicBezTo>
                <a:cubicBezTo>
                  <a:pt x="65" y="523"/>
                  <a:pt x="65" y="523"/>
                  <a:pt x="65" y="522"/>
                </a:cubicBezTo>
                <a:cubicBezTo>
                  <a:pt x="65" y="522"/>
                  <a:pt x="65" y="522"/>
                  <a:pt x="65" y="522"/>
                </a:cubicBezTo>
                <a:cubicBezTo>
                  <a:pt x="67" y="522"/>
                  <a:pt x="67" y="523"/>
                  <a:pt x="68" y="524"/>
                </a:cubicBezTo>
                <a:cubicBezTo>
                  <a:pt x="68" y="524"/>
                  <a:pt x="68" y="524"/>
                  <a:pt x="68" y="524"/>
                </a:cubicBezTo>
                <a:cubicBezTo>
                  <a:pt x="69" y="524"/>
                  <a:pt x="69" y="524"/>
                  <a:pt x="70" y="524"/>
                </a:cubicBezTo>
                <a:cubicBezTo>
                  <a:pt x="70" y="524"/>
                  <a:pt x="70" y="523"/>
                  <a:pt x="70" y="523"/>
                </a:cubicBezTo>
                <a:cubicBezTo>
                  <a:pt x="70" y="522"/>
                  <a:pt x="70" y="522"/>
                  <a:pt x="70" y="522"/>
                </a:cubicBezTo>
                <a:cubicBezTo>
                  <a:pt x="69" y="522"/>
                  <a:pt x="69" y="522"/>
                  <a:pt x="69" y="523"/>
                </a:cubicBezTo>
                <a:cubicBezTo>
                  <a:pt x="69" y="523"/>
                  <a:pt x="69" y="523"/>
                  <a:pt x="69" y="523"/>
                </a:cubicBezTo>
                <a:cubicBezTo>
                  <a:pt x="69" y="523"/>
                  <a:pt x="69" y="523"/>
                  <a:pt x="69" y="522"/>
                </a:cubicBezTo>
                <a:cubicBezTo>
                  <a:pt x="69" y="522"/>
                  <a:pt x="69" y="522"/>
                  <a:pt x="68" y="521"/>
                </a:cubicBezTo>
                <a:cubicBezTo>
                  <a:pt x="68" y="521"/>
                  <a:pt x="68" y="521"/>
                  <a:pt x="68" y="521"/>
                </a:cubicBezTo>
                <a:cubicBezTo>
                  <a:pt x="68" y="521"/>
                  <a:pt x="69" y="521"/>
                  <a:pt x="69" y="521"/>
                </a:cubicBezTo>
                <a:cubicBezTo>
                  <a:pt x="69" y="521"/>
                  <a:pt x="69" y="521"/>
                  <a:pt x="69" y="520"/>
                </a:cubicBezTo>
                <a:cubicBezTo>
                  <a:pt x="69" y="520"/>
                  <a:pt x="69" y="520"/>
                  <a:pt x="69" y="520"/>
                </a:cubicBezTo>
                <a:cubicBezTo>
                  <a:pt x="68" y="520"/>
                  <a:pt x="68" y="520"/>
                  <a:pt x="68" y="520"/>
                </a:cubicBezTo>
                <a:cubicBezTo>
                  <a:pt x="68" y="520"/>
                  <a:pt x="68" y="519"/>
                  <a:pt x="68" y="519"/>
                </a:cubicBezTo>
                <a:cubicBezTo>
                  <a:pt x="68" y="519"/>
                  <a:pt x="68" y="519"/>
                  <a:pt x="68" y="519"/>
                </a:cubicBezTo>
                <a:cubicBezTo>
                  <a:pt x="69" y="519"/>
                  <a:pt x="69" y="520"/>
                  <a:pt x="69" y="520"/>
                </a:cubicBezTo>
                <a:cubicBezTo>
                  <a:pt x="70" y="520"/>
                  <a:pt x="71" y="520"/>
                  <a:pt x="71" y="519"/>
                </a:cubicBezTo>
                <a:cubicBezTo>
                  <a:pt x="71" y="519"/>
                  <a:pt x="71" y="519"/>
                  <a:pt x="71" y="519"/>
                </a:cubicBezTo>
                <a:cubicBezTo>
                  <a:pt x="71" y="519"/>
                  <a:pt x="71" y="520"/>
                  <a:pt x="71" y="520"/>
                </a:cubicBezTo>
                <a:cubicBezTo>
                  <a:pt x="71" y="521"/>
                  <a:pt x="71" y="521"/>
                  <a:pt x="72" y="521"/>
                </a:cubicBezTo>
                <a:cubicBezTo>
                  <a:pt x="72" y="521"/>
                  <a:pt x="72" y="521"/>
                  <a:pt x="72" y="521"/>
                </a:cubicBezTo>
                <a:cubicBezTo>
                  <a:pt x="72" y="521"/>
                  <a:pt x="72" y="522"/>
                  <a:pt x="72" y="521"/>
                </a:cubicBezTo>
                <a:cubicBezTo>
                  <a:pt x="73" y="521"/>
                  <a:pt x="73" y="522"/>
                  <a:pt x="74" y="522"/>
                </a:cubicBezTo>
                <a:cubicBezTo>
                  <a:pt x="74" y="522"/>
                  <a:pt x="74" y="522"/>
                  <a:pt x="74" y="521"/>
                </a:cubicBezTo>
                <a:cubicBezTo>
                  <a:pt x="74" y="521"/>
                  <a:pt x="74" y="520"/>
                  <a:pt x="74" y="520"/>
                </a:cubicBezTo>
                <a:cubicBezTo>
                  <a:pt x="73" y="520"/>
                  <a:pt x="73" y="520"/>
                  <a:pt x="73" y="520"/>
                </a:cubicBezTo>
                <a:cubicBezTo>
                  <a:pt x="73" y="520"/>
                  <a:pt x="73" y="519"/>
                  <a:pt x="73" y="519"/>
                </a:cubicBezTo>
                <a:cubicBezTo>
                  <a:pt x="73" y="518"/>
                  <a:pt x="73" y="518"/>
                  <a:pt x="73" y="518"/>
                </a:cubicBezTo>
                <a:cubicBezTo>
                  <a:pt x="74" y="518"/>
                  <a:pt x="75" y="519"/>
                  <a:pt x="76" y="519"/>
                </a:cubicBezTo>
                <a:cubicBezTo>
                  <a:pt x="76" y="518"/>
                  <a:pt x="74" y="518"/>
                  <a:pt x="74" y="517"/>
                </a:cubicBezTo>
                <a:cubicBezTo>
                  <a:pt x="74" y="516"/>
                  <a:pt x="74" y="516"/>
                  <a:pt x="75" y="515"/>
                </a:cubicBezTo>
                <a:cubicBezTo>
                  <a:pt x="75" y="515"/>
                  <a:pt x="75" y="514"/>
                  <a:pt x="76" y="515"/>
                </a:cubicBezTo>
                <a:cubicBezTo>
                  <a:pt x="76" y="514"/>
                  <a:pt x="76" y="514"/>
                  <a:pt x="76" y="514"/>
                </a:cubicBezTo>
                <a:cubicBezTo>
                  <a:pt x="76" y="513"/>
                  <a:pt x="76" y="512"/>
                  <a:pt x="76" y="512"/>
                </a:cubicBezTo>
                <a:cubicBezTo>
                  <a:pt x="76" y="511"/>
                  <a:pt x="77" y="509"/>
                  <a:pt x="77" y="509"/>
                </a:cubicBezTo>
                <a:cubicBezTo>
                  <a:pt x="78" y="509"/>
                  <a:pt x="78" y="509"/>
                  <a:pt x="79" y="509"/>
                </a:cubicBezTo>
                <a:cubicBezTo>
                  <a:pt x="79" y="509"/>
                  <a:pt x="79" y="509"/>
                  <a:pt x="79" y="509"/>
                </a:cubicBezTo>
                <a:cubicBezTo>
                  <a:pt x="79" y="508"/>
                  <a:pt x="78" y="507"/>
                  <a:pt x="77" y="507"/>
                </a:cubicBezTo>
                <a:cubicBezTo>
                  <a:pt x="78" y="506"/>
                  <a:pt x="79" y="506"/>
                  <a:pt x="79" y="505"/>
                </a:cubicBezTo>
                <a:cubicBezTo>
                  <a:pt x="80" y="505"/>
                  <a:pt x="80" y="505"/>
                  <a:pt x="80" y="506"/>
                </a:cubicBezTo>
                <a:cubicBezTo>
                  <a:pt x="80" y="505"/>
                  <a:pt x="80" y="505"/>
                  <a:pt x="80" y="504"/>
                </a:cubicBezTo>
                <a:cubicBezTo>
                  <a:pt x="80" y="504"/>
                  <a:pt x="80" y="504"/>
                  <a:pt x="80" y="504"/>
                </a:cubicBezTo>
                <a:cubicBezTo>
                  <a:pt x="80" y="504"/>
                  <a:pt x="81" y="504"/>
                  <a:pt x="81" y="504"/>
                </a:cubicBezTo>
                <a:cubicBezTo>
                  <a:pt x="81" y="504"/>
                  <a:pt x="81" y="504"/>
                  <a:pt x="82" y="504"/>
                </a:cubicBezTo>
                <a:cubicBezTo>
                  <a:pt x="82" y="503"/>
                  <a:pt x="81" y="503"/>
                  <a:pt x="81" y="502"/>
                </a:cubicBezTo>
                <a:cubicBezTo>
                  <a:pt x="81" y="503"/>
                  <a:pt x="81" y="503"/>
                  <a:pt x="80" y="503"/>
                </a:cubicBezTo>
                <a:cubicBezTo>
                  <a:pt x="80" y="503"/>
                  <a:pt x="80" y="503"/>
                  <a:pt x="80" y="503"/>
                </a:cubicBezTo>
                <a:cubicBezTo>
                  <a:pt x="80" y="502"/>
                  <a:pt x="80" y="502"/>
                  <a:pt x="81" y="501"/>
                </a:cubicBezTo>
                <a:cubicBezTo>
                  <a:pt x="80" y="501"/>
                  <a:pt x="80" y="501"/>
                  <a:pt x="80" y="501"/>
                </a:cubicBezTo>
                <a:cubicBezTo>
                  <a:pt x="80" y="500"/>
                  <a:pt x="80" y="500"/>
                  <a:pt x="80" y="500"/>
                </a:cubicBezTo>
                <a:cubicBezTo>
                  <a:pt x="81" y="500"/>
                  <a:pt x="81" y="500"/>
                  <a:pt x="82" y="501"/>
                </a:cubicBezTo>
                <a:cubicBezTo>
                  <a:pt x="83" y="501"/>
                  <a:pt x="83" y="499"/>
                  <a:pt x="83" y="498"/>
                </a:cubicBezTo>
                <a:cubicBezTo>
                  <a:pt x="83" y="497"/>
                  <a:pt x="83" y="498"/>
                  <a:pt x="84" y="498"/>
                </a:cubicBezTo>
                <a:cubicBezTo>
                  <a:pt x="84" y="498"/>
                  <a:pt x="84" y="498"/>
                  <a:pt x="84" y="498"/>
                </a:cubicBezTo>
                <a:cubicBezTo>
                  <a:pt x="84" y="498"/>
                  <a:pt x="84" y="498"/>
                  <a:pt x="84" y="498"/>
                </a:cubicBezTo>
                <a:cubicBezTo>
                  <a:pt x="84" y="496"/>
                  <a:pt x="84" y="496"/>
                  <a:pt x="84" y="496"/>
                </a:cubicBezTo>
                <a:cubicBezTo>
                  <a:pt x="83" y="496"/>
                  <a:pt x="83" y="497"/>
                  <a:pt x="83" y="497"/>
                </a:cubicBezTo>
                <a:cubicBezTo>
                  <a:pt x="83" y="497"/>
                  <a:pt x="83" y="497"/>
                  <a:pt x="82" y="497"/>
                </a:cubicBezTo>
                <a:cubicBezTo>
                  <a:pt x="82" y="497"/>
                  <a:pt x="82" y="497"/>
                  <a:pt x="82" y="497"/>
                </a:cubicBezTo>
                <a:cubicBezTo>
                  <a:pt x="82" y="496"/>
                  <a:pt x="82" y="496"/>
                  <a:pt x="82" y="496"/>
                </a:cubicBezTo>
                <a:cubicBezTo>
                  <a:pt x="83" y="496"/>
                  <a:pt x="83" y="496"/>
                  <a:pt x="84" y="496"/>
                </a:cubicBezTo>
                <a:cubicBezTo>
                  <a:pt x="84" y="496"/>
                  <a:pt x="85" y="496"/>
                  <a:pt x="84" y="495"/>
                </a:cubicBezTo>
                <a:cubicBezTo>
                  <a:pt x="85" y="494"/>
                  <a:pt x="85" y="494"/>
                  <a:pt x="86" y="494"/>
                </a:cubicBezTo>
                <a:cubicBezTo>
                  <a:pt x="86" y="494"/>
                  <a:pt x="86" y="494"/>
                  <a:pt x="86" y="494"/>
                </a:cubicBezTo>
                <a:cubicBezTo>
                  <a:pt x="86" y="493"/>
                  <a:pt x="86" y="493"/>
                  <a:pt x="86" y="492"/>
                </a:cubicBezTo>
                <a:cubicBezTo>
                  <a:pt x="87" y="492"/>
                  <a:pt x="87" y="492"/>
                  <a:pt x="87" y="492"/>
                </a:cubicBezTo>
                <a:cubicBezTo>
                  <a:pt x="87" y="492"/>
                  <a:pt x="86" y="492"/>
                  <a:pt x="86" y="492"/>
                </a:cubicBezTo>
                <a:cubicBezTo>
                  <a:pt x="86" y="492"/>
                  <a:pt x="87" y="491"/>
                  <a:pt x="88" y="491"/>
                </a:cubicBezTo>
                <a:cubicBezTo>
                  <a:pt x="89" y="490"/>
                  <a:pt x="90" y="489"/>
                  <a:pt x="91" y="487"/>
                </a:cubicBezTo>
                <a:cubicBezTo>
                  <a:pt x="91" y="487"/>
                  <a:pt x="91" y="487"/>
                  <a:pt x="90" y="487"/>
                </a:cubicBezTo>
                <a:cubicBezTo>
                  <a:pt x="91" y="486"/>
                  <a:pt x="91" y="486"/>
                  <a:pt x="91" y="486"/>
                </a:cubicBezTo>
                <a:cubicBezTo>
                  <a:pt x="91" y="485"/>
                  <a:pt x="91" y="485"/>
                  <a:pt x="91" y="485"/>
                </a:cubicBezTo>
                <a:cubicBezTo>
                  <a:pt x="90" y="484"/>
                  <a:pt x="90" y="485"/>
                  <a:pt x="90" y="485"/>
                </a:cubicBezTo>
                <a:cubicBezTo>
                  <a:pt x="89" y="485"/>
                  <a:pt x="89" y="485"/>
                  <a:pt x="88" y="485"/>
                </a:cubicBezTo>
                <a:cubicBezTo>
                  <a:pt x="88" y="485"/>
                  <a:pt x="88" y="485"/>
                  <a:pt x="87" y="485"/>
                </a:cubicBezTo>
                <a:cubicBezTo>
                  <a:pt x="88" y="486"/>
                  <a:pt x="87" y="485"/>
                  <a:pt x="88" y="486"/>
                </a:cubicBezTo>
                <a:cubicBezTo>
                  <a:pt x="88" y="486"/>
                  <a:pt x="88" y="486"/>
                  <a:pt x="88" y="486"/>
                </a:cubicBezTo>
                <a:cubicBezTo>
                  <a:pt x="87" y="486"/>
                  <a:pt x="87" y="486"/>
                  <a:pt x="86" y="486"/>
                </a:cubicBezTo>
                <a:cubicBezTo>
                  <a:pt x="86" y="484"/>
                  <a:pt x="86" y="485"/>
                  <a:pt x="86" y="484"/>
                </a:cubicBezTo>
                <a:cubicBezTo>
                  <a:pt x="86" y="483"/>
                  <a:pt x="86" y="484"/>
                  <a:pt x="86" y="483"/>
                </a:cubicBezTo>
                <a:cubicBezTo>
                  <a:pt x="87" y="483"/>
                  <a:pt x="87" y="484"/>
                  <a:pt x="88" y="484"/>
                </a:cubicBezTo>
                <a:cubicBezTo>
                  <a:pt x="88" y="484"/>
                  <a:pt x="88" y="484"/>
                  <a:pt x="88" y="485"/>
                </a:cubicBezTo>
                <a:cubicBezTo>
                  <a:pt x="88" y="484"/>
                  <a:pt x="88" y="484"/>
                  <a:pt x="89" y="484"/>
                </a:cubicBezTo>
                <a:cubicBezTo>
                  <a:pt x="89" y="484"/>
                  <a:pt x="89" y="484"/>
                  <a:pt x="89" y="484"/>
                </a:cubicBezTo>
                <a:cubicBezTo>
                  <a:pt x="89" y="484"/>
                  <a:pt x="89" y="484"/>
                  <a:pt x="89" y="484"/>
                </a:cubicBezTo>
                <a:cubicBezTo>
                  <a:pt x="89" y="484"/>
                  <a:pt x="89" y="484"/>
                  <a:pt x="89" y="484"/>
                </a:cubicBezTo>
                <a:cubicBezTo>
                  <a:pt x="90" y="484"/>
                  <a:pt x="90" y="484"/>
                  <a:pt x="91" y="484"/>
                </a:cubicBezTo>
                <a:cubicBezTo>
                  <a:pt x="90" y="484"/>
                  <a:pt x="90" y="484"/>
                  <a:pt x="90" y="484"/>
                </a:cubicBezTo>
                <a:cubicBezTo>
                  <a:pt x="90" y="483"/>
                  <a:pt x="91" y="484"/>
                  <a:pt x="90" y="483"/>
                </a:cubicBezTo>
                <a:cubicBezTo>
                  <a:pt x="90" y="482"/>
                  <a:pt x="90" y="482"/>
                  <a:pt x="90" y="482"/>
                </a:cubicBezTo>
                <a:cubicBezTo>
                  <a:pt x="90" y="483"/>
                  <a:pt x="90" y="482"/>
                  <a:pt x="90" y="483"/>
                </a:cubicBezTo>
                <a:cubicBezTo>
                  <a:pt x="91" y="483"/>
                  <a:pt x="91" y="484"/>
                  <a:pt x="91" y="485"/>
                </a:cubicBezTo>
                <a:cubicBezTo>
                  <a:pt x="92" y="484"/>
                  <a:pt x="92" y="483"/>
                  <a:pt x="94" y="483"/>
                </a:cubicBezTo>
                <a:cubicBezTo>
                  <a:pt x="94" y="483"/>
                  <a:pt x="94" y="483"/>
                  <a:pt x="94" y="483"/>
                </a:cubicBezTo>
                <a:cubicBezTo>
                  <a:pt x="93" y="483"/>
                  <a:pt x="93" y="482"/>
                  <a:pt x="92" y="482"/>
                </a:cubicBezTo>
                <a:cubicBezTo>
                  <a:pt x="92" y="482"/>
                  <a:pt x="92" y="482"/>
                  <a:pt x="92" y="482"/>
                </a:cubicBezTo>
                <a:cubicBezTo>
                  <a:pt x="93" y="481"/>
                  <a:pt x="93" y="481"/>
                  <a:pt x="93" y="481"/>
                </a:cubicBezTo>
                <a:cubicBezTo>
                  <a:pt x="93" y="480"/>
                  <a:pt x="93" y="480"/>
                  <a:pt x="93" y="479"/>
                </a:cubicBezTo>
                <a:cubicBezTo>
                  <a:pt x="93" y="479"/>
                  <a:pt x="93" y="479"/>
                  <a:pt x="93" y="479"/>
                </a:cubicBezTo>
                <a:cubicBezTo>
                  <a:pt x="93" y="479"/>
                  <a:pt x="93" y="479"/>
                  <a:pt x="93" y="479"/>
                </a:cubicBezTo>
                <a:cubicBezTo>
                  <a:pt x="94" y="479"/>
                  <a:pt x="94" y="479"/>
                  <a:pt x="94" y="479"/>
                </a:cubicBezTo>
                <a:cubicBezTo>
                  <a:pt x="94" y="479"/>
                  <a:pt x="94" y="479"/>
                  <a:pt x="94" y="479"/>
                </a:cubicBezTo>
                <a:cubicBezTo>
                  <a:pt x="94" y="480"/>
                  <a:pt x="94" y="480"/>
                  <a:pt x="94" y="480"/>
                </a:cubicBezTo>
                <a:cubicBezTo>
                  <a:pt x="94" y="480"/>
                  <a:pt x="94" y="480"/>
                  <a:pt x="94" y="480"/>
                </a:cubicBezTo>
                <a:cubicBezTo>
                  <a:pt x="94" y="480"/>
                  <a:pt x="94" y="480"/>
                  <a:pt x="94" y="480"/>
                </a:cubicBezTo>
                <a:cubicBezTo>
                  <a:pt x="94" y="480"/>
                  <a:pt x="94" y="480"/>
                  <a:pt x="94" y="480"/>
                </a:cubicBezTo>
                <a:cubicBezTo>
                  <a:pt x="94" y="480"/>
                  <a:pt x="94" y="480"/>
                  <a:pt x="94" y="480"/>
                </a:cubicBezTo>
                <a:cubicBezTo>
                  <a:pt x="94" y="480"/>
                  <a:pt x="95" y="479"/>
                  <a:pt x="95" y="479"/>
                </a:cubicBezTo>
                <a:cubicBezTo>
                  <a:pt x="95" y="479"/>
                  <a:pt x="95" y="479"/>
                  <a:pt x="95" y="479"/>
                </a:cubicBezTo>
                <a:cubicBezTo>
                  <a:pt x="94" y="479"/>
                  <a:pt x="94" y="479"/>
                  <a:pt x="94" y="479"/>
                </a:cubicBezTo>
                <a:cubicBezTo>
                  <a:pt x="94" y="478"/>
                  <a:pt x="94" y="478"/>
                  <a:pt x="94" y="478"/>
                </a:cubicBezTo>
                <a:cubicBezTo>
                  <a:pt x="95" y="478"/>
                  <a:pt x="94" y="478"/>
                  <a:pt x="95" y="478"/>
                </a:cubicBezTo>
                <a:cubicBezTo>
                  <a:pt x="95" y="478"/>
                  <a:pt x="96" y="478"/>
                  <a:pt x="97" y="477"/>
                </a:cubicBezTo>
                <a:cubicBezTo>
                  <a:pt x="97" y="477"/>
                  <a:pt x="97" y="476"/>
                  <a:pt x="97" y="476"/>
                </a:cubicBezTo>
                <a:cubicBezTo>
                  <a:pt x="97" y="475"/>
                  <a:pt x="97" y="475"/>
                  <a:pt x="97" y="474"/>
                </a:cubicBezTo>
                <a:cubicBezTo>
                  <a:pt x="97" y="474"/>
                  <a:pt x="97" y="474"/>
                  <a:pt x="97" y="474"/>
                </a:cubicBezTo>
                <a:cubicBezTo>
                  <a:pt x="97" y="473"/>
                  <a:pt x="98" y="473"/>
                  <a:pt x="99" y="473"/>
                </a:cubicBezTo>
                <a:cubicBezTo>
                  <a:pt x="99" y="472"/>
                  <a:pt x="100" y="472"/>
                  <a:pt x="101" y="472"/>
                </a:cubicBezTo>
                <a:cubicBezTo>
                  <a:pt x="101" y="472"/>
                  <a:pt x="101" y="472"/>
                  <a:pt x="101" y="472"/>
                </a:cubicBezTo>
                <a:cubicBezTo>
                  <a:pt x="100" y="471"/>
                  <a:pt x="100" y="471"/>
                  <a:pt x="100" y="471"/>
                </a:cubicBezTo>
                <a:cubicBezTo>
                  <a:pt x="100" y="470"/>
                  <a:pt x="100" y="470"/>
                  <a:pt x="100" y="470"/>
                </a:cubicBezTo>
                <a:cubicBezTo>
                  <a:pt x="100" y="470"/>
                  <a:pt x="100" y="470"/>
                  <a:pt x="100" y="469"/>
                </a:cubicBezTo>
                <a:cubicBezTo>
                  <a:pt x="101" y="469"/>
                  <a:pt x="101" y="469"/>
                  <a:pt x="102" y="469"/>
                </a:cubicBezTo>
                <a:cubicBezTo>
                  <a:pt x="102" y="469"/>
                  <a:pt x="103" y="468"/>
                  <a:pt x="103" y="467"/>
                </a:cubicBezTo>
                <a:cubicBezTo>
                  <a:pt x="104" y="467"/>
                  <a:pt x="104" y="467"/>
                  <a:pt x="104" y="467"/>
                </a:cubicBezTo>
                <a:cubicBezTo>
                  <a:pt x="104" y="466"/>
                  <a:pt x="105" y="467"/>
                  <a:pt x="105" y="466"/>
                </a:cubicBezTo>
                <a:cubicBezTo>
                  <a:pt x="105" y="466"/>
                  <a:pt x="105" y="466"/>
                  <a:pt x="105" y="465"/>
                </a:cubicBezTo>
                <a:cubicBezTo>
                  <a:pt x="106" y="465"/>
                  <a:pt x="106" y="465"/>
                  <a:pt x="106" y="465"/>
                </a:cubicBezTo>
                <a:cubicBezTo>
                  <a:pt x="107" y="464"/>
                  <a:pt x="106" y="464"/>
                  <a:pt x="106" y="464"/>
                </a:cubicBezTo>
                <a:cubicBezTo>
                  <a:pt x="107" y="463"/>
                  <a:pt x="107" y="464"/>
                  <a:pt x="108" y="463"/>
                </a:cubicBezTo>
                <a:cubicBezTo>
                  <a:pt x="108" y="463"/>
                  <a:pt x="109" y="462"/>
                  <a:pt x="109" y="461"/>
                </a:cubicBezTo>
                <a:cubicBezTo>
                  <a:pt x="109" y="461"/>
                  <a:pt x="109" y="461"/>
                  <a:pt x="109" y="461"/>
                </a:cubicBezTo>
                <a:cubicBezTo>
                  <a:pt x="108" y="461"/>
                  <a:pt x="109" y="461"/>
                  <a:pt x="108" y="460"/>
                </a:cubicBezTo>
                <a:cubicBezTo>
                  <a:pt x="109" y="460"/>
                  <a:pt x="110" y="459"/>
                  <a:pt x="111" y="459"/>
                </a:cubicBezTo>
                <a:cubicBezTo>
                  <a:pt x="111" y="459"/>
                  <a:pt x="111" y="459"/>
                  <a:pt x="111" y="459"/>
                </a:cubicBezTo>
                <a:cubicBezTo>
                  <a:pt x="111" y="458"/>
                  <a:pt x="110" y="458"/>
                  <a:pt x="110" y="458"/>
                </a:cubicBezTo>
                <a:cubicBezTo>
                  <a:pt x="110" y="457"/>
                  <a:pt x="110" y="457"/>
                  <a:pt x="110" y="457"/>
                </a:cubicBezTo>
                <a:cubicBezTo>
                  <a:pt x="110" y="458"/>
                  <a:pt x="111" y="458"/>
                  <a:pt x="111" y="458"/>
                </a:cubicBezTo>
                <a:cubicBezTo>
                  <a:pt x="112" y="458"/>
                  <a:pt x="112" y="458"/>
                  <a:pt x="113" y="458"/>
                </a:cubicBezTo>
                <a:cubicBezTo>
                  <a:pt x="113" y="457"/>
                  <a:pt x="113" y="457"/>
                  <a:pt x="112" y="457"/>
                </a:cubicBezTo>
                <a:cubicBezTo>
                  <a:pt x="112" y="457"/>
                  <a:pt x="112" y="457"/>
                  <a:pt x="112" y="457"/>
                </a:cubicBezTo>
                <a:cubicBezTo>
                  <a:pt x="112" y="455"/>
                  <a:pt x="112" y="455"/>
                  <a:pt x="113" y="454"/>
                </a:cubicBezTo>
                <a:cubicBezTo>
                  <a:pt x="114" y="454"/>
                  <a:pt x="113" y="455"/>
                  <a:pt x="114" y="456"/>
                </a:cubicBezTo>
                <a:cubicBezTo>
                  <a:pt x="114" y="456"/>
                  <a:pt x="114" y="456"/>
                  <a:pt x="114" y="456"/>
                </a:cubicBezTo>
                <a:cubicBezTo>
                  <a:pt x="114" y="456"/>
                  <a:pt x="114" y="456"/>
                  <a:pt x="114" y="456"/>
                </a:cubicBezTo>
                <a:cubicBezTo>
                  <a:pt x="114" y="455"/>
                  <a:pt x="115" y="455"/>
                  <a:pt x="116" y="454"/>
                </a:cubicBezTo>
                <a:cubicBezTo>
                  <a:pt x="115" y="454"/>
                  <a:pt x="115" y="454"/>
                  <a:pt x="115" y="454"/>
                </a:cubicBezTo>
                <a:cubicBezTo>
                  <a:pt x="115" y="454"/>
                  <a:pt x="115" y="453"/>
                  <a:pt x="115" y="453"/>
                </a:cubicBezTo>
                <a:cubicBezTo>
                  <a:pt x="115" y="453"/>
                  <a:pt x="115" y="453"/>
                  <a:pt x="115" y="453"/>
                </a:cubicBezTo>
                <a:cubicBezTo>
                  <a:pt x="115" y="453"/>
                  <a:pt x="115" y="453"/>
                  <a:pt x="115" y="453"/>
                </a:cubicBezTo>
                <a:cubicBezTo>
                  <a:pt x="116" y="453"/>
                  <a:pt x="116" y="452"/>
                  <a:pt x="116" y="451"/>
                </a:cubicBezTo>
                <a:cubicBezTo>
                  <a:pt x="116" y="451"/>
                  <a:pt x="116" y="451"/>
                  <a:pt x="116" y="451"/>
                </a:cubicBezTo>
                <a:cubicBezTo>
                  <a:pt x="117" y="451"/>
                  <a:pt x="117" y="452"/>
                  <a:pt x="117" y="452"/>
                </a:cubicBezTo>
                <a:cubicBezTo>
                  <a:pt x="117" y="452"/>
                  <a:pt x="117" y="452"/>
                  <a:pt x="117" y="452"/>
                </a:cubicBezTo>
                <a:cubicBezTo>
                  <a:pt x="118" y="451"/>
                  <a:pt x="119" y="450"/>
                  <a:pt x="120" y="450"/>
                </a:cubicBezTo>
                <a:cubicBezTo>
                  <a:pt x="120" y="449"/>
                  <a:pt x="119" y="448"/>
                  <a:pt x="119" y="446"/>
                </a:cubicBezTo>
                <a:cubicBezTo>
                  <a:pt x="119" y="446"/>
                  <a:pt x="120" y="446"/>
                  <a:pt x="120" y="445"/>
                </a:cubicBezTo>
                <a:cubicBezTo>
                  <a:pt x="120" y="445"/>
                  <a:pt x="120" y="445"/>
                  <a:pt x="120" y="445"/>
                </a:cubicBezTo>
                <a:cubicBezTo>
                  <a:pt x="120" y="445"/>
                  <a:pt x="120" y="445"/>
                  <a:pt x="120" y="445"/>
                </a:cubicBezTo>
                <a:cubicBezTo>
                  <a:pt x="121" y="445"/>
                  <a:pt x="120" y="446"/>
                  <a:pt x="121" y="446"/>
                </a:cubicBezTo>
                <a:cubicBezTo>
                  <a:pt x="121" y="447"/>
                  <a:pt x="121" y="447"/>
                  <a:pt x="121" y="447"/>
                </a:cubicBezTo>
                <a:cubicBezTo>
                  <a:pt x="120" y="447"/>
                  <a:pt x="120" y="447"/>
                  <a:pt x="120" y="447"/>
                </a:cubicBezTo>
                <a:cubicBezTo>
                  <a:pt x="120" y="447"/>
                  <a:pt x="120" y="447"/>
                  <a:pt x="120" y="447"/>
                </a:cubicBezTo>
                <a:cubicBezTo>
                  <a:pt x="120" y="448"/>
                  <a:pt x="121" y="448"/>
                  <a:pt x="122" y="447"/>
                </a:cubicBezTo>
                <a:cubicBezTo>
                  <a:pt x="122" y="447"/>
                  <a:pt x="122" y="447"/>
                  <a:pt x="123" y="446"/>
                </a:cubicBezTo>
                <a:cubicBezTo>
                  <a:pt x="123" y="446"/>
                  <a:pt x="123" y="446"/>
                  <a:pt x="123" y="446"/>
                </a:cubicBezTo>
                <a:cubicBezTo>
                  <a:pt x="122" y="446"/>
                  <a:pt x="122" y="446"/>
                  <a:pt x="122" y="446"/>
                </a:cubicBezTo>
                <a:cubicBezTo>
                  <a:pt x="121" y="446"/>
                  <a:pt x="121" y="445"/>
                  <a:pt x="121" y="444"/>
                </a:cubicBezTo>
                <a:cubicBezTo>
                  <a:pt x="120" y="444"/>
                  <a:pt x="120" y="444"/>
                  <a:pt x="119" y="443"/>
                </a:cubicBezTo>
                <a:cubicBezTo>
                  <a:pt x="119" y="444"/>
                  <a:pt x="119" y="444"/>
                  <a:pt x="118" y="444"/>
                </a:cubicBezTo>
                <a:cubicBezTo>
                  <a:pt x="118" y="444"/>
                  <a:pt x="118" y="444"/>
                  <a:pt x="119" y="445"/>
                </a:cubicBezTo>
                <a:cubicBezTo>
                  <a:pt x="119" y="445"/>
                  <a:pt x="119" y="445"/>
                  <a:pt x="118" y="445"/>
                </a:cubicBezTo>
                <a:cubicBezTo>
                  <a:pt x="118" y="445"/>
                  <a:pt x="118" y="445"/>
                  <a:pt x="119" y="446"/>
                </a:cubicBezTo>
                <a:cubicBezTo>
                  <a:pt x="118" y="446"/>
                  <a:pt x="118" y="446"/>
                  <a:pt x="118" y="446"/>
                </a:cubicBezTo>
                <a:cubicBezTo>
                  <a:pt x="118" y="446"/>
                  <a:pt x="118" y="446"/>
                  <a:pt x="117" y="446"/>
                </a:cubicBezTo>
                <a:cubicBezTo>
                  <a:pt x="118" y="446"/>
                  <a:pt x="118" y="446"/>
                  <a:pt x="118" y="446"/>
                </a:cubicBezTo>
                <a:cubicBezTo>
                  <a:pt x="118" y="445"/>
                  <a:pt x="118" y="445"/>
                  <a:pt x="118" y="445"/>
                </a:cubicBezTo>
                <a:cubicBezTo>
                  <a:pt x="117" y="445"/>
                  <a:pt x="117" y="446"/>
                  <a:pt x="117" y="447"/>
                </a:cubicBezTo>
                <a:cubicBezTo>
                  <a:pt x="116" y="446"/>
                  <a:pt x="116" y="446"/>
                  <a:pt x="115" y="446"/>
                </a:cubicBezTo>
                <a:cubicBezTo>
                  <a:pt x="116" y="446"/>
                  <a:pt x="116" y="445"/>
                  <a:pt x="116" y="445"/>
                </a:cubicBezTo>
                <a:cubicBezTo>
                  <a:pt x="116" y="445"/>
                  <a:pt x="116" y="445"/>
                  <a:pt x="115" y="445"/>
                </a:cubicBezTo>
                <a:cubicBezTo>
                  <a:pt x="115" y="445"/>
                  <a:pt x="115" y="446"/>
                  <a:pt x="114" y="447"/>
                </a:cubicBezTo>
                <a:cubicBezTo>
                  <a:pt x="114" y="447"/>
                  <a:pt x="114" y="447"/>
                  <a:pt x="114" y="447"/>
                </a:cubicBezTo>
                <a:cubicBezTo>
                  <a:pt x="113" y="447"/>
                  <a:pt x="113" y="447"/>
                  <a:pt x="113" y="447"/>
                </a:cubicBezTo>
                <a:cubicBezTo>
                  <a:pt x="113" y="447"/>
                  <a:pt x="113" y="447"/>
                  <a:pt x="113" y="447"/>
                </a:cubicBezTo>
                <a:cubicBezTo>
                  <a:pt x="113" y="447"/>
                  <a:pt x="113" y="447"/>
                  <a:pt x="113" y="447"/>
                </a:cubicBezTo>
                <a:cubicBezTo>
                  <a:pt x="112" y="448"/>
                  <a:pt x="111" y="448"/>
                  <a:pt x="111" y="449"/>
                </a:cubicBezTo>
                <a:cubicBezTo>
                  <a:pt x="111" y="449"/>
                  <a:pt x="111" y="449"/>
                  <a:pt x="111" y="449"/>
                </a:cubicBezTo>
                <a:cubicBezTo>
                  <a:pt x="110" y="450"/>
                  <a:pt x="110" y="451"/>
                  <a:pt x="109" y="451"/>
                </a:cubicBezTo>
                <a:cubicBezTo>
                  <a:pt x="109" y="452"/>
                  <a:pt x="109" y="451"/>
                  <a:pt x="108" y="451"/>
                </a:cubicBezTo>
                <a:cubicBezTo>
                  <a:pt x="108" y="451"/>
                  <a:pt x="108" y="451"/>
                  <a:pt x="108" y="451"/>
                </a:cubicBezTo>
                <a:cubicBezTo>
                  <a:pt x="108" y="451"/>
                  <a:pt x="108" y="452"/>
                  <a:pt x="109" y="452"/>
                </a:cubicBezTo>
                <a:cubicBezTo>
                  <a:pt x="109" y="453"/>
                  <a:pt x="108" y="453"/>
                  <a:pt x="108" y="453"/>
                </a:cubicBezTo>
                <a:cubicBezTo>
                  <a:pt x="108" y="453"/>
                  <a:pt x="107" y="453"/>
                  <a:pt x="107" y="453"/>
                </a:cubicBezTo>
                <a:cubicBezTo>
                  <a:pt x="107" y="453"/>
                  <a:pt x="107" y="454"/>
                  <a:pt x="107" y="454"/>
                </a:cubicBezTo>
                <a:cubicBezTo>
                  <a:pt x="106" y="454"/>
                  <a:pt x="106" y="454"/>
                  <a:pt x="106" y="454"/>
                </a:cubicBezTo>
                <a:cubicBezTo>
                  <a:pt x="106" y="455"/>
                  <a:pt x="105" y="456"/>
                  <a:pt x="105" y="457"/>
                </a:cubicBezTo>
                <a:cubicBezTo>
                  <a:pt x="105" y="457"/>
                  <a:pt x="105" y="457"/>
                  <a:pt x="104" y="457"/>
                </a:cubicBezTo>
                <a:cubicBezTo>
                  <a:pt x="104" y="457"/>
                  <a:pt x="104" y="457"/>
                  <a:pt x="104" y="457"/>
                </a:cubicBezTo>
                <a:cubicBezTo>
                  <a:pt x="104" y="456"/>
                  <a:pt x="104" y="456"/>
                  <a:pt x="105" y="455"/>
                </a:cubicBezTo>
                <a:cubicBezTo>
                  <a:pt x="105" y="455"/>
                  <a:pt x="104" y="455"/>
                  <a:pt x="104" y="455"/>
                </a:cubicBezTo>
                <a:cubicBezTo>
                  <a:pt x="104" y="455"/>
                  <a:pt x="104" y="455"/>
                  <a:pt x="104" y="455"/>
                </a:cubicBezTo>
                <a:cubicBezTo>
                  <a:pt x="103" y="455"/>
                  <a:pt x="103" y="455"/>
                  <a:pt x="103" y="455"/>
                </a:cubicBezTo>
                <a:cubicBezTo>
                  <a:pt x="103" y="456"/>
                  <a:pt x="103" y="456"/>
                  <a:pt x="103" y="456"/>
                </a:cubicBezTo>
                <a:cubicBezTo>
                  <a:pt x="103" y="457"/>
                  <a:pt x="103" y="457"/>
                  <a:pt x="103" y="457"/>
                </a:cubicBezTo>
                <a:cubicBezTo>
                  <a:pt x="103" y="457"/>
                  <a:pt x="103" y="456"/>
                  <a:pt x="102" y="456"/>
                </a:cubicBezTo>
                <a:cubicBezTo>
                  <a:pt x="102" y="457"/>
                  <a:pt x="102" y="457"/>
                  <a:pt x="102" y="457"/>
                </a:cubicBezTo>
                <a:cubicBezTo>
                  <a:pt x="102" y="457"/>
                  <a:pt x="102" y="457"/>
                  <a:pt x="102" y="457"/>
                </a:cubicBezTo>
                <a:cubicBezTo>
                  <a:pt x="102" y="457"/>
                  <a:pt x="102" y="457"/>
                  <a:pt x="102" y="457"/>
                </a:cubicBezTo>
                <a:cubicBezTo>
                  <a:pt x="103" y="457"/>
                  <a:pt x="103" y="457"/>
                  <a:pt x="103" y="457"/>
                </a:cubicBezTo>
                <a:cubicBezTo>
                  <a:pt x="103" y="458"/>
                  <a:pt x="103" y="458"/>
                  <a:pt x="102" y="458"/>
                </a:cubicBezTo>
                <a:cubicBezTo>
                  <a:pt x="102" y="458"/>
                  <a:pt x="102" y="458"/>
                  <a:pt x="102" y="458"/>
                </a:cubicBezTo>
                <a:cubicBezTo>
                  <a:pt x="101" y="458"/>
                  <a:pt x="101" y="459"/>
                  <a:pt x="101" y="460"/>
                </a:cubicBezTo>
                <a:cubicBezTo>
                  <a:pt x="100" y="460"/>
                  <a:pt x="100" y="460"/>
                  <a:pt x="100" y="460"/>
                </a:cubicBezTo>
                <a:cubicBezTo>
                  <a:pt x="99" y="460"/>
                  <a:pt x="99" y="460"/>
                  <a:pt x="99" y="460"/>
                </a:cubicBezTo>
                <a:cubicBezTo>
                  <a:pt x="99" y="461"/>
                  <a:pt x="99" y="461"/>
                  <a:pt x="99" y="462"/>
                </a:cubicBezTo>
                <a:cubicBezTo>
                  <a:pt x="99" y="462"/>
                  <a:pt x="99" y="462"/>
                  <a:pt x="100" y="462"/>
                </a:cubicBezTo>
                <a:cubicBezTo>
                  <a:pt x="100" y="462"/>
                  <a:pt x="99" y="463"/>
                  <a:pt x="99" y="463"/>
                </a:cubicBezTo>
                <a:cubicBezTo>
                  <a:pt x="99" y="464"/>
                  <a:pt x="99" y="464"/>
                  <a:pt x="98" y="463"/>
                </a:cubicBezTo>
                <a:cubicBezTo>
                  <a:pt x="98" y="463"/>
                  <a:pt x="98" y="463"/>
                  <a:pt x="98" y="463"/>
                </a:cubicBezTo>
                <a:cubicBezTo>
                  <a:pt x="98" y="463"/>
                  <a:pt x="98" y="463"/>
                  <a:pt x="98" y="463"/>
                </a:cubicBezTo>
                <a:cubicBezTo>
                  <a:pt x="98" y="464"/>
                  <a:pt x="98" y="464"/>
                  <a:pt x="98" y="464"/>
                </a:cubicBezTo>
                <a:cubicBezTo>
                  <a:pt x="98" y="465"/>
                  <a:pt x="98" y="465"/>
                  <a:pt x="98" y="465"/>
                </a:cubicBezTo>
                <a:cubicBezTo>
                  <a:pt x="97" y="465"/>
                  <a:pt x="97" y="465"/>
                  <a:pt x="97" y="465"/>
                </a:cubicBezTo>
                <a:cubicBezTo>
                  <a:pt x="97" y="465"/>
                  <a:pt x="98" y="464"/>
                  <a:pt x="97" y="464"/>
                </a:cubicBezTo>
                <a:cubicBezTo>
                  <a:pt x="97" y="464"/>
                  <a:pt x="97" y="464"/>
                  <a:pt x="97" y="464"/>
                </a:cubicBezTo>
                <a:cubicBezTo>
                  <a:pt x="97" y="464"/>
                  <a:pt x="97" y="464"/>
                  <a:pt x="97" y="464"/>
                </a:cubicBezTo>
                <a:cubicBezTo>
                  <a:pt x="97" y="464"/>
                  <a:pt x="97" y="464"/>
                  <a:pt x="97" y="464"/>
                </a:cubicBezTo>
                <a:cubicBezTo>
                  <a:pt x="97" y="464"/>
                  <a:pt x="97" y="464"/>
                  <a:pt x="97" y="464"/>
                </a:cubicBezTo>
                <a:cubicBezTo>
                  <a:pt x="97" y="465"/>
                  <a:pt x="97" y="466"/>
                  <a:pt x="97" y="466"/>
                </a:cubicBezTo>
                <a:cubicBezTo>
                  <a:pt x="96" y="467"/>
                  <a:pt x="95" y="466"/>
                  <a:pt x="95" y="465"/>
                </a:cubicBezTo>
                <a:cubicBezTo>
                  <a:pt x="94" y="465"/>
                  <a:pt x="94" y="466"/>
                  <a:pt x="94" y="466"/>
                </a:cubicBezTo>
                <a:cubicBezTo>
                  <a:pt x="94" y="466"/>
                  <a:pt x="94" y="466"/>
                  <a:pt x="94" y="466"/>
                </a:cubicBezTo>
                <a:cubicBezTo>
                  <a:pt x="94" y="467"/>
                  <a:pt x="94" y="467"/>
                  <a:pt x="94" y="467"/>
                </a:cubicBezTo>
                <a:cubicBezTo>
                  <a:pt x="94" y="467"/>
                  <a:pt x="93" y="467"/>
                  <a:pt x="93" y="467"/>
                </a:cubicBezTo>
                <a:cubicBezTo>
                  <a:pt x="93" y="467"/>
                  <a:pt x="93" y="467"/>
                  <a:pt x="93" y="467"/>
                </a:cubicBezTo>
                <a:cubicBezTo>
                  <a:pt x="93" y="468"/>
                  <a:pt x="93" y="468"/>
                  <a:pt x="93" y="468"/>
                </a:cubicBezTo>
                <a:cubicBezTo>
                  <a:pt x="93" y="468"/>
                  <a:pt x="93" y="468"/>
                  <a:pt x="94" y="467"/>
                </a:cubicBezTo>
                <a:cubicBezTo>
                  <a:pt x="94" y="468"/>
                  <a:pt x="94" y="468"/>
                  <a:pt x="94" y="468"/>
                </a:cubicBezTo>
                <a:cubicBezTo>
                  <a:pt x="94" y="468"/>
                  <a:pt x="94" y="468"/>
                  <a:pt x="95" y="468"/>
                </a:cubicBezTo>
                <a:cubicBezTo>
                  <a:pt x="94" y="469"/>
                  <a:pt x="94" y="469"/>
                  <a:pt x="94" y="469"/>
                </a:cubicBezTo>
                <a:cubicBezTo>
                  <a:pt x="94" y="470"/>
                  <a:pt x="94" y="470"/>
                  <a:pt x="94" y="470"/>
                </a:cubicBezTo>
                <a:cubicBezTo>
                  <a:pt x="94" y="470"/>
                  <a:pt x="94" y="470"/>
                  <a:pt x="94" y="470"/>
                </a:cubicBezTo>
                <a:cubicBezTo>
                  <a:pt x="96" y="470"/>
                  <a:pt x="95" y="471"/>
                  <a:pt x="96" y="471"/>
                </a:cubicBezTo>
                <a:cubicBezTo>
                  <a:pt x="96" y="472"/>
                  <a:pt x="96" y="472"/>
                  <a:pt x="96" y="472"/>
                </a:cubicBezTo>
                <a:cubicBezTo>
                  <a:pt x="95" y="473"/>
                  <a:pt x="95" y="473"/>
                  <a:pt x="94" y="473"/>
                </a:cubicBezTo>
                <a:cubicBezTo>
                  <a:pt x="94" y="473"/>
                  <a:pt x="94" y="473"/>
                  <a:pt x="94" y="473"/>
                </a:cubicBezTo>
                <a:cubicBezTo>
                  <a:pt x="94" y="473"/>
                  <a:pt x="94" y="472"/>
                  <a:pt x="94" y="472"/>
                </a:cubicBezTo>
                <a:cubicBezTo>
                  <a:pt x="94" y="471"/>
                  <a:pt x="94" y="471"/>
                  <a:pt x="94" y="471"/>
                </a:cubicBezTo>
                <a:cubicBezTo>
                  <a:pt x="93" y="471"/>
                  <a:pt x="93" y="472"/>
                  <a:pt x="92" y="472"/>
                </a:cubicBezTo>
                <a:cubicBezTo>
                  <a:pt x="92" y="472"/>
                  <a:pt x="92" y="472"/>
                  <a:pt x="92" y="472"/>
                </a:cubicBezTo>
                <a:cubicBezTo>
                  <a:pt x="91" y="472"/>
                  <a:pt x="91" y="472"/>
                  <a:pt x="91" y="472"/>
                </a:cubicBezTo>
                <a:cubicBezTo>
                  <a:pt x="91" y="472"/>
                  <a:pt x="92" y="473"/>
                  <a:pt x="92" y="474"/>
                </a:cubicBezTo>
                <a:cubicBezTo>
                  <a:pt x="91" y="474"/>
                  <a:pt x="91" y="474"/>
                  <a:pt x="91" y="474"/>
                </a:cubicBezTo>
                <a:cubicBezTo>
                  <a:pt x="91" y="474"/>
                  <a:pt x="91" y="474"/>
                  <a:pt x="91" y="474"/>
                </a:cubicBezTo>
                <a:cubicBezTo>
                  <a:pt x="91" y="475"/>
                  <a:pt x="91" y="475"/>
                  <a:pt x="90" y="475"/>
                </a:cubicBezTo>
                <a:cubicBezTo>
                  <a:pt x="90" y="476"/>
                  <a:pt x="90" y="476"/>
                  <a:pt x="90" y="477"/>
                </a:cubicBezTo>
                <a:cubicBezTo>
                  <a:pt x="90" y="477"/>
                  <a:pt x="90" y="477"/>
                  <a:pt x="90" y="477"/>
                </a:cubicBezTo>
                <a:cubicBezTo>
                  <a:pt x="89" y="477"/>
                  <a:pt x="88" y="477"/>
                  <a:pt x="88" y="477"/>
                </a:cubicBezTo>
                <a:cubicBezTo>
                  <a:pt x="88" y="477"/>
                  <a:pt x="88" y="477"/>
                  <a:pt x="88" y="477"/>
                </a:cubicBezTo>
                <a:cubicBezTo>
                  <a:pt x="88" y="478"/>
                  <a:pt x="88" y="478"/>
                  <a:pt x="88" y="478"/>
                </a:cubicBezTo>
                <a:cubicBezTo>
                  <a:pt x="88" y="479"/>
                  <a:pt x="88" y="478"/>
                  <a:pt x="89" y="479"/>
                </a:cubicBezTo>
                <a:cubicBezTo>
                  <a:pt x="88" y="479"/>
                  <a:pt x="88" y="479"/>
                  <a:pt x="88" y="480"/>
                </a:cubicBezTo>
                <a:cubicBezTo>
                  <a:pt x="88" y="480"/>
                  <a:pt x="88" y="480"/>
                  <a:pt x="88" y="480"/>
                </a:cubicBezTo>
                <a:cubicBezTo>
                  <a:pt x="87" y="480"/>
                  <a:pt x="87" y="480"/>
                  <a:pt x="87" y="480"/>
                </a:cubicBezTo>
                <a:cubicBezTo>
                  <a:pt x="87" y="480"/>
                  <a:pt x="86" y="481"/>
                  <a:pt x="86" y="482"/>
                </a:cubicBezTo>
                <a:cubicBezTo>
                  <a:pt x="86" y="481"/>
                  <a:pt x="86" y="481"/>
                  <a:pt x="86" y="481"/>
                </a:cubicBezTo>
                <a:cubicBezTo>
                  <a:pt x="85" y="482"/>
                  <a:pt x="85" y="483"/>
                  <a:pt x="85" y="483"/>
                </a:cubicBezTo>
                <a:cubicBezTo>
                  <a:pt x="85" y="483"/>
                  <a:pt x="85" y="483"/>
                  <a:pt x="85" y="483"/>
                </a:cubicBezTo>
                <a:cubicBezTo>
                  <a:pt x="85" y="483"/>
                  <a:pt x="85" y="483"/>
                  <a:pt x="85" y="483"/>
                </a:cubicBezTo>
                <a:cubicBezTo>
                  <a:pt x="85" y="483"/>
                  <a:pt x="85" y="483"/>
                  <a:pt x="85" y="483"/>
                </a:cubicBezTo>
                <a:cubicBezTo>
                  <a:pt x="85" y="484"/>
                  <a:pt x="85" y="484"/>
                  <a:pt x="85" y="484"/>
                </a:cubicBezTo>
                <a:cubicBezTo>
                  <a:pt x="85" y="484"/>
                  <a:pt x="85" y="483"/>
                  <a:pt x="84" y="483"/>
                </a:cubicBezTo>
                <a:cubicBezTo>
                  <a:pt x="84" y="483"/>
                  <a:pt x="84" y="483"/>
                  <a:pt x="84" y="483"/>
                </a:cubicBezTo>
                <a:cubicBezTo>
                  <a:pt x="84" y="483"/>
                  <a:pt x="84" y="483"/>
                  <a:pt x="84" y="483"/>
                </a:cubicBezTo>
                <a:cubicBezTo>
                  <a:pt x="84" y="483"/>
                  <a:pt x="84" y="483"/>
                  <a:pt x="84" y="483"/>
                </a:cubicBezTo>
                <a:cubicBezTo>
                  <a:pt x="84" y="484"/>
                  <a:pt x="84" y="486"/>
                  <a:pt x="84" y="486"/>
                </a:cubicBezTo>
                <a:cubicBezTo>
                  <a:pt x="83" y="487"/>
                  <a:pt x="82" y="486"/>
                  <a:pt x="82" y="486"/>
                </a:cubicBezTo>
                <a:cubicBezTo>
                  <a:pt x="81" y="486"/>
                  <a:pt x="81" y="486"/>
                  <a:pt x="81" y="486"/>
                </a:cubicBezTo>
                <a:cubicBezTo>
                  <a:pt x="81" y="486"/>
                  <a:pt x="81" y="486"/>
                  <a:pt x="81" y="486"/>
                </a:cubicBezTo>
                <a:cubicBezTo>
                  <a:pt x="81" y="486"/>
                  <a:pt x="81" y="486"/>
                  <a:pt x="81" y="486"/>
                </a:cubicBezTo>
                <a:cubicBezTo>
                  <a:pt x="81" y="485"/>
                  <a:pt x="81" y="485"/>
                  <a:pt x="80" y="484"/>
                </a:cubicBezTo>
                <a:cubicBezTo>
                  <a:pt x="81" y="484"/>
                  <a:pt x="81" y="484"/>
                  <a:pt x="81" y="484"/>
                </a:cubicBezTo>
                <a:cubicBezTo>
                  <a:pt x="80" y="484"/>
                  <a:pt x="81" y="483"/>
                  <a:pt x="80" y="484"/>
                </a:cubicBezTo>
                <a:cubicBezTo>
                  <a:pt x="80" y="484"/>
                  <a:pt x="80" y="484"/>
                  <a:pt x="80" y="484"/>
                </a:cubicBezTo>
                <a:cubicBezTo>
                  <a:pt x="80" y="483"/>
                  <a:pt x="80" y="483"/>
                  <a:pt x="80" y="482"/>
                </a:cubicBezTo>
                <a:cubicBezTo>
                  <a:pt x="81" y="482"/>
                  <a:pt x="81" y="481"/>
                  <a:pt x="82" y="480"/>
                </a:cubicBezTo>
                <a:cubicBezTo>
                  <a:pt x="82" y="480"/>
                  <a:pt x="82" y="480"/>
                  <a:pt x="82" y="480"/>
                </a:cubicBezTo>
                <a:cubicBezTo>
                  <a:pt x="82" y="479"/>
                  <a:pt x="82" y="479"/>
                  <a:pt x="82" y="478"/>
                </a:cubicBezTo>
                <a:cubicBezTo>
                  <a:pt x="82" y="478"/>
                  <a:pt x="83" y="478"/>
                  <a:pt x="83" y="478"/>
                </a:cubicBezTo>
                <a:cubicBezTo>
                  <a:pt x="84" y="478"/>
                  <a:pt x="83" y="478"/>
                  <a:pt x="84" y="478"/>
                </a:cubicBezTo>
                <a:cubicBezTo>
                  <a:pt x="85" y="475"/>
                  <a:pt x="87" y="472"/>
                  <a:pt x="89" y="470"/>
                </a:cubicBezTo>
                <a:cubicBezTo>
                  <a:pt x="89" y="470"/>
                  <a:pt x="89" y="470"/>
                  <a:pt x="89" y="469"/>
                </a:cubicBezTo>
                <a:cubicBezTo>
                  <a:pt x="89" y="469"/>
                  <a:pt x="91" y="468"/>
                  <a:pt x="91" y="468"/>
                </a:cubicBezTo>
                <a:cubicBezTo>
                  <a:pt x="91" y="468"/>
                  <a:pt x="91" y="468"/>
                  <a:pt x="91" y="468"/>
                </a:cubicBezTo>
                <a:cubicBezTo>
                  <a:pt x="90" y="468"/>
                  <a:pt x="90" y="468"/>
                  <a:pt x="90" y="468"/>
                </a:cubicBezTo>
                <a:cubicBezTo>
                  <a:pt x="90" y="467"/>
                  <a:pt x="90" y="467"/>
                  <a:pt x="91" y="467"/>
                </a:cubicBezTo>
                <a:cubicBezTo>
                  <a:pt x="91" y="467"/>
                  <a:pt x="91" y="467"/>
                  <a:pt x="91" y="467"/>
                </a:cubicBezTo>
                <a:cubicBezTo>
                  <a:pt x="92" y="467"/>
                  <a:pt x="92" y="467"/>
                  <a:pt x="92" y="466"/>
                </a:cubicBezTo>
                <a:cubicBezTo>
                  <a:pt x="92" y="466"/>
                  <a:pt x="92" y="466"/>
                  <a:pt x="92" y="466"/>
                </a:cubicBezTo>
                <a:cubicBezTo>
                  <a:pt x="92" y="466"/>
                  <a:pt x="93" y="466"/>
                  <a:pt x="93" y="466"/>
                </a:cubicBezTo>
                <a:cubicBezTo>
                  <a:pt x="93" y="465"/>
                  <a:pt x="93" y="465"/>
                  <a:pt x="93" y="465"/>
                </a:cubicBezTo>
                <a:cubicBezTo>
                  <a:pt x="94" y="465"/>
                  <a:pt x="94" y="465"/>
                  <a:pt x="94" y="465"/>
                </a:cubicBezTo>
                <a:cubicBezTo>
                  <a:pt x="95" y="464"/>
                  <a:pt x="95" y="464"/>
                  <a:pt x="95" y="463"/>
                </a:cubicBezTo>
                <a:cubicBezTo>
                  <a:pt x="95" y="463"/>
                  <a:pt x="96" y="462"/>
                  <a:pt x="97" y="461"/>
                </a:cubicBezTo>
                <a:cubicBezTo>
                  <a:pt x="97" y="461"/>
                  <a:pt x="97" y="461"/>
                  <a:pt x="97" y="461"/>
                </a:cubicBezTo>
                <a:cubicBezTo>
                  <a:pt x="97" y="461"/>
                  <a:pt x="98" y="461"/>
                  <a:pt x="98" y="460"/>
                </a:cubicBezTo>
                <a:cubicBezTo>
                  <a:pt x="98" y="460"/>
                  <a:pt x="98" y="459"/>
                  <a:pt x="98" y="459"/>
                </a:cubicBezTo>
                <a:cubicBezTo>
                  <a:pt x="98" y="458"/>
                  <a:pt x="99" y="458"/>
                  <a:pt x="99" y="458"/>
                </a:cubicBezTo>
                <a:cubicBezTo>
                  <a:pt x="99" y="458"/>
                  <a:pt x="99" y="458"/>
                  <a:pt x="99" y="458"/>
                </a:cubicBezTo>
                <a:cubicBezTo>
                  <a:pt x="100" y="458"/>
                  <a:pt x="100" y="457"/>
                  <a:pt x="100" y="456"/>
                </a:cubicBezTo>
                <a:cubicBezTo>
                  <a:pt x="101" y="456"/>
                  <a:pt x="101" y="456"/>
                  <a:pt x="101" y="456"/>
                </a:cubicBezTo>
                <a:cubicBezTo>
                  <a:pt x="101" y="456"/>
                  <a:pt x="101" y="456"/>
                  <a:pt x="101" y="456"/>
                </a:cubicBezTo>
                <a:cubicBezTo>
                  <a:pt x="102" y="456"/>
                  <a:pt x="101" y="456"/>
                  <a:pt x="102" y="455"/>
                </a:cubicBezTo>
                <a:cubicBezTo>
                  <a:pt x="102" y="455"/>
                  <a:pt x="102" y="455"/>
                  <a:pt x="102" y="455"/>
                </a:cubicBezTo>
                <a:cubicBezTo>
                  <a:pt x="102" y="455"/>
                  <a:pt x="102" y="454"/>
                  <a:pt x="102" y="454"/>
                </a:cubicBezTo>
                <a:cubicBezTo>
                  <a:pt x="103" y="453"/>
                  <a:pt x="104" y="454"/>
                  <a:pt x="104" y="452"/>
                </a:cubicBezTo>
                <a:cubicBezTo>
                  <a:pt x="105" y="452"/>
                  <a:pt x="104" y="452"/>
                  <a:pt x="104" y="451"/>
                </a:cubicBezTo>
                <a:cubicBezTo>
                  <a:pt x="105" y="451"/>
                  <a:pt x="105" y="451"/>
                  <a:pt x="105" y="451"/>
                </a:cubicBezTo>
                <a:cubicBezTo>
                  <a:pt x="106" y="451"/>
                  <a:pt x="106" y="450"/>
                  <a:pt x="106" y="450"/>
                </a:cubicBezTo>
                <a:cubicBezTo>
                  <a:pt x="107" y="450"/>
                  <a:pt x="107" y="450"/>
                  <a:pt x="107" y="450"/>
                </a:cubicBezTo>
                <a:cubicBezTo>
                  <a:pt x="107" y="449"/>
                  <a:pt x="107" y="449"/>
                  <a:pt x="107" y="449"/>
                </a:cubicBezTo>
                <a:cubicBezTo>
                  <a:pt x="108" y="448"/>
                  <a:pt x="108" y="448"/>
                  <a:pt x="108" y="448"/>
                </a:cubicBezTo>
                <a:cubicBezTo>
                  <a:pt x="109" y="447"/>
                  <a:pt x="109" y="447"/>
                  <a:pt x="109" y="447"/>
                </a:cubicBezTo>
                <a:cubicBezTo>
                  <a:pt x="109" y="446"/>
                  <a:pt x="110" y="446"/>
                  <a:pt x="110" y="445"/>
                </a:cubicBezTo>
                <a:cubicBezTo>
                  <a:pt x="110" y="445"/>
                  <a:pt x="110" y="445"/>
                  <a:pt x="110" y="445"/>
                </a:cubicBezTo>
                <a:cubicBezTo>
                  <a:pt x="110" y="445"/>
                  <a:pt x="110" y="445"/>
                  <a:pt x="109" y="445"/>
                </a:cubicBezTo>
                <a:cubicBezTo>
                  <a:pt x="109" y="445"/>
                  <a:pt x="109" y="445"/>
                  <a:pt x="109" y="445"/>
                </a:cubicBezTo>
                <a:cubicBezTo>
                  <a:pt x="110" y="444"/>
                  <a:pt x="111" y="444"/>
                  <a:pt x="112" y="444"/>
                </a:cubicBezTo>
                <a:cubicBezTo>
                  <a:pt x="112" y="443"/>
                  <a:pt x="112" y="443"/>
                  <a:pt x="112" y="443"/>
                </a:cubicBezTo>
                <a:cubicBezTo>
                  <a:pt x="112" y="443"/>
                  <a:pt x="113" y="442"/>
                  <a:pt x="113" y="442"/>
                </a:cubicBezTo>
                <a:cubicBezTo>
                  <a:pt x="113" y="442"/>
                  <a:pt x="113" y="441"/>
                  <a:pt x="113" y="440"/>
                </a:cubicBezTo>
                <a:cubicBezTo>
                  <a:pt x="114" y="440"/>
                  <a:pt x="114" y="440"/>
                  <a:pt x="114" y="440"/>
                </a:cubicBezTo>
                <a:cubicBezTo>
                  <a:pt x="115" y="440"/>
                  <a:pt x="116" y="438"/>
                  <a:pt x="116" y="437"/>
                </a:cubicBezTo>
                <a:cubicBezTo>
                  <a:pt x="117" y="438"/>
                  <a:pt x="118" y="437"/>
                  <a:pt x="119" y="436"/>
                </a:cubicBezTo>
                <a:cubicBezTo>
                  <a:pt x="119" y="436"/>
                  <a:pt x="119" y="436"/>
                  <a:pt x="119" y="436"/>
                </a:cubicBezTo>
                <a:cubicBezTo>
                  <a:pt x="119" y="436"/>
                  <a:pt x="119" y="435"/>
                  <a:pt x="120" y="435"/>
                </a:cubicBezTo>
                <a:cubicBezTo>
                  <a:pt x="120" y="435"/>
                  <a:pt x="120" y="435"/>
                  <a:pt x="121" y="435"/>
                </a:cubicBezTo>
                <a:cubicBezTo>
                  <a:pt x="121" y="435"/>
                  <a:pt x="121" y="435"/>
                  <a:pt x="121" y="435"/>
                </a:cubicBezTo>
                <a:cubicBezTo>
                  <a:pt x="121" y="435"/>
                  <a:pt x="122" y="435"/>
                  <a:pt x="122" y="435"/>
                </a:cubicBezTo>
                <a:cubicBezTo>
                  <a:pt x="122" y="434"/>
                  <a:pt x="122" y="434"/>
                  <a:pt x="122" y="434"/>
                </a:cubicBezTo>
                <a:cubicBezTo>
                  <a:pt x="122" y="434"/>
                  <a:pt x="122" y="434"/>
                  <a:pt x="123" y="434"/>
                </a:cubicBezTo>
                <a:cubicBezTo>
                  <a:pt x="124" y="434"/>
                  <a:pt x="124" y="433"/>
                  <a:pt x="125" y="432"/>
                </a:cubicBezTo>
                <a:cubicBezTo>
                  <a:pt x="125" y="432"/>
                  <a:pt x="126" y="432"/>
                  <a:pt x="126" y="432"/>
                </a:cubicBezTo>
                <a:cubicBezTo>
                  <a:pt x="126" y="431"/>
                  <a:pt x="126" y="431"/>
                  <a:pt x="126" y="431"/>
                </a:cubicBezTo>
                <a:cubicBezTo>
                  <a:pt x="127" y="432"/>
                  <a:pt x="127" y="432"/>
                  <a:pt x="127" y="432"/>
                </a:cubicBezTo>
                <a:cubicBezTo>
                  <a:pt x="127" y="433"/>
                  <a:pt x="126" y="432"/>
                  <a:pt x="126" y="434"/>
                </a:cubicBezTo>
                <a:cubicBezTo>
                  <a:pt x="126" y="434"/>
                  <a:pt x="125" y="434"/>
                  <a:pt x="125" y="434"/>
                </a:cubicBezTo>
                <a:cubicBezTo>
                  <a:pt x="125" y="434"/>
                  <a:pt x="125" y="434"/>
                  <a:pt x="125" y="435"/>
                </a:cubicBezTo>
                <a:cubicBezTo>
                  <a:pt x="125" y="435"/>
                  <a:pt x="125" y="435"/>
                  <a:pt x="125" y="434"/>
                </a:cubicBezTo>
                <a:cubicBezTo>
                  <a:pt x="126" y="435"/>
                  <a:pt x="126" y="435"/>
                  <a:pt x="126" y="435"/>
                </a:cubicBezTo>
                <a:cubicBezTo>
                  <a:pt x="126" y="436"/>
                  <a:pt x="126" y="436"/>
                  <a:pt x="125" y="437"/>
                </a:cubicBezTo>
                <a:cubicBezTo>
                  <a:pt x="125" y="437"/>
                  <a:pt x="125" y="437"/>
                  <a:pt x="125" y="437"/>
                </a:cubicBezTo>
                <a:cubicBezTo>
                  <a:pt x="126" y="437"/>
                  <a:pt x="126" y="437"/>
                  <a:pt x="126" y="437"/>
                </a:cubicBezTo>
                <a:cubicBezTo>
                  <a:pt x="126" y="439"/>
                  <a:pt x="126" y="439"/>
                  <a:pt x="126" y="439"/>
                </a:cubicBezTo>
                <a:cubicBezTo>
                  <a:pt x="125" y="439"/>
                  <a:pt x="125" y="439"/>
                  <a:pt x="124" y="438"/>
                </a:cubicBezTo>
                <a:cubicBezTo>
                  <a:pt x="123" y="438"/>
                  <a:pt x="122" y="440"/>
                  <a:pt x="121" y="440"/>
                </a:cubicBezTo>
                <a:cubicBezTo>
                  <a:pt x="121" y="441"/>
                  <a:pt x="121" y="442"/>
                  <a:pt x="121" y="442"/>
                </a:cubicBezTo>
                <a:cubicBezTo>
                  <a:pt x="121" y="442"/>
                  <a:pt x="121" y="442"/>
                  <a:pt x="121" y="442"/>
                </a:cubicBezTo>
                <a:cubicBezTo>
                  <a:pt x="122" y="443"/>
                  <a:pt x="121" y="444"/>
                  <a:pt x="121" y="444"/>
                </a:cubicBezTo>
                <a:cubicBezTo>
                  <a:pt x="122" y="445"/>
                  <a:pt x="122" y="445"/>
                  <a:pt x="123" y="445"/>
                </a:cubicBezTo>
                <a:cubicBezTo>
                  <a:pt x="123" y="445"/>
                  <a:pt x="123" y="445"/>
                  <a:pt x="124" y="445"/>
                </a:cubicBezTo>
                <a:cubicBezTo>
                  <a:pt x="125" y="445"/>
                  <a:pt x="125" y="445"/>
                  <a:pt x="125" y="445"/>
                </a:cubicBezTo>
                <a:cubicBezTo>
                  <a:pt x="125" y="445"/>
                  <a:pt x="125" y="445"/>
                  <a:pt x="125" y="445"/>
                </a:cubicBezTo>
                <a:cubicBezTo>
                  <a:pt x="125" y="445"/>
                  <a:pt x="125" y="445"/>
                  <a:pt x="125" y="445"/>
                </a:cubicBezTo>
                <a:cubicBezTo>
                  <a:pt x="125" y="444"/>
                  <a:pt x="125" y="443"/>
                  <a:pt x="126" y="443"/>
                </a:cubicBezTo>
                <a:cubicBezTo>
                  <a:pt x="126" y="443"/>
                  <a:pt x="126" y="443"/>
                  <a:pt x="127" y="443"/>
                </a:cubicBezTo>
                <a:cubicBezTo>
                  <a:pt x="127" y="442"/>
                  <a:pt x="127" y="442"/>
                  <a:pt x="127" y="442"/>
                </a:cubicBezTo>
                <a:cubicBezTo>
                  <a:pt x="127" y="441"/>
                  <a:pt x="132" y="437"/>
                  <a:pt x="133" y="436"/>
                </a:cubicBezTo>
                <a:cubicBezTo>
                  <a:pt x="133" y="436"/>
                  <a:pt x="132" y="436"/>
                  <a:pt x="132" y="435"/>
                </a:cubicBezTo>
                <a:cubicBezTo>
                  <a:pt x="133" y="435"/>
                  <a:pt x="133" y="435"/>
                  <a:pt x="133" y="435"/>
                </a:cubicBezTo>
                <a:cubicBezTo>
                  <a:pt x="133" y="435"/>
                  <a:pt x="133" y="435"/>
                  <a:pt x="133" y="435"/>
                </a:cubicBezTo>
                <a:cubicBezTo>
                  <a:pt x="133" y="435"/>
                  <a:pt x="133" y="435"/>
                  <a:pt x="133" y="435"/>
                </a:cubicBezTo>
                <a:cubicBezTo>
                  <a:pt x="134" y="435"/>
                  <a:pt x="134" y="435"/>
                  <a:pt x="134" y="434"/>
                </a:cubicBezTo>
                <a:cubicBezTo>
                  <a:pt x="135" y="434"/>
                  <a:pt x="135" y="434"/>
                  <a:pt x="136" y="434"/>
                </a:cubicBezTo>
                <a:cubicBezTo>
                  <a:pt x="136" y="433"/>
                  <a:pt x="136" y="433"/>
                  <a:pt x="137" y="432"/>
                </a:cubicBezTo>
                <a:cubicBezTo>
                  <a:pt x="137" y="432"/>
                  <a:pt x="137" y="432"/>
                  <a:pt x="136" y="432"/>
                </a:cubicBezTo>
                <a:cubicBezTo>
                  <a:pt x="136" y="431"/>
                  <a:pt x="137" y="430"/>
                  <a:pt x="138" y="430"/>
                </a:cubicBezTo>
                <a:cubicBezTo>
                  <a:pt x="138" y="429"/>
                  <a:pt x="138" y="429"/>
                  <a:pt x="137" y="429"/>
                </a:cubicBezTo>
                <a:cubicBezTo>
                  <a:pt x="137" y="429"/>
                  <a:pt x="137" y="429"/>
                  <a:pt x="136" y="429"/>
                </a:cubicBezTo>
                <a:cubicBezTo>
                  <a:pt x="136" y="428"/>
                  <a:pt x="136" y="428"/>
                  <a:pt x="136" y="428"/>
                </a:cubicBezTo>
                <a:cubicBezTo>
                  <a:pt x="136" y="427"/>
                  <a:pt x="136" y="427"/>
                  <a:pt x="137" y="427"/>
                </a:cubicBezTo>
                <a:cubicBezTo>
                  <a:pt x="137" y="427"/>
                  <a:pt x="137" y="427"/>
                  <a:pt x="137" y="427"/>
                </a:cubicBezTo>
                <a:cubicBezTo>
                  <a:pt x="137" y="427"/>
                  <a:pt x="137" y="427"/>
                  <a:pt x="137" y="427"/>
                </a:cubicBezTo>
                <a:cubicBezTo>
                  <a:pt x="137" y="428"/>
                  <a:pt x="138" y="429"/>
                  <a:pt x="139" y="429"/>
                </a:cubicBezTo>
                <a:cubicBezTo>
                  <a:pt x="139" y="429"/>
                  <a:pt x="139" y="429"/>
                  <a:pt x="139" y="430"/>
                </a:cubicBezTo>
                <a:cubicBezTo>
                  <a:pt x="139" y="429"/>
                  <a:pt x="139" y="429"/>
                  <a:pt x="140" y="429"/>
                </a:cubicBezTo>
                <a:cubicBezTo>
                  <a:pt x="140" y="428"/>
                  <a:pt x="140" y="429"/>
                  <a:pt x="140" y="428"/>
                </a:cubicBezTo>
                <a:cubicBezTo>
                  <a:pt x="140" y="429"/>
                  <a:pt x="140" y="429"/>
                  <a:pt x="140" y="429"/>
                </a:cubicBezTo>
                <a:cubicBezTo>
                  <a:pt x="141" y="429"/>
                  <a:pt x="142" y="428"/>
                  <a:pt x="143" y="427"/>
                </a:cubicBezTo>
                <a:cubicBezTo>
                  <a:pt x="143" y="427"/>
                  <a:pt x="143" y="427"/>
                  <a:pt x="143" y="427"/>
                </a:cubicBezTo>
                <a:cubicBezTo>
                  <a:pt x="144" y="427"/>
                  <a:pt x="144" y="426"/>
                  <a:pt x="145" y="425"/>
                </a:cubicBezTo>
                <a:cubicBezTo>
                  <a:pt x="145" y="425"/>
                  <a:pt x="145" y="425"/>
                  <a:pt x="145" y="425"/>
                </a:cubicBezTo>
                <a:cubicBezTo>
                  <a:pt x="146" y="424"/>
                  <a:pt x="146" y="424"/>
                  <a:pt x="146" y="423"/>
                </a:cubicBezTo>
                <a:cubicBezTo>
                  <a:pt x="146" y="423"/>
                  <a:pt x="146" y="423"/>
                  <a:pt x="146" y="423"/>
                </a:cubicBezTo>
                <a:cubicBezTo>
                  <a:pt x="146" y="423"/>
                  <a:pt x="146" y="423"/>
                  <a:pt x="146" y="423"/>
                </a:cubicBezTo>
                <a:cubicBezTo>
                  <a:pt x="148" y="423"/>
                  <a:pt x="148" y="423"/>
                  <a:pt x="148" y="422"/>
                </a:cubicBezTo>
                <a:cubicBezTo>
                  <a:pt x="148" y="422"/>
                  <a:pt x="149" y="422"/>
                  <a:pt x="149" y="422"/>
                </a:cubicBezTo>
                <a:cubicBezTo>
                  <a:pt x="149" y="422"/>
                  <a:pt x="150" y="422"/>
                  <a:pt x="150" y="422"/>
                </a:cubicBezTo>
                <a:cubicBezTo>
                  <a:pt x="150" y="420"/>
                  <a:pt x="150" y="420"/>
                  <a:pt x="150" y="420"/>
                </a:cubicBezTo>
                <a:cubicBezTo>
                  <a:pt x="151" y="420"/>
                  <a:pt x="151" y="420"/>
                  <a:pt x="152" y="419"/>
                </a:cubicBezTo>
                <a:cubicBezTo>
                  <a:pt x="152" y="419"/>
                  <a:pt x="152" y="418"/>
                  <a:pt x="152" y="418"/>
                </a:cubicBezTo>
                <a:cubicBezTo>
                  <a:pt x="152" y="418"/>
                  <a:pt x="152" y="418"/>
                  <a:pt x="152" y="418"/>
                </a:cubicBezTo>
                <a:cubicBezTo>
                  <a:pt x="152" y="418"/>
                  <a:pt x="152" y="418"/>
                  <a:pt x="152" y="419"/>
                </a:cubicBezTo>
                <a:cubicBezTo>
                  <a:pt x="153" y="419"/>
                  <a:pt x="152" y="419"/>
                  <a:pt x="153" y="419"/>
                </a:cubicBezTo>
                <a:cubicBezTo>
                  <a:pt x="154" y="418"/>
                  <a:pt x="156" y="417"/>
                  <a:pt x="156" y="415"/>
                </a:cubicBezTo>
                <a:cubicBezTo>
                  <a:pt x="157" y="415"/>
                  <a:pt x="157" y="415"/>
                  <a:pt x="157" y="415"/>
                </a:cubicBezTo>
                <a:cubicBezTo>
                  <a:pt x="158" y="414"/>
                  <a:pt x="158" y="414"/>
                  <a:pt x="159" y="414"/>
                </a:cubicBezTo>
                <a:cubicBezTo>
                  <a:pt x="159" y="413"/>
                  <a:pt x="160" y="413"/>
                  <a:pt x="160" y="413"/>
                </a:cubicBezTo>
                <a:cubicBezTo>
                  <a:pt x="160" y="413"/>
                  <a:pt x="161" y="413"/>
                  <a:pt x="161" y="412"/>
                </a:cubicBezTo>
                <a:cubicBezTo>
                  <a:pt x="161" y="412"/>
                  <a:pt x="161" y="411"/>
                  <a:pt x="161" y="411"/>
                </a:cubicBezTo>
                <a:cubicBezTo>
                  <a:pt x="161" y="411"/>
                  <a:pt x="162" y="411"/>
                  <a:pt x="162" y="412"/>
                </a:cubicBezTo>
                <a:cubicBezTo>
                  <a:pt x="162" y="412"/>
                  <a:pt x="162" y="412"/>
                  <a:pt x="162" y="412"/>
                </a:cubicBezTo>
                <a:cubicBezTo>
                  <a:pt x="162" y="411"/>
                  <a:pt x="162" y="410"/>
                  <a:pt x="161" y="410"/>
                </a:cubicBezTo>
                <a:cubicBezTo>
                  <a:pt x="161" y="409"/>
                  <a:pt x="161" y="409"/>
                  <a:pt x="161" y="409"/>
                </a:cubicBezTo>
                <a:cubicBezTo>
                  <a:pt x="161" y="409"/>
                  <a:pt x="161" y="409"/>
                  <a:pt x="161" y="409"/>
                </a:cubicBezTo>
                <a:cubicBezTo>
                  <a:pt x="162" y="409"/>
                  <a:pt x="162" y="410"/>
                  <a:pt x="163" y="410"/>
                </a:cubicBezTo>
                <a:cubicBezTo>
                  <a:pt x="165" y="410"/>
                  <a:pt x="166" y="409"/>
                  <a:pt x="166" y="408"/>
                </a:cubicBezTo>
                <a:cubicBezTo>
                  <a:pt x="166" y="408"/>
                  <a:pt x="166" y="408"/>
                  <a:pt x="166" y="408"/>
                </a:cubicBezTo>
                <a:cubicBezTo>
                  <a:pt x="167" y="407"/>
                  <a:pt x="167" y="407"/>
                  <a:pt x="168" y="407"/>
                </a:cubicBezTo>
                <a:cubicBezTo>
                  <a:pt x="168" y="407"/>
                  <a:pt x="168" y="407"/>
                  <a:pt x="168" y="407"/>
                </a:cubicBezTo>
                <a:cubicBezTo>
                  <a:pt x="169" y="407"/>
                  <a:pt x="169" y="406"/>
                  <a:pt x="170" y="406"/>
                </a:cubicBezTo>
                <a:cubicBezTo>
                  <a:pt x="171" y="405"/>
                  <a:pt x="171" y="405"/>
                  <a:pt x="172" y="405"/>
                </a:cubicBezTo>
                <a:cubicBezTo>
                  <a:pt x="172" y="404"/>
                  <a:pt x="172" y="404"/>
                  <a:pt x="173" y="403"/>
                </a:cubicBezTo>
                <a:cubicBezTo>
                  <a:pt x="174" y="403"/>
                  <a:pt x="174" y="403"/>
                  <a:pt x="174" y="403"/>
                </a:cubicBezTo>
                <a:cubicBezTo>
                  <a:pt x="174" y="403"/>
                  <a:pt x="175" y="402"/>
                  <a:pt x="175" y="402"/>
                </a:cubicBezTo>
                <a:cubicBezTo>
                  <a:pt x="176" y="401"/>
                  <a:pt x="178" y="401"/>
                  <a:pt x="179" y="400"/>
                </a:cubicBezTo>
                <a:cubicBezTo>
                  <a:pt x="179" y="400"/>
                  <a:pt x="179" y="400"/>
                  <a:pt x="179" y="399"/>
                </a:cubicBezTo>
                <a:cubicBezTo>
                  <a:pt x="182" y="399"/>
                  <a:pt x="186" y="396"/>
                  <a:pt x="187" y="394"/>
                </a:cubicBezTo>
                <a:cubicBezTo>
                  <a:pt x="187" y="394"/>
                  <a:pt x="187" y="394"/>
                  <a:pt x="187" y="395"/>
                </a:cubicBezTo>
                <a:cubicBezTo>
                  <a:pt x="187" y="395"/>
                  <a:pt x="188" y="395"/>
                  <a:pt x="188" y="395"/>
                </a:cubicBezTo>
                <a:cubicBezTo>
                  <a:pt x="188" y="395"/>
                  <a:pt x="188" y="395"/>
                  <a:pt x="188" y="395"/>
                </a:cubicBezTo>
                <a:cubicBezTo>
                  <a:pt x="189" y="395"/>
                  <a:pt x="188" y="395"/>
                  <a:pt x="188" y="394"/>
                </a:cubicBezTo>
                <a:cubicBezTo>
                  <a:pt x="189" y="394"/>
                  <a:pt x="189" y="394"/>
                  <a:pt x="189" y="394"/>
                </a:cubicBezTo>
                <a:cubicBezTo>
                  <a:pt x="190" y="394"/>
                  <a:pt x="190" y="393"/>
                  <a:pt x="190" y="393"/>
                </a:cubicBezTo>
                <a:cubicBezTo>
                  <a:pt x="190" y="393"/>
                  <a:pt x="191" y="393"/>
                  <a:pt x="191" y="393"/>
                </a:cubicBezTo>
                <a:cubicBezTo>
                  <a:pt x="191" y="392"/>
                  <a:pt x="191" y="392"/>
                  <a:pt x="191" y="391"/>
                </a:cubicBezTo>
                <a:cubicBezTo>
                  <a:pt x="191" y="392"/>
                  <a:pt x="192" y="392"/>
                  <a:pt x="193" y="392"/>
                </a:cubicBezTo>
                <a:cubicBezTo>
                  <a:pt x="193" y="392"/>
                  <a:pt x="194" y="390"/>
                  <a:pt x="195" y="391"/>
                </a:cubicBezTo>
                <a:cubicBezTo>
                  <a:pt x="196" y="391"/>
                  <a:pt x="196" y="391"/>
                  <a:pt x="196" y="390"/>
                </a:cubicBezTo>
                <a:cubicBezTo>
                  <a:pt x="197" y="390"/>
                  <a:pt x="197" y="390"/>
                  <a:pt x="197" y="390"/>
                </a:cubicBezTo>
                <a:cubicBezTo>
                  <a:pt x="197" y="389"/>
                  <a:pt x="197" y="389"/>
                  <a:pt x="197" y="389"/>
                </a:cubicBezTo>
                <a:cubicBezTo>
                  <a:pt x="197" y="389"/>
                  <a:pt x="197" y="389"/>
                  <a:pt x="197" y="389"/>
                </a:cubicBezTo>
                <a:cubicBezTo>
                  <a:pt x="198" y="389"/>
                  <a:pt x="199" y="389"/>
                  <a:pt x="199" y="388"/>
                </a:cubicBezTo>
                <a:cubicBezTo>
                  <a:pt x="199" y="388"/>
                  <a:pt x="200" y="387"/>
                  <a:pt x="200" y="387"/>
                </a:cubicBezTo>
                <a:cubicBezTo>
                  <a:pt x="200" y="387"/>
                  <a:pt x="200" y="387"/>
                  <a:pt x="200" y="387"/>
                </a:cubicBezTo>
                <a:cubicBezTo>
                  <a:pt x="200" y="387"/>
                  <a:pt x="200" y="387"/>
                  <a:pt x="200" y="387"/>
                </a:cubicBezTo>
                <a:cubicBezTo>
                  <a:pt x="200" y="387"/>
                  <a:pt x="201" y="387"/>
                  <a:pt x="201" y="388"/>
                </a:cubicBezTo>
                <a:cubicBezTo>
                  <a:pt x="202" y="388"/>
                  <a:pt x="202" y="388"/>
                  <a:pt x="202" y="388"/>
                </a:cubicBezTo>
                <a:cubicBezTo>
                  <a:pt x="202" y="387"/>
                  <a:pt x="202" y="387"/>
                  <a:pt x="202" y="387"/>
                </a:cubicBezTo>
                <a:cubicBezTo>
                  <a:pt x="202" y="387"/>
                  <a:pt x="202" y="387"/>
                  <a:pt x="203" y="387"/>
                </a:cubicBezTo>
                <a:cubicBezTo>
                  <a:pt x="203" y="387"/>
                  <a:pt x="204" y="386"/>
                  <a:pt x="204" y="385"/>
                </a:cubicBezTo>
                <a:cubicBezTo>
                  <a:pt x="204" y="386"/>
                  <a:pt x="205" y="386"/>
                  <a:pt x="205" y="386"/>
                </a:cubicBezTo>
                <a:cubicBezTo>
                  <a:pt x="205" y="386"/>
                  <a:pt x="207" y="386"/>
                  <a:pt x="207" y="385"/>
                </a:cubicBezTo>
                <a:cubicBezTo>
                  <a:pt x="208" y="385"/>
                  <a:pt x="209" y="384"/>
                  <a:pt x="209" y="382"/>
                </a:cubicBezTo>
                <a:cubicBezTo>
                  <a:pt x="210" y="383"/>
                  <a:pt x="212" y="382"/>
                  <a:pt x="213" y="382"/>
                </a:cubicBezTo>
                <a:cubicBezTo>
                  <a:pt x="214" y="382"/>
                  <a:pt x="215" y="383"/>
                  <a:pt x="216" y="382"/>
                </a:cubicBezTo>
                <a:cubicBezTo>
                  <a:pt x="216" y="382"/>
                  <a:pt x="217" y="382"/>
                  <a:pt x="217" y="382"/>
                </a:cubicBezTo>
                <a:cubicBezTo>
                  <a:pt x="217" y="382"/>
                  <a:pt x="218" y="382"/>
                  <a:pt x="218" y="382"/>
                </a:cubicBezTo>
                <a:cubicBezTo>
                  <a:pt x="219" y="382"/>
                  <a:pt x="219" y="381"/>
                  <a:pt x="219" y="382"/>
                </a:cubicBezTo>
                <a:cubicBezTo>
                  <a:pt x="220" y="381"/>
                  <a:pt x="220" y="381"/>
                  <a:pt x="220" y="381"/>
                </a:cubicBezTo>
                <a:cubicBezTo>
                  <a:pt x="221" y="381"/>
                  <a:pt x="221" y="381"/>
                  <a:pt x="221" y="381"/>
                </a:cubicBezTo>
                <a:cubicBezTo>
                  <a:pt x="221" y="381"/>
                  <a:pt x="222" y="380"/>
                  <a:pt x="223" y="379"/>
                </a:cubicBezTo>
                <a:cubicBezTo>
                  <a:pt x="223" y="379"/>
                  <a:pt x="223" y="380"/>
                  <a:pt x="224" y="379"/>
                </a:cubicBezTo>
                <a:cubicBezTo>
                  <a:pt x="224" y="379"/>
                  <a:pt x="225" y="378"/>
                  <a:pt x="225" y="378"/>
                </a:cubicBezTo>
                <a:cubicBezTo>
                  <a:pt x="225" y="378"/>
                  <a:pt x="226" y="378"/>
                  <a:pt x="226" y="379"/>
                </a:cubicBezTo>
                <a:cubicBezTo>
                  <a:pt x="227" y="378"/>
                  <a:pt x="228" y="378"/>
                  <a:pt x="228" y="378"/>
                </a:cubicBezTo>
                <a:cubicBezTo>
                  <a:pt x="229" y="377"/>
                  <a:pt x="229" y="378"/>
                  <a:pt x="230" y="378"/>
                </a:cubicBezTo>
                <a:cubicBezTo>
                  <a:pt x="230" y="378"/>
                  <a:pt x="230" y="377"/>
                  <a:pt x="230" y="377"/>
                </a:cubicBezTo>
                <a:cubicBezTo>
                  <a:pt x="231" y="376"/>
                  <a:pt x="232" y="377"/>
                  <a:pt x="232" y="377"/>
                </a:cubicBezTo>
                <a:cubicBezTo>
                  <a:pt x="233" y="376"/>
                  <a:pt x="234" y="376"/>
                  <a:pt x="234" y="376"/>
                </a:cubicBezTo>
                <a:cubicBezTo>
                  <a:pt x="234" y="376"/>
                  <a:pt x="234" y="376"/>
                  <a:pt x="235" y="376"/>
                </a:cubicBezTo>
                <a:cubicBezTo>
                  <a:pt x="236" y="376"/>
                  <a:pt x="235" y="375"/>
                  <a:pt x="236" y="375"/>
                </a:cubicBezTo>
                <a:cubicBezTo>
                  <a:pt x="236" y="375"/>
                  <a:pt x="236" y="375"/>
                  <a:pt x="236" y="375"/>
                </a:cubicBezTo>
                <a:cubicBezTo>
                  <a:pt x="236" y="374"/>
                  <a:pt x="236" y="374"/>
                  <a:pt x="237" y="374"/>
                </a:cubicBezTo>
                <a:cubicBezTo>
                  <a:pt x="237" y="374"/>
                  <a:pt x="238" y="375"/>
                  <a:pt x="238" y="375"/>
                </a:cubicBezTo>
                <a:cubicBezTo>
                  <a:pt x="239" y="374"/>
                  <a:pt x="242" y="373"/>
                  <a:pt x="243" y="372"/>
                </a:cubicBezTo>
                <a:cubicBezTo>
                  <a:pt x="243" y="373"/>
                  <a:pt x="243" y="373"/>
                  <a:pt x="244" y="373"/>
                </a:cubicBezTo>
                <a:cubicBezTo>
                  <a:pt x="246" y="373"/>
                  <a:pt x="245" y="373"/>
                  <a:pt x="247" y="372"/>
                </a:cubicBezTo>
                <a:cubicBezTo>
                  <a:pt x="248" y="372"/>
                  <a:pt x="248" y="371"/>
                  <a:pt x="248" y="371"/>
                </a:cubicBezTo>
                <a:cubicBezTo>
                  <a:pt x="249" y="371"/>
                  <a:pt x="249" y="371"/>
                  <a:pt x="250" y="371"/>
                </a:cubicBezTo>
                <a:cubicBezTo>
                  <a:pt x="250" y="371"/>
                  <a:pt x="251" y="370"/>
                  <a:pt x="251" y="370"/>
                </a:cubicBezTo>
                <a:cubicBezTo>
                  <a:pt x="252" y="370"/>
                  <a:pt x="252" y="370"/>
                  <a:pt x="253" y="370"/>
                </a:cubicBezTo>
                <a:cubicBezTo>
                  <a:pt x="253" y="370"/>
                  <a:pt x="255" y="369"/>
                  <a:pt x="255" y="369"/>
                </a:cubicBezTo>
                <a:cubicBezTo>
                  <a:pt x="256" y="369"/>
                  <a:pt x="256" y="369"/>
                  <a:pt x="257" y="369"/>
                </a:cubicBezTo>
                <a:cubicBezTo>
                  <a:pt x="257" y="368"/>
                  <a:pt x="258" y="368"/>
                  <a:pt x="259" y="367"/>
                </a:cubicBezTo>
                <a:cubicBezTo>
                  <a:pt x="259" y="367"/>
                  <a:pt x="259" y="367"/>
                  <a:pt x="259" y="367"/>
                </a:cubicBezTo>
                <a:cubicBezTo>
                  <a:pt x="259" y="366"/>
                  <a:pt x="260" y="366"/>
                  <a:pt x="261" y="366"/>
                </a:cubicBezTo>
                <a:cubicBezTo>
                  <a:pt x="261" y="366"/>
                  <a:pt x="261" y="366"/>
                  <a:pt x="261" y="366"/>
                </a:cubicBezTo>
                <a:cubicBezTo>
                  <a:pt x="261" y="366"/>
                  <a:pt x="261" y="366"/>
                  <a:pt x="261" y="366"/>
                </a:cubicBezTo>
                <a:cubicBezTo>
                  <a:pt x="261" y="367"/>
                  <a:pt x="261" y="367"/>
                  <a:pt x="260" y="367"/>
                </a:cubicBezTo>
                <a:cubicBezTo>
                  <a:pt x="260" y="367"/>
                  <a:pt x="260" y="367"/>
                  <a:pt x="260" y="367"/>
                </a:cubicBezTo>
                <a:cubicBezTo>
                  <a:pt x="262" y="367"/>
                  <a:pt x="262" y="366"/>
                  <a:pt x="264" y="366"/>
                </a:cubicBezTo>
                <a:cubicBezTo>
                  <a:pt x="264" y="366"/>
                  <a:pt x="264" y="365"/>
                  <a:pt x="264" y="365"/>
                </a:cubicBezTo>
                <a:cubicBezTo>
                  <a:pt x="264" y="364"/>
                  <a:pt x="265" y="364"/>
                  <a:pt x="265" y="364"/>
                </a:cubicBezTo>
                <a:cubicBezTo>
                  <a:pt x="265" y="364"/>
                  <a:pt x="265" y="364"/>
                  <a:pt x="265" y="364"/>
                </a:cubicBezTo>
                <a:cubicBezTo>
                  <a:pt x="266" y="364"/>
                  <a:pt x="266" y="364"/>
                  <a:pt x="266" y="364"/>
                </a:cubicBezTo>
                <a:cubicBezTo>
                  <a:pt x="266" y="365"/>
                  <a:pt x="266" y="365"/>
                  <a:pt x="266" y="365"/>
                </a:cubicBezTo>
                <a:cubicBezTo>
                  <a:pt x="266" y="365"/>
                  <a:pt x="266" y="365"/>
                  <a:pt x="266" y="365"/>
                </a:cubicBezTo>
                <a:cubicBezTo>
                  <a:pt x="266" y="365"/>
                  <a:pt x="267" y="365"/>
                  <a:pt x="267" y="365"/>
                </a:cubicBezTo>
                <a:cubicBezTo>
                  <a:pt x="268" y="365"/>
                  <a:pt x="268" y="365"/>
                  <a:pt x="269" y="364"/>
                </a:cubicBezTo>
                <a:cubicBezTo>
                  <a:pt x="269" y="364"/>
                  <a:pt x="269" y="364"/>
                  <a:pt x="269" y="364"/>
                </a:cubicBezTo>
                <a:cubicBezTo>
                  <a:pt x="271" y="364"/>
                  <a:pt x="271" y="363"/>
                  <a:pt x="272" y="362"/>
                </a:cubicBezTo>
                <a:cubicBezTo>
                  <a:pt x="272" y="362"/>
                  <a:pt x="272" y="362"/>
                  <a:pt x="273" y="363"/>
                </a:cubicBezTo>
                <a:cubicBezTo>
                  <a:pt x="273" y="363"/>
                  <a:pt x="273" y="363"/>
                  <a:pt x="273" y="363"/>
                </a:cubicBezTo>
                <a:cubicBezTo>
                  <a:pt x="273" y="362"/>
                  <a:pt x="273" y="362"/>
                  <a:pt x="273" y="361"/>
                </a:cubicBezTo>
                <a:cubicBezTo>
                  <a:pt x="274" y="361"/>
                  <a:pt x="274" y="361"/>
                  <a:pt x="274" y="361"/>
                </a:cubicBezTo>
                <a:cubicBezTo>
                  <a:pt x="274" y="361"/>
                  <a:pt x="274" y="361"/>
                  <a:pt x="274" y="361"/>
                </a:cubicBezTo>
                <a:cubicBezTo>
                  <a:pt x="274" y="362"/>
                  <a:pt x="274" y="362"/>
                  <a:pt x="274" y="362"/>
                </a:cubicBezTo>
                <a:cubicBezTo>
                  <a:pt x="275" y="362"/>
                  <a:pt x="275" y="362"/>
                  <a:pt x="276" y="362"/>
                </a:cubicBezTo>
                <a:cubicBezTo>
                  <a:pt x="277" y="362"/>
                  <a:pt x="277" y="361"/>
                  <a:pt x="277" y="361"/>
                </a:cubicBezTo>
                <a:cubicBezTo>
                  <a:pt x="279" y="361"/>
                  <a:pt x="279" y="361"/>
                  <a:pt x="279" y="361"/>
                </a:cubicBezTo>
                <a:cubicBezTo>
                  <a:pt x="280" y="360"/>
                  <a:pt x="279" y="360"/>
                  <a:pt x="281" y="360"/>
                </a:cubicBezTo>
                <a:cubicBezTo>
                  <a:pt x="281" y="360"/>
                  <a:pt x="281" y="360"/>
                  <a:pt x="281" y="359"/>
                </a:cubicBezTo>
                <a:cubicBezTo>
                  <a:pt x="281" y="359"/>
                  <a:pt x="287" y="357"/>
                  <a:pt x="287" y="357"/>
                </a:cubicBezTo>
                <a:cubicBezTo>
                  <a:pt x="287" y="357"/>
                  <a:pt x="287" y="356"/>
                  <a:pt x="287" y="356"/>
                </a:cubicBezTo>
                <a:cubicBezTo>
                  <a:pt x="288" y="355"/>
                  <a:pt x="290" y="356"/>
                  <a:pt x="291" y="356"/>
                </a:cubicBezTo>
                <a:cubicBezTo>
                  <a:pt x="292" y="356"/>
                  <a:pt x="293" y="355"/>
                  <a:pt x="294" y="354"/>
                </a:cubicBezTo>
                <a:cubicBezTo>
                  <a:pt x="294" y="354"/>
                  <a:pt x="295" y="354"/>
                  <a:pt x="296" y="354"/>
                </a:cubicBezTo>
                <a:cubicBezTo>
                  <a:pt x="296" y="354"/>
                  <a:pt x="296" y="354"/>
                  <a:pt x="296" y="354"/>
                </a:cubicBezTo>
                <a:cubicBezTo>
                  <a:pt x="297" y="354"/>
                  <a:pt x="297" y="354"/>
                  <a:pt x="297" y="354"/>
                </a:cubicBezTo>
                <a:cubicBezTo>
                  <a:pt x="297" y="354"/>
                  <a:pt x="297" y="354"/>
                  <a:pt x="297" y="353"/>
                </a:cubicBezTo>
                <a:cubicBezTo>
                  <a:pt x="297" y="353"/>
                  <a:pt x="297" y="354"/>
                  <a:pt x="298" y="354"/>
                </a:cubicBezTo>
                <a:cubicBezTo>
                  <a:pt x="299" y="353"/>
                  <a:pt x="298" y="353"/>
                  <a:pt x="299" y="353"/>
                </a:cubicBezTo>
                <a:cubicBezTo>
                  <a:pt x="299" y="353"/>
                  <a:pt x="300" y="353"/>
                  <a:pt x="300" y="353"/>
                </a:cubicBezTo>
                <a:cubicBezTo>
                  <a:pt x="301" y="352"/>
                  <a:pt x="302" y="352"/>
                  <a:pt x="303" y="352"/>
                </a:cubicBezTo>
                <a:cubicBezTo>
                  <a:pt x="303" y="351"/>
                  <a:pt x="303" y="351"/>
                  <a:pt x="303" y="351"/>
                </a:cubicBezTo>
                <a:cubicBezTo>
                  <a:pt x="304" y="351"/>
                  <a:pt x="304" y="351"/>
                  <a:pt x="305" y="351"/>
                </a:cubicBezTo>
                <a:cubicBezTo>
                  <a:pt x="305" y="351"/>
                  <a:pt x="305" y="350"/>
                  <a:pt x="305" y="350"/>
                </a:cubicBezTo>
                <a:cubicBezTo>
                  <a:pt x="305" y="349"/>
                  <a:pt x="305" y="349"/>
                  <a:pt x="305" y="349"/>
                </a:cubicBezTo>
                <a:cubicBezTo>
                  <a:pt x="306" y="350"/>
                  <a:pt x="306" y="350"/>
                  <a:pt x="307" y="349"/>
                </a:cubicBezTo>
                <a:cubicBezTo>
                  <a:pt x="308" y="349"/>
                  <a:pt x="308" y="349"/>
                  <a:pt x="309" y="349"/>
                </a:cubicBezTo>
                <a:cubicBezTo>
                  <a:pt x="309" y="348"/>
                  <a:pt x="309" y="348"/>
                  <a:pt x="309" y="348"/>
                </a:cubicBezTo>
                <a:cubicBezTo>
                  <a:pt x="309" y="348"/>
                  <a:pt x="310" y="348"/>
                  <a:pt x="310" y="348"/>
                </a:cubicBezTo>
                <a:cubicBezTo>
                  <a:pt x="310" y="347"/>
                  <a:pt x="310" y="347"/>
                  <a:pt x="310" y="347"/>
                </a:cubicBezTo>
                <a:cubicBezTo>
                  <a:pt x="311" y="347"/>
                  <a:pt x="311" y="347"/>
                  <a:pt x="311" y="347"/>
                </a:cubicBezTo>
                <a:cubicBezTo>
                  <a:pt x="312" y="347"/>
                  <a:pt x="312" y="347"/>
                  <a:pt x="313" y="347"/>
                </a:cubicBezTo>
                <a:cubicBezTo>
                  <a:pt x="313" y="346"/>
                  <a:pt x="313" y="346"/>
                  <a:pt x="313" y="346"/>
                </a:cubicBezTo>
                <a:cubicBezTo>
                  <a:pt x="314" y="346"/>
                  <a:pt x="314" y="346"/>
                  <a:pt x="314" y="345"/>
                </a:cubicBezTo>
                <a:cubicBezTo>
                  <a:pt x="316" y="346"/>
                  <a:pt x="317" y="345"/>
                  <a:pt x="319" y="344"/>
                </a:cubicBezTo>
                <a:cubicBezTo>
                  <a:pt x="319" y="344"/>
                  <a:pt x="319" y="344"/>
                  <a:pt x="319" y="343"/>
                </a:cubicBezTo>
                <a:cubicBezTo>
                  <a:pt x="320" y="343"/>
                  <a:pt x="320" y="343"/>
                  <a:pt x="320" y="343"/>
                </a:cubicBezTo>
                <a:cubicBezTo>
                  <a:pt x="320" y="343"/>
                  <a:pt x="319" y="343"/>
                  <a:pt x="319" y="343"/>
                </a:cubicBezTo>
                <a:cubicBezTo>
                  <a:pt x="320" y="343"/>
                  <a:pt x="320" y="342"/>
                  <a:pt x="320" y="342"/>
                </a:cubicBezTo>
                <a:cubicBezTo>
                  <a:pt x="321" y="342"/>
                  <a:pt x="321" y="342"/>
                  <a:pt x="322" y="342"/>
                </a:cubicBezTo>
                <a:cubicBezTo>
                  <a:pt x="322" y="342"/>
                  <a:pt x="322" y="342"/>
                  <a:pt x="322" y="341"/>
                </a:cubicBezTo>
                <a:cubicBezTo>
                  <a:pt x="323" y="342"/>
                  <a:pt x="323" y="342"/>
                  <a:pt x="323" y="342"/>
                </a:cubicBezTo>
                <a:cubicBezTo>
                  <a:pt x="324" y="341"/>
                  <a:pt x="324" y="340"/>
                  <a:pt x="324" y="340"/>
                </a:cubicBezTo>
                <a:cubicBezTo>
                  <a:pt x="325" y="340"/>
                  <a:pt x="325" y="340"/>
                  <a:pt x="325" y="340"/>
                </a:cubicBezTo>
                <a:cubicBezTo>
                  <a:pt x="326" y="340"/>
                  <a:pt x="326" y="340"/>
                  <a:pt x="327" y="339"/>
                </a:cubicBezTo>
                <a:cubicBezTo>
                  <a:pt x="327" y="339"/>
                  <a:pt x="327" y="339"/>
                  <a:pt x="327" y="339"/>
                </a:cubicBezTo>
                <a:cubicBezTo>
                  <a:pt x="327" y="339"/>
                  <a:pt x="328" y="338"/>
                  <a:pt x="329" y="338"/>
                </a:cubicBezTo>
                <a:cubicBezTo>
                  <a:pt x="329" y="338"/>
                  <a:pt x="329" y="338"/>
                  <a:pt x="329" y="337"/>
                </a:cubicBezTo>
                <a:cubicBezTo>
                  <a:pt x="329" y="337"/>
                  <a:pt x="331" y="336"/>
                  <a:pt x="331" y="336"/>
                </a:cubicBezTo>
                <a:cubicBezTo>
                  <a:pt x="332" y="336"/>
                  <a:pt x="332" y="336"/>
                  <a:pt x="332" y="336"/>
                </a:cubicBezTo>
                <a:cubicBezTo>
                  <a:pt x="332" y="336"/>
                  <a:pt x="332" y="335"/>
                  <a:pt x="333" y="335"/>
                </a:cubicBezTo>
                <a:cubicBezTo>
                  <a:pt x="334" y="334"/>
                  <a:pt x="336" y="333"/>
                  <a:pt x="337" y="333"/>
                </a:cubicBezTo>
                <a:cubicBezTo>
                  <a:pt x="337" y="332"/>
                  <a:pt x="337" y="332"/>
                  <a:pt x="338" y="332"/>
                </a:cubicBezTo>
                <a:cubicBezTo>
                  <a:pt x="338" y="331"/>
                  <a:pt x="338" y="331"/>
                  <a:pt x="338" y="331"/>
                </a:cubicBezTo>
                <a:cubicBezTo>
                  <a:pt x="339" y="331"/>
                  <a:pt x="339" y="331"/>
                  <a:pt x="339" y="331"/>
                </a:cubicBezTo>
                <a:cubicBezTo>
                  <a:pt x="339" y="332"/>
                  <a:pt x="339" y="332"/>
                  <a:pt x="339" y="332"/>
                </a:cubicBezTo>
                <a:cubicBezTo>
                  <a:pt x="339" y="331"/>
                  <a:pt x="339" y="331"/>
                  <a:pt x="339" y="330"/>
                </a:cubicBezTo>
                <a:cubicBezTo>
                  <a:pt x="340" y="330"/>
                  <a:pt x="340" y="330"/>
                  <a:pt x="340" y="330"/>
                </a:cubicBezTo>
                <a:cubicBezTo>
                  <a:pt x="341" y="330"/>
                  <a:pt x="341" y="330"/>
                  <a:pt x="341" y="330"/>
                </a:cubicBezTo>
                <a:cubicBezTo>
                  <a:pt x="342" y="329"/>
                  <a:pt x="342" y="329"/>
                  <a:pt x="343" y="329"/>
                </a:cubicBezTo>
                <a:cubicBezTo>
                  <a:pt x="343" y="329"/>
                  <a:pt x="343" y="328"/>
                  <a:pt x="345" y="328"/>
                </a:cubicBezTo>
                <a:cubicBezTo>
                  <a:pt x="345" y="327"/>
                  <a:pt x="345" y="327"/>
                  <a:pt x="345" y="327"/>
                </a:cubicBezTo>
                <a:cubicBezTo>
                  <a:pt x="346" y="326"/>
                  <a:pt x="346" y="326"/>
                  <a:pt x="347" y="325"/>
                </a:cubicBezTo>
                <a:cubicBezTo>
                  <a:pt x="348" y="325"/>
                  <a:pt x="347" y="325"/>
                  <a:pt x="348" y="326"/>
                </a:cubicBezTo>
                <a:cubicBezTo>
                  <a:pt x="348" y="325"/>
                  <a:pt x="348" y="324"/>
                  <a:pt x="349" y="324"/>
                </a:cubicBezTo>
                <a:cubicBezTo>
                  <a:pt x="349" y="324"/>
                  <a:pt x="350" y="323"/>
                  <a:pt x="350" y="323"/>
                </a:cubicBezTo>
                <a:cubicBezTo>
                  <a:pt x="350" y="323"/>
                  <a:pt x="350" y="322"/>
                  <a:pt x="350" y="321"/>
                </a:cubicBezTo>
                <a:cubicBezTo>
                  <a:pt x="351" y="321"/>
                  <a:pt x="351" y="321"/>
                  <a:pt x="353" y="321"/>
                </a:cubicBezTo>
                <a:cubicBezTo>
                  <a:pt x="353" y="320"/>
                  <a:pt x="353" y="320"/>
                  <a:pt x="352" y="320"/>
                </a:cubicBezTo>
                <a:cubicBezTo>
                  <a:pt x="353" y="320"/>
                  <a:pt x="353" y="319"/>
                  <a:pt x="354" y="319"/>
                </a:cubicBezTo>
                <a:cubicBezTo>
                  <a:pt x="354" y="319"/>
                  <a:pt x="354" y="319"/>
                  <a:pt x="354" y="319"/>
                </a:cubicBezTo>
                <a:cubicBezTo>
                  <a:pt x="355" y="319"/>
                  <a:pt x="355" y="319"/>
                  <a:pt x="355" y="319"/>
                </a:cubicBezTo>
                <a:cubicBezTo>
                  <a:pt x="355" y="318"/>
                  <a:pt x="355" y="318"/>
                  <a:pt x="355" y="317"/>
                </a:cubicBezTo>
                <a:cubicBezTo>
                  <a:pt x="355" y="317"/>
                  <a:pt x="356" y="317"/>
                  <a:pt x="356" y="317"/>
                </a:cubicBezTo>
                <a:cubicBezTo>
                  <a:pt x="356" y="317"/>
                  <a:pt x="356" y="317"/>
                  <a:pt x="357" y="317"/>
                </a:cubicBezTo>
                <a:cubicBezTo>
                  <a:pt x="357" y="316"/>
                  <a:pt x="357" y="315"/>
                  <a:pt x="358" y="314"/>
                </a:cubicBezTo>
                <a:cubicBezTo>
                  <a:pt x="359" y="314"/>
                  <a:pt x="359" y="315"/>
                  <a:pt x="360" y="314"/>
                </a:cubicBezTo>
                <a:cubicBezTo>
                  <a:pt x="360" y="314"/>
                  <a:pt x="360" y="314"/>
                  <a:pt x="360" y="314"/>
                </a:cubicBezTo>
                <a:cubicBezTo>
                  <a:pt x="360" y="315"/>
                  <a:pt x="360" y="315"/>
                  <a:pt x="360" y="315"/>
                </a:cubicBezTo>
                <a:cubicBezTo>
                  <a:pt x="360" y="315"/>
                  <a:pt x="360" y="315"/>
                  <a:pt x="360" y="315"/>
                </a:cubicBezTo>
                <a:cubicBezTo>
                  <a:pt x="361" y="315"/>
                  <a:pt x="361" y="314"/>
                  <a:pt x="362" y="313"/>
                </a:cubicBezTo>
                <a:cubicBezTo>
                  <a:pt x="362" y="312"/>
                  <a:pt x="362" y="312"/>
                  <a:pt x="362" y="312"/>
                </a:cubicBezTo>
                <a:cubicBezTo>
                  <a:pt x="361" y="312"/>
                  <a:pt x="361" y="313"/>
                  <a:pt x="361" y="313"/>
                </a:cubicBezTo>
                <a:cubicBezTo>
                  <a:pt x="360" y="313"/>
                  <a:pt x="360" y="313"/>
                  <a:pt x="360" y="312"/>
                </a:cubicBezTo>
                <a:cubicBezTo>
                  <a:pt x="360" y="311"/>
                  <a:pt x="360" y="311"/>
                  <a:pt x="361" y="311"/>
                </a:cubicBezTo>
                <a:cubicBezTo>
                  <a:pt x="362" y="311"/>
                  <a:pt x="363" y="311"/>
                  <a:pt x="364" y="309"/>
                </a:cubicBezTo>
                <a:cubicBezTo>
                  <a:pt x="364" y="309"/>
                  <a:pt x="364" y="309"/>
                  <a:pt x="364" y="309"/>
                </a:cubicBezTo>
                <a:cubicBezTo>
                  <a:pt x="364" y="308"/>
                  <a:pt x="364" y="308"/>
                  <a:pt x="365" y="307"/>
                </a:cubicBezTo>
                <a:cubicBezTo>
                  <a:pt x="365" y="307"/>
                  <a:pt x="365" y="307"/>
                  <a:pt x="365" y="307"/>
                </a:cubicBezTo>
                <a:cubicBezTo>
                  <a:pt x="366" y="308"/>
                  <a:pt x="366" y="310"/>
                  <a:pt x="365" y="310"/>
                </a:cubicBezTo>
                <a:cubicBezTo>
                  <a:pt x="365" y="311"/>
                  <a:pt x="365" y="311"/>
                  <a:pt x="365" y="311"/>
                </a:cubicBezTo>
                <a:cubicBezTo>
                  <a:pt x="365" y="311"/>
                  <a:pt x="366" y="311"/>
                  <a:pt x="366" y="310"/>
                </a:cubicBezTo>
                <a:cubicBezTo>
                  <a:pt x="366" y="310"/>
                  <a:pt x="367" y="310"/>
                  <a:pt x="367" y="310"/>
                </a:cubicBezTo>
                <a:cubicBezTo>
                  <a:pt x="368" y="309"/>
                  <a:pt x="368" y="308"/>
                  <a:pt x="368" y="308"/>
                </a:cubicBezTo>
                <a:cubicBezTo>
                  <a:pt x="369" y="307"/>
                  <a:pt x="370" y="307"/>
                  <a:pt x="370" y="306"/>
                </a:cubicBezTo>
                <a:cubicBezTo>
                  <a:pt x="371" y="305"/>
                  <a:pt x="370" y="305"/>
                  <a:pt x="371" y="304"/>
                </a:cubicBezTo>
                <a:cubicBezTo>
                  <a:pt x="371" y="303"/>
                  <a:pt x="371" y="303"/>
                  <a:pt x="371" y="303"/>
                </a:cubicBezTo>
                <a:cubicBezTo>
                  <a:pt x="371" y="303"/>
                  <a:pt x="372" y="303"/>
                  <a:pt x="372" y="303"/>
                </a:cubicBezTo>
                <a:cubicBezTo>
                  <a:pt x="373" y="303"/>
                  <a:pt x="373" y="302"/>
                  <a:pt x="373" y="301"/>
                </a:cubicBezTo>
                <a:cubicBezTo>
                  <a:pt x="373" y="301"/>
                  <a:pt x="373" y="301"/>
                  <a:pt x="373" y="301"/>
                </a:cubicBezTo>
                <a:cubicBezTo>
                  <a:pt x="374" y="300"/>
                  <a:pt x="374" y="299"/>
                  <a:pt x="374" y="299"/>
                </a:cubicBezTo>
                <a:cubicBezTo>
                  <a:pt x="375" y="299"/>
                  <a:pt x="374" y="299"/>
                  <a:pt x="375" y="299"/>
                </a:cubicBezTo>
                <a:cubicBezTo>
                  <a:pt x="375" y="299"/>
                  <a:pt x="375" y="298"/>
                  <a:pt x="376" y="298"/>
                </a:cubicBezTo>
                <a:cubicBezTo>
                  <a:pt x="376" y="298"/>
                  <a:pt x="376" y="298"/>
                  <a:pt x="376" y="297"/>
                </a:cubicBezTo>
                <a:cubicBezTo>
                  <a:pt x="376" y="297"/>
                  <a:pt x="376" y="297"/>
                  <a:pt x="376" y="297"/>
                </a:cubicBezTo>
                <a:cubicBezTo>
                  <a:pt x="375" y="297"/>
                  <a:pt x="375" y="297"/>
                  <a:pt x="375" y="297"/>
                </a:cubicBezTo>
                <a:cubicBezTo>
                  <a:pt x="375" y="296"/>
                  <a:pt x="375" y="296"/>
                  <a:pt x="375" y="296"/>
                </a:cubicBezTo>
                <a:cubicBezTo>
                  <a:pt x="375" y="295"/>
                  <a:pt x="375" y="295"/>
                  <a:pt x="375" y="295"/>
                </a:cubicBezTo>
                <a:cubicBezTo>
                  <a:pt x="376" y="296"/>
                  <a:pt x="376" y="296"/>
                  <a:pt x="376" y="296"/>
                </a:cubicBezTo>
                <a:cubicBezTo>
                  <a:pt x="377" y="294"/>
                  <a:pt x="378" y="293"/>
                  <a:pt x="379" y="291"/>
                </a:cubicBezTo>
                <a:cubicBezTo>
                  <a:pt x="379" y="291"/>
                  <a:pt x="379" y="291"/>
                  <a:pt x="380" y="292"/>
                </a:cubicBezTo>
                <a:cubicBezTo>
                  <a:pt x="380" y="291"/>
                  <a:pt x="379" y="290"/>
                  <a:pt x="380" y="289"/>
                </a:cubicBezTo>
                <a:cubicBezTo>
                  <a:pt x="380" y="288"/>
                  <a:pt x="381" y="288"/>
                  <a:pt x="381" y="288"/>
                </a:cubicBezTo>
                <a:cubicBezTo>
                  <a:pt x="381" y="287"/>
                  <a:pt x="381" y="286"/>
                  <a:pt x="381" y="285"/>
                </a:cubicBezTo>
                <a:cubicBezTo>
                  <a:pt x="381" y="285"/>
                  <a:pt x="381" y="285"/>
                  <a:pt x="381" y="285"/>
                </a:cubicBezTo>
                <a:cubicBezTo>
                  <a:pt x="382" y="285"/>
                  <a:pt x="382" y="285"/>
                  <a:pt x="382" y="285"/>
                </a:cubicBezTo>
                <a:cubicBezTo>
                  <a:pt x="382" y="284"/>
                  <a:pt x="382" y="284"/>
                  <a:pt x="382" y="284"/>
                </a:cubicBezTo>
                <a:cubicBezTo>
                  <a:pt x="382" y="284"/>
                  <a:pt x="382" y="284"/>
                  <a:pt x="382" y="283"/>
                </a:cubicBezTo>
                <a:cubicBezTo>
                  <a:pt x="381" y="283"/>
                  <a:pt x="381" y="283"/>
                  <a:pt x="381" y="283"/>
                </a:cubicBezTo>
                <a:cubicBezTo>
                  <a:pt x="382" y="283"/>
                  <a:pt x="382" y="283"/>
                  <a:pt x="382" y="283"/>
                </a:cubicBezTo>
                <a:cubicBezTo>
                  <a:pt x="382" y="283"/>
                  <a:pt x="382" y="283"/>
                  <a:pt x="381" y="282"/>
                </a:cubicBezTo>
                <a:cubicBezTo>
                  <a:pt x="381" y="282"/>
                  <a:pt x="381" y="282"/>
                  <a:pt x="381" y="282"/>
                </a:cubicBezTo>
                <a:cubicBezTo>
                  <a:pt x="381" y="284"/>
                  <a:pt x="380" y="285"/>
                  <a:pt x="380" y="286"/>
                </a:cubicBezTo>
                <a:cubicBezTo>
                  <a:pt x="379" y="286"/>
                  <a:pt x="379" y="286"/>
                  <a:pt x="379" y="286"/>
                </a:cubicBezTo>
                <a:cubicBezTo>
                  <a:pt x="379" y="285"/>
                  <a:pt x="380" y="285"/>
                  <a:pt x="380" y="284"/>
                </a:cubicBezTo>
                <a:cubicBezTo>
                  <a:pt x="380" y="283"/>
                  <a:pt x="380" y="283"/>
                  <a:pt x="380" y="283"/>
                </a:cubicBezTo>
                <a:cubicBezTo>
                  <a:pt x="380" y="282"/>
                  <a:pt x="381" y="282"/>
                  <a:pt x="381" y="282"/>
                </a:cubicBezTo>
                <a:cubicBezTo>
                  <a:pt x="381" y="281"/>
                  <a:pt x="381" y="281"/>
                  <a:pt x="381" y="281"/>
                </a:cubicBezTo>
                <a:cubicBezTo>
                  <a:pt x="381" y="280"/>
                  <a:pt x="381" y="280"/>
                  <a:pt x="381" y="280"/>
                </a:cubicBezTo>
                <a:cubicBezTo>
                  <a:pt x="382" y="280"/>
                  <a:pt x="383" y="280"/>
                  <a:pt x="383" y="280"/>
                </a:cubicBezTo>
                <a:cubicBezTo>
                  <a:pt x="383" y="280"/>
                  <a:pt x="384" y="279"/>
                  <a:pt x="384" y="279"/>
                </a:cubicBezTo>
                <a:cubicBezTo>
                  <a:pt x="384" y="279"/>
                  <a:pt x="384" y="279"/>
                  <a:pt x="384" y="279"/>
                </a:cubicBezTo>
                <a:cubicBezTo>
                  <a:pt x="384" y="279"/>
                  <a:pt x="384" y="278"/>
                  <a:pt x="383" y="278"/>
                </a:cubicBezTo>
                <a:cubicBezTo>
                  <a:pt x="383" y="278"/>
                  <a:pt x="383" y="278"/>
                  <a:pt x="383" y="278"/>
                </a:cubicBezTo>
                <a:cubicBezTo>
                  <a:pt x="383" y="277"/>
                  <a:pt x="383" y="277"/>
                  <a:pt x="383" y="277"/>
                </a:cubicBezTo>
                <a:cubicBezTo>
                  <a:pt x="384" y="277"/>
                  <a:pt x="384" y="277"/>
                  <a:pt x="384" y="277"/>
                </a:cubicBezTo>
                <a:cubicBezTo>
                  <a:pt x="384" y="276"/>
                  <a:pt x="385" y="276"/>
                  <a:pt x="386" y="274"/>
                </a:cubicBezTo>
                <a:cubicBezTo>
                  <a:pt x="386" y="274"/>
                  <a:pt x="386" y="274"/>
                  <a:pt x="386" y="274"/>
                </a:cubicBezTo>
                <a:cubicBezTo>
                  <a:pt x="386" y="273"/>
                  <a:pt x="386" y="273"/>
                  <a:pt x="386" y="273"/>
                </a:cubicBezTo>
                <a:cubicBezTo>
                  <a:pt x="386" y="273"/>
                  <a:pt x="386" y="273"/>
                  <a:pt x="386" y="273"/>
                </a:cubicBezTo>
                <a:cubicBezTo>
                  <a:pt x="386" y="273"/>
                  <a:pt x="386" y="273"/>
                  <a:pt x="387" y="273"/>
                </a:cubicBezTo>
                <a:cubicBezTo>
                  <a:pt x="386" y="272"/>
                  <a:pt x="386" y="272"/>
                  <a:pt x="385" y="272"/>
                </a:cubicBezTo>
                <a:cubicBezTo>
                  <a:pt x="385" y="271"/>
                  <a:pt x="385" y="272"/>
                  <a:pt x="385" y="271"/>
                </a:cubicBezTo>
                <a:cubicBezTo>
                  <a:pt x="385" y="271"/>
                  <a:pt x="385" y="271"/>
                  <a:pt x="385" y="271"/>
                </a:cubicBezTo>
                <a:cubicBezTo>
                  <a:pt x="386" y="271"/>
                  <a:pt x="385" y="271"/>
                  <a:pt x="386" y="272"/>
                </a:cubicBezTo>
                <a:cubicBezTo>
                  <a:pt x="386" y="271"/>
                  <a:pt x="386" y="271"/>
                  <a:pt x="386" y="271"/>
                </a:cubicBezTo>
                <a:cubicBezTo>
                  <a:pt x="386" y="270"/>
                  <a:pt x="386" y="271"/>
                  <a:pt x="386" y="270"/>
                </a:cubicBezTo>
                <a:cubicBezTo>
                  <a:pt x="386" y="270"/>
                  <a:pt x="386" y="270"/>
                  <a:pt x="386" y="270"/>
                </a:cubicBezTo>
                <a:cubicBezTo>
                  <a:pt x="386" y="269"/>
                  <a:pt x="386" y="269"/>
                  <a:pt x="386" y="268"/>
                </a:cubicBezTo>
                <a:cubicBezTo>
                  <a:pt x="386" y="268"/>
                  <a:pt x="386" y="268"/>
                  <a:pt x="386" y="268"/>
                </a:cubicBezTo>
                <a:cubicBezTo>
                  <a:pt x="386" y="267"/>
                  <a:pt x="387" y="267"/>
                  <a:pt x="386" y="267"/>
                </a:cubicBezTo>
                <a:cubicBezTo>
                  <a:pt x="386" y="267"/>
                  <a:pt x="386" y="267"/>
                  <a:pt x="387" y="266"/>
                </a:cubicBezTo>
                <a:cubicBezTo>
                  <a:pt x="387" y="266"/>
                  <a:pt x="388" y="264"/>
                  <a:pt x="388" y="264"/>
                </a:cubicBezTo>
                <a:cubicBezTo>
                  <a:pt x="387" y="263"/>
                  <a:pt x="387" y="263"/>
                  <a:pt x="387" y="262"/>
                </a:cubicBezTo>
                <a:cubicBezTo>
                  <a:pt x="387" y="262"/>
                  <a:pt x="387" y="262"/>
                  <a:pt x="387" y="262"/>
                </a:cubicBezTo>
                <a:cubicBezTo>
                  <a:pt x="387" y="262"/>
                  <a:pt x="388" y="262"/>
                  <a:pt x="388" y="261"/>
                </a:cubicBezTo>
                <a:cubicBezTo>
                  <a:pt x="388" y="261"/>
                  <a:pt x="389" y="258"/>
                  <a:pt x="389" y="257"/>
                </a:cubicBezTo>
                <a:cubicBezTo>
                  <a:pt x="389" y="257"/>
                  <a:pt x="389" y="257"/>
                  <a:pt x="388" y="257"/>
                </a:cubicBezTo>
                <a:cubicBezTo>
                  <a:pt x="388" y="257"/>
                  <a:pt x="388" y="256"/>
                  <a:pt x="389" y="256"/>
                </a:cubicBezTo>
                <a:cubicBezTo>
                  <a:pt x="389" y="255"/>
                  <a:pt x="388" y="255"/>
                  <a:pt x="388" y="255"/>
                </a:cubicBezTo>
                <a:cubicBezTo>
                  <a:pt x="388" y="255"/>
                  <a:pt x="388" y="255"/>
                  <a:pt x="388" y="254"/>
                </a:cubicBezTo>
                <a:cubicBezTo>
                  <a:pt x="388" y="254"/>
                  <a:pt x="388" y="254"/>
                  <a:pt x="388" y="254"/>
                </a:cubicBezTo>
                <a:cubicBezTo>
                  <a:pt x="387" y="254"/>
                  <a:pt x="387" y="254"/>
                  <a:pt x="387" y="254"/>
                </a:cubicBezTo>
                <a:cubicBezTo>
                  <a:pt x="386" y="254"/>
                  <a:pt x="386" y="254"/>
                  <a:pt x="385" y="254"/>
                </a:cubicBezTo>
                <a:cubicBezTo>
                  <a:pt x="386" y="254"/>
                  <a:pt x="386" y="253"/>
                  <a:pt x="386" y="253"/>
                </a:cubicBezTo>
                <a:cubicBezTo>
                  <a:pt x="386" y="253"/>
                  <a:pt x="386" y="252"/>
                  <a:pt x="386" y="252"/>
                </a:cubicBezTo>
                <a:cubicBezTo>
                  <a:pt x="386" y="252"/>
                  <a:pt x="387" y="252"/>
                  <a:pt x="387" y="251"/>
                </a:cubicBezTo>
                <a:cubicBezTo>
                  <a:pt x="386" y="251"/>
                  <a:pt x="386" y="251"/>
                  <a:pt x="386" y="250"/>
                </a:cubicBezTo>
                <a:cubicBezTo>
                  <a:pt x="386" y="250"/>
                  <a:pt x="387" y="250"/>
                  <a:pt x="387" y="250"/>
                </a:cubicBezTo>
                <a:cubicBezTo>
                  <a:pt x="387" y="249"/>
                  <a:pt x="387" y="249"/>
                  <a:pt x="387" y="249"/>
                </a:cubicBezTo>
                <a:cubicBezTo>
                  <a:pt x="387" y="248"/>
                  <a:pt x="387" y="248"/>
                  <a:pt x="387" y="248"/>
                </a:cubicBezTo>
                <a:cubicBezTo>
                  <a:pt x="387" y="248"/>
                  <a:pt x="388" y="248"/>
                  <a:pt x="388" y="248"/>
                </a:cubicBezTo>
                <a:cubicBezTo>
                  <a:pt x="388" y="250"/>
                  <a:pt x="387" y="250"/>
                  <a:pt x="388" y="251"/>
                </a:cubicBezTo>
                <a:cubicBezTo>
                  <a:pt x="388" y="251"/>
                  <a:pt x="388" y="251"/>
                  <a:pt x="388" y="251"/>
                </a:cubicBezTo>
                <a:cubicBezTo>
                  <a:pt x="388" y="251"/>
                  <a:pt x="388" y="251"/>
                  <a:pt x="388" y="251"/>
                </a:cubicBezTo>
                <a:cubicBezTo>
                  <a:pt x="388" y="252"/>
                  <a:pt x="388" y="252"/>
                  <a:pt x="388" y="252"/>
                </a:cubicBezTo>
                <a:cubicBezTo>
                  <a:pt x="389" y="252"/>
                  <a:pt x="389" y="252"/>
                  <a:pt x="390" y="252"/>
                </a:cubicBezTo>
                <a:cubicBezTo>
                  <a:pt x="390" y="251"/>
                  <a:pt x="390" y="251"/>
                  <a:pt x="390" y="251"/>
                </a:cubicBezTo>
                <a:cubicBezTo>
                  <a:pt x="390" y="250"/>
                  <a:pt x="389" y="250"/>
                  <a:pt x="389" y="250"/>
                </a:cubicBezTo>
                <a:cubicBezTo>
                  <a:pt x="389" y="250"/>
                  <a:pt x="389" y="250"/>
                  <a:pt x="389" y="250"/>
                </a:cubicBezTo>
                <a:cubicBezTo>
                  <a:pt x="389" y="250"/>
                  <a:pt x="389" y="250"/>
                  <a:pt x="389" y="250"/>
                </a:cubicBezTo>
                <a:cubicBezTo>
                  <a:pt x="389" y="249"/>
                  <a:pt x="389" y="249"/>
                  <a:pt x="389" y="249"/>
                </a:cubicBezTo>
                <a:cubicBezTo>
                  <a:pt x="389" y="248"/>
                  <a:pt x="390" y="248"/>
                  <a:pt x="390" y="248"/>
                </a:cubicBezTo>
                <a:cubicBezTo>
                  <a:pt x="390" y="248"/>
                  <a:pt x="390" y="247"/>
                  <a:pt x="390" y="247"/>
                </a:cubicBezTo>
                <a:cubicBezTo>
                  <a:pt x="390" y="247"/>
                  <a:pt x="390" y="246"/>
                  <a:pt x="389" y="246"/>
                </a:cubicBezTo>
                <a:cubicBezTo>
                  <a:pt x="389" y="244"/>
                  <a:pt x="390" y="242"/>
                  <a:pt x="390" y="240"/>
                </a:cubicBezTo>
                <a:cubicBezTo>
                  <a:pt x="390" y="239"/>
                  <a:pt x="390" y="239"/>
                  <a:pt x="390" y="238"/>
                </a:cubicBezTo>
                <a:cubicBezTo>
                  <a:pt x="390" y="238"/>
                  <a:pt x="390" y="238"/>
                  <a:pt x="390" y="238"/>
                </a:cubicBezTo>
                <a:cubicBezTo>
                  <a:pt x="390" y="237"/>
                  <a:pt x="390" y="237"/>
                  <a:pt x="390" y="237"/>
                </a:cubicBezTo>
                <a:cubicBezTo>
                  <a:pt x="390" y="237"/>
                  <a:pt x="390" y="236"/>
                  <a:pt x="390" y="236"/>
                </a:cubicBezTo>
                <a:cubicBezTo>
                  <a:pt x="390" y="236"/>
                  <a:pt x="390" y="236"/>
                  <a:pt x="390" y="235"/>
                </a:cubicBezTo>
                <a:cubicBezTo>
                  <a:pt x="390" y="235"/>
                  <a:pt x="390" y="235"/>
                  <a:pt x="390" y="235"/>
                </a:cubicBezTo>
                <a:cubicBezTo>
                  <a:pt x="391" y="234"/>
                  <a:pt x="390" y="233"/>
                  <a:pt x="390" y="232"/>
                </a:cubicBezTo>
                <a:cubicBezTo>
                  <a:pt x="390" y="232"/>
                  <a:pt x="389" y="232"/>
                  <a:pt x="389" y="232"/>
                </a:cubicBezTo>
                <a:cubicBezTo>
                  <a:pt x="389" y="230"/>
                  <a:pt x="390" y="230"/>
                  <a:pt x="390" y="228"/>
                </a:cubicBezTo>
                <a:cubicBezTo>
                  <a:pt x="391" y="228"/>
                  <a:pt x="390" y="228"/>
                  <a:pt x="391" y="227"/>
                </a:cubicBezTo>
                <a:cubicBezTo>
                  <a:pt x="391" y="227"/>
                  <a:pt x="392" y="227"/>
                  <a:pt x="392" y="227"/>
                </a:cubicBezTo>
                <a:cubicBezTo>
                  <a:pt x="392" y="226"/>
                  <a:pt x="391" y="226"/>
                  <a:pt x="391" y="226"/>
                </a:cubicBezTo>
                <a:cubicBezTo>
                  <a:pt x="392" y="225"/>
                  <a:pt x="392" y="225"/>
                  <a:pt x="392" y="225"/>
                </a:cubicBezTo>
                <a:cubicBezTo>
                  <a:pt x="392" y="224"/>
                  <a:pt x="391" y="224"/>
                  <a:pt x="391" y="223"/>
                </a:cubicBezTo>
                <a:cubicBezTo>
                  <a:pt x="391" y="224"/>
                  <a:pt x="391" y="224"/>
                  <a:pt x="391" y="224"/>
                </a:cubicBezTo>
                <a:cubicBezTo>
                  <a:pt x="391" y="224"/>
                  <a:pt x="390" y="223"/>
                  <a:pt x="390" y="223"/>
                </a:cubicBezTo>
                <a:cubicBezTo>
                  <a:pt x="390" y="223"/>
                  <a:pt x="390" y="223"/>
                  <a:pt x="390" y="223"/>
                </a:cubicBezTo>
                <a:cubicBezTo>
                  <a:pt x="389" y="223"/>
                  <a:pt x="389" y="219"/>
                  <a:pt x="389" y="217"/>
                </a:cubicBezTo>
                <a:cubicBezTo>
                  <a:pt x="390" y="217"/>
                  <a:pt x="390" y="217"/>
                  <a:pt x="390" y="217"/>
                </a:cubicBezTo>
                <a:cubicBezTo>
                  <a:pt x="390" y="216"/>
                  <a:pt x="390" y="216"/>
                  <a:pt x="390" y="215"/>
                </a:cubicBezTo>
                <a:cubicBezTo>
                  <a:pt x="389" y="215"/>
                  <a:pt x="389" y="215"/>
                  <a:pt x="389" y="215"/>
                </a:cubicBezTo>
                <a:cubicBezTo>
                  <a:pt x="389" y="215"/>
                  <a:pt x="389" y="215"/>
                  <a:pt x="389" y="216"/>
                </a:cubicBezTo>
                <a:cubicBezTo>
                  <a:pt x="389" y="216"/>
                  <a:pt x="388" y="216"/>
                  <a:pt x="388" y="216"/>
                </a:cubicBezTo>
                <a:cubicBezTo>
                  <a:pt x="388" y="215"/>
                  <a:pt x="388" y="215"/>
                  <a:pt x="388" y="215"/>
                </a:cubicBezTo>
                <a:cubicBezTo>
                  <a:pt x="388" y="215"/>
                  <a:pt x="388" y="215"/>
                  <a:pt x="388" y="215"/>
                </a:cubicBezTo>
                <a:cubicBezTo>
                  <a:pt x="388" y="214"/>
                  <a:pt x="388" y="213"/>
                  <a:pt x="388" y="212"/>
                </a:cubicBezTo>
                <a:cubicBezTo>
                  <a:pt x="388" y="212"/>
                  <a:pt x="388" y="212"/>
                  <a:pt x="388" y="212"/>
                </a:cubicBezTo>
                <a:cubicBezTo>
                  <a:pt x="388" y="211"/>
                  <a:pt x="388" y="211"/>
                  <a:pt x="388" y="211"/>
                </a:cubicBezTo>
                <a:cubicBezTo>
                  <a:pt x="388" y="212"/>
                  <a:pt x="388" y="212"/>
                  <a:pt x="388" y="212"/>
                </a:cubicBezTo>
                <a:cubicBezTo>
                  <a:pt x="388" y="211"/>
                  <a:pt x="388" y="211"/>
                  <a:pt x="388" y="211"/>
                </a:cubicBezTo>
                <a:cubicBezTo>
                  <a:pt x="388" y="211"/>
                  <a:pt x="386" y="208"/>
                  <a:pt x="386" y="208"/>
                </a:cubicBezTo>
                <a:cubicBezTo>
                  <a:pt x="386" y="207"/>
                  <a:pt x="386" y="207"/>
                  <a:pt x="386" y="207"/>
                </a:cubicBezTo>
                <a:cubicBezTo>
                  <a:pt x="385" y="207"/>
                  <a:pt x="385" y="207"/>
                  <a:pt x="385" y="207"/>
                </a:cubicBezTo>
                <a:cubicBezTo>
                  <a:pt x="385" y="207"/>
                  <a:pt x="385" y="207"/>
                  <a:pt x="385" y="207"/>
                </a:cubicBezTo>
                <a:cubicBezTo>
                  <a:pt x="385" y="206"/>
                  <a:pt x="385" y="205"/>
                  <a:pt x="385" y="205"/>
                </a:cubicBezTo>
                <a:cubicBezTo>
                  <a:pt x="385" y="205"/>
                  <a:pt x="385" y="205"/>
                  <a:pt x="384" y="204"/>
                </a:cubicBezTo>
                <a:cubicBezTo>
                  <a:pt x="384" y="204"/>
                  <a:pt x="385" y="204"/>
                  <a:pt x="384" y="203"/>
                </a:cubicBezTo>
                <a:cubicBezTo>
                  <a:pt x="384" y="202"/>
                  <a:pt x="384" y="202"/>
                  <a:pt x="385" y="202"/>
                </a:cubicBezTo>
                <a:cubicBezTo>
                  <a:pt x="385" y="201"/>
                  <a:pt x="385" y="201"/>
                  <a:pt x="385" y="201"/>
                </a:cubicBezTo>
                <a:cubicBezTo>
                  <a:pt x="385" y="201"/>
                  <a:pt x="384" y="202"/>
                  <a:pt x="384" y="202"/>
                </a:cubicBezTo>
                <a:cubicBezTo>
                  <a:pt x="384" y="201"/>
                  <a:pt x="384" y="201"/>
                  <a:pt x="384" y="201"/>
                </a:cubicBezTo>
                <a:cubicBezTo>
                  <a:pt x="384" y="201"/>
                  <a:pt x="384" y="201"/>
                  <a:pt x="383" y="201"/>
                </a:cubicBezTo>
                <a:cubicBezTo>
                  <a:pt x="383" y="200"/>
                  <a:pt x="383" y="201"/>
                  <a:pt x="383" y="200"/>
                </a:cubicBezTo>
                <a:cubicBezTo>
                  <a:pt x="382" y="200"/>
                  <a:pt x="383" y="200"/>
                  <a:pt x="383" y="199"/>
                </a:cubicBezTo>
                <a:cubicBezTo>
                  <a:pt x="383" y="199"/>
                  <a:pt x="382" y="198"/>
                  <a:pt x="382" y="198"/>
                </a:cubicBezTo>
                <a:cubicBezTo>
                  <a:pt x="382" y="198"/>
                  <a:pt x="383" y="197"/>
                  <a:pt x="383" y="197"/>
                </a:cubicBezTo>
                <a:cubicBezTo>
                  <a:pt x="383" y="197"/>
                  <a:pt x="383" y="197"/>
                  <a:pt x="383" y="197"/>
                </a:cubicBezTo>
                <a:cubicBezTo>
                  <a:pt x="383" y="197"/>
                  <a:pt x="382" y="196"/>
                  <a:pt x="381" y="196"/>
                </a:cubicBezTo>
                <a:cubicBezTo>
                  <a:pt x="381" y="196"/>
                  <a:pt x="382" y="195"/>
                  <a:pt x="382" y="195"/>
                </a:cubicBezTo>
                <a:cubicBezTo>
                  <a:pt x="382" y="195"/>
                  <a:pt x="381" y="193"/>
                  <a:pt x="381" y="193"/>
                </a:cubicBezTo>
                <a:cubicBezTo>
                  <a:pt x="381" y="193"/>
                  <a:pt x="378" y="193"/>
                  <a:pt x="378" y="193"/>
                </a:cubicBezTo>
                <a:cubicBezTo>
                  <a:pt x="378" y="193"/>
                  <a:pt x="378" y="193"/>
                  <a:pt x="379" y="192"/>
                </a:cubicBezTo>
                <a:cubicBezTo>
                  <a:pt x="379" y="191"/>
                  <a:pt x="379" y="191"/>
                  <a:pt x="379" y="190"/>
                </a:cubicBezTo>
                <a:cubicBezTo>
                  <a:pt x="379" y="190"/>
                  <a:pt x="379" y="190"/>
                  <a:pt x="379" y="190"/>
                </a:cubicBezTo>
                <a:cubicBezTo>
                  <a:pt x="379" y="190"/>
                  <a:pt x="379" y="190"/>
                  <a:pt x="379" y="189"/>
                </a:cubicBezTo>
                <a:cubicBezTo>
                  <a:pt x="379" y="189"/>
                  <a:pt x="379" y="189"/>
                  <a:pt x="379" y="189"/>
                </a:cubicBezTo>
                <a:cubicBezTo>
                  <a:pt x="378" y="189"/>
                  <a:pt x="378" y="189"/>
                  <a:pt x="378" y="189"/>
                </a:cubicBezTo>
                <a:cubicBezTo>
                  <a:pt x="378" y="189"/>
                  <a:pt x="378" y="189"/>
                  <a:pt x="378" y="189"/>
                </a:cubicBezTo>
                <a:cubicBezTo>
                  <a:pt x="378" y="190"/>
                  <a:pt x="378" y="190"/>
                  <a:pt x="378" y="190"/>
                </a:cubicBezTo>
                <a:cubicBezTo>
                  <a:pt x="378" y="189"/>
                  <a:pt x="378" y="189"/>
                  <a:pt x="378" y="189"/>
                </a:cubicBezTo>
                <a:cubicBezTo>
                  <a:pt x="378" y="189"/>
                  <a:pt x="378" y="189"/>
                  <a:pt x="378" y="189"/>
                </a:cubicBezTo>
                <a:cubicBezTo>
                  <a:pt x="378" y="189"/>
                  <a:pt x="378" y="188"/>
                  <a:pt x="378" y="188"/>
                </a:cubicBezTo>
                <a:cubicBezTo>
                  <a:pt x="378" y="188"/>
                  <a:pt x="377" y="188"/>
                  <a:pt x="377" y="188"/>
                </a:cubicBezTo>
                <a:cubicBezTo>
                  <a:pt x="376" y="187"/>
                  <a:pt x="376" y="186"/>
                  <a:pt x="375" y="186"/>
                </a:cubicBezTo>
                <a:cubicBezTo>
                  <a:pt x="376" y="186"/>
                  <a:pt x="376" y="186"/>
                  <a:pt x="376" y="186"/>
                </a:cubicBezTo>
                <a:cubicBezTo>
                  <a:pt x="376" y="185"/>
                  <a:pt x="376" y="185"/>
                  <a:pt x="376" y="185"/>
                </a:cubicBezTo>
                <a:cubicBezTo>
                  <a:pt x="376" y="184"/>
                  <a:pt x="374" y="183"/>
                  <a:pt x="373" y="183"/>
                </a:cubicBezTo>
                <a:cubicBezTo>
                  <a:pt x="373" y="182"/>
                  <a:pt x="373" y="182"/>
                  <a:pt x="374" y="181"/>
                </a:cubicBezTo>
                <a:cubicBezTo>
                  <a:pt x="373" y="181"/>
                  <a:pt x="373" y="181"/>
                  <a:pt x="372" y="180"/>
                </a:cubicBezTo>
                <a:cubicBezTo>
                  <a:pt x="372" y="180"/>
                  <a:pt x="372" y="180"/>
                  <a:pt x="372" y="180"/>
                </a:cubicBezTo>
                <a:cubicBezTo>
                  <a:pt x="371" y="180"/>
                  <a:pt x="370" y="179"/>
                  <a:pt x="370" y="178"/>
                </a:cubicBezTo>
                <a:cubicBezTo>
                  <a:pt x="369" y="178"/>
                  <a:pt x="369" y="178"/>
                  <a:pt x="369" y="178"/>
                </a:cubicBezTo>
                <a:cubicBezTo>
                  <a:pt x="369" y="178"/>
                  <a:pt x="369" y="178"/>
                  <a:pt x="369" y="178"/>
                </a:cubicBezTo>
                <a:cubicBezTo>
                  <a:pt x="369" y="177"/>
                  <a:pt x="367" y="176"/>
                  <a:pt x="367" y="174"/>
                </a:cubicBezTo>
                <a:cubicBezTo>
                  <a:pt x="366" y="174"/>
                  <a:pt x="366" y="175"/>
                  <a:pt x="366" y="175"/>
                </a:cubicBezTo>
                <a:cubicBezTo>
                  <a:pt x="366" y="175"/>
                  <a:pt x="366" y="175"/>
                  <a:pt x="366" y="175"/>
                </a:cubicBezTo>
                <a:cubicBezTo>
                  <a:pt x="366" y="175"/>
                  <a:pt x="365" y="174"/>
                  <a:pt x="365" y="174"/>
                </a:cubicBezTo>
                <a:cubicBezTo>
                  <a:pt x="365" y="173"/>
                  <a:pt x="365" y="173"/>
                  <a:pt x="365" y="173"/>
                </a:cubicBezTo>
                <a:cubicBezTo>
                  <a:pt x="365" y="173"/>
                  <a:pt x="366" y="173"/>
                  <a:pt x="366" y="173"/>
                </a:cubicBezTo>
                <a:cubicBezTo>
                  <a:pt x="366" y="173"/>
                  <a:pt x="367" y="174"/>
                  <a:pt x="367" y="174"/>
                </a:cubicBezTo>
                <a:cubicBezTo>
                  <a:pt x="367" y="174"/>
                  <a:pt x="368" y="174"/>
                  <a:pt x="368" y="174"/>
                </a:cubicBezTo>
                <a:cubicBezTo>
                  <a:pt x="369" y="174"/>
                  <a:pt x="369" y="174"/>
                  <a:pt x="370" y="174"/>
                </a:cubicBezTo>
                <a:cubicBezTo>
                  <a:pt x="370" y="174"/>
                  <a:pt x="370" y="173"/>
                  <a:pt x="371" y="173"/>
                </a:cubicBezTo>
                <a:cubicBezTo>
                  <a:pt x="371" y="173"/>
                  <a:pt x="371" y="173"/>
                  <a:pt x="371" y="173"/>
                </a:cubicBezTo>
                <a:cubicBezTo>
                  <a:pt x="372" y="173"/>
                  <a:pt x="372" y="172"/>
                  <a:pt x="372" y="172"/>
                </a:cubicBezTo>
                <a:cubicBezTo>
                  <a:pt x="372" y="172"/>
                  <a:pt x="374" y="172"/>
                  <a:pt x="374" y="173"/>
                </a:cubicBezTo>
                <a:cubicBezTo>
                  <a:pt x="374" y="172"/>
                  <a:pt x="374" y="172"/>
                  <a:pt x="375" y="172"/>
                </a:cubicBezTo>
                <a:cubicBezTo>
                  <a:pt x="375" y="172"/>
                  <a:pt x="376" y="171"/>
                  <a:pt x="376" y="171"/>
                </a:cubicBezTo>
                <a:cubicBezTo>
                  <a:pt x="376" y="171"/>
                  <a:pt x="376" y="172"/>
                  <a:pt x="377" y="172"/>
                </a:cubicBezTo>
                <a:cubicBezTo>
                  <a:pt x="377" y="171"/>
                  <a:pt x="378" y="170"/>
                  <a:pt x="379" y="171"/>
                </a:cubicBezTo>
                <a:cubicBezTo>
                  <a:pt x="380" y="171"/>
                  <a:pt x="379" y="171"/>
                  <a:pt x="380" y="170"/>
                </a:cubicBezTo>
                <a:cubicBezTo>
                  <a:pt x="380" y="170"/>
                  <a:pt x="380" y="170"/>
                  <a:pt x="380" y="170"/>
                </a:cubicBezTo>
                <a:cubicBezTo>
                  <a:pt x="381" y="171"/>
                  <a:pt x="380" y="170"/>
                  <a:pt x="381" y="170"/>
                </a:cubicBezTo>
                <a:cubicBezTo>
                  <a:pt x="381" y="170"/>
                  <a:pt x="382" y="170"/>
                  <a:pt x="382" y="170"/>
                </a:cubicBezTo>
                <a:cubicBezTo>
                  <a:pt x="382" y="170"/>
                  <a:pt x="383" y="169"/>
                  <a:pt x="383" y="169"/>
                </a:cubicBezTo>
                <a:cubicBezTo>
                  <a:pt x="383" y="169"/>
                  <a:pt x="384" y="169"/>
                  <a:pt x="385" y="169"/>
                </a:cubicBezTo>
                <a:cubicBezTo>
                  <a:pt x="386" y="169"/>
                  <a:pt x="388" y="167"/>
                  <a:pt x="389" y="167"/>
                </a:cubicBezTo>
                <a:cubicBezTo>
                  <a:pt x="389" y="167"/>
                  <a:pt x="389" y="167"/>
                  <a:pt x="389" y="167"/>
                </a:cubicBezTo>
                <a:cubicBezTo>
                  <a:pt x="390" y="167"/>
                  <a:pt x="390" y="167"/>
                  <a:pt x="390" y="167"/>
                </a:cubicBezTo>
                <a:cubicBezTo>
                  <a:pt x="391" y="166"/>
                  <a:pt x="395" y="165"/>
                  <a:pt x="395" y="163"/>
                </a:cubicBezTo>
                <a:cubicBezTo>
                  <a:pt x="396" y="163"/>
                  <a:pt x="396" y="163"/>
                  <a:pt x="397" y="163"/>
                </a:cubicBezTo>
                <a:cubicBezTo>
                  <a:pt x="397" y="163"/>
                  <a:pt x="397" y="163"/>
                  <a:pt x="397" y="162"/>
                </a:cubicBezTo>
                <a:cubicBezTo>
                  <a:pt x="397" y="162"/>
                  <a:pt x="397" y="163"/>
                  <a:pt x="397" y="162"/>
                </a:cubicBezTo>
                <a:cubicBezTo>
                  <a:pt x="398" y="162"/>
                  <a:pt x="398" y="162"/>
                  <a:pt x="398" y="162"/>
                </a:cubicBezTo>
                <a:cubicBezTo>
                  <a:pt x="398" y="161"/>
                  <a:pt x="399" y="162"/>
                  <a:pt x="400" y="161"/>
                </a:cubicBezTo>
                <a:cubicBezTo>
                  <a:pt x="400" y="161"/>
                  <a:pt x="400" y="161"/>
                  <a:pt x="400" y="161"/>
                </a:cubicBezTo>
                <a:cubicBezTo>
                  <a:pt x="401" y="160"/>
                  <a:pt x="401" y="159"/>
                  <a:pt x="403" y="159"/>
                </a:cubicBezTo>
                <a:cubicBezTo>
                  <a:pt x="403" y="159"/>
                  <a:pt x="403" y="159"/>
                  <a:pt x="403" y="159"/>
                </a:cubicBezTo>
                <a:cubicBezTo>
                  <a:pt x="403" y="158"/>
                  <a:pt x="404" y="158"/>
                  <a:pt x="404" y="158"/>
                </a:cubicBezTo>
                <a:cubicBezTo>
                  <a:pt x="405" y="157"/>
                  <a:pt x="405" y="157"/>
                  <a:pt x="406" y="156"/>
                </a:cubicBezTo>
                <a:cubicBezTo>
                  <a:pt x="407" y="156"/>
                  <a:pt x="406" y="157"/>
                  <a:pt x="407" y="156"/>
                </a:cubicBezTo>
                <a:cubicBezTo>
                  <a:pt x="407" y="156"/>
                  <a:pt x="407" y="156"/>
                  <a:pt x="407" y="156"/>
                </a:cubicBezTo>
                <a:cubicBezTo>
                  <a:pt x="408" y="156"/>
                  <a:pt x="407" y="155"/>
                  <a:pt x="407" y="155"/>
                </a:cubicBezTo>
                <a:cubicBezTo>
                  <a:pt x="407" y="155"/>
                  <a:pt x="407" y="155"/>
                  <a:pt x="407" y="155"/>
                </a:cubicBezTo>
                <a:cubicBezTo>
                  <a:pt x="407" y="155"/>
                  <a:pt x="411" y="154"/>
                  <a:pt x="411" y="154"/>
                </a:cubicBezTo>
                <a:cubicBezTo>
                  <a:pt x="411" y="153"/>
                  <a:pt x="411" y="153"/>
                  <a:pt x="411" y="153"/>
                </a:cubicBezTo>
                <a:cubicBezTo>
                  <a:pt x="411" y="152"/>
                  <a:pt x="411" y="152"/>
                  <a:pt x="411" y="152"/>
                </a:cubicBezTo>
                <a:cubicBezTo>
                  <a:pt x="411" y="153"/>
                  <a:pt x="411" y="152"/>
                  <a:pt x="412" y="153"/>
                </a:cubicBezTo>
                <a:cubicBezTo>
                  <a:pt x="412" y="153"/>
                  <a:pt x="412" y="152"/>
                  <a:pt x="413" y="152"/>
                </a:cubicBezTo>
                <a:cubicBezTo>
                  <a:pt x="413" y="152"/>
                  <a:pt x="413" y="152"/>
                  <a:pt x="413" y="152"/>
                </a:cubicBezTo>
                <a:cubicBezTo>
                  <a:pt x="414" y="152"/>
                  <a:pt x="414" y="151"/>
                  <a:pt x="414" y="150"/>
                </a:cubicBezTo>
                <a:cubicBezTo>
                  <a:pt x="415" y="149"/>
                  <a:pt x="416" y="150"/>
                  <a:pt x="416" y="148"/>
                </a:cubicBezTo>
                <a:cubicBezTo>
                  <a:pt x="417" y="148"/>
                  <a:pt x="417" y="148"/>
                  <a:pt x="417" y="148"/>
                </a:cubicBezTo>
                <a:cubicBezTo>
                  <a:pt x="418" y="147"/>
                  <a:pt x="418" y="146"/>
                  <a:pt x="419" y="145"/>
                </a:cubicBezTo>
                <a:cubicBezTo>
                  <a:pt x="419" y="145"/>
                  <a:pt x="419" y="145"/>
                  <a:pt x="418" y="145"/>
                </a:cubicBezTo>
                <a:cubicBezTo>
                  <a:pt x="419" y="144"/>
                  <a:pt x="420" y="144"/>
                  <a:pt x="420" y="143"/>
                </a:cubicBezTo>
                <a:cubicBezTo>
                  <a:pt x="420" y="142"/>
                  <a:pt x="420" y="142"/>
                  <a:pt x="420" y="142"/>
                </a:cubicBezTo>
                <a:cubicBezTo>
                  <a:pt x="420" y="141"/>
                  <a:pt x="422" y="141"/>
                  <a:pt x="422" y="139"/>
                </a:cubicBezTo>
                <a:cubicBezTo>
                  <a:pt x="423" y="139"/>
                  <a:pt x="424" y="134"/>
                  <a:pt x="425" y="132"/>
                </a:cubicBezTo>
                <a:cubicBezTo>
                  <a:pt x="425" y="131"/>
                  <a:pt x="424" y="131"/>
                  <a:pt x="424" y="131"/>
                </a:cubicBezTo>
                <a:cubicBezTo>
                  <a:pt x="425" y="131"/>
                  <a:pt x="425" y="131"/>
                  <a:pt x="425" y="131"/>
                </a:cubicBezTo>
                <a:cubicBezTo>
                  <a:pt x="425" y="130"/>
                  <a:pt x="425" y="129"/>
                  <a:pt x="425" y="128"/>
                </a:cubicBezTo>
                <a:cubicBezTo>
                  <a:pt x="425" y="128"/>
                  <a:pt x="426" y="127"/>
                  <a:pt x="426" y="127"/>
                </a:cubicBezTo>
                <a:cubicBezTo>
                  <a:pt x="426" y="126"/>
                  <a:pt x="427" y="122"/>
                  <a:pt x="426" y="121"/>
                </a:cubicBezTo>
                <a:cubicBezTo>
                  <a:pt x="426" y="121"/>
                  <a:pt x="426" y="121"/>
                  <a:pt x="426" y="121"/>
                </a:cubicBezTo>
                <a:cubicBezTo>
                  <a:pt x="426" y="120"/>
                  <a:pt x="426" y="120"/>
                  <a:pt x="426" y="120"/>
                </a:cubicBezTo>
                <a:cubicBezTo>
                  <a:pt x="425" y="119"/>
                  <a:pt x="425" y="118"/>
                  <a:pt x="425" y="117"/>
                </a:cubicBezTo>
                <a:cubicBezTo>
                  <a:pt x="425" y="117"/>
                  <a:pt x="424" y="116"/>
                  <a:pt x="424" y="116"/>
                </a:cubicBezTo>
                <a:cubicBezTo>
                  <a:pt x="423" y="115"/>
                  <a:pt x="423" y="115"/>
                  <a:pt x="423" y="115"/>
                </a:cubicBezTo>
                <a:cubicBezTo>
                  <a:pt x="423" y="114"/>
                  <a:pt x="423" y="114"/>
                  <a:pt x="423" y="113"/>
                </a:cubicBezTo>
                <a:cubicBezTo>
                  <a:pt x="423" y="113"/>
                  <a:pt x="422" y="112"/>
                  <a:pt x="422" y="111"/>
                </a:cubicBezTo>
                <a:cubicBezTo>
                  <a:pt x="422" y="110"/>
                  <a:pt x="422" y="110"/>
                  <a:pt x="422" y="110"/>
                </a:cubicBezTo>
                <a:cubicBezTo>
                  <a:pt x="421" y="108"/>
                  <a:pt x="420" y="107"/>
                  <a:pt x="418" y="106"/>
                </a:cubicBezTo>
                <a:cubicBezTo>
                  <a:pt x="418" y="106"/>
                  <a:pt x="417" y="106"/>
                  <a:pt x="417" y="106"/>
                </a:cubicBezTo>
                <a:cubicBezTo>
                  <a:pt x="417" y="106"/>
                  <a:pt x="416" y="105"/>
                  <a:pt x="416" y="105"/>
                </a:cubicBezTo>
                <a:cubicBezTo>
                  <a:pt x="416" y="105"/>
                  <a:pt x="416" y="105"/>
                  <a:pt x="416" y="105"/>
                </a:cubicBezTo>
                <a:cubicBezTo>
                  <a:pt x="416" y="104"/>
                  <a:pt x="416" y="104"/>
                  <a:pt x="416" y="104"/>
                </a:cubicBezTo>
                <a:cubicBezTo>
                  <a:pt x="414" y="104"/>
                  <a:pt x="413" y="103"/>
                  <a:pt x="412" y="103"/>
                </a:cubicBezTo>
                <a:cubicBezTo>
                  <a:pt x="412" y="103"/>
                  <a:pt x="412" y="103"/>
                  <a:pt x="411" y="103"/>
                </a:cubicBezTo>
                <a:cubicBezTo>
                  <a:pt x="411" y="103"/>
                  <a:pt x="411" y="103"/>
                  <a:pt x="411" y="103"/>
                </a:cubicBezTo>
                <a:cubicBezTo>
                  <a:pt x="410" y="102"/>
                  <a:pt x="409" y="102"/>
                  <a:pt x="409" y="102"/>
                </a:cubicBezTo>
                <a:cubicBezTo>
                  <a:pt x="408" y="102"/>
                  <a:pt x="407" y="102"/>
                  <a:pt x="407" y="102"/>
                </a:cubicBezTo>
                <a:cubicBezTo>
                  <a:pt x="406" y="102"/>
                  <a:pt x="406" y="103"/>
                  <a:pt x="405" y="103"/>
                </a:cubicBezTo>
                <a:cubicBezTo>
                  <a:pt x="405" y="104"/>
                  <a:pt x="406" y="105"/>
                  <a:pt x="406" y="105"/>
                </a:cubicBezTo>
                <a:cubicBezTo>
                  <a:pt x="406" y="105"/>
                  <a:pt x="406" y="105"/>
                  <a:pt x="406" y="106"/>
                </a:cubicBezTo>
                <a:cubicBezTo>
                  <a:pt x="407" y="108"/>
                  <a:pt x="409" y="109"/>
                  <a:pt x="410" y="111"/>
                </a:cubicBezTo>
                <a:cubicBezTo>
                  <a:pt x="411" y="111"/>
                  <a:pt x="411" y="112"/>
                  <a:pt x="411" y="112"/>
                </a:cubicBezTo>
                <a:cubicBezTo>
                  <a:pt x="412" y="113"/>
                  <a:pt x="413" y="113"/>
                  <a:pt x="413" y="114"/>
                </a:cubicBezTo>
                <a:cubicBezTo>
                  <a:pt x="414" y="114"/>
                  <a:pt x="414" y="114"/>
                  <a:pt x="414" y="114"/>
                </a:cubicBezTo>
                <a:cubicBezTo>
                  <a:pt x="415" y="115"/>
                  <a:pt x="415" y="116"/>
                  <a:pt x="415" y="116"/>
                </a:cubicBezTo>
                <a:cubicBezTo>
                  <a:pt x="416" y="117"/>
                  <a:pt x="417" y="117"/>
                  <a:pt x="417" y="118"/>
                </a:cubicBezTo>
                <a:cubicBezTo>
                  <a:pt x="418" y="119"/>
                  <a:pt x="418" y="122"/>
                  <a:pt x="418" y="123"/>
                </a:cubicBezTo>
                <a:cubicBezTo>
                  <a:pt x="418" y="124"/>
                  <a:pt x="418" y="124"/>
                  <a:pt x="418" y="124"/>
                </a:cubicBezTo>
                <a:cubicBezTo>
                  <a:pt x="418" y="126"/>
                  <a:pt x="418" y="127"/>
                  <a:pt x="418" y="129"/>
                </a:cubicBezTo>
                <a:cubicBezTo>
                  <a:pt x="418" y="131"/>
                  <a:pt x="418" y="131"/>
                  <a:pt x="418" y="131"/>
                </a:cubicBezTo>
                <a:cubicBezTo>
                  <a:pt x="418" y="132"/>
                  <a:pt x="417" y="133"/>
                  <a:pt x="417" y="133"/>
                </a:cubicBezTo>
                <a:cubicBezTo>
                  <a:pt x="417" y="134"/>
                  <a:pt x="417" y="134"/>
                  <a:pt x="417" y="134"/>
                </a:cubicBezTo>
                <a:cubicBezTo>
                  <a:pt x="417" y="135"/>
                  <a:pt x="416" y="135"/>
                  <a:pt x="416" y="135"/>
                </a:cubicBezTo>
                <a:cubicBezTo>
                  <a:pt x="416" y="136"/>
                  <a:pt x="416" y="136"/>
                  <a:pt x="416" y="137"/>
                </a:cubicBezTo>
                <a:cubicBezTo>
                  <a:pt x="416" y="137"/>
                  <a:pt x="415" y="137"/>
                  <a:pt x="415" y="137"/>
                </a:cubicBezTo>
                <a:cubicBezTo>
                  <a:pt x="415" y="138"/>
                  <a:pt x="415" y="138"/>
                  <a:pt x="415" y="139"/>
                </a:cubicBezTo>
                <a:cubicBezTo>
                  <a:pt x="414" y="139"/>
                  <a:pt x="414" y="139"/>
                  <a:pt x="414" y="139"/>
                </a:cubicBezTo>
                <a:cubicBezTo>
                  <a:pt x="414" y="139"/>
                  <a:pt x="414" y="139"/>
                  <a:pt x="414" y="139"/>
                </a:cubicBezTo>
                <a:cubicBezTo>
                  <a:pt x="412" y="141"/>
                  <a:pt x="410" y="143"/>
                  <a:pt x="408" y="146"/>
                </a:cubicBezTo>
                <a:cubicBezTo>
                  <a:pt x="407" y="146"/>
                  <a:pt x="408" y="146"/>
                  <a:pt x="407" y="145"/>
                </a:cubicBezTo>
                <a:cubicBezTo>
                  <a:pt x="407" y="146"/>
                  <a:pt x="406" y="147"/>
                  <a:pt x="406" y="147"/>
                </a:cubicBezTo>
                <a:cubicBezTo>
                  <a:pt x="406" y="147"/>
                  <a:pt x="405" y="147"/>
                  <a:pt x="405" y="147"/>
                </a:cubicBezTo>
                <a:cubicBezTo>
                  <a:pt x="404" y="150"/>
                  <a:pt x="401" y="151"/>
                  <a:pt x="399" y="153"/>
                </a:cubicBezTo>
                <a:cubicBezTo>
                  <a:pt x="398" y="153"/>
                  <a:pt x="398" y="153"/>
                  <a:pt x="398" y="153"/>
                </a:cubicBezTo>
                <a:cubicBezTo>
                  <a:pt x="398" y="153"/>
                  <a:pt x="398" y="153"/>
                  <a:pt x="398" y="153"/>
                </a:cubicBezTo>
                <a:cubicBezTo>
                  <a:pt x="397" y="153"/>
                  <a:pt x="397" y="154"/>
                  <a:pt x="397" y="154"/>
                </a:cubicBezTo>
                <a:cubicBezTo>
                  <a:pt x="397" y="154"/>
                  <a:pt x="394" y="155"/>
                  <a:pt x="394" y="155"/>
                </a:cubicBezTo>
                <a:cubicBezTo>
                  <a:pt x="394" y="155"/>
                  <a:pt x="394" y="156"/>
                  <a:pt x="394" y="156"/>
                </a:cubicBezTo>
                <a:cubicBezTo>
                  <a:pt x="393" y="156"/>
                  <a:pt x="392" y="156"/>
                  <a:pt x="392" y="156"/>
                </a:cubicBezTo>
                <a:cubicBezTo>
                  <a:pt x="392" y="156"/>
                  <a:pt x="392" y="156"/>
                  <a:pt x="392" y="157"/>
                </a:cubicBezTo>
                <a:cubicBezTo>
                  <a:pt x="391" y="157"/>
                  <a:pt x="390" y="158"/>
                  <a:pt x="390" y="158"/>
                </a:cubicBezTo>
                <a:cubicBezTo>
                  <a:pt x="389" y="158"/>
                  <a:pt x="389" y="158"/>
                  <a:pt x="388" y="158"/>
                </a:cubicBezTo>
                <a:cubicBezTo>
                  <a:pt x="388" y="158"/>
                  <a:pt x="388" y="158"/>
                  <a:pt x="388" y="159"/>
                </a:cubicBezTo>
                <a:cubicBezTo>
                  <a:pt x="387" y="159"/>
                  <a:pt x="387" y="158"/>
                  <a:pt x="386" y="159"/>
                </a:cubicBezTo>
                <a:cubicBezTo>
                  <a:pt x="386" y="159"/>
                  <a:pt x="386" y="160"/>
                  <a:pt x="385" y="160"/>
                </a:cubicBezTo>
                <a:cubicBezTo>
                  <a:pt x="385" y="160"/>
                  <a:pt x="384" y="160"/>
                  <a:pt x="383" y="160"/>
                </a:cubicBezTo>
                <a:cubicBezTo>
                  <a:pt x="382" y="161"/>
                  <a:pt x="380" y="162"/>
                  <a:pt x="379" y="162"/>
                </a:cubicBezTo>
                <a:cubicBezTo>
                  <a:pt x="379" y="162"/>
                  <a:pt x="378" y="162"/>
                  <a:pt x="378" y="162"/>
                </a:cubicBezTo>
                <a:cubicBezTo>
                  <a:pt x="377" y="162"/>
                  <a:pt x="376" y="163"/>
                  <a:pt x="376" y="163"/>
                </a:cubicBezTo>
                <a:cubicBezTo>
                  <a:pt x="376" y="163"/>
                  <a:pt x="375" y="163"/>
                  <a:pt x="375" y="163"/>
                </a:cubicBezTo>
                <a:cubicBezTo>
                  <a:pt x="375" y="163"/>
                  <a:pt x="375" y="163"/>
                  <a:pt x="374" y="163"/>
                </a:cubicBezTo>
                <a:cubicBezTo>
                  <a:pt x="374" y="164"/>
                  <a:pt x="373" y="163"/>
                  <a:pt x="372" y="164"/>
                </a:cubicBezTo>
                <a:cubicBezTo>
                  <a:pt x="372" y="164"/>
                  <a:pt x="372" y="164"/>
                  <a:pt x="371" y="163"/>
                </a:cubicBezTo>
                <a:cubicBezTo>
                  <a:pt x="371" y="163"/>
                  <a:pt x="371" y="163"/>
                  <a:pt x="371" y="163"/>
                </a:cubicBezTo>
                <a:cubicBezTo>
                  <a:pt x="371" y="163"/>
                  <a:pt x="371" y="163"/>
                  <a:pt x="371" y="163"/>
                </a:cubicBezTo>
                <a:cubicBezTo>
                  <a:pt x="371" y="163"/>
                  <a:pt x="371" y="164"/>
                  <a:pt x="371" y="164"/>
                </a:cubicBezTo>
                <a:cubicBezTo>
                  <a:pt x="367" y="165"/>
                  <a:pt x="365" y="166"/>
                  <a:pt x="362" y="167"/>
                </a:cubicBezTo>
                <a:cubicBezTo>
                  <a:pt x="361" y="167"/>
                  <a:pt x="360" y="166"/>
                  <a:pt x="359" y="167"/>
                </a:cubicBezTo>
                <a:cubicBezTo>
                  <a:pt x="356" y="167"/>
                  <a:pt x="356" y="165"/>
                  <a:pt x="353" y="165"/>
                </a:cubicBezTo>
                <a:cubicBezTo>
                  <a:pt x="354" y="165"/>
                  <a:pt x="354" y="165"/>
                  <a:pt x="354" y="164"/>
                </a:cubicBezTo>
                <a:cubicBezTo>
                  <a:pt x="353" y="164"/>
                  <a:pt x="353" y="164"/>
                  <a:pt x="352" y="164"/>
                </a:cubicBezTo>
                <a:cubicBezTo>
                  <a:pt x="352" y="164"/>
                  <a:pt x="351" y="162"/>
                  <a:pt x="351" y="162"/>
                </a:cubicBezTo>
                <a:cubicBezTo>
                  <a:pt x="350" y="162"/>
                  <a:pt x="350" y="162"/>
                  <a:pt x="349" y="161"/>
                </a:cubicBezTo>
                <a:cubicBezTo>
                  <a:pt x="348" y="161"/>
                  <a:pt x="348" y="161"/>
                  <a:pt x="347" y="161"/>
                </a:cubicBezTo>
                <a:cubicBezTo>
                  <a:pt x="347" y="161"/>
                  <a:pt x="347" y="160"/>
                  <a:pt x="347" y="160"/>
                </a:cubicBezTo>
                <a:cubicBezTo>
                  <a:pt x="347" y="160"/>
                  <a:pt x="347" y="160"/>
                  <a:pt x="347" y="160"/>
                </a:cubicBezTo>
                <a:cubicBezTo>
                  <a:pt x="347" y="160"/>
                  <a:pt x="347" y="160"/>
                  <a:pt x="347" y="160"/>
                </a:cubicBezTo>
                <a:cubicBezTo>
                  <a:pt x="347" y="160"/>
                  <a:pt x="346" y="160"/>
                  <a:pt x="346" y="161"/>
                </a:cubicBezTo>
                <a:cubicBezTo>
                  <a:pt x="346" y="161"/>
                  <a:pt x="346" y="161"/>
                  <a:pt x="346" y="161"/>
                </a:cubicBezTo>
                <a:cubicBezTo>
                  <a:pt x="346" y="160"/>
                  <a:pt x="346" y="160"/>
                  <a:pt x="346" y="160"/>
                </a:cubicBezTo>
                <a:cubicBezTo>
                  <a:pt x="346" y="160"/>
                  <a:pt x="346" y="160"/>
                  <a:pt x="346" y="160"/>
                </a:cubicBezTo>
                <a:cubicBezTo>
                  <a:pt x="345" y="160"/>
                  <a:pt x="345" y="160"/>
                  <a:pt x="345" y="160"/>
                </a:cubicBezTo>
                <a:cubicBezTo>
                  <a:pt x="345" y="160"/>
                  <a:pt x="345" y="160"/>
                  <a:pt x="345" y="160"/>
                </a:cubicBezTo>
                <a:cubicBezTo>
                  <a:pt x="345" y="159"/>
                  <a:pt x="345" y="159"/>
                  <a:pt x="345" y="159"/>
                </a:cubicBezTo>
                <a:cubicBezTo>
                  <a:pt x="344" y="159"/>
                  <a:pt x="344" y="159"/>
                  <a:pt x="343" y="159"/>
                </a:cubicBezTo>
                <a:cubicBezTo>
                  <a:pt x="343" y="159"/>
                  <a:pt x="343" y="159"/>
                  <a:pt x="342" y="159"/>
                </a:cubicBezTo>
                <a:cubicBezTo>
                  <a:pt x="342" y="158"/>
                  <a:pt x="342" y="157"/>
                  <a:pt x="341" y="157"/>
                </a:cubicBezTo>
                <a:cubicBezTo>
                  <a:pt x="341" y="156"/>
                  <a:pt x="341" y="157"/>
                  <a:pt x="340" y="157"/>
                </a:cubicBezTo>
                <a:cubicBezTo>
                  <a:pt x="340" y="157"/>
                  <a:pt x="340" y="156"/>
                  <a:pt x="340" y="156"/>
                </a:cubicBezTo>
                <a:cubicBezTo>
                  <a:pt x="340" y="156"/>
                  <a:pt x="340" y="156"/>
                  <a:pt x="340" y="156"/>
                </a:cubicBezTo>
                <a:cubicBezTo>
                  <a:pt x="339" y="156"/>
                  <a:pt x="340" y="156"/>
                  <a:pt x="339" y="157"/>
                </a:cubicBezTo>
                <a:cubicBezTo>
                  <a:pt x="339" y="157"/>
                  <a:pt x="339" y="156"/>
                  <a:pt x="338" y="156"/>
                </a:cubicBezTo>
                <a:cubicBezTo>
                  <a:pt x="338" y="156"/>
                  <a:pt x="338" y="157"/>
                  <a:pt x="337" y="156"/>
                </a:cubicBezTo>
                <a:cubicBezTo>
                  <a:pt x="337" y="156"/>
                  <a:pt x="336" y="156"/>
                  <a:pt x="336" y="155"/>
                </a:cubicBezTo>
                <a:cubicBezTo>
                  <a:pt x="336" y="155"/>
                  <a:pt x="336" y="155"/>
                  <a:pt x="335" y="155"/>
                </a:cubicBezTo>
                <a:cubicBezTo>
                  <a:pt x="335" y="155"/>
                  <a:pt x="335" y="155"/>
                  <a:pt x="335" y="155"/>
                </a:cubicBezTo>
                <a:cubicBezTo>
                  <a:pt x="334" y="155"/>
                  <a:pt x="331" y="153"/>
                  <a:pt x="330" y="154"/>
                </a:cubicBezTo>
                <a:cubicBezTo>
                  <a:pt x="330" y="154"/>
                  <a:pt x="330" y="154"/>
                  <a:pt x="330" y="154"/>
                </a:cubicBezTo>
                <a:cubicBezTo>
                  <a:pt x="330" y="154"/>
                  <a:pt x="330" y="154"/>
                  <a:pt x="330" y="153"/>
                </a:cubicBezTo>
                <a:cubicBezTo>
                  <a:pt x="328" y="153"/>
                  <a:pt x="328" y="152"/>
                  <a:pt x="327" y="152"/>
                </a:cubicBezTo>
                <a:cubicBezTo>
                  <a:pt x="327" y="153"/>
                  <a:pt x="327" y="153"/>
                  <a:pt x="327" y="153"/>
                </a:cubicBezTo>
                <a:cubicBezTo>
                  <a:pt x="326" y="153"/>
                  <a:pt x="325" y="153"/>
                  <a:pt x="324" y="153"/>
                </a:cubicBezTo>
                <a:cubicBezTo>
                  <a:pt x="324" y="153"/>
                  <a:pt x="324" y="153"/>
                  <a:pt x="324" y="153"/>
                </a:cubicBezTo>
                <a:cubicBezTo>
                  <a:pt x="324" y="152"/>
                  <a:pt x="325" y="152"/>
                  <a:pt x="326" y="151"/>
                </a:cubicBezTo>
                <a:cubicBezTo>
                  <a:pt x="326" y="151"/>
                  <a:pt x="326" y="151"/>
                  <a:pt x="326" y="151"/>
                </a:cubicBezTo>
                <a:cubicBezTo>
                  <a:pt x="326" y="151"/>
                  <a:pt x="326" y="151"/>
                  <a:pt x="326" y="151"/>
                </a:cubicBezTo>
                <a:cubicBezTo>
                  <a:pt x="327" y="151"/>
                  <a:pt x="327" y="151"/>
                  <a:pt x="327" y="150"/>
                </a:cubicBezTo>
                <a:cubicBezTo>
                  <a:pt x="328" y="150"/>
                  <a:pt x="329" y="150"/>
                  <a:pt x="330" y="149"/>
                </a:cubicBezTo>
                <a:cubicBezTo>
                  <a:pt x="330" y="149"/>
                  <a:pt x="330" y="149"/>
                  <a:pt x="330" y="149"/>
                </a:cubicBezTo>
                <a:cubicBezTo>
                  <a:pt x="330" y="149"/>
                  <a:pt x="331" y="149"/>
                  <a:pt x="331" y="148"/>
                </a:cubicBezTo>
                <a:cubicBezTo>
                  <a:pt x="331" y="148"/>
                  <a:pt x="331" y="148"/>
                  <a:pt x="331" y="148"/>
                </a:cubicBezTo>
                <a:cubicBezTo>
                  <a:pt x="331" y="148"/>
                  <a:pt x="331" y="148"/>
                  <a:pt x="331" y="148"/>
                </a:cubicBezTo>
                <a:cubicBezTo>
                  <a:pt x="332" y="147"/>
                  <a:pt x="333" y="147"/>
                  <a:pt x="334" y="146"/>
                </a:cubicBezTo>
                <a:cubicBezTo>
                  <a:pt x="334" y="146"/>
                  <a:pt x="334" y="146"/>
                  <a:pt x="335" y="146"/>
                </a:cubicBezTo>
                <a:cubicBezTo>
                  <a:pt x="335" y="145"/>
                  <a:pt x="336" y="145"/>
                  <a:pt x="336" y="144"/>
                </a:cubicBezTo>
                <a:cubicBezTo>
                  <a:pt x="336" y="144"/>
                  <a:pt x="337" y="144"/>
                  <a:pt x="338" y="144"/>
                </a:cubicBezTo>
                <a:cubicBezTo>
                  <a:pt x="338" y="143"/>
                  <a:pt x="338" y="142"/>
                  <a:pt x="338" y="142"/>
                </a:cubicBezTo>
                <a:cubicBezTo>
                  <a:pt x="339" y="141"/>
                  <a:pt x="340" y="142"/>
                  <a:pt x="340" y="141"/>
                </a:cubicBezTo>
                <a:cubicBezTo>
                  <a:pt x="340" y="141"/>
                  <a:pt x="340" y="141"/>
                  <a:pt x="340" y="141"/>
                </a:cubicBezTo>
                <a:cubicBezTo>
                  <a:pt x="341" y="140"/>
                  <a:pt x="341" y="140"/>
                  <a:pt x="342" y="140"/>
                </a:cubicBezTo>
                <a:cubicBezTo>
                  <a:pt x="342" y="139"/>
                  <a:pt x="342" y="139"/>
                  <a:pt x="342" y="139"/>
                </a:cubicBezTo>
                <a:cubicBezTo>
                  <a:pt x="342" y="139"/>
                  <a:pt x="342" y="139"/>
                  <a:pt x="342" y="138"/>
                </a:cubicBezTo>
                <a:cubicBezTo>
                  <a:pt x="344" y="138"/>
                  <a:pt x="344" y="138"/>
                  <a:pt x="345" y="136"/>
                </a:cubicBezTo>
                <a:cubicBezTo>
                  <a:pt x="345" y="136"/>
                  <a:pt x="345" y="136"/>
                  <a:pt x="346" y="137"/>
                </a:cubicBezTo>
                <a:cubicBezTo>
                  <a:pt x="346" y="136"/>
                  <a:pt x="346" y="136"/>
                  <a:pt x="346" y="136"/>
                </a:cubicBezTo>
                <a:cubicBezTo>
                  <a:pt x="347" y="135"/>
                  <a:pt x="346" y="135"/>
                  <a:pt x="347" y="136"/>
                </a:cubicBezTo>
                <a:cubicBezTo>
                  <a:pt x="348" y="135"/>
                  <a:pt x="348" y="133"/>
                  <a:pt x="348" y="133"/>
                </a:cubicBezTo>
                <a:cubicBezTo>
                  <a:pt x="349" y="132"/>
                  <a:pt x="349" y="132"/>
                  <a:pt x="350" y="132"/>
                </a:cubicBezTo>
                <a:cubicBezTo>
                  <a:pt x="350" y="132"/>
                  <a:pt x="350" y="131"/>
                  <a:pt x="350" y="131"/>
                </a:cubicBezTo>
                <a:cubicBezTo>
                  <a:pt x="350" y="131"/>
                  <a:pt x="351" y="131"/>
                  <a:pt x="351" y="131"/>
                </a:cubicBezTo>
                <a:cubicBezTo>
                  <a:pt x="351" y="130"/>
                  <a:pt x="351" y="129"/>
                  <a:pt x="352" y="128"/>
                </a:cubicBezTo>
                <a:cubicBezTo>
                  <a:pt x="352" y="128"/>
                  <a:pt x="353" y="128"/>
                  <a:pt x="353" y="127"/>
                </a:cubicBezTo>
                <a:cubicBezTo>
                  <a:pt x="354" y="126"/>
                  <a:pt x="353" y="126"/>
                  <a:pt x="354" y="124"/>
                </a:cubicBezTo>
                <a:cubicBezTo>
                  <a:pt x="355" y="123"/>
                  <a:pt x="356" y="122"/>
                  <a:pt x="357" y="121"/>
                </a:cubicBezTo>
                <a:cubicBezTo>
                  <a:pt x="357" y="120"/>
                  <a:pt x="357" y="120"/>
                  <a:pt x="357" y="120"/>
                </a:cubicBezTo>
                <a:cubicBezTo>
                  <a:pt x="357" y="119"/>
                  <a:pt x="358" y="117"/>
                  <a:pt x="358" y="116"/>
                </a:cubicBezTo>
                <a:cubicBezTo>
                  <a:pt x="358" y="115"/>
                  <a:pt x="357" y="115"/>
                  <a:pt x="358" y="114"/>
                </a:cubicBezTo>
                <a:cubicBezTo>
                  <a:pt x="358" y="114"/>
                  <a:pt x="358" y="114"/>
                  <a:pt x="358" y="114"/>
                </a:cubicBezTo>
                <a:cubicBezTo>
                  <a:pt x="358" y="114"/>
                  <a:pt x="358" y="114"/>
                  <a:pt x="358" y="114"/>
                </a:cubicBezTo>
                <a:cubicBezTo>
                  <a:pt x="358" y="111"/>
                  <a:pt x="359" y="112"/>
                  <a:pt x="359" y="111"/>
                </a:cubicBezTo>
                <a:cubicBezTo>
                  <a:pt x="359" y="110"/>
                  <a:pt x="359" y="110"/>
                  <a:pt x="359" y="110"/>
                </a:cubicBezTo>
                <a:cubicBezTo>
                  <a:pt x="360" y="110"/>
                  <a:pt x="360" y="109"/>
                  <a:pt x="360" y="109"/>
                </a:cubicBezTo>
                <a:cubicBezTo>
                  <a:pt x="360" y="109"/>
                  <a:pt x="360" y="108"/>
                  <a:pt x="360" y="108"/>
                </a:cubicBezTo>
                <a:cubicBezTo>
                  <a:pt x="360" y="107"/>
                  <a:pt x="361" y="107"/>
                  <a:pt x="360" y="106"/>
                </a:cubicBezTo>
                <a:cubicBezTo>
                  <a:pt x="360" y="106"/>
                  <a:pt x="360" y="104"/>
                  <a:pt x="360" y="104"/>
                </a:cubicBezTo>
                <a:cubicBezTo>
                  <a:pt x="360" y="104"/>
                  <a:pt x="360" y="104"/>
                  <a:pt x="360" y="104"/>
                </a:cubicBezTo>
                <a:cubicBezTo>
                  <a:pt x="360" y="103"/>
                  <a:pt x="359" y="101"/>
                  <a:pt x="359" y="100"/>
                </a:cubicBezTo>
                <a:cubicBezTo>
                  <a:pt x="359" y="99"/>
                  <a:pt x="359" y="98"/>
                  <a:pt x="359" y="97"/>
                </a:cubicBezTo>
                <a:cubicBezTo>
                  <a:pt x="358" y="97"/>
                  <a:pt x="359" y="95"/>
                  <a:pt x="358" y="94"/>
                </a:cubicBezTo>
                <a:cubicBezTo>
                  <a:pt x="358" y="93"/>
                  <a:pt x="357" y="93"/>
                  <a:pt x="356" y="93"/>
                </a:cubicBezTo>
                <a:cubicBezTo>
                  <a:pt x="356" y="92"/>
                  <a:pt x="356" y="92"/>
                  <a:pt x="356" y="92"/>
                </a:cubicBezTo>
                <a:cubicBezTo>
                  <a:pt x="356" y="91"/>
                  <a:pt x="356" y="92"/>
                  <a:pt x="355" y="91"/>
                </a:cubicBezTo>
                <a:cubicBezTo>
                  <a:pt x="355" y="91"/>
                  <a:pt x="355" y="91"/>
                  <a:pt x="355" y="91"/>
                </a:cubicBezTo>
                <a:cubicBezTo>
                  <a:pt x="355" y="91"/>
                  <a:pt x="352" y="88"/>
                  <a:pt x="352" y="88"/>
                </a:cubicBezTo>
                <a:cubicBezTo>
                  <a:pt x="352" y="88"/>
                  <a:pt x="352" y="88"/>
                  <a:pt x="351" y="88"/>
                </a:cubicBezTo>
                <a:cubicBezTo>
                  <a:pt x="349" y="87"/>
                  <a:pt x="347" y="89"/>
                  <a:pt x="344" y="89"/>
                </a:cubicBezTo>
                <a:cubicBezTo>
                  <a:pt x="344" y="89"/>
                  <a:pt x="341" y="89"/>
                  <a:pt x="340" y="89"/>
                </a:cubicBezTo>
                <a:cubicBezTo>
                  <a:pt x="340" y="90"/>
                  <a:pt x="340" y="90"/>
                  <a:pt x="340" y="90"/>
                </a:cubicBezTo>
                <a:cubicBezTo>
                  <a:pt x="341" y="91"/>
                  <a:pt x="341" y="92"/>
                  <a:pt x="343" y="93"/>
                </a:cubicBezTo>
                <a:cubicBezTo>
                  <a:pt x="344" y="93"/>
                  <a:pt x="345" y="93"/>
                  <a:pt x="346" y="94"/>
                </a:cubicBezTo>
                <a:cubicBezTo>
                  <a:pt x="348" y="95"/>
                  <a:pt x="349" y="98"/>
                  <a:pt x="349" y="99"/>
                </a:cubicBezTo>
                <a:cubicBezTo>
                  <a:pt x="349" y="100"/>
                  <a:pt x="349" y="100"/>
                  <a:pt x="349" y="101"/>
                </a:cubicBezTo>
                <a:cubicBezTo>
                  <a:pt x="351" y="104"/>
                  <a:pt x="352" y="111"/>
                  <a:pt x="350" y="116"/>
                </a:cubicBezTo>
                <a:cubicBezTo>
                  <a:pt x="350" y="118"/>
                  <a:pt x="348" y="120"/>
                  <a:pt x="348" y="122"/>
                </a:cubicBezTo>
                <a:cubicBezTo>
                  <a:pt x="347" y="122"/>
                  <a:pt x="347" y="122"/>
                  <a:pt x="347" y="122"/>
                </a:cubicBezTo>
                <a:cubicBezTo>
                  <a:pt x="347" y="123"/>
                  <a:pt x="347" y="123"/>
                  <a:pt x="347" y="123"/>
                </a:cubicBezTo>
                <a:cubicBezTo>
                  <a:pt x="347" y="123"/>
                  <a:pt x="347" y="123"/>
                  <a:pt x="347" y="123"/>
                </a:cubicBezTo>
                <a:cubicBezTo>
                  <a:pt x="346" y="124"/>
                  <a:pt x="345" y="126"/>
                  <a:pt x="344" y="127"/>
                </a:cubicBezTo>
                <a:cubicBezTo>
                  <a:pt x="344" y="127"/>
                  <a:pt x="343" y="128"/>
                  <a:pt x="342" y="128"/>
                </a:cubicBezTo>
                <a:cubicBezTo>
                  <a:pt x="342" y="129"/>
                  <a:pt x="342" y="129"/>
                  <a:pt x="342" y="129"/>
                </a:cubicBezTo>
                <a:cubicBezTo>
                  <a:pt x="342" y="130"/>
                  <a:pt x="342" y="130"/>
                  <a:pt x="341" y="130"/>
                </a:cubicBezTo>
                <a:cubicBezTo>
                  <a:pt x="341" y="130"/>
                  <a:pt x="341" y="130"/>
                  <a:pt x="341" y="130"/>
                </a:cubicBezTo>
                <a:cubicBezTo>
                  <a:pt x="341" y="131"/>
                  <a:pt x="340" y="131"/>
                  <a:pt x="339" y="131"/>
                </a:cubicBezTo>
                <a:cubicBezTo>
                  <a:pt x="339" y="131"/>
                  <a:pt x="339" y="132"/>
                  <a:pt x="338" y="133"/>
                </a:cubicBezTo>
                <a:cubicBezTo>
                  <a:pt x="337" y="134"/>
                  <a:pt x="336" y="133"/>
                  <a:pt x="336" y="135"/>
                </a:cubicBezTo>
                <a:cubicBezTo>
                  <a:pt x="336" y="135"/>
                  <a:pt x="335" y="135"/>
                  <a:pt x="334" y="136"/>
                </a:cubicBezTo>
                <a:cubicBezTo>
                  <a:pt x="333" y="136"/>
                  <a:pt x="333" y="137"/>
                  <a:pt x="332" y="138"/>
                </a:cubicBezTo>
                <a:cubicBezTo>
                  <a:pt x="332" y="138"/>
                  <a:pt x="332" y="138"/>
                  <a:pt x="332" y="138"/>
                </a:cubicBezTo>
                <a:cubicBezTo>
                  <a:pt x="331" y="138"/>
                  <a:pt x="331" y="139"/>
                  <a:pt x="330" y="140"/>
                </a:cubicBezTo>
                <a:cubicBezTo>
                  <a:pt x="329" y="140"/>
                  <a:pt x="329" y="140"/>
                  <a:pt x="328" y="141"/>
                </a:cubicBezTo>
                <a:cubicBezTo>
                  <a:pt x="328" y="141"/>
                  <a:pt x="328" y="141"/>
                  <a:pt x="328" y="142"/>
                </a:cubicBezTo>
                <a:cubicBezTo>
                  <a:pt x="327" y="142"/>
                  <a:pt x="327" y="142"/>
                  <a:pt x="327" y="142"/>
                </a:cubicBezTo>
                <a:cubicBezTo>
                  <a:pt x="327" y="142"/>
                  <a:pt x="327" y="142"/>
                  <a:pt x="327" y="142"/>
                </a:cubicBezTo>
                <a:cubicBezTo>
                  <a:pt x="327" y="142"/>
                  <a:pt x="326" y="142"/>
                  <a:pt x="326" y="142"/>
                </a:cubicBezTo>
                <a:cubicBezTo>
                  <a:pt x="326" y="143"/>
                  <a:pt x="326" y="143"/>
                  <a:pt x="325" y="143"/>
                </a:cubicBezTo>
                <a:cubicBezTo>
                  <a:pt x="325" y="144"/>
                  <a:pt x="324" y="143"/>
                  <a:pt x="324" y="144"/>
                </a:cubicBezTo>
                <a:cubicBezTo>
                  <a:pt x="323" y="144"/>
                  <a:pt x="322" y="145"/>
                  <a:pt x="322" y="146"/>
                </a:cubicBezTo>
                <a:cubicBezTo>
                  <a:pt x="321" y="146"/>
                  <a:pt x="320" y="145"/>
                  <a:pt x="319" y="146"/>
                </a:cubicBezTo>
                <a:cubicBezTo>
                  <a:pt x="319" y="146"/>
                  <a:pt x="318" y="147"/>
                  <a:pt x="317" y="147"/>
                </a:cubicBezTo>
                <a:cubicBezTo>
                  <a:pt x="317" y="148"/>
                  <a:pt x="317" y="148"/>
                  <a:pt x="317" y="149"/>
                </a:cubicBezTo>
                <a:cubicBezTo>
                  <a:pt x="317" y="149"/>
                  <a:pt x="316" y="149"/>
                  <a:pt x="316" y="149"/>
                </a:cubicBezTo>
                <a:cubicBezTo>
                  <a:pt x="316" y="149"/>
                  <a:pt x="316" y="150"/>
                  <a:pt x="315" y="150"/>
                </a:cubicBezTo>
                <a:cubicBezTo>
                  <a:pt x="314" y="150"/>
                  <a:pt x="314" y="150"/>
                  <a:pt x="314" y="150"/>
                </a:cubicBezTo>
                <a:cubicBezTo>
                  <a:pt x="314" y="150"/>
                  <a:pt x="314" y="151"/>
                  <a:pt x="313" y="150"/>
                </a:cubicBezTo>
                <a:cubicBezTo>
                  <a:pt x="312" y="150"/>
                  <a:pt x="312" y="151"/>
                  <a:pt x="312" y="151"/>
                </a:cubicBezTo>
                <a:cubicBezTo>
                  <a:pt x="311" y="151"/>
                  <a:pt x="312" y="151"/>
                  <a:pt x="312" y="150"/>
                </a:cubicBezTo>
                <a:cubicBezTo>
                  <a:pt x="311" y="151"/>
                  <a:pt x="311" y="151"/>
                  <a:pt x="310" y="151"/>
                </a:cubicBezTo>
                <a:cubicBezTo>
                  <a:pt x="310" y="151"/>
                  <a:pt x="310" y="151"/>
                  <a:pt x="310" y="151"/>
                </a:cubicBezTo>
                <a:cubicBezTo>
                  <a:pt x="310" y="151"/>
                  <a:pt x="309" y="150"/>
                  <a:pt x="309" y="150"/>
                </a:cubicBezTo>
                <a:cubicBezTo>
                  <a:pt x="308" y="150"/>
                  <a:pt x="308" y="150"/>
                  <a:pt x="307" y="149"/>
                </a:cubicBezTo>
                <a:cubicBezTo>
                  <a:pt x="307" y="149"/>
                  <a:pt x="307" y="149"/>
                  <a:pt x="307" y="149"/>
                </a:cubicBezTo>
                <a:cubicBezTo>
                  <a:pt x="308" y="149"/>
                  <a:pt x="309" y="148"/>
                  <a:pt x="309" y="147"/>
                </a:cubicBezTo>
                <a:cubicBezTo>
                  <a:pt x="309" y="146"/>
                  <a:pt x="309" y="146"/>
                  <a:pt x="309" y="145"/>
                </a:cubicBezTo>
                <a:cubicBezTo>
                  <a:pt x="310" y="145"/>
                  <a:pt x="311" y="144"/>
                  <a:pt x="311" y="143"/>
                </a:cubicBezTo>
                <a:cubicBezTo>
                  <a:pt x="311" y="143"/>
                  <a:pt x="311" y="143"/>
                  <a:pt x="312" y="144"/>
                </a:cubicBezTo>
                <a:cubicBezTo>
                  <a:pt x="312" y="143"/>
                  <a:pt x="312" y="143"/>
                  <a:pt x="312" y="143"/>
                </a:cubicBezTo>
                <a:cubicBezTo>
                  <a:pt x="312" y="142"/>
                  <a:pt x="312" y="142"/>
                  <a:pt x="312" y="142"/>
                </a:cubicBezTo>
                <a:cubicBezTo>
                  <a:pt x="312" y="141"/>
                  <a:pt x="312" y="142"/>
                  <a:pt x="313" y="141"/>
                </a:cubicBezTo>
                <a:cubicBezTo>
                  <a:pt x="314" y="140"/>
                  <a:pt x="314" y="138"/>
                  <a:pt x="316" y="137"/>
                </a:cubicBezTo>
                <a:cubicBezTo>
                  <a:pt x="316" y="136"/>
                  <a:pt x="316" y="136"/>
                  <a:pt x="316" y="136"/>
                </a:cubicBezTo>
                <a:cubicBezTo>
                  <a:pt x="316" y="136"/>
                  <a:pt x="316" y="136"/>
                  <a:pt x="315" y="136"/>
                </a:cubicBezTo>
                <a:cubicBezTo>
                  <a:pt x="315" y="136"/>
                  <a:pt x="315" y="136"/>
                  <a:pt x="315" y="136"/>
                </a:cubicBezTo>
                <a:cubicBezTo>
                  <a:pt x="315" y="135"/>
                  <a:pt x="316" y="134"/>
                  <a:pt x="316" y="133"/>
                </a:cubicBezTo>
                <a:cubicBezTo>
                  <a:pt x="316" y="133"/>
                  <a:pt x="315" y="133"/>
                  <a:pt x="315" y="132"/>
                </a:cubicBezTo>
                <a:cubicBezTo>
                  <a:pt x="315" y="132"/>
                  <a:pt x="316" y="131"/>
                  <a:pt x="315" y="130"/>
                </a:cubicBezTo>
                <a:cubicBezTo>
                  <a:pt x="315" y="129"/>
                  <a:pt x="312" y="127"/>
                  <a:pt x="311" y="126"/>
                </a:cubicBezTo>
                <a:cubicBezTo>
                  <a:pt x="310" y="126"/>
                  <a:pt x="310" y="127"/>
                  <a:pt x="310" y="126"/>
                </a:cubicBezTo>
                <a:cubicBezTo>
                  <a:pt x="308" y="126"/>
                  <a:pt x="305" y="127"/>
                  <a:pt x="304" y="126"/>
                </a:cubicBezTo>
                <a:cubicBezTo>
                  <a:pt x="302" y="126"/>
                  <a:pt x="304" y="126"/>
                  <a:pt x="303" y="127"/>
                </a:cubicBezTo>
                <a:cubicBezTo>
                  <a:pt x="303" y="128"/>
                  <a:pt x="302" y="128"/>
                  <a:pt x="301" y="128"/>
                </a:cubicBezTo>
                <a:cubicBezTo>
                  <a:pt x="301" y="129"/>
                  <a:pt x="302" y="129"/>
                  <a:pt x="301" y="129"/>
                </a:cubicBezTo>
                <a:cubicBezTo>
                  <a:pt x="301" y="131"/>
                  <a:pt x="302" y="131"/>
                  <a:pt x="303" y="133"/>
                </a:cubicBezTo>
                <a:cubicBezTo>
                  <a:pt x="303" y="133"/>
                  <a:pt x="303" y="133"/>
                  <a:pt x="303" y="133"/>
                </a:cubicBezTo>
                <a:cubicBezTo>
                  <a:pt x="304" y="133"/>
                  <a:pt x="305" y="134"/>
                  <a:pt x="306" y="135"/>
                </a:cubicBezTo>
                <a:cubicBezTo>
                  <a:pt x="306" y="135"/>
                  <a:pt x="306" y="136"/>
                  <a:pt x="306" y="137"/>
                </a:cubicBezTo>
                <a:cubicBezTo>
                  <a:pt x="306" y="138"/>
                  <a:pt x="305" y="138"/>
                  <a:pt x="305" y="138"/>
                </a:cubicBezTo>
                <a:cubicBezTo>
                  <a:pt x="305" y="139"/>
                  <a:pt x="305" y="139"/>
                  <a:pt x="305" y="139"/>
                </a:cubicBezTo>
                <a:cubicBezTo>
                  <a:pt x="305" y="139"/>
                  <a:pt x="304" y="140"/>
                  <a:pt x="304" y="141"/>
                </a:cubicBezTo>
                <a:cubicBezTo>
                  <a:pt x="304" y="141"/>
                  <a:pt x="304" y="141"/>
                  <a:pt x="303" y="141"/>
                </a:cubicBezTo>
                <a:cubicBezTo>
                  <a:pt x="303" y="141"/>
                  <a:pt x="303" y="142"/>
                  <a:pt x="303" y="142"/>
                </a:cubicBezTo>
                <a:cubicBezTo>
                  <a:pt x="303" y="143"/>
                  <a:pt x="302" y="142"/>
                  <a:pt x="302" y="143"/>
                </a:cubicBezTo>
                <a:cubicBezTo>
                  <a:pt x="302" y="143"/>
                  <a:pt x="301" y="144"/>
                  <a:pt x="301" y="144"/>
                </a:cubicBezTo>
                <a:cubicBezTo>
                  <a:pt x="301" y="144"/>
                  <a:pt x="301" y="144"/>
                  <a:pt x="300" y="145"/>
                </a:cubicBezTo>
                <a:cubicBezTo>
                  <a:pt x="300" y="145"/>
                  <a:pt x="300" y="145"/>
                  <a:pt x="300" y="145"/>
                </a:cubicBezTo>
                <a:cubicBezTo>
                  <a:pt x="300" y="146"/>
                  <a:pt x="300" y="146"/>
                  <a:pt x="300" y="146"/>
                </a:cubicBezTo>
                <a:cubicBezTo>
                  <a:pt x="300" y="146"/>
                  <a:pt x="299" y="146"/>
                  <a:pt x="298" y="147"/>
                </a:cubicBezTo>
                <a:cubicBezTo>
                  <a:pt x="298" y="147"/>
                  <a:pt x="297" y="148"/>
                  <a:pt x="297" y="149"/>
                </a:cubicBezTo>
                <a:cubicBezTo>
                  <a:pt x="297" y="149"/>
                  <a:pt x="297" y="149"/>
                  <a:pt x="296" y="148"/>
                </a:cubicBezTo>
                <a:cubicBezTo>
                  <a:pt x="296" y="149"/>
                  <a:pt x="296" y="149"/>
                  <a:pt x="296" y="150"/>
                </a:cubicBezTo>
                <a:cubicBezTo>
                  <a:pt x="295" y="150"/>
                  <a:pt x="295" y="150"/>
                  <a:pt x="294" y="150"/>
                </a:cubicBezTo>
                <a:cubicBezTo>
                  <a:pt x="294" y="150"/>
                  <a:pt x="294" y="151"/>
                  <a:pt x="294" y="151"/>
                </a:cubicBezTo>
                <a:cubicBezTo>
                  <a:pt x="293" y="151"/>
                  <a:pt x="292" y="151"/>
                  <a:pt x="291" y="151"/>
                </a:cubicBezTo>
                <a:cubicBezTo>
                  <a:pt x="290" y="151"/>
                  <a:pt x="290" y="151"/>
                  <a:pt x="289" y="151"/>
                </a:cubicBezTo>
                <a:cubicBezTo>
                  <a:pt x="289" y="151"/>
                  <a:pt x="288" y="151"/>
                  <a:pt x="287" y="151"/>
                </a:cubicBezTo>
                <a:cubicBezTo>
                  <a:pt x="287" y="151"/>
                  <a:pt x="287" y="151"/>
                  <a:pt x="287" y="151"/>
                </a:cubicBezTo>
                <a:cubicBezTo>
                  <a:pt x="287" y="152"/>
                  <a:pt x="286" y="151"/>
                  <a:pt x="286" y="151"/>
                </a:cubicBezTo>
                <a:cubicBezTo>
                  <a:pt x="285" y="151"/>
                  <a:pt x="285" y="151"/>
                  <a:pt x="284" y="151"/>
                </a:cubicBezTo>
                <a:cubicBezTo>
                  <a:pt x="284" y="150"/>
                  <a:pt x="284" y="150"/>
                  <a:pt x="284" y="150"/>
                </a:cubicBezTo>
                <a:cubicBezTo>
                  <a:pt x="285" y="150"/>
                  <a:pt x="285" y="150"/>
                  <a:pt x="285" y="150"/>
                </a:cubicBezTo>
                <a:cubicBezTo>
                  <a:pt x="285" y="150"/>
                  <a:pt x="285" y="150"/>
                  <a:pt x="285" y="150"/>
                </a:cubicBezTo>
                <a:cubicBezTo>
                  <a:pt x="284" y="150"/>
                  <a:pt x="284" y="150"/>
                  <a:pt x="284" y="150"/>
                </a:cubicBezTo>
                <a:cubicBezTo>
                  <a:pt x="284" y="150"/>
                  <a:pt x="283" y="151"/>
                  <a:pt x="283" y="152"/>
                </a:cubicBezTo>
                <a:cubicBezTo>
                  <a:pt x="283" y="152"/>
                  <a:pt x="283" y="152"/>
                  <a:pt x="283" y="152"/>
                </a:cubicBezTo>
                <a:cubicBezTo>
                  <a:pt x="282" y="152"/>
                  <a:pt x="282" y="152"/>
                  <a:pt x="281" y="152"/>
                </a:cubicBezTo>
                <a:cubicBezTo>
                  <a:pt x="281" y="152"/>
                  <a:pt x="281" y="153"/>
                  <a:pt x="281" y="153"/>
                </a:cubicBezTo>
                <a:cubicBezTo>
                  <a:pt x="280" y="153"/>
                  <a:pt x="280" y="154"/>
                  <a:pt x="280" y="154"/>
                </a:cubicBezTo>
                <a:cubicBezTo>
                  <a:pt x="280" y="154"/>
                  <a:pt x="279" y="153"/>
                  <a:pt x="279" y="153"/>
                </a:cubicBezTo>
                <a:cubicBezTo>
                  <a:pt x="279" y="153"/>
                  <a:pt x="278" y="153"/>
                  <a:pt x="278" y="153"/>
                </a:cubicBezTo>
                <a:cubicBezTo>
                  <a:pt x="278" y="153"/>
                  <a:pt x="278" y="153"/>
                  <a:pt x="278" y="152"/>
                </a:cubicBezTo>
                <a:cubicBezTo>
                  <a:pt x="278" y="152"/>
                  <a:pt x="278" y="152"/>
                  <a:pt x="278" y="152"/>
                </a:cubicBezTo>
                <a:cubicBezTo>
                  <a:pt x="276" y="152"/>
                  <a:pt x="275" y="152"/>
                  <a:pt x="274" y="152"/>
                </a:cubicBezTo>
                <a:cubicBezTo>
                  <a:pt x="274" y="153"/>
                  <a:pt x="274" y="153"/>
                  <a:pt x="273" y="154"/>
                </a:cubicBezTo>
                <a:cubicBezTo>
                  <a:pt x="273" y="154"/>
                  <a:pt x="273" y="154"/>
                  <a:pt x="273" y="154"/>
                </a:cubicBezTo>
                <a:cubicBezTo>
                  <a:pt x="274" y="155"/>
                  <a:pt x="274" y="154"/>
                  <a:pt x="275" y="153"/>
                </a:cubicBezTo>
                <a:cubicBezTo>
                  <a:pt x="275" y="154"/>
                  <a:pt x="275" y="154"/>
                  <a:pt x="275" y="154"/>
                </a:cubicBezTo>
                <a:cubicBezTo>
                  <a:pt x="275" y="155"/>
                  <a:pt x="275" y="155"/>
                  <a:pt x="275" y="155"/>
                </a:cubicBezTo>
                <a:cubicBezTo>
                  <a:pt x="275" y="156"/>
                  <a:pt x="275" y="156"/>
                  <a:pt x="276" y="156"/>
                </a:cubicBezTo>
                <a:cubicBezTo>
                  <a:pt x="275" y="156"/>
                  <a:pt x="275" y="157"/>
                  <a:pt x="274" y="157"/>
                </a:cubicBezTo>
                <a:cubicBezTo>
                  <a:pt x="274" y="157"/>
                  <a:pt x="274" y="157"/>
                  <a:pt x="274" y="157"/>
                </a:cubicBezTo>
                <a:cubicBezTo>
                  <a:pt x="274" y="157"/>
                  <a:pt x="274" y="157"/>
                  <a:pt x="274" y="157"/>
                </a:cubicBezTo>
                <a:cubicBezTo>
                  <a:pt x="274" y="156"/>
                  <a:pt x="273" y="156"/>
                  <a:pt x="272" y="155"/>
                </a:cubicBezTo>
                <a:cubicBezTo>
                  <a:pt x="272" y="155"/>
                  <a:pt x="272" y="155"/>
                  <a:pt x="272" y="156"/>
                </a:cubicBezTo>
                <a:cubicBezTo>
                  <a:pt x="272" y="155"/>
                  <a:pt x="272" y="153"/>
                  <a:pt x="272" y="152"/>
                </a:cubicBezTo>
                <a:cubicBezTo>
                  <a:pt x="271" y="153"/>
                  <a:pt x="271" y="153"/>
                  <a:pt x="271" y="153"/>
                </a:cubicBezTo>
                <a:cubicBezTo>
                  <a:pt x="270" y="153"/>
                  <a:pt x="268" y="153"/>
                  <a:pt x="267" y="152"/>
                </a:cubicBezTo>
                <a:cubicBezTo>
                  <a:pt x="267" y="152"/>
                  <a:pt x="267" y="152"/>
                  <a:pt x="267" y="151"/>
                </a:cubicBezTo>
                <a:cubicBezTo>
                  <a:pt x="268" y="151"/>
                  <a:pt x="270" y="151"/>
                  <a:pt x="270" y="150"/>
                </a:cubicBezTo>
                <a:cubicBezTo>
                  <a:pt x="270" y="149"/>
                  <a:pt x="270" y="149"/>
                  <a:pt x="270" y="149"/>
                </a:cubicBezTo>
                <a:cubicBezTo>
                  <a:pt x="269" y="149"/>
                  <a:pt x="270" y="149"/>
                  <a:pt x="269" y="149"/>
                </a:cubicBezTo>
                <a:cubicBezTo>
                  <a:pt x="269" y="149"/>
                  <a:pt x="269" y="149"/>
                  <a:pt x="269" y="148"/>
                </a:cubicBezTo>
                <a:cubicBezTo>
                  <a:pt x="269" y="148"/>
                  <a:pt x="268" y="148"/>
                  <a:pt x="268" y="148"/>
                </a:cubicBezTo>
                <a:cubicBezTo>
                  <a:pt x="268" y="148"/>
                  <a:pt x="268" y="148"/>
                  <a:pt x="268" y="148"/>
                </a:cubicBezTo>
                <a:cubicBezTo>
                  <a:pt x="268" y="148"/>
                  <a:pt x="268" y="148"/>
                  <a:pt x="268" y="148"/>
                </a:cubicBezTo>
                <a:cubicBezTo>
                  <a:pt x="268" y="148"/>
                  <a:pt x="267" y="149"/>
                  <a:pt x="267" y="149"/>
                </a:cubicBezTo>
                <a:cubicBezTo>
                  <a:pt x="267" y="149"/>
                  <a:pt x="267" y="149"/>
                  <a:pt x="267" y="149"/>
                </a:cubicBezTo>
                <a:cubicBezTo>
                  <a:pt x="267" y="149"/>
                  <a:pt x="267" y="149"/>
                  <a:pt x="267" y="149"/>
                </a:cubicBezTo>
                <a:cubicBezTo>
                  <a:pt x="267" y="149"/>
                  <a:pt x="267" y="149"/>
                  <a:pt x="267" y="148"/>
                </a:cubicBezTo>
                <a:cubicBezTo>
                  <a:pt x="267" y="148"/>
                  <a:pt x="267" y="147"/>
                  <a:pt x="267" y="147"/>
                </a:cubicBezTo>
                <a:cubicBezTo>
                  <a:pt x="267" y="146"/>
                  <a:pt x="267" y="146"/>
                  <a:pt x="267" y="146"/>
                </a:cubicBezTo>
                <a:cubicBezTo>
                  <a:pt x="268" y="146"/>
                  <a:pt x="269" y="146"/>
                  <a:pt x="270" y="147"/>
                </a:cubicBezTo>
                <a:cubicBezTo>
                  <a:pt x="270" y="147"/>
                  <a:pt x="270" y="148"/>
                  <a:pt x="270" y="148"/>
                </a:cubicBezTo>
                <a:cubicBezTo>
                  <a:pt x="270" y="148"/>
                  <a:pt x="270" y="148"/>
                  <a:pt x="270" y="148"/>
                </a:cubicBezTo>
                <a:cubicBezTo>
                  <a:pt x="270" y="148"/>
                  <a:pt x="270" y="147"/>
                  <a:pt x="270" y="147"/>
                </a:cubicBezTo>
                <a:cubicBezTo>
                  <a:pt x="271" y="147"/>
                  <a:pt x="271" y="148"/>
                  <a:pt x="271" y="148"/>
                </a:cubicBezTo>
                <a:cubicBezTo>
                  <a:pt x="272" y="148"/>
                  <a:pt x="272" y="148"/>
                  <a:pt x="272" y="148"/>
                </a:cubicBezTo>
                <a:cubicBezTo>
                  <a:pt x="272" y="149"/>
                  <a:pt x="272" y="149"/>
                  <a:pt x="272" y="149"/>
                </a:cubicBezTo>
                <a:cubicBezTo>
                  <a:pt x="272" y="148"/>
                  <a:pt x="272" y="148"/>
                  <a:pt x="272" y="148"/>
                </a:cubicBezTo>
                <a:cubicBezTo>
                  <a:pt x="273" y="148"/>
                  <a:pt x="274" y="147"/>
                  <a:pt x="274" y="146"/>
                </a:cubicBezTo>
                <a:cubicBezTo>
                  <a:pt x="274" y="146"/>
                  <a:pt x="274" y="146"/>
                  <a:pt x="275" y="146"/>
                </a:cubicBezTo>
                <a:cubicBezTo>
                  <a:pt x="275" y="146"/>
                  <a:pt x="275" y="145"/>
                  <a:pt x="275" y="145"/>
                </a:cubicBezTo>
                <a:cubicBezTo>
                  <a:pt x="275" y="145"/>
                  <a:pt x="275" y="145"/>
                  <a:pt x="275" y="145"/>
                </a:cubicBezTo>
                <a:cubicBezTo>
                  <a:pt x="275" y="145"/>
                  <a:pt x="275" y="145"/>
                  <a:pt x="275" y="145"/>
                </a:cubicBezTo>
                <a:cubicBezTo>
                  <a:pt x="276" y="145"/>
                  <a:pt x="275" y="145"/>
                  <a:pt x="276" y="145"/>
                </a:cubicBezTo>
                <a:cubicBezTo>
                  <a:pt x="275" y="145"/>
                  <a:pt x="275" y="144"/>
                  <a:pt x="274" y="144"/>
                </a:cubicBezTo>
                <a:cubicBezTo>
                  <a:pt x="274" y="143"/>
                  <a:pt x="275" y="143"/>
                  <a:pt x="276" y="143"/>
                </a:cubicBezTo>
                <a:cubicBezTo>
                  <a:pt x="276" y="142"/>
                  <a:pt x="276" y="142"/>
                  <a:pt x="275" y="142"/>
                </a:cubicBezTo>
                <a:cubicBezTo>
                  <a:pt x="275" y="142"/>
                  <a:pt x="275" y="142"/>
                  <a:pt x="275" y="142"/>
                </a:cubicBezTo>
                <a:cubicBezTo>
                  <a:pt x="276" y="141"/>
                  <a:pt x="276" y="141"/>
                  <a:pt x="277" y="140"/>
                </a:cubicBezTo>
                <a:cubicBezTo>
                  <a:pt x="277" y="140"/>
                  <a:pt x="277" y="140"/>
                  <a:pt x="277" y="140"/>
                </a:cubicBezTo>
                <a:cubicBezTo>
                  <a:pt x="277" y="141"/>
                  <a:pt x="277" y="141"/>
                  <a:pt x="277" y="141"/>
                </a:cubicBezTo>
                <a:cubicBezTo>
                  <a:pt x="277" y="141"/>
                  <a:pt x="277" y="141"/>
                  <a:pt x="278" y="141"/>
                </a:cubicBezTo>
                <a:cubicBezTo>
                  <a:pt x="277" y="142"/>
                  <a:pt x="276" y="143"/>
                  <a:pt x="277" y="143"/>
                </a:cubicBezTo>
                <a:cubicBezTo>
                  <a:pt x="277" y="144"/>
                  <a:pt x="277" y="143"/>
                  <a:pt x="278" y="143"/>
                </a:cubicBezTo>
                <a:cubicBezTo>
                  <a:pt x="278" y="142"/>
                  <a:pt x="278" y="142"/>
                  <a:pt x="278" y="142"/>
                </a:cubicBezTo>
                <a:cubicBezTo>
                  <a:pt x="278" y="142"/>
                  <a:pt x="278" y="141"/>
                  <a:pt x="279" y="142"/>
                </a:cubicBezTo>
                <a:cubicBezTo>
                  <a:pt x="279" y="142"/>
                  <a:pt x="279" y="142"/>
                  <a:pt x="279" y="141"/>
                </a:cubicBezTo>
                <a:cubicBezTo>
                  <a:pt x="280" y="141"/>
                  <a:pt x="280" y="141"/>
                  <a:pt x="280" y="141"/>
                </a:cubicBezTo>
                <a:cubicBezTo>
                  <a:pt x="279" y="142"/>
                  <a:pt x="279" y="142"/>
                  <a:pt x="280" y="142"/>
                </a:cubicBezTo>
                <a:cubicBezTo>
                  <a:pt x="280" y="142"/>
                  <a:pt x="280" y="142"/>
                  <a:pt x="280" y="142"/>
                </a:cubicBezTo>
                <a:cubicBezTo>
                  <a:pt x="280" y="142"/>
                  <a:pt x="280" y="142"/>
                  <a:pt x="281" y="141"/>
                </a:cubicBezTo>
                <a:cubicBezTo>
                  <a:pt x="281" y="142"/>
                  <a:pt x="281" y="142"/>
                  <a:pt x="281" y="142"/>
                </a:cubicBezTo>
                <a:cubicBezTo>
                  <a:pt x="281" y="142"/>
                  <a:pt x="281" y="142"/>
                  <a:pt x="281" y="142"/>
                </a:cubicBezTo>
                <a:cubicBezTo>
                  <a:pt x="282" y="142"/>
                  <a:pt x="282" y="142"/>
                  <a:pt x="282" y="142"/>
                </a:cubicBezTo>
                <a:cubicBezTo>
                  <a:pt x="282" y="141"/>
                  <a:pt x="281" y="140"/>
                  <a:pt x="282" y="140"/>
                </a:cubicBezTo>
                <a:cubicBezTo>
                  <a:pt x="282" y="139"/>
                  <a:pt x="282" y="140"/>
                  <a:pt x="282" y="140"/>
                </a:cubicBezTo>
                <a:cubicBezTo>
                  <a:pt x="282" y="140"/>
                  <a:pt x="282" y="140"/>
                  <a:pt x="282" y="140"/>
                </a:cubicBezTo>
                <a:cubicBezTo>
                  <a:pt x="282" y="139"/>
                  <a:pt x="282" y="139"/>
                  <a:pt x="282" y="139"/>
                </a:cubicBezTo>
                <a:cubicBezTo>
                  <a:pt x="282" y="139"/>
                  <a:pt x="282" y="139"/>
                  <a:pt x="282" y="139"/>
                </a:cubicBezTo>
                <a:cubicBezTo>
                  <a:pt x="283" y="139"/>
                  <a:pt x="283" y="139"/>
                  <a:pt x="283" y="139"/>
                </a:cubicBezTo>
                <a:cubicBezTo>
                  <a:pt x="284" y="139"/>
                  <a:pt x="284" y="139"/>
                  <a:pt x="284" y="139"/>
                </a:cubicBezTo>
                <a:cubicBezTo>
                  <a:pt x="284" y="140"/>
                  <a:pt x="284" y="140"/>
                  <a:pt x="284" y="140"/>
                </a:cubicBezTo>
                <a:cubicBezTo>
                  <a:pt x="284" y="140"/>
                  <a:pt x="284" y="140"/>
                  <a:pt x="284" y="140"/>
                </a:cubicBezTo>
                <a:cubicBezTo>
                  <a:pt x="284" y="139"/>
                  <a:pt x="285" y="139"/>
                  <a:pt x="285" y="139"/>
                </a:cubicBezTo>
                <a:cubicBezTo>
                  <a:pt x="285" y="139"/>
                  <a:pt x="285" y="139"/>
                  <a:pt x="285" y="138"/>
                </a:cubicBezTo>
                <a:cubicBezTo>
                  <a:pt x="285" y="138"/>
                  <a:pt x="285" y="138"/>
                  <a:pt x="285" y="138"/>
                </a:cubicBezTo>
                <a:cubicBezTo>
                  <a:pt x="285" y="138"/>
                  <a:pt x="285" y="138"/>
                  <a:pt x="285" y="138"/>
                </a:cubicBezTo>
                <a:cubicBezTo>
                  <a:pt x="284" y="138"/>
                  <a:pt x="284" y="138"/>
                  <a:pt x="284" y="138"/>
                </a:cubicBezTo>
                <a:cubicBezTo>
                  <a:pt x="284" y="138"/>
                  <a:pt x="284" y="138"/>
                  <a:pt x="284" y="138"/>
                </a:cubicBezTo>
                <a:cubicBezTo>
                  <a:pt x="284" y="138"/>
                  <a:pt x="284" y="138"/>
                  <a:pt x="284" y="138"/>
                </a:cubicBezTo>
                <a:cubicBezTo>
                  <a:pt x="284" y="137"/>
                  <a:pt x="284" y="137"/>
                  <a:pt x="285" y="137"/>
                </a:cubicBezTo>
                <a:cubicBezTo>
                  <a:pt x="285" y="137"/>
                  <a:pt x="284" y="136"/>
                  <a:pt x="284" y="136"/>
                </a:cubicBezTo>
                <a:cubicBezTo>
                  <a:pt x="283" y="135"/>
                  <a:pt x="284" y="135"/>
                  <a:pt x="283" y="134"/>
                </a:cubicBezTo>
                <a:cubicBezTo>
                  <a:pt x="283" y="134"/>
                  <a:pt x="283" y="134"/>
                  <a:pt x="284" y="133"/>
                </a:cubicBezTo>
                <a:cubicBezTo>
                  <a:pt x="285" y="134"/>
                  <a:pt x="284" y="134"/>
                  <a:pt x="285" y="134"/>
                </a:cubicBezTo>
                <a:cubicBezTo>
                  <a:pt x="285" y="134"/>
                  <a:pt x="285" y="134"/>
                  <a:pt x="285" y="134"/>
                </a:cubicBezTo>
                <a:cubicBezTo>
                  <a:pt x="286" y="134"/>
                  <a:pt x="286" y="135"/>
                  <a:pt x="287" y="135"/>
                </a:cubicBezTo>
                <a:cubicBezTo>
                  <a:pt x="287" y="136"/>
                  <a:pt x="287" y="137"/>
                  <a:pt x="286" y="137"/>
                </a:cubicBezTo>
                <a:cubicBezTo>
                  <a:pt x="286" y="138"/>
                  <a:pt x="286" y="138"/>
                  <a:pt x="286" y="138"/>
                </a:cubicBezTo>
                <a:cubicBezTo>
                  <a:pt x="286" y="138"/>
                  <a:pt x="286" y="138"/>
                  <a:pt x="286" y="138"/>
                </a:cubicBezTo>
                <a:cubicBezTo>
                  <a:pt x="286" y="137"/>
                  <a:pt x="286" y="137"/>
                  <a:pt x="286" y="137"/>
                </a:cubicBezTo>
                <a:cubicBezTo>
                  <a:pt x="287" y="137"/>
                  <a:pt x="287" y="136"/>
                  <a:pt x="288" y="135"/>
                </a:cubicBezTo>
                <a:cubicBezTo>
                  <a:pt x="288" y="135"/>
                  <a:pt x="288" y="135"/>
                  <a:pt x="288" y="135"/>
                </a:cubicBezTo>
                <a:cubicBezTo>
                  <a:pt x="288" y="135"/>
                  <a:pt x="288" y="135"/>
                  <a:pt x="288" y="135"/>
                </a:cubicBezTo>
                <a:cubicBezTo>
                  <a:pt x="288" y="135"/>
                  <a:pt x="288" y="135"/>
                  <a:pt x="288" y="135"/>
                </a:cubicBezTo>
                <a:cubicBezTo>
                  <a:pt x="288" y="135"/>
                  <a:pt x="288" y="136"/>
                  <a:pt x="288" y="136"/>
                </a:cubicBezTo>
                <a:cubicBezTo>
                  <a:pt x="289" y="135"/>
                  <a:pt x="289" y="135"/>
                  <a:pt x="289" y="134"/>
                </a:cubicBezTo>
                <a:cubicBezTo>
                  <a:pt x="290" y="134"/>
                  <a:pt x="289" y="134"/>
                  <a:pt x="290" y="134"/>
                </a:cubicBezTo>
                <a:cubicBezTo>
                  <a:pt x="290" y="133"/>
                  <a:pt x="290" y="131"/>
                  <a:pt x="291" y="130"/>
                </a:cubicBezTo>
                <a:cubicBezTo>
                  <a:pt x="291" y="130"/>
                  <a:pt x="291" y="130"/>
                  <a:pt x="291" y="130"/>
                </a:cubicBezTo>
                <a:cubicBezTo>
                  <a:pt x="290" y="130"/>
                  <a:pt x="290" y="130"/>
                  <a:pt x="290" y="130"/>
                </a:cubicBezTo>
                <a:cubicBezTo>
                  <a:pt x="290" y="129"/>
                  <a:pt x="290" y="129"/>
                  <a:pt x="290" y="129"/>
                </a:cubicBezTo>
                <a:cubicBezTo>
                  <a:pt x="290" y="128"/>
                  <a:pt x="290" y="128"/>
                  <a:pt x="290" y="128"/>
                </a:cubicBezTo>
                <a:cubicBezTo>
                  <a:pt x="290" y="128"/>
                  <a:pt x="291" y="129"/>
                  <a:pt x="291" y="130"/>
                </a:cubicBezTo>
                <a:cubicBezTo>
                  <a:pt x="291" y="130"/>
                  <a:pt x="291" y="130"/>
                  <a:pt x="291" y="130"/>
                </a:cubicBezTo>
                <a:cubicBezTo>
                  <a:pt x="291" y="130"/>
                  <a:pt x="291" y="130"/>
                  <a:pt x="291" y="130"/>
                </a:cubicBezTo>
                <a:cubicBezTo>
                  <a:pt x="292" y="130"/>
                  <a:pt x="292" y="130"/>
                  <a:pt x="292" y="130"/>
                </a:cubicBezTo>
                <a:cubicBezTo>
                  <a:pt x="292" y="130"/>
                  <a:pt x="292" y="130"/>
                  <a:pt x="292" y="130"/>
                </a:cubicBezTo>
                <a:cubicBezTo>
                  <a:pt x="292" y="130"/>
                  <a:pt x="292" y="130"/>
                  <a:pt x="292" y="129"/>
                </a:cubicBezTo>
                <a:cubicBezTo>
                  <a:pt x="293" y="129"/>
                  <a:pt x="293" y="129"/>
                  <a:pt x="293" y="129"/>
                </a:cubicBezTo>
                <a:cubicBezTo>
                  <a:pt x="293" y="129"/>
                  <a:pt x="293" y="129"/>
                  <a:pt x="293" y="129"/>
                </a:cubicBezTo>
                <a:cubicBezTo>
                  <a:pt x="293" y="129"/>
                  <a:pt x="293" y="130"/>
                  <a:pt x="293" y="130"/>
                </a:cubicBezTo>
                <a:cubicBezTo>
                  <a:pt x="293" y="131"/>
                  <a:pt x="293" y="130"/>
                  <a:pt x="293" y="131"/>
                </a:cubicBezTo>
                <a:cubicBezTo>
                  <a:pt x="294" y="130"/>
                  <a:pt x="294" y="130"/>
                  <a:pt x="295" y="129"/>
                </a:cubicBezTo>
                <a:cubicBezTo>
                  <a:pt x="295" y="129"/>
                  <a:pt x="295" y="129"/>
                  <a:pt x="295" y="129"/>
                </a:cubicBezTo>
                <a:cubicBezTo>
                  <a:pt x="294" y="129"/>
                  <a:pt x="294" y="129"/>
                  <a:pt x="294" y="129"/>
                </a:cubicBezTo>
                <a:cubicBezTo>
                  <a:pt x="294" y="129"/>
                  <a:pt x="294" y="129"/>
                  <a:pt x="294" y="129"/>
                </a:cubicBezTo>
                <a:cubicBezTo>
                  <a:pt x="294" y="128"/>
                  <a:pt x="294" y="126"/>
                  <a:pt x="294" y="125"/>
                </a:cubicBezTo>
                <a:cubicBezTo>
                  <a:pt x="294" y="125"/>
                  <a:pt x="294" y="125"/>
                  <a:pt x="294" y="125"/>
                </a:cubicBezTo>
                <a:cubicBezTo>
                  <a:pt x="294" y="125"/>
                  <a:pt x="294" y="125"/>
                  <a:pt x="294" y="125"/>
                </a:cubicBezTo>
                <a:cubicBezTo>
                  <a:pt x="295" y="125"/>
                  <a:pt x="295" y="125"/>
                  <a:pt x="295" y="125"/>
                </a:cubicBezTo>
                <a:cubicBezTo>
                  <a:pt x="295" y="126"/>
                  <a:pt x="295" y="126"/>
                  <a:pt x="295" y="127"/>
                </a:cubicBezTo>
                <a:cubicBezTo>
                  <a:pt x="297" y="127"/>
                  <a:pt x="296" y="124"/>
                  <a:pt x="299" y="124"/>
                </a:cubicBezTo>
                <a:cubicBezTo>
                  <a:pt x="299" y="123"/>
                  <a:pt x="299" y="123"/>
                  <a:pt x="299" y="122"/>
                </a:cubicBezTo>
                <a:cubicBezTo>
                  <a:pt x="299" y="122"/>
                  <a:pt x="301" y="122"/>
                  <a:pt x="301" y="122"/>
                </a:cubicBezTo>
                <a:cubicBezTo>
                  <a:pt x="301" y="121"/>
                  <a:pt x="302" y="120"/>
                  <a:pt x="302" y="120"/>
                </a:cubicBezTo>
                <a:cubicBezTo>
                  <a:pt x="302" y="119"/>
                  <a:pt x="302" y="119"/>
                  <a:pt x="302" y="119"/>
                </a:cubicBezTo>
                <a:cubicBezTo>
                  <a:pt x="303" y="119"/>
                  <a:pt x="303" y="118"/>
                  <a:pt x="303" y="118"/>
                </a:cubicBezTo>
                <a:cubicBezTo>
                  <a:pt x="304" y="118"/>
                  <a:pt x="303" y="118"/>
                  <a:pt x="304" y="118"/>
                </a:cubicBezTo>
                <a:cubicBezTo>
                  <a:pt x="304" y="118"/>
                  <a:pt x="303" y="117"/>
                  <a:pt x="303" y="117"/>
                </a:cubicBezTo>
                <a:cubicBezTo>
                  <a:pt x="303" y="116"/>
                  <a:pt x="303" y="116"/>
                  <a:pt x="303" y="115"/>
                </a:cubicBezTo>
                <a:cubicBezTo>
                  <a:pt x="303" y="115"/>
                  <a:pt x="303" y="115"/>
                  <a:pt x="303" y="114"/>
                </a:cubicBezTo>
                <a:cubicBezTo>
                  <a:pt x="303" y="114"/>
                  <a:pt x="303" y="112"/>
                  <a:pt x="304" y="112"/>
                </a:cubicBezTo>
                <a:cubicBezTo>
                  <a:pt x="303" y="111"/>
                  <a:pt x="303" y="111"/>
                  <a:pt x="303" y="111"/>
                </a:cubicBezTo>
                <a:cubicBezTo>
                  <a:pt x="303" y="111"/>
                  <a:pt x="303" y="111"/>
                  <a:pt x="303" y="111"/>
                </a:cubicBezTo>
                <a:cubicBezTo>
                  <a:pt x="302" y="111"/>
                  <a:pt x="302" y="111"/>
                  <a:pt x="302" y="111"/>
                </a:cubicBezTo>
                <a:cubicBezTo>
                  <a:pt x="302" y="111"/>
                  <a:pt x="302" y="111"/>
                  <a:pt x="303" y="111"/>
                </a:cubicBezTo>
                <a:cubicBezTo>
                  <a:pt x="302" y="112"/>
                  <a:pt x="302" y="112"/>
                  <a:pt x="301" y="112"/>
                </a:cubicBezTo>
                <a:cubicBezTo>
                  <a:pt x="300" y="112"/>
                  <a:pt x="300" y="113"/>
                  <a:pt x="300" y="113"/>
                </a:cubicBezTo>
                <a:cubicBezTo>
                  <a:pt x="300" y="114"/>
                  <a:pt x="299" y="114"/>
                  <a:pt x="298" y="114"/>
                </a:cubicBezTo>
                <a:cubicBezTo>
                  <a:pt x="298" y="114"/>
                  <a:pt x="298" y="114"/>
                  <a:pt x="298" y="114"/>
                </a:cubicBezTo>
                <a:cubicBezTo>
                  <a:pt x="298" y="114"/>
                  <a:pt x="298" y="114"/>
                  <a:pt x="298" y="114"/>
                </a:cubicBezTo>
                <a:cubicBezTo>
                  <a:pt x="298" y="114"/>
                  <a:pt x="298" y="114"/>
                  <a:pt x="297" y="114"/>
                </a:cubicBezTo>
                <a:cubicBezTo>
                  <a:pt x="297" y="115"/>
                  <a:pt x="297" y="115"/>
                  <a:pt x="298" y="115"/>
                </a:cubicBezTo>
                <a:cubicBezTo>
                  <a:pt x="298" y="115"/>
                  <a:pt x="298" y="115"/>
                  <a:pt x="298" y="115"/>
                </a:cubicBezTo>
                <a:cubicBezTo>
                  <a:pt x="298" y="115"/>
                  <a:pt x="298" y="115"/>
                  <a:pt x="298" y="115"/>
                </a:cubicBezTo>
                <a:cubicBezTo>
                  <a:pt x="298" y="115"/>
                  <a:pt x="297" y="117"/>
                  <a:pt x="297" y="117"/>
                </a:cubicBezTo>
                <a:cubicBezTo>
                  <a:pt x="296" y="117"/>
                  <a:pt x="296" y="117"/>
                  <a:pt x="295" y="117"/>
                </a:cubicBezTo>
                <a:cubicBezTo>
                  <a:pt x="295" y="117"/>
                  <a:pt x="295" y="118"/>
                  <a:pt x="295" y="118"/>
                </a:cubicBezTo>
                <a:cubicBezTo>
                  <a:pt x="294" y="119"/>
                  <a:pt x="294" y="118"/>
                  <a:pt x="293" y="120"/>
                </a:cubicBezTo>
                <a:cubicBezTo>
                  <a:pt x="293" y="120"/>
                  <a:pt x="292" y="121"/>
                  <a:pt x="291" y="121"/>
                </a:cubicBezTo>
                <a:cubicBezTo>
                  <a:pt x="291" y="121"/>
                  <a:pt x="291" y="121"/>
                  <a:pt x="291" y="122"/>
                </a:cubicBezTo>
                <a:cubicBezTo>
                  <a:pt x="292" y="122"/>
                  <a:pt x="292" y="122"/>
                  <a:pt x="292" y="122"/>
                </a:cubicBezTo>
                <a:cubicBezTo>
                  <a:pt x="292" y="122"/>
                  <a:pt x="292" y="122"/>
                  <a:pt x="291" y="123"/>
                </a:cubicBezTo>
                <a:cubicBezTo>
                  <a:pt x="291" y="123"/>
                  <a:pt x="291" y="123"/>
                  <a:pt x="291" y="122"/>
                </a:cubicBezTo>
                <a:cubicBezTo>
                  <a:pt x="290" y="122"/>
                  <a:pt x="290" y="123"/>
                  <a:pt x="290" y="123"/>
                </a:cubicBezTo>
                <a:cubicBezTo>
                  <a:pt x="290" y="123"/>
                  <a:pt x="289" y="123"/>
                  <a:pt x="289" y="123"/>
                </a:cubicBezTo>
                <a:cubicBezTo>
                  <a:pt x="289" y="123"/>
                  <a:pt x="288" y="124"/>
                  <a:pt x="288" y="124"/>
                </a:cubicBezTo>
                <a:cubicBezTo>
                  <a:pt x="288" y="125"/>
                  <a:pt x="287" y="125"/>
                  <a:pt x="287" y="125"/>
                </a:cubicBezTo>
                <a:cubicBezTo>
                  <a:pt x="287" y="125"/>
                  <a:pt x="287" y="126"/>
                  <a:pt x="287" y="126"/>
                </a:cubicBezTo>
                <a:cubicBezTo>
                  <a:pt x="286" y="126"/>
                  <a:pt x="286" y="126"/>
                  <a:pt x="286" y="126"/>
                </a:cubicBezTo>
                <a:cubicBezTo>
                  <a:pt x="285" y="126"/>
                  <a:pt x="285" y="126"/>
                  <a:pt x="285" y="126"/>
                </a:cubicBezTo>
                <a:cubicBezTo>
                  <a:pt x="285" y="127"/>
                  <a:pt x="285" y="128"/>
                  <a:pt x="285" y="128"/>
                </a:cubicBezTo>
                <a:cubicBezTo>
                  <a:pt x="285" y="128"/>
                  <a:pt x="285" y="128"/>
                  <a:pt x="285" y="128"/>
                </a:cubicBezTo>
                <a:cubicBezTo>
                  <a:pt x="285" y="129"/>
                  <a:pt x="285" y="129"/>
                  <a:pt x="285" y="129"/>
                </a:cubicBezTo>
                <a:cubicBezTo>
                  <a:pt x="286" y="128"/>
                  <a:pt x="286" y="128"/>
                  <a:pt x="286" y="128"/>
                </a:cubicBezTo>
                <a:cubicBezTo>
                  <a:pt x="286" y="128"/>
                  <a:pt x="286" y="128"/>
                  <a:pt x="286" y="128"/>
                </a:cubicBezTo>
                <a:cubicBezTo>
                  <a:pt x="286" y="128"/>
                  <a:pt x="286" y="129"/>
                  <a:pt x="286" y="130"/>
                </a:cubicBezTo>
                <a:cubicBezTo>
                  <a:pt x="287" y="129"/>
                  <a:pt x="288" y="128"/>
                  <a:pt x="288" y="128"/>
                </a:cubicBezTo>
                <a:cubicBezTo>
                  <a:pt x="288" y="128"/>
                  <a:pt x="288" y="128"/>
                  <a:pt x="288" y="128"/>
                </a:cubicBezTo>
                <a:cubicBezTo>
                  <a:pt x="288" y="128"/>
                  <a:pt x="288" y="129"/>
                  <a:pt x="288" y="129"/>
                </a:cubicBezTo>
                <a:cubicBezTo>
                  <a:pt x="289" y="130"/>
                  <a:pt x="288" y="130"/>
                  <a:pt x="289" y="129"/>
                </a:cubicBezTo>
                <a:cubicBezTo>
                  <a:pt x="289" y="130"/>
                  <a:pt x="289" y="130"/>
                  <a:pt x="290" y="130"/>
                </a:cubicBezTo>
                <a:cubicBezTo>
                  <a:pt x="290" y="130"/>
                  <a:pt x="290" y="131"/>
                  <a:pt x="289" y="131"/>
                </a:cubicBezTo>
                <a:cubicBezTo>
                  <a:pt x="289" y="131"/>
                  <a:pt x="288" y="131"/>
                  <a:pt x="287" y="131"/>
                </a:cubicBezTo>
                <a:cubicBezTo>
                  <a:pt x="287" y="131"/>
                  <a:pt x="287" y="130"/>
                  <a:pt x="287" y="130"/>
                </a:cubicBezTo>
                <a:cubicBezTo>
                  <a:pt x="287" y="130"/>
                  <a:pt x="286" y="130"/>
                  <a:pt x="286" y="131"/>
                </a:cubicBezTo>
                <a:cubicBezTo>
                  <a:pt x="286" y="130"/>
                  <a:pt x="286" y="130"/>
                  <a:pt x="286" y="130"/>
                </a:cubicBezTo>
                <a:cubicBezTo>
                  <a:pt x="285" y="130"/>
                  <a:pt x="285" y="131"/>
                  <a:pt x="285" y="131"/>
                </a:cubicBezTo>
                <a:cubicBezTo>
                  <a:pt x="284" y="131"/>
                  <a:pt x="284" y="131"/>
                  <a:pt x="284" y="131"/>
                </a:cubicBezTo>
                <a:cubicBezTo>
                  <a:pt x="285" y="131"/>
                  <a:pt x="285" y="131"/>
                  <a:pt x="285" y="130"/>
                </a:cubicBezTo>
                <a:cubicBezTo>
                  <a:pt x="284" y="130"/>
                  <a:pt x="284" y="130"/>
                  <a:pt x="284" y="130"/>
                </a:cubicBezTo>
                <a:cubicBezTo>
                  <a:pt x="284" y="129"/>
                  <a:pt x="284" y="129"/>
                  <a:pt x="284" y="129"/>
                </a:cubicBezTo>
                <a:cubicBezTo>
                  <a:pt x="284" y="128"/>
                  <a:pt x="284" y="128"/>
                  <a:pt x="284" y="128"/>
                </a:cubicBezTo>
                <a:cubicBezTo>
                  <a:pt x="284" y="128"/>
                  <a:pt x="284" y="128"/>
                  <a:pt x="284" y="128"/>
                </a:cubicBezTo>
                <a:cubicBezTo>
                  <a:pt x="283" y="129"/>
                  <a:pt x="283" y="129"/>
                  <a:pt x="282" y="130"/>
                </a:cubicBezTo>
                <a:cubicBezTo>
                  <a:pt x="282" y="130"/>
                  <a:pt x="282" y="130"/>
                  <a:pt x="282" y="130"/>
                </a:cubicBezTo>
                <a:cubicBezTo>
                  <a:pt x="282" y="131"/>
                  <a:pt x="282" y="131"/>
                  <a:pt x="282" y="131"/>
                </a:cubicBezTo>
                <a:cubicBezTo>
                  <a:pt x="282" y="132"/>
                  <a:pt x="281" y="132"/>
                  <a:pt x="281" y="133"/>
                </a:cubicBezTo>
                <a:cubicBezTo>
                  <a:pt x="281" y="133"/>
                  <a:pt x="281" y="133"/>
                  <a:pt x="281" y="133"/>
                </a:cubicBezTo>
                <a:cubicBezTo>
                  <a:pt x="281" y="132"/>
                  <a:pt x="281" y="131"/>
                  <a:pt x="282" y="131"/>
                </a:cubicBezTo>
                <a:cubicBezTo>
                  <a:pt x="282" y="131"/>
                  <a:pt x="282" y="131"/>
                  <a:pt x="282" y="131"/>
                </a:cubicBezTo>
                <a:cubicBezTo>
                  <a:pt x="281" y="131"/>
                  <a:pt x="281" y="131"/>
                  <a:pt x="280" y="131"/>
                </a:cubicBezTo>
                <a:cubicBezTo>
                  <a:pt x="280" y="132"/>
                  <a:pt x="280" y="133"/>
                  <a:pt x="281" y="133"/>
                </a:cubicBezTo>
                <a:cubicBezTo>
                  <a:pt x="281" y="133"/>
                  <a:pt x="281" y="133"/>
                  <a:pt x="281" y="133"/>
                </a:cubicBezTo>
                <a:cubicBezTo>
                  <a:pt x="280" y="134"/>
                  <a:pt x="279" y="134"/>
                  <a:pt x="279" y="133"/>
                </a:cubicBezTo>
                <a:cubicBezTo>
                  <a:pt x="279" y="133"/>
                  <a:pt x="279" y="133"/>
                  <a:pt x="279" y="133"/>
                </a:cubicBezTo>
                <a:cubicBezTo>
                  <a:pt x="279" y="134"/>
                  <a:pt x="279" y="135"/>
                  <a:pt x="279" y="136"/>
                </a:cubicBezTo>
                <a:cubicBezTo>
                  <a:pt x="279" y="136"/>
                  <a:pt x="279" y="136"/>
                  <a:pt x="279" y="136"/>
                </a:cubicBezTo>
                <a:cubicBezTo>
                  <a:pt x="280" y="136"/>
                  <a:pt x="280" y="136"/>
                  <a:pt x="280" y="136"/>
                </a:cubicBezTo>
                <a:cubicBezTo>
                  <a:pt x="280" y="137"/>
                  <a:pt x="280" y="137"/>
                  <a:pt x="280" y="138"/>
                </a:cubicBezTo>
                <a:cubicBezTo>
                  <a:pt x="280" y="138"/>
                  <a:pt x="280" y="138"/>
                  <a:pt x="280" y="138"/>
                </a:cubicBezTo>
                <a:cubicBezTo>
                  <a:pt x="279" y="138"/>
                  <a:pt x="279" y="138"/>
                  <a:pt x="279" y="138"/>
                </a:cubicBezTo>
                <a:cubicBezTo>
                  <a:pt x="279" y="138"/>
                  <a:pt x="279" y="138"/>
                  <a:pt x="280" y="138"/>
                </a:cubicBezTo>
                <a:cubicBezTo>
                  <a:pt x="280" y="139"/>
                  <a:pt x="280" y="139"/>
                  <a:pt x="280" y="139"/>
                </a:cubicBezTo>
                <a:cubicBezTo>
                  <a:pt x="279" y="139"/>
                  <a:pt x="279" y="139"/>
                  <a:pt x="278" y="138"/>
                </a:cubicBezTo>
                <a:cubicBezTo>
                  <a:pt x="278" y="138"/>
                  <a:pt x="277" y="138"/>
                  <a:pt x="277" y="137"/>
                </a:cubicBezTo>
                <a:cubicBezTo>
                  <a:pt x="277" y="137"/>
                  <a:pt x="277" y="137"/>
                  <a:pt x="277" y="137"/>
                </a:cubicBezTo>
                <a:cubicBezTo>
                  <a:pt x="278" y="136"/>
                  <a:pt x="278" y="136"/>
                  <a:pt x="278" y="136"/>
                </a:cubicBezTo>
                <a:cubicBezTo>
                  <a:pt x="279" y="135"/>
                  <a:pt x="278" y="135"/>
                  <a:pt x="279" y="135"/>
                </a:cubicBezTo>
                <a:cubicBezTo>
                  <a:pt x="279" y="134"/>
                  <a:pt x="278" y="134"/>
                  <a:pt x="278" y="134"/>
                </a:cubicBezTo>
                <a:cubicBezTo>
                  <a:pt x="278" y="134"/>
                  <a:pt x="277" y="134"/>
                  <a:pt x="277" y="134"/>
                </a:cubicBezTo>
                <a:cubicBezTo>
                  <a:pt x="277" y="134"/>
                  <a:pt x="277" y="134"/>
                  <a:pt x="277" y="134"/>
                </a:cubicBezTo>
                <a:cubicBezTo>
                  <a:pt x="277" y="135"/>
                  <a:pt x="276" y="135"/>
                  <a:pt x="276" y="136"/>
                </a:cubicBezTo>
                <a:cubicBezTo>
                  <a:pt x="276" y="136"/>
                  <a:pt x="277" y="136"/>
                  <a:pt x="277" y="137"/>
                </a:cubicBezTo>
                <a:cubicBezTo>
                  <a:pt x="276" y="137"/>
                  <a:pt x="275" y="137"/>
                  <a:pt x="275" y="137"/>
                </a:cubicBezTo>
                <a:cubicBezTo>
                  <a:pt x="274" y="137"/>
                  <a:pt x="275" y="137"/>
                  <a:pt x="274" y="137"/>
                </a:cubicBezTo>
                <a:cubicBezTo>
                  <a:pt x="274" y="138"/>
                  <a:pt x="274" y="138"/>
                  <a:pt x="275" y="138"/>
                </a:cubicBezTo>
                <a:cubicBezTo>
                  <a:pt x="274" y="139"/>
                  <a:pt x="274" y="138"/>
                  <a:pt x="273" y="140"/>
                </a:cubicBezTo>
                <a:cubicBezTo>
                  <a:pt x="272" y="140"/>
                  <a:pt x="272" y="140"/>
                  <a:pt x="272" y="140"/>
                </a:cubicBezTo>
                <a:cubicBezTo>
                  <a:pt x="272" y="141"/>
                  <a:pt x="272" y="141"/>
                  <a:pt x="272" y="141"/>
                </a:cubicBezTo>
                <a:cubicBezTo>
                  <a:pt x="271" y="141"/>
                  <a:pt x="270" y="141"/>
                  <a:pt x="270" y="142"/>
                </a:cubicBezTo>
                <a:cubicBezTo>
                  <a:pt x="270" y="142"/>
                  <a:pt x="270" y="142"/>
                  <a:pt x="270" y="142"/>
                </a:cubicBezTo>
                <a:cubicBezTo>
                  <a:pt x="269" y="142"/>
                  <a:pt x="269" y="142"/>
                  <a:pt x="269" y="142"/>
                </a:cubicBezTo>
                <a:cubicBezTo>
                  <a:pt x="268" y="142"/>
                  <a:pt x="267" y="143"/>
                  <a:pt x="266" y="144"/>
                </a:cubicBezTo>
                <a:cubicBezTo>
                  <a:pt x="266" y="144"/>
                  <a:pt x="266" y="145"/>
                  <a:pt x="267" y="145"/>
                </a:cubicBezTo>
                <a:cubicBezTo>
                  <a:pt x="267" y="146"/>
                  <a:pt x="265" y="146"/>
                  <a:pt x="264" y="147"/>
                </a:cubicBezTo>
                <a:cubicBezTo>
                  <a:pt x="264" y="147"/>
                  <a:pt x="264" y="148"/>
                  <a:pt x="263" y="148"/>
                </a:cubicBezTo>
                <a:cubicBezTo>
                  <a:pt x="263" y="149"/>
                  <a:pt x="264" y="149"/>
                  <a:pt x="264" y="149"/>
                </a:cubicBezTo>
                <a:cubicBezTo>
                  <a:pt x="264" y="150"/>
                  <a:pt x="264" y="150"/>
                  <a:pt x="263" y="150"/>
                </a:cubicBezTo>
                <a:cubicBezTo>
                  <a:pt x="263" y="150"/>
                  <a:pt x="263" y="150"/>
                  <a:pt x="262" y="149"/>
                </a:cubicBezTo>
                <a:cubicBezTo>
                  <a:pt x="261" y="149"/>
                  <a:pt x="261" y="150"/>
                  <a:pt x="260" y="150"/>
                </a:cubicBezTo>
                <a:cubicBezTo>
                  <a:pt x="260" y="149"/>
                  <a:pt x="260" y="149"/>
                  <a:pt x="260" y="149"/>
                </a:cubicBezTo>
                <a:cubicBezTo>
                  <a:pt x="260" y="149"/>
                  <a:pt x="260" y="149"/>
                  <a:pt x="260" y="149"/>
                </a:cubicBezTo>
                <a:cubicBezTo>
                  <a:pt x="259" y="149"/>
                  <a:pt x="256" y="152"/>
                  <a:pt x="255" y="152"/>
                </a:cubicBezTo>
                <a:cubicBezTo>
                  <a:pt x="255" y="153"/>
                  <a:pt x="255" y="153"/>
                  <a:pt x="255" y="154"/>
                </a:cubicBezTo>
                <a:cubicBezTo>
                  <a:pt x="255" y="154"/>
                  <a:pt x="254" y="154"/>
                  <a:pt x="254" y="153"/>
                </a:cubicBezTo>
                <a:cubicBezTo>
                  <a:pt x="253" y="154"/>
                  <a:pt x="253" y="154"/>
                  <a:pt x="253" y="155"/>
                </a:cubicBezTo>
                <a:cubicBezTo>
                  <a:pt x="253" y="155"/>
                  <a:pt x="253" y="155"/>
                  <a:pt x="253" y="155"/>
                </a:cubicBezTo>
                <a:cubicBezTo>
                  <a:pt x="253" y="154"/>
                  <a:pt x="253" y="154"/>
                  <a:pt x="253" y="154"/>
                </a:cubicBezTo>
                <a:cubicBezTo>
                  <a:pt x="252" y="154"/>
                  <a:pt x="252" y="154"/>
                  <a:pt x="252" y="154"/>
                </a:cubicBezTo>
                <a:cubicBezTo>
                  <a:pt x="252" y="154"/>
                  <a:pt x="252" y="154"/>
                  <a:pt x="253" y="153"/>
                </a:cubicBezTo>
                <a:cubicBezTo>
                  <a:pt x="253" y="153"/>
                  <a:pt x="252" y="152"/>
                  <a:pt x="253" y="152"/>
                </a:cubicBezTo>
                <a:cubicBezTo>
                  <a:pt x="253" y="151"/>
                  <a:pt x="253" y="151"/>
                  <a:pt x="253" y="151"/>
                </a:cubicBezTo>
                <a:cubicBezTo>
                  <a:pt x="253" y="151"/>
                  <a:pt x="253" y="151"/>
                  <a:pt x="252" y="151"/>
                </a:cubicBezTo>
                <a:cubicBezTo>
                  <a:pt x="252" y="151"/>
                  <a:pt x="252" y="151"/>
                  <a:pt x="252" y="151"/>
                </a:cubicBezTo>
                <a:cubicBezTo>
                  <a:pt x="252" y="152"/>
                  <a:pt x="252" y="152"/>
                  <a:pt x="252" y="152"/>
                </a:cubicBezTo>
                <a:cubicBezTo>
                  <a:pt x="252" y="152"/>
                  <a:pt x="252" y="152"/>
                  <a:pt x="252" y="152"/>
                </a:cubicBezTo>
                <a:cubicBezTo>
                  <a:pt x="252" y="152"/>
                  <a:pt x="252" y="152"/>
                  <a:pt x="252" y="152"/>
                </a:cubicBezTo>
                <a:cubicBezTo>
                  <a:pt x="251" y="151"/>
                  <a:pt x="251" y="152"/>
                  <a:pt x="251" y="151"/>
                </a:cubicBezTo>
                <a:cubicBezTo>
                  <a:pt x="252" y="151"/>
                  <a:pt x="252" y="151"/>
                  <a:pt x="252" y="150"/>
                </a:cubicBezTo>
                <a:cubicBezTo>
                  <a:pt x="253" y="150"/>
                  <a:pt x="253" y="151"/>
                  <a:pt x="254" y="150"/>
                </a:cubicBezTo>
                <a:cubicBezTo>
                  <a:pt x="254" y="150"/>
                  <a:pt x="254" y="150"/>
                  <a:pt x="254" y="151"/>
                </a:cubicBezTo>
                <a:cubicBezTo>
                  <a:pt x="254" y="151"/>
                  <a:pt x="254" y="151"/>
                  <a:pt x="254" y="151"/>
                </a:cubicBezTo>
                <a:cubicBezTo>
                  <a:pt x="254" y="150"/>
                  <a:pt x="254" y="150"/>
                  <a:pt x="254" y="150"/>
                </a:cubicBezTo>
                <a:cubicBezTo>
                  <a:pt x="254" y="150"/>
                  <a:pt x="255" y="150"/>
                  <a:pt x="255" y="150"/>
                </a:cubicBezTo>
                <a:cubicBezTo>
                  <a:pt x="255" y="149"/>
                  <a:pt x="255" y="149"/>
                  <a:pt x="255" y="149"/>
                </a:cubicBezTo>
                <a:cubicBezTo>
                  <a:pt x="256" y="149"/>
                  <a:pt x="256" y="149"/>
                  <a:pt x="256" y="148"/>
                </a:cubicBezTo>
                <a:cubicBezTo>
                  <a:pt x="257" y="148"/>
                  <a:pt x="256" y="148"/>
                  <a:pt x="257" y="147"/>
                </a:cubicBezTo>
                <a:cubicBezTo>
                  <a:pt x="257" y="147"/>
                  <a:pt x="258" y="147"/>
                  <a:pt x="258" y="147"/>
                </a:cubicBezTo>
                <a:cubicBezTo>
                  <a:pt x="259" y="146"/>
                  <a:pt x="259" y="145"/>
                  <a:pt x="259" y="144"/>
                </a:cubicBezTo>
                <a:cubicBezTo>
                  <a:pt x="260" y="144"/>
                  <a:pt x="261" y="144"/>
                  <a:pt x="261" y="143"/>
                </a:cubicBezTo>
                <a:cubicBezTo>
                  <a:pt x="262" y="142"/>
                  <a:pt x="262" y="141"/>
                  <a:pt x="264" y="140"/>
                </a:cubicBezTo>
                <a:cubicBezTo>
                  <a:pt x="264" y="139"/>
                  <a:pt x="263" y="138"/>
                  <a:pt x="264" y="137"/>
                </a:cubicBezTo>
                <a:cubicBezTo>
                  <a:pt x="264" y="137"/>
                  <a:pt x="264" y="137"/>
                  <a:pt x="263" y="137"/>
                </a:cubicBezTo>
                <a:cubicBezTo>
                  <a:pt x="263" y="137"/>
                  <a:pt x="263" y="137"/>
                  <a:pt x="262" y="137"/>
                </a:cubicBezTo>
                <a:cubicBezTo>
                  <a:pt x="262" y="137"/>
                  <a:pt x="262" y="136"/>
                  <a:pt x="262" y="136"/>
                </a:cubicBezTo>
                <a:cubicBezTo>
                  <a:pt x="261" y="136"/>
                  <a:pt x="261" y="136"/>
                  <a:pt x="261" y="136"/>
                </a:cubicBezTo>
                <a:cubicBezTo>
                  <a:pt x="261" y="136"/>
                  <a:pt x="261" y="135"/>
                  <a:pt x="261" y="135"/>
                </a:cubicBezTo>
                <a:cubicBezTo>
                  <a:pt x="262" y="135"/>
                  <a:pt x="264" y="136"/>
                  <a:pt x="264" y="136"/>
                </a:cubicBezTo>
                <a:cubicBezTo>
                  <a:pt x="265" y="136"/>
                  <a:pt x="265" y="136"/>
                  <a:pt x="265" y="136"/>
                </a:cubicBezTo>
                <a:cubicBezTo>
                  <a:pt x="265" y="135"/>
                  <a:pt x="265" y="135"/>
                  <a:pt x="265" y="134"/>
                </a:cubicBezTo>
                <a:cubicBezTo>
                  <a:pt x="264" y="134"/>
                  <a:pt x="264" y="134"/>
                  <a:pt x="264" y="134"/>
                </a:cubicBezTo>
                <a:cubicBezTo>
                  <a:pt x="264" y="134"/>
                  <a:pt x="265" y="134"/>
                  <a:pt x="265" y="134"/>
                </a:cubicBezTo>
                <a:cubicBezTo>
                  <a:pt x="265" y="134"/>
                  <a:pt x="265" y="134"/>
                  <a:pt x="264" y="134"/>
                </a:cubicBezTo>
                <a:cubicBezTo>
                  <a:pt x="264" y="133"/>
                  <a:pt x="264" y="133"/>
                  <a:pt x="264" y="133"/>
                </a:cubicBezTo>
                <a:cubicBezTo>
                  <a:pt x="264" y="133"/>
                  <a:pt x="264" y="134"/>
                  <a:pt x="264" y="134"/>
                </a:cubicBezTo>
                <a:cubicBezTo>
                  <a:pt x="264" y="134"/>
                  <a:pt x="264" y="134"/>
                  <a:pt x="264" y="133"/>
                </a:cubicBezTo>
                <a:cubicBezTo>
                  <a:pt x="264" y="132"/>
                  <a:pt x="264" y="132"/>
                  <a:pt x="265" y="131"/>
                </a:cubicBezTo>
                <a:cubicBezTo>
                  <a:pt x="264" y="131"/>
                  <a:pt x="264" y="131"/>
                  <a:pt x="264" y="131"/>
                </a:cubicBezTo>
                <a:cubicBezTo>
                  <a:pt x="264" y="131"/>
                  <a:pt x="264" y="131"/>
                  <a:pt x="264" y="131"/>
                </a:cubicBezTo>
                <a:cubicBezTo>
                  <a:pt x="265" y="130"/>
                  <a:pt x="265" y="130"/>
                  <a:pt x="266" y="129"/>
                </a:cubicBezTo>
                <a:cubicBezTo>
                  <a:pt x="266" y="129"/>
                  <a:pt x="266" y="129"/>
                  <a:pt x="266" y="129"/>
                </a:cubicBezTo>
                <a:cubicBezTo>
                  <a:pt x="266" y="129"/>
                  <a:pt x="266" y="129"/>
                  <a:pt x="266" y="129"/>
                </a:cubicBezTo>
                <a:cubicBezTo>
                  <a:pt x="266" y="129"/>
                  <a:pt x="266" y="129"/>
                  <a:pt x="265" y="129"/>
                </a:cubicBezTo>
                <a:cubicBezTo>
                  <a:pt x="265" y="128"/>
                  <a:pt x="265" y="128"/>
                  <a:pt x="264" y="128"/>
                </a:cubicBezTo>
                <a:cubicBezTo>
                  <a:pt x="264" y="128"/>
                  <a:pt x="264" y="128"/>
                  <a:pt x="264" y="128"/>
                </a:cubicBezTo>
                <a:cubicBezTo>
                  <a:pt x="264" y="128"/>
                  <a:pt x="264" y="128"/>
                  <a:pt x="264" y="128"/>
                </a:cubicBezTo>
                <a:cubicBezTo>
                  <a:pt x="264" y="127"/>
                  <a:pt x="264" y="127"/>
                  <a:pt x="264" y="127"/>
                </a:cubicBezTo>
                <a:cubicBezTo>
                  <a:pt x="265" y="128"/>
                  <a:pt x="265" y="128"/>
                  <a:pt x="266" y="128"/>
                </a:cubicBezTo>
                <a:cubicBezTo>
                  <a:pt x="266" y="128"/>
                  <a:pt x="266" y="127"/>
                  <a:pt x="266" y="127"/>
                </a:cubicBezTo>
                <a:cubicBezTo>
                  <a:pt x="266" y="127"/>
                  <a:pt x="266" y="127"/>
                  <a:pt x="266" y="127"/>
                </a:cubicBezTo>
                <a:cubicBezTo>
                  <a:pt x="267" y="127"/>
                  <a:pt x="267" y="127"/>
                  <a:pt x="268" y="128"/>
                </a:cubicBezTo>
                <a:cubicBezTo>
                  <a:pt x="268" y="128"/>
                  <a:pt x="268" y="128"/>
                  <a:pt x="268" y="128"/>
                </a:cubicBezTo>
                <a:cubicBezTo>
                  <a:pt x="268" y="127"/>
                  <a:pt x="268" y="128"/>
                  <a:pt x="268" y="127"/>
                </a:cubicBezTo>
                <a:cubicBezTo>
                  <a:pt x="268" y="127"/>
                  <a:pt x="269" y="127"/>
                  <a:pt x="269" y="127"/>
                </a:cubicBezTo>
                <a:cubicBezTo>
                  <a:pt x="270" y="126"/>
                  <a:pt x="269" y="125"/>
                  <a:pt x="270" y="125"/>
                </a:cubicBezTo>
                <a:cubicBezTo>
                  <a:pt x="270" y="125"/>
                  <a:pt x="271" y="124"/>
                  <a:pt x="271" y="124"/>
                </a:cubicBezTo>
                <a:cubicBezTo>
                  <a:pt x="271" y="124"/>
                  <a:pt x="271" y="125"/>
                  <a:pt x="271" y="125"/>
                </a:cubicBezTo>
                <a:cubicBezTo>
                  <a:pt x="271" y="125"/>
                  <a:pt x="271" y="125"/>
                  <a:pt x="271" y="125"/>
                </a:cubicBezTo>
                <a:cubicBezTo>
                  <a:pt x="272" y="125"/>
                  <a:pt x="272" y="125"/>
                  <a:pt x="272" y="125"/>
                </a:cubicBezTo>
                <a:cubicBezTo>
                  <a:pt x="272" y="125"/>
                  <a:pt x="272" y="125"/>
                  <a:pt x="272" y="125"/>
                </a:cubicBezTo>
                <a:cubicBezTo>
                  <a:pt x="272" y="125"/>
                  <a:pt x="273" y="123"/>
                  <a:pt x="273" y="123"/>
                </a:cubicBezTo>
                <a:cubicBezTo>
                  <a:pt x="273" y="123"/>
                  <a:pt x="273" y="123"/>
                  <a:pt x="273" y="123"/>
                </a:cubicBezTo>
                <a:cubicBezTo>
                  <a:pt x="273" y="122"/>
                  <a:pt x="273" y="122"/>
                  <a:pt x="273" y="122"/>
                </a:cubicBezTo>
                <a:cubicBezTo>
                  <a:pt x="274" y="122"/>
                  <a:pt x="274" y="122"/>
                  <a:pt x="274" y="122"/>
                </a:cubicBezTo>
                <a:cubicBezTo>
                  <a:pt x="274" y="122"/>
                  <a:pt x="274" y="122"/>
                  <a:pt x="274" y="122"/>
                </a:cubicBezTo>
                <a:cubicBezTo>
                  <a:pt x="274" y="122"/>
                  <a:pt x="274" y="122"/>
                  <a:pt x="274" y="122"/>
                </a:cubicBezTo>
                <a:cubicBezTo>
                  <a:pt x="274" y="122"/>
                  <a:pt x="274" y="122"/>
                  <a:pt x="274" y="122"/>
                </a:cubicBezTo>
                <a:cubicBezTo>
                  <a:pt x="274" y="121"/>
                  <a:pt x="275" y="121"/>
                  <a:pt x="275" y="121"/>
                </a:cubicBezTo>
                <a:cubicBezTo>
                  <a:pt x="275" y="122"/>
                  <a:pt x="275" y="122"/>
                  <a:pt x="275" y="122"/>
                </a:cubicBezTo>
                <a:cubicBezTo>
                  <a:pt x="275" y="121"/>
                  <a:pt x="275" y="121"/>
                  <a:pt x="276" y="121"/>
                </a:cubicBezTo>
                <a:cubicBezTo>
                  <a:pt x="276" y="121"/>
                  <a:pt x="276" y="121"/>
                  <a:pt x="276" y="121"/>
                </a:cubicBezTo>
                <a:cubicBezTo>
                  <a:pt x="276" y="120"/>
                  <a:pt x="276" y="120"/>
                  <a:pt x="276" y="120"/>
                </a:cubicBezTo>
                <a:cubicBezTo>
                  <a:pt x="276" y="119"/>
                  <a:pt x="276" y="118"/>
                  <a:pt x="276" y="118"/>
                </a:cubicBezTo>
                <a:cubicBezTo>
                  <a:pt x="275" y="118"/>
                  <a:pt x="276" y="117"/>
                  <a:pt x="276" y="117"/>
                </a:cubicBezTo>
                <a:cubicBezTo>
                  <a:pt x="276" y="117"/>
                  <a:pt x="276" y="117"/>
                  <a:pt x="277" y="117"/>
                </a:cubicBezTo>
                <a:cubicBezTo>
                  <a:pt x="277" y="116"/>
                  <a:pt x="277" y="116"/>
                  <a:pt x="277" y="115"/>
                </a:cubicBezTo>
                <a:cubicBezTo>
                  <a:pt x="278" y="115"/>
                  <a:pt x="278" y="115"/>
                  <a:pt x="278" y="115"/>
                </a:cubicBezTo>
                <a:cubicBezTo>
                  <a:pt x="278" y="115"/>
                  <a:pt x="278" y="115"/>
                  <a:pt x="277" y="115"/>
                </a:cubicBezTo>
                <a:cubicBezTo>
                  <a:pt x="278" y="116"/>
                  <a:pt x="277" y="116"/>
                  <a:pt x="278" y="116"/>
                </a:cubicBezTo>
                <a:cubicBezTo>
                  <a:pt x="278" y="117"/>
                  <a:pt x="277" y="117"/>
                  <a:pt x="277" y="118"/>
                </a:cubicBezTo>
                <a:cubicBezTo>
                  <a:pt x="277" y="119"/>
                  <a:pt x="277" y="119"/>
                  <a:pt x="277" y="119"/>
                </a:cubicBezTo>
                <a:cubicBezTo>
                  <a:pt x="278" y="119"/>
                  <a:pt x="278" y="118"/>
                  <a:pt x="278" y="117"/>
                </a:cubicBezTo>
                <a:cubicBezTo>
                  <a:pt x="279" y="117"/>
                  <a:pt x="279" y="117"/>
                  <a:pt x="279" y="117"/>
                </a:cubicBezTo>
                <a:cubicBezTo>
                  <a:pt x="280" y="117"/>
                  <a:pt x="280" y="116"/>
                  <a:pt x="281" y="116"/>
                </a:cubicBezTo>
                <a:cubicBezTo>
                  <a:pt x="280" y="116"/>
                  <a:pt x="280" y="116"/>
                  <a:pt x="280" y="116"/>
                </a:cubicBezTo>
                <a:cubicBezTo>
                  <a:pt x="280" y="115"/>
                  <a:pt x="280" y="115"/>
                  <a:pt x="280" y="115"/>
                </a:cubicBezTo>
                <a:cubicBezTo>
                  <a:pt x="281" y="115"/>
                  <a:pt x="281" y="115"/>
                  <a:pt x="281" y="116"/>
                </a:cubicBezTo>
                <a:cubicBezTo>
                  <a:pt x="282" y="116"/>
                  <a:pt x="282" y="116"/>
                  <a:pt x="282" y="116"/>
                </a:cubicBezTo>
                <a:cubicBezTo>
                  <a:pt x="281" y="115"/>
                  <a:pt x="281" y="114"/>
                  <a:pt x="281" y="114"/>
                </a:cubicBezTo>
                <a:cubicBezTo>
                  <a:pt x="281" y="114"/>
                  <a:pt x="281" y="114"/>
                  <a:pt x="281" y="114"/>
                </a:cubicBezTo>
                <a:cubicBezTo>
                  <a:pt x="281" y="114"/>
                  <a:pt x="283" y="114"/>
                  <a:pt x="283" y="115"/>
                </a:cubicBezTo>
                <a:cubicBezTo>
                  <a:pt x="283" y="115"/>
                  <a:pt x="283" y="115"/>
                  <a:pt x="283" y="115"/>
                </a:cubicBezTo>
                <a:cubicBezTo>
                  <a:pt x="283" y="114"/>
                  <a:pt x="283" y="114"/>
                  <a:pt x="283" y="114"/>
                </a:cubicBezTo>
                <a:cubicBezTo>
                  <a:pt x="284" y="114"/>
                  <a:pt x="284" y="114"/>
                  <a:pt x="284" y="114"/>
                </a:cubicBezTo>
                <a:cubicBezTo>
                  <a:pt x="283" y="113"/>
                  <a:pt x="283" y="113"/>
                  <a:pt x="284" y="112"/>
                </a:cubicBezTo>
                <a:cubicBezTo>
                  <a:pt x="284" y="112"/>
                  <a:pt x="284" y="112"/>
                  <a:pt x="284" y="112"/>
                </a:cubicBezTo>
                <a:cubicBezTo>
                  <a:pt x="284" y="112"/>
                  <a:pt x="284" y="112"/>
                  <a:pt x="284" y="113"/>
                </a:cubicBezTo>
                <a:cubicBezTo>
                  <a:pt x="284" y="113"/>
                  <a:pt x="284" y="113"/>
                  <a:pt x="284" y="113"/>
                </a:cubicBezTo>
                <a:cubicBezTo>
                  <a:pt x="284" y="113"/>
                  <a:pt x="284" y="113"/>
                  <a:pt x="284" y="113"/>
                </a:cubicBezTo>
                <a:cubicBezTo>
                  <a:pt x="284" y="113"/>
                  <a:pt x="284" y="113"/>
                  <a:pt x="284" y="113"/>
                </a:cubicBezTo>
                <a:cubicBezTo>
                  <a:pt x="285" y="113"/>
                  <a:pt x="285" y="112"/>
                  <a:pt x="284" y="112"/>
                </a:cubicBezTo>
                <a:cubicBezTo>
                  <a:pt x="285" y="112"/>
                  <a:pt x="285" y="112"/>
                  <a:pt x="285" y="112"/>
                </a:cubicBezTo>
                <a:cubicBezTo>
                  <a:pt x="285" y="111"/>
                  <a:pt x="285" y="111"/>
                  <a:pt x="285" y="111"/>
                </a:cubicBezTo>
                <a:cubicBezTo>
                  <a:pt x="285" y="109"/>
                  <a:pt x="285" y="109"/>
                  <a:pt x="284" y="109"/>
                </a:cubicBezTo>
                <a:cubicBezTo>
                  <a:pt x="284" y="109"/>
                  <a:pt x="284" y="109"/>
                  <a:pt x="284" y="109"/>
                </a:cubicBezTo>
                <a:cubicBezTo>
                  <a:pt x="284" y="108"/>
                  <a:pt x="284" y="108"/>
                  <a:pt x="285" y="107"/>
                </a:cubicBezTo>
                <a:cubicBezTo>
                  <a:pt x="285" y="107"/>
                  <a:pt x="285" y="107"/>
                  <a:pt x="284" y="107"/>
                </a:cubicBezTo>
                <a:cubicBezTo>
                  <a:pt x="284" y="106"/>
                  <a:pt x="284" y="107"/>
                  <a:pt x="284" y="106"/>
                </a:cubicBezTo>
                <a:cubicBezTo>
                  <a:pt x="284" y="107"/>
                  <a:pt x="284" y="106"/>
                  <a:pt x="284" y="107"/>
                </a:cubicBezTo>
                <a:cubicBezTo>
                  <a:pt x="284" y="107"/>
                  <a:pt x="284" y="107"/>
                  <a:pt x="284" y="108"/>
                </a:cubicBezTo>
                <a:cubicBezTo>
                  <a:pt x="282" y="108"/>
                  <a:pt x="281" y="109"/>
                  <a:pt x="280" y="109"/>
                </a:cubicBezTo>
                <a:cubicBezTo>
                  <a:pt x="280" y="110"/>
                  <a:pt x="280" y="110"/>
                  <a:pt x="280" y="111"/>
                </a:cubicBezTo>
                <a:cubicBezTo>
                  <a:pt x="280" y="111"/>
                  <a:pt x="279" y="112"/>
                  <a:pt x="278" y="112"/>
                </a:cubicBezTo>
                <a:cubicBezTo>
                  <a:pt x="278" y="111"/>
                  <a:pt x="278" y="111"/>
                  <a:pt x="278" y="111"/>
                </a:cubicBezTo>
                <a:cubicBezTo>
                  <a:pt x="278" y="110"/>
                  <a:pt x="279" y="110"/>
                  <a:pt x="280" y="110"/>
                </a:cubicBezTo>
                <a:cubicBezTo>
                  <a:pt x="279" y="110"/>
                  <a:pt x="279" y="109"/>
                  <a:pt x="279" y="109"/>
                </a:cubicBezTo>
                <a:cubicBezTo>
                  <a:pt x="279" y="107"/>
                  <a:pt x="280" y="105"/>
                  <a:pt x="281" y="104"/>
                </a:cubicBezTo>
                <a:cubicBezTo>
                  <a:pt x="281" y="103"/>
                  <a:pt x="281" y="104"/>
                  <a:pt x="282" y="104"/>
                </a:cubicBezTo>
                <a:cubicBezTo>
                  <a:pt x="282" y="103"/>
                  <a:pt x="282" y="102"/>
                  <a:pt x="282" y="101"/>
                </a:cubicBezTo>
                <a:cubicBezTo>
                  <a:pt x="283" y="101"/>
                  <a:pt x="283" y="100"/>
                  <a:pt x="284" y="100"/>
                </a:cubicBezTo>
                <a:cubicBezTo>
                  <a:pt x="285" y="100"/>
                  <a:pt x="285" y="99"/>
                  <a:pt x="284" y="99"/>
                </a:cubicBezTo>
                <a:cubicBezTo>
                  <a:pt x="284" y="98"/>
                  <a:pt x="284" y="98"/>
                  <a:pt x="284" y="98"/>
                </a:cubicBezTo>
                <a:cubicBezTo>
                  <a:pt x="284" y="98"/>
                  <a:pt x="284" y="98"/>
                  <a:pt x="284" y="98"/>
                </a:cubicBezTo>
                <a:cubicBezTo>
                  <a:pt x="284" y="98"/>
                  <a:pt x="284" y="98"/>
                  <a:pt x="284" y="98"/>
                </a:cubicBezTo>
                <a:cubicBezTo>
                  <a:pt x="283" y="97"/>
                  <a:pt x="283" y="98"/>
                  <a:pt x="283" y="97"/>
                </a:cubicBezTo>
                <a:cubicBezTo>
                  <a:pt x="283" y="97"/>
                  <a:pt x="283" y="97"/>
                  <a:pt x="284" y="96"/>
                </a:cubicBezTo>
                <a:cubicBezTo>
                  <a:pt x="284" y="96"/>
                  <a:pt x="284" y="96"/>
                  <a:pt x="285" y="96"/>
                </a:cubicBezTo>
                <a:cubicBezTo>
                  <a:pt x="285" y="96"/>
                  <a:pt x="285" y="96"/>
                  <a:pt x="285" y="96"/>
                </a:cubicBezTo>
                <a:cubicBezTo>
                  <a:pt x="285" y="96"/>
                  <a:pt x="285" y="97"/>
                  <a:pt x="285" y="97"/>
                </a:cubicBezTo>
                <a:cubicBezTo>
                  <a:pt x="285" y="97"/>
                  <a:pt x="285" y="97"/>
                  <a:pt x="285" y="97"/>
                </a:cubicBezTo>
                <a:cubicBezTo>
                  <a:pt x="285" y="98"/>
                  <a:pt x="285" y="98"/>
                  <a:pt x="285" y="98"/>
                </a:cubicBezTo>
                <a:cubicBezTo>
                  <a:pt x="285" y="98"/>
                  <a:pt x="285" y="97"/>
                  <a:pt x="285" y="97"/>
                </a:cubicBezTo>
                <a:cubicBezTo>
                  <a:pt x="286" y="96"/>
                  <a:pt x="286" y="96"/>
                  <a:pt x="287" y="96"/>
                </a:cubicBezTo>
                <a:cubicBezTo>
                  <a:pt x="287" y="95"/>
                  <a:pt x="287" y="95"/>
                  <a:pt x="287" y="95"/>
                </a:cubicBezTo>
                <a:cubicBezTo>
                  <a:pt x="287" y="95"/>
                  <a:pt x="287" y="95"/>
                  <a:pt x="287" y="95"/>
                </a:cubicBezTo>
                <a:cubicBezTo>
                  <a:pt x="287" y="95"/>
                  <a:pt x="287" y="95"/>
                  <a:pt x="287" y="95"/>
                </a:cubicBezTo>
                <a:cubicBezTo>
                  <a:pt x="287" y="95"/>
                  <a:pt x="287" y="95"/>
                  <a:pt x="287" y="95"/>
                </a:cubicBezTo>
                <a:cubicBezTo>
                  <a:pt x="288" y="94"/>
                  <a:pt x="288" y="94"/>
                  <a:pt x="288" y="93"/>
                </a:cubicBezTo>
                <a:cubicBezTo>
                  <a:pt x="287" y="93"/>
                  <a:pt x="287" y="93"/>
                  <a:pt x="287" y="94"/>
                </a:cubicBezTo>
                <a:cubicBezTo>
                  <a:pt x="287" y="94"/>
                  <a:pt x="287" y="94"/>
                  <a:pt x="287" y="94"/>
                </a:cubicBezTo>
                <a:cubicBezTo>
                  <a:pt x="287" y="93"/>
                  <a:pt x="287" y="92"/>
                  <a:pt x="287" y="92"/>
                </a:cubicBezTo>
                <a:cubicBezTo>
                  <a:pt x="288" y="91"/>
                  <a:pt x="287" y="91"/>
                  <a:pt x="287" y="91"/>
                </a:cubicBezTo>
                <a:cubicBezTo>
                  <a:pt x="287" y="91"/>
                  <a:pt x="287" y="91"/>
                  <a:pt x="287" y="91"/>
                </a:cubicBezTo>
                <a:cubicBezTo>
                  <a:pt x="288" y="91"/>
                  <a:pt x="287" y="91"/>
                  <a:pt x="288" y="91"/>
                </a:cubicBezTo>
                <a:cubicBezTo>
                  <a:pt x="288" y="91"/>
                  <a:pt x="288" y="91"/>
                  <a:pt x="288" y="90"/>
                </a:cubicBezTo>
                <a:cubicBezTo>
                  <a:pt x="288" y="91"/>
                  <a:pt x="289" y="91"/>
                  <a:pt x="289" y="91"/>
                </a:cubicBezTo>
                <a:cubicBezTo>
                  <a:pt x="289" y="91"/>
                  <a:pt x="289" y="91"/>
                  <a:pt x="289" y="91"/>
                </a:cubicBezTo>
                <a:cubicBezTo>
                  <a:pt x="289" y="91"/>
                  <a:pt x="289" y="91"/>
                  <a:pt x="289" y="91"/>
                </a:cubicBezTo>
                <a:cubicBezTo>
                  <a:pt x="289" y="91"/>
                  <a:pt x="289" y="91"/>
                  <a:pt x="290" y="90"/>
                </a:cubicBezTo>
                <a:cubicBezTo>
                  <a:pt x="290" y="90"/>
                  <a:pt x="290" y="90"/>
                  <a:pt x="290" y="90"/>
                </a:cubicBezTo>
                <a:cubicBezTo>
                  <a:pt x="290" y="91"/>
                  <a:pt x="290" y="91"/>
                  <a:pt x="290" y="91"/>
                </a:cubicBezTo>
                <a:cubicBezTo>
                  <a:pt x="290" y="91"/>
                  <a:pt x="290" y="91"/>
                  <a:pt x="290" y="91"/>
                </a:cubicBezTo>
                <a:cubicBezTo>
                  <a:pt x="291" y="90"/>
                  <a:pt x="291" y="90"/>
                  <a:pt x="291" y="89"/>
                </a:cubicBezTo>
                <a:cubicBezTo>
                  <a:pt x="290" y="89"/>
                  <a:pt x="290" y="89"/>
                  <a:pt x="290" y="89"/>
                </a:cubicBezTo>
                <a:cubicBezTo>
                  <a:pt x="290" y="89"/>
                  <a:pt x="290" y="87"/>
                  <a:pt x="291" y="87"/>
                </a:cubicBezTo>
                <a:cubicBezTo>
                  <a:pt x="290" y="87"/>
                  <a:pt x="290" y="87"/>
                  <a:pt x="290" y="87"/>
                </a:cubicBezTo>
                <a:cubicBezTo>
                  <a:pt x="290" y="86"/>
                  <a:pt x="290" y="86"/>
                  <a:pt x="290" y="86"/>
                </a:cubicBezTo>
                <a:cubicBezTo>
                  <a:pt x="290" y="87"/>
                  <a:pt x="287" y="89"/>
                  <a:pt x="287" y="89"/>
                </a:cubicBezTo>
                <a:cubicBezTo>
                  <a:pt x="287" y="89"/>
                  <a:pt x="287" y="89"/>
                  <a:pt x="287" y="90"/>
                </a:cubicBezTo>
                <a:cubicBezTo>
                  <a:pt x="287" y="90"/>
                  <a:pt x="287" y="90"/>
                  <a:pt x="287" y="90"/>
                </a:cubicBezTo>
                <a:cubicBezTo>
                  <a:pt x="287" y="90"/>
                  <a:pt x="285" y="91"/>
                  <a:pt x="285" y="91"/>
                </a:cubicBezTo>
                <a:cubicBezTo>
                  <a:pt x="285" y="91"/>
                  <a:pt x="285" y="92"/>
                  <a:pt x="285" y="92"/>
                </a:cubicBezTo>
                <a:cubicBezTo>
                  <a:pt x="285" y="92"/>
                  <a:pt x="285" y="92"/>
                  <a:pt x="284" y="93"/>
                </a:cubicBezTo>
                <a:cubicBezTo>
                  <a:pt x="284" y="92"/>
                  <a:pt x="284" y="93"/>
                  <a:pt x="284" y="92"/>
                </a:cubicBezTo>
                <a:cubicBezTo>
                  <a:pt x="284" y="92"/>
                  <a:pt x="284" y="92"/>
                  <a:pt x="284" y="92"/>
                </a:cubicBezTo>
                <a:cubicBezTo>
                  <a:pt x="284" y="92"/>
                  <a:pt x="284" y="92"/>
                  <a:pt x="284" y="93"/>
                </a:cubicBezTo>
                <a:cubicBezTo>
                  <a:pt x="283" y="93"/>
                  <a:pt x="283" y="93"/>
                  <a:pt x="283" y="93"/>
                </a:cubicBezTo>
                <a:cubicBezTo>
                  <a:pt x="283" y="91"/>
                  <a:pt x="283" y="91"/>
                  <a:pt x="283" y="91"/>
                </a:cubicBezTo>
                <a:cubicBezTo>
                  <a:pt x="283" y="91"/>
                  <a:pt x="283" y="91"/>
                  <a:pt x="283" y="90"/>
                </a:cubicBezTo>
                <a:cubicBezTo>
                  <a:pt x="283" y="90"/>
                  <a:pt x="283" y="90"/>
                  <a:pt x="283" y="90"/>
                </a:cubicBezTo>
                <a:cubicBezTo>
                  <a:pt x="282" y="90"/>
                  <a:pt x="282" y="90"/>
                  <a:pt x="282" y="90"/>
                </a:cubicBezTo>
                <a:cubicBezTo>
                  <a:pt x="281" y="92"/>
                  <a:pt x="279" y="93"/>
                  <a:pt x="279" y="96"/>
                </a:cubicBezTo>
                <a:cubicBezTo>
                  <a:pt x="279" y="96"/>
                  <a:pt x="279" y="96"/>
                  <a:pt x="278" y="95"/>
                </a:cubicBezTo>
                <a:cubicBezTo>
                  <a:pt x="278" y="96"/>
                  <a:pt x="277" y="96"/>
                  <a:pt x="277" y="97"/>
                </a:cubicBezTo>
                <a:cubicBezTo>
                  <a:pt x="277" y="98"/>
                  <a:pt x="277" y="98"/>
                  <a:pt x="277" y="98"/>
                </a:cubicBezTo>
                <a:cubicBezTo>
                  <a:pt x="277" y="98"/>
                  <a:pt x="276" y="98"/>
                  <a:pt x="276" y="98"/>
                </a:cubicBezTo>
                <a:cubicBezTo>
                  <a:pt x="276" y="99"/>
                  <a:pt x="276" y="100"/>
                  <a:pt x="276" y="101"/>
                </a:cubicBezTo>
                <a:cubicBezTo>
                  <a:pt x="276" y="101"/>
                  <a:pt x="276" y="101"/>
                  <a:pt x="276" y="101"/>
                </a:cubicBezTo>
                <a:cubicBezTo>
                  <a:pt x="275" y="101"/>
                  <a:pt x="275" y="100"/>
                  <a:pt x="275" y="100"/>
                </a:cubicBezTo>
                <a:cubicBezTo>
                  <a:pt x="274" y="102"/>
                  <a:pt x="273" y="103"/>
                  <a:pt x="272" y="104"/>
                </a:cubicBezTo>
                <a:cubicBezTo>
                  <a:pt x="272" y="104"/>
                  <a:pt x="272" y="105"/>
                  <a:pt x="272" y="105"/>
                </a:cubicBezTo>
                <a:cubicBezTo>
                  <a:pt x="272" y="105"/>
                  <a:pt x="271" y="105"/>
                  <a:pt x="271" y="106"/>
                </a:cubicBezTo>
                <a:cubicBezTo>
                  <a:pt x="271" y="106"/>
                  <a:pt x="271" y="107"/>
                  <a:pt x="271" y="108"/>
                </a:cubicBezTo>
                <a:cubicBezTo>
                  <a:pt x="270" y="109"/>
                  <a:pt x="269" y="109"/>
                  <a:pt x="269" y="111"/>
                </a:cubicBezTo>
                <a:cubicBezTo>
                  <a:pt x="268" y="111"/>
                  <a:pt x="268" y="111"/>
                  <a:pt x="268" y="111"/>
                </a:cubicBezTo>
                <a:cubicBezTo>
                  <a:pt x="268" y="111"/>
                  <a:pt x="268" y="111"/>
                  <a:pt x="268" y="111"/>
                </a:cubicBezTo>
                <a:cubicBezTo>
                  <a:pt x="267" y="112"/>
                  <a:pt x="265" y="115"/>
                  <a:pt x="265" y="115"/>
                </a:cubicBezTo>
                <a:cubicBezTo>
                  <a:pt x="264" y="116"/>
                  <a:pt x="262" y="117"/>
                  <a:pt x="262" y="119"/>
                </a:cubicBezTo>
                <a:cubicBezTo>
                  <a:pt x="261" y="119"/>
                  <a:pt x="261" y="119"/>
                  <a:pt x="261" y="118"/>
                </a:cubicBezTo>
                <a:cubicBezTo>
                  <a:pt x="260" y="118"/>
                  <a:pt x="260" y="118"/>
                  <a:pt x="260" y="118"/>
                </a:cubicBezTo>
                <a:cubicBezTo>
                  <a:pt x="260" y="117"/>
                  <a:pt x="260" y="116"/>
                  <a:pt x="260" y="115"/>
                </a:cubicBezTo>
                <a:cubicBezTo>
                  <a:pt x="260" y="114"/>
                  <a:pt x="260" y="114"/>
                  <a:pt x="260" y="114"/>
                </a:cubicBezTo>
                <a:cubicBezTo>
                  <a:pt x="260" y="115"/>
                  <a:pt x="260" y="114"/>
                  <a:pt x="260" y="115"/>
                </a:cubicBezTo>
                <a:cubicBezTo>
                  <a:pt x="260" y="115"/>
                  <a:pt x="260" y="115"/>
                  <a:pt x="260" y="115"/>
                </a:cubicBezTo>
                <a:cubicBezTo>
                  <a:pt x="260" y="115"/>
                  <a:pt x="260" y="115"/>
                  <a:pt x="260" y="115"/>
                </a:cubicBezTo>
                <a:cubicBezTo>
                  <a:pt x="260" y="115"/>
                  <a:pt x="260" y="115"/>
                  <a:pt x="260" y="115"/>
                </a:cubicBezTo>
                <a:cubicBezTo>
                  <a:pt x="260" y="114"/>
                  <a:pt x="260" y="114"/>
                  <a:pt x="260" y="114"/>
                </a:cubicBezTo>
                <a:cubicBezTo>
                  <a:pt x="260" y="114"/>
                  <a:pt x="261" y="114"/>
                  <a:pt x="261" y="114"/>
                </a:cubicBezTo>
                <a:cubicBezTo>
                  <a:pt x="261" y="113"/>
                  <a:pt x="260" y="112"/>
                  <a:pt x="261" y="112"/>
                </a:cubicBezTo>
                <a:cubicBezTo>
                  <a:pt x="261" y="111"/>
                  <a:pt x="261" y="111"/>
                  <a:pt x="261" y="111"/>
                </a:cubicBezTo>
                <a:cubicBezTo>
                  <a:pt x="261" y="111"/>
                  <a:pt x="261" y="111"/>
                  <a:pt x="261" y="111"/>
                </a:cubicBezTo>
                <a:cubicBezTo>
                  <a:pt x="260" y="111"/>
                  <a:pt x="260" y="111"/>
                  <a:pt x="260" y="112"/>
                </a:cubicBezTo>
                <a:cubicBezTo>
                  <a:pt x="260" y="112"/>
                  <a:pt x="260" y="112"/>
                  <a:pt x="260" y="112"/>
                </a:cubicBezTo>
                <a:cubicBezTo>
                  <a:pt x="260" y="111"/>
                  <a:pt x="260" y="111"/>
                  <a:pt x="260" y="111"/>
                </a:cubicBezTo>
                <a:cubicBezTo>
                  <a:pt x="260" y="111"/>
                  <a:pt x="260" y="111"/>
                  <a:pt x="260" y="110"/>
                </a:cubicBezTo>
                <a:cubicBezTo>
                  <a:pt x="261" y="110"/>
                  <a:pt x="261" y="110"/>
                  <a:pt x="261" y="110"/>
                </a:cubicBezTo>
                <a:cubicBezTo>
                  <a:pt x="261" y="110"/>
                  <a:pt x="260" y="109"/>
                  <a:pt x="260" y="109"/>
                </a:cubicBezTo>
                <a:cubicBezTo>
                  <a:pt x="260" y="109"/>
                  <a:pt x="260" y="108"/>
                  <a:pt x="260" y="108"/>
                </a:cubicBezTo>
                <a:cubicBezTo>
                  <a:pt x="261" y="108"/>
                  <a:pt x="261" y="107"/>
                  <a:pt x="261" y="107"/>
                </a:cubicBezTo>
                <a:cubicBezTo>
                  <a:pt x="261" y="107"/>
                  <a:pt x="261" y="107"/>
                  <a:pt x="262" y="106"/>
                </a:cubicBezTo>
                <a:cubicBezTo>
                  <a:pt x="262" y="106"/>
                  <a:pt x="262" y="105"/>
                  <a:pt x="263" y="105"/>
                </a:cubicBezTo>
                <a:cubicBezTo>
                  <a:pt x="263" y="104"/>
                  <a:pt x="263" y="104"/>
                  <a:pt x="262" y="104"/>
                </a:cubicBezTo>
                <a:cubicBezTo>
                  <a:pt x="262" y="104"/>
                  <a:pt x="262" y="104"/>
                  <a:pt x="262" y="104"/>
                </a:cubicBezTo>
                <a:cubicBezTo>
                  <a:pt x="262" y="104"/>
                  <a:pt x="262" y="104"/>
                  <a:pt x="262" y="104"/>
                </a:cubicBezTo>
                <a:cubicBezTo>
                  <a:pt x="262" y="104"/>
                  <a:pt x="261" y="105"/>
                  <a:pt x="261" y="105"/>
                </a:cubicBezTo>
                <a:cubicBezTo>
                  <a:pt x="261" y="105"/>
                  <a:pt x="261" y="105"/>
                  <a:pt x="261" y="105"/>
                </a:cubicBezTo>
                <a:cubicBezTo>
                  <a:pt x="261" y="105"/>
                  <a:pt x="262" y="103"/>
                  <a:pt x="262" y="103"/>
                </a:cubicBezTo>
                <a:cubicBezTo>
                  <a:pt x="262" y="102"/>
                  <a:pt x="262" y="102"/>
                  <a:pt x="262" y="101"/>
                </a:cubicBezTo>
                <a:cubicBezTo>
                  <a:pt x="263" y="101"/>
                  <a:pt x="264" y="100"/>
                  <a:pt x="264" y="99"/>
                </a:cubicBezTo>
                <a:cubicBezTo>
                  <a:pt x="264" y="98"/>
                  <a:pt x="264" y="97"/>
                  <a:pt x="265" y="96"/>
                </a:cubicBezTo>
                <a:cubicBezTo>
                  <a:pt x="265" y="96"/>
                  <a:pt x="265" y="96"/>
                  <a:pt x="265" y="95"/>
                </a:cubicBezTo>
                <a:cubicBezTo>
                  <a:pt x="264" y="95"/>
                  <a:pt x="264" y="95"/>
                  <a:pt x="264" y="95"/>
                </a:cubicBezTo>
                <a:cubicBezTo>
                  <a:pt x="264" y="95"/>
                  <a:pt x="264" y="95"/>
                  <a:pt x="264" y="95"/>
                </a:cubicBezTo>
                <a:cubicBezTo>
                  <a:pt x="263" y="95"/>
                  <a:pt x="263" y="96"/>
                  <a:pt x="263" y="96"/>
                </a:cubicBezTo>
                <a:cubicBezTo>
                  <a:pt x="263" y="96"/>
                  <a:pt x="263" y="96"/>
                  <a:pt x="262" y="96"/>
                </a:cubicBezTo>
                <a:cubicBezTo>
                  <a:pt x="262" y="96"/>
                  <a:pt x="263" y="95"/>
                  <a:pt x="263" y="95"/>
                </a:cubicBezTo>
                <a:cubicBezTo>
                  <a:pt x="262" y="95"/>
                  <a:pt x="262" y="95"/>
                  <a:pt x="262" y="95"/>
                </a:cubicBezTo>
                <a:cubicBezTo>
                  <a:pt x="262" y="95"/>
                  <a:pt x="262" y="95"/>
                  <a:pt x="261" y="95"/>
                </a:cubicBezTo>
                <a:cubicBezTo>
                  <a:pt x="261" y="95"/>
                  <a:pt x="261" y="95"/>
                  <a:pt x="261" y="96"/>
                </a:cubicBezTo>
                <a:cubicBezTo>
                  <a:pt x="261" y="96"/>
                  <a:pt x="261" y="96"/>
                  <a:pt x="261" y="96"/>
                </a:cubicBezTo>
                <a:cubicBezTo>
                  <a:pt x="261" y="97"/>
                  <a:pt x="261" y="97"/>
                  <a:pt x="261" y="97"/>
                </a:cubicBezTo>
                <a:cubicBezTo>
                  <a:pt x="261" y="97"/>
                  <a:pt x="261" y="97"/>
                  <a:pt x="261" y="96"/>
                </a:cubicBezTo>
                <a:cubicBezTo>
                  <a:pt x="260" y="96"/>
                  <a:pt x="260" y="96"/>
                  <a:pt x="260" y="96"/>
                </a:cubicBezTo>
                <a:cubicBezTo>
                  <a:pt x="260" y="96"/>
                  <a:pt x="260" y="96"/>
                  <a:pt x="260" y="96"/>
                </a:cubicBezTo>
                <a:cubicBezTo>
                  <a:pt x="260" y="96"/>
                  <a:pt x="260" y="96"/>
                  <a:pt x="260" y="96"/>
                </a:cubicBezTo>
                <a:cubicBezTo>
                  <a:pt x="260" y="97"/>
                  <a:pt x="261" y="98"/>
                  <a:pt x="261" y="98"/>
                </a:cubicBezTo>
                <a:cubicBezTo>
                  <a:pt x="261" y="98"/>
                  <a:pt x="261" y="98"/>
                  <a:pt x="261" y="98"/>
                </a:cubicBezTo>
                <a:cubicBezTo>
                  <a:pt x="260" y="98"/>
                  <a:pt x="260" y="98"/>
                  <a:pt x="260" y="97"/>
                </a:cubicBezTo>
                <a:cubicBezTo>
                  <a:pt x="259" y="97"/>
                  <a:pt x="259" y="97"/>
                  <a:pt x="259" y="97"/>
                </a:cubicBezTo>
                <a:cubicBezTo>
                  <a:pt x="259" y="98"/>
                  <a:pt x="259" y="98"/>
                  <a:pt x="259" y="98"/>
                </a:cubicBezTo>
                <a:cubicBezTo>
                  <a:pt x="259" y="99"/>
                  <a:pt x="258" y="100"/>
                  <a:pt x="257" y="101"/>
                </a:cubicBezTo>
                <a:cubicBezTo>
                  <a:pt x="257" y="102"/>
                  <a:pt x="257" y="102"/>
                  <a:pt x="257" y="102"/>
                </a:cubicBezTo>
                <a:cubicBezTo>
                  <a:pt x="257" y="103"/>
                  <a:pt x="257" y="103"/>
                  <a:pt x="257" y="103"/>
                </a:cubicBezTo>
                <a:cubicBezTo>
                  <a:pt x="257" y="103"/>
                  <a:pt x="257" y="103"/>
                  <a:pt x="257" y="102"/>
                </a:cubicBezTo>
                <a:cubicBezTo>
                  <a:pt x="256" y="103"/>
                  <a:pt x="256" y="103"/>
                  <a:pt x="256" y="104"/>
                </a:cubicBezTo>
                <a:cubicBezTo>
                  <a:pt x="255" y="104"/>
                  <a:pt x="255" y="104"/>
                  <a:pt x="255" y="103"/>
                </a:cubicBezTo>
                <a:cubicBezTo>
                  <a:pt x="255" y="104"/>
                  <a:pt x="255" y="103"/>
                  <a:pt x="255" y="104"/>
                </a:cubicBezTo>
                <a:cubicBezTo>
                  <a:pt x="254" y="104"/>
                  <a:pt x="254" y="105"/>
                  <a:pt x="254" y="106"/>
                </a:cubicBezTo>
                <a:cubicBezTo>
                  <a:pt x="254" y="106"/>
                  <a:pt x="254" y="106"/>
                  <a:pt x="254" y="106"/>
                </a:cubicBezTo>
                <a:cubicBezTo>
                  <a:pt x="254" y="106"/>
                  <a:pt x="254" y="106"/>
                  <a:pt x="254" y="106"/>
                </a:cubicBezTo>
                <a:cubicBezTo>
                  <a:pt x="253" y="106"/>
                  <a:pt x="254" y="106"/>
                  <a:pt x="253" y="106"/>
                </a:cubicBezTo>
                <a:cubicBezTo>
                  <a:pt x="253" y="107"/>
                  <a:pt x="251" y="109"/>
                  <a:pt x="251" y="109"/>
                </a:cubicBezTo>
                <a:cubicBezTo>
                  <a:pt x="251" y="109"/>
                  <a:pt x="250" y="109"/>
                  <a:pt x="250" y="109"/>
                </a:cubicBezTo>
                <a:cubicBezTo>
                  <a:pt x="249" y="110"/>
                  <a:pt x="247" y="111"/>
                  <a:pt x="246" y="111"/>
                </a:cubicBezTo>
                <a:cubicBezTo>
                  <a:pt x="246" y="111"/>
                  <a:pt x="246" y="111"/>
                  <a:pt x="246" y="111"/>
                </a:cubicBezTo>
                <a:cubicBezTo>
                  <a:pt x="246" y="111"/>
                  <a:pt x="246" y="111"/>
                  <a:pt x="246" y="111"/>
                </a:cubicBezTo>
                <a:cubicBezTo>
                  <a:pt x="246" y="112"/>
                  <a:pt x="246" y="112"/>
                  <a:pt x="246" y="112"/>
                </a:cubicBezTo>
                <a:cubicBezTo>
                  <a:pt x="246" y="112"/>
                  <a:pt x="246" y="112"/>
                  <a:pt x="247" y="111"/>
                </a:cubicBezTo>
                <a:cubicBezTo>
                  <a:pt x="247" y="111"/>
                  <a:pt x="247" y="111"/>
                  <a:pt x="247" y="111"/>
                </a:cubicBezTo>
                <a:cubicBezTo>
                  <a:pt x="247" y="112"/>
                  <a:pt x="247" y="112"/>
                  <a:pt x="247" y="112"/>
                </a:cubicBezTo>
                <a:cubicBezTo>
                  <a:pt x="247" y="113"/>
                  <a:pt x="247" y="113"/>
                  <a:pt x="247" y="113"/>
                </a:cubicBezTo>
                <a:cubicBezTo>
                  <a:pt x="247" y="112"/>
                  <a:pt x="247" y="112"/>
                  <a:pt x="248" y="112"/>
                </a:cubicBezTo>
                <a:cubicBezTo>
                  <a:pt x="248" y="112"/>
                  <a:pt x="248" y="111"/>
                  <a:pt x="248" y="111"/>
                </a:cubicBezTo>
                <a:cubicBezTo>
                  <a:pt x="248" y="111"/>
                  <a:pt x="249" y="110"/>
                  <a:pt x="249" y="110"/>
                </a:cubicBezTo>
                <a:cubicBezTo>
                  <a:pt x="250" y="110"/>
                  <a:pt x="250" y="110"/>
                  <a:pt x="250" y="110"/>
                </a:cubicBezTo>
                <a:cubicBezTo>
                  <a:pt x="250" y="111"/>
                  <a:pt x="250" y="111"/>
                  <a:pt x="250" y="112"/>
                </a:cubicBezTo>
                <a:cubicBezTo>
                  <a:pt x="249" y="112"/>
                  <a:pt x="249" y="112"/>
                  <a:pt x="249" y="112"/>
                </a:cubicBezTo>
                <a:cubicBezTo>
                  <a:pt x="249" y="113"/>
                  <a:pt x="248" y="114"/>
                  <a:pt x="248" y="115"/>
                </a:cubicBezTo>
                <a:cubicBezTo>
                  <a:pt x="248" y="115"/>
                  <a:pt x="248" y="115"/>
                  <a:pt x="247" y="115"/>
                </a:cubicBezTo>
                <a:cubicBezTo>
                  <a:pt x="246" y="115"/>
                  <a:pt x="245" y="118"/>
                  <a:pt x="244" y="119"/>
                </a:cubicBezTo>
                <a:cubicBezTo>
                  <a:pt x="244" y="119"/>
                  <a:pt x="244" y="119"/>
                  <a:pt x="244" y="120"/>
                </a:cubicBezTo>
                <a:cubicBezTo>
                  <a:pt x="243" y="120"/>
                  <a:pt x="243" y="121"/>
                  <a:pt x="242" y="122"/>
                </a:cubicBezTo>
                <a:cubicBezTo>
                  <a:pt x="241" y="123"/>
                  <a:pt x="241" y="123"/>
                  <a:pt x="241" y="123"/>
                </a:cubicBezTo>
                <a:cubicBezTo>
                  <a:pt x="240" y="124"/>
                  <a:pt x="240" y="125"/>
                  <a:pt x="240" y="125"/>
                </a:cubicBezTo>
                <a:cubicBezTo>
                  <a:pt x="239" y="127"/>
                  <a:pt x="238" y="127"/>
                  <a:pt x="238" y="129"/>
                </a:cubicBezTo>
                <a:cubicBezTo>
                  <a:pt x="238" y="128"/>
                  <a:pt x="238" y="128"/>
                  <a:pt x="238" y="127"/>
                </a:cubicBezTo>
                <a:cubicBezTo>
                  <a:pt x="238" y="124"/>
                  <a:pt x="240" y="121"/>
                  <a:pt x="242" y="121"/>
                </a:cubicBezTo>
                <a:cubicBezTo>
                  <a:pt x="242" y="120"/>
                  <a:pt x="242" y="120"/>
                  <a:pt x="242" y="120"/>
                </a:cubicBezTo>
                <a:cubicBezTo>
                  <a:pt x="242" y="120"/>
                  <a:pt x="242" y="120"/>
                  <a:pt x="242" y="120"/>
                </a:cubicBezTo>
                <a:cubicBezTo>
                  <a:pt x="242" y="120"/>
                  <a:pt x="240" y="121"/>
                  <a:pt x="240" y="122"/>
                </a:cubicBezTo>
                <a:cubicBezTo>
                  <a:pt x="240" y="121"/>
                  <a:pt x="240" y="121"/>
                  <a:pt x="239" y="121"/>
                </a:cubicBezTo>
                <a:cubicBezTo>
                  <a:pt x="239" y="120"/>
                  <a:pt x="240" y="121"/>
                  <a:pt x="241" y="120"/>
                </a:cubicBezTo>
                <a:cubicBezTo>
                  <a:pt x="241" y="119"/>
                  <a:pt x="241" y="119"/>
                  <a:pt x="242" y="118"/>
                </a:cubicBezTo>
                <a:cubicBezTo>
                  <a:pt x="242" y="118"/>
                  <a:pt x="243" y="118"/>
                  <a:pt x="243" y="118"/>
                </a:cubicBezTo>
                <a:cubicBezTo>
                  <a:pt x="244" y="117"/>
                  <a:pt x="244" y="117"/>
                  <a:pt x="244" y="116"/>
                </a:cubicBezTo>
                <a:cubicBezTo>
                  <a:pt x="244" y="116"/>
                  <a:pt x="245" y="116"/>
                  <a:pt x="244" y="116"/>
                </a:cubicBezTo>
                <a:cubicBezTo>
                  <a:pt x="244" y="115"/>
                  <a:pt x="244" y="116"/>
                  <a:pt x="245" y="115"/>
                </a:cubicBezTo>
                <a:cubicBezTo>
                  <a:pt x="245" y="115"/>
                  <a:pt x="245" y="113"/>
                  <a:pt x="245" y="112"/>
                </a:cubicBezTo>
                <a:cubicBezTo>
                  <a:pt x="244" y="112"/>
                  <a:pt x="244" y="112"/>
                  <a:pt x="244" y="112"/>
                </a:cubicBezTo>
                <a:cubicBezTo>
                  <a:pt x="244" y="112"/>
                  <a:pt x="243" y="112"/>
                  <a:pt x="243" y="112"/>
                </a:cubicBezTo>
                <a:cubicBezTo>
                  <a:pt x="243" y="112"/>
                  <a:pt x="243" y="112"/>
                  <a:pt x="243" y="111"/>
                </a:cubicBezTo>
                <a:cubicBezTo>
                  <a:pt x="242" y="112"/>
                  <a:pt x="240" y="113"/>
                  <a:pt x="239" y="114"/>
                </a:cubicBezTo>
                <a:cubicBezTo>
                  <a:pt x="238" y="113"/>
                  <a:pt x="238" y="113"/>
                  <a:pt x="238" y="113"/>
                </a:cubicBezTo>
                <a:cubicBezTo>
                  <a:pt x="238" y="113"/>
                  <a:pt x="240" y="109"/>
                  <a:pt x="240" y="109"/>
                </a:cubicBezTo>
                <a:cubicBezTo>
                  <a:pt x="241" y="108"/>
                  <a:pt x="242" y="108"/>
                  <a:pt x="242" y="108"/>
                </a:cubicBezTo>
                <a:cubicBezTo>
                  <a:pt x="243" y="107"/>
                  <a:pt x="242" y="106"/>
                  <a:pt x="243" y="106"/>
                </a:cubicBezTo>
                <a:cubicBezTo>
                  <a:pt x="243" y="105"/>
                  <a:pt x="246" y="102"/>
                  <a:pt x="247" y="101"/>
                </a:cubicBezTo>
                <a:cubicBezTo>
                  <a:pt x="247" y="100"/>
                  <a:pt x="247" y="101"/>
                  <a:pt x="247" y="100"/>
                </a:cubicBezTo>
                <a:cubicBezTo>
                  <a:pt x="247" y="100"/>
                  <a:pt x="247" y="100"/>
                  <a:pt x="247" y="100"/>
                </a:cubicBezTo>
                <a:cubicBezTo>
                  <a:pt x="247" y="100"/>
                  <a:pt x="248" y="101"/>
                  <a:pt x="248" y="99"/>
                </a:cubicBezTo>
                <a:cubicBezTo>
                  <a:pt x="249" y="99"/>
                  <a:pt x="249" y="99"/>
                  <a:pt x="249" y="99"/>
                </a:cubicBezTo>
                <a:cubicBezTo>
                  <a:pt x="249" y="99"/>
                  <a:pt x="249" y="98"/>
                  <a:pt x="249" y="98"/>
                </a:cubicBezTo>
                <a:cubicBezTo>
                  <a:pt x="250" y="98"/>
                  <a:pt x="250" y="98"/>
                  <a:pt x="250" y="98"/>
                </a:cubicBezTo>
                <a:cubicBezTo>
                  <a:pt x="251" y="98"/>
                  <a:pt x="251" y="98"/>
                  <a:pt x="251" y="98"/>
                </a:cubicBezTo>
                <a:cubicBezTo>
                  <a:pt x="251" y="98"/>
                  <a:pt x="252" y="98"/>
                  <a:pt x="251" y="97"/>
                </a:cubicBezTo>
                <a:cubicBezTo>
                  <a:pt x="251" y="97"/>
                  <a:pt x="251" y="97"/>
                  <a:pt x="251" y="97"/>
                </a:cubicBezTo>
                <a:cubicBezTo>
                  <a:pt x="252" y="97"/>
                  <a:pt x="252" y="97"/>
                  <a:pt x="252" y="97"/>
                </a:cubicBezTo>
                <a:cubicBezTo>
                  <a:pt x="253" y="97"/>
                  <a:pt x="254" y="96"/>
                  <a:pt x="254" y="96"/>
                </a:cubicBezTo>
                <a:cubicBezTo>
                  <a:pt x="254" y="96"/>
                  <a:pt x="254" y="96"/>
                  <a:pt x="254" y="96"/>
                </a:cubicBezTo>
                <a:cubicBezTo>
                  <a:pt x="254" y="96"/>
                  <a:pt x="254" y="95"/>
                  <a:pt x="254" y="95"/>
                </a:cubicBezTo>
                <a:cubicBezTo>
                  <a:pt x="255" y="94"/>
                  <a:pt x="258" y="94"/>
                  <a:pt x="259" y="94"/>
                </a:cubicBezTo>
                <a:cubicBezTo>
                  <a:pt x="259" y="93"/>
                  <a:pt x="259" y="93"/>
                  <a:pt x="259" y="93"/>
                </a:cubicBezTo>
                <a:cubicBezTo>
                  <a:pt x="259" y="93"/>
                  <a:pt x="261" y="91"/>
                  <a:pt x="261" y="91"/>
                </a:cubicBezTo>
                <a:cubicBezTo>
                  <a:pt x="262" y="91"/>
                  <a:pt x="262" y="91"/>
                  <a:pt x="262" y="91"/>
                </a:cubicBezTo>
                <a:cubicBezTo>
                  <a:pt x="262" y="90"/>
                  <a:pt x="262" y="90"/>
                  <a:pt x="263" y="90"/>
                </a:cubicBezTo>
                <a:cubicBezTo>
                  <a:pt x="263" y="90"/>
                  <a:pt x="263" y="90"/>
                  <a:pt x="263" y="90"/>
                </a:cubicBezTo>
                <a:cubicBezTo>
                  <a:pt x="264" y="90"/>
                  <a:pt x="264" y="89"/>
                  <a:pt x="264" y="89"/>
                </a:cubicBezTo>
                <a:cubicBezTo>
                  <a:pt x="264" y="89"/>
                  <a:pt x="265" y="89"/>
                  <a:pt x="265" y="89"/>
                </a:cubicBezTo>
                <a:cubicBezTo>
                  <a:pt x="265" y="89"/>
                  <a:pt x="266" y="88"/>
                  <a:pt x="266" y="88"/>
                </a:cubicBezTo>
                <a:cubicBezTo>
                  <a:pt x="266" y="87"/>
                  <a:pt x="267" y="88"/>
                  <a:pt x="268" y="87"/>
                </a:cubicBezTo>
                <a:cubicBezTo>
                  <a:pt x="268" y="87"/>
                  <a:pt x="268" y="86"/>
                  <a:pt x="269" y="86"/>
                </a:cubicBezTo>
                <a:cubicBezTo>
                  <a:pt x="269" y="86"/>
                  <a:pt x="270" y="86"/>
                  <a:pt x="270" y="86"/>
                </a:cubicBezTo>
                <a:cubicBezTo>
                  <a:pt x="270" y="85"/>
                  <a:pt x="270" y="85"/>
                  <a:pt x="270" y="85"/>
                </a:cubicBezTo>
                <a:cubicBezTo>
                  <a:pt x="271" y="85"/>
                  <a:pt x="271" y="85"/>
                  <a:pt x="271" y="85"/>
                </a:cubicBezTo>
                <a:cubicBezTo>
                  <a:pt x="271" y="86"/>
                  <a:pt x="270" y="86"/>
                  <a:pt x="270" y="87"/>
                </a:cubicBezTo>
                <a:cubicBezTo>
                  <a:pt x="269" y="87"/>
                  <a:pt x="269" y="88"/>
                  <a:pt x="269" y="88"/>
                </a:cubicBezTo>
                <a:cubicBezTo>
                  <a:pt x="269" y="88"/>
                  <a:pt x="268" y="88"/>
                  <a:pt x="268" y="89"/>
                </a:cubicBezTo>
                <a:cubicBezTo>
                  <a:pt x="267" y="89"/>
                  <a:pt x="267" y="91"/>
                  <a:pt x="267" y="92"/>
                </a:cubicBezTo>
                <a:cubicBezTo>
                  <a:pt x="266" y="93"/>
                  <a:pt x="265" y="93"/>
                  <a:pt x="265" y="95"/>
                </a:cubicBezTo>
                <a:cubicBezTo>
                  <a:pt x="266" y="95"/>
                  <a:pt x="265" y="94"/>
                  <a:pt x="266" y="94"/>
                </a:cubicBezTo>
                <a:cubicBezTo>
                  <a:pt x="267" y="94"/>
                  <a:pt x="267" y="94"/>
                  <a:pt x="267" y="94"/>
                </a:cubicBezTo>
                <a:cubicBezTo>
                  <a:pt x="267" y="93"/>
                  <a:pt x="267" y="93"/>
                  <a:pt x="267" y="93"/>
                </a:cubicBezTo>
                <a:cubicBezTo>
                  <a:pt x="267" y="92"/>
                  <a:pt x="268" y="91"/>
                  <a:pt x="269" y="90"/>
                </a:cubicBezTo>
                <a:cubicBezTo>
                  <a:pt x="269" y="90"/>
                  <a:pt x="269" y="89"/>
                  <a:pt x="269" y="89"/>
                </a:cubicBezTo>
                <a:cubicBezTo>
                  <a:pt x="270" y="87"/>
                  <a:pt x="271" y="87"/>
                  <a:pt x="271" y="85"/>
                </a:cubicBezTo>
                <a:cubicBezTo>
                  <a:pt x="272" y="85"/>
                  <a:pt x="273" y="84"/>
                  <a:pt x="274" y="83"/>
                </a:cubicBezTo>
                <a:cubicBezTo>
                  <a:pt x="274" y="83"/>
                  <a:pt x="274" y="83"/>
                  <a:pt x="274" y="83"/>
                </a:cubicBezTo>
                <a:cubicBezTo>
                  <a:pt x="274" y="83"/>
                  <a:pt x="275" y="83"/>
                  <a:pt x="275" y="83"/>
                </a:cubicBezTo>
                <a:cubicBezTo>
                  <a:pt x="275" y="83"/>
                  <a:pt x="275" y="83"/>
                  <a:pt x="275" y="83"/>
                </a:cubicBezTo>
                <a:cubicBezTo>
                  <a:pt x="275" y="83"/>
                  <a:pt x="275" y="83"/>
                  <a:pt x="275" y="83"/>
                </a:cubicBezTo>
                <a:cubicBezTo>
                  <a:pt x="275" y="82"/>
                  <a:pt x="276" y="82"/>
                  <a:pt x="276" y="81"/>
                </a:cubicBezTo>
                <a:cubicBezTo>
                  <a:pt x="276" y="81"/>
                  <a:pt x="276" y="81"/>
                  <a:pt x="276" y="82"/>
                </a:cubicBezTo>
                <a:cubicBezTo>
                  <a:pt x="276" y="82"/>
                  <a:pt x="278" y="81"/>
                  <a:pt x="278" y="81"/>
                </a:cubicBezTo>
                <a:cubicBezTo>
                  <a:pt x="278" y="81"/>
                  <a:pt x="278" y="81"/>
                  <a:pt x="278" y="81"/>
                </a:cubicBezTo>
                <a:cubicBezTo>
                  <a:pt x="278" y="81"/>
                  <a:pt x="278" y="81"/>
                  <a:pt x="278" y="81"/>
                </a:cubicBezTo>
                <a:cubicBezTo>
                  <a:pt x="278" y="81"/>
                  <a:pt x="279" y="81"/>
                  <a:pt x="279" y="81"/>
                </a:cubicBezTo>
                <a:cubicBezTo>
                  <a:pt x="280" y="80"/>
                  <a:pt x="283" y="78"/>
                  <a:pt x="283" y="78"/>
                </a:cubicBezTo>
                <a:cubicBezTo>
                  <a:pt x="283" y="78"/>
                  <a:pt x="283" y="78"/>
                  <a:pt x="284" y="78"/>
                </a:cubicBezTo>
                <a:cubicBezTo>
                  <a:pt x="285" y="78"/>
                  <a:pt x="285" y="77"/>
                  <a:pt x="285" y="76"/>
                </a:cubicBezTo>
                <a:cubicBezTo>
                  <a:pt x="286" y="76"/>
                  <a:pt x="286" y="76"/>
                  <a:pt x="286" y="77"/>
                </a:cubicBezTo>
                <a:cubicBezTo>
                  <a:pt x="287" y="76"/>
                  <a:pt x="289" y="74"/>
                  <a:pt x="291" y="73"/>
                </a:cubicBezTo>
                <a:cubicBezTo>
                  <a:pt x="291" y="73"/>
                  <a:pt x="291" y="73"/>
                  <a:pt x="291" y="73"/>
                </a:cubicBezTo>
                <a:cubicBezTo>
                  <a:pt x="292" y="73"/>
                  <a:pt x="294" y="72"/>
                  <a:pt x="295" y="71"/>
                </a:cubicBezTo>
                <a:cubicBezTo>
                  <a:pt x="295" y="71"/>
                  <a:pt x="295" y="71"/>
                  <a:pt x="295" y="70"/>
                </a:cubicBezTo>
                <a:cubicBezTo>
                  <a:pt x="296" y="70"/>
                  <a:pt x="297" y="70"/>
                  <a:pt x="298" y="70"/>
                </a:cubicBezTo>
                <a:cubicBezTo>
                  <a:pt x="298" y="69"/>
                  <a:pt x="298" y="69"/>
                  <a:pt x="298" y="69"/>
                </a:cubicBezTo>
                <a:cubicBezTo>
                  <a:pt x="298" y="69"/>
                  <a:pt x="298" y="69"/>
                  <a:pt x="298" y="69"/>
                </a:cubicBezTo>
                <a:cubicBezTo>
                  <a:pt x="299" y="69"/>
                  <a:pt x="299" y="69"/>
                  <a:pt x="299" y="69"/>
                </a:cubicBezTo>
                <a:cubicBezTo>
                  <a:pt x="300" y="68"/>
                  <a:pt x="300" y="68"/>
                  <a:pt x="300" y="68"/>
                </a:cubicBezTo>
                <a:cubicBezTo>
                  <a:pt x="301" y="68"/>
                  <a:pt x="301" y="68"/>
                  <a:pt x="301" y="68"/>
                </a:cubicBezTo>
                <a:cubicBezTo>
                  <a:pt x="301" y="68"/>
                  <a:pt x="302" y="68"/>
                  <a:pt x="302" y="68"/>
                </a:cubicBezTo>
                <a:cubicBezTo>
                  <a:pt x="302" y="68"/>
                  <a:pt x="302" y="67"/>
                  <a:pt x="303" y="67"/>
                </a:cubicBezTo>
                <a:cubicBezTo>
                  <a:pt x="303" y="67"/>
                  <a:pt x="303" y="67"/>
                  <a:pt x="303" y="67"/>
                </a:cubicBezTo>
                <a:cubicBezTo>
                  <a:pt x="304" y="67"/>
                  <a:pt x="305" y="66"/>
                  <a:pt x="306" y="65"/>
                </a:cubicBezTo>
                <a:cubicBezTo>
                  <a:pt x="306" y="65"/>
                  <a:pt x="306" y="65"/>
                  <a:pt x="306" y="65"/>
                </a:cubicBezTo>
                <a:cubicBezTo>
                  <a:pt x="307" y="65"/>
                  <a:pt x="307" y="64"/>
                  <a:pt x="307" y="64"/>
                </a:cubicBezTo>
                <a:cubicBezTo>
                  <a:pt x="308" y="64"/>
                  <a:pt x="308" y="64"/>
                  <a:pt x="308" y="64"/>
                </a:cubicBezTo>
                <a:cubicBezTo>
                  <a:pt x="310" y="63"/>
                  <a:pt x="310" y="62"/>
                  <a:pt x="311" y="62"/>
                </a:cubicBezTo>
                <a:cubicBezTo>
                  <a:pt x="312" y="62"/>
                  <a:pt x="312" y="62"/>
                  <a:pt x="312" y="61"/>
                </a:cubicBezTo>
                <a:cubicBezTo>
                  <a:pt x="312" y="61"/>
                  <a:pt x="315" y="60"/>
                  <a:pt x="315" y="60"/>
                </a:cubicBezTo>
                <a:cubicBezTo>
                  <a:pt x="316" y="60"/>
                  <a:pt x="316" y="59"/>
                  <a:pt x="316" y="59"/>
                </a:cubicBezTo>
                <a:cubicBezTo>
                  <a:pt x="316" y="59"/>
                  <a:pt x="317" y="59"/>
                  <a:pt x="317" y="59"/>
                </a:cubicBezTo>
                <a:cubicBezTo>
                  <a:pt x="317" y="59"/>
                  <a:pt x="318" y="58"/>
                  <a:pt x="318" y="57"/>
                </a:cubicBezTo>
                <a:cubicBezTo>
                  <a:pt x="318" y="57"/>
                  <a:pt x="318" y="58"/>
                  <a:pt x="319" y="57"/>
                </a:cubicBezTo>
                <a:cubicBezTo>
                  <a:pt x="319" y="58"/>
                  <a:pt x="319" y="58"/>
                  <a:pt x="319" y="58"/>
                </a:cubicBezTo>
                <a:cubicBezTo>
                  <a:pt x="320" y="58"/>
                  <a:pt x="321" y="57"/>
                  <a:pt x="321" y="57"/>
                </a:cubicBezTo>
                <a:cubicBezTo>
                  <a:pt x="321" y="56"/>
                  <a:pt x="321" y="56"/>
                  <a:pt x="321" y="56"/>
                </a:cubicBezTo>
                <a:cubicBezTo>
                  <a:pt x="321" y="55"/>
                  <a:pt x="321" y="55"/>
                  <a:pt x="322" y="55"/>
                </a:cubicBezTo>
                <a:cubicBezTo>
                  <a:pt x="323" y="53"/>
                  <a:pt x="324" y="54"/>
                  <a:pt x="325" y="54"/>
                </a:cubicBezTo>
                <a:cubicBezTo>
                  <a:pt x="325" y="54"/>
                  <a:pt x="325" y="54"/>
                  <a:pt x="325" y="54"/>
                </a:cubicBezTo>
                <a:cubicBezTo>
                  <a:pt x="325" y="54"/>
                  <a:pt x="326" y="53"/>
                  <a:pt x="326" y="53"/>
                </a:cubicBezTo>
                <a:cubicBezTo>
                  <a:pt x="326" y="52"/>
                  <a:pt x="326" y="52"/>
                  <a:pt x="326" y="52"/>
                </a:cubicBezTo>
                <a:cubicBezTo>
                  <a:pt x="327" y="51"/>
                  <a:pt x="329" y="51"/>
                  <a:pt x="330" y="50"/>
                </a:cubicBezTo>
                <a:cubicBezTo>
                  <a:pt x="330" y="49"/>
                  <a:pt x="330" y="48"/>
                  <a:pt x="331" y="48"/>
                </a:cubicBezTo>
                <a:cubicBezTo>
                  <a:pt x="331" y="47"/>
                  <a:pt x="332" y="48"/>
                  <a:pt x="332" y="47"/>
                </a:cubicBezTo>
                <a:cubicBezTo>
                  <a:pt x="333" y="47"/>
                  <a:pt x="334" y="46"/>
                  <a:pt x="334" y="45"/>
                </a:cubicBezTo>
                <a:cubicBezTo>
                  <a:pt x="335" y="44"/>
                  <a:pt x="335" y="45"/>
                  <a:pt x="335" y="44"/>
                </a:cubicBezTo>
                <a:cubicBezTo>
                  <a:pt x="336" y="44"/>
                  <a:pt x="336" y="43"/>
                  <a:pt x="337" y="43"/>
                </a:cubicBezTo>
                <a:cubicBezTo>
                  <a:pt x="337" y="42"/>
                  <a:pt x="337" y="42"/>
                  <a:pt x="338" y="42"/>
                </a:cubicBezTo>
                <a:cubicBezTo>
                  <a:pt x="338" y="42"/>
                  <a:pt x="339" y="41"/>
                  <a:pt x="339" y="40"/>
                </a:cubicBezTo>
                <a:cubicBezTo>
                  <a:pt x="340" y="40"/>
                  <a:pt x="340" y="40"/>
                  <a:pt x="340" y="40"/>
                </a:cubicBezTo>
                <a:cubicBezTo>
                  <a:pt x="340" y="40"/>
                  <a:pt x="340" y="39"/>
                  <a:pt x="341" y="39"/>
                </a:cubicBezTo>
                <a:cubicBezTo>
                  <a:pt x="342" y="37"/>
                  <a:pt x="344" y="36"/>
                  <a:pt x="345" y="35"/>
                </a:cubicBezTo>
                <a:cubicBezTo>
                  <a:pt x="346" y="34"/>
                  <a:pt x="345" y="33"/>
                  <a:pt x="346" y="32"/>
                </a:cubicBezTo>
                <a:cubicBezTo>
                  <a:pt x="346" y="31"/>
                  <a:pt x="347" y="31"/>
                  <a:pt x="347" y="31"/>
                </a:cubicBezTo>
                <a:cubicBezTo>
                  <a:pt x="347" y="30"/>
                  <a:pt x="347" y="30"/>
                  <a:pt x="347" y="30"/>
                </a:cubicBezTo>
                <a:cubicBezTo>
                  <a:pt x="348" y="29"/>
                  <a:pt x="349" y="28"/>
                  <a:pt x="349" y="26"/>
                </a:cubicBezTo>
                <a:cubicBezTo>
                  <a:pt x="349" y="26"/>
                  <a:pt x="349" y="26"/>
                  <a:pt x="349" y="26"/>
                </a:cubicBezTo>
                <a:cubicBezTo>
                  <a:pt x="349" y="26"/>
                  <a:pt x="349" y="26"/>
                  <a:pt x="349" y="26"/>
                </a:cubicBezTo>
                <a:cubicBezTo>
                  <a:pt x="348" y="26"/>
                  <a:pt x="348" y="26"/>
                  <a:pt x="348" y="27"/>
                </a:cubicBezTo>
                <a:cubicBezTo>
                  <a:pt x="348" y="27"/>
                  <a:pt x="348" y="27"/>
                  <a:pt x="348" y="27"/>
                </a:cubicBezTo>
                <a:cubicBezTo>
                  <a:pt x="348" y="26"/>
                  <a:pt x="349" y="23"/>
                  <a:pt x="347" y="22"/>
                </a:cubicBezTo>
                <a:cubicBezTo>
                  <a:pt x="347" y="21"/>
                  <a:pt x="347" y="21"/>
                  <a:pt x="347" y="20"/>
                </a:cubicBezTo>
                <a:cubicBezTo>
                  <a:pt x="347" y="20"/>
                  <a:pt x="346" y="20"/>
                  <a:pt x="346" y="19"/>
                </a:cubicBezTo>
                <a:cubicBezTo>
                  <a:pt x="346" y="19"/>
                  <a:pt x="346" y="19"/>
                  <a:pt x="345" y="18"/>
                </a:cubicBezTo>
                <a:cubicBezTo>
                  <a:pt x="344" y="18"/>
                  <a:pt x="343" y="19"/>
                  <a:pt x="342" y="18"/>
                </a:cubicBezTo>
                <a:cubicBezTo>
                  <a:pt x="342" y="18"/>
                  <a:pt x="341" y="18"/>
                  <a:pt x="340" y="18"/>
                </a:cubicBezTo>
                <a:cubicBezTo>
                  <a:pt x="339" y="18"/>
                  <a:pt x="339" y="19"/>
                  <a:pt x="338" y="18"/>
                </a:cubicBezTo>
                <a:cubicBezTo>
                  <a:pt x="337" y="18"/>
                  <a:pt x="337" y="19"/>
                  <a:pt x="336" y="20"/>
                </a:cubicBezTo>
                <a:cubicBezTo>
                  <a:pt x="337" y="21"/>
                  <a:pt x="337" y="21"/>
                  <a:pt x="338" y="21"/>
                </a:cubicBezTo>
                <a:cubicBezTo>
                  <a:pt x="338" y="22"/>
                  <a:pt x="338" y="22"/>
                  <a:pt x="338" y="22"/>
                </a:cubicBezTo>
                <a:cubicBezTo>
                  <a:pt x="338" y="22"/>
                  <a:pt x="337" y="22"/>
                  <a:pt x="337" y="21"/>
                </a:cubicBezTo>
                <a:cubicBezTo>
                  <a:pt x="337" y="22"/>
                  <a:pt x="337" y="22"/>
                  <a:pt x="337" y="22"/>
                </a:cubicBezTo>
                <a:cubicBezTo>
                  <a:pt x="337" y="22"/>
                  <a:pt x="337" y="22"/>
                  <a:pt x="337" y="22"/>
                </a:cubicBezTo>
                <a:cubicBezTo>
                  <a:pt x="337" y="22"/>
                  <a:pt x="338" y="23"/>
                  <a:pt x="338" y="24"/>
                </a:cubicBezTo>
                <a:cubicBezTo>
                  <a:pt x="338" y="24"/>
                  <a:pt x="337" y="25"/>
                  <a:pt x="337" y="26"/>
                </a:cubicBezTo>
                <a:cubicBezTo>
                  <a:pt x="337" y="27"/>
                  <a:pt x="337" y="27"/>
                  <a:pt x="337" y="28"/>
                </a:cubicBezTo>
                <a:cubicBezTo>
                  <a:pt x="336" y="28"/>
                  <a:pt x="335" y="29"/>
                  <a:pt x="335" y="29"/>
                </a:cubicBezTo>
                <a:cubicBezTo>
                  <a:pt x="335" y="30"/>
                  <a:pt x="335" y="30"/>
                  <a:pt x="335" y="30"/>
                </a:cubicBezTo>
                <a:cubicBezTo>
                  <a:pt x="334" y="30"/>
                  <a:pt x="334" y="30"/>
                  <a:pt x="334" y="30"/>
                </a:cubicBezTo>
                <a:cubicBezTo>
                  <a:pt x="333" y="30"/>
                  <a:pt x="331" y="33"/>
                  <a:pt x="331" y="33"/>
                </a:cubicBezTo>
                <a:cubicBezTo>
                  <a:pt x="331" y="33"/>
                  <a:pt x="331" y="33"/>
                  <a:pt x="331" y="33"/>
                </a:cubicBezTo>
                <a:cubicBezTo>
                  <a:pt x="331" y="34"/>
                  <a:pt x="330" y="35"/>
                  <a:pt x="330" y="35"/>
                </a:cubicBezTo>
                <a:cubicBezTo>
                  <a:pt x="330" y="36"/>
                  <a:pt x="330" y="36"/>
                  <a:pt x="330" y="37"/>
                </a:cubicBezTo>
                <a:cubicBezTo>
                  <a:pt x="329" y="38"/>
                  <a:pt x="326" y="38"/>
                  <a:pt x="326" y="39"/>
                </a:cubicBezTo>
                <a:cubicBezTo>
                  <a:pt x="325" y="39"/>
                  <a:pt x="326" y="40"/>
                  <a:pt x="325" y="40"/>
                </a:cubicBezTo>
                <a:cubicBezTo>
                  <a:pt x="325" y="40"/>
                  <a:pt x="325" y="40"/>
                  <a:pt x="324" y="40"/>
                </a:cubicBezTo>
                <a:cubicBezTo>
                  <a:pt x="324" y="41"/>
                  <a:pt x="324" y="42"/>
                  <a:pt x="323" y="42"/>
                </a:cubicBezTo>
                <a:cubicBezTo>
                  <a:pt x="323" y="42"/>
                  <a:pt x="322" y="42"/>
                  <a:pt x="322" y="42"/>
                </a:cubicBezTo>
                <a:cubicBezTo>
                  <a:pt x="322" y="43"/>
                  <a:pt x="321" y="44"/>
                  <a:pt x="321" y="44"/>
                </a:cubicBezTo>
                <a:cubicBezTo>
                  <a:pt x="320" y="44"/>
                  <a:pt x="319" y="45"/>
                  <a:pt x="318" y="45"/>
                </a:cubicBezTo>
                <a:cubicBezTo>
                  <a:pt x="318" y="45"/>
                  <a:pt x="318" y="47"/>
                  <a:pt x="317" y="47"/>
                </a:cubicBezTo>
                <a:cubicBezTo>
                  <a:pt x="316" y="47"/>
                  <a:pt x="315" y="49"/>
                  <a:pt x="314" y="48"/>
                </a:cubicBezTo>
                <a:cubicBezTo>
                  <a:pt x="313" y="49"/>
                  <a:pt x="312" y="51"/>
                  <a:pt x="311" y="51"/>
                </a:cubicBezTo>
                <a:cubicBezTo>
                  <a:pt x="311" y="51"/>
                  <a:pt x="310" y="51"/>
                  <a:pt x="310" y="51"/>
                </a:cubicBezTo>
                <a:cubicBezTo>
                  <a:pt x="310" y="52"/>
                  <a:pt x="309" y="52"/>
                  <a:pt x="309" y="52"/>
                </a:cubicBezTo>
                <a:cubicBezTo>
                  <a:pt x="308" y="52"/>
                  <a:pt x="308" y="52"/>
                  <a:pt x="308" y="52"/>
                </a:cubicBezTo>
                <a:cubicBezTo>
                  <a:pt x="308" y="52"/>
                  <a:pt x="308" y="53"/>
                  <a:pt x="308" y="54"/>
                </a:cubicBezTo>
                <a:cubicBezTo>
                  <a:pt x="307" y="54"/>
                  <a:pt x="307" y="54"/>
                  <a:pt x="306" y="54"/>
                </a:cubicBezTo>
                <a:cubicBezTo>
                  <a:pt x="306" y="54"/>
                  <a:pt x="306" y="55"/>
                  <a:pt x="305" y="55"/>
                </a:cubicBezTo>
                <a:cubicBezTo>
                  <a:pt x="304" y="55"/>
                  <a:pt x="304" y="55"/>
                  <a:pt x="304" y="55"/>
                </a:cubicBezTo>
                <a:cubicBezTo>
                  <a:pt x="304" y="55"/>
                  <a:pt x="304" y="55"/>
                  <a:pt x="304" y="55"/>
                </a:cubicBezTo>
                <a:cubicBezTo>
                  <a:pt x="304" y="56"/>
                  <a:pt x="303" y="56"/>
                  <a:pt x="302" y="56"/>
                </a:cubicBezTo>
                <a:cubicBezTo>
                  <a:pt x="302" y="56"/>
                  <a:pt x="301" y="57"/>
                  <a:pt x="301" y="57"/>
                </a:cubicBezTo>
                <a:cubicBezTo>
                  <a:pt x="300" y="57"/>
                  <a:pt x="300" y="57"/>
                  <a:pt x="299" y="58"/>
                </a:cubicBezTo>
                <a:cubicBezTo>
                  <a:pt x="299" y="58"/>
                  <a:pt x="299" y="58"/>
                  <a:pt x="299" y="58"/>
                </a:cubicBezTo>
                <a:cubicBezTo>
                  <a:pt x="298" y="59"/>
                  <a:pt x="296" y="60"/>
                  <a:pt x="296" y="60"/>
                </a:cubicBezTo>
                <a:cubicBezTo>
                  <a:pt x="295" y="60"/>
                  <a:pt x="295" y="60"/>
                  <a:pt x="295" y="60"/>
                </a:cubicBezTo>
                <a:cubicBezTo>
                  <a:pt x="294" y="60"/>
                  <a:pt x="294" y="61"/>
                  <a:pt x="293" y="62"/>
                </a:cubicBezTo>
                <a:cubicBezTo>
                  <a:pt x="293" y="62"/>
                  <a:pt x="292" y="61"/>
                  <a:pt x="292" y="62"/>
                </a:cubicBezTo>
                <a:cubicBezTo>
                  <a:pt x="292" y="62"/>
                  <a:pt x="291" y="63"/>
                  <a:pt x="290" y="64"/>
                </a:cubicBezTo>
                <a:cubicBezTo>
                  <a:pt x="289" y="64"/>
                  <a:pt x="288" y="64"/>
                  <a:pt x="288" y="64"/>
                </a:cubicBezTo>
                <a:cubicBezTo>
                  <a:pt x="288" y="64"/>
                  <a:pt x="288" y="65"/>
                  <a:pt x="288" y="65"/>
                </a:cubicBezTo>
                <a:cubicBezTo>
                  <a:pt x="287" y="65"/>
                  <a:pt x="287" y="65"/>
                  <a:pt x="287" y="65"/>
                </a:cubicBezTo>
                <a:cubicBezTo>
                  <a:pt x="286" y="65"/>
                  <a:pt x="286" y="66"/>
                  <a:pt x="286" y="66"/>
                </a:cubicBezTo>
                <a:cubicBezTo>
                  <a:pt x="285" y="66"/>
                  <a:pt x="285" y="66"/>
                  <a:pt x="285" y="66"/>
                </a:cubicBezTo>
                <a:cubicBezTo>
                  <a:pt x="284" y="67"/>
                  <a:pt x="283" y="67"/>
                  <a:pt x="283" y="68"/>
                </a:cubicBezTo>
                <a:cubicBezTo>
                  <a:pt x="282" y="68"/>
                  <a:pt x="281" y="68"/>
                  <a:pt x="281" y="68"/>
                </a:cubicBezTo>
                <a:cubicBezTo>
                  <a:pt x="280" y="69"/>
                  <a:pt x="279" y="70"/>
                  <a:pt x="278" y="71"/>
                </a:cubicBezTo>
                <a:cubicBezTo>
                  <a:pt x="278" y="71"/>
                  <a:pt x="277" y="71"/>
                  <a:pt x="277" y="71"/>
                </a:cubicBezTo>
                <a:cubicBezTo>
                  <a:pt x="277" y="71"/>
                  <a:pt x="277" y="71"/>
                  <a:pt x="277" y="71"/>
                </a:cubicBezTo>
                <a:cubicBezTo>
                  <a:pt x="275" y="71"/>
                  <a:pt x="275" y="71"/>
                  <a:pt x="275" y="71"/>
                </a:cubicBezTo>
                <a:cubicBezTo>
                  <a:pt x="275" y="71"/>
                  <a:pt x="275" y="72"/>
                  <a:pt x="275" y="72"/>
                </a:cubicBezTo>
                <a:cubicBezTo>
                  <a:pt x="274" y="72"/>
                  <a:pt x="274" y="72"/>
                  <a:pt x="273" y="72"/>
                </a:cubicBezTo>
                <a:cubicBezTo>
                  <a:pt x="273" y="73"/>
                  <a:pt x="273" y="73"/>
                  <a:pt x="273" y="73"/>
                </a:cubicBezTo>
                <a:cubicBezTo>
                  <a:pt x="272" y="74"/>
                  <a:pt x="271" y="74"/>
                  <a:pt x="271" y="74"/>
                </a:cubicBezTo>
                <a:cubicBezTo>
                  <a:pt x="270" y="74"/>
                  <a:pt x="270" y="74"/>
                  <a:pt x="270" y="74"/>
                </a:cubicBezTo>
                <a:cubicBezTo>
                  <a:pt x="270" y="75"/>
                  <a:pt x="270" y="75"/>
                  <a:pt x="269" y="76"/>
                </a:cubicBezTo>
                <a:cubicBezTo>
                  <a:pt x="269" y="76"/>
                  <a:pt x="268" y="75"/>
                  <a:pt x="268" y="76"/>
                </a:cubicBezTo>
                <a:cubicBezTo>
                  <a:pt x="268" y="76"/>
                  <a:pt x="268" y="76"/>
                  <a:pt x="268" y="76"/>
                </a:cubicBezTo>
                <a:cubicBezTo>
                  <a:pt x="267" y="76"/>
                  <a:pt x="267" y="76"/>
                  <a:pt x="266" y="77"/>
                </a:cubicBezTo>
                <a:cubicBezTo>
                  <a:pt x="266" y="77"/>
                  <a:pt x="266" y="77"/>
                  <a:pt x="266" y="77"/>
                </a:cubicBezTo>
                <a:cubicBezTo>
                  <a:pt x="266" y="77"/>
                  <a:pt x="265" y="78"/>
                  <a:pt x="264" y="78"/>
                </a:cubicBezTo>
                <a:cubicBezTo>
                  <a:pt x="264" y="77"/>
                  <a:pt x="264" y="77"/>
                  <a:pt x="264" y="77"/>
                </a:cubicBezTo>
                <a:cubicBezTo>
                  <a:pt x="264" y="77"/>
                  <a:pt x="264" y="77"/>
                  <a:pt x="264" y="77"/>
                </a:cubicBezTo>
                <a:cubicBezTo>
                  <a:pt x="264" y="77"/>
                  <a:pt x="264" y="75"/>
                  <a:pt x="264" y="75"/>
                </a:cubicBezTo>
                <a:cubicBezTo>
                  <a:pt x="264" y="75"/>
                  <a:pt x="265" y="75"/>
                  <a:pt x="265" y="74"/>
                </a:cubicBezTo>
                <a:cubicBezTo>
                  <a:pt x="266" y="74"/>
                  <a:pt x="266" y="73"/>
                  <a:pt x="266" y="73"/>
                </a:cubicBezTo>
                <a:cubicBezTo>
                  <a:pt x="267" y="73"/>
                  <a:pt x="267" y="73"/>
                  <a:pt x="267" y="73"/>
                </a:cubicBezTo>
                <a:cubicBezTo>
                  <a:pt x="267" y="72"/>
                  <a:pt x="267" y="72"/>
                  <a:pt x="267" y="71"/>
                </a:cubicBezTo>
                <a:cubicBezTo>
                  <a:pt x="267" y="71"/>
                  <a:pt x="267" y="71"/>
                  <a:pt x="268" y="70"/>
                </a:cubicBezTo>
                <a:cubicBezTo>
                  <a:pt x="268" y="70"/>
                  <a:pt x="268" y="70"/>
                  <a:pt x="269" y="70"/>
                </a:cubicBezTo>
                <a:cubicBezTo>
                  <a:pt x="269" y="70"/>
                  <a:pt x="270" y="69"/>
                  <a:pt x="270" y="69"/>
                </a:cubicBezTo>
                <a:cubicBezTo>
                  <a:pt x="270" y="68"/>
                  <a:pt x="270" y="69"/>
                  <a:pt x="269" y="69"/>
                </a:cubicBezTo>
                <a:cubicBezTo>
                  <a:pt x="270" y="68"/>
                  <a:pt x="270" y="68"/>
                  <a:pt x="270" y="68"/>
                </a:cubicBezTo>
                <a:cubicBezTo>
                  <a:pt x="270" y="67"/>
                  <a:pt x="270" y="68"/>
                  <a:pt x="271" y="68"/>
                </a:cubicBezTo>
                <a:cubicBezTo>
                  <a:pt x="271" y="67"/>
                  <a:pt x="271" y="67"/>
                  <a:pt x="272" y="67"/>
                </a:cubicBezTo>
                <a:cubicBezTo>
                  <a:pt x="272" y="67"/>
                  <a:pt x="272" y="67"/>
                  <a:pt x="272" y="66"/>
                </a:cubicBezTo>
                <a:cubicBezTo>
                  <a:pt x="272" y="66"/>
                  <a:pt x="272" y="66"/>
                  <a:pt x="272" y="66"/>
                </a:cubicBezTo>
                <a:cubicBezTo>
                  <a:pt x="271" y="66"/>
                  <a:pt x="271" y="66"/>
                  <a:pt x="271" y="66"/>
                </a:cubicBezTo>
                <a:cubicBezTo>
                  <a:pt x="271" y="66"/>
                  <a:pt x="271" y="67"/>
                  <a:pt x="271" y="67"/>
                </a:cubicBezTo>
                <a:cubicBezTo>
                  <a:pt x="271" y="67"/>
                  <a:pt x="271" y="67"/>
                  <a:pt x="271" y="67"/>
                </a:cubicBezTo>
                <a:cubicBezTo>
                  <a:pt x="271" y="66"/>
                  <a:pt x="271" y="66"/>
                  <a:pt x="271" y="66"/>
                </a:cubicBezTo>
                <a:cubicBezTo>
                  <a:pt x="271" y="66"/>
                  <a:pt x="272" y="65"/>
                  <a:pt x="273" y="64"/>
                </a:cubicBezTo>
                <a:cubicBezTo>
                  <a:pt x="273" y="63"/>
                  <a:pt x="273" y="63"/>
                  <a:pt x="273" y="63"/>
                </a:cubicBezTo>
                <a:cubicBezTo>
                  <a:pt x="274" y="63"/>
                  <a:pt x="274" y="63"/>
                  <a:pt x="275" y="62"/>
                </a:cubicBezTo>
                <a:cubicBezTo>
                  <a:pt x="275" y="62"/>
                  <a:pt x="274" y="61"/>
                  <a:pt x="274" y="60"/>
                </a:cubicBezTo>
                <a:cubicBezTo>
                  <a:pt x="275" y="60"/>
                  <a:pt x="275" y="59"/>
                  <a:pt x="276" y="59"/>
                </a:cubicBezTo>
                <a:cubicBezTo>
                  <a:pt x="276" y="58"/>
                  <a:pt x="277" y="59"/>
                  <a:pt x="278" y="58"/>
                </a:cubicBezTo>
                <a:cubicBezTo>
                  <a:pt x="278" y="58"/>
                  <a:pt x="277" y="57"/>
                  <a:pt x="278" y="57"/>
                </a:cubicBezTo>
                <a:cubicBezTo>
                  <a:pt x="278" y="57"/>
                  <a:pt x="278" y="57"/>
                  <a:pt x="278" y="57"/>
                </a:cubicBezTo>
                <a:cubicBezTo>
                  <a:pt x="279" y="56"/>
                  <a:pt x="279" y="56"/>
                  <a:pt x="279" y="55"/>
                </a:cubicBezTo>
                <a:cubicBezTo>
                  <a:pt x="279" y="55"/>
                  <a:pt x="279" y="55"/>
                  <a:pt x="280" y="55"/>
                </a:cubicBezTo>
                <a:cubicBezTo>
                  <a:pt x="280" y="55"/>
                  <a:pt x="280" y="54"/>
                  <a:pt x="280" y="54"/>
                </a:cubicBezTo>
                <a:cubicBezTo>
                  <a:pt x="280" y="54"/>
                  <a:pt x="281" y="53"/>
                  <a:pt x="282" y="53"/>
                </a:cubicBezTo>
                <a:cubicBezTo>
                  <a:pt x="281" y="52"/>
                  <a:pt x="282" y="52"/>
                  <a:pt x="281" y="52"/>
                </a:cubicBezTo>
                <a:cubicBezTo>
                  <a:pt x="281" y="52"/>
                  <a:pt x="282" y="52"/>
                  <a:pt x="283" y="51"/>
                </a:cubicBezTo>
                <a:cubicBezTo>
                  <a:pt x="283" y="51"/>
                  <a:pt x="283" y="50"/>
                  <a:pt x="284" y="49"/>
                </a:cubicBezTo>
                <a:cubicBezTo>
                  <a:pt x="284" y="49"/>
                  <a:pt x="284" y="49"/>
                  <a:pt x="284" y="49"/>
                </a:cubicBezTo>
                <a:cubicBezTo>
                  <a:pt x="284" y="49"/>
                  <a:pt x="284" y="48"/>
                  <a:pt x="284" y="48"/>
                </a:cubicBezTo>
                <a:cubicBezTo>
                  <a:pt x="284" y="48"/>
                  <a:pt x="285" y="48"/>
                  <a:pt x="285" y="48"/>
                </a:cubicBezTo>
                <a:cubicBezTo>
                  <a:pt x="285" y="48"/>
                  <a:pt x="287" y="44"/>
                  <a:pt x="287" y="44"/>
                </a:cubicBezTo>
                <a:cubicBezTo>
                  <a:pt x="287" y="44"/>
                  <a:pt x="287" y="43"/>
                  <a:pt x="287" y="43"/>
                </a:cubicBezTo>
                <a:cubicBezTo>
                  <a:pt x="288" y="42"/>
                  <a:pt x="289" y="42"/>
                  <a:pt x="289" y="42"/>
                </a:cubicBezTo>
                <a:cubicBezTo>
                  <a:pt x="290" y="41"/>
                  <a:pt x="290" y="41"/>
                  <a:pt x="289" y="40"/>
                </a:cubicBezTo>
                <a:cubicBezTo>
                  <a:pt x="289" y="40"/>
                  <a:pt x="289" y="40"/>
                  <a:pt x="289" y="40"/>
                </a:cubicBezTo>
                <a:cubicBezTo>
                  <a:pt x="290" y="40"/>
                  <a:pt x="290" y="40"/>
                  <a:pt x="290" y="40"/>
                </a:cubicBezTo>
                <a:cubicBezTo>
                  <a:pt x="290" y="40"/>
                  <a:pt x="290" y="39"/>
                  <a:pt x="290" y="39"/>
                </a:cubicBezTo>
                <a:cubicBezTo>
                  <a:pt x="291" y="39"/>
                  <a:pt x="291" y="39"/>
                  <a:pt x="291" y="39"/>
                </a:cubicBezTo>
                <a:cubicBezTo>
                  <a:pt x="292" y="38"/>
                  <a:pt x="292" y="37"/>
                  <a:pt x="293" y="37"/>
                </a:cubicBezTo>
                <a:cubicBezTo>
                  <a:pt x="293" y="36"/>
                  <a:pt x="293" y="36"/>
                  <a:pt x="293" y="35"/>
                </a:cubicBezTo>
                <a:cubicBezTo>
                  <a:pt x="294" y="35"/>
                  <a:pt x="295" y="33"/>
                  <a:pt x="296" y="32"/>
                </a:cubicBezTo>
                <a:cubicBezTo>
                  <a:pt x="296" y="32"/>
                  <a:pt x="296" y="31"/>
                  <a:pt x="296" y="31"/>
                </a:cubicBezTo>
                <a:cubicBezTo>
                  <a:pt x="296" y="31"/>
                  <a:pt x="296" y="31"/>
                  <a:pt x="296" y="31"/>
                </a:cubicBezTo>
                <a:cubicBezTo>
                  <a:pt x="297" y="31"/>
                  <a:pt x="297" y="30"/>
                  <a:pt x="297" y="30"/>
                </a:cubicBezTo>
                <a:cubicBezTo>
                  <a:pt x="297" y="29"/>
                  <a:pt x="297" y="29"/>
                  <a:pt x="296" y="29"/>
                </a:cubicBezTo>
                <a:cubicBezTo>
                  <a:pt x="296" y="29"/>
                  <a:pt x="296" y="29"/>
                  <a:pt x="296" y="29"/>
                </a:cubicBezTo>
                <a:cubicBezTo>
                  <a:pt x="297" y="29"/>
                  <a:pt x="297" y="29"/>
                  <a:pt x="297" y="29"/>
                </a:cubicBezTo>
                <a:cubicBezTo>
                  <a:pt x="297" y="29"/>
                  <a:pt x="297" y="29"/>
                  <a:pt x="297" y="29"/>
                </a:cubicBezTo>
                <a:cubicBezTo>
                  <a:pt x="297" y="29"/>
                  <a:pt x="297" y="29"/>
                  <a:pt x="297" y="29"/>
                </a:cubicBezTo>
                <a:cubicBezTo>
                  <a:pt x="299" y="29"/>
                  <a:pt x="300" y="23"/>
                  <a:pt x="302" y="21"/>
                </a:cubicBezTo>
                <a:cubicBezTo>
                  <a:pt x="302" y="21"/>
                  <a:pt x="302" y="20"/>
                  <a:pt x="301" y="19"/>
                </a:cubicBezTo>
                <a:cubicBezTo>
                  <a:pt x="302" y="18"/>
                  <a:pt x="303" y="18"/>
                  <a:pt x="304" y="16"/>
                </a:cubicBezTo>
                <a:cubicBezTo>
                  <a:pt x="304" y="16"/>
                  <a:pt x="304" y="16"/>
                  <a:pt x="304" y="16"/>
                </a:cubicBezTo>
                <a:cubicBezTo>
                  <a:pt x="305" y="15"/>
                  <a:pt x="305" y="10"/>
                  <a:pt x="305" y="9"/>
                </a:cubicBezTo>
                <a:cubicBezTo>
                  <a:pt x="305" y="9"/>
                  <a:pt x="305" y="9"/>
                  <a:pt x="305" y="8"/>
                </a:cubicBezTo>
                <a:cubicBezTo>
                  <a:pt x="305" y="7"/>
                  <a:pt x="305" y="7"/>
                  <a:pt x="305" y="7"/>
                </a:cubicBezTo>
                <a:cubicBezTo>
                  <a:pt x="305" y="6"/>
                  <a:pt x="305" y="5"/>
                  <a:pt x="305" y="5"/>
                </a:cubicBezTo>
                <a:cubicBezTo>
                  <a:pt x="304" y="4"/>
                  <a:pt x="304" y="4"/>
                  <a:pt x="304" y="4"/>
                </a:cubicBezTo>
                <a:cubicBezTo>
                  <a:pt x="303" y="4"/>
                  <a:pt x="303" y="3"/>
                  <a:pt x="303" y="3"/>
                </a:cubicBezTo>
                <a:cubicBezTo>
                  <a:pt x="303" y="3"/>
                  <a:pt x="303" y="3"/>
                  <a:pt x="302" y="3"/>
                </a:cubicBezTo>
                <a:cubicBezTo>
                  <a:pt x="302" y="2"/>
                  <a:pt x="301" y="2"/>
                  <a:pt x="301" y="1"/>
                </a:cubicBezTo>
                <a:cubicBezTo>
                  <a:pt x="301" y="1"/>
                  <a:pt x="300" y="2"/>
                  <a:pt x="300" y="2"/>
                </a:cubicBezTo>
                <a:cubicBezTo>
                  <a:pt x="300" y="1"/>
                  <a:pt x="300" y="1"/>
                  <a:pt x="300" y="1"/>
                </a:cubicBezTo>
                <a:cubicBezTo>
                  <a:pt x="300" y="1"/>
                  <a:pt x="299" y="1"/>
                  <a:pt x="299" y="1"/>
                </a:cubicBezTo>
                <a:cubicBezTo>
                  <a:pt x="298" y="1"/>
                  <a:pt x="297" y="1"/>
                  <a:pt x="297" y="1"/>
                </a:cubicBezTo>
                <a:cubicBezTo>
                  <a:pt x="296" y="1"/>
                  <a:pt x="296" y="1"/>
                  <a:pt x="296" y="0"/>
                </a:cubicBezTo>
                <a:cubicBezTo>
                  <a:pt x="295" y="0"/>
                  <a:pt x="294" y="0"/>
                  <a:pt x="293" y="0"/>
                </a:cubicBezTo>
                <a:cubicBezTo>
                  <a:pt x="293" y="0"/>
                  <a:pt x="291" y="1"/>
                  <a:pt x="291" y="1"/>
                </a:cubicBezTo>
                <a:cubicBezTo>
                  <a:pt x="291" y="1"/>
                  <a:pt x="291" y="1"/>
                  <a:pt x="291" y="1"/>
                </a:cubicBezTo>
                <a:cubicBezTo>
                  <a:pt x="289" y="1"/>
                  <a:pt x="289" y="1"/>
                  <a:pt x="289" y="1"/>
                </a:cubicBezTo>
                <a:cubicBezTo>
                  <a:pt x="289" y="1"/>
                  <a:pt x="289" y="2"/>
                  <a:pt x="289" y="2"/>
                </a:cubicBezTo>
                <a:cubicBezTo>
                  <a:pt x="289" y="2"/>
                  <a:pt x="288" y="2"/>
                  <a:pt x="288" y="2"/>
                </a:cubicBezTo>
                <a:cubicBezTo>
                  <a:pt x="288" y="3"/>
                  <a:pt x="287" y="3"/>
                  <a:pt x="287" y="3"/>
                </a:cubicBezTo>
                <a:cubicBezTo>
                  <a:pt x="286" y="4"/>
                  <a:pt x="285" y="3"/>
                  <a:pt x="285" y="4"/>
                </a:cubicBezTo>
                <a:cubicBezTo>
                  <a:pt x="282" y="5"/>
                  <a:pt x="280" y="7"/>
                  <a:pt x="279" y="10"/>
                </a:cubicBezTo>
                <a:cubicBezTo>
                  <a:pt x="280" y="10"/>
                  <a:pt x="280" y="11"/>
                  <a:pt x="281" y="11"/>
                </a:cubicBezTo>
                <a:cubicBezTo>
                  <a:pt x="281" y="12"/>
                  <a:pt x="282" y="13"/>
                  <a:pt x="282" y="15"/>
                </a:cubicBezTo>
                <a:cubicBezTo>
                  <a:pt x="282" y="15"/>
                  <a:pt x="282" y="15"/>
                  <a:pt x="282" y="15"/>
                </a:cubicBezTo>
                <a:cubicBezTo>
                  <a:pt x="282" y="15"/>
                  <a:pt x="282" y="15"/>
                  <a:pt x="282" y="15"/>
                </a:cubicBezTo>
                <a:cubicBezTo>
                  <a:pt x="283" y="15"/>
                  <a:pt x="283" y="14"/>
                  <a:pt x="284" y="14"/>
                </a:cubicBezTo>
                <a:cubicBezTo>
                  <a:pt x="284" y="13"/>
                  <a:pt x="284" y="9"/>
                  <a:pt x="284" y="9"/>
                </a:cubicBezTo>
                <a:cubicBezTo>
                  <a:pt x="284" y="9"/>
                  <a:pt x="284" y="9"/>
                  <a:pt x="285" y="8"/>
                </a:cubicBezTo>
                <a:cubicBezTo>
                  <a:pt x="287" y="8"/>
                  <a:pt x="287" y="8"/>
                  <a:pt x="288" y="9"/>
                </a:cubicBezTo>
                <a:cubicBezTo>
                  <a:pt x="288" y="10"/>
                  <a:pt x="289" y="11"/>
                  <a:pt x="289" y="11"/>
                </a:cubicBezTo>
                <a:cubicBezTo>
                  <a:pt x="289" y="12"/>
                  <a:pt x="289" y="13"/>
                  <a:pt x="290" y="13"/>
                </a:cubicBezTo>
                <a:cubicBezTo>
                  <a:pt x="290" y="14"/>
                  <a:pt x="290" y="14"/>
                  <a:pt x="289" y="14"/>
                </a:cubicBezTo>
                <a:cubicBezTo>
                  <a:pt x="290" y="15"/>
                  <a:pt x="290" y="15"/>
                  <a:pt x="290" y="15"/>
                </a:cubicBezTo>
                <a:cubicBezTo>
                  <a:pt x="290" y="16"/>
                  <a:pt x="290" y="16"/>
                  <a:pt x="290" y="16"/>
                </a:cubicBezTo>
                <a:cubicBezTo>
                  <a:pt x="290" y="16"/>
                  <a:pt x="290" y="16"/>
                  <a:pt x="290" y="16"/>
                </a:cubicBezTo>
                <a:cubicBezTo>
                  <a:pt x="290" y="16"/>
                  <a:pt x="290" y="16"/>
                  <a:pt x="290" y="16"/>
                </a:cubicBezTo>
                <a:cubicBezTo>
                  <a:pt x="290" y="17"/>
                  <a:pt x="290" y="17"/>
                  <a:pt x="290" y="18"/>
                </a:cubicBezTo>
                <a:cubicBezTo>
                  <a:pt x="290" y="18"/>
                  <a:pt x="289" y="20"/>
                  <a:pt x="289" y="20"/>
                </a:cubicBezTo>
                <a:cubicBezTo>
                  <a:pt x="289" y="21"/>
                  <a:pt x="289" y="21"/>
                  <a:pt x="290" y="21"/>
                </a:cubicBezTo>
                <a:cubicBezTo>
                  <a:pt x="290" y="22"/>
                  <a:pt x="289" y="24"/>
                  <a:pt x="289" y="25"/>
                </a:cubicBezTo>
                <a:cubicBezTo>
                  <a:pt x="289" y="25"/>
                  <a:pt x="288" y="25"/>
                  <a:pt x="288" y="25"/>
                </a:cubicBezTo>
                <a:cubicBezTo>
                  <a:pt x="288" y="26"/>
                  <a:pt x="289" y="26"/>
                  <a:pt x="288" y="27"/>
                </a:cubicBezTo>
                <a:cubicBezTo>
                  <a:pt x="288" y="27"/>
                  <a:pt x="287" y="28"/>
                  <a:pt x="287" y="28"/>
                </a:cubicBezTo>
                <a:cubicBezTo>
                  <a:pt x="287" y="29"/>
                  <a:pt x="287" y="31"/>
                  <a:pt x="287" y="31"/>
                </a:cubicBezTo>
                <a:cubicBezTo>
                  <a:pt x="286" y="31"/>
                  <a:pt x="285" y="32"/>
                  <a:pt x="285" y="32"/>
                </a:cubicBezTo>
                <a:cubicBezTo>
                  <a:pt x="284" y="33"/>
                  <a:pt x="284" y="34"/>
                  <a:pt x="284" y="35"/>
                </a:cubicBezTo>
                <a:cubicBezTo>
                  <a:pt x="283" y="36"/>
                  <a:pt x="282" y="36"/>
                  <a:pt x="282" y="37"/>
                </a:cubicBezTo>
                <a:cubicBezTo>
                  <a:pt x="281" y="38"/>
                  <a:pt x="281" y="39"/>
                  <a:pt x="281" y="40"/>
                </a:cubicBezTo>
                <a:cubicBezTo>
                  <a:pt x="280" y="40"/>
                  <a:pt x="280" y="40"/>
                  <a:pt x="280" y="41"/>
                </a:cubicBezTo>
                <a:cubicBezTo>
                  <a:pt x="279" y="41"/>
                  <a:pt x="280" y="42"/>
                  <a:pt x="279" y="42"/>
                </a:cubicBezTo>
                <a:cubicBezTo>
                  <a:pt x="279" y="42"/>
                  <a:pt x="279" y="42"/>
                  <a:pt x="279" y="43"/>
                </a:cubicBezTo>
                <a:cubicBezTo>
                  <a:pt x="278" y="43"/>
                  <a:pt x="278" y="44"/>
                  <a:pt x="278" y="45"/>
                </a:cubicBezTo>
                <a:cubicBezTo>
                  <a:pt x="277" y="45"/>
                  <a:pt x="277" y="45"/>
                  <a:pt x="277" y="46"/>
                </a:cubicBezTo>
                <a:cubicBezTo>
                  <a:pt x="277" y="46"/>
                  <a:pt x="276" y="46"/>
                  <a:pt x="276" y="46"/>
                </a:cubicBezTo>
                <a:cubicBezTo>
                  <a:pt x="276" y="47"/>
                  <a:pt x="276" y="48"/>
                  <a:pt x="276" y="48"/>
                </a:cubicBezTo>
                <a:cubicBezTo>
                  <a:pt x="275" y="48"/>
                  <a:pt x="275" y="48"/>
                  <a:pt x="275" y="48"/>
                </a:cubicBezTo>
                <a:cubicBezTo>
                  <a:pt x="275" y="50"/>
                  <a:pt x="275" y="50"/>
                  <a:pt x="275" y="50"/>
                </a:cubicBezTo>
                <a:cubicBezTo>
                  <a:pt x="274" y="50"/>
                  <a:pt x="274" y="50"/>
                  <a:pt x="274" y="51"/>
                </a:cubicBezTo>
                <a:cubicBezTo>
                  <a:pt x="273" y="51"/>
                  <a:pt x="273" y="51"/>
                  <a:pt x="273" y="51"/>
                </a:cubicBezTo>
                <a:cubicBezTo>
                  <a:pt x="272" y="52"/>
                  <a:pt x="272" y="53"/>
                  <a:pt x="271" y="54"/>
                </a:cubicBezTo>
                <a:cubicBezTo>
                  <a:pt x="271" y="54"/>
                  <a:pt x="271" y="54"/>
                  <a:pt x="270" y="54"/>
                </a:cubicBezTo>
                <a:cubicBezTo>
                  <a:pt x="270" y="55"/>
                  <a:pt x="269" y="56"/>
                  <a:pt x="269" y="57"/>
                </a:cubicBezTo>
                <a:cubicBezTo>
                  <a:pt x="268" y="58"/>
                  <a:pt x="268" y="58"/>
                  <a:pt x="267" y="58"/>
                </a:cubicBezTo>
                <a:cubicBezTo>
                  <a:pt x="267" y="59"/>
                  <a:pt x="267" y="59"/>
                  <a:pt x="267" y="60"/>
                </a:cubicBezTo>
                <a:cubicBezTo>
                  <a:pt x="267" y="60"/>
                  <a:pt x="267" y="60"/>
                  <a:pt x="266" y="60"/>
                </a:cubicBezTo>
                <a:cubicBezTo>
                  <a:pt x="266" y="60"/>
                  <a:pt x="264" y="63"/>
                  <a:pt x="264" y="64"/>
                </a:cubicBezTo>
                <a:cubicBezTo>
                  <a:pt x="264" y="64"/>
                  <a:pt x="264" y="64"/>
                  <a:pt x="264" y="64"/>
                </a:cubicBezTo>
                <a:cubicBezTo>
                  <a:pt x="263" y="64"/>
                  <a:pt x="263" y="65"/>
                  <a:pt x="263" y="66"/>
                </a:cubicBezTo>
                <a:cubicBezTo>
                  <a:pt x="263" y="66"/>
                  <a:pt x="262" y="66"/>
                  <a:pt x="261" y="67"/>
                </a:cubicBezTo>
                <a:cubicBezTo>
                  <a:pt x="262" y="67"/>
                  <a:pt x="262" y="68"/>
                  <a:pt x="262" y="68"/>
                </a:cubicBezTo>
                <a:cubicBezTo>
                  <a:pt x="261" y="68"/>
                  <a:pt x="260" y="68"/>
                  <a:pt x="260" y="69"/>
                </a:cubicBezTo>
                <a:cubicBezTo>
                  <a:pt x="260" y="70"/>
                  <a:pt x="260" y="70"/>
                  <a:pt x="260" y="70"/>
                </a:cubicBezTo>
                <a:cubicBezTo>
                  <a:pt x="260" y="70"/>
                  <a:pt x="259" y="70"/>
                  <a:pt x="259" y="70"/>
                </a:cubicBezTo>
                <a:cubicBezTo>
                  <a:pt x="259" y="70"/>
                  <a:pt x="259" y="72"/>
                  <a:pt x="258" y="72"/>
                </a:cubicBezTo>
                <a:cubicBezTo>
                  <a:pt x="258" y="72"/>
                  <a:pt x="258" y="72"/>
                  <a:pt x="258" y="72"/>
                </a:cubicBezTo>
                <a:cubicBezTo>
                  <a:pt x="258" y="73"/>
                  <a:pt x="258" y="73"/>
                  <a:pt x="258" y="73"/>
                </a:cubicBezTo>
                <a:cubicBezTo>
                  <a:pt x="257" y="75"/>
                  <a:pt x="256" y="74"/>
                  <a:pt x="256" y="75"/>
                </a:cubicBezTo>
                <a:cubicBezTo>
                  <a:pt x="255" y="76"/>
                  <a:pt x="255" y="77"/>
                  <a:pt x="255" y="78"/>
                </a:cubicBezTo>
                <a:cubicBezTo>
                  <a:pt x="255" y="78"/>
                  <a:pt x="255" y="78"/>
                  <a:pt x="255" y="78"/>
                </a:cubicBezTo>
                <a:cubicBezTo>
                  <a:pt x="254" y="78"/>
                  <a:pt x="254" y="77"/>
                  <a:pt x="254" y="77"/>
                </a:cubicBezTo>
                <a:cubicBezTo>
                  <a:pt x="254" y="77"/>
                  <a:pt x="254" y="78"/>
                  <a:pt x="254" y="79"/>
                </a:cubicBezTo>
                <a:cubicBezTo>
                  <a:pt x="253" y="81"/>
                  <a:pt x="250" y="81"/>
                  <a:pt x="251" y="83"/>
                </a:cubicBezTo>
                <a:cubicBezTo>
                  <a:pt x="251" y="83"/>
                  <a:pt x="251" y="83"/>
                  <a:pt x="251" y="83"/>
                </a:cubicBezTo>
                <a:cubicBezTo>
                  <a:pt x="251" y="83"/>
                  <a:pt x="251" y="83"/>
                  <a:pt x="251" y="83"/>
                </a:cubicBezTo>
                <a:cubicBezTo>
                  <a:pt x="250" y="83"/>
                  <a:pt x="250" y="83"/>
                  <a:pt x="250" y="83"/>
                </a:cubicBezTo>
                <a:cubicBezTo>
                  <a:pt x="250" y="84"/>
                  <a:pt x="250" y="84"/>
                  <a:pt x="250" y="84"/>
                </a:cubicBezTo>
                <a:cubicBezTo>
                  <a:pt x="249" y="84"/>
                  <a:pt x="249" y="84"/>
                  <a:pt x="249" y="84"/>
                </a:cubicBezTo>
                <a:cubicBezTo>
                  <a:pt x="249" y="84"/>
                  <a:pt x="249" y="85"/>
                  <a:pt x="249" y="85"/>
                </a:cubicBezTo>
                <a:cubicBezTo>
                  <a:pt x="249" y="85"/>
                  <a:pt x="248" y="86"/>
                  <a:pt x="248" y="86"/>
                </a:cubicBezTo>
                <a:cubicBezTo>
                  <a:pt x="248" y="86"/>
                  <a:pt x="247" y="87"/>
                  <a:pt x="247" y="88"/>
                </a:cubicBezTo>
                <a:cubicBezTo>
                  <a:pt x="247" y="88"/>
                  <a:pt x="246" y="88"/>
                  <a:pt x="246" y="88"/>
                </a:cubicBezTo>
                <a:cubicBezTo>
                  <a:pt x="245" y="88"/>
                  <a:pt x="246" y="89"/>
                  <a:pt x="245" y="90"/>
                </a:cubicBezTo>
                <a:cubicBezTo>
                  <a:pt x="244" y="90"/>
                  <a:pt x="243" y="90"/>
                  <a:pt x="242" y="91"/>
                </a:cubicBezTo>
                <a:cubicBezTo>
                  <a:pt x="242" y="91"/>
                  <a:pt x="242" y="92"/>
                  <a:pt x="242" y="92"/>
                </a:cubicBezTo>
                <a:cubicBezTo>
                  <a:pt x="241" y="92"/>
                  <a:pt x="241" y="92"/>
                  <a:pt x="241" y="92"/>
                </a:cubicBezTo>
                <a:cubicBezTo>
                  <a:pt x="240" y="92"/>
                  <a:pt x="240" y="93"/>
                  <a:pt x="240" y="93"/>
                </a:cubicBezTo>
                <a:cubicBezTo>
                  <a:pt x="239" y="93"/>
                  <a:pt x="239" y="93"/>
                  <a:pt x="239" y="93"/>
                </a:cubicBezTo>
                <a:cubicBezTo>
                  <a:pt x="239" y="94"/>
                  <a:pt x="239" y="94"/>
                  <a:pt x="238" y="94"/>
                </a:cubicBezTo>
                <a:cubicBezTo>
                  <a:pt x="238" y="94"/>
                  <a:pt x="238" y="94"/>
                  <a:pt x="238" y="94"/>
                </a:cubicBezTo>
                <a:cubicBezTo>
                  <a:pt x="237" y="95"/>
                  <a:pt x="237" y="95"/>
                  <a:pt x="237" y="95"/>
                </a:cubicBezTo>
                <a:cubicBezTo>
                  <a:pt x="236" y="95"/>
                  <a:pt x="236" y="95"/>
                  <a:pt x="236" y="95"/>
                </a:cubicBezTo>
                <a:cubicBezTo>
                  <a:pt x="236" y="96"/>
                  <a:pt x="236" y="96"/>
                  <a:pt x="236" y="96"/>
                </a:cubicBezTo>
                <a:cubicBezTo>
                  <a:pt x="235" y="96"/>
                  <a:pt x="235" y="96"/>
                  <a:pt x="235" y="96"/>
                </a:cubicBezTo>
                <a:cubicBezTo>
                  <a:pt x="235" y="97"/>
                  <a:pt x="234" y="97"/>
                  <a:pt x="234" y="97"/>
                </a:cubicBezTo>
                <a:cubicBezTo>
                  <a:pt x="233" y="98"/>
                  <a:pt x="231" y="99"/>
                  <a:pt x="229" y="100"/>
                </a:cubicBezTo>
                <a:cubicBezTo>
                  <a:pt x="229" y="101"/>
                  <a:pt x="229" y="101"/>
                  <a:pt x="228" y="101"/>
                </a:cubicBezTo>
                <a:cubicBezTo>
                  <a:pt x="228" y="101"/>
                  <a:pt x="228" y="101"/>
                  <a:pt x="227" y="101"/>
                </a:cubicBezTo>
                <a:cubicBezTo>
                  <a:pt x="227" y="102"/>
                  <a:pt x="226" y="103"/>
                  <a:pt x="226" y="103"/>
                </a:cubicBezTo>
                <a:cubicBezTo>
                  <a:pt x="225" y="104"/>
                  <a:pt x="225" y="104"/>
                  <a:pt x="224" y="105"/>
                </a:cubicBezTo>
                <a:cubicBezTo>
                  <a:pt x="224" y="105"/>
                  <a:pt x="224" y="105"/>
                  <a:pt x="224" y="105"/>
                </a:cubicBezTo>
                <a:cubicBezTo>
                  <a:pt x="224" y="103"/>
                  <a:pt x="225" y="102"/>
                  <a:pt x="225" y="101"/>
                </a:cubicBezTo>
                <a:cubicBezTo>
                  <a:pt x="225" y="100"/>
                  <a:pt x="225" y="99"/>
                  <a:pt x="226" y="98"/>
                </a:cubicBezTo>
                <a:cubicBezTo>
                  <a:pt x="226" y="98"/>
                  <a:pt x="226" y="98"/>
                  <a:pt x="227" y="97"/>
                </a:cubicBezTo>
                <a:cubicBezTo>
                  <a:pt x="227" y="97"/>
                  <a:pt x="226" y="96"/>
                  <a:pt x="227" y="96"/>
                </a:cubicBezTo>
                <a:cubicBezTo>
                  <a:pt x="227" y="95"/>
                  <a:pt x="228" y="95"/>
                  <a:pt x="228" y="94"/>
                </a:cubicBezTo>
                <a:cubicBezTo>
                  <a:pt x="229" y="92"/>
                  <a:pt x="229" y="91"/>
                  <a:pt x="229" y="89"/>
                </a:cubicBezTo>
                <a:cubicBezTo>
                  <a:pt x="230" y="88"/>
                  <a:pt x="230" y="87"/>
                  <a:pt x="231" y="87"/>
                </a:cubicBezTo>
                <a:cubicBezTo>
                  <a:pt x="231" y="86"/>
                  <a:pt x="231" y="85"/>
                  <a:pt x="231" y="84"/>
                </a:cubicBezTo>
                <a:cubicBezTo>
                  <a:pt x="231" y="84"/>
                  <a:pt x="232" y="84"/>
                  <a:pt x="232" y="83"/>
                </a:cubicBezTo>
                <a:cubicBezTo>
                  <a:pt x="232" y="83"/>
                  <a:pt x="232" y="83"/>
                  <a:pt x="232" y="82"/>
                </a:cubicBezTo>
                <a:cubicBezTo>
                  <a:pt x="232" y="82"/>
                  <a:pt x="232" y="82"/>
                  <a:pt x="232" y="82"/>
                </a:cubicBezTo>
                <a:cubicBezTo>
                  <a:pt x="233" y="81"/>
                  <a:pt x="233" y="80"/>
                  <a:pt x="233" y="79"/>
                </a:cubicBezTo>
                <a:cubicBezTo>
                  <a:pt x="233" y="79"/>
                  <a:pt x="233" y="79"/>
                  <a:pt x="233" y="78"/>
                </a:cubicBezTo>
                <a:cubicBezTo>
                  <a:pt x="234" y="78"/>
                  <a:pt x="234" y="77"/>
                  <a:pt x="234" y="77"/>
                </a:cubicBezTo>
                <a:cubicBezTo>
                  <a:pt x="234" y="76"/>
                  <a:pt x="235" y="75"/>
                  <a:pt x="235" y="74"/>
                </a:cubicBezTo>
                <a:cubicBezTo>
                  <a:pt x="235" y="73"/>
                  <a:pt x="235" y="73"/>
                  <a:pt x="235" y="73"/>
                </a:cubicBezTo>
                <a:cubicBezTo>
                  <a:pt x="235" y="73"/>
                  <a:pt x="235" y="73"/>
                  <a:pt x="235" y="72"/>
                </a:cubicBezTo>
                <a:cubicBezTo>
                  <a:pt x="235" y="72"/>
                  <a:pt x="235" y="72"/>
                  <a:pt x="235" y="72"/>
                </a:cubicBezTo>
                <a:cubicBezTo>
                  <a:pt x="236" y="72"/>
                  <a:pt x="236" y="72"/>
                  <a:pt x="236" y="71"/>
                </a:cubicBezTo>
                <a:cubicBezTo>
                  <a:pt x="236" y="71"/>
                  <a:pt x="236" y="70"/>
                  <a:pt x="236" y="69"/>
                </a:cubicBezTo>
                <a:cubicBezTo>
                  <a:pt x="236" y="69"/>
                  <a:pt x="237" y="68"/>
                  <a:pt x="237" y="67"/>
                </a:cubicBezTo>
                <a:cubicBezTo>
                  <a:pt x="237" y="66"/>
                  <a:pt x="237" y="65"/>
                  <a:pt x="237" y="64"/>
                </a:cubicBezTo>
                <a:cubicBezTo>
                  <a:pt x="237" y="64"/>
                  <a:pt x="238" y="63"/>
                  <a:pt x="238" y="63"/>
                </a:cubicBezTo>
                <a:cubicBezTo>
                  <a:pt x="239" y="62"/>
                  <a:pt x="238" y="61"/>
                  <a:pt x="239" y="60"/>
                </a:cubicBezTo>
                <a:cubicBezTo>
                  <a:pt x="239" y="59"/>
                  <a:pt x="239" y="59"/>
                  <a:pt x="239" y="59"/>
                </a:cubicBezTo>
                <a:cubicBezTo>
                  <a:pt x="240" y="58"/>
                  <a:pt x="239" y="56"/>
                  <a:pt x="239" y="56"/>
                </a:cubicBezTo>
                <a:cubicBezTo>
                  <a:pt x="239" y="55"/>
                  <a:pt x="239" y="55"/>
                  <a:pt x="240" y="55"/>
                </a:cubicBezTo>
                <a:cubicBezTo>
                  <a:pt x="240" y="55"/>
                  <a:pt x="240" y="55"/>
                  <a:pt x="240" y="55"/>
                </a:cubicBezTo>
                <a:cubicBezTo>
                  <a:pt x="240" y="55"/>
                  <a:pt x="240" y="55"/>
                  <a:pt x="240" y="55"/>
                </a:cubicBezTo>
                <a:cubicBezTo>
                  <a:pt x="240" y="54"/>
                  <a:pt x="240" y="53"/>
                  <a:pt x="240" y="53"/>
                </a:cubicBezTo>
                <a:cubicBezTo>
                  <a:pt x="240" y="52"/>
                  <a:pt x="239" y="52"/>
                  <a:pt x="239" y="52"/>
                </a:cubicBezTo>
                <a:cubicBezTo>
                  <a:pt x="239" y="51"/>
                  <a:pt x="239" y="50"/>
                  <a:pt x="239" y="50"/>
                </a:cubicBezTo>
                <a:cubicBezTo>
                  <a:pt x="240" y="48"/>
                  <a:pt x="240" y="47"/>
                  <a:pt x="242" y="47"/>
                </a:cubicBezTo>
                <a:cubicBezTo>
                  <a:pt x="241" y="42"/>
                  <a:pt x="235" y="41"/>
                  <a:pt x="231" y="42"/>
                </a:cubicBezTo>
                <a:cubicBezTo>
                  <a:pt x="231" y="42"/>
                  <a:pt x="230" y="42"/>
                  <a:pt x="229" y="43"/>
                </a:cubicBezTo>
                <a:cubicBezTo>
                  <a:pt x="229" y="43"/>
                  <a:pt x="229" y="43"/>
                  <a:pt x="229" y="43"/>
                </a:cubicBezTo>
                <a:cubicBezTo>
                  <a:pt x="228" y="43"/>
                  <a:pt x="228" y="43"/>
                  <a:pt x="227" y="43"/>
                </a:cubicBezTo>
                <a:cubicBezTo>
                  <a:pt x="227" y="43"/>
                  <a:pt x="225" y="45"/>
                  <a:pt x="225" y="46"/>
                </a:cubicBezTo>
                <a:cubicBezTo>
                  <a:pt x="225" y="46"/>
                  <a:pt x="225" y="47"/>
                  <a:pt x="225" y="47"/>
                </a:cubicBezTo>
                <a:cubicBezTo>
                  <a:pt x="224" y="47"/>
                  <a:pt x="224" y="47"/>
                  <a:pt x="224" y="47"/>
                </a:cubicBezTo>
                <a:cubicBezTo>
                  <a:pt x="223" y="47"/>
                  <a:pt x="222" y="48"/>
                  <a:pt x="221" y="49"/>
                </a:cubicBezTo>
                <a:cubicBezTo>
                  <a:pt x="222" y="51"/>
                  <a:pt x="224" y="51"/>
                  <a:pt x="226" y="50"/>
                </a:cubicBezTo>
                <a:cubicBezTo>
                  <a:pt x="226" y="50"/>
                  <a:pt x="227" y="50"/>
                  <a:pt x="227" y="50"/>
                </a:cubicBezTo>
                <a:cubicBezTo>
                  <a:pt x="227" y="50"/>
                  <a:pt x="228" y="51"/>
                  <a:pt x="229" y="51"/>
                </a:cubicBezTo>
                <a:cubicBezTo>
                  <a:pt x="229" y="53"/>
                  <a:pt x="229" y="55"/>
                  <a:pt x="229" y="57"/>
                </a:cubicBezTo>
                <a:cubicBezTo>
                  <a:pt x="229" y="58"/>
                  <a:pt x="230" y="59"/>
                  <a:pt x="230" y="60"/>
                </a:cubicBezTo>
                <a:cubicBezTo>
                  <a:pt x="230" y="61"/>
                  <a:pt x="229" y="62"/>
                  <a:pt x="229" y="63"/>
                </a:cubicBezTo>
                <a:cubicBezTo>
                  <a:pt x="229" y="64"/>
                  <a:pt x="229" y="64"/>
                  <a:pt x="229" y="64"/>
                </a:cubicBezTo>
                <a:cubicBezTo>
                  <a:pt x="229" y="65"/>
                  <a:pt x="229" y="70"/>
                  <a:pt x="228" y="70"/>
                </a:cubicBezTo>
                <a:cubicBezTo>
                  <a:pt x="228" y="71"/>
                  <a:pt x="228" y="71"/>
                  <a:pt x="228" y="71"/>
                </a:cubicBezTo>
                <a:cubicBezTo>
                  <a:pt x="229" y="71"/>
                  <a:pt x="229" y="71"/>
                  <a:pt x="229" y="71"/>
                </a:cubicBezTo>
                <a:cubicBezTo>
                  <a:pt x="229" y="72"/>
                  <a:pt x="229" y="72"/>
                  <a:pt x="229" y="72"/>
                </a:cubicBezTo>
                <a:cubicBezTo>
                  <a:pt x="228" y="73"/>
                  <a:pt x="228" y="73"/>
                  <a:pt x="228" y="73"/>
                </a:cubicBezTo>
                <a:cubicBezTo>
                  <a:pt x="228" y="73"/>
                  <a:pt x="228" y="74"/>
                  <a:pt x="228" y="74"/>
                </a:cubicBezTo>
                <a:cubicBezTo>
                  <a:pt x="228" y="74"/>
                  <a:pt x="228" y="75"/>
                  <a:pt x="228" y="75"/>
                </a:cubicBezTo>
                <a:cubicBezTo>
                  <a:pt x="228" y="76"/>
                  <a:pt x="227" y="77"/>
                  <a:pt x="227" y="77"/>
                </a:cubicBezTo>
                <a:cubicBezTo>
                  <a:pt x="227" y="77"/>
                  <a:pt x="227" y="77"/>
                  <a:pt x="227" y="77"/>
                </a:cubicBezTo>
                <a:cubicBezTo>
                  <a:pt x="227" y="78"/>
                  <a:pt x="227" y="78"/>
                  <a:pt x="227" y="79"/>
                </a:cubicBezTo>
                <a:cubicBezTo>
                  <a:pt x="226" y="80"/>
                  <a:pt x="227" y="81"/>
                  <a:pt x="226" y="81"/>
                </a:cubicBezTo>
                <a:cubicBezTo>
                  <a:pt x="226" y="82"/>
                  <a:pt x="226" y="82"/>
                  <a:pt x="226" y="82"/>
                </a:cubicBezTo>
                <a:cubicBezTo>
                  <a:pt x="226" y="83"/>
                  <a:pt x="225" y="83"/>
                  <a:pt x="225" y="84"/>
                </a:cubicBezTo>
                <a:cubicBezTo>
                  <a:pt x="224" y="85"/>
                  <a:pt x="225" y="85"/>
                  <a:pt x="225" y="86"/>
                </a:cubicBezTo>
                <a:cubicBezTo>
                  <a:pt x="224" y="86"/>
                  <a:pt x="224" y="86"/>
                  <a:pt x="224" y="87"/>
                </a:cubicBezTo>
                <a:cubicBezTo>
                  <a:pt x="224" y="88"/>
                  <a:pt x="224" y="88"/>
                  <a:pt x="224" y="89"/>
                </a:cubicBezTo>
                <a:cubicBezTo>
                  <a:pt x="223" y="89"/>
                  <a:pt x="223" y="89"/>
                  <a:pt x="223" y="89"/>
                </a:cubicBezTo>
                <a:cubicBezTo>
                  <a:pt x="223" y="90"/>
                  <a:pt x="223" y="90"/>
                  <a:pt x="223" y="90"/>
                </a:cubicBezTo>
                <a:cubicBezTo>
                  <a:pt x="223" y="90"/>
                  <a:pt x="223" y="91"/>
                  <a:pt x="222" y="91"/>
                </a:cubicBezTo>
                <a:cubicBezTo>
                  <a:pt x="222" y="92"/>
                  <a:pt x="222" y="93"/>
                  <a:pt x="222" y="95"/>
                </a:cubicBezTo>
                <a:cubicBezTo>
                  <a:pt x="222" y="95"/>
                  <a:pt x="221" y="96"/>
                  <a:pt x="220" y="97"/>
                </a:cubicBezTo>
                <a:cubicBezTo>
                  <a:pt x="220" y="97"/>
                  <a:pt x="220" y="98"/>
                  <a:pt x="220" y="99"/>
                </a:cubicBezTo>
                <a:cubicBezTo>
                  <a:pt x="220" y="99"/>
                  <a:pt x="219" y="101"/>
                  <a:pt x="219" y="101"/>
                </a:cubicBezTo>
                <a:cubicBezTo>
                  <a:pt x="218" y="102"/>
                  <a:pt x="219" y="103"/>
                  <a:pt x="218" y="104"/>
                </a:cubicBezTo>
                <a:cubicBezTo>
                  <a:pt x="218" y="104"/>
                  <a:pt x="218" y="104"/>
                  <a:pt x="217" y="104"/>
                </a:cubicBezTo>
                <a:cubicBezTo>
                  <a:pt x="217" y="105"/>
                  <a:pt x="217" y="106"/>
                  <a:pt x="217" y="107"/>
                </a:cubicBezTo>
                <a:cubicBezTo>
                  <a:pt x="217" y="107"/>
                  <a:pt x="216" y="107"/>
                  <a:pt x="216" y="107"/>
                </a:cubicBezTo>
                <a:cubicBezTo>
                  <a:pt x="216" y="108"/>
                  <a:pt x="216" y="109"/>
                  <a:pt x="215" y="110"/>
                </a:cubicBezTo>
                <a:cubicBezTo>
                  <a:pt x="215" y="111"/>
                  <a:pt x="214" y="112"/>
                  <a:pt x="213" y="113"/>
                </a:cubicBezTo>
                <a:cubicBezTo>
                  <a:pt x="212" y="113"/>
                  <a:pt x="212" y="113"/>
                  <a:pt x="212" y="113"/>
                </a:cubicBezTo>
                <a:cubicBezTo>
                  <a:pt x="212" y="113"/>
                  <a:pt x="212" y="113"/>
                  <a:pt x="212" y="113"/>
                </a:cubicBezTo>
                <a:cubicBezTo>
                  <a:pt x="212" y="113"/>
                  <a:pt x="211" y="114"/>
                  <a:pt x="211" y="114"/>
                </a:cubicBezTo>
                <a:cubicBezTo>
                  <a:pt x="210" y="114"/>
                  <a:pt x="210" y="114"/>
                  <a:pt x="210" y="114"/>
                </a:cubicBezTo>
                <a:cubicBezTo>
                  <a:pt x="209" y="114"/>
                  <a:pt x="209" y="115"/>
                  <a:pt x="209" y="115"/>
                </a:cubicBezTo>
                <a:cubicBezTo>
                  <a:pt x="209" y="115"/>
                  <a:pt x="209" y="115"/>
                  <a:pt x="209" y="115"/>
                </a:cubicBezTo>
                <a:cubicBezTo>
                  <a:pt x="209" y="116"/>
                  <a:pt x="208" y="115"/>
                  <a:pt x="208" y="116"/>
                </a:cubicBezTo>
                <a:cubicBezTo>
                  <a:pt x="207" y="116"/>
                  <a:pt x="207" y="117"/>
                  <a:pt x="207" y="117"/>
                </a:cubicBezTo>
                <a:cubicBezTo>
                  <a:pt x="207" y="118"/>
                  <a:pt x="207" y="118"/>
                  <a:pt x="207" y="118"/>
                </a:cubicBezTo>
                <a:cubicBezTo>
                  <a:pt x="207" y="119"/>
                  <a:pt x="207" y="119"/>
                  <a:pt x="207" y="119"/>
                </a:cubicBezTo>
                <a:cubicBezTo>
                  <a:pt x="206" y="118"/>
                  <a:pt x="206" y="118"/>
                  <a:pt x="206" y="118"/>
                </a:cubicBezTo>
                <a:cubicBezTo>
                  <a:pt x="206" y="118"/>
                  <a:pt x="206" y="118"/>
                  <a:pt x="206" y="118"/>
                </a:cubicBezTo>
                <a:cubicBezTo>
                  <a:pt x="205" y="119"/>
                  <a:pt x="205" y="119"/>
                  <a:pt x="206" y="119"/>
                </a:cubicBezTo>
                <a:cubicBezTo>
                  <a:pt x="206" y="120"/>
                  <a:pt x="206" y="120"/>
                  <a:pt x="206" y="120"/>
                </a:cubicBezTo>
                <a:cubicBezTo>
                  <a:pt x="205" y="120"/>
                  <a:pt x="205" y="120"/>
                  <a:pt x="205" y="120"/>
                </a:cubicBezTo>
                <a:cubicBezTo>
                  <a:pt x="204" y="120"/>
                  <a:pt x="204" y="121"/>
                  <a:pt x="204" y="121"/>
                </a:cubicBezTo>
                <a:cubicBezTo>
                  <a:pt x="204" y="122"/>
                  <a:pt x="205" y="123"/>
                  <a:pt x="205" y="123"/>
                </a:cubicBezTo>
                <a:cubicBezTo>
                  <a:pt x="204" y="124"/>
                  <a:pt x="204" y="124"/>
                  <a:pt x="204" y="124"/>
                </a:cubicBezTo>
                <a:cubicBezTo>
                  <a:pt x="203" y="124"/>
                  <a:pt x="203" y="124"/>
                  <a:pt x="202" y="124"/>
                </a:cubicBezTo>
                <a:cubicBezTo>
                  <a:pt x="202" y="123"/>
                  <a:pt x="203" y="123"/>
                  <a:pt x="203" y="122"/>
                </a:cubicBezTo>
                <a:cubicBezTo>
                  <a:pt x="203" y="122"/>
                  <a:pt x="204" y="120"/>
                  <a:pt x="204" y="120"/>
                </a:cubicBezTo>
                <a:cubicBezTo>
                  <a:pt x="204" y="119"/>
                  <a:pt x="204" y="118"/>
                  <a:pt x="204" y="117"/>
                </a:cubicBezTo>
                <a:cubicBezTo>
                  <a:pt x="206" y="112"/>
                  <a:pt x="207" y="101"/>
                  <a:pt x="204" y="96"/>
                </a:cubicBezTo>
                <a:cubicBezTo>
                  <a:pt x="203" y="95"/>
                  <a:pt x="201" y="93"/>
                  <a:pt x="199" y="93"/>
                </a:cubicBezTo>
                <a:cubicBezTo>
                  <a:pt x="199" y="93"/>
                  <a:pt x="198" y="93"/>
                  <a:pt x="198" y="93"/>
                </a:cubicBezTo>
                <a:cubicBezTo>
                  <a:pt x="198" y="93"/>
                  <a:pt x="195" y="92"/>
                  <a:pt x="195" y="92"/>
                </a:cubicBezTo>
                <a:cubicBezTo>
                  <a:pt x="193" y="92"/>
                  <a:pt x="193" y="93"/>
                  <a:pt x="192" y="94"/>
                </a:cubicBezTo>
                <a:cubicBezTo>
                  <a:pt x="192" y="94"/>
                  <a:pt x="191" y="94"/>
                  <a:pt x="191" y="94"/>
                </a:cubicBezTo>
                <a:cubicBezTo>
                  <a:pt x="190" y="95"/>
                  <a:pt x="189" y="96"/>
                  <a:pt x="188" y="97"/>
                </a:cubicBezTo>
                <a:cubicBezTo>
                  <a:pt x="188" y="98"/>
                  <a:pt x="189" y="98"/>
                  <a:pt x="189" y="98"/>
                </a:cubicBezTo>
                <a:cubicBezTo>
                  <a:pt x="190" y="99"/>
                  <a:pt x="192" y="99"/>
                  <a:pt x="192" y="99"/>
                </a:cubicBezTo>
                <a:cubicBezTo>
                  <a:pt x="193" y="100"/>
                  <a:pt x="193" y="100"/>
                  <a:pt x="193" y="101"/>
                </a:cubicBezTo>
                <a:cubicBezTo>
                  <a:pt x="194" y="101"/>
                  <a:pt x="194" y="101"/>
                  <a:pt x="194" y="101"/>
                </a:cubicBezTo>
                <a:cubicBezTo>
                  <a:pt x="194" y="102"/>
                  <a:pt x="194" y="102"/>
                  <a:pt x="194" y="102"/>
                </a:cubicBezTo>
                <a:cubicBezTo>
                  <a:pt x="194" y="102"/>
                  <a:pt x="195" y="103"/>
                  <a:pt x="195" y="103"/>
                </a:cubicBezTo>
                <a:cubicBezTo>
                  <a:pt x="195" y="104"/>
                  <a:pt x="196" y="108"/>
                  <a:pt x="196" y="109"/>
                </a:cubicBezTo>
                <a:cubicBezTo>
                  <a:pt x="196" y="109"/>
                  <a:pt x="195" y="110"/>
                  <a:pt x="195" y="110"/>
                </a:cubicBezTo>
                <a:cubicBezTo>
                  <a:pt x="195" y="111"/>
                  <a:pt x="196" y="112"/>
                  <a:pt x="196" y="113"/>
                </a:cubicBezTo>
                <a:cubicBezTo>
                  <a:pt x="195" y="115"/>
                  <a:pt x="195" y="116"/>
                  <a:pt x="194" y="118"/>
                </a:cubicBezTo>
                <a:cubicBezTo>
                  <a:pt x="194" y="118"/>
                  <a:pt x="195" y="119"/>
                  <a:pt x="195" y="119"/>
                </a:cubicBezTo>
                <a:cubicBezTo>
                  <a:pt x="194" y="120"/>
                  <a:pt x="194" y="120"/>
                  <a:pt x="194" y="121"/>
                </a:cubicBezTo>
                <a:cubicBezTo>
                  <a:pt x="194" y="123"/>
                  <a:pt x="194" y="123"/>
                  <a:pt x="194" y="123"/>
                </a:cubicBezTo>
                <a:cubicBezTo>
                  <a:pt x="194" y="124"/>
                  <a:pt x="194" y="124"/>
                  <a:pt x="193" y="124"/>
                </a:cubicBezTo>
                <a:cubicBezTo>
                  <a:pt x="193" y="125"/>
                  <a:pt x="193" y="125"/>
                  <a:pt x="193" y="126"/>
                </a:cubicBezTo>
                <a:cubicBezTo>
                  <a:pt x="193" y="127"/>
                  <a:pt x="191" y="128"/>
                  <a:pt x="192" y="129"/>
                </a:cubicBezTo>
                <a:cubicBezTo>
                  <a:pt x="192" y="129"/>
                  <a:pt x="191" y="129"/>
                  <a:pt x="190" y="130"/>
                </a:cubicBezTo>
                <a:cubicBezTo>
                  <a:pt x="191" y="130"/>
                  <a:pt x="191" y="130"/>
                  <a:pt x="191" y="130"/>
                </a:cubicBezTo>
                <a:cubicBezTo>
                  <a:pt x="191" y="131"/>
                  <a:pt x="190" y="131"/>
                  <a:pt x="190" y="132"/>
                </a:cubicBezTo>
                <a:cubicBezTo>
                  <a:pt x="189" y="132"/>
                  <a:pt x="189" y="132"/>
                  <a:pt x="189" y="132"/>
                </a:cubicBezTo>
                <a:cubicBezTo>
                  <a:pt x="189" y="132"/>
                  <a:pt x="189" y="132"/>
                  <a:pt x="189" y="133"/>
                </a:cubicBezTo>
                <a:cubicBezTo>
                  <a:pt x="189" y="133"/>
                  <a:pt x="189" y="133"/>
                  <a:pt x="189" y="133"/>
                </a:cubicBezTo>
                <a:cubicBezTo>
                  <a:pt x="188" y="133"/>
                  <a:pt x="187" y="136"/>
                  <a:pt x="187" y="137"/>
                </a:cubicBezTo>
                <a:cubicBezTo>
                  <a:pt x="186" y="137"/>
                  <a:pt x="184" y="136"/>
                  <a:pt x="184" y="136"/>
                </a:cubicBezTo>
                <a:cubicBezTo>
                  <a:pt x="184" y="135"/>
                  <a:pt x="184" y="135"/>
                  <a:pt x="184" y="135"/>
                </a:cubicBezTo>
                <a:cubicBezTo>
                  <a:pt x="184" y="135"/>
                  <a:pt x="184" y="135"/>
                  <a:pt x="184" y="135"/>
                </a:cubicBezTo>
                <a:cubicBezTo>
                  <a:pt x="184" y="135"/>
                  <a:pt x="184" y="135"/>
                  <a:pt x="184" y="135"/>
                </a:cubicBezTo>
                <a:cubicBezTo>
                  <a:pt x="181" y="135"/>
                  <a:pt x="180" y="137"/>
                  <a:pt x="179" y="139"/>
                </a:cubicBezTo>
                <a:cubicBezTo>
                  <a:pt x="178" y="139"/>
                  <a:pt x="177" y="140"/>
                  <a:pt x="177" y="140"/>
                </a:cubicBezTo>
                <a:cubicBezTo>
                  <a:pt x="177" y="141"/>
                  <a:pt x="177" y="141"/>
                  <a:pt x="177" y="141"/>
                </a:cubicBezTo>
                <a:cubicBezTo>
                  <a:pt x="177" y="141"/>
                  <a:pt x="176" y="142"/>
                  <a:pt x="176" y="142"/>
                </a:cubicBezTo>
                <a:cubicBezTo>
                  <a:pt x="176" y="142"/>
                  <a:pt x="176" y="143"/>
                  <a:pt x="175" y="144"/>
                </a:cubicBezTo>
                <a:cubicBezTo>
                  <a:pt x="175" y="144"/>
                  <a:pt x="174" y="145"/>
                  <a:pt x="174" y="145"/>
                </a:cubicBezTo>
                <a:cubicBezTo>
                  <a:pt x="173" y="146"/>
                  <a:pt x="173" y="147"/>
                  <a:pt x="173" y="148"/>
                </a:cubicBezTo>
                <a:cubicBezTo>
                  <a:pt x="172" y="149"/>
                  <a:pt x="172" y="149"/>
                  <a:pt x="172" y="149"/>
                </a:cubicBezTo>
                <a:cubicBezTo>
                  <a:pt x="172" y="149"/>
                  <a:pt x="172" y="150"/>
                  <a:pt x="172" y="150"/>
                </a:cubicBezTo>
                <a:cubicBezTo>
                  <a:pt x="171" y="151"/>
                  <a:pt x="171" y="151"/>
                  <a:pt x="171" y="152"/>
                </a:cubicBezTo>
                <a:cubicBezTo>
                  <a:pt x="171" y="152"/>
                  <a:pt x="170" y="155"/>
                  <a:pt x="170" y="155"/>
                </a:cubicBezTo>
                <a:cubicBezTo>
                  <a:pt x="170" y="155"/>
                  <a:pt x="170" y="155"/>
                  <a:pt x="170" y="155"/>
                </a:cubicBezTo>
                <a:cubicBezTo>
                  <a:pt x="170" y="155"/>
                  <a:pt x="170" y="155"/>
                  <a:pt x="170" y="155"/>
                </a:cubicBezTo>
                <a:cubicBezTo>
                  <a:pt x="169" y="155"/>
                  <a:pt x="169" y="155"/>
                  <a:pt x="169" y="155"/>
                </a:cubicBezTo>
                <a:cubicBezTo>
                  <a:pt x="169" y="154"/>
                  <a:pt x="170" y="154"/>
                  <a:pt x="169" y="154"/>
                </a:cubicBezTo>
                <a:cubicBezTo>
                  <a:pt x="169" y="153"/>
                  <a:pt x="169" y="153"/>
                  <a:pt x="168" y="152"/>
                </a:cubicBezTo>
                <a:cubicBezTo>
                  <a:pt x="168" y="152"/>
                  <a:pt x="168" y="151"/>
                  <a:pt x="168" y="150"/>
                </a:cubicBezTo>
                <a:cubicBezTo>
                  <a:pt x="168" y="150"/>
                  <a:pt x="168" y="151"/>
                  <a:pt x="167" y="151"/>
                </a:cubicBezTo>
                <a:cubicBezTo>
                  <a:pt x="167" y="151"/>
                  <a:pt x="167" y="152"/>
                  <a:pt x="167" y="152"/>
                </a:cubicBezTo>
                <a:cubicBezTo>
                  <a:pt x="167" y="152"/>
                  <a:pt x="166" y="153"/>
                  <a:pt x="166" y="153"/>
                </a:cubicBezTo>
                <a:cubicBezTo>
                  <a:pt x="166" y="154"/>
                  <a:pt x="166" y="154"/>
                  <a:pt x="166" y="154"/>
                </a:cubicBezTo>
                <a:cubicBezTo>
                  <a:pt x="165" y="156"/>
                  <a:pt x="165" y="158"/>
                  <a:pt x="165" y="159"/>
                </a:cubicBezTo>
                <a:cubicBezTo>
                  <a:pt x="166" y="161"/>
                  <a:pt x="164" y="162"/>
                  <a:pt x="165" y="163"/>
                </a:cubicBezTo>
                <a:cubicBezTo>
                  <a:pt x="166" y="164"/>
                  <a:pt x="166" y="164"/>
                  <a:pt x="166" y="163"/>
                </a:cubicBezTo>
                <a:cubicBezTo>
                  <a:pt x="166" y="163"/>
                  <a:pt x="166" y="165"/>
                  <a:pt x="167" y="166"/>
                </a:cubicBezTo>
                <a:cubicBezTo>
                  <a:pt x="167" y="166"/>
                  <a:pt x="167" y="166"/>
                  <a:pt x="167" y="166"/>
                </a:cubicBezTo>
                <a:cubicBezTo>
                  <a:pt x="167" y="166"/>
                  <a:pt x="167" y="166"/>
                  <a:pt x="167" y="166"/>
                </a:cubicBezTo>
                <a:cubicBezTo>
                  <a:pt x="167" y="166"/>
                  <a:pt x="167" y="166"/>
                  <a:pt x="167" y="166"/>
                </a:cubicBezTo>
                <a:cubicBezTo>
                  <a:pt x="167" y="165"/>
                  <a:pt x="167" y="165"/>
                  <a:pt x="167" y="165"/>
                </a:cubicBezTo>
                <a:cubicBezTo>
                  <a:pt x="167" y="165"/>
                  <a:pt x="169" y="165"/>
                  <a:pt x="169" y="164"/>
                </a:cubicBezTo>
                <a:cubicBezTo>
                  <a:pt x="170" y="164"/>
                  <a:pt x="170" y="164"/>
                  <a:pt x="171" y="164"/>
                </a:cubicBezTo>
                <a:cubicBezTo>
                  <a:pt x="171" y="164"/>
                  <a:pt x="171" y="164"/>
                  <a:pt x="172" y="164"/>
                </a:cubicBezTo>
                <a:cubicBezTo>
                  <a:pt x="172" y="163"/>
                  <a:pt x="173" y="165"/>
                  <a:pt x="174" y="165"/>
                </a:cubicBezTo>
                <a:cubicBezTo>
                  <a:pt x="175" y="166"/>
                  <a:pt x="176" y="169"/>
                  <a:pt x="177" y="170"/>
                </a:cubicBezTo>
                <a:cubicBezTo>
                  <a:pt x="178" y="170"/>
                  <a:pt x="178" y="170"/>
                  <a:pt x="178" y="170"/>
                </a:cubicBezTo>
                <a:cubicBezTo>
                  <a:pt x="179" y="170"/>
                  <a:pt x="179" y="171"/>
                  <a:pt x="179" y="171"/>
                </a:cubicBezTo>
                <a:cubicBezTo>
                  <a:pt x="180" y="171"/>
                  <a:pt x="180" y="171"/>
                  <a:pt x="180" y="171"/>
                </a:cubicBezTo>
                <a:cubicBezTo>
                  <a:pt x="181" y="172"/>
                  <a:pt x="181" y="172"/>
                  <a:pt x="182" y="173"/>
                </a:cubicBezTo>
                <a:cubicBezTo>
                  <a:pt x="183" y="173"/>
                  <a:pt x="186" y="174"/>
                  <a:pt x="187" y="173"/>
                </a:cubicBezTo>
                <a:cubicBezTo>
                  <a:pt x="187" y="173"/>
                  <a:pt x="187" y="173"/>
                  <a:pt x="187" y="174"/>
                </a:cubicBezTo>
                <a:cubicBezTo>
                  <a:pt x="187" y="174"/>
                  <a:pt x="187" y="174"/>
                  <a:pt x="187" y="174"/>
                </a:cubicBezTo>
                <a:cubicBezTo>
                  <a:pt x="187" y="174"/>
                  <a:pt x="187" y="174"/>
                  <a:pt x="187" y="174"/>
                </a:cubicBezTo>
                <a:cubicBezTo>
                  <a:pt x="187" y="174"/>
                  <a:pt x="187" y="174"/>
                  <a:pt x="188" y="174"/>
                </a:cubicBezTo>
                <a:cubicBezTo>
                  <a:pt x="188" y="173"/>
                  <a:pt x="188" y="173"/>
                  <a:pt x="187" y="173"/>
                </a:cubicBezTo>
                <a:cubicBezTo>
                  <a:pt x="188" y="172"/>
                  <a:pt x="189" y="171"/>
                  <a:pt x="189" y="170"/>
                </a:cubicBezTo>
                <a:cubicBezTo>
                  <a:pt x="188" y="170"/>
                  <a:pt x="188" y="170"/>
                  <a:pt x="188" y="170"/>
                </a:cubicBezTo>
                <a:cubicBezTo>
                  <a:pt x="187" y="170"/>
                  <a:pt x="187" y="169"/>
                  <a:pt x="187" y="169"/>
                </a:cubicBezTo>
                <a:cubicBezTo>
                  <a:pt x="187" y="167"/>
                  <a:pt x="189" y="168"/>
                  <a:pt x="189" y="166"/>
                </a:cubicBezTo>
                <a:cubicBezTo>
                  <a:pt x="190" y="166"/>
                  <a:pt x="191" y="167"/>
                  <a:pt x="192" y="167"/>
                </a:cubicBezTo>
                <a:cubicBezTo>
                  <a:pt x="193" y="166"/>
                  <a:pt x="193" y="165"/>
                  <a:pt x="193" y="164"/>
                </a:cubicBezTo>
                <a:cubicBezTo>
                  <a:pt x="194" y="162"/>
                  <a:pt x="193" y="161"/>
                  <a:pt x="192" y="160"/>
                </a:cubicBezTo>
                <a:cubicBezTo>
                  <a:pt x="191" y="160"/>
                  <a:pt x="192" y="159"/>
                  <a:pt x="192" y="159"/>
                </a:cubicBezTo>
                <a:cubicBezTo>
                  <a:pt x="191" y="158"/>
                  <a:pt x="190" y="157"/>
                  <a:pt x="190" y="156"/>
                </a:cubicBezTo>
                <a:cubicBezTo>
                  <a:pt x="189" y="156"/>
                  <a:pt x="189" y="156"/>
                  <a:pt x="189" y="156"/>
                </a:cubicBezTo>
                <a:cubicBezTo>
                  <a:pt x="188" y="156"/>
                  <a:pt x="188" y="155"/>
                  <a:pt x="188" y="155"/>
                </a:cubicBezTo>
                <a:cubicBezTo>
                  <a:pt x="187" y="155"/>
                  <a:pt x="186" y="155"/>
                  <a:pt x="185" y="155"/>
                </a:cubicBezTo>
                <a:cubicBezTo>
                  <a:pt x="185" y="155"/>
                  <a:pt x="185" y="155"/>
                  <a:pt x="185" y="155"/>
                </a:cubicBezTo>
                <a:cubicBezTo>
                  <a:pt x="187" y="154"/>
                  <a:pt x="186" y="154"/>
                  <a:pt x="187" y="153"/>
                </a:cubicBezTo>
                <a:cubicBezTo>
                  <a:pt x="187" y="153"/>
                  <a:pt x="187" y="153"/>
                  <a:pt x="188" y="153"/>
                </a:cubicBezTo>
                <a:cubicBezTo>
                  <a:pt x="188" y="152"/>
                  <a:pt x="188" y="151"/>
                  <a:pt x="189" y="151"/>
                </a:cubicBezTo>
                <a:cubicBezTo>
                  <a:pt x="189" y="150"/>
                  <a:pt x="189" y="151"/>
                  <a:pt x="189" y="150"/>
                </a:cubicBezTo>
                <a:cubicBezTo>
                  <a:pt x="189" y="150"/>
                  <a:pt x="189" y="149"/>
                  <a:pt x="189" y="148"/>
                </a:cubicBezTo>
                <a:cubicBezTo>
                  <a:pt x="189" y="148"/>
                  <a:pt x="190" y="148"/>
                  <a:pt x="191" y="148"/>
                </a:cubicBezTo>
                <a:cubicBezTo>
                  <a:pt x="191" y="147"/>
                  <a:pt x="191" y="147"/>
                  <a:pt x="191" y="147"/>
                </a:cubicBezTo>
                <a:cubicBezTo>
                  <a:pt x="192" y="146"/>
                  <a:pt x="192" y="146"/>
                  <a:pt x="192" y="146"/>
                </a:cubicBezTo>
                <a:cubicBezTo>
                  <a:pt x="192" y="145"/>
                  <a:pt x="192" y="145"/>
                  <a:pt x="192" y="144"/>
                </a:cubicBezTo>
                <a:cubicBezTo>
                  <a:pt x="192" y="144"/>
                  <a:pt x="193" y="144"/>
                  <a:pt x="193" y="143"/>
                </a:cubicBezTo>
                <a:cubicBezTo>
                  <a:pt x="192" y="143"/>
                  <a:pt x="192" y="143"/>
                  <a:pt x="192" y="143"/>
                </a:cubicBezTo>
                <a:cubicBezTo>
                  <a:pt x="191" y="143"/>
                  <a:pt x="190" y="144"/>
                  <a:pt x="190" y="144"/>
                </a:cubicBezTo>
                <a:cubicBezTo>
                  <a:pt x="190" y="142"/>
                  <a:pt x="192" y="141"/>
                  <a:pt x="192" y="139"/>
                </a:cubicBezTo>
                <a:cubicBezTo>
                  <a:pt x="192" y="139"/>
                  <a:pt x="193" y="139"/>
                  <a:pt x="193" y="139"/>
                </a:cubicBezTo>
                <a:cubicBezTo>
                  <a:pt x="193" y="138"/>
                  <a:pt x="193" y="137"/>
                  <a:pt x="193" y="137"/>
                </a:cubicBezTo>
                <a:cubicBezTo>
                  <a:pt x="193" y="136"/>
                  <a:pt x="194" y="136"/>
                  <a:pt x="194" y="136"/>
                </a:cubicBezTo>
                <a:cubicBezTo>
                  <a:pt x="195" y="135"/>
                  <a:pt x="195" y="135"/>
                  <a:pt x="195" y="134"/>
                </a:cubicBezTo>
                <a:cubicBezTo>
                  <a:pt x="195" y="134"/>
                  <a:pt x="195" y="134"/>
                  <a:pt x="195" y="134"/>
                </a:cubicBezTo>
                <a:cubicBezTo>
                  <a:pt x="195" y="134"/>
                  <a:pt x="196" y="134"/>
                  <a:pt x="196" y="133"/>
                </a:cubicBezTo>
                <a:cubicBezTo>
                  <a:pt x="197" y="133"/>
                  <a:pt x="197" y="134"/>
                  <a:pt x="198" y="134"/>
                </a:cubicBezTo>
                <a:cubicBezTo>
                  <a:pt x="199" y="134"/>
                  <a:pt x="202" y="133"/>
                  <a:pt x="203" y="132"/>
                </a:cubicBezTo>
                <a:cubicBezTo>
                  <a:pt x="203" y="132"/>
                  <a:pt x="203" y="132"/>
                  <a:pt x="203" y="132"/>
                </a:cubicBezTo>
                <a:cubicBezTo>
                  <a:pt x="203" y="132"/>
                  <a:pt x="203" y="132"/>
                  <a:pt x="203" y="132"/>
                </a:cubicBezTo>
                <a:cubicBezTo>
                  <a:pt x="203" y="134"/>
                  <a:pt x="202" y="134"/>
                  <a:pt x="202" y="135"/>
                </a:cubicBezTo>
                <a:cubicBezTo>
                  <a:pt x="201" y="136"/>
                  <a:pt x="201" y="137"/>
                  <a:pt x="201" y="138"/>
                </a:cubicBezTo>
                <a:cubicBezTo>
                  <a:pt x="200" y="138"/>
                  <a:pt x="200" y="139"/>
                  <a:pt x="200" y="139"/>
                </a:cubicBezTo>
                <a:cubicBezTo>
                  <a:pt x="199" y="141"/>
                  <a:pt x="198" y="143"/>
                  <a:pt x="198" y="145"/>
                </a:cubicBezTo>
                <a:cubicBezTo>
                  <a:pt x="197" y="145"/>
                  <a:pt x="197" y="145"/>
                  <a:pt x="196" y="145"/>
                </a:cubicBezTo>
                <a:cubicBezTo>
                  <a:pt x="196" y="145"/>
                  <a:pt x="196" y="145"/>
                  <a:pt x="196" y="145"/>
                </a:cubicBezTo>
                <a:cubicBezTo>
                  <a:pt x="196" y="145"/>
                  <a:pt x="196" y="145"/>
                  <a:pt x="196" y="145"/>
                </a:cubicBezTo>
                <a:cubicBezTo>
                  <a:pt x="196" y="145"/>
                  <a:pt x="196" y="145"/>
                  <a:pt x="197" y="146"/>
                </a:cubicBezTo>
                <a:cubicBezTo>
                  <a:pt x="196" y="148"/>
                  <a:pt x="195" y="147"/>
                  <a:pt x="194" y="148"/>
                </a:cubicBezTo>
                <a:cubicBezTo>
                  <a:pt x="193" y="149"/>
                  <a:pt x="193" y="151"/>
                  <a:pt x="191" y="151"/>
                </a:cubicBezTo>
                <a:cubicBezTo>
                  <a:pt x="191" y="152"/>
                  <a:pt x="191" y="152"/>
                  <a:pt x="192" y="152"/>
                </a:cubicBezTo>
                <a:cubicBezTo>
                  <a:pt x="192" y="153"/>
                  <a:pt x="192" y="153"/>
                  <a:pt x="192" y="153"/>
                </a:cubicBezTo>
                <a:cubicBezTo>
                  <a:pt x="192" y="152"/>
                  <a:pt x="192" y="152"/>
                  <a:pt x="192" y="152"/>
                </a:cubicBezTo>
                <a:cubicBezTo>
                  <a:pt x="192" y="152"/>
                  <a:pt x="192" y="152"/>
                  <a:pt x="192" y="152"/>
                </a:cubicBezTo>
                <a:cubicBezTo>
                  <a:pt x="192" y="152"/>
                  <a:pt x="192" y="152"/>
                  <a:pt x="192" y="152"/>
                </a:cubicBezTo>
                <a:cubicBezTo>
                  <a:pt x="192" y="153"/>
                  <a:pt x="192" y="153"/>
                  <a:pt x="192" y="153"/>
                </a:cubicBezTo>
                <a:cubicBezTo>
                  <a:pt x="193" y="153"/>
                  <a:pt x="193" y="153"/>
                  <a:pt x="193" y="153"/>
                </a:cubicBezTo>
                <a:cubicBezTo>
                  <a:pt x="193" y="153"/>
                  <a:pt x="193" y="153"/>
                  <a:pt x="193" y="153"/>
                </a:cubicBezTo>
                <a:cubicBezTo>
                  <a:pt x="193" y="153"/>
                  <a:pt x="193" y="153"/>
                  <a:pt x="193" y="154"/>
                </a:cubicBezTo>
                <a:cubicBezTo>
                  <a:pt x="193" y="154"/>
                  <a:pt x="193" y="154"/>
                  <a:pt x="193" y="154"/>
                </a:cubicBezTo>
                <a:cubicBezTo>
                  <a:pt x="193" y="154"/>
                  <a:pt x="193" y="154"/>
                  <a:pt x="193" y="154"/>
                </a:cubicBezTo>
                <a:cubicBezTo>
                  <a:pt x="194" y="154"/>
                  <a:pt x="194" y="154"/>
                  <a:pt x="194" y="153"/>
                </a:cubicBezTo>
                <a:cubicBezTo>
                  <a:pt x="194" y="154"/>
                  <a:pt x="195" y="154"/>
                  <a:pt x="195" y="154"/>
                </a:cubicBezTo>
                <a:cubicBezTo>
                  <a:pt x="196" y="154"/>
                  <a:pt x="196" y="154"/>
                  <a:pt x="196" y="153"/>
                </a:cubicBezTo>
                <a:cubicBezTo>
                  <a:pt x="197" y="153"/>
                  <a:pt x="197" y="154"/>
                  <a:pt x="197" y="153"/>
                </a:cubicBezTo>
                <a:cubicBezTo>
                  <a:pt x="198" y="153"/>
                  <a:pt x="198" y="154"/>
                  <a:pt x="198" y="154"/>
                </a:cubicBezTo>
                <a:cubicBezTo>
                  <a:pt x="198" y="154"/>
                  <a:pt x="198" y="154"/>
                  <a:pt x="198" y="155"/>
                </a:cubicBezTo>
                <a:cubicBezTo>
                  <a:pt x="200" y="155"/>
                  <a:pt x="200" y="155"/>
                  <a:pt x="200" y="155"/>
                </a:cubicBezTo>
                <a:cubicBezTo>
                  <a:pt x="200" y="155"/>
                  <a:pt x="200" y="154"/>
                  <a:pt x="201" y="154"/>
                </a:cubicBezTo>
                <a:cubicBezTo>
                  <a:pt x="201" y="154"/>
                  <a:pt x="201" y="154"/>
                  <a:pt x="202" y="154"/>
                </a:cubicBezTo>
                <a:cubicBezTo>
                  <a:pt x="202" y="154"/>
                  <a:pt x="202" y="153"/>
                  <a:pt x="202" y="153"/>
                </a:cubicBezTo>
                <a:cubicBezTo>
                  <a:pt x="203" y="152"/>
                  <a:pt x="203" y="153"/>
                  <a:pt x="204" y="152"/>
                </a:cubicBezTo>
                <a:cubicBezTo>
                  <a:pt x="204" y="152"/>
                  <a:pt x="204" y="152"/>
                  <a:pt x="204" y="151"/>
                </a:cubicBezTo>
                <a:cubicBezTo>
                  <a:pt x="205" y="151"/>
                  <a:pt x="205" y="151"/>
                  <a:pt x="206" y="151"/>
                </a:cubicBezTo>
                <a:cubicBezTo>
                  <a:pt x="205" y="152"/>
                  <a:pt x="205" y="153"/>
                  <a:pt x="205" y="153"/>
                </a:cubicBezTo>
                <a:cubicBezTo>
                  <a:pt x="205" y="153"/>
                  <a:pt x="205" y="154"/>
                  <a:pt x="205" y="154"/>
                </a:cubicBezTo>
                <a:cubicBezTo>
                  <a:pt x="205" y="155"/>
                  <a:pt x="204" y="155"/>
                  <a:pt x="204" y="155"/>
                </a:cubicBezTo>
                <a:cubicBezTo>
                  <a:pt x="204" y="156"/>
                  <a:pt x="204" y="156"/>
                  <a:pt x="204" y="156"/>
                </a:cubicBezTo>
                <a:cubicBezTo>
                  <a:pt x="203" y="157"/>
                  <a:pt x="202" y="158"/>
                  <a:pt x="201" y="158"/>
                </a:cubicBezTo>
                <a:cubicBezTo>
                  <a:pt x="201" y="159"/>
                  <a:pt x="201" y="159"/>
                  <a:pt x="201" y="159"/>
                </a:cubicBezTo>
                <a:cubicBezTo>
                  <a:pt x="201" y="159"/>
                  <a:pt x="201" y="159"/>
                  <a:pt x="201" y="159"/>
                </a:cubicBezTo>
                <a:cubicBezTo>
                  <a:pt x="201" y="159"/>
                  <a:pt x="201" y="158"/>
                  <a:pt x="201" y="158"/>
                </a:cubicBezTo>
                <a:cubicBezTo>
                  <a:pt x="200" y="159"/>
                  <a:pt x="200" y="159"/>
                  <a:pt x="199" y="160"/>
                </a:cubicBezTo>
                <a:cubicBezTo>
                  <a:pt x="199" y="161"/>
                  <a:pt x="200" y="161"/>
                  <a:pt x="201" y="162"/>
                </a:cubicBezTo>
                <a:cubicBezTo>
                  <a:pt x="201" y="162"/>
                  <a:pt x="201" y="162"/>
                  <a:pt x="201" y="162"/>
                </a:cubicBezTo>
                <a:cubicBezTo>
                  <a:pt x="200" y="162"/>
                  <a:pt x="200" y="162"/>
                  <a:pt x="200" y="163"/>
                </a:cubicBezTo>
                <a:cubicBezTo>
                  <a:pt x="199" y="162"/>
                  <a:pt x="198" y="159"/>
                  <a:pt x="197" y="159"/>
                </a:cubicBezTo>
                <a:cubicBezTo>
                  <a:pt x="196" y="159"/>
                  <a:pt x="197" y="159"/>
                  <a:pt x="196" y="159"/>
                </a:cubicBezTo>
                <a:cubicBezTo>
                  <a:pt x="196" y="159"/>
                  <a:pt x="196" y="159"/>
                  <a:pt x="196" y="159"/>
                </a:cubicBezTo>
                <a:cubicBezTo>
                  <a:pt x="196" y="159"/>
                  <a:pt x="196" y="159"/>
                  <a:pt x="196" y="159"/>
                </a:cubicBezTo>
                <a:cubicBezTo>
                  <a:pt x="196" y="162"/>
                  <a:pt x="199" y="167"/>
                  <a:pt x="197" y="169"/>
                </a:cubicBezTo>
                <a:cubicBezTo>
                  <a:pt x="197" y="170"/>
                  <a:pt x="197" y="170"/>
                  <a:pt x="197" y="170"/>
                </a:cubicBezTo>
                <a:cubicBezTo>
                  <a:pt x="197" y="169"/>
                  <a:pt x="197" y="169"/>
                  <a:pt x="198" y="169"/>
                </a:cubicBezTo>
                <a:cubicBezTo>
                  <a:pt x="198" y="170"/>
                  <a:pt x="198" y="170"/>
                  <a:pt x="198" y="171"/>
                </a:cubicBezTo>
                <a:cubicBezTo>
                  <a:pt x="198" y="171"/>
                  <a:pt x="197" y="172"/>
                  <a:pt x="197" y="173"/>
                </a:cubicBezTo>
                <a:cubicBezTo>
                  <a:pt x="197" y="173"/>
                  <a:pt x="196" y="173"/>
                  <a:pt x="196" y="173"/>
                </a:cubicBezTo>
                <a:cubicBezTo>
                  <a:pt x="196" y="174"/>
                  <a:pt x="195" y="174"/>
                  <a:pt x="195" y="175"/>
                </a:cubicBezTo>
                <a:cubicBezTo>
                  <a:pt x="194" y="175"/>
                  <a:pt x="194" y="175"/>
                  <a:pt x="194" y="175"/>
                </a:cubicBezTo>
                <a:cubicBezTo>
                  <a:pt x="195" y="174"/>
                  <a:pt x="195" y="174"/>
                  <a:pt x="195" y="173"/>
                </a:cubicBezTo>
                <a:cubicBezTo>
                  <a:pt x="195" y="173"/>
                  <a:pt x="195" y="173"/>
                  <a:pt x="195" y="173"/>
                </a:cubicBezTo>
                <a:cubicBezTo>
                  <a:pt x="193" y="173"/>
                  <a:pt x="193" y="175"/>
                  <a:pt x="192" y="175"/>
                </a:cubicBezTo>
                <a:cubicBezTo>
                  <a:pt x="192" y="175"/>
                  <a:pt x="191" y="175"/>
                  <a:pt x="191" y="175"/>
                </a:cubicBezTo>
                <a:cubicBezTo>
                  <a:pt x="191" y="176"/>
                  <a:pt x="191" y="176"/>
                  <a:pt x="191" y="177"/>
                </a:cubicBezTo>
                <a:cubicBezTo>
                  <a:pt x="192" y="177"/>
                  <a:pt x="192" y="177"/>
                  <a:pt x="192" y="177"/>
                </a:cubicBezTo>
                <a:cubicBezTo>
                  <a:pt x="192" y="177"/>
                  <a:pt x="192" y="177"/>
                  <a:pt x="192" y="177"/>
                </a:cubicBezTo>
                <a:cubicBezTo>
                  <a:pt x="191" y="177"/>
                  <a:pt x="191" y="177"/>
                  <a:pt x="191" y="177"/>
                </a:cubicBezTo>
                <a:cubicBezTo>
                  <a:pt x="191" y="177"/>
                  <a:pt x="191" y="177"/>
                  <a:pt x="191" y="178"/>
                </a:cubicBezTo>
                <a:cubicBezTo>
                  <a:pt x="192" y="178"/>
                  <a:pt x="193" y="177"/>
                  <a:pt x="194" y="177"/>
                </a:cubicBezTo>
                <a:cubicBezTo>
                  <a:pt x="194" y="177"/>
                  <a:pt x="194" y="177"/>
                  <a:pt x="194" y="177"/>
                </a:cubicBezTo>
                <a:cubicBezTo>
                  <a:pt x="194" y="177"/>
                  <a:pt x="194" y="177"/>
                  <a:pt x="194" y="178"/>
                </a:cubicBezTo>
                <a:cubicBezTo>
                  <a:pt x="194" y="178"/>
                  <a:pt x="194" y="178"/>
                  <a:pt x="194" y="178"/>
                </a:cubicBezTo>
                <a:cubicBezTo>
                  <a:pt x="195" y="178"/>
                  <a:pt x="194" y="177"/>
                  <a:pt x="195" y="177"/>
                </a:cubicBezTo>
                <a:cubicBezTo>
                  <a:pt x="195" y="177"/>
                  <a:pt x="195" y="177"/>
                  <a:pt x="195" y="177"/>
                </a:cubicBezTo>
                <a:cubicBezTo>
                  <a:pt x="195" y="176"/>
                  <a:pt x="195" y="177"/>
                  <a:pt x="195" y="177"/>
                </a:cubicBezTo>
                <a:cubicBezTo>
                  <a:pt x="196" y="177"/>
                  <a:pt x="196" y="177"/>
                  <a:pt x="196" y="176"/>
                </a:cubicBezTo>
                <a:cubicBezTo>
                  <a:pt x="196" y="176"/>
                  <a:pt x="196" y="176"/>
                  <a:pt x="196" y="176"/>
                </a:cubicBezTo>
                <a:cubicBezTo>
                  <a:pt x="196" y="179"/>
                  <a:pt x="193" y="181"/>
                  <a:pt x="191" y="182"/>
                </a:cubicBezTo>
                <a:cubicBezTo>
                  <a:pt x="191" y="182"/>
                  <a:pt x="190" y="183"/>
                  <a:pt x="190" y="183"/>
                </a:cubicBezTo>
                <a:cubicBezTo>
                  <a:pt x="189" y="183"/>
                  <a:pt x="189" y="183"/>
                  <a:pt x="189" y="183"/>
                </a:cubicBezTo>
                <a:cubicBezTo>
                  <a:pt x="189" y="184"/>
                  <a:pt x="189" y="184"/>
                  <a:pt x="188" y="184"/>
                </a:cubicBezTo>
                <a:cubicBezTo>
                  <a:pt x="188" y="185"/>
                  <a:pt x="187" y="185"/>
                  <a:pt x="187" y="185"/>
                </a:cubicBezTo>
                <a:cubicBezTo>
                  <a:pt x="186" y="185"/>
                  <a:pt x="185" y="186"/>
                  <a:pt x="185" y="187"/>
                </a:cubicBezTo>
                <a:cubicBezTo>
                  <a:pt x="184" y="187"/>
                  <a:pt x="184" y="187"/>
                  <a:pt x="184" y="186"/>
                </a:cubicBezTo>
                <a:cubicBezTo>
                  <a:pt x="184" y="185"/>
                  <a:pt x="184" y="183"/>
                  <a:pt x="185" y="182"/>
                </a:cubicBezTo>
                <a:cubicBezTo>
                  <a:pt x="185" y="182"/>
                  <a:pt x="186" y="182"/>
                  <a:pt x="186" y="181"/>
                </a:cubicBezTo>
                <a:cubicBezTo>
                  <a:pt x="186" y="180"/>
                  <a:pt x="187" y="179"/>
                  <a:pt x="188" y="179"/>
                </a:cubicBezTo>
                <a:cubicBezTo>
                  <a:pt x="188" y="179"/>
                  <a:pt x="189" y="179"/>
                  <a:pt x="189" y="179"/>
                </a:cubicBezTo>
                <a:cubicBezTo>
                  <a:pt x="189" y="178"/>
                  <a:pt x="189" y="178"/>
                  <a:pt x="189" y="178"/>
                </a:cubicBezTo>
                <a:cubicBezTo>
                  <a:pt x="188" y="178"/>
                  <a:pt x="188" y="178"/>
                  <a:pt x="187" y="178"/>
                </a:cubicBezTo>
                <a:cubicBezTo>
                  <a:pt x="187" y="177"/>
                  <a:pt x="187" y="177"/>
                  <a:pt x="187" y="177"/>
                </a:cubicBezTo>
                <a:cubicBezTo>
                  <a:pt x="187" y="177"/>
                  <a:pt x="187" y="177"/>
                  <a:pt x="187" y="177"/>
                </a:cubicBezTo>
                <a:cubicBezTo>
                  <a:pt x="187" y="176"/>
                  <a:pt x="189" y="174"/>
                  <a:pt x="190" y="174"/>
                </a:cubicBezTo>
                <a:cubicBezTo>
                  <a:pt x="190" y="173"/>
                  <a:pt x="190" y="173"/>
                  <a:pt x="190" y="173"/>
                </a:cubicBezTo>
                <a:cubicBezTo>
                  <a:pt x="189" y="174"/>
                  <a:pt x="188" y="174"/>
                  <a:pt x="188" y="174"/>
                </a:cubicBezTo>
                <a:cubicBezTo>
                  <a:pt x="188" y="175"/>
                  <a:pt x="187" y="175"/>
                  <a:pt x="187" y="175"/>
                </a:cubicBezTo>
                <a:cubicBezTo>
                  <a:pt x="187" y="176"/>
                  <a:pt x="187" y="176"/>
                  <a:pt x="187" y="176"/>
                </a:cubicBezTo>
                <a:cubicBezTo>
                  <a:pt x="187" y="176"/>
                  <a:pt x="187" y="176"/>
                  <a:pt x="187" y="176"/>
                </a:cubicBezTo>
                <a:cubicBezTo>
                  <a:pt x="187" y="175"/>
                  <a:pt x="187" y="175"/>
                  <a:pt x="187" y="175"/>
                </a:cubicBezTo>
                <a:cubicBezTo>
                  <a:pt x="187" y="175"/>
                  <a:pt x="187" y="175"/>
                  <a:pt x="187" y="175"/>
                </a:cubicBezTo>
                <a:cubicBezTo>
                  <a:pt x="187" y="175"/>
                  <a:pt x="187" y="175"/>
                  <a:pt x="186" y="176"/>
                </a:cubicBezTo>
                <a:cubicBezTo>
                  <a:pt x="186" y="176"/>
                  <a:pt x="186" y="176"/>
                  <a:pt x="186" y="175"/>
                </a:cubicBezTo>
                <a:cubicBezTo>
                  <a:pt x="185" y="176"/>
                  <a:pt x="183" y="178"/>
                  <a:pt x="182" y="179"/>
                </a:cubicBezTo>
                <a:cubicBezTo>
                  <a:pt x="182" y="179"/>
                  <a:pt x="182" y="179"/>
                  <a:pt x="182" y="179"/>
                </a:cubicBezTo>
                <a:cubicBezTo>
                  <a:pt x="182" y="178"/>
                  <a:pt x="182" y="178"/>
                  <a:pt x="182" y="178"/>
                </a:cubicBezTo>
                <a:cubicBezTo>
                  <a:pt x="179" y="178"/>
                  <a:pt x="177" y="176"/>
                  <a:pt x="174" y="176"/>
                </a:cubicBezTo>
                <a:cubicBezTo>
                  <a:pt x="174" y="176"/>
                  <a:pt x="173" y="175"/>
                  <a:pt x="173" y="175"/>
                </a:cubicBezTo>
                <a:cubicBezTo>
                  <a:pt x="173" y="174"/>
                  <a:pt x="173" y="174"/>
                  <a:pt x="173" y="173"/>
                </a:cubicBezTo>
                <a:cubicBezTo>
                  <a:pt x="173" y="173"/>
                  <a:pt x="172" y="173"/>
                  <a:pt x="172" y="173"/>
                </a:cubicBezTo>
                <a:cubicBezTo>
                  <a:pt x="172" y="172"/>
                  <a:pt x="171" y="171"/>
                  <a:pt x="171" y="171"/>
                </a:cubicBezTo>
                <a:cubicBezTo>
                  <a:pt x="171" y="170"/>
                  <a:pt x="170" y="169"/>
                  <a:pt x="170" y="168"/>
                </a:cubicBezTo>
                <a:cubicBezTo>
                  <a:pt x="170" y="168"/>
                  <a:pt x="170" y="168"/>
                  <a:pt x="170" y="168"/>
                </a:cubicBezTo>
                <a:cubicBezTo>
                  <a:pt x="169" y="168"/>
                  <a:pt x="169" y="168"/>
                  <a:pt x="169" y="168"/>
                </a:cubicBezTo>
                <a:cubicBezTo>
                  <a:pt x="169" y="168"/>
                  <a:pt x="169" y="168"/>
                  <a:pt x="169" y="168"/>
                </a:cubicBezTo>
                <a:cubicBezTo>
                  <a:pt x="169" y="170"/>
                  <a:pt x="169" y="172"/>
                  <a:pt x="170" y="174"/>
                </a:cubicBezTo>
                <a:cubicBezTo>
                  <a:pt x="170" y="175"/>
                  <a:pt x="168" y="175"/>
                  <a:pt x="169" y="177"/>
                </a:cubicBezTo>
                <a:cubicBezTo>
                  <a:pt x="169" y="178"/>
                  <a:pt x="168" y="178"/>
                  <a:pt x="168" y="179"/>
                </a:cubicBezTo>
                <a:cubicBezTo>
                  <a:pt x="167" y="179"/>
                  <a:pt x="165" y="179"/>
                  <a:pt x="165" y="179"/>
                </a:cubicBezTo>
                <a:cubicBezTo>
                  <a:pt x="165" y="179"/>
                  <a:pt x="165" y="179"/>
                  <a:pt x="165" y="180"/>
                </a:cubicBezTo>
                <a:cubicBezTo>
                  <a:pt x="164" y="180"/>
                  <a:pt x="164" y="179"/>
                  <a:pt x="163" y="179"/>
                </a:cubicBezTo>
                <a:cubicBezTo>
                  <a:pt x="163" y="179"/>
                  <a:pt x="163" y="180"/>
                  <a:pt x="163" y="180"/>
                </a:cubicBezTo>
                <a:cubicBezTo>
                  <a:pt x="162" y="181"/>
                  <a:pt x="161" y="180"/>
                  <a:pt x="161" y="180"/>
                </a:cubicBezTo>
                <a:cubicBezTo>
                  <a:pt x="161" y="180"/>
                  <a:pt x="159" y="181"/>
                  <a:pt x="159" y="181"/>
                </a:cubicBezTo>
                <a:cubicBezTo>
                  <a:pt x="159" y="184"/>
                  <a:pt x="159" y="184"/>
                  <a:pt x="161" y="185"/>
                </a:cubicBezTo>
                <a:cubicBezTo>
                  <a:pt x="161" y="186"/>
                  <a:pt x="161" y="187"/>
                  <a:pt x="162" y="188"/>
                </a:cubicBezTo>
                <a:cubicBezTo>
                  <a:pt x="162" y="188"/>
                  <a:pt x="161" y="188"/>
                  <a:pt x="161" y="189"/>
                </a:cubicBezTo>
                <a:cubicBezTo>
                  <a:pt x="160" y="189"/>
                  <a:pt x="158" y="188"/>
                  <a:pt x="156" y="189"/>
                </a:cubicBezTo>
                <a:cubicBezTo>
                  <a:pt x="156" y="189"/>
                  <a:pt x="156" y="189"/>
                  <a:pt x="156" y="189"/>
                </a:cubicBezTo>
                <a:cubicBezTo>
                  <a:pt x="156" y="189"/>
                  <a:pt x="156" y="189"/>
                  <a:pt x="156" y="189"/>
                </a:cubicBezTo>
                <a:cubicBezTo>
                  <a:pt x="155" y="189"/>
                  <a:pt x="154" y="189"/>
                  <a:pt x="153" y="188"/>
                </a:cubicBezTo>
                <a:cubicBezTo>
                  <a:pt x="153" y="188"/>
                  <a:pt x="153" y="188"/>
                  <a:pt x="152" y="187"/>
                </a:cubicBezTo>
                <a:cubicBezTo>
                  <a:pt x="152" y="187"/>
                  <a:pt x="151" y="187"/>
                  <a:pt x="151" y="187"/>
                </a:cubicBezTo>
                <a:cubicBezTo>
                  <a:pt x="150" y="187"/>
                  <a:pt x="149" y="188"/>
                  <a:pt x="148" y="188"/>
                </a:cubicBezTo>
                <a:cubicBezTo>
                  <a:pt x="147" y="188"/>
                  <a:pt x="147" y="189"/>
                  <a:pt x="147" y="190"/>
                </a:cubicBezTo>
                <a:cubicBezTo>
                  <a:pt x="146" y="190"/>
                  <a:pt x="146" y="189"/>
                  <a:pt x="145" y="188"/>
                </a:cubicBezTo>
                <a:cubicBezTo>
                  <a:pt x="144" y="188"/>
                  <a:pt x="144" y="188"/>
                  <a:pt x="144" y="188"/>
                </a:cubicBezTo>
                <a:cubicBezTo>
                  <a:pt x="143" y="187"/>
                  <a:pt x="143" y="187"/>
                  <a:pt x="143" y="187"/>
                </a:cubicBezTo>
                <a:cubicBezTo>
                  <a:pt x="142" y="186"/>
                  <a:pt x="141" y="186"/>
                  <a:pt x="140" y="185"/>
                </a:cubicBezTo>
                <a:cubicBezTo>
                  <a:pt x="140" y="185"/>
                  <a:pt x="140" y="185"/>
                  <a:pt x="140" y="184"/>
                </a:cubicBezTo>
                <a:cubicBezTo>
                  <a:pt x="139" y="184"/>
                  <a:pt x="139" y="184"/>
                  <a:pt x="139" y="184"/>
                </a:cubicBezTo>
                <a:cubicBezTo>
                  <a:pt x="139" y="184"/>
                  <a:pt x="139" y="184"/>
                  <a:pt x="138" y="184"/>
                </a:cubicBezTo>
                <a:cubicBezTo>
                  <a:pt x="138" y="184"/>
                  <a:pt x="137" y="183"/>
                  <a:pt x="137" y="183"/>
                </a:cubicBezTo>
                <a:cubicBezTo>
                  <a:pt x="137" y="183"/>
                  <a:pt x="137" y="183"/>
                  <a:pt x="137" y="183"/>
                </a:cubicBezTo>
                <a:cubicBezTo>
                  <a:pt x="137" y="183"/>
                  <a:pt x="137" y="183"/>
                  <a:pt x="136" y="183"/>
                </a:cubicBezTo>
                <a:cubicBezTo>
                  <a:pt x="136" y="182"/>
                  <a:pt x="135" y="183"/>
                  <a:pt x="135" y="183"/>
                </a:cubicBezTo>
                <a:cubicBezTo>
                  <a:pt x="134" y="183"/>
                  <a:pt x="134" y="183"/>
                  <a:pt x="134" y="182"/>
                </a:cubicBezTo>
                <a:cubicBezTo>
                  <a:pt x="133" y="182"/>
                  <a:pt x="133" y="182"/>
                  <a:pt x="133" y="183"/>
                </a:cubicBezTo>
                <a:cubicBezTo>
                  <a:pt x="132" y="182"/>
                  <a:pt x="132" y="181"/>
                  <a:pt x="131" y="181"/>
                </a:cubicBezTo>
                <a:cubicBezTo>
                  <a:pt x="129" y="180"/>
                  <a:pt x="126" y="181"/>
                  <a:pt x="125" y="181"/>
                </a:cubicBezTo>
                <a:cubicBezTo>
                  <a:pt x="122" y="180"/>
                  <a:pt x="118" y="182"/>
                  <a:pt x="117" y="181"/>
                </a:cubicBezTo>
                <a:cubicBezTo>
                  <a:pt x="116" y="181"/>
                  <a:pt x="116" y="181"/>
                  <a:pt x="116" y="182"/>
                </a:cubicBezTo>
                <a:cubicBezTo>
                  <a:pt x="116" y="182"/>
                  <a:pt x="116" y="182"/>
                  <a:pt x="116" y="181"/>
                </a:cubicBezTo>
                <a:cubicBezTo>
                  <a:pt x="114" y="182"/>
                  <a:pt x="112" y="182"/>
                  <a:pt x="109" y="182"/>
                </a:cubicBezTo>
                <a:cubicBezTo>
                  <a:pt x="109" y="182"/>
                  <a:pt x="109" y="182"/>
                  <a:pt x="108" y="182"/>
                </a:cubicBezTo>
                <a:cubicBezTo>
                  <a:pt x="107" y="182"/>
                  <a:pt x="106" y="182"/>
                  <a:pt x="105" y="182"/>
                </a:cubicBezTo>
                <a:cubicBezTo>
                  <a:pt x="105" y="182"/>
                  <a:pt x="104" y="183"/>
                  <a:pt x="103" y="183"/>
                </a:cubicBezTo>
                <a:cubicBezTo>
                  <a:pt x="103" y="183"/>
                  <a:pt x="103" y="183"/>
                  <a:pt x="102" y="183"/>
                </a:cubicBezTo>
                <a:cubicBezTo>
                  <a:pt x="98" y="184"/>
                  <a:pt x="93" y="185"/>
                  <a:pt x="89" y="184"/>
                </a:cubicBezTo>
                <a:cubicBezTo>
                  <a:pt x="89" y="184"/>
                  <a:pt x="87" y="184"/>
                  <a:pt x="87" y="184"/>
                </a:cubicBezTo>
                <a:cubicBezTo>
                  <a:pt x="85" y="185"/>
                  <a:pt x="84" y="184"/>
                  <a:pt x="83" y="184"/>
                </a:cubicBezTo>
                <a:cubicBezTo>
                  <a:pt x="82" y="184"/>
                  <a:pt x="82" y="184"/>
                  <a:pt x="82" y="184"/>
                </a:cubicBezTo>
                <a:cubicBezTo>
                  <a:pt x="82" y="184"/>
                  <a:pt x="81" y="184"/>
                  <a:pt x="81" y="183"/>
                </a:cubicBezTo>
                <a:cubicBezTo>
                  <a:pt x="79" y="183"/>
                  <a:pt x="79" y="183"/>
                  <a:pt x="79" y="183"/>
                </a:cubicBezTo>
                <a:cubicBezTo>
                  <a:pt x="78" y="183"/>
                  <a:pt x="77" y="182"/>
                  <a:pt x="76" y="182"/>
                </a:cubicBezTo>
                <a:cubicBezTo>
                  <a:pt x="75" y="182"/>
                  <a:pt x="74" y="182"/>
                  <a:pt x="74" y="182"/>
                </a:cubicBezTo>
                <a:cubicBezTo>
                  <a:pt x="72" y="181"/>
                  <a:pt x="72" y="180"/>
                  <a:pt x="70" y="180"/>
                </a:cubicBezTo>
                <a:cubicBezTo>
                  <a:pt x="70" y="179"/>
                  <a:pt x="70" y="179"/>
                  <a:pt x="70" y="179"/>
                </a:cubicBezTo>
                <a:cubicBezTo>
                  <a:pt x="68" y="179"/>
                  <a:pt x="67" y="178"/>
                  <a:pt x="66" y="177"/>
                </a:cubicBezTo>
                <a:cubicBezTo>
                  <a:pt x="62" y="175"/>
                  <a:pt x="61" y="170"/>
                  <a:pt x="59" y="166"/>
                </a:cubicBezTo>
                <a:cubicBezTo>
                  <a:pt x="59" y="165"/>
                  <a:pt x="59" y="160"/>
                  <a:pt x="59" y="159"/>
                </a:cubicBezTo>
                <a:cubicBezTo>
                  <a:pt x="59" y="158"/>
                  <a:pt x="59" y="158"/>
                  <a:pt x="59" y="158"/>
                </a:cubicBezTo>
                <a:cubicBezTo>
                  <a:pt x="58" y="158"/>
                  <a:pt x="58" y="158"/>
                  <a:pt x="58" y="158"/>
                </a:cubicBezTo>
                <a:cubicBezTo>
                  <a:pt x="58" y="158"/>
                  <a:pt x="58" y="158"/>
                  <a:pt x="57" y="157"/>
                </a:cubicBezTo>
                <a:cubicBezTo>
                  <a:pt x="55" y="158"/>
                  <a:pt x="54" y="160"/>
                  <a:pt x="54" y="163"/>
                </a:cubicBezTo>
                <a:cubicBezTo>
                  <a:pt x="53" y="168"/>
                  <a:pt x="56" y="173"/>
                  <a:pt x="58" y="176"/>
                </a:cubicBezTo>
                <a:cubicBezTo>
                  <a:pt x="59" y="177"/>
                  <a:pt x="61" y="178"/>
                  <a:pt x="62" y="179"/>
                </a:cubicBezTo>
                <a:cubicBezTo>
                  <a:pt x="62" y="179"/>
                  <a:pt x="62" y="179"/>
                  <a:pt x="62" y="179"/>
                </a:cubicBezTo>
                <a:cubicBezTo>
                  <a:pt x="62" y="180"/>
                  <a:pt x="62" y="180"/>
                  <a:pt x="62" y="180"/>
                </a:cubicBezTo>
                <a:cubicBezTo>
                  <a:pt x="63" y="180"/>
                  <a:pt x="63" y="181"/>
                  <a:pt x="63" y="181"/>
                </a:cubicBezTo>
                <a:cubicBezTo>
                  <a:pt x="65" y="182"/>
                  <a:pt x="66" y="182"/>
                  <a:pt x="67" y="182"/>
                </a:cubicBezTo>
                <a:cubicBezTo>
                  <a:pt x="70" y="184"/>
                  <a:pt x="73" y="186"/>
                  <a:pt x="76" y="187"/>
                </a:cubicBezTo>
                <a:cubicBezTo>
                  <a:pt x="77" y="187"/>
                  <a:pt x="78" y="187"/>
                  <a:pt x="78" y="187"/>
                </a:cubicBezTo>
                <a:cubicBezTo>
                  <a:pt x="78" y="187"/>
                  <a:pt x="79" y="188"/>
                  <a:pt x="80" y="188"/>
                </a:cubicBezTo>
                <a:cubicBezTo>
                  <a:pt x="80" y="188"/>
                  <a:pt x="81" y="187"/>
                  <a:pt x="82" y="187"/>
                </a:cubicBezTo>
                <a:cubicBezTo>
                  <a:pt x="84" y="188"/>
                  <a:pt x="87" y="188"/>
                  <a:pt x="89" y="189"/>
                </a:cubicBezTo>
                <a:cubicBezTo>
                  <a:pt x="90" y="189"/>
                  <a:pt x="91" y="188"/>
                  <a:pt x="92" y="188"/>
                </a:cubicBezTo>
                <a:cubicBezTo>
                  <a:pt x="92" y="188"/>
                  <a:pt x="93" y="188"/>
                  <a:pt x="93" y="188"/>
                </a:cubicBezTo>
                <a:cubicBezTo>
                  <a:pt x="97" y="188"/>
                  <a:pt x="100" y="188"/>
                  <a:pt x="103" y="187"/>
                </a:cubicBezTo>
                <a:cubicBezTo>
                  <a:pt x="104" y="187"/>
                  <a:pt x="104" y="187"/>
                  <a:pt x="104" y="187"/>
                </a:cubicBezTo>
                <a:cubicBezTo>
                  <a:pt x="106" y="187"/>
                  <a:pt x="108" y="186"/>
                  <a:pt x="110" y="186"/>
                </a:cubicBezTo>
                <a:cubicBezTo>
                  <a:pt x="111" y="186"/>
                  <a:pt x="111" y="186"/>
                  <a:pt x="112" y="186"/>
                </a:cubicBezTo>
                <a:cubicBezTo>
                  <a:pt x="114" y="186"/>
                  <a:pt x="116" y="186"/>
                  <a:pt x="118" y="185"/>
                </a:cubicBezTo>
                <a:cubicBezTo>
                  <a:pt x="121" y="185"/>
                  <a:pt x="121" y="185"/>
                  <a:pt x="121" y="185"/>
                </a:cubicBezTo>
                <a:cubicBezTo>
                  <a:pt x="124" y="184"/>
                  <a:pt x="129" y="184"/>
                  <a:pt x="133" y="185"/>
                </a:cubicBezTo>
                <a:cubicBezTo>
                  <a:pt x="133" y="185"/>
                  <a:pt x="134" y="185"/>
                  <a:pt x="134" y="185"/>
                </a:cubicBezTo>
                <a:cubicBezTo>
                  <a:pt x="135" y="185"/>
                  <a:pt x="136" y="186"/>
                  <a:pt x="137" y="186"/>
                </a:cubicBezTo>
                <a:cubicBezTo>
                  <a:pt x="138" y="187"/>
                  <a:pt x="137" y="186"/>
                  <a:pt x="138" y="186"/>
                </a:cubicBezTo>
                <a:cubicBezTo>
                  <a:pt x="138" y="186"/>
                  <a:pt x="138" y="187"/>
                  <a:pt x="139" y="187"/>
                </a:cubicBezTo>
                <a:cubicBezTo>
                  <a:pt x="140" y="187"/>
                  <a:pt x="140" y="187"/>
                  <a:pt x="140" y="187"/>
                </a:cubicBezTo>
                <a:cubicBezTo>
                  <a:pt x="141" y="187"/>
                  <a:pt x="141" y="188"/>
                  <a:pt x="142" y="188"/>
                </a:cubicBezTo>
                <a:cubicBezTo>
                  <a:pt x="144" y="189"/>
                  <a:pt x="146" y="190"/>
                  <a:pt x="147" y="191"/>
                </a:cubicBezTo>
                <a:cubicBezTo>
                  <a:pt x="147" y="191"/>
                  <a:pt x="145" y="191"/>
                  <a:pt x="145" y="192"/>
                </a:cubicBezTo>
                <a:cubicBezTo>
                  <a:pt x="144" y="192"/>
                  <a:pt x="144" y="191"/>
                  <a:pt x="144" y="191"/>
                </a:cubicBezTo>
                <a:cubicBezTo>
                  <a:pt x="143" y="191"/>
                  <a:pt x="142" y="191"/>
                  <a:pt x="142" y="191"/>
                </a:cubicBezTo>
                <a:cubicBezTo>
                  <a:pt x="142" y="192"/>
                  <a:pt x="141" y="192"/>
                  <a:pt x="141" y="193"/>
                </a:cubicBezTo>
                <a:cubicBezTo>
                  <a:pt x="141" y="193"/>
                  <a:pt x="141" y="194"/>
                  <a:pt x="141" y="194"/>
                </a:cubicBezTo>
                <a:cubicBezTo>
                  <a:pt x="141" y="195"/>
                  <a:pt x="141" y="194"/>
                  <a:pt x="140" y="195"/>
                </a:cubicBezTo>
                <a:cubicBezTo>
                  <a:pt x="140" y="196"/>
                  <a:pt x="140" y="196"/>
                  <a:pt x="140" y="197"/>
                </a:cubicBezTo>
                <a:cubicBezTo>
                  <a:pt x="141" y="197"/>
                  <a:pt x="141" y="198"/>
                  <a:pt x="142" y="199"/>
                </a:cubicBezTo>
                <a:cubicBezTo>
                  <a:pt x="143" y="200"/>
                  <a:pt x="143" y="199"/>
                  <a:pt x="144" y="200"/>
                </a:cubicBezTo>
                <a:cubicBezTo>
                  <a:pt x="145" y="200"/>
                  <a:pt x="145" y="200"/>
                  <a:pt x="145" y="200"/>
                </a:cubicBezTo>
                <a:cubicBezTo>
                  <a:pt x="146" y="200"/>
                  <a:pt x="146" y="200"/>
                  <a:pt x="146" y="200"/>
                </a:cubicBezTo>
                <a:cubicBezTo>
                  <a:pt x="145" y="201"/>
                  <a:pt x="141" y="203"/>
                  <a:pt x="140" y="203"/>
                </a:cubicBezTo>
                <a:cubicBezTo>
                  <a:pt x="140" y="203"/>
                  <a:pt x="140" y="203"/>
                  <a:pt x="139" y="203"/>
                </a:cubicBezTo>
                <a:cubicBezTo>
                  <a:pt x="139" y="203"/>
                  <a:pt x="136" y="202"/>
                  <a:pt x="136" y="202"/>
                </a:cubicBezTo>
                <a:cubicBezTo>
                  <a:pt x="136" y="202"/>
                  <a:pt x="135" y="201"/>
                  <a:pt x="135" y="201"/>
                </a:cubicBezTo>
                <a:cubicBezTo>
                  <a:pt x="134" y="200"/>
                  <a:pt x="135" y="199"/>
                  <a:pt x="134" y="198"/>
                </a:cubicBezTo>
                <a:cubicBezTo>
                  <a:pt x="134" y="197"/>
                  <a:pt x="133" y="196"/>
                  <a:pt x="133" y="196"/>
                </a:cubicBezTo>
                <a:cubicBezTo>
                  <a:pt x="132" y="195"/>
                  <a:pt x="132" y="196"/>
                  <a:pt x="131" y="196"/>
                </a:cubicBezTo>
                <a:cubicBezTo>
                  <a:pt x="131" y="195"/>
                  <a:pt x="130" y="194"/>
                  <a:pt x="129" y="194"/>
                </a:cubicBezTo>
                <a:cubicBezTo>
                  <a:pt x="129" y="195"/>
                  <a:pt x="129" y="195"/>
                  <a:pt x="129" y="195"/>
                </a:cubicBezTo>
                <a:cubicBezTo>
                  <a:pt x="128" y="195"/>
                  <a:pt x="127" y="196"/>
                  <a:pt x="127" y="196"/>
                </a:cubicBezTo>
                <a:cubicBezTo>
                  <a:pt x="127" y="197"/>
                  <a:pt x="127" y="198"/>
                  <a:pt x="126" y="198"/>
                </a:cubicBezTo>
                <a:cubicBezTo>
                  <a:pt x="126" y="199"/>
                  <a:pt x="126" y="199"/>
                  <a:pt x="127" y="199"/>
                </a:cubicBezTo>
                <a:cubicBezTo>
                  <a:pt x="127" y="200"/>
                  <a:pt x="127" y="199"/>
                  <a:pt x="127" y="200"/>
                </a:cubicBezTo>
                <a:cubicBezTo>
                  <a:pt x="127" y="200"/>
                  <a:pt x="127" y="200"/>
                  <a:pt x="127" y="200"/>
                </a:cubicBezTo>
                <a:cubicBezTo>
                  <a:pt x="127" y="200"/>
                  <a:pt x="127" y="200"/>
                  <a:pt x="127" y="200"/>
                </a:cubicBezTo>
                <a:cubicBezTo>
                  <a:pt x="127" y="200"/>
                  <a:pt x="126" y="200"/>
                  <a:pt x="126" y="200"/>
                </a:cubicBezTo>
                <a:cubicBezTo>
                  <a:pt x="126" y="203"/>
                  <a:pt x="127" y="203"/>
                  <a:pt x="128" y="204"/>
                </a:cubicBezTo>
                <a:cubicBezTo>
                  <a:pt x="128" y="205"/>
                  <a:pt x="128" y="205"/>
                  <a:pt x="129" y="205"/>
                </a:cubicBezTo>
                <a:cubicBezTo>
                  <a:pt x="129" y="205"/>
                  <a:pt x="129" y="206"/>
                  <a:pt x="130" y="206"/>
                </a:cubicBezTo>
                <a:cubicBezTo>
                  <a:pt x="130" y="206"/>
                  <a:pt x="130" y="207"/>
                  <a:pt x="131" y="207"/>
                </a:cubicBezTo>
                <a:cubicBezTo>
                  <a:pt x="131" y="208"/>
                  <a:pt x="132" y="208"/>
                  <a:pt x="133" y="208"/>
                </a:cubicBezTo>
                <a:cubicBezTo>
                  <a:pt x="133" y="209"/>
                  <a:pt x="134" y="209"/>
                  <a:pt x="134" y="209"/>
                </a:cubicBezTo>
                <a:cubicBezTo>
                  <a:pt x="134" y="210"/>
                  <a:pt x="134" y="210"/>
                  <a:pt x="134" y="210"/>
                </a:cubicBezTo>
                <a:cubicBezTo>
                  <a:pt x="132" y="210"/>
                  <a:pt x="130" y="209"/>
                  <a:pt x="128" y="209"/>
                </a:cubicBezTo>
                <a:cubicBezTo>
                  <a:pt x="128" y="209"/>
                  <a:pt x="128" y="209"/>
                  <a:pt x="127" y="209"/>
                </a:cubicBezTo>
                <a:cubicBezTo>
                  <a:pt x="127" y="209"/>
                  <a:pt x="126" y="208"/>
                  <a:pt x="126" y="207"/>
                </a:cubicBezTo>
                <a:cubicBezTo>
                  <a:pt x="125" y="208"/>
                  <a:pt x="125" y="208"/>
                  <a:pt x="124" y="208"/>
                </a:cubicBezTo>
                <a:cubicBezTo>
                  <a:pt x="122" y="207"/>
                  <a:pt x="120" y="205"/>
                  <a:pt x="119" y="203"/>
                </a:cubicBezTo>
                <a:cubicBezTo>
                  <a:pt x="118" y="202"/>
                  <a:pt x="119" y="199"/>
                  <a:pt x="119" y="198"/>
                </a:cubicBezTo>
                <a:cubicBezTo>
                  <a:pt x="120" y="198"/>
                  <a:pt x="120" y="198"/>
                  <a:pt x="120" y="198"/>
                </a:cubicBezTo>
                <a:cubicBezTo>
                  <a:pt x="120" y="198"/>
                  <a:pt x="120" y="198"/>
                  <a:pt x="120" y="198"/>
                </a:cubicBezTo>
                <a:cubicBezTo>
                  <a:pt x="120" y="198"/>
                  <a:pt x="120" y="198"/>
                  <a:pt x="120" y="198"/>
                </a:cubicBezTo>
                <a:cubicBezTo>
                  <a:pt x="120" y="197"/>
                  <a:pt x="120" y="197"/>
                  <a:pt x="120" y="196"/>
                </a:cubicBezTo>
                <a:cubicBezTo>
                  <a:pt x="120" y="196"/>
                  <a:pt x="120" y="196"/>
                  <a:pt x="120" y="196"/>
                </a:cubicBezTo>
                <a:cubicBezTo>
                  <a:pt x="119" y="196"/>
                  <a:pt x="117" y="196"/>
                  <a:pt x="116" y="195"/>
                </a:cubicBezTo>
                <a:cubicBezTo>
                  <a:pt x="115" y="195"/>
                  <a:pt x="115" y="194"/>
                  <a:pt x="115" y="193"/>
                </a:cubicBezTo>
                <a:cubicBezTo>
                  <a:pt x="115" y="193"/>
                  <a:pt x="112" y="193"/>
                  <a:pt x="111" y="193"/>
                </a:cubicBezTo>
                <a:cubicBezTo>
                  <a:pt x="111" y="193"/>
                  <a:pt x="111" y="194"/>
                  <a:pt x="111" y="194"/>
                </a:cubicBezTo>
                <a:cubicBezTo>
                  <a:pt x="110" y="194"/>
                  <a:pt x="110" y="194"/>
                  <a:pt x="110" y="194"/>
                </a:cubicBezTo>
                <a:cubicBezTo>
                  <a:pt x="110" y="194"/>
                  <a:pt x="109" y="195"/>
                  <a:pt x="109" y="195"/>
                </a:cubicBezTo>
                <a:cubicBezTo>
                  <a:pt x="109" y="195"/>
                  <a:pt x="108" y="195"/>
                  <a:pt x="108" y="195"/>
                </a:cubicBezTo>
                <a:cubicBezTo>
                  <a:pt x="108" y="195"/>
                  <a:pt x="108" y="195"/>
                  <a:pt x="107" y="195"/>
                </a:cubicBezTo>
                <a:cubicBezTo>
                  <a:pt x="107" y="194"/>
                  <a:pt x="107" y="194"/>
                  <a:pt x="107" y="194"/>
                </a:cubicBezTo>
                <a:cubicBezTo>
                  <a:pt x="106" y="194"/>
                  <a:pt x="106" y="194"/>
                  <a:pt x="106" y="194"/>
                </a:cubicBezTo>
                <a:cubicBezTo>
                  <a:pt x="106" y="194"/>
                  <a:pt x="106" y="194"/>
                  <a:pt x="106" y="194"/>
                </a:cubicBezTo>
                <a:cubicBezTo>
                  <a:pt x="106" y="194"/>
                  <a:pt x="106" y="194"/>
                  <a:pt x="106" y="194"/>
                </a:cubicBezTo>
                <a:cubicBezTo>
                  <a:pt x="106" y="195"/>
                  <a:pt x="106" y="195"/>
                  <a:pt x="106" y="195"/>
                </a:cubicBezTo>
                <a:cubicBezTo>
                  <a:pt x="105" y="195"/>
                  <a:pt x="105" y="195"/>
                  <a:pt x="104" y="195"/>
                </a:cubicBezTo>
                <a:cubicBezTo>
                  <a:pt x="105" y="195"/>
                  <a:pt x="105" y="195"/>
                  <a:pt x="105" y="196"/>
                </a:cubicBezTo>
                <a:cubicBezTo>
                  <a:pt x="105" y="197"/>
                  <a:pt x="104" y="198"/>
                  <a:pt x="103" y="199"/>
                </a:cubicBezTo>
                <a:cubicBezTo>
                  <a:pt x="103" y="200"/>
                  <a:pt x="103" y="200"/>
                  <a:pt x="103" y="201"/>
                </a:cubicBezTo>
                <a:cubicBezTo>
                  <a:pt x="103" y="201"/>
                  <a:pt x="105" y="202"/>
                  <a:pt x="105" y="202"/>
                </a:cubicBezTo>
                <a:cubicBezTo>
                  <a:pt x="105" y="203"/>
                  <a:pt x="105" y="203"/>
                  <a:pt x="105" y="203"/>
                </a:cubicBezTo>
                <a:cubicBezTo>
                  <a:pt x="105" y="204"/>
                  <a:pt x="106" y="205"/>
                  <a:pt x="107" y="206"/>
                </a:cubicBezTo>
                <a:cubicBezTo>
                  <a:pt x="107" y="207"/>
                  <a:pt x="107" y="207"/>
                  <a:pt x="107" y="208"/>
                </a:cubicBezTo>
                <a:cubicBezTo>
                  <a:pt x="107" y="208"/>
                  <a:pt x="106" y="208"/>
                  <a:pt x="106" y="208"/>
                </a:cubicBezTo>
                <a:cubicBezTo>
                  <a:pt x="106" y="208"/>
                  <a:pt x="106" y="207"/>
                  <a:pt x="105" y="207"/>
                </a:cubicBezTo>
                <a:cubicBezTo>
                  <a:pt x="105" y="207"/>
                  <a:pt x="105" y="207"/>
                  <a:pt x="105" y="206"/>
                </a:cubicBezTo>
                <a:cubicBezTo>
                  <a:pt x="105" y="206"/>
                  <a:pt x="105" y="206"/>
                  <a:pt x="104" y="206"/>
                </a:cubicBezTo>
                <a:cubicBezTo>
                  <a:pt x="104" y="205"/>
                  <a:pt x="104" y="205"/>
                  <a:pt x="104" y="205"/>
                </a:cubicBezTo>
                <a:cubicBezTo>
                  <a:pt x="104" y="205"/>
                  <a:pt x="104" y="205"/>
                  <a:pt x="103" y="205"/>
                </a:cubicBezTo>
                <a:cubicBezTo>
                  <a:pt x="103" y="204"/>
                  <a:pt x="103" y="204"/>
                  <a:pt x="103" y="204"/>
                </a:cubicBezTo>
                <a:cubicBezTo>
                  <a:pt x="103" y="203"/>
                  <a:pt x="103" y="203"/>
                  <a:pt x="103" y="202"/>
                </a:cubicBezTo>
                <a:cubicBezTo>
                  <a:pt x="103" y="202"/>
                  <a:pt x="103" y="202"/>
                  <a:pt x="102" y="202"/>
                </a:cubicBezTo>
                <a:cubicBezTo>
                  <a:pt x="102" y="201"/>
                  <a:pt x="103" y="201"/>
                  <a:pt x="102" y="201"/>
                </a:cubicBezTo>
                <a:cubicBezTo>
                  <a:pt x="102" y="201"/>
                  <a:pt x="102" y="201"/>
                  <a:pt x="102" y="200"/>
                </a:cubicBezTo>
                <a:cubicBezTo>
                  <a:pt x="102" y="201"/>
                  <a:pt x="102" y="201"/>
                  <a:pt x="102" y="201"/>
                </a:cubicBezTo>
                <a:cubicBezTo>
                  <a:pt x="102" y="202"/>
                  <a:pt x="102" y="202"/>
                  <a:pt x="102" y="202"/>
                </a:cubicBezTo>
                <a:cubicBezTo>
                  <a:pt x="102" y="202"/>
                  <a:pt x="102" y="202"/>
                  <a:pt x="101" y="202"/>
                </a:cubicBezTo>
                <a:cubicBezTo>
                  <a:pt x="101" y="204"/>
                  <a:pt x="102" y="205"/>
                  <a:pt x="102" y="206"/>
                </a:cubicBezTo>
                <a:cubicBezTo>
                  <a:pt x="101" y="207"/>
                  <a:pt x="102" y="209"/>
                  <a:pt x="103" y="209"/>
                </a:cubicBezTo>
                <a:cubicBezTo>
                  <a:pt x="102" y="210"/>
                  <a:pt x="101" y="211"/>
                  <a:pt x="99" y="212"/>
                </a:cubicBezTo>
                <a:cubicBezTo>
                  <a:pt x="99" y="212"/>
                  <a:pt x="99" y="212"/>
                  <a:pt x="99" y="212"/>
                </a:cubicBezTo>
                <a:cubicBezTo>
                  <a:pt x="98" y="213"/>
                  <a:pt x="98" y="213"/>
                  <a:pt x="98" y="213"/>
                </a:cubicBezTo>
                <a:cubicBezTo>
                  <a:pt x="98" y="214"/>
                  <a:pt x="97" y="213"/>
                  <a:pt x="97" y="214"/>
                </a:cubicBezTo>
                <a:cubicBezTo>
                  <a:pt x="96" y="214"/>
                  <a:pt x="96" y="215"/>
                  <a:pt x="96" y="215"/>
                </a:cubicBezTo>
                <a:cubicBezTo>
                  <a:pt x="95" y="215"/>
                  <a:pt x="95" y="215"/>
                  <a:pt x="94" y="215"/>
                </a:cubicBezTo>
                <a:cubicBezTo>
                  <a:pt x="94" y="215"/>
                  <a:pt x="93" y="216"/>
                  <a:pt x="92" y="216"/>
                </a:cubicBezTo>
                <a:cubicBezTo>
                  <a:pt x="92" y="216"/>
                  <a:pt x="91" y="216"/>
                  <a:pt x="91" y="216"/>
                </a:cubicBezTo>
                <a:cubicBezTo>
                  <a:pt x="90" y="217"/>
                  <a:pt x="88" y="219"/>
                  <a:pt x="86" y="219"/>
                </a:cubicBezTo>
                <a:cubicBezTo>
                  <a:pt x="86" y="219"/>
                  <a:pt x="86" y="219"/>
                  <a:pt x="85" y="220"/>
                </a:cubicBezTo>
                <a:cubicBezTo>
                  <a:pt x="85" y="220"/>
                  <a:pt x="85" y="220"/>
                  <a:pt x="85" y="220"/>
                </a:cubicBezTo>
                <a:cubicBezTo>
                  <a:pt x="84" y="220"/>
                  <a:pt x="80" y="222"/>
                  <a:pt x="79" y="222"/>
                </a:cubicBezTo>
                <a:cubicBezTo>
                  <a:pt x="79" y="222"/>
                  <a:pt x="78" y="222"/>
                  <a:pt x="78" y="222"/>
                </a:cubicBezTo>
                <a:cubicBezTo>
                  <a:pt x="78" y="222"/>
                  <a:pt x="78" y="223"/>
                  <a:pt x="78" y="223"/>
                </a:cubicBezTo>
                <a:cubicBezTo>
                  <a:pt x="77" y="223"/>
                  <a:pt x="77" y="223"/>
                  <a:pt x="76" y="223"/>
                </a:cubicBezTo>
                <a:cubicBezTo>
                  <a:pt x="76" y="223"/>
                  <a:pt x="76" y="224"/>
                  <a:pt x="75" y="223"/>
                </a:cubicBezTo>
                <a:cubicBezTo>
                  <a:pt x="74" y="224"/>
                  <a:pt x="73" y="224"/>
                  <a:pt x="72" y="225"/>
                </a:cubicBezTo>
                <a:cubicBezTo>
                  <a:pt x="71" y="225"/>
                  <a:pt x="71" y="225"/>
                  <a:pt x="70" y="226"/>
                </a:cubicBezTo>
                <a:cubicBezTo>
                  <a:pt x="69" y="226"/>
                  <a:pt x="69" y="226"/>
                  <a:pt x="68" y="226"/>
                </a:cubicBezTo>
                <a:cubicBezTo>
                  <a:pt x="66" y="226"/>
                  <a:pt x="64" y="227"/>
                  <a:pt x="62" y="227"/>
                </a:cubicBezTo>
                <a:cubicBezTo>
                  <a:pt x="60" y="228"/>
                  <a:pt x="59" y="227"/>
                  <a:pt x="58" y="228"/>
                </a:cubicBezTo>
                <a:cubicBezTo>
                  <a:pt x="56" y="228"/>
                  <a:pt x="56" y="227"/>
                  <a:pt x="55" y="227"/>
                </a:cubicBezTo>
                <a:cubicBezTo>
                  <a:pt x="54" y="227"/>
                  <a:pt x="53" y="227"/>
                  <a:pt x="52" y="227"/>
                </a:cubicBezTo>
                <a:cubicBezTo>
                  <a:pt x="52" y="227"/>
                  <a:pt x="52" y="226"/>
                  <a:pt x="51" y="226"/>
                </a:cubicBezTo>
                <a:cubicBezTo>
                  <a:pt x="51" y="226"/>
                  <a:pt x="50" y="227"/>
                  <a:pt x="50" y="226"/>
                </a:cubicBezTo>
                <a:cubicBezTo>
                  <a:pt x="48" y="226"/>
                  <a:pt x="46" y="225"/>
                  <a:pt x="45" y="225"/>
                </a:cubicBezTo>
                <a:cubicBezTo>
                  <a:pt x="45" y="224"/>
                  <a:pt x="45" y="224"/>
                  <a:pt x="44" y="224"/>
                </a:cubicBezTo>
                <a:cubicBezTo>
                  <a:pt x="44" y="223"/>
                  <a:pt x="43" y="223"/>
                  <a:pt x="43" y="222"/>
                </a:cubicBezTo>
                <a:cubicBezTo>
                  <a:pt x="42" y="222"/>
                  <a:pt x="42" y="222"/>
                  <a:pt x="42" y="222"/>
                </a:cubicBezTo>
                <a:cubicBezTo>
                  <a:pt x="42" y="222"/>
                  <a:pt x="42" y="221"/>
                  <a:pt x="42" y="220"/>
                </a:cubicBezTo>
                <a:cubicBezTo>
                  <a:pt x="42" y="220"/>
                  <a:pt x="41" y="220"/>
                  <a:pt x="41" y="220"/>
                </a:cubicBezTo>
                <a:cubicBezTo>
                  <a:pt x="41" y="219"/>
                  <a:pt x="41" y="219"/>
                  <a:pt x="40" y="218"/>
                </a:cubicBezTo>
                <a:cubicBezTo>
                  <a:pt x="40" y="218"/>
                  <a:pt x="40" y="218"/>
                  <a:pt x="39" y="218"/>
                </a:cubicBezTo>
                <a:cubicBezTo>
                  <a:pt x="39" y="217"/>
                  <a:pt x="39" y="216"/>
                  <a:pt x="38" y="215"/>
                </a:cubicBezTo>
                <a:cubicBezTo>
                  <a:pt x="38" y="215"/>
                  <a:pt x="37" y="215"/>
                  <a:pt x="37" y="214"/>
                </a:cubicBezTo>
                <a:cubicBezTo>
                  <a:pt x="36" y="214"/>
                  <a:pt x="36" y="213"/>
                  <a:pt x="36" y="213"/>
                </a:cubicBezTo>
                <a:cubicBezTo>
                  <a:pt x="36" y="211"/>
                  <a:pt x="37" y="211"/>
                  <a:pt x="37" y="210"/>
                </a:cubicBezTo>
                <a:cubicBezTo>
                  <a:pt x="38" y="210"/>
                  <a:pt x="39" y="211"/>
                  <a:pt x="40" y="211"/>
                </a:cubicBezTo>
                <a:cubicBezTo>
                  <a:pt x="40" y="211"/>
                  <a:pt x="40" y="211"/>
                  <a:pt x="40" y="210"/>
                </a:cubicBezTo>
                <a:cubicBezTo>
                  <a:pt x="40" y="210"/>
                  <a:pt x="40" y="209"/>
                  <a:pt x="40" y="209"/>
                </a:cubicBezTo>
                <a:cubicBezTo>
                  <a:pt x="40" y="209"/>
                  <a:pt x="39" y="209"/>
                  <a:pt x="39" y="209"/>
                </a:cubicBezTo>
                <a:cubicBezTo>
                  <a:pt x="39" y="209"/>
                  <a:pt x="39" y="209"/>
                  <a:pt x="39" y="209"/>
                </a:cubicBezTo>
                <a:cubicBezTo>
                  <a:pt x="39" y="209"/>
                  <a:pt x="39" y="209"/>
                  <a:pt x="39" y="209"/>
                </a:cubicBezTo>
                <a:cubicBezTo>
                  <a:pt x="39" y="208"/>
                  <a:pt x="39" y="208"/>
                  <a:pt x="39" y="208"/>
                </a:cubicBezTo>
                <a:cubicBezTo>
                  <a:pt x="38" y="208"/>
                  <a:pt x="37" y="208"/>
                  <a:pt x="36" y="208"/>
                </a:cubicBezTo>
                <a:cubicBezTo>
                  <a:pt x="36" y="208"/>
                  <a:pt x="35" y="208"/>
                  <a:pt x="35" y="208"/>
                </a:cubicBezTo>
                <a:cubicBezTo>
                  <a:pt x="34" y="207"/>
                  <a:pt x="31" y="208"/>
                  <a:pt x="30" y="209"/>
                </a:cubicBezTo>
                <a:cubicBezTo>
                  <a:pt x="29" y="209"/>
                  <a:pt x="29" y="209"/>
                  <a:pt x="28" y="209"/>
                </a:cubicBezTo>
                <a:cubicBezTo>
                  <a:pt x="27" y="209"/>
                  <a:pt x="27" y="211"/>
                  <a:pt x="27" y="211"/>
                </a:cubicBezTo>
                <a:cubicBezTo>
                  <a:pt x="27" y="212"/>
                  <a:pt x="27" y="212"/>
                  <a:pt x="28" y="213"/>
                </a:cubicBezTo>
                <a:cubicBezTo>
                  <a:pt x="28" y="214"/>
                  <a:pt x="28" y="215"/>
                  <a:pt x="28" y="216"/>
                </a:cubicBezTo>
                <a:cubicBezTo>
                  <a:pt x="29" y="219"/>
                  <a:pt x="31" y="220"/>
                  <a:pt x="33" y="222"/>
                </a:cubicBezTo>
                <a:cubicBezTo>
                  <a:pt x="33" y="223"/>
                  <a:pt x="33" y="223"/>
                  <a:pt x="33" y="223"/>
                </a:cubicBezTo>
                <a:cubicBezTo>
                  <a:pt x="34" y="223"/>
                  <a:pt x="34" y="224"/>
                  <a:pt x="34" y="224"/>
                </a:cubicBezTo>
                <a:cubicBezTo>
                  <a:pt x="35" y="225"/>
                  <a:pt x="36" y="226"/>
                  <a:pt x="37" y="227"/>
                </a:cubicBezTo>
                <a:cubicBezTo>
                  <a:pt x="37" y="227"/>
                  <a:pt x="38" y="228"/>
                  <a:pt x="38" y="228"/>
                </a:cubicBezTo>
                <a:cubicBezTo>
                  <a:pt x="38" y="228"/>
                  <a:pt x="39" y="229"/>
                  <a:pt x="40" y="229"/>
                </a:cubicBezTo>
                <a:cubicBezTo>
                  <a:pt x="41" y="229"/>
                  <a:pt x="41" y="229"/>
                  <a:pt x="41" y="229"/>
                </a:cubicBezTo>
                <a:cubicBezTo>
                  <a:pt x="42" y="230"/>
                  <a:pt x="45" y="230"/>
                  <a:pt x="47" y="231"/>
                </a:cubicBezTo>
                <a:cubicBezTo>
                  <a:pt x="47" y="231"/>
                  <a:pt x="48" y="231"/>
                  <a:pt x="48" y="231"/>
                </a:cubicBezTo>
                <a:cubicBezTo>
                  <a:pt x="52" y="232"/>
                  <a:pt x="57" y="233"/>
                  <a:pt x="61" y="232"/>
                </a:cubicBezTo>
                <a:cubicBezTo>
                  <a:pt x="62" y="232"/>
                  <a:pt x="62" y="232"/>
                  <a:pt x="62" y="232"/>
                </a:cubicBezTo>
                <a:cubicBezTo>
                  <a:pt x="63" y="232"/>
                  <a:pt x="63" y="232"/>
                  <a:pt x="64" y="232"/>
                </a:cubicBezTo>
                <a:cubicBezTo>
                  <a:pt x="65" y="232"/>
                  <a:pt x="65" y="232"/>
                  <a:pt x="66" y="232"/>
                </a:cubicBezTo>
                <a:cubicBezTo>
                  <a:pt x="67" y="232"/>
                  <a:pt x="69" y="231"/>
                  <a:pt x="70" y="231"/>
                </a:cubicBezTo>
                <a:cubicBezTo>
                  <a:pt x="71" y="231"/>
                  <a:pt x="71" y="231"/>
                  <a:pt x="72" y="231"/>
                </a:cubicBezTo>
                <a:cubicBezTo>
                  <a:pt x="72" y="231"/>
                  <a:pt x="72" y="230"/>
                  <a:pt x="73" y="230"/>
                </a:cubicBezTo>
                <a:cubicBezTo>
                  <a:pt x="73" y="230"/>
                  <a:pt x="73" y="231"/>
                  <a:pt x="73" y="231"/>
                </a:cubicBezTo>
                <a:cubicBezTo>
                  <a:pt x="74" y="231"/>
                  <a:pt x="76" y="230"/>
                  <a:pt x="76" y="229"/>
                </a:cubicBezTo>
                <a:cubicBezTo>
                  <a:pt x="76" y="229"/>
                  <a:pt x="76" y="229"/>
                  <a:pt x="76" y="229"/>
                </a:cubicBezTo>
                <a:cubicBezTo>
                  <a:pt x="77" y="229"/>
                  <a:pt x="78" y="229"/>
                  <a:pt x="78" y="229"/>
                </a:cubicBezTo>
                <a:cubicBezTo>
                  <a:pt x="78" y="229"/>
                  <a:pt x="78" y="229"/>
                  <a:pt x="79" y="228"/>
                </a:cubicBezTo>
                <a:cubicBezTo>
                  <a:pt x="79" y="228"/>
                  <a:pt x="79" y="228"/>
                  <a:pt x="78" y="227"/>
                </a:cubicBezTo>
                <a:cubicBezTo>
                  <a:pt x="79" y="227"/>
                  <a:pt x="79" y="227"/>
                  <a:pt x="80" y="227"/>
                </a:cubicBezTo>
                <a:cubicBezTo>
                  <a:pt x="81" y="227"/>
                  <a:pt x="81" y="227"/>
                  <a:pt x="81" y="227"/>
                </a:cubicBezTo>
                <a:cubicBezTo>
                  <a:pt x="81" y="227"/>
                  <a:pt x="80" y="227"/>
                  <a:pt x="80" y="227"/>
                </a:cubicBezTo>
                <a:cubicBezTo>
                  <a:pt x="80" y="228"/>
                  <a:pt x="80" y="228"/>
                  <a:pt x="81" y="228"/>
                </a:cubicBezTo>
                <a:cubicBezTo>
                  <a:pt x="81" y="227"/>
                  <a:pt x="81" y="227"/>
                  <a:pt x="81" y="227"/>
                </a:cubicBezTo>
                <a:cubicBezTo>
                  <a:pt x="81" y="227"/>
                  <a:pt x="82" y="227"/>
                  <a:pt x="82" y="227"/>
                </a:cubicBezTo>
                <a:cubicBezTo>
                  <a:pt x="82" y="227"/>
                  <a:pt x="82" y="226"/>
                  <a:pt x="83" y="226"/>
                </a:cubicBezTo>
                <a:cubicBezTo>
                  <a:pt x="83" y="226"/>
                  <a:pt x="83" y="226"/>
                  <a:pt x="83" y="226"/>
                </a:cubicBezTo>
                <a:cubicBezTo>
                  <a:pt x="83" y="226"/>
                  <a:pt x="83" y="226"/>
                  <a:pt x="83" y="226"/>
                </a:cubicBezTo>
                <a:cubicBezTo>
                  <a:pt x="83" y="226"/>
                  <a:pt x="83" y="226"/>
                  <a:pt x="83" y="226"/>
                </a:cubicBezTo>
                <a:cubicBezTo>
                  <a:pt x="84" y="226"/>
                  <a:pt x="84" y="226"/>
                  <a:pt x="84" y="226"/>
                </a:cubicBezTo>
                <a:cubicBezTo>
                  <a:pt x="85" y="226"/>
                  <a:pt x="86" y="226"/>
                  <a:pt x="87" y="225"/>
                </a:cubicBezTo>
                <a:cubicBezTo>
                  <a:pt x="87" y="225"/>
                  <a:pt x="87" y="225"/>
                  <a:pt x="87" y="225"/>
                </a:cubicBezTo>
                <a:cubicBezTo>
                  <a:pt x="87" y="225"/>
                  <a:pt x="87" y="225"/>
                  <a:pt x="88" y="225"/>
                </a:cubicBezTo>
                <a:cubicBezTo>
                  <a:pt x="88" y="225"/>
                  <a:pt x="89" y="224"/>
                  <a:pt x="89" y="224"/>
                </a:cubicBezTo>
                <a:cubicBezTo>
                  <a:pt x="89" y="224"/>
                  <a:pt x="89" y="224"/>
                  <a:pt x="89" y="224"/>
                </a:cubicBezTo>
                <a:cubicBezTo>
                  <a:pt x="89" y="224"/>
                  <a:pt x="89" y="224"/>
                  <a:pt x="89" y="224"/>
                </a:cubicBezTo>
                <a:cubicBezTo>
                  <a:pt x="89" y="224"/>
                  <a:pt x="89" y="224"/>
                  <a:pt x="88" y="224"/>
                </a:cubicBezTo>
                <a:cubicBezTo>
                  <a:pt x="88" y="223"/>
                  <a:pt x="88" y="223"/>
                  <a:pt x="88" y="223"/>
                </a:cubicBezTo>
                <a:cubicBezTo>
                  <a:pt x="88" y="223"/>
                  <a:pt x="88" y="223"/>
                  <a:pt x="88" y="223"/>
                </a:cubicBezTo>
                <a:cubicBezTo>
                  <a:pt x="89" y="223"/>
                  <a:pt x="89" y="223"/>
                  <a:pt x="89" y="223"/>
                </a:cubicBezTo>
                <a:cubicBezTo>
                  <a:pt x="90" y="223"/>
                  <a:pt x="91" y="222"/>
                  <a:pt x="92" y="221"/>
                </a:cubicBezTo>
                <a:cubicBezTo>
                  <a:pt x="92" y="221"/>
                  <a:pt x="92" y="221"/>
                  <a:pt x="92" y="221"/>
                </a:cubicBezTo>
                <a:cubicBezTo>
                  <a:pt x="93" y="221"/>
                  <a:pt x="93" y="220"/>
                  <a:pt x="93" y="220"/>
                </a:cubicBezTo>
                <a:cubicBezTo>
                  <a:pt x="93" y="220"/>
                  <a:pt x="93" y="220"/>
                  <a:pt x="93" y="220"/>
                </a:cubicBezTo>
                <a:cubicBezTo>
                  <a:pt x="94" y="219"/>
                  <a:pt x="94" y="219"/>
                  <a:pt x="95" y="219"/>
                </a:cubicBezTo>
                <a:cubicBezTo>
                  <a:pt x="95" y="219"/>
                  <a:pt x="95" y="218"/>
                  <a:pt x="96" y="218"/>
                </a:cubicBezTo>
                <a:cubicBezTo>
                  <a:pt x="97" y="218"/>
                  <a:pt x="97" y="218"/>
                  <a:pt x="97" y="218"/>
                </a:cubicBezTo>
                <a:cubicBezTo>
                  <a:pt x="97" y="218"/>
                  <a:pt x="97" y="217"/>
                  <a:pt x="97" y="217"/>
                </a:cubicBezTo>
                <a:cubicBezTo>
                  <a:pt x="97" y="217"/>
                  <a:pt x="98" y="217"/>
                  <a:pt x="98" y="217"/>
                </a:cubicBezTo>
                <a:cubicBezTo>
                  <a:pt x="98" y="217"/>
                  <a:pt x="98" y="216"/>
                  <a:pt x="99" y="216"/>
                </a:cubicBezTo>
                <a:cubicBezTo>
                  <a:pt x="99" y="216"/>
                  <a:pt x="100" y="216"/>
                  <a:pt x="101" y="216"/>
                </a:cubicBezTo>
                <a:cubicBezTo>
                  <a:pt x="101" y="215"/>
                  <a:pt x="102" y="214"/>
                  <a:pt x="103" y="213"/>
                </a:cubicBezTo>
                <a:cubicBezTo>
                  <a:pt x="103" y="213"/>
                  <a:pt x="103" y="213"/>
                  <a:pt x="103" y="213"/>
                </a:cubicBezTo>
                <a:cubicBezTo>
                  <a:pt x="104" y="213"/>
                  <a:pt x="104" y="213"/>
                  <a:pt x="104" y="212"/>
                </a:cubicBezTo>
                <a:cubicBezTo>
                  <a:pt x="104" y="212"/>
                  <a:pt x="105" y="212"/>
                  <a:pt x="105" y="212"/>
                </a:cubicBezTo>
                <a:cubicBezTo>
                  <a:pt x="105" y="213"/>
                  <a:pt x="106" y="213"/>
                  <a:pt x="106" y="213"/>
                </a:cubicBezTo>
                <a:cubicBezTo>
                  <a:pt x="106" y="213"/>
                  <a:pt x="106" y="214"/>
                  <a:pt x="106" y="214"/>
                </a:cubicBezTo>
                <a:cubicBezTo>
                  <a:pt x="107" y="215"/>
                  <a:pt x="107" y="215"/>
                  <a:pt x="108" y="216"/>
                </a:cubicBezTo>
                <a:cubicBezTo>
                  <a:pt x="108" y="216"/>
                  <a:pt x="109" y="216"/>
                  <a:pt x="109" y="215"/>
                </a:cubicBezTo>
                <a:cubicBezTo>
                  <a:pt x="110" y="215"/>
                  <a:pt x="110" y="215"/>
                  <a:pt x="110" y="216"/>
                </a:cubicBezTo>
                <a:cubicBezTo>
                  <a:pt x="110" y="216"/>
                  <a:pt x="110" y="216"/>
                  <a:pt x="110" y="217"/>
                </a:cubicBezTo>
                <a:cubicBezTo>
                  <a:pt x="111" y="218"/>
                  <a:pt x="111" y="217"/>
                  <a:pt x="112" y="217"/>
                </a:cubicBezTo>
                <a:cubicBezTo>
                  <a:pt x="112" y="217"/>
                  <a:pt x="112" y="218"/>
                  <a:pt x="112" y="218"/>
                </a:cubicBezTo>
                <a:cubicBezTo>
                  <a:pt x="113" y="218"/>
                  <a:pt x="113" y="218"/>
                  <a:pt x="114" y="218"/>
                </a:cubicBezTo>
                <a:cubicBezTo>
                  <a:pt x="114" y="218"/>
                  <a:pt x="114" y="218"/>
                  <a:pt x="114" y="219"/>
                </a:cubicBezTo>
                <a:cubicBezTo>
                  <a:pt x="115" y="218"/>
                  <a:pt x="116" y="218"/>
                  <a:pt x="116" y="218"/>
                </a:cubicBezTo>
                <a:cubicBezTo>
                  <a:pt x="117" y="219"/>
                  <a:pt x="118" y="220"/>
                  <a:pt x="119" y="220"/>
                </a:cubicBezTo>
                <a:cubicBezTo>
                  <a:pt x="120" y="220"/>
                  <a:pt x="121" y="220"/>
                  <a:pt x="122" y="220"/>
                </a:cubicBezTo>
                <a:cubicBezTo>
                  <a:pt x="122" y="220"/>
                  <a:pt x="123" y="221"/>
                  <a:pt x="123" y="221"/>
                </a:cubicBezTo>
                <a:cubicBezTo>
                  <a:pt x="124" y="221"/>
                  <a:pt x="124" y="221"/>
                  <a:pt x="124" y="221"/>
                </a:cubicBezTo>
                <a:cubicBezTo>
                  <a:pt x="125" y="221"/>
                  <a:pt x="126" y="221"/>
                  <a:pt x="127" y="221"/>
                </a:cubicBezTo>
                <a:cubicBezTo>
                  <a:pt x="127" y="221"/>
                  <a:pt x="127" y="221"/>
                  <a:pt x="127" y="221"/>
                </a:cubicBezTo>
                <a:cubicBezTo>
                  <a:pt x="127" y="221"/>
                  <a:pt x="127" y="221"/>
                  <a:pt x="127" y="221"/>
                </a:cubicBezTo>
                <a:cubicBezTo>
                  <a:pt x="129" y="221"/>
                  <a:pt x="128" y="221"/>
                  <a:pt x="129" y="220"/>
                </a:cubicBezTo>
                <a:cubicBezTo>
                  <a:pt x="130" y="220"/>
                  <a:pt x="130" y="220"/>
                  <a:pt x="130" y="220"/>
                </a:cubicBezTo>
                <a:cubicBezTo>
                  <a:pt x="130" y="220"/>
                  <a:pt x="130" y="220"/>
                  <a:pt x="131" y="220"/>
                </a:cubicBezTo>
                <a:cubicBezTo>
                  <a:pt x="131" y="220"/>
                  <a:pt x="131" y="220"/>
                  <a:pt x="132" y="220"/>
                </a:cubicBezTo>
                <a:cubicBezTo>
                  <a:pt x="133" y="219"/>
                  <a:pt x="132" y="219"/>
                  <a:pt x="134" y="219"/>
                </a:cubicBezTo>
                <a:cubicBezTo>
                  <a:pt x="134" y="218"/>
                  <a:pt x="134" y="218"/>
                  <a:pt x="134" y="218"/>
                </a:cubicBezTo>
                <a:cubicBezTo>
                  <a:pt x="134" y="217"/>
                  <a:pt x="134" y="218"/>
                  <a:pt x="134" y="218"/>
                </a:cubicBezTo>
                <a:cubicBezTo>
                  <a:pt x="135" y="218"/>
                  <a:pt x="135" y="217"/>
                  <a:pt x="135" y="217"/>
                </a:cubicBezTo>
                <a:cubicBezTo>
                  <a:pt x="135" y="217"/>
                  <a:pt x="136" y="217"/>
                  <a:pt x="137" y="216"/>
                </a:cubicBezTo>
                <a:cubicBezTo>
                  <a:pt x="137" y="216"/>
                  <a:pt x="137" y="215"/>
                  <a:pt x="137" y="215"/>
                </a:cubicBezTo>
                <a:cubicBezTo>
                  <a:pt x="139" y="214"/>
                  <a:pt x="142" y="214"/>
                  <a:pt x="145" y="214"/>
                </a:cubicBezTo>
                <a:cubicBezTo>
                  <a:pt x="145" y="215"/>
                  <a:pt x="145" y="215"/>
                  <a:pt x="145" y="215"/>
                </a:cubicBezTo>
                <a:cubicBezTo>
                  <a:pt x="145" y="214"/>
                  <a:pt x="147" y="214"/>
                  <a:pt x="148" y="214"/>
                </a:cubicBezTo>
                <a:cubicBezTo>
                  <a:pt x="148" y="214"/>
                  <a:pt x="148" y="214"/>
                  <a:pt x="148" y="214"/>
                </a:cubicBezTo>
                <a:cubicBezTo>
                  <a:pt x="147" y="213"/>
                  <a:pt x="146" y="213"/>
                  <a:pt x="146" y="213"/>
                </a:cubicBezTo>
                <a:cubicBezTo>
                  <a:pt x="145" y="213"/>
                  <a:pt x="145" y="213"/>
                  <a:pt x="145" y="213"/>
                </a:cubicBezTo>
                <a:cubicBezTo>
                  <a:pt x="146" y="212"/>
                  <a:pt x="146" y="212"/>
                  <a:pt x="146" y="212"/>
                </a:cubicBezTo>
                <a:cubicBezTo>
                  <a:pt x="147" y="212"/>
                  <a:pt x="147" y="212"/>
                  <a:pt x="148" y="212"/>
                </a:cubicBezTo>
                <a:cubicBezTo>
                  <a:pt x="148" y="212"/>
                  <a:pt x="149" y="211"/>
                  <a:pt x="149" y="211"/>
                </a:cubicBezTo>
                <a:cubicBezTo>
                  <a:pt x="150" y="211"/>
                  <a:pt x="150" y="211"/>
                  <a:pt x="150" y="211"/>
                </a:cubicBezTo>
                <a:cubicBezTo>
                  <a:pt x="150" y="211"/>
                  <a:pt x="149" y="211"/>
                  <a:pt x="149" y="212"/>
                </a:cubicBezTo>
                <a:cubicBezTo>
                  <a:pt x="149" y="212"/>
                  <a:pt x="149" y="212"/>
                  <a:pt x="149" y="212"/>
                </a:cubicBezTo>
                <a:cubicBezTo>
                  <a:pt x="150" y="212"/>
                  <a:pt x="150" y="213"/>
                  <a:pt x="151" y="213"/>
                </a:cubicBezTo>
                <a:cubicBezTo>
                  <a:pt x="155" y="212"/>
                  <a:pt x="156" y="211"/>
                  <a:pt x="158" y="209"/>
                </a:cubicBezTo>
                <a:cubicBezTo>
                  <a:pt x="160" y="209"/>
                  <a:pt x="161" y="208"/>
                  <a:pt x="161" y="207"/>
                </a:cubicBezTo>
                <a:cubicBezTo>
                  <a:pt x="162" y="207"/>
                  <a:pt x="162" y="207"/>
                  <a:pt x="162" y="207"/>
                </a:cubicBezTo>
                <a:cubicBezTo>
                  <a:pt x="162" y="206"/>
                  <a:pt x="162" y="206"/>
                  <a:pt x="162" y="206"/>
                </a:cubicBezTo>
                <a:cubicBezTo>
                  <a:pt x="163" y="206"/>
                  <a:pt x="163" y="206"/>
                  <a:pt x="163" y="206"/>
                </a:cubicBezTo>
                <a:cubicBezTo>
                  <a:pt x="164" y="205"/>
                  <a:pt x="164" y="205"/>
                  <a:pt x="164" y="204"/>
                </a:cubicBezTo>
                <a:cubicBezTo>
                  <a:pt x="165" y="204"/>
                  <a:pt x="165" y="204"/>
                  <a:pt x="165" y="204"/>
                </a:cubicBezTo>
                <a:cubicBezTo>
                  <a:pt x="165" y="204"/>
                  <a:pt x="165" y="204"/>
                  <a:pt x="165" y="203"/>
                </a:cubicBezTo>
                <a:cubicBezTo>
                  <a:pt x="166" y="203"/>
                  <a:pt x="167" y="202"/>
                  <a:pt x="168" y="202"/>
                </a:cubicBezTo>
                <a:cubicBezTo>
                  <a:pt x="168" y="202"/>
                  <a:pt x="168" y="201"/>
                  <a:pt x="169" y="201"/>
                </a:cubicBezTo>
                <a:cubicBezTo>
                  <a:pt x="169" y="201"/>
                  <a:pt x="170" y="200"/>
                  <a:pt x="170" y="200"/>
                </a:cubicBezTo>
                <a:cubicBezTo>
                  <a:pt x="171" y="200"/>
                  <a:pt x="171" y="199"/>
                  <a:pt x="171" y="199"/>
                </a:cubicBezTo>
                <a:cubicBezTo>
                  <a:pt x="172" y="199"/>
                  <a:pt x="172" y="199"/>
                  <a:pt x="173" y="199"/>
                </a:cubicBezTo>
                <a:cubicBezTo>
                  <a:pt x="173" y="198"/>
                  <a:pt x="174" y="197"/>
                  <a:pt x="175" y="197"/>
                </a:cubicBezTo>
                <a:cubicBezTo>
                  <a:pt x="175" y="197"/>
                  <a:pt x="176" y="197"/>
                  <a:pt x="176" y="197"/>
                </a:cubicBezTo>
                <a:cubicBezTo>
                  <a:pt x="177" y="196"/>
                  <a:pt x="180" y="195"/>
                  <a:pt x="181" y="194"/>
                </a:cubicBezTo>
                <a:cubicBezTo>
                  <a:pt x="182" y="194"/>
                  <a:pt x="182" y="194"/>
                  <a:pt x="182" y="194"/>
                </a:cubicBezTo>
                <a:cubicBezTo>
                  <a:pt x="182" y="195"/>
                  <a:pt x="182" y="198"/>
                  <a:pt x="182" y="199"/>
                </a:cubicBezTo>
                <a:cubicBezTo>
                  <a:pt x="182" y="199"/>
                  <a:pt x="182" y="200"/>
                  <a:pt x="182" y="201"/>
                </a:cubicBezTo>
                <a:cubicBezTo>
                  <a:pt x="182" y="201"/>
                  <a:pt x="181" y="201"/>
                  <a:pt x="181" y="201"/>
                </a:cubicBezTo>
                <a:cubicBezTo>
                  <a:pt x="181" y="203"/>
                  <a:pt x="181" y="204"/>
                  <a:pt x="180" y="205"/>
                </a:cubicBezTo>
                <a:cubicBezTo>
                  <a:pt x="179" y="207"/>
                  <a:pt x="177" y="209"/>
                  <a:pt x="177" y="212"/>
                </a:cubicBezTo>
                <a:cubicBezTo>
                  <a:pt x="175" y="213"/>
                  <a:pt x="175" y="215"/>
                  <a:pt x="173" y="217"/>
                </a:cubicBezTo>
                <a:cubicBezTo>
                  <a:pt x="173" y="217"/>
                  <a:pt x="173" y="217"/>
                  <a:pt x="173" y="217"/>
                </a:cubicBezTo>
                <a:cubicBezTo>
                  <a:pt x="172" y="217"/>
                  <a:pt x="172" y="218"/>
                  <a:pt x="172" y="218"/>
                </a:cubicBezTo>
                <a:cubicBezTo>
                  <a:pt x="172" y="218"/>
                  <a:pt x="171" y="218"/>
                  <a:pt x="171" y="219"/>
                </a:cubicBezTo>
                <a:cubicBezTo>
                  <a:pt x="171" y="219"/>
                  <a:pt x="171" y="219"/>
                  <a:pt x="171" y="220"/>
                </a:cubicBezTo>
                <a:cubicBezTo>
                  <a:pt x="171" y="220"/>
                  <a:pt x="171" y="220"/>
                  <a:pt x="170" y="220"/>
                </a:cubicBezTo>
                <a:cubicBezTo>
                  <a:pt x="170" y="220"/>
                  <a:pt x="170" y="221"/>
                  <a:pt x="170" y="222"/>
                </a:cubicBezTo>
                <a:cubicBezTo>
                  <a:pt x="170" y="222"/>
                  <a:pt x="168" y="223"/>
                  <a:pt x="168" y="223"/>
                </a:cubicBezTo>
                <a:cubicBezTo>
                  <a:pt x="168" y="223"/>
                  <a:pt x="168" y="224"/>
                  <a:pt x="168" y="224"/>
                </a:cubicBezTo>
                <a:cubicBezTo>
                  <a:pt x="168" y="224"/>
                  <a:pt x="167" y="224"/>
                  <a:pt x="167" y="224"/>
                </a:cubicBezTo>
                <a:cubicBezTo>
                  <a:pt x="166" y="225"/>
                  <a:pt x="166" y="226"/>
                  <a:pt x="166" y="226"/>
                </a:cubicBezTo>
                <a:cubicBezTo>
                  <a:pt x="166" y="226"/>
                  <a:pt x="165" y="226"/>
                  <a:pt x="165" y="226"/>
                </a:cubicBezTo>
                <a:cubicBezTo>
                  <a:pt x="165" y="227"/>
                  <a:pt x="165" y="228"/>
                  <a:pt x="164" y="228"/>
                </a:cubicBezTo>
                <a:cubicBezTo>
                  <a:pt x="164" y="228"/>
                  <a:pt x="164" y="228"/>
                  <a:pt x="164" y="228"/>
                </a:cubicBezTo>
                <a:cubicBezTo>
                  <a:pt x="164" y="229"/>
                  <a:pt x="164" y="229"/>
                  <a:pt x="164" y="229"/>
                </a:cubicBezTo>
                <a:cubicBezTo>
                  <a:pt x="163" y="229"/>
                  <a:pt x="163" y="229"/>
                  <a:pt x="163" y="229"/>
                </a:cubicBezTo>
                <a:cubicBezTo>
                  <a:pt x="163" y="230"/>
                  <a:pt x="163" y="230"/>
                  <a:pt x="163" y="230"/>
                </a:cubicBezTo>
                <a:cubicBezTo>
                  <a:pt x="162" y="231"/>
                  <a:pt x="162" y="231"/>
                  <a:pt x="162" y="231"/>
                </a:cubicBezTo>
                <a:cubicBezTo>
                  <a:pt x="162" y="231"/>
                  <a:pt x="162" y="232"/>
                  <a:pt x="161" y="232"/>
                </a:cubicBezTo>
                <a:cubicBezTo>
                  <a:pt x="161" y="232"/>
                  <a:pt x="161" y="232"/>
                  <a:pt x="161" y="233"/>
                </a:cubicBezTo>
                <a:cubicBezTo>
                  <a:pt x="160" y="233"/>
                  <a:pt x="160" y="234"/>
                  <a:pt x="160" y="234"/>
                </a:cubicBezTo>
                <a:cubicBezTo>
                  <a:pt x="160" y="234"/>
                  <a:pt x="160" y="234"/>
                  <a:pt x="159" y="234"/>
                </a:cubicBezTo>
                <a:cubicBezTo>
                  <a:pt x="159" y="235"/>
                  <a:pt x="158" y="236"/>
                  <a:pt x="157" y="237"/>
                </a:cubicBezTo>
                <a:cubicBezTo>
                  <a:pt x="157" y="237"/>
                  <a:pt x="157" y="237"/>
                  <a:pt x="157" y="237"/>
                </a:cubicBezTo>
                <a:cubicBezTo>
                  <a:pt x="157" y="238"/>
                  <a:pt x="156" y="239"/>
                  <a:pt x="156" y="239"/>
                </a:cubicBezTo>
                <a:cubicBezTo>
                  <a:pt x="156" y="240"/>
                  <a:pt x="155" y="240"/>
                  <a:pt x="155" y="241"/>
                </a:cubicBezTo>
                <a:cubicBezTo>
                  <a:pt x="155" y="241"/>
                  <a:pt x="155" y="241"/>
                  <a:pt x="155" y="241"/>
                </a:cubicBezTo>
                <a:cubicBezTo>
                  <a:pt x="154" y="242"/>
                  <a:pt x="154" y="242"/>
                  <a:pt x="154" y="242"/>
                </a:cubicBezTo>
                <a:cubicBezTo>
                  <a:pt x="153" y="243"/>
                  <a:pt x="153" y="244"/>
                  <a:pt x="152" y="245"/>
                </a:cubicBezTo>
                <a:cubicBezTo>
                  <a:pt x="152" y="246"/>
                  <a:pt x="152" y="246"/>
                  <a:pt x="152" y="246"/>
                </a:cubicBezTo>
                <a:cubicBezTo>
                  <a:pt x="152" y="246"/>
                  <a:pt x="152" y="247"/>
                  <a:pt x="152" y="247"/>
                </a:cubicBezTo>
                <a:cubicBezTo>
                  <a:pt x="151" y="248"/>
                  <a:pt x="151" y="248"/>
                  <a:pt x="151" y="249"/>
                </a:cubicBezTo>
                <a:cubicBezTo>
                  <a:pt x="151" y="250"/>
                  <a:pt x="150" y="250"/>
                  <a:pt x="150" y="251"/>
                </a:cubicBezTo>
                <a:cubicBezTo>
                  <a:pt x="150" y="252"/>
                  <a:pt x="150" y="252"/>
                  <a:pt x="150" y="253"/>
                </a:cubicBezTo>
                <a:cubicBezTo>
                  <a:pt x="149" y="254"/>
                  <a:pt x="149" y="254"/>
                  <a:pt x="149" y="255"/>
                </a:cubicBezTo>
                <a:cubicBezTo>
                  <a:pt x="149" y="256"/>
                  <a:pt x="149" y="256"/>
                  <a:pt x="149" y="256"/>
                </a:cubicBezTo>
                <a:cubicBezTo>
                  <a:pt x="149" y="256"/>
                  <a:pt x="148" y="257"/>
                  <a:pt x="148" y="258"/>
                </a:cubicBezTo>
                <a:cubicBezTo>
                  <a:pt x="148" y="258"/>
                  <a:pt x="149" y="259"/>
                  <a:pt x="149" y="259"/>
                </a:cubicBezTo>
                <a:cubicBezTo>
                  <a:pt x="149" y="260"/>
                  <a:pt x="148" y="263"/>
                  <a:pt x="149" y="264"/>
                </a:cubicBezTo>
                <a:cubicBezTo>
                  <a:pt x="149" y="264"/>
                  <a:pt x="149" y="264"/>
                  <a:pt x="150" y="264"/>
                </a:cubicBezTo>
                <a:cubicBezTo>
                  <a:pt x="150" y="265"/>
                  <a:pt x="149" y="265"/>
                  <a:pt x="150" y="266"/>
                </a:cubicBezTo>
                <a:cubicBezTo>
                  <a:pt x="150" y="268"/>
                  <a:pt x="151" y="270"/>
                  <a:pt x="153" y="270"/>
                </a:cubicBezTo>
                <a:cubicBezTo>
                  <a:pt x="153" y="271"/>
                  <a:pt x="153" y="271"/>
                  <a:pt x="154" y="272"/>
                </a:cubicBezTo>
                <a:cubicBezTo>
                  <a:pt x="155" y="272"/>
                  <a:pt x="155" y="272"/>
                  <a:pt x="156" y="271"/>
                </a:cubicBezTo>
                <a:cubicBezTo>
                  <a:pt x="156" y="271"/>
                  <a:pt x="156" y="271"/>
                  <a:pt x="156" y="271"/>
                </a:cubicBezTo>
                <a:cubicBezTo>
                  <a:pt x="156" y="271"/>
                  <a:pt x="156" y="271"/>
                  <a:pt x="157" y="271"/>
                </a:cubicBezTo>
                <a:cubicBezTo>
                  <a:pt x="158" y="271"/>
                  <a:pt x="158" y="270"/>
                  <a:pt x="159" y="269"/>
                </a:cubicBezTo>
                <a:cubicBezTo>
                  <a:pt x="159" y="269"/>
                  <a:pt x="159" y="269"/>
                  <a:pt x="159" y="269"/>
                </a:cubicBezTo>
                <a:cubicBezTo>
                  <a:pt x="159" y="269"/>
                  <a:pt x="159" y="269"/>
                  <a:pt x="159" y="269"/>
                </a:cubicBezTo>
                <a:cubicBezTo>
                  <a:pt x="159" y="269"/>
                  <a:pt x="159" y="269"/>
                  <a:pt x="159" y="269"/>
                </a:cubicBezTo>
                <a:cubicBezTo>
                  <a:pt x="159" y="270"/>
                  <a:pt x="159" y="270"/>
                  <a:pt x="159" y="270"/>
                </a:cubicBezTo>
                <a:cubicBezTo>
                  <a:pt x="159" y="270"/>
                  <a:pt x="159" y="270"/>
                  <a:pt x="159" y="270"/>
                </a:cubicBezTo>
                <a:cubicBezTo>
                  <a:pt x="159" y="271"/>
                  <a:pt x="159" y="270"/>
                  <a:pt x="159" y="271"/>
                </a:cubicBezTo>
                <a:cubicBezTo>
                  <a:pt x="160" y="270"/>
                  <a:pt x="160" y="270"/>
                  <a:pt x="160" y="269"/>
                </a:cubicBezTo>
                <a:cubicBezTo>
                  <a:pt x="161" y="268"/>
                  <a:pt x="160" y="267"/>
                  <a:pt x="160" y="267"/>
                </a:cubicBezTo>
                <a:cubicBezTo>
                  <a:pt x="160" y="266"/>
                  <a:pt x="160" y="267"/>
                  <a:pt x="160" y="265"/>
                </a:cubicBezTo>
                <a:cubicBezTo>
                  <a:pt x="160" y="265"/>
                  <a:pt x="160" y="265"/>
                  <a:pt x="160" y="265"/>
                </a:cubicBezTo>
                <a:cubicBezTo>
                  <a:pt x="160" y="265"/>
                  <a:pt x="160" y="265"/>
                  <a:pt x="160" y="265"/>
                </a:cubicBezTo>
                <a:cubicBezTo>
                  <a:pt x="160" y="265"/>
                  <a:pt x="160" y="265"/>
                  <a:pt x="160" y="265"/>
                </a:cubicBezTo>
                <a:cubicBezTo>
                  <a:pt x="161" y="266"/>
                  <a:pt x="161" y="268"/>
                  <a:pt x="161" y="269"/>
                </a:cubicBezTo>
                <a:cubicBezTo>
                  <a:pt x="162" y="269"/>
                  <a:pt x="161" y="268"/>
                  <a:pt x="162" y="267"/>
                </a:cubicBezTo>
                <a:cubicBezTo>
                  <a:pt x="162" y="266"/>
                  <a:pt x="162" y="266"/>
                  <a:pt x="162" y="266"/>
                </a:cubicBezTo>
                <a:cubicBezTo>
                  <a:pt x="162" y="267"/>
                  <a:pt x="162" y="267"/>
                  <a:pt x="162" y="268"/>
                </a:cubicBezTo>
                <a:cubicBezTo>
                  <a:pt x="162" y="268"/>
                  <a:pt x="162" y="268"/>
                  <a:pt x="162" y="268"/>
                </a:cubicBezTo>
                <a:cubicBezTo>
                  <a:pt x="163" y="267"/>
                  <a:pt x="163" y="267"/>
                  <a:pt x="163" y="266"/>
                </a:cubicBezTo>
                <a:cubicBezTo>
                  <a:pt x="163" y="266"/>
                  <a:pt x="163" y="266"/>
                  <a:pt x="164" y="266"/>
                </a:cubicBezTo>
                <a:cubicBezTo>
                  <a:pt x="164" y="266"/>
                  <a:pt x="164" y="267"/>
                  <a:pt x="164" y="267"/>
                </a:cubicBezTo>
                <a:cubicBezTo>
                  <a:pt x="164" y="267"/>
                  <a:pt x="164" y="267"/>
                  <a:pt x="164" y="267"/>
                </a:cubicBezTo>
                <a:cubicBezTo>
                  <a:pt x="164" y="267"/>
                  <a:pt x="164" y="266"/>
                  <a:pt x="165" y="266"/>
                </a:cubicBezTo>
                <a:cubicBezTo>
                  <a:pt x="165" y="265"/>
                  <a:pt x="165" y="265"/>
                  <a:pt x="165" y="265"/>
                </a:cubicBezTo>
                <a:cubicBezTo>
                  <a:pt x="164" y="265"/>
                  <a:pt x="164" y="265"/>
                  <a:pt x="164" y="265"/>
                </a:cubicBezTo>
                <a:cubicBezTo>
                  <a:pt x="164" y="265"/>
                  <a:pt x="164" y="265"/>
                  <a:pt x="164" y="265"/>
                </a:cubicBezTo>
                <a:cubicBezTo>
                  <a:pt x="163" y="265"/>
                  <a:pt x="164" y="265"/>
                  <a:pt x="163" y="265"/>
                </a:cubicBezTo>
                <a:cubicBezTo>
                  <a:pt x="164" y="264"/>
                  <a:pt x="164" y="264"/>
                  <a:pt x="164" y="264"/>
                </a:cubicBezTo>
                <a:cubicBezTo>
                  <a:pt x="165" y="264"/>
                  <a:pt x="163" y="262"/>
                  <a:pt x="164" y="261"/>
                </a:cubicBezTo>
                <a:cubicBezTo>
                  <a:pt x="164" y="260"/>
                  <a:pt x="164" y="255"/>
                  <a:pt x="164" y="254"/>
                </a:cubicBezTo>
                <a:cubicBezTo>
                  <a:pt x="164" y="253"/>
                  <a:pt x="164" y="253"/>
                  <a:pt x="164" y="253"/>
                </a:cubicBezTo>
                <a:cubicBezTo>
                  <a:pt x="164" y="253"/>
                  <a:pt x="164" y="253"/>
                  <a:pt x="164" y="253"/>
                </a:cubicBezTo>
                <a:cubicBezTo>
                  <a:pt x="163" y="254"/>
                  <a:pt x="163" y="260"/>
                  <a:pt x="163" y="260"/>
                </a:cubicBezTo>
                <a:cubicBezTo>
                  <a:pt x="163" y="261"/>
                  <a:pt x="163" y="261"/>
                  <a:pt x="163" y="261"/>
                </a:cubicBezTo>
                <a:cubicBezTo>
                  <a:pt x="163" y="261"/>
                  <a:pt x="163" y="261"/>
                  <a:pt x="163" y="261"/>
                </a:cubicBezTo>
                <a:cubicBezTo>
                  <a:pt x="163" y="261"/>
                  <a:pt x="163" y="260"/>
                  <a:pt x="162" y="260"/>
                </a:cubicBezTo>
                <a:cubicBezTo>
                  <a:pt x="162" y="259"/>
                  <a:pt x="162" y="259"/>
                  <a:pt x="163" y="259"/>
                </a:cubicBezTo>
                <a:cubicBezTo>
                  <a:pt x="163" y="258"/>
                  <a:pt x="162" y="256"/>
                  <a:pt x="163" y="255"/>
                </a:cubicBezTo>
                <a:cubicBezTo>
                  <a:pt x="163" y="255"/>
                  <a:pt x="163" y="255"/>
                  <a:pt x="162" y="254"/>
                </a:cubicBezTo>
                <a:cubicBezTo>
                  <a:pt x="162" y="254"/>
                  <a:pt x="162" y="254"/>
                  <a:pt x="162" y="254"/>
                </a:cubicBezTo>
                <a:cubicBezTo>
                  <a:pt x="163" y="254"/>
                  <a:pt x="163" y="254"/>
                  <a:pt x="163" y="254"/>
                </a:cubicBezTo>
                <a:cubicBezTo>
                  <a:pt x="163" y="253"/>
                  <a:pt x="162" y="252"/>
                  <a:pt x="162" y="252"/>
                </a:cubicBezTo>
                <a:cubicBezTo>
                  <a:pt x="162" y="252"/>
                  <a:pt x="163" y="252"/>
                  <a:pt x="163" y="251"/>
                </a:cubicBezTo>
                <a:cubicBezTo>
                  <a:pt x="162" y="251"/>
                  <a:pt x="162" y="251"/>
                  <a:pt x="162" y="251"/>
                </a:cubicBezTo>
                <a:cubicBezTo>
                  <a:pt x="162" y="251"/>
                  <a:pt x="162" y="251"/>
                  <a:pt x="162" y="251"/>
                </a:cubicBezTo>
                <a:cubicBezTo>
                  <a:pt x="162" y="251"/>
                  <a:pt x="162" y="251"/>
                  <a:pt x="163" y="251"/>
                </a:cubicBezTo>
                <a:cubicBezTo>
                  <a:pt x="163" y="249"/>
                  <a:pt x="163" y="247"/>
                  <a:pt x="164" y="247"/>
                </a:cubicBezTo>
                <a:cubicBezTo>
                  <a:pt x="164" y="246"/>
                  <a:pt x="164" y="246"/>
                  <a:pt x="163" y="246"/>
                </a:cubicBezTo>
                <a:cubicBezTo>
                  <a:pt x="163" y="246"/>
                  <a:pt x="163" y="246"/>
                  <a:pt x="163" y="246"/>
                </a:cubicBezTo>
                <a:cubicBezTo>
                  <a:pt x="163" y="245"/>
                  <a:pt x="163" y="245"/>
                  <a:pt x="163" y="245"/>
                </a:cubicBezTo>
                <a:cubicBezTo>
                  <a:pt x="164" y="245"/>
                  <a:pt x="164" y="245"/>
                  <a:pt x="164" y="245"/>
                </a:cubicBezTo>
                <a:cubicBezTo>
                  <a:pt x="164" y="245"/>
                  <a:pt x="164" y="245"/>
                  <a:pt x="164" y="244"/>
                </a:cubicBezTo>
                <a:cubicBezTo>
                  <a:pt x="164" y="244"/>
                  <a:pt x="163" y="245"/>
                  <a:pt x="163" y="245"/>
                </a:cubicBezTo>
                <a:cubicBezTo>
                  <a:pt x="163" y="245"/>
                  <a:pt x="163" y="245"/>
                  <a:pt x="162" y="245"/>
                </a:cubicBezTo>
                <a:cubicBezTo>
                  <a:pt x="162" y="244"/>
                  <a:pt x="162" y="243"/>
                  <a:pt x="163" y="243"/>
                </a:cubicBezTo>
                <a:cubicBezTo>
                  <a:pt x="163" y="243"/>
                  <a:pt x="163" y="242"/>
                  <a:pt x="163" y="242"/>
                </a:cubicBezTo>
                <a:cubicBezTo>
                  <a:pt x="163" y="242"/>
                  <a:pt x="163" y="242"/>
                  <a:pt x="163" y="242"/>
                </a:cubicBezTo>
                <a:cubicBezTo>
                  <a:pt x="162" y="243"/>
                  <a:pt x="161" y="245"/>
                  <a:pt x="160" y="246"/>
                </a:cubicBezTo>
                <a:cubicBezTo>
                  <a:pt x="160" y="247"/>
                  <a:pt x="161" y="248"/>
                  <a:pt x="160" y="248"/>
                </a:cubicBezTo>
                <a:cubicBezTo>
                  <a:pt x="160" y="250"/>
                  <a:pt x="159" y="252"/>
                  <a:pt x="158" y="253"/>
                </a:cubicBezTo>
                <a:cubicBezTo>
                  <a:pt x="158" y="253"/>
                  <a:pt x="158" y="253"/>
                  <a:pt x="158" y="253"/>
                </a:cubicBezTo>
                <a:cubicBezTo>
                  <a:pt x="158" y="252"/>
                  <a:pt x="158" y="251"/>
                  <a:pt x="159" y="251"/>
                </a:cubicBezTo>
                <a:cubicBezTo>
                  <a:pt x="159" y="251"/>
                  <a:pt x="159" y="251"/>
                  <a:pt x="158" y="250"/>
                </a:cubicBezTo>
                <a:cubicBezTo>
                  <a:pt x="158" y="250"/>
                  <a:pt x="158" y="250"/>
                  <a:pt x="158" y="250"/>
                </a:cubicBezTo>
                <a:cubicBezTo>
                  <a:pt x="158" y="249"/>
                  <a:pt x="159" y="250"/>
                  <a:pt x="159" y="249"/>
                </a:cubicBezTo>
                <a:cubicBezTo>
                  <a:pt x="159" y="248"/>
                  <a:pt x="159" y="247"/>
                  <a:pt x="159" y="247"/>
                </a:cubicBezTo>
                <a:cubicBezTo>
                  <a:pt x="159" y="247"/>
                  <a:pt x="160" y="246"/>
                  <a:pt x="160" y="246"/>
                </a:cubicBezTo>
                <a:cubicBezTo>
                  <a:pt x="160" y="246"/>
                  <a:pt x="159" y="245"/>
                  <a:pt x="159" y="245"/>
                </a:cubicBezTo>
                <a:cubicBezTo>
                  <a:pt x="160" y="244"/>
                  <a:pt x="160" y="244"/>
                  <a:pt x="160" y="244"/>
                </a:cubicBezTo>
                <a:cubicBezTo>
                  <a:pt x="160" y="243"/>
                  <a:pt x="160" y="243"/>
                  <a:pt x="160" y="243"/>
                </a:cubicBezTo>
                <a:cubicBezTo>
                  <a:pt x="160" y="243"/>
                  <a:pt x="160" y="243"/>
                  <a:pt x="160" y="243"/>
                </a:cubicBezTo>
                <a:cubicBezTo>
                  <a:pt x="160" y="243"/>
                  <a:pt x="161" y="242"/>
                  <a:pt x="161" y="242"/>
                </a:cubicBezTo>
                <a:cubicBezTo>
                  <a:pt x="161" y="242"/>
                  <a:pt x="161" y="241"/>
                  <a:pt x="162" y="241"/>
                </a:cubicBezTo>
                <a:cubicBezTo>
                  <a:pt x="162" y="240"/>
                  <a:pt x="162" y="240"/>
                  <a:pt x="162" y="240"/>
                </a:cubicBezTo>
                <a:cubicBezTo>
                  <a:pt x="162" y="239"/>
                  <a:pt x="164" y="238"/>
                  <a:pt x="165" y="237"/>
                </a:cubicBezTo>
                <a:cubicBezTo>
                  <a:pt x="165" y="236"/>
                  <a:pt x="166" y="235"/>
                  <a:pt x="166" y="234"/>
                </a:cubicBezTo>
                <a:cubicBezTo>
                  <a:pt x="166" y="233"/>
                  <a:pt x="166" y="233"/>
                  <a:pt x="166" y="233"/>
                </a:cubicBezTo>
                <a:cubicBezTo>
                  <a:pt x="166" y="233"/>
                  <a:pt x="167" y="233"/>
                  <a:pt x="168" y="232"/>
                </a:cubicBezTo>
                <a:cubicBezTo>
                  <a:pt x="169" y="230"/>
                  <a:pt x="169" y="228"/>
                  <a:pt x="171" y="227"/>
                </a:cubicBezTo>
                <a:cubicBezTo>
                  <a:pt x="171" y="226"/>
                  <a:pt x="171" y="226"/>
                  <a:pt x="171" y="226"/>
                </a:cubicBezTo>
                <a:cubicBezTo>
                  <a:pt x="172" y="226"/>
                  <a:pt x="172" y="226"/>
                  <a:pt x="172" y="226"/>
                </a:cubicBezTo>
                <a:cubicBezTo>
                  <a:pt x="172" y="225"/>
                  <a:pt x="172" y="225"/>
                  <a:pt x="172" y="225"/>
                </a:cubicBezTo>
                <a:cubicBezTo>
                  <a:pt x="175" y="224"/>
                  <a:pt x="177" y="220"/>
                  <a:pt x="179" y="220"/>
                </a:cubicBezTo>
                <a:cubicBezTo>
                  <a:pt x="179" y="219"/>
                  <a:pt x="180" y="218"/>
                  <a:pt x="181" y="217"/>
                </a:cubicBezTo>
                <a:cubicBezTo>
                  <a:pt x="181" y="217"/>
                  <a:pt x="181" y="217"/>
                  <a:pt x="181" y="217"/>
                </a:cubicBezTo>
                <a:cubicBezTo>
                  <a:pt x="181" y="218"/>
                  <a:pt x="181" y="219"/>
                  <a:pt x="180" y="219"/>
                </a:cubicBezTo>
                <a:cubicBezTo>
                  <a:pt x="181" y="219"/>
                  <a:pt x="181" y="219"/>
                  <a:pt x="181" y="220"/>
                </a:cubicBezTo>
                <a:cubicBezTo>
                  <a:pt x="181" y="220"/>
                  <a:pt x="181" y="220"/>
                  <a:pt x="181" y="220"/>
                </a:cubicBezTo>
                <a:cubicBezTo>
                  <a:pt x="181" y="219"/>
                  <a:pt x="182" y="219"/>
                  <a:pt x="182" y="218"/>
                </a:cubicBezTo>
                <a:cubicBezTo>
                  <a:pt x="182" y="218"/>
                  <a:pt x="183" y="218"/>
                  <a:pt x="183" y="217"/>
                </a:cubicBezTo>
                <a:cubicBezTo>
                  <a:pt x="183" y="217"/>
                  <a:pt x="183" y="217"/>
                  <a:pt x="183" y="216"/>
                </a:cubicBezTo>
                <a:cubicBezTo>
                  <a:pt x="184" y="216"/>
                  <a:pt x="184" y="216"/>
                  <a:pt x="184" y="216"/>
                </a:cubicBezTo>
                <a:cubicBezTo>
                  <a:pt x="184" y="217"/>
                  <a:pt x="184" y="217"/>
                  <a:pt x="184" y="217"/>
                </a:cubicBezTo>
                <a:cubicBezTo>
                  <a:pt x="183" y="217"/>
                  <a:pt x="183" y="217"/>
                  <a:pt x="183" y="217"/>
                </a:cubicBezTo>
                <a:cubicBezTo>
                  <a:pt x="183" y="218"/>
                  <a:pt x="183" y="219"/>
                  <a:pt x="182" y="220"/>
                </a:cubicBezTo>
                <a:cubicBezTo>
                  <a:pt x="182" y="220"/>
                  <a:pt x="182" y="220"/>
                  <a:pt x="182" y="220"/>
                </a:cubicBezTo>
                <a:cubicBezTo>
                  <a:pt x="183" y="220"/>
                  <a:pt x="184" y="219"/>
                  <a:pt x="185" y="218"/>
                </a:cubicBezTo>
                <a:cubicBezTo>
                  <a:pt x="185" y="218"/>
                  <a:pt x="186" y="218"/>
                  <a:pt x="186" y="217"/>
                </a:cubicBezTo>
                <a:cubicBezTo>
                  <a:pt x="186" y="217"/>
                  <a:pt x="186" y="217"/>
                  <a:pt x="186" y="216"/>
                </a:cubicBezTo>
                <a:cubicBezTo>
                  <a:pt x="186" y="216"/>
                  <a:pt x="186" y="216"/>
                  <a:pt x="186" y="215"/>
                </a:cubicBezTo>
                <a:cubicBezTo>
                  <a:pt x="187" y="215"/>
                  <a:pt x="187" y="215"/>
                  <a:pt x="187" y="215"/>
                </a:cubicBezTo>
                <a:cubicBezTo>
                  <a:pt x="187" y="215"/>
                  <a:pt x="187" y="216"/>
                  <a:pt x="187" y="216"/>
                </a:cubicBezTo>
                <a:cubicBezTo>
                  <a:pt x="187" y="216"/>
                  <a:pt x="188" y="215"/>
                  <a:pt x="188" y="215"/>
                </a:cubicBezTo>
                <a:cubicBezTo>
                  <a:pt x="189" y="214"/>
                  <a:pt x="189" y="215"/>
                  <a:pt x="190" y="215"/>
                </a:cubicBezTo>
                <a:cubicBezTo>
                  <a:pt x="190" y="214"/>
                  <a:pt x="189" y="214"/>
                  <a:pt x="189" y="213"/>
                </a:cubicBezTo>
                <a:cubicBezTo>
                  <a:pt x="190" y="213"/>
                  <a:pt x="190" y="213"/>
                  <a:pt x="190" y="213"/>
                </a:cubicBezTo>
                <a:cubicBezTo>
                  <a:pt x="190" y="213"/>
                  <a:pt x="191" y="213"/>
                  <a:pt x="191" y="213"/>
                </a:cubicBezTo>
                <a:cubicBezTo>
                  <a:pt x="191" y="213"/>
                  <a:pt x="191" y="212"/>
                  <a:pt x="191" y="212"/>
                </a:cubicBezTo>
                <a:cubicBezTo>
                  <a:pt x="191" y="212"/>
                  <a:pt x="191" y="212"/>
                  <a:pt x="191" y="212"/>
                </a:cubicBezTo>
                <a:cubicBezTo>
                  <a:pt x="192" y="212"/>
                  <a:pt x="192" y="212"/>
                  <a:pt x="193" y="212"/>
                </a:cubicBezTo>
                <a:cubicBezTo>
                  <a:pt x="193" y="211"/>
                  <a:pt x="193" y="211"/>
                  <a:pt x="193" y="211"/>
                </a:cubicBezTo>
                <a:cubicBezTo>
                  <a:pt x="193" y="211"/>
                  <a:pt x="193" y="210"/>
                  <a:pt x="194" y="210"/>
                </a:cubicBezTo>
                <a:cubicBezTo>
                  <a:pt x="194" y="209"/>
                  <a:pt x="195" y="210"/>
                  <a:pt x="196" y="208"/>
                </a:cubicBezTo>
                <a:cubicBezTo>
                  <a:pt x="196" y="208"/>
                  <a:pt x="197" y="208"/>
                  <a:pt x="197" y="208"/>
                </a:cubicBezTo>
                <a:cubicBezTo>
                  <a:pt x="198" y="208"/>
                  <a:pt x="198" y="207"/>
                  <a:pt x="199" y="206"/>
                </a:cubicBezTo>
                <a:cubicBezTo>
                  <a:pt x="199" y="206"/>
                  <a:pt x="199" y="206"/>
                  <a:pt x="199" y="206"/>
                </a:cubicBezTo>
                <a:cubicBezTo>
                  <a:pt x="199" y="206"/>
                  <a:pt x="199" y="206"/>
                  <a:pt x="199" y="206"/>
                </a:cubicBezTo>
                <a:cubicBezTo>
                  <a:pt x="199" y="206"/>
                  <a:pt x="199" y="205"/>
                  <a:pt x="199" y="205"/>
                </a:cubicBezTo>
                <a:cubicBezTo>
                  <a:pt x="199" y="204"/>
                  <a:pt x="199" y="204"/>
                  <a:pt x="199" y="204"/>
                </a:cubicBezTo>
                <a:cubicBezTo>
                  <a:pt x="200" y="204"/>
                  <a:pt x="200" y="204"/>
                  <a:pt x="201" y="204"/>
                </a:cubicBezTo>
                <a:cubicBezTo>
                  <a:pt x="201" y="205"/>
                  <a:pt x="200" y="206"/>
                  <a:pt x="200" y="206"/>
                </a:cubicBezTo>
                <a:cubicBezTo>
                  <a:pt x="200" y="207"/>
                  <a:pt x="200" y="207"/>
                  <a:pt x="200" y="207"/>
                </a:cubicBezTo>
                <a:cubicBezTo>
                  <a:pt x="201" y="206"/>
                  <a:pt x="201" y="206"/>
                  <a:pt x="201" y="205"/>
                </a:cubicBezTo>
                <a:cubicBezTo>
                  <a:pt x="202" y="205"/>
                  <a:pt x="202" y="205"/>
                  <a:pt x="202" y="205"/>
                </a:cubicBezTo>
                <a:cubicBezTo>
                  <a:pt x="202" y="205"/>
                  <a:pt x="203" y="204"/>
                  <a:pt x="203" y="204"/>
                </a:cubicBezTo>
                <a:cubicBezTo>
                  <a:pt x="203" y="204"/>
                  <a:pt x="204" y="204"/>
                  <a:pt x="205" y="203"/>
                </a:cubicBezTo>
                <a:cubicBezTo>
                  <a:pt x="205" y="203"/>
                  <a:pt x="205" y="203"/>
                  <a:pt x="205" y="202"/>
                </a:cubicBezTo>
                <a:cubicBezTo>
                  <a:pt x="205" y="202"/>
                  <a:pt x="205" y="202"/>
                  <a:pt x="205" y="202"/>
                </a:cubicBezTo>
                <a:cubicBezTo>
                  <a:pt x="205" y="202"/>
                  <a:pt x="205" y="202"/>
                  <a:pt x="206" y="203"/>
                </a:cubicBezTo>
                <a:cubicBezTo>
                  <a:pt x="206" y="203"/>
                  <a:pt x="206" y="203"/>
                  <a:pt x="206" y="203"/>
                </a:cubicBezTo>
                <a:cubicBezTo>
                  <a:pt x="206" y="202"/>
                  <a:pt x="206" y="202"/>
                  <a:pt x="206" y="202"/>
                </a:cubicBezTo>
                <a:cubicBezTo>
                  <a:pt x="206" y="202"/>
                  <a:pt x="206" y="202"/>
                  <a:pt x="206" y="202"/>
                </a:cubicBezTo>
                <a:cubicBezTo>
                  <a:pt x="207" y="202"/>
                  <a:pt x="207" y="201"/>
                  <a:pt x="208" y="201"/>
                </a:cubicBezTo>
                <a:cubicBezTo>
                  <a:pt x="208" y="200"/>
                  <a:pt x="208" y="200"/>
                  <a:pt x="207" y="200"/>
                </a:cubicBezTo>
                <a:cubicBezTo>
                  <a:pt x="207" y="200"/>
                  <a:pt x="207" y="200"/>
                  <a:pt x="207" y="200"/>
                </a:cubicBezTo>
                <a:cubicBezTo>
                  <a:pt x="207" y="200"/>
                  <a:pt x="207" y="200"/>
                  <a:pt x="207" y="200"/>
                </a:cubicBezTo>
                <a:cubicBezTo>
                  <a:pt x="208" y="199"/>
                  <a:pt x="208" y="200"/>
                  <a:pt x="208" y="200"/>
                </a:cubicBezTo>
                <a:cubicBezTo>
                  <a:pt x="209" y="200"/>
                  <a:pt x="209" y="200"/>
                  <a:pt x="209" y="200"/>
                </a:cubicBezTo>
                <a:cubicBezTo>
                  <a:pt x="210" y="200"/>
                  <a:pt x="210" y="200"/>
                  <a:pt x="210" y="200"/>
                </a:cubicBezTo>
                <a:cubicBezTo>
                  <a:pt x="210" y="200"/>
                  <a:pt x="210" y="200"/>
                  <a:pt x="210" y="200"/>
                </a:cubicBezTo>
                <a:cubicBezTo>
                  <a:pt x="210" y="200"/>
                  <a:pt x="210" y="200"/>
                  <a:pt x="211" y="200"/>
                </a:cubicBezTo>
                <a:cubicBezTo>
                  <a:pt x="211" y="200"/>
                  <a:pt x="211" y="200"/>
                  <a:pt x="211" y="200"/>
                </a:cubicBezTo>
                <a:cubicBezTo>
                  <a:pt x="211" y="200"/>
                  <a:pt x="211" y="200"/>
                  <a:pt x="210" y="201"/>
                </a:cubicBezTo>
                <a:cubicBezTo>
                  <a:pt x="212" y="201"/>
                  <a:pt x="212" y="202"/>
                  <a:pt x="214" y="201"/>
                </a:cubicBezTo>
                <a:cubicBezTo>
                  <a:pt x="214" y="201"/>
                  <a:pt x="214" y="201"/>
                  <a:pt x="214" y="201"/>
                </a:cubicBezTo>
                <a:cubicBezTo>
                  <a:pt x="214" y="201"/>
                  <a:pt x="214" y="202"/>
                  <a:pt x="214" y="202"/>
                </a:cubicBezTo>
                <a:cubicBezTo>
                  <a:pt x="214" y="202"/>
                  <a:pt x="214" y="202"/>
                  <a:pt x="214" y="202"/>
                </a:cubicBezTo>
                <a:cubicBezTo>
                  <a:pt x="215" y="202"/>
                  <a:pt x="214" y="202"/>
                  <a:pt x="215" y="202"/>
                </a:cubicBezTo>
                <a:cubicBezTo>
                  <a:pt x="216" y="202"/>
                  <a:pt x="218" y="203"/>
                  <a:pt x="219" y="202"/>
                </a:cubicBezTo>
                <a:cubicBezTo>
                  <a:pt x="222" y="203"/>
                  <a:pt x="224" y="203"/>
                  <a:pt x="227" y="202"/>
                </a:cubicBezTo>
                <a:cubicBezTo>
                  <a:pt x="228" y="202"/>
                  <a:pt x="229" y="203"/>
                  <a:pt x="230" y="202"/>
                </a:cubicBezTo>
                <a:cubicBezTo>
                  <a:pt x="230" y="202"/>
                  <a:pt x="230" y="202"/>
                  <a:pt x="231" y="203"/>
                </a:cubicBezTo>
                <a:cubicBezTo>
                  <a:pt x="231" y="203"/>
                  <a:pt x="231" y="203"/>
                  <a:pt x="231" y="203"/>
                </a:cubicBezTo>
                <a:cubicBezTo>
                  <a:pt x="231" y="203"/>
                  <a:pt x="231" y="202"/>
                  <a:pt x="232" y="202"/>
                </a:cubicBezTo>
                <a:cubicBezTo>
                  <a:pt x="232" y="202"/>
                  <a:pt x="232" y="202"/>
                  <a:pt x="233" y="202"/>
                </a:cubicBezTo>
                <a:cubicBezTo>
                  <a:pt x="233" y="202"/>
                  <a:pt x="233" y="202"/>
                  <a:pt x="233" y="201"/>
                </a:cubicBezTo>
                <a:cubicBezTo>
                  <a:pt x="233" y="201"/>
                  <a:pt x="233" y="201"/>
                  <a:pt x="233" y="201"/>
                </a:cubicBezTo>
                <a:cubicBezTo>
                  <a:pt x="233" y="201"/>
                  <a:pt x="233" y="201"/>
                  <a:pt x="233" y="201"/>
                </a:cubicBezTo>
                <a:cubicBezTo>
                  <a:pt x="234" y="201"/>
                  <a:pt x="234" y="201"/>
                  <a:pt x="234" y="201"/>
                </a:cubicBezTo>
                <a:cubicBezTo>
                  <a:pt x="235" y="201"/>
                  <a:pt x="235" y="201"/>
                  <a:pt x="235" y="201"/>
                </a:cubicBezTo>
                <a:cubicBezTo>
                  <a:pt x="235" y="202"/>
                  <a:pt x="235" y="202"/>
                  <a:pt x="234" y="202"/>
                </a:cubicBezTo>
                <a:cubicBezTo>
                  <a:pt x="234" y="203"/>
                  <a:pt x="234" y="202"/>
                  <a:pt x="234" y="203"/>
                </a:cubicBezTo>
                <a:cubicBezTo>
                  <a:pt x="234" y="203"/>
                  <a:pt x="236" y="202"/>
                  <a:pt x="236" y="202"/>
                </a:cubicBezTo>
                <a:cubicBezTo>
                  <a:pt x="236" y="201"/>
                  <a:pt x="236" y="200"/>
                  <a:pt x="236" y="199"/>
                </a:cubicBezTo>
                <a:cubicBezTo>
                  <a:pt x="236" y="199"/>
                  <a:pt x="236" y="199"/>
                  <a:pt x="236" y="199"/>
                </a:cubicBezTo>
                <a:cubicBezTo>
                  <a:pt x="237" y="199"/>
                  <a:pt x="237" y="200"/>
                  <a:pt x="237" y="201"/>
                </a:cubicBezTo>
                <a:cubicBezTo>
                  <a:pt x="237" y="203"/>
                  <a:pt x="238" y="203"/>
                  <a:pt x="238" y="203"/>
                </a:cubicBezTo>
                <a:cubicBezTo>
                  <a:pt x="239" y="203"/>
                  <a:pt x="239" y="203"/>
                  <a:pt x="240" y="203"/>
                </a:cubicBezTo>
                <a:cubicBezTo>
                  <a:pt x="240" y="203"/>
                  <a:pt x="240" y="204"/>
                  <a:pt x="240" y="205"/>
                </a:cubicBezTo>
                <a:cubicBezTo>
                  <a:pt x="240" y="205"/>
                  <a:pt x="241" y="205"/>
                  <a:pt x="241" y="205"/>
                </a:cubicBezTo>
                <a:cubicBezTo>
                  <a:pt x="242" y="205"/>
                  <a:pt x="242" y="206"/>
                  <a:pt x="242" y="206"/>
                </a:cubicBezTo>
                <a:cubicBezTo>
                  <a:pt x="242" y="206"/>
                  <a:pt x="242" y="206"/>
                  <a:pt x="242" y="206"/>
                </a:cubicBezTo>
                <a:cubicBezTo>
                  <a:pt x="242" y="207"/>
                  <a:pt x="246" y="205"/>
                  <a:pt x="247" y="205"/>
                </a:cubicBezTo>
                <a:cubicBezTo>
                  <a:pt x="247" y="205"/>
                  <a:pt x="248" y="205"/>
                  <a:pt x="249" y="205"/>
                </a:cubicBezTo>
                <a:cubicBezTo>
                  <a:pt x="250" y="204"/>
                  <a:pt x="250" y="203"/>
                  <a:pt x="251" y="202"/>
                </a:cubicBezTo>
                <a:cubicBezTo>
                  <a:pt x="251" y="201"/>
                  <a:pt x="253" y="201"/>
                  <a:pt x="254" y="200"/>
                </a:cubicBezTo>
                <a:cubicBezTo>
                  <a:pt x="255" y="199"/>
                  <a:pt x="255" y="199"/>
                  <a:pt x="257" y="198"/>
                </a:cubicBezTo>
                <a:cubicBezTo>
                  <a:pt x="257" y="197"/>
                  <a:pt x="256" y="197"/>
                  <a:pt x="256" y="198"/>
                </a:cubicBezTo>
                <a:cubicBezTo>
                  <a:pt x="256" y="197"/>
                  <a:pt x="256" y="197"/>
                  <a:pt x="256" y="197"/>
                </a:cubicBezTo>
                <a:cubicBezTo>
                  <a:pt x="256" y="197"/>
                  <a:pt x="257" y="197"/>
                  <a:pt x="257" y="197"/>
                </a:cubicBezTo>
                <a:cubicBezTo>
                  <a:pt x="258" y="197"/>
                  <a:pt x="258" y="197"/>
                  <a:pt x="258" y="197"/>
                </a:cubicBezTo>
                <a:cubicBezTo>
                  <a:pt x="259" y="197"/>
                  <a:pt x="260" y="197"/>
                  <a:pt x="261" y="196"/>
                </a:cubicBezTo>
                <a:cubicBezTo>
                  <a:pt x="262" y="197"/>
                  <a:pt x="262" y="197"/>
                  <a:pt x="262" y="197"/>
                </a:cubicBezTo>
                <a:cubicBezTo>
                  <a:pt x="262" y="197"/>
                  <a:pt x="262" y="197"/>
                  <a:pt x="262" y="197"/>
                </a:cubicBezTo>
                <a:cubicBezTo>
                  <a:pt x="263" y="197"/>
                  <a:pt x="262" y="196"/>
                  <a:pt x="263" y="196"/>
                </a:cubicBezTo>
                <a:cubicBezTo>
                  <a:pt x="263" y="195"/>
                  <a:pt x="265" y="195"/>
                  <a:pt x="266" y="195"/>
                </a:cubicBezTo>
                <a:cubicBezTo>
                  <a:pt x="266" y="194"/>
                  <a:pt x="266" y="194"/>
                  <a:pt x="266" y="194"/>
                </a:cubicBezTo>
                <a:cubicBezTo>
                  <a:pt x="266" y="194"/>
                  <a:pt x="266" y="194"/>
                  <a:pt x="266" y="194"/>
                </a:cubicBezTo>
                <a:cubicBezTo>
                  <a:pt x="266" y="194"/>
                  <a:pt x="265" y="194"/>
                  <a:pt x="264" y="195"/>
                </a:cubicBezTo>
                <a:cubicBezTo>
                  <a:pt x="264" y="195"/>
                  <a:pt x="264" y="195"/>
                  <a:pt x="264" y="195"/>
                </a:cubicBezTo>
                <a:cubicBezTo>
                  <a:pt x="264" y="195"/>
                  <a:pt x="264" y="194"/>
                  <a:pt x="264" y="194"/>
                </a:cubicBezTo>
                <a:cubicBezTo>
                  <a:pt x="264" y="194"/>
                  <a:pt x="265" y="194"/>
                  <a:pt x="266" y="194"/>
                </a:cubicBezTo>
                <a:cubicBezTo>
                  <a:pt x="266" y="194"/>
                  <a:pt x="266" y="193"/>
                  <a:pt x="266" y="193"/>
                </a:cubicBezTo>
                <a:cubicBezTo>
                  <a:pt x="267" y="193"/>
                  <a:pt x="267" y="193"/>
                  <a:pt x="268" y="193"/>
                </a:cubicBezTo>
                <a:cubicBezTo>
                  <a:pt x="268" y="193"/>
                  <a:pt x="268" y="193"/>
                  <a:pt x="268" y="193"/>
                </a:cubicBezTo>
                <a:cubicBezTo>
                  <a:pt x="268" y="193"/>
                  <a:pt x="267" y="194"/>
                  <a:pt x="267" y="194"/>
                </a:cubicBezTo>
                <a:cubicBezTo>
                  <a:pt x="267" y="194"/>
                  <a:pt x="267" y="194"/>
                  <a:pt x="267" y="194"/>
                </a:cubicBezTo>
                <a:cubicBezTo>
                  <a:pt x="268" y="194"/>
                  <a:pt x="269" y="193"/>
                  <a:pt x="270" y="193"/>
                </a:cubicBezTo>
                <a:cubicBezTo>
                  <a:pt x="270" y="193"/>
                  <a:pt x="270" y="193"/>
                  <a:pt x="270" y="193"/>
                </a:cubicBezTo>
                <a:cubicBezTo>
                  <a:pt x="270" y="193"/>
                  <a:pt x="270" y="193"/>
                  <a:pt x="270" y="193"/>
                </a:cubicBezTo>
                <a:cubicBezTo>
                  <a:pt x="269" y="193"/>
                  <a:pt x="269" y="193"/>
                  <a:pt x="269" y="193"/>
                </a:cubicBezTo>
                <a:cubicBezTo>
                  <a:pt x="269" y="193"/>
                  <a:pt x="269" y="193"/>
                  <a:pt x="269" y="193"/>
                </a:cubicBezTo>
                <a:cubicBezTo>
                  <a:pt x="269" y="192"/>
                  <a:pt x="269" y="193"/>
                  <a:pt x="269" y="192"/>
                </a:cubicBezTo>
                <a:cubicBezTo>
                  <a:pt x="269" y="192"/>
                  <a:pt x="269" y="192"/>
                  <a:pt x="269" y="192"/>
                </a:cubicBezTo>
                <a:cubicBezTo>
                  <a:pt x="269" y="191"/>
                  <a:pt x="270" y="190"/>
                  <a:pt x="271" y="190"/>
                </a:cubicBezTo>
                <a:cubicBezTo>
                  <a:pt x="271" y="191"/>
                  <a:pt x="271" y="191"/>
                  <a:pt x="271" y="191"/>
                </a:cubicBezTo>
                <a:cubicBezTo>
                  <a:pt x="272" y="191"/>
                  <a:pt x="274" y="190"/>
                  <a:pt x="274" y="189"/>
                </a:cubicBezTo>
                <a:cubicBezTo>
                  <a:pt x="276" y="189"/>
                  <a:pt x="276" y="189"/>
                  <a:pt x="277" y="190"/>
                </a:cubicBezTo>
                <a:cubicBezTo>
                  <a:pt x="277" y="189"/>
                  <a:pt x="277" y="189"/>
                  <a:pt x="277" y="189"/>
                </a:cubicBezTo>
                <a:cubicBezTo>
                  <a:pt x="277" y="188"/>
                  <a:pt x="278" y="188"/>
                  <a:pt x="278" y="188"/>
                </a:cubicBezTo>
                <a:cubicBezTo>
                  <a:pt x="279" y="188"/>
                  <a:pt x="279" y="188"/>
                  <a:pt x="280" y="188"/>
                </a:cubicBezTo>
                <a:cubicBezTo>
                  <a:pt x="280" y="188"/>
                  <a:pt x="281" y="188"/>
                  <a:pt x="281" y="187"/>
                </a:cubicBezTo>
                <a:cubicBezTo>
                  <a:pt x="282" y="187"/>
                  <a:pt x="282" y="187"/>
                  <a:pt x="282" y="188"/>
                </a:cubicBezTo>
                <a:cubicBezTo>
                  <a:pt x="283" y="188"/>
                  <a:pt x="283" y="187"/>
                  <a:pt x="283" y="186"/>
                </a:cubicBezTo>
                <a:cubicBezTo>
                  <a:pt x="283" y="186"/>
                  <a:pt x="283" y="186"/>
                  <a:pt x="284" y="186"/>
                </a:cubicBezTo>
                <a:cubicBezTo>
                  <a:pt x="283" y="187"/>
                  <a:pt x="283" y="187"/>
                  <a:pt x="284" y="188"/>
                </a:cubicBezTo>
                <a:cubicBezTo>
                  <a:pt x="283" y="188"/>
                  <a:pt x="283" y="189"/>
                  <a:pt x="283" y="189"/>
                </a:cubicBezTo>
                <a:cubicBezTo>
                  <a:pt x="283" y="190"/>
                  <a:pt x="283" y="190"/>
                  <a:pt x="283" y="190"/>
                </a:cubicBezTo>
                <a:cubicBezTo>
                  <a:pt x="282" y="190"/>
                  <a:pt x="282" y="190"/>
                  <a:pt x="282" y="190"/>
                </a:cubicBezTo>
                <a:cubicBezTo>
                  <a:pt x="281" y="190"/>
                  <a:pt x="281" y="190"/>
                  <a:pt x="281" y="190"/>
                </a:cubicBezTo>
                <a:cubicBezTo>
                  <a:pt x="280" y="191"/>
                  <a:pt x="280" y="192"/>
                  <a:pt x="280" y="193"/>
                </a:cubicBezTo>
                <a:cubicBezTo>
                  <a:pt x="280" y="193"/>
                  <a:pt x="280" y="193"/>
                  <a:pt x="280" y="194"/>
                </a:cubicBezTo>
                <a:cubicBezTo>
                  <a:pt x="282" y="194"/>
                  <a:pt x="282" y="195"/>
                  <a:pt x="283" y="195"/>
                </a:cubicBezTo>
                <a:cubicBezTo>
                  <a:pt x="283" y="195"/>
                  <a:pt x="283" y="194"/>
                  <a:pt x="283" y="194"/>
                </a:cubicBezTo>
                <a:cubicBezTo>
                  <a:pt x="284" y="194"/>
                  <a:pt x="284" y="194"/>
                  <a:pt x="284" y="194"/>
                </a:cubicBezTo>
                <a:cubicBezTo>
                  <a:pt x="284" y="193"/>
                  <a:pt x="285" y="193"/>
                  <a:pt x="285" y="192"/>
                </a:cubicBezTo>
                <a:cubicBezTo>
                  <a:pt x="285" y="191"/>
                  <a:pt x="285" y="191"/>
                  <a:pt x="285" y="191"/>
                </a:cubicBezTo>
                <a:cubicBezTo>
                  <a:pt x="285" y="191"/>
                  <a:pt x="286" y="190"/>
                  <a:pt x="286" y="190"/>
                </a:cubicBezTo>
                <a:cubicBezTo>
                  <a:pt x="286" y="190"/>
                  <a:pt x="286" y="190"/>
                  <a:pt x="286" y="189"/>
                </a:cubicBezTo>
                <a:cubicBezTo>
                  <a:pt x="286" y="189"/>
                  <a:pt x="287" y="189"/>
                  <a:pt x="287" y="187"/>
                </a:cubicBezTo>
                <a:cubicBezTo>
                  <a:pt x="288" y="188"/>
                  <a:pt x="288" y="187"/>
                  <a:pt x="289" y="187"/>
                </a:cubicBezTo>
                <a:cubicBezTo>
                  <a:pt x="289" y="187"/>
                  <a:pt x="289" y="187"/>
                  <a:pt x="290" y="187"/>
                </a:cubicBezTo>
                <a:cubicBezTo>
                  <a:pt x="290" y="187"/>
                  <a:pt x="290" y="186"/>
                  <a:pt x="290" y="186"/>
                </a:cubicBezTo>
                <a:cubicBezTo>
                  <a:pt x="290" y="186"/>
                  <a:pt x="290" y="186"/>
                  <a:pt x="290" y="186"/>
                </a:cubicBezTo>
                <a:cubicBezTo>
                  <a:pt x="291" y="186"/>
                  <a:pt x="291" y="186"/>
                  <a:pt x="291" y="186"/>
                </a:cubicBezTo>
                <a:cubicBezTo>
                  <a:pt x="291" y="186"/>
                  <a:pt x="291" y="186"/>
                  <a:pt x="291" y="186"/>
                </a:cubicBezTo>
                <a:cubicBezTo>
                  <a:pt x="292" y="186"/>
                  <a:pt x="292" y="186"/>
                  <a:pt x="293" y="186"/>
                </a:cubicBezTo>
                <a:cubicBezTo>
                  <a:pt x="293" y="186"/>
                  <a:pt x="293" y="186"/>
                  <a:pt x="294" y="186"/>
                </a:cubicBezTo>
                <a:cubicBezTo>
                  <a:pt x="294" y="186"/>
                  <a:pt x="295" y="186"/>
                  <a:pt x="296" y="186"/>
                </a:cubicBezTo>
                <a:cubicBezTo>
                  <a:pt x="296" y="186"/>
                  <a:pt x="296" y="186"/>
                  <a:pt x="297" y="186"/>
                </a:cubicBezTo>
                <a:cubicBezTo>
                  <a:pt x="298" y="187"/>
                  <a:pt x="298" y="185"/>
                  <a:pt x="300" y="186"/>
                </a:cubicBezTo>
                <a:cubicBezTo>
                  <a:pt x="300" y="186"/>
                  <a:pt x="300" y="187"/>
                  <a:pt x="300" y="187"/>
                </a:cubicBezTo>
                <a:cubicBezTo>
                  <a:pt x="300" y="188"/>
                  <a:pt x="299" y="188"/>
                  <a:pt x="299" y="189"/>
                </a:cubicBezTo>
                <a:cubicBezTo>
                  <a:pt x="299" y="190"/>
                  <a:pt x="299" y="190"/>
                  <a:pt x="299" y="191"/>
                </a:cubicBezTo>
                <a:cubicBezTo>
                  <a:pt x="298" y="191"/>
                  <a:pt x="298" y="191"/>
                  <a:pt x="298" y="191"/>
                </a:cubicBezTo>
                <a:cubicBezTo>
                  <a:pt x="297" y="191"/>
                  <a:pt x="296" y="193"/>
                  <a:pt x="296" y="194"/>
                </a:cubicBezTo>
                <a:cubicBezTo>
                  <a:pt x="295" y="194"/>
                  <a:pt x="295" y="194"/>
                  <a:pt x="295" y="194"/>
                </a:cubicBezTo>
                <a:cubicBezTo>
                  <a:pt x="296" y="194"/>
                  <a:pt x="295" y="194"/>
                  <a:pt x="296" y="194"/>
                </a:cubicBezTo>
                <a:cubicBezTo>
                  <a:pt x="296" y="194"/>
                  <a:pt x="296" y="194"/>
                  <a:pt x="295" y="194"/>
                </a:cubicBezTo>
                <a:cubicBezTo>
                  <a:pt x="295" y="195"/>
                  <a:pt x="296" y="195"/>
                  <a:pt x="295" y="196"/>
                </a:cubicBezTo>
                <a:cubicBezTo>
                  <a:pt x="295" y="196"/>
                  <a:pt x="295" y="196"/>
                  <a:pt x="295" y="196"/>
                </a:cubicBezTo>
                <a:cubicBezTo>
                  <a:pt x="296" y="196"/>
                  <a:pt x="296" y="196"/>
                  <a:pt x="296" y="196"/>
                </a:cubicBezTo>
                <a:cubicBezTo>
                  <a:pt x="297" y="196"/>
                  <a:pt x="297" y="197"/>
                  <a:pt x="297" y="197"/>
                </a:cubicBezTo>
                <a:cubicBezTo>
                  <a:pt x="298" y="197"/>
                  <a:pt x="299" y="195"/>
                  <a:pt x="300" y="195"/>
                </a:cubicBezTo>
                <a:cubicBezTo>
                  <a:pt x="300" y="194"/>
                  <a:pt x="300" y="194"/>
                  <a:pt x="300" y="194"/>
                </a:cubicBezTo>
                <a:cubicBezTo>
                  <a:pt x="300" y="194"/>
                  <a:pt x="300" y="194"/>
                  <a:pt x="300" y="194"/>
                </a:cubicBezTo>
                <a:cubicBezTo>
                  <a:pt x="301" y="194"/>
                  <a:pt x="301" y="193"/>
                  <a:pt x="301" y="193"/>
                </a:cubicBezTo>
                <a:cubicBezTo>
                  <a:pt x="301" y="193"/>
                  <a:pt x="301" y="192"/>
                  <a:pt x="301" y="192"/>
                </a:cubicBezTo>
                <a:cubicBezTo>
                  <a:pt x="302" y="192"/>
                  <a:pt x="301" y="192"/>
                  <a:pt x="302" y="192"/>
                </a:cubicBezTo>
                <a:cubicBezTo>
                  <a:pt x="302" y="192"/>
                  <a:pt x="302" y="192"/>
                  <a:pt x="303" y="192"/>
                </a:cubicBezTo>
                <a:cubicBezTo>
                  <a:pt x="303" y="191"/>
                  <a:pt x="303" y="190"/>
                  <a:pt x="302" y="190"/>
                </a:cubicBezTo>
                <a:cubicBezTo>
                  <a:pt x="302" y="189"/>
                  <a:pt x="303" y="189"/>
                  <a:pt x="303" y="188"/>
                </a:cubicBezTo>
                <a:cubicBezTo>
                  <a:pt x="303" y="188"/>
                  <a:pt x="303" y="188"/>
                  <a:pt x="303" y="187"/>
                </a:cubicBezTo>
                <a:cubicBezTo>
                  <a:pt x="303" y="187"/>
                  <a:pt x="303" y="187"/>
                  <a:pt x="303" y="186"/>
                </a:cubicBezTo>
                <a:cubicBezTo>
                  <a:pt x="306" y="186"/>
                  <a:pt x="309" y="187"/>
                  <a:pt x="311" y="188"/>
                </a:cubicBezTo>
                <a:cubicBezTo>
                  <a:pt x="311" y="188"/>
                  <a:pt x="311" y="188"/>
                  <a:pt x="311" y="188"/>
                </a:cubicBezTo>
                <a:cubicBezTo>
                  <a:pt x="312" y="188"/>
                  <a:pt x="312" y="188"/>
                  <a:pt x="312" y="188"/>
                </a:cubicBezTo>
                <a:cubicBezTo>
                  <a:pt x="312" y="188"/>
                  <a:pt x="312" y="189"/>
                  <a:pt x="311" y="189"/>
                </a:cubicBezTo>
                <a:cubicBezTo>
                  <a:pt x="311" y="189"/>
                  <a:pt x="311" y="190"/>
                  <a:pt x="310" y="190"/>
                </a:cubicBezTo>
                <a:cubicBezTo>
                  <a:pt x="310" y="190"/>
                  <a:pt x="309" y="191"/>
                  <a:pt x="309" y="192"/>
                </a:cubicBezTo>
                <a:cubicBezTo>
                  <a:pt x="309" y="193"/>
                  <a:pt x="310" y="194"/>
                  <a:pt x="310" y="195"/>
                </a:cubicBezTo>
                <a:cubicBezTo>
                  <a:pt x="310" y="195"/>
                  <a:pt x="311" y="195"/>
                  <a:pt x="311" y="195"/>
                </a:cubicBezTo>
                <a:cubicBezTo>
                  <a:pt x="313" y="195"/>
                  <a:pt x="314" y="194"/>
                  <a:pt x="314" y="192"/>
                </a:cubicBezTo>
                <a:cubicBezTo>
                  <a:pt x="315" y="193"/>
                  <a:pt x="315" y="193"/>
                  <a:pt x="315" y="193"/>
                </a:cubicBezTo>
                <a:cubicBezTo>
                  <a:pt x="316" y="193"/>
                  <a:pt x="316" y="193"/>
                  <a:pt x="316" y="192"/>
                </a:cubicBezTo>
                <a:cubicBezTo>
                  <a:pt x="316" y="192"/>
                  <a:pt x="316" y="190"/>
                  <a:pt x="316" y="190"/>
                </a:cubicBezTo>
                <a:cubicBezTo>
                  <a:pt x="317" y="190"/>
                  <a:pt x="317" y="190"/>
                  <a:pt x="317" y="190"/>
                </a:cubicBezTo>
                <a:cubicBezTo>
                  <a:pt x="317" y="190"/>
                  <a:pt x="317" y="191"/>
                  <a:pt x="317" y="191"/>
                </a:cubicBezTo>
                <a:cubicBezTo>
                  <a:pt x="318" y="191"/>
                  <a:pt x="318" y="191"/>
                  <a:pt x="318" y="191"/>
                </a:cubicBezTo>
                <a:cubicBezTo>
                  <a:pt x="318" y="190"/>
                  <a:pt x="318" y="190"/>
                  <a:pt x="317" y="189"/>
                </a:cubicBezTo>
                <a:cubicBezTo>
                  <a:pt x="317" y="189"/>
                  <a:pt x="317" y="189"/>
                  <a:pt x="317" y="189"/>
                </a:cubicBezTo>
                <a:cubicBezTo>
                  <a:pt x="318" y="189"/>
                  <a:pt x="319" y="190"/>
                  <a:pt x="319" y="190"/>
                </a:cubicBezTo>
                <a:cubicBezTo>
                  <a:pt x="320" y="190"/>
                  <a:pt x="320" y="190"/>
                  <a:pt x="320" y="190"/>
                </a:cubicBezTo>
                <a:cubicBezTo>
                  <a:pt x="320" y="189"/>
                  <a:pt x="319" y="189"/>
                  <a:pt x="319" y="188"/>
                </a:cubicBezTo>
                <a:cubicBezTo>
                  <a:pt x="320" y="188"/>
                  <a:pt x="320" y="188"/>
                  <a:pt x="321" y="188"/>
                </a:cubicBezTo>
                <a:cubicBezTo>
                  <a:pt x="323" y="190"/>
                  <a:pt x="326" y="190"/>
                  <a:pt x="329" y="191"/>
                </a:cubicBezTo>
                <a:cubicBezTo>
                  <a:pt x="329" y="192"/>
                  <a:pt x="329" y="192"/>
                  <a:pt x="329" y="192"/>
                </a:cubicBezTo>
                <a:cubicBezTo>
                  <a:pt x="328" y="192"/>
                  <a:pt x="328" y="192"/>
                  <a:pt x="328" y="192"/>
                </a:cubicBezTo>
                <a:cubicBezTo>
                  <a:pt x="328" y="192"/>
                  <a:pt x="327" y="192"/>
                  <a:pt x="327" y="192"/>
                </a:cubicBezTo>
                <a:cubicBezTo>
                  <a:pt x="327" y="192"/>
                  <a:pt x="327" y="191"/>
                  <a:pt x="326" y="191"/>
                </a:cubicBezTo>
                <a:cubicBezTo>
                  <a:pt x="326" y="191"/>
                  <a:pt x="325" y="191"/>
                  <a:pt x="324" y="191"/>
                </a:cubicBezTo>
                <a:cubicBezTo>
                  <a:pt x="323" y="190"/>
                  <a:pt x="322" y="189"/>
                  <a:pt x="321" y="189"/>
                </a:cubicBezTo>
                <a:cubicBezTo>
                  <a:pt x="321" y="189"/>
                  <a:pt x="321" y="189"/>
                  <a:pt x="320" y="190"/>
                </a:cubicBezTo>
                <a:cubicBezTo>
                  <a:pt x="322" y="191"/>
                  <a:pt x="323" y="192"/>
                  <a:pt x="325" y="193"/>
                </a:cubicBezTo>
                <a:cubicBezTo>
                  <a:pt x="325" y="193"/>
                  <a:pt x="325" y="193"/>
                  <a:pt x="325" y="193"/>
                </a:cubicBezTo>
                <a:cubicBezTo>
                  <a:pt x="325" y="193"/>
                  <a:pt x="324" y="193"/>
                  <a:pt x="324" y="193"/>
                </a:cubicBezTo>
                <a:cubicBezTo>
                  <a:pt x="324" y="193"/>
                  <a:pt x="324" y="193"/>
                  <a:pt x="324" y="193"/>
                </a:cubicBezTo>
                <a:cubicBezTo>
                  <a:pt x="324" y="193"/>
                  <a:pt x="324" y="193"/>
                  <a:pt x="324" y="193"/>
                </a:cubicBezTo>
                <a:cubicBezTo>
                  <a:pt x="324" y="194"/>
                  <a:pt x="325" y="194"/>
                  <a:pt x="326" y="194"/>
                </a:cubicBezTo>
                <a:cubicBezTo>
                  <a:pt x="326" y="195"/>
                  <a:pt x="326" y="196"/>
                  <a:pt x="325" y="196"/>
                </a:cubicBezTo>
                <a:cubicBezTo>
                  <a:pt x="325" y="197"/>
                  <a:pt x="326" y="197"/>
                  <a:pt x="326" y="198"/>
                </a:cubicBezTo>
                <a:cubicBezTo>
                  <a:pt x="327" y="198"/>
                  <a:pt x="329" y="198"/>
                  <a:pt x="329" y="198"/>
                </a:cubicBezTo>
                <a:cubicBezTo>
                  <a:pt x="330" y="198"/>
                  <a:pt x="332" y="196"/>
                  <a:pt x="332" y="196"/>
                </a:cubicBezTo>
                <a:cubicBezTo>
                  <a:pt x="332" y="196"/>
                  <a:pt x="332" y="196"/>
                  <a:pt x="332" y="195"/>
                </a:cubicBezTo>
                <a:cubicBezTo>
                  <a:pt x="332" y="195"/>
                  <a:pt x="333" y="195"/>
                  <a:pt x="333" y="194"/>
                </a:cubicBezTo>
                <a:cubicBezTo>
                  <a:pt x="334" y="194"/>
                  <a:pt x="334" y="194"/>
                  <a:pt x="335" y="194"/>
                </a:cubicBezTo>
                <a:cubicBezTo>
                  <a:pt x="335" y="194"/>
                  <a:pt x="336" y="194"/>
                  <a:pt x="336" y="195"/>
                </a:cubicBezTo>
                <a:cubicBezTo>
                  <a:pt x="336" y="194"/>
                  <a:pt x="337" y="194"/>
                  <a:pt x="337" y="194"/>
                </a:cubicBezTo>
                <a:cubicBezTo>
                  <a:pt x="337" y="195"/>
                  <a:pt x="337" y="195"/>
                  <a:pt x="337" y="195"/>
                </a:cubicBezTo>
                <a:cubicBezTo>
                  <a:pt x="337" y="195"/>
                  <a:pt x="338" y="195"/>
                  <a:pt x="338" y="196"/>
                </a:cubicBezTo>
                <a:cubicBezTo>
                  <a:pt x="339" y="196"/>
                  <a:pt x="339" y="196"/>
                  <a:pt x="340" y="196"/>
                </a:cubicBezTo>
                <a:cubicBezTo>
                  <a:pt x="340" y="196"/>
                  <a:pt x="340" y="196"/>
                  <a:pt x="340" y="196"/>
                </a:cubicBezTo>
                <a:cubicBezTo>
                  <a:pt x="341" y="197"/>
                  <a:pt x="341" y="197"/>
                  <a:pt x="342" y="198"/>
                </a:cubicBezTo>
                <a:cubicBezTo>
                  <a:pt x="342" y="198"/>
                  <a:pt x="342" y="198"/>
                  <a:pt x="342" y="199"/>
                </a:cubicBezTo>
                <a:cubicBezTo>
                  <a:pt x="343" y="199"/>
                  <a:pt x="344" y="199"/>
                  <a:pt x="344" y="200"/>
                </a:cubicBezTo>
                <a:cubicBezTo>
                  <a:pt x="345" y="200"/>
                  <a:pt x="345" y="201"/>
                  <a:pt x="345" y="201"/>
                </a:cubicBezTo>
                <a:cubicBezTo>
                  <a:pt x="346" y="202"/>
                  <a:pt x="347" y="202"/>
                  <a:pt x="347" y="202"/>
                </a:cubicBezTo>
                <a:cubicBezTo>
                  <a:pt x="347" y="203"/>
                  <a:pt x="347" y="203"/>
                  <a:pt x="347" y="203"/>
                </a:cubicBezTo>
                <a:cubicBezTo>
                  <a:pt x="347" y="203"/>
                  <a:pt x="348" y="204"/>
                  <a:pt x="348" y="204"/>
                </a:cubicBezTo>
                <a:cubicBezTo>
                  <a:pt x="347" y="205"/>
                  <a:pt x="347" y="204"/>
                  <a:pt x="346" y="205"/>
                </a:cubicBezTo>
                <a:cubicBezTo>
                  <a:pt x="345" y="205"/>
                  <a:pt x="346" y="204"/>
                  <a:pt x="345" y="203"/>
                </a:cubicBezTo>
                <a:cubicBezTo>
                  <a:pt x="344" y="203"/>
                  <a:pt x="344" y="203"/>
                  <a:pt x="344" y="203"/>
                </a:cubicBezTo>
                <a:cubicBezTo>
                  <a:pt x="344" y="203"/>
                  <a:pt x="344" y="203"/>
                  <a:pt x="344" y="202"/>
                </a:cubicBezTo>
                <a:cubicBezTo>
                  <a:pt x="344" y="202"/>
                  <a:pt x="343" y="202"/>
                  <a:pt x="343" y="202"/>
                </a:cubicBezTo>
                <a:cubicBezTo>
                  <a:pt x="342" y="202"/>
                  <a:pt x="342" y="202"/>
                  <a:pt x="342" y="202"/>
                </a:cubicBezTo>
                <a:cubicBezTo>
                  <a:pt x="343" y="203"/>
                  <a:pt x="344" y="204"/>
                  <a:pt x="345" y="205"/>
                </a:cubicBezTo>
                <a:cubicBezTo>
                  <a:pt x="345" y="206"/>
                  <a:pt x="345" y="206"/>
                  <a:pt x="344" y="207"/>
                </a:cubicBezTo>
                <a:cubicBezTo>
                  <a:pt x="344" y="207"/>
                  <a:pt x="344" y="207"/>
                  <a:pt x="344" y="208"/>
                </a:cubicBezTo>
                <a:cubicBezTo>
                  <a:pt x="344" y="208"/>
                  <a:pt x="344" y="208"/>
                  <a:pt x="344" y="209"/>
                </a:cubicBezTo>
                <a:cubicBezTo>
                  <a:pt x="344" y="209"/>
                  <a:pt x="345" y="209"/>
                  <a:pt x="345" y="210"/>
                </a:cubicBezTo>
                <a:cubicBezTo>
                  <a:pt x="346" y="210"/>
                  <a:pt x="347" y="210"/>
                  <a:pt x="347" y="210"/>
                </a:cubicBezTo>
                <a:cubicBezTo>
                  <a:pt x="348" y="210"/>
                  <a:pt x="348" y="211"/>
                  <a:pt x="349" y="210"/>
                </a:cubicBezTo>
                <a:cubicBezTo>
                  <a:pt x="350" y="210"/>
                  <a:pt x="350" y="211"/>
                  <a:pt x="351" y="211"/>
                </a:cubicBezTo>
                <a:cubicBezTo>
                  <a:pt x="351" y="211"/>
                  <a:pt x="351" y="211"/>
                  <a:pt x="351" y="211"/>
                </a:cubicBezTo>
                <a:cubicBezTo>
                  <a:pt x="351" y="210"/>
                  <a:pt x="352" y="210"/>
                  <a:pt x="352" y="209"/>
                </a:cubicBezTo>
                <a:cubicBezTo>
                  <a:pt x="352" y="209"/>
                  <a:pt x="352" y="209"/>
                  <a:pt x="352" y="209"/>
                </a:cubicBezTo>
                <a:cubicBezTo>
                  <a:pt x="354" y="209"/>
                  <a:pt x="353" y="210"/>
                  <a:pt x="354" y="211"/>
                </a:cubicBezTo>
                <a:cubicBezTo>
                  <a:pt x="354" y="211"/>
                  <a:pt x="354" y="211"/>
                  <a:pt x="355" y="211"/>
                </a:cubicBezTo>
                <a:cubicBezTo>
                  <a:pt x="355" y="212"/>
                  <a:pt x="355" y="212"/>
                  <a:pt x="355" y="213"/>
                </a:cubicBezTo>
                <a:cubicBezTo>
                  <a:pt x="355" y="214"/>
                  <a:pt x="356" y="216"/>
                  <a:pt x="357" y="218"/>
                </a:cubicBezTo>
                <a:cubicBezTo>
                  <a:pt x="358" y="218"/>
                  <a:pt x="358" y="218"/>
                  <a:pt x="358" y="218"/>
                </a:cubicBezTo>
                <a:cubicBezTo>
                  <a:pt x="358" y="217"/>
                  <a:pt x="358" y="217"/>
                  <a:pt x="358" y="217"/>
                </a:cubicBezTo>
                <a:cubicBezTo>
                  <a:pt x="358" y="217"/>
                  <a:pt x="358" y="217"/>
                  <a:pt x="358" y="217"/>
                </a:cubicBezTo>
                <a:cubicBezTo>
                  <a:pt x="358" y="217"/>
                  <a:pt x="358" y="217"/>
                  <a:pt x="358" y="217"/>
                </a:cubicBezTo>
                <a:cubicBezTo>
                  <a:pt x="358" y="217"/>
                  <a:pt x="358" y="218"/>
                  <a:pt x="359" y="218"/>
                </a:cubicBezTo>
                <a:cubicBezTo>
                  <a:pt x="359" y="218"/>
                  <a:pt x="360" y="218"/>
                  <a:pt x="360" y="219"/>
                </a:cubicBezTo>
                <a:cubicBezTo>
                  <a:pt x="360" y="219"/>
                  <a:pt x="360" y="219"/>
                  <a:pt x="361" y="220"/>
                </a:cubicBezTo>
                <a:cubicBezTo>
                  <a:pt x="360" y="220"/>
                  <a:pt x="360" y="220"/>
                  <a:pt x="360" y="220"/>
                </a:cubicBezTo>
                <a:cubicBezTo>
                  <a:pt x="360" y="221"/>
                  <a:pt x="360" y="220"/>
                  <a:pt x="360" y="220"/>
                </a:cubicBezTo>
                <a:cubicBezTo>
                  <a:pt x="359" y="220"/>
                  <a:pt x="359" y="220"/>
                  <a:pt x="358" y="220"/>
                </a:cubicBezTo>
                <a:cubicBezTo>
                  <a:pt x="358" y="220"/>
                  <a:pt x="359" y="222"/>
                  <a:pt x="359" y="222"/>
                </a:cubicBezTo>
                <a:cubicBezTo>
                  <a:pt x="359" y="223"/>
                  <a:pt x="360" y="223"/>
                  <a:pt x="360" y="223"/>
                </a:cubicBezTo>
                <a:cubicBezTo>
                  <a:pt x="361" y="223"/>
                  <a:pt x="361" y="223"/>
                  <a:pt x="361" y="223"/>
                </a:cubicBezTo>
                <a:cubicBezTo>
                  <a:pt x="361" y="223"/>
                  <a:pt x="361" y="223"/>
                  <a:pt x="360" y="222"/>
                </a:cubicBezTo>
                <a:cubicBezTo>
                  <a:pt x="360" y="222"/>
                  <a:pt x="360" y="222"/>
                  <a:pt x="361" y="221"/>
                </a:cubicBezTo>
                <a:cubicBezTo>
                  <a:pt x="361" y="222"/>
                  <a:pt x="361" y="223"/>
                  <a:pt x="361" y="223"/>
                </a:cubicBezTo>
                <a:cubicBezTo>
                  <a:pt x="361" y="223"/>
                  <a:pt x="361" y="224"/>
                  <a:pt x="362" y="224"/>
                </a:cubicBezTo>
                <a:cubicBezTo>
                  <a:pt x="362" y="224"/>
                  <a:pt x="362" y="226"/>
                  <a:pt x="362" y="226"/>
                </a:cubicBezTo>
                <a:cubicBezTo>
                  <a:pt x="362" y="226"/>
                  <a:pt x="362" y="226"/>
                  <a:pt x="362" y="227"/>
                </a:cubicBezTo>
                <a:cubicBezTo>
                  <a:pt x="362" y="227"/>
                  <a:pt x="363" y="228"/>
                  <a:pt x="363" y="228"/>
                </a:cubicBezTo>
                <a:cubicBezTo>
                  <a:pt x="364" y="229"/>
                  <a:pt x="364" y="231"/>
                  <a:pt x="364" y="231"/>
                </a:cubicBezTo>
                <a:cubicBezTo>
                  <a:pt x="364" y="233"/>
                  <a:pt x="364" y="235"/>
                  <a:pt x="364" y="237"/>
                </a:cubicBezTo>
                <a:cubicBezTo>
                  <a:pt x="364" y="237"/>
                  <a:pt x="364" y="237"/>
                  <a:pt x="364" y="237"/>
                </a:cubicBezTo>
                <a:cubicBezTo>
                  <a:pt x="364" y="237"/>
                  <a:pt x="364" y="237"/>
                  <a:pt x="364" y="237"/>
                </a:cubicBezTo>
                <a:cubicBezTo>
                  <a:pt x="364" y="238"/>
                  <a:pt x="364" y="238"/>
                  <a:pt x="364" y="238"/>
                </a:cubicBezTo>
                <a:cubicBezTo>
                  <a:pt x="364" y="238"/>
                  <a:pt x="363" y="239"/>
                  <a:pt x="363" y="239"/>
                </a:cubicBezTo>
                <a:cubicBezTo>
                  <a:pt x="363" y="240"/>
                  <a:pt x="364" y="241"/>
                  <a:pt x="363" y="241"/>
                </a:cubicBezTo>
                <a:cubicBezTo>
                  <a:pt x="363" y="242"/>
                  <a:pt x="363" y="242"/>
                  <a:pt x="362" y="243"/>
                </a:cubicBezTo>
                <a:cubicBezTo>
                  <a:pt x="362" y="243"/>
                  <a:pt x="363" y="243"/>
                  <a:pt x="363" y="243"/>
                </a:cubicBezTo>
                <a:cubicBezTo>
                  <a:pt x="363" y="243"/>
                  <a:pt x="363" y="243"/>
                  <a:pt x="363" y="243"/>
                </a:cubicBezTo>
                <a:cubicBezTo>
                  <a:pt x="365" y="243"/>
                  <a:pt x="364" y="242"/>
                  <a:pt x="365" y="242"/>
                </a:cubicBezTo>
                <a:cubicBezTo>
                  <a:pt x="365" y="242"/>
                  <a:pt x="365" y="242"/>
                  <a:pt x="365" y="242"/>
                </a:cubicBezTo>
                <a:cubicBezTo>
                  <a:pt x="367" y="242"/>
                  <a:pt x="366" y="244"/>
                  <a:pt x="366" y="244"/>
                </a:cubicBezTo>
                <a:cubicBezTo>
                  <a:pt x="366" y="245"/>
                  <a:pt x="366" y="244"/>
                  <a:pt x="366" y="245"/>
                </a:cubicBezTo>
                <a:cubicBezTo>
                  <a:pt x="366" y="245"/>
                  <a:pt x="366" y="245"/>
                  <a:pt x="366" y="245"/>
                </a:cubicBezTo>
                <a:cubicBezTo>
                  <a:pt x="365" y="246"/>
                  <a:pt x="365" y="247"/>
                  <a:pt x="364" y="247"/>
                </a:cubicBezTo>
                <a:cubicBezTo>
                  <a:pt x="364" y="248"/>
                  <a:pt x="365" y="248"/>
                  <a:pt x="365" y="248"/>
                </a:cubicBezTo>
                <a:cubicBezTo>
                  <a:pt x="366" y="249"/>
                  <a:pt x="365" y="250"/>
                  <a:pt x="366" y="250"/>
                </a:cubicBezTo>
                <a:cubicBezTo>
                  <a:pt x="366" y="251"/>
                  <a:pt x="366" y="252"/>
                  <a:pt x="365" y="252"/>
                </a:cubicBezTo>
                <a:cubicBezTo>
                  <a:pt x="365" y="252"/>
                  <a:pt x="365" y="252"/>
                  <a:pt x="364" y="252"/>
                </a:cubicBezTo>
                <a:cubicBezTo>
                  <a:pt x="364" y="251"/>
                  <a:pt x="365" y="250"/>
                  <a:pt x="364" y="249"/>
                </a:cubicBezTo>
                <a:cubicBezTo>
                  <a:pt x="364" y="247"/>
                  <a:pt x="363" y="248"/>
                  <a:pt x="363" y="245"/>
                </a:cubicBezTo>
                <a:cubicBezTo>
                  <a:pt x="362" y="245"/>
                  <a:pt x="362" y="247"/>
                  <a:pt x="362" y="248"/>
                </a:cubicBezTo>
                <a:cubicBezTo>
                  <a:pt x="362" y="249"/>
                  <a:pt x="361" y="250"/>
                  <a:pt x="360" y="252"/>
                </a:cubicBezTo>
                <a:cubicBezTo>
                  <a:pt x="360" y="253"/>
                  <a:pt x="361" y="254"/>
                  <a:pt x="361" y="254"/>
                </a:cubicBezTo>
                <a:cubicBezTo>
                  <a:pt x="360" y="254"/>
                  <a:pt x="360" y="254"/>
                  <a:pt x="360" y="254"/>
                </a:cubicBezTo>
                <a:cubicBezTo>
                  <a:pt x="360" y="254"/>
                  <a:pt x="360" y="254"/>
                  <a:pt x="359" y="254"/>
                </a:cubicBezTo>
                <a:cubicBezTo>
                  <a:pt x="359" y="255"/>
                  <a:pt x="359" y="256"/>
                  <a:pt x="359" y="256"/>
                </a:cubicBezTo>
                <a:cubicBezTo>
                  <a:pt x="359" y="257"/>
                  <a:pt x="359" y="257"/>
                  <a:pt x="358" y="258"/>
                </a:cubicBezTo>
                <a:cubicBezTo>
                  <a:pt x="358" y="258"/>
                  <a:pt x="358" y="259"/>
                  <a:pt x="358" y="259"/>
                </a:cubicBezTo>
                <a:cubicBezTo>
                  <a:pt x="358" y="259"/>
                  <a:pt x="358" y="259"/>
                  <a:pt x="358" y="259"/>
                </a:cubicBezTo>
                <a:cubicBezTo>
                  <a:pt x="358" y="260"/>
                  <a:pt x="357" y="263"/>
                  <a:pt x="356" y="264"/>
                </a:cubicBezTo>
                <a:cubicBezTo>
                  <a:pt x="356" y="265"/>
                  <a:pt x="356" y="265"/>
                  <a:pt x="356" y="265"/>
                </a:cubicBezTo>
                <a:cubicBezTo>
                  <a:pt x="357" y="265"/>
                  <a:pt x="357" y="265"/>
                  <a:pt x="357" y="265"/>
                </a:cubicBezTo>
                <a:cubicBezTo>
                  <a:pt x="357" y="264"/>
                  <a:pt x="358" y="263"/>
                  <a:pt x="359" y="262"/>
                </a:cubicBezTo>
                <a:cubicBezTo>
                  <a:pt x="359" y="261"/>
                  <a:pt x="359" y="261"/>
                  <a:pt x="358" y="261"/>
                </a:cubicBezTo>
                <a:cubicBezTo>
                  <a:pt x="358" y="261"/>
                  <a:pt x="359" y="260"/>
                  <a:pt x="359" y="260"/>
                </a:cubicBezTo>
                <a:cubicBezTo>
                  <a:pt x="359" y="259"/>
                  <a:pt x="359" y="259"/>
                  <a:pt x="360" y="258"/>
                </a:cubicBezTo>
                <a:cubicBezTo>
                  <a:pt x="360" y="258"/>
                  <a:pt x="360" y="258"/>
                  <a:pt x="361" y="257"/>
                </a:cubicBezTo>
                <a:cubicBezTo>
                  <a:pt x="362" y="257"/>
                  <a:pt x="361" y="258"/>
                  <a:pt x="362" y="259"/>
                </a:cubicBezTo>
                <a:cubicBezTo>
                  <a:pt x="362" y="260"/>
                  <a:pt x="361" y="260"/>
                  <a:pt x="361" y="261"/>
                </a:cubicBezTo>
                <a:cubicBezTo>
                  <a:pt x="361" y="262"/>
                  <a:pt x="361" y="262"/>
                  <a:pt x="361" y="263"/>
                </a:cubicBezTo>
                <a:cubicBezTo>
                  <a:pt x="361" y="263"/>
                  <a:pt x="360" y="263"/>
                  <a:pt x="360" y="263"/>
                </a:cubicBezTo>
                <a:cubicBezTo>
                  <a:pt x="360" y="264"/>
                  <a:pt x="361" y="265"/>
                  <a:pt x="360" y="267"/>
                </a:cubicBezTo>
                <a:cubicBezTo>
                  <a:pt x="360" y="267"/>
                  <a:pt x="360" y="267"/>
                  <a:pt x="359" y="268"/>
                </a:cubicBezTo>
                <a:cubicBezTo>
                  <a:pt x="359" y="268"/>
                  <a:pt x="359" y="270"/>
                  <a:pt x="359" y="271"/>
                </a:cubicBezTo>
                <a:cubicBezTo>
                  <a:pt x="360" y="270"/>
                  <a:pt x="360" y="270"/>
                  <a:pt x="360" y="270"/>
                </a:cubicBezTo>
                <a:cubicBezTo>
                  <a:pt x="360" y="270"/>
                  <a:pt x="361" y="270"/>
                  <a:pt x="361" y="270"/>
                </a:cubicBezTo>
                <a:cubicBezTo>
                  <a:pt x="361" y="271"/>
                  <a:pt x="361" y="271"/>
                  <a:pt x="361" y="271"/>
                </a:cubicBezTo>
                <a:cubicBezTo>
                  <a:pt x="361" y="271"/>
                  <a:pt x="360" y="271"/>
                  <a:pt x="360" y="271"/>
                </a:cubicBezTo>
                <a:cubicBezTo>
                  <a:pt x="360" y="272"/>
                  <a:pt x="360" y="272"/>
                  <a:pt x="360" y="272"/>
                </a:cubicBezTo>
                <a:cubicBezTo>
                  <a:pt x="360" y="272"/>
                  <a:pt x="360" y="273"/>
                  <a:pt x="360" y="273"/>
                </a:cubicBezTo>
                <a:cubicBezTo>
                  <a:pt x="359" y="272"/>
                  <a:pt x="360" y="272"/>
                  <a:pt x="359" y="271"/>
                </a:cubicBezTo>
                <a:cubicBezTo>
                  <a:pt x="359" y="271"/>
                  <a:pt x="359" y="271"/>
                  <a:pt x="359" y="271"/>
                </a:cubicBezTo>
                <a:cubicBezTo>
                  <a:pt x="359" y="271"/>
                  <a:pt x="359" y="271"/>
                  <a:pt x="359" y="271"/>
                </a:cubicBezTo>
                <a:cubicBezTo>
                  <a:pt x="359" y="271"/>
                  <a:pt x="359" y="271"/>
                  <a:pt x="359" y="271"/>
                </a:cubicBezTo>
                <a:cubicBezTo>
                  <a:pt x="359" y="272"/>
                  <a:pt x="359" y="272"/>
                  <a:pt x="359" y="272"/>
                </a:cubicBezTo>
                <a:cubicBezTo>
                  <a:pt x="358" y="272"/>
                  <a:pt x="358" y="272"/>
                  <a:pt x="358" y="272"/>
                </a:cubicBezTo>
                <a:cubicBezTo>
                  <a:pt x="358" y="273"/>
                  <a:pt x="357" y="275"/>
                  <a:pt x="357" y="276"/>
                </a:cubicBezTo>
                <a:cubicBezTo>
                  <a:pt x="357" y="276"/>
                  <a:pt x="357" y="276"/>
                  <a:pt x="357" y="277"/>
                </a:cubicBezTo>
                <a:cubicBezTo>
                  <a:pt x="357" y="277"/>
                  <a:pt x="357" y="277"/>
                  <a:pt x="357" y="277"/>
                </a:cubicBezTo>
                <a:cubicBezTo>
                  <a:pt x="358" y="277"/>
                  <a:pt x="358" y="277"/>
                  <a:pt x="358" y="277"/>
                </a:cubicBezTo>
                <a:cubicBezTo>
                  <a:pt x="358" y="277"/>
                  <a:pt x="357" y="277"/>
                  <a:pt x="358" y="276"/>
                </a:cubicBezTo>
                <a:cubicBezTo>
                  <a:pt x="357" y="276"/>
                  <a:pt x="358" y="276"/>
                  <a:pt x="357" y="276"/>
                </a:cubicBezTo>
                <a:cubicBezTo>
                  <a:pt x="357" y="276"/>
                  <a:pt x="357" y="276"/>
                  <a:pt x="357" y="276"/>
                </a:cubicBezTo>
                <a:cubicBezTo>
                  <a:pt x="358" y="276"/>
                  <a:pt x="358" y="276"/>
                  <a:pt x="358" y="275"/>
                </a:cubicBezTo>
                <a:cubicBezTo>
                  <a:pt x="359" y="275"/>
                  <a:pt x="359" y="275"/>
                  <a:pt x="359" y="275"/>
                </a:cubicBezTo>
                <a:cubicBezTo>
                  <a:pt x="358" y="276"/>
                  <a:pt x="358" y="276"/>
                  <a:pt x="358" y="276"/>
                </a:cubicBezTo>
                <a:cubicBezTo>
                  <a:pt x="358" y="277"/>
                  <a:pt x="358" y="277"/>
                  <a:pt x="359" y="277"/>
                </a:cubicBezTo>
                <a:cubicBezTo>
                  <a:pt x="359" y="277"/>
                  <a:pt x="358" y="278"/>
                  <a:pt x="358" y="278"/>
                </a:cubicBezTo>
                <a:cubicBezTo>
                  <a:pt x="358" y="278"/>
                  <a:pt x="357" y="277"/>
                  <a:pt x="357" y="278"/>
                </a:cubicBezTo>
                <a:cubicBezTo>
                  <a:pt x="356" y="278"/>
                  <a:pt x="356" y="278"/>
                  <a:pt x="356" y="278"/>
                </a:cubicBezTo>
                <a:cubicBezTo>
                  <a:pt x="356" y="278"/>
                  <a:pt x="356" y="278"/>
                  <a:pt x="356" y="278"/>
                </a:cubicBezTo>
                <a:cubicBezTo>
                  <a:pt x="356" y="278"/>
                  <a:pt x="356" y="278"/>
                  <a:pt x="356" y="278"/>
                </a:cubicBezTo>
                <a:cubicBezTo>
                  <a:pt x="355" y="278"/>
                  <a:pt x="355" y="279"/>
                  <a:pt x="355" y="279"/>
                </a:cubicBezTo>
                <a:cubicBezTo>
                  <a:pt x="355" y="279"/>
                  <a:pt x="355" y="279"/>
                  <a:pt x="356" y="279"/>
                </a:cubicBezTo>
                <a:cubicBezTo>
                  <a:pt x="356" y="280"/>
                  <a:pt x="355" y="280"/>
                  <a:pt x="354" y="280"/>
                </a:cubicBezTo>
                <a:cubicBezTo>
                  <a:pt x="354" y="281"/>
                  <a:pt x="354" y="282"/>
                  <a:pt x="353" y="282"/>
                </a:cubicBezTo>
                <a:cubicBezTo>
                  <a:pt x="353" y="283"/>
                  <a:pt x="353" y="283"/>
                  <a:pt x="353" y="283"/>
                </a:cubicBezTo>
                <a:cubicBezTo>
                  <a:pt x="353" y="283"/>
                  <a:pt x="353" y="283"/>
                  <a:pt x="353" y="283"/>
                </a:cubicBezTo>
                <a:cubicBezTo>
                  <a:pt x="353" y="284"/>
                  <a:pt x="353" y="284"/>
                  <a:pt x="352" y="284"/>
                </a:cubicBezTo>
                <a:cubicBezTo>
                  <a:pt x="352" y="285"/>
                  <a:pt x="352" y="285"/>
                  <a:pt x="352" y="285"/>
                </a:cubicBezTo>
                <a:cubicBezTo>
                  <a:pt x="352" y="285"/>
                  <a:pt x="352" y="285"/>
                  <a:pt x="352" y="285"/>
                </a:cubicBezTo>
                <a:cubicBezTo>
                  <a:pt x="351" y="285"/>
                  <a:pt x="351" y="286"/>
                  <a:pt x="351" y="286"/>
                </a:cubicBezTo>
                <a:cubicBezTo>
                  <a:pt x="351" y="287"/>
                  <a:pt x="351" y="287"/>
                  <a:pt x="352" y="287"/>
                </a:cubicBezTo>
                <a:cubicBezTo>
                  <a:pt x="352" y="287"/>
                  <a:pt x="351" y="287"/>
                  <a:pt x="351" y="287"/>
                </a:cubicBezTo>
                <a:cubicBezTo>
                  <a:pt x="350" y="287"/>
                  <a:pt x="350" y="287"/>
                  <a:pt x="350" y="287"/>
                </a:cubicBezTo>
                <a:cubicBezTo>
                  <a:pt x="350" y="288"/>
                  <a:pt x="350" y="288"/>
                  <a:pt x="350" y="288"/>
                </a:cubicBezTo>
                <a:cubicBezTo>
                  <a:pt x="350" y="288"/>
                  <a:pt x="350" y="288"/>
                  <a:pt x="350" y="288"/>
                </a:cubicBezTo>
                <a:cubicBezTo>
                  <a:pt x="350" y="288"/>
                  <a:pt x="350" y="288"/>
                  <a:pt x="350" y="289"/>
                </a:cubicBezTo>
                <a:cubicBezTo>
                  <a:pt x="349" y="289"/>
                  <a:pt x="349" y="289"/>
                  <a:pt x="349" y="289"/>
                </a:cubicBezTo>
                <a:cubicBezTo>
                  <a:pt x="348" y="290"/>
                  <a:pt x="348" y="291"/>
                  <a:pt x="347" y="292"/>
                </a:cubicBezTo>
                <a:cubicBezTo>
                  <a:pt x="347" y="293"/>
                  <a:pt x="347" y="293"/>
                  <a:pt x="347" y="293"/>
                </a:cubicBezTo>
                <a:cubicBezTo>
                  <a:pt x="347" y="294"/>
                  <a:pt x="347" y="294"/>
                  <a:pt x="347" y="294"/>
                </a:cubicBezTo>
                <a:cubicBezTo>
                  <a:pt x="347" y="294"/>
                  <a:pt x="347" y="294"/>
                  <a:pt x="347" y="294"/>
                </a:cubicBezTo>
                <a:cubicBezTo>
                  <a:pt x="347" y="294"/>
                  <a:pt x="347" y="294"/>
                  <a:pt x="347" y="294"/>
                </a:cubicBezTo>
                <a:cubicBezTo>
                  <a:pt x="346" y="294"/>
                  <a:pt x="346" y="294"/>
                  <a:pt x="346" y="294"/>
                </a:cubicBezTo>
                <a:cubicBezTo>
                  <a:pt x="346" y="294"/>
                  <a:pt x="346" y="294"/>
                  <a:pt x="346" y="294"/>
                </a:cubicBezTo>
                <a:cubicBezTo>
                  <a:pt x="346" y="294"/>
                  <a:pt x="346" y="294"/>
                  <a:pt x="346" y="294"/>
                </a:cubicBezTo>
                <a:cubicBezTo>
                  <a:pt x="346" y="295"/>
                  <a:pt x="346" y="295"/>
                  <a:pt x="346" y="295"/>
                </a:cubicBezTo>
                <a:cubicBezTo>
                  <a:pt x="345" y="295"/>
                  <a:pt x="345" y="295"/>
                  <a:pt x="345" y="295"/>
                </a:cubicBezTo>
                <a:cubicBezTo>
                  <a:pt x="345" y="295"/>
                  <a:pt x="345" y="295"/>
                  <a:pt x="345" y="295"/>
                </a:cubicBezTo>
                <a:cubicBezTo>
                  <a:pt x="344" y="296"/>
                  <a:pt x="344" y="296"/>
                  <a:pt x="344" y="296"/>
                </a:cubicBezTo>
                <a:cubicBezTo>
                  <a:pt x="344" y="296"/>
                  <a:pt x="344" y="296"/>
                  <a:pt x="344" y="297"/>
                </a:cubicBezTo>
                <a:cubicBezTo>
                  <a:pt x="344" y="297"/>
                  <a:pt x="344" y="297"/>
                  <a:pt x="343" y="297"/>
                </a:cubicBezTo>
                <a:cubicBezTo>
                  <a:pt x="343" y="297"/>
                  <a:pt x="343" y="297"/>
                  <a:pt x="343" y="298"/>
                </a:cubicBezTo>
                <a:cubicBezTo>
                  <a:pt x="342" y="298"/>
                  <a:pt x="342" y="298"/>
                  <a:pt x="341" y="298"/>
                </a:cubicBezTo>
                <a:cubicBezTo>
                  <a:pt x="341" y="299"/>
                  <a:pt x="340" y="301"/>
                  <a:pt x="340" y="301"/>
                </a:cubicBezTo>
                <a:cubicBezTo>
                  <a:pt x="339" y="301"/>
                  <a:pt x="339" y="301"/>
                  <a:pt x="339" y="301"/>
                </a:cubicBezTo>
                <a:cubicBezTo>
                  <a:pt x="338" y="302"/>
                  <a:pt x="338" y="303"/>
                  <a:pt x="338" y="303"/>
                </a:cubicBezTo>
                <a:cubicBezTo>
                  <a:pt x="338" y="303"/>
                  <a:pt x="338" y="303"/>
                  <a:pt x="338" y="303"/>
                </a:cubicBezTo>
                <a:cubicBezTo>
                  <a:pt x="338" y="303"/>
                  <a:pt x="339" y="304"/>
                  <a:pt x="339" y="304"/>
                </a:cubicBezTo>
                <a:cubicBezTo>
                  <a:pt x="339" y="304"/>
                  <a:pt x="339" y="304"/>
                  <a:pt x="339" y="304"/>
                </a:cubicBezTo>
                <a:cubicBezTo>
                  <a:pt x="339" y="304"/>
                  <a:pt x="339" y="304"/>
                  <a:pt x="339" y="305"/>
                </a:cubicBezTo>
                <a:cubicBezTo>
                  <a:pt x="339" y="305"/>
                  <a:pt x="339" y="305"/>
                  <a:pt x="339" y="305"/>
                </a:cubicBezTo>
                <a:cubicBezTo>
                  <a:pt x="339" y="304"/>
                  <a:pt x="339" y="304"/>
                  <a:pt x="339" y="304"/>
                </a:cubicBezTo>
                <a:cubicBezTo>
                  <a:pt x="338" y="304"/>
                  <a:pt x="339" y="304"/>
                  <a:pt x="339" y="304"/>
                </a:cubicBezTo>
                <a:cubicBezTo>
                  <a:pt x="338" y="304"/>
                  <a:pt x="338" y="304"/>
                  <a:pt x="337" y="303"/>
                </a:cubicBezTo>
                <a:cubicBezTo>
                  <a:pt x="337" y="305"/>
                  <a:pt x="336" y="305"/>
                  <a:pt x="335" y="306"/>
                </a:cubicBezTo>
                <a:cubicBezTo>
                  <a:pt x="335" y="306"/>
                  <a:pt x="335" y="306"/>
                  <a:pt x="335" y="306"/>
                </a:cubicBezTo>
                <a:cubicBezTo>
                  <a:pt x="335" y="307"/>
                  <a:pt x="335" y="307"/>
                  <a:pt x="335" y="307"/>
                </a:cubicBezTo>
                <a:cubicBezTo>
                  <a:pt x="334" y="307"/>
                  <a:pt x="334" y="307"/>
                  <a:pt x="334" y="306"/>
                </a:cubicBezTo>
                <a:cubicBezTo>
                  <a:pt x="332" y="306"/>
                  <a:pt x="332" y="307"/>
                  <a:pt x="332" y="308"/>
                </a:cubicBezTo>
                <a:cubicBezTo>
                  <a:pt x="331" y="308"/>
                  <a:pt x="331" y="308"/>
                  <a:pt x="331" y="308"/>
                </a:cubicBezTo>
                <a:cubicBezTo>
                  <a:pt x="331" y="308"/>
                  <a:pt x="331" y="308"/>
                  <a:pt x="331" y="309"/>
                </a:cubicBezTo>
                <a:cubicBezTo>
                  <a:pt x="329" y="310"/>
                  <a:pt x="329" y="310"/>
                  <a:pt x="329" y="310"/>
                </a:cubicBezTo>
                <a:cubicBezTo>
                  <a:pt x="329" y="310"/>
                  <a:pt x="329" y="310"/>
                  <a:pt x="330" y="310"/>
                </a:cubicBezTo>
                <a:cubicBezTo>
                  <a:pt x="330" y="311"/>
                  <a:pt x="330" y="311"/>
                  <a:pt x="330" y="311"/>
                </a:cubicBezTo>
                <a:cubicBezTo>
                  <a:pt x="329" y="311"/>
                  <a:pt x="329" y="311"/>
                  <a:pt x="329" y="311"/>
                </a:cubicBezTo>
                <a:cubicBezTo>
                  <a:pt x="329" y="311"/>
                  <a:pt x="329" y="311"/>
                  <a:pt x="329" y="311"/>
                </a:cubicBezTo>
                <a:cubicBezTo>
                  <a:pt x="329" y="311"/>
                  <a:pt x="329" y="312"/>
                  <a:pt x="329" y="311"/>
                </a:cubicBezTo>
                <a:cubicBezTo>
                  <a:pt x="328" y="311"/>
                  <a:pt x="328" y="312"/>
                  <a:pt x="328" y="312"/>
                </a:cubicBezTo>
                <a:cubicBezTo>
                  <a:pt x="327" y="312"/>
                  <a:pt x="327" y="312"/>
                  <a:pt x="326" y="312"/>
                </a:cubicBezTo>
                <a:cubicBezTo>
                  <a:pt x="326" y="312"/>
                  <a:pt x="325" y="314"/>
                  <a:pt x="324" y="314"/>
                </a:cubicBezTo>
                <a:cubicBezTo>
                  <a:pt x="324" y="315"/>
                  <a:pt x="324" y="315"/>
                  <a:pt x="324" y="315"/>
                </a:cubicBezTo>
                <a:cubicBezTo>
                  <a:pt x="323" y="315"/>
                  <a:pt x="323" y="315"/>
                  <a:pt x="323" y="315"/>
                </a:cubicBezTo>
                <a:cubicBezTo>
                  <a:pt x="323" y="314"/>
                  <a:pt x="323" y="313"/>
                  <a:pt x="323" y="313"/>
                </a:cubicBezTo>
                <a:cubicBezTo>
                  <a:pt x="323" y="312"/>
                  <a:pt x="323" y="312"/>
                  <a:pt x="323" y="312"/>
                </a:cubicBezTo>
                <a:cubicBezTo>
                  <a:pt x="322" y="313"/>
                  <a:pt x="322" y="313"/>
                  <a:pt x="322" y="313"/>
                </a:cubicBezTo>
                <a:cubicBezTo>
                  <a:pt x="322" y="313"/>
                  <a:pt x="322" y="313"/>
                  <a:pt x="322" y="313"/>
                </a:cubicBezTo>
                <a:cubicBezTo>
                  <a:pt x="322" y="314"/>
                  <a:pt x="322" y="314"/>
                  <a:pt x="322" y="314"/>
                </a:cubicBezTo>
                <a:cubicBezTo>
                  <a:pt x="322" y="314"/>
                  <a:pt x="322" y="314"/>
                  <a:pt x="321" y="313"/>
                </a:cubicBezTo>
                <a:cubicBezTo>
                  <a:pt x="321" y="313"/>
                  <a:pt x="321" y="313"/>
                  <a:pt x="321" y="313"/>
                </a:cubicBezTo>
                <a:cubicBezTo>
                  <a:pt x="321" y="314"/>
                  <a:pt x="321" y="314"/>
                  <a:pt x="321" y="314"/>
                </a:cubicBezTo>
                <a:cubicBezTo>
                  <a:pt x="321" y="314"/>
                  <a:pt x="321" y="314"/>
                  <a:pt x="321" y="314"/>
                </a:cubicBezTo>
                <a:cubicBezTo>
                  <a:pt x="321" y="314"/>
                  <a:pt x="321" y="314"/>
                  <a:pt x="321" y="314"/>
                </a:cubicBezTo>
                <a:cubicBezTo>
                  <a:pt x="320" y="314"/>
                  <a:pt x="320" y="314"/>
                  <a:pt x="319" y="315"/>
                </a:cubicBezTo>
                <a:cubicBezTo>
                  <a:pt x="319" y="316"/>
                  <a:pt x="320" y="317"/>
                  <a:pt x="321" y="317"/>
                </a:cubicBezTo>
                <a:cubicBezTo>
                  <a:pt x="321" y="317"/>
                  <a:pt x="321" y="317"/>
                  <a:pt x="321" y="317"/>
                </a:cubicBezTo>
                <a:cubicBezTo>
                  <a:pt x="320" y="317"/>
                  <a:pt x="319" y="317"/>
                  <a:pt x="319" y="317"/>
                </a:cubicBezTo>
                <a:cubicBezTo>
                  <a:pt x="319" y="317"/>
                  <a:pt x="319" y="317"/>
                  <a:pt x="318" y="317"/>
                </a:cubicBezTo>
                <a:cubicBezTo>
                  <a:pt x="318" y="318"/>
                  <a:pt x="318" y="319"/>
                  <a:pt x="319" y="319"/>
                </a:cubicBezTo>
                <a:cubicBezTo>
                  <a:pt x="319" y="320"/>
                  <a:pt x="319" y="320"/>
                  <a:pt x="319" y="320"/>
                </a:cubicBezTo>
                <a:cubicBezTo>
                  <a:pt x="319" y="319"/>
                  <a:pt x="319" y="320"/>
                  <a:pt x="319" y="319"/>
                </a:cubicBezTo>
                <a:cubicBezTo>
                  <a:pt x="318" y="319"/>
                  <a:pt x="318" y="319"/>
                  <a:pt x="318" y="319"/>
                </a:cubicBezTo>
                <a:cubicBezTo>
                  <a:pt x="318" y="319"/>
                  <a:pt x="318" y="319"/>
                  <a:pt x="318" y="319"/>
                </a:cubicBezTo>
                <a:cubicBezTo>
                  <a:pt x="318" y="319"/>
                  <a:pt x="318" y="319"/>
                  <a:pt x="318" y="318"/>
                </a:cubicBezTo>
                <a:cubicBezTo>
                  <a:pt x="317" y="318"/>
                  <a:pt x="317" y="318"/>
                  <a:pt x="317" y="318"/>
                </a:cubicBezTo>
                <a:cubicBezTo>
                  <a:pt x="317" y="319"/>
                  <a:pt x="317" y="319"/>
                  <a:pt x="317" y="319"/>
                </a:cubicBezTo>
                <a:cubicBezTo>
                  <a:pt x="317" y="319"/>
                  <a:pt x="317" y="319"/>
                  <a:pt x="317" y="319"/>
                </a:cubicBezTo>
                <a:cubicBezTo>
                  <a:pt x="316" y="319"/>
                  <a:pt x="316" y="319"/>
                  <a:pt x="315" y="320"/>
                </a:cubicBezTo>
                <a:cubicBezTo>
                  <a:pt x="315" y="320"/>
                  <a:pt x="315" y="320"/>
                  <a:pt x="315" y="320"/>
                </a:cubicBezTo>
                <a:cubicBezTo>
                  <a:pt x="315" y="320"/>
                  <a:pt x="313" y="321"/>
                  <a:pt x="312" y="321"/>
                </a:cubicBezTo>
                <a:cubicBezTo>
                  <a:pt x="312" y="322"/>
                  <a:pt x="312" y="322"/>
                  <a:pt x="312" y="322"/>
                </a:cubicBezTo>
                <a:cubicBezTo>
                  <a:pt x="312" y="322"/>
                  <a:pt x="311" y="323"/>
                  <a:pt x="310" y="323"/>
                </a:cubicBezTo>
                <a:cubicBezTo>
                  <a:pt x="311" y="323"/>
                  <a:pt x="311" y="323"/>
                  <a:pt x="311" y="323"/>
                </a:cubicBezTo>
                <a:cubicBezTo>
                  <a:pt x="310" y="323"/>
                  <a:pt x="310" y="323"/>
                  <a:pt x="310" y="323"/>
                </a:cubicBezTo>
                <a:cubicBezTo>
                  <a:pt x="308" y="323"/>
                  <a:pt x="307" y="325"/>
                  <a:pt x="305" y="326"/>
                </a:cubicBezTo>
                <a:cubicBezTo>
                  <a:pt x="304" y="326"/>
                  <a:pt x="303" y="326"/>
                  <a:pt x="303" y="327"/>
                </a:cubicBezTo>
                <a:cubicBezTo>
                  <a:pt x="302" y="327"/>
                  <a:pt x="302" y="327"/>
                  <a:pt x="302" y="327"/>
                </a:cubicBezTo>
                <a:cubicBezTo>
                  <a:pt x="301" y="327"/>
                  <a:pt x="301" y="328"/>
                  <a:pt x="301" y="328"/>
                </a:cubicBezTo>
                <a:cubicBezTo>
                  <a:pt x="300" y="328"/>
                  <a:pt x="299" y="328"/>
                  <a:pt x="299" y="328"/>
                </a:cubicBezTo>
                <a:cubicBezTo>
                  <a:pt x="299" y="328"/>
                  <a:pt x="299" y="328"/>
                  <a:pt x="299" y="329"/>
                </a:cubicBezTo>
                <a:cubicBezTo>
                  <a:pt x="298" y="329"/>
                  <a:pt x="297" y="329"/>
                  <a:pt x="296" y="330"/>
                </a:cubicBezTo>
                <a:cubicBezTo>
                  <a:pt x="296" y="330"/>
                  <a:pt x="296" y="330"/>
                  <a:pt x="296" y="330"/>
                </a:cubicBezTo>
                <a:cubicBezTo>
                  <a:pt x="296" y="330"/>
                  <a:pt x="296" y="330"/>
                  <a:pt x="296" y="330"/>
                </a:cubicBezTo>
                <a:cubicBezTo>
                  <a:pt x="296" y="330"/>
                  <a:pt x="296" y="330"/>
                  <a:pt x="296" y="330"/>
                </a:cubicBezTo>
                <a:cubicBezTo>
                  <a:pt x="296" y="330"/>
                  <a:pt x="298" y="330"/>
                  <a:pt x="298" y="331"/>
                </a:cubicBezTo>
                <a:cubicBezTo>
                  <a:pt x="299" y="331"/>
                  <a:pt x="300" y="330"/>
                  <a:pt x="300" y="329"/>
                </a:cubicBezTo>
                <a:cubicBezTo>
                  <a:pt x="301" y="329"/>
                  <a:pt x="301" y="329"/>
                  <a:pt x="301" y="329"/>
                </a:cubicBezTo>
                <a:cubicBezTo>
                  <a:pt x="301" y="330"/>
                  <a:pt x="301" y="329"/>
                  <a:pt x="301" y="330"/>
                </a:cubicBezTo>
                <a:cubicBezTo>
                  <a:pt x="302" y="330"/>
                  <a:pt x="302" y="330"/>
                  <a:pt x="302" y="330"/>
                </a:cubicBezTo>
                <a:cubicBezTo>
                  <a:pt x="302" y="330"/>
                  <a:pt x="302" y="330"/>
                  <a:pt x="302" y="330"/>
                </a:cubicBezTo>
                <a:cubicBezTo>
                  <a:pt x="302" y="330"/>
                  <a:pt x="302" y="332"/>
                  <a:pt x="302" y="332"/>
                </a:cubicBezTo>
                <a:cubicBezTo>
                  <a:pt x="302" y="332"/>
                  <a:pt x="302" y="332"/>
                  <a:pt x="302" y="332"/>
                </a:cubicBezTo>
                <a:cubicBezTo>
                  <a:pt x="302" y="332"/>
                  <a:pt x="301" y="333"/>
                  <a:pt x="301" y="333"/>
                </a:cubicBezTo>
                <a:cubicBezTo>
                  <a:pt x="301" y="333"/>
                  <a:pt x="301" y="332"/>
                  <a:pt x="300" y="332"/>
                </a:cubicBezTo>
                <a:cubicBezTo>
                  <a:pt x="300" y="332"/>
                  <a:pt x="300" y="332"/>
                  <a:pt x="299" y="332"/>
                </a:cubicBezTo>
                <a:cubicBezTo>
                  <a:pt x="299" y="333"/>
                  <a:pt x="299" y="333"/>
                  <a:pt x="299" y="334"/>
                </a:cubicBezTo>
                <a:cubicBezTo>
                  <a:pt x="299" y="334"/>
                  <a:pt x="300" y="335"/>
                  <a:pt x="300" y="335"/>
                </a:cubicBezTo>
                <a:cubicBezTo>
                  <a:pt x="300" y="335"/>
                  <a:pt x="300" y="335"/>
                  <a:pt x="300" y="335"/>
                </a:cubicBezTo>
                <a:cubicBezTo>
                  <a:pt x="299" y="335"/>
                  <a:pt x="298" y="335"/>
                  <a:pt x="298" y="334"/>
                </a:cubicBezTo>
                <a:cubicBezTo>
                  <a:pt x="297" y="334"/>
                  <a:pt x="297" y="334"/>
                  <a:pt x="297" y="335"/>
                </a:cubicBezTo>
                <a:cubicBezTo>
                  <a:pt x="297" y="335"/>
                  <a:pt x="297" y="335"/>
                  <a:pt x="297" y="335"/>
                </a:cubicBezTo>
                <a:cubicBezTo>
                  <a:pt x="297" y="335"/>
                  <a:pt x="297" y="335"/>
                  <a:pt x="297" y="335"/>
                </a:cubicBezTo>
                <a:cubicBezTo>
                  <a:pt x="297" y="334"/>
                  <a:pt x="297" y="334"/>
                  <a:pt x="297" y="334"/>
                </a:cubicBezTo>
                <a:cubicBezTo>
                  <a:pt x="297" y="333"/>
                  <a:pt x="297" y="333"/>
                  <a:pt x="297" y="332"/>
                </a:cubicBezTo>
                <a:cubicBezTo>
                  <a:pt x="297" y="332"/>
                  <a:pt x="298" y="332"/>
                  <a:pt x="298" y="331"/>
                </a:cubicBezTo>
                <a:cubicBezTo>
                  <a:pt x="298" y="331"/>
                  <a:pt x="298" y="331"/>
                  <a:pt x="298" y="331"/>
                </a:cubicBezTo>
                <a:cubicBezTo>
                  <a:pt x="297" y="331"/>
                  <a:pt x="298" y="331"/>
                  <a:pt x="297" y="331"/>
                </a:cubicBezTo>
                <a:cubicBezTo>
                  <a:pt x="297" y="331"/>
                  <a:pt x="297" y="332"/>
                  <a:pt x="296" y="332"/>
                </a:cubicBezTo>
                <a:cubicBezTo>
                  <a:pt x="296" y="333"/>
                  <a:pt x="296" y="333"/>
                  <a:pt x="296" y="333"/>
                </a:cubicBezTo>
                <a:cubicBezTo>
                  <a:pt x="296" y="333"/>
                  <a:pt x="296" y="333"/>
                  <a:pt x="296" y="333"/>
                </a:cubicBezTo>
                <a:cubicBezTo>
                  <a:pt x="296" y="332"/>
                  <a:pt x="296" y="331"/>
                  <a:pt x="296" y="331"/>
                </a:cubicBezTo>
                <a:cubicBezTo>
                  <a:pt x="296" y="331"/>
                  <a:pt x="295" y="330"/>
                  <a:pt x="295" y="330"/>
                </a:cubicBezTo>
                <a:cubicBezTo>
                  <a:pt x="295" y="330"/>
                  <a:pt x="295" y="330"/>
                  <a:pt x="295" y="330"/>
                </a:cubicBezTo>
                <a:cubicBezTo>
                  <a:pt x="295" y="330"/>
                  <a:pt x="295" y="330"/>
                  <a:pt x="295" y="331"/>
                </a:cubicBezTo>
                <a:cubicBezTo>
                  <a:pt x="295" y="331"/>
                  <a:pt x="294" y="331"/>
                  <a:pt x="294" y="332"/>
                </a:cubicBezTo>
                <a:cubicBezTo>
                  <a:pt x="294" y="331"/>
                  <a:pt x="294" y="331"/>
                  <a:pt x="293" y="331"/>
                </a:cubicBezTo>
                <a:cubicBezTo>
                  <a:pt x="293" y="332"/>
                  <a:pt x="293" y="332"/>
                  <a:pt x="293" y="332"/>
                </a:cubicBezTo>
                <a:cubicBezTo>
                  <a:pt x="293" y="332"/>
                  <a:pt x="293" y="332"/>
                  <a:pt x="293" y="331"/>
                </a:cubicBezTo>
                <a:cubicBezTo>
                  <a:pt x="292" y="331"/>
                  <a:pt x="292" y="331"/>
                  <a:pt x="292" y="331"/>
                </a:cubicBezTo>
                <a:cubicBezTo>
                  <a:pt x="292" y="332"/>
                  <a:pt x="292" y="332"/>
                  <a:pt x="292" y="332"/>
                </a:cubicBezTo>
                <a:cubicBezTo>
                  <a:pt x="292" y="332"/>
                  <a:pt x="292" y="332"/>
                  <a:pt x="292" y="333"/>
                </a:cubicBezTo>
                <a:cubicBezTo>
                  <a:pt x="292" y="333"/>
                  <a:pt x="291" y="333"/>
                  <a:pt x="291" y="332"/>
                </a:cubicBezTo>
                <a:cubicBezTo>
                  <a:pt x="291" y="333"/>
                  <a:pt x="291" y="333"/>
                  <a:pt x="291" y="333"/>
                </a:cubicBezTo>
                <a:cubicBezTo>
                  <a:pt x="291" y="333"/>
                  <a:pt x="291" y="333"/>
                  <a:pt x="291" y="333"/>
                </a:cubicBezTo>
                <a:cubicBezTo>
                  <a:pt x="291" y="333"/>
                  <a:pt x="291" y="333"/>
                  <a:pt x="290" y="332"/>
                </a:cubicBezTo>
                <a:cubicBezTo>
                  <a:pt x="290" y="332"/>
                  <a:pt x="290" y="332"/>
                  <a:pt x="290" y="332"/>
                </a:cubicBezTo>
                <a:cubicBezTo>
                  <a:pt x="290" y="333"/>
                  <a:pt x="290" y="333"/>
                  <a:pt x="290" y="333"/>
                </a:cubicBezTo>
                <a:cubicBezTo>
                  <a:pt x="290" y="333"/>
                  <a:pt x="290" y="333"/>
                  <a:pt x="289" y="333"/>
                </a:cubicBezTo>
                <a:cubicBezTo>
                  <a:pt x="288" y="333"/>
                  <a:pt x="289" y="333"/>
                  <a:pt x="288" y="333"/>
                </a:cubicBezTo>
                <a:cubicBezTo>
                  <a:pt x="288" y="334"/>
                  <a:pt x="288" y="334"/>
                  <a:pt x="288" y="334"/>
                </a:cubicBezTo>
                <a:cubicBezTo>
                  <a:pt x="288" y="334"/>
                  <a:pt x="288" y="334"/>
                  <a:pt x="288" y="334"/>
                </a:cubicBezTo>
                <a:cubicBezTo>
                  <a:pt x="288" y="334"/>
                  <a:pt x="288" y="334"/>
                  <a:pt x="288" y="334"/>
                </a:cubicBezTo>
                <a:cubicBezTo>
                  <a:pt x="287" y="334"/>
                  <a:pt x="287" y="334"/>
                  <a:pt x="287" y="334"/>
                </a:cubicBezTo>
                <a:cubicBezTo>
                  <a:pt x="287" y="334"/>
                  <a:pt x="287" y="334"/>
                  <a:pt x="287" y="334"/>
                </a:cubicBezTo>
                <a:cubicBezTo>
                  <a:pt x="287" y="335"/>
                  <a:pt x="287" y="335"/>
                  <a:pt x="287" y="335"/>
                </a:cubicBezTo>
                <a:cubicBezTo>
                  <a:pt x="286" y="335"/>
                  <a:pt x="286" y="335"/>
                  <a:pt x="286" y="335"/>
                </a:cubicBezTo>
                <a:cubicBezTo>
                  <a:pt x="286" y="334"/>
                  <a:pt x="286" y="334"/>
                  <a:pt x="286" y="334"/>
                </a:cubicBezTo>
                <a:cubicBezTo>
                  <a:pt x="286" y="334"/>
                  <a:pt x="286" y="334"/>
                  <a:pt x="286" y="334"/>
                </a:cubicBezTo>
                <a:cubicBezTo>
                  <a:pt x="286" y="334"/>
                  <a:pt x="286" y="334"/>
                  <a:pt x="286" y="334"/>
                </a:cubicBezTo>
                <a:cubicBezTo>
                  <a:pt x="286" y="334"/>
                  <a:pt x="286" y="334"/>
                  <a:pt x="286" y="333"/>
                </a:cubicBezTo>
                <a:cubicBezTo>
                  <a:pt x="285" y="334"/>
                  <a:pt x="285" y="334"/>
                  <a:pt x="285" y="334"/>
                </a:cubicBezTo>
                <a:cubicBezTo>
                  <a:pt x="285" y="334"/>
                  <a:pt x="285" y="334"/>
                  <a:pt x="285" y="334"/>
                </a:cubicBezTo>
                <a:cubicBezTo>
                  <a:pt x="285" y="334"/>
                  <a:pt x="285" y="334"/>
                  <a:pt x="285" y="334"/>
                </a:cubicBezTo>
                <a:cubicBezTo>
                  <a:pt x="284" y="334"/>
                  <a:pt x="283" y="334"/>
                  <a:pt x="283" y="334"/>
                </a:cubicBezTo>
                <a:cubicBezTo>
                  <a:pt x="283" y="335"/>
                  <a:pt x="283" y="335"/>
                  <a:pt x="283" y="335"/>
                </a:cubicBezTo>
                <a:cubicBezTo>
                  <a:pt x="283" y="335"/>
                  <a:pt x="283" y="336"/>
                  <a:pt x="282" y="336"/>
                </a:cubicBezTo>
                <a:cubicBezTo>
                  <a:pt x="282" y="336"/>
                  <a:pt x="282" y="336"/>
                  <a:pt x="282" y="336"/>
                </a:cubicBezTo>
                <a:cubicBezTo>
                  <a:pt x="282" y="336"/>
                  <a:pt x="282" y="336"/>
                  <a:pt x="282" y="336"/>
                </a:cubicBezTo>
                <a:cubicBezTo>
                  <a:pt x="282" y="336"/>
                  <a:pt x="282" y="335"/>
                  <a:pt x="282" y="335"/>
                </a:cubicBezTo>
                <a:cubicBezTo>
                  <a:pt x="280" y="335"/>
                  <a:pt x="280" y="335"/>
                  <a:pt x="280" y="334"/>
                </a:cubicBezTo>
                <a:cubicBezTo>
                  <a:pt x="279" y="334"/>
                  <a:pt x="279" y="334"/>
                  <a:pt x="278" y="335"/>
                </a:cubicBezTo>
                <a:cubicBezTo>
                  <a:pt x="278" y="335"/>
                  <a:pt x="278" y="335"/>
                  <a:pt x="278" y="336"/>
                </a:cubicBezTo>
                <a:cubicBezTo>
                  <a:pt x="279" y="336"/>
                  <a:pt x="279" y="336"/>
                  <a:pt x="279" y="336"/>
                </a:cubicBezTo>
                <a:cubicBezTo>
                  <a:pt x="279" y="337"/>
                  <a:pt x="279" y="337"/>
                  <a:pt x="279" y="337"/>
                </a:cubicBezTo>
                <a:cubicBezTo>
                  <a:pt x="278" y="337"/>
                  <a:pt x="278" y="337"/>
                  <a:pt x="277" y="337"/>
                </a:cubicBezTo>
                <a:cubicBezTo>
                  <a:pt x="277" y="338"/>
                  <a:pt x="277" y="338"/>
                  <a:pt x="277" y="339"/>
                </a:cubicBezTo>
                <a:cubicBezTo>
                  <a:pt x="276" y="338"/>
                  <a:pt x="276" y="338"/>
                  <a:pt x="276" y="338"/>
                </a:cubicBezTo>
                <a:cubicBezTo>
                  <a:pt x="276" y="338"/>
                  <a:pt x="276" y="338"/>
                  <a:pt x="276" y="338"/>
                </a:cubicBezTo>
                <a:cubicBezTo>
                  <a:pt x="276" y="339"/>
                  <a:pt x="276" y="339"/>
                  <a:pt x="276" y="339"/>
                </a:cubicBezTo>
                <a:cubicBezTo>
                  <a:pt x="276" y="339"/>
                  <a:pt x="276" y="339"/>
                  <a:pt x="276" y="339"/>
                </a:cubicBezTo>
                <a:cubicBezTo>
                  <a:pt x="276" y="339"/>
                  <a:pt x="276" y="339"/>
                  <a:pt x="275" y="339"/>
                </a:cubicBezTo>
                <a:cubicBezTo>
                  <a:pt x="276" y="338"/>
                  <a:pt x="276" y="338"/>
                  <a:pt x="276" y="338"/>
                </a:cubicBezTo>
                <a:cubicBezTo>
                  <a:pt x="276" y="338"/>
                  <a:pt x="276" y="338"/>
                  <a:pt x="276" y="338"/>
                </a:cubicBezTo>
                <a:cubicBezTo>
                  <a:pt x="275" y="338"/>
                  <a:pt x="275" y="337"/>
                  <a:pt x="274" y="338"/>
                </a:cubicBezTo>
                <a:cubicBezTo>
                  <a:pt x="274" y="338"/>
                  <a:pt x="274" y="338"/>
                  <a:pt x="274" y="338"/>
                </a:cubicBezTo>
                <a:cubicBezTo>
                  <a:pt x="274" y="337"/>
                  <a:pt x="274" y="337"/>
                  <a:pt x="274" y="336"/>
                </a:cubicBezTo>
                <a:cubicBezTo>
                  <a:pt x="273" y="336"/>
                  <a:pt x="273" y="336"/>
                  <a:pt x="272" y="336"/>
                </a:cubicBezTo>
                <a:cubicBezTo>
                  <a:pt x="272" y="335"/>
                  <a:pt x="272" y="335"/>
                  <a:pt x="272" y="335"/>
                </a:cubicBezTo>
                <a:cubicBezTo>
                  <a:pt x="272" y="335"/>
                  <a:pt x="272" y="335"/>
                  <a:pt x="272" y="335"/>
                </a:cubicBezTo>
                <a:cubicBezTo>
                  <a:pt x="274" y="335"/>
                  <a:pt x="274" y="335"/>
                  <a:pt x="275" y="334"/>
                </a:cubicBezTo>
                <a:cubicBezTo>
                  <a:pt x="275" y="334"/>
                  <a:pt x="275" y="334"/>
                  <a:pt x="276" y="334"/>
                </a:cubicBezTo>
                <a:cubicBezTo>
                  <a:pt x="277" y="334"/>
                  <a:pt x="277" y="333"/>
                  <a:pt x="279" y="333"/>
                </a:cubicBezTo>
                <a:cubicBezTo>
                  <a:pt x="279" y="332"/>
                  <a:pt x="279" y="332"/>
                  <a:pt x="280" y="332"/>
                </a:cubicBezTo>
                <a:cubicBezTo>
                  <a:pt x="279" y="331"/>
                  <a:pt x="279" y="331"/>
                  <a:pt x="279" y="331"/>
                </a:cubicBezTo>
                <a:cubicBezTo>
                  <a:pt x="279" y="331"/>
                  <a:pt x="279" y="332"/>
                  <a:pt x="279" y="332"/>
                </a:cubicBezTo>
                <a:cubicBezTo>
                  <a:pt x="278" y="332"/>
                  <a:pt x="278" y="332"/>
                  <a:pt x="277" y="331"/>
                </a:cubicBezTo>
                <a:cubicBezTo>
                  <a:pt x="277" y="332"/>
                  <a:pt x="277" y="332"/>
                  <a:pt x="277" y="332"/>
                </a:cubicBezTo>
                <a:cubicBezTo>
                  <a:pt x="276" y="332"/>
                  <a:pt x="276" y="332"/>
                  <a:pt x="275" y="332"/>
                </a:cubicBezTo>
                <a:cubicBezTo>
                  <a:pt x="275" y="332"/>
                  <a:pt x="275" y="333"/>
                  <a:pt x="275" y="333"/>
                </a:cubicBezTo>
                <a:cubicBezTo>
                  <a:pt x="275" y="333"/>
                  <a:pt x="274" y="332"/>
                  <a:pt x="274" y="332"/>
                </a:cubicBezTo>
                <a:cubicBezTo>
                  <a:pt x="274" y="332"/>
                  <a:pt x="274" y="333"/>
                  <a:pt x="274" y="333"/>
                </a:cubicBezTo>
                <a:cubicBezTo>
                  <a:pt x="273" y="333"/>
                  <a:pt x="273" y="333"/>
                  <a:pt x="273" y="333"/>
                </a:cubicBezTo>
                <a:cubicBezTo>
                  <a:pt x="272" y="334"/>
                  <a:pt x="266" y="336"/>
                  <a:pt x="265" y="335"/>
                </a:cubicBezTo>
                <a:cubicBezTo>
                  <a:pt x="265" y="336"/>
                  <a:pt x="265" y="336"/>
                  <a:pt x="265" y="336"/>
                </a:cubicBezTo>
                <a:cubicBezTo>
                  <a:pt x="265" y="336"/>
                  <a:pt x="265" y="337"/>
                  <a:pt x="266" y="337"/>
                </a:cubicBezTo>
                <a:cubicBezTo>
                  <a:pt x="266" y="337"/>
                  <a:pt x="266" y="337"/>
                  <a:pt x="267" y="337"/>
                </a:cubicBezTo>
                <a:cubicBezTo>
                  <a:pt x="267" y="336"/>
                  <a:pt x="267" y="337"/>
                  <a:pt x="266" y="336"/>
                </a:cubicBezTo>
                <a:cubicBezTo>
                  <a:pt x="267" y="336"/>
                  <a:pt x="267" y="336"/>
                  <a:pt x="267" y="336"/>
                </a:cubicBezTo>
                <a:cubicBezTo>
                  <a:pt x="268" y="336"/>
                  <a:pt x="269" y="336"/>
                  <a:pt x="270" y="335"/>
                </a:cubicBezTo>
                <a:cubicBezTo>
                  <a:pt x="270" y="335"/>
                  <a:pt x="270" y="336"/>
                  <a:pt x="270" y="336"/>
                </a:cubicBezTo>
                <a:cubicBezTo>
                  <a:pt x="271" y="336"/>
                  <a:pt x="271" y="336"/>
                  <a:pt x="271" y="336"/>
                </a:cubicBezTo>
                <a:cubicBezTo>
                  <a:pt x="271" y="336"/>
                  <a:pt x="272" y="337"/>
                  <a:pt x="272" y="337"/>
                </a:cubicBezTo>
                <a:cubicBezTo>
                  <a:pt x="272" y="337"/>
                  <a:pt x="272" y="337"/>
                  <a:pt x="272" y="337"/>
                </a:cubicBezTo>
                <a:cubicBezTo>
                  <a:pt x="271" y="337"/>
                  <a:pt x="271" y="337"/>
                  <a:pt x="271" y="337"/>
                </a:cubicBezTo>
                <a:cubicBezTo>
                  <a:pt x="270" y="337"/>
                  <a:pt x="268" y="339"/>
                  <a:pt x="267" y="338"/>
                </a:cubicBezTo>
                <a:cubicBezTo>
                  <a:pt x="267" y="338"/>
                  <a:pt x="267" y="338"/>
                  <a:pt x="267" y="338"/>
                </a:cubicBezTo>
                <a:cubicBezTo>
                  <a:pt x="267" y="338"/>
                  <a:pt x="267" y="338"/>
                  <a:pt x="266" y="338"/>
                </a:cubicBezTo>
                <a:cubicBezTo>
                  <a:pt x="266" y="338"/>
                  <a:pt x="266" y="339"/>
                  <a:pt x="267" y="339"/>
                </a:cubicBezTo>
                <a:cubicBezTo>
                  <a:pt x="267" y="339"/>
                  <a:pt x="268" y="339"/>
                  <a:pt x="268" y="339"/>
                </a:cubicBezTo>
                <a:cubicBezTo>
                  <a:pt x="268" y="340"/>
                  <a:pt x="268" y="340"/>
                  <a:pt x="268" y="340"/>
                </a:cubicBezTo>
                <a:cubicBezTo>
                  <a:pt x="269" y="340"/>
                  <a:pt x="269" y="340"/>
                  <a:pt x="269" y="340"/>
                </a:cubicBezTo>
                <a:cubicBezTo>
                  <a:pt x="269" y="341"/>
                  <a:pt x="268" y="341"/>
                  <a:pt x="269" y="342"/>
                </a:cubicBezTo>
                <a:cubicBezTo>
                  <a:pt x="269" y="343"/>
                  <a:pt x="268" y="343"/>
                  <a:pt x="268" y="343"/>
                </a:cubicBezTo>
                <a:cubicBezTo>
                  <a:pt x="268" y="344"/>
                  <a:pt x="268" y="344"/>
                  <a:pt x="268" y="344"/>
                </a:cubicBezTo>
                <a:cubicBezTo>
                  <a:pt x="267" y="344"/>
                  <a:pt x="267" y="344"/>
                  <a:pt x="267" y="344"/>
                </a:cubicBezTo>
                <a:cubicBezTo>
                  <a:pt x="267" y="345"/>
                  <a:pt x="267" y="345"/>
                  <a:pt x="267" y="345"/>
                </a:cubicBezTo>
                <a:cubicBezTo>
                  <a:pt x="270" y="345"/>
                  <a:pt x="270" y="343"/>
                  <a:pt x="270" y="342"/>
                </a:cubicBezTo>
                <a:cubicBezTo>
                  <a:pt x="271" y="342"/>
                  <a:pt x="270" y="342"/>
                  <a:pt x="271" y="342"/>
                </a:cubicBezTo>
                <a:cubicBezTo>
                  <a:pt x="271" y="342"/>
                  <a:pt x="271" y="342"/>
                  <a:pt x="271" y="343"/>
                </a:cubicBezTo>
                <a:cubicBezTo>
                  <a:pt x="271" y="343"/>
                  <a:pt x="271" y="343"/>
                  <a:pt x="271" y="343"/>
                </a:cubicBezTo>
                <a:cubicBezTo>
                  <a:pt x="271" y="343"/>
                  <a:pt x="271" y="343"/>
                  <a:pt x="271" y="343"/>
                </a:cubicBezTo>
                <a:cubicBezTo>
                  <a:pt x="271" y="342"/>
                  <a:pt x="271" y="342"/>
                  <a:pt x="272" y="341"/>
                </a:cubicBezTo>
                <a:cubicBezTo>
                  <a:pt x="271" y="341"/>
                  <a:pt x="271" y="341"/>
                  <a:pt x="271" y="340"/>
                </a:cubicBezTo>
                <a:cubicBezTo>
                  <a:pt x="271" y="340"/>
                  <a:pt x="271" y="340"/>
                  <a:pt x="271" y="340"/>
                </a:cubicBezTo>
                <a:cubicBezTo>
                  <a:pt x="271" y="340"/>
                  <a:pt x="271" y="340"/>
                  <a:pt x="271" y="340"/>
                </a:cubicBezTo>
                <a:cubicBezTo>
                  <a:pt x="271" y="340"/>
                  <a:pt x="271" y="341"/>
                  <a:pt x="271" y="340"/>
                </a:cubicBezTo>
                <a:cubicBezTo>
                  <a:pt x="273" y="341"/>
                  <a:pt x="272" y="342"/>
                  <a:pt x="272" y="343"/>
                </a:cubicBezTo>
                <a:cubicBezTo>
                  <a:pt x="272" y="343"/>
                  <a:pt x="272" y="344"/>
                  <a:pt x="272" y="344"/>
                </a:cubicBezTo>
                <a:cubicBezTo>
                  <a:pt x="272" y="345"/>
                  <a:pt x="272" y="345"/>
                  <a:pt x="272" y="345"/>
                </a:cubicBezTo>
                <a:cubicBezTo>
                  <a:pt x="271" y="345"/>
                  <a:pt x="271" y="345"/>
                  <a:pt x="270" y="345"/>
                </a:cubicBezTo>
                <a:cubicBezTo>
                  <a:pt x="270" y="347"/>
                  <a:pt x="271" y="346"/>
                  <a:pt x="272" y="347"/>
                </a:cubicBezTo>
                <a:cubicBezTo>
                  <a:pt x="272" y="347"/>
                  <a:pt x="272" y="347"/>
                  <a:pt x="272" y="348"/>
                </a:cubicBezTo>
                <a:cubicBezTo>
                  <a:pt x="271" y="348"/>
                  <a:pt x="272" y="348"/>
                  <a:pt x="271" y="348"/>
                </a:cubicBezTo>
                <a:cubicBezTo>
                  <a:pt x="271" y="348"/>
                  <a:pt x="270" y="348"/>
                  <a:pt x="270" y="348"/>
                </a:cubicBezTo>
                <a:cubicBezTo>
                  <a:pt x="270" y="349"/>
                  <a:pt x="270" y="349"/>
                  <a:pt x="270" y="349"/>
                </a:cubicBezTo>
                <a:cubicBezTo>
                  <a:pt x="269" y="349"/>
                  <a:pt x="269" y="349"/>
                  <a:pt x="269" y="349"/>
                </a:cubicBezTo>
                <a:cubicBezTo>
                  <a:pt x="269" y="349"/>
                  <a:pt x="269" y="349"/>
                  <a:pt x="269" y="348"/>
                </a:cubicBezTo>
                <a:cubicBezTo>
                  <a:pt x="269" y="348"/>
                  <a:pt x="268" y="348"/>
                  <a:pt x="268" y="348"/>
                </a:cubicBezTo>
                <a:cubicBezTo>
                  <a:pt x="268" y="348"/>
                  <a:pt x="268" y="348"/>
                  <a:pt x="268" y="348"/>
                </a:cubicBezTo>
                <a:cubicBezTo>
                  <a:pt x="268" y="348"/>
                  <a:pt x="268" y="348"/>
                  <a:pt x="269" y="348"/>
                </a:cubicBezTo>
                <a:cubicBezTo>
                  <a:pt x="269" y="347"/>
                  <a:pt x="268" y="347"/>
                  <a:pt x="269" y="346"/>
                </a:cubicBezTo>
                <a:cubicBezTo>
                  <a:pt x="269" y="345"/>
                  <a:pt x="269" y="345"/>
                  <a:pt x="269" y="345"/>
                </a:cubicBezTo>
                <a:cubicBezTo>
                  <a:pt x="268" y="345"/>
                  <a:pt x="268" y="345"/>
                  <a:pt x="267" y="346"/>
                </a:cubicBezTo>
                <a:cubicBezTo>
                  <a:pt x="267" y="346"/>
                  <a:pt x="267" y="346"/>
                  <a:pt x="267" y="346"/>
                </a:cubicBezTo>
                <a:cubicBezTo>
                  <a:pt x="267" y="345"/>
                  <a:pt x="267" y="344"/>
                  <a:pt x="267" y="343"/>
                </a:cubicBezTo>
                <a:cubicBezTo>
                  <a:pt x="267" y="343"/>
                  <a:pt x="267" y="343"/>
                  <a:pt x="266" y="343"/>
                </a:cubicBezTo>
                <a:cubicBezTo>
                  <a:pt x="266" y="342"/>
                  <a:pt x="266" y="342"/>
                  <a:pt x="266" y="342"/>
                </a:cubicBezTo>
                <a:cubicBezTo>
                  <a:pt x="266" y="342"/>
                  <a:pt x="266" y="342"/>
                  <a:pt x="266" y="342"/>
                </a:cubicBezTo>
                <a:cubicBezTo>
                  <a:pt x="266" y="342"/>
                  <a:pt x="266" y="343"/>
                  <a:pt x="265" y="343"/>
                </a:cubicBezTo>
                <a:cubicBezTo>
                  <a:pt x="265" y="343"/>
                  <a:pt x="265" y="343"/>
                  <a:pt x="265" y="343"/>
                </a:cubicBezTo>
                <a:cubicBezTo>
                  <a:pt x="264" y="343"/>
                  <a:pt x="264" y="343"/>
                  <a:pt x="264" y="343"/>
                </a:cubicBezTo>
                <a:cubicBezTo>
                  <a:pt x="265" y="343"/>
                  <a:pt x="265" y="344"/>
                  <a:pt x="265" y="344"/>
                </a:cubicBezTo>
                <a:cubicBezTo>
                  <a:pt x="265" y="345"/>
                  <a:pt x="265" y="345"/>
                  <a:pt x="265" y="345"/>
                </a:cubicBezTo>
                <a:cubicBezTo>
                  <a:pt x="265" y="344"/>
                  <a:pt x="265" y="344"/>
                  <a:pt x="265" y="344"/>
                </a:cubicBezTo>
                <a:cubicBezTo>
                  <a:pt x="265" y="345"/>
                  <a:pt x="265" y="344"/>
                  <a:pt x="266" y="345"/>
                </a:cubicBezTo>
                <a:cubicBezTo>
                  <a:pt x="266" y="346"/>
                  <a:pt x="266" y="347"/>
                  <a:pt x="265" y="348"/>
                </a:cubicBezTo>
                <a:cubicBezTo>
                  <a:pt x="265" y="348"/>
                  <a:pt x="266" y="348"/>
                  <a:pt x="266" y="349"/>
                </a:cubicBezTo>
                <a:cubicBezTo>
                  <a:pt x="266" y="349"/>
                  <a:pt x="266" y="349"/>
                  <a:pt x="266" y="349"/>
                </a:cubicBezTo>
                <a:cubicBezTo>
                  <a:pt x="265" y="349"/>
                  <a:pt x="264" y="349"/>
                  <a:pt x="264" y="348"/>
                </a:cubicBezTo>
                <a:cubicBezTo>
                  <a:pt x="264" y="349"/>
                  <a:pt x="264" y="349"/>
                  <a:pt x="263" y="349"/>
                </a:cubicBezTo>
                <a:cubicBezTo>
                  <a:pt x="263" y="349"/>
                  <a:pt x="263" y="349"/>
                  <a:pt x="264" y="350"/>
                </a:cubicBezTo>
                <a:cubicBezTo>
                  <a:pt x="264" y="350"/>
                  <a:pt x="264" y="350"/>
                  <a:pt x="264" y="350"/>
                </a:cubicBezTo>
                <a:cubicBezTo>
                  <a:pt x="264" y="350"/>
                  <a:pt x="264" y="350"/>
                  <a:pt x="264" y="350"/>
                </a:cubicBezTo>
                <a:cubicBezTo>
                  <a:pt x="264" y="350"/>
                  <a:pt x="264" y="350"/>
                  <a:pt x="264" y="350"/>
                </a:cubicBezTo>
                <a:cubicBezTo>
                  <a:pt x="264" y="350"/>
                  <a:pt x="264" y="350"/>
                  <a:pt x="264" y="350"/>
                </a:cubicBezTo>
                <a:cubicBezTo>
                  <a:pt x="264" y="350"/>
                  <a:pt x="264" y="350"/>
                  <a:pt x="264" y="351"/>
                </a:cubicBezTo>
                <a:cubicBezTo>
                  <a:pt x="264" y="351"/>
                  <a:pt x="264" y="351"/>
                  <a:pt x="263" y="351"/>
                </a:cubicBezTo>
                <a:cubicBezTo>
                  <a:pt x="263" y="350"/>
                  <a:pt x="263" y="350"/>
                  <a:pt x="263" y="349"/>
                </a:cubicBezTo>
                <a:cubicBezTo>
                  <a:pt x="263" y="349"/>
                  <a:pt x="263" y="349"/>
                  <a:pt x="263" y="349"/>
                </a:cubicBezTo>
                <a:cubicBezTo>
                  <a:pt x="262" y="349"/>
                  <a:pt x="262" y="349"/>
                  <a:pt x="262" y="349"/>
                </a:cubicBezTo>
                <a:cubicBezTo>
                  <a:pt x="262" y="349"/>
                  <a:pt x="262" y="350"/>
                  <a:pt x="262" y="350"/>
                </a:cubicBezTo>
                <a:cubicBezTo>
                  <a:pt x="262" y="350"/>
                  <a:pt x="262" y="350"/>
                  <a:pt x="262" y="350"/>
                </a:cubicBezTo>
                <a:cubicBezTo>
                  <a:pt x="262" y="350"/>
                  <a:pt x="262" y="350"/>
                  <a:pt x="262" y="349"/>
                </a:cubicBezTo>
                <a:cubicBezTo>
                  <a:pt x="262" y="349"/>
                  <a:pt x="262" y="349"/>
                  <a:pt x="262" y="349"/>
                </a:cubicBezTo>
                <a:cubicBezTo>
                  <a:pt x="262" y="350"/>
                  <a:pt x="262" y="350"/>
                  <a:pt x="262" y="351"/>
                </a:cubicBezTo>
                <a:cubicBezTo>
                  <a:pt x="262" y="351"/>
                  <a:pt x="262" y="351"/>
                  <a:pt x="262" y="351"/>
                </a:cubicBezTo>
                <a:cubicBezTo>
                  <a:pt x="262" y="351"/>
                  <a:pt x="262" y="350"/>
                  <a:pt x="262" y="350"/>
                </a:cubicBezTo>
                <a:cubicBezTo>
                  <a:pt x="262" y="350"/>
                  <a:pt x="262" y="350"/>
                  <a:pt x="262" y="350"/>
                </a:cubicBezTo>
                <a:cubicBezTo>
                  <a:pt x="262" y="351"/>
                  <a:pt x="262" y="351"/>
                  <a:pt x="262" y="351"/>
                </a:cubicBezTo>
                <a:cubicBezTo>
                  <a:pt x="262" y="351"/>
                  <a:pt x="262" y="352"/>
                  <a:pt x="262" y="352"/>
                </a:cubicBezTo>
                <a:cubicBezTo>
                  <a:pt x="261" y="352"/>
                  <a:pt x="261" y="351"/>
                  <a:pt x="261" y="351"/>
                </a:cubicBezTo>
                <a:cubicBezTo>
                  <a:pt x="261" y="350"/>
                  <a:pt x="260" y="350"/>
                  <a:pt x="259" y="350"/>
                </a:cubicBezTo>
                <a:cubicBezTo>
                  <a:pt x="259" y="350"/>
                  <a:pt x="259" y="350"/>
                  <a:pt x="259" y="351"/>
                </a:cubicBezTo>
                <a:cubicBezTo>
                  <a:pt x="259" y="351"/>
                  <a:pt x="259" y="351"/>
                  <a:pt x="259" y="351"/>
                </a:cubicBezTo>
                <a:cubicBezTo>
                  <a:pt x="260" y="351"/>
                  <a:pt x="260" y="351"/>
                  <a:pt x="260" y="351"/>
                </a:cubicBezTo>
                <a:cubicBezTo>
                  <a:pt x="260" y="352"/>
                  <a:pt x="260" y="352"/>
                  <a:pt x="259" y="353"/>
                </a:cubicBezTo>
                <a:cubicBezTo>
                  <a:pt x="259" y="353"/>
                  <a:pt x="258" y="353"/>
                  <a:pt x="257" y="353"/>
                </a:cubicBezTo>
                <a:cubicBezTo>
                  <a:pt x="257" y="353"/>
                  <a:pt x="257" y="353"/>
                  <a:pt x="257" y="353"/>
                </a:cubicBezTo>
                <a:cubicBezTo>
                  <a:pt x="257" y="354"/>
                  <a:pt x="258" y="354"/>
                  <a:pt x="258" y="354"/>
                </a:cubicBezTo>
                <a:cubicBezTo>
                  <a:pt x="258" y="354"/>
                  <a:pt x="258" y="354"/>
                  <a:pt x="258" y="354"/>
                </a:cubicBezTo>
                <a:cubicBezTo>
                  <a:pt x="258" y="354"/>
                  <a:pt x="258" y="354"/>
                  <a:pt x="258" y="355"/>
                </a:cubicBezTo>
                <a:cubicBezTo>
                  <a:pt x="258" y="355"/>
                  <a:pt x="258" y="355"/>
                  <a:pt x="258" y="356"/>
                </a:cubicBezTo>
                <a:cubicBezTo>
                  <a:pt x="258" y="356"/>
                  <a:pt x="258" y="356"/>
                  <a:pt x="258" y="356"/>
                </a:cubicBezTo>
                <a:cubicBezTo>
                  <a:pt x="258" y="356"/>
                  <a:pt x="258" y="356"/>
                  <a:pt x="258" y="356"/>
                </a:cubicBezTo>
                <a:cubicBezTo>
                  <a:pt x="256" y="356"/>
                  <a:pt x="257" y="356"/>
                  <a:pt x="257" y="355"/>
                </a:cubicBezTo>
                <a:cubicBezTo>
                  <a:pt x="256" y="355"/>
                  <a:pt x="255" y="356"/>
                  <a:pt x="255" y="356"/>
                </a:cubicBezTo>
                <a:cubicBezTo>
                  <a:pt x="255" y="355"/>
                  <a:pt x="255" y="355"/>
                  <a:pt x="255" y="355"/>
                </a:cubicBezTo>
                <a:cubicBezTo>
                  <a:pt x="254" y="355"/>
                  <a:pt x="254" y="355"/>
                  <a:pt x="254" y="355"/>
                </a:cubicBezTo>
                <a:cubicBezTo>
                  <a:pt x="253" y="355"/>
                  <a:pt x="253" y="354"/>
                  <a:pt x="252" y="354"/>
                </a:cubicBezTo>
                <a:cubicBezTo>
                  <a:pt x="252" y="354"/>
                  <a:pt x="252" y="354"/>
                  <a:pt x="252" y="354"/>
                </a:cubicBezTo>
                <a:cubicBezTo>
                  <a:pt x="252" y="353"/>
                  <a:pt x="252" y="353"/>
                  <a:pt x="252" y="353"/>
                </a:cubicBezTo>
                <a:cubicBezTo>
                  <a:pt x="252" y="353"/>
                  <a:pt x="252" y="353"/>
                  <a:pt x="253" y="354"/>
                </a:cubicBezTo>
                <a:cubicBezTo>
                  <a:pt x="253" y="354"/>
                  <a:pt x="254" y="353"/>
                  <a:pt x="254" y="353"/>
                </a:cubicBezTo>
                <a:cubicBezTo>
                  <a:pt x="254" y="353"/>
                  <a:pt x="254" y="353"/>
                  <a:pt x="254" y="353"/>
                </a:cubicBezTo>
                <a:cubicBezTo>
                  <a:pt x="254" y="352"/>
                  <a:pt x="254" y="353"/>
                  <a:pt x="254" y="353"/>
                </a:cubicBezTo>
                <a:cubicBezTo>
                  <a:pt x="253" y="352"/>
                  <a:pt x="253" y="353"/>
                  <a:pt x="252" y="353"/>
                </a:cubicBezTo>
                <a:cubicBezTo>
                  <a:pt x="252" y="353"/>
                  <a:pt x="251" y="354"/>
                  <a:pt x="251" y="354"/>
                </a:cubicBezTo>
                <a:cubicBezTo>
                  <a:pt x="251" y="355"/>
                  <a:pt x="251" y="355"/>
                  <a:pt x="252" y="355"/>
                </a:cubicBezTo>
                <a:cubicBezTo>
                  <a:pt x="252" y="355"/>
                  <a:pt x="252" y="355"/>
                  <a:pt x="252" y="356"/>
                </a:cubicBezTo>
                <a:cubicBezTo>
                  <a:pt x="251" y="356"/>
                  <a:pt x="251" y="356"/>
                  <a:pt x="251" y="356"/>
                </a:cubicBezTo>
                <a:cubicBezTo>
                  <a:pt x="251" y="357"/>
                  <a:pt x="251" y="357"/>
                  <a:pt x="251" y="357"/>
                </a:cubicBezTo>
                <a:cubicBezTo>
                  <a:pt x="251" y="357"/>
                  <a:pt x="251" y="357"/>
                  <a:pt x="251" y="357"/>
                </a:cubicBezTo>
                <a:cubicBezTo>
                  <a:pt x="251" y="357"/>
                  <a:pt x="251" y="357"/>
                  <a:pt x="250" y="357"/>
                </a:cubicBezTo>
                <a:cubicBezTo>
                  <a:pt x="250" y="357"/>
                  <a:pt x="250" y="357"/>
                  <a:pt x="250" y="357"/>
                </a:cubicBezTo>
                <a:cubicBezTo>
                  <a:pt x="249" y="357"/>
                  <a:pt x="249" y="357"/>
                  <a:pt x="250" y="357"/>
                </a:cubicBezTo>
                <a:cubicBezTo>
                  <a:pt x="249" y="358"/>
                  <a:pt x="249" y="358"/>
                  <a:pt x="249" y="358"/>
                </a:cubicBezTo>
                <a:cubicBezTo>
                  <a:pt x="249" y="358"/>
                  <a:pt x="249" y="358"/>
                  <a:pt x="249" y="358"/>
                </a:cubicBezTo>
                <a:cubicBezTo>
                  <a:pt x="248" y="358"/>
                  <a:pt x="248" y="358"/>
                  <a:pt x="248" y="358"/>
                </a:cubicBezTo>
                <a:cubicBezTo>
                  <a:pt x="248" y="358"/>
                  <a:pt x="247" y="356"/>
                  <a:pt x="248" y="356"/>
                </a:cubicBezTo>
                <a:cubicBezTo>
                  <a:pt x="248" y="355"/>
                  <a:pt x="248" y="355"/>
                  <a:pt x="248" y="355"/>
                </a:cubicBezTo>
                <a:cubicBezTo>
                  <a:pt x="247" y="355"/>
                  <a:pt x="246" y="357"/>
                  <a:pt x="246" y="358"/>
                </a:cubicBezTo>
                <a:cubicBezTo>
                  <a:pt x="245" y="358"/>
                  <a:pt x="245" y="358"/>
                  <a:pt x="245" y="358"/>
                </a:cubicBezTo>
                <a:cubicBezTo>
                  <a:pt x="245" y="357"/>
                  <a:pt x="245" y="357"/>
                  <a:pt x="245" y="357"/>
                </a:cubicBezTo>
                <a:cubicBezTo>
                  <a:pt x="245" y="357"/>
                  <a:pt x="245" y="357"/>
                  <a:pt x="245" y="357"/>
                </a:cubicBezTo>
                <a:cubicBezTo>
                  <a:pt x="246" y="357"/>
                  <a:pt x="246" y="357"/>
                  <a:pt x="246" y="357"/>
                </a:cubicBezTo>
                <a:cubicBezTo>
                  <a:pt x="246" y="356"/>
                  <a:pt x="246" y="356"/>
                  <a:pt x="246" y="356"/>
                </a:cubicBezTo>
                <a:cubicBezTo>
                  <a:pt x="246" y="356"/>
                  <a:pt x="246" y="356"/>
                  <a:pt x="246" y="356"/>
                </a:cubicBezTo>
                <a:cubicBezTo>
                  <a:pt x="245" y="356"/>
                  <a:pt x="245" y="356"/>
                  <a:pt x="245" y="356"/>
                </a:cubicBezTo>
                <a:cubicBezTo>
                  <a:pt x="244" y="356"/>
                  <a:pt x="244" y="356"/>
                  <a:pt x="244" y="356"/>
                </a:cubicBezTo>
                <a:cubicBezTo>
                  <a:pt x="244" y="357"/>
                  <a:pt x="244" y="357"/>
                  <a:pt x="244" y="357"/>
                </a:cubicBezTo>
                <a:cubicBezTo>
                  <a:pt x="244" y="357"/>
                  <a:pt x="244" y="357"/>
                  <a:pt x="244" y="357"/>
                </a:cubicBezTo>
                <a:cubicBezTo>
                  <a:pt x="243" y="357"/>
                  <a:pt x="243" y="357"/>
                  <a:pt x="243" y="357"/>
                </a:cubicBezTo>
                <a:cubicBezTo>
                  <a:pt x="242" y="357"/>
                  <a:pt x="242" y="357"/>
                  <a:pt x="242" y="356"/>
                </a:cubicBezTo>
                <a:cubicBezTo>
                  <a:pt x="242" y="356"/>
                  <a:pt x="241" y="356"/>
                  <a:pt x="241" y="357"/>
                </a:cubicBezTo>
                <a:cubicBezTo>
                  <a:pt x="241" y="357"/>
                  <a:pt x="241" y="357"/>
                  <a:pt x="241" y="356"/>
                </a:cubicBezTo>
                <a:cubicBezTo>
                  <a:pt x="241" y="356"/>
                  <a:pt x="242" y="354"/>
                  <a:pt x="241" y="354"/>
                </a:cubicBezTo>
                <a:cubicBezTo>
                  <a:pt x="241" y="353"/>
                  <a:pt x="241" y="354"/>
                  <a:pt x="241" y="354"/>
                </a:cubicBezTo>
                <a:cubicBezTo>
                  <a:pt x="241" y="354"/>
                  <a:pt x="241" y="354"/>
                  <a:pt x="240" y="353"/>
                </a:cubicBezTo>
                <a:cubicBezTo>
                  <a:pt x="240" y="353"/>
                  <a:pt x="240" y="354"/>
                  <a:pt x="240" y="354"/>
                </a:cubicBezTo>
                <a:cubicBezTo>
                  <a:pt x="240" y="354"/>
                  <a:pt x="240" y="354"/>
                  <a:pt x="239" y="354"/>
                </a:cubicBezTo>
                <a:cubicBezTo>
                  <a:pt x="239" y="354"/>
                  <a:pt x="239" y="354"/>
                  <a:pt x="239" y="354"/>
                </a:cubicBezTo>
                <a:cubicBezTo>
                  <a:pt x="240" y="354"/>
                  <a:pt x="239" y="355"/>
                  <a:pt x="239" y="356"/>
                </a:cubicBezTo>
                <a:cubicBezTo>
                  <a:pt x="239" y="356"/>
                  <a:pt x="239" y="356"/>
                  <a:pt x="239" y="356"/>
                </a:cubicBezTo>
                <a:cubicBezTo>
                  <a:pt x="239" y="356"/>
                  <a:pt x="239" y="356"/>
                  <a:pt x="240" y="355"/>
                </a:cubicBezTo>
                <a:cubicBezTo>
                  <a:pt x="240" y="355"/>
                  <a:pt x="240" y="356"/>
                  <a:pt x="240" y="356"/>
                </a:cubicBezTo>
                <a:cubicBezTo>
                  <a:pt x="240" y="356"/>
                  <a:pt x="240" y="357"/>
                  <a:pt x="241" y="357"/>
                </a:cubicBezTo>
                <a:cubicBezTo>
                  <a:pt x="241" y="358"/>
                  <a:pt x="241" y="358"/>
                  <a:pt x="241" y="358"/>
                </a:cubicBezTo>
                <a:cubicBezTo>
                  <a:pt x="240" y="357"/>
                  <a:pt x="240" y="358"/>
                  <a:pt x="239" y="358"/>
                </a:cubicBezTo>
                <a:cubicBezTo>
                  <a:pt x="239" y="358"/>
                  <a:pt x="239" y="358"/>
                  <a:pt x="239" y="358"/>
                </a:cubicBezTo>
                <a:cubicBezTo>
                  <a:pt x="239" y="358"/>
                  <a:pt x="239" y="358"/>
                  <a:pt x="239" y="358"/>
                </a:cubicBezTo>
                <a:cubicBezTo>
                  <a:pt x="239" y="358"/>
                  <a:pt x="239" y="358"/>
                  <a:pt x="240" y="358"/>
                </a:cubicBezTo>
                <a:cubicBezTo>
                  <a:pt x="240" y="358"/>
                  <a:pt x="240" y="358"/>
                  <a:pt x="240" y="358"/>
                </a:cubicBezTo>
                <a:cubicBezTo>
                  <a:pt x="240" y="359"/>
                  <a:pt x="239" y="359"/>
                  <a:pt x="239" y="359"/>
                </a:cubicBezTo>
                <a:cubicBezTo>
                  <a:pt x="239" y="359"/>
                  <a:pt x="239" y="359"/>
                  <a:pt x="239" y="359"/>
                </a:cubicBezTo>
                <a:cubicBezTo>
                  <a:pt x="239" y="359"/>
                  <a:pt x="239" y="359"/>
                  <a:pt x="239" y="359"/>
                </a:cubicBezTo>
                <a:cubicBezTo>
                  <a:pt x="239" y="358"/>
                  <a:pt x="238" y="358"/>
                  <a:pt x="238" y="357"/>
                </a:cubicBezTo>
                <a:cubicBezTo>
                  <a:pt x="237" y="358"/>
                  <a:pt x="237" y="359"/>
                  <a:pt x="237" y="360"/>
                </a:cubicBezTo>
                <a:cubicBezTo>
                  <a:pt x="237" y="360"/>
                  <a:pt x="237" y="360"/>
                  <a:pt x="237" y="360"/>
                </a:cubicBezTo>
                <a:cubicBezTo>
                  <a:pt x="237" y="360"/>
                  <a:pt x="237" y="360"/>
                  <a:pt x="237" y="360"/>
                </a:cubicBezTo>
                <a:cubicBezTo>
                  <a:pt x="237" y="361"/>
                  <a:pt x="236" y="361"/>
                  <a:pt x="236" y="361"/>
                </a:cubicBezTo>
                <a:cubicBezTo>
                  <a:pt x="236" y="361"/>
                  <a:pt x="236" y="361"/>
                  <a:pt x="236" y="362"/>
                </a:cubicBezTo>
                <a:cubicBezTo>
                  <a:pt x="236" y="362"/>
                  <a:pt x="236" y="362"/>
                  <a:pt x="236" y="361"/>
                </a:cubicBezTo>
                <a:cubicBezTo>
                  <a:pt x="236" y="362"/>
                  <a:pt x="236" y="362"/>
                  <a:pt x="236" y="362"/>
                </a:cubicBezTo>
                <a:cubicBezTo>
                  <a:pt x="235" y="362"/>
                  <a:pt x="235" y="362"/>
                  <a:pt x="235" y="362"/>
                </a:cubicBezTo>
                <a:cubicBezTo>
                  <a:pt x="235" y="362"/>
                  <a:pt x="235" y="362"/>
                  <a:pt x="235" y="361"/>
                </a:cubicBezTo>
                <a:cubicBezTo>
                  <a:pt x="235" y="361"/>
                  <a:pt x="234" y="361"/>
                  <a:pt x="234" y="361"/>
                </a:cubicBezTo>
                <a:cubicBezTo>
                  <a:pt x="234" y="361"/>
                  <a:pt x="234" y="359"/>
                  <a:pt x="234" y="358"/>
                </a:cubicBezTo>
                <a:cubicBezTo>
                  <a:pt x="233" y="358"/>
                  <a:pt x="232" y="359"/>
                  <a:pt x="232" y="359"/>
                </a:cubicBezTo>
                <a:cubicBezTo>
                  <a:pt x="232" y="359"/>
                  <a:pt x="232" y="359"/>
                  <a:pt x="232" y="359"/>
                </a:cubicBezTo>
                <a:cubicBezTo>
                  <a:pt x="231" y="359"/>
                  <a:pt x="231" y="358"/>
                  <a:pt x="231" y="358"/>
                </a:cubicBezTo>
                <a:cubicBezTo>
                  <a:pt x="230" y="358"/>
                  <a:pt x="230" y="358"/>
                  <a:pt x="230" y="358"/>
                </a:cubicBezTo>
                <a:cubicBezTo>
                  <a:pt x="229" y="358"/>
                  <a:pt x="229" y="358"/>
                  <a:pt x="229" y="357"/>
                </a:cubicBezTo>
                <a:cubicBezTo>
                  <a:pt x="229" y="357"/>
                  <a:pt x="229" y="357"/>
                  <a:pt x="229" y="357"/>
                </a:cubicBezTo>
                <a:cubicBezTo>
                  <a:pt x="229" y="357"/>
                  <a:pt x="229" y="357"/>
                  <a:pt x="229" y="357"/>
                </a:cubicBezTo>
                <a:cubicBezTo>
                  <a:pt x="229" y="357"/>
                  <a:pt x="229" y="357"/>
                  <a:pt x="229" y="357"/>
                </a:cubicBezTo>
                <a:cubicBezTo>
                  <a:pt x="229" y="358"/>
                  <a:pt x="229" y="358"/>
                  <a:pt x="229" y="359"/>
                </a:cubicBezTo>
                <a:cubicBezTo>
                  <a:pt x="229" y="359"/>
                  <a:pt x="229" y="359"/>
                  <a:pt x="230" y="359"/>
                </a:cubicBezTo>
                <a:cubicBezTo>
                  <a:pt x="230" y="359"/>
                  <a:pt x="230" y="359"/>
                  <a:pt x="230" y="359"/>
                </a:cubicBezTo>
                <a:cubicBezTo>
                  <a:pt x="230" y="360"/>
                  <a:pt x="229" y="361"/>
                  <a:pt x="229" y="361"/>
                </a:cubicBezTo>
                <a:cubicBezTo>
                  <a:pt x="229" y="362"/>
                  <a:pt x="229" y="362"/>
                  <a:pt x="229" y="362"/>
                </a:cubicBezTo>
                <a:cubicBezTo>
                  <a:pt x="229" y="362"/>
                  <a:pt x="229" y="362"/>
                  <a:pt x="229" y="362"/>
                </a:cubicBezTo>
                <a:cubicBezTo>
                  <a:pt x="230" y="362"/>
                  <a:pt x="230" y="361"/>
                  <a:pt x="231" y="360"/>
                </a:cubicBezTo>
                <a:cubicBezTo>
                  <a:pt x="231" y="361"/>
                  <a:pt x="231" y="361"/>
                  <a:pt x="232" y="361"/>
                </a:cubicBezTo>
                <a:cubicBezTo>
                  <a:pt x="232" y="361"/>
                  <a:pt x="232" y="361"/>
                  <a:pt x="232" y="361"/>
                </a:cubicBezTo>
                <a:cubicBezTo>
                  <a:pt x="231" y="361"/>
                  <a:pt x="231" y="361"/>
                  <a:pt x="231" y="361"/>
                </a:cubicBezTo>
                <a:cubicBezTo>
                  <a:pt x="231" y="362"/>
                  <a:pt x="231" y="362"/>
                  <a:pt x="231" y="362"/>
                </a:cubicBezTo>
                <a:cubicBezTo>
                  <a:pt x="231" y="363"/>
                  <a:pt x="231" y="363"/>
                  <a:pt x="232" y="363"/>
                </a:cubicBezTo>
                <a:cubicBezTo>
                  <a:pt x="232" y="363"/>
                  <a:pt x="231" y="363"/>
                  <a:pt x="232" y="363"/>
                </a:cubicBezTo>
                <a:cubicBezTo>
                  <a:pt x="232" y="364"/>
                  <a:pt x="230" y="364"/>
                  <a:pt x="230" y="364"/>
                </a:cubicBezTo>
                <a:cubicBezTo>
                  <a:pt x="228" y="364"/>
                  <a:pt x="228" y="364"/>
                  <a:pt x="228" y="364"/>
                </a:cubicBezTo>
                <a:cubicBezTo>
                  <a:pt x="228" y="365"/>
                  <a:pt x="228" y="365"/>
                  <a:pt x="227" y="365"/>
                </a:cubicBezTo>
                <a:cubicBezTo>
                  <a:pt x="227" y="367"/>
                  <a:pt x="227" y="367"/>
                  <a:pt x="228" y="368"/>
                </a:cubicBezTo>
                <a:cubicBezTo>
                  <a:pt x="228" y="368"/>
                  <a:pt x="227" y="368"/>
                  <a:pt x="227" y="369"/>
                </a:cubicBezTo>
                <a:cubicBezTo>
                  <a:pt x="227" y="369"/>
                  <a:pt x="227" y="369"/>
                  <a:pt x="227" y="369"/>
                </a:cubicBezTo>
                <a:cubicBezTo>
                  <a:pt x="226" y="368"/>
                  <a:pt x="225" y="366"/>
                  <a:pt x="225" y="366"/>
                </a:cubicBezTo>
                <a:cubicBezTo>
                  <a:pt x="225" y="366"/>
                  <a:pt x="225" y="366"/>
                  <a:pt x="225" y="365"/>
                </a:cubicBezTo>
                <a:cubicBezTo>
                  <a:pt x="224" y="365"/>
                  <a:pt x="225" y="365"/>
                  <a:pt x="225" y="364"/>
                </a:cubicBezTo>
                <a:cubicBezTo>
                  <a:pt x="224" y="364"/>
                  <a:pt x="224" y="364"/>
                  <a:pt x="224" y="364"/>
                </a:cubicBezTo>
                <a:cubicBezTo>
                  <a:pt x="224" y="364"/>
                  <a:pt x="223" y="364"/>
                  <a:pt x="223" y="365"/>
                </a:cubicBezTo>
                <a:cubicBezTo>
                  <a:pt x="223" y="366"/>
                  <a:pt x="223" y="365"/>
                  <a:pt x="224" y="365"/>
                </a:cubicBezTo>
                <a:cubicBezTo>
                  <a:pt x="224" y="366"/>
                  <a:pt x="224" y="366"/>
                  <a:pt x="224" y="366"/>
                </a:cubicBezTo>
                <a:cubicBezTo>
                  <a:pt x="224" y="367"/>
                  <a:pt x="223" y="367"/>
                  <a:pt x="223" y="367"/>
                </a:cubicBezTo>
                <a:cubicBezTo>
                  <a:pt x="223" y="366"/>
                  <a:pt x="223" y="366"/>
                  <a:pt x="223" y="365"/>
                </a:cubicBezTo>
                <a:cubicBezTo>
                  <a:pt x="222" y="365"/>
                  <a:pt x="222" y="365"/>
                  <a:pt x="222" y="365"/>
                </a:cubicBezTo>
                <a:cubicBezTo>
                  <a:pt x="221" y="365"/>
                  <a:pt x="219" y="367"/>
                  <a:pt x="219" y="368"/>
                </a:cubicBezTo>
                <a:cubicBezTo>
                  <a:pt x="219" y="368"/>
                  <a:pt x="219" y="368"/>
                  <a:pt x="218" y="367"/>
                </a:cubicBezTo>
                <a:cubicBezTo>
                  <a:pt x="218" y="367"/>
                  <a:pt x="218" y="367"/>
                  <a:pt x="219" y="366"/>
                </a:cubicBezTo>
                <a:cubicBezTo>
                  <a:pt x="219" y="366"/>
                  <a:pt x="219" y="366"/>
                  <a:pt x="218" y="366"/>
                </a:cubicBezTo>
                <a:cubicBezTo>
                  <a:pt x="218" y="366"/>
                  <a:pt x="217" y="366"/>
                  <a:pt x="216" y="366"/>
                </a:cubicBezTo>
                <a:cubicBezTo>
                  <a:pt x="216" y="366"/>
                  <a:pt x="216" y="365"/>
                  <a:pt x="216" y="365"/>
                </a:cubicBezTo>
                <a:cubicBezTo>
                  <a:pt x="216" y="365"/>
                  <a:pt x="216" y="365"/>
                  <a:pt x="215" y="365"/>
                </a:cubicBezTo>
                <a:cubicBezTo>
                  <a:pt x="215" y="365"/>
                  <a:pt x="215" y="366"/>
                  <a:pt x="215" y="366"/>
                </a:cubicBezTo>
                <a:cubicBezTo>
                  <a:pt x="215" y="367"/>
                  <a:pt x="215" y="366"/>
                  <a:pt x="215" y="366"/>
                </a:cubicBezTo>
                <a:cubicBezTo>
                  <a:pt x="215" y="367"/>
                  <a:pt x="216" y="368"/>
                  <a:pt x="216" y="369"/>
                </a:cubicBezTo>
                <a:cubicBezTo>
                  <a:pt x="216" y="369"/>
                  <a:pt x="216" y="369"/>
                  <a:pt x="216" y="370"/>
                </a:cubicBezTo>
                <a:cubicBezTo>
                  <a:pt x="215" y="370"/>
                  <a:pt x="215" y="370"/>
                  <a:pt x="215" y="370"/>
                </a:cubicBezTo>
                <a:cubicBezTo>
                  <a:pt x="215" y="370"/>
                  <a:pt x="215" y="370"/>
                  <a:pt x="215" y="369"/>
                </a:cubicBezTo>
                <a:cubicBezTo>
                  <a:pt x="214" y="370"/>
                  <a:pt x="215" y="369"/>
                  <a:pt x="214" y="370"/>
                </a:cubicBezTo>
                <a:cubicBezTo>
                  <a:pt x="214" y="369"/>
                  <a:pt x="214" y="369"/>
                  <a:pt x="213" y="369"/>
                </a:cubicBezTo>
                <a:cubicBezTo>
                  <a:pt x="213" y="368"/>
                  <a:pt x="213" y="368"/>
                  <a:pt x="214" y="368"/>
                </a:cubicBezTo>
                <a:cubicBezTo>
                  <a:pt x="214" y="368"/>
                  <a:pt x="214" y="368"/>
                  <a:pt x="214" y="368"/>
                </a:cubicBezTo>
                <a:cubicBezTo>
                  <a:pt x="214" y="368"/>
                  <a:pt x="214" y="368"/>
                  <a:pt x="214" y="368"/>
                </a:cubicBezTo>
                <a:cubicBezTo>
                  <a:pt x="213" y="368"/>
                  <a:pt x="213" y="367"/>
                  <a:pt x="213" y="367"/>
                </a:cubicBezTo>
                <a:cubicBezTo>
                  <a:pt x="212" y="368"/>
                  <a:pt x="213" y="368"/>
                  <a:pt x="212" y="368"/>
                </a:cubicBezTo>
                <a:cubicBezTo>
                  <a:pt x="212" y="368"/>
                  <a:pt x="212" y="368"/>
                  <a:pt x="212" y="367"/>
                </a:cubicBezTo>
                <a:cubicBezTo>
                  <a:pt x="211" y="367"/>
                  <a:pt x="211" y="367"/>
                  <a:pt x="211" y="367"/>
                </a:cubicBezTo>
                <a:cubicBezTo>
                  <a:pt x="211" y="368"/>
                  <a:pt x="211" y="368"/>
                  <a:pt x="211" y="368"/>
                </a:cubicBezTo>
                <a:cubicBezTo>
                  <a:pt x="211" y="368"/>
                  <a:pt x="211" y="368"/>
                  <a:pt x="212" y="368"/>
                </a:cubicBezTo>
                <a:cubicBezTo>
                  <a:pt x="212" y="368"/>
                  <a:pt x="212" y="368"/>
                  <a:pt x="212" y="368"/>
                </a:cubicBezTo>
                <a:cubicBezTo>
                  <a:pt x="212" y="369"/>
                  <a:pt x="212" y="369"/>
                  <a:pt x="212" y="369"/>
                </a:cubicBezTo>
                <a:cubicBezTo>
                  <a:pt x="211" y="369"/>
                  <a:pt x="211" y="369"/>
                  <a:pt x="211" y="368"/>
                </a:cubicBezTo>
                <a:cubicBezTo>
                  <a:pt x="210" y="368"/>
                  <a:pt x="210" y="368"/>
                  <a:pt x="210" y="368"/>
                </a:cubicBezTo>
                <a:cubicBezTo>
                  <a:pt x="210" y="368"/>
                  <a:pt x="210" y="369"/>
                  <a:pt x="210" y="369"/>
                </a:cubicBezTo>
                <a:cubicBezTo>
                  <a:pt x="210" y="369"/>
                  <a:pt x="210" y="369"/>
                  <a:pt x="210" y="369"/>
                </a:cubicBezTo>
                <a:cubicBezTo>
                  <a:pt x="210" y="369"/>
                  <a:pt x="210" y="369"/>
                  <a:pt x="209" y="369"/>
                </a:cubicBezTo>
                <a:cubicBezTo>
                  <a:pt x="209" y="369"/>
                  <a:pt x="209" y="369"/>
                  <a:pt x="208" y="368"/>
                </a:cubicBezTo>
                <a:cubicBezTo>
                  <a:pt x="208" y="367"/>
                  <a:pt x="208" y="367"/>
                  <a:pt x="208" y="367"/>
                </a:cubicBezTo>
                <a:cubicBezTo>
                  <a:pt x="208" y="367"/>
                  <a:pt x="208" y="367"/>
                  <a:pt x="208" y="367"/>
                </a:cubicBezTo>
                <a:cubicBezTo>
                  <a:pt x="208" y="367"/>
                  <a:pt x="208" y="367"/>
                  <a:pt x="207" y="367"/>
                </a:cubicBezTo>
                <a:cubicBezTo>
                  <a:pt x="207" y="367"/>
                  <a:pt x="207" y="367"/>
                  <a:pt x="207" y="367"/>
                </a:cubicBezTo>
                <a:cubicBezTo>
                  <a:pt x="207" y="368"/>
                  <a:pt x="207" y="369"/>
                  <a:pt x="207" y="370"/>
                </a:cubicBezTo>
                <a:cubicBezTo>
                  <a:pt x="207" y="370"/>
                  <a:pt x="207" y="370"/>
                  <a:pt x="207" y="371"/>
                </a:cubicBezTo>
                <a:cubicBezTo>
                  <a:pt x="207" y="371"/>
                  <a:pt x="207" y="371"/>
                  <a:pt x="207" y="371"/>
                </a:cubicBezTo>
                <a:cubicBezTo>
                  <a:pt x="207" y="371"/>
                  <a:pt x="207" y="371"/>
                  <a:pt x="207" y="371"/>
                </a:cubicBezTo>
                <a:cubicBezTo>
                  <a:pt x="207" y="371"/>
                  <a:pt x="207" y="371"/>
                  <a:pt x="207" y="371"/>
                </a:cubicBezTo>
                <a:cubicBezTo>
                  <a:pt x="207" y="371"/>
                  <a:pt x="207" y="371"/>
                  <a:pt x="206" y="370"/>
                </a:cubicBezTo>
                <a:cubicBezTo>
                  <a:pt x="206" y="370"/>
                  <a:pt x="207" y="370"/>
                  <a:pt x="207" y="369"/>
                </a:cubicBezTo>
                <a:cubicBezTo>
                  <a:pt x="207" y="369"/>
                  <a:pt x="207" y="369"/>
                  <a:pt x="207" y="369"/>
                </a:cubicBezTo>
                <a:cubicBezTo>
                  <a:pt x="207" y="369"/>
                  <a:pt x="207" y="369"/>
                  <a:pt x="207" y="369"/>
                </a:cubicBezTo>
                <a:cubicBezTo>
                  <a:pt x="206" y="369"/>
                  <a:pt x="206" y="369"/>
                  <a:pt x="206" y="370"/>
                </a:cubicBezTo>
                <a:cubicBezTo>
                  <a:pt x="206" y="370"/>
                  <a:pt x="205" y="370"/>
                  <a:pt x="205" y="371"/>
                </a:cubicBezTo>
                <a:cubicBezTo>
                  <a:pt x="205" y="371"/>
                  <a:pt x="205" y="371"/>
                  <a:pt x="204" y="370"/>
                </a:cubicBezTo>
                <a:cubicBezTo>
                  <a:pt x="204" y="370"/>
                  <a:pt x="204" y="370"/>
                  <a:pt x="204" y="371"/>
                </a:cubicBezTo>
                <a:cubicBezTo>
                  <a:pt x="204" y="371"/>
                  <a:pt x="204" y="371"/>
                  <a:pt x="204" y="371"/>
                </a:cubicBezTo>
                <a:cubicBezTo>
                  <a:pt x="203" y="371"/>
                  <a:pt x="203" y="371"/>
                  <a:pt x="203" y="371"/>
                </a:cubicBezTo>
                <a:cubicBezTo>
                  <a:pt x="203" y="372"/>
                  <a:pt x="203" y="372"/>
                  <a:pt x="204" y="372"/>
                </a:cubicBezTo>
                <a:cubicBezTo>
                  <a:pt x="203" y="373"/>
                  <a:pt x="203" y="374"/>
                  <a:pt x="203" y="375"/>
                </a:cubicBezTo>
                <a:cubicBezTo>
                  <a:pt x="202" y="375"/>
                  <a:pt x="202" y="375"/>
                  <a:pt x="202" y="375"/>
                </a:cubicBezTo>
                <a:cubicBezTo>
                  <a:pt x="201" y="375"/>
                  <a:pt x="201" y="374"/>
                  <a:pt x="200" y="374"/>
                </a:cubicBezTo>
                <a:cubicBezTo>
                  <a:pt x="200" y="373"/>
                  <a:pt x="200" y="373"/>
                  <a:pt x="201" y="373"/>
                </a:cubicBezTo>
                <a:cubicBezTo>
                  <a:pt x="201" y="372"/>
                  <a:pt x="201" y="372"/>
                  <a:pt x="201" y="372"/>
                </a:cubicBezTo>
                <a:cubicBezTo>
                  <a:pt x="200" y="372"/>
                  <a:pt x="199" y="373"/>
                  <a:pt x="198" y="373"/>
                </a:cubicBezTo>
                <a:cubicBezTo>
                  <a:pt x="198" y="373"/>
                  <a:pt x="198" y="373"/>
                  <a:pt x="198" y="373"/>
                </a:cubicBezTo>
                <a:cubicBezTo>
                  <a:pt x="198" y="373"/>
                  <a:pt x="198" y="373"/>
                  <a:pt x="198" y="374"/>
                </a:cubicBezTo>
                <a:cubicBezTo>
                  <a:pt x="198" y="374"/>
                  <a:pt x="199" y="373"/>
                  <a:pt x="200" y="373"/>
                </a:cubicBezTo>
                <a:cubicBezTo>
                  <a:pt x="200" y="374"/>
                  <a:pt x="199" y="374"/>
                  <a:pt x="199" y="375"/>
                </a:cubicBezTo>
                <a:cubicBezTo>
                  <a:pt x="199" y="375"/>
                  <a:pt x="199" y="375"/>
                  <a:pt x="198" y="376"/>
                </a:cubicBezTo>
                <a:cubicBezTo>
                  <a:pt x="198" y="375"/>
                  <a:pt x="198" y="375"/>
                  <a:pt x="197" y="375"/>
                </a:cubicBezTo>
                <a:cubicBezTo>
                  <a:pt x="197" y="375"/>
                  <a:pt x="197" y="374"/>
                  <a:pt x="197" y="374"/>
                </a:cubicBezTo>
                <a:cubicBezTo>
                  <a:pt x="196" y="374"/>
                  <a:pt x="196" y="374"/>
                  <a:pt x="196" y="374"/>
                </a:cubicBezTo>
                <a:cubicBezTo>
                  <a:pt x="195" y="374"/>
                  <a:pt x="196" y="374"/>
                  <a:pt x="195" y="374"/>
                </a:cubicBezTo>
                <a:cubicBezTo>
                  <a:pt x="194" y="374"/>
                  <a:pt x="193" y="375"/>
                  <a:pt x="192" y="375"/>
                </a:cubicBezTo>
                <a:cubicBezTo>
                  <a:pt x="193" y="375"/>
                  <a:pt x="192" y="375"/>
                  <a:pt x="193" y="375"/>
                </a:cubicBezTo>
                <a:cubicBezTo>
                  <a:pt x="193" y="376"/>
                  <a:pt x="193" y="376"/>
                  <a:pt x="192" y="376"/>
                </a:cubicBezTo>
                <a:cubicBezTo>
                  <a:pt x="192" y="376"/>
                  <a:pt x="192" y="376"/>
                  <a:pt x="192" y="376"/>
                </a:cubicBezTo>
                <a:cubicBezTo>
                  <a:pt x="192" y="376"/>
                  <a:pt x="192" y="376"/>
                  <a:pt x="192" y="376"/>
                </a:cubicBezTo>
                <a:cubicBezTo>
                  <a:pt x="191" y="375"/>
                  <a:pt x="191" y="376"/>
                  <a:pt x="190" y="376"/>
                </a:cubicBezTo>
                <a:cubicBezTo>
                  <a:pt x="190" y="377"/>
                  <a:pt x="190" y="377"/>
                  <a:pt x="190" y="378"/>
                </a:cubicBezTo>
                <a:cubicBezTo>
                  <a:pt x="190" y="378"/>
                  <a:pt x="189" y="378"/>
                  <a:pt x="189" y="377"/>
                </a:cubicBezTo>
                <a:cubicBezTo>
                  <a:pt x="188" y="377"/>
                  <a:pt x="188" y="378"/>
                  <a:pt x="188" y="378"/>
                </a:cubicBezTo>
                <a:cubicBezTo>
                  <a:pt x="187" y="378"/>
                  <a:pt x="187" y="378"/>
                  <a:pt x="187" y="378"/>
                </a:cubicBezTo>
                <a:cubicBezTo>
                  <a:pt x="187" y="378"/>
                  <a:pt x="187" y="378"/>
                  <a:pt x="187" y="378"/>
                </a:cubicBezTo>
                <a:cubicBezTo>
                  <a:pt x="187" y="378"/>
                  <a:pt x="187" y="378"/>
                  <a:pt x="187" y="378"/>
                </a:cubicBezTo>
                <a:cubicBezTo>
                  <a:pt x="186" y="378"/>
                  <a:pt x="185" y="378"/>
                  <a:pt x="185" y="379"/>
                </a:cubicBezTo>
                <a:cubicBezTo>
                  <a:pt x="185" y="379"/>
                  <a:pt x="185" y="379"/>
                  <a:pt x="185" y="379"/>
                </a:cubicBezTo>
                <a:cubicBezTo>
                  <a:pt x="184" y="378"/>
                  <a:pt x="184" y="378"/>
                  <a:pt x="184" y="377"/>
                </a:cubicBezTo>
                <a:cubicBezTo>
                  <a:pt x="184" y="378"/>
                  <a:pt x="184" y="378"/>
                  <a:pt x="184" y="378"/>
                </a:cubicBezTo>
                <a:cubicBezTo>
                  <a:pt x="183" y="378"/>
                  <a:pt x="183" y="378"/>
                  <a:pt x="183" y="378"/>
                </a:cubicBezTo>
                <a:cubicBezTo>
                  <a:pt x="183" y="378"/>
                  <a:pt x="183" y="378"/>
                  <a:pt x="183" y="379"/>
                </a:cubicBezTo>
                <a:cubicBezTo>
                  <a:pt x="183" y="379"/>
                  <a:pt x="183" y="379"/>
                  <a:pt x="183" y="379"/>
                </a:cubicBezTo>
                <a:cubicBezTo>
                  <a:pt x="183" y="379"/>
                  <a:pt x="183" y="379"/>
                  <a:pt x="183" y="379"/>
                </a:cubicBezTo>
                <a:cubicBezTo>
                  <a:pt x="183" y="379"/>
                  <a:pt x="183" y="379"/>
                  <a:pt x="182" y="379"/>
                </a:cubicBezTo>
                <a:cubicBezTo>
                  <a:pt x="182" y="379"/>
                  <a:pt x="182" y="379"/>
                  <a:pt x="182" y="378"/>
                </a:cubicBezTo>
                <a:cubicBezTo>
                  <a:pt x="182" y="378"/>
                  <a:pt x="182" y="378"/>
                  <a:pt x="182" y="378"/>
                </a:cubicBezTo>
                <a:cubicBezTo>
                  <a:pt x="182" y="378"/>
                  <a:pt x="181" y="378"/>
                  <a:pt x="181" y="378"/>
                </a:cubicBezTo>
                <a:cubicBezTo>
                  <a:pt x="181" y="379"/>
                  <a:pt x="181" y="379"/>
                  <a:pt x="180" y="380"/>
                </a:cubicBezTo>
                <a:cubicBezTo>
                  <a:pt x="180" y="380"/>
                  <a:pt x="180" y="380"/>
                  <a:pt x="180" y="380"/>
                </a:cubicBezTo>
                <a:cubicBezTo>
                  <a:pt x="180" y="380"/>
                  <a:pt x="179" y="381"/>
                  <a:pt x="179" y="381"/>
                </a:cubicBezTo>
                <a:cubicBezTo>
                  <a:pt x="179" y="381"/>
                  <a:pt x="179" y="381"/>
                  <a:pt x="179" y="380"/>
                </a:cubicBezTo>
                <a:cubicBezTo>
                  <a:pt x="179" y="380"/>
                  <a:pt x="179" y="380"/>
                  <a:pt x="179" y="380"/>
                </a:cubicBezTo>
                <a:cubicBezTo>
                  <a:pt x="178" y="380"/>
                  <a:pt x="177" y="382"/>
                  <a:pt x="178" y="383"/>
                </a:cubicBezTo>
                <a:cubicBezTo>
                  <a:pt x="178" y="383"/>
                  <a:pt x="178" y="383"/>
                  <a:pt x="178" y="383"/>
                </a:cubicBezTo>
                <a:cubicBezTo>
                  <a:pt x="177" y="384"/>
                  <a:pt x="177" y="383"/>
                  <a:pt x="177" y="383"/>
                </a:cubicBezTo>
                <a:cubicBezTo>
                  <a:pt x="176" y="383"/>
                  <a:pt x="175" y="384"/>
                  <a:pt x="175" y="385"/>
                </a:cubicBezTo>
                <a:cubicBezTo>
                  <a:pt x="175" y="385"/>
                  <a:pt x="175" y="384"/>
                  <a:pt x="174" y="384"/>
                </a:cubicBezTo>
                <a:cubicBezTo>
                  <a:pt x="173" y="384"/>
                  <a:pt x="172" y="385"/>
                  <a:pt x="172" y="386"/>
                </a:cubicBezTo>
                <a:cubicBezTo>
                  <a:pt x="171" y="386"/>
                  <a:pt x="171" y="386"/>
                  <a:pt x="171" y="386"/>
                </a:cubicBezTo>
                <a:cubicBezTo>
                  <a:pt x="172" y="385"/>
                  <a:pt x="171" y="383"/>
                  <a:pt x="173" y="382"/>
                </a:cubicBezTo>
                <a:cubicBezTo>
                  <a:pt x="172" y="382"/>
                  <a:pt x="172" y="382"/>
                  <a:pt x="172" y="382"/>
                </a:cubicBezTo>
                <a:cubicBezTo>
                  <a:pt x="171" y="382"/>
                  <a:pt x="172" y="383"/>
                  <a:pt x="171" y="383"/>
                </a:cubicBezTo>
                <a:cubicBezTo>
                  <a:pt x="171" y="383"/>
                  <a:pt x="171" y="383"/>
                  <a:pt x="171" y="383"/>
                </a:cubicBezTo>
                <a:cubicBezTo>
                  <a:pt x="171" y="383"/>
                  <a:pt x="170" y="383"/>
                  <a:pt x="170" y="382"/>
                </a:cubicBezTo>
                <a:cubicBezTo>
                  <a:pt x="170" y="382"/>
                  <a:pt x="170" y="382"/>
                  <a:pt x="170" y="382"/>
                </a:cubicBezTo>
                <a:cubicBezTo>
                  <a:pt x="170" y="383"/>
                  <a:pt x="170" y="384"/>
                  <a:pt x="170" y="384"/>
                </a:cubicBezTo>
                <a:cubicBezTo>
                  <a:pt x="170" y="385"/>
                  <a:pt x="170" y="385"/>
                  <a:pt x="170" y="385"/>
                </a:cubicBezTo>
                <a:cubicBezTo>
                  <a:pt x="170" y="385"/>
                  <a:pt x="170" y="385"/>
                  <a:pt x="169" y="384"/>
                </a:cubicBezTo>
                <a:cubicBezTo>
                  <a:pt x="169" y="384"/>
                  <a:pt x="169" y="384"/>
                  <a:pt x="169" y="384"/>
                </a:cubicBezTo>
                <a:cubicBezTo>
                  <a:pt x="169" y="385"/>
                  <a:pt x="169" y="385"/>
                  <a:pt x="168" y="385"/>
                </a:cubicBezTo>
                <a:cubicBezTo>
                  <a:pt x="168" y="385"/>
                  <a:pt x="168" y="384"/>
                  <a:pt x="168" y="384"/>
                </a:cubicBezTo>
                <a:cubicBezTo>
                  <a:pt x="168" y="384"/>
                  <a:pt x="168" y="384"/>
                  <a:pt x="168" y="383"/>
                </a:cubicBezTo>
                <a:cubicBezTo>
                  <a:pt x="168" y="383"/>
                  <a:pt x="168" y="384"/>
                  <a:pt x="167" y="384"/>
                </a:cubicBezTo>
                <a:cubicBezTo>
                  <a:pt x="167" y="384"/>
                  <a:pt x="167" y="384"/>
                  <a:pt x="167" y="384"/>
                </a:cubicBezTo>
                <a:cubicBezTo>
                  <a:pt x="166" y="384"/>
                  <a:pt x="165" y="385"/>
                  <a:pt x="165" y="385"/>
                </a:cubicBezTo>
                <a:cubicBezTo>
                  <a:pt x="165" y="386"/>
                  <a:pt x="165" y="386"/>
                  <a:pt x="164" y="386"/>
                </a:cubicBezTo>
                <a:cubicBezTo>
                  <a:pt x="164" y="385"/>
                  <a:pt x="164" y="385"/>
                  <a:pt x="164" y="385"/>
                </a:cubicBezTo>
                <a:cubicBezTo>
                  <a:pt x="164" y="385"/>
                  <a:pt x="164" y="385"/>
                  <a:pt x="164" y="385"/>
                </a:cubicBezTo>
                <a:cubicBezTo>
                  <a:pt x="164" y="384"/>
                  <a:pt x="164" y="384"/>
                  <a:pt x="164" y="384"/>
                </a:cubicBezTo>
                <a:cubicBezTo>
                  <a:pt x="165" y="384"/>
                  <a:pt x="164" y="384"/>
                  <a:pt x="165" y="383"/>
                </a:cubicBezTo>
                <a:cubicBezTo>
                  <a:pt x="164" y="383"/>
                  <a:pt x="164" y="383"/>
                  <a:pt x="164" y="383"/>
                </a:cubicBezTo>
                <a:cubicBezTo>
                  <a:pt x="164" y="383"/>
                  <a:pt x="164" y="383"/>
                  <a:pt x="164" y="382"/>
                </a:cubicBezTo>
                <a:cubicBezTo>
                  <a:pt x="164" y="382"/>
                  <a:pt x="164" y="382"/>
                  <a:pt x="164" y="382"/>
                </a:cubicBezTo>
                <a:cubicBezTo>
                  <a:pt x="164" y="382"/>
                  <a:pt x="164" y="382"/>
                  <a:pt x="164" y="382"/>
                </a:cubicBezTo>
                <a:cubicBezTo>
                  <a:pt x="163" y="383"/>
                  <a:pt x="163" y="383"/>
                  <a:pt x="163" y="383"/>
                </a:cubicBezTo>
                <a:cubicBezTo>
                  <a:pt x="163" y="383"/>
                  <a:pt x="163" y="383"/>
                  <a:pt x="163" y="383"/>
                </a:cubicBezTo>
                <a:cubicBezTo>
                  <a:pt x="162" y="382"/>
                  <a:pt x="163" y="382"/>
                  <a:pt x="162" y="382"/>
                </a:cubicBezTo>
                <a:cubicBezTo>
                  <a:pt x="162" y="382"/>
                  <a:pt x="162" y="382"/>
                  <a:pt x="162" y="382"/>
                </a:cubicBezTo>
                <a:cubicBezTo>
                  <a:pt x="161" y="383"/>
                  <a:pt x="161" y="384"/>
                  <a:pt x="159" y="384"/>
                </a:cubicBezTo>
                <a:cubicBezTo>
                  <a:pt x="159" y="385"/>
                  <a:pt x="159" y="385"/>
                  <a:pt x="159" y="385"/>
                </a:cubicBezTo>
                <a:cubicBezTo>
                  <a:pt x="160" y="385"/>
                  <a:pt x="160" y="385"/>
                  <a:pt x="161" y="385"/>
                </a:cubicBezTo>
                <a:cubicBezTo>
                  <a:pt x="162" y="385"/>
                  <a:pt x="162" y="384"/>
                  <a:pt x="162" y="384"/>
                </a:cubicBezTo>
                <a:cubicBezTo>
                  <a:pt x="163" y="384"/>
                  <a:pt x="163" y="384"/>
                  <a:pt x="163" y="384"/>
                </a:cubicBezTo>
                <a:cubicBezTo>
                  <a:pt x="163" y="384"/>
                  <a:pt x="163" y="385"/>
                  <a:pt x="164" y="386"/>
                </a:cubicBezTo>
                <a:cubicBezTo>
                  <a:pt x="164" y="387"/>
                  <a:pt x="164" y="387"/>
                  <a:pt x="163" y="387"/>
                </a:cubicBezTo>
                <a:cubicBezTo>
                  <a:pt x="163" y="387"/>
                  <a:pt x="164" y="388"/>
                  <a:pt x="165" y="388"/>
                </a:cubicBezTo>
                <a:cubicBezTo>
                  <a:pt x="165" y="389"/>
                  <a:pt x="165" y="388"/>
                  <a:pt x="164" y="389"/>
                </a:cubicBezTo>
                <a:cubicBezTo>
                  <a:pt x="163" y="389"/>
                  <a:pt x="163" y="388"/>
                  <a:pt x="163" y="388"/>
                </a:cubicBezTo>
                <a:cubicBezTo>
                  <a:pt x="163" y="389"/>
                  <a:pt x="163" y="388"/>
                  <a:pt x="163" y="389"/>
                </a:cubicBezTo>
                <a:cubicBezTo>
                  <a:pt x="162" y="389"/>
                  <a:pt x="162" y="389"/>
                  <a:pt x="162" y="389"/>
                </a:cubicBezTo>
                <a:cubicBezTo>
                  <a:pt x="161" y="389"/>
                  <a:pt x="161" y="389"/>
                  <a:pt x="161" y="389"/>
                </a:cubicBezTo>
                <a:cubicBezTo>
                  <a:pt x="161" y="391"/>
                  <a:pt x="161" y="391"/>
                  <a:pt x="161" y="391"/>
                </a:cubicBezTo>
                <a:cubicBezTo>
                  <a:pt x="160" y="391"/>
                  <a:pt x="159" y="391"/>
                  <a:pt x="158" y="392"/>
                </a:cubicBezTo>
                <a:cubicBezTo>
                  <a:pt x="158" y="392"/>
                  <a:pt x="158" y="392"/>
                  <a:pt x="158" y="391"/>
                </a:cubicBezTo>
                <a:cubicBezTo>
                  <a:pt x="157" y="392"/>
                  <a:pt x="158" y="392"/>
                  <a:pt x="157" y="392"/>
                </a:cubicBezTo>
                <a:cubicBezTo>
                  <a:pt x="157" y="392"/>
                  <a:pt x="157" y="392"/>
                  <a:pt x="157" y="391"/>
                </a:cubicBezTo>
                <a:cubicBezTo>
                  <a:pt x="157" y="391"/>
                  <a:pt x="157" y="391"/>
                  <a:pt x="158" y="391"/>
                </a:cubicBezTo>
                <a:cubicBezTo>
                  <a:pt x="158" y="390"/>
                  <a:pt x="158" y="390"/>
                  <a:pt x="158" y="390"/>
                </a:cubicBezTo>
                <a:cubicBezTo>
                  <a:pt x="158" y="389"/>
                  <a:pt x="158" y="389"/>
                  <a:pt x="158" y="389"/>
                </a:cubicBezTo>
                <a:cubicBezTo>
                  <a:pt x="157" y="390"/>
                  <a:pt x="156" y="391"/>
                  <a:pt x="155" y="392"/>
                </a:cubicBezTo>
                <a:cubicBezTo>
                  <a:pt x="155" y="392"/>
                  <a:pt x="155" y="392"/>
                  <a:pt x="155" y="392"/>
                </a:cubicBezTo>
                <a:cubicBezTo>
                  <a:pt x="155" y="392"/>
                  <a:pt x="155" y="391"/>
                  <a:pt x="155" y="391"/>
                </a:cubicBezTo>
                <a:cubicBezTo>
                  <a:pt x="155" y="391"/>
                  <a:pt x="155" y="391"/>
                  <a:pt x="156" y="390"/>
                </a:cubicBezTo>
                <a:cubicBezTo>
                  <a:pt x="156" y="390"/>
                  <a:pt x="156" y="390"/>
                  <a:pt x="156" y="389"/>
                </a:cubicBezTo>
                <a:cubicBezTo>
                  <a:pt x="156" y="388"/>
                  <a:pt x="157" y="388"/>
                  <a:pt x="157" y="388"/>
                </a:cubicBezTo>
                <a:cubicBezTo>
                  <a:pt x="157" y="387"/>
                  <a:pt x="157" y="387"/>
                  <a:pt x="157" y="387"/>
                </a:cubicBezTo>
                <a:cubicBezTo>
                  <a:pt x="157" y="387"/>
                  <a:pt x="157" y="387"/>
                  <a:pt x="156" y="387"/>
                </a:cubicBezTo>
                <a:cubicBezTo>
                  <a:pt x="156" y="386"/>
                  <a:pt x="156" y="386"/>
                  <a:pt x="156" y="386"/>
                </a:cubicBezTo>
                <a:cubicBezTo>
                  <a:pt x="157" y="386"/>
                  <a:pt x="157" y="386"/>
                  <a:pt x="157" y="386"/>
                </a:cubicBezTo>
                <a:cubicBezTo>
                  <a:pt x="157" y="386"/>
                  <a:pt x="157" y="386"/>
                  <a:pt x="157" y="386"/>
                </a:cubicBezTo>
                <a:cubicBezTo>
                  <a:pt x="157" y="386"/>
                  <a:pt x="157" y="386"/>
                  <a:pt x="157" y="386"/>
                </a:cubicBezTo>
                <a:cubicBezTo>
                  <a:pt x="154" y="386"/>
                  <a:pt x="155" y="388"/>
                  <a:pt x="154" y="389"/>
                </a:cubicBezTo>
                <a:cubicBezTo>
                  <a:pt x="154" y="389"/>
                  <a:pt x="154" y="389"/>
                  <a:pt x="154" y="389"/>
                </a:cubicBezTo>
                <a:cubicBezTo>
                  <a:pt x="154" y="389"/>
                  <a:pt x="154" y="389"/>
                  <a:pt x="154" y="389"/>
                </a:cubicBezTo>
                <a:cubicBezTo>
                  <a:pt x="154" y="389"/>
                  <a:pt x="154" y="389"/>
                  <a:pt x="154" y="389"/>
                </a:cubicBezTo>
                <a:cubicBezTo>
                  <a:pt x="154" y="389"/>
                  <a:pt x="154" y="389"/>
                  <a:pt x="154" y="389"/>
                </a:cubicBezTo>
                <a:cubicBezTo>
                  <a:pt x="154" y="389"/>
                  <a:pt x="154" y="389"/>
                  <a:pt x="154" y="388"/>
                </a:cubicBezTo>
                <a:cubicBezTo>
                  <a:pt x="152" y="389"/>
                  <a:pt x="151" y="390"/>
                  <a:pt x="150" y="391"/>
                </a:cubicBezTo>
                <a:cubicBezTo>
                  <a:pt x="150" y="391"/>
                  <a:pt x="150" y="391"/>
                  <a:pt x="150" y="391"/>
                </a:cubicBezTo>
                <a:cubicBezTo>
                  <a:pt x="149" y="391"/>
                  <a:pt x="149" y="392"/>
                  <a:pt x="149" y="392"/>
                </a:cubicBezTo>
                <a:cubicBezTo>
                  <a:pt x="149" y="392"/>
                  <a:pt x="149" y="392"/>
                  <a:pt x="149" y="392"/>
                </a:cubicBezTo>
                <a:cubicBezTo>
                  <a:pt x="149" y="392"/>
                  <a:pt x="149" y="392"/>
                  <a:pt x="149" y="392"/>
                </a:cubicBezTo>
                <a:cubicBezTo>
                  <a:pt x="149" y="393"/>
                  <a:pt x="149" y="393"/>
                  <a:pt x="149" y="393"/>
                </a:cubicBezTo>
                <a:cubicBezTo>
                  <a:pt x="149" y="394"/>
                  <a:pt x="149" y="394"/>
                  <a:pt x="149" y="394"/>
                </a:cubicBezTo>
                <a:cubicBezTo>
                  <a:pt x="149" y="394"/>
                  <a:pt x="149" y="394"/>
                  <a:pt x="148" y="394"/>
                </a:cubicBezTo>
                <a:cubicBezTo>
                  <a:pt x="148" y="394"/>
                  <a:pt x="148" y="394"/>
                  <a:pt x="148" y="394"/>
                </a:cubicBezTo>
                <a:cubicBezTo>
                  <a:pt x="148" y="394"/>
                  <a:pt x="148" y="394"/>
                  <a:pt x="148" y="395"/>
                </a:cubicBezTo>
                <a:cubicBezTo>
                  <a:pt x="149" y="395"/>
                  <a:pt x="149" y="395"/>
                  <a:pt x="149" y="395"/>
                </a:cubicBezTo>
                <a:cubicBezTo>
                  <a:pt x="149" y="395"/>
                  <a:pt x="149" y="395"/>
                  <a:pt x="149" y="395"/>
                </a:cubicBezTo>
                <a:cubicBezTo>
                  <a:pt x="149" y="396"/>
                  <a:pt x="149" y="396"/>
                  <a:pt x="148" y="396"/>
                </a:cubicBezTo>
                <a:cubicBezTo>
                  <a:pt x="148" y="396"/>
                  <a:pt x="148" y="396"/>
                  <a:pt x="148" y="396"/>
                </a:cubicBezTo>
                <a:cubicBezTo>
                  <a:pt x="148" y="397"/>
                  <a:pt x="148" y="397"/>
                  <a:pt x="148" y="397"/>
                </a:cubicBezTo>
                <a:cubicBezTo>
                  <a:pt x="148" y="398"/>
                  <a:pt x="148" y="398"/>
                  <a:pt x="147" y="398"/>
                </a:cubicBezTo>
                <a:cubicBezTo>
                  <a:pt x="147" y="398"/>
                  <a:pt x="147" y="398"/>
                  <a:pt x="147" y="398"/>
                </a:cubicBezTo>
                <a:cubicBezTo>
                  <a:pt x="147" y="398"/>
                  <a:pt x="147" y="398"/>
                  <a:pt x="147" y="398"/>
                </a:cubicBezTo>
                <a:cubicBezTo>
                  <a:pt x="147" y="397"/>
                  <a:pt x="147" y="397"/>
                  <a:pt x="147" y="397"/>
                </a:cubicBezTo>
                <a:cubicBezTo>
                  <a:pt x="147" y="398"/>
                  <a:pt x="147" y="398"/>
                  <a:pt x="147" y="398"/>
                </a:cubicBezTo>
                <a:cubicBezTo>
                  <a:pt x="146" y="398"/>
                  <a:pt x="146" y="398"/>
                  <a:pt x="146" y="398"/>
                </a:cubicBezTo>
                <a:cubicBezTo>
                  <a:pt x="146" y="398"/>
                  <a:pt x="146" y="398"/>
                  <a:pt x="146" y="398"/>
                </a:cubicBezTo>
                <a:cubicBezTo>
                  <a:pt x="146" y="398"/>
                  <a:pt x="146" y="399"/>
                  <a:pt x="147" y="399"/>
                </a:cubicBezTo>
                <a:cubicBezTo>
                  <a:pt x="147" y="399"/>
                  <a:pt x="147" y="399"/>
                  <a:pt x="147" y="399"/>
                </a:cubicBezTo>
                <a:cubicBezTo>
                  <a:pt x="147" y="400"/>
                  <a:pt x="147" y="400"/>
                  <a:pt x="147" y="400"/>
                </a:cubicBezTo>
                <a:cubicBezTo>
                  <a:pt x="147" y="400"/>
                  <a:pt x="147" y="400"/>
                  <a:pt x="147" y="400"/>
                </a:cubicBezTo>
                <a:cubicBezTo>
                  <a:pt x="146" y="400"/>
                  <a:pt x="146" y="400"/>
                  <a:pt x="145" y="400"/>
                </a:cubicBezTo>
                <a:cubicBezTo>
                  <a:pt x="145" y="400"/>
                  <a:pt x="145" y="400"/>
                  <a:pt x="145" y="400"/>
                </a:cubicBezTo>
                <a:cubicBezTo>
                  <a:pt x="144" y="400"/>
                  <a:pt x="144" y="400"/>
                  <a:pt x="144" y="400"/>
                </a:cubicBezTo>
                <a:cubicBezTo>
                  <a:pt x="144" y="401"/>
                  <a:pt x="144" y="401"/>
                  <a:pt x="144" y="402"/>
                </a:cubicBezTo>
                <a:cubicBezTo>
                  <a:pt x="144" y="402"/>
                  <a:pt x="144" y="402"/>
                  <a:pt x="144" y="402"/>
                </a:cubicBezTo>
                <a:cubicBezTo>
                  <a:pt x="144" y="402"/>
                  <a:pt x="144" y="402"/>
                  <a:pt x="144" y="402"/>
                </a:cubicBezTo>
                <a:cubicBezTo>
                  <a:pt x="144" y="402"/>
                  <a:pt x="144" y="402"/>
                  <a:pt x="144" y="401"/>
                </a:cubicBezTo>
                <a:cubicBezTo>
                  <a:pt x="143" y="401"/>
                  <a:pt x="143" y="402"/>
                  <a:pt x="142" y="402"/>
                </a:cubicBezTo>
                <a:cubicBezTo>
                  <a:pt x="142" y="402"/>
                  <a:pt x="142" y="402"/>
                  <a:pt x="142" y="402"/>
                </a:cubicBezTo>
                <a:cubicBezTo>
                  <a:pt x="142" y="401"/>
                  <a:pt x="142" y="401"/>
                  <a:pt x="142" y="400"/>
                </a:cubicBezTo>
                <a:cubicBezTo>
                  <a:pt x="142" y="400"/>
                  <a:pt x="142" y="400"/>
                  <a:pt x="142" y="401"/>
                </a:cubicBezTo>
                <a:cubicBezTo>
                  <a:pt x="141" y="401"/>
                  <a:pt x="142" y="401"/>
                  <a:pt x="141" y="401"/>
                </a:cubicBezTo>
                <a:cubicBezTo>
                  <a:pt x="141" y="401"/>
                  <a:pt x="141" y="401"/>
                  <a:pt x="141" y="402"/>
                </a:cubicBezTo>
                <a:cubicBezTo>
                  <a:pt x="141" y="402"/>
                  <a:pt x="141" y="402"/>
                  <a:pt x="141" y="402"/>
                </a:cubicBezTo>
                <a:cubicBezTo>
                  <a:pt x="141" y="402"/>
                  <a:pt x="141" y="402"/>
                  <a:pt x="141" y="402"/>
                </a:cubicBezTo>
                <a:cubicBezTo>
                  <a:pt x="140" y="402"/>
                  <a:pt x="140" y="401"/>
                  <a:pt x="139" y="401"/>
                </a:cubicBezTo>
                <a:cubicBezTo>
                  <a:pt x="139" y="402"/>
                  <a:pt x="139" y="402"/>
                  <a:pt x="139" y="403"/>
                </a:cubicBezTo>
                <a:cubicBezTo>
                  <a:pt x="139" y="403"/>
                  <a:pt x="139" y="402"/>
                  <a:pt x="138" y="402"/>
                </a:cubicBezTo>
                <a:cubicBezTo>
                  <a:pt x="139" y="402"/>
                  <a:pt x="139" y="400"/>
                  <a:pt x="139" y="400"/>
                </a:cubicBezTo>
                <a:cubicBezTo>
                  <a:pt x="139" y="399"/>
                  <a:pt x="139" y="399"/>
                  <a:pt x="139" y="399"/>
                </a:cubicBezTo>
                <a:cubicBezTo>
                  <a:pt x="139" y="399"/>
                  <a:pt x="139" y="399"/>
                  <a:pt x="138" y="399"/>
                </a:cubicBezTo>
                <a:cubicBezTo>
                  <a:pt x="138" y="400"/>
                  <a:pt x="138" y="400"/>
                  <a:pt x="139" y="400"/>
                </a:cubicBezTo>
                <a:cubicBezTo>
                  <a:pt x="139" y="400"/>
                  <a:pt x="139" y="400"/>
                  <a:pt x="139" y="400"/>
                </a:cubicBezTo>
                <a:cubicBezTo>
                  <a:pt x="138" y="400"/>
                  <a:pt x="138" y="400"/>
                  <a:pt x="138" y="400"/>
                </a:cubicBezTo>
                <a:cubicBezTo>
                  <a:pt x="137" y="400"/>
                  <a:pt x="137" y="400"/>
                  <a:pt x="137" y="400"/>
                </a:cubicBezTo>
                <a:cubicBezTo>
                  <a:pt x="137" y="400"/>
                  <a:pt x="137" y="400"/>
                  <a:pt x="137" y="400"/>
                </a:cubicBezTo>
                <a:cubicBezTo>
                  <a:pt x="137" y="401"/>
                  <a:pt x="137" y="401"/>
                  <a:pt x="137" y="401"/>
                </a:cubicBezTo>
                <a:cubicBezTo>
                  <a:pt x="137" y="401"/>
                  <a:pt x="137" y="401"/>
                  <a:pt x="137" y="401"/>
                </a:cubicBezTo>
                <a:cubicBezTo>
                  <a:pt x="138" y="401"/>
                  <a:pt x="138" y="401"/>
                  <a:pt x="138" y="401"/>
                </a:cubicBezTo>
                <a:cubicBezTo>
                  <a:pt x="138" y="402"/>
                  <a:pt x="138" y="402"/>
                  <a:pt x="138" y="402"/>
                </a:cubicBezTo>
                <a:cubicBezTo>
                  <a:pt x="138" y="403"/>
                  <a:pt x="139" y="403"/>
                  <a:pt x="139" y="403"/>
                </a:cubicBezTo>
                <a:cubicBezTo>
                  <a:pt x="139" y="404"/>
                  <a:pt x="139" y="404"/>
                  <a:pt x="139" y="404"/>
                </a:cubicBezTo>
                <a:cubicBezTo>
                  <a:pt x="138" y="404"/>
                  <a:pt x="138" y="405"/>
                  <a:pt x="138" y="405"/>
                </a:cubicBezTo>
                <a:cubicBezTo>
                  <a:pt x="137" y="405"/>
                  <a:pt x="136" y="404"/>
                  <a:pt x="136" y="405"/>
                </a:cubicBezTo>
                <a:cubicBezTo>
                  <a:pt x="135" y="405"/>
                  <a:pt x="135" y="405"/>
                  <a:pt x="135" y="405"/>
                </a:cubicBezTo>
                <a:cubicBezTo>
                  <a:pt x="135" y="405"/>
                  <a:pt x="135" y="405"/>
                  <a:pt x="135" y="405"/>
                </a:cubicBezTo>
                <a:cubicBezTo>
                  <a:pt x="136" y="405"/>
                  <a:pt x="136" y="405"/>
                  <a:pt x="136" y="405"/>
                </a:cubicBezTo>
                <a:cubicBezTo>
                  <a:pt x="136" y="405"/>
                  <a:pt x="136" y="406"/>
                  <a:pt x="136" y="406"/>
                </a:cubicBezTo>
                <a:cubicBezTo>
                  <a:pt x="136" y="406"/>
                  <a:pt x="136" y="406"/>
                  <a:pt x="136" y="407"/>
                </a:cubicBezTo>
                <a:cubicBezTo>
                  <a:pt x="135" y="406"/>
                  <a:pt x="135" y="406"/>
                  <a:pt x="135" y="405"/>
                </a:cubicBezTo>
                <a:cubicBezTo>
                  <a:pt x="135" y="405"/>
                  <a:pt x="135" y="405"/>
                  <a:pt x="135" y="405"/>
                </a:cubicBezTo>
                <a:cubicBezTo>
                  <a:pt x="135" y="405"/>
                  <a:pt x="135" y="406"/>
                  <a:pt x="135" y="406"/>
                </a:cubicBezTo>
                <a:cubicBezTo>
                  <a:pt x="134" y="406"/>
                  <a:pt x="134" y="406"/>
                  <a:pt x="134" y="406"/>
                </a:cubicBezTo>
                <a:cubicBezTo>
                  <a:pt x="134" y="407"/>
                  <a:pt x="134" y="407"/>
                  <a:pt x="134" y="407"/>
                </a:cubicBezTo>
                <a:cubicBezTo>
                  <a:pt x="134" y="407"/>
                  <a:pt x="134" y="407"/>
                  <a:pt x="133" y="407"/>
                </a:cubicBezTo>
                <a:cubicBezTo>
                  <a:pt x="133" y="406"/>
                  <a:pt x="133" y="405"/>
                  <a:pt x="133" y="405"/>
                </a:cubicBezTo>
                <a:cubicBezTo>
                  <a:pt x="133" y="404"/>
                  <a:pt x="133" y="404"/>
                  <a:pt x="133" y="404"/>
                </a:cubicBezTo>
                <a:cubicBezTo>
                  <a:pt x="133" y="405"/>
                  <a:pt x="133" y="405"/>
                  <a:pt x="133" y="405"/>
                </a:cubicBezTo>
                <a:cubicBezTo>
                  <a:pt x="134" y="405"/>
                  <a:pt x="134" y="405"/>
                  <a:pt x="134" y="405"/>
                </a:cubicBezTo>
                <a:cubicBezTo>
                  <a:pt x="134" y="405"/>
                  <a:pt x="134" y="404"/>
                  <a:pt x="134" y="403"/>
                </a:cubicBezTo>
                <a:cubicBezTo>
                  <a:pt x="134" y="403"/>
                  <a:pt x="134" y="403"/>
                  <a:pt x="134" y="403"/>
                </a:cubicBezTo>
                <a:cubicBezTo>
                  <a:pt x="134" y="403"/>
                  <a:pt x="134" y="403"/>
                  <a:pt x="134" y="403"/>
                </a:cubicBezTo>
                <a:cubicBezTo>
                  <a:pt x="134" y="403"/>
                  <a:pt x="134" y="403"/>
                  <a:pt x="134" y="404"/>
                </a:cubicBezTo>
                <a:cubicBezTo>
                  <a:pt x="132" y="404"/>
                  <a:pt x="132" y="405"/>
                  <a:pt x="130" y="405"/>
                </a:cubicBezTo>
                <a:cubicBezTo>
                  <a:pt x="131" y="405"/>
                  <a:pt x="130" y="405"/>
                  <a:pt x="131" y="405"/>
                </a:cubicBezTo>
                <a:cubicBezTo>
                  <a:pt x="131" y="406"/>
                  <a:pt x="130" y="406"/>
                  <a:pt x="129" y="407"/>
                </a:cubicBezTo>
                <a:cubicBezTo>
                  <a:pt x="129" y="407"/>
                  <a:pt x="129" y="407"/>
                  <a:pt x="129" y="407"/>
                </a:cubicBezTo>
                <a:cubicBezTo>
                  <a:pt x="130" y="407"/>
                  <a:pt x="130" y="407"/>
                  <a:pt x="130" y="407"/>
                </a:cubicBezTo>
                <a:cubicBezTo>
                  <a:pt x="130" y="407"/>
                  <a:pt x="130" y="407"/>
                  <a:pt x="130" y="407"/>
                </a:cubicBezTo>
                <a:cubicBezTo>
                  <a:pt x="130" y="407"/>
                  <a:pt x="130" y="407"/>
                  <a:pt x="130" y="407"/>
                </a:cubicBezTo>
                <a:cubicBezTo>
                  <a:pt x="131" y="407"/>
                  <a:pt x="131" y="407"/>
                  <a:pt x="131" y="407"/>
                </a:cubicBezTo>
                <a:cubicBezTo>
                  <a:pt x="131" y="406"/>
                  <a:pt x="131" y="406"/>
                  <a:pt x="131" y="406"/>
                </a:cubicBezTo>
                <a:cubicBezTo>
                  <a:pt x="132" y="407"/>
                  <a:pt x="132" y="407"/>
                  <a:pt x="133" y="407"/>
                </a:cubicBezTo>
                <a:cubicBezTo>
                  <a:pt x="133" y="407"/>
                  <a:pt x="133" y="408"/>
                  <a:pt x="133" y="409"/>
                </a:cubicBezTo>
                <a:cubicBezTo>
                  <a:pt x="132" y="409"/>
                  <a:pt x="132" y="408"/>
                  <a:pt x="131" y="408"/>
                </a:cubicBezTo>
                <a:cubicBezTo>
                  <a:pt x="131" y="408"/>
                  <a:pt x="131" y="408"/>
                  <a:pt x="131" y="408"/>
                </a:cubicBezTo>
                <a:cubicBezTo>
                  <a:pt x="131" y="408"/>
                  <a:pt x="131" y="409"/>
                  <a:pt x="131" y="409"/>
                </a:cubicBezTo>
                <a:cubicBezTo>
                  <a:pt x="131" y="409"/>
                  <a:pt x="130" y="410"/>
                  <a:pt x="130" y="410"/>
                </a:cubicBezTo>
                <a:cubicBezTo>
                  <a:pt x="130" y="410"/>
                  <a:pt x="128" y="411"/>
                  <a:pt x="128" y="410"/>
                </a:cubicBezTo>
                <a:cubicBezTo>
                  <a:pt x="127" y="410"/>
                  <a:pt x="127" y="410"/>
                  <a:pt x="127" y="411"/>
                </a:cubicBezTo>
                <a:cubicBezTo>
                  <a:pt x="127" y="411"/>
                  <a:pt x="127" y="411"/>
                  <a:pt x="127" y="411"/>
                </a:cubicBezTo>
                <a:cubicBezTo>
                  <a:pt x="127" y="411"/>
                  <a:pt x="127" y="411"/>
                  <a:pt x="127" y="410"/>
                </a:cubicBezTo>
                <a:cubicBezTo>
                  <a:pt x="127" y="410"/>
                  <a:pt x="127" y="410"/>
                  <a:pt x="127" y="409"/>
                </a:cubicBezTo>
                <a:cubicBezTo>
                  <a:pt x="127" y="409"/>
                  <a:pt x="127" y="409"/>
                  <a:pt x="127" y="409"/>
                </a:cubicBezTo>
                <a:cubicBezTo>
                  <a:pt x="127" y="409"/>
                  <a:pt x="126" y="409"/>
                  <a:pt x="126" y="409"/>
                </a:cubicBezTo>
                <a:cubicBezTo>
                  <a:pt x="126" y="409"/>
                  <a:pt x="125" y="409"/>
                  <a:pt x="125" y="410"/>
                </a:cubicBezTo>
                <a:cubicBezTo>
                  <a:pt x="125" y="410"/>
                  <a:pt x="125" y="410"/>
                  <a:pt x="125" y="411"/>
                </a:cubicBezTo>
                <a:cubicBezTo>
                  <a:pt x="126" y="411"/>
                  <a:pt x="126" y="411"/>
                  <a:pt x="126" y="410"/>
                </a:cubicBezTo>
                <a:cubicBezTo>
                  <a:pt x="126" y="411"/>
                  <a:pt x="126" y="411"/>
                  <a:pt x="126" y="411"/>
                </a:cubicBezTo>
                <a:cubicBezTo>
                  <a:pt x="126" y="411"/>
                  <a:pt x="126" y="411"/>
                  <a:pt x="126" y="411"/>
                </a:cubicBezTo>
                <a:cubicBezTo>
                  <a:pt x="126" y="411"/>
                  <a:pt x="126" y="411"/>
                  <a:pt x="126" y="411"/>
                </a:cubicBezTo>
                <a:cubicBezTo>
                  <a:pt x="125" y="411"/>
                  <a:pt x="125" y="411"/>
                  <a:pt x="125" y="410"/>
                </a:cubicBezTo>
                <a:cubicBezTo>
                  <a:pt x="123" y="410"/>
                  <a:pt x="123" y="412"/>
                  <a:pt x="123" y="413"/>
                </a:cubicBezTo>
                <a:cubicBezTo>
                  <a:pt x="122" y="413"/>
                  <a:pt x="122" y="413"/>
                  <a:pt x="122" y="413"/>
                </a:cubicBezTo>
                <a:cubicBezTo>
                  <a:pt x="121" y="413"/>
                  <a:pt x="121" y="413"/>
                  <a:pt x="121" y="414"/>
                </a:cubicBezTo>
                <a:cubicBezTo>
                  <a:pt x="121" y="414"/>
                  <a:pt x="121" y="413"/>
                  <a:pt x="121" y="413"/>
                </a:cubicBezTo>
                <a:cubicBezTo>
                  <a:pt x="120" y="413"/>
                  <a:pt x="120" y="414"/>
                  <a:pt x="120" y="415"/>
                </a:cubicBezTo>
                <a:cubicBezTo>
                  <a:pt x="119" y="416"/>
                  <a:pt x="119" y="415"/>
                  <a:pt x="119" y="415"/>
                </a:cubicBezTo>
                <a:cubicBezTo>
                  <a:pt x="118" y="415"/>
                  <a:pt x="118" y="416"/>
                  <a:pt x="118" y="416"/>
                </a:cubicBezTo>
                <a:cubicBezTo>
                  <a:pt x="118" y="416"/>
                  <a:pt x="118" y="416"/>
                  <a:pt x="118" y="416"/>
                </a:cubicBezTo>
                <a:cubicBezTo>
                  <a:pt x="117" y="417"/>
                  <a:pt x="117" y="417"/>
                  <a:pt x="117" y="418"/>
                </a:cubicBezTo>
                <a:cubicBezTo>
                  <a:pt x="116" y="418"/>
                  <a:pt x="116" y="419"/>
                  <a:pt x="116" y="419"/>
                </a:cubicBezTo>
                <a:cubicBezTo>
                  <a:pt x="116" y="419"/>
                  <a:pt x="116" y="419"/>
                  <a:pt x="115" y="419"/>
                </a:cubicBezTo>
                <a:cubicBezTo>
                  <a:pt x="115" y="420"/>
                  <a:pt x="114" y="421"/>
                  <a:pt x="113" y="421"/>
                </a:cubicBezTo>
                <a:cubicBezTo>
                  <a:pt x="113" y="422"/>
                  <a:pt x="113" y="422"/>
                  <a:pt x="113" y="422"/>
                </a:cubicBezTo>
                <a:cubicBezTo>
                  <a:pt x="114" y="422"/>
                  <a:pt x="114" y="422"/>
                  <a:pt x="114" y="422"/>
                </a:cubicBezTo>
                <a:cubicBezTo>
                  <a:pt x="114" y="421"/>
                  <a:pt x="114" y="421"/>
                  <a:pt x="114" y="421"/>
                </a:cubicBezTo>
                <a:cubicBezTo>
                  <a:pt x="115" y="421"/>
                  <a:pt x="115" y="421"/>
                  <a:pt x="115" y="422"/>
                </a:cubicBezTo>
                <a:cubicBezTo>
                  <a:pt x="115" y="422"/>
                  <a:pt x="115" y="422"/>
                  <a:pt x="115" y="423"/>
                </a:cubicBezTo>
                <a:cubicBezTo>
                  <a:pt x="115" y="423"/>
                  <a:pt x="115" y="423"/>
                  <a:pt x="115" y="423"/>
                </a:cubicBezTo>
                <a:cubicBezTo>
                  <a:pt x="114" y="423"/>
                  <a:pt x="114" y="423"/>
                  <a:pt x="114" y="422"/>
                </a:cubicBezTo>
                <a:cubicBezTo>
                  <a:pt x="113" y="423"/>
                  <a:pt x="113" y="423"/>
                  <a:pt x="112" y="423"/>
                </a:cubicBezTo>
                <a:cubicBezTo>
                  <a:pt x="112" y="423"/>
                  <a:pt x="112" y="422"/>
                  <a:pt x="112" y="423"/>
                </a:cubicBezTo>
                <a:cubicBezTo>
                  <a:pt x="112" y="423"/>
                  <a:pt x="112" y="423"/>
                  <a:pt x="112" y="423"/>
                </a:cubicBezTo>
                <a:cubicBezTo>
                  <a:pt x="113" y="423"/>
                  <a:pt x="113" y="423"/>
                  <a:pt x="113" y="422"/>
                </a:cubicBezTo>
                <a:cubicBezTo>
                  <a:pt x="112" y="422"/>
                  <a:pt x="112" y="422"/>
                  <a:pt x="111" y="423"/>
                </a:cubicBezTo>
                <a:cubicBezTo>
                  <a:pt x="111" y="423"/>
                  <a:pt x="111" y="423"/>
                  <a:pt x="111" y="424"/>
                </a:cubicBezTo>
                <a:cubicBezTo>
                  <a:pt x="110" y="424"/>
                  <a:pt x="110" y="424"/>
                  <a:pt x="110" y="424"/>
                </a:cubicBezTo>
                <a:cubicBezTo>
                  <a:pt x="110" y="424"/>
                  <a:pt x="110" y="424"/>
                  <a:pt x="110" y="424"/>
                </a:cubicBezTo>
                <a:cubicBezTo>
                  <a:pt x="110" y="425"/>
                  <a:pt x="110" y="425"/>
                  <a:pt x="110" y="425"/>
                </a:cubicBezTo>
                <a:cubicBezTo>
                  <a:pt x="108" y="425"/>
                  <a:pt x="108" y="426"/>
                  <a:pt x="107" y="427"/>
                </a:cubicBezTo>
                <a:cubicBezTo>
                  <a:pt x="107" y="428"/>
                  <a:pt x="107" y="428"/>
                  <a:pt x="108" y="428"/>
                </a:cubicBezTo>
                <a:cubicBezTo>
                  <a:pt x="107" y="428"/>
                  <a:pt x="107" y="428"/>
                  <a:pt x="107" y="429"/>
                </a:cubicBezTo>
                <a:cubicBezTo>
                  <a:pt x="107" y="429"/>
                  <a:pt x="107" y="429"/>
                  <a:pt x="107" y="428"/>
                </a:cubicBezTo>
                <a:cubicBezTo>
                  <a:pt x="106" y="428"/>
                  <a:pt x="106" y="428"/>
                  <a:pt x="106" y="429"/>
                </a:cubicBezTo>
                <a:cubicBezTo>
                  <a:pt x="106" y="429"/>
                  <a:pt x="106" y="430"/>
                  <a:pt x="106" y="430"/>
                </a:cubicBezTo>
                <a:cubicBezTo>
                  <a:pt x="106" y="430"/>
                  <a:pt x="106" y="430"/>
                  <a:pt x="106" y="430"/>
                </a:cubicBezTo>
                <a:cubicBezTo>
                  <a:pt x="105" y="430"/>
                  <a:pt x="105" y="430"/>
                  <a:pt x="105" y="430"/>
                </a:cubicBezTo>
                <a:cubicBezTo>
                  <a:pt x="104" y="429"/>
                  <a:pt x="104" y="428"/>
                  <a:pt x="104" y="428"/>
                </a:cubicBezTo>
                <a:cubicBezTo>
                  <a:pt x="103" y="428"/>
                  <a:pt x="103" y="428"/>
                  <a:pt x="103" y="428"/>
                </a:cubicBezTo>
                <a:cubicBezTo>
                  <a:pt x="103" y="428"/>
                  <a:pt x="103" y="429"/>
                  <a:pt x="103" y="429"/>
                </a:cubicBezTo>
                <a:cubicBezTo>
                  <a:pt x="103" y="429"/>
                  <a:pt x="102" y="429"/>
                  <a:pt x="102" y="429"/>
                </a:cubicBezTo>
                <a:cubicBezTo>
                  <a:pt x="102" y="430"/>
                  <a:pt x="102" y="430"/>
                  <a:pt x="102" y="430"/>
                </a:cubicBezTo>
                <a:cubicBezTo>
                  <a:pt x="102" y="431"/>
                  <a:pt x="101" y="431"/>
                  <a:pt x="102" y="432"/>
                </a:cubicBezTo>
                <a:cubicBezTo>
                  <a:pt x="102" y="432"/>
                  <a:pt x="103" y="432"/>
                  <a:pt x="103" y="432"/>
                </a:cubicBezTo>
                <a:cubicBezTo>
                  <a:pt x="104" y="432"/>
                  <a:pt x="104" y="432"/>
                  <a:pt x="104" y="432"/>
                </a:cubicBezTo>
                <a:cubicBezTo>
                  <a:pt x="104" y="432"/>
                  <a:pt x="104" y="433"/>
                  <a:pt x="104" y="433"/>
                </a:cubicBezTo>
                <a:cubicBezTo>
                  <a:pt x="104" y="433"/>
                  <a:pt x="104" y="433"/>
                  <a:pt x="103" y="433"/>
                </a:cubicBezTo>
                <a:cubicBezTo>
                  <a:pt x="103" y="433"/>
                  <a:pt x="103" y="433"/>
                  <a:pt x="102" y="432"/>
                </a:cubicBezTo>
                <a:cubicBezTo>
                  <a:pt x="102" y="433"/>
                  <a:pt x="101" y="433"/>
                  <a:pt x="101" y="434"/>
                </a:cubicBezTo>
                <a:cubicBezTo>
                  <a:pt x="100" y="434"/>
                  <a:pt x="100" y="435"/>
                  <a:pt x="101" y="435"/>
                </a:cubicBezTo>
                <a:cubicBezTo>
                  <a:pt x="100" y="435"/>
                  <a:pt x="100" y="435"/>
                  <a:pt x="99" y="436"/>
                </a:cubicBezTo>
                <a:cubicBezTo>
                  <a:pt x="99" y="436"/>
                  <a:pt x="99" y="437"/>
                  <a:pt x="99" y="437"/>
                </a:cubicBezTo>
                <a:cubicBezTo>
                  <a:pt x="99" y="437"/>
                  <a:pt x="98" y="437"/>
                  <a:pt x="98" y="438"/>
                </a:cubicBezTo>
                <a:cubicBezTo>
                  <a:pt x="97" y="438"/>
                  <a:pt x="98" y="438"/>
                  <a:pt x="98" y="439"/>
                </a:cubicBezTo>
                <a:cubicBezTo>
                  <a:pt x="97" y="439"/>
                  <a:pt x="97" y="439"/>
                  <a:pt x="97" y="440"/>
                </a:cubicBezTo>
                <a:cubicBezTo>
                  <a:pt x="96" y="440"/>
                  <a:pt x="96" y="440"/>
                  <a:pt x="96" y="440"/>
                </a:cubicBezTo>
                <a:cubicBezTo>
                  <a:pt x="96" y="440"/>
                  <a:pt x="96" y="440"/>
                  <a:pt x="96" y="440"/>
                </a:cubicBezTo>
                <a:cubicBezTo>
                  <a:pt x="96" y="440"/>
                  <a:pt x="95" y="440"/>
                  <a:pt x="95" y="440"/>
                </a:cubicBezTo>
                <a:cubicBezTo>
                  <a:pt x="95" y="441"/>
                  <a:pt x="95" y="441"/>
                  <a:pt x="96" y="441"/>
                </a:cubicBezTo>
                <a:cubicBezTo>
                  <a:pt x="96" y="441"/>
                  <a:pt x="96" y="441"/>
                  <a:pt x="96" y="441"/>
                </a:cubicBezTo>
                <a:cubicBezTo>
                  <a:pt x="96" y="442"/>
                  <a:pt x="96" y="442"/>
                  <a:pt x="96" y="442"/>
                </a:cubicBezTo>
                <a:cubicBezTo>
                  <a:pt x="96" y="442"/>
                  <a:pt x="96" y="442"/>
                  <a:pt x="96" y="442"/>
                </a:cubicBezTo>
                <a:cubicBezTo>
                  <a:pt x="95" y="442"/>
                  <a:pt x="95" y="441"/>
                  <a:pt x="95" y="441"/>
                </a:cubicBezTo>
                <a:cubicBezTo>
                  <a:pt x="95" y="441"/>
                  <a:pt x="95" y="441"/>
                  <a:pt x="95" y="441"/>
                </a:cubicBezTo>
                <a:cubicBezTo>
                  <a:pt x="94" y="441"/>
                  <a:pt x="94" y="441"/>
                  <a:pt x="94" y="441"/>
                </a:cubicBezTo>
                <a:cubicBezTo>
                  <a:pt x="94" y="442"/>
                  <a:pt x="94" y="442"/>
                  <a:pt x="95" y="442"/>
                </a:cubicBezTo>
                <a:cubicBezTo>
                  <a:pt x="95" y="442"/>
                  <a:pt x="95" y="442"/>
                  <a:pt x="95" y="443"/>
                </a:cubicBezTo>
                <a:cubicBezTo>
                  <a:pt x="95" y="443"/>
                  <a:pt x="95" y="443"/>
                  <a:pt x="95" y="443"/>
                </a:cubicBezTo>
                <a:cubicBezTo>
                  <a:pt x="94" y="443"/>
                  <a:pt x="94" y="443"/>
                  <a:pt x="94" y="443"/>
                </a:cubicBezTo>
                <a:cubicBezTo>
                  <a:pt x="94" y="443"/>
                  <a:pt x="94" y="442"/>
                  <a:pt x="94" y="442"/>
                </a:cubicBezTo>
                <a:cubicBezTo>
                  <a:pt x="94" y="442"/>
                  <a:pt x="93" y="443"/>
                  <a:pt x="93" y="443"/>
                </a:cubicBezTo>
                <a:cubicBezTo>
                  <a:pt x="92" y="443"/>
                  <a:pt x="92" y="443"/>
                  <a:pt x="92" y="443"/>
                </a:cubicBezTo>
                <a:cubicBezTo>
                  <a:pt x="92" y="444"/>
                  <a:pt x="92" y="445"/>
                  <a:pt x="91" y="444"/>
                </a:cubicBezTo>
                <a:cubicBezTo>
                  <a:pt x="91" y="445"/>
                  <a:pt x="91" y="445"/>
                  <a:pt x="91" y="445"/>
                </a:cubicBezTo>
                <a:cubicBezTo>
                  <a:pt x="91" y="445"/>
                  <a:pt x="91" y="445"/>
                  <a:pt x="91" y="445"/>
                </a:cubicBezTo>
                <a:cubicBezTo>
                  <a:pt x="91" y="445"/>
                  <a:pt x="91" y="445"/>
                  <a:pt x="91" y="445"/>
                </a:cubicBezTo>
                <a:cubicBezTo>
                  <a:pt x="90" y="446"/>
                  <a:pt x="91" y="446"/>
                  <a:pt x="90" y="447"/>
                </a:cubicBezTo>
                <a:cubicBezTo>
                  <a:pt x="90" y="447"/>
                  <a:pt x="89" y="447"/>
                  <a:pt x="89" y="447"/>
                </a:cubicBezTo>
                <a:cubicBezTo>
                  <a:pt x="89" y="448"/>
                  <a:pt x="89" y="448"/>
                  <a:pt x="89" y="448"/>
                </a:cubicBezTo>
                <a:cubicBezTo>
                  <a:pt x="89" y="450"/>
                  <a:pt x="90" y="449"/>
                  <a:pt x="91" y="450"/>
                </a:cubicBezTo>
                <a:cubicBezTo>
                  <a:pt x="91" y="451"/>
                  <a:pt x="91" y="450"/>
                  <a:pt x="91" y="451"/>
                </a:cubicBezTo>
                <a:cubicBezTo>
                  <a:pt x="91" y="451"/>
                  <a:pt x="91" y="451"/>
                  <a:pt x="91" y="451"/>
                </a:cubicBezTo>
                <a:cubicBezTo>
                  <a:pt x="90" y="451"/>
                  <a:pt x="89" y="450"/>
                  <a:pt x="89" y="450"/>
                </a:cubicBezTo>
                <a:cubicBezTo>
                  <a:pt x="88" y="451"/>
                  <a:pt x="89" y="451"/>
                  <a:pt x="88" y="452"/>
                </a:cubicBezTo>
                <a:cubicBezTo>
                  <a:pt x="88" y="452"/>
                  <a:pt x="87" y="452"/>
                  <a:pt x="87" y="453"/>
                </a:cubicBezTo>
                <a:cubicBezTo>
                  <a:pt x="87" y="453"/>
                  <a:pt x="86" y="453"/>
                  <a:pt x="86" y="453"/>
                </a:cubicBezTo>
                <a:cubicBezTo>
                  <a:pt x="85" y="453"/>
                  <a:pt x="85" y="453"/>
                  <a:pt x="85" y="453"/>
                </a:cubicBezTo>
                <a:cubicBezTo>
                  <a:pt x="85" y="453"/>
                  <a:pt x="86" y="453"/>
                  <a:pt x="86" y="453"/>
                </a:cubicBezTo>
                <a:cubicBezTo>
                  <a:pt x="86" y="453"/>
                  <a:pt x="86" y="453"/>
                  <a:pt x="85" y="452"/>
                </a:cubicBezTo>
                <a:cubicBezTo>
                  <a:pt x="85" y="452"/>
                  <a:pt x="85" y="452"/>
                  <a:pt x="85" y="452"/>
                </a:cubicBezTo>
                <a:cubicBezTo>
                  <a:pt x="85" y="452"/>
                  <a:pt x="85" y="453"/>
                  <a:pt x="85" y="453"/>
                </a:cubicBezTo>
                <a:cubicBezTo>
                  <a:pt x="84" y="453"/>
                  <a:pt x="84" y="453"/>
                  <a:pt x="84" y="453"/>
                </a:cubicBezTo>
                <a:cubicBezTo>
                  <a:pt x="84" y="453"/>
                  <a:pt x="84" y="453"/>
                  <a:pt x="84" y="454"/>
                </a:cubicBezTo>
                <a:cubicBezTo>
                  <a:pt x="84" y="454"/>
                  <a:pt x="84" y="454"/>
                  <a:pt x="84" y="454"/>
                </a:cubicBezTo>
                <a:cubicBezTo>
                  <a:pt x="84" y="454"/>
                  <a:pt x="85" y="454"/>
                  <a:pt x="86" y="455"/>
                </a:cubicBezTo>
                <a:cubicBezTo>
                  <a:pt x="86" y="454"/>
                  <a:pt x="86" y="454"/>
                  <a:pt x="86" y="454"/>
                </a:cubicBezTo>
                <a:cubicBezTo>
                  <a:pt x="86" y="454"/>
                  <a:pt x="86" y="454"/>
                  <a:pt x="87" y="454"/>
                </a:cubicBezTo>
                <a:cubicBezTo>
                  <a:pt x="87" y="454"/>
                  <a:pt x="87" y="454"/>
                  <a:pt x="87" y="454"/>
                </a:cubicBezTo>
                <a:cubicBezTo>
                  <a:pt x="86" y="454"/>
                  <a:pt x="86" y="454"/>
                  <a:pt x="86" y="454"/>
                </a:cubicBezTo>
                <a:cubicBezTo>
                  <a:pt x="86" y="455"/>
                  <a:pt x="85" y="455"/>
                  <a:pt x="85" y="455"/>
                </a:cubicBezTo>
                <a:cubicBezTo>
                  <a:pt x="85" y="456"/>
                  <a:pt x="85" y="456"/>
                  <a:pt x="85" y="456"/>
                </a:cubicBezTo>
                <a:cubicBezTo>
                  <a:pt x="85" y="456"/>
                  <a:pt x="85" y="456"/>
                  <a:pt x="85" y="457"/>
                </a:cubicBezTo>
                <a:cubicBezTo>
                  <a:pt x="85" y="457"/>
                  <a:pt x="85" y="456"/>
                  <a:pt x="85" y="456"/>
                </a:cubicBezTo>
                <a:cubicBezTo>
                  <a:pt x="84" y="456"/>
                  <a:pt x="84" y="456"/>
                  <a:pt x="84" y="456"/>
                </a:cubicBezTo>
                <a:cubicBezTo>
                  <a:pt x="84" y="457"/>
                  <a:pt x="84" y="456"/>
                  <a:pt x="84" y="457"/>
                </a:cubicBezTo>
                <a:cubicBezTo>
                  <a:pt x="84" y="457"/>
                  <a:pt x="84" y="457"/>
                  <a:pt x="84" y="457"/>
                </a:cubicBezTo>
                <a:cubicBezTo>
                  <a:pt x="84" y="457"/>
                  <a:pt x="84" y="457"/>
                  <a:pt x="83" y="457"/>
                </a:cubicBezTo>
                <a:cubicBezTo>
                  <a:pt x="83" y="457"/>
                  <a:pt x="83" y="456"/>
                  <a:pt x="83" y="456"/>
                </a:cubicBezTo>
                <a:cubicBezTo>
                  <a:pt x="83" y="456"/>
                  <a:pt x="83" y="456"/>
                  <a:pt x="83" y="456"/>
                </a:cubicBezTo>
                <a:cubicBezTo>
                  <a:pt x="83" y="456"/>
                  <a:pt x="83" y="456"/>
                  <a:pt x="83" y="456"/>
                </a:cubicBezTo>
                <a:cubicBezTo>
                  <a:pt x="83" y="456"/>
                  <a:pt x="83" y="456"/>
                  <a:pt x="83" y="457"/>
                </a:cubicBezTo>
                <a:cubicBezTo>
                  <a:pt x="83" y="457"/>
                  <a:pt x="83" y="457"/>
                  <a:pt x="83" y="457"/>
                </a:cubicBezTo>
                <a:cubicBezTo>
                  <a:pt x="83" y="457"/>
                  <a:pt x="82" y="457"/>
                  <a:pt x="82" y="457"/>
                </a:cubicBezTo>
                <a:cubicBezTo>
                  <a:pt x="82" y="458"/>
                  <a:pt x="82" y="458"/>
                  <a:pt x="82" y="458"/>
                </a:cubicBezTo>
                <a:cubicBezTo>
                  <a:pt x="82" y="457"/>
                  <a:pt x="81" y="457"/>
                  <a:pt x="81" y="457"/>
                </a:cubicBezTo>
                <a:cubicBezTo>
                  <a:pt x="81" y="458"/>
                  <a:pt x="81" y="458"/>
                  <a:pt x="81" y="458"/>
                </a:cubicBezTo>
                <a:cubicBezTo>
                  <a:pt x="80" y="458"/>
                  <a:pt x="80" y="458"/>
                  <a:pt x="80" y="458"/>
                </a:cubicBezTo>
                <a:cubicBezTo>
                  <a:pt x="79" y="458"/>
                  <a:pt x="79" y="458"/>
                  <a:pt x="79" y="459"/>
                </a:cubicBezTo>
                <a:cubicBezTo>
                  <a:pt x="79" y="458"/>
                  <a:pt x="79" y="458"/>
                  <a:pt x="79" y="458"/>
                </a:cubicBezTo>
                <a:cubicBezTo>
                  <a:pt x="79" y="459"/>
                  <a:pt x="79" y="459"/>
                  <a:pt x="79" y="459"/>
                </a:cubicBezTo>
                <a:cubicBezTo>
                  <a:pt x="79" y="459"/>
                  <a:pt x="79" y="459"/>
                  <a:pt x="79" y="459"/>
                </a:cubicBezTo>
                <a:cubicBezTo>
                  <a:pt x="79" y="459"/>
                  <a:pt x="79" y="460"/>
                  <a:pt x="80" y="460"/>
                </a:cubicBezTo>
                <a:cubicBezTo>
                  <a:pt x="80" y="460"/>
                  <a:pt x="79" y="460"/>
                  <a:pt x="79" y="460"/>
                </a:cubicBezTo>
                <a:cubicBezTo>
                  <a:pt x="79" y="460"/>
                  <a:pt x="79" y="461"/>
                  <a:pt x="78" y="461"/>
                </a:cubicBezTo>
                <a:cubicBezTo>
                  <a:pt x="78" y="462"/>
                  <a:pt x="77" y="462"/>
                  <a:pt x="77" y="462"/>
                </a:cubicBezTo>
                <a:cubicBezTo>
                  <a:pt x="77" y="463"/>
                  <a:pt x="77" y="463"/>
                  <a:pt x="76" y="464"/>
                </a:cubicBezTo>
                <a:cubicBezTo>
                  <a:pt x="76" y="464"/>
                  <a:pt x="76" y="464"/>
                  <a:pt x="76" y="465"/>
                </a:cubicBezTo>
                <a:cubicBezTo>
                  <a:pt x="75" y="465"/>
                  <a:pt x="75" y="465"/>
                  <a:pt x="75" y="465"/>
                </a:cubicBezTo>
                <a:cubicBezTo>
                  <a:pt x="74" y="465"/>
                  <a:pt x="74" y="465"/>
                  <a:pt x="74" y="465"/>
                </a:cubicBezTo>
                <a:cubicBezTo>
                  <a:pt x="74" y="465"/>
                  <a:pt x="74" y="465"/>
                  <a:pt x="74" y="466"/>
                </a:cubicBezTo>
                <a:cubicBezTo>
                  <a:pt x="74" y="466"/>
                  <a:pt x="73" y="466"/>
                  <a:pt x="73" y="465"/>
                </a:cubicBezTo>
                <a:cubicBezTo>
                  <a:pt x="73" y="466"/>
                  <a:pt x="72" y="467"/>
                  <a:pt x="71" y="467"/>
                </a:cubicBezTo>
                <a:cubicBezTo>
                  <a:pt x="71" y="468"/>
                  <a:pt x="71" y="468"/>
                  <a:pt x="71" y="468"/>
                </a:cubicBezTo>
                <a:cubicBezTo>
                  <a:pt x="72" y="468"/>
                  <a:pt x="73" y="467"/>
                  <a:pt x="73" y="467"/>
                </a:cubicBezTo>
                <a:cubicBezTo>
                  <a:pt x="73" y="467"/>
                  <a:pt x="73" y="467"/>
                  <a:pt x="74" y="468"/>
                </a:cubicBezTo>
                <a:cubicBezTo>
                  <a:pt x="74" y="468"/>
                  <a:pt x="74" y="469"/>
                  <a:pt x="73" y="469"/>
                </a:cubicBezTo>
                <a:cubicBezTo>
                  <a:pt x="73" y="469"/>
                  <a:pt x="73" y="469"/>
                  <a:pt x="73" y="470"/>
                </a:cubicBezTo>
                <a:cubicBezTo>
                  <a:pt x="73" y="471"/>
                  <a:pt x="72" y="471"/>
                  <a:pt x="71" y="472"/>
                </a:cubicBezTo>
                <a:cubicBezTo>
                  <a:pt x="71" y="472"/>
                  <a:pt x="71" y="472"/>
                  <a:pt x="71" y="471"/>
                </a:cubicBezTo>
                <a:cubicBezTo>
                  <a:pt x="71" y="471"/>
                  <a:pt x="71" y="471"/>
                  <a:pt x="71" y="471"/>
                </a:cubicBezTo>
                <a:cubicBezTo>
                  <a:pt x="71" y="472"/>
                  <a:pt x="71" y="472"/>
                  <a:pt x="71" y="472"/>
                </a:cubicBezTo>
                <a:cubicBezTo>
                  <a:pt x="70" y="472"/>
                  <a:pt x="70" y="472"/>
                  <a:pt x="70" y="472"/>
                </a:cubicBezTo>
                <a:cubicBezTo>
                  <a:pt x="70" y="472"/>
                  <a:pt x="70" y="472"/>
                  <a:pt x="71" y="472"/>
                </a:cubicBezTo>
                <a:cubicBezTo>
                  <a:pt x="71" y="472"/>
                  <a:pt x="71" y="472"/>
                  <a:pt x="72" y="472"/>
                </a:cubicBezTo>
                <a:cubicBezTo>
                  <a:pt x="72" y="472"/>
                  <a:pt x="72" y="472"/>
                  <a:pt x="72" y="472"/>
                </a:cubicBezTo>
                <a:cubicBezTo>
                  <a:pt x="72" y="474"/>
                  <a:pt x="71" y="474"/>
                  <a:pt x="70" y="475"/>
                </a:cubicBezTo>
                <a:cubicBezTo>
                  <a:pt x="70" y="475"/>
                  <a:pt x="70" y="475"/>
                  <a:pt x="70" y="475"/>
                </a:cubicBezTo>
                <a:cubicBezTo>
                  <a:pt x="70" y="474"/>
                  <a:pt x="70" y="474"/>
                  <a:pt x="71" y="474"/>
                </a:cubicBezTo>
                <a:cubicBezTo>
                  <a:pt x="71" y="473"/>
                  <a:pt x="71" y="473"/>
                  <a:pt x="71" y="473"/>
                </a:cubicBezTo>
                <a:cubicBezTo>
                  <a:pt x="70" y="473"/>
                  <a:pt x="70" y="473"/>
                  <a:pt x="70" y="473"/>
                </a:cubicBezTo>
                <a:cubicBezTo>
                  <a:pt x="70" y="474"/>
                  <a:pt x="70" y="474"/>
                  <a:pt x="69" y="474"/>
                </a:cubicBezTo>
                <a:cubicBezTo>
                  <a:pt x="69" y="475"/>
                  <a:pt x="69" y="475"/>
                  <a:pt x="70" y="475"/>
                </a:cubicBezTo>
                <a:cubicBezTo>
                  <a:pt x="70" y="475"/>
                  <a:pt x="70" y="475"/>
                  <a:pt x="70" y="475"/>
                </a:cubicBezTo>
                <a:cubicBezTo>
                  <a:pt x="70" y="476"/>
                  <a:pt x="70" y="477"/>
                  <a:pt x="70" y="478"/>
                </a:cubicBezTo>
                <a:cubicBezTo>
                  <a:pt x="69" y="478"/>
                  <a:pt x="69" y="478"/>
                  <a:pt x="69" y="477"/>
                </a:cubicBezTo>
                <a:cubicBezTo>
                  <a:pt x="69" y="478"/>
                  <a:pt x="69" y="478"/>
                  <a:pt x="69" y="479"/>
                </a:cubicBezTo>
                <a:cubicBezTo>
                  <a:pt x="68" y="479"/>
                  <a:pt x="68" y="479"/>
                  <a:pt x="68" y="479"/>
                </a:cubicBezTo>
                <a:cubicBezTo>
                  <a:pt x="68" y="478"/>
                  <a:pt x="68" y="478"/>
                  <a:pt x="67" y="478"/>
                </a:cubicBezTo>
                <a:cubicBezTo>
                  <a:pt x="67" y="477"/>
                  <a:pt x="68" y="477"/>
                  <a:pt x="68" y="476"/>
                </a:cubicBezTo>
                <a:cubicBezTo>
                  <a:pt x="68" y="476"/>
                  <a:pt x="68" y="476"/>
                  <a:pt x="68" y="476"/>
                </a:cubicBezTo>
                <a:cubicBezTo>
                  <a:pt x="68" y="476"/>
                  <a:pt x="68" y="476"/>
                  <a:pt x="68" y="476"/>
                </a:cubicBezTo>
                <a:cubicBezTo>
                  <a:pt x="67" y="476"/>
                  <a:pt x="67" y="477"/>
                  <a:pt x="67" y="478"/>
                </a:cubicBezTo>
                <a:cubicBezTo>
                  <a:pt x="67" y="478"/>
                  <a:pt x="67" y="478"/>
                  <a:pt x="67" y="478"/>
                </a:cubicBezTo>
                <a:cubicBezTo>
                  <a:pt x="67" y="479"/>
                  <a:pt x="67" y="479"/>
                  <a:pt x="66" y="479"/>
                </a:cubicBezTo>
                <a:cubicBezTo>
                  <a:pt x="66" y="480"/>
                  <a:pt x="65" y="480"/>
                  <a:pt x="65" y="481"/>
                </a:cubicBezTo>
                <a:cubicBezTo>
                  <a:pt x="65" y="481"/>
                  <a:pt x="66" y="481"/>
                  <a:pt x="66" y="481"/>
                </a:cubicBezTo>
                <a:cubicBezTo>
                  <a:pt x="66" y="481"/>
                  <a:pt x="66" y="481"/>
                  <a:pt x="66" y="481"/>
                </a:cubicBezTo>
                <a:cubicBezTo>
                  <a:pt x="66" y="481"/>
                  <a:pt x="65" y="482"/>
                  <a:pt x="65" y="482"/>
                </a:cubicBezTo>
                <a:cubicBezTo>
                  <a:pt x="65" y="483"/>
                  <a:pt x="65" y="483"/>
                  <a:pt x="65" y="483"/>
                </a:cubicBezTo>
                <a:cubicBezTo>
                  <a:pt x="65" y="483"/>
                  <a:pt x="66" y="483"/>
                  <a:pt x="66" y="482"/>
                </a:cubicBezTo>
                <a:cubicBezTo>
                  <a:pt x="66" y="482"/>
                  <a:pt x="66" y="482"/>
                  <a:pt x="66" y="482"/>
                </a:cubicBezTo>
                <a:cubicBezTo>
                  <a:pt x="66" y="483"/>
                  <a:pt x="66" y="485"/>
                  <a:pt x="65" y="485"/>
                </a:cubicBezTo>
                <a:cubicBezTo>
                  <a:pt x="65" y="485"/>
                  <a:pt x="65" y="485"/>
                  <a:pt x="65" y="486"/>
                </a:cubicBezTo>
                <a:cubicBezTo>
                  <a:pt x="65" y="486"/>
                  <a:pt x="65" y="486"/>
                  <a:pt x="65" y="486"/>
                </a:cubicBezTo>
                <a:cubicBezTo>
                  <a:pt x="66" y="486"/>
                  <a:pt x="66" y="486"/>
                  <a:pt x="66" y="486"/>
                </a:cubicBezTo>
                <a:cubicBezTo>
                  <a:pt x="66" y="485"/>
                  <a:pt x="66" y="485"/>
                  <a:pt x="66" y="485"/>
                </a:cubicBezTo>
                <a:cubicBezTo>
                  <a:pt x="66" y="485"/>
                  <a:pt x="66" y="485"/>
                  <a:pt x="66" y="485"/>
                </a:cubicBezTo>
                <a:cubicBezTo>
                  <a:pt x="67" y="485"/>
                  <a:pt x="66" y="486"/>
                  <a:pt x="66" y="486"/>
                </a:cubicBezTo>
                <a:cubicBezTo>
                  <a:pt x="66" y="486"/>
                  <a:pt x="66" y="486"/>
                  <a:pt x="67" y="487"/>
                </a:cubicBezTo>
                <a:cubicBezTo>
                  <a:pt x="67" y="487"/>
                  <a:pt x="67" y="487"/>
                  <a:pt x="67" y="487"/>
                </a:cubicBezTo>
                <a:cubicBezTo>
                  <a:pt x="66" y="487"/>
                  <a:pt x="66" y="488"/>
                  <a:pt x="66" y="488"/>
                </a:cubicBezTo>
                <a:cubicBezTo>
                  <a:pt x="66" y="488"/>
                  <a:pt x="66" y="488"/>
                  <a:pt x="66" y="488"/>
                </a:cubicBezTo>
                <a:cubicBezTo>
                  <a:pt x="66" y="488"/>
                  <a:pt x="66" y="488"/>
                  <a:pt x="66" y="488"/>
                </a:cubicBezTo>
                <a:cubicBezTo>
                  <a:pt x="66" y="487"/>
                  <a:pt x="66" y="487"/>
                  <a:pt x="66" y="487"/>
                </a:cubicBezTo>
                <a:cubicBezTo>
                  <a:pt x="66" y="487"/>
                  <a:pt x="66" y="487"/>
                  <a:pt x="66" y="487"/>
                </a:cubicBezTo>
                <a:cubicBezTo>
                  <a:pt x="66" y="487"/>
                  <a:pt x="66" y="487"/>
                  <a:pt x="66" y="487"/>
                </a:cubicBezTo>
                <a:cubicBezTo>
                  <a:pt x="64" y="487"/>
                  <a:pt x="64" y="488"/>
                  <a:pt x="64" y="489"/>
                </a:cubicBezTo>
                <a:cubicBezTo>
                  <a:pt x="63" y="489"/>
                  <a:pt x="63" y="489"/>
                  <a:pt x="63" y="489"/>
                </a:cubicBezTo>
                <a:cubicBezTo>
                  <a:pt x="63" y="489"/>
                  <a:pt x="63" y="489"/>
                  <a:pt x="62" y="488"/>
                </a:cubicBezTo>
                <a:cubicBezTo>
                  <a:pt x="62" y="488"/>
                  <a:pt x="62" y="488"/>
                  <a:pt x="62" y="488"/>
                </a:cubicBezTo>
                <a:cubicBezTo>
                  <a:pt x="61" y="489"/>
                  <a:pt x="61" y="490"/>
                  <a:pt x="60" y="491"/>
                </a:cubicBezTo>
                <a:cubicBezTo>
                  <a:pt x="60" y="491"/>
                  <a:pt x="60" y="492"/>
                  <a:pt x="60" y="492"/>
                </a:cubicBezTo>
                <a:cubicBezTo>
                  <a:pt x="60" y="492"/>
                  <a:pt x="60" y="492"/>
                  <a:pt x="60" y="492"/>
                </a:cubicBezTo>
                <a:cubicBezTo>
                  <a:pt x="61" y="492"/>
                  <a:pt x="61" y="491"/>
                  <a:pt x="61" y="491"/>
                </a:cubicBezTo>
                <a:cubicBezTo>
                  <a:pt x="62" y="491"/>
                  <a:pt x="62" y="491"/>
                  <a:pt x="62" y="491"/>
                </a:cubicBezTo>
                <a:cubicBezTo>
                  <a:pt x="62" y="492"/>
                  <a:pt x="62" y="492"/>
                  <a:pt x="62" y="493"/>
                </a:cubicBezTo>
                <a:cubicBezTo>
                  <a:pt x="62" y="493"/>
                  <a:pt x="62" y="493"/>
                  <a:pt x="62" y="494"/>
                </a:cubicBezTo>
                <a:cubicBezTo>
                  <a:pt x="62" y="494"/>
                  <a:pt x="61" y="494"/>
                  <a:pt x="61" y="495"/>
                </a:cubicBezTo>
                <a:cubicBezTo>
                  <a:pt x="61" y="495"/>
                  <a:pt x="61" y="496"/>
                  <a:pt x="61" y="496"/>
                </a:cubicBezTo>
                <a:cubicBezTo>
                  <a:pt x="61" y="496"/>
                  <a:pt x="61" y="496"/>
                  <a:pt x="60" y="496"/>
                </a:cubicBezTo>
                <a:cubicBezTo>
                  <a:pt x="60" y="496"/>
                  <a:pt x="60" y="496"/>
                  <a:pt x="60" y="496"/>
                </a:cubicBezTo>
                <a:cubicBezTo>
                  <a:pt x="60" y="496"/>
                  <a:pt x="60" y="497"/>
                  <a:pt x="61" y="497"/>
                </a:cubicBezTo>
                <a:cubicBezTo>
                  <a:pt x="60" y="498"/>
                  <a:pt x="59" y="498"/>
                  <a:pt x="59" y="499"/>
                </a:cubicBezTo>
                <a:cubicBezTo>
                  <a:pt x="59" y="499"/>
                  <a:pt x="58" y="499"/>
                  <a:pt x="58" y="498"/>
                </a:cubicBezTo>
                <a:cubicBezTo>
                  <a:pt x="58" y="499"/>
                  <a:pt x="58" y="499"/>
                  <a:pt x="57" y="499"/>
                </a:cubicBezTo>
                <a:cubicBezTo>
                  <a:pt x="57" y="499"/>
                  <a:pt x="57" y="499"/>
                  <a:pt x="57" y="499"/>
                </a:cubicBezTo>
                <a:cubicBezTo>
                  <a:pt x="58" y="499"/>
                  <a:pt x="57" y="499"/>
                  <a:pt x="58" y="499"/>
                </a:cubicBezTo>
                <a:cubicBezTo>
                  <a:pt x="58" y="500"/>
                  <a:pt x="58" y="500"/>
                  <a:pt x="59" y="500"/>
                </a:cubicBezTo>
                <a:cubicBezTo>
                  <a:pt x="58" y="500"/>
                  <a:pt x="59" y="500"/>
                  <a:pt x="58" y="500"/>
                </a:cubicBezTo>
                <a:cubicBezTo>
                  <a:pt x="58" y="500"/>
                  <a:pt x="58" y="500"/>
                  <a:pt x="58" y="500"/>
                </a:cubicBezTo>
                <a:cubicBezTo>
                  <a:pt x="58" y="500"/>
                  <a:pt x="58" y="500"/>
                  <a:pt x="57" y="501"/>
                </a:cubicBezTo>
                <a:cubicBezTo>
                  <a:pt x="57" y="501"/>
                  <a:pt x="57" y="501"/>
                  <a:pt x="57" y="501"/>
                </a:cubicBezTo>
                <a:cubicBezTo>
                  <a:pt x="57" y="501"/>
                  <a:pt x="57" y="500"/>
                  <a:pt x="57" y="500"/>
                </a:cubicBezTo>
                <a:cubicBezTo>
                  <a:pt x="57" y="500"/>
                  <a:pt x="57" y="500"/>
                  <a:pt x="57" y="500"/>
                </a:cubicBezTo>
                <a:cubicBezTo>
                  <a:pt x="57" y="500"/>
                  <a:pt x="57" y="500"/>
                  <a:pt x="57" y="500"/>
                </a:cubicBezTo>
                <a:cubicBezTo>
                  <a:pt x="56" y="500"/>
                  <a:pt x="56" y="501"/>
                  <a:pt x="56" y="502"/>
                </a:cubicBezTo>
                <a:cubicBezTo>
                  <a:pt x="56" y="503"/>
                  <a:pt x="56" y="503"/>
                  <a:pt x="56" y="504"/>
                </a:cubicBezTo>
                <a:cubicBezTo>
                  <a:pt x="56" y="504"/>
                  <a:pt x="56" y="504"/>
                  <a:pt x="56" y="504"/>
                </a:cubicBezTo>
                <a:cubicBezTo>
                  <a:pt x="56" y="503"/>
                  <a:pt x="56" y="503"/>
                  <a:pt x="56" y="503"/>
                </a:cubicBezTo>
                <a:cubicBezTo>
                  <a:pt x="56" y="502"/>
                  <a:pt x="56" y="502"/>
                  <a:pt x="57" y="502"/>
                </a:cubicBezTo>
                <a:cubicBezTo>
                  <a:pt x="57" y="502"/>
                  <a:pt x="57" y="502"/>
                  <a:pt x="57" y="502"/>
                </a:cubicBezTo>
                <a:cubicBezTo>
                  <a:pt x="57" y="502"/>
                  <a:pt x="57" y="502"/>
                  <a:pt x="58" y="501"/>
                </a:cubicBezTo>
                <a:cubicBezTo>
                  <a:pt x="58" y="501"/>
                  <a:pt x="58" y="501"/>
                  <a:pt x="58" y="501"/>
                </a:cubicBezTo>
                <a:cubicBezTo>
                  <a:pt x="58" y="501"/>
                  <a:pt x="58" y="501"/>
                  <a:pt x="58" y="501"/>
                </a:cubicBezTo>
                <a:cubicBezTo>
                  <a:pt x="58" y="502"/>
                  <a:pt x="57" y="503"/>
                  <a:pt x="57" y="503"/>
                </a:cubicBezTo>
                <a:cubicBezTo>
                  <a:pt x="57" y="504"/>
                  <a:pt x="57" y="505"/>
                  <a:pt x="56" y="504"/>
                </a:cubicBezTo>
                <a:cubicBezTo>
                  <a:pt x="56" y="505"/>
                  <a:pt x="57" y="505"/>
                  <a:pt x="57" y="506"/>
                </a:cubicBezTo>
                <a:cubicBezTo>
                  <a:pt x="58" y="506"/>
                  <a:pt x="57" y="507"/>
                  <a:pt x="57" y="508"/>
                </a:cubicBezTo>
                <a:cubicBezTo>
                  <a:pt x="57" y="509"/>
                  <a:pt x="57" y="508"/>
                  <a:pt x="56" y="509"/>
                </a:cubicBezTo>
                <a:cubicBezTo>
                  <a:pt x="56" y="510"/>
                  <a:pt x="56" y="511"/>
                  <a:pt x="56" y="512"/>
                </a:cubicBezTo>
                <a:cubicBezTo>
                  <a:pt x="55" y="512"/>
                  <a:pt x="56" y="512"/>
                  <a:pt x="55" y="512"/>
                </a:cubicBezTo>
                <a:cubicBezTo>
                  <a:pt x="54" y="512"/>
                  <a:pt x="54" y="512"/>
                  <a:pt x="54" y="511"/>
                </a:cubicBezTo>
                <a:cubicBezTo>
                  <a:pt x="54" y="511"/>
                  <a:pt x="54" y="511"/>
                  <a:pt x="54" y="511"/>
                </a:cubicBezTo>
                <a:cubicBezTo>
                  <a:pt x="54" y="511"/>
                  <a:pt x="54" y="511"/>
                  <a:pt x="54" y="512"/>
                </a:cubicBezTo>
                <a:cubicBezTo>
                  <a:pt x="53" y="512"/>
                  <a:pt x="53" y="512"/>
                  <a:pt x="53" y="512"/>
                </a:cubicBezTo>
                <a:cubicBezTo>
                  <a:pt x="53" y="513"/>
                  <a:pt x="54" y="513"/>
                  <a:pt x="54" y="513"/>
                </a:cubicBezTo>
                <a:cubicBezTo>
                  <a:pt x="55" y="513"/>
                  <a:pt x="55" y="514"/>
                  <a:pt x="54" y="514"/>
                </a:cubicBezTo>
                <a:cubicBezTo>
                  <a:pt x="54" y="514"/>
                  <a:pt x="54" y="514"/>
                  <a:pt x="54" y="514"/>
                </a:cubicBezTo>
                <a:cubicBezTo>
                  <a:pt x="54" y="514"/>
                  <a:pt x="54" y="514"/>
                  <a:pt x="53" y="514"/>
                </a:cubicBezTo>
                <a:cubicBezTo>
                  <a:pt x="53" y="514"/>
                  <a:pt x="53" y="514"/>
                  <a:pt x="53" y="515"/>
                </a:cubicBezTo>
                <a:cubicBezTo>
                  <a:pt x="53" y="515"/>
                  <a:pt x="53" y="515"/>
                  <a:pt x="53" y="516"/>
                </a:cubicBezTo>
                <a:cubicBezTo>
                  <a:pt x="53" y="516"/>
                  <a:pt x="53" y="516"/>
                  <a:pt x="53" y="516"/>
                </a:cubicBezTo>
                <a:cubicBezTo>
                  <a:pt x="53" y="516"/>
                  <a:pt x="53" y="517"/>
                  <a:pt x="54" y="517"/>
                </a:cubicBezTo>
                <a:cubicBezTo>
                  <a:pt x="54" y="518"/>
                  <a:pt x="53" y="518"/>
                  <a:pt x="53" y="519"/>
                </a:cubicBezTo>
                <a:cubicBezTo>
                  <a:pt x="53" y="519"/>
                  <a:pt x="52" y="519"/>
                  <a:pt x="52" y="519"/>
                </a:cubicBezTo>
                <a:cubicBezTo>
                  <a:pt x="52" y="520"/>
                  <a:pt x="53" y="520"/>
                  <a:pt x="53" y="521"/>
                </a:cubicBezTo>
                <a:cubicBezTo>
                  <a:pt x="53" y="522"/>
                  <a:pt x="52" y="523"/>
                  <a:pt x="52" y="524"/>
                </a:cubicBezTo>
                <a:cubicBezTo>
                  <a:pt x="52" y="524"/>
                  <a:pt x="52" y="524"/>
                  <a:pt x="51" y="524"/>
                </a:cubicBezTo>
                <a:cubicBezTo>
                  <a:pt x="51" y="524"/>
                  <a:pt x="51" y="524"/>
                  <a:pt x="51" y="523"/>
                </a:cubicBezTo>
                <a:cubicBezTo>
                  <a:pt x="51" y="523"/>
                  <a:pt x="51" y="523"/>
                  <a:pt x="51" y="523"/>
                </a:cubicBezTo>
                <a:cubicBezTo>
                  <a:pt x="51" y="523"/>
                  <a:pt x="51" y="523"/>
                  <a:pt x="51" y="523"/>
                </a:cubicBezTo>
                <a:cubicBezTo>
                  <a:pt x="51" y="524"/>
                  <a:pt x="51" y="524"/>
                  <a:pt x="51" y="524"/>
                </a:cubicBezTo>
                <a:cubicBezTo>
                  <a:pt x="51" y="525"/>
                  <a:pt x="50" y="525"/>
                  <a:pt x="50" y="526"/>
                </a:cubicBezTo>
                <a:cubicBezTo>
                  <a:pt x="50" y="526"/>
                  <a:pt x="49" y="526"/>
                  <a:pt x="49" y="526"/>
                </a:cubicBezTo>
                <a:cubicBezTo>
                  <a:pt x="49" y="527"/>
                  <a:pt x="49" y="528"/>
                  <a:pt x="49" y="529"/>
                </a:cubicBezTo>
                <a:cubicBezTo>
                  <a:pt x="49" y="529"/>
                  <a:pt x="49" y="530"/>
                  <a:pt x="49" y="530"/>
                </a:cubicBezTo>
                <a:cubicBezTo>
                  <a:pt x="48" y="531"/>
                  <a:pt x="49" y="532"/>
                  <a:pt x="49" y="533"/>
                </a:cubicBezTo>
                <a:cubicBezTo>
                  <a:pt x="49" y="534"/>
                  <a:pt x="49" y="534"/>
                  <a:pt x="49" y="534"/>
                </a:cubicBezTo>
                <a:cubicBezTo>
                  <a:pt x="48" y="534"/>
                  <a:pt x="48" y="534"/>
                  <a:pt x="47" y="534"/>
                </a:cubicBezTo>
                <a:cubicBezTo>
                  <a:pt x="47" y="534"/>
                  <a:pt x="47" y="534"/>
                  <a:pt x="47" y="534"/>
                </a:cubicBezTo>
                <a:cubicBezTo>
                  <a:pt x="47" y="534"/>
                  <a:pt x="47" y="534"/>
                  <a:pt x="47" y="534"/>
                </a:cubicBezTo>
                <a:cubicBezTo>
                  <a:pt x="47" y="534"/>
                  <a:pt x="47" y="534"/>
                  <a:pt x="47" y="534"/>
                </a:cubicBezTo>
                <a:cubicBezTo>
                  <a:pt x="48" y="535"/>
                  <a:pt x="48" y="534"/>
                  <a:pt x="48" y="534"/>
                </a:cubicBezTo>
                <a:cubicBezTo>
                  <a:pt x="48" y="535"/>
                  <a:pt x="48" y="535"/>
                  <a:pt x="49" y="535"/>
                </a:cubicBezTo>
                <a:cubicBezTo>
                  <a:pt x="49" y="536"/>
                  <a:pt x="48" y="536"/>
                  <a:pt x="48" y="536"/>
                </a:cubicBezTo>
                <a:cubicBezTo>
                  <a:pt x="48" y="536"/>
                  <a:pt x="48" y="537"/>
                  <a:pt x="48" y="537"/>
                </a:cubicBezTo>
                <a:cubicBezTo>
                  <a:pt x="48" y="538"/>
                  <a:pt x="48" y="538"/>
                  <a:pt x="47" y="538"/>
                </a:cubicBezTo>
                <a:cubicBezTo>
                  <a:pt x="47" y="539"/>
                  <a:pt x="48" y="540"/>
                  <a:pt x="48" y="540"/>
                </a:cubicBezTo>
                <a:cubicBezTo>
                  <a:pt x="49" y="541"/>
                  <a:pt x="48" y="542"/>
                  <a:pt x="49" y="543"/>
                </a:cubicBezTo>
                <a:cubicBezTo>
                  <a:pt x="48" y="543"/>
                  <a:pt x="48" y="543"/>
                  <a:pt x="48" y="543"/>
                </a:cubicBezTo>
                <a:cubicBezTo>
                  <a:pt x="48" y="543"/>
                  <a:pt x="48" y="543"/>
                  <a:pt x="48" y="543"/>
                </a:cubicBezTo>
                <a:cubicBezTo>
                  <a:pt x="47" y="543"/>
                  <a:pt x="47" y="543"/>
                  <a:pt x="47" y="543"/>
                </a:cubicBezTo>
                <a:cubicBezTo>
                  <a:pt x="47" y="543"/>
                  <a:pt x="47" y="543"/>
                  <a:pt x="47" y="543"/>
                </a:cubicBezTo>
                <a:cubicBezTo>
                  <a:pt x="47" y="544"/>
                  <a:pt x="48" y="544"/>
                  <a:pt x="48" y="545"/>
                </a:cubicBezTo>
                <a:cubicBezTo>
                  <a:pt x="47" y="545"/>
                  <a:pt x="47" y="545"/>
                  <a:pt x="46" y="545"/>
                </a:cubicBezTo>
                <a:cubicBezTo>
                  <a:pt x="47" y="546"/>
                  <a:pt x="47" y="546"/>
                  <a:pt x="47" y="546"/>
                </a:cubicBezTo>
                <a:cubicBezTo>
                  <a:pt x="47" y="547"/>
                  <a:pt x="47" y="548"/>
                  <a:pt x="46" y="548"/>
                </a:cubicBezTo>
                <a:cubicBezTo>
                  <a:pt x="46" y="548"/>
                  <a:pt x="46" y="548"/>
                  <a:pt x="46" y="549"/>
                </a:cubicBezTo>
                <a:cubicBezTo>
                  <a:pt x="46" y="549"/>
                  <a:pt x="46" y="549"/>
                  <a:pt x="46" y="549"/>
                </a:cubicBezTo>
                <a:cubicBezTo>
                  <a:pt x="46" y="549"/>
                  <a:pt x="47" y="548"/>
                  <a:pt x="47" y="548"/>
                </a:cubicBezTo>
                <a:cubicBezTo>
                  <a:pt x="47" y="548"/>
                  <a:pt x="47" y="548"/>
                  <a:pt x="47" y="548"/>
                </a:cubicBezTo>
                <a:cubicBezTo>
                  <a:pt x="47" y="549"/>
                  <a:pt x="47" y="549"/>
                  <a:pt x="47" y="549"/>
                </a:cubicBezTo>
                <a:cubicBezTo>
                  <a:pt x="47" y="550"/>
                  <a:pt x="47" y="551"/>
                  <a:pt x="48" y="551"/>
                </a:cubicBezTo>
                <a:cubicBezTo>
                  <a:pt x="48" y="552"/>
                  <a:pt x="47" y="552"/>
                  <a:pt x="47" y="553"/>
                </a:cubicBezTo>
                <a:cubicBezTo>
                  <a:pt x="47" y="555"/>
                  <a:pt x="48" y="555"/>
                  <a:pt x="47" y="556"/>
                </a:cubicBezTo>
                <a:cubicBezTo>
                  <a:pt x="47" y="557"/>
                  <a:pt x="47" y="557"/>
                  <a:pt x="47" y="557"/>
                </a:cubicBezTo>
                <a:cubicBezTo>
                  <a:pt x="47" y="558"/>
                  <a:pt x="47" y="558"/>
                  <a:pt x="47" y="558"/>
                </a:cubicBezTo>
                <a:cubicBezTo>
                  <a:pt x="47" y="559"/>
                  <a:pt x="46" y="560"/>
                  <a:pt x="46" y="560"/>
                </a:cubicBezTo>
                <a:cubicBezTo>
                  <a:pt x="46" y="561"/>
                  <a:pt x="46" y="562"/>
                  <a:pt x="46" y="563"/>
                </a:cubicBezTo>
                <a:cubicBezTo>
                  <a:pt x="46" y="563"/>
                  <a:pt x="46" y="563"/>
                  <a:pt x="46" y="563"/>
                </a:cubicBezTo>
                <a:cubicBezTo>
                  <a:pt x="46" y="564"/>
                  <a:pt x="46" y="564"/>
                  <a:pt x="46" y="564"/>
                </a:cubicBezTo>
                <a:cubicBezTo>
                  <a:pt x="46" y="564"/>
                  <a:pt x="46" y="564"/>
                  <a:pt x="46" y="564"/>
                </a:cubicBezTo>
                <a:cubicBezTo>
                  <a:pt x="45" y="565"/>
                  <a:pt x="46" y="566"/>
                  <a:pt x="45" y="566"/>
                </a:cubicBezTo>
                <a:cubicBezTo>
                  <a:pt x="45" y="567"/>
                  <a:pt x="45" y="567"/>
                  <a:pt x="46" y="568"/>
                </a:cubicBezTo>
                <a:cubicBezTo>
                  <a:pt x="46" y="568"/>
                  <a:pt x="46" y="568"/>
                  <a:pt x="46" y="568"/>
                </a:cubicBezTo>
                <a:cubicBezTo>
                  <a:pt x="46" y="568"/>
                  <a:pt x="46" y="568"/>
                  <a:pt x="46" y="568"/>
                </a:cubicBezTo>
                <a:cubicBezTo>
                  <a:pt x="46" y="568"/>
                  <a:pt x="46" y="568"/>
                  <a:pt x="46" y="567"/>
                </a:cubicBezTo>
                <a:cubicBezTo>
                  <a:pt x="47" y="567"/>
                  <a:pt x="47" y="567"/>
                  <a:pt x="47" y="567"/>
                </a:cubicBezTo>
                <a:cubicBezTo>
                  <a:pt x="47" y="567"/>
                  <a:pt x="47" y="567"/>
                  <a:pt x="47" y="566"/>
                </a:cubicBezTo>
                <a:cubicBezTo>
                  <a:pt x="47" y="566"/>
                  <a:pt x="47" y="566"/>
                  <a:pt x="47" y="566"/>
                </a:cubicBezTo>
                <a:cubicBezTo>
                  <a:pt x="47" y="567"/>
                  <a:pt x="48" y="567"/>
                  <a:pt x="48" y="568"/>
                </a:cubicBezTo>
                <a:cubicBezTo>
                  <a:pt x="48" y="569"/>
                  <a:pt x="48" y="569"/>
                  <a:pt x="48" y="570"/>
                </a:cubicBezTo>
                <a:cubicBezTo>
                  <a:pt x="47" y="571"/>
                  <a:pt x="48" y="572"/>
                  <a:pt x="48" y="572"/>
                </a:cubicBezTo>
                <a:cubicBezTo>
                  <a:pt x="48" y="573"/>
                  <a:pt x="48" y="573"/>
                  <a:pt x="48" y="574"/>
                </a:cubicBezTo>
                <a:cubicBezTo>
                  <a:pt x="48" y="574"/>
                  <a:pt x="48" y="574"/>
                  <a:pt x="48" y="574"/>
                </a:cubicBezTo>
                <a:cubicBezTo>
                  <a:pt x="48" y="575"/>
                  <a:pt x="48" y="575"/>
                  <a:pt x="48" y="575"/>
                </a:cubicBezTo>
                <a:cubicBezTo>
                  <a:pt x="48" y="576"/>
                  <a:pt x="48" y="576"/>
                  <a:pt x="48" y="577"/>
                </a:cubicBezTo>
                <a:cubicBezTo>
                  <a:pt x="49" y="577"/>
                  <a:pt x="49" y="577"/>
                  <a:pt x="49" y="577"/>
                </a:cubicBezTo>
                <a:cubicBezTo>
                  <a:pt x="49" y="578"/>
                  <a:pt x="49" y="579"/>
                  <a:pt x="48" y="580"/>
                </a:cubicBezTo>
                <a:cubicBezTo>
                  <a:pt x="47" y="580"/>
                  <a:pt x="47" y="580"/>
                  <a:pt x="47" y="579"/>
                </a:cubicBezTo>
                <a:cubicBezTo>
                  <a:pt x="46" y="579"/>
                  <a:pt x="46" y="579"/>
                  <a:pt x="46" y="580"/>
                </a:cubicBezTo>
                <a:cubicBezTo>
                  <a:pt x="45" y="580"/>
                  <a:pt x="46" y="582"/>
                  <a:pt x="46" y="582"/>
                </a:cubicBezTo>
                <a:cubicBezTo>
                  <a:pt x="47" y="582"/>
                  <a:pt x="46" y="582"/>
                  <a:pt x="47" y="582"/>
                </a:cubicBezTo>
                <a:cubicBezTo>
                  <a:pt x="47" y="582"/>
                  <a:pt x="47" y="582"/>
                  <a:pt x="47" y="583"/>
                </a:cubicBezTo>
                <a:cubicBezTo>
                  <a:pt x="47" y="582"/>
                  <a:pt x="47" y="582"/>
                  <a:pt x="48" y="582"/>
                </a:cubicBezTo>
                <a:cubicBezTo>
                  <a:pt x="47" y="581"/>
                  <a:pt x="47" y="581"/>
                  <a:pt x="46" y="581"/>
                </a:cubicBezTo>
                <a:cubicBezTo>
                  <a:pt x="46" y="581"/>
                  <a:pt x="46" y="581"/>
                  <a:pt x="46" y="580"/>
                </a:cubicBezTo>
                <a:cubicBezTo>
                  <a:pt x="46" y="580"/>
                  <a:pt x="46" y="580"/>
                  <a:pt x="46" y="580"/>
                </a:cubicBezTo>
                <a:cubicBezTo>
                  <a:pt x="47" y="580"/>
                  <a:pt x="47" y="580"/>
                  <a:pt x="47" y="580"/>
                </a:cubicBezTo>
                <a:cubicBezTo>
                  <a:pt x="47" y="580"/>
                  <a:pt x="47" y="580"/>
                  <a:pt x="47" y="580"/>
                </a:cubicBezTo>
                <a:cubicBezTo>
                  <a:pt x="47" y="580"/>
                  <a:pt x="47" y="581"/>
                  <a:pt x="47" y="580"/>
                </a:cubicBezTo>
                <a:cubicBezTo>
                  <a:pt x="48" y="580"/>
                  <a:pt x="48" y="581"/>
                  <a:pt x="49" y="581"/>
                </a:cubicBezTo>
                <a:cubicBezTo>
                  <a:pt x="48" y="581"/>
                  <a:pt x="49" y="581"/>
                  <a:pt x="48" y="581"/>
                </a:cubicBezTo>
                <a:cubicBezTo>
                  <a:pt x="48" y="582"/>
                  <a:pt x="51" y="583"/>
                  <a:pt x="50" y="584"/>
                </a:cubicBezTo>
                <a:cubicBezTo>
                  <a:pt x="50" y="586"/>
                  <a:pt x="51" y="584"/>
                  <a:pt x="51" y="586"/>
                </a:cubicBezTo>
                <a:cubicBezTo>
                  <a:pt x="50" y="586"/>
                  <a:pt x="50" y="586"/>
                  <a:pt x="50" y="586"/>
                </a:cubicBezTo>
                <a:cubicBezTo>
                  <a:pt x="50" y="586"/>
                  <a:pt x="50" y="586"/>
                  <a:pt x="50" y="586"/>
                </a:cubicBezTo>
                <a:cubicBezTo>
                  <a:pt x="50" y="587"/>
                  <a:pt x="50" y="587"/>
                  <a:pt x="51" y="587"/>
                </a:cubicBezTo>
                <a:cubicBezTo>
                  <a:pt x="51" y="587"/>
                  <a:pt x="51" y="587"/>
                  <a:pt x="51" y="587"/>
                </a:cubicBezTo>
                <a:cubicBezTo>
                  <a:pt x="50" y="587"/>
                  <a:pt x="50" y="587"/>
                  <a:pt x="50" y="588"/>
                </a:cubicBezTo>
                <a:cubicBezTo>
                  <a:pt x="50" y="588"/>
                  <a:pt x="50" y="589"/>
                  <a:pt x="50" y="590"/>
                </a:cubicBezTo>
                <a:cubicBezTo>
                  <a:pt x="50" y="590"/>
                  <a:pt x="50" y="590"/>
                  <a:pt x="50" y="590"/>
                </a:cubicBezTo>
                <a:cubicBezTo>
                  <a:pt x="50" y="590"/>
                  <a:pt x="49" y="593"/>
                  <a:pt x="49" y="593"/>
                </a:cubicBezTo>
                <a:cubicBezTo>
                  <a:pt x="49" y="594"/>
                  <a:pt x="50" y="593"/>
                  <a:pt x="50" y="593"/>
                </a:cubicBezTo>
                <a:cubicBezTo>
                  <a:pt x="50" y="593"/>
                  <a:pt x="50" y="593"/>
                  <a:pt x="50" y="593"/>
                </a:cubicBezTo>
                <a:cubicBezTo>
                  <a:pt x="50" y="594"/>
                  <a:pt x="50" y="595"/>
                  <a:pt x="49" y="595"/>
                </a:cubicBezTo>
                <a:cubicBezTo>
                  <a:pt x="49" y="595"/>
                  <a:pt x="49" y="595"/>
                  <a:pt x="49" y="595"/>
                </a:cubicBezTo>
                <a:cubicBezTo>
                  <a:pt x="49" y="595"/>
                  <a:pt x="48" y="596"/>
                  <a:pt x="47" y="595"/>
                </a:cubicBezTo>
                <a:cubicBezTo>
                  <a:pt x="47" y="595"/>
                  <a:pt x="47" y="595"/>
                  <a:pt x="47" y="595"/>
                </a:cubicBezTo>
                <a:cubicBezTo>
                  <a:pt x="47" y="596"/>
                  <a:pt x="47" y="597"/>
                  <a:pt x="47" y="597"/>
                </a:cubicBezTo>
                <a:cubicBezTo>
                  <a:pt x="47" y="597"/>
                  <a:pt x="48" y="597"/>
                  <a:pt x="48" y="597"/>
                </a:cubicBezTo>
                <a:cubicBezTo>
                  <a:pt x="48" y="597"/>
                  <a:pt x="48" y="597"/>
                  <a:pt x="48" y="597"/>
                </a:cubicBezTo>
                <a:cubicBezTo>
                  <a:pt x="48" y="598"/>
                  <a:pt x="48" y="598"/>
                  <a:pt x="48" y="598"/>
                </a:cubicBezTo>
                <a:cubicBezTo>
                  <a:pt x="48" y="599"/>
                  <a:pt x="47" y="598"/>
                  <a:pt x="48" y="599"/>
                </a:cubicBezTo>
                <a:cubicBezTo>
                  <a:pt x="48" y="599"/>
                  <a:pt x="48" y="599"/>
                  <a:pt x="48" y="599"/>
                </a:cubicBezTo>
                <a:cubicBezTo>
                  <a:pt x="49" y="600"/>
                  <a:pt x="48" y="600"/>
                  <a:pt x="49" y="601"/>
                </a:cubicBezTo>
                <a:cubicBezTo>
                  <a:pt x="49" y="601"/>
                  <a:pt x="49" y="601"/>
                  <a:pt x="49" y="601"/>
                </a:cubicBezTo>
                <a:cubicBezTo>
                  <a:pt x="49" y="601"/>
                  <a:pt x="49" y="601"/>
                  <a:pt x="49" y="601"/>
                </a:cubicBezTo>
                <a:cubicBezTo>
                  <a:pt x="49" y="600"/>
                  <a:pt x="48" y="599"/>
                  <a:pt x="49" y="598"/>
                </a:cubicBezTo>
                <a:cubicBezTo>
                  <a:pt x="49" y="597"/>
                  <a:pt x="49" y="597"/>
                  <a:pt x="48" y="597"/>
                </a:cubicBezTo>
                <a:cubicBezTo>
                  <a:pt x="48" y="597"/>
                  <a:pt x="48" y="596"/>
                  <a:pt x="49" y="596"/>
                </a:cubicBezTo>
                <a:cubicBezTo>
                  <a:pt x="49" y="596"/>
                  <a:pt x="50" y="596"/>
                  <a:pt x="50" y="595"/>
                </a:cubicBezTo>
                <a:cubicBezTo>
                  <a:pt x="50" y="595"/>
                  <a:pt x="50" y="595"/>
                  <a:pt x="50" y="594"/>
                </a:cubicBezTo>
                <a:cubicBezTo>
                  <a:pt x="52" y="595"/>
                  <a:pt x="51" y="596"/>
                  <a:pt x="51" y="597"/>
                </a:cubicBezTo>
                <a:cubicBezTo>
                  <a:pt x="51" y="597"/>
                  <a:pt x="51" y="597"/>
                  <a:pt x="51" y="597"/>
                </a:cubicBezTo>
                <a:cubicBezTo>
                  <a:pt x="51" y="598"/>
                  <a:pt x="51" y="598"/>
                  <a:pt x="51" y="598"/>
                </a:cubicBezTo>
                <a:cubicBezTo>
                  <a:pt x="51" y="600"/>
                  <a:pt x="51" y="600"/>
                  <a:pt x="51" y="602"/>
                </a:cubicBezTo>
                <a:cubicBezTo>
                  <a:pt x="51" y="602"/>
                  <a:pt x="51" y="602"/>
                  <a:pt x="51" y="602"/>
                </a:cubicBezTo>
                <a:cubicBezTo>
                  <a:pt x="51" y="603"/>
                  <a:pt x="51" y="603"/>
                  <a:pt x="51" y="603"/>
                </a:cubicBezTo>
                <a:cubicBezTo>
                  <a:pt x="51" y="604"/>
                  <a:pt x="51" y="604"/>
                  <a:pt x="51" y="604"/>
                </a:cubicBezTo>
                <a:cubicBezTo>
                  <a:pt x="52" y="604"/>
                  <a:pt x="52" y="603"/>
                  <a:pt x="52" y="603"/>
                </a:cubicBezTo>
                <a:cubicBezTo>
                  <a:pt x="52" y="603"/>
                  <a:pt x="52" y="604"/>
                  <a:pt x="53" y="604"/>
                </a:cubicBezTo>
                <a:cubicBezTo>
                  <a:pt x="53" y="605"/>
                  <a:pt x="52" y="605"/>
                  <a:pt x="53" y="606"/>
                </a:cubicBezTo>
                <a:cubicBezTo>
                  <a:pt x="53" y="606"/>
                  <a:pt x="53" y="606"/>
                  <a:pt x="52" y="606"/>
                </a:cubicBezTo>
                <a:cubicBezTo>
                  <a:pt x="52" y="606"/>
                  <a:pt x="52" y="607"/>
                  <a:pt x="52" y="607"/>
                </a:cubicBezTo>
                <a:cubicBezTo>
                  <a:pt x="53" y="607"/>
                  <a:pt x="52" y="607"/>
                  <a:pt x="53" y="607"/>
                </a:cubicBezTo>
                <a:cubicBezTo>
                  <a:pt x="53" y="608"/>
                  <a:pt x="53" y="608"/>
                  <a:pt x="53" y="608"/>
                </a:cubicBezTo>
                <a:cubicBezTo>
                  <a:pt x="53" y="608"/>
                  <a:pt x="53" y="608"/>
                  <a:pt x="53" y="609"/>
                </a:cubicBezTo>
                <a:cubicBezTo>
                  <a:pt x="53" y="609"/>
                  <a:pt x="53" y="610"/>
                  <a:pt x="53" y="611"/>
                </a:cubicBezTo>
                <a:cubicBezTo>
                  <a:pt x="54" y="612"/>
                  <a:pt x="54" y="612"/>
                  <a:pt x="54" y="614"/>
                </a:cubicBezTo>
                <a:cubicBezTo>
                  <a:pt x="54" y="614"/>
                  <a:pt x="54" y="614"/>
                  <a:pt x="55" y="614"/>
                </a:cubicBezTo>
                <a:cubicBezTo>
                  <a:pt x="55" y="615"/>
                  <a:pt x="56" y="615"/>
                  <a:pt x="56" y="616"/>
                </a:cubicBezTo>
                <a:cubicBezTo>
                  <a:pt x="56" y="617"/>
                  <a:pt x="56" y="618"/>
                  <a:pt x="55" y="618"/>
                </a:cubicBezTo>
                <a:cubicBezTo>
                  <a:pt x="55" y="619"/>
                  <a:pt x="56" y="620"/>
                  <a:pt x="56" y="620"/>
                </a:cubicBezTo>
                <a:cubicBezTo>
                  <a:pt x="57" y="621"/>
                  <a:pt x="57" y="621"/>
                  <a:pt x="58" y="621"/>
                </a:cubicBezTo>
                <a:cubicBezTo>
                  <a:pt x="58" y="620"/>
                  <a:pt x="58" y="620"/>
                  <a:pt x="58" y="620"/>
                </a:cubicBezTo>
                <a:cubicBezTo>
                  <a:pt x="58" y="620"/>
                  <a:pt x="59" y="620"/>
                  <a:pt x="59" y="619"/>
                </a:cubicBezTo>
                <a:cubicBezTo>
                  <a:pt x="59" y="620"/>
                  <a:pt x="59" y="620"/>
                  <a:pt x="59" y="620"/>
                </a:cubicBezTo>
                <a:cubicBezTo>
                  <a:pt x="59" y="620"/>
                  <a:pt x="59" y="620"/>
                  <a:pt x="59" y="620"/>
                </a:cubicBezTo>
                <a:cubicBezTo>
                  <a:pt x="59" y="621"/>
                  <a:pt x="58" y="620"/>
                  <a:pt x="58" y="622"/>
                </a:cubicBezTo>
                <a:cubicBezTo>
                  <a:pt x="57" y="622"/>
                  <a:pt x="57" y="622"/>
                  <a:pt x="56" y="621"/>
                </a:cubicBezTo>
                <a:cubicBezTo>
                  <a:pt x="56" y="621"/>
                  <a:pt x="56" y="621"/>
                  <a:pt x="56" y="621"/>
                </a:cubicBezTo>
                <a:cubicBezTo>
                  <a:pt x="56" y="621"/>
                  <a:pt x="56" y="621"/>
                  <a:pt x="56" y="622"/>
                </a:cubicBezTo>
                <a:cubicBezTo>
                  <a:pt x="57" y="622"/>
                  <a:pt x="57" y="622"/>
                  <a:pt x="58" y="622"/>
                </a:cubicBezTo>
                <a:cubicBezTo>
                  <a:pt x="58" y="622"/>
                  <a:pt x="59" y="621"/>
                  <a:pt x="59" y="621"/>
                </a:cubicBezTo>
                <a:cubicBezTo>
                  <a:pt x="59" y="621"/>
                  <a:pt x="59" y="621"/>
                  <a:pt x="59" y="621"/>
                </a:cubicBezTo>
                <a:cubicBezTo>
                  <a:pt x="59" y="621"/>
                  <a:pt x="59" y="621"/>
                  <a:pt x="59" y="621"/>
                </a:cubicBezTo>
                <a:cubicBezTo>
                  <a:pt x="59" y="622"/>
                  <a:pt x="59" y="622"/>
                  <a:pt x="59" y="622"/>
                </a:cubicBezTo>
                <a:cubicBezTo>
                  <a:pt x="59" y="622"/>
                  <a:pt x="59" y="622"/>
                  <a:pt x="59" y="622"/>
                </a:cubicBezTo>
                <a:cubicBezTo>
                  <a:pt x="59" y="623"/>
                  <a:pt x="59" y="623"/>
                  <a:pt x="59" y="623"/>
                </a:cubicBezTo>
                <a:cubicBezTo>
                  <a:pt x="59" y="622"/>
                  <a:pt x="58" y="625"/>
                  <a:pt x="58" y="625"/>
                </a:cubicBezTo>
                <a:cubicBezTo>
                  <a:pt x="58" y="626"/>
                  <a:pt x="59" y="626"/>
                  <a:pt x="59" y="626"/>
                </a:cubicBezTo>
                <a:cubicBezTo>
                  <a:pt x="59" y="627"/>
                  <a:pt x="59" y="627"/>
                  <a:pt x="58" y="627"/>
                </a:cubicBezTo>
                <a:cubicBezTo>
                  <a:pt x="58" y="628"/>
                  <a:pt x="58" y="628"/>
                  <a:pt x="58" y="628"/>
                </a:cubicBezTo>
                <a:cubicBezTo>
                  <a:pt x="59" y="628"/>
                  <a:pt x="60" y="629"/>
                  <a:pt x="61" y="629"/>
                </a:cubicBezTo>
                <a:cubicBezTo>
                  <a:pt x="61" y="628"/>
                  <a:pt x="61" y="628"/>
                  <a:pt x="61" y="627"/>
                </a:cubicBezTo>
                <a:cubicBezTo>
                  <a:pt x="61" y="627"/>
                  <a:pt x="61" y="627"/>
                  <a:pt x="61" y="627"/>
                </a:cubicBezTo>
                <a:cubicBezTo>
                  <a:pt x="62" y="627"/>
                  <a:pt x="62" y="627"/>
                  <a:pt x="62" y="627"/>
                </a:cubicBezTo>
                <a:cubicBezTo>
                  <a:pt x="62" y="628"/>
                  <a:pt x="62" y="627"/>
                  <a:pt x="62" y="628"/>
                </a:cubicBezTo>
                <a:cubicBezTo>
                  <a:pt x="62" y="628"/>
                  <a:pt x="62" y="629"/>
                  <a:pt x="62" y="629"/>
                </a:cubicBezTo>
                <a:cubicBezTo>
                  <a:pt x="62" y="630"/>
                  <a:pt x="62" y="629"/>
                  <a:pt x="61" y="629"/>
                </a:cubicBezTo>
                <a:cubicBezTo>
                  <a:pt x="61" y="629"/>
                  <a:pt x="61" y="629"/>
                  <a:pt x="61" y="629"/>
                </a:cubicBezTo>
                <a:cubicBezTo>
                  <a:pt x="61" y="629"/>
                  <a:pt x="61" y="629"/>
                  <a:pt x="61" y="629"/>
                </a:cubicBezTo>
                <a:cubicBezTo>
                  <a:pt x="61" y="629"/>
                  <a:pt x="61" y="629"/>
                  <a:pt x="61" y="629"/>
                </a:cubicBezTo>
                <a:cubicBezTo>
                  <a:pt x="62" y="630"/>
                  <a:pt x="62" y="630"/>
                  <a:pt x="62" y="630"/>
                </a:cubicBezTo>
                <a:cubicBezTo>
                  <a:pt x="62" y="629"/>
                  <a:pt x="62" y="629"/>
                  <a:pt x="62" y="629"/>
                </a:cubicBezTo>
                <a:cubicBezTo>
                  <a:pt x="63" y="629"/>
                  <a:pt x="63" y="629"/>
                  <a:pt x="63" y="629"/>
                </a:cubicBezTo>
                <a:cubicBezTo>
                  <a:pt x="63" y="630"/>
                  <a:pt x="63" y="630"/>
                  <a:pt x="63" y="630"/>
                </a:cubicBezTo>
                <a:cubicBezTo>
                  <a:pt x="63" y="631"/>
                  <a:pt x="63" y="631"/>
                  <a:pt x="63" y="631"/>
                </a:cubicBezTo>
                <a:cubicBezTo>
                  <a:pt x="63" y="631"/>
                  <a:pt x="63" y="631"/>
                  <a:pt x="63" y="631"/>
                </a:cubicBezTo>
                <a:cubicBezTo>
                  <a:pt x="62" y="631"/>
                  <a:pt x="62" y="631"/>
                  <a:pt x="61" y="631"/>
                </a:cubicBezTo>
                <a:cubicBezTo>
                  <a:pt x="61" y="632"/>
                  <a:pt x="61" y="632"/>
                  <a:pt x="61" y="632"/>
                </a:cubicBezTo>
                <a:cubicBezTo>
                  <a:pt x="62" y="632"/>
                  <a:pt x="62" y="632"/>
                  <a:pt x="62" y="632"/>
                </a:cubicBezTo>
                <a:cubicBezTo>
                  <a:pt x="62" y="632"/>
                  <a:pt x="62" y="632"/>
                  <a:pt x="63" y="632"/>
                </a:cubicBezTo>
                <a:cubicBezTo>
                  <a:pt x="63" y="632"/>
                  <a:pt x="63" y="632"/>
                  <a:pt x="63" y="632"/>
                </a:cubicBezTo>
                <a:cubicBezTo>
                  <a:pt x="63" y="633"/>
                  <a:pt x="63" y="633"/>
                  <a:pt x="62" y="633"/>
                </a:cubicBezTo>
                <a:cubicBezTo>
                  <a:pt x="62" y="634"/>
                  <a:pt x="63" y="634"/>
                  <a:pt x="63" y="635"/>
                </a:cubicBezTo>
                <a:cubicBezTo>
                  <a:pt x="63" y="635"/>
                  <a:pt x="63" y="636"/>
                  <a:pt x="63" y="636"/>
                </a:cubicBezTo>
                <a:cubicBezTo>
                  <a:pt x="63" y="636"/>
                  <a:pt x="63" y="637"/>
                  <a:pt x="64" y="637"/>
                </a:cubicBezTo>
                <a:cubicBezTo>
                  <a:pt x="64" y="637"/>
                  <a:pt x="64" y="637"/>
                  <a:pt x="65" y="637"/>
                </a:cubicBezTo>
                <a:cubicBezTo>
                  <a:pt x="65" y="637"/>
                  <a:pt x="65" y="637"/>
                  <a:pt x="65" y="637"/>
                </a:cubicBezTo>
                <a:cubicBezTo>
                  <a:pt x="65" y="637"/>
                  <a:pt x="65" y="637"/>
                  <a:pt x="65" y="637"/>
                </a:cubicBezTo>
                <a:cubicBezTo>
                  <a:pt x="65" y="638"/>
                  <a:pt x="65" y="637"/>
                  <a:pt x="64" y="638"/>
                </a:cubicBezTo>
                <a:cubicBezTo>
                  <a:pt x="65" y="638"/>
                  <a:pt x="65" y="639"/>
                  <a:pt x="65" y="640"/>
                </a:cubicBezTo>
                <a:cubicBezTo>
                  <a:pt x="65" y="640"/>
                  <a:pt x="65" y="640"/>
                  <a:pt x="65" y="640"/>
                </a:cubicBezTo>
                <a:cubicBezTo>
                  <a:pt x="66" y="640"/>
                  <a:pt x="66" y="640"/>
                  <a:pt x="66" y="640"/>
                </a:cubicBezTo>
                <a:cubicBezTo>
                  <a:pt x="66" y="639"/>
                  <a:pt x="66" y="639"/>
                  <a:pt x="67" y="639"/>
                </a:cubicBezTo>
                <a:cubicBezTo>
                  <a:pt x="67" y="638"/>
                  <a:pt x="67" y="639"/>
                  <a:pt x="67" y="639"/>
                </a:cubicBezTo>
                <a:cubicBezTo>
                  <a:pt x="70" y="640"/>
                  <a:pt x="69" y="640"/>
                  <a:pt x="70" y="642"/>
                </a:cubicBezTo>
                <a:cubicBezTo>
                  <a:pt x="70" y="642"/>
                  <a:pt x="70" y="642"/>
                  <a:pt x="70" y="642"/>
                </a:cubicBezTo>
                <a:cubicBezTo>
                  <a:pt x="70" y="642"/>
                  <a:pt x="70" y="642"/>
                  <a:pt x="70" y="642"/>
                </a:cubicBezTo>
                <a:cubicBezTo>
                  <a:pt x="70" y="642"/>
                  <a:pt x="70" y="642"/>
                  <a:pt x="69" y="641"/>
                </a:cubicBezTo>
                <a:cubicBezTo>
                  <a:pt x="69" y="642"/>
                  <a:pt x="70" y="643"/>
                  <a:pt x="69" y="643"/>
                </a:cubicBezTo>
                <a:cubicBezTo>
                  <a:pt x="69" y="644"/>
                  <a:pt x="69" y="643"/>
                  <a:pt x="69" y="644"/>
                </a:cubicBezTo>
                <a:cubicBezTo>
                  <a:pt x="69" y="644"/>
                  <a:pt x="70" y="645"/>
                  <a:pt x="70" y="645"/>
                </a:cubicBezTo>
                <a:cubicBezTo>
                  <a:pt x="70" y="646"/>
                  <a:pt x="70" y="646"/>
                  <a:pt x="70" y="646"/>
                </a:cubicBezTo>
                <a:cubicBezTo>
                  <a:pt x="70" y="646"/>
                  <a:pt x="71" y="646"/>
                  <a:pt x="71" y="647"/>
                </a:cubicBezTo>
                <a:cubicBezTo>
                  <a:pt x="72" y="647"/>
                  <a:pt x="72" y="647"/>
                  <a:pt x="72" y="647"/>
                </a:cubicBezTo>
                <a:cubicBezTo>
                  <a:pt x="71" y="647"/>
                  <a:pt x="71" y="647"/>
                  <a:pt x="71" y="646"/>
                </a:cubicBezTo>
                <a:cubicBezTo>
                  <a:pt x="71" y="646"/>
                  <a:pt x="71" y="646"/>
                  <a:pt x="72" y="646"/>
                </a:cubicBezTo>
                <a:cubicBezTo>
                  <a:pt x="72" y="646"/>
                  <a:pt x="72" y="646"/>
                  <a:pt x="72" y="645"/>
                </a:cubicBezTo>
                <a:cubicBezTo>
                  <a:pt x="72" y="646"/>
                  <a:pt x="72" y="646"/>
                  <a:pt x="73" y="646"/>
                </a:cubicBezTo>
                <a:cubicBezTo>
                  <a:pt x="73" y="646"/>
                  <a:pt x="73" y="646"/>
                  <a:pt x="73" y="645"/>
                </a:cubicBezTo>
                <a:cubicBezTo>
                  <a:pt x="73" y="645"/>
                  <a:pt x="73" y="645"/>
                  <a:pt x="72" y="645"/>
                </a:cubicBezTo>
                <a:cubicBezTo>
                  <a:pt x="72" y="644"/>
                  <a:pt x="72" y="644"/>
                  <a:pt x="71" y="643"/>
                </a:cubicBezTo>
                <a:cubicBezTo>
                  <a:pt x="71" y="642"/>
                  <a:pt x="72" y="642"/>
                  <a:pt x="72" y="641"/>
                </a:cubicBezTo>
                <a:cubicBezTo>
                  <a:pt x="72" y="640"/>
                  <a:pt x="72" y="641"/>
                  <a:pt x="72" y="640"/>
                </a:cubicBezTo>
                <a:cubicBezTo>
                  <a:pt x="73" y="641"/>
                  <a:pt x="73" y="641"/>
                  <a:pt x="73" y="642"/>
                </a:cubicBezTo>
                <a:cubicBezTo>
                  <a:pt x="74" y="642"/>
                  <a:pt x="74" y="642"/>
                  <a:pt x="74" y="642"/>
                </a:cubicBezTo>
                <a:cubicBezTo>
                  <a:pt x="74" y="642"/>
                  <a:pt x="75" y="643"/>
                  <a:pt x="75" y="644"/>
                </a:cubicBezTo>
                <a:cubicBezTo>
                  <a:pt x="75" y="644"/>
                  <a:pt x="75" y="644"/>
                  <a:pt x="75" y="644"/>
                </a:cubicBezTo>
                <a:cubicBezTo>
                  <a:pt x="75" y="645"/>
                  <a:pt x="75" y="646"/>
                  <a:pt x="76" y="647"/>
                </a:cubicBezTo>
                <a:cubicBezTo>
                  <a:pt x="75" y="647"/>
                  <a:pt x="75" y="647"/>
                  <a:pt x="75" y="647"/>
                </a:cubicBezTo>
                <a:cubicBezTo>
                  <a:pt x="75" y="648"/>
                  <a:pt x="75" y="648"/>
                  <a:pt x="75" y="648"/>
                </a:cubicBezTo>
                <a:cubicBezTo>
                  <a:pt x="75" y="647"/>
                  <a:pt x="75" y="647"/>
                  <a:pt x="75" y="646"/>
                </a:cubicBezTo>
                <a:cubicBezTo>
                  <a:pt x="75" y="646"/>
                  <a:pt x="74" y="645"/>
                  <a:pt x="74" y="645"/>
                </a:cubicBezTo>
                <a:cubicBezTo>
                  <a:pt x="74" y="645"/>
                  <a:pt x="74" y="645"/>
                  <a:pt x="74" y="645"/>
                </a:cubicBezTo>
                <a:cubicBezTo>
                  <a:pt x="74" y="645"/>
                  <a:pt x="74" y="645"/>
                  <a:pt x="74" y="645"/>
                </a:cubicBezTo>
                <a:cubicBezTo>
                  <a:pt x="74" y="646"/>
                  <a:pt x="73" y="647"/>
                  <a:pt x="74" y="648"/>
                </a:cubicBezTo>
                <a:cubicBezTo>
                  <a:pt x="74" y="648"/>
                  <a:pt x="75" y="648"/>
                  <a:pt x="76" y="648"/>
                </a:cubicBezTo>
                <a:cubicBezTo>
                  <a:pt x="75" y="649"/>
                  <a:pt x="75" y="650"/>
                  <a:pt x="75" y="651"/>
                </a:cubicBezTo>
                <a:cubicBezTo>
                  <a:pt x="75" y="651"/>
                  <a:pt x="75" y="651"/>
                  <a:pt x="75" y="651"/>
                </a:cubicBezTo>
                <a:cubicBezTo>
                  <a:pt x="75" y="651"/>
                  <a:pt x="75" y="651"/>
                  <a:pt x="75" y="651"/>
                </a:cubicBezTo>
                <a:cubicBezTo>
                  <a:pt x="75" y="651"/>
                  <a:pt x="75" y="651"/>
                  <a:pt x="76" y="651"/>
                </a:cubicBezTo>
                <a:cubicBezTo>
                  <a:pt x="76" y="652"/>
                  <a:pt x="76" y="653"/>
                  <a:pt x="76" y="654"/>
                </a:cubicBezTo>
                <a:cubicBezTo>
                  <a:pt x="77" y="654"/>
                  <a:pt x="77" y="654"/>
                  <a:pt x="77" y="654"/>
                </a:cubicBezTo>
                <a:cubicBezTo>
                  <a:pt x="77" y="654"/>
                  <a:pt x="77" y="652"/>
                  <a:pt x="77" y="652"/>
                </a:cubicBezTo>
                <a:cubicBezTo>
                  <a:pt x="77" y="652"/>
                  <a:pt x="78" y="651"/>
                  <a:pt x="78" y="651"/>
                </a:cubicBezTo>
                <a:cubicBezTo>
                  <a:pt x="78" y="651"/>
                  <a:pt x="79" y="651"/>
                  <a:pt x="80" y="651"/>
                </a:cubicBezTo>
                <a:cubicBezTo>
                  <a:pt x="80" y="652"/>
                  <a:pt x="81" y="653"/>
                  <a:pt x="82" y="653"/>
                </a:cubicBezTo>
                <a:cubicBezTo>
                  <a:pt x="82" y="654"/>
                  <a:pt x="81" y="654"/>
                  <a:pt x="81" y="655"/>
                </a:cubicBezTo>
                <a:cubicBezTo>
                  <a:pt x="81" y="655"/>
                  <a:pt x="80" y="655"/>
                  <a:pt x="80" y="655"/>
                </a:cubicBezTo>
                <a:cubicBezTo>
                  <a:pt x="80" y="655"/>
                  <a:pt x="80" y="655"/>
                  <a:pt x="80" y="655"/>
                </a:cubicBezTo>
                <a:cubicBezTo>
                  <a:pt x="79" y="655"/>
                  <a:pt x="79" y="654"/>
                  <a:pt x="79" y="653"/>
                </a:cubicBezTo>
                <a:cubicBezTo>
                  <a:pt x="79" y="654"/>
                  <a:pt x="79" y="654"/>
                  <a:pt x="78" y="654"/>
                </a:cubicBezTo>
                <a:cubicBezTo>
                  <a:pt x="79" y="655"/>
                  <a:pt x="79" y="657"/>
                  <a:pt x="80" y="657"/>
                </a:cubicBezTo>
                <a:cubicBezTo>
                  <a:pt x="80" y="657"/>
                  <a:pt x="79" y="657"/>
                  <a:pt x="79" y="658"/>
                </a:cubicBezTo>
                <a:cubicBezTo>
                  <a:pt x="79" y="658"/>
                  <a:pt x="79" y="658"/>
                  <a:pt x="79" y="659"/>
                </a:cubicBezTo>
                <a:cubicBezTo>
                  <a:pt x="79" y="659"/>
                  <a:pt x="80" y="659"/>
                  <a:pt x="80" y="659"/>
                </a:cubicBezTo>
                <a:cubicBezTo>
                  <a:pt x="80" y="659"/>
                  <a:pt x="80" y="659"/>
                  <a:pt x="80" y="659"/>
                </a:cubicBezTo>
                <a:cubicBezTo>
                  <a:pt x="81" y="659"/>
                  <a:pt x="81" y="659"/>
                  <a:pt x="81" y="659"/>
                </a:cubicBezTo>
                <a:cubicBezTo>
                  <a:pt x="83" y="659"/>
                  <a:pt x="83" y="660"/>
                  <a:pt x="84" y="660"/>
                </a:cubicBezTo>
                <a:cubicBezTo>
                  <a:pt x="84" y="662"/>
                  <a:pt x="84" y="663"/>
                  <a:pt x="84" y="664"/>
                </a:cubicBezTo>
                <a:cubicBezTo>
                  <a:pt x="84" y="665"/>
                  <a:pt x="84" y="664"/>
                  <a:pt x="84" y="665"/>
                </a:cubicBezTo>
                <a:cubicBezTo>
                  <a:pt x="85" y="665"/>
                  <a:pt x="85" y="664"/>
                  <a:pt x="85" y="664"/>
                </a:cubicBezTo>
                <a:cubicBezTo>
                  <a:pt x="85" y="664"/>
                  <a:pt x="86" y="664"/>
                  <a:pt x="86" y="664"/>
                </a:cubicBezTo>
                <a:cubicBezTo>
                  <a:pt x="86" y="663"/>
                  <a:pt x="86" y="663"/>
                  <a:pt x="86" y="663"/>
                </a:cubicBezTo>
                <a:cubicBezTo>
                  <a:pt x="87" y="663"/>
                  <a:pt x="87" y="663"/>
                  <a:pt x="88" y="664"/>
                </a:cubicBezTo>
                <a:cubicBezTo>
                  <a:pt x="88" y="664"/>
                  <a:pt x="88" y="664"/>
                  <a:pt x="87" y="665"/>
                </a:cubicBezTo>
                <a:cubicBezTo>
                  <a:pt x="87" y="665"/>
                  <a:pt x="89" y="667"/>
                  <a:pt x="89" y="667"/>
                </a:cubicBezTo>
                <a:cubicBezTo>
                  <a:pt x="90" y="667"/>
                  <a:pt x="89" y="667"/>
                  <a:pt x="90" y="668"/>
                </a:cubicBezTo>
                <a:cubicBezTo>
                  <a:pt x="90" y="668"/>
                  <a:pt x="90" y="668"/>
                  <a:pt x="89" y="669"/>
                </a:cubicBezTo>
                <a:cubicBezTo>
                  <a:pt x="90" y="669"/>
                  <a:pt x="90" y="669"/>
                  <a:pt x="90" y="669"/>
                </a:cubicBezTo>
                <a:cubicBezTo>
                  <a:pt x="90" y="669"/>
                  <a:pt x="90" y="669"/>
                  <a:pt x="90" y="669"/>
                </a:cubicBezTo>
                <a:cubicBezTo>
                  <a:pt x="90" y="669"/>
                  <a:pt x="90" y="669"/>
                  <a:pt x="90" y="669"/>
                </a:cubicBezTo>
                <a:cubicBezTo>
                  <a:pt x="90" y="669"/>
                  <a:pt x="90" y="669"/>
                  <a:pt x="91" y="668"/>
                </a:cubicBezTo>
                <a:cubicBezTo>
                  <a:pt x="91" y="668"/>
                  <a:pt x="91" y="668"/>
                  <a:pt x="91" y="668"/>
                </a:cubicBezTo>
                <a:cubicBezTo>
                  <a:pt x="92" y="668"/>
                  <a:pt x="92" y="668"/>
                  <a:pt x="92" y="669"/>
                </a:cubicBezTo>
                <a:cubicBezTo>
                  <a:pt x="92" y="669"/>
                  <a:pt x="92" y="669"/>
                  <a:pt x="92" y="669"/>
                </a:cubicBezTo>
                <a:cubicBezTo>
                  <a:pt x="93" y="669"/>
                  <a:pt x="93" y="669"/>
                  <a:pt x="93" y="670"/>
                </a:cubicBezTo>
                <a:cubicBezTo>
                  <a:pt x="93" y="670"/>
                  <a:pt x="93" y="670"/>
                  <a:pt x="94" y="670"/>
                </a:cubicBezTo>
                <a:cubicBezTo>
                  <a:pt x="94" y="671"/>
                  <a:pt x="94" y="672"/>
                  <a:pt x="94" y="673"/>
                </a:cubicBezTo>
                <a:cubicBezTo>
                  <a:pt x="94" y="673"/>
                  <a:pt x="94" y="673"/>
                  <a:pt x="94" y="673"/>
                </a:cubicBezTo>
                <a:cubicBezTo>
                  <a:pt x="95" y="672"/>
                  <a:pt x="94" y="672"/>
                  <a:pt x="94" y="672"/>
                </a:cubicBezTo>
                <a:cubicBezTo>
                  <a:pt x="95" y="672"/>
                  <a:pt x="95" y="672"/>
                  <a:pt x="95" y="673"/>
                </a:cubicBezTo>
                <a:cubicBezTo>
                  <a:pt x="95" y="673"/>
                  <a:pt x="95" y="673"/>
                  <a:pt x="95" y="673"/>
                </a:cubicBezTo>
                <a:cubicBezTo>
                  <a:pt x="95" y="673"/>
                  <a:pt x="95" y="673"/>
                  <a:pt x="96" y="673"/>
                </a:cubicBezTo>
                <a:cubicBezTo>
                  <a:pt x="96" y="673"/>
                  <a:pt x="96" y="673"/>
                  <a:pt x="96" y="674"/>
                </a:cubicBezTo>
                <a:cubicBezTo>
                  <a:pt x="96" y="674"/>
                  <a:pt x="96" y="674"/>
                  <a:pt x="97" y="674"/>
                </a:cubicBezTo>
                <a:cubicBezTo>
                  <a:pt x="97" y="674"/>
                  <a:pt x="97" y="674"/>
                  <a:pt x="97" y="674"/>
                </a:cubicBezTo>
                <a:cubicBezTo>
                  <a:pt x="97" y="673"/>
                  <a:pt x="97" y="673"/>
                  <a:pt x="97" y="673"/>
                </a:cubicBezTo>
                <a:cubicBezTo>
                  <a:pt x="98" y="673"/>
                  <a:pt x="98" y="673"/>
                  <a:pt x="99" y="674"/>
                </a:cubicBezTo>
                <a:cubicBezTo>
                  <a:pt x="100" y="674"/>
                  <a:pt x="99" y="673"/>
                  <a:pt x="100" y="673"/>
                </a:cubicBezTo>
                <a:cubicBezTo>
                  <a:pt x="100" y="673"/>
                  <a:pt x="100" y="673"/>
                  <a:pt x="100" y="673"/>
                </a:cubicBezTo>
                <a:cubicBezTo>
                  <a:pt x="100" y="673"/>
                  <a:pt x="100" y="673"/>
                  <a:pt x="100" y="673"/>
                </a:cubicBezTo>
                <a:cubicBezTo>
                  <a:pt x="100" y="674"/>
                  <a:pt x="100" y="674"/>
                  <a:pt x="100" y="675"/>
                </a:cubicBezTo>
                <a:cubicBezTo>
                  <a:pt x="100" y="675"/>
                  <a:pt x="101" y="675"/>
                  <a:pt x="101" y="674"/>
                </a:cubicBezTo>
                <a:cubicBezTo>
                  <a:pt x="102" y="675"/>
                  <a:pt x="102" y="676"/>
                  <a:pt x="102" y="677"/>
                </a:cubicBezTo>
                <a:cubicBezTo>
                  <a:pt x="103" y="677"/>
                  <a:pt x="103" y="676"/>
                  <a:pt x="103" y="676"/>
                </a:cubicBezTo>
                <a:cubicBezTo>
                  <a:pt x="103" y="677"/>
                  <a:pt x="103" y="677"/>
                  <a:pt x="103" y="678"/>
                </a:cubicBezTo>
                <a:cubicBezTo>
                  <a:pt x="103" y="678"/>
                  <a:pt x="103" y="679"/>
                  <a:pt x="103" y="680"/>
                </a:cubicBezTo>
                <a:cubicBezTo>
                  <a:pt x="103" y="680"/>
                  <a:pt x="103" y="680"/>
                  <a:pt x="103" y="680"/>
                </a:cubicBezTo>
                <a:cubicBezTo>
                  <a:pt x="104" y="680"/>
                  <a:pt x="104" y="680"/>
                  <a:pt x="103" y="681"/>
                </a:cubicBezTo>
                <a:cubicBezTo>
                  <a:pt x="103" y="681"/>
                  <a:pt x="103" y="681"/>
                  <a:pt x="103" y="681"/>
                </a:cubicBezTo>
                <a:cubicBezTo>
                  <a:pt x="103" y="681"/>
                  <a:pt x="103" y="681"/>
                  <a:pt x="103" y="681"/>
                </a:cubicBezTo>
                <a:cubicBezTo>
                  <a:pt x="105" y="681"/>
                  <a:pt x="103" y="679"/>
                  <a:pt x="104" y="678"/>
                </a:cubicBezTo>
                <a:cubicBezTo>
                  <a:pt x="104" y="678"/>
                  <a:pt x="104" y="678"/>
                  <a:pt x="104" y="678"/>
                </a:cubicBezTo>
                <a:cubicBezTo>
                  <a:pt x="104" y="678"/>
                  <a:pt x="104" y="678"/>
                  <a:pt x="104" y="678"/>
                </a:cubicBezTo>
                <a:cubicBezTo>
                  <a:pt x="105" y="678"/>
                  <a:pt x="105" y="678"/>
                  <a:pt x="106" y="678"/>
                </a:cubicBezTo>
                <a:cubicBezTo>
                  <a:pt x="106" y="678"/>
                  <a:pt x="106" y="678"/>
                  <a:pt x="106" y="679"/>
                </a:cubicBezTo>
                <a:cubicBezTo>
                  <a:pt x="107" y="679"/>
                  <a:pt x="106" y="679"/>
                  <a:pt x="107" y="678"/>
                </a:cubicBezTo>
                <a:cubicBezTo>
                  <a:pt x="107" y="678"/>
                  <a:pt x="107" y="678"/>
                  <a:pt x="107" y="678"/>
                </a:cubicBezTo>
                <a:cubicBezTo>
                  <a:pt x="107" y="678"/>
                  <a:pt x="109" y="679"/>
                  <a:pt x="109" y="680"/>
                </a:cubicBezTo>
                <a:cubicBezTo>
                  <a:pt x="109" y="680"/>
                  <a:pt x="109" y="680"/>
                  <a:pt x="109" y="680"/>
                </a:cubicBezTo>
                <a:cubicBezTo>
                  <a:pt x="109" y="680"/>
                  <a:pt x="109" y="680"/>
                  <a:pt x="109" y="680"/>
                </a:cubicBezTo>
                <a:cubicBezTo>
                  <a:pt x="109" y="681"/>
                  <a:pt x="109" y="681"/>
                  <a:pt x="109" y="681"/>
                </a:cubicBezTo>
                <a:cubicBezTo>
                  <a:pt x="109" y="680"/>
                  <a:pt x="109" y="680"/>
                  <a:pt x="108" y="680"/>
                </a:cubicBezTo>
                <a:cubicBezTo>
                  <a:pt x="108" y="680"/>
                  <a:pt x="108" y="680"/>
                  <a:pt x="108" y="680"/>
                </a:cubicBezTo>
                <a:cubicBezTo>
                  <a:pt x="108" y="680"/>
                  <a:pt x="108" y="680"/>
                  <a:pt x="108" y="680"/>
                </a:cubicBezTo>
                <a:cubicBezTo>
                  <a:pt x="108" y="681"/>
                  <a:pt x="109" y="681"/>
                  <a:pt x="109" y="682"/>
                </a:cubicBezTo>
                <a:cubicBezTo>
                  <a:pt x="109" y="682"/>
                  <a:pt x="109" y="682"/>
                  <a:pt x="109" y="682"/>
                </a:cubicBezTo>
                <a:cubicBezTo>
                  <a:pt x="109" y="682"/>
                  <a:pt x="109" y="682"/>
                  <a:pt x="109" y="682"/>
                </a:cubicBezTo>
                <a:cubicBezTo>
                  <a:pt x="109" y="682"/>
                  <a:pt x="109" y="682"/>
                  <a:pt x="109" y="682"/>
                </a:cubicBezTo>
                <a:cubicBezTo>
                  <a:pt x="109" y="682"/>
                  <a:pt x="109" y="682"/>
                  <a:pt x="109" y="682"/>
                </a:cubicBezTo>
                <a:cubicBezTo>
                  <a:pt x="109" y="681"/>
                  <a:pt x="109" y="681"/>
                  <a:pt x="110" y="680"/>
                </a:cubicBezTo>
                <a:cubicBezTo>
                  <a:pt x="111" y="680"/>
                  <a:pt x="111" y="680"/>
                  <a:pt x="111" y="681"/>
                </a:cubicBezTo>
                <a:cubicBezTo>
                  <a:pt x="111" y="681"/>
                  <a:pt x="111" y="681"/>
                  <a:pt x="111" y="681"/>
                </a:cubicBezTo>
                <a:cubicBezTo>
                  <a:pt x="111" y="681"/>
                  <a:pt x="111" y="681"/>
                  <a:pt x="111" y="681"/>
                </a:cubicBezTo>
                <a:cubicBezTo>
                  <a:pt x="112" y="681"/>
                  <a:pt x="112" y="681"/>
                  <a:pt x="112" y="681"/>
                </a:cubicBezTo>
                <a:cubicBezTo>
                  <a:pt x="112" y="681"/>
                  <a:pt x="112" y="682"/>
                  <a:pt x="112" y="683"/>
                </a:cubicBezTo>
                <a:cubicBezTo>
                  <a:pt x="112" y="683"/>
                  <a:pt x="111" y="683"/>
                  <a:pt x="111" y="682"/>
                </a:cubicBezTo>
                <a:cubicBezTo>
                  <a:pt x="111" y="682"/>
                  <a:pt x="111" y="682"/>
                  <a:pt x="111" y="682"/>
                </a:cubicBezTo>
                <a:cubicBezTo>
                  <a:pt x="111" y="683"/>
                  <a:pt x="111" y="684"/>
                  <a:pt x="112" y="684"/>
                </a:cubicBezTo>
                <a:cubicBezTo>
                  <a:pt x="112" y="684"/>
                  <a:pt x="112" y="684"/>
                  <a:pt x="112" y="684"/>
                </a:cubicBezTo>
                <a:cubicBezTo>
                  <a:pt x="112" y="684"/>
                  <a:pt x="113" y="682"/>
                  <a:pt x="113" y="682"/>
                </a:cubicBezTo>
                <a:cubicBezTo>
                  <a:pt x="114" y="681"/>
                  <a:pt x="114" y="682"/>
                  <a:pt x="115" y="681"/>
                </a:cubicBezTo>
                <a:cubicBezTo>
                  <a:pt x="115" y="681"/>
                  <a:pt x="115" y="681"/>
                  <a:pt x="115" y="682"/>
                </a:cubicBezTo>
                <a:cubicBezTo>
                  <a:pt x="115" y="683"/>
                  <a:pt x="114" y="683"/>
                  <a:pt x="114" y="683"/>
                </a:cubicBezTo>
                <a:cubicBezTo>
                  <a:pt x="114" y="684"/>
                  <a:pt x="114" y="685"/>
                  <a:pt x="114" y="686"/>
                </a:cubicBezTo>
                <a:cubicBezTo>
                  <a:pt x="115" y="686"/>
                  <a:pt x="115" y="686"/>
                  <a:pt x="115" y="685"/>
                </a:cubicBezTo>
                <a:cubicBezTo>
                  <a:pt x="115" y="685"/>
                  <a:pt x="115" y="685"/>
                  <a:pt x="115" y="685"/>
                </a:cubicBezTo>
                <a:cubicBezTo>
                  <a:pt x="116" y="685"/>
                  <a:pt x="116" y="685"/>
                  <a:pt x="116" y="685"/>
                </a:cubicBezTo>
                <a:cubicBezTo>
                  <a:pt x="116" y="685"/>
                  <a:pt x="116" y="685"/>
                  <a:pt x="116" y="686"/>
                </a:cubicBezTo>
                <a:cubicBezTo>
                  <a:pt x="117" y="686"/>
                  <a:pt x="117" y="685"/>
                  <a:pt x="118" y="685"/>
                </a:cubicBezTo>
                <a:cubicBezTo>
                  <a:pt x="118" y="685"/>
                  <a:pt x="118" y="685"/>
                  <a:pt x="119" y="686"/>
                </a:cubicBezTo>
                <a:cubicBezTo>
                  <a:pt x="119" y="685"/>
                  <a:pt x="119" y="685"/>
                  <a:pt x="119" y="685"/>
                </a:cubicBezTo>
                <a:cubicBezTo>
                  <a:pt x="119" y="685"/>
                  <a:pt x="119" y="685"/>
                  <a:pt x="119" y="685"/>
                </a:cubicBezTo>
                <a:cubicBezTo>
                  <a:pt x="119" y="685"/>
                  <a:pt x="119" y="685"/>
                  <a:pt x="119" y="685"/>
                </a:cubicBezTo>
                <a:cubicBezTo>
                  <a:pt x="119" y="683"/>
                  <a:pt x="119" y="683"/>
                  <a:pt x="119" y="683"/>
                </a:cubicBezTo>
                <a:cubicBezTo>
                  <a:pt x="119" y="683"/>
                  <a:pt x="119" y="683"/>
                  <a:pt x="119" y="684"/>
                </a:cubicBezTo>
                <a:cubicBezTo>
                  <a:pt x="119" y="684"/>
                  <a:pt x="120" y="684"/>
                  <a:pt x="120" y="684"/>
                </a:cubicBezTo>
                <a:cubicBezTo>
                  <a:pt x="120" y="685"/>
                  <a:pt x="119" y="685"/>
                  <a:pt x="119" y="685"/>
                </a:cubicBezTo>
                <a:cubicBezTo>
                  <a:pt x="119" y="685"/>
                  <a:pt x="119" y="685"/>
                  <a:pt x="119" y="685"/>
                </a:cubicBezTo>
                <a:cubicBezTo>
                  <a:pt x="121" y="686"/>
                  <a:pt x="123" y="685"/>
                  <a:pt x="124" y="685"/>
                </a:cubicBezTo>
                <a:cubicBezTo>
                  <a:pt x="125" y="688"/>
                  <a:pt x="127" y="686"/>
                  <a:pt x="129" y="688"/>
                </a:cubicBezTo>
                <a:cubicBezTo>
                  <a:pt x="129" y="688"/>
                  <a:pt x="129" y="688"/>
                  <a:pt x="129" y="688"/>
                </a:cubicBezTo>
                <a:cubicBezTo>
                  <a:pt x="129" y="688"/>
                  <a:pt x="129" y="688"/>
                  <a:pt x="128" y="688"/>
                </a:cubicBezTo>
                <a:cubicBezTo>
                  <a:pt x="128" y="689"/>
                  <a:pt x="128" y="689"/>
                  <a:pt x="128" y="689"/>
                </a:cubicBezTo>
                <a:cubicBezTo>
                  <a:pt x="128" y="689"/>
                  <a:pt x="127" y="689"/>
                  <a:pt x="127" y="689"/>
                </a:cubicBezTo>
                <a:cubicBezTo>
                  <a:pt x="127" y="689"/>
                  <a:pt x="127" y="689"/>
                  <a:pt x="127" y="689"/>
                </a:cubicBezTo>
                <a:cubicBezTo>
                  <a:pt x="127" y="690"/>
                  <a:pt x="127" y="690"/>
                  <a:pt x="128" y="690"/>
                </a:cubicBezTo>
                <a:cubicBezTo>
                  <a:pt x="128" y="690"/>
                  <a:pt x="128" y="690"/>
                  <a:pt x="128" y="691"/>
                </a:cubicBezTo>
                <a:cubicBezTo>
                  <a:pt x="128" y="690"/>
                  <a:pt x="128" y="689"/>
                  <a:pt x="129" y="689"/>
                </a:cubicBezTo>
                <a:cubicBezTo>
                  <a:pt x="129" y="689"/>
                  <a:pt x="129" y="689"/>
                  <a:pt x="129" y="689"/>
                </a:cubicBezTo>
                <a:cubicBezTo>
                  <a:pt x="129" y="690"/>
                  <a:pt x="129" y="690"/>
                  <a:pt x="129" y="690"/>
                </a:cubicBezTo>
                <a:cubicBezTo>
                  <a:pt x="129" y="691"/>
                  <a:pt x="129" y="691"/>
                  <a:pt x="129" y="691"/>
                </a:cubicBezTo>
                <a:cubicBezTo>
                  <a:pt x="130" y="690"/>
                  <a:pt x="130" y="690"/>
                  <a:pt x="131" y="689"/>
                </a:cubicBezTo>
                <a:cubicBezTo>
                  <a:pt x="130" y="689"/>
                  <a:pt x="130" y="689"/>
                  <a:pt x="130" y="688"/>
                </a:cubicBezTo>
                <a:cubicBezTo>
                  <a:pt x="130" y="688"/>
                  <a:pt x="130" y="688"/>
                  <a:pt x="130" y="688"/>
                </a:cubicBezTo>
                <a:cubicBezTo>
                  <a:pt x="130" y="688"/>
                  <a:pt x="130" y="687"/>
                  <a:pt x="130" y="687"/>
                </a:cubicBezTo>
                <a:cubicBezTo>
                  <a:pt x="131" y="687"/>
                  <a:pt x="133" y="688"/>
                  <a:pt x="134" y="687"/>
                </a:cubicBezTo>
                <a:cubicBezTo>
                  <a:pt x="135" y="687"/>
                  <a:pt x="134" y="687"/>
                  <a:pt x="134" y="687"/>
                </a:cubicBezTo>
                <a:cubicBezTo>
                  <a:pt x="135" y="688"/>
                  <a:pt x="135" y="688"/>
                  <a:pt x="136" y="688"/>
                </a:cubicBezTo>
                <a:cubicBezTo>
                  <a:pt x="136" y="688"/>
                  <a:pt x="136" y="689"/>
                  <a:pt x="136" y="689"/>
                </a:cubicBezTo>
                <a:cubicBezTo>
                  <a:pt x="136" y="689"/>
                  <a:pt x="136" y="689"/>
                  <a:pt x="136" y="689"/>
                </a:cubicBezTo>
                <a:cubicBezTo>
                  <a:pt x="136" y="689"/>
                  <a:pt x="136" y="689"/>
                  <a:pt x="136" y="689"/>
                </a:cubicBezTo>
                <a:cubicBezTo>
                  <a:pt x="137" y="689"/>
                  <a:pt x="137" y="689"/>
                  <a:pt x="138" y="688"/>
                </a:cubicBezTo>
                <a:cubicBezTo>
                  <a:pt x="138" y="688"/>
                  <a:pt x="139" y="689"/>
                  <a:pt x="139" y="689"/>
                </a:cubicBezTo>
                <a:cubicBezTo>
                  <a:pt x="139" y="689"/>
                  <a:pt x="139" y="689"/>
                  <a:pt x="139" y="689"/>
                </a:cubicBezTo>
                <a:cubicBezTo>
                  <a:pt x="140" y="689"/>
                  <a:pt x="141" y="689"/>
                  <a:pt x="142" y="689"/>
                </a:cubicBezTo>
                <a:cubicBezTo>
                  <a:pt x="142" y="689"/>
                  <a:pt x="142" y="689"/>
                  <a:pt x="142" y="690"/>
                </a:cubicBezTo>
                <a:cubicBezTo>
                  <a:pt x="142" y="690"/>
                  <a:pt x="142" y="691"/>
                  <a:pt x="141" y="691"/>
                </a:cubicBezTo>
                <a:cubicBezTo>
                  <a:pt x="141" y="691"/>
                  <a:pt x="141" y="691"/>
                  <a:pt x="141" y="691"/>
                </a:cubicBezTo>
                <a:cubicBezTo>
                  <a:pt x="141" y="691"/>
                  <a:pt x="141" y="691"/>
                  <a:pt x="141" y="691"/>
                </a:cubicBezTo>
                <a:cubicBezTo>
                  <a:pt x="141" y="691"/>
                  <a:pt x="141" y="691"/>
                  <a:pt x="141" y="691"/>
                </a:cubicBezTo>
                <a:cubicBezTo>
                  <a:pt x="140" y="691"/>
                  <a:pt x="140" y="691"/>
                  <a:pt x="140" y="690"/>
                </a:cubicBezTo>
                <a:cubicBezTo>
                  <a:pt x="140" y="690"/>
                  <a:pt x="140" y="690"/>
                  <a:pt x="139" y="691"/>
                </a:cubicBezTo>
                <a:cubicBezTo>
                  <a:pt x="139" y="690"/>
                  <a:pt x="139" y="690"/>
                  <a:pt x="139" y="689"/>
                </a:cubicBezTo>
                <a:cubicBezTo>
                  <a:pt x="138" y="689"/>
                  <a:pt x="138" y="689"/>
                  <a:pt x="138" y="690"/>
                </a:cubicBezTo>
                <a:cubicBezTo>
                  <a:pt x="138" y="691"/>
                  <a:pt x="139" y="691"/>
                  <a:pt x="138" y="692"/>
                </a:cubicBezTo>
                <a:cubicBezTo>
                  <a:pt x="139" y="692"/>
                  <a:pt x="139" y="692"/>
                  <a:pt x="140" y="692"/>
                </a:cubicBezTo>
                <a:cubicBezTo>
                  <a:pt x="140" y="692"/>
                  <a:pt x="140" y="692"/>
                  <a:pt x="140" y="692"/>
                </a:cubicBezTo>
                <a:cubicBezTo>
                  <a:pt x="141" y="692"/>
                  <a:pt x="141" y="692"/>
                  <a:pt x="141" y="693"/>
                </a:cubicBezTo>
                <a:cubicBezTo>
                  <a:pt x="141" y="693"/>
                  <a:pt x="142" y="692"/>
                  <a:pt x="142" y="691"/>
                </a:cubicBezTo>
                <a:cubicBezTo>
                  <a:pt x="143" y="691"/>
                  <a:pt x="144" y="691"/>
                  <a:pt x="145" y="691"/>
                </a:cubicBezTo>
                <a:cubicBezTo>
                  <a:pt x="145" y="691"/>
                  <a:pt x="145" y="691"/>
                  <a:pt x="145" y="691"/>
                </a:cubicBezTo>
                <a:cubicBezTo>
                  <a:pt x="146" y="691"/>
                  <a:pt x="146" y="692"/>
                  <a:pt x="147" y="692"/>
                </a:cubicBezTo>
                <a:cubicBezTo>
                  <a:pt x="147" y="692"/>
                  <a:pt x="147" y="692"/>
                  <a:pt x="147" y="692"/>
                </a:cubicBezTo>
                <a:cubicBezTo>
                  <a:pt x="147" y="692"/>
                  <a:pt x="147" y="692"/>
                  <a:pt x="148" y="692"/>
                </a:cubicBezTo>
                <a:cubicBezTo>
                  <a:pt x="147" y="691"/>
                  <a:pt x="147" y="691"/>
                  <a:pt x="147" y="691"/>
                </a:cubicBezTo>
                <a:cubicBezTo>
                  <a:pt x="148" y="690"/>
                  <a:pt x="148" y="690"/>
                  <a:pt x="148" y="689"/>
                </a:cubicBezTo>
                <a:cubicBezTo>
                  <a:pt x="149" y="689"/>
                  <a:pt x="148" y="689"/>
                  <a:pt x="148" y="689"/>
                </a:cubicBezTo>
                <a:cubicBezTo>
                  <a:pt x="148" y="688"/>
                  <a:pt x="148" y="688"/>
                  <a:pt x="148" y="688"/>
                </a:cubicBezTo>
                <a:cubicBezTo>
                  <a:pt x="147" y="688"/>
                  <a:pt x="148" y="688"/>
                  <a:pt x="147" y="687"/>
                </a:cubicBezTo>
                <a:cubicBezTo>
                  <a:pt x="147" y="687"/>
                  <a:pt x="147" y="687"/>
                  <a:pt x="147" y="687"/>
                </a:cubicBezTo>
                <a:cubicBezTo>
                  <a:pt x="148" y="687"/>
                  <a:pt x="148" y="687"/>
                  <a:pt x="148" y="687"/>
                </a:cubicBezTo>
                <a:cubicBezTo>
                  <a:pt x="148" y="687"/>
                  <a:pt x="148" y="688"/>
                  <a:pt x="148" y="688"/>
                </a:cubicBezTo>
                <a:cubicBezTo>
                  <a:pt x="149" y="688"/>
                  <a:pt x="149" y="688"/>
                  <a:pt x="150" y="688"/>
                </a:cubicBezTo>
                <a:cubicBezTo>
                  <a:pt x="150" y="689"/>
                  <a:pt x="150" y="689"/>
                  <a:pt x="150" y="690"/>
                </a:cubicBezTo>
                <a:cubicBezTo>
                  <a:pt x="150" y="690"/>
                  <a:pt x="150" y="690"/>
                  <a:pt x="150" y="690"/>
                </a:cubicBezTo>
                <a:cubicBezTo>
                  <a:pt x="150" y="690"/>
                  <a:pt x="150" y="689"/>
                  <a:pt x="150" y="689"/>
                </a:cubicBezTo>
                <a:cubicBezTo>
                  <a:pt x="150" y="689"/>
                  <a:pt x="150" y="689"/>
                  <a:pt x="150" y="689"/>
                </a:cubicBezTo>
                <a:cubicBezTo>
                  <a:pt x="149" y="689"/>
                  <a:pt x="149" y="689"/>
                  <a:pt x="149" y="690"/>
                </a:cubicBezTo>
                <a:cubicBezTo>
                  <a:pt x="149" y="691"/>
                  <a:pt x="149" y="692"/>
                  <a:pt x="150" y="694"/>
                </a:cubicBezTo>
                <a:cubicBezTo>
                  <a:pt x="150" y="694"/>
                  <a:pt x="150" y="694"/>
                  <a:pt x="150" y="694"/>
                </a:cubicBezTo>
                <a:cubicBezTo>
                  <a:pt x="151" y="694"/>
                  <a:pt x="151" y="694"/>
                  <a:pt x="152" y="693"/>
                </a:cubicBezTo>
                <a:cubicBezTo>
                  <a:pt x="151" y="693"/>
                  <a:pt x="151" y="692"/>
                  <a:pt x="151" y="692"/>
                </a:cubicBezTo>
                <a:cubicBezTo>
                  <a:pt x="151" y="691"/>
                  <a:pt x="152" y="691"/>
                  <a:pt x="152" y="690"/>
                </a:cubicBezTo>
                <a:cubicBezTo>
                  <a:pt x="152" y="690"/>
                  <a:pt x="152" y="690"/>
                  <a:pt x="152" y="689"/>
                </a:cubicBezTo>
                <a:cubicBezTo>
                  <a:pt x="152" y="689"/>
                  <a:pt x="152" y="689"/>
                  <a:pt x="152" y="689"/>
                </a:cubicBezTo>
                <a:cubicBezTo>
                  <a:pt x="154" y="688"/>
                  <a:pt x="155" y="690"/>
                  <a:pt x="156" y="689"/>
                </a:cubicBezTo>
                <a:cubicBezTo>
                  <a:pt x="156" y="689"/>
                  <a:pt x="156" y="689"/>
                  <a:pt x="156" y="689"/>
                </a:cubicBezTo>
                <a:cubicBezTo>
                  <a:pt x="156" y="689"/>
                  <a:pt x="156" y="689"/>
                  <a:pt x="156" y="689"/>
                </a:cubicBezTo>
                <a:cubicBezTo>
                  <a:pt x="156" y="690"/>
                  <a:pt x="155" y="690"/>
                  <a:pt x="155" y="691"/>
                </a:cubicBezTo>
                <a:cubicBezTo>
                  <a:pt x="155" y="691"/>
                  <a:pt x="155" y="691"/>
                  <a:pt x="155" y="691"/>
                </a:cubicBezTo>
                <a:cubicBezTo>
                  <a:pt x="156" y="692"/>
                  <a:pt x="156" y="692"/>
                  <a:pt x="156" y="692"/>
                </a:cubicBezTo>
                <a:cubicBezTo>
                  <a:pt x="156" y="692"/>
                  <a:pt x="156" y="692"/>
                  <a:pt x="156" y="693"/>
                </a:cubicBezTo>
                <a:cubicBezTo>
                  <a:pt x="155" y="693"/>
                  <a:pt x="154" y="692"/>
                  <a:pt x="154" y="692"/>
                </a:cubicBezTo>
                <a:cubicBezTo>
                  <a:pt x="154" y="692"/>
                  <a:pt x="154" y="692"/>
                  <a:pt x="154" y="692"/>
                </a:cubicBezTo>
                <a:cubicBezTo>
                  <a:pt x="154" y="692"/>
                  <a:pt x="154" y="692"/>
                  <a:pt x="154" y="692"/>
                </a:cubicBezTo>
                <a:cubicBezTo>
                  <a:pt x="154" y="693"/>
                  <a:pt x="154" y="693"/>
                  <a:pt x="154" y="693"/>
                </a:cubicBezTo>
                <a:cubicBezTo>
                  <a:pt x="155" y="694"/>
                  <a:pt x="156" y="693"/>
                  <a:pt x="156" y="693"/>
                </a:cubicBezTo>
                <a:cubicBezTo>
                  <a:pt x="157" y="694"/>
                  <a:pt x="157" y="694"/>
                  <a:pt x="157" y="694"/>
                </a:cubicBezTo>
                <a:cubicBezTo>
                  <a:pt x="157" y="694"/>
                  <a:pt x="157" y="695"/>
                  <a:pt x="156" y="695"/>
                </a:cubicBezTo>
                <a:cubicBezTo>
                  <a:pt x="157" y="695"/>
                  <a:pt x="157" y="695"/>
                  <a:pt x="157" y="695"/>
                </a:cubicBezTo>
                <a:cubicBezTo>
                  <a:pt x="157" y="696"/>
                  <a:pt x="157" y="696"/>
                  <a:pt x="156" y="696"/>
                </a:cubicBezTo>
                <a:cubicBezTo>
                  <a:pt x="156" y="696"/>
                  <a:pt x="156" y="696"/>
                  <a:pt x="156" y="696"/>
                </a:cubicBezTo>
                <a:cubicBezTo>
                  <a:pt x="156" y="697"/>
                  <a:pt x="156" y="697"/>
                  <a:pt x="156" y="697"/>
                </a:cubicBezTo>
                <a:cubicBezTo>
                  <a:pt x="156" y="700"/>
                  <a:pt x="156" y="700"/>
                  <a:pt x="156" y="700"/>
                </a:cubicBezTo>
                <a:cubicBezTo>
                  <a:pt x="155" y="700"/>
                  <a:pt x="155" y="699"/>
                  <a:pt x="154" y="700"/>
                </a:cubicBezTo>
                <a:cubicBezTo>
                  <a:pt x="154" y="700"/>
                  <a:pt x="154" y="700"/>
                  <a:pt x="154" y="700"/>
                </a:cubicBezTo>
                <a:cubicBezTo>
                  <a:pt x="154" y="700"/>
                  <a:pt x="154" y="700"/>
                  <a:pt x="154" y="700"/>
                </a:cubicBezTo>
                <a:cubicBezTo>
                  <a:pt x="158" y="700"/>
                  <a:pt x="158" y="702"/>
                  <a:pt x="160" y="704"/>
                </a:cubicBezTo>
                <a:cubicBezTo>
                  <a:pt x="161" y="704"/>
                  <a:pt x="161" y="704"/>
                  <a:pt x="162" y="705"/>
                </a:cubicBezTo>
                <a:cubicBezTo>
                  <a:pt x="162" y="706"/>
                  <a:pt x="162" y="707"/>
                  <a:pt x="163" y="708"/>
                </a:cubicBezTo>
                <a:cubicBezTo>
                  <a:pt x="163" y="708"/>
                  <a:pt x="163" y="708"/>
                  <a:pt x="164" y="708"/>
                </a:cubicBezTo>
                <a:cubicBezTo>
                  <a:pt x="164" y="708"/>
                  <a:pt x="164" y="709"/>
                  <a:pt x="164" y="709"/>
                </a:cubicBezTo>
                <a:cubicBezTo>
                  <a:pt x="164" y="709"/>
                  <a:pt x="165" y="709"/>
                  <a:pt x="165" y="709"/>
                </a:cubicBezTo>
                <a:cubicBezTo>
                  <a:pt x="165" y="710"/>
                  <a:pt x="165" y="710"/>
                  <a:pt x="165" y="711"/>
                </a:cubicBezTo>
                <a:cubicBezTo>
                  <a:pt x="166" y="711"/>
                  <a:pt x="166" y="712"/>
                  <a:pt x="167" y="713"/>
                </a:cubicBezTo>
                <a:cubicBezTo>
                  <a:pt x="167" y="713"/>
                  <a:pt x="167" y="713"/>
                  <a:pt x="167" y="714"/>
                </a:cubicBezTo>
                <a:cubicBezTo>
                  <a:pt x="167" y="714"/>
                  <a:pt x="168" y="715"/>
                  <a:pt x="168" y="715"/>
                </a:cubicBezTo>
                <a:cubicBezTo>
                  <a:pt x="168" y="716"/>
                  <a:pt x="168" y="716"/>
                  <a:pt x="168" y="717"/>
                </a:cubicBezTo>
                <a:cubicBezTo>
                  <a:pt x="169" y="717"/>
                  <a:pt x="170" y="717"/>
                  <a:pt x="170" y="718"/>
                </a:cubicBezTo>
                <a:cubicBezTo>
                  <a:pt x="170" y="718"/>
                  <a:pt x="170" y="720"/>
                  <a:pt x="170" y="722"/>
                </a:cubicBezTo>
                <a:cubicBezTo>
                  <a:pt x="171" y="722"/>
                  <a:pt x="171" y="722"/>
                  <a:pt x="171" y="722"/>
                </a:cubicBezTo>
                <a:cubicBezTo>
                  <a:pt x="171" y="722"/>
                  <a:pt x="172" y="723"/>
                  <a:pt x="172" y="724"/>
                </a:cubicBezTo>
                <a:cubicBezTo>
                  <a:pt x="172" y="725"/>
                  <a:pt x="172" y="725"/>
                  <a:pt x="173" y="725"/>
                </a:cubicBezTo>
                <a:cubicBezTo>
                  <a:pt x="173" y="726"/>
                  <a:pt x="172" y="726"/>
                  <a:pt x="172" y="727"/>
                </a:cubicBezTo>
                <a:cubicBezTo>
                  <a:pt x="172" y="728"/>
                  <a:pt x="170" y="728"/>
                  <a:pt x="169" y="728"/>
                </a:cubicBezTo>
                <a:cubicBezTo>
                  <a:pt x="169" y="728"/>
                  <a:pt x="168" y="729"/>
                  <a:pt x="168" y="729"/>
                </a:cubicBezTo>
                <a:cubicBezTo>
                  <a:pt x="168" y="729"/>
                  <a:pt x="167" y="729"/>
                  <a:pt x="167" y="730"/>
                </a:cubicBezTo>
                <a:cubicBezTo>
                  <a:pt x="167" y="730"/>
                  <a:pt x="167" y="729"/>
                  <a:pt x="167" y="729"/>
                </a:cubicBezTo>
                <a:cubicBezTo>
                  <a:pt x="166" y="730"/>
                  <a:pt x="165" y="731"/>
                  <a:pt x="164" y="731"/>
                </a:cubicBezTo>
                <a:cubicBezTo>
                  <a:pt x="163" y="731"/>
                  <a:pt x="163" y="730"/>
                  <a:pt x="163" y="730"/>
                </a:cubicBezTo>
                <a:cubicBezTo>
                  <a:pt x="163" y="731"/>
                  <a:pt x="163" y="731"/>
                  <a:pt x="163" y="731"/>
                </a:cubicBezTo>
                <a:cubicBezTo>
                  <a:pt x="162" y="731"/>
                  <a:pt x="161" y="731"/>
                  <a:pt x="160" y="732"/>
                </a:cubicBezTo>
                <a:cubicBezTo>
                  <a:pt x="160" y="731"/>
                  <a:pt x="160" y="732"/>
                  <a:pt x="160" y="731"/>
                </a:cubicBezTo>
                <a:cubicBezTo>
                  <a:pt x="159" y="731"/>
                  <a:pt x="159" y="731"/>
                  <a:pt x="159" y="731"/>
                </a:cubicBezTo>
                <a:cubicBezTo>
                  <a:pt x="160" y="731"/>
                  <a:pt x="160" y="732"/>
                  <a:pt x="160" y="732"/>
                </a:cubicBezTo>
                <a:cubicBezTo>
                  <a:pt x="159" y="732"/>
                  <a:pt x="159" y="733"/>
                  <a:pt x="158" y="732"/>
                </a:cubicBezTo>
                <a:cubicBezTo>
                  <a:pt x="158" y="733"/>
                  <a:pt x="158" y="732"/>
                  <a:pt x="157" y="733"/>
                </a:cubicBezTo>
                <a:cubicBezTo>
                  <a:pt x="157" y="733"/>
                  <a:pt x="157" y="734"/>
                  <a:pt x="156" y="734"/>
                </a:cubicBezTo>
                <a:cubicBezTo>
                  <a:pt x="156" y="733"/>
                  <a:pt x="156" y="733"/>
                  <a:pt x="155" y="733"/>
                </a:cubicBezTo>
                <a:cubicBezTo>
                  <a:pt x="155" y="734"/>
                  <a:pt x="155" y="734"/>
                  <a:pt x="154" y="734"/>
                </a:cubicBezTo>
                <a:cubicBezTo>
                  <a:pt x="155" y="735"/>
                  <a:pt x="155" y="734"/>
                  <a:pt x="155" y="735"/>
                </a:cubicBezTo>
                <a:cubicBezTo>
                  <a:pt x="155" y="735"/>
                  <a:pt x="155" y="735"/>
                  <a:pt x="155" y="735"/>
                </a:cubicBezTo>
                <a:cubicBezTo>
                  <a:pt x="155" y="735"/>
                  <a:pt x="155" y="735"/>
                  <a:pt x="155" y="735"/>
                </a:cubicBezTo>
                <a:cubicBezTo>
                  <a:pt x="155" y="736"/>
                  <a:pt x="155" y="736"/>
                  <a:pt x="154" y="736"/>
                </a:cubicBezTo>
                <a:cubicBezTo>
                  <a:pt x="153" y="736"/>
                  <a:pt x="153" y="736"/>
                  <a:pt x="153" y="736"/>
                </a:cubicBezTo>
                <a:cubicBezTo>
                  <a:pt x="153" y="736"/>
                  <a:pt x="153" y="736"/>
                  <a:pt x="153" y="736"/>
                </a:cubicBezTo>
                <a:cubicBezTo>
                  <a:pt x="152" y="736"/>
                  <a:pt x="150" y="736"/>
                  <a:pt x="150" y="736"/>
                </a:cubicBezTo>
                <a:cubicBezTo>
                  <a:pt x="149" y="736"/>
                  <a:pt x="148" y="736"/>
                  <a:pt x="147" y="736"/>
                </a:cubicBezTo>
                <a:cubicBezTo>
                  <a:pt x="147" y="736"/>
                  <a:pt x="147" y="736"/>
                  <a:pt x="146" y="736"/>
                </a:cubicBezTo>
                <a:cubicBezTo>
                  <a:pt x="146" y="735"/>
                  <a:pt x="144" y="736"/>
                  <a:pt x="144" y="736"/>
                </a:cubicBezTo>
                <a:cubicBezTo>
                  <a:pt x="144" y="736"/>
                  <a:pt x="143" y="736"/>
                  <a:pt x="143" y="736"/>
                </a:cubicBezTo>
                <a:cubicBezTo>
                  <a:pt x="143" y="735"/>
                  <a:pt x="143" y="736"/>
                  <a:pt x="142" y="736"/>
                </a:cubicBezTo>
                <a:cubicBezTo>
                  <a:pt x="142" y="736"/>
                  <a:pt x="141" y="736"/>
                  <a:pt x="140" y="736"/>
                </a:cubicBezTo>
                <a:cubicBezTo>
                  <a:pt x="139" y="735"/>
                  <a:pt x="138" y="736"/>
                  <a:pt x="137" y="736"/>
                </a:cubicBezTo>
                <a:cubicBezTo>
                  <a:pt x="137" y="736"/>
                  <a:pt x="136" y="735"/>
                  <a:pt x="135" y="735"/>
                </a:cubicBezTo>
                <a:cubicBezTo>
                  <a:pt x="135" y="735"/>
                  <a:pt x="135" y="735"/>
                  <a:pt x="134" y="735"/>
                </a:cubicBezTo>
                <a:cubicBezTo>
                  <a:pt x="134" y="735"/>
                  <a:pt x="134" y="735"/>
                  <a:pt x="133" y="734"/>
                </a:cubicBezTo>
                <a:cubicBezTo>
                  <a:pt x="132" y="734"/>
                  <a:pt x="132" y="734"/>
                  <a:pt x="132" y="734"/>
                </a:cubicBezTo>
                <a:cubicBezTo>
                  <a:pt x="132" y="734"/>
                  <a:pt x="131" y="734"/>
                  <a:pt x="131" y="734"/>
                </a:cubicBezTo>
                <a:cubicBezTo>
                  <a:pt x="131" y="733"/>
                  <a:pt x="130" y="734"/>
                  <a:pt x="129" y="734"/>
                </a:cubicBezTo>
                <a:cubicBezTo>
                  <a:pt x="129" y="734"/>
                  <a:pt x="129" y="733"/>
                  <a:pt x="128" y="733"/>
                </a:cubicBezTo>
                <a:cubicBezTo>
                  <a:pt x="128" y="733"/>
                  <a:pt x="127" y="733"/>
                  <a:pt x="127" y="732"/>
                </a:cubicBezTo>
                <a:cubicBezTo>
                  <a:pt x="127" y="732"/>
                  <a:pt x="127" y="732"/>
                  <a:pt x="127" y="732"/>
                </a:cubicBezTo>
                <a:cubicBezTo>
                  <a:pt x="126" y="732"/>
                  <a:pt x="126" y="732"/>
                  <a:pt x="125" y="732"/>
                </a:cubicBezTo>
                <a:cubicBezTo>
                  <a:pt x="125" y="731"/>
                  <a:pt x="125" y="731"/>
                  <a:pt x="124" y="731"/>
                </a:cubicBezTo>
                <a:cubicBezTo>
                  <a:pt x="124" y="730"/>
                  <a:pt x="123" y="731"/>
                  <a:pt x="123" y="731"/>
                </a:cubicBezTo>
                <a:cubicBezTo>
                  <a:pt x="123" y="731"/>
                  <a:pt x="123" y="730"/>
                  <a:pt x="122" y="730"/>
                </a:cubicBezTo>
                <a:cubicBezTo>
                  <a:pt x="122" y="729"/>
                  <a:pt x="120" y="729"/>
                  <a:pt x="119" y="728"/>
                </a:cubicBezTo>
                <a:cubicBezTo>
                  <a:pt x="117" y="726"/>
                  <a:pt x="113" y="723"/>
                  <a:pt x="110" y="722"/>
                </a:cubicBezTo>
                <a:cubicBezTo>
                  <a:pt x="110" y="722"/>
                  <a:pt x="110" y="722"/>
                  <a:pt x="110" y="722"/>
                </a:cubicBezTo>
                <a:cubicBezTo>
                  <a:pt x="109" y="722"/>
                  <a:pt x="110" y="722"/>
                  <a:pt x="109" y="722"/>
                </a:cubicBezTo>
                <a:cubicBezTo>
                  <a:pt x="109" y="722"/>
                  <a:pt x="109" y="722"/>
                  <a:pt x="109" y="721"/>
                </a:cubicBezTo>
                <a:cubicBezTo>
                  <a:pt x="108" y="721"/>
                  <a:pt x="108" y="721"/>
                  <a:pt x="108" y="722"/>
                </a:cubicBezTo>
                <a:cubicBezTo>
                  <a:pt x="108" y="722"/>
                  <a:pt x="108" y="722"/>
                  <a:pt x="108" y="722"/>
                </a:cubicBezTo>
                <a:cubicBezTo>
                  <a:pt x="108" y="721"/>
                  <a:pt x="108" y="721"/>
                  <a:pt x="108" y="720"/>
                </a:cubicBezTo>
                <a:cubicBezTo>
                  <a:pt x="107" y="720"/>
                  <a:pt x="107" y="721"/>
                  <a:pt x="107" y="721"/>
                </a:cubicBezTo>
                <a:cubicBezTo>
                  <a:pt x="106" y="721"/>
                  <a:pt x="106" y="721"/>
                  <a:pt x="105" y="721"/>
                </a:cubicBezTo>
                <a:cubicBezTo>
                  <a:pt x="104" y="721"/>
                  <a:pt x="103" y="721"/>
                  <a:pt x="102" y="721"/>
                </a:cubicBezTo>
                <a:cubicBezTo>
                  <a:pt x="101" y="722"/>
                  <a:pt x="100" y="722"/>
                  <a:pt x="100" y="721"/>
                </a:cubicBezTo>
                <a:cubicBezTo>
                  <a:pt x="99" y="721"/>
                  <a:pt x="98" y="723"/>
                  <a:pt x="98" y="723"/>
                </a:cubicBezTo>
                <a:cubicBezTo>
                  <a:pt x="97" y="724"/>
                  <a:pt x="98" y="724"/>
                  <a:pt x="98" y="725"/>
                </a:cubicBezTo>
                <a:cubicBezTo>
                  <a:pt x="97" y="726"/>
                  <a:pt x="96" y="728"/>
                  <a:pt x="97" y="729"/>
                </a:cubicBezTo>
                <a:cubicBezTo>
                  <a:pt x="98" y="730"/>
                  <a:pt x="98" y="729"/>
                  <a:pt x="99" y="729"/>
                </a:cubicBezTo>
                <a:cubicBezTo>
                  <a:pt x="99" y="730"/>
                  <a:pt x="99" y="730"/>
                  <a:pt x="100" y="731"/>
                </a:cubicBezTo>
                <a:cubicBezTo>
                  <a:pt x="100" y="731"/>
                  <a:pt x="100" y="731"/>
                  <a:pt x="100" y="731"/>
                </a:cubicBezTo>
                <a:cubicBezTo>
                  <a:pt x="101" y="729"/>
                  <a:pt x="102" y="729"/>
                  <a:pt x="102" y="727"/>
                </a:cubicBezTo>
                <a:cubicBezTo>
                  <a:pt x="104" y="727"/>
                  <a:pt x="105" y="725"/>
                  <a:pt x="107" y="726"/>
                </a:cubicBezTo>
                <a:cubicBezTo>
                  <a:pt x="107" y="726"/>
                  <a:pt x="107" y="727"/>
                  <a:pt x="107" y="727"/>
                </a:cubicBezTo>
                <a:cubicBezTo>
                  <a:pt x="108" y="727"/>
                  <a:pt x="108" y="726"/>
                  <a:pt x="109" y="727"/>
                </a:cubicBezTo>
                <a:cubicBezTo>
                  <a:pt x="109" y="727"/>
                  <a:pt x="110" y="728"/>
                  <a:pt x="110" y="728"/>
                </a:cubicBezTo>
                <a:cubicBezTo>
                  <a:pt x="111" y="728"/>
                  <a:pt x="111" y="728"/>
                  <a:pt x="111" y="728"/>
                </a:cubicBezTo>
                <a:cubicBezTo>
                  <a:pt x="112" y="728"/>
                  <a:pt x="112" y="728"/>
                  <a:pt x="112" y="728"/>
                </a:cubicBezTo>
                <a:cubicBezTo>
                  <a:pt x="113" y="729"/>
                  <a:pt x="113" y="729"/>
                  <a:pt x="114" y="730"/>
                </a:cubicBezTo>
                <a:cubicBezTo>
                  <a:pt x="114" y="730"/>
                  <a:pt x="115" y="730"/>
                  <a:pt x="115" y="731"/>
                </a:cubicBezTo>
                <a:cubicBezTo>
                  <a:pt x="115" y="731"/>
                  <a:pt x="116" y="731"/>
                  <a:pt x="116" y="731"/>
                </a:cubicBezTo>
                <a:cubicBezTo>
                  <a:pt x="116" y="731"/>
                  <a:pt x="117" y="732"/>
                  <a:pt x="117" y="732"/>
                </a:cubicBezTo>
                <a:cubicBezTo>
                  <a:pt x="118" y="732"/>
                  <a:pt x="118" y="732"/>
                  <a:pt x="118" y="732"/>
                </a:cubicBezTo>
                <a:cubicBezTo>
                  <a:pt x="120" y="734"/>
                  <a:pt x="120" y="734"/>
                  <a:pt x="120" y="734"/>
                </a:cubicBezTo>
                <a:cubicBezTo>
                  <a:pt x="120" y="733"/>
                  <a:pt x="121" y="734"/>
                  <a:pt x="122" y="734"/>
                </a:cubicBezTo>
                <a:cubicBezTo>
                  <a:pt x="123" y="735"/>
                  <a:pt x="123" y="735"/>
                  <a:pt x="124" y="736"/>
                </a:cubicBezTo>
                <a:cubicBezTo>
                  <a:pt x="126" y="736"/>
                  <a:pt x="127" y="737"/>
                  <a:pt x="128" y="738"/>
                </a:cubicBezTo>
                <a:cubicBezTo>
                  <a:pt x="128" y="738"/>
                  <a:pt x="128" y="738"/>
                  <a:pt x="128" y="738"/>
                </a:cubicBezTo>
                <a:cubicBezTo>
                  <a:pt x="128" y="738"/>
                  <a:pt x="128" y="738"/>
                  <a:pt x="128" y="738"/>
                </a:cubicBezTo>
                <a:cubicBezTo>
                  <a:pt x="126" y="738"/>
                  <a:pt x="122" y="735"/>
                  <a:pt x="121" y="737"/>
                </a:cubicBezTo>
                <a:cubicBezTo>
                  <a:pt x="120" y="737"/>
                  <a:pt x="121" y="737"/>
                  <a:pt x="120" y="736"/>
                </a:cubicBezTo>
                <a:cubicBezTo>
                  <a:pt x="119" y="736"/>
                  <a:pt x="118" y="736"/>
                  <a:pt x="116" y="736"/>
                </a:cubicBezTo>
                <a:cubicBezTo>
                  <a:pt x="112" y="735"/>
                  <a:pt x="106" y="735"/>
                  <a:pt x="103" y="737"/>
                </a:cubicBezTo>
                <a:cubicBezTo>
                  <a:pt x="101" y="738"/>
                  <a:pt x="101" y="740"/>
                  <a:pt x="100" y="741"/>
                </a:cubicBezTo>
                <a:cubicBezTo>
                  <a:pt x="100" y="741"/>
                  <a:pt x="100" y="741"/>
                  <a:pt x="99" y="741"/>
                </a:cubicBezTo>
                <a:cubicBezTo>
                  <a:pt x="99" y="742"/>
                  <a:pt x="99" y="742"/>
                  <a:pt x="99" y="743"/>
                </a:cubicBezTo>
                <a:cubicBezTo>
                  <a:pt x="99" y="743"/>
                  <a:pt x="99" y="743"/>
                  <a:pt x="99" y="743"/>
                </a:cubicBezTo>
                <a:cubicBezTo>
                  <a:pt x="99" y="743"/>
                  <a:pt x="99" y="743"/>
                  <a:pt x="99" y="743"/>
                </a:cubicBezTo>
                <a:cubicBezTo>
                  <a:pt x="100" y="743"/>
                  <a:pt x="100" y="744"/>
                  <a:pt x="101" y="744"/>
                </a:cubicBezTo>
                <a:cubicBezTo>
                  <a:pt x="102" y="744"/>
                  <a:pt x="102" y="744"/>
                  <a:pt x="102" y="744"/>
                </a:cubicBezTo>
                <a:cubicBezTo>
                  <a:pt x="104" y="745"/>
                  <a:pt x="104" y="744"/>
                  <a:pt x="106" y="743"/>
                </a:cubicBezTo>
                <a:cubicBezTo>
                  <a:pt x="107" y="743"/>
                  <a:pt x="108" y="743"/>
                  <a:pt x="109" y="742"/>
                </a:cubicBezTo>
                <a:cubicBezTo>
                  <a:pt x="109" y="742"/>
                  <a:pt x="109" y="741"/>
                  <a:pt x="110" y="741"/>
                </a:cubicBezTo>
                <a:cubicBezTo>
                  <a:pt x="110" y="741"/>
                  <a:pt x="110" y="741"/>
                  <a:pt x="110" y="741"/>
                </a:cubicBezTo>
                <a:cubicBezTo>
                  <a:pt x="111" y="741"/>
                  <a:pt x="112" y="741"/>
                  <a:pt x="112" y="741"/>
                </a:cubicBezTo>
                <a:cubicBezTo>
                  <a:pt x="112" y="740"/>
                  <a:pt x="112" y="740"/>
                  <a:pt x="112" y="740"/>
                </a:cubicBezTo>
                <a:cubicBezTo>
                  <a:pt x="112" y="740"/>
                  <a:pt x="112" y="740"/>
                  <a:pt x="112" y="740"/>
                </a:cubicBezTo>
                <a:cubicBezTo>
                  <a:pt x="114" y="741"/>
                  <a:pt x="116" y="741"/>
                  <a:pt x="118" y="741"/>
                </a:cubicBezTo>
                <a:cubicBezTo>
                  <a:pt x="119" y="741"/>
                  <a:pt x="120" y="741"/>
                  <a:pt x="120" y="741"/>
                </a:cubicBezTo>
                <a:cubicBezTo>
                  <a:pt x="122" y="742"/>
                  <a:pt x="124" y="742"/>
                  <a:pt x="125" y="742"/>
                </a:cubicBezTo>
                <a:cubicBezTo>
                  <a:pt x="125" y="742"/>
                  <a:pt x="125" y="743"/>
                  <a:pt x="126" y="743"/>
                </a:cubicBezTo>
                <a:cubicBezTo>
                  <a:pt x="126" y="743"/>
                  <a:pt x="127" y="743"/>
                  <a:pt x="128" y="743"/>
                </a:cubicBezTo>
                <a:cubicBezTo>
                  <a:pt x="128" y="743"/>
                  <a:pt x="128" y="743"/>
                  <a:pt x="128" y="743"/>
                </a:cubicBezTo>
                <a:cubicBezTo>
                  <a:pt x="129" y="744"/>
                  <a:pt x="131" y="743"/>
                  <a:pt x="132" y="743"/>
                </a:cubicBezTo>
                <a:cubicBezTo>
                  <a:pt x="133" y="744"/>
                  <a:pt x="135" y="744"/>
                  <a:pt x="136" y="744"/>
                </a:cubicBezTo>
                <a:cubicBezTo>
                  <a:pt x="136" y="744"/>
                  <a:pt x="136" y="744"/>
                  <a:pt x="136" y="744"/>
                </a:cubicBezTo>
                <a:cubicBezTo>
                  <a:pt x="137" y="744"/>
                  <a:pt x="138" y="745"/>
                  <a:pt x="138" y="745"/>
                </a:cubicBezTo>
                <a:cubicBezTo>
                  <a:pt x="140" y="745"/>
                  <a:pt x="140" y="745"/>
                  <a:pt x="140" y="745"/>
                </a:cubicBezTo>
                <a:cubicBezTo>
                  <a:pt x="142" y="745"/>
                  <a:pt x="143" y="745"/>
                  <a:pt x="145" y="745"/>
                </a:cubicBezTo>
                <a:cubicBezTo>
                  <a:pt x="146" y="745"/>
                  <a:pt x="147" y="745"/>
                  <a:pt x="148" y="745"/>
                </a:cubicBezTo>
                <a:cubicBezTo>
                  <a:pt x="149" y="745"/>
                  <a:pt x="152" y="744"/>
                  <a:pt x="154" y="744"/>
                </a:cubicBezTo>
                <a:cubicBezTo>
                  <a:pt x="155" y="744"/>
                  <a:pt x="156" y="744"/>
                  <a:pt x="157" y="744"/>
                </a:cubicBezTo>
                <a:cubicBezTo>
                  <a:pt x="158" y="744"/>
                  <a:pt x="158" y="743"/>
                  <a:pt x="158" y="743"/>
                </a:cubicBezTo>
                <a:cubicBezTo>
                  <a:pt x="158" y="743"/>
                  <a:pt x="162" y="742"/>
                  <a:pt x="162" y="741"/>
                </a:cubicBezTo>
                <a:cubicBezTo>
                  <a:pt x="163" y="741"/>
                  <a:pt x="163" y="741"/>
                  <a:pt x="163" y="742"/>
                </a:cubicBezTo>
                <a:cubicBezTo>
                  <a:pt x="164" y="742"/>
                  <a:pt x="165" y="741"/>
                  <a:pt x="165" y="741"/>
                </a:cubicBezTo>
                <a:cubicBezTo>
                  <a:pt x="165" y="741"/>
                  <a:pt x="165" y="741"/>
                  <a:pt x="166" y="742"/>
                </a:cubicBezTo>
                <a:cubicBezTo>
                  <a:pt x="166" y="742"/>
                  <a:pt x="166" y="742"/>
                  <a:pt x="167" y="742"/>
                </a:cubicBezTo>
                <a:cubicBezTo>
                  <a:pt x="167" y="742"/>
                  <a:pt x="167" y="742"/>
                  <a:pt x="168" y="742"/>
                </a:cubicBezTo>
                <a:cubicBezTo>
                  <a:pt x="168" y="742"/>
                  <a:pt x="168" y="741"/>
                  <a:pt x="168" y="741"/>
                </a:cubicBezTo>
                <a:cubicBezTo>
                  <a:pt x="169" y="741"/>
                  <a:pt x="171" y="742"/>
                  <a:pt x="172" y="742"/>
                </a:cubicBezTo>
                <a:cubicBezTo>
                  <a:pt x="173" y="743"/>
                  <a:pt x="173" y="744"/>
                  <a:pt x="175" y="744"/>
                </a:cubicBezTo>
                <a:cubicBezTo>
                  <a:pt x="175" y="744"/>
                  <a:pt x="176" y="745"/>
                  <a:pt x="176" y="745"/>
                </a:cubicBezTo>
                <a:cubicBezTo>
                  <a:pt x="176" y="746"/>
                  <a:pt x="176" y="748"/>
                  <a:pt x="176" y="748"/>
                </a:cubicBezTo>
                <a:cubicBezTo>
                  <a:pt x="176" y="749"/>
                  <a:pt x="176" y="749"/>
                  <a:pt x="176" y="749"/>
                </a:cubicBezTo>
                <a:cubicBezTo>
                  <a:pt x="176" y="750"/>
                  <a:pt x="176" y="750"/>
                  <a:pt x="176" y="751"/>
                </a:cubicBezTo>
                <a:cubicBezTo>
                  <a:pt x="176" y="751"/>
                  <a:pt x="175" y="751"/>
                  <a:pt x="175" y="751"/>
                </a:cubicBezTo>
                <a:cubicBezTo>
                  <a:pt x="175" y="752"/>
                  <a:pt x="175" y="752"/>
                  <a:pt x="175" y="752"/>
                </a:cubicBezTo>
                <a:cubicBezTo>
                  <a:pt x="175" y="752"/>
                  <a:pt x="175" y="752"/>
                  <a:pt x="176" y="752"/>
                </a:cubicBezTo>
                <a:cubicBezTo>
                  <a:pt x="176" y="753"/>
                  <a:pt x="175" y="753"/>
                  <a:pt x="175" y="754"/>
                </a:cubicBezTo>
                <a:cubicBezTo>
                  <a:pt x="175" y="754"/>
                  <a:pt x="175" y="754"/>
                  <a:pt x="175" y="754"/>
                </a:cubicBezTo>
                <a:cubicBezTo>
                  <a:pt x="175" y="754"/>
                  <a:pt x="176" y="753"/>
                  <a:pt x="176" y="753"/>
                </a:cubicBezTo>
                <a:cubicBezTo>
                  <a:pt x="177" y="754"/>
                  <a:pt x="178" y="756"/>
                  <a:pt x="179" y="757"/>
                </a:cubicBezTo>
                <a:cubicBezTo>
                  <a:pt x="179" y="757"/>
                  <a:pt x="180" y="756"/>
                  <a:pt x="180" y="756"/>
                </a:cubicBezTo>
                <a:cubicBezTo>
                  <a:pt x="180" y="755"/>
                  <a:pt x="180" y="755"/>
                  <a:pt x="180" y="755"/>
                </a:cubicBezTo>
                <a:cubicBezTo>
                  <a:pt x="180" y="755"/>
                  <a:pt x="180" y="755"/>
                  <a:pt x="180" y="755"/>
                </a:cubicBezTo>
                <a:cubicBezTo>
                  <a:pt x="181" y="755"/>
                  <a:pt x="181" y="754"/>
                  <a:pt x="181" y="753"/>
                </a:cubicBezTo>
                <a:cubicBezTo>
                  <a:pt x="182" y="753"/>
                  <a:pt x="182" y="752"/>
                  <a:pt x="183" y="751"/>
                </a:cubicBezTo>
                <a:cubicBezTo>
                  <a:pt x="183" y="750"/>
                  <a:pt x="182" y="745"/>
                  <a:pt x="182" y="745"/>
                </a:cubicBezTo>
                <a:cubicBezTo>
                  <a:pt x="182" y="744"/>
                  <a:pt x="180" y="743"/>
                  <a:pt x="180" y="743"/>
                </a:cubicBezTo>
                <a:cubicBezTo>
                  <a:pt x="180" y="742"/>
                  <a:pt x="180" y="742"/>
                  <a:pt x="180" y="742"/>
                </a:cubicBezTo>
                <a:cubicBezTo>
                  <a:pt x="178" y="742"/>
                  <a:pt x="178" y="742"/>
                  <a:pt x="178" y="742"/>
                </a:cubicBezTo>
                <a:cubicBezTo>
                  <a:pt x="178" y="742"/>
                  <a:pt x="179" y="742"/>
                  <a:pt x="178" y="742"/>
                </a:cubicBezTo>
                <a:cubicBezTo>
                  <a:pt x="178" y="742"/>
                  <a:pt x="178" y="742"/>
                  <a:pt x="178" y="742"/>
                </a:cubicBezTo>
                <a:cubicBezTo>
                  <a:pt x="178" y="741"/>
                  <a:pt x="177" y="741"/>
                  <a:pt x="177" y="741"/>
                </a:cubicBezTo>
                <a:cubicBezTo>
                  <a:pt x="176" y="740"/>
                  <a:pt x="175" y="740"/>
                  <a:pt x="174" y="740"/>
                </a:cubicBezTo>
                <a:cubicBezTo>
                  <a:pt x="174" y="739"/>
                  <a:pt x="173" y="739"/>
                  <a:pt x="174" y="739"/>
                </a:cubicBezTo>
                <a:cubicBezTo>
                  <a:pt x="174" y="739"/>
                  <a:pt x="174" y="739"/>
                  <a:pt x="173" y="739"/>
                </a:cubicBezTo>
                <a:cubicBezTo>
                  <a:pt x="173" y="738"/>
                  <a:pt x="173" y="738"/>
                  <a:pt x="173" y="737"/>
                </a:cubicBezTo>
                <a:cubicBezTo>
                  <a:pt x="174" y="737"/>
                  <a:pt x="174" y="737"/>
                  <a:pt x="174" y="737"/>
                </a:cubicBezTo>
                <a:cubicBezTo>
                  <a:pt x="174" y="738"/>
                  <a:pt x="174" y="738"/>
                  <a:pt x="174" y="738"/>
                </a:cubicBezTo>
                <a:cubicBezTo>
                  <a:pt x="174" y="739"/>
                  <a:pt x="174" y="738"/>
                  <a:pt x="174" y="739"/>
                </a:cubicBezTo>
                <a:cubicBezTo>
                  <a:pt x="174" y="738"/>
                  <a:pt x="175" y="738"/>
                  <a:pt x="175" y="738"/>
                </a:cubicBezTo>
                <a:cubicBezTo>
                  <a:pt x="175" y="738"/>
                  <a:pt x="175" y="739"/>
                  <a:pt x="176" y="738"/>
                </a:cubicBezTo>
                <a:cubicBezTo>
                  <a:pt x="177" y="738"/>
                  <a:pt x="177" y="737"/>
                  <a:pt x="177" y="738"/>
                </a:cubicBezTo>
                <a:cubicBezTo>
                  <a:pt x="178" y="738"/>
                  <a:pt x="178" y="738"/>
                  <a:pt x="178" y="738"/>
                </a:cubicBezTo>
                <a:cubicBezTo>
                  <a:pt x="178" y="737"/>
                  <a:pt x="178" y="735"/>
                  <a:pt x="179" y="734"/>
                </a:cubicBezTo>
                <a:cubicBezTo>
                  <a:pt x="180" y="734"/>
                  <a:pt x="180" y="734"/>
                  <a:pt x="180" y="734"/>
                </a:cubicBezTo>
                <a:cubicBezTo>
                  <a:pt x="180" y="734"/>
                  <a:pt x="180" y="734"/>
                  <a:pt x="180" y="734"/>
                </a:cubicBezTo>
                <a:cubicBezTo>
                  <a:pt x="181" y="734"/>
                  <a:pt x="181" y="734"/>
                  <a:pt x="181" y="734"/>
                </a:cubicBezTo>
                <a:cubicBezTo>
                  <a:pt x="182" y="733"/>
                  <a:pt x="182" y="733"/>
                  <a:pt x="182" y="733"/>
                </a:cubicBezTo>
                <a:cubicBezTo>
                  <a:pt x="182" y="733"/>
                  <a:pt x="182" y="733"/>
                  <a:pt x="182" y="733"/>
                </a:cubicBezTo>
                <a:cubicBezTo>
                  <a:pt x="183" y="733"/>
                  <a:pt x="183" y="732"/>
                  <a:pt x="184" y="732"/>
                </a:cubicBezTo>
                <a:cubicBezTo>
                  <a:pt x="184" y="732"/>
                  <a:pt x="184" y="732"/>
                  <a:pt x="184" y="732"/>
                </a:cubicBezTo>
                <a:cubicBezTo>
                  <a:pt x="184" y="732"/>
                  <a:pt x="184" y="732"/>
                  <a:pt x="184" y="732"/>
                </a:cubicBezTo>
                <a:cubicBezTo>
                  <a:pt x="184" y="731"/>
                  <a:pt x="184" y="731"/>
                  <a:pt x="185" y="731"/>
                </a:cubicBezTo>
                <a:cubicBezTo>
                  <a:pt x="185" y="731"/>
                  <a:pt x="185" y="731"/>
                  <a:pt x="185" y="731"/>
                </a:cubicBezTo>
                <a:cubicBezTo>
                  <a:pt x="185" y="731"/>
                  <a:pt x="185" y="731"/>
                  <a:pt x="185" y="731"/>
                </a:cubicBezTo>
                <a:cubicBezTo>
                  <a:pt x="185" y="731"/>
                  <a:pt x="185" y="731"/>
                  <a:pt x="185" y="731"/>
                </a:cubicBezTo>
                <a:cubicBezTo>
                  <a:pt x="185" y="732"/>
                  <a:pt x="185" y="732"/>
                  <a:pt x="185" y="732"/>
                </a:cubicBezTo>
                <a:cubicBezTo>
                  <a:pt x="186" y="732"/>
                  <a:pt x="186" y="732"/>
                  <a:pt x="186" y="731"/>
                </a:cubicBezTo>
                <a:cubicBezTo>
                  <a:pt x="186" y="731"/>
                  <a:pt x="186" y="731"/>
                  <a:pt x="186" y="731"/>
                </a:cubicBezTo>
                <a:cubicBezTo>
                  <a:pt x="186" y="731"/>
                  <a:pt x="186" y="731"/>
                  <a:pt x="186" y="731"/>
                </a:cubicBezTo>
                <a:cubicBezTo>
                  <a:pt x="186" y="731"/>
                  <a:pt x="186" y="731"/>
                  <a:pt x="186" y="731"/>
                </a:cubicBezTo>
                <a:cubicBezTo>
                  <a:pt x="186" y="730"/>
                  <a:pt x="186" y="730"/>
                  <a:pt x="186" y="729"/>
                </a:cubicBezTo>
                <a:cubicBezTo>
                  <a:pt x="186" y="729"/>
                  <a:pt x="186" y="729"/>
                  <a:pt x="186" y="729"/>
                </a:cubicBezTo>
                <a:cubicBezTo>
                  <a:pt x="185" y="729"/>
                  <a:pt x="186" y="728"/>
                  <a:pt x="186" y="728"/>
                </a:cubicBezTo>
                <a:cubicBezTo>
                  <a:pt x="186" y="726"/>
                  <a:pt x="184" y="724"/>
                  <a:pt x="184" y="722"/>
                </a:cubicBezTo>
                <a:cubicBezTo>
                  <a:pt x="184" y="722"/>
                  <a:pt x="184" y="722"/>
                  <a:pt x="184" y="722"/>
                </a:cubicBezTo>
                <a:cubicBezTo>
                  <a:pt x="184" y="722"/>
                  <a:pt x="184" y="722"/>
                  <a:pt x="184" y="721"/>
                </a:cubicBezTo>
                <a:cubicBezTo>
                  <a:pt x="184" y="721"/>
                  <a:pt x="184" y="721"/>
                  <a:pt x="183" y="721"/>
                </a:cubicBezTo>
                <a:cubicBezTo>
                  <a:pt x="183" y="720"/>
                  <a:pt x="183" y="720"/>
                  <a:pt x="184" y="720"/>
                </a:cubicBezTo>
                <a:cubicBezTo>
                  <a:pt x="184" y="719"/>
                  <a:pt x="184" y="719"/>
                  <a:pt x="184" y="719"/>
                </a:cubicBezTo>
                <a:cubicBezTo>
                  <a:pt x="184" y="719"/>
                  <a:pt x="184" y="719"/>
                  <a:pt x="183" y="719"/>
                </a:cubicBezTo>
                <a:cubicBezTo>
                  <a:pt x="183" y="719"/>
                  <a:pt x="183" y="719"/>
                  <a:pt x="183" y="720"/>
                </a:cubicBezTo>
                <a:cubicBezTo>
                  <a:pt x="183" y="719"/>
                  <a:pt x="183" y="719"/>
                  <a:pt x="183" y="719"/>
                </a:cubicBezTo>
                <a:cubicBezTo>
                  <a:pt x="182" y="719"/>
                  <a:pt x="182" y="719"/>
                  <a:pt x="182" y="719"/>
                </a:cubicBezTo>
                <a:cubicBezTo>
                  <a:pt x="182" y="719"/>
                  <a:pt x="182" y="719"/>
                  <a:pt x="182" y="719"/>
                </a:cubicBezTo>
                <a:cubicBezTo>
                  <a:pt x="182" y="719"/>
                  <a:pt x="182" y="718"/>
                  <a:pt x="182" y="718"/>
                </a:cubicBezTo>
                <a:cubicBezTo>
                  <a:pt x="182" y="717"/>
                  <a:pt x="182" y="717"/>
                  <a:pt x="183" y="716"/>
                </a:cubicBezTo>
                <a:cubicBezTo>
                  <a:pt x="183" y="716"/>
                  <a:pt x="183" y="716"/>
                  <a:pt x="183" y="716"/>
                </a:cubicBezTo>
                <a:cubicBezTo>
                  <a:pt x="183" y="716"/>
                  <a:pt x="183" y="716"/>
                  <a:pt x="184" y="717"/>
                </a:cubicBezTo>
                <a:cubicBezTo>
                  <a:pt x="183" y="717"/>
                  <a:pt x="184" y="717"/>
                  <a:pt x="184" y="718"/>
                </a:cubicBezTo>
                <a:cubicBezTo>
                  <a:pt x="184" y="718"/>
                  <a:pt x="184" y="718"/>
                  <a:pt x="184" y="718"/>
                </a:cubicBezTo>
                <a:cubicBezTo>
                  <a:pt x="184" y="718"/>
                  <a:pt x="184" y="718"/>
                  <a:pt x="184" y="718"/>
                </a:cubicBezTo>
                <a:cubicBezTo>
                  <a:pt x="184" y="718"/>
                  <a:pt x="184" y="718"/>
                  <a:pt x="184" y="718"/>
                </a:cubicBezTo>
                <a:cubicBezTo>
                  <a:pt x="185" y="717"/>
                  <a:pt x="184" y="717"/>
                  <a:pt x="184" y="715"/>
                </a:cubicBezTo>
                <a:cubicBezTo>
                  <a:pt x="184" y="716"/>
                  <a:pt x="184" y="716"/>
                  <a:pt x="184" y="716"/>
                </a:cubicBezTo>
                <a:cubicBezTo>
                  <a:pt x="183" y="716"/>
                  <a:pt x="184" y="715"/>
                  <a:pt x="183" y="715"/>
                </a:cubicBezTo>
                <a:cubicBezTo>
                  <a:pt x="183" y="714"/>
                  <a:pt x="183" y="714"/>
                  <a:pt x="183" y="714"/>
                </a:cubicBezTo>
                <a:cubicBezTo>
                  <a:pt x="183" y="714"/>
                  <a:pt x="183" y="714"/>
                  <a:pt x="183" y="715"/>
                </a:cubicBezTo>
                <a:cubicBezTo>
                  <a:pt x="184" y="715"/>
                  <a:pt x="184" y="715"/>
                  <a:pt x="184" y="715"/>
                </a:cubicBezTo>
                <a:cubicBezTo>
                  <a:pt x="183" y="713"/>
                  <a:pt x="183" y="712"/>
                  <a:pt x="182" y="712"/>
                </a:cubicBezTo>
                <a:cubicBezTo>
                  <a:pt x="182" y="711"/>
                  <a:pt x="182" y="711"/>
                  <a:pt x="182" y="711"/>
                </a:cubicBezTo>
                <a:cubicBezTo>
                  <a:pt x="182" y="711"/>
                  <a:pt x="182" y="712"/>
                  <a:pt x="181" y="712"/>
                </a:cubicBezTo>
                <a:cubicBezTo>
                  <a:pt x="181" y="712"/>
                  <a:pt x="181" y="712"/>
                  <a:pt x="181" y="712"/>
                </a:cubicBezTo>
                <a:cubicBezTo>
                  <a:pt x="181" y="711"/>
                  <a:pt x="183" y="710"/>
                  <a:pt x="183" y="709"/>
                </a:cubicBezTo>
                <a:cubicBezTo>
                  <a:pt x="183" y="708"/>
                  <a:pt x="182" y="708"/>
                  <a:pt x="182" y="707"/>
                </a:cubicBezTo>
                <a:cubicBezTo>
                  <a:pt x="182" y="706"/>
                  <a:pt x="182" y="706"/>
                  <a:pt x="181" y="705"/>
                </a:cubicBezTo>
                <a:cubicBezTo>
                  <a:pt x="181" y="705"/>
                  <a:pt x="181" y="704"/>
                  <a:pt x="181" y="704"/>
                </a:cubicBezTo>
                <a:cubicBezTo>
                  <a:pt x="181" y="704"/>
                  <a:pt x="181" y="704"/>
                  <a:pt x="180" y="704"/>
                </a:cubicBezTo>
                <a:cubicBezTo>
                  <a:pt x="180" y="703"/>
                  <a:pt x="181" y="703"/>
                  <a:pt x="179" y="702"/>
                </a:cubicBezTo>
                <a:cubicBezTo>
                  <a:pt x="179" y="701"/>
                  <a:pt x="179" y="701"/>
                  <a:pt x="180" y="700"/>
                </a:cubicBezTo>
                <a:cubicBezTo>
                  <a:pt x="179" y="700"/>
                  <a:pt x="179" y="699"/>
                  <a:pt x="179" y="699"/>
                </a:cubicBezTo>
                <a:cubicBezTo>
                  <a:pt x="178" y="699"/>
                  <a:pt x="178" y="699"/>
                  <a:pt x="177" y="699"/>
                </a:cubicBezTo>
                <a:cubicBezTo>
                  <a:pt x="177" y="698"/>
                  <a:pt x="177" y="698"/>
                  <a:pt x="177" y="697"/>
                </a:cubicBezTo>
                <a:cubicBezTo>
                  <a:pt x="177" y="697"/>
                  <a:pt x="176" y="698"/>
                  <a:pt x="176" y="698"/>
                </a:cubicBezTo>
                <a:cubicBezTo>
                  <a:pt x="176" y="698"/>
                  <a:pt x="176" y="697"/>
                  <a:pt x="175" y="697"/>
                </a:cubicBezTo>
                <a:cubicBezTo>
                  <a:pt x="175" y="697"/>
                  <a:pt x="174" y="697"/>
                  <a:pt x="174" y="697"/>
                </a:cubicBezTo>
                <a:cubicBezTo>
                  <a:pt x="174" y="697"/>
                  <a:pt x="174" y="696"/>
                  <a:pt x="174" y="696"/>
                </a:cubicBezTo>
                <a:cubicBezTo>
                  <a:pt x="174" y="695"/>
                  <a:pt x="174" y="695"/>
                  <a:pt x="174" y="695"/>
                </a:cubicBezTo>
                <a:cubicBezTo>
                  <a:pt x="173" y="696"/>
                  <a:pt x="173" y="696"/>
                  <a:pt x="173" y="696"/>
                </a:cubicBezTo>
                <a:cubicBezTo>
                  <a:pt x="173" y="697"/>
                  <a:pt x="173" y="695"/>
                  <a:pt x="172" y="696"/>
                </a:cubicBezTo>
                <a:cubicBezTo>
                  <a:pt x="172" y="696"/>
                  <a:pt x="172" y="696"/>
                  <a:pt x="172" y="696"/>
                </a:cubicBezTo>
                <a:cubicBezTo>
                  <a:pt x="171" y="696"/>
                  <a:pt x="170" y="697"/>
                  <a:pt x="169" y="696"/>
                </a:cubicBezTo>
                <a:cubicBezTo>
                  <a:pt x="169" y="696"/>
                  <a:pt x="169" y="696"/>
                  <a:pt x="168" y="696"/>
                </a:cubicBezTo>
                <a:cubicBezTo>
                  <a:pt x="168" y="696"/>
                  <a:pt x="168" y="696"/>
                  <a:pt x="167" y="696"/>
                </a:cubicBezTo>
                <a:cubicBezTo>
                  <a:pt x="167" y="696"/>
                  <a:pt x="167" y="696"/>
                  <a:pt x="167" y="696"/>
                </a:cubicBezTo>
                <a:cubicBezTo>
                  <a:pt x="166" y="696"/>
                  <a:pt x="165" y="696"/>
                  <a:pt x="165" y="696"/>
                </a:cubicBezTo>
                <a:cubicBezTo>
                  <a:pt x="164" y="696"/>
                  <a:pt x="164" y="695"/>
                  <a:pt x="164" y="695"/>
                </a:cubicBezTo>
                <a:cubicBezTo>
                  <a:pt x="164" y="695"/>
                  <a:pt x="163" y="695"/>
                  <a:pt x="162" y="695"/>
                </a:cubicBezTo>
                <a:cubicBezTo>
                  <a:pt x="162" y="694"/>
                  <a:pt x="162" y="694"/>
                  <a:pt x="162" y="692"/>
                </a:cubicBezTo>
                <a:cubicBezTo>
                  <a:pt x="163" y="692"/>
                  <a:pt x="163" y="692"/>
                  <a:pt x="163" y="693"/>
                </a:cubicBezTo>
                <a:cubicBezTo>
                  <a:pt x="163" y="692"/>
                  <a:pt x="163" y="692"/>
                  <a:pt x="163" y="692"/>
                </a:cubicBezTo>
                <a:cubicBezTo>
                  <a:pt x="163" y="692"/>
                  <a:pt x="163" y="692"/>
                  <a:pt x="163" y="692"/>
                </a:cubicBezTo>
                <a:cubicBezTo>
                  <a:pt x="163" y="692"/>
                  <a:pt x="163" y="691"/>
                  <a:pt x="163" y="691"/>
                </a:cubicBezTo>
                <a:cubicBezTo>
                  <a:pt x="162" y="691"/>
                  <a:pt x="163" y="691"/>
                  <a:pt x="162" y="691"/>
                </a:cubicBezTo>
                <a:cubicBezTo>
                  <a:pt x="162" y="690"/>
                  <a:pt x="163" y="690"/>
                  <a:pt x="162" y="689"/>
                </a:cubicBezTo>
                <a:cubicBezTo>
                  <a:pt x="162" y="689"/>
                  <a:pt x="162" y="689"/>
                  <a:pt x="162" y="689"/>
                </a:cubicBezTo>
                <a:cubicBezTo>
                  <a:pt x="162" y="689"/>
                  <a:pt x="162" y="689"/>
                  <a:pt x="162" y="689"/>
                </a:cubicBezTo>
                <a:cubicBezTo>
                  <a:pt x="162" y="689"/>
                  <a:pt x="162" y="689"/>
                  <a:pt x="162" y="689"/>
                </a:cubicBezTo>
                <a:cubicBezTo>
                  <a:pt x="162" y="688"/>
                  <a:pt x="162" y="688"/>
                  <a:pt x="162" y="688"/>
                </a:cubicBezTo>
                <a:cubicBezTo>
                  <a:pt x="161" y="688"/>
                  <a:pt x="160" y="687"/>
                  <a:pt x="160" y="687"/>
                </a:cubicBezTo>
                <a:cubicBezTo>
                  <a:pt x="160" y="685"/>
                  <a:pt x="162" y="686"/>
                  <a:pt x="162" y="684"/>
                </a:cubicBezTo>
                <a:cubicBezTo>
                  <a:pt x="162" y="684"/>
                  <a:pt x="162" y="684"/>
                  <a:pt x="163" y="684"/>
                </a:cubicBezTo>
                <a:cubicBezTo>
                  <a:pt x="163" y="684"/>
                  <a:pt x="163" y="683"/>
                  <a:pt x="163" y="683"/>
                </a:cubicBezTo>
                <a:cubicBezTo>
                  <a:pt x="163" y="683"/>
                  <a:pt x="162" y="683"/>
                  <a:pt x="162" y="683"/>
                </a:cubicBezTo>
                <a:cubicBezTo>
                  <a:pt x="162" y="684"/>
                  <a:pt x="162" y="684"/>
                  <a:pt x="162" y="684"/>
                </a:cubicBezTo>
                <a:cubicBezTo>
                  <a:pt x="161" y="684"/>
                  <a:pt x="160" y="684"/>
                  <a:pt x="160" y="685"/>
                </a:cubicBezTo>
                <a:cubicBezTo>
                  <a:pt x="159" y="685"/>
                  <a:pt x="159" y="685"/>
                  <a:pt x="159" y="685"/>
                </a:cubicBezTo>
                <a:cubicBezTo>
                  <a:pt x="159" y="685"/>
                  <a:pt x="158" y="685"/>
                  <a:pt x="158" y="685"/>
                </a:cubicBezTo>
                <a:cubicBezTo>
                  <a:pt x="158" y="684"/>
                  <a:pt x="158" y="685"/>
                  <a:pt x="158" y="684"/>
                </a:cubicBezTo>
                <a:cubicBezTo>
                  <a:pt x="159" y="683"/>
                  <a:pt x="159" y="682"/>
                  <a:pt x="160" y="681"/>
                </a:cubicBezTo>
                <a:cubicBezTo>
                  <a:pt x="160" y="681"/>
                  <a:pt x="160" y="681"/>
                  <a:pt x="160" y="681"/>
                </a:cubicBezTo>
                <a:cubicBezTo>
                  <a:pt x="160" y="680"/>
                  <a:pt x="160" y="680"/>
                  <a:pt x="160" y="680"/>
                </a:cubicBezTo>
                <a:cubicBezTo>
                  <a:pt x="159" y="680"/>
                  <a:pt x="160" y="681"/>
                  <a:pt x="159" y="682"/>
                </a:cubicBezTo>
                <a:cubicBezTo>
                  <a:pt x="159" y="683"/>
                  <a:pt x="158" y="682"/>
                  <a:pt x="158" y="683"/>
                </a:cubicBezTo>
                <a:cubicBezTo>
                  <a:pt x="158" y="683"/>
                  <a:pt x="158" y="683"/>
                  <a:pt x="157" y="683"/>
                </a:cubicBezTo>
                <a:cubicBezTo>
                  <a:pt x="157" y="682"/>
                  <a:pt x="158" y="681"/>
                  <a:pt x="157" y="681"/>
                </a:cubicBezTo>
                <a:cubicBezTo>
                  <a:pt x="157" y="680"/>
                  <a:pt x="157" y="680"/>
                  <a:pt x="157" y="680"/>
                </a:cubicBezTo>
                <a:cubicBezTo>
                  <a:pt x="157" y="680"/>
                  <a:pt x="156" y="680"/>
                  <a:pt x="156" y="680"/>
                </a:cubicBezTo>
                <a:cubicBezTo>
                  <a:pt x="156" y="680"/>
                  <a:pt x="156" y="681"/>
                  <a:pt x="155" y="681"/>
                </a:cubicBezTo>
                <a:cubicBezTo>
                  <a:pt x="155" y="681"/>
                  <a:pt x="154" y="681"/>
                  <a:pt x="154" y="681"/>
                </a:cubicBezTo>
                <a:cubicBezTo>
                  <a:pt x="153" y="681"/>
                  <a:pt x="153" y="681"/>
                  <a:pt x="153" y="680"/>
                </a:cubicBezTo>
                <a:cubicBezTo>
                  <a:pt x="152" y="681"/>
                  <a:pt x="153" y="681"/>
                  <a:pt x="152" y="681"/>
                </a:cubicBezTo>
                <a:cubicBezTo>
                  <a:pt x="152" y="681"/>
                  <a:pt x="152" y="681"/>
                  <a:pt x="151" y="681"/>
                </a:cubicBezTo>
                <a:cubicBezTo>
                  <a:pt x="151" y="679"/>
                  <a:pt x="153" y="679"/>
                  <a:pt x="154" y="678"/>
                </a:cubicBezTo>
                <a:cubicBezTo>
                  <a:pt x="154" y="678"/>
                  <a:pt x="154" y="678"/>
                  <a:pt x="154" y="678"/>
                </a:cubicBezTo>
                <a:cubicBezTo>
                  <a:pt x="155" y="678"/>
                  <a:pt x="155" y="678"/>
                  <a:pt x="155" y="678"/>
                </a:cubicBezTo>
                <a:cubicBezTo>
                  <a:pt x="155" y="677"/>
                  <a:pt x="155" y="677"/>
                  <a:pt x="155" y="677"/>
                </a:cubicBezTo>
                <a:cubicBezTo>
                  <a:pt x="155" y="677"/>
                  <a:pt x="155" y="677"/>
                  <a:pt x="155" y="677"/>
                </a:cubicBezTo>
                <a:cubicBezTo>
                  <a:pt x="156" y="677"/>
                  <a:pt x="156" y="678"/>
                  <a:pt x="156" y="678"/>
                </a:cubicBezTo>
                <a:cubicBezTo>
                  <a:pt x="157" y="678"/>
                  <a:pt x="157" y="676"/>
                  <a:pt x="158" y="675"/>
                </a:cubicBezTo>
                <a:cubicBezTo>
                  <a:pt x="158" y="674"/>
                  <a:pt x="159" y="674"/>
                  <a:pt x="159" y="674"/>
                </a:cubicBezTo>
                <a:cubicBezTo>
                  <a:pt x="160" y="674"/>
                  <a:pt x="160" y="674"/>
                  <a:pt x="161" y="674"/>
                </a:cubicBezTo>
                <a:cubicBezTo>
                  <a:pt x="161" y="674"/>
                  <a:pt x="161" y="674"/>
                  <a:pt x="161" y="674"/>
                </a:cubicBezTo>
                <a:cubicBezTo>
                  <a:pt x="161" y="674"/>
                  <a:pt x="163" y="675"/>
                  <a:pt x="164" y="674"/>
                </a:cubicBezTo>
                <a:cubicBezTo>
                  <a:pt x="165" y="674"/>
                  <a:pt x="165" y="674"/>
                  <a:pt x="165" y="673"/>
                </a:cubicBezTo>
                <a:cubicBezTo>
                  <a:pt x="165" y="674"/>
                  <a:pt x="166" y="674"/>
                  <a:pt x="167" y="674"/>
                </a:cubicBezTo>
                <a:cubicBezTo>
                  <a:pt x="167" y="675"/>
                  <a:pt x="168" y="674"/>
                  <a:pt x="168" y="674"/>
                </a:cubicBezTo>
                <a:cubicBezTo>
                  <a:pt x="169" y="673"/>
                  <a:pt x="168" y="674"/>
                  <a:pt x="169" y="674"/>
                </a:cubicBezTo>
                <a:cubicBezTo>
                  <a:pt x="169" y="674"/>
                  <a:pt x="169" y="674"/>
                  <a:pt x="169" y="673"/>
                </a:cubicBezTo>
                <a:cubicBezTo>
                  <a:pt x="170" y="674"/>
                  <a:pt x="170" y="674"/>
                  <a:pt x="171" y="673"/>
                </a:cubicBezTo>
                <a:cubicBezTo>
                  <a:pt x="171" y="673"/>
                  <a:pt x="172" y="673"/>
                  <a:pt x="172" y="673"/>
                </a:cubicBezTo>
                <a:cubicBezTo>
                  <a:pt x="172" y="672"/>
                  <a:pt x="172" y="672"/>
                  <a:pt x="172" y="672"/>
                </a:cubicBezTo>
                <a:cubicBezTo>
                  <a:pt x="173" y="673"/>
                  <a:pt x="173" y="673"/>
                  <a:pt x="174" y="673"/>
                </a:cubicBezTo>
                <a:cubicBezTo>
                  <a:pt x="174" y="673"/>
                  <a:pt x="174" y="673"/>
                  <a:pt x="174" y="672"/>
                </a:cubicBezTo>
                <a:cubicBezTo>
                  <a:pt x="175" y="672"/>
                  <a:pt x="176" y="673"/>
                  <a:pt x="176" y="674"/>
                </a:cubicBezTo>
                <a:cubicBezTo>
                  <a:pt x="177" y="674"/>
                  <a:pt x="178" y="672"/>
                  <a:pt x="179" y="671"/>
                </a:cubicBezTo>
                <a:cubicBezTo>
                  <a:pt x="180" y="672"/>
                  <a:pt x="180" y="672"/>
                  <a:pt x="181" y="671"/>
                </a:cubicBezTo>
                <a:cubicBezTo>
                  <a:pt x="182" y="671"/>
                  <a:pt x="182" y="671"/>
                  <a:pt x="182" y="672"/>
                </a:cubicBezTo>
                <a:cubicBezTo>
                  <a:pt x="182" y="672"/>
                  <a:pt x="182" y="673"/>
                  <a:pt x="182" y="673"/>
                </a:cubicBezTo>
                <a:cubicBezTo>
                  <a:pt x="181" y="673"/>
                  <a:pt x="181" y="674"/>
                  <a:pt x="181" y="674"/>
                </a:cubicBezTo>
                <a:cubicBezTo>
                  <a:pt x="181" y="674"/>
                  <a:pt x="181" y="674"/>
                  <a:pt x="181" y="674"/>
                </a:cubicBezTo>
                <a:cubicBezTo>
                  <a:pt x="180" y="674"/>
                  <a:pt x="179" y="674"/>
                  <a:pt x="179" y="674"/>
                </a:cubicBezTo>
                <a:cubicBezTo>
                  <a:pt x="178" y="674"/>
                  <a:pt x="178" y="675"/>
                  <a:pt x="178" y="675"/>
                </a:cubicBezTo>
                <a:cubicBezTo>
                  <a:pt x="177" y="675"/>
                  <a:pt x="177" y="675"/>
                  <a:pt x="177" y="675"/>
                </a:cubicBezTo>
                <a:cubicBezTo>
                  <a:pt x="176" y="675"/>
                  <a:pt x="176" y="675"/>
                  <a:pt x="177" y="676"/>
                </a:cubicBezTo>
                <a:cubicBezTo>
                  <a:pt x="176" y="676"/>
                  <a:pt x="176" y="676"/>
                  <a:pt x="176" y="676"/>
                </a:cubicBezTo>
                <a:cubicBezTo>
                  <a:pt x="176" y="676"/>
                  <a:pt x="176" y="676"/>
                  <a:pt x="176" y="676"/>
                </a:cubicBezTo>
                <a:cubicBezTo>
                  <a:pt x="176" y="676"/>
                  <a:pt x="176" y="676"/>
                  <a:pt x="176" y="676"/>
                </a:cubicBezTo>
                <a:cubicBezTo>
                  <a:pt x="176" y="675"/>
                  <a:pt x="176" y="675"/>
                  <a:pt x="176" y="675"/>
                </a:cubicBezTo>
                <a:cubicBezTo>
                  <a:pt x="175" y="675"/>
                  <a:pt x="175" y="675"/>
                  <a:pt x="174" y="675"/>
                </a:cubicBezTo>
                <a:cubicBezTo>
                  <a:pt x="174" y="676"/>
                  <a:pt x="174" y="676"/>
                  <a:pt x="174" y="676"/>
                </a:cubicBezTo>
                <a:cubicBezTo>
                  <a:pt x="173" y="676"/>
                  <a:pt x="173" y="676"/>
                  <a:pt x="173" y="676"/>
                </a:cubicBezTo>
                <a:cubicBezTo>
                  <a:pt x="173" y="675"/>
                  <a:pt x="173" y="675"/>
                  <a:pt x="173" y="675"/>
                </a:cubicBezTo>
                <a:cubicBezTo>
                  <a:pt x="173" y="675"/>
                  <a:pt x="173" y="675"/>
                  <a:pt x="173" y="675"/>
                </a:cubicBezTo>
                <a:cubicBezTo>
                  <a:pt x="172" y="675"/>
                  <a:pt x="172" y="675"/>
                  <a:pt x="172" y="675"/>
                </a:cubicBezTo>
                <a:cubicBezTo>
                  <a:pt x="172" y="675"/>
                  <a:pt x="172" y="675"/>
                  <a:pt x="172" y="675"/>
                </a:cubicBezTo>
                <a:cubicBezTo>
                  <a:pt x="172" y="676"/>
                  <a:pt x="172" y="676"/>
                  <a:pt x="172" y="676"/>
                </a:cubicBezTo>
                <a:cubicBezTo>
                  <a:pt x="171" y="676"/>
                  <a:pt x="170" y="676"/>
                  <a:pt x="169" y="675"/>
                </a:cubicBezTo>
                <a:cubicBezTo>
                  <a:pt x="168" y="675"/>
                  <a:pt x="169" y="676"/>
                  <a:pt x="168" y="676"/>
                </a:cubicBezTo>
                <a:cubicBezTo>
                  <a:pt x="168" y="676"/>
                  <a:pt x="168" y="676"/>
                  <a:pt x="167" y="676"/>
                </a:cubicBezTo>
                <a:cubicBezTo>
                  <a:pt x="167" y="676"/>
                  <a:pt x="167" y="676"/>
                  <a:pt x="167" y="677"/>
                </a:cubicBezTo>
                <a:cubicBezTo>
                  <a:pt x="167" y="677"/>
                  <a:pt x="167" y="677"/>
                  <a:pt x="167" y="678"/>
                </a:cubicBezTo>
                <a:cubicBezTo>
                  <a:pt x="166" y="678"/>
                  <a:pt x="166" y="678"/>
                  <a:pt x="165" y="678"/>
                </a:cubicBezTo>
                <a:cubicBezTo>
                  <a:pt x="165" y="679"/>
                  <a:pt x="165" y="679"/>
                  <a:pt x="166" y="679"/>
                </a:cubicBezTo>
                <a:cubicBezTo>
                  <a:pt x="166" y="680"/>
                  <a:pt x="166" y="680"/>
                  <a:pt x="166" y="680"/>
                </a:cubicBezTo>
                <a:cubicBezTo>
                  <a:pt x="165" y="680"/>
                  <a:pt x="165" y="680"/>
                  <a:pt x="165" y="681"/>
                </a:cubicBezTo>
                <a:cubicBezTo>
                  <a:pt x="164" y="681"/>
                  <a:pt x="164" y="681"/>
                  <a:pt x="164" y="681"/>
                </a:cubicBezTo>
                <a:cubicBezTo>
                  <a:pt x="165" y="680"/>
                  <a:pt x="165" y="680"/>
                  <a:pt x="165" y="680"/>
                </a:cubicBezTo>
                <a:cubicBezTo>
                  <a:pt x="165" y="679"/>
                  <a:pt x="165" y="679"/>
                  <a:pt x="165" y="679"/>
                </a:cubicBezTo>
                <a:cubicBezTo>
                  <a:pt x="164" y="679"/>
                  <a:pt x="164" y="680"/>
                  <a:pt x="164" y="680"/>
                </a:cubicBezTo>
                <a:cubicBezTo>
                  <a:pt x="163" y="680"/>
                  <a:pt x="162" y="680"/>
                  <a:pt x="161" y="680"/>
                </a:cubicBezTo>
                <a:cubicBezTo>
                  <a:pt x="161" y="680"/>
                  <a:pt x="161" y="680"/>
                  <a:pt x="161" y="680"/>
                </a:cubicBezTo>
                <a:cubicBezTo>
                  <a:pt x="161" y="679"/>
                  <a:pt x="161" y="679"/>
                  <a:pt x="161" y="679"/>
                </a:cubicBezTo>
                <a:cubicBezTo>
                  <a:pt x="161" y="679"/>
                  <a:pt x="160" y="679"/>
                  <a:pt x="160" y="679"/>
                </a:cubicBezTo>
                <a:cubicBezTo>
                  <a:pt x="160" y="680"/>
                  <a:pt x="160" y="680"/>
                  <a:pt x="161" y="680"/>
                </a:cubicBezTo>
                <a:cubicBezTo>
                  <a:pt x="161" y="680"/>
                  <a:pt x="161" y="682"/>
                  <a:pt x="161" y="683"/>
                </a:cubicBezTo>
                <a:cubicBezTo>
                  <a:pt x="161" y="683"/>
                  <a:pt x="161" y="683"/>
                  <a:pt x="161" y="683"/>
                </a:cubicBezTo>
                <a:cubicBezTo>
                  <a:pt x="162" y="682"/>
                  <a:pt x="162" y="682"/>
                  <a:pt x="162" y="681"/>
                </a:cubicBezTo>
                <a:cubicBezTo>
                  <a:pt x="163" y="682"/>
                  <a:pt x="163" y="683"/>
                  <a:pt x="164" y="682"/>
                </a:cubicBezTo>
                <a:cubicBezTo>
                  <a:pt x="165" y="682"/>
                  <a:pt x="164" y="682"/>
                  <a:pt x="164" y="683"/>
                </a:cubicBezTo>
                <a:cubicBezTo>
                  <a:pt x="165" y="683"/>
                  <a:pt x="165" y="682"/>
                  <a:pt x="166" y="682"/>
                </a:cubicBezTo>
                <a:cubicBezTo>
                  <a:pt x="166" y="682"/>
                  <a:pt x="166" y="682"/>
                  <a:pt x="167" y="682"/>
                </a:cubicBezTo>
                <a:cubicBezTo>
                  <a:pt x="167" y="682"/>
                  <a:pt x="167" y="682"/>
                  <a:pt x="167" y="682"/>
                </a:cubicBezTo>
                <a:cubicBezTo>
                  <a:pt x="167" y="682"/>
                  <a:pt x="167" y="682"/>
                  <a:pt x="167" y="681"/>
                </a:cubicBezTo>
                <a:cubicBezTo>
                  <a:pt x="167" y="681"/>
                  <a:pt x="167" y="681"/>
                  <a:pt x="167" y="681"/>
                </a:cubicBezTo>
                <a:cubicBezTo>
                  <a:pt x="167" y="680"/>
                  <a:pt x="167" y="681"/>
                  <a:pt x="166" y="680"/>
                </a:cubicBezTo>
                <a:cubicBezTo>
                  <a:pt x="166" y="680"/>
                  <a:pt x="166" y="680"/>
                  <a:pt x="166" y="680"/>
                </a:cubicBezTo>
                <a:cubicBezTo>
                  <a:pt x="166" y="680"/>
                  <a:pt x="166" y="680"/>
                  <a:pt x="166" y="680"/>
                </a:cubicBezTo>
                <a:cubicBezTo>
                  <a:pt x="166" y="679"/>
                  <a:pt x="166" y="679"/>
                  <a:pt x="167" y="679"/>
                </a:cubicBezTo>
                <a:cubicBezTo>
                  <a:pt x="167" y="679"/>
                  <a:pt x="167" y="679"/>
                  <a:pt x="168" y="679"/>
                </a:cubicBezTo>
                <a:cubicBezTo>
                  <a:pt x="168" y="679"/>
                  <a:pt x="168" y="679"/>
                  <a:pt x="168" y="678"/>
                </a:cubicBezTo>
                <a:cubicBezTo>
                  <a:pt x="169" y="678"/>
                  <a:pt x="169" y="678"/>
                  <a:pt x="169" y="678"/>
                </a:cubicBezTo>
                <a:cubicBezTo>
                  <a:pt x="169" y="680"/>
                  <a:pt x="168" y="680"/>
                  <a:pt x="168" y="680"/>
                </a:cubicBezTo>
                <a:cubicBezTo>
                  <a:pt x="168" y="681"/>
                  <a:pt x="168" y="681"/>
                  <a:pt x="168" y="681"/>
                </a:cubicBezTo>
                <a:cubicBezTo>
                  <a:pt x="168" y="681"/>
                  <a:pt x="168" y="681"/>
                  <a:pt x="168" y="682"/>
                </a:cubicBezTo>
                <a:cubicBezTo>
                  <a:pt x="167" y="682"/>
                  <a:pt x="168" y="683"/>
                  <a:pt x="167" y="683"/>
                </a:cubicBezTo>
                <a:cubicBezTo>
                  <a:pt x="166" y="684"/>
                  <a:pt x="166" y="683"/>
                  <a:pt x="165" y="683"/>
                </a:cubicBezTo>
                <a:cubicBezTo>
                  <a:pt x="165" y="683"/>
                  <a:pt x="165" y="683"/>
                  <a:pt x="165" y="683"/>
                </a:cubicBezTo>
                <a:cubicBezTo>
                  <a:pt x="165" y="683"/>
                  <a:pt x="165" y="683"/>
                  <a:pt x="165" y="683"/>
                </a:cubicBezTo>
                <a:cubicBezTo>
                  <a:pt x="165" y="683"/>
                  <a:pt x="165" y="683"/>
                  <a:pt x="165" y="683"/>
                </a:cubicBezTo>
                <a:cubicBezTo>
                  <a:pt x="165" y="684"/>
                  <a:pt x="165" y="684"/>
                  <a:pt x="165" y="684"/>
                </a:cubicBezTo>
                <a:cubicBezTo>
                  <a:pt x="165" y="685"/>
                  <a:pt x="165" y="685"/>
                  <a:pt x="165" y="685"/>
                </a:cubicBezTo>
                <a:cubicBezTo>
                  <a:pt x="166" y="685"/>
                  <a:pt x="167" y="685"/>
                  <a:pt x="168" y="686"/>
                </a:cubicBezTo>
                <a:cubicBezTo>
                  <a:pt x="169" y="686"/>
                  <a:pt x="169" y="685"/>
                  <a:pt x="170" y="685"/>
                </a:cubicBezTo>
                <a:cubicBezTo>
                  <a:pt x="170" y="685"/>
                  <a:pt x="170" y="685"/>
                  <a:pt x="170" y="685"/>
                </a:cubicBezTo>
                <a:cubicBezTo>
                  <a:pt x="170" y="685"/>
                  <a:pt x="170" y="685"/>
                  <a:pt x="170" y="685"/>
                </a:cubicBezTo>
                <a:cubicBezTo>
                  <a:pt x="170" y="685"/>
                  <a:pt x="171" y="686"/>
                  <a:pt x="171" y="686"/>
                </a:cubicBezTo>
                <a:cubicBezTo>
                  <a:pt x="171" y="685"/>
                  <a:pt x="171" y="685"/>
                  <a:pt x="171" y="685"/>
                </a:cubicBezTo>
                <a:cubicBezTo>
                  <a:pt x="172" y="685"/>
                  <a:pt x="172" y="685"/>
                  <a:pt x="173" y="685"/>
                </a:cubicBezTo>
                <a:cubicBezTo>
                  <a:pt x="174" y="685"/>
                  <a:pt x="174" y="685"/>
                  <a:pt x="174" y="685"/>
                </a:cubicBezTo>
                <a:cubicBezTo>
                  <a:pt x="174" y="686"/>
                  <a:pt x="174" y="686"/>
                  <a:pt x="173" y="687"/>
                </a:cubicBezTo>
                <a:cubicBezTo>
                  <a:pt x="173" y="687"/>
                  <a:pt x="173" y="687"/>
                  <a:pt x="173" y="688"/>
                </a:cubicBezTo>
                <a:cubicBezTo>
                  <a:pt x="173" y="688"/>
                  <a:pt x="173" y="688"/>
                  <a:pt x="172" y="688"/>
                </a:cubicBezTo>
                <a:cubicBezTo>
                  <a:pt x="172" y="688"/>
                  <a:pt x="172" y="688"/>
                  <a:pt x="172" y="688"/>
                </a:cubicBezTo>
                <a:cubicBezTo>
                  <a:pt x="172" y="688"/>
                  <a:pt x="172" y="688"/>
                  <a:pt x="172" y="688"/>
                </a:cubicBezTo>
                <a:cubicBezTo>
                  <a:pt x="172" y="687"/>
                  <a:pt x="172" y="687"/>
                  <a:pt x="172" y="687"/>
                </a:cubicBezTo>
                <a:cubicBezTo>
                  <a:pt x="172" y="688"/>
                  <a:pt x="171" y="688"/>
                  <a:pt x="171" y="689"/>
                </a:cubicBezTo>
                <a:cubicBezTo>
                  <a:pt x="171" y="690"/>
                  <a:pt x="171" y="690"/>
                  <a:pt x="171" y="692"/>
                </a:cubicBezTo>
                <a:cubicBezTo>
                  <a:pt x="171" y="693"/>
                  <a:pt x="171" y="692"/>
                  <a:pt x="172" y="693"/>
                </a:cubicBezTo>
                <a:cubicBezTo>
                  <a:pt x="172" y="693"/>
                  <a:pt x="172" y="693"/>
                  <a:pt x="171" y="693"/>
                </a:cubicBezTo>
                <a:cubicBezTo>
                  <a:pt x="172" y="693"/>
                  <a:pt x="172" y="694"/>
                  <a:pt x="172" y="694"/>
                </a:cubicBezTo>
                <a:cubicBezTo>
                  <a:pt x="172" y="694"/>
                  <a:pt x="172" y="694"/>
                  <a:pt x="173" y="694"/>
                </a:cubicBezTo>
                <a:cubicBezTo>
                  <a:pt x="173" y="694"/>
                  <a:pt x="173" y="694"/>
                  <a:pt x="173" y="694"/>
                </a:cubicBezTo>
                <a:cubicBezTo>
                  <a:pt x="173" y="694"/>
                  <a:pt x="173" y="694"/>
                  <a:pt x="173" y="694"/>
                </a:cubicBezTo>
                <a:cubicBezTo>
                  <a:pt x="173" y="694"/>
                  <a:pt x="173" y="694"/>
                  <a:pt x="173" y="694"/>
                </a:cubicBezTo>
                <a:cubicBezTo>
                  <a:pt x="173" y="694"/>
                  <a:pt x="173" y="694"/>
                  <a:pt x="173" y="694"/>
                </a:cubicBezTo>
                <a:cubicBezTo>
                  <a:pt x="174" y="694"/>
                  <a:pt x="174" y="694"/>
                  <a:pt x="174" y="693"/>
                </a:cubicBezTo>
                <a:cubicBezTo>
                  <a:pt x="174" y="693"/>
                  <a:pt x="174" y="693"/>
                  <a:pt x="174" y="694"/>
                </a:cubicBezTo>
                <a:cubicBezTo>
                  <a:pt x="175" y="694"/>
                  <a:pt x="175" y="694"/>
                  <a:pt x="175" y="694"/>
                </a:cubicBezTo>
                <a:cubicBezTo>
                  <a:pt x="175" y="694"/>
                  <a:pt x="175" y="694"/>
                  <a:pt x="175" y="694"/>
                </a:cubicBezTo>
                <a:cubicBezTo>
                  <a:pt x="175" y="694"/>
                  <a:pt x="175" y="694"/>
                  <a:pt x="175" y="694"/>
                </a:cubicBezTo>
                <a:cubicBezTo>
                  <a:pt x="175" y="694"/>
                  <a:pt x="175" y="694"/>
                  <a:pt x="175" y="694"/>
                </a:cubicBezTo>
                <a:cubicBezTo>
                  <a:pt x="176" y="694"/>
                  <a:pt x="176" y="694"/>
                  <a:pt x="176" y="694"/>
                </a:cubicBezTo>
                <a:cubicBezTo>
                  <a:pt x="176" y="694"/>
                  <a:pt x="176" y="693"/>
                  <a:pt x="176" y="693"/>
                </a:cubicBezTo>
                <a:cubicBezTo>
                  <a:pt x="175" y="692"/>
                  <a:pt x="175" y="692"/>
                  <a:pt x="175" y="692"/>
                </a:cubicBezTo>
                <a:cubicBezTo>
                  <a:pt x="175" y="692"/>
                  <a:pt x="175" y="692"/>
                  <a:pt x="175" y="692"/>
                </a:cubicBezTo>
                <a:cubicBezTo>
                  <a:pt x="176" y="691"/>
                  <a:pt x="176" y="692"/>
                  <a:pt x="176" y="692"/>
                </a:cubicBezTo>
                <a:cubicBezTo>
                  <a:pt x="177" y="692"/>
                  <a:pt x="177" y="692"/>
                  <a:pt x="177" y="692"/>
                </a:cubicBezTo>
                <a:cubicBezTo>
                  <a:pt x="177" y="692"/>
                  <a:pt x="177" y="692"/>
                  <a:pt x="177" y="692"/>
                </a:cubicBezTo>
                <a:cubicBezTo>
                  <a:pt x="177" y="692"/>
                  <a:pt x="177" y="692"/>
                  <a:pt x="177" y="692"/>
                </a:cubicBezTo>
                <a:cubicBezTo>
                  <a:pt x="178" y="692"/>
                  <a:pt x="178" y="691"/>
                  <a:pt x="178" y="690"/>
                </a:cubicBezTo>
                <a:cubicBezTo>
                  <a:pt x="178" y="688"/>
                  <a:pt x="179" y="690"/>
                  <a:pt x="180" y="688"/>
                </a:cubicBezTo>
                <a:cubicBezTo>
                  <a:pt x="180" y="687"/>
                  <a:pt x="180" y="687"/>
                  <a:pt x="179" y="687"/>
                </a:cubicBezTo>
                <a:cubicBezTo>
                  <a:pt x="180" y="687"/>
                  <a:pt x="180" y="687"/>
                  <a:pt x="180" y="687"/>
                </a:cubicBezTo>
                <a:cubicBezTo>
                  <a:pt x="181" y="687"/>
                  <a:pt x="181" y="687"/>
                  <a:pt x="181" y="687"/>
                </a:cubicBezTo>
                <a:cubicBezTo>
                  <a:pt x="181" y="687"/>
                  <a:pt x="181" y="687"/>
                  <a:pt x="181" y="687"/>
                </a:cubicBezTo>
                <a:cubicBezTo>
                  <a:pt x="181" y="687"/>
                  <a:pt x="181" y="687"/>
                  <a:pt x="181" y="687"/>
                </a:cubicBezTo>
                <a:cubicBezTo>
                  <a:pt x="181" y="687"/>
                  <a:pt x="181" y="687"/>
                  <a:pt x="181" y="687"/>
                </a:cubicBezTo>
                <a:cubicBezTo>
                  <a:pt x="181" y="688"/>
                  <a:pt x="182" y="688"/>
                  <a:pt x="181" y="689"/>
                </a:cubicBezTo>
                <a:cubicBezTo>
                  <a:pt x="181" y="689"/>
                  <a:pt x="181" y="689"/>
                  <a:pt x="181" y="689"/>
                </a:cubicBezTo>
                <a:cubicBezTo>
                  <a:pt x="181" y="690"/>
                  <a:pt x="181" y="690"/>
                  <a:pt x="180" y="691"/>
                </a:cubicBezTo>
                <a:cubicBezTo>
                  <a:pt x="180" y="691"/>
                  <a:pt x="180" y="691"/>
                  <a:pt x="180" y="691"/>
                </a:cubicBezTo>
                <a:cubicBezTo>
                  <a:pt x="180" y="691"/>
                  <a:pt x="181" y="691"/>
                  <a:pt x="180" y="692"/>
                </a:cubicBezTo>
                <a:cubicBezTo>
                  <a:pt x="180" y="692"/>
                  <a:pt x="180" y="692"/>
                  <a:pt x="179" y="692"/>
                </a:cubicBezTo>
                <a:cubicBezTo>
                  <a:pt x="179" y="693"/>
                  <a:pt x="179" y="693"/>
                  <a:pt x="179" y="693"/>
                </a:cubicBezTo>
                <a:cubicBezTo>
                  <a:pt x="180" y="693"/>
                  <a:pt x="181" y="692"/>
                  <a:pt x="181" y="692"/>
                </a:cubicBezTo>
                <a:cubicBezTo>
                  <a:pt x="182" y="692"/>
                  <a:pt x="182" y="693"/>
                  <a:pt x="182" y="693"/>
                </a:cubicBezTo>
                <a:cubicBezTo>
                  <a:pt x="182" y="693"/>
                  <a:pt x="184" y="693"/>
                  <a:pt x="184" y="693"/>
                </a:cubicBezTo>
                <a:cubicBezTo>
                  <a:pt x="184" y="693"/>
                  <a:pt x="184" y="692"/>
                  <a:pt x="185" y="692"/>
                </a:cubicBezTo>
                <a:cubicBezTo>
                  <a:pt x="185" y="692"/>
                  <a:pt x="185" y="692"/>
                  <a:pt x="185" y="692"/>
                </a:cubicBezTo>
                <a:cubicBezTo>
                  <a:pt x="183" y="692"/>
                  <a:pt x="183" y="692"/>
                  <a:pt x="181" y="692"/>
                </a:cubicBezTo>
                <a:cubicBezTo>
                  <a:pt x="181" y="691"/>
                  <a:pt x="182" y="691"/>
                  <a:pt x="182" y="691"/>
                </a:cubicBezTo>
                <a:cubicBezTo>
                  <a:pt x="183" y="690"/>
                  <a:pt x="182" y="690"/>
                  <a:pt x="182" y="689"/>
                </a:cubicBezTo>
                <a:cubicBezTo>
                  <a:pt x="183" y="689"/>
                  <a:pt x="183" y="689"/>
                  <a:pt x="183" y="689"/>
                </a:cubicBezTo>
                <a:cubicBezTo>
                  <a:pt x="184" y="689"/>
                  <a:pt x="184" y="689"/>
                  <a:pt x="184" y="690"/>
                </a:cubicBezTo>
                <a:cubicBezTo>
                  <a:pt x="184" y="690"/>
                  <a:pt x="184" y="690"/>
                  <a:pt x="184" y="690"/>
                </a:cubicBezTo>
                <a:cubicBezTo>
                  <a:pt x="184" y="690"/>
                  <a:pt x="184" y="690"/>
                  <a:pt x="184" y="691"/>
                </a:cubicBezTo>
                <a:cubicBezTo>
                  <a:pt x="185" y="690"/>
                  <a:pt x="185" y="690"/>
                  <a:pt x="185" y="690"/>
                </a:cubicBezTo>
                <a:cubicBezTo>
                  <a:pt x="186" y="688"/>
                  <a:pt x="185" y="688"/>
                  <a:pt x="184" y="688"/>
                </a:cubicBezTo>
                <a:cubicBezTo>
                  <a:pt x="184" y="688"/>
                  <a:pt x="184" y="688"/>
                  <a:pt x="184" y="688"/>
                </a:cubicBezTo>
                <a:cubicBezTo>
                  <a:pt x="185" y="688"/>
                  <a:pt x="186" y="688"/>
                  <a:pt x="186" y="687"/>
                </a:cubicBezTo>
                <a:cubicBezTo>
                  <a:pt x="187" y="687"/>
                  <a:pt x="187" y="687"/>
                  <a:pt x="187" y="688"/>
                </a:cubicBezTo>
                <a:cubicBezTo>
                  <a:pt x="187" y="687"/>
                  <a:pt x="188" y="687"/>
                  <a:pt x="188" y="687"/>
                </a:cubicBezTo>
                <a:cubicBezTo>
                  <a:pt x="188" y="687"/>
                  <a:pt x="188" y="687"/>
                  <a:pt x="188" y="686"/>
                </a:cubicBezTo>
                <a:cubicBezTo>
                  <a:pt x="188" y="686"/>
                  <a:pt x="188" y="686"/>
                  <a:pt x="188" y="686"/>
                </a:cubicBezTo>
                <a:cubicBezTo>
                  <a:pt x="188" y="686"/>
                  <a:pt x="188" y="687"/>
                  <a:pt x="189" y="687"/>
                </a:cubicBezTo>
                <a:cubicBezTo>
                  <a:pt x="188" y="687"/>
                  <a:pt x="188" y="687"/>
                  <a:pt x="187" y="688"/>
                </a:cubicBezTo>
                <a:cubicBezTo>
                  <a:pt x="187" y="689"/>
                  <a:pt x="188" y="689"/>
                  <a:pt x="187" y="689"/>
                </a:cubicBezTo>
                <a:cubicBezTo>
                  <a:pt x="187" y="690"/>
                  <a:pt x="187" y="690"/>
                  <a:pt x="188" y="691"/>
                </a:cubicBezTo>
                <a:cubicBezTo>
                  <a:pt x="188" y="692"/>
                  <a:pt x="188" y="692"/>
                  <a:pt x="188" y="692"/>
                </a:cubicBezTo>
                <a:cubicBezTo>
                  <a:pt x="188" y="692"/>
                  <a:pt x="188" y="692"/>
                  <a:pt x="188" y="692"/>
                </a:cubicBezTo>
                <a:cubicBezTo>
                  <a:pt x="188" y="691"/>
                  <a:pt x="188" y="690"/>
                  <a:pt x="189" y="690"/>
                </a:cubicBezTo>
                <a:cubicBezTo>
                  <a:pt x="189" y="689"/>
                  <a:pt x="189" y="689"/>
                  <a:pt x="190" y="689"/>
                </a:cubicBezTo>
                <a:cubicBezTo>
                  <a:pt x="190" y="689"/>
                  <a:pt x="190" y="689"/>
                  <a:pt x="190" y="689"/>
                </a:cubicBezTo>
                <a:cubicBezTo>
                  <a:pt x="190" y="688"/>
                  <a:pt x="191" y="689"/>
                  <a:pt x="191" y="689"/>
                </a:cubicBezTo>
                <a:cubicBezTo>
                  <a:pt x="192" y="689"/>
                  <a:pt x="192" y="689"/>
                  <a:pt x="192" y="689"/>
                </a:cubicBezTo>
                <a:cubicBezTo>
                  <a:pt x="193" y="688"/>
                  <a:pt x="193" y="687"/>
                  <a:pt x="193" y="687"/>
                </a:cubicBezTo>
                <a:cubicBezTo>
                  <a:pt x="193" y="686"/>
                  <a:pt x="193" y="686"/>
                  <a:pt x="193" y="685"/>
                </a:cubicBezTo>
                <a:cubicBezTo>
                  <a:pt x="192" y="686"/>
                  <a:pt x="192" y="686"/>
                  <a:pt x="192" y="686"/>
                </a:cubicBezTo>
                <a:cubicBezTo>
                  <a:pt x="192" y="686"/>
                  <a:pt x="192" y="686"/>
                  <a:pt x="192" y="686"/>
                </a:cubicBezTo>
                <a:cubicBezTo>
                  <a:pt x="192" y="685"/>
                  <a:pt x="194" y="685"/>
                  <a:pt x="194" y="684"/>
                </a:cubicBezTo>
                <a:cubicBezTo>
                  <a:pt x="196" y="684"/>
                  <a:pt x="195" y="686"/>
                  <a:pt x="194" y="687"/>
                </a:cubicBezTo>
                <a:cubicBezTo>
                  <a:pt x="194" y="687"/>
                  <a:pt x="194" y="687"/>
                  <a:pt x="195" y="687"/>
                </a:cubicBezTo>
                <a:cubicBezTo>
                  <a:pt x="195" y="688"/>
                  <a:pt x="195" y="688"/>
                  <a:pt x="195" y="688"/>
                </a:cubicBezTo>
                <a:cubicBezTo>
                  <a:pt x="195" y="687"/>
                  <a:pt x="195" y="687"/>
                  <a:pt x="196" y="687"/>
                </a:cubicBezTo>
                <a:cubicBezTo>
                  <a:pt x="196" y="687"/>
                  <a:pt x="196" y="687"/>
                  <a:pt x="197" y="687"/>
                </a:cubicBezTo>
                <a:cubicBezTo>
                  <a:pt x="197" y="687"/>
                  <a:pt x="197" y="687"/>
                  <a:pt x="197" y="688"/>
                </a:cubicBezTo>
                <a:cubicBezTo>
                  <a:pt x="198" y="688"/>
                  <a:pt x="198" y="688"/>
                  <a:pt x="198" y="687"/>
                </a:cubicBezTo>
                <a:cubicBezTo>
                  <a:pt x="199" y="687"/>
                  <a:pt x="198" y="687"/>
                  <a:pt x="199" y="686"/>
                </a:cubicBezTo>
                <a:cubicBezTo>
                  <a:pt x="199" y="686"/>
                  <a:pt x="200" y="686"/>
                  <a:pt x="200" y="686"/>
                </a:cubicBezTo>
                <a:cubicBezTo>
                  <a:pt x="201" y="686"/>
                  <a:pt x="201" y="686"/>
                  <a:pt x="201" y="686"/>
                </a:cubicBezTo>
                <a:cubicBezTo>
                  <a:pt x="201" y="686"/>
                  <a:pt x="202" y="685"/>
                  <a:pt x="202" y="685"/>
                </a:cubicBezTo>
                <a:cubicBezTo>
                  <a:pt x="202" y="685"/>
                  <a:pt x="202" y="685"/>
                  <a:pt x="203" y="685"/>
                </a:cubicBezTo>
                <a:cubicBezTo>
                  <a:pt x="204" y="684"/>
                  <a:pt x="204" y="683"/>
                  <a:pt x="205" y="682"/>
                </a:cubicBezTo>
                <a:cubicBezTo>
                  <a:pt x="205" y="681"/>
                  <a:pt x="205" y="682"/>
                  <a:pt x="205" y="681"/>
                </a:cubicBezTo>
                <a:cubicBezTo>
                  <a:pt x="204" y="681"/>
                  <a:pt x="204" y="681"/>
                  <a:pt x="204" y="681"/>
                </a:cubicBezTo>
                <a:cubicBezTo>
                  <a:pt x="204" y="681"/>
                  <a:pt x="204" y="682"/>
                  <a:pt x="204" y="683"/>
                </a:cubicBezTo>
                <a:cubicBezTo>
                  <a:pt x="203" y="683"/>
                  <a:pt x="203" y="683"/>
                  <a:pt x="202" y="683"/>
                </a:cubicBezTo>
                <a:cubicBezTo>
                  <a:pt x="202" y="682"/>
                  <a:pt x="202" y="682"/>
                  <a:pt x="202" y="682"/>
                </a:cubicBezTo>
                <a:cubicBezTo>
                  <a:pt x="203" y="682"/>
                  <a:pt x="203" y="681"/>
                  <a:pt x="203" y="681"/>
                </a:cubicBezTo>
                <a:cubicBezTo>
                  <a:pt x="204" y="680"/>
                  <a:pt x="205" y="680"/>
                  <a:pt x="206" y="680"/>
                </a:cubicBezTo>
                <a:cubicBezTo>
                  <a:pt x="206" y="680"/>
                  <a:pt x="206" y="680"/>
                  <a:pt x="206" y="680"/>
                </a:cubicBezTo>
                <a:cubicBezTo>
                  <a:pt x="206" y="679"/>
                  <a:pt x="206" y="680"/>
                  <a:pt x="206" y="679"/>
                </a:cubicBezTo>
                <a:cubicBezTo>
                  <a:pt x="206" y="678"/>
                  <a:pt x="209" y="679"/>
                  <a:pt x="210" y="678"/>
                </a:cubicBezTo>
                <a:cubicBezTo>
                  <a:pt x="210" y="677"/>
                  <a:pt x="210" y="678"/>
                  <a:pt x="210" y="677"/>
                </a:cubicBezTo>
                <a:cubicBezTo>
                  <a:pt x="210" y="677"/>
                  <a:pt x="210" y="676"/>
                  <a:pt x="210" y="675"/>
                </a:cubicBezTo>
                <a:cubicBezTo>
                  <a:pt x="211" y="675"/>
                  <a:pt x="211" y="675"/>
                  <a:pt x="211" y="674"/>
                </a:cubicBezTo>
                <a:cubicBezTo>
                  <a:pt x="211" y="674"/>
                  <a:pt x="212" y="675"/>
                  <a:pt x="212" y="675"/>
                </a:cubicBezTo>
                <a:cubicBezTo>
                  <a:pt x="213" y="675"/>
                  <a:pt x="213" y="675"/>
                  <a:pt x="213" y="674"/>
                </a:cubicBezTo>
                <a:cubicBezTo>
                  <a:pt x="213" y="674"/>
                  <a:pt x="213" y="674"/>
                  <a:pt x="213" y="674"/>
                </a:cubicBezTo>
                <a:cubicBezTo>
                  <a:pt x="213" y="674"/>
                  <a:pt x="213" y="675"/>
                  <a:pt x="213" y="675"/>
                </a:cubicBezTo>
                <a:cubicBezTo>
                  <a:pt x="213" y="675"/>
                  <a:pt x="213" y="675"/>
                  <a:pt x="213" y="675"/>
                </a:cubicBezTo>
                <a:cubicBezTo>
                  <a:pt x="214" y="675"/>
                  <a:pt x="214" y="674"/>
                  <a:pt x="214" y="674"/>
                </a:cubicBezTo>
                <a:cubicBezTo>
                  <a:pt x="214" y="674"/>
                  <a:pt x="214" y="674"/>
                  <a:pt x="214" y="674"/>
                </a:cubicBezTo>
                <a:cubicBezTo>
                  <a:pt x="214" y="674"/>
                  <a:pt x="214" y="674"/>
                  <a:pt x="214" y="674"/>
                </a:cubicBezTo>
                <a:cubicBezTo>
                  <a:pt x="214" y="674"/>
                  <a:pt x="214" y="674"/>
                  <a:pt x="214" y="675"/>
                </a:cubicBezTo>
                <a:cubicBezTo>
                  <a:pt x="214" y="675"/>
                  <a:pt x="214" y="675"/>
                  <a:pt x="214" y="675"/>
                </a:cubicBezTo>
                <a:cubicBezTo>
                  <a:pt x="214" y="675"/>
                  <a:pt x="215" y="674"/>
                  <a:pt x="215" y="673"/>
                </a:cubicBezTo>
                <a:cubicBezTo>
                  <a:pt x="216" y="673"/>
                  <a:pt x="216" y="673"/>
                  <a:pt x="216" y="673"/>
                </a:cubicBezTo>
                <a:cubicBezTo>
                  <a:pt x="215" y="674"/>
                  <a:pt x="215" y="675"/>
                  <a:pt x="215" y="676"/>
                </a:cubicBezTo>
                <a:cubicBezTo>
                  <a:pt x="215" y="677"/>
                  <a:pt x="214" y="677"/>
                  <a:pt x="213" y="677"/>
                </a:cubicBezTo>
                <a:cubicBezTo>
                  <a:pt x="213" y="677"/>
                  <a:pt x="213" y="677"/>
                  <a:pt x="213" y="677"/>
                </a:cubicBezTo>
                <a:cubicBezTo>
                  <a:pt x="213" y="678"/>
                  <a:pt x="213" y="678"/>
                  <a:pt x="214" y="678"/>
                </a:cubicBezTo>
                <a:cubicBezTo>
                  <a:pt x="214" y="678"/>
                  <a:pt x="214" y="678"/>
                  <a:pt x="214" y="678"/>
                </a:cubicBezTo>
                <a:cubicBezTo>
                  <a:pt x="214" y="678"/>
                  <a:pt x="214" y="678"/>
                  <a:pt x="214" y="677"/>
                </a:cubicBezTo>
                <a:cubicBezTo>
                  <a:pt x="215" y="677"/>
                  <a:pt x="216" y="677"/>
                  <a:pt x="216" y="677"/>
                </a:cubicBezTo>
                <a:cubicBezTo>
                  <a:pt x="216" y="677"/>
                  <a:pt x="216" y="677"/>
                  <a:pt x="216" y="677"/>
                </a:cubicBezTo>
                <a:cubicBezTo>
                  <a:pt x="216" y="676"/>
                  <a:pt x="217" y="676"/>
                  <a:pt x="217" y="674"/>
                </a:cubicBezTo>
                <a:cubicBezTo>
                  <a:pt x="217" y="674"/>
                  <a:pt x="216" y="674"/>
                  <a:pt x="216" y="674"/>
                </a:cubicBezTo>
                <a:cubicBezTo>
                  <a:pt x="216" y="674"/>
                  <a:pt x="216" y="674"/>
                  <a:pt x="216" y="674"/>
                </a:cubicBezTo>
                <a:cubicBezTo>
                  <a:pt x="216" y="674"/>
                  <a:pt x="216" y="673"/>
                  <a:pt x="217" y="673"/>
                </a:cubicBezTo>
                <a:cubicBezTo>
                  <a:pt x="217" y="673"/>
                  <a:pt x="217" y="673"/>
                  <a:pt x="217" y="673"/>
                </a:cubicBezTo>
                <a:cubicBezTo>
                  <a:pt x="217" y="672"/>
                  <a:pt x="217" y="672"/>
                  <a:pt x="218" y="672"/>
                </a:cubicBezTo>
                <a:cubicBezTo>
                  <a:pt x="218" y="672"/>
                  <a:pt x="218" y="672"/>
                  <a:pt x="218" y="672"/>
                </a:cubicBezTo>
                <a:cubicBezTo>
                  <a:pt x="219" y="672"/>
                  <a:pt x="219" y="671"/>
                  <a:pt x="219" y="671"/>
                </a:cubicBezTo>
                <a:cubicBezTo>
                  <a:pt x="219" y="670"/>
                  <a:pt x="219" y="670"/>
                  <a:pt x="219" y="670"/>
                </a:cubicBezTo>
                <a:cubicBezTo>
                  <a:pt x="219" y="670"/>
                  <a:pt x="219" y="670"/>
                  <a:pt x="219" y="670"/>
                </a:cubicBezTo>
                <a:cubicBezTo>
                  <a:pt x="219" y="670"/>
                  <a:pt x="219" y="670"/>
                  <a:pt x="219" y="670"/>
                </a:cubicBezTo>
                <a:cubicBezTo>
                  <a:pt x="219" y="671"/>
                  <a:pt x="219" y="671"/>
                  <a:pt x="220" y="671"/>
                </a:cubicBezTo>
                <a:cubicBezTo>
                  <a:pt x="220" y="671"/>
                  <a:pt x="220" y="671"/>
                  <a:pt x="220" y="670"/>
                </a:cubicBezTo>
                <a:cubicBezTo>
                  <a:pt x="221" y="670"/>
                  <a:pt x="221" y="671"/>
                  <a:pt x="222" y="671"/>
                </a:cubicBezTo>
                <a:cubicBezTo>
                  <a:pt x="222" y="671"/>
                  <a:pt x="221" y="672"/>
                  <a:pt x="221" y="673"/>
                </a:cubicBezTo>
                <a:cubicBezTo>
                  <a:pt x="221" y="673"/>
                  <a:pt x="221" y="673"/>
                  <a:pt x="221" y="673"/>
                </a:cubicBezTo>
                <a:cubicBezTo>
                  <a:pt x="222" y="673"/>
                  <a:pt x="221" y="672"/>
                  <a:pt x="222" y="672"/>
                </a:cubicBezTo>
                <a:cubicBezTo>
                  <a:pt x="222" y="673"/>
                  <a:pt x="222" y="673"/>
                  <a:pt x="222" y="673"/>
                </a:cubicBezTo>
                <a:cubicBezTo>
                  <a:pt x="223" y="673"/>
                  <a:pt x="223" y="673"/>
                  <a:pt x="223" y="672"/>
                </a:cubicBezTo>
                <a:cubicBezTo>
                  <a:pt x="223" y="672"/>
                  <a:pt x="223" y="672"/>
                  <a:pt x="223" y="672"/>
                </a:cubicBezTo>
                <a:cubicBezTo>
                  <a:pt x="223" y="672"/>
                  <a:pt x="223" y="671"/>
                  <a:pt x="223" y="671"/>
                </a:cubicBezTo>
                <a:cubicBezTo>
                  <a:pt x="223" y="671"/>
                  <a:pt x="223" y="670"/>
                  <a:pt x="223" y="670"/>
                </a:cubicBezTo>
                <a:cubicBezTo>
                  <a:pt x="224" y="670"/>
                  <a:pt x="224" y="670"/>
                  <a:pt x="224" y="670"/>
                </a:cubicBezTo>
                <a:cubicBezTo>
                  <a:pt x="224" y="670"/>
                  <a:pt x="224" y="669"/>
                  <a:pt x="224" y="668"/>
                </a:cubicBezTo>
                <a:cubicBezTo>
                  <a:pt x="225" y="668"/>
                  <a:pt x="225" y="668"/>
                  <a:pt x="225" y="668"/>
                </a:cubicBezTo>
                <a:cubicBezTo>
                  <a:pt x="225" y="668"/>
                  <a:pt x="225" y="668"/>
                  <a:pt x="226" y="668"/>
                </a:cubicBezTo>
                <a:cubicBezTo>
                  <a:pt x="226" y="668"/>
                  <a:pt x="225" y="670"/>
                  <a:pt x="225" y="670"/>
                </a:cubicBezTo>
                <a:cubicBezTo>
                  <a:pt x="226" y="670"/>
                  <a:pt x="226" y="670"/>
                  <a:pt x="226" y="670"/>
                </a:cubicBezTo>
                <a:cubicBezTo>
                  <a:pt x="226" y="670"/>
                  <a:pt x="226" y="670"/>
                  <a:pt x="226" y="669"/>
                </a:cubicBezTo>
                <a:cubicBezTo>
                  <a:pt x="226" y="669"/>
                  <a:pt x="226" y="669"/>
                  <a:pt x="226" y="669"/>
                </a:cubicBezTo>
                <a:cubicBezTo>
                  <a:pt x="227" y="669"/>
                  <a:pt x="227" y="669"/>
                  <a:pt x="228" y="669"/>
                </a:cubicBezTo>
                <a:cubicBezTo>
                  <a:pt x="228" y="669"/>
                  <a:pt x="228" y="669"/>
                  <a:pt x="229" y="669"/>
                </a:cubicBezTo>
                <a:cubicBezTo>
                  <a:pt x="229" y="669"/>
                  <a:pt x="229" y="669"/>
                  <a:pt x="229" y="668"/>
                </a:cubicBezTo>
                <a:cubicBezTo>
                  <a:pt x="229" y="667"/>
                  <a:pt x="229" y="668"/>
                  <a:pt x="229" y="667"/>
                </a:cubicBezTo>
                <a:cubicBezTo>
                  <a:pt x="229" y="666"/>
                  <a:pt x="230" y="666"/>
                  <a:pt x="230" y="666"/>
                </a:cubicBezTo>
                <a:cubicBezTo>
                  <a:pt x="230" y="665"/>
                  <a:pt x="230" y="665"/>
                  <a:pt x="230" y="665"/>
                </a:cubicBezTo>
                <a:cubicBezTo>
                  <a:pt x="230" y="665"/>
                  <a:pt x="230" y="665"/>
                  <a:pt x="230" y="665"/>
                </a:cubicBezTo>
                <a:cubicBezTo>
                  <a:pt x="230" y="665"/>
                  <a:pt x="231" y="665"/>
                  <a:pt x="231" y="665"/>
                </a:cubicBezTo>
                <a:cubicBezTo>
                  <a:pt x="232" y="665"/>
                  <a:pt x="232" y="666"/>
                  <a:pt x="232" y="666"/>
                </a:cubicBezTo>
                <a:cubicBezTo>
                  <a:pt x="233" y="666"/>
                  <a:pt x="233" y="666"/>
                  <a:pt x="233" y="667"/>
                </a:cubicBezTo>
                <a:cubicBezTo>
                  <a:pt x="233" y="666"/>
                  <a:pt x="233" y="666"/>
                  <a:pt x="234" y="666"/>
                </a:cubicBezTo>
                <a:cubicBezTo>
                  <a:pt x="234" y="664"/>
                  <a:pt x="234" y="664"/>
                  <a:pt x="234" y="662"/>
                </a:cubicBezTo>
                <a:cubicBezTo>
                  <a:pt x="235" y="662"/>
                  <a:pt x="235" y="662"/>
                  <a:pt x="235" y="662"/>
                </a:cubicBezTo>
                <a:cubicBezTo>
                  <a:pt x="236" y="662"/>
                  <a:pt x="236" y="661"/>
                  <a:pt x="236" y="661"/>
                </a:cubicBezTo>
                <a:cubicBezTo>
                  <a:pt x="236" y="661"/>
                  <a:pt x="236" y="660"/>
                  <a:pt x="236" y="661"/>
                </a:cubicBezTo>
                <a:cubicBezTo>
                  <a:pt x="236" y="661"/>
                  <a:pt x="236" y="661"/>
                  <a:pt x="236" y="661"/>
                </a:cubicBezTo>
                <a:cubicBezTo>
                  <a:pt x="237" y="660"/>
                  <a:pt x="237" y="659"/>
                  <a:pt x="237" y="659"/>
                </a:cubicBezTo>
                <a:cubicBezTo>
                  <a:pt x="238" y="658"/>
                  <a:pt x="238" y="659"/>
                  <a:pt x="239" y="658"/>
                </a:cubicBezTo>
                <a:cubicBezTo>
                  <a:pt x="239" y="658"/>
                  <a:pt x="239" y="658"/>
                  <a:pt x="239" y="658"/>
                </a:cubicBezTo>
                <a:cubicBezTo>
                  <a:pt x="239" y="658"/>
                  <a:pt x="240" y="659"/>
                  <a:pt x="240" y="659"/>
                </a:cubicBezTo>
                <a:cubicBezTo>
                  <a:pt x="240" y="659"/>
                  <a:pt x="240" y="659"/>
                  <a:pt x="240" y="659"/>
                </a:cubicBezTo>
                <a:cubicBezTo>
                  <a:pt x="240" y="659"/>
                  <a:pt x="240" y="659"/>
                  <a:pt x="240" y="659"/>
                </a:cubicBezTo>
                <a:cubicBezTo>
                  <a:pt x="240" y="658"/>
                  <a:pt x="240" y="658"/>
                  <a:pt x="239" y="657"/>
                </a:cubicBezTo>
                <a:cubicBezTo>
                  <a:pt x="239" y="657"/>
                  <a:pt x="240" y="656"/>
                  <a:pt x="239" y="656"/>
                </a:cubicBezTo>
                <a:cubicBezTo>
                  <a:pt x="239" y="655"/>
                  <a:pt x="239" y="655"/>
                  <a:pt x="239" y="655"/>
                </a:cubicBezTo>
                <a:cubicBezTo>
                  <a:pt x="240" y="655"/>
                  <a:pt x="240" y="655"/>
                  <a:pt x="240" y="655"/>
                </a:cubicBezTo>
                <a:cubicBezTo>
                  <a:pt x="240" y="655"/>
                  <a:pt x="240" y="655"/>
                  <a:pt x="240" y="655"/>
                </a:cubicBezTo>
                <a:cubicBezTo>
                  <a:pt x="240" y="655"/>
                  <a:pt x="240" y="655"/>
                  <a:pt x="240" y="655"/>
                </a:cubicBezTo>
                <a:cubicBezTo>
                  <a:pt x="240" y="654"/>
                  <a:pt x="240" y="654"/>
                  <a:pt x="240" y="654"/>
                </a:cubicBezTo>
                <a:cubicBezTo>
                  <a:pt x="241" y="654"/>
                  <a:pt x="241" y="654"/>
                  <a:pt x="241" y="654"/>
                </a:cubicBezTo>
                <a:cubicBezTo>
                  <a:pt x="241" y="654"/>
                  <a:pt x="241" y="654"/>
                  <a:pt x="241" y="654"/>
                </a:cubicBezTo>
                <a:cubicBezTo>
                  <a:pt x="241" y="655"/>
                  <a:pt x="240" y="656"/>
                  <a:pt x="241" y="657"/>
                </a:cubicBezTo>
                <a:cubicBezTo>
                  <a:pt x="241" y="657"/>
                  <a:pt x="241" y="657"/>
                  <a:pt x="241" y="657"/>
                </a:cubicBezTo>
                <a:cubicBezTo>
                  <a:pt x="241" y="658"/>
                  <a:pt x="241" y="657"/>
                  <a:pt x="241" y="658"/>
                </a:cubicBezTo>
                <a:cubicBezTo>
                  <a:pt x="242" y="657"/>
                  <a:pt x="242" y="656"/>
                  <a:pt x="243" y="656"/>
                </a:cubicBezTo>
                <a:cubicBezTo>
                  <a:pt x="243" y="656"/>
                  <a:pt x="243" y="656"/>
                  <a:pt x="244" y="656"/>
                </a:cubicBezTo>
                <a:cubicBezTo>
                  <a:pt x="244" y="656"/>
                  <a:pt x="244" y="656"/>
                  <a:pt x="244" y="656"/>
                </a:cubicBezTo>
                <a:cubicBezTo>
                  <a:pt x="244" y="656"/>
                  <a:pt x="244" y="656"/>
                  <a:pt x="244" y="656"/>
                </a:cubicBezTo>
                <a:cubicBezTo>
                  <a:pt x="244" y="657"/>
                  <a:pt x="244" y="657"/>
                  <a:pt x="243" y="657"/>
                </a:cubicBezTo>
                <a:cubicBezTo>
                  <a:pt x="243" y="658"/>
                  <a:pt x="243" y="658"/>
                  <a:pt x="243" y="658"/>
                </a:cubicBezTo>
                <a:cubicBezTo>
                  <a:pt x="243" y="658"/>
                  <a:pt x="243" y="658"/>
                  <a:pt x="243" y="658"/>
                </a:cubicBezTo>
                <a:cubicBezTo>
                  <a:pt x="244" y="658"/>
                  <a:pt x="244" y="658"/>
                  <a:pt x="244" y="658"/>
                </a:cubicBezTo>
                <a:cubicBezTo>
                  <a:pt x="244" y="658"/>
                  <a:pt x="244" y="657"/>
                  <a:pt x="245" y="657"/>
                </a:cubicBezTo>
                <a:cubicBezTo>
                  <a:pt x="245" y="656"/>
                  <a:pt x="244" y="654"/>
                  <a:pt x="245" y="654"/>
                </a:cubicBezTo>
                <a:cubicBezTo>
                  <a:pt x="246" y="654"/>
                  <a:pt x="246" y="654"/>
                  <a:pt x="246" y="654"/>
                </a:cubicBezTo>
                <a:cubicBezTo>
                  <a:pt x="246" y="653"/>
                  <a:pt x="246" y="653"/>
                  <a:pt x="246" y="652"/>
                </a:cubicBezTo>
                <a:cubicBezTo>
                  <a:pt x="246" y="652"/>
                  <a:pt x="246" y="652"/>
                  <a:pt x="246" y="652"/>
                </a:cubicBezTo>
                <a:cubicBezTo>
                  <a:pt x="246" y="652"/>
                  <a:pt x="246" y="652"/>
                  <a:pt x="246" y="652"/>
                </a:cubicBezTo>
                <a:cubicBezTo>
                  <a:pt x="247" y="652"/>
                  <a:pt x="247" y="652"/>
                  <a:pt x="247" y="652"/>
                </a:cubicBezTo>
                <a:cubicBezTo>
                  <a:pt x="247" y="653"/>
                  <a:pt x="247" y="653"/>
                  <a:pt x="247" y="653"/>
                </a:cubicBezTo>
                <a:cubicBezTo>
                  <a:pt x="247" y="653"/>
                  <a:pt x="247" y="653"/>
                  <a:pt x="247" y="653"/>
                </a:cubicBezTo>
                <a:cubicBezTo>
                  <a:pt x="248" y="654"/>
                  <a:pt x="247" y="654"/>
                  <a:pt x="247" y="655"/>
                </a:cubicBezTo>
                <a:cubicBezTo>
                  <a:pt x="247" y="655"/>
                  <a:pt x="247" y="655"/>
                  <a:pt x="247" y="655"/>
                </a:cubicBezTo>
                <a:cubicBezTo>
                  <a:pt x="248" y="655"/>
                  <a:pt x="248" y="655"/>
                  <a:pt x="248" y="655"/>
                </a:cubicBezTo>
                <a:cubicBezTo>
                  <a:pt x="248" y="653"/>
                  <a:pt x="247" y="653"/>
                  <a:pt x="249" y="652"/>
                </a:cubicBezTo>
                <a:cubicBezTo>
                  <a:pt x="249" y="652"/>
                  <a:pt x="249" y="653"/>
                  <a:pt x="249" y="653"/>
                </a:cubicBezTo>
                <a:cubicBezTo>
                  <a:pt x="249" y="653"/>
                  <a:pt x="249" y="654"/>
                  <a:pt x="249" y="654"/>
                </a:cubicBezTo>
                <a:cubicBezTo>
                  <a:pt x="250" y="653"/>
                  <a:pt x="250" y="653"/>
                  <a:pt x="250" y="653"/>
                </a:cubicBezTo>
                <a:cubicBezTo>
                  <a:pt x="250" y="652"/>
                  <a:pt x="250" y="652"/>
                  <a:pt x="249" y="651"/>
                </a:cubicBezTo>
                <a:cubicBezTo>
                  <a:pt x="250" y="651"/>
                  <a:pt x="250" y="651"/>
                  <a:pt x="250" y="651"/>
                </a:cubicBezTo>
                <a:cubicBezTo>
                  <a:pt x="251" y="651"/>
                  <a:pt x="251" y="651"/>
                  <a:pt x="251" y="651"/>
                </a:cubicBezTo>
                <a:cubicBezTo>
                  <a:pt x="252" y="651"/>
                  <a:pt x="252" y="650"/>
                  <a:pt x="252" y="649"/>
                </a:cubicBezTo>
                <a:cubicBezTo>
                  <a:pt x="252" y="649"/>
                  <a:pt x="253" y="649"/>
                  <a:pt x="253" y="649"/>
                </a:cubicBezTo>
                <a:cubicBezTo>
                  <a:pt x="254" y="648"/>
                  <a:pt x="252" y="648"/>
                  <a:pt x="254" y="647"/>
                </a:cubicBezTo>
                <a:cubicBezTo>
                  <a:pt x="254" y="647"/>
                  <a:pt x="253" y="646"/>
                  <a:pt x="253" y="646"/>
                </a:cubicBezTo>
                <a:cubicBezTo>
                  <a:pt x="253" y="646"/>
                  <a:pt x="254" y="646"/>
                  <a:pt x="254" y="645"/>
                </a:cubicBezTo>
                <a:cubicBezTo>
                  <a:pt x="254" y="645"/>
                  <a:pt x="254" y="645"/>
                  <a:pt x="254" y="645"/>
                </a:cubicBezTo>
                <a:cubicBezTo>
                  <a:pt x="255" y="645"/>
                  <a:pt x="255" y="646"/>
                  <a:pt x="255" y="646"/>
                </a:cubicBezTo>
                <a:cubicBezTo>
                  <a:pt x="255" y="646"/>
                  <a:pt x="255" y="644"/>
                  <a:pt x="256" y="643"/>
                </a:cubicBezTo>
                <a:cubicBezTo>
                  <a:pt x="256" y="643"/>
                  <a:pt x="256" y="643"/>
                  <a:pt x="256" y="643"/>
                </a:cubicBezTo>
                <a:cubicBezTo>
                  <a:pt x="257" y="643"/>
                  <a:pt x="257" y="642"/>
                  <a:pt x="257" y="642"/>
                </a:cubicBezTo>
                <a:cubicBezTo>
                  <a:pt x="257" y="642"/>
                  <a:pt x="257" y="642"/>
                  <a:pt x="257" y="642"/>
                </a:cubicBezTo>
                <a:cubicBezTo>
                  <a:pt x="258" y="642"/>
                  <a:pt x="257" y="642"/>
                  <a:pt x="258" y="642"/>
                </a:cubicBezTo>
                <a:cubicBezTo>
                  <a:pt x="258" y="643"/>
                  <a:pt x="258" y="643"/>
                  <a:pt x="258" y="643"/>
                </a:cubicBezTo>
                <a:cubicBezTo>
                  <a:pt x="258" y="644"/>
                  <a:pt x="258" y="644"/>
                  <a:pt x="258" y="645"/>
                </a:cubicBezTo>
                <a:cubicBezTo>
                  <a:pt x="259" y="644"/>
                  <a:pt x="259" y="644"/>
                  <a:pt x="259" y="644"/>
                </a:cubicBezTo>
                <a:cubicBezTo>
                  <a:pt x="259" y="643"/>
                  <a:pt x="259" y="644"/>
                  <a:pt x="259" y="643"/>
                </a:cubicBezTo>
                <a:cubicBezTo>
                  <a:pt x="259" y="643"/>
                  <a:pt x="258" y="644"/>
                  <a:pt x="258" y="643"/>
                </a:cubicBezTo>
                <a:cubicBezTo>
                  <a:pt x="258" y="642"/>
                  <a:pt x="258" y="641"/>
                  <a:pt x="258" y="641"/>
                </a:cubicBezTo>
                <a:cubicBezTo>
                  <a:pt x="258" y="640"/>
                  <a:pt x="258" y="640"/>
                  <a:pt x="259" y="639"/>
                </a:cubicBezTo>
                <a:cubicBezTo>
                  <a:pt x="259" y="640"/>
                  <a:pt x="259" y="640"/>
                  <a:pt x="259" y="640"/>
                </a:cubicBezTo>
                <a:cubicBezTo>
                  <a:pt x="260" y="640"/>
                  <a:pt x="260" y="640"/>
                  <a:pt x="260" y="640"/>
                </a:cubicBezTo>
                <a:cubicBezTo>
                  <a:pt x="260" y="640"/>
                  <a:pt x="260" y="639"/>
                  <a:pt x="259" y="638"/>
                </a:cubicBezTo>
                <a:cubicBezTo>
                  <a:pt x="259" y="638"/>
                  <a:pt x="259" y="638"/>
                  <a:pt x="259" y="638"/>
                </a:cubicBezTo>
                <a:cubicBezTo>
                  <a:pt x="260" y="638"/>
                  <a:pt x="260" y="638"/>
                  <a:pt x="260" y="639"/>
                </a:cubicBezTo>
                <a:cubicBezTo>
                  <a:pt x="261" y="638"/>
                  <a:pt x="261" y="638"/>
                  <a:pt x="261" y="637"/>
                </a:cubicBezTo>
                <a:cubicBezTo>
                  <a:pt x="262" y="637"/>
                  <a:pt x="262" y="637"/>
                  <a:pt x="262" y="637"/>
                </a:cubicBezTo>
                <a:cubicBezTo>
                  <a:pt x="263" y="637"/>
                  <a:pt x="262" y="638"/>
                  <a:pt x="263" y="638"/>
                </a:cubicBezTo>
                <a:cubicBezTo>
                  <a:pt x="263" y="638"/>
                  <a:pt x="263" y="638"/>
                  <a:pt x="263" y="638"/>
                </a:cubicBezTo>
                <a:cubicBezTo>
                  <a:pt x="263" y="638"/>
                  <a:pt x="263" y="638"/>
                  <a:pt x="263" y="638"/>
                </a:cubicBezTo>
                <a:cubicBezTo>
                  <a:pt x="263" y="638"/>
                  <a:pt x="263" y="638"/>
                  <a:pt x="263" y="638"/>
                </a:cubicBezTo>
                <a:cubicBezTo>
                  <a:pt x="263" y="639"/>
                  <a:pt x="263" y="639"/>
                  <a:pt x="263" y="640"/>
                </a:cubicBezTo>
                <a:cubicBezTo>
                  <a:pt x="263" y="640"/>
                  <a:pt x="262" y="640"/>
                  <a:pt x="262" y="640"/>
                </a:cubicBezTo>
                <a:cubicBezTo>
                  <a:pt x="262" y="640"/>
                  <a:pt x="262" y="640"/>
                  <a:pt x="262" y="640"/>
                </a:cubicBezTo>
                <a:cubicBezTo>
                  <a:pt x="262" y="640"/>
                  <a:pt x="262" y="641"/>
                  <a:pt x="262" y="641"/>
                </a:cubicBezTo>
                <a:cubicBezTo>
                  <a:pt x="262" y="641"/>
                  <a:pt x="261" y="641"/>
                  <a:pt x="261" y="641"/>
                </a:cubicBezTo>
                <a:cubicBezTo>
                  <a:pt x="261" y="641"/>
                  <a:pt x="261" y="641"/>
                  <a:pt x="261" y="641"/>
                </a:cubicBezTo>
                <a:cubicBezTo>
                  <a:pt x="261" y="641"/>
                  <a:pt x="261" y="641"/>
                  <a:pt x="261" y="641"/>
                </a:cubicBezTo>
                <a:cubicBezTo>
                  <a:pt x="261" y="642"/>
                  <a:pt x="261" y="641"/>
                  <a:pt x="260" y="642"/>
                </a:cubicBezTo>
                <a:cubicBezTo>
                  <a:pt x="260" y="642"/>
                  <a:pt x="260" y="642"/>
                  <a:pt x="260" y="642"/>
                </a:cubicBezTo>
                <a:cubicBezTo>
                  <a:pt x="262" y="642"/>
                  <a:pt x="261" y="642"/>
                  <a:pt x="262" y="642"/>
                </a:cubicBezTo>
                <a:cubicBezTo>
                  <a:pt x="262" y="642"/>
                  <a:pt x="262" y="640"/>
                  <a:pt x="263" y="640"/>
                </a:cubicBezTo>
                <a:cubicBezTo>
                  <a:pt x="263" y="640"/>
                  <a:pt x="264" y="640"/>
                  <a:pt x="264" y="640"/>
                </a:cubicBezTo>
                <a:cubicBezTo>
                  <a:pt x="264" y="639"/>
                  <a:pt x="264" y="638"/>
                  <a:pt x="264" y="638"/>
                </a:cubicBezTo>
                <a:cubicBezTo>
                  <a:pt x="264" y="638"/>
                  <a:pt x="264" y="638"/>
                  <a:pt x="264" y="638"/>
                </a:cubicBezTo>
                <a:cubicBezTo>
                  <a:pt x="264" y="638"/>
                  <a:pt x="264" y="638"/>
                  <a:pt x="264" y="638"/>
                </a:cubicBezTo>
                <a:cubicBezTo>
                  <a:pt x="263" y="638"/>
                  <a:pt x="263" y="638"/>
                  <a:pt x="263" y="637"/>
                </a:cubicBezTo>
                <a:cubicBezTo>
                  <a:pt x="263" y="637"/>
                  <a:pt x="263" y="637"/>
                  <a:pt x="263" y="637"/>
                </a:cubicBezTo>
                <a:cubicBezTo>
                  <a:pt x="263" y="637"/>
                  <a:pt x="263" y="637"/>
                  <a:pt x="263" y="637"/>
                </a:cubicBezTo>
                <a:cubicBezTo>
                  <a:pt x="264" y="637"/>
                  <a:pt x="264" y="637"/>
                  <a:pt x="264" y="637"/>
                </a:cubicBezTo>
                <a:cubicBezTo>
                  <a:pt x="264" y="637"/>
                  <a:pt x="264" y="637"/>
                  <a:pt x="264" y="637"/>
                </a:cubicBezTo>
                <a:cubicBezTo>
                  <a:pt x="264" y="636"/>
                  <a:pt x="264" y="636"/>
                  <a:pt x="263" y="636"/>
                </a:cubicBezTo>
                <a:cubicBezTo>
                  <a:pt x="263" y="635"/>
                  <a:pt x="263" y="636"/>
                  <a:pt x="264" y="635"/>
                </a:cubicBezTo>
                <a:cubicBezTo>
                  <a:pt x="264" y="635"/>
                  <a:pt x="264" y="635"/>
                  <a:pt x="264" y="635"/>
                </a:cubicBezTo>
                <a:cubicBezTo>
                  <a:pt x="264" y="635"/>
                  <a:pt x="264" y="635"/>
                  <a:pt x="264" y="635"/>
                </a:cubicBezTo>
                <a:cubicBezTo>
                  <a:pt x="265" y="635"/>
                  <a:pt x="265" y="635"/>
                  <a:pt x="265" y="635"/>
                </a:cubicBezTo>
                <a:cubicBezTo>
                  <a:pt x="265" y="636"/>
                  <a:pt x="265" y="636"/>
                  <a:pt x="265" y="637"/>
                </a:cubicBezTo>
                <a:cubicBezTo>
                  <a:pt x="265" y="637"/>
                  <a:pt x="265" y="637"/>
                  <a:pt x="265" y="637"/>
                </a:cubicBezTo>
                <a:cubicBezTo>
                  <a:pt x="265" y="636"/>
                  <a:pt x="265" y="635"/>
                  <a:pt x="265" y="635"/>
                </a:cubicBezTo>
                <a:cubicBezTo>
                  <a:pt x="266" y="635"/>
                  <a:pt x="266" y="635"/>
                  <a:pt x="266" y="635"/>
                </a:cubicBezTo>
                <a:cubicBezTo>
                  <a:pt x="266" y="634"/>
                  <a:pt x="266" y="634"/>
                  <a:pt x="266" y="633"/>
                </a:cubicBezTo>
                <a:cubicBezTo>
                  <a:pt x="267" y="633"/>
                  <a:pt x="267" y="633"/>
                  <a:pt x="268" y="633"/>
                </a:cubicBezTo>
                <a:cubicBezTo>
                  <a:pt x="268" y="632"/>
                  <a:pt x="268" y="631"/>
                  <a:pt x="268" y="631"/>
                </a:cubicBezTo>
                <a:cubicBezTo>
                  <a:pt x="268" y="630"/>
                  <a:pt x="268" y="631"/>
                  <a:pt x="268" y="630"/>
                </a:cubicBezTo>
                <a:cubicBezTo>
                  <a:pt x="268" y="631"/>
                  <a:pt x="268" y="631"/>
                  <a:pt x="269" y="631"/>
                </a:cubicBezTo>
                <a:cubicBezTo>
                  <a:pt x="269" y="631"/>
                  <a:pt x="270" y="631"/>
                  <a:pt x="270" y="630"/>
                </a:cubicBezTo>
                <a:cubicBezTo>
                  <a:pt x="270" y="630"/>
                  <a:pt x="270" y="630"/>
                  <a:pt x="270" y="629"/>
                </a:cubicBezTo>
                <a:cubicBezTo>
                  <a:pt x="271" y="629"/>
                  <a:pt x="271" y="629"/>
                  <a:pt x="271" y="629"/>
                </a:cubicBezTo>
                <a:cubicBezTo>
                  <a:pt x="271" y="629"/>
                  <a:pt x="271" y="629"/>
                  <a:pt x="271" y="629"/>
                </a:cubicBezTo>
                <a:cubicBezTo>
                  <a:pt x="271" y="629"/>
                  <a:pt x="271" y="629"/>
                  <a:pt x="271" y="629"/>
                </a:cubicBezTo>
                <a:cubicBezTo>
                  <a:pt x="271" y="629"/>
                  <a:pt x="271" y="629"/>
                  <a:pt x="271" y="629"/>
                </a:cubicBezTo>
                <a:cubicBezTo>
                  <a:pt x="272" y="629"/>
                  <a:pt x="272" y="629"/>
                  <a:pt x="272" y="629"/>
                </a:cubicBezTo>
                <a:cubicBezTo>
                  <a:pt x="272" y="629"/>
                  <a:pt x="272" y="629"/>
                  <a:pt x="272" y="629"/>
                </a:cubicBezTo>
                <a:cubicBezTo>
                  <a:pt x="271" y="629"/>
                  <a:pt x="271" y="629"/>
                  <a:pt x="271" y="629"/>
                </a:cubicBezTo>
                <a:cubicBezTo>
                  <a:pt x="271" y="629"/>
                  <a:pt x="271" y="628"/>
                  <a:pt x="271" y="628"/>
                </a:cubicBezTo>
                <a:cubicBezTo>
                  <a:pt x="272" y="628"/>
                  <a:pt x="272" y="628"/>
                  <a:pt x="272" y="628"/>
                </a:cubicBezTo>
                <a:cubicBezTo>
                  <a:pt x="272" y="628"/>
                  <a:pt x="272" y="627"/>
                  <a:pt x="273" y="626"/>
                </a:cubicBezTo>
                <a:cubicBezTo>
                  <a:pt x="273" y="626"/>
                  <a:pt x="273" y="626"/>
                  <a:pt x="273" y="627"/>
                </a:cubicBezTo>
                <a:cubicBezTo>
                  <a:pt x="274" y="626"/>
                  <a:pt x="274" y="626"/>
                  <a:pt x="274" y="626"/>
                </a:cubicBezTo>
                <a:cubicBezTo>
                  <a:pt x="275" y="626"/>
                  <a:pt x="275" y="626"/>
                  <a:pt x="275" y="627"/>
                </a:cubicBezTo>
                <a:cubicBezTo>
                  <a:pt x="275" y="627"/>
                  <a:pt x="275" y="627"/>
                  <a:pt x="275" y="627"/>
                </a:cubicBezTo>
                <a:cubicBezTo>
                  <a:pt x="275" y="627"/>
                  <a:pt x="275" y="627"/>
                  <a:pt x="275" y="627"/>
                </a:cubicBezTo>
                <a:cubicBezTo>
                  <a:pt x="275" y="626"/>
                  <a:pt x="275" y="625"/>
                  <a:pt x="274" y="625"/>
                </a:cubicBezTo>
                <a:cubicBezTo>
                  <a:pt x="275" y="624"/>
                  <a:pt x="275" y="625"/>
                  <a:pt x="275" y="624"/>
                </a:cubicBezTo>
                <a:cubicBezTo>
                  <a:pt x="276" y="624"/>
                  <a:pt x="276" y="624"/>
                  <a:pt x="276" y="624"/>
                </a:cubicBezTo>
                <a:cubicBezTo>
                  <a:pt x="276" y="623"/>
                  <a:pt x="276" y="623"/>
                  <a:pt x="276" y="623"/>
                </a:cubicBezTo>
                <a:cubicBezTo>
                  <a:pt x="276" y="623"/>
                  <a:pt x="276" y="623"/>
                  <a:pt x="276" y="623"/>
                </a:cubicBezTo>
                <a:cubicBezTo>
                  <a:pt x="277" y="623"/>
                  <a:pt x="277" y="622"/>
                  <a:pt x="277" y="622"/>
                </a:cubicBezTo>
                <a:cubicBezTo>
                  <a:pt x="278" y="622"/>
                  <a:pt x="278" y="622"/>
                  <a:pt x="278" y="622"/>
                </a:cubicBezTo>
                <a:cubicBezTo>
                  <a:pt x="278" y="621"/>
                  <a:pt x="278" y="620"/>
                  <a:pt x="278" y="620"/>
                </a:cubicBezTo>
                <a:cubicBezTo>
                  <a:pt x="279" y="620"/>
                  <a:pt x="279" y="620"/>
                  <a:pt x="279" y="620"/>
                </a:cubicBezTo>
                <a:cubicBezTo>
                  <a:pt x="279" y="619"/>
                  <a:pt x="279" y="619"/>
                  <a:pt x="279" y="619"/>
                </a:cubicBezTo>
                <a:cubicBezTo>
                  <a:pt x="279" y="619"/>
                  <a:pt x="279" y="619"/>
                  <a:pt x="279" y="619"/>
                </a:cubicBezTo>
                <a:cubicBezTo>
                  <a:pt x="280" y="619"/>
                  <a:pt x="280" y="620"/>
                  <a:pt x="282" y="620"/>
                </a:cubicBezTo>
                <a:cubicBezTo>
                  <a:pt x="282" y="619"/>
                  <a:pt x="282" y="619"/>
                  <a:pt x="282" y="619"/>
                </a:cubicBezTo>
                <a:cubicBezTo>
                  <a:pt x="282" y="619"/>
                  <a:pt x="282" y="619"/>
                  <a:pt x="282" y="619"/>
                </a:cubicBezTo>
                <a:cubicBezTo>
                  <a:pt x="283" y="619"/>
                  <a:pt x="283" y="619"/>
                  <a:pt x="283" y="618"/>
                </a:cubicBezTo>
                <a:cubicBezTo>
                  <a:pt x="284" y="619"/>
                  <a:pt x="282" y="621"/>
                  <a:pt x="283" y="622"/>
                </a:cubicBezTo>
                <a:cubicBezTo>
                  <a:pt x="283" y="622"/>
                  <a:pt x="283" y="622"/>
                  <a:pt x="284" y="622"/>
                </a:cubicBezTo>
                <a:cubicBezTo>
                  <a:pt x="284" y="621"/>
                  <a:pt x="285" y="619"/>
                  <a:pt x="285" y="619"/>
                </a:cubicBezTo>
                <a:cubicBezTo>
                  <a:pt x="287" y="619"/>
                  <a:pt x="287" y="616"/>
                  <a:pt x="288" y="615"/>
                </a:cubicBezTo>
                <a:cubicBezTo>
                  <a:pt x="288" y="615"/>
                  <a:pt x="288" y="615"/>
                  <a:pt x="288" y="615"/>
                </a:cubicBezTo>
                <a:cubicBezTo>
                  <a:pt x="289" y="615"/>
                  <a:pt x="289" y="616"/>
                  <a:pt x="289" y="616"/>
                </a:cubicBezTo>
                <a:cubicBezTo>
                  <a:pt x="289" y="616"/>
                  <a:pt x="289" y="616"/>
                  <a:pt x="289" y="616"/>
                </a:cubicBezTo>
                <a:cubicBezTo>
                  <a:pt x="289" y="616"/>
                  <a:pt x="289" y="616"/>
                  <a:pt x="290" y="616"/>
                </a:cubicBezTo>
                <a:cubicBezTo>
                  <a:pt x="290" y="615"/>
                  <a:pt x="290" y="612"/>
                  <a:pt x="289" y="612"/>
                </a:cubicBezTo>
                <a:cubicBezTo>
                  <a:pt x="289" y="611"/>
                  <a:pt x="290" y="611"/>
                  <a:pt x="290" y="610"/>
                </a:cubicBezTo>
                <a:cubicBezTo>
                  <a:pt x="290" y="610"/>
                  <a:pt x="290" y="610"/>
                  <a:pt x="290" y="611"/>
                </a:cubicBezTo>
                <a:cubicBezTo>
                  <a:pt x="290" y="611"/>
                  <a:pt x="290" y="611"/>
                  <a:pt x="290" y="611"/>
                </a:cubicBezTo>
                <a:cubicBezTo>
                  <a:pt x="290" y="610"/>
                  <a:pt x="290" y="610"/>
                  <a:pt x="290" y="609"/>
                </a:cubicBezTo>
                <a:cubicBezTo>
                  <a:pt x="290" y="609"/>
                  <a:pt x="290" y="609"/>
                  <a:pt x="290" y="609"/>
                </a:cubicBezTo>
                <a:cubicBezTo>
                  <a:pt x="290" y="609"/>
                  <a:pt x="291" y="609"/>
                  <a:pt x="291" y="610"/>
                </a:cubicBezTo>
                <a:cubicBezTo>
                  <a:pt x="291" y="610"/>
                  <a:pt x="291" y="612"/>
                  <a:pt x="290" y="612"/>
                </a:cubicBezTo>
                <a:cubicBezTo>
                  <a:pt x="290" y="613"/>
                  <a:pt x="290" y="613"/>
                  <a:pt x="290" y="613"/>
                </a:cubicBezTo>
                <a:cubicBezTo>
                  <a:pt x="290" y="613"/>
                  <a:pt x="290" y="613"/>
                  <a:pt x="291" y="613"/>
                </a:cubicBezTo>
                <a:cubicBezTo>
                  <a:pt x="291" y="612"/>
                  <a:pt x="292" y="611"/>
                  <a:pt x="292" y="610"/>
                </a:cubicBezTo>
                <a:cubicBezTo>
                  <a:pt x="292" y="609"/>
                  <a:pt x="294" y="609"/>
                  <a:pt x="294" y="609"/>
                </a:cubicBezTo>
                <a:cubicBezTo>
                  <a:pt x="294" y="608"/>
                  <a:pt x="294" y="607"/>
                  <a:pt x="294" y="607"/>
                </a:cubicBezTo>
                <a:cubicBezTo>
                  <a:pt x="294" y="606"/>
                  <a:pt x="294" y="606"/>
                  <a:pt x="295" y="605"/>
                </a:cubicBezTo>
                <a:cubicBezTo>
                  <a:pt x="295" y="606"/>
                  <a:pt x="295" y="606"/>
                  <a:pt x="295" y="607"/>
                </a:cubicBezTo>
                <a:cubicBezTo>
                  <a:pt x="295" y="607"/>
                  <a:pt x="295" y="607"/>
                  <a:pt x="295" y="607"/>
                </a:cubicBezTo>
                <a:cubicBezTo>
                  <a:pt x="295" y="607"/>
                  <a:pt x="295" y="607"/>
                  <a:pt x="295" y="607"/>
                </a:cubicBezTo>
                <a:cubicBezTo>
                  <a:pt x="295" y="607"/>
                  <a:pt x="296" y="606"/>
                  <a:pt x="296" y="606"/>
                </a:cubicBezTo>
                <a:cubicBezTo>
                  <a:pt x="296" y="606"/>
                  <a:pt x="296" y="606"/>
                  <a:pt x="296" y="606"/>
                </a:cubicBezTo>
                <a:cubicBezTo>
                  <a:pt x="296" y="606"/>
                  <a:pt x="296" y="606"/>
                  <a:pt x="296" y="606"/>
                </a:cubicBezTo>
                <a:cubicBezTo>
                  <a:pt x="297" y="606"/>
                  <a:pt x="296" y="605"/>
                  <a:pt x="297" y="604"/>
                </a:cubicBezTo>
                <a:cubicBezTo>
                  <a:pt x="297" y="604"/>
                  <a:pt x="297" y="604"/>
                  <a:pt x="297" y="604"/>
                </a:cubicBezTo>
                <a:cubicBezTo>
                  <a:pt x="298" y="604"/>
                  <a:pt x="297" y="603"/>
                  <a:pt x="297" y="602"/>
                </a:cubicBezTo>
                <a:cubicBezTo>
                  <a:pt x="298" y="601"/>
                  <a:pt x="298" y="602"/>
                  <a:pt x="299" y="600"/>
                </a:cubicBezTo>
                <a:cubicBezTo>
                  <a:pt x="299" y="601"/>
                  <a:pt x="299" y="601"/>
                  <a:pt x="300" y="601"/>
                </a:cubicBezTo>
                <a:cubicBezTo>
                  <a:pt x="300" y="600"/>
                  <a:pt x="300" y="600"/>
                  <a:pt x="300" y="600"/>
                </a:cubicBezTo>
                <a:cubicBezTo>
                  <a:pt x="300" y="600"/>
                  <a:pt x="300" y="600"/>
                  <a:pt x="300" y="600"/>
                </a:cubicBezTo>
                <a:cubicBezTo>
                  <a:pt x="300" y="600"/>
                  <a:pt x="300" y="600"/>
                  <a:pt x="300" y="600"/>
                </a:cubicBezTo>
                <a:cubicBezTo>
                  <a:pt x="300" y="601"/>
                  <a:pt x="300" y="601"/>
                  <a:pt x="300" y="601"/>
                </a:cubicBezTo>
                <a:cubicBezTo>
                  <a:pt x="300" y="602"/>
                  <a:pt x="300" y="602"/>
                  <a:pt x="300" y="602"/>
                </a:cubicBezTo>
                <a:cubicBezTo>
                  <a:pt x="300" y="601"/>
                  <a:pt x="300" y="601"/>
                  <a:pt x="301" y="601"/>
                </a:cubicBezTo>
                <a:cubicBezTo>
                  <a:pt x="301" y="601"/>
                  <a:pt x="301" y="600"/>
                  <a:pt x="301" y="600"/>
                </a:cubicBezTo>
                <a:cubicBezTo>
                  <a:pt x="301" y="600"/>
                  <a:pt x="301" y="600"/>
                  <a:pt x="301" y="599"/>
                </a:cubicBezTo>
                <a:cubicBezTo>
                  <a:pt x="301" y="599"/>
                  <a:pt x="301" y="599"/>
                  <a:pt x="301" y="599"/>
                </a:cubicBezTo>
                <a:cubicBezTo>
                  <a:pt x="302" y="599"/>
                  <a:pt x="302" y="600"/>
                  <a:pt x="302" y="600"/>
                </a:cubicBezTo>
                <a:cubicBezTo>
                  <a:pt x="302" y="600"/>
                  <a:pt x="302" y="600"/>
                  <a:pt x="302" y="600"/>
                </a:cubicBezTo>
                <a:cubicBezTo>
                  <a:pt x="304" y="600"/>
                  <a:pt x="306" y="599"/>
                  <a:pt x="306" y="597"/>
                </a:cubicBezTo>
                <a:cubicBezTo>
                  <a:pt x="306" y="597"/>
                  <a:pt x="306" y="596"/>
                  <a:pt x="306" y="596"/>
                </a:cubicBezTo>
                <a:cubicBezTo>
                  <a:pt x="307" y="595"/>
                  <a:pt x="308" y="595"/>
                  <a:pt x="309" y="595"/>
                </a:cubicBezTo>
                <a:cubicBezTo>
                  <a:pt x="308" y="595"/>
                  <a:pt x="308" y="595"/>
                  <a:pt x="308" y="594"/>
                </a:cubicBezTo>
                <a:cubicBezTo>
                  <a:pt x="308" y="594"/>
                  <a:pt x="308" y="594"/>
                  <a:pt x="308" y="594"/>
                </a:cubicBezTo>
                <a:cubicBezTo>
                  <a:pt x="308" y="594"/>
                  <a:pt x="308" y="594"/>
                  <a:pt x="308" y="594"/>
                </a:cubicBezTo>
                <a:cubicBezTo>
                  <a:pt x="308" y="594"/>
                  <a:pt x="308" y="594"/>
                  <a:pt x="308" y="594"/>
                </a:cubicBezTo>
                <a:cubicBezTo>
                  <a:pt x="308" y="594"/>
                  <a:pt x="308" y="593"/>
                  <a:pt x="309" y="593"/>
                </a:cubicBezTo>
                <a:cubicBezTo>
                  <a:pt x="309" y="592"/>
                  <a:pt x="309" y="593"/>
                  <a:pt x="309" y="592"/>
                </a:cubicBezTo>
                <a:cubicBezTo>
                  <a:pt x="309" y="592"/>
                  <a:pt x="309" y="592"/>
                  <a:pt x="310" y="592"/>
                </a:cubicBezTo>
                <a:cubicBezTo>
                  <a:pt x="310" y="592"/>
                  <a:pt x="310" y="592"/>
                  <a:pt x="310" y="592"/>
                </a:cubicBezTo>
                <a:cubicBezTo>
                  <a:pt x="310" y="592"/>
                  <a:pt x="310" y="592"/>
                  <a:pt x="310" y="592"/>
                </a:cubicBezTo>
                <a:cubicBezTo>
                  <a:pt x="310" y="593"/>
                  <a:pt x="311" y="594"/>
                  <a:pt x="310" y="594"/>
                </a:cubicBezTo>
                <a:cubicBezTo>
                  <a:pt x="310" y="595"/>
                  <a:pt x="310" y="595"/>
                  <a:pt x="310" y="595"/>
                </a:cubicBezTo>
                <a:cubicBezTo>
                  <a:pt x="311" y="595"/>
                  <a:pt x="311" y="595"/>
                  <a:pt x="311" y="595"/>
                </a:cubicBezTo>
                <a:cubicBezTo>
                  <a:pt x="312" y="593"/>
                  <a:pt x="311" y="593"/>
                  <a:pt x="311" y="591"/>
                </a:cubicBezTo>
                <a:cubicBezTo>
                  <a:pt x="311" y="591"/>
                  <a:pt x="311" y="590"/>
                  <a:pt x="311" y="590"/>
                </a:cubicBezTo>
                <a:cubicBezTo>
                  <a:pt x="311" y="590"/>
                  <a:pt x="311" y="590"/>
                  <a:pt x="310" y="589"/>
                </a:cubicBezTo>
                <a:cubicBezTo>
                  <a:pt x="311" y="589"/>
                  <a:pt x="312" y="590"/>
                  <a:pt x="312" y="590"/>
                </a:cubicBezTo>
                <a:cubicBezTo>
                  <a:pt x="313" y="590"/>
                  <a:pt x="313" y="590"/>
                  <a:pt x="313" y="590"/>
                </a:cubicBezTo>
                <a:cubicBezTo>
                  <a:pt x="313" y="589"/>
                  <a:pt x="313" y="589"/>
                  <a:pt x="313" y="589"/>
                </a:cubicBezTo>
                <a:cubicBezTo>
                  <a:pt x="312" y="589"/>
                  <a:pt x="312" y="589"/>
                  <a:pt x="312" y="590"/>
                </a:cubicBezTo>
                <a:cubicBezTo>
                  <a:pt x="312" y="589"/>
                  <a:pt x="312" y="589"/>
                  <a:pt x="312" y="589"/>
                </a:cubicBezTo>
                <a:cubicBezTo>
                  <a:pt x="312" y="588"/>
                  <a:pt x="312" y="588"/>
                  <a:pt x="312" y="588"/>
                </a:cubicBezTo>
                <a:cubicBezTo>
                  <a:pt x="312" y="588"/>
                  <a:pt x="312" y="588"/>
                  <a:pt x="313" y="588"/>
                </a:cubicBezTo>
                <a:cubicBezTo>
                  <a:pt x="313" y="588"/>
                  <a:pt x="313" y="589"/>
                  <a:pt x="313" y="589"/>
                </a:cubicBezTo>
                <a:cubicBezTo>
                  <a:pt x="313" y="590"/>
                  <a:pt x="313" y="590"/>
                  <a:pt x="313" y="590"/>
                </a:cubicBezTo>
                <a:cubicBezTo>
                  <a:pt x="314" y="590"/>
                  <a:pt x="314" y="590"/>
                  <a:pt x="314" y="590"/>
                </a:cubicBezTo>
                <a:cubicBezTo>
                  <a:pt x="314" y="589"/>
                  <a:pt x="314" y="588"/>
                  <a:pt x="313" y="587"/>
                </a:cubicBezTo>
                <a:cubicBezTo>
                  <a:pt x="314" y="586"/>
                  <a:pt x="314" y="586"/>
                  <a:pt x="315" y="586"/>
                </a:cubicBezTo>
                <a:cubicBezTo>
                  <a:pt x="316" y="586"/>
                  <a:pt x="316" y="583"/>
                  <a:pt x="318" y="585"/>
                </a:cubicBezTo>
                <a:cubicBezTo>
                  <a:pt x="318" y="585"/>
                  <a:pt x="318" y="585"/>
                  <a:pt x="318" y="584"/>
                </a:cubicBezTo>
                <a:cubicBezTo>
                  <a:pt x="318" y="584"/>
                  <a:pt x="318" y="584"/>
                  <a:pt x="318" y="584"/>
                </a:cubicBezTo>
                <a:cubicBezTo>
                  <a:pt x="318" y="584"/>
                  <a:pt x="318" y="584"/>
                  <a:pt x="318" y="583"/>
                </a:cubicBezTo>
                <a:cubicBezTo>
                  <a:pt x="318" y="583"/>
                  <a:pt x="318" y="583"/>
                  <a:pt x="318" y="583"/>
                </a:cubicBezTo>
                <a:cubicBezTo>
                  <a:pt x="318" y="583"/>
                  <a:pt x="318" y="583"/>
                  <a:pt x="318" y="583"/>
                </a:cubicBezTo>
                <a:cubicBezTo>
                  <a:pt x="318" y="583"/>
                  <a:pt x="319" y="583"/>
                  <a:pt x="319" y="584"/>
                </a:cubicBezTo>
                <a:cubicBezTo>
                  <a:pt x="319" y="584"/>
                  <a:pt x="319" y="584"/>
                  <a:pt x="319" y="584"/>
                </a:cubicBezTo>
                <a:cubicBezTo>
                  <a:pt x="319" y="585"/>
                  <a:pt x="319" y="585"/>
                  <a:pt x="319" y="585"/>
                </a:cubicBezTo>
                <a:cubicBezTo>
                  <a:pt x="319" y="585"/>
                  <a:pt x="319" y="585"/>
                  <a:pt x="320" y="585"/>
                </a:cubicBezTo>
                <a:cubicBezTo>
                  <a:pt x="320" y="585"/>
                  <a:pt x="320" y="586"/>
                  <a:pt x="320" y="586"/>
                </a:cubicBezTo>
                <a:cubicBezTo>
                  <a:pt x="320" y="586"/>
                  <a:pt x="320" y="586"/>
                  <a:pt x="320" y="586"/>
                </a:cubicBezTo>
                <a:cubicBezTo>
                  <a:pt x="321" y="585"/>
                  <a:pt x="321" y="584"/>
                  <a:pt x="322" y="584"/>
                </a:cubicBezTo>
                <a:cubicBezTo>
                  <a:pt x="322" y="583"/>
                  <a:pt x="322" y="584"/>
                  <a:pt x="323" y="584"/>
                </a:cubicBezTo>
                <a:cubicBezTo>
                  <a:pt x="323" y="583"/>
                  <a:pt x="323" y="582"/>
                  <a:pt x="323" y="581"/>
                </a:cubicBezTo>
                <a:cubicBezTo>
                  <a:pt x="324" y="581"/>
                  <a:pt x="324" y="581"/>
                  <a:pt x="324" y="580"/>
                </a:cubicBezTo>
                <a:cubicBezTo>
                  <a:pt x="325" y="581"/>
                  <a:pt x="325" y="581"/>
                  <a:pt x="325" y="581"/>
                </a:cubicBezTo>
                <a:cubicBezTo>
                  <a:pt x="325" y="581"/>
                  <a:pt x="325" y="581"/>
                  <a:pt x="326" y="580"/>
                </a:cubicBezTo>
                <a:cubicBezTo>
                  <a:pt x="326" y="580"/>
                  <a:pt x="326" y="580"/>
                  <a:pt x="326" y="580"/>
                </a:cubicBezTo>
                <a:cubicBezTo>
                  <a:pt x="325" y="580"/>
                  <a:pt x="325" y="580"/>
                  <a:pt x="325" y="580"/>
                </a:cubicBezTo>
                <a:cubicBezTo>
                  <a:pt x="325" y="579"/>
                  <a:pt x="326" y="579"/>
                  <a:pt x="326" y="578"/>
                </a:cubicBezTo>
                <a:cubicBezTo>
                  <a:pt x="326" y="577"/>
                  <a:pt x="326" y="577"/>
                  <a:pt x="326" y="577"/>
                </a:cubicBezTo>
                <a:cubicBezTo>
                  <a:pt x="327" y="576"/>
                  <a:pt x="327" y="577"/>
                  <a:pt x="327" y="576"/>
                </a:cubicBezTo>
                <a:cubicBezTo>
                  <a:pt x="328" y="576"/>
                  <a:pt x="328" y="576"/>
                  <a:pt x="329" y="576"/>
                </a:cubicBezTo>
                <a:cubicBezTo>
                  <a:pt x="328" y="576"/>
                  <a:pt x="328" y="576"/>
                  <a:pt x="328" y="577"/>
                </a:cubicBezTo>
                <a:cubicBezTo>
                  <a:pt x="329" y="577"/>
                  <a:pt x="329" y="577"/>
                  <a:pt x="329" y="577"/>
                </a:cubicBezTo>
                <a:cubicBezTo>
                  <a:pt x="329" y="577"/>
                  <a:pt x="329" y="577"/>
                  <a:pt x="329" y="577"/>
                </a:cubicBezTo>
                <a:cubicBezTo>
                  <a:pt x="329" y="576"/>
                  <a:pt x="329" y="576"/>
                  <a:pt x="329" y="576"/>
                </a:cubicBezTo>
                <a:cubicBezTo>
                  <a:pt x="329" y="576"/>
                  <a:pt x="330" y="575"/>
                  <a:pt x="330" y="575"/>
                </a:cubicBezTo>
                <a:cubicBezTo>
                  <a:pt x="330" y="575"/>
                  <a:pt x="329" y="575"/>
                  <a:pt x="329" y="575"/>
                </a:cubicBezTo>
                <a:cubicBezTo>
                  <a:pt x="329" y="574"/>
                  <a:pt x="329" y="574"/>
                  <a:pt x="329" y="574"/>
                </a:cubicBezTo>
                <a:cubicBezTo>
                  <a:pt x="330" y="574"/>
                  <a:pt x="330" y="574"/>
                  <a:pt x="330" y="573"/>
                </a:cubicBezTo>
                <a:cubicBezTo>
                  <a:pt x="330" y="573"/>
                  <a:pt x="330" y="573"/>
                  <a:pt x="330" y="572"/>
                </a:cubicBezTo>
                <a:cubicBezTo>
                  <a:pt x="331" y="572"/>
                  <a:pt x="331" y="571"/>
                  <a:pt x="332" y="571"/>
                </a:cubicBezTo>
                <a:cubicBezTo>
                  <a:pt x="332" y="570"/>
                  <a:pt x="332" y="570"/>
                  <a:pt x="333" y="569"/>
                </a:cubicBezTo>
                <a:cubicBezTo>
                  <a:pt x="333" y="569"/>
                  <a:pt x="334" y="569"/>
                  <a:pt x="334" y="568"/>
                </a:cubicBezTo>
                <a:cubicBezTo>
                  <a:pt x="334" y="568"/>
                  <a:pt x="334" y="567"/>
                  <a:pt x="334" y="567"/>
                </a:cubicBezTo>
                <a:cubicBezTo>
                  <a:pt x="334" y="567"/>
                  <a:pt x="334" y="567"/>
                  <a:pt x="334" y="567"/>
                </a:cubicBezTo>
                <a:cubicBezTo>
                  <a:pt x="334" y="566"/>
                  <a:pt x="334" y="566"/>
                  <a:pt x="334" y="566"/>
                </a:cubicBezTo>
                <a:cubicBezTo>
                  <a:pt x="334" y="566"/>
                  <a:pt x="335" y="567"/>
                  <a:pt x="336" y="567"/>
                </a:cubicBezTo>
                <a:cubicBezTo>
                  <a:pt x="336" y="567"/>
                  <a:pt x="336" y="566"/>
                  <a:pt x="336" y="565"/>
                </a:cubicBezTo>
                <a:cubicBezTo>
                  <a:pt x="336" y="565"/>
                  <a:pt x="337" y="566"/>
                  <a:pt x="337" y="565"/>
                </a:cubicBezTo>
                <a:cubicBezTo>
                  <a:pt x="338" y="564"/>
                  <a:pt x="337" y="563"/>
                  <a:pt x="338" y="562"/>
                </a:cubicBezTo>
                <a:cubicBezTo>
                  <a:pt x="338" y="562"/>
                  <a:pt x="338" y="562"/>
                  <a:pt x="338" y="562"/>
                </a:cubicBezTo>
                <a:cubicBezTo>
                  <a:pt x="339" y="561"/>
                  <a:pt x="339" y="561"/>
                  <a:pt x="339" y="560"/>
                </a:cubicBezTo>
                <a:cubicBezTo>
                  <a:pt x="339" y="560"/>
                  <a:pt x="339" y="560"/>
                  <a:pt x="339" y="560"/>
                </a:cubicBezTo>
                <a:cubicBezTo>
                  <a:pt x="340" y="560"/>
                  <a:pt x="340" y="561"/>
                  <a:pt x="340" y="561"/>
                </a:cubicBezTo>
                <a:cubicBezTo>
                  <a:pt x="340" y="561"/>
                  <a:pt x="340" y="561"/>
                  <a:pt x="340" y="561"/>
                </a:cubicBezTo>
                <a:cubicBezTo>
                  <a:pt x="341" y="560"/>
                  <a:pt x="341" y="560"/>
                  <a:pt x="341" y="560"/>
                </a:cubicBezTo>
                <a:cubicBezTo>
                  <a:pt x="341" y="560"/>
                  <a:pt x="341" y="560"/>
                  <a:pt x="341" y="560"/>
                </a:cubicBezTo>
                <a:cubicBezTo>
                  <a:pt x="341" y="560"/>
                  <a:pt x="341" y="560"/>
                  <a:pt x="341" y="560"/>
                </a:cubicBezTo>
                <a:cubicBezTo>
                  <a:pt x="341" y="559"/>
                  <a:pt x="342" y="558"/>
                  <a:pt x="342" y="557"/>
                </a:cubicBezTo>
                <a:cubicBezTo>
                  <a:pt x="343" y="557"/>
                  <a:pt x="343" y="557"/>
                  <a:pt x="343" y="558"/>
                </a:cubicBezTo>
                <a:cubicBezTo>
                  <a:pt x="344" y="557"/>
                  <a:pt x="343" y="557"/>
                  <a:pt x="343" y="556"/>
                </a:cubicBezTo>
                <a:cubicBezTo>
                  <a:pt x="344" y="556"/>
                  <a:pt x="344" y="556"/>
                  <a:pt x="344" y="556"/>
                </a:cubicBezTo>
                <a:cubicBezTo>
                  <a:pt x="344" y="556"/>
                  <a:pt x="344" y="555"/>
                  <a:pt x="344" y="555"/>
                </a:cubicBezTo>
                <a:cubicBezTo>
                  <a:pt x="344" y="555"/>
                  <a:pt x="344" y="555"/>
                  <a:pt x="344" y="555"/>
                </a:cubicBezTo>
                <a:cubicBezTo>
                  <a:pt x="344" y="555"/>
                  <a:pt x="344" y="555"/>
                  <a:pt x="343" y="556"/>
                </a:cubicBezTo>
                <a:cubicBezTo>
                  <a:pt x="343" y="555"/>
                  <a:pt x="343" y="555"/>
                  <a:pt x="343" y="555"/>
                </a:cubicBezTo>
                <a:cubicBezTo>
                  <a:pt x="343" y="555"/>
                  <a:pt x="343" y="555"/>
                  <a:pt x="343" y="554"/>
                </a:cubicBezTo>
                <a:cubicBezTo>
                  <a:pt x="343" y="554"/>
                  <a:pt x="344" y="554"/>
                  <a:pt x="344" y="554"/>
                </a:cubicBezTo>
                <a:cubicBezTo>
                  <a:pt x="344" y="554"/>
                  <a:pt x="345" y="554"/>
                  <a:pt x="345" y="554"/>
                </a:cubicBezTo>
                <a:cubicBezTo>
                  <a:pt x="345" y="554"/>
                  <a:pt x="344" y="554"/>
                  <a:pt x="344" y="555"/>
                </a:cubicBezTo>
                <a:cubicBezTo>
                  <a:pt x="344" y="555"/>
                  <a:pt x="344" y="555"/>
                  <a:pt x="344" y="555"/>
                </a:cubicBezTo>
                <a:cubicBezTo>
                  <a:pt x="344" y="555"/>
                  <a:pt x="344" y="555"/>
                  <a:pt x="344" y="555"/>
                </a:cubicBezTo>
                <a:cubicBezTo>
                  <a:pt x="345" y="555"/>
                  <a:pt x="345" y="555"/>
                  <a:pt x="346" y="555"/>
                </a:cubicBezTo>
                <a:cubicBezTo>
                  <a:pt x="346" y="554"/>
                  <a:pt x="346" y="554"/>
                  <a:pt x="346" y="554"/>
                </a:cubicBezTo>
                <a:cubicBezTo>
                  <a:pt x="347" y="554"/>
                  <a:pt x="347" y="552"/>
                  <a:pt x="348" y="552"/>
                </a:cubicBezTo>
                <a:cubicBezTo>
                  <a:pt x="348" y="551"/>
                  <a:pt x="349" y="550"/>
                  <a:pt x="349" y="550"/>
                </a:cubicBezTo>
                <a:cubicBezTo>
                  <a:pt x="349" y="550"/>
                  <a:pt x="349" y="550"/>
                  <a:pt x="349" y="550"/>
                </a:cubicBezTo>
                <a:cubicBezTo>
                  <a:pt x="349" y="550"/>
                  <a:pt x="349" y="549"/>
                  <a:pt x="349" y="549"/>
                </a:cubicBezTo>
                <a:cubicBezTo>
                  <a:pt x="350" y="549"/>
                  <a:pt x="349" y="547"/>
                  <a:pt x="348" y="546"/>
                </a:cubicBezTo>
                <a:cubicBezTo>
                  <a:pt x="347" y="546"/>
                  <a:pt x="347" y="546"/>
                  <a:pt x="347" y="546"/>
                </a:cubicBezTo>
                <a:cubicBezTo>
                  <a:pt x="347" y="547"/>
                  <a:pt x="347" y="547"/>
                  <a:pt x="348" y="547"/>
                </a:cubicBezTo>
                <a:cubicBezTo>
                  <a:pt x="347" y="547"/>
                  <a:pt x="348" y="547"/>
                  <a:pt x="347" y="547"/>
                </a:cubicBezTo>
                <a:cubicBezTo>
                  <a:pt x="347" y="547"/>
                  <a:pt x="347" y="547"/>
                  <a:pt x="347" y="547"/>
                </a:cubicBezTo>
                <a:cubicBezTo>
                  <a:pt x="347" y="547"/>
                  <a:pt x="347" y="547"/>
                  <a:pt x="347" y="547"/>
                </a:cubicBezTo>
                <a:cubicBezTo>
                  <a:pt x="347" y="546"/>
                  <a:pt x="347" y="546"/>
                  <a:pt x="347" y="546"/>
                </a:cubicBezTo>
                <a:cubicBezTo>
                  <a:pt x="347" y="546"/>
                  <a:pt x="348" y="546"/>
                  <a:pt x="348" y="546"/>
                </a:cubicBezTo>
                <a:cubicBezTo>
                  <a:pt x="349" y="545"/>
                  <a:pt x="350" y="544"/>
                  <a:pt x="350" y="543"/>
                </a:cubicBezTo>
                <a:cubicBezTo>
                  <a:pt x="350" y="543"/>
                  <a:pt x="350" y="542"/>
                  <a:pt x="349" y="542"/>
                </a:cubicBezTo>
                <a:cubicBezTo>
                  <a:pt x="349" y="541"/>
                  <a:pt x="350" y="541"/>
                  <a:pt x="350" y="540"/>
                </a:cubicBezTo>
                <a:cubicBezTo>
                  <a:pt x="350" y="540"/>
                  <a:pt x="351" y="540"/>
                  <a:pt x="351" y="540"/>
                </a:cubicBezTo>
                <a:cubicBezTo>
                  <a:pt x="351" y="541"/>
                  <a:pt x="351" y="541"/>
                  <a:pt x="352" y="541"/>
                </a:cubicBezTo>
                <a:cubicBezTo>
                  <a:pt x="351" y="541"/>
                  <a:pt x="351" y="541"/>
                  <a:pt x="351" y="542"/>
                </a:cubicBezTo>
                <a:cubicBezTo>
                  <a:pt x="352" y="542"/>
                  <a:pt x="352" y="542"/>
                  <a:pt x="352" y="541"/>
                </a:cubicBezTo>
                <a:cubicBezTo>
                  <a:pt x="353" y="542"/>
                  <a:pt x="352" y="542"/>
                  <a:pt x="353" y="542"/>
                </a:cubicBezTo>
                <a:cubicBezTo>
                  <a:pt x="353" y="543"/>
                  <a:pt x="352" y="544"/>
                  <a:pt x="353" y="544"/>
                </a:cubicBezTo>
                <a:cubicBezTo>
                  <a:pt x="353" y="545"/>
                  <a:pt x="353" y="545"/>
                  <a:pt x="353" y="545"/>
                </a:cubicBezTo>
                <a:cubicBezTo>
                  <a:pt x="353" y="545"/>
                  <a:pt x="352" y="544"/>
                  <a:pt x="352" y="544"/>
                </a:cubicBezTo>
                <a:cubicBezTo>
                  <a:pt x="352" y="544"/>
                  <a:pt x="352" y="543"/>
                  <a:pt x="352" y="542"/>
                </a:cubicBezTo>
                <a:cubicBezTo>
                  <a:pt x="351" y="543"/>
                  <a:pt x="351" y="543"/>
                  <a:pt x="351" y="543"/>
                </a:cubicBezTo>
                <a:cubicBezTo>
                  <a:pt x="351" y="543"/>
                  <a:pt x="351" y="543"/>
                  <a:pt x="350" y="543"/>
                </a:cubicBezTo>
                <a:cubicBezTo>
                  <a:pt x="351" y="544"/>
                  <a:pt x="351" y="544"/>
                  <a:pt x="351" y="544"/>
                </a:cubicBezTo>
                <a:cubicBezTo>
                  <a:pt x="351" y="544"/>
                  <a:pt x="351" y="544"/>
                  <a:pt x="351" y="544"/>
                </a:cubicBezTo>
                <a:cubicBezTo>
                  <a:pt x="351" y="544"/>
                  <a:pt x="350" y="544"/>
                  <a:pt x="350" y="544"/>
                </a:cubicBezTo>
                <a:cubicBezTo>
                  <a:pt x="350" y="544"/>
                  <a:pt x="350" y="545"/>
                  <a:pt x="350" y="545"/>
                </a:cubicBezTo>
                <a:cubicBezTo>
                  <a:pt x="350" y="545"/>
                  <a:pt x="350" y="545"/>
                  <a:pt x="350" y="545"/>
                </a:cubicBezTo>
                <a:cubicBezTo>
                  <a:pt x="350" y="545"/>
                  <a:pt x="350" y="545"/>
                  <a:pt x="351" y="545"/>
                </a:cubicBezTo>
                <a:cubicBezTo>
                  <a:pt x="351" y="545"/>
                  <a:pt x="351" y="545"/>
                  <a:pt x="351" y="545"/>
                </a:cubicBezTo>
                <a:cubicBezTo>
                  <a:pt x="351" y="546"/>
                  <a:pt x="351" y="546"/>
                  <a:pt x="351" y="547"/>
                </a:cubicBezTo>
                <a:cubicBezTo>
                  <a:pt x="351" y="547"/>
                  <a:pt x="351" y="547"/>
                  <a:pt x="351" y="546"/>
                </a:cubicBezTo>
                <a:cubicBezTo>
                  <a:pt x="352" y="546"/>
                  <a:pt x="352" y="546"/>
                  <a:pt x="352" y="547"/>
                </a:cubicBezTo>
                <a:cubicBezTo>
                  <a:pt x="353" y="546"/>
                  <a:pt x="353" y="545"/>
                  <a:pt x="353" y="545"/>
                </a:cubicBezTo>
                <a:cubicBezTo>
                  <a:pt x="353" y="545"/>
                  <a:pt x="353" y="545"/>
                  <a:pt x="354" y="545"/>
                </a:cubicBezTo>
                <a:cubicBezTo>
                  <a:pt x="355" y="544"/>
                  <a:pt x="356" y="543"/>
                  <a:pt x="357" y="541"/>
                </a:cubicBezTo>
                <a:cubicBezTo>
                  <a:pt x="358" y="541"/>
                  <a:pt x="357" y="541"/>
                  <a:pt x="359" y="540"/>
                </a:cubicBezTo>
                <a:cubicBezTo>
                  <a:pt x="359" y="540"/>
                  <a:pt x="359" y="540"/>
                  <a:pt x="359" y="540"/>
                </a:cubicBezTo>
                <a:cubicBezTo>
                  <a:pt x="359" y="539"/>
                  <a:pt x="360" y="538"/>
                  <a:pt x="361" y="538"/>
                </a:cubicBezTo>
                <a:cubicBezTo>
                  <a:pt x="361" y="537"/>
                  <a:pt x="361" y="537"/>
                  <a:pt x="361" y="537"/>
                </a:cubicBezTo>
                <a:cubicBezTo>
                  <a:pt x="362" y="537"/>
                  <a:pt x="362" y="537"/>
                  <a:pt x="362" y="536"/>
                </a:cubicBezTo>
                <a:cubicBezTo>
                  <a:pt x="362" y="536"/>
                  <a:pt x="363" y="536"/>
                  <a:pt x="363" y="536"/>
                </a:cubicBezTo>
                <a:cubicBezTo>
                  <a:pt x="363" y="536"/>
                  <a:pt x="363" y="536"/>
                  <a:pt x="363" y="536"/>
                </a:cubicBezTo>
                <a:cubicBezTo>
                  <a:pt x="363" y="536"/>
                  <a:pt x="363" y="536"/>
                  <a:pt x="363" y="536"/>
                </a:cubicBezTo>
                <a:cubicBezTo>
                  <a:pt x="364" y="535"/>
                  <a:pt x="365" y="535"/>
                  <a:pt x="365" y="534"/>
                </a:cubicBezTo>
                <a:cubicBezTo>
                  <a:pt x="365" y="534"/>
                  <a:pt x="365" y="534"/>
                  <a:pt x="365" y="534"/>
                </a:cubicBezTo>
                <a:cubicBezTo>
                  <a:pt x="365" y="534"/>
                  <a:pt x="366" y="534"/>
                  <a:pt x="366" y="534"/>
                </a:cubicBezTo>
                <a:cubicBezTo>
                  <a:pt x="366" y="533"/>
                  <a:pt x="366" y="533"/>
                  <a:pt x="367" y="533"/>
                </a:cubicBezTo>
                <a:cubicBezTo>
                  <a:pt x="367" y="533"/>
                  <a:pt x="367" y="533"/>
                  <a:pt x="367" y="532"/>
                </a:cubicBezTo>
                <a:cubicBezTo>
                  <a:pt x="367" y="532"/>
                  <a:pt x="367" y="532"/>
                  <a:pt x="367" y="533"/>
                </a:cubicBezTo>
                <a:cubicBezTo>
                  <a:pt x="368" y="532"/>
                  <a:pt x="368" y="530"/>
                  <a:pt x="369" y="530"/>
                </a:cubicBezTo>
                <a:cubicBezTo>
                  <a:pt x="369" y="529"/>
                  <a:pt x="370" y="529"/>
                  <a:pt x="371" y="528"/>
                </a:cubicBezTo>
                <a:cubicBezTo>
                  <a:pt x="371" y="528"/>
                  <a:pt x="371" y="528"/>
                  <a:pt x="371" y="528"/>
                </a:cubicBezTo>
                <a:cubicBezTo>
                  <a:pt x="371" y="528"/>
                  <a:pt x="371" y="528"/>
                  <a:pt x="371" y="528"/>
                </a:cubicBezTo>
                <a:cubicBezTo>
                  <a:pt x="372" y="527"/>
                  <a:pt x="373" y="526"/>
                  <a:pt x="373" y="525"/>
                </a:cubicBezTo>
                <a:cubicBezTo>
                  <a:pt x="374" y="525"/>
                  <a:pt x="373" y="525"/>
                  <a:pt x="374" y="525"/>
                </a:cubicBezTo>
                <a:cubicBezTo>
                  <a:pt x="374" y="525"/>
                  <a:pt x="374" y="525"/>
                  <a:pt x="374" y="525"/>
                </a:cubicBezTo>
                <a:cubicBezTo>
                  <a:pt x="374" y="525"/>
                  <a:pt x="374" y="524"/>
                  <a:pt x="374" y="523"/>
                </a:cubicBezTo>
                <a:cubicBezTo>
                  <a:pt x="374" y="522"/>
                  <a:pt x="374" y="522"/>
                  <a:pt x="374" y="522"/>
                </a:cubicBezTo>
                <a:cubicBezTo>
                  <a:pt x="375" y="523"/>
                  <a:pt x="376" y="521"/>
                  <a:pt x="377" y="522"/>
                </a:cubicBezTo>
                <a:cubicBezTo>
                  <a:pt x="377" y="522"/>
                  <a:pt x="377" y="522"/>
                  <a:pt x="377" y="522"/>
                </a:cubicBezTo>
                <a:cubicBezTo>
                  <a:pt x="378" y="522"/>
                  <a:pt x="379" y="521"/>
                  <a:pt x="379" y="520"/>
                </a:cubicBezTo>
                <a:cubicBezTo>
                  <a:pt x="379" y="520"/>
                  <a:pt x="379" y="520"/>
                  <a:pt x="379" y="520"/>
                </a:cubicBezTo>
                <a:cubicBezTo>
                  <a:pt x="380" y="519"/>
                  <a:pt x="380" y="519"/>
                  <a:pt x="380" y="518"/>
                </a:cubicBezTo>
                <a:cubicBezTo>
                  <a:pt x="379" y="517"/>
                  <a:pt x="379" y="514"/>
                  <a:pt x="378" y="514"/>
                </a:cubicBezTo>
                <a:cubicBezTo>
                  <a:pt x="378" y="513"/>
                  <a:pt x="379" y="514"/>
                  <a:pt x="379" y="513"/>
                </a:cubicBezTo>
                <a:cubicBezTo>
                  <a:pt x="380" y="513"/>
                  <a:pt x="380" y="512"/>
                  <a:pt x="380" y="512"/>
                </a:cubicBezTo>
                <a:cubicBezTo>
                  <a:pt x="380" y="512"/>
                  <a:pt x="380" y="512"/>
                  <a:pt x="380" y="512"/>
                </a:cubicBezTo>
                <a:cubicBezTo>
                  <a:pt x="381" y="512"/>
                  <a:pt x="381" y="512"/>
                  <a:pt x="381" y="512"/>
                </a:cubicBezTo>
                <a:cubicBezTo>
                  <a:pt x="381" y="512"/>
                  <a:pt x="381" y="512"/>
                  <a:pt x="382" y="512"/>
                </a:cubicBezTo>
                <a:cubicBezTo>
                  <a:pt x="381" y="513"/>
                  <a:pt x="381" y="513"/>
                  <a:pt x="381" y="513"/>
                </a:cubicBezTo>
                <a:cubicBezTo>
                  <a:pt x="381" y="514"/>
                  <a:pt x="381" y="514"/>
                  <a:pt x="381" y="514"/>
                </a:cubicBezTo>
                <a:cubicBezTo>
                  <a:pt x="381" y="514"/>
                  <a:pt x="381" y="514"/>
                  <a:pt x="381" y="514"/>
                </a:cubicBezTo>
                <a:cubicBezTo>
                  <a:pt x="382" y="514"/>
                  <a:pt x="382" y="514"/>
                  <a:pt x="382" y="513"/>
                </a:cubicBezTo>
                <a:cubicBezTo>
                  <a:pt x="382" y="513"/>
                  <a:pt x="382" y="513"/>
                  <a:pt x="382" y="513"/>
                </a:cubicBezTo>
                <a:cubicBezTo>
                  <a:pt x="383" y="514"/>
                  <a:pt x="383" y="515"/>
                  <a:pt x="383" y="515"/>
                </a:cubicBezTo>
                <a:cubicBezTo>
                  <a:pt x="383" y="516"/>
                  <a:pt x="383" y="516"/>
                  <a:pt x="383" y="516"/>
                </a:cubicBezTo>
                <a:cubicBezTo>
                  <a:pt x="383" y="515"/>
                  <a:pt x="383" y="515"/>
                  <a:pt x="382" y="515"/>
                </a:cubicBezTo>
                <a:cubicBezTo>
                  <a:pt x="382" y="515"/>
                  <a:pt x="382" y="515"/>
                  <a:pt x="382" y="515"/>
                </a:cubicBezTo>
                <a:cubicBezTo>
                  <a:pt x="382" y="515"/>
                  <a:pt x="382" y="515"/>
                  <a:pt x="382" y="515"/>
                </a:cubicBezTo>
                <a:cubicBezTo>
                  <a:pt x="382" y="516"/>
                  <a:pt x="382" y="516"/>
                  <a:pt x="383" y="516"/>
                </a:cubicBezTo>
                <a:cubicBezTo>
                  <a:pt x="383" y="516"/>
                  <a:pt x="383" y="515"/>
                  <a:pt x="384" y="515"/>
                </a:cubicBezTo>
                <a:cubicBezTo>
                  <a:pt x="384" y="515"/>
                  <a:pt x="384" y="515"/>
                  <a:pt x="384" y="515"/>
                </a:cubicBezTo>
                <a:cubicBezTo>
                  <a:pt x="384" y="514"/>
                  <a:pt x="385" y="513"/>
                  <a:pt x="385" y="513"/>
                </a:cubicBezTo>
                <a:cubicBezTo>
                  <a:pt x="385" y="513"/>
                  <a:pt x="385" y="512"/>
                  <a:pt x="385" y="512"/>
                </a:cubicBezTo>
                <a:cubicBezTo>
                  <a:pt x="385" y="512"/>
                  <a:pt x="385" y="512"/>
                  <a:pt x="385" y="512"/>
                </a:cubicBezTo>
                <a:cubicBezTo>
                  <a:pt x="384" y="512"/>
                  <a:pt x="384" y="513"/>
                  <a:pt x="384" y="514"/>
                </a:cubicBezTo>
                <a:cubicBezTo>
                  <a:pt x="384" y="514"/>
                  <a:pt x="384" y="514"/>
                  <a:pt x="384" y="514"/>
                </a:cubicBezTo>
                <a:cubicBezTo>
                  <a:pt x="383" y="514"/>
                  <a:pt x="383" y="514"/>
                  <a:pt x="383" y="514"/>
                </a:cubicBezTo>
                <a:cubicBezTo>
                  <a:pt x="383" y="513"/>
                  <a:pt x="383" y="513"/>
                  <a:pt x="383" y="513"/>
                </a:cubicBezTo>
                <a:cubicBezTo>
                  <a:pt x="383" y="513"/>
                  <a:pt x="383" y="513"/>
                  <a:pt x="383" y="513"/>
                </a:cubicBezTo>
                <a:cubicBezTo>
                  <a:pt x="383" y="513"/>
                  <a:pt x="383" y="513"/>
                  <a:pt x="383" y="512"/>
                </a:cubicBezTo>
                <a:cubicBezTo>
                  <a:pt x="384" y="512"/>
                  <a:pt x="383" y="512"/>
                  <a:pt x="382" y="511"/>
                </a:cubicBezTo>
                <a:cubicBezTo>
                  <a:pt x="383" y="511"/>
                  <a:pt x="384" y="512"/>
                  <a:pt x="384" y="510"/>
                </a:cubicBezTo>
                <a:cubicBezTo>
                  <a:pt x="384" y="510"/>
                  <a:pt x="384" y="510"/>
                  <a:pt x="385" y="510"/>
                </a:cubicBezTo>
                <a:cubicBezTo>
                  <a:pt x="385" y="510"/>
                  <a:pt x="385" y="510"/>
                  <a:pt x="385" y="511"/>
                </a:cubicBezTo>
                <a:cubicBezTo>
                  <a:pt x="385" y="511"/>
                  <a:pt x="385" y="511"/>
                  <a:pt x="385" y="511"/>
                </a:cubicBezTo>
                <a:cubicBezTo>
                  <a:pt x="385" y="511"/>
                  <a:pt x="385" y="511"/>
                  <a:pt x="385" y="511"/>
                </a:cubicBezTo>
                <a:cubicBezTo>
                  <a:pt x="385" y="510"/>
                  <a:pt x="385" y="509"/>
                  <a:pt x="385" y="508"/>
                </a:cubicBezTo>
                <a:cubicBezTo>
                  <a:pt x="385" y="508"/>
                  <a:pt x="385" y="508"/>
                  <a:pt x="385" y="508"/>
                </a:cubicBezTo>
                <a:cubicBezTo>
                  <a:pt x="385" y="508"/>
                  <a:pt x="384" y="508"/>
                  <a:pt x="384" y="508"/>
                </a:cubicBezTo>
                <a:cubicBezTo>
                  <a:pt x="384" y="508"/>
                  <a:pt x="384" y="508"/>
                  <a:pt x="384" y="508"/>
                </a:cubicBezTo>
                <a:cubicBezTo>
                  <a:pt x="384" y="508"/>
                  <a:pt x="384" y="508"/>
                  <a:pt x="384" y="508"/>
                </a:cubicBezTo>
                <a:cubicBezTo>
                  <a:pt x="384" y="507"/>
                  <a:pt x="384" y="508"/>
                  <a:pt x="385" y="507"/>
                </a:cubicBezTo>
                <a:cubicBezTo>
                  <a:pt x="385" y="508"/>
                  <a:pt x="385" y="508"/>
                  <a:pt x="385" y="509"/>
                </a:cubicBezTo>
                <a:cubicBezTo>
                  <a:pt x="386" y="508"/>
                  <a:pt x="386" y="508"/>
                  <a:pt x="387" y="508"/>
                </a:cubicBezTo>
                <a:cubicBezTo>
                  <a:pt x="387" y="508"/>
                  <a:pt x="387" y="507"/>
                  <a:pt x="387" y="507"/>
                </a:cubicBezTo>
                <a:cubicBezTo>
                  <a:pt x="387" y="507"/>
                  <a:pt x="387" y="507"/>
                  <a:pt x="387" y="507"/>
                </a:cubicBezTo>
                <a:cubicBezTo>
                  <a:pt x="387" y="507"/>
                  <a:pt x="386" y="507"/>
                  <a:pt x="386" y="507"/>
                </a:cubicBezTo>
                <a:cubicBezTo>
                  <a:pt x="385" y="507"/>
                  <a:pt x="385" y="507"/>
                  <a:pt x="385" y="506"/>
                </a:cubicBezTo>
                <a:cubicBezTo>
                  <a:pt x="385" y="506"/>
                  <a:pt x="385" y="506"/>
                  <a:pt x="385" y="505"/>
                </a:cubicBezTo>
                <a:cubicBezTo>
                  <a:pt x="385" y="505"/>
                  <a:pt x="385" y="505"/>
                  <a:pt x="385" y="505"/>
                </a:cubicBezTo>
                <a:cubicBezTo>
                  <a:pt x="385" y="505"/>
                  <a:pt x="385" y="505"/>
                  <a:pt x="385" y="505"/>
                </a:cubicBezTo>
                <a:cubicBezTo>
                  <a:pt x="386" y="506"/>
                  <a:pt x="386" y="506"/>
                  <a:pt x="386" y="506"/>
                </a:cubicBezTo>
                <a:cubicBezTo>
                  <a:pt x="386" y="506"/>
                  <a:pt x="386" y="506"/>
                  <a:pt x="386" y="506"/>
                </a:cubicBezTo>
                <a:cubicBezTo>
                  <a:pt x="386" y="505"/>
                  <a:pt x="386" y="505"/>
                  <a:pt x="386" y="505"/>
                </a:cubicBezTo>
                <a:cubicBezTo>
                  <a:pt x="386" y="505"/>
                  <a:pt x="386" y="505"/>
                  <a:pt x="385" y="505"/>
                </a:cubicBezTo>
                <a:cubicBezTo>
                  <a:pt x="385" y="504"/>
                  <a:pt x="385" y="504"/>
                  <a:pt x="386" y="504"/>
                </a:cubicBezTo>
                <a:cubicBezTo>
                  <a:pt x="386" y="504"/>
                  <a:pt x="386" y="504"/>
                  <a:pt x="386" y="503"/>
                </a:cubicBezTo>
                <a:cubicBezTo>
                  <a:pt x="386" y="503"/>
                  <a:pt x="386" y="503"/>
                  <a:pt x="386" y="503"/>
                </a:cubicBezTo>
                <a:cubicBezTo>
                  <a:pt x="386" y="503"/>
                  <a:pt x="386" y="504"/>
                  <a:pt x="386" y="504"/>
                </a:cubicBezTo>
                <a:cubicBezTo>
                  <a:pt x="387" y="503"/>
                  <a:pt x="387" y="503"/>
                  <a:pt x="387" y="502"/>
                </a:cubicBezTo>
                <a:cubicBezTo>
                  <a:pt x="387" y="502"/>
                  <a:pt x="387" y="502"/>
                  <a:pt x="387" y="503"/>
                </a:cubicBezTo>
                <a:cubicBezTo>
                  <a:pt x="387" y="504"/>
                  <a:pt x="387" y="505"/>
                  <a:pt x="386" y="505"/>
                </a:cubicBezTo>
                <a:cubicBezTo>
                  <a:pt x="386" y="505"/>
                  <a:pt x="387" y="505"/>
                  <a:pt x="387" y="505"/>
                </a:cubicBezTo>
                <a:cubicBezTo>
                  <a:pt x="387" y="505"/>
                  <a:pt x="387" y="506"/>
                  <a:pt x="387" y="506"/>
                </a:cubicBezTo>
                <a:cubicBezTo>
                  <a:pt x="387" y="506"/>
                  <a:pt x="387" y="506"/>
                  <a:pt x="387" y="506"/>
                </a:cubicBezTo>
                <a:cubicBezTo>
                  <a:pt x="387" y="506"/>
                  <a:pt x="388" y="506"/>
                  <a:pt x="388" y="506"/>
                </a:cubicBezTo>
                <a:cubicBezTo>
                  <a:pt x="389" y="506"/>
                  <a:pt x="389" y="506"/>
                  <a:pt x="389" y="506"/>
                </a:cubicBezTo>
                <a:cubicBezTo>
                  <a:pt x="389" y="507"/>
                  <a:pt x="388" y="507"/>
                  <a:pt x="388" y="507"/>
                </a:cubicBezTo>
                <a:cubicBezTo>
                  <a:pt x="388" y="508"/>
                  <a:pt x="388" y="508"/>
                  <a:pt x="388" y="509"/>
                </a:cubicBezTo>
                <a:cubicBezTo>
                  <a:pt x="388" y="509"/>
                  <a:pt x="389" y="509"/>
                  <a:pt x="388" y="509"/>
                </a:cubicBezTo>
                <a:cubicBezTo>
                  <a:pt x="388" y="509"/>
                  <a:pt x="388" y="510"/>
                  <a:pt x="388" y="510"/>
                </a:cubicBezTo>
                <a:cubicBezTo>
                  <a:pt x="388" y="510"/>
                  <a:pt x="387" y="510"/>
                  <a:pt x="387" y="510"/>
                </a:cubicBezTo>
                <a:cubicBezTo>
                  <a:pt x="387" y="511"/>
                  <a:pt x="387" y="511"/>
                  <a:pt x="387" y="512"/>
                </a:cubicBezTo>
                <a:cubicBezTo>
                  <a:pt x="387" y="512"/>
                  <a:pt x="387" y="512"/>
                  <a:pt x="387" y="512"/>
                </a:cubicBezTo>
                <a:cubicBezTo>
                  <a:pt x="387" y="512"/>
                  <a:pt x="387" y="512"/>
                  <a:pt x="388" y="512"/>
                </a:cubicBezTo>
                <a:cubicBezTo>
                  <a:pt x="388" y="512"/>
                  <a:pt x="388" y="512"/>
                  <a:pt x="388" y="512"/>
                </a:cubicBezTo>
                <a:cubicBezTo>
                  <a:pt x="388" y="512"/>
                  <a:pt x="388" y="511"/>
                  <a:pt x="388" y="511"/>
                </a:cubicBezTo>
                <a:cubicBezTo>
                  <a:pt x="389" y="511"/>
                  <a:pt x="390" y="511"/>
                  <a:pt x="390" y="510"/>
                </a:cubicBezTo>
                <a:cubicBezTo>
                  <a:pt x="390" y="510"/>
                  <a:pt x="390" y="510"/>
                  <a:pt x="390" y="510"/>
                </a:cubicBezTo>
                <a:cubicBezTo>
                  <a:pt x="390" y="509"/>
                  <a:pt x="390" y="509"/>
                  <a:pt x="390" y="509"/>
                </a:cubicBezTo>
                <a:cubicBezTo>
                  <a:pt x="390" y="509"/>
                  <a:pt x="390" y="509"/>
                  <a:pt x="390" y="510"/>
                </a:cubicBezTo>
                <a:cubicBezTo>
                  <a:pt x="391" y="509"/>
                  <a:pt x="391" y="509"/>
                  <a:pt x="391" y="508"/>
                </a:cubicBezTo>
                <a:cubicBezTo>
                  <a:pt x="392" y="507"/>
                  <a:pt x="392" y="507"/>
                  <a:pt x="393" y="507"/>
                </a:cubicBezTo>
                <a:cubicBezTo>
                  <a:pt x="393" y="507"/>
                  <a:pt x="393" y="507"/>
                  <a:pt x="393" y="507"/>
                </a:cubicBezTo>
                <a:cubicBezTo>
                  <a:pt x="393" y="508"/>
                  <a:pt x="393" y="508"/>
                  <a:pt x="392" y="508"/>
                </a:cubicBezTo>
                <a:cubicBezTo>
                  <a:pt x="392" y="509"/>
                  <a:pt x="392" y="509"/>
                  <a:pt x="392" y="509"/>
                </a:cubicBezTo>
                <a:cubicBezTo>
                  <a:pt x="392" y="509"/>
                  <a:pt x="392" y="509"/>
                  <a:pt x="392" y="509"/>
                </a:cubicBezTo>
                <a:cubicBezTo>
                  <a:pt x="392" y="509"/>
                  <a:pt x="392" y="509"/>
                  <a:pt x="392" y="508"/>
                </a:cubicBezTo>
                <a:cubicBezTo>
                  <a:pt x="393" y="508"/>
                  <a:pt x="393" y="508"/>
                  <a:pt x="394" y="508"/>
                </a:cubicBezTo>
                <a:cubicBezTo>
                  <a:pt x="394" y="507"/>
                  <a:pt x="394" y="507"/>
                  <a:pt x="393" y="506"/>
                </a:cubicBezTo>
                <a:cubicBezTo>
                  <a:pt x="394" y="504"/>
                  <a:pt x="395" y="505"/>
                  <a:pt x="396" y="504"/>
                </a:cubicBezTo>
                <a:cubicBezTo>
                  <a:pt x="396" y="504"/>
                  <a:pt x="396" y="504"/>
                  <a:pt x="396" y="503"/>
                </a:cubicBezTo>
                <a:cubicBezTo>
                  <a:pt x="396" y="503"/>
                  <a:pt x="396" y="503"/>
                  <a:pt x="396" y="503"/>
                </a:cubicBezTo>
                <a:cubicBezTo>
                  <a:pt x="397" y="503"/>
                  <a:pt x="397" y="503"/>
                  <a:pt x="397" y="503"/>
                </a:cubicBezTo>
                <a:cubicBezTo>
                  <a:pt x="397" y="503"/>
                  <a:pt x="397" y="503"/>
                  <a:pt x="397" y="503"/>
                </a:cubicBezTo>
                <a:cubicBezTo>
                  <a:pt x="397" y="503"/>
                  <a:pt x="397" y="503"/>
                  <a:pt x="397" y="503"/>
                </a:cubicBezTo>
                <a:cubicBezTo>
                  <a:pt x="398" y="503"/>
                  <a:pt x="399" y="502"/>
                  <a:pt x="400" y="502"/>
                </a:cubicBezTo>
                <a:cubicBezTo>
                  <a:pt x="400" y="501"/>
                  <a:pt x="400" y="500"/>
                  <a:pt x="400" y="500"/>
                </a:cubicBezTo>
                <a:cubicBezTo>
                  <a:pt x="401" y="500"/>
                  <a:pt x="401" y="500"/>
                  <a:pt x="401" y="500"/>
                </a:cubicBezTo>
                <a:cubicBezTo>
                  <a:pt x="401" y="500"/>
                  <a:pt x="401" y="500"/>
                  <a:pt x="402" y="500"/>
                </a:cubicBezTo>
                <a:cubicBezTo>
                  <a:pt x="402" y="500"/>
                  <a:pt x="402" y="499"/>
                  <a:pt x="402" y="499"/>
                </a:cubicBezTo>
                <a:cubicBezTo>
                  <a:pt x="402" y="498"/>
                  <a:pt x="402" y="499"/>
                  <a:pt x="402" y="498"/>
                </a:cubicBezTo>
                <a:cubicBezTo>
                  <a:pt x="402" y="498"/>
                  <a:pt x="402" y="498"/>
                  <a:pt x="402" y="497"/>
                </a:cubicBezTo>
                <a:cubicBezTo>
                  <a:pt x="403" y="497"/>
                  <a:pt x="403" y="497"/>
                  <a:pt x="403" y="497"/>
                </a:cubicBezTo>
                <a:cubicBezTo>
                  <a:pt x="403" y="498"/>
                  <a:pt x="403" y="498"/>
                  <a:pt x="402" y="499"/>
                </a:cubicBezTo>
                <a:cubicBezTo>
                  <a:pt x="404" y="498"/>
                  <a:pt x="404" y="497"/>
                  <a:pt x="405" y="497"/>
                </a:cubicBezTo>
                <a:cubicBezTo>
                  <a:pt x="405" y="496"/>
                  <a:pt x="405" y="496"/>
                  <a:pt x="405" y="496"/>
                </a:cubicBezTo>
                <a:cubicBezTo>
                  <a:pt x="405" y="496"/>
                  <a:pt x="405" y="495"/>
                  <a:pt x="405" y="495"/>
                </a:cubicBezTo>
                <a:cubicBezTo>
                  <a:pt x="406" y="495"/>
                  <a:pt x="405" y="495"/>
                  <a:pt x="405" y="496"/>
                </a:cubicBezTo>
                <a:cubicBezTo>
                  <a:pt x="405" y="496"/>
                  <a:pt x="405" y="496"/>
                  <a:pt x="405" y="496"/>
                </a:cubicBezTo>
                <a:cubicBezTo>
                  <a:pt x="407" y="496"/>
                  <a:pt x="406" y="495"/>
                  <a:pt x="407" y="494"/>
                </a:cubicBezTo>
                <a:cubicBezTo>
                  <a:pt x="407" y="494"/>
                  <a:pt x="407" y="494"/>
                  <a:pt x="407" y="494"/>
                </a:cubicBezTo>
                <a:cubicBezTo>
                  <a:pt x="407" y="494"/>
                  <a:pt x="407" y="494"/>
                  <a:pt x="408" y="494"/>
                </a:cubicBezTo>
                <a:cubicBezTo>
                  <a:pt x="408" y="494"/>
                  <a:pt x="409" y="492"/>
                  <a:pt x="410" y="491"/>
                </a:cubicBezTo>
                <a:cubicBezTo>
                  <a:pt x="410" y="491"/>
                  <a:pt x="411" y="491"/>
                  <a:pt x="411" y="491"/>
                </a:cubicBezTo>
                <a:cubicBezTo>
                  <a:pt x="411" y="490"/>
                  <a:pt x="411" y="489"/>
                  <a:pt x="412" y="489"/>
                </a:cubicBezTo>
                <a:cubicBezTo>
                  <a:pt x="412" y="488"/>
                  <a:pt x="412" y="489"/>
                  <a:pt x="413" y="489"/>
                </a:cubicBezTo>
                <a:cubicBezTo>
                  <a:pt x="413" y="488"/>
                  <a:pt x="414" y="487"/>
                  <a:pt x="415" y="486"/>
                </a:cubicBezTo>
                <a:cubicBezTo>
                  <a:pt x="416" y="486"/>
                  <a:pt x="417" y="486"/>
                  <a:pt x="417" y="485"/>
                </a:cubicBezTo>
                <a:cubicBezTo>
                  <a:pt x="417" y="485"/>
                  <a:pt x="418" y="484"/>
                  <a:pt x="418" y="484"/>
                </a:cubicBezTo>
                <a:cubicBezTo>
                  <a:pt x="417" y="484"/>
                  <a:pt x="417" y="484"/>
                  <a:pt x="417" y="484"/>
                </a:cubicBezTo>
                <a:cubicBezTo>
                  <a:pt x="417" y="483"/>
                  <a:pt x="418" y="483"/>
                  <a:pt x="418" y="482"/>
                </a:cubicBezTo>
                <a:cubicBezTo>
                  <a:pt x="418" y="482"/>
                  <a:pt x="418" y="482"/>
                  <a:pt x="419" y="483"/>
                </a:cubicBezTo>
                <a:cubicBezTo>
                  <a:pt x="419" y="483"/>
                  <a:pt x="419" y="483"/>
                  <a:pt x="419" y="483"/>
                </a:cubicBezTo>
                <a:cubicBezTo>
                  <a:pt x="419" y="482"/>
                  <a:pt x="420" y="481"/>
                  <a:pt x="420" y="481"/>
                </a:cubicBezTo>
                <a:cubicBezTo>
                  <a:pt x="420" y="481"/>
                  <a:pt x="421" y="481"/>
                  <a:pt x="421" y="481"/>
                </a:cubicBezTo>
                <a:cubicBezTo>
                  <a:pt x="421" y="481"/>
                  <a:pt x="421" y="481"/>
                  <a:pt x="421" y="480"/>
                </a:cubicBezTo>
                <a:cubicBezTo>
                  <a:pt x="421" y="480"/>
                  <a:pt x="421" y="480"/>
                  <a:pt x="421" y="480"/>
                </a:cubicBezTo>
                <a:cubicBezTo>
                  <a:pt x="422" y="481"/>
                  <a:pt x="422" y="480"/>
                  <a:pt x="422" y="480"/>
                </a:cubicBezTo>
                <a:cubicBezTo>
                  <a:pt x="423" y="480"/>
                  <a:pt x="424" y="477"/>
                  <a:pt x="424" y="476"/>
                </a:cubicBezTo>
                <a:cubicBezTo>
                  <a:pt x="425" y="476"/>
                  <a:pt x="425" y="476"/>
                  <a:pt x="426" y="475"/>
                </a:cubicBezTo>
                <a:cubicBezTo>
                  <a:pt x="426" y="475"/>
                  <a:pt x="426" y="474"/>
                  <a:pt x="426" y="473"/>
                </a:cubicBezTo>
                <a:cubicBezTo>
                  <a:pt x="428" y="472"/>
                  <a:pt x="427" y="471"/>
                  <a:pt x="430" y="471"/>
                </a:cubicBezTo>
                <a:cubicBezTo>
                  <a:pt x="430" y="471"/>
                  <a:pt x="430" y="472"/>
                  <a:pt x="430" y="472"/>
                </a:cubicBezTo>
                <a:cubicBezTo>
                  <a:pt x="431" y="472"/>
                  <a:pt x="431" y="472"/>
                  <a:pt x="432" y="472"/>
                </a:cubicBezTo>
                <a:cubicBezTo>
                  <a:pt x="432" y="473"/>
                  <a:pt x="432" y="473"/>
                  <a:pt x="432" y="473"/>
                </a:cubicBezTo>
                <a:cubicBezTo>
                  <a:pt x="432" y="473"/>
                  <a:pt x="432" y="473"/>
                  <a:pt x="432" y="473"/>
                </a:cubicBezTo>
                <a:cubicBezTo>
                  <a:pt x="432" y="472"/>
                  <a:pt x="433" y="471"/>
                  <a:pt x="433" y="470"/>
                </a:cubicBezTo>
                <a:cubicBezTo>
                  <a:pt x="434" y="470"/>
                  <a:pt x="434" y="470"/>
                  <a:pt x="434" y="470"/>
                </a:cubicBezTo>
                <a:cubicBezTo>
                  <a:pt x="434" y="470"/>
                  <a:pt x="434" y="470"/>
                  <a:pt x="434" y="470"/>
                </a:cubicBezTo>
                <a:cubicBezTo>
                  <a:pt x="435" y="469"/>
                  <a:pt x="436" y="470"/>
                  <a:pt x="436" y="469"/>
                </a:cubicBezTo>
                <a:cubicBezTo>
                  <a:pt x="436" y="469"/>
                  <a:pt x="436" y="469"/>
                  <a:pt x="436" y="469"/>
                </a:cubicBezTo>
                <a:cubicBezTo>
                  <a:pt x="437" y="468"/>
                  <a:pt x="438" y="468"/>
                  <a:pt x="438" y="467"/>
                </a:cubicBezTo>
                <a:cubicBezTo>
                  <a:pt x="438" y="468"/>
                  <a:pt x="439" y="468"/>
                  <a:pt x="439" y="468"/>
                </a:cubicBezTo>
                <a:cubicBezTo>
                  <a:pt x="439" y="468"/>
                  <a:pt x="439" y="468"/>
                  <a:pt x="439" y="468"/>
                </a:cubicBezTo>
                <a:cubicBezTo>
                  <a:pt x="439" y="469"/>
                  <a:pt x="439" y="468"/>
                  <a:pt x="439" y="469"/>
                </a:cubicBezTo>
                <a:cubicBezTo>
                  <a:pt x="438" y="469"/>
                  <a:pt x="438" y="469"/>
                  <a:pt x="437" y="469"/>
                </a:cubicBezTo>
                <a:cubicBezTo>
                  <a:pt x="437" y="470"/>
                  <a:pt x="437" y="469"/>
                  <a:pt x="437" y="470"/>
                </a:cubicBezTo>
                <a:cubicBezTo>
                  <a:pt x="437" y="470"/>
                  <a:pt x="437" y="470"/>
                  <a:pt x="437" y="470"/>
                </a:cubicBezTo>
                <a:cubicBezTo>
                  <a:pt x="436" y="471"/>
                  <a:pt x="436" y="471"/>
                  <a:pt x="435" y="471"/>
                </a:cubicBezTo>
                <a:cubicBezTo>
                  <a:pt x="435" y="472"/>
                  <a:pt x="435" y="472"/>
                  <a:pt x="436" y="472"/>
                </a:cubicBezTo>
                <a:cubicBezTo>
                  <a:pt x="436" y="472"/>
                  <a:pt x="436" y="472"/>
                  <a:pt x="435" y="473"/>
                </a:cubicBezTo>
                <a:cubicBezTo>
                  <a:pt x="435" y="473"/>
                  <a:pt x="434" y="473"/>
                  <a:pt x="433" y="474"/>
                </a:cubicBezTo>
                <a:cubicBezTo>
                  <a:pt x="433" y="474"/>
                  <a:pt x="434" y="475"/>
                  <a:pt x="435" y="475"/>
                </a:cubicBezTo>
                <a:cubicBezTo>
                  <a:pt x="435" y="476"/>
                  <a:pt x="435" y="476"/>
                  <a:pt x="435" y="476"/>
                </a:cubicBezTo>
                <a:cubicBezTo>
                  <a:pt x="437" y="475"/>
                  <a:pt x="436" y="474"/>
                  <a:pt x="437" y="473"/>
                </a:cubicBezTo>
                <a:cubicBezTo>
                  <a:pt x="437" y="473"/>
                  <a:pt x="437" y="473"/>
                  <a:pt x="438" y="473"/>
                </a:cubicBezTo>
                <a:cubicBezTo>
                  <a:pt x="438" y="472"/>
                  <a:pt x="438" y="472"/>
                  <a:pt x="438" y="472"/>
                </a:cubicBezTo>
                <a:cubicBezTo>
                  <a:pt x="438" y="471"/>
                  <a:pt x="438" y="471"/>
                  <a:pt x="438" y="470"/>
                </a:cubicBezTo>
                <a:cubicBezTo>
                  <a:pt x="439" y="470"/>
                  <a:pt x="439" y="471"/>
                  <a:pt x="439" y="472"/>
                </a:cubicBezTo>
                <a:cubicBezTo>
                  <a:pt x="440" y="471"/>
                  <a:pt x="440" y="470"/>
                  <a:pt x="441" y="470"/>
                </a:cubicBezTo>
                <a:cubicBezTo>
                  <a:pt x="441" y="470"/>
                  <a:pt x="441" y="470"/>
                  <a:pt x="441" y="470"/>
                </a:cubicBezTo>
                <a:cubicBezTo>
                  <a:pt x="441" y="470"/>
                  <a:pt x="441" y="470"/>
                  <a:pt x="441" y="470"/>
                </a:cubicBezTo>
                <a:cubicBezTo>
                  <a:pt x="440" y="470"/>
                  <a:pt x="440" y="470"/>
                  <a:pt x="439" y="470"/>
                </a:cubicBezTo>
                <a:cubicBezTo>
                  <a:pt x="439" y="469"/>
                  <a:pt x="439" y="469"/>
                  <a:pt x="439" y="469"/>
                </a:cubicBezTo>
                <a:cubicBezTo>
                  <a:pt x="440" y="469"/>
                  <a:pt x="441" y="468"/>
                  <a:pt x="441" y="468"/>
                </a:cubicBezTo>
                <a:cubicBezTo>
                  <a:pt x="442" y="468"/>
                  <a:pt x="442" y="468"/>
                  <a:pt x="442" y="467"/>
                </a:cubicBezTo>
                <a:cubicBezTo>
                  <a:pt x="441" y="467"/>
                  <a:pt x="441" y="467"/>
                  <a:pt x="441" y="467"/>
                </a:cubicBezTo>
                <a:cubicBezTo>
                  <a:pt x="441" y="466"/>
                  <a:pt x="441" y="466"/>
                  <a:pt x="442" y="466"/>
                </a:cubicBezTo>
                <a:cubicBezTo>
                  <a:pt x="442" y="466"/>
                  <a:pt x="442" y="467"/>
                  <a:pt x="442" y="467"/>
                </a:cubicBezTo>
                <a:cubicBezTo>
                  <a:pt x="442" y="467"/>
                  <a:pt x="442" y="467"/>
                  <a:pt x="442" y="467"/>
                </a:cubicBezTo>
                <a:cubicBezTo>
                  <a:pt x="443" y="467"/>
                  <a:pt x="443" y="467"/>
                  <a:pt x="443" y="467"/>
                </a:cubicBezTo>
                <a:cubicBezTo>
                  <a:pt x="444" y="467"/>
                  <a:pt x="444" y="467"/>
                  <a:pt x="444" y="467"/>
                </a:cubicBezTo>
                <a:cubicBezTo>
                  <a:pt x="444" y="468"/>
                  <a:pt x="443" y="468"/>
                  <a:pt x="443" y="469"/>
                </a:cubicBezTo>
                <a:cubicBezTo>
                  <a:pt x="443" y="470"/>
                  <a:pt x="443" y="470"/>
                  <a:pt x="444" y="470"/>
                </a:cubicBezTo>
                <a:cubicBezTo>
                  <a:pt x="444" y="470"/>
                  <a:pt x="444" y="470"/>
                  <a:pt x="444" y="470"/>
                </a:cubicBezTo>
                <a:cubicBezTo>
                  <a:pt x="445" y="469"/>
                  <a:pt x="446" y="468"/>
                  <a:pt x="447" y="468"/>
                </a:cubicBezTo>
                <a:cubicBezTo>
                  <a:pt x="447" y="467"/>
                  <a:pt x="448" y="467"/>
                  <a:pt x="449" y="466"/>
                </a:cubicBezTo>
                <a:cubicBezTo>
                  <a:pt x="449" y="466"/>
                  <a:pt x="449" y="466"/>
                  <a:pt x="449" y="466"/>
                </a:cubicBezTo>
                <a:cubicBezTo>
                  <a:pt x="450" y="466"/>
                  <a:pt x="450" y="465"/>
                  <a:pt x="451" y="465"/>
                </a:cubicBezTo>
                <a:cubicBezTo>
                  <a:pt x="451" y="464"/>
                  <a:pt x="452" y="464"/>
                  <a:pt x="452" y="464"/>
                </a:cubicBezTo>
                <a:cubicBezTo>
                  <a:pt x="453" y="464"/>
                  <a:pt x="452" y="464"/>
                  <a:pt x="453" y="464"/>
                </a:cubicBezTo>
                <a:cubicBezTo>
                  <a:pt x="452" y="464"/>
                  <a:pt x="452" y="464"/>
                  <a:pt x="451" y="463"/>
                </a:cubicBezTo>
                <a:cubicBezTo>
                  <a:pt x="452" y="463"/>
                  <a:pt x="452" y="463"/>
                  <a:pt x="452" y="462"/>
                </a:cubicBezTo>
                <a:cubicBezTo>
                  <a:pt x="452" y="462"/>
                  <a:pt x="453" y="462"/>
                  <a:pt x="453" y="462"/>
                </a:cubicBezTo>
                <a:cubicBezTo>
                  <a:pt x="453" y="461"/>
                  <a:pt x="453" y="461"/>
                  <a:pt x="454" y="460"/>
                </a:cubicBezTo>
                <a:cubicBezTo>
                  <a:pt x="454" y="460"/>
                  <a:pt x="455" y="461"/>
                  <a:pt x="456" y="460"/>
                </a:cubicBezTo>
                <a:cubicBezTo>
                  <a:pt x="456" y="460"/>
                  <a:pt x="456" y="460"/>
                  <a:pt x="456" y="460"/>
                </a:cubicBezTo>
                <a:cubicBezTo>
                  <a:pt x="456" y="461"/>
                  <a:pt x="456" y="461"/>
                  <a:pt x="456" y="462"/>
                </a:cubicBezTo>
                <a:cubicBezTo>
                  <a:pt x="456" y="462"/>
                  <a:pt x="456" y="462"/>
                  <a:pt x="456" y="462"/>
                </a:cubicBezTo>
                <a:cubicBezTo>
                  <a:pt x="456" y="461"/>
                  <a:pt x="457" y="461"/>
                  <a:pt x="457" y="460"/>
                </a:cubicBezTo>
                <a:cubicBezTo>
                  <a:pt x="457" y="461"/>
                  <a:pt x="457" y="461"/>
                  <a:pt x="457" y="462"/>
                </a:cubicBezTo>
                <a:cubicBezTo>
                  <a:pt x="457" y="462"/>
                  <a:pt x="457" y="462"/>
                  <a:pt x="457" y="462"/>
                </a:cubicBezTo>
                <a:cubicBezTo>
                  <a:pt x="458" y="462"/>
                  <a:pt x="458" y="462"/>
                  <a:pt x="458" y="462"/>
                </a:cubicBezTo>
                <a:cubicBezTo>
                  <a:pt x="457" y="462"/>
                  <a:pt x="458" y="462"/>
                  <a:pt x="457" y="461"/>
                </a:cubicBezTo>
                <a:cubicBezTo>
                  <a:pt x="458" y="461"/>
                  <a:pt x="458" y="461"/>
                  <a:pt x="458" y="461"/>
                </a:cubicBezTo>
                <a:cubicBezTo>
                  <a:pt x="459" y="461"/>
                  <a:pt x="458" y="460"/>
                  <a:pt x="458" y="460"/>
                </a:cubicBezTo>
                <a:cubicBezTo>
                  <a:pt x="458" y="459"/>
                  <a:pt x="458" y="459"/>
                  <a:pt x="458" y="459"/>
                </a:cubicBezTo>
                <a:cubicBezTo>
                  <a:pt x="458" y="459"/>
                  <a:pt x="458" y="459"/>
                  <a:pt x="458" y="459"/>
                </a:cubicBezTo>
                <a:cubicBezTo>
                  <a:pt x="457" y="458"/>
                  <a:pt x="457" y="458"/>
                  <a:pt x="458" y="458"/>
                </a:cubicBezTo>
                <a:cubicBezTo>
                  <a:pt x="458" y="458"/>
                  <a:pt x="458" y="458"/>
                  <a:pt x="458" y="458"/>
                </a:cubicBezTo>
                <a:cubicBezTo>
                  <a:pt x="458" y="458"/>
                  <a:pt x="458" y="458"/>
                  <a:pt x="458" y="459"/>
                </a:cubicBezTo>
                <a:cubicBezTo>
                  <a:pt x="458" y="459"/>
                  <a:pt x="458" y="459"/>
                  <a:pt x="458" y="459"/>
                </a:cubicBezTo>
                <a:cubicBezTo>
                  <a:pt x="459" y="459"/>
                  <a:pt x="459" y="459"/>
                  <a:pt x="459" y="458"/>
                </a:cubicBezTo>
                <a:cubicBezTo>
                  <a:pt x="459" y="458"/>
                  <a:pt x="459" y="458"/>
                  <a:pt x="459" y="458"/>
                </a:cubicBezTo>
                <a:cubicBezTo>
                  <a:pt x="459" y="459"/>
                  <a:pt x="459" y="459"/>
                  <a:pt x="458" y="459"/>
                </a:cubicBezTo>
                <a:cubicBezTo>
                  <a:pt x="458" y="459"/>
                  <a:pt x="458" y="459"/>
                  <a:pt x="459" y="460"/>
                </a:cubicBezTo>
                <a:cubicBezTo>
                  <a:pt x="459" y="460"/>
                  <a:pt x="459" y="460"/>
                  <a:pt x="459" y="460"/>
                </a:cubicBezTo>
                <a:cubicBezTo>
                  <a:pt x="459" y="460"/>
                  <a:pt x="459" y="460"/>
                  <a:pt x="459" y="460"/>
                </a:cubicBezTo>
                <a:cubicBezTo>
                  <a:pt x="459" y="460"/>
                  <a:pt x="459" y="460"/>
                  <a:pt x="459" y="460"/>
                </a:cubicBezTo>
                <a:cubicBezTo>
                  <a:pt x="459" y="460"/>
                  <a:pt x="459" y="460"/>
                  <a:pt x="459" y="460"/>
                </a:cubicBezTo>
                <a:cubicBezTo>
                  <a:pt x="459" y="460"/>
                  <a:pt x="459" y="460"/>
                  <a:pt x="459" y="460"/>
                </a:cubicBezTo>
                <a:cubicBezTo>
                  <a:pt x="460" y="460"/>
                  <a:pt x="460" y="459"/>
                  <a:pt x="460" y="459"/>
                </a:cubicBezTo>
                <a:cubicBezTo>
                  <a:pt x="461" y="457"/>
                  <a:pt x="461" y="457"/>
                  <a:pt x="461" y="456"/>
                </a:cubicBezTo>
                <a:cubicBezTo>
                  <a:pt x="461" y="456"/>
                  <a:pt x="462" y="456"/>
                  <a:pt x="463" y="456"/>
                </a:cubicBezTo>
                <a:cubicBezTo>
                  <a:pt x="463" y="455"/>
                  <a:pt x="463" y="455"/>
                  <a:pt x="463" y="455"/>
                </a:cubicBezTo>
                <a:cubicBezTo>
                  <a:pt x="463" y="454"/>
                  <a:pt x="463" y="454"/>
                  <a:pt x="464" y="454"/>
                </a:cubicBezTo>
                <a:cubicBezTo>
                  <a:pt x="464" y="454"/>
                  <a:pt x="464" y="454"/>
                  <a:pt x="464" y="454"/>
                </a:cubicBezTo>
                <a:cubicBezTo>
                  <a:pt x="464" y="455"/>
                  <a:pt x="464" y="455"/>
                  <a:pt x="463" y="455"/>
                </a:cubicBezTo>
                <a:cubicBezTo>
                  <a:pt x="464" y="456"/>
                  <a:pt x="464" y="456"/>
                  <a:pt x="464" y="456"/>
                </a:cubicBezTo>
                <a:cubicBezTo>
                  <a:pt x="464" y="456"/>
                  <a:pt x="464" y="457"/>
                  <a:pt x="464" y="457"/>
                </a:cubicBezTo>
                <a:cubicBezTo>
                  <a:pt x="465" y="458"/>
                  <a:pt x="467" y="458"/>
                  <a:pt x="469" y="457"/>
                </a:cubicBezTo>
                <a:cubicBezTo>
                  <a:pt x="469" y="457"/>
                  <a:pt x="469" y="457"/>
                  <a:pt x="469" y="458"/>
                </a:cubicBezTo>
                <a:cubicBezTo>
                  <a:pt x="470" y="458"/>
                  <a:pt x="472" y="457"/>
                  <a:pt x="472" y="457"/>
                </a:cubicBezTo>
                <a:cubicBezTo>
                  <a:pt x="473" y="457"/>
                  <a:pt x="475" y="457"/>
                  <a:pt x="476" y="457"/>
                </a:cubicBezTo>
                <a:cubicBezTo>
                  <a:pt x="476" y="457"/>
                  <a:pt x="476" y="457"/>
                  <a:pt x="477" y="457"/>
                </a:cubicBezTo>
                <a:cubicBezTo>
                  <a:pt x="478" y="457"/>
                  <a:pt x="479" y="457"/>
                  <a:pt x="480" y="457"/>
                </a:cubicBezTo>
                <a:cubicBezTo>
                  <a:pt x="481" y="457"/>
                  <a:pt x="482" y="457"/>
                  <a:pt x="482" y="458"/>
                </a:cubicBezTo>
                <a:cubicBezTo>
                  <a:pt x="483" y="458"/>
                  <a:pt x="483" y="457"/>
                  <a:pt x="483" y="457"/>
                </a:cubicBezTo>
                <a:cubicBezTo>
                  <a:pt x="483" y="457"/>
                  <a:pt x="484" y="458"/>
                  <a:pt x="484" y="458"/>
                </a:cubicBezTo>
                <a:cubicBezTo>
                  <a:pt x="486" y="458"/>
                  <a:pt x="486" y="458"/>
                  <a:pt x="486" y="458"/>
                </a:cubicBezTo>
                <a:cubicBezTo>
                  <a:pt x="486" y="458"/>
                  <a:pt x="486" y="458"/>
                  <a:pt x="486" y="458"/>
                </a:cubicBezTo>
                <a:cubicBezTo>
                  <a:pt x="487" y="459"/>
                  <a:pt x="487" y="459"/>
                  <a:pt x="487" y="459"/>
                </a:cubicBezTo>
                <a:cubicBezTo>
                  <a:pt x="487" y="459"/>
                  <a:pt x="488" y="459"/>
                  <a:pt x="489" y="459"/>
                </a:cubicBezTo>
                <a:cubicBezTo>
                  <a:pt x="489" y="460"/>
                  <a:pt x="490" y="459"/>
                  <a:pt x="490" y="459"/>
                </a:cubicBezTo>
                <a:cubicBezTo>
                  <a:pt x="491" y="459"/>
                  <a:pt x="491" y="460"/>
                  <a:pt x="492" y="460"/>
                </a:cubicBezTo>
                <a:cubicBezTo>
                  <a:pt x="492" y="460"/>
                  <a:pt x="493" y="460"/>
                  <a:pt x="493" y="460"/>
                </a:cubicBezTo>
                <a:cubicBezTo>
                  <a:pt x="494" y="460"/>
                  <a:pt x="494" y="461"/>
                  <a:pt x="494" y="461"/>
                </a:cubicBezTo>
                <a:cubicBezTo>
                  <a:pt x="495" y="461"/>
                  <a:pt x="496" y="461"/>
                  <a:pt x="496" y="461"/>
                </a:cubicBezTo>
                <a:cubicBezTo>
                  <a:pt x="496" y="461"/>
                  <a:pt x="497" y="461"/>
                  <a:pt x="497" y="461"/>
                </a:cubicBezTo>
                <a:cubicBezTo>
                  <a:pt x="497" y="461"/>
                  <a:pt x="497" y="461"/>
                  <a:pt x="498" y="461"/>
                </a:cubicBezTo>
                <a:cubicBezTo>
                  <a:pt x="498" y="461"/>
                  <a:pt x="498" y="462"/>
                  <a:pt x="498" y="462"/>
                </a:cubicBezTo>
                <a:cubicBezTo>
                  <a:pt x="499" y="462"/>
                  <a:pt x="499" y="462"/>
                  <a:pt x="499" y="462"/>
                </a:cubicBezTo>
                <a:cubicBezTo>
                  <a:pt x="500" y="462"/>
                  <a:pt x="501" y="463"/>
                  <a:pt x="502" y="463"/>
                </a:cubicBezTo>
                <a:cubicBezTo>
                  <a:pt x="503" y="463"/>
                  <a:pt x="503" y="463"/>
                  <a:pt x="504" y="463"/>
                </a:cubicBezTo>
                <a:cubicBezTo>
                  <a:pt x="504" y="463"/>
                  <a:pt x="504" y="464"/>
                  <a:pt x="505" y="464"/>
                </a:cubicBezTo>
                <a:cubicBezTo>
                  <a:pt x="506" y="465"/>
                  <a:pt x="505" y="466"/>
                  <a:pt x="505" y="468"/>
                </a:cubicBezTo>
                <a:cubicBezTo>
                  <a:pt x="505" y="468"/>
                  <a:pt x="505" y="468"/>
                  <a:pt x="505" y="467"/>
                </a:cubicBezTo>
                <a:cubicBezTo>
                  <a:pt x="505" y="468"/>
                  <a:pt x="504" y="468"/>
                  <a:pt x="504" y="468"/>
                </a:cubicBezTo>
                <a:cubicBezTo>
                  <a:pt x="504" y="468"/>
                  <a:pt x="505" y="468"/>
                  <a:pt x="505" y="469"/>
                </a:cubicBezTo>
                <a:cubicBezTo>
                  <a:pt x="504" y="470"/>
                  <a:pt x="503" y="470"/>
                  <a:pt x="504" y="471"/>
                </a:cubicBezTo>
                <a:cubicBezTo>
                  <a:pt x="504" y="472"/>
                  <a:pt x="503" y="471"/>
                  <a:pt x="503" y="472"/>
                </a:cubicBezTo>
                <a:cubicBezTo>
                  <a:pt x="502" y="472"/>
                  <a:pt x="502" y="472"/>
                  <a:pt x="501" y="473"/>
                </a:cubicBezTo>
                <a:cubicBezTo>
                  <a:pt x="501" y="474"/>
                  <a:pt x="501" y="474"/>
                  <a:pt x="502" y="475"/>
                </a:cubicBezTo>
                <a:cubicBezTo>
                  <a:pt x="502" y="475"/>
                  <a:pt x="502" y="475"/>
                  <a:pt x="501" y="476"/>
                </a:cubicBezTo>
                <a:cubicBezTo>
                  <a:pt x="501" y="476"/>
                  <a:pt x="501" y="476"/>
                  <a:pt x="500" y="475"/>
                </a:cubicBezTo>
                <a:cubicBezTo>
                  <a:pt x="500" y="475"/>
                  <a:pt x="500" y="475"/>
                  <a:pt x="500" y="475"/>
                </a:cubicBezTo>
                <a:cubicBezTo>
                  <a:pt x="500" y="476"/>
                  <a:pt x="500" y="476"/>
                  <a:pt x="500" y="476"/>
                </a:cubicBezTo>
                <a:cubicBezTo>
                  <a:pt x="500" y="476"/>
                  <a:pt x="500" y="476"/>
                  <a:pt x="500" y="477"/>
                </a:cubicBezTo>
                <a:cubicBezTo>
                  <a:pt x="500" y="477"/>
                  <a:pt x="500" y="477"/>
                  <a:pt x="500" y="477"/>
                </a:cubicBezTo>
                <a:cubicBezTo>
                  <a:pt x="499" y="478"/>
                  <a:pt x="499" y="478"/>
                  <a:pt x="498" y="478"/>
                </a:cubicBezTo>
                <a:cubicBezTo>
                  <a:pt x="498" y="478"/>
                  <a:pt x="498" y="479"/>
                  <a:pt x="498" y="479"/>
                </a:cubicBezTo>
                <a:cubicBezTo>
                  <a:pt x="497" y="479"/>
                  <a:pt x="497" y="479"/>
                  <a:pt x="496" y="480"/>
                </a:cubicBezTo>
                <a:cubicBezTo>
                  <a:pt x="496" y="480"/>
                  <a:pt x="497" y="480"/>
                  <a:pt x="496" y="481"/>
                </a:cubicBezTo>
                <a:cubicBezTo>
                  <a:pt x="496" y="481"/>
                  <a:pt x="496" y="481"/>
                  <a:pt x="496" y="482"/>
                </a:cubicBezTo>
                <a:cubicBezTo>
                  <a:pt x="496" y="482"/>
                  <a:pt x="496" y="482"/>
                  <a:pt x="496" y="482"/>
                </a:cubicBezTo>
                <a:cubicBezTo>
                  <a:pt x="496" y="483"/>
                  <a:pt x="496" y="483"/>
                  <a:pt x="496" y="483"/>
                </a:cubicBezTo>
                <a:cubicBezTo>
                  <a:pt x="495" y="483"/>
                  <a:pt x="496" y="482"/>
                  <a:pt x="495" y="482"/>
                </a:cubicBezTo>
                <a:cubicBezTo>
                  <a:pt x="494" y="482"/>
                  <a:pt x="493" y="484"/>
                  <a:pt x="493" y="485"/>
                </a:cubicBezTo>
                <a:cubicBezTo>
                  <a:pt x="492" y="485"/>
                  <a:pt x="492" y="485"/>
                  <a:pt x="492" y="485"/>
                </a:cubicBezTo>
                <a:cubicBezTo>
                  <a:pt x="492" y="486"/>
                  <a:pt x="491" y="486"/>
                  <a:pt x="491" y="487"/>
                </a:cubicBezTo>
                <a:cubicBezTo>
                  <a:pt x="490" y="487"/>
                  <a:pt x="491" y="487"/>
                  <a:pt x="491" y="487"/>
                </a:cubicBezTo>
                <a:cubicBezTo>
                  <a:pt x="490" y="487"/>
                  <a:pt x="490" y="487"/>
                  <a:pt x="490" y="487"/>
                </a:cubicBezTo>
                <a:cubicBezTo>
                  <a:pt x="490" y="487"/>
                  <a:pt x="490" y="487"/>
                  <a:pt x="490" y="487"/>
                </a:cubicBezTo>
                <a:cubicBezTo>
                  <a:pt x="490" y="487"/>
                  <a:pt x="490" y="487"/>
                  <a:pt x="490" y="487"/>
                </a:cubicBezTo>
                <a:cubicBezTo>
                  <a:pt x="489" y="488"/>
                  <a:pt x="489" y="488"/>
                  <a:pt x="489" y="489"/>
                </a:cubicBezTo>
                <a:cubicBezTo>
                  <a:pt x="488" y="488"/>
                  <a:pt x="488" y="488"/>
                  <a:pt x="487" y="489"/>
                </a:cubicBezTo>
                <a:cubicBezTo>
                  <a:pt x="487" y="489"/>
                  <a:pt x="487" y="489"/>
                  <a:pt x="487" y="489"/>
                </a:cubicBezTo>
                <a:cubicBezTo>
                  <a:pt x="485" y="489"/>
                  <a:pt x="484" y="490"/>
                  <a:pt x="482" y="489"/>
                </a:cubicBezTo>
                <a:cubicBezTo>
                  <a:pt x="480" y="489"/>
                  <a:pt x="481" y="490"/>
                  <a:pt x="479" y="490"/>
                </a:cubicBezTo>
                <a:cubicBezTo>
                  <a:pt x="479" y="491"/>
                  <a:pt x="478" y="490"/>
                  <a:pt x="478" y="490"/>
                </a:cubicBezTo>
                <a:cubicBezTo>
                  <a:pt x="478" y="491"/>
                  <a:pt x="478" y="491"/>
                  <a:pt x="477" y="491"/>
                </a:cubicBezTo>
                <a:cubicBezTo>
                  <a:pt x="477" y="491"/>
                  <a:pt x="478" y="492"/>
                  <a:pt x="477" y="492"/>
                </a:cubicBezTo>
                <a:cubicBezTo>
                  <a:pt x="478" y="492"/>
                  <a:pt x="478" y="493"/>
                  <a:pt x="479" y="493"/>
                </a:cubicBezTo>
                <a:cubicBezTo>
                  <a:pt x="478" y="493"/>
                  <a:pt x="478" y="493"/>
                  <a:pt x="478" y="494"/>
                </a:cubicBezTo>
                <a:cubicBezTo>
                  <a:pt x="478" y="494"/>
                  <a:pt x="478" y="494"/>
                  <a:pt x="478" y="494"/>
                </a:cubicBezTo>
                <a:cubicBezTo>
                  <a:pt x="478" y="494"/>
                  <a:pt x="478" y="493"/>
                  <a:pt x="478" y="493"/>
                </a:cubicBezTo>
                <a:cubicBezTo>
                  <a:pt x="477" y="493"/>
                  <a:pt x="476" y="493"/>
                  <a:pt x="476" y="493"/>
                </a:cubicBezTo>
                <a:cubicBezTo>
                  <a:pt x="476" y="493"/>
                  <a:pt x="476" y="492"/>
                  <a:pt x="475" y="492"/>
                </a:cubicBezTo>
                <a:cubicBezTo>
                  <a:pt x="475" y="492"/>
                  <a:pt x="475" y="493"/>
                  <a:pt x="475" y="493"/>
                </a:cubicBezTo>
                <a:cubicBezTo>
                  <a:pt x="474" y="493"/>
                  <a:pt x="474" y="492"/>
                  <a:pt x="473" y="491"/>
                </a:cubicBezTo>
                <a:cubicBezTo>
                  <a:pt x="472" y="491"/>
                  <a:pt x="472" y="492"/>
                  <a:pt x="471" y="492"/>
                </a:cubicBezTo>
                <a:cubicBezTo>
                  <a:pt x="471" y="492"/>
                  <a:pt x="471" y="492"/>
                  <a:pt x="470" y="492"/>
                </a:cubicBezTo>
                <a:cubicBezTo>
                  <a:pt x="470" y="492"/>
                  <a:pt x="469" y="492"/>
                  <a:pt x="468" y="493"/>
                </a:cubicBezTo>
                <a:cubicBezTo>
                  <a:pt x="467" y="493"/>
                  <a:pt x="466" y="492"/>
                  <a:pt x="465" y="493"/>
                </a:cubicBezTo>
                <a:cubicBezTo>
                  <a:pt x="464" y="493"/>
                  <a:pt x="464" y="493"/>
                  <a:pt x="464" y="494"/>
                </a:cubicBezTo>
                <a:cubicBezTo>
                  <a:pt x="464" y="494"/>
                  <a:pt x="464" y="494"/>
                  <a:pt x="464" y="494"/>
                </a:cubicBezTo>
                <a:cubicBezTo>
                  <a:pt x="464" y="494"/>
                  <a:pt x="464" y="493"/>
                  <a:pt x="464" y="493"/>
                </a:cubicBezTo>
                <a:cubicBezTo>
                  <a:pt x="463" y="493"/>
                  <a:pt x="463" y="493"/>
                  <a:pt x="462" y="492"/>
                </a:cubicBezTo>
                <a:cubicBezTo>
                  <a:pt x="462" y="492"/>
                  <a:pt x="462" y="493"/>
                  <a:pt x="462" y="493"/>
                </a:cubicBezTo>
                <a:cubicBezTo>
                  <a:pt x="461" y="493"/>
                  <a:pt x="459" y="493"/>
                  <a:pt x="458" y="493"/>
                </a:cubicBezTo>
                <a:cubicBezTo>
                  <a:pt x="457" y="493"/>
                  <a:pt x="457" y="493"/>
                  <a:pt x="457" y="493"/>
                </a:cubicBezTo>
                <a:cubicBezTo>
                  <a:pt x="457" y="493"/>
                  <a:pt x="456" y="493"/>
                  <a:pt x="456" y="493"/>
                </a:cubicBezTo>
                <a:cubicBezTo>
                  <a:pt x="455" y="494"/>
                  <a:pt x="455" y="493"/>
                  <a:pt x="454" y="493"/>
                </a:cubicBezTo>
                <a:cubicBezTo>
                  <a:pt x="453" y="494"/>
                  <a:pt x="452" y="494"/>
                  <a:pt x="451" y="494"/>
                </a:cubicBezTo>
                <a:cubicBezTo>
                  <a:pt x="450" y="495"/>
                  <a:pt x="446" y="495"/>
                  <a:pt x="446" y="496"/>
                </a:cubicBezTo>
                <a:cubicBezTo>
                  <a:pt x="446" y="496"/>
                  <a:pt x="446" y="496"/>
                  <a:pt x="445" y="496"/>
                </a:cubicBezTo>
                <a:cubicBezTo>
                  <a:pt x="445" y="496"/>
                  <a:pt x="445" y="496"/>
                  <a:pt x="445" y="496"/>
                </a:cubicBezTo>
                <a:cubicBezTo>
                  <a:pt x="445" y="497"/>
                  <a:pt x="445" y="497"/>
                  <a:pt x="445" y="497"/>
                </a:cubicBezTo>
                <a:cubicBezTo>
                  <a:pt x="444" y="497"/>
                  <a:pt x="444" y="497"/>
                  <a:pt x="444" y="497"/>
                </a:cubicBezTo>
                <a:cubicBezTo>
                  <a:pt x="444" y="497"/>
                  <a:pt x="444" y="497"/>
                  <a:pt x="444" y="497"/>
                </a:cubicBezTo>
                <a:cubicBezTo>
                  <a:pt x="444" y="498"/>
                  <a:pt x="444" y="497"/>
                  <a:pt x="443" y="497"/>
                </a:cubicBezTo>
                <a:cubicBezTo>
                  <a:pt x="443" y="498"/>
                  <a:pt x="443" y="499"/>
                  <a:pt x="442" y="499"/>
                </a:cubicBezTo>
                <a:cubicBezTo>
                  <a:pt x="442" y="499"/>
                  <a:pt x="442" y="499"/>
                  <a:pt x="441" y="500"/>
                </a:cubicBezTo>
                <a:cubicBezTo>
                  <a:pt x="441" y="500"/>
                  <a:pt x="441" y="500"/>
                  <a:pt x="441" y="500"/>
                </a:cubicBezTo>
                <a:cubicBezTo>
                  <a:pt x="441" y="500"/>
                  <a:pt x="441" y="500"/>
                  <a:pt x="440" y="500"/>
                </a:cubicBezTo>
                <a:cubicBezTo>
                  <a:pt x="440" y="501"/>
                  <a:pt x="440" y="501"/>
                  <a:pt x="440" y="501"/>
                </a:cubicBezTo>
                <a:cubicBezTo>
                  <a:pt x="440" y="501"/>
                  <a:pt x="440" y="501"/>
                  <a:pt x="440" y="501"/>
                </a:cubicBezTo>
                <a:cubicBezTo>
                  <a:pt x="439" y="503"/>
                  <a:pt x="437" y="505"/>
                  <a:pt x="437" y="508"/>
                </a:cubicBezTo>
                <a:cubicBezTo>
                  <a:pt x="436" y="509"/>
                  <a:pt x="437" y="512"/>
                  <a:pt x="437" y="512"/>
                </a:cubicBezTo>
                <a:cubicBezTo>
                  <a:pt x="436" y="513"/>
                  <a:pt x="436" y="513"/>
                  <a:pt x="436" y="514"/>
                </a:cubicBezTo>
                <a:cubicBezTo>
                  <a:pt x="436" y="515"/>
                  <a:pt x="437" y="515"/>
                  <a:pt x="436" y="516"/>
                </a:cubicBezTo>
                <a:cubicBezTo>
                  <a:pt x="436" y="516"/>
                  <a:pt x="436" y="516"/>
                  <a:pt x="436" y="516"/>
                </a:cubicBezTo>
                <a:cubicBezTo>
                  <a:pt x="436" y="517"/>
                  <a:pt x="436" y="517"/>
                  <a:pt x="437" y="517"/>
                </a:cubicBezTo>
                <a:cubicBezTo>
                  <a:pt x="437" y="516"/>
                  <a:pt x="437" y="516"/>
                  <a:pt x="437" y="516"/>
                </a:cubicBezTo>
                <a:cubicBezTo>
                  <a:pt x="437" y="517"/>
                  <a:pt x="437" y="518"/>
                  <a:pt x="437" y="518"/>
                </a:cubicBezTo>
                <a:cubicBezTo>
                  <a:pt x="437" y="520"/>
                  <a:pt x="439" y="520"/>
                  <a:pt x="439" y="521"/>
                </a:cubicBezTo>
                <a:cubicBezTo>
                  <a:pt x="441" y="521"/>
                  <a:pt x="442" y="520"/>
                  <a:pt x="443" y="519"/>
                </a:cubicBezTo>
                <a:cubicBezTo>
                  <a:pt x="443" y="518"/>
                  <a:pt x="442" y="516"/>
                  <a:pt x="442" y="516"/>
                </a:cubicBezTo>
                <a:cubicBezTo>
                  <a:pt x="442" y="515"/>
                  <a:pt x="443" y="515"/>
                  <a:pt x="443" y="515"/>
                </a:cubicBezTo>
                <a:cubicBezTo>
                  <a:pt x="443" y="515"/>
                  <a:pt x="442" y="515"/>
                  <a:pt x="442" y="515"/>
                </a:cubicBezTo>
                <a:cubicBezTo>
                  <a:pt x="442" y="515"/>
                  <a:pt x="442" y="515"/>
                  <a:pt x="442" y="515"/>
                </a:cubicBezTo>
                <a:cubicBezTo>
                  <a:pt x="439" y="513"/>
                  <a:pt x="443" y="508"/>
                  <a:pt x="444" y="506"/>
                </a:cubicBezTo>
                <a:cubicBezTo>
                  <a:pt x="447" y="501"/>
                  <a:pt x="454" y="499"/>
                  <a:pt x="460" y="498"/>
                </a:cubicBezTo>
                <a:cubicBezTo>
                  <a:pt x="460" y="498"/>
                  <a:pt x="461" y="499"/>
                  <a:pt x="461" y="499"/>
                </a:cubicBezTo>
                <a:cubicBezTo>
                  <a:pt x="463" y="498"/>
                  <a:pt x="464" y="498"/>
                  <a:pt x="465" y="498"/>
                </a:cubicBezTo>
                <a:cubicBezTo>
                  <a:pt x="466" y="498"/>
                  <a:pt x="467" y="498"/>
                  <a:pt x="468" y="498"/>
                </a:cubicBezTo>
                <a:cubicBezTo>
                  <a:pt x="469" y="498"/>
                  <a:pt x="470" y="497"/>
                  <a:pt x="471" y="497"/>
                </a:cubicBezTo>
                <a:cubicBezTo>
                  <a:pt x="471" y="497"/>
                  <a:pt x="471" y="497"/>
                  <a:pt x="471" y="497"/>
                </a:cubicBezTo>
                <a:cubicBezTo>
                  <a:pt x="471" y="497"/>
                  <a:pt x="471" y="497"/>
                  <a:pt x="471" y="497"/>
                </a:cubicBezTo>
                <a:cubicBezTo>
                  <a:pt x="473" y="497"/>
                  <a:pt x="473" y="497"/>
                  <a:pt x="474" y="496"/>
                </a:cubicBezTo>
                <a:cubicBezTo>
                  <a:pt x="474" y="496"/>
                  <a:pt x="474" y="495"/>
                  <a:pt x="473" y="495"/>
                </a:cubicBezTo>
                <a:cubicBezTo>
                  <a:pt x="474" y="495"/>
                  <a:pt x="474" y="495"/>
                  <a:pt x="474" y="494"/>
                </a:cubicBezTo>
                <a:cubicBezTo>
                  <a:pt x="474" y="495"/>
                  <a:pt x="474" y="495"/>
                  <a:pt x="475" y="495"/>
                </a:cubicBezTo>
                <a:cubicBezTo>
                  <a:pt x="475" y="495"/>
                  <a:pt x="474" y="496"/>
                  <a:pt x="474" y="496"/>
                </a:cubicBezTo>
                <a:cubicBezTo>
                  <a:pt x="475" y="496"/>
                  <a:pt x="476" y="496"/>
                  <a:pt x="476" y="495"/>
                </a:cubicBezTo>
                <a:cubicBezTo>
                  <a:pt x="477" y="496"/>
                  <a:pt x="476" y="496"/>
                  <a:pt x="477" y="496"/>
                </a:cubicBezTo>
                <a:cubicBezTo>
                  <a:pt x="477" y="497"/>
                  <a:pt x="477" y="496"/>
                  <a:pt x="476" y="497"/>
                </a:cubicBezTo>
                <a:cubicBezTo>
                  <a:pt x="476" y="497"/>
                  <a:pt x="476" y="497"/>
                  <a:pt x="476" y="497"/>
                </a:cubicBezTo>
                <a:cubicBezTo>
                  <a:pt x="476" y="497"/>
                  <a:pt x="476" y="497"/>
                  <a:pt x="476" y="497"/>
                </a:cubicBezTo>
                <a:cubicBezTo>
                  <a:pt x="476" y="498"/>
                  <a:pt x="476" y="498"/>
                  <a:pt x="476" y="498"/>
                </a:cubicBezTo>
                <a:cubicBezTo>
                  <a:pt x="476" y="498"/>
                  <a:pt x="475" y="498"/>
                  <a:pt x="474" y="497"/>
                </a:cubicBezTo>
                <a:cubicBezTo>
                  <a:pt x="474" y="498"/>
                  <a:pt x="474" y="498"/>
                  <a:pt x="474" y="498"/>
                </a:cubicBezTo>
                <a:cubicBezTo>
                  <a:pt x="474" y="498"/>
                  <a:pt x="474" y="498"/>
                  <a:pt x="474" y="498"/>
                </a:cubicBezTo>
                <a:cubicBezTo>
                  <a:pt x="474" y="499"/>
                  <a:pt x="473" y="498"/>
                  <a:pt x="473" y="498"/>
                </a:cubicBezTo>
                <a:cubicBezTo>
                  <a:pt x="472" y="498"/>
                  <a:pt x="472" y="499"/>
                  <a:pt x="472" y="499"/>
                </a:cubicBezTo>
                <a:cubicBezTo>
                  <a:pt x="472" y="499"/>
                  <a:pt x="472" y="499"/>
                  <a:pt x="471" y="499"/>
                </a:cubicBezTo>
                <a:cubicBezTo>
                  <a:pt x="472" y="500"/>
                  <a:pt x="472" y="500"/>
                  <a:pt x="472" y="500"/>
                </a:cubicBezTo>
                <a:cubicBezTo>
                  <a:pt x="472" y="501"/>
                  <a:pt x="472" y="500"/>
                  <a:pt x="471" y="500"/>
                </a:cubicBezTo>
                <a:cubicBezTo>
                  <a:pt x="471" y="500"/>
                  <a:pt x="471" y="500"/>
                  <a:pt x="471" y="501"/>
                </a:cubicBezTo>
                <a:cubicBezTo>
                  <a:pt x="471" y="501"/>
                  <a:pt x="471" y="501"/>
                  <a:pt x="471" y="501"/>
                </a:cubicBezTo>
                <a:cubicBezTo>
                  <a:pt x="471" y="500"/>
                  <a:pt x="471" y="500"/>
                  <a:pt x="471" y="500"/>
                </a:cubicBezTo>
                <a:cubicBezTo>
                  <a:pt x="470" y="500"/>
                  <a:pt x="470" y="500"/>
                  <a:pt x="470" y="500"/>
                </a:cubicBezTo>
                <a:cubicBezTo>
                  <a:pt x="469" y="499"/>
                  <a:pt x="466" y="501"/>
                  <a:pt x="466" y="502"/>
                </a:cubicBezTo>
                <a:cubicBezTo>
                  <a:pt x="465" y="501"/>
                  <a:pt x="465" y="501"/>
                  <a:pt x="465" y="501"/>
                </a:cubicBezTo>
                <a:cubicBezTo>
                  <a:pt x="463" y="501"/>
                  <a:pt x="463" y="502"/>
                  <a:pt x="460" y="502"/>
                </a:cubicBezTo>
                <a:cubicBezTo>
                  <a:pt x="460" y="502"/>
                  <a:pt x="460" y="502"/>
                  <a:pt x="460" y="503"/>
                </a:cubicBezTo>
                <a:cubicBezTo>
                  <a:pt x="461" y="503"/>
                  <a:pt x="461" y="503"/>
                  <a:pt x="461" y="503"/>
                </a:cubicBezTo>
                <a:cubicBezTo>
                  <a:pt x="462" y="504"/>
                  <a:pt x="461" y="504"/>
                  <a:pt x="462" y="504"/>
                </a:cubicBezTo>
                <a:cubicBezTo>
                  <a:pt x="462" y="505"/>
                  <a:pt x="462" y="504"/>
                  <a:pt x="463" y="505"/>
                </a:cubicBezTo>
                <a:cubicBezTo>
                  <a:pt x="463" y="505"/>
                  <a:pt x="463" y="505"/>
                  <a:pt x="463" y="505"/>
                </a:cubicBezTo>
                <a:cubicBezTo>
                  <a:pt x="463" y="505"/>
                  <a:pt x="463" y="505"/>
                  <a:pt x="462" y="506"/>
                </a:cubicBezTo>
                <a:cubicBezTo>
                  <a:pt x="461" y="505"/>
                  <a:pt x="461" y="504"/>
                  <a:pt x="460" y="504"/>
                </a:cubicBezTo>
                <a:cubicBezTo>
                  <a:pt x="460" y="503"/>
                  <a:pt x="460" y="503"/>
                  <a:pt x="459" y="503"/>
                </a:cubicBezTo>
                <a:cubicBezTo>
                  <a:pt x="459" y="502"/>
                  <a:pt x="458" y="504"/>
                  <a:pt x="458" y="504"/>
                </a:cubicBezTo>
                <a:cubicBezTo>
                  <a:pt x="457" y="503"/>
                  <a:pt x="458" y="504"/>
                  <a:pt x="457" y="504"/>
                </a:cubicBezTo>
                <a:cubicBezTo>
                  <a:pt x="456" y="504"/>
                  <a:pt x="456" y="504"/>
                  <a:pt x="456" y="504"/>
                </a:cubicBezTo>
                <a:cubicBezTo>
                  <a:pt x="455" y="504"/>
                  <a:pt x="452" y="505"/>
                  <a:pt x="451" y="506"/>
                </a:cubicBezTo>
                <a:cubicBezTo>
                  <a:pt x="451" y="506"/>
                  <a:pt x="451" y="506"/>
                  <a:pt x="451" y="505"/>
                </a:cubicBezTo>
                <a:cubicBezTo>
                  <a:pt x="451" y="505"/>
                  <a:pt x="451" y="505"/>
                  <a:pt x="451" y="506"/>
                </a:cubicBezTo>
                <a:cubicBezTo>
                  <a:pt x="449" y="507"/>
                  <a:pt x="449" y="510"/>
                  <a:pt x="448" y="512"/>
                </a:cubicBezTo>
                <a:cubicBezTo>
                  <a:pt x="448" y="512"/>
                  <a:pt x="448" y="512"/>
                  <a:pt x="448" y="512"/>
                </a:cubicBezTo>
                <a:cubicBezTo>
                  <a:pt x="448" y="512"/>
                  <a:pt x="449" y="514"/>
                  <a:pt x="448" y="515"/>
                </a:cubicBezTo>
                <a:cubicBezTo>
                  <a:pt x="448" y="515"/>
                  <a:pt x="448" y="515"/>
                  <a:pt x="448" y="515"/>
                </a:cubicBezTo>
                <a:cubicBezTo>
                  <a:pt x="448" y="516"/>
                  <a:pt x="449" y="517"/>
                  <a:pt x="448" y="517"/>
                </a:cubicBezTo>
                <a:cubicBezTo>
                  <a:pt x="448" y="518"/>
                  <a:pt x="448" y="518"/>
                  <a:pt x="448" y="518"/>
                </a:cubicBezTo>
                <a:cubicBezTo>
                  <a:pt x="448" y="518"/>
                  <a:pt x="448" y="522"/>
                  <a:pt x="448" y="522"/>
                </a:cubicBezTo>
                <a:cubicBezTo>
                  <a:pt x="448" y="522"/>
                  <a:pt x="448" y="522"/>
                  <a:pt x="448" y="522"/>
                </a:cubicBezTo>
                <a:cubicBezTo>
                  <a:pt x="448" y="522"/>
                  <a:pt x="449" y="523"/>
                  <a:pt x="449" y="524"/>
                </a:cubicBezTo>
                <a:cubicBezTo>
                  <a:pt x="449" y="524"/>
                  <a:pt x="448" y="524"/>
                  <a:pt x="448" y="524"/>
                </a:cubicBezTo>
                <a:cubicBezTo>
                  <a:pt x="449" y="524"/>
                  <a:pt x="449" y="524"/>
                  <a:pt x="449" y="525"/>
                </a:cubicBezTo>
                <a:cubicBezTo>
                  <a:pt x="450" y="525"/>
                  <a:pt x="452" y="525"/>
                  <a:pt x="452" y="525"/>
                </a:cubicBezTo>
                <a:cubicBezTo>
                  <a:pt x="453" y="525"/>
                  <a:pt x="453" y="523"/>
                  <a:pt x="454" y="522"/>
                </a:cubicBezTo>
                <a:cubicBezTo>
                  <a:pt x="454" y="521"/>
                  <a:pt x="453" y="521"/>
                  <a:pt x="453" y="520"/>
                </a:cubicBezTo>
                <a:cubicBezTo>
                  <a:pt x="453" y="519"/>
                  <a:pt x="453" y="519"/>
                  <a:pt x="453" y="519"/>
                </a:cubicBezTo>
                <a:cubicBezTo>
                  <a:pt x="453" y="518"/>
                  <a:pt x="452" y="518"/>
                  <a:pt x="452" y="518"/>
                </a:cubicBezTo>
                <a:cubicBezTo>
                  <a:pt x="452" y="517"/>
                  <a:pt x="452" y="517"/>
                  <a:pt x="452" y="516"/>
                </a:cubicBezTo>
                <a:cubicBezTo>
                  <a:pt x="452" y="516"/>
                  <a:pt x="452" y="515"/>
                  <a:pt x="453" y="515"/>
                </a:cubicBezTo>
                <a:cubicBezTo>
                  <a:pt x="453" y="514"/>
                  <a:pt x="453" y="514"/>
                  <a:pt x="453" y="513"/>
                </a:cubicBezTo>
                <a:cubicBezTo>
                  <a:pt x="454" y="513"/>
                  <a:pt x="454" y="513"/>
                  <a:pt x="455" y="513"/>
                </a:cubicBezTo>
                <a:cubicBezTo>
                  <a:pt x="455" y="512"/>
                  <a:pt x="455" y="512"/>
                  <a:pt x="455" y="512"/>
                </a:cubicBezTo>
                <a:cubicBezTo>
                  <a:pt x="455" y="511"/>
                  <a:pt x="457" y="511"/>
                  <a:pt x="457" y="511"/>
                </a:cubicBezTo>
                <a:cubicBezTo>
                  <a:pt x="458" y="511"/>
                  <a:pt x="458" y="509"/>
                  <a:pt x="458" y="509"/>
                </a:cubicBezTo>
                <a:cubicBezTo>
                  <a:pt x="458" y="509"/>
                  <a:pt x="458" y="509"/>
                  <a:pt x="458" y="509"/>
                </a:cubicBezTo>
                <a:cubicBezTo>
                  <a:pt x="459" y="509"/>
                  <a:pt x="459" y="509"/>
                  <a:pt x="459" y="510"/>
                </a:cubicBezTo>
                <a:cubicBezTo>
                  <a:pt x="461" y="509"/>
                  <a:pt x="463" y="508"/>
                  <a:pt x="466" y="507"/>
                </a:cubicBezTo>
                <a:cubicBezTo>
                  <a:pt x="467" y="507"/>
                  <a:pt x="467" y="507"/>
                  <a:pt x="467" y="507"/>
                </a:cubicBezTo>
                <a:cubicBezTo>
                  <a:pt x="467" y="507"/>
                  <a:pt x="467" y="507"/>
                  <a:pt x="467" y="507"/>
                </a:cubicBezTo>
                <a:cubicBezTo>
                  <a:pt x="468" y="506"/>
                  <a:pt x="469" y="506"/>
                  <a:pt x="469" y="506"/>
                </a:cubicBezTo>
                <a:cubicBezTo>
                  <a:pt x="470" y="506"/>
                  <a:pt x="470" y="505"/>
                  <a:pt x="470" y="505"/>
                </a:cubicBezTo>
                <a:cubicBezTo>
                  <a:pt x="471" y="505"/>
                  <a:pt x="471" y="505"/>
                  <a:pt x="471" y="505"/>
                </a:cubicBezTo>
                <a:cubicBezTo>
                  <a:pt x="472" y="505"/>
                  <a:pt x="473" y="504"/>
                  <a:pt x="474" y="504"/>
                </a:cubicBezTo>
                <a:cubicBezTo>
                  <a:pt x="474" y="504"/>
                  <a:pt x="474" y="503"/>
                  <a:pt x="474" y="503"/>
                </a:cubicBezTo>
                <a:cubicBezTo>
                  <a:pt x="475" y="503"/>
                  <a:pt x="475" y="503"/>
                  <a:pt x="475" y="503"/>
                </a:cubicBezTo>
                <a:cubicBezTo>
                  <a:pt x="475" y="503"/>
                  <a:pt x="475" y="503"/>
                  <a:pt x="476" y="503"/>
                </a:cubicBezTo>
                <a:cubicBezTo>
                  <a:pt x="476" y="503"/>
                  <a:pt x="476" y="503"/>
                  <a:pt x="476" y="503"/>
                </a:cubicBezTo>
                <a:cubicBezTo>
                  <a:pt x="477" y="502"/>
                  <a:pt x="477" y="502"/>
                  <a:pt x="477" y="502"/>
                </a:cubicBezTo>
                <a:cubicBezTo>
                  <a:pt x="478" y="502"/>
                  <a:pt x="478" y="502"/>
                  <a:pt x="478" y="502"/>
                </a:cubicBezTo>
                <a:cubicBezTo>
                  <a:pt x="478" y="501"/>
                  <a:pt x="478" y="501"/>
                  <a:pt x="478" y="501"/>
                </a:cubicBezTo>
                <a:cubicBezTo>
                  <a:pt x="479" y="501"/>
                  <a:pt x="479" y="501"/>
                  <a:pt x="479" y="501"/>
                </a:cubicBezTo>
                <a:cubicBezTo>
                  <a:pt x="479" y="501"/>
                  <a:pt x="479" y="501"/>
                  <a:pt x="479" y="501"/>
                </a:cubicBezTo>
                <a:cubicBezTo>
                  <a:pt x="480" y="501"/>
                  <a:pt x="480" y="501"/>
                  <a:pt x="480" y="501"/>
                </a:cubicBezTo>
                <a:cubicBezTo>
                  <a:pt x="481" y="501"/>
                  <a:pt x="482" y="500"/>
                  <a:pt x="482" y="500"/>
                </a:cubicBezTo>
                <a:cubicBezTo>
                  <a:pt x="483" y="500"/>
                  <a:pt x="484" y="499"/>
                  <a:pt x="484" y="499"/>
                </a:cubicBezTo>
                <a:cubicBezTo>
                  <a:pt x="485" y="499"/>
                  <a:pt x="485" y="499"/>
                  <a:pt x="485" y="499"/>
                </a:cubicBezTo>
                <a:cubicBezTo>
                  <a:pt x="487" y="498"/>
                  <a:pt x="487" y="497"/>
                  <a:pt x="490" y="497"/>
                </a:cubicBezTo>
                <a:cubicBezTo>
                  <a:pt x="490" y="496"/>
                  <a:pt x="491" y="496"/>
                  <a:pt x="492" y="495"/>
                </a:cubicBezTo>
                <a:cubicBezTo>
                  <a:pt x="493" y="495"/>
                  <a:pt x="493" y="495"/>
                  <a:pt x="493" y="494"/>
                </a:cubicBezTo>
                <a:cubicBezTo>
                  <a:pt x="494" y="494"/>
                  <a:pt x="494" y="494"/>
                  <a:pt x="494" y="494"/>
                </a:cubicBezTo>
                <a:cubicBezTo>
                  <a:pt x="495" y="494"/>
                  <a:pt x="495" y="494"/>
                  <a:pt x="495" y="494"/>
                </a:cubicBezTo>
                <a:cubicBezTo>
                  <a:pt x="495" y="494"/>
                  <a:pt x="495" y="494"/>
                  <a:pt x="495" y="493"/>
                </a:cubicBezTo>
                <a:cubicBezTo>
                  <a:pt x="495" y="494"/>
                  <a:pt x="495" y="494"/>
                  <a:pt x="496" y="494"/>
                </a:cubicBezTo>
                <a:cubicBezTo>
                  <a:pt x="496" y="493"/>
                  <a:pt x="496" y="493"/>
                  <a:pt x="497" y="492"/>
                </a:cubicBezTo>
                <a:cubicBezTo>
                  <a:pt x="497" y="492"/>
                  <a:pt x="498" y="493"/>
                  <a:pt x="499" y="493"/>
                </a:cubicBezTo>
                <a:cubicBezTo>
                  <a:pt x="499" y="493"/>
                  <a:pt x="500" y="492"/>
                  <a:pt x="500" y="492"/>
                </a:cubicBezTo>
                <a:cubicBezTo>
                  <a:pt x="500" y="492"/>
                  <a:pt x="501" y="492"/>
                  <a:pt x="502" y="492"/>
                </a:cubicBezTo>
                <a:cubicBezTo>
                  <a:pt x="502" y="492"/>
                  <a:pt x="502" y="491"/>
                  <a:pt x="502" y="491"/>
                </a:cubicBezTo>
                <a:cubicBezTo>
                  <a:pt x="503" y="490"/>
                  <a:pt x="505" y="490"/>
                  <a:pt x="506" y="489"/>
                </a:cubicBezTo>
                <a:cubicBezTo>
                  <a:pt x="506" y="489"/>
                  <a:pt x="507" y="488"/>
                  <a:pt x="507" y="488"/>
                </a:cubicBezTo>
                <a:cubicBezTo>
                  <a:pt x="508" y="488"/>
                  <a:pt x="508" y="488"/>
                  <a:pt x="508" y="488"/>
                </a:cubicBezTo>
                <a:cubicBezTo>
                  <a:pt x="509" y="487"/>
                  <a:pt x="509" y="486"/>
                  <a:pt x="511" y="486"/>
                </a:cubicBezTo>
                <a:cubicBezTo>
                  <a:pt x="511" y="486"/>
                  <a:pt x="511" y="485"/>
                  <a:pt x="511" y="485"/>
                </a:cubicBezTo>
                <a:cubicBezTo>
                  <a:pt x="511" y="485"/>
                  <a:pt x="511" y="485"/>
                  <a:pt x="511" y="485"/>
                </a:cubicBezTo>
                <a:cubicBezTo>
                  <a:pt x="511" y="483"/>
                  <a:pt x="513" y="482"/>
                  <a:pt x="515" y="481"/>
                </a:cubicBezTo>
                <a:cubicBezTo>
                  <a:pt x="515" y="481"/>
                  <a:pt x="515" y="481"/>
                  <a:pt x="515" y="481"/>
                </a:cubicBezTo>
                <a:cubicBezTo>
                  <a:pt x="515" y="481"/>
                  <a:pt x="518" y="479"/>
                  <a:pt x="518" y="478"/>
                </a:cubicBezTo>
                <a:cubicBezTo>
                  <a:pt x="518" y="478"/>
                  <a:pt x="518" y="478"/>
                  <a:pt x="518" y="477"/>
                </a:cubicBezTo>
                <a:cubicBezTo>
                  <a:pt x="519" y="477"/>
                  <a:pt x="519" y="477"/>
                  <a:pt x="519" y="477"/>
                </a:cubicBezTo>
                <a:cubicBezTo>
                  <a:pt x="520" y="477"/>
                  <a:pt x="519" y="476"/>
                  <a:pt x="520" y="476"/>
                </a:cubicBezTo>
                <a:cubicBezTo>
                  <a:pt x="520" y="475"/>
                  <a:pt x="520" y="476"/>
                  <a:pt x="521" y="475"/>
                </a:cubicBezTo>
                <a:cubicBezTo>
                  <a:pt x="522" y="475"/>
                  <a:pt x="522" y="474"/>
                  <a:pt x="523" y="473"/>
                </a:cubicBezTo>
                <a:cubicBezTo>
                  <a:pt x="525" y="472"/>
                  <a:pt x="528" y="471"/>
                  <a:pt x="530" y="472"/>
                </a:cubicBezTo>
                <a:cubicBezTo>
                  <a:pt x="530" y="472"/>
                  <a:pt x="530" y="471"/>
                  <a:pt x="531" y="471"/>
                </a:cubicBezTo>
                <a:cubicBezTo>
                  <a:pt x="531" y="471"/>
                  <a:pt x="533" y="472"/>
                  <a:pt x="534" y="472"/>
                </a:cubicBezTo>
                <a:cubicBezTo>
                  <a:pt x="534" y="472"/>
                  <a:pt x="534" y="472"/>
                  <a:pt x="534" y="471"/>
                </a:cubicBezTo>
                <a:cubicBezTo>
                  <a:pt x="534" y="471"/>
                  <a:pt x="534" y="471"/>
                  <a:pt x="534" y="470"/>
                </a:cubicBezTo>
                <a:cubicBezTo>
                  <a:pt x="535" y="470"/>
                  <a:pt x="535" y="470"/>
                  <a:pt x="536" y="470"/>
                </a:cubicBezTo>
                <a:cubicBezTo>
                  <a:pt x="536" y="470"/>
                  <a:pt x="536" y="469"/>
                  <a:pt x="537" y="468"/>
                </a:cubicBezTo>
                <a:cubicBezTo>
                  <a:pt x="537" y="468"/>
                  <a:pt x="538" y="468"/>
                  <a:pt x="538" y="468"/>
                </a:cubicBezTo>
                <a:cubicBezTo>
                  <a:pt x="538" y="468"/>
                  <a:pt x="538" y="468"/>
                  <a:pt x="539" y="467"/>
                </a:cubicBezTo>
                <a:cubicBezTo>
                  <a:pt x="538" y="466"/>
                  <a:pt x="538" y="466"/>
                  <a:pt x="538" y="465"/>
                </a:cubicBezTo>
                <a:cubicBezTo>
                  <a:pt x="538" y="465"/>
                  <a:pt x="537" y="465"/>
                  <a:pt x="537" y="464"/>
                </a:cubicBezTo>
                <a:cubicBezTo>
                  <a:pt x="537" y="465"/>
                  <a:pt x="536" y="465"/>
                  <a:pt x="536" y="465"/>
                </a:cubicBezTo>
                <a:cubicBezTo>
                  <a:pt x="536" y="464"/>
                  <a:pt x="536" y="464"/>
                  <a:pt x="536" y="464"/>
                </a:cubicBezTo>
                <a:cubicBezTo>
                  <a:pt x="535" y="464"/>
                  <a:pt x="535" y="465"/>
                  <a:pt x="535" y="464"/>
                </a:cubicBezTo>
                <a:cubicBezTo>
                  <a:pt x="535" y="464"/>
                  <a:pt x="534" y="464"/>
                  <a:pt x="534" y="464"/>
                </a:cubicBezTo>
                <a:cubicBezTo>
                  <a:pt x="534" y="464"/>
                  <a:pt x="533" y="464"/>
                  <a:pt x="533" y="464"/>
                </a:cubicBezTo>
                <a:cubicBezTo>
                  <a:pt x="533" y="464"/>
                  <a:pt x="532" y="464"/>
                  <a:pt x="532" y="464"/>
                </a:cubicBezTo>
                <a:cubicBezTo>
                  <a:pt x="532" y="464"/>
                  <a:pt x="532" y="464"/>
                  <a:pt x="532" y="464"/>
                </a:cubicBezTo>
                <a:cubicBezTo>
                  <a:pt x="531" y="464"/>
                  <a:pt x="530" y="464"/>
                  <a:pt x="530" y="464"/>
                </a:cubicBezTo>
                <a:cubicBezTo>
                  <a:pt x="529" y="464"/>
                  <a:pt x="529" y="464"/>
                  <a:pt x="529" y="465"/>
                </a:cubicBezTo>
                <a:cubicBezTo>
                  <a:pt x="528" y="464"/>
                  <a:pt x="527" y="464"/>
                  <a:pt x="526" y="465"/>
                </a:cubicBezTo>
                <a:cubicBezTo>
                  <a:pt x="526" y="465"/>
                  <a:pt x="524" y="467"/>
                  <a:pt x="524" y="467"/>
                </a:cubicBezTo>
                <a:cubicBezTo>
                  <a:pt x="523" y="467"/>
                  <a:pt x="523" y="467"/>
                  <a:pt x="523" y="467"/>
                </a:cubicBezTo>
                <a:cubicBezTo>
                  <a:pt x="523" y="467"/>
                  <a:pt x="523" y="467"/>
                  <a:pt x="523" y="467"/>
                </a:cubicBezTo>
                <a:cubicBezTo>
                  <a:pt x="522" y="468"/>
                  <a:pt x="521" y="469"/>
                  <a:pt x="520" y="469"/>
                </a:cubicBezTo>
                <a:cubicBezTo>
                  <a:pt x="520" y="470"/>
                  <a:pt x="520" y="470"/>
                  <a:pt x="520" y="470"/>
                </a:cubicBezTo>
                <a:cubicBezTo>
                  <a:pt x="520" y="471"/>
                  <a:pt x="519" y="471"/>
                  <a:pt x="519" y="471"/>
                </a:cubicBezTo>
                <a:cubicBezTo>
                  <a:pt x="519" y="472"/>
                  <a:pt x="519" y="472"/>
                  <a:pt x="518" y="473"/>
                </a:cubicBezTo>
                <a:cubicBezTo>
                  <a:pt x="518" y="473"/>
                  <a:pt x="517" y="472"/>
                  <a:pt x="517" y="474"/>
                </a:cubicBezTo>
                <a:cubicBezTo>
                  <a:pt x="517" y="474"/>
                  <a:pt x="517" y="474"/>
                  <a:pt x="517" y="474"/>
                </a:cubicBezTo>
                <a:cubicBezTo>
                  <a:pt x="516" y="474"/>
                  <a:pt x="516" y="474"/>
                  <a:pt x="516" y="474"/>
                </a:cubicBezTo>
                <a:cubicBezTo>
                  <a:pt x="516" y="475"/>
                  <a:pt x="516" y="475"/>
                  <a:pt x="516" y="475"/>
                </a:cubicBezTo>
                <a:cubicBezTo>
                  <a:pt x="516" y="475"/>
                  <a:pt x="516" y="475"/>
                  <a:pt x="515" y="474"/>
                </a:cubicBezTo>
                <a:cubicBezTo>
                  <a:pt x="515" y="475"/>
                  <a:pt x="514" y="476"/>
                  <a:pt x="514" y="477"/>
                </a:cubicBezTo>
                <a:cubicBezTo>
                  <a:pt x="514" y="477"/>
                  <a:pt x="514" y="477"/>
                  <a:pt x="514" y="476"/>
                </a:cubicBezTo>
                <a:cubicBezTo>
                  <a:pt x="513" y="477"/>
                  <a:pt x="513" y="477"/>
                  <a:pt x="513" y="478"/>
                </a:cubicBezTo>
                <a:cubicBezTo>
                  <a:pt x="513" y="478"/>
                  <a:pt x="512" y="478"/>
                  <a:pt x="512" y="478"/>
                </a:cubicBezTo>
                <a:cubicBezTo>
                  <a:pt x="512" y="479"/>
                  <a:pt x="512" y="479"/>
                  <a:pt x="512" y="479"/>
                </a:cubicBezTo>
                <a:cubicBezTo>
                  <a:pt x="511" y="479"/>
                  <a:pt x="511" y="479"/>
                  <a:pt x="511" y="479"/>
                </a:cubicBezTo>
                <a:cubicBezTo>
                  <a:pt x="510" y="480"/>
                  <a:pt x="510" y="480"/>
                  <a:pt x="509" y="481"/>
                </a:cubicBezTo>
                <a:cubicBezTo>
                  <a:pt x="509" y="481"/>
                  <a:pt x="509" y="481"/>
                  <a:pt x="509" y="481"/>
                </a:cubicBezTo>
                <a:cubicBezTo>
                  <a:pt x="508" y="482"/>
                  <a:pt x="508" y="481"/>
                  <a:pt x="508" y="482"/>
                </a:cubicBezTo>
                <a:cubicBezTo>
                  <a:pt x="507" y="482"/>
                  <a:pt x="507" y="482"/>
                  <a:pt x="507" y="482"/>
                </a:cubicBezTo>
                <a:cubicBezTo>
                  <a:pt x="507" y="481"/>
                  <a:pt x="508" y="480"/>
                  <a:pt x="508" y="479"/>
                </a:cubicBezTo>
                <a:cubicBezTo>
                  <a:pt x="508" y="479"/>
                  <a:pt x="508" y="479"/>
                  <a:pt x="509" y="479"/>
                </a:cubicBezTo>
                <a:cubicBezTo>
                  <a:pt x="509" y="478"/>
                  <a:pt x="509" y="478"/>
                  <a:pt x="509" y="477"/>
                </a:cubicBezTo>
                <a:cubicBezTo>
                  <a:pt x="509" y="477"/>
                  <a:pt x="509" y="477"/>
                  <a:pt x="509" y="477"/>
                </a:cubicBezTo>
                <a:cubicBezTo>
                  <a:pt x="510" y="477"/>
                  <a:pt x="510" y="477"/>
                  <a:pt x="510" y="477"/>
                </a:cubicBezTo>
                <a:cubicBezTo>
                  <a:pt x="511" y="477"/>
                  <a:pt x="511" y="476"/>
                  <a:pt x="511" y="476"/>
                </a:cubicBezTo>
                <a:cubicBezTo>
                  <a:pt x="511" y="476"/>
                  <a:pt x="511" y="475"/>
                  <a:pt x="511" y="475"/>
                </a:cubicBezTo>
                <a:cubicBezTo>
                  <a:pt x="511" y="474"/>
                  <a:pt x="511" y="474"/>
                  <a:pt x="511" y="474"/>
                </a:cubicBezTo>
                <a:cubicBezTo>
                  <a:pt x="511" y="474"/>
                  <a:pt x="511" y="475"/>
                  <a:pt x="511" y="475"/>
                </a:cubicBezTo>
                <a:cubicBezTo>
                  <a:pt x="513" y="474"/>
                  <a:pt x="512" y="473"/>
                  <a:pt x="514" y="471"/>
                </a:cubicBezTo>
                <a:cubicBezTo>
                  <a:pt x="514" y="471"/>
                  <a:pt x="514" y="471"/>
                  <a:pt x="513" y="470"/>
                </a:cubicBezTo>
                <a:cubicBezTo>
                  <a:pt x="513" y="470"/>
                  <a:pt x="513" y="470"/>
                  <a:pt x="513" y="470"/>
                </a:cubicBezTo>
                <a:cubicBezTo>
                  <a:pt x="513" y="470"/>
                  <a:pt x="513" y="470"/>
                  <a:pt x="513" y="470"/>
                </a:cubicBezTo>
                <a:cubicBezTo>
                  <a:pt x="513" y="470"/>
                  <a:pt x="513" y="470"/>
                  <a:pt x="513" y="470"/>
                </a:cubicBezTo>
                <a:cubicBezTo>
                  <a:pt x="513" y="469"/>
                  <a:pt x="513" y="469"/>
                  <a:pt x="513" y="469"/>
                </a:cubicBezTo>
                <a:cubicBezTo>
                  <a:pt x="513" y="470"/>
                  <a:pt x="513" y="470"/>
                  <a:pt x="514" y="470"/>
                </a:cubicBezTo>
                <a:cubicBezTo>
                  <a:pt x="515" y="470"/>
                  <a:pt x="514" y="468"/>
                  <a:pt x="515" y="468"/>
                </a:cubicBezTo>
                <a:cubicBezTo>
                  <a:pt x="515" y="468"/>
                  <a:pt x="515" y="468"/>
                  <a:pt x="515" y="468"/>
                </a:cubicBezTo>
                <a:cubicBezTo>
                  <a:pt x="516" y="467"/>
                  <a:pt x="516" y="466"/>
                  <a:pt x="516" y="465"/>
                </a:cubicBezTo>
                <a:cubicBezTo>
                  <a:pt x="516" y="465"/>
                  <a:pt x="517" y="465"/>
                  <a:pt x="517" y="464"/>
                </a:cubicBezTo>
                <a:cubicBezTo>
                  <a:pt x="517" y="463"/>
                  <a:pt x="517" y="463"/>
                  <a:pt x="517" y="463"/>
                </a:cubicBezTo>
                <a:cubicBezTo>
                  <a:pt x="517" y="462"/>
                  <a:pt x="517" y="462"/>
                  <a:pt x="517" y="462"/>
                </a:cubicBezTo>
                <a:cubicBezTo>
                  <a:pt x="517" y="462"/>
                  <a:pt x="517" y="462"/>
                  <a:pt x="517" y="462"/>
                </a:cubicBezTo>
                <a:cubicBezTo>
                  <a:pt x="517" y="462"/>
                  <a:pt x="517" y="462"/>
                  <a:pt x="517" y="462"/>
                </a:cubicBezTo>
                <a:cubicBezTo>
                  <a:pt x="517" y="462"/>
                  <a:pt x="517" y="462"/>
                  <a:pt x="517" y="462"/>
                </a:cubicBezTo>
                <a:cubicBezTo>
                  <a:pt x="516" y="462"/>
                  <a:pt x="516" y="461"/>
                  <a:pt x="516" y="461"/>
                </a:cubicBezTo>
                <a:cubicBezTo>
                  <a:pt x="515" y="461"/>
                  <a:pt x="515" y="461"/>
                  <a:pt x="515" y="461"/>
                </a:cubicBezTo>
                <a:cubicBezTo>
                  <a:pt x="515" y="460"/>
                  <a:pt x="515" y="459"/>
                  <a:pt x="515" y="458"/>
                </a:cubicBezTo>
                <a:cubicBezTo>
                  <a:pt x="514" y="458"/>
                  <a:pt x="514" y="458"/>
                  <a:pt x="514" y="458"/>
                </a:cubicBezTo>
                <a:cubicBezTo>
                  <a:pt x="514" y="457"/>
                  <a:pt x="514" y="457"/>
                  <a:pt x="514" y="457"/>
                </a:cubicBezTo>
                <a:cubicBezTo>
                  <a:pt x="513" y="456"/>
                  <a:pt x="513" y="456"/>
                  <a:pt x="512" y="455"/>
                </a:cubicBezTo>
                <a:cubicBezTo>
                  <a:pt x="512" y="455"/>
                  <a:pt x="512" y="454"/>
                  <a:pt x="511" y="453"/>
                </a:cubicBezTo>
                <a:cubicBezTo>
                  <a:pt x="511" y="453"/>
                  <a:pt x="511" y="453"/>
                  <a:pt x="510" y="453"/>
                </a:cubicBezTo>
                <a:cubicBezTo>
                  <a:pt x="510" y="453"/>
                  <a:pt x="510" y="453"/>
                  <a:pt x="510" y="453"/>
                </a:cubicBezTo>
                <a:cubicBezTo>
                  <a:pt x="510" y="453"/>
                  <a:pt x="510" y="453"/>
                  <a:pt x="510" y="453"/>
                </a:cubicBezTo>
                <a:cubicBezTo>
                  <a:pt x="509" y="452"/>
                  <a:pt x="509" y="452"/>
                  <a:pt x="509" y="452"/>
                </a:cubicBezTo>
                <a:cubicBezTo>
                  <a:pt x="509" y="452"/>
                  <a:pt x="508" y="452"/>
                  <a:pt x="508" y="452"/>
                </a:cubicBezTo>
                <a:cubicBezTo>
                  <a:pt x="507" y="451"/>
                  <a:pt x="508" y="451"/>
                  <a:pt x="506" y="451"/>
                </a:cubicBezTo>
                <a:cubicBezTo>
                  <a:pt x="506" y="450"/>
                  <a:pt x="506" y="450"/>
                  <a:pt x="506" y="450"/>
                </a:cubicBezTo>
                <a:cubicBezTo>
                  <a:pt x="505" y="450"/>
                  <a:pt x="504" y="450"/>
                  <a:pt x="504" y="449"/>
                </a:cubicBezTo>
                <a:cubicBezTo>
                  <a:pt x="504" y="449"/>
                  <a:pt x="503" y="449"/>
                  <a:pt x="503" y="449"/>
                </a:cubicBezTo>
                <a:cubicBezTo>
                  <a:pt x="502" y="449"/>
                  <a:pt x="502" y="449"/>
                  <a:pt x="502" y="448"/>
                </a:cubicBezTo>
                <a:cubicBezTo>
                  <a:pt x="501" y="448"/>
                  <a:pt x="501" y="448"/>
                  <a:pt x="500" y="448"/>
                </a:cubicBezTo>
                <a:cubicBezTo>
                  <a:pt x="500" y="447"/>
                  <a:pt x="500" y="447"/>
                  <a:pt x="500" y="447"/>
                </a:cubicBezTo>
                <a:cubicBezTo>
                  <a:pt x="499" y="447"/>
                  <a:pt x="499" y="447"/>
                  <a:pt x="499" y="447"/>
                </a:cubicBezTo>
                <a:cubicBezTo>
                  <a:pt x="499" y="447"/>
                  <a:pt x="499" y="447"/>
                  <a:pt x="499" y="447"/>
                </a:cubicBezTo>
                <a:cubicBezTo>
                  <a:pt x="498" y="447"/>
                  <a:pt x="498" y="447"/>
                  <a:pt x="498" y="447"/>
                </a:cubicBezTo>
                <a:cubicBezTo>
                  <a:pt x="497" y="447"/>
                  <a:pt x="497" y="447"/>
                  <a:pt x="497" y="446"/>
                </a:cubicBezTo>
                <a:cubicBezTo>
                  <a:pt x="495" y="446"/>
                  <a:pt x="495" y="445"/>
                  <a:pt x="494" y="445"/>
                </a:cubicBezTo>
                <a:cubicBezTo>
                  <a:pt x="493" y="444"/>
                  <a:pt x="492" y="444"/>
                  <a:pt x="492" y="444"/>
                </a:cubicBezTo>
                <a:cubicBezTo>
                  <a:pt x="490" y="444"/>
                  <a:pt x="489" y="442"/>
                  <a:pt x="487" y="443"/>
                </a:cubicBezTo>
                <a:cubicBezTo>
                  <a:pt x="486" y="442"/>
                  <a:pt x="486" y="442"/>
                  <a:pt x="486" y="442"/>
                </a:cubicBezTo>
                <a:cubicBezTo>
                  <a:pt x="486" y="441"/>
                  <a:pt x="486" y="441"/>
                  <a:pt x="486" y="441"/>
                </a:cubicBezTo>
                <a:cubicBezTo>
                  <a:pt x="485" y="441"/>
                  <a:pt x="485" y="441"/>
                  <a:pt x="485" y="441"/>
                </a:cubicBezTo>
                <a:cubicBezTo>
                  <a:pt x="484" y="441"/>
                  <a:pt x="484" y="441"/>
                  <a:pt x="484" y="441"/>
                </a:cubicBezTo>
                <a:cubicBezTo>
                  <a:pt x="484" y="441"/>
                  <a:pt x="484" y="442"/>
                  <a:pt x="484" y="442"/>
                </a:cubicBezTo>
                <a:cubicBezTo>
                  <a:pt x="484" y="442"/>
                  <a:pt x="484" y="442"/>
                  <a:pt x="484" y="442"/>
                </a:cubicBezTo>
                <a:cubicBezTo>
                  <a:pt x="483" y="442"/>
                  <a:pt x="483" y="442"/>
                  <a:pt x="483" y="442"/>
                </a:cubicBezTo>
                <a:cubicBezTo>
                  <a:pt x="482" y="442"/>
                  <a:pt x="482" y="442"/>
                  <a:pt x="481" y="442"/>
                </a:cubicBezTo>
                <a:cubicBezTo>
                  <a:pt x="481" y="441"/>
                  <a:pt x="481" y="441"/>
                  <a:pt x="482" y="441"/>
                </a:cubicBezTo>
                <a:cubicBezTo>
                  <a:pt x="482" y="441"/>
                  <a:pt x="482" y="441"/>
                  <a:pt x="482" y="441"/>
                </a:cubicBezTo>
                <a:cubicBezTo>
                  <a:pt x="482" y="441"/>
                  <a:pt x="483" y="441"/>
                  <a:pt x="483" y="441"/>
                </a:cubicBezTo>
                <a:cubicBezTo>
                  <a:pt x="484" y="441"/>
                  <a:pt x="484" y="441"/>
                  <a:pt x="484" y="441"/>
                </a:cubicBezTo>
                <a:cubicBezTo>
                  <a:pt x="484" y="441"/>
                  <a:pt x="484" y="441"/>
                  <a:pt x="484" y="441"/>
                </a:cubicBezTo>
                <a:cubicBezTo>
                  <a:pt x="484" y="440"/>
                  <a:pt x="484" y="440"/>
                  <a:pt x="483" y="439"/>
                </a:cubicBezTo>
                <a:cubicBezTo>
                  <a:pt x="483" y="438"/>
                  <a:pt x="483" y="438"/>
                  <a:pt x="483" y="438"/>
                </a:cubicBezTo>
                <a:cubicBezTo>
                  <a:pt x="484" y="438"/>
                  <a:pt x="484" y="438"/>
                  <a:pt x="484" y="438"/>
                </a:cubicBezTo>
                <a:cubicBezTo>
                  <a:pt x="484" y="439"/>
                  <a:pt x="484" y="439"/>
                  <a:pt x="484" y="439"/>
                </a:cubicBezTo>
                <a:cubicBezTo>
                  <a:pt x="485" y="439"/>
                  <a:pt x="485" y="438"/>
                  <a:pt x="485" y="438"/>
                </a:cubicBezTo>
                <a:cubicBezTo>
                  <a:pt x="486" y="437"/>
                  <a:pt x="486" y="438"/>
                  <a:pt x="487" y="437"/>
                </a:cubicBezTo>
                <a:cubicBezTo>
                  <a:pt x="487" y="437"/>
                  <a:pt x="487" y="437"/>
                  <a:pt x="487" y="437"/>
                </a:cubicBezTo>
                <a:cubicBezTo>
                  <a:pt x="488" y="437"/>
                  <a:pt x="487" y="436"/>
                  <a:pt x="488" y="436"/>
                </a:cubicBezTo>
                <a:cubicBezTo>
                  <a:pt x="488" y="436"/>
                  <a:pt x="489" y="436"/>
                  <a:pt x="490" y="435"/>
                </a:cubicBezTo>
                <a:cubicBezTo>
                  <a:pt x="490" y="435"/>
                  <a:pt x="490" y="435"/>
                  <a:pt x="491" y="434"/>
                </a:cubicBezTo>
                <a:cubicBezTo>
                  <a:pt x="491" y="435"/>
                  <a:pt x="491" y="435"/>
                  <a:pt x="491" y="435"/>
                </a:cubicBezTo>
                <a:cubicBezTo>
                  <a:pt x="491" y="435"/>
                  <a:pt x="492" y="434"/>
                  <a:pt x="492" y="434"/>
                </a:cubicBezTo>
                <a:cubicBezTo>
                  <a:pt x="493" y="434"/>
                  <a:pt x="493" y="434"/>
                  <a:pt x="493" y="434"/>
                </a:cubicBezTo>
                <a:cubicBezTo>
                  <a:pt x="493" y="433"/>
                  <a:pt x="493" y="433"/>
                  <a:pt x="493" y="433"/>
                </a:cubicBezTo>
                <a:cubicBezTo>
                  <a:pt x="494" y="432"/>
                  <a:pt x="495" y="432"/>
                  <a:pt x="495" y="431"/>
                </a:cubicBezTo>
                <a:cubicBezTo>
                  <a:pt x="496" y="431"/>
                  <a:pt x="496" y="431"/>
                  <a:pt x="496" y="431"/>
                </a:cubicBezTo>
                <a:cubicBezTo>
                  <a:pt x="497" y="430"/>
                  <a:pt x="497" y="430"/>
                  <a:pt x="497" y="429"/>
                </a:cubicBezTo>
                <a:cubicBezTo>
                  <a:pt x="497" y="429"/>
                  <a:pt x="497" y="429"/>
                  <a:pt x="497" y="429"/>
                </a:cubicBezTo>
                <a:cubicBezTo>
                  <a:pt x="498" y="429"/>
                  <a:pt x="498" y="429"/>
                  <a:pt x="498" y="428"/>
                </a:cubicBezTo>
                <a:cubicBezTo>
                  <a:pt x="499" y="429"/>
                  <a:pt x="499" y="428"/>
                  <a:pt x="500" y="428"/>
                </a:cubicBezTo>
                <a:cubicBezTo>
                  <a:pt x="500" y="427"/>
                  <a:pt x="501" y="427"/>
                  <a:pt x="501" y="426"/>
                </a:cubicBezTo>
                <a:cubicBezTo>
                  <a:pt x="502" y="426"/>
                  <a:pt x="503" y="426"/>
                  <a:pt x="503" y="425"/>
                </a:cubicBezTo>
                <a:cubicBezTo>
                  <a:pt x="504" y="425"/>
                  <a:pt x="503" y="425"/>
                  <a:pt x="504" y="425"/>
                </a:cubicBezTo>
                <a:cubicBezTo>
                  <a:pt x="503" y="425"/>
                  <a:pt x="503" y="425"/>
                  <a:pt x="503" y="425"/>
                </a:cubicBezTo>
                <a:cubicBezTo>
                  <a:pt x="502" y="425"/>
                  <a:pt x="502" y="426"/>
                  <a:pt x="501" y="426"/>
                </a:cubicBezTo>
                <a:cubicBezTo>
                  <a:pt x="500" y="426"/>
                  <a:pt x="500" y="426"/>
                  <a:pt x="499" y="426"/>
                </a:cubicBezTo>
                <a:cubicBezTo>
                  <a:pt x="499" y="427"/>
                  <a:pt x="499" y="427"/>
                  <a:pt x="498" y="427"/>
                </a:cubicBezTo>
                <a:cubicBezTo>
                  <a:pt x="497" y="428"/>
                  <a:pt x="495" y="428"/>
                  <a:pt x="494" y="429"/>
                </a:cubicBezTo>
                <a:cubicBezTo>
                  <a:pt x="493" y="429"/>
                  <a:pt x="493" y="429"/>
                  <a:pt x="493" y="429"/>
                </a:cubicBezTo>
                <a:cubicBezTo>
                  <a:pt x="493" y="429"/>
                  <a:pt x="494" y="429"/>
                  <a:pt x="494" y="429"/>
                </a:cubicBezTo>
                <a:cubicBezTo>
                  <a:pt x="494" y="429"/>
                  <a:pt x="494" y="429"/>
                  <a:pt x="494" y="428"/>
                </a:cubicBezTo>
                <a:cubicBezTo>
                  <a:pt x="493" y="428"/>
                  <a:pt x="493" y="429"/>
                  <a:pt x="493" y="429"/>
                </a:cubicBezTo>
                <a:cubicBezTo>
                  <a:pt x="493" y="429"/>
                  <a:pt x="493" y="430"/>
                  <a:pt x="493" y="430"/>
                </a:cubicBezTo>
                <a:cubicBezTo>
                  <a:pt x="492" y="430"/>
                  <a:pt x="492" y="430"/>
                  <a:pt x="492" y="431"/>
                </a:cubicBezTo>
                <a:cubicBezTo>
                  <a:pt x="491" y="431"/>
                  <a:pt x="490" y="432"/>
                  <a:pt x="490" y="433"/>
                </a:cubicBezTo>
                <a:cubicBezTo>
                  <a:pt x="489" y="433"/>
                  <a:pt x="489" y="433"/>
                  <a:pt x="489" y="433"/>
                </a:cubicBezTo>
                <a:cubicBezTo>
                  <a:pt x="488" y="434"/>
                  <a:pt x="488" y="433"/>
                  <a:pt x="487" y="434"/>
                </a:cubicBezTo>
                <a:cubicBezTo>
                  <a:pt x="487" y="434"/>
                  <a:pt x="487" y="435"/>
                  <a:pt x="486" y="435"/>
                </a:cubicBezTo>
                <a:cubicBezTo>
                  <a:pt x="486" y="435"/>
                  <a:pt x="486" y="435"/>
                  <a:pt x="485" y="434"/>
                </a:cubicBezTo>
                <a:cubicBezTo>
                  <a:pt x="485" y="434"/>
                  <a:pt x="485" y="434"/>
                  <a:pt x="485" y="434"/>
                </a:cubicBezTo>
                <a:cubicBezTo>
                  <a:pt x="485" y="433"/>
                  <a:pt x="485" y="433"/>
                  <a:pt x="485" y="433"/>
                </a:cubicBezTo>
                <a:cubicBezTo>
                  <a:pt x="485" y="434"/>
                  <a:pt x="485" y="434"/>
                  <a:pt x="484" y="434"/>
                </a:cubicBezTo>
                <a:cubicBezTo>
                  <a:pt x="484" y="435"/>
                  <a:pt x="485" y="435"/>
                  <a:pt x="485" y="435"/>
                </a:cubicBezTo>
                <a:cubicBezTo>
                  <a:pt x="484" y="436"/>
                  <a:pt x="483" y="437"/>
                  <a:pt x="482" y="437"/>
                </a:cubicBezTo>
                <a:cubicBezTo>
                  <a:pt x="482" y="438"/>
                  <a:pt x="482" y="438"/>
                  <a:pt x="482" y="438"/>
                </a:cubicBezTo>
                <a:cubicBezTo>
                  <a:pt x="481" y="438"/>
                  <a:pt x="481" y="438"/>
                  <a:pt x="481" y="438"/>
                </a:cubicBezTo>
                <a:cubicBezTo>
                  <a:pt x="481" y="438"/>
                  <a:pt x="481" y="438"/>
                  <a:pt x="481" y="438"/>
                </a:cubicBezTo>
                <a:cubicBezTo>
                  <a:pt x="481" y="438"/>
                  <a:pt x="481" y="438"/>
                  <a:pt x="481" y="438"/>
                </a:cubicBezTo>
                <a:cubicBezTo>
                  <a:pt x="480" y="438"/>
                  <a:pt x="480" y="438"/>
                  <a:pt x="481" y="437"/>
                </a:cubicBezTo>
                <a:cubicBezTo>
                  <a:pt x="480" y="437"/>
                  <a:pt x="480" y="437"/>
                  <a:pt x="480" y="437"/>
                </a:cubicBezTo>
                <a:cubicBezTo>
                  <a:pt x="480" y="437"/>
                  <a:pt x="480" y="437"/>
                  <a:pt x="480" y="437"/>
                </a:cubicBezTo>
                <a:cubicBezTo>
                  <a:pt x="480" y="438"/>
                  <a:pt x="480" y="438"/>
                  <a:pt x="480" y="439"/>
                </a:cubicBezTo>
                <a:cubicBezTo>
                  <a:pt x="480" y="439"/>
                  <a:pt x="478" y="440"/>
                  <a:pt x="478" y="440"/>
                </a:cubicBezTo>
                <a:cubicBezTo>
                  <a:pt x="477" y="440"/>
                  <a:pt x="477" y="440"/>
                  <a:pt x="477" y="440"/>
                </a:cubicBezTo>
                <a:cubicBezTo>
                  <a:pt x="477" y="440"/>
                  <a:pt x="476" y="441"/>
                  <a:pt x="476" y="441"/>
                </a:cubicBezTo>
                <a:cubicBezTo>
                  <a:pt x="476" y="442"/>
                  <a:pt x="476" y="442"/>
                  <a:pt x="476" y="442"/>
                </a:cubicBezTo>
                <a:cubicBezTo>
                  <a:pt x="476" y="442"/>
                  <a:pt x="476" y="441"/>
                  <a:pt x="476" y="441"/>
                </a:cubicBezTo>
                <a:cubicBezTo>
                  <a:pt x="475" y="441"/>
                  <a:pt x="475" y="442"/>
                  <a:pt x="475" y="442"/>
                </a:cubicBezTo>
                <a:cubicBezTo>
                  <a:pt x="475" y="442"/>
                  <a:pt x="475" y="442"/>
                  <a:pt x="475" y="442"/>
                </a:cubicBezTo>
                <a:cubicBezTo>
                  <a:pt x="475" y="443"/>
                  <a:pt x="475" y="443"/>
                  <a:pt x="475" y="443"/>
                </a:cubicBezTo>
                <a:cubicBezTo>
                  <a:pt x="474" y="443"/>
                  <a:pt x="474" y="443"/>
                  <a:pt x="473" y="443"/>
                </a:cubicBezTo>
                <a:cubicBezTo>
                  <a:pt x="473" y="444"/>
                  <a:pt x="473" y="444"/>
                  <a:pt x="473" y="444"/>
                </a:cubicBezTo>
                <a:cubicBezTo>
                  <a:pt x="473" y="444"/>
                  <a:pt x="473" y="444"/>
                  <a:pt x="472" y="444"/>
                </a:cubicBezTo>
                <a:cubicBezTo>
                  <a:pt x="471" y="445"/>
                  <a:pt x="471" y="445"/>
                  <a:pt x="470" y="446"/>
                </a:cubicBezTo>
                <a:cubicBezTo>
                  <a:pt x="470" y="446"/>
                  <a:pt x="470" y="446"/>
                  <a:pt x="470" y="445"/>
                </a:cubicBezTo>
                <a:cubicBezTo>
                  <a:pt x="469" y="446"/>
                  <a:pt x="469" y="446"/>
                  <a:pt x="469" y="447"/>
                </a:cubicBezTo>
                <a:cubicBezTo>
                  <a:pt x="468" y="447"/>
                  <a:pt x="469" y="447"/>
                  <a:pt x="468" y="447"/>
                </a:cubicBezTo>
                <a:cubicBezTo>
                  <a:pt x="468" y="447"/>
                  <a:pt x="468" y="447"/>
                  <a:pt x="468" y="447"/>
                </a:cubicBezTo>
                <a:cubicBezTo>
                  <a:pt x="468" y="447"/>
                  <a:pt x="468" y="447"/>
                  <a:pt x="468" y="447"/>
                </a:cubicBezTo>
                <a:cubicBezTo>
                  <a:pt x="467" y="448"/>
                  <a:pt x="464" y="450"/>
                  <a:pt x="464" y="450"/>
                </a:cubicBezTo>
                <a:cubicBezTo>
                  <a:pt x="464" y="450"/>
                  <a:pt x="464" y="450"/>
                  <a:pt x="464" y="450"/>
                </a:cubicBezTo>
                <a:cubicBezTo>
                  <a:pt x="463" y="450"/>
                  <a:pt x="462" y="451"/>
                  <a:pt x="462" y="452"/>
                </a:cubicBezTo>
                <a:cubicBezTo>
                  <a:pt x="462" y="452"/>
                  <a:pt x="462" y="452"/>
                  <a:pt x="462" y="452"/>
                </a:cubicBezTo>
                <a:cubicBezTo>
                  <a:pt x="462" y="451"/>
                  <a:pt x="462" y="451"/>
                  <a:pt x="462" y="451"/>
                </a:cubicBezTo>
                <a:cubicBezTo>
                  <a:pt x="462" y="450"/>
                  <a:pt x="463" y="450"/>
                  <a:pt x="464" y="449"/>
                </a:cubicBezTo>
                <a:cubicBezTo>
                  <a:pt x="464" y="449"/>
                  <a:pt x="464" y="448"/>
                  <a:pt x="465" y="448"/>
                </a:cubicBezTo>
                <a:cubicBezTo>
                  <a:pt x="465" y="447"/>
                  <a:pt x="465" y="447"/>
                  <a:pt x="465" y="446"/>
                </a:cubicBezTo>
                <a:cubicBezTo>
                  <a:pt x="465" y="446"/>
                  <a:pt x="465" y="446"/>
                  <a:pt x="466" y="446"/>
                </a:cubicBezTo>
                <a:cubicBezTo>
                  <a:pt x="466" y="445"/>
                  <a:pt x="466" y="445"/>
                  <a:pt x="466" y="445"/>
                </a:cubicBezTo>
                <a:cubicBezTo>
                  <a:pt x="466" y="445"/>
                  <a:pt x="466" y="445"/>
                  <a:pt x="466" y="445"/>
                </a:cubicBezTo>
                <a:cubicBezTo>
                  <a:pt x="466" y="445"/>
                  <a:pt x="466" y="445"/>
                  <a:pt x="466" y="445"/>
                </a:cubicBezTo>
                <a:cubicBezTo>
                  <a:pt x="467" y="444"/>
                  <a:pt x="467" y="444"/>
                  <a:pt x="467" y="443"/>
                </a:cubicBezTo>
                <a:cubicBezTo>
                  <a:pt x="468" y="443"/>
                  <a:pt x="468" y="443"/>
                  <a:pt x="468" y="443"/>
                </a:cubicBezTo>
                <a:cubicBezTo>
                  <a:pt x="468" y="444"/>
                  <a:pt x="468" y="444"/>
                  <a:pt x="468" y="444"/>
                </a:cubicBezTo>
                <a:cubicBezTo>
                  <a:pt x="468" y="444"/>
                  <a:pt x="469" y="444"/>
                  <a:pt x="469" y="443"/>
                </a:cubicBezTo>
                <a:cubicBezTo>
                  <a:pt x="469" y="444"/>
                  <a:pt x="469" y="444"/>
                  <a:pt x="469" y="444"/>
                </a:cubicBezTo>
                <a:cubicBezTo>
                  <a:pt x="469" y="444"/>
                  <a:pt x="470" y="445"/>
                  <a:pt x="470" y="445"/>
                </a:cubicBezTo>
                <a:cubicBezTo>
                  <a:pt x="470" y="444"/>
                  <a:pt x="470" y="444"/>
                  <a:pt x="471" y="444"/>
                </a:cubicBezTo>
                <a:cubicBezTo>
                  <a:pt x="471" y="443"/>
                  <a:pt x="471" y="443"/>
                  <a:pt x="470" y="442"/>
                </a:cubicBezTo>
                <a:cubicBezTo>
                  <a:pt x="470" y="442"/>
                  <a:pt x="470" y="442"/>
                  <a:pt x="471" y="442"/>
                </a:cubicBezTo>
                <a:cubicBezTo>
                  <a:pt x="471" y="441"/>
                  <a:pt x="471" y="440"/>
                  <a:pt x="471" y="439"/>
                </a:cubicBezTo>
                <a:cubicBezTo>
                  <a:pt x="471" y="438"/>
                  <a:pt x="471" y="438"/>
                  <a:pt x="471" y="438"/>
                </a:cubicBezTo>
                <a:cubicBezTo>
                  <a:pt x="472" y="438"/>
                  <a:pt x="472" y="438"/>
                  <a:pt x="472" y="438"/>
                </a:cubicBezTo>
                <a:cubicBezTo>
                  <a:pt x="472" y="438"/>
                  <a:pt x="473" y="438"/>
                  <a:pt x="472" y="438"/>
                </a:cubicBezTo>
                <a:cubicBezTo>
                  <a:pt x="472" y="437"/>
                  <a:pt x="472" y="437"/>
                  <a:pt x="472" y="437"/>
                </a:cubicBezTo>
                <a:cubicBezTo>
                  <a:pt x="473" y="438"/>
                  <a:pt x="473" y="438"/>
                  <a:pt x="473" y="438"/>
                </a:cubicBezTo>
                <a:cubicBezTo>
                  <a:pt x="474" y="438"/>
                  <a:pt x="474" y="440"/>
                  <a:pt x="473" y="441"/>
                </a:cubicBezTo>
                <a:cubicBezTo>
                  <a:pt x="473" y="441"/>
                  <a:pt x="473" y="441"/>
                  <a:pt x="473" y="441"/>
                </a:cubicBezTo>
                <a:cubicBezTo>
                  <a:pt x="474" y="441"/>
                  <a:pt x="473" y="441"/>
                  <a:pt x="474" y="441"/>
                </a:cubicBezTo>
                <a:cubicBezTo>
                  <a:pt x="474" y="441"/>
                  <a:pt x="474" y="441"/>
                  <a:pt x="474" y="441"/>
                </a:cubicBezTo>
                <a:cubicBezTo>
                  <a:pt x="474" y="441"/>
                  <a:pt x="474" y="441"/>
                  <a:pt x="474" y="440"/>
                </a:cubicBezTo>
                <a:cubicBezTo>
                  <a:pt x="474" y="439"/>
                  <a:pt x="474" y="439"/>
                  <a:pt x="474" y="439"/>
                </a:cubicBezTo>
                <a:cubicBezTo>
                  <a:pt x="475" y="439"/>
                  <a:pt x="475" y="439"/>
                  <a:pt x="475" y="440"/>
                </a:cubicBezTo>
                <a:cubicBezTo>
                  <a:pt x="476" y="440"/>
                  <a:pt x="476" y="439"/>
                  <a:pt x="476" y="439"/>
                </a:cubicBezTo>
                <a:cubicBezTo>
                  <a:pt x="476" y="439"/>
                  <a:pt x="476" y="439"/>
                  <a:pt x="476" y="438"/>
                </a:cubicBezTo>
                <a:cubicBezTo>
                  <a:pt x="476" y="438"/>
                  <a:pt x="478" y="438"/>
                  <a:pt x="479" y="437"/>
                </a:cubicBezTo>
                <a:cubicBezTo>
                  <a:pt x="479" y="437"/>
                  <a:pt x="479" y="437"/>
                  <a:pt x="479" y="437"/>
                </a:cubicBezTo>
                <a:cubicBezTo>
                  <a:pt x="479" y="437"/>
                  <a:pt x="479" y="437"/>
                  <a:pt x="479" y="436"/>
                </a:cubicBezTo>
                <a:cubicBezTo>
                  <a:pt x="478" y="437"/>
                  <a:pt x="477" y="437"/>
                  <a:pt x="477" y="438"/>
                </a:cubicBezTo>
                <a:cubicBezTo>
                  <a:pt x="477" y="438"/>
                  <a:pt x="477" y="438"/>
                  <a:pt x="477" y="438"/>
                </a:cubicBezTo>
                <a:cubicBezTo>
                  <a:pt x="477" y="438"/>
                  <a:pt x="476" y="437"/>
                  <a:pt x="476" y="437"/>
                </a:cubicBezTo>
                <a:cubicBezTo>
                  <a:pt x="476" y="437"/>
                  <a:pt x="477" y="436"/>
                  <a:pt x="477" y="435"/>
                </a:cubicBezTo>
                <a:cubicBezTo>
                  <a:pt x="478" y="435"/>
                  <a:pt x="478" y="436"/>
                  <a:pt x="479" y="436"/>
                </a:cubicBezTo>
                <a:cubicBezTo>
                  <a:pt x="479" y="436"/>
                  <a:pt x="479" y="436"/>
                  <a:pt x="479" y="436"/>
                </a:cubicBezTo>
                <a:cubicBezTo>
                  <a:pt x="480" y="436"/>
                  <a:pt x="480" y="436"/>
                  <a:pt x="481" y="436"/>
                </a:cubicBezTo>
                <a:cubicBezTo>
                  <a:pt x="481" y="436"/>
                  <a:pt x="481" y="436"/>
                  <a:pt x="481" y="436"/>
                </a:cubicBezTo>
                <a:cubicBezTo>
                  <a:pt x="481" y="436"/>
                  <a:pt x="481" y="436"/>
                  <a:pt x="480" y="437"/>
                </a:cubicBezTo>
                <a:cubicBezTo>
                  <a:pt x="481" y="437"/>
                  <a:pt x="481" y="436"/>
                  <a:pt x="481" y="436"/>
                </a:cubicBezTo>
                <a:cubicBezTo>
                  <a:pt x="482" y="436"/>
                  <a:pt x="482" y="436"/>
                  <a:pt x="482" y="436"/>
                </a:cubicBezTo>
                <a:cubicBezTo>
                  <a:pt x="482" y="436"/>
                  <a:pt x="482" y="436"/>
                  <a:pt x="483" y="436"/>
                </a:cubicBezTo>
                <a:cubicBezTo>
                  <a:pt x="483" y="435"/>
                  <a:pt x="483" y="435"/>
                  <a:pt x="482" y="434"/>
                </a:cubicBezTo>
                <a:cubicBezTo>
                  <a:pt x="482" y="434"/>
                  <a:pt x="482" y="434"/>
                  <a:pt x="482" y="434"/>
                </a:cubicBezTo>
                <a:cubicBezTo>
                  <a:pt x="482" y="435"/>
                  <a:pt x="482" y="435"/>
                  <a:pt x="482" y="435"/>
                </a:cubicBezTo>
                <a:cubicBezTo>
                  <a:pt x="482" y="435"/>
                  <a:pt x="482" y="435"/>
                  <a:pt x="482" y="435"/>
                </a:cubicBezTo>
                <a:cubicBezTo>
                  <a:pt x="482" y="435"/>
                  <a:pt x="482" y="435"/>
                  <a:pt x="482" y="435"/>
                </a:cubicBezTo>
                <a:cubicBezTo>
                  <a:pt x="482" y="435"/>
                  <a:pt x="482" y="435"/>
                  <a:pt x="482" y="434"/>
                </a:cubicBezTo>
                <a:cubicBezTo>
                  <a:pt x="481" y="434"/>
                  <a:pt x="481" y="434"/>
                  <a:pt x="481" y="434"/>
                </a:cubicBezTo>
                <a:cubicBezTo>
                  <a:pt x="481" y="434"/>
                  <a:pt x="481" y="434"/>
                  <a:pt x="481" y="434"/>
                </a:cubicBezTo>
                <a:cubicBezTo>
                  <a:pt x="482" y="434"/>
                  <a:pt x="482" y="433"/>
                  <a:pt x="482" y="434"/>
                </a:cubicBezTo>
                <a:cubicBezTo>
                  <a:pt x="483" y="434"/>
                  <a:pt x="483" y="434"/>
                  <a:pt x="483" y="434"/>
                </a:cubicBezTo>
                <a:cubicBezTo>
                  <a:pt x="484" y="434"/>
                  <a:pt x="483" y="434"/>
                  <a:pt x="484" y="434"/>
                </a:cubicBezTo>
                <a:cubicBezTo>
                  <a:pt x="484" y="434"/>
                  <a:pt x="484" y="434"/>
                  <a:pt x="484" y="434"/>
                </a:cubicBezTo>
                <a:cubicBezTo>
                  <a:pt x="484" y="433"/>
                  <a:pt x="484" y="433"/>
                  <a:pt x="485" y="432"/>
                </a:cubicBezTo>
                <a:cubicBezTo>
                  <a:pt x="485" y="432"/>
                  <a:pt x="485" y="432"/>
                  <a:pt x="484" y="432"/>
                </a:cubicBezTo>
                <a:cubicBezTo>
                  <a:pt x="485" y="431"/>
                  <a:pt x="485" y="431"/>
                  <a:pt x="485" y="430"/>
                </a:cubicBezTo>
                <a:cubicBezTo>
                  <a:pt x="486" y="430"/>
                  <a:pt x="486" y="430"/>
                  <a:pt x="486" y="431"/>
                </a:cubicBezTo>
                <a:cubicBezTo>
                  <a:pt x="487" y="430"/>
                  <a:pt x="489" y="428"/>
                  <a:pt x="489" y="428"/>
                </a:cubicBezTo>
                <a:cubicBezTo>
                  <a:pt x="490" y="428"/>
                  <a:pt x="490" y="428"/>
                  <a:pt x="491" y="428"/>
                </a:cubicBezTo>
                <a:cubicBezTo>
                  <a:pt x="491" y="427"/>
                  <a:pt x="492" y="426"/>
                  <a:pt x="492" y="426"/>
                </a:cubicBezTo>
                <a:cubicBezTo>
                  <a:pt x="492" y="425"/>
                  <a:pt x="493" y="426"/>
                  <a:pt x="493" y="426"/>
                </a:cubicBezTo>
                <a:cubicBezTo>
                  <a:pt x="493" y="426"/>
                  <a:pt x="494" y="425"/>
                  <a:pt x="495" y="425"/>
                </a:cubicBezTo>
                <a:cubicBezTo>
                  <a:pt x="495" y="424"/>
                  <a:pt x="495" y="424"/>
                  <a:pt x="495" y="424"/>
                </a:cubicBezTo>
                <a:cubicBezTo>
                  <a:pt x="495" y="424"/>
                  <a:pt x="495" y="424"/>
                  <a:pt x="495" y="424"/>
                </a:cubicBezTo>
                <a:cubicBezTo>
                  <a:pt x="495" y="424"/>
                  <a:pt x="495" y="424"/>
                  <a:pt x="495" y="424"/>
                </a:cubicBezTo>
                <a:cubicBezTo>
                  <a:pt x="497" y="424"/>
                  <a:pt x="498" y="422"/>
                  <a:pt x="500" y="422"/>
                </a:cubicBezTo>
                <a:cubicBezTo>
                  <a:pt x="500" y="422"/>
                  <a:pt x="500" y="421"/>
                  <a:pt x="500" y="421"/>
                </a:cubicBezTo>
                <a:cubicBezTo>
                  <a:pt x="501" y="421"/>
                  <a:pt x="501" y="421"/>
                  <a:pt x="501" y="421"/>
                </a:cubicBezTo>
                <a:cubicBezTo>
                  <a:pt x="501" y="421"/>
                  <a:pt x="502" y="420"/>
                  <a:pt x="502" y="419"/>
                </a:cubicBezTo>
                <a:cubicBezTo>
                  <a:pt x="502" y="419"/>
                  <a:pt x="502" y="419"/>
                  <a:pt x="502" y="419"/>
                </a:cubicBezTo>
                <a:cubicBezTo>
                  <a:pt x="503" y="419"/>
                  <a:pt x="502" y="419"/>
                  <a:pt x="502" y="420"/>
                </a:cubicBezTo>
                <a:cubicBezTo>
                  <a:pt x="503" y="419"/>
                  <a:pt x="503" y="419"/>
                  <a:pt x="504" y="418"/>
                </a:cubicBezTo>
                <a:cubicBezTo>
                  <a:pt x="504" y="418"/>
                  <a:pt x="504" y="418"/>
                  <a:pt x="504" y="418"/>
                </a:cubicBezTo>
                <a:cubicBezTo>
                  <a:pt x="504" y="419"/>
                  <a:pt x="505" y="419"/>
                  <a:pt x="505" y="419"/>
                </a:cubicBezTo>
                <a:cubicBezTo>
                  <a:pt x="505" y="419"/>
                  <a:pt x="505" y="419"/>
                  <a:pt x="506" y="419"/>
                </a:cubicBezTo>
                <a:cubicBezTo>
                  <a:pt x="506" y="417"/>
                  <a:pt x="506" y="417"/>
                  <a:pt x="505" y="416"/>
                </a:cubicBezTo>
                <a:cubicBezTo>
                  <a:pt x="506" y="416"/>
                  <a:pt x="507" y="417"/>
                  <a:pt x="507" y="416"/>
                </a:cubicBezTo>
                <a:cubicBezTo>
                  <a:pt x="508" y="416"/>
                  <a:pt x="507" y="416"/>
                  <a:pt x="508" y="416"/>
                </a:cubicBezTo>
                <a:cubicBezTo>
                  <a:pt x="508" y="415"/>
                  <a:pt x="508" y="415"/>
                  <a:pt x="508" y="415"/>
                </a:cubicBezTo>
                <a:cubicBezTo>
                  <a:pt x="508" y="415"/>
                  <a:pt x="508" y="415"/>
                  <a:pt x="508" y="415"/>
                </a:cubicBezTo>
                <a:cubicBezTo>
                  <a:pt x="509" y="415"/>
                  <a:pt x="509" y="415"/>
                  <a:pt x="509" y="415"/>
                </a:cubicBezTo>
                <a:cubicBezTo>
                  <a:pt x="509" y="416"/>
                  <a:pt x="509" y="416"/>
                  <a:pt x="509" y="416"/>
                </a:cubicBezTo>
                <a:cubicBezTo>
                  <a:pt x="509" y="416"/>
                  <a:pt x="509" y="416"/>
                  <a:pt x="509" y="416"/>
                </a:cubicBezTo>
                <a:cubicBezTo>
                  <a:pt x="510" y="416"/>
                  <a:pt x="510" y="415"/>
                  <a:pt x="511" y="415"/>
                </a:cubicBezTo>
                <a:cubicBezTo>
                  <a:pt x="511" y="414"/>
                  <a:pt x="511" y="414"/>
                  <a:pt x="511" y="414"/>
                </a:cubicBezTo>
                <a:cubicBezTo>
                  <a:pt x="511" y="415"/>
                  <a:pt x="513" y="413"/>
                  <a:pt x="513" y="413"/>
                </a:cubicBezTo>
                <a:cubicBezTo>
                  <a:pt x="513" y="413"/>
                  <a:pt x="513" y="413"/>
                  <a:pt x="513" y="413"/>
                </a:cubicBezTo>
                <a:cubicBezTo>
                  <a:pt x="513" y="413"/>
                  <a:pt x="513" y="413"/>
                  <a:pt x="513" y="413"/>
                </a:cubicBezTo>
                <a:cubicBezTo>
                  <a:pt x="513" y="413"/>
                  <a:pt x="513" y="414"/>
                  <a:pt x="514" y="414"/>
                </a:cubicBezTo>
                <a:cubicBezTo>
                  <a:pt x="514" y="414"/>
                  <a:pt x="514" y="414"/>
                  <a:pt x="514" y="414"/>
                </a:cubicBezTo>
                <a:cubicBezTo>
                  <a:pt x="514" y="414"/>
                  <a:pt x="514" y="412"/>
                  <a:pt x="515" y="412"/>
                </a:cubicBezTo>
                <a:cubicBezTo>
                  <a:pt x="515" y="411"/>
                  <a:pt x="516" y="411"/>
                  <a:pt x="517" y="410"/>
                </a:cubicBezTo>
                <a:cubicBezTo>
                  <a:pt x="517" y="410"/>
                  <a:pt x="517" y="411"/>
                  <a:pt x="517" y="411"/>
                </a:cubicBezTo>
                <a:cubicBezTo>
                  <a:pt x="518" y="411"/>
                  <a:pt x="518" y="411"/>
                  <a:pt x="518" y="411"/>
                </a:cubicBezTo>
                <a:cubicBezTo>
                  <a:pt x="518" y="410"/>
                  <a:pt x="518" y="410"/>
                  <a:pt x="518" y="410"/>
                </a:cubicBezTo>
                <a:cubicBezTo>
                  <a:pt x="519" y="411"/>
                  <a:pt x="519" y="410"/>
                  <a:pt x="519" y="411"/>
                </a:cubicBezTo>
                <a:cubicBezTo>
                  <a:pt x="519" y="411"/>
                  <a:pt x="519" y="411"/>
                  <a:pt x="519" y="411"/>
                </a:cubicBezTo>
                <a:cubicBezTo>
                  <a:pt x="519" y="411"/>
                  <a:pt x="519" y="411"/>
                  <a:pt x="519" y="411"/>
                </a:cubicBezTo>
                <a:cubicBezTo>
                  <a:pt x="520" y="411"/>
                  <a:pt x="520" y="410"/>
                  <a:pt x="521" y="410"/>
                </a:cubicBezTo>
                <a:cubicBezTo>
                  <a:pt x="521" y="411"/>
                  <a:pt x="521" y="411"/>
                  <a:pt x="521" y="411"/>
                </a:cubicBezTo>
                <a:cubicBezTo>
                  <a:pt x="521" y="411"/>
                  <a:pt x="521" y="410"/>
                  <a:pt x="521" y="410"/>
                </a:cubicBezTo>
                <a:cubicBezTo>
                  <a:pt x="522" y="410"/>
                  <a:pt x="522" y="410"/>
                  <a:pt x="522" y="410"/>
                </a:cubicBezTo>
                <a:cubicBezTo>
                  <a:pt x="522" y="410"/>
                  <a:pt x="522" y="409"/>
                  <a:pt x="522" y="409"/>
                </a:cubicBezTo>
                <a:cubicBezTo>
                  <a:pt x="523" y="408"/>
                  <a:pt x="523" y="409"/>
                  <a:pt x="523" y="408"/>
                </a:cubicBezTo>
                <a:cubicBezTo>
                  <a:pt x="524" y="408"/>
                  <a:pt x="524" y="408"/>
                  <a:pt x="524" y="408"/>
                </a:cubicBezTo>
                <a:cubicBezTo>
                  <a:pt x="525" y="408"/>
                  <a:pt x="525" y="407"/>
                  <a:pt x="525" y="407"/>
                </a:cubicBezTo>
                <a:cubicBezTo>
                  <a:pt x="526" y="407"/>
                  <a:pt x="526" y="408"/>
                  <a:pt x="527" y="406"/>
                </a:cubicBezTo>
                <a:cubicBezTo>
                  <a:pt x="527" y="407"/>
                  <a:pt x="527" y="407"/>
                  <a:pt x="527" y="407"/>
                </a:cubicBezTo>
                <a:cubicBezTo>
                  <a:pt x="527" y="407"/>
                  <a:pt x="527" y="407"/>
                  <a:pt x="527" y="407"/>
                </a:cubicBezTo>
                <a:cubicBezTo>
                  <a:pt x="527" y="406"/>
                  <a:pt x="529" y="405"/>
                  <a:pt x="529" y="405"/>
                </a:cubicBezTo>
                <a:cubicBezTo>
                  <a:pt x="530" y="404"/>
                  <a:pt x="530" y="405"/>
                  <a:pt x="531" y="405"/>
                </a:cubicBezTo>
                <a:cubicBezTo>
                  <a:pt x="531" y="405"/>
                  <a:pt x="531" y="405"/>
                  <a:pt x="531" y="404"/>
                </a:cubicBezTo>
                <a:cubicBezTo>
                  <a:pt x="532" y="405"/>
                  <a:pt x="532" y="405"/>
                  <a:pt x="533" y="405"/>
                </a:cubicBezTo>
                <a:cubicBezTo>
                  <a:pt x="533" y="405"/>
                  <a:pt x="533" y="405"/>
                  <a:pt x="534" y="405"/>
                </a:cubicBezTo>
                <a:cubicBezTo>
                  <a:pt x="533" y="406"/>
                  <a:pt x="533" y="406"/>
                  <a:pt x="533" y="407"/>
                </a:cubicBezTo>
                <a:cubicBezTo>
                  <a:pt x="533" y="407"/>
                  <a:pt x="533" y="407"/>
                  <a:pt x="533" y="407"/>
                </a:cubicBezTo>
                <a:cubicBezTo>
                  <a:pt x="533" y="407"/>
                  <a:pt x="533" y="407"/>
                  <a:pt x="534" y="408"/>
                </a:cubicBezTo>
                <a:cubicBezTo>
                  <a:pt x="534" y="407"/>
                  <a:pt x="534" y="407"/>
                  <a:pt x="535" y="407"/>
                </a:cubicBezTo>
                <a:cubicBezTo>
                  <a:pt x="536" y="407"/>
                  <a:pt x="536" y="407"/>
                  <a:pt x="536" y="407"/>
                </a:cubicBezTo>
                <a:cubicBezTo>
                  <a:pt x="536" y="407"/>
                  <a:pt x="537" y="407"/>
                  <a:pt x="537" y="407"/>
                </a:cubicBezTo>
                <a:cubicBezTo>
                  <a:pt x="537" y="407"/>
                  <a:pt x="537" y="407"/>
                  <a:pt x="537" y="408"/>
                </a:cubicBezTo>
                <a:cubicBezTo>
                  <a:pt x="538" y="408"/>
                  <a:pt x="537" y="407"/>
                  <a:pt x="538" y="407"/>
                </a:cubicBezTo>
                <a:cubicBezTo>
                  <a:pt x="538" y="407"/>
                  <a:pt x="539" y="407"/>
                  <a:pt x="539" y="407"/>
                </a:cubicBezTo>
                <a:cubicBezTo>
                  <a:pt x="539" y="408"/>
                  <a:pt x="539" y="408"/>
                  <a:pt x="539" y="408"/>
                </a:cubicBezTo>
                <a:cubicBezTo>
                  <a:pt x="539" y="408"/>
                  <a:pt x="538" y="409"/>
                  <a:pt x="538" y="408"/>
                </a:cubicBezTo>
                <a:cubicBezTo>
                  <a:pt x="537" y="408"/>
                  <a:pt x="537" y="408"/>
                  <a:pt x="537" y="408"/>
                </a:cubicBezTo>
                <a:cubicBezTo>
                  <a:pt x="536" y="408"/>
                  <a:pt x="536" y="409"/>
                  <a:pt x="536" y="409"/>
                </a:cubicBezTo>
                <a:cubicBezTo>
                  <a:pt x="536" y="409"/>
                  <a:pt x="536" y="409"/>
                  <a:pt x="536" y="409"/>
                </a:cubicBezTo>
                <a:cubicBezTo>
                  <a:pt x="535" y="409"/>
                  <a:pt x="535" y="409"/>
                  <a:pt x="535" y="409"/>
                </a:cubicBezTo>
                <a:cubicBezTo>
                  <a:pt x="535" y="410"/>
                  <a:pt x="535" y="410"/>
                  <a:pt x="535" y="410"/>
                </a:cubicBezTo>
                <a:cubicBezTo>
                  <a:pt x="535" y="410"/>
                  <a:pt x="535" y="410"/>
                  <a:pt x="535" y="410"/>
                </a:cubicBezTo>
                <a:cubicBezTo>
                  <a:pt x="536" y="410"/>
                  <a:pt x="536" y="410"/>
                  <a:pt x="536" y="409"/>
                </a:cubicBezTo>
                <a:cubicBezTo>
                  <a:pt x="537" y="409"/>
                  <a:pt x="537" y="409"/>
                  <a:pt x="538" y="409"/>
                </a:cubicBezTo>
                <a:cubicBezTo>
                  <a:pt x="538" y="409"/>
                  <a:pt x="538" y="409"/>
                  <a:pt x="538" y="409"/>
                </a:cubicBezTo>
                <a:cubicBezTo>
                  <a:pt x="538" y="409"/>
                  <a:pt x="538" y="409"/>
                  <a:pt x="538" y="409"/>
                </a:cubicBezTo>
                <a:cubicBezTo>
                  <a:pt x="539" y="409"/>
                  <a:pt x="539" y="410"/>
                  <a:pt x="541" y="409"/>
                </a:cubicBezTo>
                <a:cubicBezTo>
                  <a:pt x="541" y="408"/>
                  <a:pt x="541" y="407"/>
                  <a:pt x="541" y="406"/>
                </a:cubicBezTo>
                <a:cubicBezTo>
                  <a:pt x="541" y="406"/>
                  <a:pt x="542" y="407"/>
                  <a:pt x="542" y="407"/>
                </a:cubicBezTo>
                <a:cubicBezTo>
                  <a:pt x="542" y="407"/>
                  <a:pt x="542" y="407"/>
                  <a:pt x="542" y="407"/>
                </a:cubicBezTo>
                <a:cubicBezTo>
                  <a:pt x="544" y="405"/>
                  <a:pt x="544" y="407"/>
                  <a:pt x="546" y="406"/>
                </a:cubicBezTo>
                <a:cubicBezTo>
                  <a:pt x="547" y="406"/>
                  <a:pt x="546" y="405"/>
                  <a:pt x="546" y="405"/>
                </a:cubicBezTo>
                <a:cubicBezTo>
                  <a:pt x="547" y="404"/>
                  <a:pt x="547" y="404"/>
                  <a:pt x="547" y="404"/>
                </a:cubicBezTo>
                <a:cubicBezTo>
                  <a:pt x="548" y="404"/>
                  <a:pt x="548" y="404"/>
                  <a:pt x="548" y="403"/>
                </a:cubicBezTo>
                <a:cubicBezTo>
                  <a:pt x="548" y="403"/>
                  <a:pt x="548" y="403"/>
                  <a:pt x="548" y="403"/>
                </a:cubicBezTo>
                <a:cubicBezTo>
                  <a:pt x="549" y="403"/>
                  <a:pt x="551" y="403"/>
                  <a:pt x="551" y="403"/>
                </a:cubicBezTo>
                <a:cubicBezTo>
                  <a:pt x="552" y="403"/>
                  <a:pt x="553" y="403"/>
                  <a:pt x="553" y="402"/>
                </a:cubicBezTo>
                <a:cubicBezTo>
                  <a:pt x="554" y="402"/>
                  <a:pt x="554" y="402"/>
                  <a:pt x="554" y="403"/>
                </a:cubicBezTo>
                <a:cubicBezTo>
                  <a:pt x="555" y="403"/>
                  <a:pt x="555" y="403"/>
                  <a:pt x="555" y="402"/>
                </a:cubicBezTo>
                <a:cubicBezTo>
                  <a:pt x="555" y="403"/>
                  <a:pt x="555" y="402"/>
                  <a:pt x="555" y="403"/>
                </a:cubicBezTo>
                <a:cubicBezTo>
                  <a:pt x="555" y="403"/>
                  <a:pt x="555" y="405"/>
                  <a:pt x="556" y="405"/>
                </a:cubicBezTo>
                <a:cubicBezTo>
                  <a:pt x="556" y="406"/>
                  <a:pt x="556" y="406"/>
                  <a:pt x="556" y="406"/>
                </a:cubicBezTo>
                <a:cubicBezTo>
                  <a:pt x="555" y="405"/>
                  <a:pt x="554" y="403"/>
                  <a:pt x="553" y="404"/>
                </a:cubicBezTo>
                <a:cubicBezTo>
                  <a:pt x="552" y="404"/>
                  <a:pt x="552" y="404"/>
                  <a:pt x="551" y="404"/>
                </a:cubicBezTo>
                <a:cubicBezTo>
                  <a:pt x="552" y="405"/>
                  <a:pt x="552" y="405"/>
                  <a:pt x="553" y="405"/>
                </a:cubicBezTo>
                <a:cubicBezTo>
                  <a:pt x="553" y="405"/>
                  <a:pt x="553" y="405"/>
                  <a:pt x="553" y="405"/>
                </a:cubicBezTo>
                <a:cubicBezTo>
                  <a:pt x="552" y="406"/>
                  <a:pt x="552" y="406"/>
                  <a:pt x="552" y="408"/>
                </a:cubicBezTo>
                <a:cubicBezTo>
                  <a:pt x="553" y="408"/>
                  <a:pt x="553" y="408"/>
                  <a:pt x="554" y="408"/>
                </a:cubicBezTo>
                <a:cubicBezTo>
                  <a:pt x="554" y="407"/>
                  <a:pt x="554" y="408"/>
                  <a:pt x="554" y="408"/>
                </a:cubicBezTo>
                <a:cubicBezTo>
                  <a:pt x="554" y="406"/>
                  <a:pt x="554" y="406"/>
                  <a:pt x="554" y="406"/>
                </a:cubicBezTo>
                <a:cubicBezTo>
                  <a:pt x="555" y="406"/>
                  <a:pt x="556" y="406"/>
                  <a:pt x="556" y="406"/>
                </a:cubicBezTo>
                <a:cubicBezTo>
                  <a:pt x="557" y="406"/>
                  <a:pt x="557" y="406"/>
                  <a:pt x="557" y="406"/>
                </a:cubicBezTo>
                <a:cubicBezTo>
                  <a:pt x="557" y="407"/>
                  <a:pt x="556" y="407"/>
                  <a:pt x="556" y="407"/>
                </a:cubicBezTo>
                <a:cubicBezTo>
                  <a:pt x="556" y="408"/>
                  <a:pt x="556" y="408"/>
                  <a:pt x="556" y="408"/>
                </a:cubicBezTo>
                <a:cubicBezTo>
                  <a:pt x="556" y="408"/>
                  <a:pt x="556" y="408"/>
                  <a:pt x="557" y="408"/>
                </a:cubicBezTo>
                <a:cubicBezTo>
                  <a:pt x="557" y="408"/>
                  <a:pt x="557" y="408"/>
                  <a:pt x="557" y="408"/>
                </a:cubicBezTo>
                <a:cubicBezTo>
                  <a:pt x="557" y="409"/>
                  <a:pt x="559" y="409"/>
                  <a:pt x="560" y="409"/>
                </a:cubicBezTo>
                <a:cubicBezTo>
                  <a:pt x="560" y="410"/>
                  <a:pt x="560" y="410"/>
                  <a:pt x="560" y="410"/>
                </a:cubicBezTo>
                <a:cubicBezTo>
                  <a:pt x="560" y="410"/>
                  <a:pt x="559" y="410"/>
                  <a:pt x="559" y="410"/>
                </a:cubicBezTo>
                <a:cubicBezTo>
                  <a:pt x="559" y="410"/>
                  <a:pt x="559" y="410"/>
                  <a:pt x="559" y="410"/>
                </a:cubicBezTo>
                <a:cubicBezTo>
                  <a:pt x="559" y="411"/>
                  <a:pt x="560" y="411"/>
                  <a:pt x="560" y="412"/>
                </a:cubicBezTo>
                <a:cubicBezTo>
                  <a:pt x="560" y="412"/>
                  <a:pt x="560" y="412"/>
                  <a:pt x="559" y="413"/>
                </a:cubicBezTo>
                <a:cubicBezTo>
                  <a:pt x="558" y="413"/>
                  <a:pt x="558" y="412"/>
                  <a:pt x="557" y="412"/>
                </a:cubicBezTo>
                <a:cubicBezTo>
                  <a:pt x="557" y="411"/>
                  <a:pt x="557" y="412"/>
                  <a:pt x="556" y="412"/>
                </a:cubicBezTo>
                <a:cubicBezTo>
                  <a:pt x="556" y="411"/>
                  <a:pt x="556" y="412"/>
                  <a:pt x="556" y="411"/>
                </a:cubicBezTo>
                <a:cubicBezTo>
                  <a:pt x="557" y="411"/>
                  <a:pt x="557" y="411"/>
                  <a:pt x="558" y="411"/>
                </a:cubicBezTo>
                <a:cubicBezTo>
                  <a:pt x="558" y="411"/>
                  <a:pt x="557" y="411"/>
                  <a:pt x="558" y="411"/>
                </a:cubicBezTo>
                <a:cubicBezTo>
                  <a:pt x="558" y="410"/>
                  <a:pt x="558" y="410"/>
                  <a:pt x="558" y="410"/>
                </a:cubicBezTo>
                <a:cubicBezTo>
                  <a:pt x="557" y="410"/>
                  <a:pt x="557" y="410"/>
                  <a:pt x="556" y="410"/>
                </a:cubicBezTo>
                <a:cubicBezTo>
                  <a:pt x="556" y="410"/>
                  <a:pt x="556" y="411"/>
                  <a:pt x="555" y="411"/>
                </a:cubicBezTo>
                <a:cubicBezTo>
                  <a:pt x="555" y="411"/>
                  <a:pt x="555" y="411"/>
                  <a:pt x="555" y="411"/>
                </a:cubicBezTo>
                <a:cubicBezTo>
                  <a:pt x="555" y="411"/>
                  <a:pt x="555" y="410"/>
                  <a:pt x="554" y="410"/>
                </a:cubicBezTo>
                <a:cubicBezTo>
                  <a:pt x="554" y="411"/>
                  <a:pt x="554" y="411"/>
                  <a:pt x="554" y="412"/>
                </a:cubicBezTo>
                <a:cubicBezTo>
                  <a:pt x="554" y="412"/>
                  <a:pt x="553" y="412"/>
                  <a:pt x="552" y="411"/>
                </a:cubicBezTo>
                <a:cubicBezTo>
                  <a:pt x="552" y="412"/>
                  <a:pt x="552" y="412"/>
                  <a:pt x="552" y="412"/>
                </a:cubicBezTo>
                <a:cubicBezTo>
                  <a:pt x="552" y="413"/>
                  <a:pt x="553" y="414"/>
                  <a:pt x="554" y="414"/>
                </a:cubicBezTo>
                <a:cubicBezTo>
                  <a:pt x="556" y="415"/>
                  <a:pt x="559" y="415"/>
                  <a:pt x="561" y="417"/>
                </a:cubicBezTo>
                <a:cubicBezTo>
                  <a:pt x="561" y="417"/>
                  <a:pt x="561" y="417"/>
                  <a:pt x="561" y="416"/>
                </a:cubicBezTo>
                <a:cubicBezTo>
                  <a:pt x="561" y="415"/>
                  <a:pt x="561" y="414"/>
                  <a:pt x="562" y="414"/>
                </a:cubicBezTo>
                <a:cubicBezTo>
                  <a:pt x="561" y="413"/>
                  <a:pt x="561" y="413"/>
                  <a:pt x="561" y="413"/>
                </a:cubicBezTo>
                <a:cubicBezTo>
                  <a:pt x="561" y="412"/>
                  <a:pt x="561" y="412"/>
                  <a:pt x="561" y="412"/>
                </a:cubicBezTo>
                <a:cubicBezTo>
                  <a:pt x="562" y="411"/>
                  <a:pt x="563" y="413"/>
                  <a:pt x="563" y="414"/>
                </a:cubicBezTo>
                <a:cubicBezTo>
                  <a:pt x="563" y="414"/>
                  <a:pt x="563" y="414"/>
                  <a:pt x="563" y="414"/>
                </a:cubicBezTo>
                <a:cubicBezTo>
                  <a:pt x="564" y="414"/>
                  <a:pt x="564" y="414"/>
                  <a:pt x="564" y="414"/>
                </a:cubicBezTo>
                <a:cubicBezTo>
                  <a:pt x="565" y="414"/>
                  <a:pt x="565" y="414"/>
                  <a:pt x="565" y="415"/>
                </a:cubicBezTo>
                <a:cubicBezTo>
                  <a:pt x="566" y="415"/>
                  <a:pt x="566" y="415"/>
                  <a:pt x="566" y="415"/>
                </a:cubicBezTo>
                <a:cubicBezTo>
                  <a:pt x="566" y="415"/>
                  <a:pt x="566" y="415"/>
                  <a:pt x="566" y="415"/>
                </a:cubicBezTo>
                <a:cubicBezTo>
                  <a:pt x="566" y="416"/>
                  <a:pt x="566" y="416"/>
                  <a:pt x="566" y="416"/>
                </a:cubicBezTo>
                <a:cubicBezTo>
                  <a:pt x="566" y="416"/>
                  <a:pt x="566" y="416"/>
                  <a:pt x="566" y="416"/>
                </a:cubicBezTo>
                <a:cubicBezTo>
                  <a:pt x="566" y="416"/>
                  <a:pt x="566" y="416"/>
                  <a:pt x="566" y="416"/>
                </a:cubicBezTo>
                <a:cubicBezTo>
                  <a:pt x="566" y="416"/>
                  <a:pt x="566" y="416"/>
                  <a:pt x="566" y="416"/>
                </a:cubicBezTo>
                <a:cubicBezTo>
                  <a:pt x="565" y="416"/>
                  <a:pt x="565" y="416"/>
                  <a:pt x="565" y="416"/>
                </a:cubicBezTo>
                <a:cubicBezTo>
                  <a:pt x="565" y="417"/>
                  <a:pt x="566" y="417"/>
                  <a:pt x="565" y="418"/>
                </a:cubicBezTo>
                <a:cubicBezTo>
                  <a:pt x="565" y="419"/>
                  <a:pt x="567" y="420"/>
                  <a:pt x="568" y="421"/>
                </a:cubicBezTo>
                <a:cubicBezTo>
                  <a:pt x="568" y="421"/>
                  <a:pt x="568" y="422"/>
                  <a:pt x="569" y="422"/>
                </a:cubicBezTo>
                <a:cubicBezTo>
                  <a:pt x="570" y="422"/>
                  <a:pt x="570" y="422"/>
                  <a:pt x="570" y="422"/>
                </a:cubicBezTo>
                <a:cubicBezTo>
                  <a:pt x="570" y="423"/>
                  <a:pt x="570" y="423"/>
                  <a:pt x="570" y="423"/>
                </a:cubicBezTo>
                <a:cubicBezTo>
                  <a:pt x="570" y="423"/>
                  <a:pt x="570" y="423"/>
                  <a:pt x="570" y="423"/>
                </a:cubicBezTo>
                <a:cubicBezTo>
                  <a:pt x="570" y="423"/>
                  <a:pt x="570" y="423"/>
                  <a:pt x="570" y="422"/>
                </a:cubicBezTo>
                <a:cubicBezTo>
                  <a:pt x="571" y="422"/>
                  <a:pt x="571" y="422"/>
                  <a:pt x="571" y="422"/>
                </a:cubicBezTo>
                <a:cubicBezTo>
                  <a:pt x="571" y="423"/>
                  <a:pt x="571" y="423"/>
                  <a:pt x="571" y="423"/>
                </a:cubicBezTo>
                <a:cubicBezTo>
                  <a:pt x="571" y="423"/>
                  <a:pt x="571" y="423"/>
                  <a:pt x="571" y="423"/>
                </a:cubicBezTo>
                <a:cubicBezTo>
                  <a:pt x="571" y="423"/>
                  <a:pt x="571" y="424"/>
                  <a:pt x="571" y="424"/>
                </a:cubicBezTo>
                <a:cubicBezTo>
                  <a:pt x="571" y="424"/>
                  <a:pt x="571" y="424"/>
                  <a:pt x="571" y="424"/>
                </a:cubicBezTo>
                <a:cubicBezTo>
                  <a:pt x="571" y="424"/>
                  <a:pt x="572" y="424"/>
                  <a:pt x="572" y="423"/>
                </a:cubicBezTo>
                <a:cubicBezTo>
                  <a:pt x="572" y="423"/>
                  <a:pt x="573" y="424"/>
                  <a:pt x="573" y="424"/>
                </a:cubicBezTo>
                <a:cubicBezTo>
                  <a:pt x="574" y="424"/>
                  <a:pt x="574" y="425"/>
                  <a:pt x="574" y="426"/>
                </a:cubicBezTo>
                <a:cubicBezTo>
                  <a:pt x="575" y="426"/>
                  <a:pt x="576" y="426"/>
                  <a:pt x="575" y="425"/>
                </a:cubicBezTo>
                <a:cubicBezTo>
                  <a:pt x="576" y="425"/>
                  <a:pt x="576" y="425"/>
                  <a:pt x="577" y="425"/>
                </a:cubicBezTo>
                <a:cubicBezTo>
                  <a:pt x="577" y="426"/>
                  <a:pt x="577" y="427"/>
                  <a:pt x="577" y="427"/>
                </a:cubicBezTo>
                <a:cubicBezTo>
                  <a:pt x="577" y="427"/>
                  <a:pt x="577" y="428"/>
                  <a:pt x="576" y="428"/>
                </a:cubicBezTo>
                <a:cubicBezTo>
                  <a:pt x="576" y="429"/>
                  <a:pt x="577" y="431"/>
                  <a:pt x="577" y="432"/>
                </a:cubicBezTo>
                <a:cubicBezTo>
                  <a:pt x="577" y="432"/>
                  <a:pt x="577" y="431"/>
                  <a:pt x="578" y="431"/>
                </a:cubicBezTo>
                <a:cubicBezTo>
                  <a:pt x="578" y="432"/>
                  <a:pt x="578" y="432"/>
                  <a:pt x="579" y="432"/>
                </a:cubicBezTo>
                <a:cubicBezTo>
                  <a:pt x="579" y="433"/>
                  <a:pt x="579" y="433"/>
                  <a:pt x="579" y="434"/>
                </a:cubicBezTo>
                <a:cubicBezTo>
                  <a:pt x="579" y="434"/>
                  <a:pt x="580" y="435"/>
                  <a:pt x="580" y="436"/>
                </a:cubicBezTo>
                <a:cubicBezTo>
                  <a:pt x="580" y="436"/>
                  <a:pt x="580" y="437"/>
                  <a:pt x="580" y="437"/>
                </a:cubicBezTo>
                <a:cubicBezTo>
                  <a:pt x="580" y="437"/>
                  <a:pt x="580" y="437"/>
                  <a:pt x="580" y="437"/>
                </a:cubicBezTo>
                <a:cubicBezTo>
                  <a:pt x="580" y="437"/>
                  <a:pt x="580" y="437"/>
                  <a:pt x="581" y="437"/>
                </a:cubicBezTo>
                <a:cubicBezTo>
                  <a:pt x="581" y="436"/>
                  <a:pt x="581" y="436"/>
                  <a:pt x="580" y="435"/>
                </a:cubicBezTo>
                <a:cubicBezTo>
                  <a:pt x="580" y="435"/>
                  <a:pt x="580" y="435"/>
                  <a:pt x="580" y="435"/>
                </a:cubicBezTo>
                <a:cubicBezTo>
                  <a:pt x="581" y="435"/>
                  <a:pt x="581" y="435"/>
                  <a:pt x="582" y="435"/>
                </a:cubicBezTo>
                <a:cubicBezTo>
                  <a:pt x="581" y="437"/>
                  <a:pt x="581" y="438"/>
                  <a:pt x="581" y="440"/>
                </a:cubicBezTo>
                <a:cubicBezTo>
                  <a:pt x="580" y="440"/>
                  <a:pt x="580" y="440"/>
                  <a:pt x="580" y="440"/>
                </a:cubicBezTo>
                <a:cubicBezTo>
                  <a:pt x="580" y="440"/>
                  <a:pt x="580" y="440"/>
                  <a:pt x="580" y="440"/>
                </a:cubicBezTo>
                <a:cubicBezTo>
                  <a:pt x="580" y="441"/>
                  <a:pt x="580" y="440"/>
                  <a:pt x="581" y="441"/>
                </a:cubicBezTo>
                <a:cubicBezTo>
                  <a:pt x="581" y="441"/>
                  <a:pt x="580" y="442"/>
                  <a:pt x="580" y="442"/>
                </a:cubicBezTo>
                <a:cubicBezTo>
                  <a:pt x="582" y="444"/>
                  <a:pt x="581" y="446"/>
                  <a:pt x="581" y="449"/>
                </a:cubicBezTo>
                <a:cubicBezTo>
                  <a:pt x="581" y="449"/>
                  <a:pt x="581" y="449"/>
                  <a:pt x="581" y="449"/>
                </a:cubicBezTo>
                <a:cubicBezTo>
                  <a:pt x="582" y="451"/>
                  <a:pt x="582" y="454"/>
                  <a:pt x="581" y="455"/>
                </a:cubicBezTo>
                <a:cubicBezTo>
                  <a:pt x="581" y="456"/>
                  <a:pt x="581" y="455"/>
                  <a:pt x="581" y="456"/>
                </a:cubicBezTo>
                <a:cubicBezTo>
                  <a:pt x="582" y="457"/>
                  <a:pt x="581" y="457"/>
                  <a:pt x="582" y="457"/>
                </a:cubicBezTo>
                <a:cubicBezTo>
                  <a:pt x="582" y="457"/>
                  <a:pt x="582" y="457"/>
                  <a:pt x="582" y="457"/>
                </a:cubicBezTo>
                <a:cubicBezTo>
                  <a:pt x="582" y="457"/>
                  <a:pt x="582" y="457"/>
                  <a:pt x="582" y="457"/>
                </a:cubicBezTo>
                <a:cubicBezTo>
                  <a:pt x="582" y="457"/>
                  <a:pt x="582" y="457"/>
                  <a:pt x="582" y="457"/>
                </a:cubicBezTo>
                <a:cubicBezTo>
                  <a:pt x="582" y="456"/>
                  <a:pt x="581" y="455"/>
                  <a:pt x="582" y="454"/>
                </a:cubicBezTo>
                <a:cubicBezTo>
                  <a:pt x="582" y="454"/>
                  <a:pt x="583" y="454"/>
                  <a:pt x="583" y="454"/>
                </a:cubicBezTo>
                <a:cubicBezTo>
                  <a:pt x="583" y="455"/>
                  <a:pt x="583" y="455"/>
                  <a:pt x="582" y="456"/>
                </a:cubicBezTo>
                <a:cubicBezTo>
                  <a:pt x="583" y="456"/>
                  <a:pt x="583" y="456"/>
                  <a:pt x="583" y="456"/>
                </a:cubicBezTo>
                <a:cubicBezTo>
                  <a:pt x="583" y="456"/>
                  <a:pt x="583" y="456"/>
                  <a:pt x="583" y="456"/>
                </a:cubicBezTo>
                <a:cubicBezTo>
                  <a:pt x="583" y="456"/>
                  <a:pt x="584" y="458"/>
                  <a:pt x="583" y="458"/>
                </a:cubicBezTo>
                <a:cubicBezTo>
                  <a:pt x="583" y="459"/>
                  <a:pt x="582" y="459"/>
                  <a:pt x="581" y="460"/>
                </a:cubicBezTo>
                <a:cubicBezTo>
                  <a:pt x="581" y="460"/>
                  <a:pt x="582" y="460"/>
                  <a:pt x="582" y="461"/>
                </a:cubicBezTo>
                <a:cubicBezTo>
                  <a:pt x="581" y="462"/>
                  <a:pt x="580" y="465"/>
                  <a:pt x="581" y="467"/>
                </a:cubicBezTo>
                <a:cubicBezTo>
                  <a:pt x="581" y="467"/>
                  <a:pt x="581" y="467"/>
                  <a:pt x="581" y="467"/>
                </a:cubicBezTo>
                <a:cubicBezTo>
                  <a:pt x="580" y="467"/>
                  <a:pt x="580" y="467"/>
                  <a:pt x="580" y="467"/>
                </a:cubicBezTo>
                <a:cubicBezTo>
                  <a:pt x="580" y="467"/>
                  <a:pt x="580" y="467"/>
                  <a:pt x="580" y="466"/>
                </a:cubicBezTo>
                <a:cubicBezTo>
                  <a:pt x="580" y="466"/>
                  <a:pt x="580" y="466"/>
                  <a:pt x="579" y="466"/>
                </a:cubicBezTo>
                <a:cubicBezTo>
                  <a:pt x="579" y="466"/>
                  <a:pt x="579" y="466"/>
                  <a:pt x="579" y="466"/>
                </a:cubicBezTo>
                <a:cubicBezTo>
                  <a:pt x="579" y="467"/>
                  <a:pt x="579" y="467"/>
                  <a:pt x="579" y="468"/>
                </a:cubicBezTo>
                <a:cubicBezTo>
                  <a:pt x="580" y="468"/>
                  <a:pt x="580" y="468"/>
                  <a:pt x="581" y="468"/>
                </a:cubicBezTo>
                <a:cubicBezTo>
                  <a:pt x="581" y="468"/>
                  <a:pt x="581" y="468"/>
                  <a:pt x="581" y="468"/>
                </a:cubicBezTo>
                <a:cubicBezTo>
                  <a:pt x="581" y="469"/>
                  <a:pt x="580" y="469"/>
                  <a:pt x="580" y="469"/>
                </a:cubicBezTo>
                <a:cubicBezTo>
                  <a:pt x="580" y="470"/>
                  <a:pt x="580" y="470"/>
                  <a:pt x="580" y="471"/>
                </a:cubicBezTo>
                <a:cubicBezTo>
                  <a:pt x="580" y="471"/>
                  <a:pt x="580" y="471"/>
                  <a:pt x="580" y="471"/>
                </a:cubicBezTo>
                <a:cubicBezTo>
                  <a:pt x="580" y="471"/>
                  <a:pt x="579" y="471"/>
                  <a:pt x="579" y="470"/>
                </a:cubicBezTo>
                <a:cubicBezTo>
                  <a:pt x="579" y="470"/>
                  <a:pt x="579" y="470"/>
                  <a:pt x="579" y="469"/>
                </a:cubicBezTo>
                <a:cubicBezTo>
                  <a:pt x="579" y="469"/>
                  <a:pt x="579" y="469"/>
                  <a:pt x="579" y="469"/>
                </a:cubicBezTo>
                <a:cubicBezTo>
                  <a:pt x="578" y="470"/>
                  <a:pt x="578" y="470"/>
                  <a:pt x="578" y="471"/>
                </a:cubicBezTo>
                <a:cubicBezTo>
                  <a:pt x="578" y="471"/>
                  <a:pt x="578" y="471"/>
                  <a:pt x="578" y="471"/>
                </a:cubicBezTo>
                <a:cubicBezTo>
                  <a:pt x="578" y="471"/>
                  <a:pt x="578" y="470"/>
                  <a:pt x="578" y="470"/>
                </a:cubicBezTo>
                <a:cubicBezTo>
                  <a:pt x="578" y="470"/>
                  <a:pt x="578" y="470"/>
                  <a:pt x="578" y="470"/>
                </a:cubicBezTo>
                <a:cubicBezTo>
                  <a:pt x="578" y="471"/>
                  <a:pt x="578" y="472"/>
                  <a:pt x="577" y="473"/>
                </a:cubicBezTo>
                <a:cubicBezTo>
                  <a:pt x="577" y="473"/>
                  <a:pt x="577" y="473"/>
                  <a:pt x="577" y="473"/>
                </a:cubicBezTo>
                <a:cubicBezTo>
                  <a:pt x="577" y="474"/>
                  <a:pt x="577" y="474"/>
                  <a:pt x="577" y="474"/>
                </a:cubicBezTo>
                <a:cubicBezTo>
                  <a:pt x="577" y="474"/>
                  <a:pt x="577" y="474"/>
                  <a:pt x="577" y="474"/>
                </a:cubicBezTo>
                <a:cubicBezTo>
                  <a:pt x="577" y="474"/>
                  <a:pt x="577" y="474"/>
                  <a:pt x="577" y="474"/>
                </a:cubicBezTo>
                <a:cubicBezTo>
                  <a:pt x="578" y="474"/>
                  <a:pt x="578" y="473"/>
                  <a:pt x="579" y="473"/>
                </a:cubicBezTo>
                <a:cubicBezTo>
                  <a:pt x="579" y="473"/>
                  <a:pt x="579" y="473"/>
                  <a:pt x="579" y="473"/>
                </a:cubicBezTo>
                <a:cubicBezTo>
                  <a:pt x="579" y="474"/>
                  <a:pt x="578" y="474"/>
                  <a:pt x="578" y="474"/>
                </a:cubicBezTo>
                <a:cubicBezTo>
                  <a:pt x="578" y="475"/>
                  <a:pt x="578" y="475"/>
                  <a:pt x="578" y="475"/>
                </a:cubicBezTo>
                <a:cubicBezTo>
                  <a:pt x="578" y="475"/>
                  <a:pt x="577" y="476"/>
                  <a:pt x="577" y="476"/>
                </a:cubicBezTo>
                <a:cubicBezTo>
                  <a:pt x="577" y="476"/>
                  <a:pt x="577" y="476"/>
                  <a:pt x="577" y="476"/>
                </a:cubicBezTo>
                <a:cubicBezTo>
                  <a:pt x="578" y="476"/>
                  <a:pt x="578" y="476"/>
                  <a:pt x="578" y="475"/>
                </a:cubicBezTo>
                <a:cubicBezTo>
                  <a:pt x="578" y="475"/>
                  <a:pt x="578" y="475"/>
                  <a:pt x="578" y="475"/>
                </a:cubicBezTo>
                <a:cubicBezTo>
                  <a:pt x="578" y="476"/>
                  <a:pt x="578" y="475"/>
                  <a:pt x="578" y="476"/>
                </a:cubicBezTo>
                <a:cubicBezTo>
                  <a:pt x="578" y="477"/>
                  <a:pt x="578" y="479"/>
                  <a:pt x="577" y="481"/>
                </a:cubicBezTo>
                <a:cubicBezTo>
                  <a:pt x="577" y="481"/>
                  <a:pt x="577" y="481"/>
                  <a:pt x="576" y="481"/>
                </a:cubicBezTo>
                <a:cubicBezTo>
                  <a:pt x="576" y="481"/>
                  <a:pt x="576" y="481"/>
                  <a:pt x="575" y="481"/>
                </a:cubicBezTo>
                <a:cubicBezTo>
                  <a:pt x="576" y="481"/>
                  <a:pt x="576" y="481"/>
                  <a:pt x="576" y="482"/>
                </a:cubicBezTo>
                <a:cubicBezTo>
                  <a:pt x="576" y="482"/>
                  <a:pt x="576" y="482"/>
                  <a:pt x="576" y="482"/>
                </a:cubicBezTo>
                <a:cubicBezTo>
                  <a:pt x="576" y="482"/>
                  <a:pt x="575" y="483"/>
                  <a:pt x="575" y="484"/>
                </a:cubicBezTo>
                <a:cubicBezTo>
                  <a:pt x="575" y="485"/>
                  <a:pt x="575" y="485"/>
                  <a:pt x="575" y="485"/>
                </a:cubicBezTo>
                <a:cubicBezTo>
                  <a:pt x="575" y="485"/>
                  <a:pt x="574" y="485"/>
                  <a:pt x="574" y="486"/>
                </a:cubicBezTo>
                <a:cubicBezTo>
                  <a:pt x="573" y="486"/>
                  <a:pt x="574" y="486"/>
                  <a:pt x="573" y="487"/>
                </a:cubicBezTo>
                <a:cubicBezTo>
                  <a:pt x="573" y="487"/>
                  <a:pt x="573" y="487"/>
                  <a:pt x="573" y="486"/>
                </a:cubicBezTo>
                <a:cubicBezTo>
                  <a:pt x="573" y="487"/>
                  <a:pt x="572" y="487"/>
                  <a:pt x="572" y="487"/>
                </a:cubicBezTo>
                <a:cubicBezTo>
                  <a:pt x="572" y="487"/>
                  <a:pt x="572" y="488"/>
                  <a:pt x="572" y="488"/>
                </a:cubicBezTo>
                <a:cubicBezTo>
                  <a:pt x="572" y="488"/>
                  <a:pt x="571" y="488"/>
                  <a:pt x="571" y="489"/>
                </a:cubicBezTo>
                <a:cubicBezTo>
                  <a:pt x="571" y="489"/>
                  <a:pt x="571" y="489"/>
                  <a:pt x="571" y="489"/>
                </a:cubicBezTo>
                <a:cubicBezTo>
                  <a:pt x="570" y="489"/>
                  <a:pt x="570" y="489"/>
                  <a:pt x="570" y="488"/>
                </a:cubicBezTo>
                <a:cubicBezTo>
                  <a:pt x="570" y="488"/>
                  <a:pt x="571" y="487"/>
                  <a:pt x="571" y="486"/>
                </a:cubicBezTo>
                <a:cubicBezTo>
                  <a:pt x="570" y="486"/>
                  <a:pt x="570" y="486"/>
                  <a:pt x="570" y="486"/>
                </a:cubicBezTo>
                <a:cubicBezTo>
                  <a:pt x="570" y="487"/>
                  <a:pt x="570" y="487"/>
                  <a:pt x="570" y="487"/>
                </a:cubicBezTo>
                <a:cubicBezTo>
                  <a:pt x="570" y="487"/>
                  <a:pt x="570" y="487"/>
                  <a:pt x="570" y="487"/>
                </a:cubicBezTo>
                <a:cubicBezTo>
                  <a:pt x="569" y="487"/>
                  <a:pt x="569" y="487"/>
                  <a:pt x="569" y="487"/>
                </a:cubicBezTo>
                <a:cubicBezTo>
                  <a:pt x="569" y="487"/>
                  <a:pt x="567" y="489"/>
                  <a:pt x="568" y="490"/>
                </a:cubicBezTo>
                <a:cubicBezTo>
                  <a:pt x="568" y="490"/>
                  <a:pt x="567" y="490"/>
                  <a:pt x="567" y="490"/>
                </a:cubicBezTo>
                <a:cubicBezTo>
                  <a:pt x="567" y="491"/>
                  <a:pt x="567" y="491"/>
                  <a:pt x="567" y="491"/>
                </a:cubicBezTo>
                <a:cubicBezTo>
                  <a:pt x="567" y="492"/>
                  <a:pt x="567" y="492"/>
                  <a:pt x="567" y="492"/>
                </a:cubicBezTo>
                <a:cubicBezTo>
                  <a:pt x="567" y="492"/>
                  <a:pt x="567" y="492"/>
                  <a:pt x="566" y="492"/>
                </a:cubicBezTo>
                <a:cubicBezTo>
                  <a:pt x="566" y="492"/>
                  <a:pt x="566" y="492"/>
                  <a:pt x="566" y="492"/>
                </a:cubicBezTo>
                <a:cubicBezTo>
                  <a:pt x="566" y="493"/>
                  <a:pt x="566" y="492"/>
                  <a:pt x="565" y="492"/>
                </a:cubicBezTo>
                <a:cubicBezTo>
                  <a:pt x="565" y="493"/>
                  <a:pt x="565" y="493"/>
                  <a:pt x="565" y="493"/>
                </a:cubicBezTo>
                <a:cubicBezTo>
                  <a:pt x="565" y="494"/>
                  <a:pt x="564" y="495"/>
                  <a:pt x="564" y="495"/>
                </a:cubicBezTo>
                <a:cubicBezTo>
                  <a:pt x="564" y="495"/>
                  <a:pt x="564" y="495"/>
                  <a:pt x="564" y="495"/>
                </a:cubicBezTo>
                <a:cubicBezTo>
                  <a:pt x="563" y="495"/>
                  <a:pt x="563" y="495"/>
                  <a:pt x="563" y="495"/>
                </a:cubicBezTo>
                <a:cubicBezTo>
                  <a:pt x="563" y="496"/>
                  <a:pt x="564" y="496"/>
                  <a:pt x="564" y="497"/>
                </a:cubicBezTo>
                <a:cubicBezTo>
                  <a:pt x="563" y="497"/>
                  <a:pt x="563" y="497"/>
                  <a:pt x="563" y="498"/>
                </a:cubicBezTo>
                <a:cubicBezTo>
                  <a:pt x="563" y="498"/>
                  <a:pt x="563" y="499"/>
                  <a:pt x="562" y="500"/>
                </a:cubicBezTo>
                <a:cubicBezTo>
                  <a:pt x="562" y="500"/>
                  <a:pt x="562" y="500"/>
                  <a:pt x="561" y="500"/>
                </a:cubicBezTo>
                <a:cubicBezTo>
                  <a:pt x="561" y="499"/>
                  <a:pt x="561" y="499"/>
                  <a:pt x="561" y="498"/>
                </a:cubicBezTo>
                <a:cubicBezTo>
                  <a:pt x="559" y="499"/>
                  <a:pt x="559" y="499"/>
                  <a:pt x="558" y="500"/>
                </a:cubicBezTo>
                <a:cubicBezTo>
                  <a:pt x="558" y="500"/>
                  <a:pt x="558" y="500"/>
                  <a:pt x="558" y="501"/>
                </a:cubicBezTo>
                <a:cubicBezTo>
                  <a:pt x="559" y="501"/>
                  <a:pt x="560" y="500"/>
                  <a:pt x="560" y="500"/>
                </a:cubicBezTo>
                <a:cubicBezTo>
                  <a:pt x="560" y="500"/>
                  <a:pt x="560" y="500"/>
                  <a:pt x="560" y="499"/>
                </a:cubicBezTo>
                <a:cubicBezTo>
                  <a:pt x="560" y="499"/>
                  <a:pt x="560" y="499"/>
                  <a:pt x="560" y="499"/>
                </a:cubicBezTo>
                <a:cubicBezTo>
                  <a:pt x="561" y="500"/>
                  <a:pt x="561" y="500"/>
                  <a:pt x="561" y="501"/>
                </a:cubicBezTo>
                <a:cubicBezTo>
                  <a:pt x="559" y="501"/>
                  <a:pt x="559" y="502"/>
                  <a:pt x="558" y="502"/>
                </a:cubicBezTo>
                <a:cubicBezTo>
                  <a:pt x="558" y="501"/>
                  <a:pt x="558" y="501"/>
                  <a:pt x="558" y="501"/>
                </a:cubicBezTo>
                <a:cubicBezTo>
                  <a:pt x="556" y="501"/>
                  <a:pt x="554" y="504"/>
                  <a:pt x="553" y="504"/>
                </a:cubicBezTo>
                <a:cubicBezTo>
                  <a:pt x="553" y="505"/>
                  <a:pt x="553" y="504"/>
                  <a:pt x="553" y="505"/>
                </a:cubicBezTo>
                <a:cubicBezTo>
                  <a:pt x="553" y="505"/>
                  <a:pt x="554" y="504"/>
                  <a:pt x="554" y="504"/>
                </a:cubicBezTo>
                <a:cubicBezTo>
                  <a:pt x="555" y="504"/>
                  <a:pt x="555" y="504"/>
                  <a:pt x="555" y="504"/>
                </a:cubicBezTo>
                <a:cubicBezTo>
                  <a:pt x="555" y="505"/>
                  <a:pt x="554" y="505"/>
                  <a:pt x="554" y="506"/>
                </a:cubicBezTo>
                <a:cubicBezTo>
                  <a:pt x="554" y="506"/>
                  <a:pt x="554" y="505"/>
                  <a:pt x="553" y="505"/>
                </a:cubicBezTo>
                <a:cubicBezTo>
                  <a:pt x="553" y="506"/>
                  <a:pt x="553" y="506"/>
                  <a:pt x="553" y="506"/>
                </a:cubicBezTo>
                <a:cubicBezTo>
                  <a:pt x="553" y="506"/>
                  <a:pt x="553" y="506"/>
                  <a:pt x="553" y="506"/>
                </a:cubicBezTo>
                <a:cubicBezTo>
                  <a:pt x="553" y="506"/>
                  <a:pt x="553" y="506"/>
                  <a:pt x="553" y="506"/>
                </a:cubicBezTo>
                <a:cubicBezTo>
                  <a:pt x="553" y="507"/>
                  <a:pt x="553" y="507"/>
                  <a:pt x="553" y="507"/>
                </a:cubicBezTo>
                <a:cubicBezTo>
                  <a:pt x="553" y="508"/>
                  <a:pt x="552" y="508"/>
                  <a:pt x="552" y="509"/>
                </a:cubicBezTo>
                <a:cubicBezTo>
                  <a:pt x="551" y="509"/>
                  <a:pt x="551" y="509"/>
                  <a:pt x="550" y="508"/>
                </a:cubicBezTo>
                <a:cubicBezTo>
                  <a:pt x="550" y="509"/>
                  <a:pt x="550" y="509"/>
                  <a:pt x="550" y="509"/>
                </a:cubicBezTo>
                <a:cubicBezTo>
                  <a:pt x="549" y="509"/>
                  <a:pt x="549" y="509"/>
                  <a:pt x="549" y="509"/>
                </a:cubicBezTo>
                <a:cubicBezTo>
                  <a:pt x="549" y="510"/>
                  <a:pt x="549" y="510"/>
                  <a:pt x="549" y="510"/>
                </a:cubicBezTo>
                <a:cubicBezTo>
                  <a:pt x="548" y="510"/>
                  <a:pt x="548" y="510"/>
                  <a:pt x="547" y="511"/>
                </a:cubicBezTo>
                <a:cubicBezTo>
                  <a:pt x="547" y="511"/>
                  <a:pt x="547" y="510"/>
                  <a:pt x="546" y="510"/>
                </a:cubicBezTo>
                <a:cubicBezTo>
                  <a:pt x="546" y="511"/>
                  <a:pt x="546" y="511"/>
                  <a:pt x="546" y="512"/>
                </a:cubicBezTo>
                <a:cubicBezTo>
                  <a:pt x="546" y="511"/>
                  <a:pt x="546" y="512"/>
                  <a:pt x="546" y="511"/>
                </a:cubicBezTo>
                <a:cubicBezTo>
                  <a:pt x="545" y="511"/>
                  <a:pt x="543" y="512"/>
                  <a:pt x="543" y="513"/>
                </a:cubicBezTo>
                <a:cubicBezTo>
                  <a:pt x="543" y="513"/>
                  <a:pt x="543" y="513"/>
                  <a:pt x="543" y="513"/>
                </a:cubicBezTo>
                <a:cubicBezTo>
                  <a:pt x="543" y="514"/>
                  <a:pt x="543" y="514"/>
                  <a:pt x="543" y="514"/>
                </a:cubicBezTo>
                <a:cubicBezTo>
                  <a:pt x="543" y="516"/>
                  <a:pt x="542" y="515"/>
                  <a:pt x="542" y="515"/>
                </a:cubicBezTo>
                <a:cubicBezTo>
                  <a:pt x="542" y="516"/>
                  <a:pt x="542" y="516"/>
                  <a:pt x="542" y="516"/>
                </a:cubicBezTo>
                <a:cubicBezTo>
                  <a:pt x="542" y="516"/>
                  <a:pt x="541" y="516"/>
                  <a:pt x="541" y="516"/>
                </a:cubicBezTo>
                <a:cubicBezTo>
                  <a:pt x="541" y="517"/>
                  <a:pt x="541" y="517"/>
                  <a:pt x="540" y="518"/>
                </a:cubicBezTo>
                <a:cubicBezTo>
                  <a:pt x="540" y="518"/>
                  <a:pt x="540" y="518"/>
                  <a:pt x="540" y="518"/>
                </a:cubicBezTo>
                <a:cubicBezTo>
                  <a:pt x="540" y="518"/>
                  <a:pt x="539" y="518"/>
                  <a:pt x="539" y="518"/>
                </a:cubicBezTo>
                <a:cubicBezTo>
                  <a:pt x="539" y="518"/>
                  <a:pt x="539" y="519"/>
                  <a:pt x="539" y="519"/>
                </a:cubicBezTo>
                <a:cubicBezTo>
                  <a:pt x="539" y="519"/>
                  <a:pt x="539" y="519"/>
                  <a:pt x="539" y="519"/>
                </a:cubicBezTo>
                <a:cubicBezTo>
                  <a:pt x="538" y="519"/>
                  <a:pt x="538" y="519"/>
                  <a:pt x="538" y="518"/>
                </a:cubicBezTo>
                <a:cubicBezTo>
                  <a:pt x="538" y="518"/>
                  <a:pt x="538" y="518"/>
                  <a:pt x="538" y="518"/>
                </a:cubicBezTo>
                <a:cubicBezTo>
                  <a:pt x="538" y="519"/>
                  <a:pt x="538" y="519"/>
                  <a:pt x="538" y="519"/>
                </a:cubicBezTo>
                <a:cubicBezTo>
                  <a:pt x="537" y="519"/>
                  <a:pt x="537" y="520"/>
                  <a:pt x="537" y="520"/>
                </a:cubicBezTo>
                <a:cubicBezTo>
                  <a:pt x="536" y="520"/>
                  <a:pt x="536" y="520"/>
                  <a:pt x="536" y="520"/>
                </a:cubicBezTo>
                <a:cubicBezTo>
                  <a:pt x="535" y="520"/>
                  <a:pt x="535" y="520"/>
                  <a:pt x="535" y="520"/>
                </a:cubicBezTo>
                <a:cubicBezTo>
                  <a:pt x="534" y="520"/>
                  <a:pt x="534" y="520"/>
                  <a:pt x="534" y="520"/>
                </a:cubicBezTo>
                <a:cubicBezTo>
                  <a:pt x="534" y="520"/>
                  <a:pt x="534" y="520"/>
                  <a:pt x="534" y="520"/>
                </a:cubicBezTo>
                <a:cubicBezTo>
                  <a:pt x="534" y="520"/>
                  <a:pt x="534" y="521"/>
                  <a:pt x="534" y="521"/>
                </a:cubicBezTo>
                <a:cubicBezTo>
                  <a:pt x="534" y="522"/>
                  <a:pt x="533" y="522"/>
                  <a:pt x="532" y="522"/>
                </a:cubicBezTo>
                <a:cubicBezTo>
                  <a:pt x="532" y="523"/>
                  <a:pt x="532" y="523"/>
                  <a:pt x="532" y="523"/>
                </a:cubicBezTo>
                <a:cubicBezTo>
                  <a:pt x="531" y="523"/>
                  <a:pt x="531" y="524"/>
                  <a:pt x="530" y="524"/>
                </a:cubicBezTo>
                <a:cubicBezTo>
                  <a:pt x="530" y="524"/>
                  <a:pt x="529" y="524"/>
                  <a:pt x="529" y="524"/>
                </a:cubicBezTo>
                <a:cubicBezTo>
                  <a:pt x="528" y="524"/>
                  <a:pt x="528" y="525"/>
                  <a:pt x="528" y="525"/>
                </a:cubicBezTo>
                <a:cubicBezTo>
                  <a:pt x="527" y="526"/>
                  <a:pt x="527" y="526"/>
                  <a:pt x="526" y="526"/>
                </a:cubicBezTo>
                <a:cubicBezTo>
                  <a:pt x="526" y="526"/>
                  <a:pt x="526" y="527"/>
                  <a:pt x="525" y="527"/>
                </a:cubicBezTo>
                <a:cubicBezTo>
                  <a:pt x="525" y="527"/>
                  <a:pt x="525" y="527"/>
                  <a:pt x="525" y="527"/>
                </a:cubicBezTo>
                <a:cubicBezTo>
                  <a:pt x="524" y="527"/>
                  <a:pt x="524" y="528"/>
                  <a:pt x="524" y="528"/>
                </a:cubicBezTo>
                <a:cubicBezTo>
                  <a:pt x="524" y="528"/>
                  <a:pt x="522" y="528"/>
                  <a:pt x="522" y="528"/>
                </a:cubicBezTo>
                <a:cubicBezTo>
                  <a:pt x="521" y="528"/>
                  <a:pt x="521" y="529"/>
                  <a:pt x="521" y="529"/>
                </a:cubicBezTo>
                <a:cubicBezTo>
                  <a:pt x="521" y="529"/>
                  <a:pt x="520" y="529"/>
                  <a:pt x="520" y="529"/>
                </a:cubicBezTo>
                <a:cubicBezTo>
                  <a:pt x="520" y="529"/>
                  <a:pt x="519" y="530"/>
                  <a:pt x="519" y="530"/>
                </a:cubicBezTo>
                <a:cubicBezTo>
                  <a:pt x="519" y="530"/>
                  <a:pt x="519" y="530"/>
                  <a:pt x="519" y="530"/>
                </a:cubicBezTo>
                <a:cubicBezTo>
                  <a:pt x="519" y="531"/>
                  <a:pt x="519" y="531"/>
                  <a:pt x="519" y="531"/>
                </a:cubicBezTo>
                <a:cubicBezTo>
                  <a:pt x="518" y="531"/>
                  <a:pt x="518" y="531"/>
                  <a:pt x="518" y="532"/>
                </a:cubicBezTo>
                <a:cubicBezTo>
                  <a:pt x="518" y="532"/>
                  <a:pt x="518" y="532"/>
                  <a:pt x="518" y="532"/>
                </a:cubicBezTo>
                <a:cubicBezTo>
                  <a:pt x="517" y="532"/>
                  <a:pt x="517" y="532"/>
                  <a:pt x="517" y="532"/>
                </a:cubicBezTo>
                <a:cubicBezTo>
                  <a:pt x="516" y="532"/>
                  <a:pt x="516" y="533"/>
                  <a:pt x="515" y="533"/>
                </a:cubicBezTo>
                <a:cubicBezTo>
                  <a:pt x="515" y="533"/>
                  <a:pt x="514" y="533"/>
                  <a:pt x="514" y="532"/>
                </a:cubicBezTo>
                <a:cubicBezTo>
                  <a:pt x="513" y="532"/>
                  <a:pt x="513" y="534"/>
                  <a:pt x="513" y="534"/>
                </a:cubicBezTo>
                <a:cubicBezTo>
                  <a:pt x="512" y="534"/>
                  <a:pt x="512" y="534"/>
                  <a:pt x="512" y="534"/>
                </a:cubicBezTo>
                <a:cubicBezTo>
                  <a:pt x="512" y="534"/>
                  <a:pt x="512" y="534"/>
                  <a:pt x="511" y="534"/>
                </a:cubicBezTo>
                <a:cubicBezTo>
                  <a:pt x="511" y="534"/>
                  <a:pt x="511" y="534"/>
                  <a:pt x="511" y="534"/>
                </a:cubicBezTo>
                <a:cubicBezTo>
                  <a:pt x="512" y="534"/>
                  <a:pt x="512" y="534"/>
                  <a:pt x="512" y="533"/>
                </a:cubicBezTo>
                <a:cubicBezTo>
                  <a:pt x="512" y="533"/>
                  <a:pt x="512" y="533"/>
                  <a:pt x="512" y="533"/>
                </a:cubicBezTo>
                <a:cubicBezTo>
                  <a:pt x="512" y="533"/>
                  <a:pt x="512" y="533"/>
                  <a:pt x="512" y="533"/>
                </a:cubicBezTo>
                <a:cubicBezTo>
                  <a:pt x="512" y="533"/>
                  <a:pt x="512" y="533"/>
                  <a:pt x="511" y="533"/>
                </a:cubicBezTo>
                <a:cubicBezTo>
                  <a:pt x="511" y="533"/>
                  <a:pt x="511" y="533"/>
                  <a:pt x="510" y="534"/>
                </a:cubicBezTo>
                <a:cubicBezTo>
                  <a:pt x="509" y="534"/>
                  <a:pt x="509" y="534"/>
                  <a:pt x="509" y="535"/>
                </a:cubicBezTo>
                <a:cubicBezTo>
                  <a:pt x="508" y="535"/>
                  <a:pt x="509" y="535"/>
                  <a:pt x="508" y="534"/>
                </a:cubicBezTo>
                <a:cubicBezTo>
                  <a:pt x="508" y="534"/>
                  <a:pt x="507" y="535"/>
                  <a:pt x="507" y="535"/>
                </a:cubicBezTo>
                <a:cubicBezTo>
                  <a:pt x="505" y="534"/>
                  <a:pt x="503" y="537"/>
                  <a:pt x="501" y="538"/>
                </a:cubicBezTo>
                <a:cubicBezTo>
                  <a:pt x="501" y="538"/>
                  <a:pt x="501" y="538"/>
                  <a:pt x="501" y="538"/>
                </a:cubicBezTo>
                <a:cubicBezTo>
                  <a:pt x="501" y="538"/>
                  <a:pt x="501" y="537"/>
                  <a:pt x="501" y="537"/>
                </a:cubicBezTo>
                <a:cubicBezTo>
                  <a:pt x="500" y="537"/>
                  <a:pt x="499" y="538"/>
                  <a:pt x="499" y="538"/>
                </a:cubicBezTo>
                <a:cubicBezTo>
                  <a:pt x="498" y="538"/>
                  <a:pt x="498" y="539"/>
                  <a:pt x="497" y="539"/>
                </a:cubicBezTo>
                <a:cubicBezTo>
                  <a:pt x="497" y="539"/>
                  <a:pt x="497" y="539"/>
                  <a:pt x="496" y="539"/>
                </a:cubicBezTo>
                <a:cubicBezTo>
                  <a:pt x="494" y="540"/>
                  <a:pt x="495" y="541"/>
                  <a:pt x="493" y="540"/>
                </a:cubicBezTo>
                <a:cubicBezTo>
                  <a:pt x="493" y="540"/>
                  <a:pt x="493" y="540"/>
                  <a:pt x="492" y="540"/>
                </a:cubicBezTo>
                <a:cubicBezTo>
                  <a:pt x="493" y="541"/>
                  <a:pt x="493" y="541"/>
                  <a:pt x="493" y="541"/>
                </a:cubicBezTo>
                <a:cubicBezTo>
                  <a:pt x="493" y="541"/>
                  <a:pt x="493" y="541"/>
                  <a:pt x="493" y="541"/>
                </a:cubicBezTo>
                <a:cubicBezTo>
                  <a:pt x="493" y="541"/>
                  <a:pt x="493" y="541"/>
                  <a:pt x="492" y="541"/>
                </a:cubicBezTo>
                <a:cubicBezTo>
                  <a:pt x="492" y="541"/>
                  <a:pt x="492" y="541"/>
                  <a:pt x="492" y="540"/>
                </a:cubicBezTo>
                <a:cubicBezTo>
                  <a:pt x="491" y="541"/>
                  <a:pt x="490" y="541"/>
                  <a:pt x="490" y="542"/>
                </a:cubicBezTo>
                <a:cubicBezTo>
                  <a:pt x="489" y="542"/>
                  <a:pt x="490" y="541"/>
                  <a:pt x="489" y="541"/>
                </a:cubicBezTo>
                <a:cubicBezTo>
                  <a:pt x="489" y="542"/>
                  <a:pt x="489" y="542"/>
                  <a:pt x="488" y="542"/>
                </a:cubicBezTo>
                <a:cubicBezTo>
                  <a:pt x="488" y="543"/>
                  <a:pt x="487" y="543"/>
                  <a:pt x="486" y="543"/>
                </a:cubicBezTo>
                <a:cubicBezTo>
                  <a:pt x="486" y="544"/>
                  <a:pt x="486" y="544"/>
                  <a:pt x="486" y="544"/>
                </a:cubicBezTo>
                <a:cubicBezTo>
                  <a:pt x="486" y="544"/>
                  <a:pt x="485" y="544"/>
                  <a:pt x="485" y="544"/>
                </a:cubicBezTo>
                <a:cubicBezTo>
                  <a:pt x="485" y="544"/>
                  <a:pt x="485" y="544"/>
                  <a:pt x="484" y="544"/>
                </a:cubicBezTo>
                <a:cubicBezTo>
                  <a:pt x="484" y="544"/>
                  <a:pt x="484" y="544"/>
                  <a:pt x="484" y="544"/>
                </a:cubicBezTo>
                <a:cubicBezTo>
                  <a:pt x="483" y="545"/>
                  <a:pt x="483" y="544"/>
                  <a:pt x="483" y="545"/>
                </a:cubicBezTo>
                <a:cubicBezTo>
                  <a:pt x="482" y="545"/>
                  <a:pt x="482" y="545"/>
                  <a:pt x="482" y="545"/>
                </a:cubicBezTo>
                <a:cubicBezTo>
                  <a:pt x="481" y="546"/>
                  <a:pt x="481" y="546"/>
                  <a:pt x="481" y="546"/>
                </a:cubicBezTo>
                <a:cubicBezTo>
                  <a:pt x="481" y="546"/>
                  <a:pt x="481" y="546"/>
                  <a:pt x="480" y="546"/>
                </a:cubicBezTo>
                <a:cubicBezTo>
                  <a:pt x="480" y="546"/>
                  <a:pt x="478" y="547"/>
                  <a:pt x="478" y="547"/>
                </a:cubicBezTo>
                <a:cubicBezTo>
                  <a:pt x="478" y="547"/>
                  <a:pt x="478" y="546"/>
                  <a:pt x="477" y="546"/>
                </a:cubicBezTo>
                <a:cubicBezTo>
                  <a:pt x="477" y="547"/>
                  <a:pt x="476" y="548"/>
                  <a:pt x="475" y="548"/>
                </a:cubicBezTo>
                <a:cubicBezTo>
                  <a:pt x="474" y="548"/>
                  <a:pt x="473" y="548"/>
                  <a:pt x="472" y="549"/>
                </a:cubicBezTo>
                <a:cubicBezTo>
                  <a:pt x="471" y="549"/>
                  <a:pt x="470" y="551"/>
                  <a:pt x="469" y="552"/>
                </a:cubicBezTo>
                <a:cubicBezTo>
                  <a:pt x="469" y="552"/>
                  <a:pt x="469" y="552"/>
                  <a:pt x="468" y="551"/>
                </a:cubicBezTo>
                <a:cubicBezTo>
                  <a:pt x="467" y="551"/>
                  <a:pt x="466" y="552"/>
                  <a:pt x="465" y="552"/>
                </a:cubicBezTo>
                <a:cubicBezTo>
                  <a:pt x="465" y="552"/>
                  <a:pt x="465" y="553"/>
                  <a:pt x="464" y="553"/>
                </a:cubicBezTo>
                <a:cubicBezTo>
                  <a:pt x="464" y="553"/>
                  <a:pt x="463" y="553"/>
                  <a:pt x="463" y="553"/>
                </a:cubicBezTo>
                <a:cubicBezTo>
                  <a:pt x="463" y="553"/>
                  <a:pt x="463" y="553"/>
                  <a:pt x="463" y="553"/>
                </a:cubicBezTo>
                <a:cubicBezTo>
                  <a:pt x="463" y="553"/>
                  <a:pt x="462" y="553"/>
                  <a:pt x="462" y="553"/>
                </a:cubicBezTo>
                <a:cubicBezTo>
                  <a:pt x="462" y="554"/>
                  <a:pt x="462" y="554"/>
                  <a:pt x="462" y="554"/>
                </a:cubicBezTo>
                <a:cubicBezTo>
                  <a:pt x="462" y="554"/>
                  <a:pt x="462" y="554"/>
                  <a:pt x="462" y="554"/>
                </a:cubicBezTo>
                <a:cubicBezTo>
                  <a:pt x="461" y="554"/>
                  <a:pt x="461" y="554"/>
                  <a:pt x="461" y="554"/>
                </a:cubicBezTo>
                <a:cubicBezTo>
                  <a:pt x="460" y="553"/>
                  <a:pt x="460" y="553"/>
                  <a:pt x="460" y="553"/>
                </a:cubicBezTo>
                <a:cubicBezTo>
                  <a:pt x="459" y="553"/>
                  <a:pt x="459" y="553"/>
                  <a:pt x="459" y="554"/>
                </a:cubicBezTo>
                <a:cubicBezTo>
                  <a:pt x="458" y="554"/>
                  <a:pt x="459" y="554"/>
                  <a:pt x="458" y="554"/>
                </a:cubicBezTo>
                <a:cubicBezTo>
                  <a:pt x="456" y="554"/>
                  <a:pt x="457" y="554"/>
                  <a:pt x="456" y="555"/>
                </a:cubicBezTo>
                <a:cubicBezTo>
                  <a:pt x="454" y="557"/>
                  <a:pt x="454" y="557"/>
                  <a:pt x="454" y="557"/>
                </a:cubicBezTo>
                <a:cubicBezTo>
                  <a:pt x="453" y="558"/>
                  <a:pt x="452" y="557"/>
                  <a:pt x="451" y="558"/>
                </a:cubicBezTo>
                <a:cubicBezTo>
                  <a:pt x="451" y="558"/>
                  <a:pt x="451" y="558"/>
                  <a:pt x="451" y="558"/>
                </a:cubicBezTo>
                <a:cubicBezTo>
                  <a:pt x="450" y="558"/>
                  <a:pt x="450" y="558"/>
                  <a:pt x="449" y="558"/>
                </a:cubicBezTo>
                <a:cubicBezTo>
                  <a:pt x="449" y="559"/>
                  <a:pt x="449" y="559"/>
                  <a:pt x="449" y="559"/>
                </a:cubicBezTo>
                <a:cubicBezTo>
                  <a:pt x="449" y="560"/>
                  <a:pt x="449" y="560"/>
                  <a:pt x="449" y="560"/>
                </a:cubicBezTo>
                <a:cubicBezTo>
                  <a:pt x="449" y="560"/>
                  <a:pt x="449" y="560"/>
                  <a:pt x="449" y="560"/>
                </a:cubicBezTo>
                <a:cubicBezTo>
                  <a:pt x="449" y="559"/>
                  <a:pt x="449" y="559"/>
                  <a:pt x="449" y="559"/>
                </a:cubicBezTo>
                <a:cubicBezTo>
                  <a:pt x="447" y="559"/>
                  <a:pt x="446" y="560"/>
                  <a:pt x="444" y="561"/>
                </a:cubicBezTo>
                <a:cubicBezTo>
                  <a:pt x="444" y="561"/>
                  <a:pt x="443" y="561"/>
                  <a:pt x="443" y="561"/>
                </a:cubicBezTo>
                <a:cubicBezTo>
                  <a:pt x="443" y="561"/>
                  <a:pt x="443" y="561"/>
                  <a:pt x="443" y="561"/>
                </a:cubicBezTo>
                <a:cubicBezTo>
                  <a:pt x="443" y="561"/>
                  <a:pt x="442" y="561"/>
                  <a:pt x="442" y="561"/>
                </a:cubicBezTo>
                <a:cubicBezTo>
                  <a:pt x="439" y="563"/>
                  <a:pt x="437" y="564"/>
                  <a:pt x="434" y="565"/>
                </a:cubicBezTo>
                <a:cubicBezTo>
                  <a:pt x="434" y="565"/>
                  <a:pt x="434" y="565"/>
                  <a:pt x="434" y="566"/>
                </a:cubicBezTo>
                <a:cubicBezTo>
                  <a:pt x="434" y="566"/>
                  <a:pt x="433" y="565"/>
                  <a:pt x="433" y="565"/>
                </a:cubicBezTo>
                <a:cubicBezTo>
                  <a:pt x="433" y="565"/>
                  <a:pt x="432" y="566"/>
                  <a:pt x="432" y="566"/>
                </a:cubicBezTo>
                <a:cubicBezTo>
                  <a:pt x="431" y="566"/>
                  <a:pt x="431" y="566"/>
                  <a:pt x="430" y="567"/>
                </a:cubicBezTo>
                <a:cubicBezTo>
                  <a:pt x="430" y="567"/>
                  <a:pt x="430" y="567"/>
                  <a:pt x="430" y="567"/>
                </a:cubicBezTo>
                <a:cubicBezTo>
                  <a:pt x="429" y="567"/>
                  <a:pt x="428" y="567"/>
                  <a:pt x="428" y="567"/>
                </a:cubicBezTo>
                <a:cubicBezTo>
                  <a:pt x="428" y="567"/>
                  <a:pt x="428" y="567"/>
                  <a:pt x="428" y="567"/>
                </a:cubicBezTo>
                <a:cubicBezTo>
                  <a:pt x="427" y="567"/>
                  <a:pt x="427" y="567"/>
                  <a:pt x="427" y="567"/>
                </a:cubicBezTo>
                <a:cubicBezTo>
                  <a:pt x="426" y="567"/>
                  <a:pt x="427" y="567"/>
                  <a:pt x="427" y="567"/>
                </a:cubicBezTo>
                <a:cubicBezTo>
                  <a:pt x="427" y="567"/>
                  <a:pt x="426" y="567"/>
                  <a:pt x="426" y="566"/>
                </a:cubicBezTo>
                <a:cubicBezTo>
                  <a:pt x="426" y="566"/>
                  <a:pt x="426" y="566"/>
                  <a:pt x="426" y="566"/>
                </a:cubicBezTo>
                <a:cubicBezTo>
                  <a:pt x="426" y="567"/>
                  <a:pt x="425" y="567"/>
                  <a:pt x="425" y="568"/>
                </a:cubicBezTo>
                <a:cubicBezTo>
                  <a:pt x="425" y="568"/>
                  <a:pt x="425" y="568"/>
                  <a:pt x="425" y="568"/>
                </a:cubicBezTo>
                <a:cubicBezTo>
                  <a:pt x="424" y="569"/>
                  <a:pt x="423" y="569"/>
                  <a:pt x="422" y="569"/>
                </a:cubicBezTo>
                <a:cubicBezTo>
                  <a:pt x="421" y="569"/>
                  <a:pt x="421" y="570"/>
                  <a:pt x="420" y="570"/>
                </a:cubicBezTo>
                <a:cubicBezTo>
                  <a:pt x="420" y="570"/>
                  <a:pt x="419" y="570"/>
                  <a:pt x="419" y="570"/>
                </a:cubicBezTo>
                <a:cubicBezTo>
                  <a:pt x="418" y="570"/>
                  <a:pt x="418" y="572"/>
                  <a:pt x="417" y="572"/>
                </a:cubicBezTo>
                <a:cubicBezTo>
                  <a:pt x="417" y="573"/>
                  <a:pt x="416" y="573"/>
                  <a:pt x="416" y="573"/>
                </a:cubicBezTo>
                <a:cubicBezTo>
                  <a:pt x="415" y="573"/>
                  <a:pt x="415" y="574"/>
                  <a:pt x="414" y="574"/>
                </a:cubicBezTo>
                <a:cubicBezTo>
                  <a:pt x="414" y="574"/>
                  <a:pt x="414" y="574"/>
                  <a:pt x="414" y="574"/>
                </a:cubicBezTo>
                <a:cubicBezTo>
                  <a:pt x="414" y="575"/>
                  <a:pt x="414" y="575"/>
                  <a:pt x="414" y="575"/>
                </a:cubicBezTo>
                <a:cubicBezTo>
                  <a:pt x="414" y="575"/>
                  <a:pt x="413" y="574"/>
                  <a:pt x="413" y="574"/>
                </a:cubicBezTo>
                <a:cubicBezTo>
                  <a:pt x="413" y="575"/>
                  <a:pt x="413" y="575"/>
                  <a:pt x="413" y="575"/>
                </a:cubicBezTo>
                <a:cubicBezTo>
                  <a:pt x="413" y="575"/>
                  <a:pt x="412" y="574"/>
                  <a:pt x="412" y="574"/>
                </a:cubicBezTo>
                <a:cubicBezTo>
                  <a:pt x="412" y="575"/>
                  <a:pt x="409" y="576"/>
                  <a:pt x="409" y="575"/>
                </a:cubicBezTo>
                <a:cubicBezTo>
                  <a:pt x="409" y="576"/>
                  <a:pt x="409" y="575"/>
                  <a:pt x="409" y="576"/>
                </a:cubicBezTo>
                <a:cubicBezTo>
                  <a:pt x="409" y="576"/>
                  <a:pt x="409" y="576"/>
                  <a:pt x="409" y="576"/>
                </a:cubicBezTo>
                <a:cubicBezTo>
                  <a:pt x="409" y="577"/>
                  <a:pt x="409" y="577"/>
                  <a:pt x="408" y="577"/>
                </a:cubicBezTo>
                <a:cubicBezTo>
                  <a:pt x="408" y="577"/>
                  <a:pt x="407" y="577"/>
                  <a:pt x="406" y="577"/>
                </a:cubicBezTo>
                <a:cubicBezTo>
                  <a:pt x="406" y="577"/>
                  <a:pt x="406" y="577"/>
                  <a:pt x="406" y="577"/>
                </a:cubicBezTo>
                <a:cubicBezTo>
                  <a:pt x="406" y="577"/>
                  <a:pt x="406" y="577"/>
                  <a:pt x="406" y="577"/>
                </a:cubicBezTo>
                <a:cubicBezTo>
                  <a:pt x="405" y="577"/>
                  <a:pt x="405" y="577"/>
                  <a:pt x="405" y="577"/>
                </a:cubicBezTo>
                <a:cubicBezTo>
                  <a:pt x="405" y="578"/>
                  <a:pt x="404" y="578"/>
                  <a:pt x="405" y="579"/>
                </a:cubicBezTo>
                <a:cubicBezTo>
                  <a:pt x="405" y="579"/>
                  <a:pt x="405" y="579"/>
                  <a:pt x="404" y="579"/>
                </a:cubicBezTo>
                <a:cubicBezTo>
                  <a:pt x="404" y="579"/>
                  <a:pt x="404" y="578"/>
                  <a:pt x="403" y="580"/>
                </a:cubicBezTo>
                <a:cubicBezTo>
                  <a:pt x="402" y="579"/>
                  <a:pt x="402" y="579"/>
                  <a:pt x="401" y="579"/>
                </a:cubicBezTo>
                <a:cubicBezTo>
                  <a:pt x="400" y="580"/>
                  <a:pt x="400" y="579"/>
                  <a:pt x="399" y="580"/>
                </a:cubicBezTo>
                <a:cubicBezTo>
                  <a:pt x="399" y="580"/>
                  <a:pt x="399" y="580"/>
                  <a:pt x="399" y="581"/>
                </a:cubicBezTo>
                <a:cubicBezTo>
                  <a:pt x="398" y="581"/>
                  <a:pt x="398" y="581"/>
                  <a:pt x="398" y="581"/>
                </a:cubicBezTo>
                <a:cubicBezTo>
                  <a:pt x="398" y="581"/>
                  <a:pt x="398" y="581"/>
                  <a:pt x="397" y="581"/>
                </a:cubicBezTo>
                <a:cubicBezTo>
                  <a:pt x="397" y="582"/>
                  <a:pt x="396" y="582"/>
                  <a:pt x="396" y="582"/>
                </a:cubicBezTo>
                <a:cubicBezTo>
                  <a:pt x="396" y="582"/>
                  <a:pt x="396" y="582"/>
                  <a:pt x="396" y="583"/>
                </a:cubicBezTo>
                <a:cubicBezTo>
                  <a:pt x="395" y="583"/>
                  <a:pt x="395" y="583"/>
                  <a:pt x="395" y="583"/>
                </a:cubicBezTo>
                <a:cubicBezTo>
                  <a:pt x="394" y="583"/>
                  <a:pt x="395" y="583"/>
                  <a:pt x="395" y="584"/>
                </a:cubicBezTo>
                <a:cubicBezTo>
                  <a:pt x="395" y="584"/>
                  <a:pt x="394" y="584"/>
                  <a:pt x="394" y="585"/>
                </a:cubicBezTo>
                <a:cubicBezTo>
                  <a:pt x="394" y="585"/>
                  <a:pt x="394" y="585"/>
                  <a:pt x="393" y="584"/>
                </a:cubicBezTo>
                <a:cubicBezTo>
                  <a:pt x="393" y="585"/>
                  <a:pt x="392" y="585"/>
                  <a:pt x="392" y="586"/>
                </a:cubicBezTo>
                <a:cubicBezTo>
                  <a:pt x="391" y="586"/>
                  <a:pt x="391" y="586"/>
                  <a:pt x="391" y="586"/>
                </a:cubicBezTo>
                <a:cubicBezTo>
                  <a:pt x="391" y="585"/>
                  <a:pt x="391" y="585"/>
                  <a:pt x="391" y="585"/>
                </a:cubicBezTo>
                <a:cubicBezTo>
                  <a:pt x="391" y="584"/>
                  <a:pt x="391" y="584"/>
                  <a:pt x="391" y="584"/>
                </a:cubicBezTo>
                <a:cubicBezTo>
                  <a:pt x="391" y="584"/>
                  <a:pt x="390" y="585"/>
                  <a:pt x="390" y="586"/>
                </a:cubicBezTo>
                <a:cubicBezTo>
                  <a:pt x="388" y="586"/>
                  <a:pt x="388" y="586"/>
                  <a:pt x="388" y="586"/>
                </a:cubicBezTo>
                <a:cubicBezTo>
                  <a:pt x="388" y="586"/>
                  <a:pt x="388" y="586"/>
                  <a:pt x="388" y="586"/>
                </a:cubicBezTo>
                <a:cubicBezTo>
                  <a:pt x="388" y="587"/>
                  <a:pt x="387" y="587"/>
                  <a:pt x="386" y="587"/>
                </a:cubicBezTo>
                <a:cubicBezTo>
                  <a:pt x="386" y="588"/>
                  <a:pt x="386" y="588"/>
                  <a:pt x="387" y="589"/>
                </a:cubicBezTo>
                <a:cubicBezTo>
                  <a:pt x="386" y="589"/>
                  <a:pt x="385" y="589"/>
                  <a:pt x="385" y="588"/>
                </a:cubicBezTo>
                <a:cubicBezTo>
                  <a:pt x="384" y="588"/>
                  <a:pt x="383" y="588"/>
                  <a:pt x="383" y="589"/>
                </a:cubicBezTo>
                <a:cubicBezTo>
                  <a:pt x="383" y="589"/>
                  <a:pt x="383" y="589"/>
                  <a:pt x="383" y="590"/>
                </a:cubicBezTo>
                <a:cubicBezTo>
                  <a:pt x="383" y="589"/>
                  <a:pt x="383" y="590"/>
                  <a:pt x="383" y="589"/>
                </a:cubicBezTo>
                <a:cubicBezTo>
                  <a:pt x="382" y="590"/>
                  <a:pt x="381" y="590"/>
                  <a:pt x="381" y="591"/>
                </a:cubicBezTo>
                <a:cubicBezTo>
                  <a:pt x="380" y="591"/>
                  <a:pt x="380" y="591"/>
                  <a:pt x="380" y="591"/>
                </a:cubicBezTo>
                <a:cubicBezTo>
                  <a:pt x="380" y="592"/>
                  <a:pt x="380" y="592"/>
                  <a:pt x="380" y="592"/>
                </a:cubicBezTo>
                <a:cubicBezTo>
                  <a:pt x="379" y="592"/>
                  <a:pt x="379" y="591"/>
                  <a:pt x="378" y="591"/>
                </a:cubicBezTo>
                <a:cubicBezTo>
                  <a:pt x="378" y="591"/>
                  <a:pt x="378" y="591"/>
                  <a:pt x="378" y="592"/>
                </a:cubicBezTo>
                <a:cubicBezTo>
                  <a:pt x="377" y="592"/>
                  <a:pt x="377" y="592"/>
                  <a:pt x="377" y="592"/>
                </a:cubicBezTo>
                <a:cubicBezTo>
                  <a:pt x="376" y="592"/>
                  <a:pt x="377" y="593"/>
                  <a:pt x="376" y="593"/>
                </a:cubicBezTo>
                <a:cubicBezTo>
                  <a:pt x="376" y="593"/>
                  <a:pt x="376" y="593"/>
                  <a:pt x="376" y="593"/>
                </a:cubicBezTo>
                <a:cubicBezTo>
                  <a:pt x="377" y="593"/>
                  <a:pt x="377" y="593"/>
                  <a:pt x="377" y="593"/>
                </a:cubicBezTo>
                <a:cubicBezTo>
                  <a:pt x="377" y="594"/>
                  <a:pt x="377" y="594"/>
                  <a:pt x="378" y="594"/>
                </a:cubicBezTo>
                <a:cubicBezTo>
                  <a:pt x="377" y="594"/>
                  <a:pt x="377" y="594"/>
                  <a:pt x="377" y="594"/>
                </a:cubicBezTo>
                <a:cubicBezTo>
                  <a:pt x="377" y="596"/>
                  <a:pt x="377" y="597"/>
                  <a:pt x="377" y="598"/>
                </a:cubicBezTo>
                <a:cubicBezTo>
                  <a:pt x="376" y="598"/>
                  <a:pt x="376" y="598"/>
                  <a:pt x="376" y="599"/>
                </a:cubicBezTo>
                <a:cubicBezTo>
                  <a:pt x="376" y="599"/>
                  <a:pt x="376" y="599"/>
                  <a:pt x="376" y="598"/>
                </a:cubicBezTo>
                <a:cubicBezTo>
                  <a:pt x="376" y="598"/>
                  <a:pt x="376" y="597"/>
                  <a:pt x="376" y="597"/>
                </a:cubicBezTo>
                <a:cubicBezTo>
                  <a:pt x="376" y="596"/>
                  <a:pt x="376" y="596"/>
                  <a:pt x="376" y="595"/>
                </a:cubicBezTo>
                <a:cubicBezTo>
                  <a:pt x="374" y="595"/>
                  <a:pt x="373" y="596"/>
                  <a:pt x="373" y="597"/>
                </a:cubicBezTo>
                <a:cubicBezTo>
                  <a:pt x="372" y="597"/>
                  <a:pt x="372" y="597"/>
                  <a:pt x="372" y="598"/>
                </a:cubicBezTo>
                <a:cubicBezTo>
                  <a:pt x="372" y="598"/>
                  <a:pt x="372" y="598"/>
                  <a:pt x="372" y="598"/>
                </a:cubicBezTo>
                <a:cubicBezTo>
                  <a:pt x="371" y="598"/>
                  <a:pt x="372" y="598"/>
                  <a:pt x="371" y="598"/>
                </a:cubicBezTo>
                <a:cubicBezTo>
                  <a:pt x="372" y="598"/>
                  <a:pt x="372" y="598"/>
                  <a:pt x="372" y="598"/>
                </a:cubicBezTo>
                <a:cubicBezTo>
                  <a:pt x="372" y="599"/>
                  <a:pt x="372" y="598"/>
                  <a:pt x="372" y="599"/>
                </a:cubicBezTo>
                <a:cubicBezTo>
                  <a:pt x="372" y="599"/>
                  <a:pt x="371" y="599"/>
                  <a:pt x="371" y="599"/>
                </a:cubicBezTo>
                <a:cubicBezTo>
                  <a:pt x="371" y="599"/>
                  <a:pt x="370" y="598"/>
                  <a:pt x="370" y="598"/>
                </a:cubicBezTo>
                <a:cubicBezTo>
                  <a:pt x="370" y="598"/>
                  <a:pt x="370" y="598"/>
                  <a:pt x="370" y="598"/>
                </a:cubicBezTo>
                <a:cubicBezTo>
                  <a:pt x="369" y="598"/>
                  <a:pt x="369" y="598"/>
                  <a:pt x="368" y="598"/>
                </a:cubicBezTo>
                <a:cubicBezTo>
                  <a:pt x="367" y="598"/>
                  <a:pt x="366" y="600"/>
                  <a:pt x="365" y="600"/>
                </a:cubicBezTo>
                <a:cubicBezTo>
                  <a:pt x="365" y="601"/>
                  <a:pt x="365" y="600"/>
                  <a:pt x="364" y="600"/>
                </a:cubicBezTo>
                <a:cubicBezTo>
                  <a:pt x="364" y="601"/>
                  <a:pt x="363" y="602"/>
                  <a:pt x="362" y="603"/>
                </a:cubicBezTo>
                <a:cubicBezTo>
                  <a:pt x="362" y="603"/>
                  <a:pt x="361" y="603"/>
                  <a:pt x="361" y="603"/>
                </a:cubicBezTo>
                <a:cubicBezTo>
                  <a:pt x="361" y="604"/>
                  <a:pt x="361" y="604"/>
                  <a:pt x="361" y="604"/>
                </a:cubicBezTo>
                <a:cubicBezTo>
                  <a:pt x="361" y="604"/>
                  <a:pt x="360" y="605"/>
                  <a:pt x="360" y="605"/>
                </a:cubicBezTo>
                <a:cubicBezTo>
                  <a:pt x="360" y="605"/>
                  <a:pt x="360" y="605"/>
                  <a:pt x="359" y="605"/>
                </a:cubicBezTo>
                <a:cubicBezTo>
                  <a:pt x="359" y="605"/>
                  <a:pt x="359" y="605"/>
                  <a:pt x="359" y="606"/>
                </a:cubicBezTo>
                <a:cubicBezTo>
                  <a:pt x="359" y="606"/>
                  <a:pt x="358" y="606"/>
                  <a:pt x="358" y="606"/>
                </a:cubicBezTo>
                <a:cubicBezTo>
                  <a:pt x="358" y="606"/>
                  <a:pt x="358" y="607"/>
                  <a:pt x="358" y="607"/>
                </a:cubicBezTo>
                <a:cubicBezTo>
                  <a:pt x="357" y="608"/>
                  <a:pt x="356" y="607"/>
                  <a:pt x="356" y="609"/>
                </a:cubicBezTo>
                <a:cubicBezTo>
                  <a:pt x="354" y="608"/>
                  <a:pt x="355" y="609"/>
                  <a:pt x="355" y="610"/>
                </a:cubicBezTo>
                <a:cubicBezTo>
                  <a:pt x="354" y="610"/>
                  <a:pt x="354" y="610"/>
                  <a:pt x="354" y="610"/>
                </a:cubicBezTo>
                <a:cubicBezTo>
                  <a:pt x="354" y="610"/>
                  <a:pt x="353" y="610"/>
                  <a:pt x="353" y="611"/>
                </a:cubicBezTo>
                <a:cubicBezTo>
                  <a:pt x="352" y="611"/>
                  <a:pt x="352" y="611"/>
                  <a:pt x="352" y="611"/>
                </a:cubicBezTo>
                <a:cubicBezTo>
                  <a:pt x="352" y="611"/>
                  <a:pt x="352" y="611"/>
                  <a:pt x="352" y="611"/>
                </a:cubicBezTo>
                <a:cubicBezTo>
                  <a:pt x="351" y="612"/>
                  <a:pt x="351" y="612"/>
                  <a:pt x="351" y="613"/>
                </a:cubicBezTo>
                <a:cubicBezTo>
                  <a:pt x="350" y="613"/>
                  <a:pt x="349" y="613"/>
                  <a:pt x="349" y="615"/>
                </a:cubicBezTo>
                <a:cubicBezTo>
                  <a:pt x="348" y="615"/>
                  <a:pt x="348" y="614"/>
                  <a:pt x="347" y="614"/>
                </a:cubicBezTo>
                <a:cubicBezTo>
                  <a:pt x="347" y="615"/>
                  <a:pt x="347" y="615"/>
                  <a:pt x="347" y="615"/>
                </a:cubicBezTo>
                <a:cubicBezTo>
                  <a:pt x="346" y="616"/>
                  <a:pt x="347" y="616"/>
                  <a:pt x="346" y="617"/>
                </a:cubicBezTo>
                <a:cubicBezTo>
                  <a:pt x="346" y="617"/>
                  <a:pt x="346" y="617"/>
                  <a:pt x="345" y="617"/>
                </a:cubicBezTo>
                <a:cubicBezTo>
                  <a:pt x="344" y="617"/>
                  <a:pt x="343" y="620"/>
                  <a:pt x="342" y="621"/>
                </a:cubicBezTo>
                <a:cubicBezTo>
                  <a:pt x="342" y="621"/>
                  <a:pt x="342" y="621"/>
                  <a:pt x="341" y="621"/>
                </a:cubicBezTo>
                <a:cubicBezTo>
                  <a:pt x="342" y="622"/>
                  <a:pt x="341" y="622"/>
                  <a:pt x="342" y="622"/>
                </a:cubicBezTo>
                <a:cubicBezTo>
                  <a:pt x="342" y="622"/>
                  <a:pt x="341" y="622"/>
                  <a:pt x="340" y="622"/>
                </a:cubicBezTo>
                <a:cubicBezTo>
                  <a:pt x="340" y="624"/>
                  <a:pt x="338" y="625"/>
                  <a:pt x="337" y="625"/>
                </a:cubicBezTo>
                <a:cubicBezTo>
                  <a:pt x="337" y="625"/>
                  <a:pt x="337" y="626"/>
                  <a:pt x="337" y="626"/>
                </a:cubicBezTo>
                <a:cubicBezTo>
                  <a:pt x="337" y="625"/>
                  <a:pt x="337" y="625"/>
                  <a:pt x="337" y="625"/>
                </a:cubicBezTo>
                <a:cubicBezTo>
                  <a:pt x="337" y="626"/>
                  <a:pt x="337" y="626"/>
                  <a:pt x="336" y="626"/>
                </a:cubicBezTo>
                <a:cubicBezTo>
                  <a:pt x="336" y="627"/>
                  <a:pt x="336" y="627"/>
                  <a:pt x="337" y="627"/>
                </a:cubicBezTo>
                <a:cubicBezTo>
                  <a:pt x="337" y="627"/>
                  <a:pt x="337" y="627"/>
                  <a:pt x="336" y="627"/>
                </a:cubicBezTo>
                <a:cubicBezTo>
                  <a:pt x="336" y="627"/>
                  <a:pt x="336" y="627"/>
                  <a:pt x="336" y="627"/>
                </a:cubicBezTo>
                <a:cubicBezTo>
                  <a:pt x="334" y="628"/>
                  <a:pt x="334" y="631"/>
                  <a:pt x="332" y="631"/>
                </a:cubicBezTo>
                <a:cubicBezTo>
                  <a:pt x="332" y="632"/>
                  <a:pt x="332" y="632"/>
                  <a:pt x="332" y="632"/>
                </a:cubicBezTo>
                <a:cubicBezTo>
                  <a:pt x="330" y="632"/>
                  <a:pt x="329" y="634"/>
                  <a:pt x="329" y="635"/>
                </a:cubicBezTo>
                <a:cubicBezTo>
                  <a:pt x="329" y="635"/>
                  <a:pt x="329" y="635"/>
                  <a:pt x="328" y="635"/>
                </a:cubicBezTo>
                <a:cubicBezTo>
                  <a:pt x="327" y="636"/>
                  <a:pt x="326" y="637"/>
                  <a:pt x="325" y="638"/>
                </a:cubicBezTo>
                <a:cubicBezTo>
                  <a:pt x="325" y="639"/>
                  <a:pt x="325" y="639"/>
                  <a:pt x="325" y="639"/>
                </a:cubicBezTo>
                <a:cubicBezTo>
                  <a:pt x="325" y="639"/>
                  <a:pt x="325" y="639"/>
                  <a:pt x="325" y="639"/>
                </a:cubicBezTo>
                <a:cubicBezTo>
                  <a:pt x="326" y="639"/>
                  <a:pt x="326" y="639"/>
                  <a:pt x="326" y="639"/>
                </a:cubicBezTo>
                <a:cubicBezTo>
                  <a:pt x="326" y="639"/>
                  <a:pt x="327" y="639"/>
                  <a:pt x="327" y="639"/>
                </a:cubicBezTo>
                <a:cubicBezTo>
                  <a:pt x="327" y="639"/>
                  <a:pt x="327" y="639"/>
                  <a:pt x="327" y="639"/>
                </a:cubicBezTo>
                <a:cubicBezTo>
                  <a:pt x="326" y="640"/>
                  <a:pt x="325" y="641"/>
                  <a:pt x="324" y="642"/>
                </a:cubicBezTo>
                <a:cubicBezTo>
                  <a:pt x="324" y="642"/>
                  <a:pt x="324" y="642"/>
                  <a:pt x="324" y="642"/>
                </a:cubicBezTo>
                <a:cubicBezTo>
                  <a:pt x="324" y="643"/>
                  <a:pt x="324" y="643"/>
                  <a:pt x="324" y="643"/>
                </a:cubicBezTo>
                <a:cubicBezTo>
                  <a:pt x="324" y="642"/>
                  <a:pt x="324" y="642"/>
                  <a:pt x="324" y="642"/>
                </a:cubicBezTo>
                <a:cubicBezTo>
                  <a:pt x="323" y="642"/>
                  <a:pt x="322" y="642"/>
                  <a:pt x="322" y="642"/>
                </a:cubicBezTo>
                <a:cubicBezTo>
                  <a:pt x="321" y="642"/>
                  <a:pt x="321" y="643"/>
                  <a:pt x="320" y="643"/>
                </a:cubicBezTo>
                <a:cubicBezTo>
                  <a:pt x="320" y="644"/>
                  <a:pt x="320" y="645"/>
                  <a:pt x="320" y="645"/>
                </a:cubicBezTo>
                <a:cubicBezTo>
                  <a:pt x="320" y="645"/>
                  <a:pt x="319" y="645"/>
                  <a:pt x="319" y="646"/>
                </a:cubicBezTo>
                <a:cubicBezTo>
                  <a:pt x="318" y="646"/>
                  <a:pt x="318" y="647"/>
                  <a:pt x="317" y="647"/>
                </a:cubicBezTo>
                <a:cubicBezTo>
                  <a:pt x="317" y="647"/>
                  <a:pt x="317" y="647"/>
                  <a:pt x="317" y="647"/>
                </a:cubicBezTo>
                <a:cubicBezTo>
                  <a:pt x="316" y="648"/>
                  <a:pt x="316" y="648"/>
                  <a:pt x="316" y="648"/>
                </a:cubicBezTo>
                <a:cubicBezTo>
                  <a:pt x="316" y="649"/>
                  <a:pt x="316" y="649"/>
                  <a:pt x="316" y="649"/>
                </a:cubicBezTo>
                <a:cubicBezTo>
                  <a:pt x="316" y="650"/>
                  <a:pt x="317" y="650"/>
                  <a:pt x="317" y="650"/>
                </a:cubicBezTo>
                <a:cubicBezTo>
                  <a:pt x="317" y="649"/>
                  <a:pt x="318" y="649"/>
                  <a:pt x="318" y="649"/>
                </a:cubicBezTo>
                <a:cubicBezTo>
                  <a:pt x="318" y="649"/>
                  <a:pt x="318" y="649"/>
                  <a:pt x="318" y="649"/>
                </a:cubicBezTo>
                <a:cubicBezTo>
                  <a:pt x="319" y="649"/>
                  <a:pt x="319" y="649"/>
                  <a:pt x="319" y="649"/>
                </a:cubicBezTo>
                <a:cubicBezTo>
                  <a:pt x="319" y="649"/>
                  <a:pt x="319" y="648"/>
                  <a:pt x="318" y="648"/>
                </a:cubicBezTo>
                <a:cubicBezTo>
                  <a:pt x="318" y="648"/>
                  <a:pt x="318" y="648"/>
                  <a:pt x="318" y="648"/>
                </a:cubicBezTo>
                <a:cubicBezTo>
                  <a:pt x="319" y="648"/>
                  <a:pt x="319" y="648"/>
                  <a:pt x="319" y="648"/>
                </a:cubicBezTo>
                <a:cubicBezTo>
                  <a:pt x="319" y="648"/>
                  <a:pt x="319" y="648"/>
                  <a:pt x="319" y="648"/>
                </a:cubicBezTo>
                <a:cubicBezTo>
                  <a:pt x="319" y="648"/>
                  <a:pt x="319" y="648"/>
                  <a:pt x="319" y="648"/>
                </a:cubicBezTo>
                <a:cubicBezTo>
                  <a:pt x="319" y="648"/>
                  <a:pt x="319" y="648"/>
                  <a:pt x="319" y="647"/>
                </a:cubicBezTo>
                <a:cubicBezTo>
                  <a:pt x="318" y="647"/>
                  <a:pt x="319" y="647"/>
                  <a:pt x="319" y="646"/>
                </a:cubicBezTo>
                <a:cubicBezTo>
                  <a:pt x="320" y="646"/>
                  <a:pt x="320" y="646"/>
                  <a:pt x="320" y="646"/>
                </a:cubicBezTo>
                <a:cubicBezTo>
                  <a:pt x="320" y="646"/>
                  <a:pt x="320" y="646"/>
                  <a:pt x="320" y="646"/>
                </a:cubicBezTo>
                <a:cubicBezTo>
                  <a:pt x="321" y="646"/>
                  <a:pt x="320" y="646"/>
                  <a:pt x="321" y="646"/>
                </a:cubicBezTo>
                <a:cubicBezTo>
                  <a:pt x="321" y="646"/>
                  <a:pt x="321" y="646"/>
                  <a:pt x="321" y="646"/>
                </a:cubicBezTo>
                <a:cubicBezTo>
                  <a:pt x="321" y="647"/>
                  <a:pt x="321" y="647"/>
                  <a:pt x="321" y="647"/>
                </a:cubicBezTo>
                <a:cubicBezTo>
                  <a:pt x="321" y="648"/>
                  <a:pt x="321" y="648"/>
                  <a:pt x="321" y="648"/>
                </a:cubicBezTo>
                <a:cubicBezTo>
                  <a:pt x="321" y="648"/>
                  <a:pt x="321" y="648"/>
                  <a:pt x="321" y="648"/>
                </a:cubicBezTo>
                <a:cubicBezTo>
                  <a:pt x="321" y="649"/>
                  <a:pt x="321" y="649"/>
                  <a:pt x="320" y="649"/>
                </a:cubicBezTo>
                <a:cubicBezTo>
                  <a:pt x="320" y="648"/>
                  <a:pt x="320" y="648"/>
                  <a:pt x="320" y="648"/>
                </a:cubicBezTo>
                <a:cubicBezTo>
                  <a:pt x="320" y="648"/>
                  <a:pt x="320" y="648"/>
                  <a:pt x="320" y="648"/>
                </a:cubicBezTo>
                <a:cubicBezTo>
                  <a:pt x="320" y="648"/>
                  <a:pt x="320" y="648"/>
                  <a:pt x="320" y="648"/>
                </a:cubicBezTo>
                <a:cubicBezTo>
                  <a:pt x="320" y="648"/>
                  <a:pt x="320" y="648"/>
                  <a:pt x="320" y="648"/>
                </a:cubicBezTo>
                <a:cubicBezTo>
                  <a:pt x="320" y="648"/>
                  <a:pt x="320" y="648"/>
                  <a:pt x="320" y="648"/>
                </a:cubicBezTo>
                <a:cubicBezTo>
                  <a:pt x="320" y="649"/>
                  <a:pt x="319" y="649"/>
                  <a:pt x="320" y="649"/>
                </a:cubicBezTo>
                <a:cubicBezTo>
                  <a:pt x="320" y="650"/>
                  <a:pt x="319" y="650"/>
                  <a:pt x="319" y="650"/>
                </a:cubicBezTo>
                <a:cubicBezTo>
                  <a:pt x="318" y="650"/>
                  <a:pt x="318" y="650"/>
                  <a:pt x="318" y="650"/>
                </a:cubicBezTo>
                <a:cubicBezTo>
                  <a:pt x="318" y="651"/>
                  <a:pt x="318" y="651"/>
                  <a:pt x="317" y="651"/>
                </a:cubicBezTo>
                <a:cubicBezTo>
                  <a:pt x="317" y="652"/>
                  <a:pt x="317" y="652"/>
                  <a:pt x="317" y="652"/>
                </a:cubicBezTo>
                <a:cubicBezTo>
                  <a:pt x="318" y="652"/>
                  <a:pt x="318" y="652"/>
                  <a:pt x="319" y="652"/>
                </a:cubicBezTo>
                <a:cubicBezTo>
                  <a:pt x="319" y="652"/>
                  <a:pt x="319" y="651"/>
                  <a:pt x="320" y="651"/>
                </a:cubicBezTo>
                <a:cubicBezTo>
                  <a:pt x="320" y="651"/>
                  <a:pt x="320" y="651"/>
                  <a:pt x="320" y="651"/>
                </a:cubicBezTo>
                <a:cubicBezTo>
                  <a:pt x="320" y="651"/>
                  <a:pt x="320" y="651"/>
                  <a:pt x="320" y="651"/>
                </a:cubicBezTo>
                <a:cubicBezTo>
                  <a:pt x="320" y="651"/>
                  <a:pt x="320" y="652"/>
                  <a:pt x="319" y="652"/>
                </a:cubicBezTo>
                <a:cubicBezTo>
                  <a:pt x="319" y="652"/>
                  <a:pt x="319" y="652"/>
                  <a:pt x="318" y="653"/>
                </a:cubicBezTo>
                <a:cubicBezTo>
                  <a:pt x="317" y="652"/>
                  <a:pt x="316" y="652"/>
                  <a:pt x="315" y="651"/>
                </a:cubicBezTo>
                <a:cubicBezTo>
                  <a:pt x="315" y="651"/>
                  <a:pt x="315" y="651"/>
                  <a:pt x="315" y="651"/>
                </a:cubicBezTo>
                <a:cubicBezTo>
                  <a:pt x="315" y="652"/>
                  <a:pt x="315" y="652"/>
                  <a:pt x="315" y="653"/>
                </a:cubicBezTo>
                <a:cubicBezTo>
                  <a:pt x="315" y="653"/>
                  <a:pt x="315" y="653"/>
                  <a:pt x="315" y="653"/>
                </a:cubicBezTo>
                <a:cubicBezTo>
                  <a:pt x="315" y="653"/>
                  <a:pt x="315" y="653"/>
                  <a:pt x="315" y="653"/>
                </a:cubicBezTo>
                <a:cubicBezTo>
                  <a:pt x="315" y="653"/>
                  <a:pt x="315" y="653"/>
                  <a:pt x="315" y="653"/>
                </a:cubicBezTo>
                <a:cubicBezTo>
                  <a:pt x="314" y="653"/>
                  <a:pt x="314" y="653"/>
                  <a:pt x="314" y="653"/>
                </a:cubicBezTo>
                <a:cubicBezTo>
                  <a:pt x="315" y="653"/>
                  <a:pt x="314" y="653"/>
                  <a:pt x="315" y="653"/>
                </a:cubicBezTo>
                <a:cubicBezTo>
                  <a:pt x="315" y="652"/>
                  <a:pt x="315" y="652"/>
                  <a:pt x="315" y="652"/>
                </a:cubicBezTo>
                <a:cubicBezTo>
                  <a:pt x="314" y="652"/>
                  <a:pt x="314" y="652"/>
                  <a:pt x="314" y="652"/>
                </a:cubicBezTo>
                <a:cubicBezTo>
                  <a:pt x="314" y="653"/>
                  <a:pt x="314" y="653"/>
                  <a:pt x="314" y="653"/>
                </a:cubicBezTo>
                <a:cubicBezTo>
                  <a:pt x="313" y="653"/>
                  <a:pt x="313" y="653"/>
                  <a:pt x="313" y="653"/>
                </a:cubicBezTo>
                <a:cubicBezTo>
                  <a:pt x="313" y="655"/>
                  <a:pt x="312" y="656"/>
                  <a:pt x="312" y="657"/>
                </a:cubicBezTo>
                <a:cubicBezTo>
                  <a:pt x="312" y="657"/>
                  <a:pt x="312" y="657"/>
                  <a:pt x="312" y="657"/>
                </a:cubicBezTo>
                <a:cubicBezTo>
                  <a:pt x="312" y="657"/>
                  <a:pt x="311" y="657"/>
                  <a:pt x="311" y="657"/>
                </a:cubicBezTo>
                <a:cubicBezTo>
                  <a:pt x="312" y="656"/>
                  <a:pt x="311" y="656"/>
                  <a:pt x="311" y="654"/>
                </a:cubicBezTo>
                <a:cubicBezTo>
                  <a:pt x="310" y="655"/>
                  <a:pt x="311" y="655"/>
                  <a:pt x="310" y="656"/>
                </a:cubicBezTo>
                <a:cubicBezTo>
                  <a:pt x="310" y="656"/>
                  <a:pt x="310" y="656"/>
                  <a:pt x="310" y="656"/>
                </a:cubicBezTo>
                <a:cubicBezTo>
                  <a:pt x="309" y="657"/>
                  <a:pt x="310" y="657"/>
                  <a:pt x="309" y="658"/>
                </a:cubicBezTo>
                <a:cubicBezTo>
                  <a:pt x="309" y="659"/>
                  <a:pt x="310" y="659"/>
                  <a:pt x="310" y="660"/>
                </a:cubicBezTo>
                <a:cubicBezTo>
                  <a:pt x="310" y="660"/>
                  <a:pt x="310" y="660"/>
                  <a:pt x="310" y="660"/>
                </a:cubicBezTo>
                <a:cubicBezTo>
                  <a:pt x="310" y="660"/>
                  <a:pt x="310" y="660"/>
                  <a:pt x="310" y="660"/>
                </a:cubicBezTo>
                <a:cubicBezTo>
                  <a:pt x="310" y="661"/>
                  <a:pt x="310" y="660"/>
                  <a:pt x="310" y="661"/>
                </a:cubicBezTo>
                <a:cubicBezTo>
                  <a:pt x="310" y="661"/>
                  <a:pt x="310" y="662"/>
                  <a:pt x="309" y="663"/>
                </a:cubicBezTo>
                <a:cubicBezTo>
                  <a:pt x="309" y="663"/>
                  <a:pt x="309" y="663"/>
                  <a:pt x="310" y="663"/>
                </a:cubicBezTo>
                <a:cubicBezTo>
                  <a:pt x="310" y="663"/>
                  <a:pt x="310" y="663"/>
                  <a:pt x="310" y="663"/>
                </a:cubicBezTo>
                <a:cubicBezTo>
                  <a:pt x="310" y="665"/>
                  <a:pt x="308" y="667"/>
                  <a:pt x="308" y="668"/>
                </a:cubicBezTo>
                <a:cubicBezTo>
                  <a:pt x="308" y="669"/>
                  <a:pt x="308" y="669"/>
                  <a:pt x="308" y="669"/>
                </a:cubicBezTo>
                <a:cubicBezTo>
                  <a:pt x="307" y="669"/>
                  <a:pt x="307" y="669"/>
                  <a:pt x="307" y="669"/>
                </a:cubicBezTo>
                <a:cubicBezTo>
                  <a:pt x="307" y="670"/>
                  <a:pt x="307" y="669"/>
                  <a:pt x="307" y="670"/>
                </a:cubicBezTo>
                <a:cubicBezTo>
                  <a:pt x="307" y="670"/>
                  <a:pt x="307" y="670"/>
                  <a:pt x="307" y="670"/>
                </a:cubicBezTo>
                <a:cubicBezTo>
                  <a:pt x="306" y="670"/>
                  <a:pt x="306" y="670"/>
                  <a:pt x="306" y="670"/>
                </a:cubicBezTo>
                <a:cubicBezTo>
                  <a:pt x="306" y="670"/>
                  <a:pt x="306" y="670"/>
                  <a:pt x="306" y="670"/>
                </a:cubicBezTo>
                <a:cubicBezTo>
                  <a:pt x="306" y="669"/>
                  <a:pt x="306" y="670"/>
                  <a:pt x="305" y="669"/>
                </a:cubicBezTo>
                <a:cubicBezTo>
                  <a:pt x="305" y="669"/>
                  <a:pt x="305" y="669"/>
                  <a:pt x="306" y="669"/>
                </a:cubicBezTo>
                <a:cubicBezTo>
                  <a:pt x="306" y="667"/>
                  <a:pt x="306" y="667"/>
                  <a:pt x="306" y="667"/>
                </a:cubicBezTo>
                <a:cubicBezTo>
                  <a:pt x="305" y="668"/>
                  <a:pt x="305" y="668"/>
                  <a:pt x="305" y="668"/>
                </a:cubicBezTo>
                <a:cubicBezTo>
                  <a:pt x="304" y="668"/>
                  <a:pt x="304" y="668"/>
                  <a:pt x="304" y="668"/>
                </a:cubicBezTo>
                <a:cubicBezTo>
                  <a:pt x="304" y="668"/>
                  <a:pt x="304" y="668"/>
                  <a:pt x="304" y="668"/>
                </a:cubicBezTo>
                <a:cubicBezTo>
                  <a:pt x="304" y="668"/>
                  <a:pt x="304" y="668"/>
                  <a:pt x="304" y="668"/>
                </a:cubicBezTo>
                <a:cubicBezTo>
                  <a:pt x="304" y="668"/>
                  <a:pt x="304" y="668"/>
                  <a:pt x="304" y="668"/>
                </a:cubicBezTo>
                <a:cubicBezTo>
                  <a:pt x="304" y="669"/>
                  <a:pt x="304" y="669"/>
                  <a:pt x="304" y="669"/>
                </a:cubicBezTo>
                <a:cubicBezTo>
                  <a:pt x="303" y="669"/>
                  <a:pt x="303" y="669"/>
                  <a:pt x="303" y="669"/>
                </a:cubicBezTo>
                <a:cubicBezTo>
                  <a:pt x="303" y="669"/>
                  <a:pt x="303" y="669"/>
                  <a:pt x="303" y="669"/>
                </a:cubicBezTo>
                <a:cubicBezTo>
                  <a:pt x="303" y="670"/>
                  <a:pt x="303" y="670"/>
                  <a:pt x="303" y="670"/>
                </a:cubicBezTo>
                <a:cubicBezTo>
                  <a:pt x="303" y="670"/>
                  <a:pt x="303" y="670"/>
                  <a:pt x="303" y="670"/>
                </a:cubicBezTo>
                <a:cubicBezTo>
                  <a:pt x="304" y="670"/>
                  <a:pt x="303" y="670"/>
                  <a:pt x="304" y="670"/>
                </a:cubicBezTo>
                <a:cubicBezTo>
                  <a:pt x="304" y="670"/>
                  <a:pt x="303" y="673"/>
                  <a:pt x="303" y="673"/>
                </a:cubicBezTo>
                <a:cubicBezTo>
                  <a:pt x="303" y="674"/>
                  <a:pt x="303" y="674"/>
                  <a:pt x="303" y="674"/>
                </a:cubicBezTo>
                <a:cubicBezTo>
                  <a:pt x="303" y="675"/>
                  <a:pt x="303" y="676"/>
                  <a:pt x="302" y="677"/>
                </a:cubicBezTo>
                <a:cubicBezTo>
                  <a:pt x="303" y="677"/>
                  <a:pt x="303" y="677"/>
                  <a:pt x="304" y="677"/>
                </a:cubicBezTo>
                <a:cubicBezTo>
                  <a:pt x="303" y="678"/>
                  <a:pt x="303" y="678"/>
                  <a:pt x="303" y="678"/>
                </a:cubicBezTo>
                <a:cubicBezTo>
                  <a:pt x="303" y="679"/>
                  <a:pt x="303" y="680"/>
                  <a:pt x="303" y="680"/>
                </a:cubicBezTo>
                <a:cubicBezTo>
                  <a:pt x="303" y="680"/>
                  <a:pt x="303" y="680"/>
                  <a:pt x="302" y="680"/>
                </a:cubicBezTo>
                <a:cubicBezTo>
                  <a:pt x="302" y="682"/>
                  <a:pt x="302" y="683"/>
                  <a:pt x="302" y="684"/>
                </a:cubicBezTo>
                <a:cubicBezTo>
                  <a:pt x="302" y="686"/>
                  <a:pt x="302" y="686"/>
                  <a:pt x="301" y="687"/>
                </a:cubicBezTo>
                <a:cubicBezTo>
                  <a:pt x="301" y="687"/>
                  <a:pt x="301" y="687"/>
                  <a:pt x="301" y="688"/>
                </a:cubicBezTo>
                <a:cubicBezTo>
                  <a:pt x="301" y="688"/>
                  <a:pt x="301" y="688"/>
                  <a:pt x="301" y="687"/>
                </a:cubicBezTo>
                <a:cubicBezTo>
                  <a:pt x="302" y="688"/>
                  <a:pt x="302" y="692"/>
                  <a:pt x="302" y="693"/>
                </a:cubicBezTo>
                <a:cubicBezTo>
                  <a:pt x="301" y="694"/>
                  <a:pt x="302" y="696"/>
                  <a:pt x="302" y="697"/>
                </a:cubicBezTo>
                <a:cubicBezTo>
                  <a:pt x="302" y="698"/>
                  <a:pt x="302" y="698"/>
                  <a:pt x="303" y="698"/>
                </a:cubicBezTo>
                <a:cubicBezTo>
                  <a:pt x="303" y="699"/>
                  <a:pt x="303" y="699"/>
                  <a:pt x="303" y="699"/>
                </a:cubicBezTo>
                <a:cubicBezTo>
                  <a:pt x="303" y="699"/>
                  <a:pt x="303" y="699"/>
                  <a:pt x="303" y="699"/>
                </a:cubicBezTo>
                <a:cubicBezTo>
                  <a:pt x="302" y="699"/>
                  <a:pt x="302" y="699"/>
                  <a:pt x="302" y="699"/>
                </a:cubicBezTo>
                <a:cubicBezTo>
                  <a:pt x="302" y="702"/>
                  <a:pt x="303" y="704"/>
                  <a:pt x="303" y="706"/>
                </a:cubicBezTo>
                <a:cubicBezTo>
                  <a:pt x="303" y="707"/>
                  <a:pt x="302" y="707"/>
                  <a:pt x="302" y="707"/>
                </a:cubicBezTo>
                <a:cubicBezTo>
                  <a:pt x="302" y="708"/>
                  <a:pt x="303" y="709"/>
                  <a:pt x="303" y="709"/>
                </a:cubicBezTo>
                <a:cubicBezTo>
                  <a:pt x="303" y="710"/>
                  <a:pt x="303" y="710"/>
                  <a:pt x="303" y="711"/>
                </a:cubicBezTo>
                <a:cubicBezTo>
                  <a:pt x="303" y="711"/>
                  <a:pt x="303" y="711"/>
                  <a:pt x="303" y="712"/>
                </a:cubicBezTo>
                <a:cubicBezTo>
                  <a:pt x="303" y="712"/>
                  <a:pt x="304" y="714"/>
                  <a:pt x="304" y="715"/>
                </a:cubicBezTo>
                <a:cubicBezTo>
                  <a:pt x="304" y="715"/>
                  <a:pt x="304" y="715"/>
                  <a:pt x="304" y="715"/>
                </a:cubicBezTo>
                <a:cubicBezTo>
                  <a:pt x="304" y="718"/>
                  <a:pt x="304" y="718"/>
                  <a:pt x="304" y="718"/>
                </a:cubicBezTo>
                <a:cubicBezTo>
                  <a:pt x="304" y="719"/>
                  <a:pt x="304" y="719"/>
                  <a:pt x="304" y="720"/>
                </a:cubicBezTo>
                <a:cubicBezTo>
                  <a:pt x="304" y="720"/>
                  <a:pt x="303" y="721"/>
                  <a:pt x="303" y="721"/>
                </a:cubicBezTo>
                <a:cubicBezTo>
                  <a:pt x="303" y="722"/>
                  <a:pt x="304" y="723"/>
                  <a:pt x="304" y="724"/>
                </a:cubicBezTo>
                <a:cubicBezTo>
                  <a:pt x="304" y="725"/>
                  <a:pt x="304" y="725"/>
                  <a:pt x="303" y="725"/>
                </a:cubicBezTo>
                <a:cubicBezTo>
                  <a:pt x="303" y="725"/>
                  <a:pt x="303" y="725"/>
                  <a:pt x="303" y="725"/>
                </a:cubicBezTo>
                <a:cubicBezTo>
                  <a:pt x="303" y="725"/>
                  <a:pt x="303" y="725"/>
                  <a:pt x="303" y="725"/>
                </a:cubicBezTo>
                <a:cubicBezTo>
                  <a:pt x="303" y="726"/>
                  <a:pt x="303" y="726"/>
                  <a:pt x="303" y="726"/>
                </a:cubicBezTo>
                <a:cubicBezTo>
                  <a:pt x="303" y="726"/>
                  <a:pt x="303" y="726"/>
                  <a:pt x="303" y="726"/>
                </a:cubicBezTo>
                <a:cubicBezTo>
                  <a:pt x="303" y="726"/>
                  <a:pt x="303" y="726"/>
                  <a:pt x="304" y="726"/>
                </a:cubicBezTo>
                <a:cubicBezTo>
                  <a:pt x="303" y="727"/>
                  <a:pt x="303" y="727"/>
                  <a:pt x="303" y="728"/>
                </a:cubicBezTo>
                <a:cubicBezTo>
                  <a:pt x="303" y="728"/>
                  <a:pt x="303" y="728"/>
                  <a:pt x="304" y="729"/>
                </a:cubicBezTo>
                <a:cubicBezTo>
                  <a:pt x="304" y="729"/>
                  <a:pt x="304" y="729"/>
                  <a:pt x="304" y="729"/>
                </a:cubicBezTo>
                <a:cubicBezTo>
                  <a:pt x="304" y="729"/>
                  <a:pt x="304" y="728"/>
                  <a:pt x="305" y="728"/>
                </a:cubicBezTo>
                <a:cubicBezTo>
                  <a:pt x="305" y="728"/>
                  <a:pt x="305" y="728"/>
                  <a:pt x="305" y="728"/>
                </a:cubicBezTo>
                <a:cubicBezTo>
                  <a:pt x="305" y="729"/>
                  <a:pt x="306" y="730"/>
                  <a:pt x="306" y="731"/>
                </a:cubicBezTo>
                <a:cubicBezTo>
                  <a:pt x="306" y="731"/>
                  <a:pt x="307" y="731"/>
                  <a:pt x="307" y="730"/>
                </a:cubicBezTo>
                <a:cubicBezTo>
                  <a:pt x="307" y="730"/>
                  <a:pt x="307" y="730"/>
                  <a:pt x="307" y="730"/>
                </a:cubicBezTo>
                <a:cubicBezTo>
                  <a:pt x="307" y="731"/>
                  <a:pt x="307" y="731"/>
                  <a:pt x="307" y="731"/>
                </a:cubicBezTo>
                <a:cubicBezTo>
                  <a:pt x="306" y="731"/>
                  <a:pt x="307" y="732"/>
                  <a:pt x="306" y="733"/>
                </a:cubicBezTo>
                <a:cubicBezTo>
                  <a:pt x="306" y="734"/>
                  <a:pt x="306" y="734"/>
                  <a:pt x="306" y="734"/>
                </a:cubicBezTo>
                <a:cubicBezTo>
                  <a:pt x="306" y="735"/>
                  <a:pt x="306" y="734"/>
                  <a:pt x="306" y="734"/>
                </a:cubicBezTo>
                <a:cubicBezTo>
                  <a:pt x="307" y="734"/>
                  <a:pt x="307" y="734"/>
                  <a:pt x="307" y="734"/>
                </a:cubicBezTo>
                <a:cubicBezTo>
                  <a:pt x="307" y="734"/>
                  <a:pt x="307" y="735"/>
                  <a:pt x="307" y="735"/>
                </a:cubicBezTo>
                <a:cubicBezTo>
                  <a:pt x="306" y="735"/>
                  <a:pt x="307" y="735"/>
                  <a:pt x="306" y="735"/>
                </a:cubicBezTo>
                <a:cubicBezTo>
                  <a:pt x="306" y="736"/>
                  <a:pt x="307" y="737"/>
                  <a:pt x="307" y="739"/>
                </a:cubicBezTo>
                <a:cubicBezTo>
                  <a:pt x="307" y="739"/>
                  <a:pt x="307" y="739"/>
                  <a:pt x="308" y="739"/>
                </a:cubicBezTo>
                <a:cubicBezTo>
                  <a:pt x="308" y="740"/>
                  <a:pt x="308" y="741"/>
                  <a:pt x="308" y="742"/>
                </a:cubicBezTo>
                <a:cubicBezTo>
                  <a:pt x="308" y="742"/>
                  <a:pt x="308" y="742"/>
                  <a:pt x="309" y="743"/>
                </a:cubicBezTo>
                <a:cubicBezTo>
                  <a:pt x="309" y="743"/>
                  <a:pt x="309" y="743"/>
                  <a:pt x="309" y="743"/>
                </a:cubicBezTo>
                <a:cubicBezTo>
                  <a:pt x="309" y="743"/>
                  <a:pt x="309" y="743"/>
                  <a:pt x="309" y="743"/>
                </a:cubicBezTo>
                <a:cubicBezTo>
                  <a:pt x="309" y="743"/>
                  <a:pt x="309" y="743"/>
                  <a:pt x="309" y="743"/>
                </a:cubicBezTo>
                <a:cubicBezTo>
                  <a:pt x="309" y="743"/>
                  <a:pt x="308" y="743"/>
                  <a:pt x="308" y="743"/>
                </a:cubicBezTo>
                <a:cubicBezTo>
                  <a:pt x="308" y="743"/>
                  <a:pt x="308" y="744"/>
                  <a:pt x="308" y="744"/>
                </a:cubicBezTo>
                <a:cubicBezTo>
                  <a:pt x="308" y="744"/>
                  <a:pt x="308" y="744"/>
                  <a:pt x="308" y="744"/>
                </a:cubicBezTo>
                <a:cubicBezTo>
                  <a:pt x="308" y="743"/>
                  <a:pt x="307" y="743"/>
                  <a:pt x="307" y="742"/>
                </a:cubicBezTo>
                <a:cubicBezTo>
                  <a:pt x="307" y="742"/>
                  <a:pt x="307" y="742"/>
                  <a:pt x="307" y="742"/>
                </a:cubicBezTo>
                <a:cubicBezTo>
                  <a:pt x="307" y="742"/>
                  <a:pt x="307" y="742"/>
                  <a:pt x="307" y="742"/>
                </a:cubicBezTo>
                <a:cubicBezTo>
                  <a:pt x="307" y="742"/>
                  <a:pt x="307" y="742"/>
                  <a:pt x="307" y="742"/>
                </a:cubicBezTo>
                <a:cubicBezTo>
                  <a:pt x="307" y="744"/>
                  <a:pt x="308" y="745"/>
                  <a:pt x="308" y="747"/>
                </a:cubicBezTo>
                <a:cubicBezTo>
                  <a:pt x="309" y="747"/>
                  <a:pt x="309" y="747"/>
                  <a:pt x="309" y="747"/>
                </a:cubicBezTo>
                <a:cubicBezTo>
                  <a:pt x="309" y="746"/>
                  <a:pt x="309" y="746"/>
                  <a:pt x="308" y="745"/>
                </a:cubicBezTo>
                <a:cubicBezTo>
                  <a:pt x="309" y="744"/>
                  <a:pt x="309" y="744"/>
                  <a:pt x="309" y="744"/>
                </a:cubicBezTo>
                <a:cubicBezTo>
                  <a:pt x="309" y="744"/>
                  <a:pt x="309" y="744"/>
                  <a:pt x="309" y="744"/>
                </a:cubicBezTo>
                <a:cubicBezTo>
                  <a:pt x="310" y="744"/>
                  <a:pt x="310" y="744"/>
                  <a:pt x="310" y="744"/>
                </a:cubicBezTo>
                <a:cubicBezTo>
                  <a:pt x="310" y="746"/>
                  <a:pt x="311" y="747"/>
                  <a:pt x="310" y="749"/>
                </a:cubicBezTo>
                <a:cubicBezTo>
                  <a:pt x="311" y="749"/>
                  <a:pt x="312" y="750"/>
                  <a:pt x="311" y="751"/>
                </a:cubicBezTo>
                <a:cubicBezTo>
                  <a:pt x="311" y="751"/>
                  <a:pt x="311" y="752"/>
                  <a:pt x="311" y="752"/>
                </a:cubicBezTo>
                <a:cubicBezTo>
                  <a:pt x="311" y="752"/>
                  <a:pt x="312" y="752"/>
                  <a:pt x="312" y="752"/>
                </a:cubicBezTo>
                <a:cubicBezTo>
                  <a:pt x="312" y="752"/>
                  <a:pt x="312" y="752"/>
                  <a:pt x="313" y="753"/>
                </a:cubicBezTo>
                <a:cubicBezTo>
                  <a:pt x="313" y="753"/>
                  <a:pt x="313" y="753"/>
                  <a:pt x="313" y="754"/>
                </a:cubicBezTo>
                <a:cubicBezTo>
                  <a:pt x="313" y="754"/>
                  <a:pt x="313" y="754"/>
                  <a:pt x="314" y="754"/>
                </a:cubicBezTo>
                <a:cubicBezTo>
                  <a:pt x="314" y="755"/>
                  <a:pt x="313" y="755"/>
                  <a:pt x="313" y="755"/>
                </a:cubicBezTo>
                <a:cubicBezTo>
                  <a:pt x="314" y="756"/>
                  <a:pt x="314" y="756"/>
                  <a:pt x="314" y="756"/>
                </a:cubicBezTo>
                <a:cubicBezTo>
                  <a:pt x="315" y="756"/>
                  <a:pt x="314" y="757"/>
                  <a:pt x="315" y="758"/>
                </a:cubicBezTo>
                <a:cubicBezTo>
                  <a:pt x="315" y="758"/>
                  <a:pt x="316" y="758"/>
                  <a:pt x="316" y="758"/>
                </a:cubicBezTo>
                <a:cubicBezTo>
                  <a:pt x="316" y="759"/>
                  <a:pt x="316" y="759"/>
                  <a:pt x="317" y="760"/>
                </a:cubicBezTo>
                <a:cubicBezTo>
                  <a:pt x="316" y="761"/>
                  <a:pt x="316" y="760"/>
                  <a:pt x="316" y="761"/>
                </a:cubicBezTo>
                <a:cubicBezTo>
                  <a:pt x="316" y="761"/>
                  <a:pt x="318" y="762"/>
                  <a:pt x="318" y="762"/>
                </a:cubicBezTo>
                <a:cubicBezTo>
                  <a:pt x="318" y="763"/>
                  <a:pt x="318" y="763"/>
                  <a:pt x="317" y="764"/>
                </a:cubicBezTo>
                <a:cubicBezTo>
                  <a:pt x="317" y="764"/>
                  <a:pt x="317" y="764"/>
                  <a:pt x="317" y="764"/>
                </a:cubicBezTo>
                <a:cubicBezTo>
                  <a:pt x="318" y="764"/>
                  <a:pt x="318" y="764"/>
                  <a:pt x="319" y="764"/>
                </a:cubicBezTo>
                <a:cubicBezTo>
                  <a:pt x="319" y="764"/>
                  <a:pt x="319" y="764"/>
                  <a:pt x="320" y="765"/>
                </a:cubicBezTo>
                <a:cubicBezTo>
                  <a:pt x="320" y="766"/>
                  <a:pt x="320" y="766"/>
                  <a:pt x="319" y="767"/>
                </a:cubicBezTo>
                <a:cubicBezTo>
                  <a:pt x="320" y="767"/>
                  <a:pt x="320" y="768"/>
                  <a:pt x="321" y="768"/>
                </a:cubicBezTo>
                <a:cubicBezTo>
                  <a:pt x="321" y="768"/>
                  <a:pt x="321" y="768"/>
                  <a:pt x="321" y="768"/>
                </a:cubicBezTo>
                <a:cubicBezTo>
                  <a:pt x="321" y="768"/>
                  <a:pt x="321" y="768"/>
                  <a:pt x="321" y="768"/>
                </a:cubicBezTo>
                <a:cubicBezTo>
                  <a:pt x="320" y="768"/>
                  <a:pt x="320" y="768"/>
                  <a:pt x="320" y="768"/>
                </a:cubicBezTo>
                <a:cubicBezTo>
                  <a:pt x="319" y="768"/>
                  <a:pt x="319" y="767"/>
                  <a:pt x="318" y="767"/>
                </a:cubicBezTo>
                <a:cubicBezTo>
                  <a:pt x="318" y="767"/>
                  <a:pt x="318" y="767"/>
                  <a:pt x="317" y="768"/>
                </a:cubicBezTo>
                <a:cubicBezTo>
                  <a:pt x="318" y="768"/>
                  <a:pt x="319" y="769"/>
                  <a:pt x="319" y="770"/>
                </a:cubicBezTo>
                <a:cubicBezTo>
                  <a:pt x="319" y="770"/>
                  <a:pt x="319" y="770"/>
                  <a:pt x="319" y="770"/>
                </a:cubicBezTo>
                <a:cubicBezTo>
                  <a:pt x="319" y="770"/>
                  <a:pt x="319" y="770"/>
                  <a:pt x="319" y="770"/>
                </a:cubicBezTo>
                <a:cubicBezTo>
                  <a:pt x="320" y="770"/>
                  <a:pt x="320" y="770"/>
                  <a:pt x="320" y="770"/>
                </a:cubicBezTo>
                <a:cubicBezTo>
                  <a:pt x="320" y="769"/>
                  <a:pt x="320" y="769"/>
                  <a:pt x="320" y="769"/>
                </a:cubicBezTo>
                <a:cubicBezTo>
                  <a:pt x="320" y="769"/>
                  <a:pt x="321" y="769"/>
                  <a:pt x="321" y="770"/>
                </a:cubicBezTo>
                <a:cubicBezTo>
                  <a:pt x="321" y="770"/>
                  <a:pt x="321" y="771"/>
                  <a:pt x="322" y="771"/>
                </a:cubicBezTo>
                <a:cubicBezTo>
                  <a:pt x="322" y="772"/>
                  <a:pt x="322" y="772"/>
                  <a:pt x="322" y="772"/>
                </a:cubicBezTo>
                <a:cubicBezTo>
                  <a:pt x="321" y="772"/>
                  <a:pt x="321" y="771"/>
                  <a:pt x="321" y="771"/>
                </a:cubicBezTo>
                <a:cubicBezTo>
                  <a:pt x="320" y="771"/>
                  <a:pt x="320" y="771"/>
                  <a:pt x="320" y="771"/>
                </a:cubicBezTo>
                <a:cubicBezTo>
                  <a:pt x="320" y="771"/>
                  <a:pt x="321" y="771"/>
                  <a:pt x="321" y="772"/>
                </a:cubicBezTo>
                <a:cubicBezTo>
                  <a:pt x="321" y="773"/>
                  <a:pt x="321" y="773"/>
                  <a:pt x="321" y="773"/>
                </a:cubicBezTo>
                <a:cubicBezTo>
                  <a:pt x="322" y="773"/>
                  <a:pt x="322" y="773"/>
                  <a:pt x="322" y="774"/>
                </a:cubicBezTo>
                <a:cubicBezTo>
                  <a:pt x="323" y="774"/>
                  <a:pt x="323" y="774"/>
                  <a:pt x="323" y="774"/>
                </a:cubicBezTo>
                <a:cubicBezTo>
                  <a:pt x="323" y="773"/>
                  <a:pt x="323" y="773"/>
                  <a:pt x="323" y="772"/>
                </a:cubicBezTo>
                <a:cubicBezTo>
                  <a:pt x="326" y="773"/>
                  <a:pt x="326" y="775"/>
                  <a:pt x="327" y="777"/>
                </a:cubicBezTo>
                <a:cubicBezTo>
                  <a:pt x="328" y="778"/>
                  <a:pt x="329" y="779"/>
                  <a:pt x="329" y="780"/>
                </a:cubicBezTo>
                <a:cubicBezTo>
                  <a:pt x="330" y="780"/>
                  <a:pt x="330" y="780"/>
                  <a:pt x="330" y="780"/>
                </a:cubicBezTo>
                <a:cubicBezTo>
                  <a:pt x="330" y="780"/>
                  <a:pt x="330" y="780"/>
                  <a:pt x="330" y="781"/>
                </a:cubicBezTo>
                <a:cubicBezTo>
                  <a:pt x="330" y="781"/>
                  <a:pt x="330" y="781"/>
                  <a:pt x="330" y="781"/>
                </a:cubicBezTo>
                <a:cubicBezTo>
                  <a:pt x="331" y="781"/>
                  <a:pt x="330" y="781"/>
                  <a:pt x="330" y="781"/>
                </a:cubicBezTo>
                <a:cubicBezTo>
                  <a:pt x="331" y="781"/>
                  <a:pt x="332" y="782"/>
                  <a:pt x="332" y="782"/>
                </a:cubicBezTo>
                <a:cubicBezTo>
                  <a:pt x="332" y="783"/>
                  <a:pt x="332" y="783"/>
                  <a:pt x="332" y="785"/>
                </a:cubicBezTo>
                <a:cubicBezTo>
                  <a:pt x="332" y="785"/>
                  <a:pt x="332" y="785"/>
                  <a:pt x="332" y="785"/>
                </a:cubicBezTo>
                <a:cubicBezTo>
                  <a:pt x="332" y="784"/>
                  <a:pt x="332" y="784"/>
                  <a:pt x="332" y="784"/>
                </a:cubicBezTo>
                <a:cubicBezTo>
                  <a:pt x="333" y="784"/>
                  <a:pt x="333" y="784"/>
                  <a:pt x="333" y="785"/>
                </a:cubicBezTo>
                <a:cubicBezTo>
                  <a:pt x="334" y="785"/>
                  <a:pt x="333" y="785"/>
                  <a:pt x="334" y="784"/>
                </a:cubicBezTo>
                <a:cubicBezTo>
                  <a:pt x="334" y="784"/>
                  <a:pt x="334" y="785"/>
                  <a:pt x="334" y="785"/>
                </a:cubicBezTo>
                <a:cubicBezTo>
                  <a:pt x="334" y="785"/>
                  <a:pt x="335" y="785"/>
                  <a:pt x="335" y="785"/>
                </a:cubicBezTo>
                <a:cubicBezTo>
                  <a:pt x="335" y="785"/>
                  <a:pt x="335" y="785"/>
                  <a:pt x="335" y="785"/>
                </a:cubicBezTo>
                <a:cubicBezTo>
                  <a:pt x="334" y="785"/>
                  <a:pt x="334" y="785"/>
                  <a:pt x="334" y="785"/>
                </a:cubicBezTo>
                <a:cubicBezTo>
                  <a:pt x="334" y="786"/>
                  <a:pt x="335" y="787"/>
                  <a:pt x="336" y="787"/>
                </a:cubicBezTo>
                <a:cubicBezTo>
                  <a:pt x="335" y="788"/>
                  <a:pt x="335" y="788"/>
                  <a:pt x="335" y="788"/>
                </a:cubicBezTo>
                <a:cubicBezTo>
                  <a:pt x="335" y="788"/>
                  <a:pt x="335" y="788"/>
                  <a:pt x="335" y="788"/>
                </a:cubicBezTo>
                <a:cubicBezTo>
                  <a:pt x="335" y="788"/>
                  <a:pt x="335" y="788"/>
                  <a:pt x="335" y="788"/>
                </a:cubicBezTo>
                <a:cubicBezTo>
                  <a:pt x="335" y="789"/>
                  <a:pt x="337" y="789"/>
                  <a:pt x="337" y="789"/>
                </a:cubicBezTo>
                <a:cubicBezTo>
                  <a:pt x="338" y="790"/>
                  <a:pt x="338" y="791"/>
                  <a:pt x="339" y="791"/>
                </a:cubicBezTo>
                <a:cubicBezTo>
                  <a:pt x="339" y="791"/>
                  <a:pt x="339" y="791"/>
                  <a:pt x="339" y="791"/>
                </a:cubicBezTo>
                <a:cubicBezTo>
                  <a:pt x="339" y="790"/>
                  <a:pt x="339" y="790"/>
                  <a:pt x="339" y="790"/>
                </a:cubicBezTo>
                <a:cubicBezTo>
                  <a:pt x="339" y="790"/>
                  <a:pt x="339" y="790"/>
                  <a:pt x="339" y="790"/>
                </a:cubicBezTo>
                <a:cubicBezTo>
                  <a:pt x="339" y="789"/>
                  <a:pt x="339" y="789"/>
                  <a:pt x="339" y="788"/>
                </a:cubicBezTo>
                <a:cubicBezTo>
                  <a:pt x="339" y="788"/>
                  <a:pt x="339" y="788"/>
                  <a:pt x="339" y="788"/>
                </a:cubicBezTo>
                <a:cubicBezTo>
                  <a:pt x="340" y="788"/>
                  <a:pt x="340" y="789"/>
                  <a:pt x="342" y="790"/>
                </a:cubicBezTo>
                <a:cubicBezTo>
                  <a:pt x="342" y="791"/>
                  <a:pt x="342" y="791"/>
                  <a:pt x="342" y="792"/>
                </a:cubicBezTo>
                <a:cubicBezTo>
                  <a:pt x="341" y="792"/>
                  <a:pt x="341" y="791"/>
                  <a:pt x="340" y="791"/>
                </a:cubicBezTo>
                <a:cubicBezTo>
                  <a:pt x="340" y="791"/>
                  <a:pt x="340" y="791"/>
                  <a:pt x="340" y="791"/>
                </a:cubicBezTo>
                <a:cubicBezTo>
                  <a:pt x="340" y="791"/>
                  <a:pt x="340" y="791"/>
                  <a:pt x="340" y="791"/>
                </a:cubicBezTo>
                <a:cubicBezTo>
                  <a:pt x="340" y="792"/>
                  <a:pt x="340" y="793"/>
                  <a:pt x="340" y="793"/>
                </a:cubicBezTo>
                <a:cubicBezTo>
                  <a:pt x="340" y="793"/>
                  <a:pt x="341" y="793"/>
                  <a:pt x="341" y="793"/>
                </a:cubicBezTo>
                <a:cubicBezTo>
                  <a:pt x="341" y="793"/>
                  <a:pt x="342" y="794"/>
                  <a:pt x="342" y="794"/>
                </a:cubicBezTo>
                <a:cubicBezTo>
                  <a:pt x="342" y="794"/>
                  <a:pt x="343" y="794"/>
                  <a:pt x="343" y="794"/>
                </a:cubicBezTo>
                <a:cubicBezTo>
                  <a:pt x="343" y="795"/>
                  <a:pt x="343" y="795"/>
                  <a:pt x="342" y="797"/>
                </a:cubicBezTo>
                <a:cubicBezTo>
                  <a:pt x="342" y="797"/>
                  <a:pt x="342" y="797"/>
                  <a:pt x="342" y="797"/>
                </a:cubicBezTo>
                <a:cubicBezTo>
                  <a:pt x="342" y="796"/>
                  <a:pt x="342" y="796"/>
                  <a:pt x="342" y="796"/>
                </a:cubicBezTo>
                <a:cubicBezTo>
                  <a:pt x="342" y="796"/>
                  <a:pt x="342" y="796"/>
                  <a:pt x="342" y="796"/>
                </a:cubicBezTo>
                <a:cubicBezTo>
                  <a:pt x="341" y="796"/>
                  <a:pt x="341" y="796"/>
                  <a:pt x="341" y="796"/>
                </a:cubicBezTo>
                <a:cubicBezTo>
                  <a:pt x="342" y="797"/>
                  <a:pt x="342" y="797"/>
                  <a:pt x="343" y="798"/>
                </a:cubicBezTo>
                <a:cubicBezTo>
                  <a:pt x="344" y="798"/>
                  <a:pt x="344" y="797"/>
                  <a:pt x="344" y="797"/>
                </a:cubicBezTo>
                <a:cubicBezTo>
                  <a:pt x="345" y="797"/>
                  <a:pt x="344" y="796"/>
                  <a:pt x="345" y="796"/>
                </a:cubicBezTo>
                <a:cubicBezTo>
                  <a:pt x="345" y="796"/>
                  <a:pt x="345" y="796"/>
                  <a:pt x="345" y="796"/>
                </a:cubicBezTo>
                <a:cubicBezTo>
                  <a:pt x="345" y="796"/>
                  <a:pt x="345" y="796"/>
                  <a:pt x="346" y="797"/>
                </a:cubicBezTo>
                <a:cubicBezTo>
                  <a:pt x="345" y="797"/>
                  <a:pt x="345" y="797"/>
                  <a:pt x="345" y="797"/>
                </a:cubicBezTo>
                <a:cubicBezTo>
                  <a:pt x="344" y="798"/>
                  <a:pt x="345" y="798"/>
                  <a:pt x="344" y="798"/>
                </a:cubicBezTo>
                <a:cubicBezTo>
                  <a:pt x="345" y="799"/>
                  <a:pt x="345" y="799"/>
                  <a:pt x="345" y="800"/>
                </a:cubicBezTo>
                <a:cubicBezTo>
                  <a:pt x="346" y="800"/>
                  <a:pt x="346" y="800"/>
                  <a:pt x="346" y="800"/>
                </a:cubicBezTo>
                <a:cubicBezTo>
                  <a:pt x="346" y="800"/>
                  <a:pt x="346" y="800"/>
                  <a:pt x="347" y="800"/>
                </a:cubicBezTo>
                <a:cubicBezTo>
                  <a:pt x="346" y="799"/>
                  <a:pt x="346" y="799"/>
                  <a:pt x="346" y="799"/>
                </a:cubicBezTo>
                <a:cubicBezTo>
                  <a:pt x="346" y="799"/>
                  <a:pt x="346" y="799"/>
                  <a:pt x="346" y="799"/>
                </a:cubicBezTo>
                <a:cubicBezTo>
                  <a:pt x="347" y="799"/>
                  <a:pt x="348" y="799"/>
                  <a:pt x="348" y="799"/>
                </a:cubicBezTo>
                <a:cubicBezTo>
                  <a:pt x="348" y="800"/>
                  <a:pt x="349" y="801"/>
                  <a:pt x="348" y="802"/>
                </a:cubicBezTo>
                <a:cubicBezTo>
                  <a:pt x="348" y="802"/>
                  <a:pt x="348" y="803"/>
                  <a:pt x="348" y="803"/>
                </a:cubicBezTo>
                <a:cubicBezTo>
                  <a:pt x="349" y="803"/>
                  <a:pt x="349" y="802"/>
                  <a:pt x="350" y="801"/>
                </a:cubicBezTo>
                <a:cubicBezTo>
                  <a:pt x="350" y="801"/>
                  <a:pt x="350" y="801"/>
                  <a:pt x="350" y="801"/>
                </a:cubicBezTo>
                <a:cubicBezTo>
                  <a:pt x="350" y="802"/>
                  <a:pt x="350" y="802"/>
                  <a:pt x="350" y="802"/>
                </a:cubicBezTo>
                <a:cubicBezTo>
                  <a:pt x="351" y="802"/>
                  <a:pt x="352" y="802"/>
                  <a:pt x="352" y="802"/>
                </a:cubicBezTo>
                <a:cubicBezTo>
                  <a:pt x="352" y="803"/>
                  <a:pt x="353" y="803"/>
                  <a:pt x="353" y="803"/>
                </a:cubicBezTo>
                <a:cubicBezTo>
                  <a:pt x="353" y="804"/>
                  <a:pt x="353" y="804"/>
                  <a:pt x="353" y="804"/>
                </a:cubicBezTo>
                <a:cubicBezTo>
                  <a:pt x="353" y="804"/>
                  <a:pt x="354" y="804"/>
                  <a:pt x="354" y="804"/>
                </a:cubicBezTo>
                <a:cubicBezTo>
                  <a:pt x="355" y="805"/>
                  <a:pt x="356" y="806"/>
                  <a:pt x="357" y="806"/>
                </a:cubicBezTo>
                <a:cubicBezTo>
                  <a:pt x="358" y="806"/>
                  <a:pt x="358" y="806"/>
                  <a:pt x="358" y="806"/>
                </a:cubicBezTo>
                <a:cubicBezTo>
                  <a:pt x="358" y="807"/>
                  <a:pt x="358" y="807"/>
                  <a:pt x="358" y="807"/>
                </a:cubicBezTo>
                <a:cubicBezTo>
                  <a:pt x="359" y="808"/>
                  <a:pt x="360" y="808"/>
                  <a:pt x="360" y="809"/>
                </a:cubicBezTo>
                <a:cubicBezTo>
                  <a:pt x="361" y="809"/>
                  <a:pt x="361" y="809"/>
                  <a:pt x="361" y="809"/>
                </a:cubicBezTo>
                <a:cubicBezTo>
                  <a:pt x="361" y="809"/>
                  <a:pt x="361" y="810"/>
                  <a:pt x="362" y="810"/>
                </a:cubicBezTo>
                <a:cubicBezTo>
                  <a:pt x="362" y="810"/>
                  <a:pt x="362" y="810"/>
                  <a:pt x="363" y="810"/>
                </a:cubicBezTo>
                <a:cubicBezTo>
                  <a:pt x="363" y="810"/>
                  <a:pt x="363" y="810"/>
                  <a:pt x="363" y="810"/>
                </a:cubicBezTo>
                <a:cubicBezTo>
                  <a:pt x="363" y="811"/>
                  <a:pt x="363" y="811"/>
                  <a:pt x="363" y="811"/>
                </a:cubicBezTo>
                <a:cubicBezTo>
                  <a:pt x="364" y="811"/>
                  <a:pt x="364" y="812"/>
                  <a:pt x="364" y="812"/>
                </a:cubicBezTo>
                <a:cubicBezTo>
                  <a:pt x="364" y="812"/>
                  <a:pt x="365" y="812"/>
                  <a:pt x="365" y="813"/>
                </a:cubicBezTo>
                <a:cubicBezTo>
                  <a:pt x="365" y="813"/>
                  <a:pt x="366" y="813"/>
                  <a:pt x="366" y="813"/>
                </a:cubicBezTo>
                <a:cubicBezTo>
                  <a:pt x="366" y="812"/>
                  <a:pt x="366" y="812"/>
                  <a:pt x="366" y="812"/>
                </a:cubicBezTo>
                <a:cubicBezTo>
                  <a:pt x="366" y="812"/>
                  <a:pt x="366" y="812"/>
                  <a:pt x="366" y="813"/>
                </a:cubicBezTo>
                <a:cubicBezTo>
                  <a:pt x="367" y="813"/>
                  <a:pt x="367" y="813"/>
                  <a:pt x="367" y="812"/>
                </a:cubicBezTo>
                <a:cubicBezTo>
                  <a:pt x="367" y="812"/>
                  <a:pt x="367" y="812"/>
                  <a:pt x="367" y="812"/>
                </a:cubicBezTo>
                <a:cubicBezTo>
                  <a:pt x="367" y="812"/>
                  <a:pt x="367" y="812"/>
                  <a:pt x="366" y="812"/>
                </a:cubicBezTo>
                <a:cubicBezTo>
                  <a:pt x="366" y="811"/>
                  <a:pt x="366" y="811"/>
                  <a:pt x="366" y="810"/>
                </a:cubicBezTo>
                <a:close/>
                <a:moveTo>
                  <a:pt x="378" y="812"/>
                </a:moveTo>
                <a:cubicBezTo>
                  <a:pt x="378" y="812"/>
                  <a:pt x="378" y="812"/>
                  <a:pt x="378" y="812"/>
                </a:cubicBezTo>
                <a:cubicBezTo>
                  <a:pt x="378" y="812"/>
                  <a:pt x="378" y="812"/>
                  <a:pt x="378" y="812"/>
                </a:cubicBezTo>
                <a:cubicBezTo>
                  <a:pt x="378" y="812"/>
                  <a:pt x="378" y="812"/>
                  <a:pt x="378" y="812"/>
                </a:cubicBezTo>
                <a:close/>
                <a:moveTo>
                  <a:pt x="371" y="805"/>
                </a:moveTo>
                <a:cubicBezTo>
                  <a:pt x="371" y="804"/>
                  <a:pt x="371" y="804"/>
                  <a:pt x="371" y="804"/>
                </a:cubicBezTo>
                <a:cubicBezTo>
                  <a:pt x="372" y="804"/>
                  <a:pt x="372" y="804"/>
                  <a:pt x="372" y="805"/>
                </a:cubicBezTo>
                <a:cubicBezTo>
                  <a:pt x="372" y="805"/>
                  <a:pt x="372" y="805"/>
                  <a:pt x="373" y="804"/>
                </a:cubicBezTo>
                <a:cubicBezTo>
                  <a:pt x="373" y="805"/>
                  <a:pt x="373" y="805"/>
                  <a:pt x="373" y="805"/>
                </a:cubicBezTo>
                <a:cubicBezTo>
                  <a:pt x="373" y="805"/>
                  <a:pt x="373" y="805"/>
                  <a:pt x="373" y="805"/>
                </a:cubicBezTo>
                <a:cubicBezTo>
                  <a:pt x="373" y="806"/>
                  <a:pt x="373" y="806"/>
                  <a:pt x="372" y="807"/>
                </a:cubicBezTo>
                <a:cubicBezTo>
                  <a:pt x="372" y="807"/>
                  <a:pt x="372" y="807"/>
                  <a:pt x="372" y="807"/>
                </a:cubicBezTo>
                <a:cubicBezTo>
                  <a:pt x="372" y="807"/>
                  <a:pt x="372" y="807"/>
                  <a:pt x="371" y="806"/>
                </a:cubicBezTo>
                <a:cubicBezTo>
                  <a:pt x="371" y="806"/>
                  <a:pt x="371" y="806"/>
                  <a:pt x="372" y="806"/>
                </a:cubicBezTo>
                <a:cubicBezTo>
                  <a:pt x="372" y="806"/>
                  <a:pt x="372" y="806"/>
                  <a:pt x="372" y="806"/>
                </a:cubicBezTo>
                <a:cubicBezTo>
                  <a:pt x="371" y="806"/>
                  <a:pt x="371" y="806"/>
                  <a:pt x="371" y="805"/>
                </a:cubicBezTo>
                <a:close/>
                <a:moveTo>
                  <a:pt x="369" y="804"/>
                </a:moveTo>
                <a:cubicBezTo>
                  <a:pt x="368" y="804"/>
                  <a:pt x="369" y="804"/>
                  <a:pt x="368" y="804"/>
                </a:cubicBezTo>
                <a:lnTo>
                  <a:pt x="369" y="804"/>
                </a:lnTo>
                <a:close/>
                <a:moveTo>
                  <a:pt x="364" y="799"/>
                </a:moveTo>
                <a:cubicBezTo>
                  <a:pt x="364" y="799"/>
                  <a:pt x="364" y="799"/>
                  <a:pt x="364" y="799"/>
                </a:cubicBezTo>
                <a:cubicBezTo>
                  <a:pt x="364" y="799"/>
                  <a:pt x="364" y="799"/>
                  <a:pt x="364" y="799"/>
                </a:cubicBezTo>
                <a:close/>
                <a:moveTo>
                  <a:pt x="361" y="798"/>
                </a:moveTo>
                <a:cubicBezTo>
                  <a:pt x="361" y="797"/>
                  <a:pt x="361" y="797"/>
                  <a:pt x="361" y="797"/>
                </a:cubicBezTo>
                <a:cubicBezTo>
                  <a:pt x="362" y="797"/>
                  <a:pt x="362" y="797"/>
                  <a:pt x="362" y="797"/>
                </a:cubicBezTo>
                <a:cubicBezTo>
                  <a:pt x="362" y="798"/>
                  <a:pt x="362" y="798"/>
                  <a:pt x="362" y="798"/>
                </a:cubicBezTo>
                <a:cubicBezTo>
                  <a:pt x="362" y="798"/>
                  <a:pt x="362" y="798"/>
                  <a:pt x="362" y="798"/>
                </a:cubicBezTo>
                <a:cubicBezTo>
                  <a:pt x="361" y="798"/>
                  <a:pt x="361" y="798"/>
                  <a:pt x="361" y="798"/>
                </a:cubicBezTo>
                <a:cubicBezTo>
                  <a:pt x="361" y="798"/>
                  <a:pt x="361" y="798"/>
                  <a:pt x="361" y="797"/>
                </a:cubicBezTo>
                <a:cubicBezTo>
                  <a:pt x="361" y="797"/>
                  <a:pt x="361" y="797"/>
                  <a:pt x="361" y="798"/>
                </a:cubicBezTo>
                <a:close/>
                <a:moveTo>
                  <a:pt x="361" y="801"/>
                </a:moveTo>
                <a:cubicBezTo>
                  <a:pt x="360" y="801"/>
                  <a:pt x="360" y="801"/>
                  <a:pt x="360" y="801"/>
                </a:cubicBezTo>
                <a:cubicBezTo>
                  <a:pt x="360" y="800"/>
                  <a:pt x="360" y="800"/>
                  <a:pt x="360" y="800"/>
                </a:cubicBezTo>
                <a:cubicBezTo>
                  <a:pt x="361" y="800"/>
                  <a:pt x="361" y="800"/>
                  <a:pt x="361" y="800"/>
                </a:cubicBezTo>
                <a:lnTo>
                  <a:pt x="361" y="801"/>
                </a:lnTo>
                <a:close/>
                <a:moveTo>
                  <a:pt x="360" y="799"/>
                </a:moveTo>
                <a:cubicBezTo>
                  <a:pt x="360" y="800"/>
                  <a:pt x="360" y="800"/>
                  <a:pt x="360" y="800"/>
                </a:cubicBezTo>
                <a:cubicBezTo>
                  <a:pt x="360" y="800"/>
                  <a:pt x="360" y="800"/>
                  <a:pt x="360" y="799"/>
                </a:cubicBezTo>
                <a:close/>
                <a:moveTo>
                  <a:pt x="352" y="793"/>
                </a:moveTo>
                <a:cubicBezTo>
                  <a:pt x="352" y="793"/>
                  <a:pt x="352" y="793"/>
                  <a:pt x="352" y="792"/>
                </a:cubicBezTo>
                <a:cubicBezTo>
                  <a:pt x="352" y="792"/>
                  <a:pt x="352" y="792"/>
                  <a:pt x="352" y="792"/>
                </a:cubicBezTo>
                <a:cubicBezTo>
                  <a:pt x="352" y="793"/>
                  <a:pt x="352" y="793"/>
                  <a:pt x="352" y="793"/>
                </a:cubicBezTo>
                <a:cubicBezTo>
                  <a:pt x="352" y="793"/>
                  <a:pt x="352" y="793"/>
                  <a:pt x="352" y="793"/>
                </a:cubicBezTo>
                <a:close/>
                <a:moveTo>
                  <a:pt x="352" y="782"/>
                </a:moveTo>
                <a:cubicBezTo>
                  <a:pt x="352" y="782"/>
                  <a:pt x="352" y="782"/>
                  <a:pt x="352" y="782"/>
                </a:cubicBezTo>
                <a:cubicBezTo>
                  <a:pt x="352" y="783"/>
                  <a:pt x="352" y="783"/>
                  <a:pt x="352" y="783"/>
                </a:cubicBezTo>
                <a:cubicBezTo>
                  <a:pt x="352" y="783"/>
                  <a:pt x="352" y="783"/>
                  <a:pt x="352" y="783"/>
                </a:cubicBezTo>
                <a:lnTo>
                  <a:pt x="352" y="782"/>
                </a:lnTo>
                <a:close/>
                <a:moveTo>
                  <a:pt x="318" y="667"/>
                </a:moveTo>
                <a:cubicBezTo>
                  <a:pt x="318" y="667"/>
                  <a:pt x="318" y="667"/>
                  <a:pt x="318" y="667"/>
                </a:cubicBezTo>
                <a:cubicBezTo>
                  <a:pt x="318" y="666"/>
                  <a:pt x="318" y="666"/>
                  <a:pt x="318" y="666"/>
                </a:cubicBezTo>
                <a:cubicBezTo>
                  <a:pt x="318" y="666"/>
                  <a:pt x="318" y="666"/>
                  <a:pt x="318" y="666"/>
                </a:cubicBezTo>
                <a:lnTo>
                  <a:pt x="318" y="667"/>
                </a:lnTo>
                <a:close/>
                <a:moveTo>
                  <a:pt x="587" y="487"/>
                </a:moveTo>
                <a:cubicBezTo>
                  <a:pt x="587" y="487"/>
                  <a:pt x="587" y="487"/>
                  <a:pt x="588" y="487"/>
                </a:cubicBezTo>
                <a:cubicBezTo>
                  <a:pt x="588" y="487"/>
                  <a:pt x="588" y="487"/>
                  <a:pt x="588" y="487"/>
                </a:cubicBezTo>
                <a:cubicBezTo>
                  <a:pt x="588" y="488"/>
                  <a:pt x="588" y="488"/>
                  <a:pt x="588" y="488"/>
                </a:cubicBezTo>
                <a:cubicBezTo>
                  <a:pt x="587" y="488"/>
                  <a:pt x="588" y="488"/>
                  <a:pt x="587" y="488"/>
                </a:cubicBezTo>
                <a:cubicBezTo>
                  <a:pt x="587" y="488"/>
                  <a:pt x="587" y="488"/>
                  <a:pt x="587" y="488"/>
                </a:cubicBezTo>
                <a:cubicBezTo>
                  <a:pt x="587" y="487"/>
                  <a:pt x="587" y="487"/>
                  <a:pt x="587" y="487"/>
                </a:cubicBezTo>
                <a:close/>
                <a:moveTo>
                  <a:pt x="587" y="487"/>
                </a:moveTo>
                <a:cubicBezTo>
                  <a:pt x="587" y="487"/>
                  <a:pt x="587" y="487"/>
                  <a:pt x="587" y="487"/>
                </a:cubicBezTo>
                <a:cubicBezTo>
                  <a:pt x="587" y="487"/>
                  <a:pt x="587" y="487"/>
                  <a:pt x="587" y="487"/>
                </a:cubicBezTo>
                <a:cubicBezTo>
                  <a:pt x="586" y="487"/>
                  <a:pt x="586" y="487"/>
                  <a:pt x="586" y="487"/>
                </a:cubicBezTo>
                <a:lnTo>
                  <a:pt x="587" y="487"/>
                </a:lnTo>
                <a:close/>
                <a:moveTo>
                  <a:pt x="596" y="462"/>
                </a:moveTo>
                <a:cubicBezTo>
                  <a:pt x="596" y="462"/>
                  <a:pt x="596" y="462"/>
                  <a:pt x="596" y="462"/>
                </a:cubicBezTo>
                <a:cubicBezTo>
                  <a:pt x="596" y="463"/>
                  <a:pt x="596" y="463"/>
                  <a:pt x="596" y="464"/>
                </a:cubicBezTo>
                <a:cubicBezTo>
                  <a:pt x="596" y="464"/>
                  <a:pt x="596" y="464"/>
                  <a:pt x="596" y="464"/>
                </a:cubicBezTo>
                <a:cubicBezTo>
                  <a:pt x="596" y="463"/>
                  <a:pt x="596" y="463"/>
                  <a:pt x="596" y="462"/>
                </a:cubicBezTo>
                <a:close/>
                <a:moveTo>
                  <a:pt x="603" y="432"/>
                </a:moveTo>
                <a:cubicBezTo>
                  <a:pt x="603" y="432"/>
                  <a:pt x="603" y="432"/>
                  <a:pt x="603" y="432"/>
                </a:cubicBezTo>
                <a:cubicBezTo>
                  <a:pt x="603" y="432"/>
                  <a:pt x="603" y="432"/>
                  <a:pt x="603" y="432"/>
                </a:cubicBezTo>
                <a:cubicBezTo>
                  <a:pt x="603" y="433"/>
                  <a:pt x="603" y="433"/>
                  <a:pt x="603" y="433"/>
                </a:cubicBezTo>
                <a:cubicBezTo>
                  <a:pt x="603" y="433"/>
                  <a:pt x="603" y="433"/>
                  <a:pt x="603" y="433"/>
                </a:cubicBezTo>
                <a:cubicBezTo>
                  <a:pt x="603" y="432"/>
                  <a:pt x="603" y="432"/>
                  <a:pt x="603" y="432"/>
                </a:cubicBezTo>
                <a:close/>
                <a:moveTo>
                  <a:pt x="599" y="446"/>
                </a:moveTo>
                <a:cubicBezTo>
                  <a:pt x="599" y="445"/>
                  <a:pt x="599" y="445"/>
                  <a:pt x="599" y="445"/>
                </a:cubicBezTo>
                <a:cubicBezTo>
                  <a:pt x="599" y="445"/>
                  <a:pt x="599" y="445"/>
                  <a:pt x="599" y="445"/>
                </a:cubicBezTo>
                <a:cubicBezTo>
                  <a:pt x="599" y="446"/>
                  <a:pt x="599" y="446"/>
                  <a:pt x="599" y="446"/>
                </a:cubicBezTo>
                <a:close/>
                <a:moveTo>
                  <a:pt x="599" y="449"/>
                </a:moveTo>
                <a:cubicBezTo>
                  <a:pt x="599" y="448"/>
                  <a:pt x="599" y="448"/>
                  <a:pt x="599" y="447"/>
                </a:cubicBezTo>
                <a:cubicBezTo>
                  <a:pt x="599" y="447"/>
                  <a:pt x="599" y="447"/>
                  <a:pt x="599" y="446"/>
                </a:cubicBezTo>
                <a:cubicBezTo>
                  <a:pt x="600" y="446"/>
                  <a:pt x="599" y="446"/>
                  <a:pt x="600" y="446"/>
                </a:cubicBezTo>
                <a:cubicBezTo>
                  <a:pt x="600" y="447"/>
                  <a:pt x="600" y="447"/>
                  <a:pt x="600" y="447"/>
                </a:cubicBezTo>
                <a:cubicBezTo>
                  <a:pt x="600" y="448"/>
                  <a:pt x="600" y="448"/>
                  <a:pt x="599" y="449"/>
                </a:cubicBezTo>
                <a:close/>
                <a:moveTo>
                  <a:pt x="600" y="440"/>
                </a:moveTo>
                <a:cubicBezTo>
                  <a:pt x="601" y="440"/>
                  <a:pt x="601" y="443"/>
                  <a:pt x="601" y="444"/>
                </a:cubicBezTo>
                <a:cubicBezTo>
                  <a:pt x="600" y="444"/>
                  <a:pt x="600" y="444"/>
                  <a:pt x="600" y="443"/>
                </a:cubicBezTo>
                <a:cubicBezTo>
                  <a:pt x="600" y="443"/>
                  <a:pt x="600" y="440"/>
                  <a:pt x="600" y="439"/>
                </a:cubicBezTo>
                <a:cubicBezTo>
                  <a:pt x="600" y="440"/>
                  <a:pt x="600" y="439"/>
                  <a:pt x="600" y="440"/>
                </a:cubicBezTo>
                <a:close/>
                <a:moveTo>
                  <a:pt x="600" y="436"/>
                </a:moveTo>
                <a:cubicBezTo>
                  <a:pt x="600" y="436"/>
                  <a:pt x="600" y="436"/>
                  <a:pt x="600" y="436"/>
                </a:cubicBezTo>
                <a:cubicBezTo>
                  <a:pt x="600" y="436"/>
                  <a:pt x="600" y="436"/>
                  <a:pt x="600" y="436"/>
                </a:cubicBezTo>
                <a:close/>
                <a:moveTo>
                  <a:pt x="599" y="435"/>
                </a:moveTo>
                <a:cubicBezTo>
                  <a:pt x="600" y="435"/>
                  <a:pt x="600" y="435"/>
                  <a:pt x="600" y="435"/>
                </a:cubicBezTo>
                <a:cubicBezTo>
                  <a:pt x="600" y="436"/>
                  <a:pt x="600" y="435"/>
                  <a:pt x="600" y="435"/>
                </a:cubicBezTo>
                <a:cubicBezTo>
                  <a:pt x="600" y="436"/>
                  <a:pt x="600" y="436"/>
                  <a:pt x="600" y="436"/>
                </a:cubicBezTo>
                <a:cubicBezTo>
                  <a:pt x="600" y="436"/>
                  <a:pt x="600" y="436"/>
                  <a:pt x="599" y="436"/>
                </a:cubicBezTo>
                <a:cubicBezTo>
                  <a:pt x="599" y="436"/>
                  <a:pt x="599" y="436"/>
                  <a:pt x="599" y="436"/>
                </a:cubicBezTo>
                <a:lnTo>
                  <a:pt x="599" y="435"/>
                </a:lnTo>
                <a:close/>
                <a:moveTo>
                  <a:pt x="599" y="438"/>
                </a:moveTo>
                <a:cubicBezTo>
                  <a:pt x="599" y="438"/>
                  <a:pt x="599" y="438"/>
                  <a:pt x="599" y="438"/>
                </a:cubicBezTo>
                <a:cubicBezTo>
                  <a:pt x="599" y="438"/>
                  <a:pt x="599" y="438"/>
                  <a:pt x="599" y="438"/>
                </a:cubicBezTo>
                <a:cubicBezTo>
                  <a:pt x="599" y="439"/>
                  <a:pt x="599" y="439"/>
                  <a:pt x="599" y="439"/>
                </a:cubicBezTo>
                <a:cubicBezTo>
                  <a:pt x="599" y="439"/>
                  <a:pt x="599" y="439"/>
                  <a:pt x="599" y="439"/>
                </a:cubicBezTo>
                <a:cubicBezTo>
                  <a:pt x="599" y="438"/>
                  <a:pt x="599" y="438"/>
                  <a:pt x="599" y="438"/>
                </a:cubicBezTo>
                <a:close/>
                <a:moveTo>
                  <a:pt x="598" y="437"/>
                </a:moveTo>
                <a:cubicBezTo>
                  <a:pt x="599" y="437"/>
                  <a:pt x="599" y="437"/>
                  <a:pt x="599" y="437"/>
                </a:cubicBezTo>
                <a:cubicBezTo>
                  <a:pt x="599" y="437"/>
                  <a:pt x="599" y="437"/>
                  <a:pt x="599" y="437"/>
                </a:cubicBezTo>
                <a:cubicBezTo>
                  <a:pt x="598" y="437"/>
                  <a:pt x="598" y="437"/>
                  <a:pt x="598" y="437"/>
                </a:cubicBezTo>
                <a:close/>
                <a:moveTo>
                  <a:pt x="598" y="441"/>
                </a:moveTo>
                <a:cubicBezTo>
                  <a:pt x="598" y="441"/>
                  <a:pt x="598" y="441"/>
                  <a:pt x="598" y="441"/>
                </a:cubicBezTo>
                <a:cubicBezTo>
                  <a:pt x="598" y="442"/>
                  <a:pt x="598" y="442"/>
                  <a:pt x="598" y="442"/>
                </a:cubicBezTo>
                <a:cubicBezTo>
                  <a:pt x="598" y="442"/>
                  <a:pt x="598" y="442"/>
                  <a:pt x="598" y="442"/>
                </a:cubicBezTo>
                <a:lnTo>
                  <a:pt x="598" y="441"/>
                </a:lnTo>
                <a:close/>
                <a:moveTo>
                  <a:pt x="598" y="438"/>
                </a:moveTo>
                <a:cubicBezTo>
                  <a:pt x="598" y="438"/>
                  <a:pt x="598" y="438"/>
                  <a:pt x="598" y="438"/>
                </a:cubicBezTo>
                <a:cubicBezTo>
                  <a:pt x="598" y="439"/>
                  <a:pt x="598" y="440"/>
                  <a:pt x="598" y="441"/>
                </a:cubicBezTo>
                <a:cubicBezTo>
                  <a:pt x="598" y="441"/>
                  <a:pt x="598" y="441"/>
                  <a:pt x="598" y="441"/>
                </a:cubicBezTo>
                <a:cubicBezTo>
                  <a:pt x="598" y="441"/>
                  <a:pt x="598" y="441"/>
                  <a:pt x="598" y="441"/>
                </a:cubicBezTo>
                <a:cubicBezTo>
                  <a:pt x="598" y="440"/>
                  <a:pt x="598" y="439"/>
                  <a:pt x="598" y="438"/>
                </a:cubicBezTo>
                <a:close/>
                <a:moveTo>
                  <a:pt x="598" y="442"/>
                </a:moveTo>
                <a:cubicBezTo>
                  <a:pt x="599" y="442"/>
                  <a:pt x="599" y="442"/>
                  <a:pt x="599" y="442"/>
                </a:cubicBezTo>
                <a:cubicBezTo>
                  <a:pt x="599" y="442"/>
                  <a:pt x="599" y="442"/>
                  <a:pt x="599" y="442"/>
                </a:cubicBezTo>
                <a:cubicBezTo>
                  <a:pt x="599" y="442"/>
                  <a:pt x="599" y="442"/>
                  <a:pt x="599" y="442"/>
                </a:cubicBezTo>
                <a:cubicBezTo>
                  <a:pt x="599" y="443"/>
                  <a:pt x="599" y="443"/>
                  <a:pt x="599" y="444"/>
                </a:cubicBezTo>
                <a:cubicBezTo>
                  <a:pt x="599" y="444"/>
                  <a:pt x="599" y="444"/>
                  <a:pt x="599" y="445"/>
                </a:cubicBezTo>
                <a:cubicBezTo>
                  <a:pt x="598" y="445"/>
                  <a:pt x="598" y="444"/>
                  <a:pt x="598" y="445"/>
                </a:cubicBezTo>
                <a:cubicBezTo>
                  <a:pt x="598" y="445"/>
                  <a:pt x="598" y="445"/>
                  <a:pt x="597" y="444"/>
                </a:cubicBezTo>
                <a:cubicBezTo>
                  <a:pt x="598" y="444"/>
                  <a:pt x="598" y="443"/>
                  <a:pt x="598" y="442"/>
                </a:cubicBezTo>
                <a:close/>
                <a:moveTo>
                  <a:pt x="597" y="447"/>
                </a:moveTo>
                <a:cubicBezTo>
                  <a:pt x="597" y="447"/>
                  <a:pt x="597" y="447"/>
                  <a:pt x="598" y="447"/>
                </a:cubicBezTo>
                <a:cubicBezTo>
                  <a:pt x="598" y="448"/>
                  <a:pt x="598" y="449"/>
                  <a:pt x="597" y="449"/>
                </a:cubicBezTo>
                <a:cubicBezTo>
                  <a:pt x="597" y="449"/>
                  <a:pt x="597" y="449"/>
                  <a:pt x="597" y="449"/>
                </a:cubicBezTo>
                <a:cubicBezTo>
                  <a:pt x="596" y="449"/>
                  <a:pt x="596" y="449"/>
                  <a:pt x="596" y="449"/>
                </a:cubicBezTo>
                <a:cubicBezTo>
                  <a:pt x="596" y="448"/>
                  <a:pt x="597" y="448"/>
                  <a:pt x="597" y="447"/>
                </a:cubicBezTo>
                <a:close/>
                <a:moveTo>
                  <a:pt x="599" y="429"/>
                </a:moveTo>
                <a:cubicBezTo>
                  <a:pt x="598" y="429"/>
                  <a:pt x="598" y="429"/>
                  <a:pt x="598" y="429"/>
                </a:cubicBezTo>
                <a:cubicBezTo>
                  <a:pt x="598" y="429"/>
                  <a:pt x="598" y="429"/>
                  <a:pt x="598" y="429"/>
                </a:cubicBezTo>
                <a:cubicBezTo>
                  <a:pt x="599" y="429"/>
                  <a:pt x="599" y="429"/>
                  <a:pt x="599" y="429"/>
                </a:cubicBezTo>
                <a:close/>
                <a:moveTo>
                  <a:pt x="598" y="418"/>
                </a:moveTo>
                <a:cubicBezTo>
                  <a:pt x="598" y="418"/>
                  <a:pt x="599" y="419"/>
                  <a:pt x="599" y="419"/>
                </a:cubicBezTo>
                <a:cubicBezTo>
                  <a:pt x="599" y="420"/>
                  <a:pt x="599" y="419"/>
                  <a:pt x="599" y="420"/>
                </a:cubicBezTo>
                <a:cubicBezTo>
                  <a:pt x="598" y="419"/>
                  <a:pt x="598" y="419"/>
                  <a:pt x="598" y="419"/>
                </a:cubicBezTo>
                <a:cubicBezTo>
                  <a:pt x="598" y="419"/>
                  <a:pt x="598" y="418"/>
                  <a:pt x="598" y="418"/>
                </a:cubicBezTo>
                <a:close/>
                <a:moveTo>
                  <a:pt x="599" y="421"/>
                </a:moveTo>
                <a:cubicBezTo>
                  <a:pt x="599" y="421"/>
                  <a:pt x="599" y="421"/>
                  <a:pt x="600" y="421"/>
                </a:cubicBezTo>
                <a:cubicBezTo>
                  <a:pt x="600" y="421"/>
                  <a:pt x="600" y="421"/>
                  <a:pt x="600" y="421"/>
                </a:cubicBezTo>
                <a:cubicBezTo>
                  <a:pt x="600" y="422"/>
                  <a:pt x="599" y="422"/>
                  <a:pt x="598" y="423"/>
                </a:cubicBezTo>
                <a:cubicBezTo>
                  <a:pt x="598" y="423"/>
                  <a:pt x="599" y="423"/>
                  <a:pt x="599" y="423"/>
                </a:cubicBezTo>
                <a:cubicBezTo>
                  <a:pt x="599" y="423"/>
                  <a:pt x="599" y="423"/>
                  <a:pt x="600" y="423"/>
                </a:cubicBezTo>
                <a:cubicBezTo>
                  <a:pt x="600" y="423"/>
                  <a:pt x="600" y="424"/>
                  <a:pt x="600" y="424"/>
                </a:cubicBezTo>
                <a:cubicBezTo>
                  <a:pt x="600" y="425"/>
                  <a:pt x="600" y="425"/>
                  <a:pt x="600" y="426"/>
                </a:cubicBezTo>
                <a:cubicBezTo>
                  <a:pt x="600" y="426"/>
                  <a:pt x="600" y="426"/>
                  <a:pt x="600" y="426"/>
                </a:cubicBezTo>
                <a:cubicBezTo>
                  <a:pt x="600" y="425"/>
                  <a:pt x="600" y="425"/>
                  <a:pt x="599" y="425"/>
                </a:cubicBezTo>
                <a:cubicBezTo>
                  <a:pt x="599" y="425"/>
                  <a:pt x="599" y="425"/>
                  <a:pt x="599" y="425"/>
                </a:cubicBezTo>
                <a:cubicBezTo>
                  <a:pt x="599" y="425"/>
                  <a:pt x="599" y="425"/>
                  <a:pt x="599" y="425"/>
                </a:cubicBezTo>
                <a:cubicBezTo>
                  <a:pt x="598" y="425"/>
                  <a:pt x="598" y="424"/>
                  <a:pt x="596" y="424"/>
                </a:cubicBezTo>
                <a:cubicBezTo>
                  <a:pt x="596" y="424"/>
                  <a:pt x="596" y="424"/>
                  <a:pt x="596" y="424"/>
                </a:cubicBezTo>
                <a:cubicBezTo>
                  <a:pt x="596" y="423"/>
                  <a:pt x="598" y="422"/>
                  <a:pt x="599" y="421"/>
                </a:cubicBezTo>
                <a:close/>
                <a:moveTo>
                  <a:pt x="591" y="464"/>
                </a:moveTo>
                <a:cubicBezTo>
                  <a:pt x="591" y="464"/>
                  <a:pt x="591" y="464"/>
                  <a:pt x="591" y="464"/>
                </a:cubicBezTo>
                <a:cubicBezTo>
                  <a:pt x="591" y="464"/>
                  <a:pt x="591" y="464"/>
                  <a:pt x="591" y="464"/>
                </a:cubicBezTo>
                <a:cubicBezTo>
                  <a:pt x="591" y="464"/>
                  <a:pt x="591" y="464"/>
                  <a:pt x="591" y="464"/>
                </a:cubicBezTo>
                <a:close/>
                <a:moveTo>
                  <a:pt x="592" y="457"/>
                </a:moveTo>
                <a:cubicBezTo>
                  <a:pt x="592" y="457"/>
                  <a:pt x="592" y="457"/>
                  <a:pt x="592" y="457"/>
                </a:cubicBezTo>
                <a:cubicBezTo>
                  <a:pt x="592" y="457"/>
                  <a:pt x="592" y="457"/>
                  <a:pt x="592" y="457"/>
                </a:cubicBezTo>
                <a:close/>
                <a:moveTo>
                  <a:pt x="593" y="430"/>
                </a:moveTo>
                <a:cubicBezTo>
                  <a:pt x="592" y="430"/>
                  <a:pt x="592" y="430"/>
                  <a:pt x="592" y="430"/>
                </a:cubicBezTo>
                <a:cubicBezTo>
                  <a:pt x="592" y="430"/>
                  <a:pt x="592" y="429"/>
                  <a:pt x="592" y="428"/>
                </a:cubicBezTo>
                <a:cubicBezTo>
                  <a:pt x="592" y="428"/>
                  <a:pt x="592" y="428"/>
                  <a:pt x="592" y="428"/>
                </a:cubicBezTo>
                <a:cubicBezTo>
                  <a:pt x="592" y="429"/>
                  <a:pt x="593" y="429"/>
                  <a:pt x="593" y="430"/>
                </a:cubicBezTo>
                <a:close/>
                <a:moveTo>
                  <a:pt x="593" y="423"/>
                </a:moveTo>
                <a:cubicBezTo>
                  <a:pt x="593" y="423"/>
                  <a:pt x="592" y="422"/>
                  <a:pt x="592" y="422"/>
                </a:cubicBezTo>
                <a:cubicBezTo>
                  <a:pt x="593" y="422"/>
                  <a:pt x="593" y="422"/>
                  <a:pt x="593" y="422"/>
                </a:cubicBezTo>
                <a:lnTo>
                  <a:pt x="593" y="423"/>
                </a:lnTo>
                <a:close/>
                <a:moveTo>
                  <a:pt x="594" y="450"/>
                </a:moveTo>
                <a:cubicBezTo>
                  <a:pt x="594" y="450"/>
                  <a:pt x="594" y="450"/>
                  <a:pt x="594" y="450"/>
                </a:cubicBezTo>
                <a:cubicBezTo>
                  <a:pt x="594" y="450"/>
                  <a:pt x="594" y="450"/>
                  <a:pt x="594" y="450"/>
                </a:cubicBezTo>
                <a:cubicBezTo>
                  <a:pt x="593" y="449"/>
                  <a:pt x="593" y="449"/>
                  <a:pt x="594" y="449"/>
                </a:cubicBezTo>
                <a:cubicBezTo>
                  <a:pt x="594" y="449"/>
                  <a:pt x="594" y="449"/>
                  <a:pt x="594" y="449"/>
                </a:cubicBezTo>
                <a:cubicBezTo>
                  <a:pt x="594" y="449"/>
                  <a:pt x="594" y="449"/>
                  <a:pt x="594" y="449"/>
                </a:cubicBezTo>
                <a:lnTo>
                  <a:pt x="594" y="450"/>
                </a:lnTo>
                <a:close/>
                <a:moveTo>
                  <a:pt x="596" y="445"/>
                </a:moveTo>
                <a:cubicBezTo>
                  <a:pt x="595" y="445"/>
                  <a:pt x="595" y="445"/>
                  <a:pt x="595" y="445"/>
                </a:cubicBezTo>
                <a:cubicBezTo>
                  <a:pt x="595" y="445"/>
                  <a:pt x="595" y="445"/>
                  <a:pt x="595" y="445"/>
                </a:cubicBezTo>
                <a:cubicBezTo>
                  <a:pt x="594" y="445"/>
                  <a:pt x="595" y="445"/>
                  <a:pt x="595" y="444"/>
                </a:cubicBezTo>
                <a:cubicBezTo>
                  <a:pt x="596" y="444"/>
                  <a:pt x="596" y="444"/>
                  <a:pt x="596" y="444"/>
                </a:cubicBezTo>
                <a:lnTo>
                  <a:pt x="596" y="445"/>
                </a:lnTo>
                <a:close/>
                <a:moveTo>
                  <a:pt x="595" y="440"/>
                </a:moveTo>
                <a:cubicBezTo>
                  <a:pt x="595" y="440"/>
                  <a:pt x="595" y="440"/>
                  <a:pt x="595" y="440"/>
                </a:cubicBezTo>
                <a:cubicBezTo>
                  <a:pt x="595" y="441"/>
                  <a:pt x="595" y="441"/>
                  <a:pt x="595" y="441"/>
                </a:cubicBezTo>
                <a:cubicBezTo>
                  <a:pt x="595" y="441"/>
                  <a:pt x="595" y="441"/>
                  <a:pt x="595" y="441"/>
                </a:cubicBezTo>
                <a:cubicBezTo>
                  <a:pt x="595" y="440"/>
                  <a:pt x="595" y="440"/>
                  <a:pt x="595" y="440"/>
                </a:cubicBezTo>
                <a:close/>
                <a:moveTo>
                  <a:pt x="595" y="424"/>
                </a:moveTo>
                <a:cubicBezTo>
                  <a:pt x="595" y="424"/>
                  <a:pt x="595" y="424"/>
                  <a:pt x="595" y="424"/>
                </a:cubicBezTo>
                <a:cubicBezTo>
                  <a:pt x="595" y="424"/>
                  <a:pt x="595" y="424"/>
                  <a:pt x="596" y="424"/>
                </a:cubicBezTo>
                <a:cubicBezTo>
                  <a:pt x="595" y="424"/>
                  <a:pt x="595" y="424"/>
                  <a:pt x="595" y="425"/>
                </a:cubicBezTo>
                <a:cubicBezTo>
                  <a:pt x="595" y="425"/>
                  <a:pt x="595" y="425"/>
                  <a:pt x="595" y="424"/>
                </a:cubicBezTo>
                <a:cubicBezTo>
                  <a:pt x="595" y="424"/>
                  <a:pt x="595" y="424"/>
                  <a:pt x="595" y="424"/>
                </a:cubicBezTo>
                <a:close/>
                <a:moveTo>
                  <a:pt x="595" y="428"/>
                </a:moveTo>
                <a:cubicBezTo>
                  <a:pt x="596" y="428"/>
                  <a:pt x="596" y="428"/>
                  <a:pt x="596" y="428"/>
                </a:cubicBezTo>
                <a:cubicBezTo>
                  <a:pt x="596" y="428"/>
                  <a:pt x="596" y="428"/>
                  <a:pt x="596" y="428"/>
                </a:cubicBezTo>
                <a:cubicBezTo>
                  <a:pt x="596" y="429"/>
                  <a:pt x="595" y="429"/>
                  <a:pt x="595" y="430"/>
                </a:cubicBezTo>
                <a:cubicBezTo>
                  <a:pt x="595" y="429"/>
                  <a:pt x="595" y="430"/>
                  <a:pt x="595" y="429"/>
                </a:cubicBezTo>
                <a:cubicBezTo>
                  <a:pt x="595" y="429"/>
                  <a:pt x="595" y="429"/>
                  <a:pt x="595" y="429"/>
                </a:cubicBezTo>
                <a:cubicBezTo>
                  <a:pt x="595" y="429"/>
                  <a:pt x="595" y="429"/>
                  <a:pt x="595" y="428"/>
                </a:cubicBezTo>
                <a:close/>
                <a:moveTo>
                  <a:pt x="594" y="431"/>
                </a:moveTo>
                <a:cubicBezTo>
                  <a:pt x="594" y="431"/>
                  <a:pt x="594" y="431"/>
                  <a:pt x="594" y="431"/>
                </a:cubicBezTo>
                <a:cubicBezTo>
                  <a:pt x="595" y="431"/>
                  <a:pt x="595" y="431"/>
                  <a:pt x="595" y="431"/>
                </a:cubicBezTo>
                <a:cubicBezTo>
                  <a:pt x="595" y="432"/>
                  <a:pt x="595" y="432"/>
                  <a:pt x="595" y="432"/>
                </a:cubicBezTo>
                <a:cubicBezTo>
                  <a:pt x="595" y="432"/>
                  <a:pt x="594" y="432"/>
                  <a:pt x="594" y="432"/>
                </a:cubicBezTo>
                <a:cubicBezTo>
                  <a:pt x="594" y="432"/>
                  <a:pt x="594" y="432"/>
                  <a:pt x="594" y="432"/>
                </a:cubicBezTo>
                <a:lnTo>
                  <a:pt x="594" y="431"/>
                </a:lnTo>
                <a:close/>
                <a:moveTo>
                  <a:pt x="592" y="410"/>
                </a:moveTo>
                <a:cubicBezTo>
                  <a:pt x="592" y="410"/>
                  <a:pt x="592" y="410"/>
                  <a:pt x="592" y="410"/>
                </a:cubicBezTo>
                <a:cubicBezTo>
                  <a:pt x="592" y="410"/>
                  <a:pt x="592" y="410"/>
                  <a:pt x="592" y="410"/>
                </a:cubicBezTo>
                <a:cubicBezTo>
                  <a:pt x="592" y="410"/>
                  <a:pt x="592" y="410"/>
                  <a:pt x="593" y="410"/>
                </a:cubicBezTo>
                <a:cubicBezTo>
                  <a:pt x="593" y="410"/>
                  <a:pt x="593" y="410"/>
                  <a:pt x="593" y="409"/>
                </a:cubicBezTo>
                <a:cubicBezTo>
                  <a:pt x="593" y="409"/>
                  <a:pt x="593" y="409"/>
                  <a:pt x="593" y="409"/>
                </a:cubicBezTo>
                <a:cubicBezTo>
                  <a:pt x="594" y="410"/>
                  <a:pt x="593" y="411"/>
                  <a:pt x="594" y="411"/>
                </a:cubicBezTo>
                <a:cubicBezTo>
                  <a:pt x="593" y="412"/>
                  <a:pt x="593" y="412"/>
                  <a:pt x="593" y="412"/>
                </a:cubicBezTo>
                <a:cubicBezTo>
                  <a:pt x="593" y="412"/>
                  <a:pt x="593" y="412"/>
                  <a:pt x="593" y="412"/>
                </a:cubicBezTo>
                <a:cubicBezTo>
                  <a:pt x="593" y="412"/>
                  <a:pt x="593" y="412"/>
                  <a:pt x="593" y="412"/>
                </a:cubicBezTo>
                <a:cubicBezTo>
                  <a:pt x="593" y="412"/>
                  <a:pt x="593" y="412"/>
                  <a:pt x="592" y="413"/>
                </a:cubicBezTo>
                <a:cubicBezTo>
                  <a:pt x="592" y="413"/>
                  <a:pt x="592" y="413"/>
                  <a:pt x="592" y="413"/>
                </a:cubicBezTo>
                <a:cubicBezTo>
                  <a:pt x="592" y="412"/>
                  <a:pt x="592" y="412"/>
                  <a:pt x="592" y="412"/>
                </a:cubicBezTo>
                <a:cubicBezTo>
                  <a:pt x="592" y="411"/>
                  <a:pt x="592" y="411"/>
                  <a:pt x="592" y="410"/>
                </a:cubicBezTo>
                <a:close/>
                <a:moveTo>
                  <a:pt x="590" y="405"/>
                </a:moveTo>
                <a:cubicBezTo>
                  <a:pt x="591" y="405"/>
                  <a:pt x="591" y="406"/>
                  <a:pt x="591" y="406"/>
                </a:cubicBezTo>
                <a:cubicBezTo>
                  <a:pt x="591" y="406"/>
                  <a:pt x="591" y="407"/>
                  <a:pt x="591" y="407"/>
                </a:cubicBezTo>
                <a:cubicBezTo>
                  <a:pt x="590" y="407"/>
                  <a:pt x="591" y="407"/>
                  <a:pt x="590" y="407"/>
                </a:cubicBezTo>
                <a:cubicBezTo>
                  <a:pt x="590" y="406"/>
                  <a:pt x="590" y="406"/>
                  <a:pt x="590" y="405"/>
                </a:cubicBezTo>
                <a:close/>
                <a:moveTo>
                  <a:pt x="592" y="413"/>
                </a:moveTo>
                <a:cubicBezTo>
                  <a:pt x="592" y="413"/>
                  <a:pt x="592" y="413"/>
                  <a:pt x="592" y="413"/>
                </a:cubicBezTo>
                <a:cubicBezTo>
                  <a:pt x="592" y="414"/>
                  <a:pt x="592" y="415"/>
                  <a:pt x="592" y="415"/>
                </a:cubicBezTo>
                <a:cubicBezTo>
                  <a:pt x="592" y="416"/>
                  <a:pt x="592" y="417"/>
                  <a:pt x="593" y="417"/>
                </a:cubicBezTo>
                <a:cubicBezTo>
                  <a:pt x="593" y="417"/>
                  <a:pt x="593" y="417"/>
                  <a:pt x="593" y="417"/>
                </a:cubicBezTo>
                <a:cubicBezTo>
                  <a:pt x="592" y="417"/>
                  <a:pt x="592" y="417"/>
                  <a:pt x="592" y="416"/>
                </a:cubicBezTo>
                <a:cubicBezTo>
                  <a:pt x="592" y="416"/>
                  <a:pt x="592" y="416"/>
                  <a:pt x="592" y="416"/>
                </a:cubicBezTo>
                <a:cubicBezTo>
                  <a:pt x="592" y="417"/>
                  <a:pt x="592" y="417"/>
                  <a:pt x="591" y="417"/>
                </a:cubicBezTo>
                <a:cubicBezTo>
                  <a:pt x="592" y="418"/>
                  <a:pt x="592" y="419"/>
                  <a:pt x="593" y="419"/>
                </a:cubicBezTo>
                <a:cubicBezTo>
                  <a:pt x="593" y="419"/>
                  <a:pt x="593" y="420"/>
                  <a:pt x="594" y="420"/>
                </a:cubicBezTo>
                <a:cubicBezTo>
                  <a:pt x="594" y="420"/>
                  <a:pt x="594" y="420"/>
                  <a:pt x="593" y="420"/>
                </a:cubicBezTo>
                <a:cubicBezTo>
                  <a:pt x="593" y="420"/>
                  <a:pt x="593" y="420"/>
                  <a:pt x="593" y="420"/>
                </a:cubicBezTo>
                <a:cubicBezTo>
                  <a:pt x="592" y="420"/>
                  <a:pt x="592" y="421"/>
                  <a:pt x="592" y="421"/>
                </a:cubicBezTo>
                <a:cubicBezTo>
                  <a:pt x="592" y="421"/>
                  <a:pt x="592" y="421"/>
                  <a:pt x="592" y="421"/>
                </a:cubicBezTo>
                <a:cubicBezTo>
                  <a:pt x="592" y="421"/>
                  <a:pt x="592" y="421"/>
                  <a:pt x="592" y="421"/>
                </a:cubicBezTo>
                <a:cubicBezTo>
                  <a:pt x="592" y="421"/>
                  <a:pt x="592" y="419"/>
                  <a:pt x="592" y="419"/>
                </a:cubicBezTo>
                <a:cubicBezTo>
                  <a:pt x="591" y="419"/>
                  <a:pt x="591" y="419"/>
                  <a:pt x="591" y="419"/>
                </a:cubicBezTo>
                <a:cubicBezTo>
                  <a:pt x="591" y="418"/>
                  <a:pt x="591" y="418"/>
                  <a:pt x="591" y="418"/>
                </a:cubicBezTo>
                <a:cubicBezTo>
                  <a:pt x="591" y="418"/>
                  <a:pt x="591" y="418"/>
                  <a:pt x="591" y="418"/>
                </a:cubicBezTo>
                <a:cubicBezTo>
                  <a:pt x="590" y="417"/>
                  <a:pt x="591" y="416"/>
                  <a:pt x="590" y="416"/>
                </a:cubicBezTo>
                <a:cubicBezTo>
                  <a:pt x="591" y="415"/>
                  <a:pt x="591" y="414"/>
                  <a:pt x="592" y="413"/>
                </a:cubicBezTo>
                <a:close/>
                <a:moveTo>
                  <a:pt x="590" y="432"/>
                </a:moveTo>
                <a:cubicBezTo>
                  <a:pt x="590" y="432"/>
                  <a:pt x="590" y="432"/>
                  <a:pt x="590" y="432"/>
                </a:cubicBezTo>
                <a:cubicBezTo>
                  <a:pt x="590" y="433"/>
                  <a:pt x="590" y="433"/>
                  <a:pt x="590" y="433"/>
                </a:cubicBezTo>
                <a:cubicBezTo>
                  <a:pt x="590" y="433"/>
                  <a:pt x="590" y="433"/>
                  <a:pt x="590" y="433"/>
                </a:cubicBezTo>
                <a:cubicBezTo>
                  <a:pt x="590" y="432"/>
                  <a:pt x="590" y="432"/>
                  <a:pt x="590" y="432"/>
                </a:cubicBezTo>
                <a:cubicBezTo>
                  <a:pt x="589" y="432"/>
                  <a:pt x="590" y="432"/>
                  <a:pt x="590" y="432"/>
                </a:cubicBezTo>
                <a:close/>
                <a:moveTo>
                  <a:pt x="590" y="474"/>
                </a:moveTo>
                <a:cubicBezTo>
                  <a:pt x="590" y="475"/>
                  <a:pt x="590" y="474"/>
                  <a:pt x="590" y="475"/>
                </a:cubicBezTo>
                <a:cubicBezTo>
                  <a:pt x="590" y="474"/>
                  <a:pt x="590" y="475"/>
                  <a:pt x="590" y="474"/>
                </a:cubicBezTo>
                <a:close/>
                <a:moveTo>
                  <a:pt x="590" y="473"/>
                </a:moveTo>
                <a:cubicBezTo>
                  <a:pt x="591" y="473"/>
                  <a:pt x="590" y="473"/>
                  <a:pt x="591" y="473"/>
                </a:cubicBezTo>
                <a:cubicBezTo>
                  <a:pt x="590" y="473"/>
                  <a:pt x="590" y="473"/>
                  <a:pt x="590" y="474"/>
                </a:cubicBezTo>
                <a:cubicBezTo>
                  <a:pt x="590" y="474"/>
                  <a:pt x="590" y="474"/>
                  <a:pt x="590" y="474"/>
                </a:cubicBezTo>
                <a:cubicBezTo>
                  <a:pt x="590" y="474"/>
                  <a:pt x="590" y="473"/>
                  <a:pt x="590" y="473"/>
                </a:cubicBezTo>
                <a:cubicBezTo>
                  <a:pt x="590" y="473"/>
                  <a:pt x="590" y="473"/>
                  <a:pt x="590" y="473"/>
                </a:cubicBezTo>
                <a:close/>
                <a:moveTo>
                  <a:pt x="590" y="470"/>
                </a:moveTo>
                <a:cubicBezTo>
                  <a:pt x="590" y="470"/>
                  <a:pt x="590" y="470"/>
                  <a:pt x="590" y="470"/>
                </a:cubicBezTo>
                <a:cubicBezTo>
                  <a:pt x="589" y="470"/>
                  <a:pt x="589" y="470"/>
                  <a:pt x="590" y="470"/>
                </a:cubicBezTo>
                <a:cubicBezTo>
                  <a:pt x="590" y="470"/>
                  <a:pt x="590" y="470"/>
                  <a:pt x="590" y="470"/>
                </a:cubicBezTo>
                <a:cubicBezTo>
                  <a:pt x="590" y="470"/>
                  <a:pt x="590" y="470"/>
                  <a:pt x="590" y="470"/>
                </a:cubicBezTo>
                <a:close/>
                <a:moveTo>
                  <a:pt x="590" y="414"/>
                </a:moveTo>
                <a:cubicBezTo>
                  <a:pt x="590" y="415"/>
                  <a:pt x="590" y="415"/>
                  <a:pt x="590" y="415"/>
                </a:cubicBezTo>
                <a:cubicBezTo>
                  <a:pt x="589" y="415"/>
                  <a:pt x="589" y="415"/>
                  <a:pt x="589" y="414"/>
                </a:cubicBezTo>
                <a:lnTo>
                  <a:pt x="590" y="414"/>
                </a:lnTo>
                <a:close/>
                <a:moveTo>
                  <a:pt x="584" y="397"/>
                </a:moveTo>
                <a:cubicBezTo>
                  <a:pt x="584" y="397"/>
                  <a:pt x="584" y="397"/>
                  <a:pt x="584" y="397"/>
                </a:cubicBezTo>
                <a:cubicBezTo>
                  <a:pt x="584" y="398"/>
                  <a:pt x="584" y="398"/>
                  <a:pt x="584" y="398"/>
                </a:cubicBezTo>
                <a:cubicBezTo>
                  <a:pt x="584" y="398"/>
                  <a:pt x="584" y="398"/>
                  <a:pt x="584" y="398"/>
                </a:cubicBezTo>
                <a:cubicBezTo>
                  <a:pt x="584" y="397"/>
                  <a:pt x="584" y="397"/>
                  <a:pt x="584" y="397"/>
                </a:cubicBezTo>
                <a:cubicBezTo>
                  <a:pt x="584" y="397"/>
                  <a:pt x="584" y="397"/>
                  <a:pt x="584" y="397"/>
                </a:cubicBezTo>
                <a:close/>
                <a:moveTo>
                  <a:pt x="573" y="390"/>
                </a:moveTo>
                <a:cubicBezTo>
                  <a:pt x="573" y="390"/>
                  <a:pt x="573" y="390"/>
                  <a:pt x="573" y="390"/>
                </a:cubicBezTo>
                <a:cubicBezTo>
                  <a:pt x="573" y="390"/>
                  <a:pt x="573" y="390"/>
                  <a:pt x="573" y="390"/>
                </a:cubicBezTo>
                <a:cubicBezTo>
                  <a:pt x="573" y="390"/>
                  <a:pt x="573" y="390"/>
                  <a:pt x="573" y="390"/>
                </a:cubicBezTo>
                <a:cubicBezTo>
                  <a:pt x="573" y="390"/>
                  <a:pt x="573" y="390"/>
                  <a:pt x="573" y="390"/>
                </a:cubicBezTo>
                <a:cubicBezTo>
                  <a:pt x="573" y="390"/>
                  <a:pt x="573" y="390"/>
                  <a:pt x="573" y="390"/>
                </a:cubicBezTo>
                <a:close/>
                <a:moveTo>
                  <a:pt x="377" y="499"/>
                </a:moveTo>
                <a:cubicBezTo>
                  <a:pt x="377" y="499"/>
                  <a:pt x="377" y="499"/>
                  <a:pt x="377" y="499"/>
                </a:cubicBezTo>
                <a:cubicBezTo>
                  <a:pt x="377" y="499"/>
                  <a:pt x="377" y="499"/>
                  <a:pt x="377" y="499"/>
                </a:cubicBezTo>
                <a:cubicBezTo>
                  <a:pt x="376" y="499"/>
                  <a:pt x="376" y="499"/>
                  <a:pt x="376" y="499"/>
                </a:cubicBezTo>
                <a:cubicBezTo>
                  <a:pt x="376" y="498"/>
                  <a:pt x="376" y="498"/>
                  <a:pt x="376" y="498"/>
                </a:cubicBezTo>
                <a:cubicBezTo>
                  <a:pt x="377" y="498"/>
                  <a:pt x="377" y="498"/>
                  <a:pt x="377" y="498"/>
                </a:cubicBezTo>
                <a:cubicBezTo>
                  <a:pt x="377" y="499"/>
                  <a:pt x="377" y="499"/>
                  <a:pt x="377" y="499"/>
                </a:cubicBezTo>
                <a:close/>
                <a:moveTo>
                  <a:pt x="378" y="497"/>
                </a:moveTo>
                <a:cubicBezTo>
                  <a:pt x="378" y="497"/>
                  <a:pt x="378" y="497"/>
                  <a:pt x="378" y="497"/>
                </a:cubicBezTo>
                <a:cubicBezTo>
                  <a:pt x="377" y="497"/>
                  <a:pt x="377" y="497"/>
                  <a:pt x="377" y="497"/>
                </a:cubicBezTo>
                <a:cubicBezTo>
                  <a:pt x="377" y="497"/>
                  <a:pt x="377" y="497"/>
                  <a:pt x="377" y="497"/>
                </a:cubicBezTo>
                <a:cubicBezTo>
                  <a:pt x="378" y="497"/>
                  <a:pt x="378" y="497"/>
                  <a:pt x="378" y="497"/>
                </a:cubicBezTo>
                <a:close/>
                <a:moveTo>
                  <a:pt x="381" y="491"/>
                </a:moveTo>
                <a:cubicBezTo>
                  <a:pt x="381" y="491"/>
                  <a:pt x="381" y="491"/>
                  <a:pt x="381" y="491"/>
                </a:cubicBezTo>
                <a:cubicBezTo>
                  <a:pt x="381" y="491"/>
                  <a:pt x="381" y="491"/>
                  <a:pt x="381" y="491"/>
                </a:cubicBezTo>
                <a:cubicBezTo>
                  <a:pt x="380" y="491"/>
                  <a:pt x="380" y="491"/>
                  <a:pt x="380" y="491"/>
                </a:cubicBezTo>
                <a:lnTo>
                  <a:pt x="381" y="491"/>
                </a:lnTo>
                <a:close/>
                <a:moveTo>
                  <a:pt x="381" y="496"/>
                </a:moveTo>
                <a:cubicBezTo>
                  <a:pt x="380" y="496"/>
                  <a:pt x="380" y="496"/>
                  <a:pt x="380" y="496"/>
                </a:cubicBezTo>
                <a:cubicBezTo>
                  <a:pt x="380" y="497"/>
                  <a:pt x="380" y="497"/>
                  <a:pt x="380" y="497"/>
                </a:cubicBezTo>
                <a:cubicBezTo>
                  <a:pt x="380" y="496"/>
                  <a:pt x="380" y="496"/>
                  <a:pt x="380" y="496"/>
                </a:cubicBezTo>
                <a:cubicBezTo>
                  <a:pt x="380" y="496"/>
                  <a:pt x="380" y="496"/>
                  <a:pt x="380" y="496"/>
                </a:cubicBezTo>
                <a:cubicBezTo>
                  <a:pt x="380" y="496"/>
                  <a:pt x="380" y="496"/>
                  <a:pt x="381" y="496"/>
                </a:cubicBezTo>
                <a:close/>
                <a:moveTo>
                  <a:pt x="382" y="492"/>
                </a:moveTo>
                <a:cubicBezTo>
                  <a:pt x="382" y="492"/>
                  <a:pt x="382" y="492"/>
                  <a:pt x="382" y="492"/>
                </a:cubicBezTo>
                <a:cubicBezTo>
                  <a:pt x="381" y="493"/>
                  <a:pt x="382" y="493"/>
                  <a:pt x="381" y="493"/>
                </a:cubicBezTo>
                <a:cubicBezTo>
                  <a:pt x="381" y="492"/>
                  <a:pt x="381" y="492"/>
                  <a:pt x="381" y="492"/>
                </a:cubicBezTo>
                <a:cubicBezTo>
                  <a:pt x="380" y="492"/>
                  <a:pt x="380" y="492"/>
                  <a:pt x="380" y="492"/>
                </a:cubicBezTo>
                <a:cubicBezTo>
                  <a:pt x="381" y="492"/>
                  <a:pt x="381" y="492"/>
                  <a:pt x="381" y="492"/>
                </a:cubicBezTo>
                <a:cubicBezTo>
                  <a:pt x="382" y="492"/>
                  <a:pt x="382" y="492"/>
                  <a:pt x="382" y="492"/>
                </a:cubicBezTo>
                <a:cubicBezTo>
                  <a:pt x="382" y="492"/>
                  <a:pt x="382" y="492"/>
                  <a:pt x="382" y="492"/>
                </a:cubicBezTo>
                <a:close/>
                <a:moveTo>
                  <a:pt x="384" y="491"/>
                </a:moveTo>
                <a:cubicBezTo>
                  <a:pt x="383" y="491"/>
                  <a:pt x="383" y="491"/>
                  <a:pt x="383" y="490"/>
                </a:cubicBezTo>
                <a:cubicBezTo>
                  <a:pt x="383" y="491"/>
                  <a:pt x="383" y="491"/>
                  <a:pt x="383" y="491"/>
                </a:cubicBezTo>
                <a:cubicBezTo>
                  <a:pt x="382" y="491"/>
                  <a:pt x="382" y="491"/>
                  <a:pt x="382" y="491"/>
                </a:cubicBezTo>
                <a:cubicBezTo>
                  <a:pt x="382" y="490"/>
                  <a:pt x="382" y="490"/>
                  <a:pt x="382" y="490"/>
                </a:cubicBezTo>
                <a:cubicBezTo>
                  <a:pt x="383" y="490"/>
                  <a:pt x="383" y="490"/>
                  <a:pt x="383" y="490"/>
                </a:cubicBezTo>
                <a:cubicBezTo>
                  <a:pt x="383" y="490"/>
                  <a:pt x="383" y="490"/>
                  <a:pt x="383" y="490"/>
                </a:cubicBezTo>
                <a:cubicBezTo>
                  <a:pt x="383" y="490"/>
                  <a:pt x="383" y="490"/>
                  <a:pt x="384" y="490"/>
                </a:cubicBezTo>
                <a:lnTo>
                  <a:pt x="384" y="491"/>
                </a:lnTo>
                <a:close/>
                <a:moveTo>
                  <a:pt x="384" y="492"/>
                </a:moveTo>
                <a:cubicBezTo>
                  <a:pt x="384" y="492"/>
                  <a:pt x="384" y="492"/>
                  <a:pt x="384" y="491"/>
                </a:cubicBezTo>
                <a:cubicBezTo>
                  <a:pt x="384" y="491"/>
                  <a:pt x="384" y="491"/>
                  <a:pt x="384" y="491"/>
                </a:cubicBezTo>
                <a:lnTo>
                  <a:pt x="384" y="492"/>
                </a:lnTo>
                <a:close/>
                <a:moveTo>
                  <a:pt x="341" y="538"/>
                </a:moveTo>
                <a:cubicBezTo>
                  <a:pt x="341" y="538"/>
                  <a:pt x="341" y="538"/>
                  <a:pt x="341" y="538"/>
                </a:cubicBezTo>
                <a:cubicBezTo>
                  <a:pt x="341" y="538"/>
                  <a:pt x="341" y="538"/>
                  <a:pt x="341" y="538"/>
                </a:cubicBezTo>
                <a:cubicBezTo>
                  <a:pt x="341" y="538"/>
                  <a:pt x="341" y="538"/>
                  <a:pt x="341" y="538"/>
                </a:cubicBezTo>
                <a:close/>
                <a:moveTo>
                  <a:pt x="366" y="512"/>
                </a:moveTo>
                <a:cubicBezTo>
                  <a:pt x="366" y="512"/>
                  <a:pt x="366" y="512"/>
                  <a:pt x="366" y="512"/>
                </a:cubicBezTo>
                <a:cubicBezTo>
                  <a:pt x="366" y="512"/>
                  <a:pt x="366" y="512"/>
                  <a:pt x="366" y="512"/>
                </a:cubicBezTo>
                <a:cubicBezTo>
                  <a:pt x="366" y="512"/>
                  <a:pt x="365" y="512"/>
                  <a:pt x="365" y="512"/>
                </a:cubicBezTo>
                <a:cubicBezTo>
                  <a:pt x="365" y="512"/>
                  <a:pt x="365" y="512"/>
                  <a:pt x="365" y="512"/>
                </a:cubicBezTo>
                <a:cubicBezTo>
                  <a:pt x="365" y="512"/>
                  <a:pt x="365" y="512"/>
                  <a:pt x="365" y="512"/>
                </a:cubicBezTo>
                <a:cubicBezTo>
                  <a:pt x="366" y="512"/>
                  <a:pt x="366" y="512"/>
                  <a:pt x="366" y="512"/>
                </a:cubicBezTo>
                <a:close/>
                <a:moveTo>
                  <a:pt x="365" y="511"/>
                </a:moveTo>
                <a:cubicBezTo>
                  <a:pt x="365" y="511"/>
                  <a:pt x="365" y="511"/>
                  <a:pt x="365" y="511"/>
                </a:cubicBezTo>
                <a:cubicBezTo>
                  <a:pt x="365" y="511"/>
                  <a:pt x="365" y="511"/>
                  <a:pt x="365" y="511"/>
                </a:cubicBezTo>
                <a:cubicBezTo>
                  <a:pt x="365" y="511"/>
                  <a:pt x="365" y="511"/>
                  <a:pt x="365" y="511"/>
                </a:cubicBezTo>
                <a:close/>
                <a:moveTo>
                  <a:pt x="362" y="515"/>
                </a:moveTo>
                <a:cubicBezTo>
                  <a:pt x="362" y="515"/>
                  <a:pt x="362" y="515"/>
                  <a:pt x="362" y="515"/>
                </a:cubicBezTo>
                <a:cubicBezTo>
                  <a:pt x="362" y="516"/>
                  <a:pt x="362" y="516"/>
                  <a:pt x="362" y="516"/>
                </a:cubicBezTo>
                <a:cubicBezTo>
                  <a:pt x="362" y="516"/>
                  <a:pt x="362" y="516"/>
                  <a:pt x="362" y="516"/>
                </a:cubicBezTo>
                <a:cubicBezTo>
                  <a:pt x="362" y="515"/>
                  <a:pt x="362" y="515"/>
                  <a:pt x="362" y="515"/>
                </a:cubicBezTo>
                <a:close/>
                <a:moveTo>
                  <a:pt x="359" y="517"/>
                </a:moveTo>
                <a:cubicBezTo>
                  <a:pt x="359" y="517"/>
                  <a:pt x="359" y="517"/>
                  <a:pt x="359" y="517"/>
                </a:cubicBezTo>
                <a:cubicBezTo>
                  <a:pt x="359" y="517"/>
                  <a:pt x="359" y="518"/>
                  <a:pt x="359" y="518"/>
                </a:cubicBezTo>
                <a:cubicBezTo>
                  <a:pt x="359" y="517"/>
                  <a:pt x="359" y="517"/>
                  <a:pt x="360" y="516"/>
                </a:cubicBezTo>
                <a:cubicBezTo>
                  <a:pt x="360" y="516"/>
                  <a:pt x="359" y="516"/>
                  <a:pt x="359" y="515"/>
                </a:cubicBezTo>
                <a:cubicBezTo>
                  <a:pt x="360" y="515"/>
                  <a:pt x="360" y="515"/>
                  <a:pt x="360" y="515"/>
                </a:cubicBezTo>
                <a:cubicBezTo>
                  <a:pt x="360" y="515"/>
                  <a:pt x="360" y="515"/>
                  <a:pt x="360" y="515"/>
                </a:cubicBezTo>
                <a:cubicBezTo>
                  <a:pt x="360" y="516"/>
                  <a:pt x="360" y="517"/>
                  <a:pt x="360" y="517"/>
                </a:cubicBezTo>
                <a:cubicBezTo>
                  <a:pt x="359" y="518"/>
                  <a:pt x="359" y="518"/>
                  <a:pt x="359" y="518"/>
                </a:cubicBezTo>
                <a:cubicBezTo>
                  <a:pt x="359" y="518"/>
                  <a:pt x="359" y="518"/>
                  <a:pt x="359" y="518"/>
                </a:cubicBezTo>
                <a:cubicBezTo>
                  <a:pt x="358" y="518"/>
                  <a:pt x="358" y="518"/>
                  <a:pt x="358" y="518"/>
                </a:cubicBezTo>
                <a:cubicBezTo>
                  <a:pt x="358" y="517"/>
                  <a:pt x="358" y="518"/>
                  <a:pt x="359" y="517"/>
                </a:cubicBezTo>
                <a:close/>
                <a:moveTo>
                  <a:pt x="351" y="521"/>
                </a:moveTo>
                <a:cubicBezTo>
                  <a:pt x="352" y="522"/>
                  <a:pt x="352" y="521"/>
                  <a:pt x="352" y="522"/>
                </a:cubicBezTo>
                <a:cubicBezTo>
                  <a:pt x="352" y="522"/>
                  <a:pt x="352" y="522"/>
                  <a:pt x="352" y="522"/>
                </a:cubicBezTo>
                <a:cubicBezTo>
                  <a:pt x="351" y="522"/>
                  <a:pt x="352" y="522"/>
                  <a:pt x="351" y="522"/>
                </a:cubicBezTo>
                <a:lnTo>
                  <a:pt x="351" y="521"/>
                </a:lnTo>
                <a:close/>
                <a:moveTo>
                  <a:pt x="351" y="523"/>
                </a:moveTo>
                <a:cubicBezTo>
                  <a:pt x="352" y="523"/>
                  <a:pt x="352" y="523"/>
                  <a:pt x="352" y="523"/>
                </a:cubicBezTo>
                <a:cubicBezTo>
                  <a:pt x="352" y="523"/>
                  <a:pt x="352" y="524"/>
                  <a:pt x="352" y="524"/>
                </a:cubicBezTo>
                <a:cubicBezTo>
                  <a:pt x="351" y="524"/>
                  <a:pt x="352" y="524"/>
                  <a:pt x="351" y="524"/>
                </a:cubicBezTo>
                <a:cubicBezTo>
                  <a:pt x="351" y="524"/>
                  <a:pt x="351" y="524"/>
                  <a:pt x="351" y="524"/>
                </a:cubicBezTo>
                <a:cubicBezTo>
                  <a:pt x="351" y="523"/>
                  <a:pt x="351" y="523"/>
                  <a:pt x="351" y="523"/>
                </a:cubicBezTo>
                <a:close/>
                <a:moveTo>
                  <a:pt x="350" y="523"/>
                </a:moveTo>
                <a:cubicBezTo>
                  <a:pt x="350" y="523"/>
                  <a:pt x="350" y="522"/>
                  <a:pt x="350" y="522"/>
                </a:cubicBezTo>
                <a:cubicBezTo>
                  <a:pt x="351" y="522"/>
                  <a:pt x="351" y="522"/>
                  <a:pt x="351" y="522"/>
                </a:cubicBezTo>
                <a:cubicBezTo>
                  <a:pt x="351" y="523"/>
                  <a:pt x="351" y="523"/>
                  <a:pt x="351" y="523"/>
                </a:cubicBezTo>
                <a:cubicBezTo>
                  <a:pt x="351" y="523"/>
                  <a:pt x="350" y="523"/>
                  <a:pt x="350" y="523"/>
                </a:cubicBezTo>
                <a:cubicBezTo>
                  <a:pt x="350" y="523"/>
                  <a:pt x="350" y="523"/>
                  <a:pt x="350" y="523"/>
                </a:cubicBezTo>
                <a:cubicBezTo>
                  <a:pt x="350" y="523"/>
                  <a:pt x="350" y="523"/>
                  <a:pt x="350" y="523"/>
                </a:cubicBezTo>
                <a:close/>
                <a:moveTo>
                  <a:pt x="342" y="534"/>
                </a:moveTo>
                <a:cubicBezTo>
                  <a:pt x="342" y="534"/>
                  <a:pt x="342" y="534"/>
                  <a:pt x="342" y="534"/>
                </a:cubicBezTo>
                <a:cubicBezTo>
                  <a:pt x="342" y="534"/>
                  <a:pt x="342" y="534"/>
                  <a:pt x="342" y="535"/>
                </a:cubicBezTo>
                <a:cubicBezTo>
                  <a:pt x="342" y="535"/>
                  <a:pt x="342" y="535"/>
                  <a:pt x="342" y="535"/>
                </a:cubicBezTo>
                <a:cubicBezTo>
                  <a:pt x="342" y="535"/>
                  <a:pt x="342" y="534"/>
                  <a:pt x="342" y="534"/>
                </a:cubicBezTo>
                <a:cubicBezTo>
                  <a:pt x="342" y="534"/>
                  <a:pt x="342" y="534"/>
                  <a:pt x="342" y="534"/>
                </a:cubicBezTo>
                <a:close/>
                <a:moveTo>
                  <a:pt x="340" y="532"/>
                </a:moveTo>
                <a:cubicBezTo>
                  <a:pt x="341" y="532"/>
                  <a:pt x="341" y="533"/>
                  <a:pt x="341" y="533"/>
                </a:cubicBezTo>
                <a:cubicBezTo>
                  <a:pt x="341" y="533"/>
                  <a:pt x="341" y="533"/>
                  <a:pt x="341" y="533"/>
                </a:cubicBezTo>
                <a:cubicBezTo>
                  <a:pt x="341" y="533"/>
                  <a:pt x="341" y="533"/>
                  <a:pt x="341" y="534"/>
                </a:cubicBezTo>
                <a:cubicBezTo>
                  <a:pt x="341" y="534"/>
                  <a:pt x="341" y="534"/>
                  <a:pt x="341" y="534"/>
                </a:cubicBezTo>
                <a:cubicBezTo>
                  <a:pt x="340" y="534"/>
                  <a:pt x="340" y="534"/>
                  <a:pt x="340" y="534"/>
                </a:cubicBezTo>
                <a:cubicBezTo>
                  <a:pt x="341" y="533"/>
                  <a:pt x="340" y="533"/>
                  <a:pt x="341" y="533"/>
                </a:cubicBezTo>
                <a:cubicBezTo>
                  <a:pt x="341" y="533"/>
                  <a:pt x="341" y="533"/>
                  <a:pt x="340" y="532"/>
                </a:cubicBezTo>
                <a:close/>
                <a:moveTo>
                  <a:pt x="340" y="533"/>
                </a:moveTo>
                <a:cubicBezTo>
                  <a:pt x="340" y="533"/>
                  <a:pt x="340" y="533"/>
                  <a:pt x="340" y="533"/>
                </a:cubicBezTo>
                <a:cubicBezTo>
                  <a:pt x="340" y="534"/>
                  <a:pt x="340" y="533"/>
                  <a:pt x="340" y="534"/>
                </a:cubicBezTo>
                <a:cubicBezTo>
                  <a:pt x="340" y="534"/>
                  <a:pt x="340" y="534"/>
                  <a:pt x="340" y="534"/>
                </a:cubicBezTo>
                <a:cubicBezTo>
                  <a:pt x="340" y="534"/>
                  <a:pt x="340" y="534"/>
                  <a:pt x="340" y="534"/>
                </a:cubicBezTo>
                <a:cubicBezTo>
                  <a:pt x="340" y="534"/>
                  <a:pt x="340" y="533"/>
                  <a:pt x="340" y="533"/>
                </a:cubicBezTo>
                <a:close/>
                <a:moveTo>
                  <a:pt x="338" y="536"/>
                </a:moveTo>
                <a:cubicBezTo>
                  <a:pt x="338" y="536"/>
                  <a:pt x="338" y="536"/>
                  <a:pt x="337" y="536"/>
                </a:cubicBezTo>
                <a:cubicBezTo>
                  <a:pt x="338" y="536"/>
                  <a:pt x="338" y="536"/>
                  <a:pt x="338" y="536"/>
                </a:cubicBezTo>
                <a:close/>
                <a:moveTo>
                  <a:pt x="336" y="537"/>
                </a:moveTo>
                <a:cubicBezTo>
                  <a:pt x="336" y="537"/>
                  <a:pt x="336" y="537"/>
                  <a:pt x="336" y="538"/>
                </a:cubicBezTo>
                <a:cubicBezTo>
                  <a:pt x="336" y="538"/>
                  <a:pt x="336" y="538"/>
                  <a:pt x="336" y="538"/>
                </a:cubicBezTo>
                <a:cubicBezTo>
                  <a:pt x="336" y="538"/>
                  <a:pt x="336" y="538"/>
                  <a:pt x="336" y="538"/>
                </a:cubicBezTo>
                <a:cubicBezTo>
                  <a:pt x="336" y="538"/>
                  <a:pt x="336" y="538"/>
                  <a:pt x="336" y="538"/>
                </a:cubicBezTo>
                <a:cubicBezTo>
                  <a:pt x="336" y="537"/>
                  <a:pt x="336" y="537"/>
                  <a:pt x="336" y="537"/>
                </a:cubicBezTo>
                <a:close/>
                <a:moveTo>
                  <a:pt x="154" y="670"/>
                </a:moveTo>
                <a:cubicBezTo>
                  <a:pt x="154" y="670"/>
                  <a:pt x="154" y="670"/>
                  <a:pt x="154" y="670"/>
                </a:cubicBezTo>
                <a:cubicBezTo>
                  <a:pt x="154" y="670"/>
                  <a:pt x="154" y="670"/>
                  <a:pt x="154" y="670"/>
                </a:cubicBezTo>
                <a:close/>
                <a:moveTo>
                  <a:pt x="138" y="667"/>
                </a:moveTo>
                <a:cubicBezTo>
                  <a:pt x="138" y="667"/>
                  <a:pt x="138" y="667"/>
                  <a:pt x="138" y="667"/>
                </a:cubicBezTo>
                <a:cubicBezTo>
                  <a:pt x="138" y="667"/>
                  <a:pt x="138" y="667"/>
                  <a:pt x="138" y="667"/>
                </a:cubicBezTo>
                <a:cubicBezTo>
                  <a:pt x="138" y="667"/>
                  <a:pt x="138" y="667"/>
                  <a:pt x="138" y="667"/>
                </a:cubicBezTo>
                <a:close/>
                <a:moveTo>
                  <a:pt x="65" y="553"/>
                </a:moveTo>
                <a:cubicBezTo>
                  <a:pt x="65" y="553"/>
                  <a:pt x="65" y="553"/>
                  <a:pt x="65" y="554"/>
                </a:cubicBezTo>
                <a:cubicBezTo>
                  <a:pt x="65" y="554"/>
                  <a:pt x="65" y="554"/>
                  <a:pt x="65" y="554"/>
                </a:cubicBezTo>
                <a:cubicBezTo>
                  <a:pt x="65" y="554"/>
                  <a:pt x="65" y="554"/>
                  <a:pt x="65" y="554"/>
                </a:cubicBezTo>
                <a:cubicBezTo>
                  <a:pt x="65" y="553"/>
                  <a:pt x="64" y="553"/>
                  <a:pt x="64" y="553"/>
                </a:cubicBezTo>
                <a:lnTo>
                  <a:pt x="65" y="553"/>
                </a:lnTo>
                <a:close/>
                <a:moveTo>
                  <a:pt x="64" y="553"/>
                </a:moveTo>
                <a:cubicBezTo>
                  <a:pt x="64" y="553"/>
                  <a:pt x="64" y="553"/>
                  <a:pt x="64" y="553"/>
                </a:cubicBezTo>
                <a:cubicBezTo>
                  <a:pt x="64" y="553"/>
                  <a:pt x="64" y="553"/>
                  <a:pt x="64" y="553"/>
                </a:cubicBezTo>
                <a:cubicBezTo>
                  <a:pt x="64" y="553"/>
                  <a:pt x="64" y="553"/>
                  <a:pt x="64" y="553"/>
                </a:cubicBezTo>
                <a:close/>
                <a:moveTo>
                  <a:pt x="71" y="528"/>
                </a:moveTo>
                <a:cubicBezTo>
                  <a:pt x="72" y="528"/>
                  <a:pt x="72" y="528"/>
                  <a:pt x="72" y="528"/>
                </a:cubicBezTo>
                <a:cubicBezTo>
                  <a:pt x="72" y="529"/>
                  <a:pt x="72" y="529"/>
                  <a:pt x="72" y="529"/>
                </a:cubicBezTo>
                <a:cubicBezTo>
                  <a:pt x="71" y="529"/>
                  <a:pt x="71" y="529"/>
                  <a:pt x="71" y="529"/>
                </a:cubicBezTo>
                <a:cubicBezTo>
                  <a:pt x="71" y="529"/>
                  <a:pt x="71" y="529"/>
                  <a:pt x="71" y="529"/>
                </a:cubicBezTo>
                <a:cubicBezTo>
                  <a:pt x="71" y="529"/>
                  <a:pt x="71" y="529"/>
                  <a:pt x="71" y="528"/>
                </a:cubicBezTo>
                <a:close/>
                <a:moveTo>
                  <a:pt x="69" y="527"/>
                </a:moveTo>
                <a:cubicBezTo>
                  <a:pt x="69" y="527"/>
                  <a:pt x="69" y="527"/>
                  <a:pt x="70" y="527"/>
                </a:cubicBezTo>
                <a:cubicBezTo>
                  <a:pt x="70" y="528"/>
                  <a:pt x="69" y="528"/>
                  <a:pt x="70" y="529"/>
                </a:cubicBezTo>
                <a:cubicBezTo>
                  <a:pt x="70" y="529"/>
                  <a:pt x="70" y="529"/>
                  <a:pt x="70" y="529"/>
                </a:cubicBezTo>
                <a:cubicBezTo>
                  <a:pt x="69" y="529"/>
                  <a:pt x="69" y="529"/>
                  <a:pt x="69" y="529"/>
                </a:cubicBezTo>
                <a:cubicBezTo>
                  <a:pt x="69" y="528"/>
                  <a:pt x="69" y="527"/>
                  <a:pt x="69" y="527"/>
                </a:cubicBezTo>
                <a:close/>
                <a:moveTo>
                  <a:pt x="70" y="528"/>
                </a:moveTo>
                <a:cubicBezTo>
                  <a:pt x="70" y="528"/>
                  <a:pt x="70" y="528"/>
                  <a:pt x="70" y="528"/>
                </a:cubicBezTo>
                <a:cubicBezTo>
                  <a:pt x="70" y="528"/>
                  <a:pt x="70" y="528"/>
                  <a:pt x="70" y="528"/>
                </a:cubicBezTo>
                <a:close/>
                <a:moveTo>
                  <a:pt x="69" y="530"/>
                </a:moveTo>
                <a:cubicBezTo>
                  <a:pt x="69" y="530"/>
                  <a:pt x="69" y="530"/>
                  <a:pt x="70" y="530"/>
                </a:cubicBezTo>
                <a:cubicBezTo>
                  <a:pt x="69" y="530"/>
                  <a:pt x="69" y="530"/>
                  <a:pt x="69" y="530"/>
                </a:cubicBezTo>
                <a:cubicBezTo>
                  <a:pt x="69" y="530"/>
                  <a:pt x="69" y="530"/>
                  <a:pt x="69" y="530"/>
                </a:cubicBezTo>
                <a:cubicBezTo>
                  <a:pt x="69" y="530"/>
                  <a:pt x="69" y="530"/>
                  <a:pt x="69" y="530"/>
                </a:cubicBezTo>
                <a:cubicBezTo>
                  <a:pt x="69" y="530"/>
                  <a:pt x="69" y="530"/>
                  <a:pt x="69" y="530"/>
                </a:cubicBezTo>
                <a:close/>
                <a:moveTo>
                  <a:pt x="66" y="526"/>
                </a:moveTo>
                <a:cubicBezTo>
                  <a:pt x="66" y="526"/>
                  <a:pt x="66" y="526"/>
                  <a:pt x="66" y="526"/>
                </a:cubicBezTo>
                <a:cubicBezTo>
                  <a:pt x="66" y="526"/>
                  <a:pt x="66" y="526"/>
                  <a:pt x="66" y="527"/>
                </a:cubicBezTo>
                <a:cubicBezTo>
                  <a:pt x="65" y="527"/>
                  <a:pt x="65" y="527"/>
                  <a:pt x="65" y="527"/>
                </a:cubicBezTo>
                <a:cubicBezTo>
                  <a:pt x="66" y="526"/>
                  <a:pt x="66" y="526"/>
                  <a:pt x="66" y="526"/>
                </a:cubicBezTo>
                <a:close/>
                <a:moveTo>
                  <a:pt x="66" y="528"/>
                </a:moveTo>
                <a:cubicBezTo>
                  <a:pt x="67" y="528"/>
                  <a:pt x="66" y="528"/>
                  <a:pt x="66" y="528"/>
                </a:cubicBezTo>
                <a:cubicBezTo>
                  <a:pt x="66" y="528"/>
                  <a:pt x="66" y="528"/>
                  <a:pt x="66" y="528"/>
                </a:cubicBezTo>
                <a:cubicBezTo>
                  <a:pt x="66" y="528"/>
                  <a:pt x="66" y="528"/>
                  <a:pt x="66" y="528"/>
                </a:cubicBezTo>
                <a:cubicBezTo>
                  <a:pt x="66" y="528"/>
                  <a:pt x="65" y="528"/>
                  <a:pt x="65" y="527"/>
                </a:cubicBezTo>
                <a:cubicBezTo>
                  <a:pt x="66" y="527"/>
                  <a:pt x="66" y="527"/>
                  <a:pt x="66" y="528"/>
                </a:cubicBezTo>
                <a:close/>
                <a:moveTo>
                  <a:pt x="73" y="521"/>
                </a:moveTo>
                <a:cubicBezTo>
                  <a:pt x="74" y="521"/>
                  <a:pt x="74" y="521"/>
                  <a:pt x="74" y="521"/>
                </a:cubicBezTo>
                <a:cubicBezTo>
                  <a:pt x="74" y="522"/>
                  <a:pt x="74" y="522"/>
                  <a:pt x="74" y="522"/>
                </a:cubicBezTo>
                <a:cubicBezTo>
                  <a:pt x="73" y="522"/>
                  <a:pt x="73" y="522"/>
                  <a:pt x="73" y="522"/>
                </a:cubicBezTo>
                <a:lnTo>
                  <a:pt x="73" y="521"/>
                </a:lnTo>
                <a:close/>
                <a:moveTo>
                  <a:pt x="118" y="448"/>
                </a:moveTo>
                <a:cubicBezTo>
                  <a:pt x="119" y="448"/>
                  <a:pt x="119" y="448"/>
                  <a:pt x="119" y="448"/>
                </a:cubicBezTo>
                <a:cubicBezTo>
                  <a:pt x="119" y="449"/>
                  <a:pt x="119" y="449"/>
                  <a:pt x="119" y="449"/>
                </a:cubicBezTo>
                <a:cubicBezTo>
                  <a:pt x="118" y="449"/>
                  <a:pt x="118" y="449"/>
                  <a:pt x="118" y="449"/>
                </a:cubicBezTo>
                <a:lnTo>
                  <a:pt x="118" y="448"/>
                </a:lnTo>
                <a:close/>
                <a:moveTo>
                  <a:pt x="109" y="459"/>
                </a:moveTo>
                <a:cubicBezTo>
                  <a:pt x="109" y="459"/>
                  <a:pt x="109" y="459"/>
                  <a:pt x="109" y="459"/>
                </a:cubicBezTo>
                <a:cubicBezTo>
                  <a:pt x="109" y="459"/>
                  <a:pt x="109" y="459"/>
                  <a:pt x="109" y="459"/>
                </a:cubicBezTo>
                <a:close/>
                <a:moveTo>
                  <a:pt x="113" y="452"/>
                </a:moveTo>
                <a:cubicBezTo>
                  <a:pt x="112" y="452"/>
                  <a:pt x="112" y="452"/>
                  <a:pt x="112" y="452"/>
                </a:cubicBezTo>
                <a:cubicBezTo>
                  <a:pt x="112" y="452"/>
                  <a:pt x="113" y="451"/>
                  <a:pt x="113" y="451"/>
                </a:cubicBezTo>
                <a:cubicBezTo>
                  <a:pt x="113" y="451"/>
                  <a:pt x="113" y="451"/>
                  <a:pt x="113" y="451"/>
                </a:cubicBezTo>
                <a:cubicBezTo>
                  <a:pt x="113" y="451"/>
                  <a:pt x="113" y="452"/>
                  <a:pt x="113" y="452"/>
                </a:cubicBezTo>
                <a:close/>
                <a:moveTo>
                  <a:pt x="114" y="450"/>
                </a:moveTo>
                <a:cubicBezTo>
                  <a:pt x="114" y="450"/>
                  <a:pt x="114" y="450"/>
                  <a:pt x="114" y="450"/>
                </a:cubicBezTo>
                <a:cubicBezTo>
                  <a:pt x="114" y="450"/>
                  <a:pt x="114" y="450"/>
                  <a:pt x="114" y="450"/>
                </a:cubicBezTo>
                <a:cubicBezTo>
                  <a:pt x="114" y="450"/>
                  <a:pt x="114" y="450"/>
                  <a:pt x="114" y="450"/>
                </a:cubicBezTo>
                <a:close/>
                <a:moveTo>
                  <a:pt x="114" y="452"/>
                </a:moveTo>
                <a:cubicBezTo>
                  <a:pt x="114" y="452"/>
                  <a:pt x="114" y="452"/>
                  <a:pt x="114" y="452"/>
                </a:cubicBezTo>
                <a:cubicBezTo>
                  <a:pt x="114" y="451"/>
                  <a:pt x="114" y="451"/>
                  <a:pt x="114" y="451"/>
                </a:cubicBezTo>
                <a:cubicBezTo>
                  <a:pt x="114" y="451"/>
                  <a:pt x="114" y="451"/>
                  <a:pt x="114" y="451"/>
                </a:cubicBezTo>
                <a:lnTo>
                  <a:pt x="114" y="452"/>
                </a:lnTo>
                <a:close/>
                <a:moveTo>
                  <a:pt x="112" y="448"/>
                </a:moveTo>
                <a:cubicBezTo>
                  <a:pt x="112" y="448"/>
                  <a:pt x="112" y="448"/>
                  <a:pt x="112" y="448"/>
                </a:cubicBezTo>
                <a:cubicBezTo>
                  <a:pt x="113" y="448"/>
                  <a:pt x="113" y="448"/>
                  <a:pt x="113" y="448"/>
                </a:cubicBezTo>
                <a:cubicBezTo>
                  <a:pt x="113" y="448"/>
                  <a:pt x="113" y="448"/>
                  <a:pt x="113" y="448"/>
                </a:cubicBezTo>
                <a:cubicBezTo>
                  <a:pt x="113" y="448"/>
                  <a:pt x="113" y="448"/>
                  <a:pt x="113" y="448"/>
                </a:cubicBezTo>
                <a:cubicBezTo>
                  <a:pt x="114" y="448"/>
                  <a:pt x="114" y="448"/>
                  <a:pt x="114" y="448"/>
                </a:cubicBezTo>
                <a:cubicBezTo>
                  <a:pt x="114" y="448"/>
                  <a:pt x="115" y="448"/>
                  <a:pt x="115" y="448"/>
                </a:cubicBezTo>
                <a:cubicBezTo>
                  <a:pt x="114" y="448"/>
                  <a:pt x="113" y="448"/>
                  <a:pt x="113" y="449"/>
                </a:cubicBezTo>
                <a:cubicBezTo>
                  <a:pt x="113" y="449"/>
                  <a:pt x="113" y="450"/>
                  <a:pt x="114" y="450"/>
                </a:cubicBezTo>
                <a:cubicBezTo>
                  <a:pt x="114" y="450"/>
                  <a:pt x="114" y="450"/>
                  <a:pt x="114" y="450"/>
                </a:cubicBezTo>
                <a:cubicBezTo>
                  <a:pt x="113" y="450"/>
                  <a:pt x="113" y="450"/>
                  <a:pt x="113" y="450"/>
                </a:cubicBezTo>
                <a:cubicBezTo>
                  <a:pt x="113" y="450"/>
                  <a:pt x="112" y="450"/>
                  <a:pt x="112" y="450"/>
                </a:cubicBezTo>
                <a:cubicBezTo>
                  <a:pt x="112" y="450"/>
                  <a:pt x="112" y="449"/>
                  <a:pt x="112" y="449"/>
                </a:cubicBezTo>
                <a:cubicBezTo>
                  <a:pt x="112" y="449"/>
                  <a:pt x="112" y="448"/>
                  <a:pt x="112" y="448"/>
                </a:cubicBezTo>
                <a:close/>
                <a:moveTo>
                  <a:pt x="111" y="450"/>
                </a:moveTo>
                <a:cubicBezTo>
                  <a:pt x="111" y="450"/>
                  <a:pt x="111" y="450"/>
                  <a:pt x="111" y="450"/>
                </a:cubicBezTo>
                <a:cubicBezTo>
                  <a:pt x="112" y="450"/>
                  <a:pt x="112" y="450"/>
                  <a:pt x="112" y="450"/>
                </a:cubicBezTo>
                <a:cubicBezTo>
                  <a:pt x="112" y="451"/>
                  <a:pt x="112" y="451"/>
                  <a:pt x="112" y="451"/>
                </a:cubicBezTo>
                <a:cubicBezTo>
                  <a:pt x="112" y="451"/>
                  <a:pt x="112" y="451"/>
                  <a:pt x="112" y="451"/>
                </a:cubicBezTo>
                <a:cubicBezTo>
                  <a:pt x="111" y="451"/>
                  <a:pt x="111" y="451"/>
                  <a:pt x="111" y="451"/>
                </a:cubicBezTo>
                <a:cubicBezTo>
                  <a:pt x="111" y="451"/>
                  <a:pt x="111" y="451"/>
                  <a:pt x="111" y="450"/>
                </a:cubicBezTo>
                <a:close/>
                <a:moveTo>
                  <a:pt x="110" y="451"/>
                </a:moveTo>
                <a:cubicBezTo>
                  <a:pt x="110" y="451"/>
                  <a:pt x="110" y="451"/>
                  <a:pt x="110" y="451"/>
                </a:cubicBezTo>
                <a:cubicBezTo>
                  <a:pt x="110" y="451"/>
                  <a:pt x="110" y="451"/>
                  <a:pt x="110" y="451"/>
                </a:cubicBezTo>
                <a:cubicBezTo>
                  <a:pt x="110" y="451"/>
                  <a:pt x="110" y="451"/>
                  <a:pt x="110" y="451"/>
                </a:cubicBezTo>
                <a:close/>
                <a:moveTo>
                  <a:pt x="110" y="452"/>
                </a:moveTo>
                <a:cubicBezTo>
                  <a:pt x="110" y="452"/>
                  <a:pt x="110" y="452"/>
                  <a:pt x="110" y="452"/>
                </a:cubicBezTo>
                <a:cubicBezTo>
                  <a:pt x="110" y="452"/>
                  <a:pt x="110" y="452"/>
                  <a:pt x="110" y="452"/>
                </a:cubicBezTo>
                <a:close/>
                <a:moveTo>
                  <a:pt x="109" y="454"/>
                </a:moveTo>
                <a:cubicBezTo>
                  <a:pt x="109" y="454"/>
                  <a:pt x="109" y="454"/>
                  <a:pt x="109" y="454"/>
                </a:cubicBezTo>
                <a:cubicBezTo>
                  <a:pt x="110" y="454"/>
                  <a:pt x="111" y="453"/>
                  <a:pt x="111" y="453"/>
                </a:cubicBezTo>
                <a:cubicBezTo>
                  <a:pt x="111" y="453"/>
                  <a:pt x="111" y="453"/>
                  <a:pt x="111" y="453"/>
                </a:cubicBezTo>
                <a:cubicBezTo>
                  <a:pt x="111" y="454"/>
                  <a:pt x="111" y="454"/>
                  <a:pt x="110" y="455"/>
                </a:cubicBezTo>
                <a:cubicBezTo>
                  <a:pt x="110" y="455"/>
                  <a:pt x="110" y="455"/>
                  <a:pt x="110" y="455"/>
                </a:cubicBezTo>
                <a:cubicBezTo>
                  <a:pt x="109" y="455"/>
                  <a:pt x="109" y="455"/>
                  <a:pt x="109" y="455"/>
                </a:cubicBezTo>
                <a:cubicBezTo>
                  <a:pt x="110" y="455"/>
                  <a:pt x="110" y="455"/>
                  <a:pt x="110" y="456"/>
                </a:cubicBezTo>
                <a:cubicBezTo>
                  <a:pt x="110" y="456"/>
                  <a:pt x="110" y="456"/>
                  <a:pt x="110" y="456"/>
                </a:cubicBezTo>
                <a:cubicBezTo>
                  <a:pt x="109" y="456"/>
                  <a:pt x="109" y="456"/>
                  <a:pt x="109" y="455"/>
                </a:cubicBezTo>
                <a:lnTo>
                  <a:pt x="109" y="454"/>
                </a:lnTo>
                <a:close/>
                <a:moveTo>
                  <a:pt x="108" y="455"/>
                </a:moveTo>
                <a:cubicBezTo>
                  <a:pt x="108" y="455"/>
                  <a:pt x="108" y="455"/>
                  <a:pt x="108" y="455"/>
                </a:cubicBezTo>
                <a:cubicBezTo>
                  <a:pt x="108" y="456"/>
                  <a:pt x="108" y="456"/>
                  <a:pt x="108" y="456"/>
                </a:cubicBezTo>
                <a:cubicBezTo>
                  <a:pt x="108" y="456"/>
                  <a:pt x="108" y="456"/>
                  <a:pt x="108" y="456"/>
                </a:cubicBezTo>
                <a:cubicBezTo>
                  <a:pt x="108" y="456"/>
                  <a:pt x="108" y="456"/>
                  <a:pt x="108" y="456"/>
                </a:cubicBezTo>
                <a:cubicBezTo>
                  <a:pt x="108" y="456"/>
                  <a:pt x="108" y="456"/>
                  <a:pt x="108" y="456"/>
                </a:cubicBezTo>
                <a:cubicBezTo>
                  <a:pt x="108" y="456"/>
                  <a:pt x="108" y="457"/>
                  <a:pt x="108" y="457"/>
                </a:cubicBezTo>
                <a:cubicBezTo>
                  <a:pt x="108" y="458"/>
                  <a:pt x="108" y="458"/>
                  <a:pt x="108" y="458"/>
                </a:cubicBezTo>
                <a:cubicBezTo>
                  <a:pt x="107" y="458"/>
                  <a:pt x="107" y="458"/>
                  <a:pt x="107" y="458"/>
                </a:cubicBezTo>
                <a:cubicBezTo>
                  <a:pt x="107" y="457"/>
                  <a:pt x="107" y="457"/>
                  <a:pt x="107" y="457"/>
                </a:cubicBezTo>
                <a:cubicBezTo>
                  <a:pt x="107" y="457"/>
                  <a:pt x="108" y="456"/>
                  <a:pt x="108" y="455"/>
                </a:cubicBezTo>
                <a:close/>
                <a:moveTo>
                  <a:pt x="105" y="459"/>
                </a:moveTo>
                <a:cubicBezTo>
                  <a:pt x="105" y="459"/>
                  <a:pt x="105" y="459"/>
                  <a:pt x="105" y="459"/>
                </a:cubicBezTo>
                <a:cubicBezTo>
                  <a:pt x="105" y="459"/>
                  <a:pt x="105" y="459"/>
                  <a:pt x="105" y="459"/>
                </a:cubicBezTo>
                <a:cubicBezTo>
                  <a:pt x="105" y="459"/>
                  <a:pt x="105" y="459"/>
                  <a:pt x="105" y="459"/>
                </a:cubicBezTo>
                <a:close/>
                <a:moveTo>
                  <a:pt x="105" y="463"/>
                </a:moveTo>
                <a:cubicBezTo>
                  <a:pt x="105" y="463"/>
                  <a:pt x="105" y="463"/>
                  <a:pt x="104" y="463"/>
                </a:cubicBezTo>
                <a:cubicBezTo>
                  <a:pt x="105" y="463"/>
                  <a:pt x="105" y="463"/>
                  <a:pt x="105" y="463"/>
                </a:cubicBezTo>
                <a:close/>
                <a:moveTo>
                  <a:pt x="101" y="465"/>
                </a:moveTo>
                <a:cubicBezTo>
                  <a:pt x="101" y="465"/>
                  <a:pt x="101" y="465"/>
                  <a:pt x="101" y="464"/>
                </a:cubicBezTo>
                <a:cubicBezTo>
                  <a:pt x="101" y="465"/>
                  <a:pt x="101" y="465"/>
                  <a:pt x="101" y="465"/>
                </a:cubicBezTo>
                <a:close/>
                <a:moveTo>
                  <a:pt x="102" y="463"/>
                </a:moveTo>
                <a:cubicBezTo>
                  <a:pt x="101" y="463"/>
                  <a:pt x="101" y="463"/>
                  <a:pt x="101" y="463"/>
                </a:cubicBezTo>
                <a:cubicBezTo>
                  <a:pt x="101" y="463"/>
                  <a:pt x="101" y="463"/>
                  <a:pt x="101" y="463"/>
                </a:cubicBezTo>
                <a:cubicBezTo>
                  <a:pt x="101" y="463"/>
                  <a:pt x="102" y="463"/>
                  <a:pt x="102" y="462"/>
                </a:cubicBezTo>
                <a:cubicBezTo>
                  <a:pt x="102" y="462"/>
                  <a:pt x="102" y="462"/>
                  <a:pt x="102" y="462"/>
                </a:cubicBezTo>
                <a:cubicBezTo>
                  <a:pt x="102" y="463"/>
                  <a:pt x="102" y="463"/>
                  <a:pt x="102" y="463"/>
                </a:cubicBezTo>
                <a:close/>
                <a:moveTo>
                  <a:pt x="103" y="466"/>
                </a:moveTo>
                <a:cubicBezTo>
                  <a:pt x="102" y="466"/>
                  <a:pt x="102" y="466"/>
                  <a:pt x="102" y="466"/>
                </a:cubicBezTo>
                <a:cubicBezTo>
                  <a:pt x="103" y="466"/>
                  <a:pt x="103" y="466"/>
                  <a:pt x="103" y="466"/>
                </a:cubicBezTo>
                <a:cubicBezTo>
                  <a:pt x="103" y="466"/>
                  <a:pt x="103" y="466"/>
                  <a:pt x="103" y="466"/>
                </a:cubicBezTo>
                <a:close/>
                <a:moveTo>
                  <a:pt x="103" y="458"/>
                </a:moveTo>
                <a:cubicBezTo>
                  <a:pt x="103" y="458"/>
                  <a:pt x="103" y="458"/>
                  <a:pt x="103" y="459"/>
                </a:cubicBezTo>
                <a:cubicBezTo>
                  <a:pt x="103" y="459"/>
                  <a:pt x="103" y="459"/>
                  <a:pt x="103" y="459"/>
                </a:cubicBezTo>
                <a:lnTo>
                  <a:pt x="103" y="458"/>
                </a:lnTo>
                <a:close/>
                <a:moveTo>
                  <a:pt x="101" y="460"/>
                </a:moveTo>
                <a:cubicBezTo>
                  <a:pt x="101" y="460"/>
                  <a:pt x="101" y="460"/>
                  <a:pt x="101" y="460"/>
                </a:cubicBezTo>
                <a:cubicBezTo>
                  <a:pt x="101" y="461"/>
                  <a:pt x="101" y="461"/>
                  <a:pt x="101" y="461"/>
                </a:cubicBezTo>
                <a:cubicBezTo>
                  <a:pt x="102" y="461"/>
                  <a:pt x="102" y="461"/>
                  <a:pt x="102" y="461"/>
                </a:cubicBezTo>
                <a:cubicBezTo>
                  <a:pt x="102" y="461"/>
                  <a:pt x="102" y="461"/>
                  <a:pt x="102" y="461"/>
                </a:cubicBezTo>
                <a:cubicBezTo>
                  <a:pt x="102" y="460"/>
                  <a:pt x="101" y="460"/>
                  <a:pt x="101" y="460"/>
                </a:cubicBezTo>
                <a:cubicBezTo>
                  <a:pt x="102" y="460"/>
                  <a:pt x="102" y="460"/>
                  <a:pt x="102" y="459"/>
                </a:cubicBezTo>
                <a:cubicBezTo>
                  <a:pt x="102" y="459"/>
                  <a:pt x="102" y="460"/>
                  <a:pt x="102" y="460"/>
                </a:cubicBezTo>
                <a:cubicBezTo>
                  <a:pt x="103" y="460"/>
                  <a:pt x="102" y="461"/>
                  <a:pt x="102" y="460"/>
                </a:cubicBezTo>
                <a:cubicBezTo>
                  <a:pt x="103" y="460"/>
                  <a:pt x="103" y="459"/>
                  <a:pt x="104" y="459"/>
                </a:cubicBezTo>
                <a:cubicBezTo>
                  <a:pt x="104" y="458"/>
                  <a:pt x="104" y="458"/>
                  <a:pt x="104" y="458"/>
                </a:cubicBezTo>
                <a:cubicBezTo>
                  <a:pt x="104" y="459"/>
                  <a:pt x="104" y="459"/>
                  <a:pt x="103" y="460"/>
                </a:cubicBezTo>
                <a:cubicBezTo>
                  <a:pt x="104" y="460"/>
                  <a:pt x="104" y="460"/>
                  <a:pt x="104" y="460"/>
                </a:cubicBezTo>
                <a:cubicBezTo>
                  <a:pt x="104" y="461"/>
                  <a:pt x="104" y="461"/>
                  <a:pt x="104" y="461"/>
                </a:cubicBezTo>
                <a:cubicBezTo>
                  <a:pt x="104" y="461"/>
                  <a:pt x="104" y="461"/>
                  <a:pt x="104" y="461"/>
                </a:cubicBezTo>
                <a:cubicBezTo>
                  <a:pt x="103" y="461"/>
                  <a:pt x="103" y="461"/>
                  <a:pt x="103" y="461"/>
                </a:cubicBezTo>
                <a:cubicBezTo>
                  <a:pt x="103" y="461"/>
                  <a:pt x="103" y="461"/>
                  <a:pt x="103" y="461"/>
                </a:cubicBezTo>
                <a:cubicBezTo>
                  <a:pt x="103" y="461"/>
                  <a:pt x="103" y="461"/>
                  <a:pt x="103" y="461"/>
                </a:cubicBezTo>
                <a:cubicBezTo>
                  <a:pt x="103" y="461"/>
                  <a:pt x="102" y="461"/>
                  <a:pt x="102" y="462"/>
                </a:cubicBezTo>
                <a:cubicBezTo>
                  <a:pt x="101" y="462"/>
                  <a:pt x="101" y="461"/>
                  <a:pt x="101" y="461"/>
                </a:cubicBezTo>
                <a:cubicBezTo>
                  <a:pt x="101" y="461"/>
                  <a:pt x="101" y="460"/>
                  <a:pt x="101" y="460"/>
                </a:cubicBezTo>
                <a:close/>
                <a:moveTo>
                  <a:pt x="101" y="462"/>
                </a:moveTo>
                <a:cubicBezTo>
                  <a:pt x="101" y="462"/>
                  <a:pt x="101" y="462"/>
                  <a:pt x="101" y="462"/>
                </a:cubicBezTo>
                <a:cubicBezTo>
                  <a:pt x="101" y="462"/>
                  <a:pt x="101" y="462"/>
                  <a:pt x="101" y="463"/>
                </a:cubicBezTo>
                <a:cubicBezTo>
                  <a:pt x="100" y="463"/>
                  <a:pt x="100" y="463"/>
                  <a:pt x="100" y="463"/>
                </a:cubicBezTo>
                <a:cubicBezTo>
                  <a:pt x="100" y="463"/>
                  <a:pt x="100" y="463"/>
                  <a:pt x="100" y="463"/>
                </a:cubicBezTo>
                <a:cubicBezTo>
                  <a:pt x="100" y="463"/>
                  <a:pt x="100" y="463"/>
                  <a:pt x="100" y="463"/>
                </a:cubicBezTo>
                <a:cubicBezTo>
                  <a:pt x="100" y="462"/>
                  <a:pt x="100" y="462"/>
                  <a:pt x="101" y="462"/>
                </a:cubicBezTo>
                <a:close/>
                <a:moveTo>
                  <a:pt x="96" y="477"/>
                </a:moveTo>
                <a:cubicBezTo>
                  <a:pt x="96" y="477"/>
                  <a:pt x="96" y="477"/>
                  <a:pt x="96" y="477"/>
                </a:cubicBezTo>
                <a:cubicBezTo>
                  <a:pt x="96" y="477"/>
                  <a:pt x="96" y="477"/>
                  <a:pt x="96" y="477"/>
                </a:cubicBezTo>
                <a:close/>
                <a:moveTo>
                  <a:pt x="97" y="471"/>
                </a:moveTo>
                <a:cubicBezTo>
                  <a:pt x="97" y="471"/>
                  <a:pt x="97" y="471"/>
                  <a:pt x="97" y="471"/>
                </a:cubicBezTo>
                <a:cubicBezTo>
                  <a:pt x="97" y="470"/>
                  <a:pt x="97" y="470"/>
                  <a:pt x="97" y="470"/>
                </a:cubicBezTo>
                <a:cubicBezTo>
                  <a:pt x="97" y="470"/>
                  <a:pt x="97" y="470"/>
                  <a:pt x="97" y="470"/>
                </a:cubicBezTo>
                <a:lnTo>
                  <a:pt x="97" y="471"/>
                </a:lnTo>
                <a:close/>
                <a:moveTo>
                  <a:pt x="99" y="472"/>
                </a:moveTo>
                <a:cubicBezTo>
                  <a:pt x="99" y="472"/>
                  <a:pt x="99" y="472"/>
                  <a:pt x="99" y="472"/>
                </a:cubicBezTo>
                <a:cubicBezTo>
                  <a:pt x="98" y="472"/>
                  <a:pt x="98" y="472"/>
                  <a:pt x="98" y="472"/>
                </a:cubicBezTo>
                <a:cubicBezTo>
                  <a:pt x="98" y="472"/>
                  <a:pt x="98" y="471"/>
                  <a:pt x="98" y="471"/>
                </a:cubicBezTo>
                <a:cubicBezTo>
                  <a:pt x="98" y="471"/>
                  <a:pt x="98" y="471"/>
                  <a:pt x="98" y="471"/>
                </a:cubicBezTo>
                <a:cubicBezTo>
                  <a:pt x="98" y="470"/>
                  <a:pt x="98" y="470"/>
                  <a:pt x="98" y="470"/>
                </a:cubicBezTo>
                <a:cubicBezTo>
                  <a:pt x="99" y="470"/>
                  <a:pt x="99" y="470"/>
                  <a:pt x="99" y="470"/>
                </a:cubicBezTo>
                <a:cubicBezTo>
                  <a:pt x="99" y="470"/>
                  <a:pt x="99" y="470"/>
                  <a:pt x="99" y="470"/>
                </a:cubicBezTo>
                <a:cubicBezTo>
                  <a:pt x="99" y="470"/>
                  <a:pt x="99" y="470"/>
                  <a:pt x="99" y="470"/>
                </a:cubicBezTo>
                <a:cubicBezTo>
                  <a:pt x="99" y="470"/>
                  <a:pt x="99" y="470"/>
                  <a:pt x="99" y="470"/>
                </a:cubicBezTo>
                <a:cubicBezTo>
                  <a:pt x="99" y="471"/>
                  <a:pt x="99" y="472"/>
                  <a:pt x="99" y="472"/>
                </a:cubicBezTo>
                <a:close/>
                <a:moveTo>
                  <a:pt x="99" y="465"/>
                </a:moveTo>
                <a:cubicBezTo>
                  <a:pt x="99" y="465"/>
                  <a:pt x="99" y="465"/>
                  <a:pt x="99" y="465"/>
                </a:cubicBezTo>
                <a:cubicBezTo>
                  <a:pt x="99" y="465"/>
                  <a:pt x="99" y="465"/>
                  <a:pt x="99" y="465"/>
                </a:cubicBezTo>
                <a:cubicBezTo>
                  <a:pt x="99" y="465"/>
                  <a:pt x="99" y="465"/>
                  <a:pt x="100" y="465"/>
                </a:cubicBezTo>
                <a:cubicBezTo>
                  <a:pt x="100" y="465"/>
                  <a:pt x="99" y="465"/>
                  <a:pt x="99" y="465"/>
                </a:cubicBezTo>
                <a:close/>
                <a:moveTo>
                  <a:pt x="99" y="467"/>
                </a:moveTo>
                <a:cubicBezTo>
                  <a:pt x="99" y="467"/>
                  <a:pt x="99" y="467"/>
                  <a:pt x="99" y="467"/>
                </a:cubicBezTo>
                <a:cubicBezTo>
                  <a:pt x="99" y="466"/>
                  <a:pt x="99" y="466"/>
                  <a:pt x="99" y="466"/>
                </a:cubicBezTo>
                <a:cubicBezTo>
                  <a:pt x="99" y="466"/>
                  <a:pt x="99" y="466"/>
                  <a:pt x="99" y="466"/>
                </a:cubicBezTo>
                <a:cubicBezTo>
                  <a:pt x="99" y="466"/>
                  <a:pt x="99" y="466"/>
                  <a:pt x="99" y="466"/>
                </a:cubicBezTo>
                <a:cubicBezTo>
                  <a:pt x="99" y="465"/>
                  <a:pt x="99" y="465"/>
                  <a:pt x="99" y="465"/>
                </a:cubicBezTo>
                <a:cubicBezTo>
                  <a:pt x="99" y="466"/>
                  <a:pt x="99" y="466"/>
                  <a:pt x="100" y="466"/>
                </a:cubicBezTo>
                <a:cubicBezTo>
                  <a:pt x="99" y="467"/>
                  <a:pt x="99" y="467"/>
                  <a:pt x="99" y="468"/>
                </a:cubicBezTo>
                <a:cubicBezTo>
                  <a:pt x="98" y="468"/>
                  <a:pt x="98" y="468"/>
                  <a:pt x="98" y="468"/>
                </a:cubicBezTo>
                <a:cubicBezTo>
                  <a:pt x="98" y="467"/>
                  <a:pt x="98" y="467"/>
                  <a:pt x="99" y="467"/>
                </a:cubicBezTo>
                <a:close/>
                <a:moveTo>
                  <a:pt x="98" y="468"/>
                </a:moveTo>
                <a:cubicBezTo>
                  <a:pt x="98" y="468"/>
                  <a:pt x="98" y="468"/>
                  <a:pt x="98" y="468"/>
                </a:cubicBezTo>
                <a:cubicBezTo>
                  <a:pt x="98" y="468"/>
                  <a:pt x="98" y="468"/>
                  <a:pt x="98" y="468"/>
                </a:cubicBezTo>
                <a:cubicBezTo>
                  <a:pt x="98" y="468"/>
                  <a:pt x="98" y="468"/>
                  <a:pt x="98" y="468"/>
                </a:cubicBezTo>
                <a:close/>
                <a:moveTo>
                  <a:pt x="98" y="465"/>
                </a:moveTo>
                <a:cubicBezTo>
                  <a:pt x="98" y="465"/>
                  <a:pt x="98" y="465"/>
                  <a:pt x="98" y="465"/>
                </a:cubicBezTo>
                <a:cubicBezTo>
                  <a:pt x="98" y="466"/>
                  <a:pt x="98" y="466"/>
                  <a:pt x="98" y="466"/>
                </a:cubicBezTo>
                <a:cubicBezTo>
                  <a:pt x="98" y="466"/>
                  <a:pt x="98" y="466"/>
                  <a:pt x="98" y="466"/>
                </a:cubicBezTo>
                <a:lnTo>
                  <a:pt x="98" y="465"/>
                </a:lnTo>
                <a:close/>
                <a:moveTo>
                  <a:pt x="98" y="467"/>
                </a:moveTo>
                <a:cubicBezTo>
                  <a:pt x="98" y="467"/>
                  <a:pt x="98" y="467"/>
                  <a:pt x="98" y="467"/>
                </a:cubicBezTo>
                <a:cubicBezTo>
                  <a:pt x="98" y="467"/>
                  <a:pt x="98" y="467"/>
                  <a:pt x="98" y="467"/>
                </a:cubicBezTo>
                <a:cubicBezTo>
                  <a:pt x="98" y="468"/>
                  <a:pt x="98" y="468"/>
                  <a:pt x="98" y="468"/>
                </a:cubicBezTo>
                <a:cubicBezTo>
                  <a:pt x="97" y="468"/>
                  <a:pt x="97" y="468"/>
                  <a:pt x="97" y="468"/>
                </a:cubicBezTo>
                <a:cubicBezTo>
                  <a:pt x="97" y="468"/>
                  <a:pt x="97" y="468"/>
                  <a:pt x="97" y="468"/>
                </a:cubicBezTo>
                <a:cubicBezTo>
                  <a:pt x="97" y="468"/>
                  <a:pt x="97" y="468"/>
                  <a:pt x="98" y="467"/>
                </a:cubicBezTo>
                <a:close/>
                <a:moveTo>
                  <a:pt x="98" y="469"/>
                </a:moveTo>
                <a:cubicBezTo>
                  <a:pt x="98" y="469"/>
                  <a:pt x="98" y="469"/>
                  <a:pt x="98" y="469"/>
                </a:cubicBezTo>
                <a:cubicBezTo>
                  <a:pt x="97" y="470"/>
                  <a:pt x="97" y="470"/>
                  <a:pt x="96" y="470"/>
                </a:cubicBezTo>
                <a:cubicBezTo>
                  <a:pt x="96" y="470"/>
                  <a:pt x="96" y="470"/>
                  <a:pt x="96" y="470"/>
                </a:cubicBezTo>
                <a:cubicBezTo>
                  <a:pt x="96" y="470"/>
                  <a:pt x="96" y="469"/>
                  <a:pt x="97" y="468"/>
                </a:cubicBezTo>
                <a:cubicBezTo>
                  <a:pt x="97" y="469"/>
                  <a:pt x="97" y="469"/>
                  <a:pt x="98" y="469"/>
                </a:cubicBezTo>
                <a:close/>
                <a:moveTo>
                  <a:pt x="94" y="469"/>
                </a:moveTo>
                <a:cubicBezTo>
                  <a:pt x="95" y="469"/>
                  <a:pt x="95" y="469"/>
                  <a:pt x="95" y="469"/>
                </a:cubicBezTo>
                <a:cubicBezTo>
                  <a:pt x="94" y="469"/>
                  <a:pt x="95" y="469"/>
                  <a:pt x="94" y="469"/>
                </a:cubicBezTo>
                <a:close/>
                <a:moveTo>
                  <a:pt x="95" y="469"/>
                </a:moveTo>
                <a:cubicBezTo>
                  <a:pt x="95" y="469"/>
                  <a:pt x="95" y="469"/>
                  <a:pt x="95" y="469"/>
                </a:cubicBezTo>
                <a:cubicBezTo>
                  <a:pt x="95" y="469"/>
                  <a:pt x="95" y="469"/>
                  <a:pt x="95" y="469"/>
                </a:cubicBezTo>
                <a:close/>
                <a:moveTo>
                  <a:pt x="95" y="467"/>
                </a:moveTo>
                <a:cubicBezTo>
                  <a:pt x="95" y="467"/>
                  <a:pt x="95" y="467"/>
                  <a:pt x="96" y="467"/>
                </a:cubicBezTo>
                <a:cubicBezTo>
                  <a:pt x="96" y="467"/>
                  <a:pt x="96" y="467"/>
                  <a:pt x="96" y="468"/>
                </a:cubicBezTo>
                <a:cubicBezTo>
                  <a:pt x="96" y="468"/>
                  <a:pt x="96" y="468"/>
                  <a:pt x="96" y="468"/>
                </a:cubicBezTo>
                <a:cubicBezTo>
                  <a:pt x="96" y="468"/>
                  <a:pt x="96" y="468"/>
                  <a:pt x="96" y="468"/>
                </a:cubicBezTo>
                <a:cubicBezTo>
                  <a:pt x="95" y="468"/>
                  <a:pt x="95" y="467"/>
                  <a:pt x="95" y="467"/>
                </a:cubicBezTo>
                <a:close/>
                <a:moveTo>
                  <a:pt x="96" y="476"/>
                </a:moveTo>
                <a:cubicBezTo>
                  <a:pt x="96" y="476"/>
                  <a:pt x="96" y="476"/>
                  <a:pt x="96" y="477"/>
                </a:cubicBezTo>
                <a:cubicBezTo>
                  <a:pt x="96" y="477"/>
                  <a:pt x="96" y="477"/>
                  <a:pt x="96" y="477"/>
                </a:cubicBezTo>
                <a:cubicBezTo>
                  <a:pt x="96" y="476"/>
                  <a:pt x="96" y="476"/>
                  <a:pt x="96" y="476"/>
                </a:cubicBezTo>
                <a:close/>
                <a:moveTo>
                  <a:pt x="96" y="474"/>
                </a:moveTo>
                <a:cubicBezTo>
                  <a:pt x="96" y="475"/>
                  <a:pt x="96" y="475"/>
                  <a:pt x="96" y="475"/>
                </a:cubicBezTo>
                <a:cubicBezTo>
                  <a:pt x="96" y="475"/>
                  <a:pt x="96" y="475"/>
                  <a:pt x="96" y="475"/>
                </a:cubicBezTo>
                <a:cubicBezTo>
                  <a:pt x="95" y="474"/>
                  <a:pt x="95" y="474"/>
                  <a:pt x="95" y="474"/>
                </a:cubicBezTo>
                <a:cubicBezTo>
                  <a:pt x="95" y="474"/>
                  <a:pt x="96" y="474"/>
                  <a:pt x="96" y="474"/>
                </a:cubicBezTo>
                <a:close/>
                <a:moveTo>
                  <a:pt x="93" y="476"/>
                </a:moveTo>
                <a:cubicBezTo>
                  <a:pt x="94" y="476"/>
                  <a:pt x="94" y="475"/>
                  <a:pt x="94" y="475"/>
                </a:cubicBezTo>
                <a:cubicBezTo>
                  <a:pt x="95" y="475"/>
                  <a:pt x="95" y="475"/>
                  <a:pt x="95" y="476"/>
                </a:cubicBezTo>
                <a:cubicBezTo>
                  <a:pt x="95" y="476"/>
                  <a:pt x="95" y="476"/>
                  <a:pt x="95" y="476"/>
                </a:cubicBezTo>
                <a:cubicBezTo>
                  <a:pt x="95" y="476"/>
                  <a:pt x="95" y="476"/>
                  <a:pt x="95" y="477"/>
                </a:cubicBezTo>
                <a:cubicBezTo>
                  <a:pt x="94" y="477"/>
                  <a:pt x="94" y="477"/>
                  <a:pt x="94" y="478"/>
                </a:cubicBezTo>
                <a:cubicBezTo>
                  <a:pt x="94" y="478"/>
                  <a:pt x="94" y="478"/>
                  <a:pt x="94" y="477"/>
                </a:cubicBezTo>
                <a:cubicBezTo>
                  <a:pt x="94" y="477"/>
                  <a:pt x="94" y="476"/>
                  <a:pt x="94" y="476"/>
                </a:cubicBezTo>
                <a:cubicBezTo>
                  <a:pt x="94" y="476"/>
                  <a:pt x="94" y="476"/>
                  <a:pt x="93" y="476"/>
                </a:cubicBezTo>
                <a:close/>
                <a:moveTo>
                  <a:pt x="93" y="472"/>
                </a:moveTo>
                <a:cubicBezTo>
                  <a:pt x="93" y="473"/>
                  <a:pt x="93" y="472"/>
                  <a:pt x="93" y="473"/>
                </a:cubicBezTo>
                <a:cubicBezTo>
                  <a:pt x="93" y="473"/>
                  <a:pt x="93" y="473"/>
                  <a:pt x="93" y="473"/>
                </a:cubicBezTo>
                <a:cubicBezTo>
                  <a:pt x="93" y="473"/>
                  <a:pt x="93" y="473"/>
                  <a:pt x="93" y="473"/>
                </a:cubicBezTo>
                <a:cubicBezTo>
                  <a:pt x="93" y="473"/>
                  <a:pt x="93" y="473"/>
                  <a:pt x="93" y="473"/>
                </a:cubicBezTo>
                <a:lnTo>
                  <a:pt x="93" y="472"/>
                </a:lnTo>
                <a:close/>
                <a:moveTo>
                  <a:pt x="93" y="474"/>
                </a:moveTo>
                <a:cubicBezTo>
                  <a:pt x="92" y="474"/>
                  <a:pt x="93" y="474"/>
                  <a:pt x="93" y="473"/>
                </a:cubicBezTo>
                <a:cubicBezTo>
                  <a:pt x="93" y="474"/>
                  <a:pt x="93" y="474"/>
                  <a:pt x="93" y="474"/>
                </a:cubicBezTo>
                <a:close/>
                <a:moveTo>
                  <a:pt x="93" y="477"/>
                </a:moveTo>
                <a:cubicBezTo>
                  <a:pt x="93" y="478"/>
                  <a:pt x="93" y="478"/>
                  <a:pt x="94" y="478"/>
                </a:cubicBezTo>
                <a:cubicBezTo>
                  <a:pt x="93" y="478"/>
                  <a:pt x="94" y="478"/>
                  <a:pt x="93" y="478"/>
                </a:cubicBezTo>
                <a:cubicBezTo>
                  <a:pt x="93" y="478"/>
                  <a:pt x="93" y="478"/>
                  <a:pt x="93" y="478"/>
                </a:cubicBezTo>
                <a:cubicBezTo>
                  <a:pt x="93" y="478"/>
                  <a:pt x="93" y="478"/>
                  <a:pt x="93" y="478"/>
                </a:cubicBezTo>
                <a:lnTo>
                  <a:pt x="93" y="477"/>
                </a:lnTo>
                <a:close/>
                <a:moveTo>
                  <a:pt x="91" y="480"/>
                </a:moveTo>
                <a:cubicBezTo>
                  <a:pt x="91" y="481"/>
                  <a:pt x="91" y="481"/>
                  <a:pt x="91" y="481"/>
                </a:cubicBezTo>
                <a:cubicBezTo>
                  <a:pt x="90" y="480"/>
                  <a:pt x="90" y="480"/>
                  <a:pt x="90" y="480"/>
                </a:cubicBezTo>
                <a:cubicBezTo>
                  <a:pt x="91" y="480"/>
                  <a:pt x="91" y="480"/>
                  <a:pt x="91" y="480"/>
                </a:cubicBezTo>
                <a:cubicBezTo>
                  <a:pt x="91" y="480"/>
                  <a:pt x="91" y="480"/>
                  <a:pt x="91" y="480"/>
                </a:cubicBezTo>
                <a:cubicBezTo>
                  <a:pt x="91" y="480"/>
                  <a:pt x="91" y="480"/>
                  <a:pt x="91" y="480"/>
                </a:cubicBezTo>
                <a:close/>
                <a:moveTo>
                  <a:pt x="92" y="483"/>
                </a:moveTo>
                <a:cubicBezTo>
                  <a:pt x="92" y="483"/>
                  <a:pt x="92" y="483"/>
                  <a:pt x="92" y="483"/>
                </a:cubicBezTo>
                <a:cubicBezTo>
                  <a:pt x="92" y="483"/>
                  <a:pt x="92" y="483"/>
                  <a:pt x="92" y="483"/>
                </a:cubicBezTo>
                <a:cubicBezTo>
                  <a:pt x="92" y="482"/>
                  <a:pt x="92" y="483"/>
                  <a:pt x="91" y="482"/>
                </a:cubicBezTo>
                <a:cubicBezTo>
                  <a:pt x="92" y="482"/>
                  <a:pt x="92" y="482"/>
                  <a:pt x="92" y="483"/>
                </a:cubicBezTo>
                <a:cubicBezTo>
                  <a:pt x="92" y="483"/>
                  <a:pt x="92" y="483"/>
                  <a:pt x="92" y="483"/>
                </a:cubicBezTo>
                <a:close/>
                <a:moveTo>
                  <a:pt x="92" y="481"/>
                </a:moveTo>
                <a:cubicBezTo>
                  <a:pt x="92" y="481"/>
                  <a:pt x="92" y="481"/>
                  <a:pt x="92" y="481"/>
                </a:cubicBezTo>
                <a:cubicBezTo>
                  <a:pt x="92" y="481"/>
                  <a:pt x="92" y="481"/>
                  <a:pt x="92" y="481"/>
                </a:cubicBezTo>
                <a:cubicBezTo>
                  <a:pt x="92" y="481"/>
                  <a:pt x="92" y="481"/>
                  <a:pt x="92" y="481"/>
                </a:cubicBezTo>
                <a:close/>
                <a:moveTo>
                  <a:pt x="92" y="476"/>
                </a:moveTo>
                <a:cubicBezTo>
                  <a:pt x="92" y="476"/>
                  <a:pt x="92" y="476"/>
                  <a:pt x="92" y="476"/>
                </a:cubicBezTo>
                <a:cubicBezTo>
                  <a:pt x="92" y="476"/>
                  <a:pt x="92" y="476"/>
                  <a:pt x="92" y="476"/>
                </a:cubicBezTo>
                <a:cubicBezTo>
                  <a:pt x="92" y="476"/>
                  <a:pt x="92" y="476"/>
                  <a:pt x="92" y="476"/>
                </a:cubicBezTo>
                <a:cubicBezTo>
                  <a:pt x="92" y="476"/>
                  <a:pt x="92" y="476"/>
                  <a:pt x="92" y="476"/>
                </a:cubicBezTo>
                <a:cubicBezTo>
                  <a:pt x="92" y="476"/>
                  <a:pt x="92" y="476"/>
                  <a:pt x="92" y="476"/>
                </a:cubicBezTo>
                <a:close/>
                <a:moveTo>
                  <a:pt x="92" y="478"/>
                </a:moveTo>
                <a:cubicBezTo>
                  <a:pt x="92" y="478"/>
                  <a:pt x="92" y="478"/>
                  <a:pt x="92" y="478"/>
                </a:cubicBezTo>
                <a:cubicBezTo>
                  <a:pt x="91" y="478"/>
                  <a:pt x="91" y="478"/>
                  <a:pt x="91" y="478"/>
                </a:cubicBezTo>
                <a:cubicBezTo>
                  <a:pt x="91" y="478"/>
                  <a:pt x="91" y="478"/>
                  <a:pt x="91" y="478"/>
                </a:cubicBezTo>
                <a:cubicBezTo>
                  <a:pt x="91" y="478"/>
                  <a:pt x="92" y="478"/>
                  <a:pt x="92" y="478"/>
                </a:cubicBezTo>
                <a:close/>
                <a:moveTo>
                  <a:pt x="90" y="478"/>
                </a:moveTo>
                <a:cubicBezTo>
                  <a:pt x="90" y="478"/>
                  <a:pt x="91" y="478"/>
                  <a:pt x="91" y="479"/>
                </a:cubicBezTo>
                <a:cubicBezTo>
                  <a:pt x="91" y="478"/>
                  <a:pt x="90" y="478"/>
                  <a:pt x="90" y="479"/>
                </a:cubicBezTo>
                <a:cubicBezTo>
                  <a:pt x="90" y="479"/>
                  <a:pt x="90" y="479"/>
                  <a:pt x="90" y="479"/>
                </a:cubicBezTo>
                <a:cubicBezTo>
                  <a:pt x="90" y="478"/>
                  <a:pt x="90" y="478"/>
                  <a:pt x="90" y="478"/>
                </a:cubicBezTo>
                <a:close/>
                <a:moveTo>
                  <a:pt x="90" y="480"/>
                </a:moveTo>
                <a:cubicBezTo>
                  <a:pt x="90" y="481"/>
                  <a:pt x="90" y="481"/>
                  <a:pt x="90" y="481"/>
                </a:cubicBezTo>
                <a:cubicBezTo>
                  <a:pt x="89" y="481"/>
                  <a:pt x="89" y="481"/>
                  <a:pt x="89" y="481"/>
                </a:cubicBezTo>
                <a:cubicBezTo>
                  <a:pt x="89" y="481"/>
                  <a:pt x="89" y="481"/>
                  <a:pt x="89" y="481"/>
                </a:cubicBezTo>
                <a:cubicBezTo>
                  <a:pt x="89" y="481"/>
                  <a:pt x="89" y="481"/>
                  <a:pt x="89" y="481"/>
                </a:cubicBezTo>
                <a:cubicBezTo>
                  <a:pt x="89" y="481"/>
                  <a:pt x="89" y="481"/>
                  <a:pt x="89" y="480"/>
                </a:cubicBezTo>
                <a:lnTo>
                  <a:pt x="90" y="480"/>
                </a:lnTo>
                <a:close/>
                <a:moveTo>
                  <a:pt x="89" y="479"/>
                </a:moveTo>
                <a:cubicBezTo>
                  <a:pt x="89" y="479"/>
                  <a:pt x="89" y="479"/>
                  <a:pt x="89" y="479"/>
                </a:cubicBezTo>
                <a:close/>
                <a:moveTo>
                  <a:pt x="89" y="487"/>
                </a:moveTo>
                <a:cubicBezTo>
                  <a:pt x="90" y="487"/>
                  <a:pt x="90" y="487"/>
                  <a:pt x="90" y="487"/>
                </a:cubicBezTo>
                <a:cubicBezTo>
                  <a:pt x="90" y="488"/>
                  <a:pt x="90" y="488"/>
                  <a:pt x="90" y="488"/>
                </a:cubicBezTo>
                <a:cubicBezTo>
                  <a:pt x="89" y="488"/>
                  <a:pt x="89" y="488"/>
                  <a:pt x="89" y="488"/>
                </a:cubicBezTo>
                <a:cubicBezTo>
                  <a:pt x="89" y="488"/>
                  <a:pt x="89" y="488"/>
                  <a:pt x="89" y="487"/>
                </a:cubicBezTo>
                <a:close/>
                <a:moveTo>
                  <a:pt x="88" y="487"/>
                </a:moveTo>
                <a:cubicBezTo>
                  <a:pt x="88" y="487"/>
                  <a:pt x="88" y="487"/>
                  <a:pt x="89" y="487"/>
                </a:cubicBezTo>
                <a:cubicBezTo>
                  <a:pt x="89" y="487"/>
                  <a:pt x="89" y="487"/>
                  <a:pt x="89" y="487"/>
                </a:cubicBezTo>
                <a:cubicBezTo>
                  <a:pt x="89" y="488"/>
                  <a:pt x="89" y="488"/>
                  <a:pt x="89" y="488"/>
                </a:cubicBezTo>
                <a:cubicBezTo>
                  <a:pt x="88" y="488"/>
                  <a:pt x="88" y="488"/>
                  <a:pt x="88" y="488"/>
                </a:cubicBezTo>
                <a:cubicBezTo>
                  <a:pt x="88" y="488"/>
                  <a:pt x="88" y="488"/>
                  <a:pt x="88" y="488"/>
                </a:cubicBezTo>
                <a:cubicBezTo>
                  <a:pt x="88" y="488"/>
                  <a:pt x="88" y="488"/>
                  <a:pt x="88" y="488"/>
                </a:cubicBezTo>
                <a:cubicBezTo>
                  <a:pt x="88" y="487"/>
                  <a:pt x="88" y="487"/>
                  <a:pt x="88" y="487"/>
                </a:cubicBezTo>
                <a:close/>
                <a:moveTo>
                  <a:pt x="87" y="489"/>
                </a:moveTo>
                <a:cubicBezTo>
                  <a:pt x="88" y="489"/>
                  <a:pt x="88" y="489"/>
                  <a:pt x="88" y="490"/>
                </a:cubicBezTo>
                <a:cubicBezTo>
                  <a:pt x="88" y="490"/>
                  <a:pt x="88" y="490"/>
                  <a:pt x="88" y="490"/>
                </a:cubicBezTo>
                <a:cubicBezTo>
                  <a:pt x="88" y="490"/>
                  <a:pt x="88" y="490"/>
                  <a:pt x="88" y="490"/>
                </a:cubicBezTo>
                <a:cubicBezTo>
                  <a:pt x="88" y="490"/>
                  <a:pt x="87" y="490"/>
                  <a:pt x="87" y="490"/>
                </a:cubicBezTo>
                <a:cubicBezTo>
                  <a:pt x="87" y="490"/>
                  <a:pt x="87" y="490"/>
                  <a:pt x="87" y="490"/>
                </a:cubicBezTo>
                <a:cubicBezTo>
                  <a:pt x="87" y="490"/>
                  <a:pt x="87" y="489"/>
                  <a:pt x="87" y="489"/>
                </a:cubicBezTo>
                <a:close/>
                <a:moveTo>
                  <a:pt x="86" y="489"/>
                </a:moveTo>
                <a:cubicBezTo>
                  <a:pt x="86" y="489"/>
                  <a:pt x="86" y="489"/>
                  <a:pt x="86" y="489"/>
                </a:cubicBezTo>
                <a:cubicBezTo>
                  <a:pt x="86" y="489"/>
                  <a:pt x="86" y="489"/>
                  <a:pt x="86" y="489"/>
                </a:cubicBezTo>
                <a:cubicBezTo>
                  <a:pt x="86" y="489"/>
                  <a:pt x="86" y="489"/>
                  <a:pt x="86" y="489"/>
                </a:cubicBezTo>
                <a:close/>
                <a:moveTo>
                  <a:pt x="86" y="489"/>
                </a:moveTo>
                <a:cubicBezTo>
                  <a:pt x="87" y="490"/>
                  <a:pt x="87" y="490"/>
                  <a:pt x="87" y="490"/>
                </a:cubicBezTo>
                <a:cubicBezTo>
                  <a:pt x="87" y="490"/>
                  <a:pt x="87" y="490"/>
                  <a:pt x="87" y="491"/>
                </a:cubicBezTo>
                <a:cubicBezTo>
                  <a:pt x="86" y="491"/>
                  <a:pt x="86" y="491"/>
                  <a:pt x="86" y="490"/>
                </a:cubicBezTo>
                <a:cubicBezTo>
                  <a:pt x="86" y="490"/>
                  <a:pt x="86" y="490"/>
                  <a:pt x="86" y="489"/>
                </a:cubicBezTo>
                <a:close/>
                <a:moveTo>
                  <a:pt x="122" y="443"/>
                </a:moveTo>
                <a:cubicBezTo>
                  <a:pt x="122" y="443"/>
                  <a:pt x="122" y="443"/>
                  <a:pt x="122" y="443"/>
                </a:cubicBezTo>
                <a:cubicBezTo>
                  <a:pt x="122" y="443"/>
                  <a:pt x="122" y="443"/>
                  <a:pt x="122" y="443"/>
                </a:cubicBezTo>
                <a:cubicBezTo>
                  <a:pt x="122" y="443"/>
                  <a:pt x="122" y="443"/>
                  <a:pt x="122" y="442"/>
                </a:cubicBezTo>
                <a:cubicBezTo>
                  <a:pt x="122" y="442"/>
                  <a:pt x="122" y="442"/>
                  <a:pt x="122" y="442"/>
                </a:cubicBezTo>
                <a:cubicBezTo>
                  <a:pt x="122" y="443"/>
                  <a:pt x="122" y="443"/>
                  <a:pt x="122" y="443"/>
                </a:cubicBezTo>
                <a:close/>
                <a:moveTo>
                  <a:pt x="125" y="443"/>
                </a:moveTo>
                <a:cubicBezTo>
                  <a:pt x="124" y="443"/>
                  <a:pt x="124" y="443"/>
                  <a:pt x="124" y="443"/>
                </a:cubicBezTo>
                <a:cubicBezTo>
                  <a:pt x="124" y="443"/>
                  <a:pt x="124" y="443"/>
                  <a:pt x="124" y="443"/>
                </a:cubicBezTo>
                <a:cubicBezTo>
                  <a:pt x="124" y="442"/>
                  <a:pt x="124" y="442"/>
                  <a:pt x="124" y="442"/>
                </a:cubicBezTo>
                <a:cubicBezTo>
                  <a:pt x="124" y="442"/>
                  <a:pt x="124" y="442"/>
                  <a:pt x="124" y="442"/>
                </a:cubicBezTo>
                <a:cubicBezTo>
                  <a:pt x="124" y="443"/>
                  <a:pt x="124" y="443"/>
                  <a:pt x="124" y="443"/>
                </a:cubicBezTo>
                <a:cubicBezTo>
                  <a:pt x="125" y="443"/>
                  <a:pt x="125" y="443"/>
                  <a:pt x="125" y="443"/>
                </a:cubicBezTo>
                <a:cubicBezTo>
                  <a:pt x="125" y="443"/>
                  <a:pt x="125" y="443"/>
                  <a:pt x="125" y="443"/>
                </a:cubicBezTo>
                <a:close/>
                <a:moveTo>
                  <a:pt x="125" y="440"/>
                </a:moveTo>
                <a:cubicBezTo>
                  <a:pt x="125" y="441"/>
                  <a:pt x="125" y="441"/>
                  <a:pt x="125" y="441"/>
                </a:cubicBezTo>
                <a:cubicBezTo>
                  <a:pt x="125" y="441"/>
                  <a:pt x="125" y="441"/>
                  <a:pt x="125" y="441"/>
                </a:cubicBezTo>
                <a:cubicBezTo>
                  <a:pt x="124" y="441"/>
                  <a:pt x="125" y="441"/>
                  <a:pt x="124" y="440"/>
                </a:cubicBezTo>
                <a:cubicBezTo>
                  <a:pt x="124" y="440"/>
                  <a:pt x="123" y="440"/>
                  <a:pt x="123" y="441"/>
                </a:cubicBezTo>
                <a:cubicBezTo>
                  <a:pt x="123" y="441"/>
                  <a:pt x="123" y="441"/>
                  <a:pt x="123" y="441"/>
                </a:cubicBezTo>
                <a:cubicBezTo>
                  <a:pt x="123" y="441"/>
                  <a:pt x="123" y="441"/>
                  <a:pt x="123" y="441"/>
                </a:cubicBezTo>
                <a:cubicBezTo>
                  <a:pt x="123" y="440"/>
                  <a:pt x="124" y="439"/>
                  <a:pt x="125" y="439"/>
                </a:cubicBezTo>
                <a:cubicBezTo>
                  <a:pt x="125" y="439"/>
                  <a:pt x="125" y="439"/>
                  <a:pt x="125" y="439"/>
                </a:cubicBezTo>
                <a:cubicBezTo>
                  <a:pt x="125" y="439"/>
                  <a:pt x="125" y="439"/>
                  <a:pt x="125" y="439"/>
                </a:cubicBezTo>
                <a:cubicBezTo>
                  <a:pt x="125" y="440"/>
                  <a:pt x="125" y="440"/>
                  <a:pt x="125" y="440"/>
                </a:cubicBezTo>
                <a:close/>
                <a:moveTo>
                  <a:pt x="127" y="434"/>
                </a:moveTo>
                <a:cubicBezTo>
                  <a:pt x="127" y="435"/>
                  <a:pt x="127" y="435"/>
                  <a:pt x="127" y="435"/>
                </a:cubicBezTo>
                <a:cubicBezTo>
                  <a:pt x="127" y="434"/>
                  <a:pt x="127" y="434"/>
                  <a:pt x="127" y="433"/>
                </a:cubicBezTo>
                <a:cubicBezTo>
                  <a:pt x="127" y="433"/>
                  <a:pt x="127" y="433"/>
                  <a:pt x="127" y="433"/>
                </a:cubicBezTo>
                <a:cubicBezTo>
                  <a:pt x="127" y="433"/>
                  <a:pt x="127" y="433"/>
                  <a:pt x="127" y="433"/>
                </a:cubicBezTo>
                <a:cubicBezTo>
                  <a:pt x="127" y="434"/>
                  <a:pt x="127" y="434"/>
                  <a:pt x="127" y="434"/>
                </a:cubicBezTo>
                <a:close/>
                <a:moveTo>
                  <a:pt x="361" y="313"/>
                </a:moveTo>
                <a:cubicBezTo>
                  <a:pt x="361" y="313"/>
                  <a:pt x="361" y="313"/>
                  <a:pt x="361" y="313"/>
                </a:cubicBezTo>
                <a:cubicBezTo>
                  <a:pt x="361" y="313"/>
                  <a:pt x="361" y="313"/>
                  <a:pt x="361" y="313"/>
                </a:cubicBezTo>
                <a:cubicBezTo>
                  <a:pt x="361" y="313"/>
                  <a:pt x="361" y="313"/>
                  <a:pt x="361" y="313"/>
                </a:cubicBezTo>
                <a:close/>
                <a:moveTo>
                  <a:pt x="387" y="256"/>
                </a:moveTo>
                <a:cubicBezTo>
                  <a:pt x="388" y="256"/>
                  <a:pt x="388" y="256"/>
                  <a:pt x="388" y="256"/>
                </a:cubicBezTo>
                <a:cubicBezTo>
                  <a:pt x="388" y="257"/>
                  <a:pt x="388" y="257"/>
                  <a:pt x="388" y="257"/>
                </a:cubicBezTo>
                <a:cubicBezTo>
                  <a:pt x="387" y="257"/>
                  <a:pt x="387" y="257"/>
                  <a:pt x="387" y="257"/>
                </a:cubicBezTo>
                <a:cubicBezTo>
                  <a:pt x="387" y="257"/>
                  <a:pt x="387" y="257"/>
                  <a:pt x="387" y="256"/>
                </a:cubicBezTo>
                <a:close/>
                <a:moveTo>
                  <a:pt x="391" y="226"/>
                </a:moveTo>
                <a:cubicBezTo>
                  <a:pt x="391" y="226"/>
                  <a:pt x="391" y="226"/>
                  <a:pt x="391" y="226"/>
                </a:cubicBezTo>
                <a:cubicBezTo>
                  <a:pt x="391" y="226"/>
                  <a:pt x="391" y="226"/>
                  <a:pt x="391" y="226"/>
                </a:cubicBezTo>
                <a:cubicBezTo>
                  <a:pt x="391" y="226"/>
                  <a:pt x="391" y="226"/>
                  <a:pt x="391" y="226"/>
                </a:cubicBezTo>
                <a:cubicBezTo>
                  <a:pt x="391" y="226"/>
                  <a:pt x="391" y="226"/>
                  <a:pt x="391" y="226"/>
                </a:cubicBezTo>
                <a:close/>
                <a:moveTo>
                  <a:pt x="390" y="227"/>
                </a:moveTo>
                <a:cubicBezTo>
                  <a:pt x="391" y="227"/>
                  <a:pt x="391" y="227"/>
                  <a:pt x="390" y="227"/>
                </a:cubicBezTo>
                <a:cubicBezTo>
                  <a:pt x="390" y="227"/>
                  <a:pt x="390" y="227"/>
                  <a:pt x="390" y="227"/>
                </a:cubicBezTo>
                <a:cubicBezTo>
                  <a:pt x="390" y="227"/>
                  <a:pt x="390" y="227"/>
                  <a:pt x="390" y="226"/>
                </a:cubicBezTo>
                <a:cubicBezTo>
                  <a:pt x="390" y="227"/>
                  <a:pt x="390" y="227"/>
                  <a:pt x="390" y="227"/>
                </a:cubicBezTo>
                <a:close/>
                <a:moveTo>
                  <a:pt x="386" y="209"/>
                </a:moveTo>
                <a:cubicBezTo>
                  <a:pt x="386" y="209"/>
                  <a:pt x="386" y="209"/>
                  <a:pt x="386" y="209"/>
                </a:cubicBezTo>
                <a:cubicBezTo>
                  <a:pt x="386" y="210"/>
                  <a:pt x="386" y="209"/>
                  <a:pt x="386" y="210"/>
                </a:cubicBezTo>
                <a:cubicBezTo>
                  <a:pt x="386" y="209"/>
                  <a:pt x="385" y="209"/>
                  <a:pt x="385" y="208"/>
                </a:cubicBezTo>
                <a:cubicBezTo>
                  <a:pt x="386" y="209"/>
                  <a:pt x="386" y="209"/>
                  <a:pt x="386" y="209"/>
                </a:cubicBezTo>
                <a:close/>
                <a:moveTo>
                  <a:pt x="410" y="153"/>
                </a:moveTo>
                <a:cubicBezTo>
                  <a:pt x="411" y="153"/>
                  <a:pt x="411" y="153"/>
                  <a:pt x="411" y="153"/>
                </a:cubicBezTo>
                <a:cubicBezTo>
                  <a:pt x="411" y="153"/>
                  <a:pt x="411" y="153"/>
                  <a:pt x="411" y="153"/>
                </a:cubicBezTo>
                <a:cubicBezTo>
                  <a:pt x="410" y="153"/>
                  <a:pt x="410" y="153"/>
                  <a:pt x="410" y="153"/>
                </a:cubicBezTo>
                <a:close/>
                <a:moveTo>
                  <a:pt x="374" y="170"/>
                </a:moveTo>
                <a:cubicBezTo>
                  <a:pt x="374" y="170"/>
                  <a:pt x="374" y="170"/>
                  <a:pt x="374" y="170"/>
                </a:cubicBezTo>
                <a:cubicBezTo>
                  <a:pt x="374" y="171"/>
                  <a:pt x="374" y="171"/>
                  <a:pt x="374" y="171"/>
                </a:cubicBezTo>
                <a:cubicBezTo>
                  <a:pt x="374" y="171"/>
                  <a:pt x="374" y="171"/>
                  <a:pt x="374" y="171"/>
                </a:cubicBezTo>
                <a:cubicBezTo>
                  <a:pt x="374" y="171"/>
                  <a:pt x="374" y="171"/>
                  <a:pt x="374" y="171"/>
                </a:cubicBezTo>
                <a:cubicBezTo>
                  <a:pt x="374" y="171"/>
                  <a:pt x="374" y="171"/>
                  <a:pt x="373" y="170"/>
                </a:cubicBezTo>
                <a:cubicBezTo>
                  <a:pt x="374" y="170"/>
                  <a:pt x="374" y="170"/>
                  <a:pt x="374" y="170"/>
                </a:cubicBezTo>
                <a:close/>
                <a:moveTo>
                  <a:pt x="295" y="122"/>
                </a:moveTo>
                <a:cubicBezTo>
                  <a:pt x="295" y="122"/>
                  <a:pt x="295" y="122"/>
                  <a:pt x="295" y="122"/>
                </a:cubicBezTo>
                <a:cubicBezTo>
                  <a:pt x="295" y="122"/>
                  <a:pt x="295" y="122"/>
                  <a:pt x="295" y="121"/>
                </a:cubicBezTo>
                <a:cubicBezTo>
                  <a:pt x="295" y="121"/>
                  <a:pt x="295" y="121"/>
                  <a:pt x="295" y="122"/>
                </a:cubicBezTo>
                <a:close/>
                <a:moveTo>
                  <a:pt x="292" y="124"/>
                </a:moveTo>
                <a:cubicBezTo>
                  <a:pt x="292" y="124"/>
                  <a:pt x="292" y="124"/>
                  <a:pt x="292" y="124"/>
                </a:cubicBezTo>
                <a:cubicBezTo>
                  <a:pt x="292" y="124"/>
                  <a:pt x="292" y="124"/>
                  <a:pt x="292" y="124"/>
                </a:cubicBezTo>
                <a:close/>
                <a:moveTo>
                  <a:pt x="289" y="127"/>
                </a:moveTo>
                <a:cubicBezTo>
                  <a:pt x="289" y="127"/>
                  <a:pt x="289" y="127"/>
                  <a:pt x="289" y="127"/>
                </a:cubicBezTo>
                <a:cubicBezTo>
                  <a:pt x="289" y="127"/>
                  <a:pt x="289" y="127"/>
                  <a:pt x="289" y="127"/>
                </a:cubicBezTo>
                <a:cubicBezTo>
                  <a:pt x="289" y="127"/>
                  <a:pt x="289" y="127"/>
                  <a:pt x="289" y="127"/>
                </a:cubicBezTo>
                <a:close/>
                <a:moveTo>
                  <a:pt x="282" y="135"/>
                </a:moveTo>
                <a:cubicBezTo>
                  <a:pt x="282" y="135"/>
                  <a:pt x="282" y="135"/>
                  <a:pt x="282" y="135"/>
                </a:cubicBezTo>
                <a:cubicBezTo>
                  <a:pt x="282" y="135"/>
                  <a:pt x="282" y="135"/>
                  <a:pt x="282" y="135"/>
                </a:cubicBezTo>
                <a:cubicBezTo>
                  <a:pt x="282" y="136"/>
                  <a:pt x="282" y="136"/>
                  <a:pt x="282" y="136"/>
                </a:cubicBezTo>
                <a:lnTo>
                  <a:pt x="282" y="135"/>
                </a:lnTo>
                <a:close/>
                <a:moveTo>
                  <a:pt x="273" y="142"/>
                </a:moveTo>
                <a:cubicBezTo>
                  <a:pt x="273" y="142"/>
                  <a:pt x="273" y="142"/>
                  <a:pt x="273" y="142"/>
                </a:cubicBezTo>
                <a:cubicBezTo>
                  <a:pt x="273" y="142"/>
                  <a:pt x="273" y="142"/>
                  <a:pt x="273" y="143"/>
                </a:cubicBezTo>
                <a:cubicBezTo>
                  <a:pt x="272" y="143"/>
                  <a:pt x="272" y="143"/>
                  <a:pt x="272" y="143"/>
                </a:cubicBezTo>
                <a:cubicBezTo>
                  <a:pt x="272" y="142"/>
                  <a:pt x="273" y="142"/>
                  <a:pt x="273" y="142"/>
                </a:cubicBezTo>
                <a:close/>
                <a:moveTo>
                  <a:pt x="280" y="112"/>
                </a:moveTo>
                <a:cubicBezTo>
                  <a:pt x="280" y="112"/>
                  <a:pt x="280" y="112"/>
                  <a:pt x="280" y="111"/>
                </a:cubicBezTo>
                <a:cubicBezTo>
                  <a:pt x="281" y="111"/>
                  <a:pt x="281" y="111"/>
                  <a:pt x="281" y="112"/>
                </a:cubicBezTo>
                <a:cubicBezTo>
                  <a:pt x="281" y="112"/>
                  <a:pt x="281" y="112"/>
                  <a:pt x="281" y="112"/>
                </a:cubicBezTo>
                <a:cubicBezTo>
                  <a:pt x="281" y="112"/>
                  <a:pt x="281" y="112"/>
                  <a:pt x="281" y="113"/>
                </a:cubicBezTo>
                <a:cubicBezTo>
                  <a:pt x="281" y="113"/>
                  <a:pt x="281" y="113"/>
                  <a:pt x="281" y="113"/>
                </a:cubicBezTo>
                <a:cubicBezTo>
                  <a:pt x="280" y="113"/>
                  <a:pt x="280" y="112"/>
                  <a:pt x="280" y="112"/>
                </a:cubicBezTo>
                <a:cubicBezTo>
                  <a:pt x="280" y="112"/>
                  <a:pt x="280" y="112"/>
                  <a:pt x="280" y="112"/>
                </a:cubicBezTo>
                <a:close/>
                <a:moveTo>
                  <a:pt x="279" y="114"/>
                </a:moveTo>
                <a:cubicBezTo>
                  <a:pt x="279" y="114"/>
                  <a:pt x="279" y="114"/>
                  <a:pt x="279" y="114"/>
                </a:cubicBezTo>
                <a:cubicBezTo>
                  <a:pt x="279" y="115"/>
                  <a:pt x="279" y="115"/>
                  <a:pt x="279" y="116"/>
                </a:cubicBezTo>
                <a:cubicBezTo>
                  <a:pt x="279" y="116"/>
                  <a:pt x="279" y="116"/>
                  <a:pt x="279" y="116"/>
                </a:cubicBezTo>
                <a:cubicBezTo>
                  <a:pt x="279" y="115"/>
                  <a:pt x="279" y="115"/>
                  <a:pt x="279" y="114"/>
                </a:cubicBezTo>
                <a:close/>
                <a:moveTo>
                  <a:pt x="286" y="91"/>
                </a:moveTo>
                <a:cubicBezTo>
                  <a:pt x="286" y="91"/>
                  <a:pt x="286" y="92"/>
                  <a:pt x="286" y="92"/>
                </a:cubicBezTo>
                <a:cubicBezTo>
                  <a:pt x="286" y="92"/>
                  <a:pt x="286" y="92"/>
                  <a:pt x="286" y="92"/>
                </a:cubicBezTo>
                <a:cubicBezTo>
                  <a:pt x="286" y="92"/>
                  <a:pt x="286" y="91"/>
                  <a:pt x="286" y="91"/>
                </a:cubicBezTo>
                <a:close/>
                <a:moveTo>
                  <a:pt x="282" y="96"/>
                </a:moveTo>
                <a:cubicBezTo>
                  <a:pt x="283" y="96"/>
                  <a:pt x="283" y="96"/>
                  <a:pt x="283" y="96"/>
                </a:cubicBezTo>
                <a:cubicBezTo>
                  <a:pt x="283" y="96"/>
                  <a:pt x="283" y="96"/>
                  <a:pt x="283" y="96"/>
                </a:cubicBezTo>
                <a:cubicBezTo>
                  <a:pt x="283" y="96"/>
                  <a:pt x="283" y="96"/>
                  <a:pt x="283" y="96"/>
                </a:cubicBezTo>
                <a:cubicBezTo>
                  <a:pt x="283" y="96"/>
                  <a:pt x="282" y="96"/>
                  <a:pt x="282" y="96"/>
                </a:cubicBezTo>
                <a:close/>
                <a:moveTo>
                  <a:pt x="277" y="100"/>
                </a:moveTo>
                <a:cubicBezTo>
                  <a:pt x="277" y="100"/>
                  <a:pt x="278" y="100"/>
                  <a:pt x="278" y="100"/>
                </a:cubicBezTo>
                <a:cubicBezTo>
                  <a:pt x="278" y="101"/>
                  <a:pt x="278" y="101"/>
                  <a:pt x="278" y="101"/>
                </a:cubicBezTo>
                <a:cubicBezTo>
                  <a:pt x="278" y="101"/>
                  <a:pt x="278" y="101"/>
                  <a:pt x="278" y="101"/>
                </a:cubicBezTo>
                <a:cubicBezTo>
                  <a:pt x="278" y="101"/>
                  <a:pt x="278" y="101"/>
                  <a:pt x="277" y="101"/>
                </a:cubicBezTo>
                <a:lnTo>
                  <a:pt x="277" y="100"/>
                </a:lnTo>
                <a:close/>
                <a:moveTo>
                  <a:pt x="276" y="114"/>
                </a:moveTo>
                <a:cubicBezTo>
                  <a:pt x="277" y="114"/>
                  <a:pt x="277" y="114"/>
                  <a:pt x="277" y="114"/>
                </a:cubicBezTo>
                <a:cubicBezTo>
                  <a:pt x="276" y="115"/>
                  <a:pt x="276" y="115"/>
                  <a:pt x="276" y="116"/>
                </a:cubicBezTo>
                <a:cubicBezTo>
                  <a:pt x="276" y="116"/>
                  <a:pt x="275" y="116"/>
                  <a:pt x="275" y="116"/>
                </a:cubicBezTo>
                <a:cubicBezTo>
                  <a:pt x="275" y="116"/>
                  <a:pt x="275" y="116"/>
                  <a:pt x="275" y="116"/>
                </a:cubicBezTo>
                <a:cubicBezTo>
                  <a:pt x="275" y="115"/>
                  <a:pt x="276" y="115"/>
                  <a:pt x="276" y="114"/>
                </a:cubicBezTo>
                <a:close/>
                <a:moveTo>
                  <a:pt x="260" y="105"/>
                </a:moveTo>
                <a:cubicBezTo>
                  <a:pt x="261" y="106"/>
                  <a:pt x="261" y="106"/>
                  <a:pt x="261" y="106"/>
                </a:cubicBezTo>
                <a:cubicBezTo>
                  <a:pt x="261" y="106"/>
                  <a:pt x="261" y="106"/>
                  <a:pt x="261" y="107"/>
                </a:cubicBezTo>
                <a:cubicBezTo>
                  <a:pt x="260" y="107"/>
                  <a:pt x="260" y="107"/>
                  <a:pt x="260" y="106"/>
                </a:cubicBezTo>
                <a:cubicBezTo>
                  <a:pt x="260" y="106"/>
                  <a:pt x="260" y="106"/>
                  <a:pt x="260" y="105"/>
                </a:cubicBezTo>
                <a:close/>
                <a:moveTo>
                  <a:pt x="260" y="107"/>
                </a:moveTo>
                <a:cubicBezTo>
                  <a:pt x="260" y="107"/>
                  <a:pt x="260" y="107"/>
                  <a:pt x="260" y="107"/>
                </a:cubicBezTo>
                <a:cubicBezTo>
                  <a:pt x="260" y="107"/>
                  <a:pt x="260" y="107"/>
                  <a:pt x="260" y="107"/>
                </a:cubicBezTo>
                <a:cubicBezTo>
                  <a:pt x="260" y="108"/>
                  <a:pt x="260" y="108"/>
                  <a:pt x="259" y="108"/>
                </a:cubicBezTo>
                <a:cubicBezTo>
                  <a:pt x="259" y="108"/>
                  <a:pt x="259" y="108"/>
                  <a:pt x="259" y="108"/>
                </a:cubicBezTo>
                <a:cubicBezTo>
                  <a:pt x="259" y="107"/>
                  <a:pt x="259" y="107"/>
                  <a:pt x="260" y="107"/>
                </a:cubicBezTo>
                <a:close/>
                <a:moveTo>
                  <a:pt x="259" y="108"/>
                </a:moveTo>
                <a:cubicBezTo>
                  <a:pt x="259" y="109"/>
                  <a:pt x="259" y="109"/>
                  <a:pt x="259" y="110"/>
                </a:cubicBezTo>
                <a:cubicBezTo>
                  <a:pt x="258" y="110"/>
                  <a:pt x="258" y="110"/>
                  <a:pt x="258" y="110"/>
                </a:cubicBezTo>
                <a:cubicBezTo>
                  <a:pt x="258" y="110"/>
                  <a:pt x="258" y="110"/>
                  <a:pt x="258" y="110"/>
                </a:cubicBezTo>
                <a:cubicBezTo>
                  <a:pt x="258" y="110"/>
                  <a:pt x="258" y="110"/>
                  <a:pt x="258" y="110"/>
                </a:cubicBezTo>
                <a:cubicBezTo>
                  <a:pt x="258" y="109"/>
                  <a:pt x="259" y="109"/>
                  <a:pt x="259" y="108"/>
                </a:cubicBezTo>
                <a:close/>
                <a:moveTo>
                  <a:pt x="258" y="142"/>
                </a:moveTo>
                <a:cubicBezTo>
                  <a:pt x="258" y="142"/>
                  <a:pt x="258" y="142"/>
                  <a:pt x="258" y="142"/>
                </a:cubicBezTo>
                <a:cubicBezTo>
                  <a:pt x="258" y="143"/>
                  <a:pt x="258" y="143"/>
                  <a:pt x="258" y="143"/>
                </a:cubicBezTo>
                <a:cubicBezTo>
                  <a:pt x="258" y="143"/>
                  <a:pt x="258" y="143"/>
                  <a:pt x="258" y="143"/>
                </a:cubicBezTo>
                <a:cubicBezTo>
                  <a:pt x="258" y="143"/>
                  <a:pt x="258" y="143"/>
                  <a:pt x="258" y="143"/>
                </a:cubicBezTo>
                <a:cubicBezTo>
                  <a:pt x="258" y="143"/>
                  <a:pt x="258" y="143"/>
                  <a:pt x="258" y="142"/>
                </a:cubicBezTo>
                <a:close/>
                <a:moveTo>
                  <a:pt x="180" y="139"/>
                </a:moveTo>
                <a:cubicBezTo>
                  <a:pt x="180" y="139"/>
                  <a:pt x="180" y="139"/>
                  <a:pt x="181" y="139"/>
                </a:cubicBezTo>
                <a:cubicBezTo>
                  <a:pt x="181" y="140"/>
                  <a:pt x="181" y="140"/>
                  <a:pt x="180" y="140"/>
                </a:cubicBezTo>
                <a:cubicBezTo>
                  <a:pt x="180" y="140"/>
                  <a:pt x="180" y="140"/>
                  <a:pt x="180" y="140"/>
                </a:cubicBezTo>
                <a:cubicBezTo>
                  <a:pt x="180" y="140"/>
                  <a:pt x="180" y="140"/>
                  <a:pt x="180" y="140"/>
                </a:cubicBezTo>
                <a:cubicBezTo>
                  <a:pt x="180" y="139"/>
                  <a:pt x="180" y="139"/>
                  <a:pt x="180" y="139"/>
                </a:cubicBezTo>
                <a:close/>
                <a:moveTo>
                  <a:pt x="178" y="143"/>
                </a:moveTo>
                <a:cubicBezTo>
                  <a:pt x="178" y="144"/>
                  <a:pt x="178" y="144"/>
                  <a:pt x="178" y="144"/>
                </a:cubicBezTo>
                <a:cubicBezTo>
                  <a:pt x="177" y="144"/>
                  <a:pt x="177" y="145"/>
                  <a:pt x="177" y="145"/>
                </a:cubicBezTo>
                <a:cubicBezTo>
                  <a:pt x="176" y="145"/>
                  <a:pt x="176" y="145"/>
                  <a:pt x="176" y="145"/>
                </a:cubicBezTo>
                <a:cubicBezTo>
                  <a:pt x="176" y="145"/>
                  <a:pt x="176" y="145"/>
                  <a:pt x="176" y="145"/>
                </a:cubicBezTo>
                <a:cubicBezTo>
                  <a:pt x="177" y="143"/>
                  <a:pt x="178" y="142"/>
                  <a:pt x="179" y="140"/>
                </a:cubicBezTo>
                <a:cubicBezTo>
                  <a:pt x="180" y="140"/>
                  <a:pt x="180" y="140"/>
                  <a:pt x="180" y="140"/>
                </a:cubicBezTo>
                <a:cubicBezTo>
                  <a:pt x="180" y="141"/>
                  <a:pt x="179" y="141"/>
                  <a:pt x="179" y="142"/>
                </a:cubicBezTo>
                <a:cubicBezTo>
                  <a:pt x="178" y="142"/>
                  <a:pt x="178" y="143"/>
                  <a:pt x="178" y="143"/>
                </a:cubicBezTo>
                <a:cubicBezTo>
                  <a:pt x="178" y="143"/>
                  <a:pt x="178" y="143"/>
                  <a:pt x="178" y="143"/>
                </a:cubicBezTo>
                <a:close/>
                <a:moveTo>
                  <a:pt x="185" y="157"/>
                </a:moveTo>
                <a:cubicBezTo>
                  <a:pt x="186" y="158"/>
                  <a:pt x="186" y="159"/>
                  <a:pt x="187" y="160"/>
                </a:cubicBezTo>
                <a:cubicBezTo>
                  <a:pt x="186" y="160"/>
                  <a:pt x="186" y="160"/>
                  <a:pt x="186" y="160"/>
                </a:cubicBezTo>
                <a:cubicBezTo>
                  <a:pt x="186" y="160"/>
                  <a:pt x="185" y="160"/>
                  <a:pt x="184" y="161"/>
                </a:cubicBezTo>
                <a:cubicBezTo>
                  <a:pt x="184" y="161"/>
                  <a:pt x="185" y="162"/>
                  <a:pt x="184" y="162"/>
                </a:cubicBezTo>
                <a:cubicBezTo>
                  <a:pt x="185" y="164"/>
                  <a:pt x="187" y="164"/>
                  <a:pt x="187" y="165"/>
                </a:cubicBezTo>
                <a:cubicBezTo>
                  <a:pt x="186" y="165"/>
                  <a:pt x="186" y="166"/>
                  <a:pt x="186" y="166"/>
                </a:cubicBezTo>
                <a:cubicBezTo>
                  <a:pt x="185" y="166"/>
                  <a:pt x="184" y="166"/>
                  <a:pt x="184" y="166"/>
                </a:cubicBezTo>
                <a:cubicBezTo>
                  <a:pt x="184" y="166"/>
                  <a:pt x="184" y="164"/>
                  <a:pt x="184" y="164"/>
                </a:cubicBezTo>
                <a:cubicBezTo>
                  <a:pt x="184" y="164"/>
                  <a:pt x="183" y="164"/>
                  <a:pt x="183" y="164"/>
                </a:cubicBezTo>
                <a:cubicBezTo>
                  <a:pt x="183" y="163"/>
                  <a:pt x="183" y="163"/>
                  <a:pt x="183" y="162"/>
                </a:cubicBezTo>
                <a:cubicBezTo>
                  <a:pt x="183" y="162"/>
                  <a:pt x="183" y="162"/>
                  <a:pt x="183" y="162"/>
                </a:cubicBezTo>
                <a:cubicBezTo>
                  <a:pt x="183" y="161"/>
                  <a:pt x="183" y="161"/>
                  <a:pt x="183" y="161"/>
                </a:cubicBezTo>
                <a:cubicBezTo>
                  <a:pt x="182" y="161"/>
                  <a:pt x="182" y="161"/>
                  <a:pt x="182" y="161"/>
                </a:cubicBezTo>
                <a:cubicBezTo>
                  <a:pt x="182" y="161"/>
                  <a:pt x="182" y="161"/>
                  <a:pt x="182" y="161"/>
                </a:cubicBezTo>
                <a:cubicBezTo>
                  <a:pt x="182" y="161"/>
                  <a:pt x="182" y="161"/>
                  <a:pt x="182" y="161"/>
                </a:cubicBezTo>
                <a:cubicBezTo>
                  <a:pt x="182" y="161"/>
                  <a:pt x="182" y="162"/>
                  <a:pt x="181" y="163"/>
                </a:cubicBezTo>
                <a:cubicBezTo>
                  <a:pt x="181" y="163"/>
                  <a:pt x="180" y="163"/>
                  <a:pt x="180" y="164"/>
                </a:cubicBezTo>
                <a:cubicBezTo>
                  <a:pt x="179" y="164"/>
                  <a:pt x="179" y="164"/>
                  <a:pt x="179" y="164"/>
                </a:cubicBezTo>
                <a:cubicBezTo>
                  <a:pt x="179" y="164"/>
                  <a:pt x="178" y="163"/>
                  <a:pt x="178" y="163"/>
                </a:cubicBezTo>
                <a:cubicBezTo>
                  <a:pt x="178" y="162"/>
                  <a:pt x="180" y="162"/>
                  <a:pt x="180" y="161"/>
                </a:cubicBezTo>
                <a:cubicBezTo>
                  <a:pt x="181" y="161"/>
                  <a:pt x="181" y="160"/>
                  <a:pt x="181" y="160"/>
                </a:cubicBezTo>
                <a:cubicBezTo>
                  <a:pt x="181" y="158"/>
                  <a:pt x="180" y="158"/>
                  <a:pt x="181" y="157"/>
                </a:cubicBezTo>
                <a:cubicBezTo>
                  <a:pt x="181" y="157"/>
                  <a:pt x="181" y="156"/>
                  <a:pt x="181" y="156"/>
                </a:cubicBezTo>
                <a:cubicBezTo>
                  <a:pt x="182" y="156"/>
                  <a:pt x="183" y="156"/>
                  <a:pt x="183" y="156"/>
                </a:cubicBezTo>
                <a:cubicBezTo>
                  <a:pt x="184" y="156"/>
                  <a:pt x="185" y="156"/>
                  <a:pt x="184" y="157"/>
                </a:cubicBezTo>
                <a:cubicBezTo>
                  <a:pt x="184" y="157"/>
                  <a:pt x="185" y="157"/>
                  <a:pt x="185" y="157"/>
                </a:cubicBezTo>
                <a:close/>
                <a:moveTo>
                  <a:pt x="185" y="148"/>
                </a:moveTo>
                <a:cubicBezTo>
                  <a:pt x="185" y="149"/>
                  <a:pt x="185" y="149"/>
                  <a:pt x="185" y="149"/>
                </a:cubicBezTo>
                <a:cubicBezTo>
                  <a:pt x="185" y="149"/>
                  <a:pt x="185" y="149"/>
                  <a:pt x="184" y="148"/>
                </a:cubicBezTo>
                <a:cubicBezTo>
                  <a:pt x="184" y="150"/>
                  <a:pt x="179" y="153"/>
                  <a:pt x="179" y="154"/>
                </a:cubicBezTo>
                <a:cubicBezTo>
                  <a:pt x="179" y="154"/>
                  <a:pt x="179" y="154"/>
                  <a:pt x="179" y="153"/>
                </a:cubicBezTo>
                <a:cubicBezTo>
                  <a:pt x="178" y="151"/>
                  <a:pt x="180" y="148"/>
                  <a:pt x="179" y="148"/>
                </a:cubicBezTo>
                <a:cubicBezTo>
                  <a:pt x="179" y="147"/>
                  <a:pt x="180" y="146"/>
                  <a:pt x="180" y="145"/>
                </a:cubicBezTo>
                <a:cubicBezTo>
                  <a:pt x="180" y="145"/>
                  <a:pt x="180" y="145"/>
                  <a:pt x="179" y="145"/>
                </a:cubicBezTo>
                <a:cubicBezTo>
                  <a:pt x="179" y="143"/>
                  <a:pt x="183" y="138"/>
                  <a:pt x="184" y="137"/>
                </a:cubicBezTo>
                <a:cubicBezTo>
                  <a:pt x="184" y="137"/>
                  <a:pt x="185" y="137"/>
                  <a:pt x="185" y="137"/>
                </a:cubicBezTo>
                <a:cubicBezTo>
                  <a:pt x="186" y="142"/>
                  <a:pt x="184" y="144"/>
                  <a:pt x="182" y="147"/>
                </a:cubicBezTo>
                <a:cubicBezTo>
                  <a:pt x="181" y="147"/>
                  <a:pt x="181" y="148"/>
                  <a:pt x="180" y="149"/>
                </a:cubicBezTo>
                <a:cubicBezTo>
                  <a:pt x="180" y="149"/>
                  <a:pt x="180" y="149"/>
                  <a:pt x="180" y="149"/>
                </a:cubicBezTo>
                <a:cubicBezTo>
                  <a:pt x="181" y="150"/>
                  <a:pt x="181" y="150"/>
                  <a:pt x="181" y="149"/>
                </a:cubicBezTo>
                <a:cubicBezTo>
                  <a:pt x="183" y="149"/>
                  <a:pt x="185" y="145"/>
                  <a:pt x="186" y="143"/>
                </a:cubicBezTo>
                <a:cubicBezTo>
                  <a:pt x="186" y="144"/>
                  <a:pt x="186" y="145"/>
                  <a:pt x="187" y="146"/>
                </a:cubicBezTo>
                <a:cubicBezTo>
                  <a:pt x="187" y="147"/>
                  <a:pt x="186" y="148"/>
                  <a:pt x="185" y="148"/>
                </a:cubicBezTo>
                <a:close/>
                <a:moveTo>
                  <a:pt x="190" y="141"/>
                </a:moveTo>
                <a:cubicBezTo>
                  <a:pt x="190" y="141"/>
                  <a:pt x="190" y="141"/>
                  <a:pt x="190" y="141"/>
                </a:cubicBezTo>
                <a:cubicBezTo>
                  <a:pt x="190" y="141"/>
                  <a:pt x="190" y="141"/>
                  <a:pt x="190" y="141"/>
                </a:cubicBezTo>
                <a:cubicBezTo>
                  <a:pt x="190" y="141"/>
                  <a:pt x="190" y="141"/>
                  <a:pt x="190" y="140"/>
                </a:cubicBezTo>
                <a:cubicBezTo>
                  <a:pt x="190" y="140"/>
                  <a:pt x="190" y="140"/>
                  <a:pt x="190" y="140"/>
                </a:cubicBezTo>
                <a:cubicBezTo>
                  <a:pt x="190" y="141"/>
                  <a:pt x="190" y="141"/>
                  <a:pt x="190" y="141"/>
                </a:cubicBezTo>
                <a:close/>
                <a:moveTo>
                  <a:pt x="205" y="138"/>
                </a:moveTo>
                <a:cubicBezTo>
                  <a:pt x="205" y="138"/>
                  <a:pt x="205" y="138"/>
                  <a:pt x="205" y="138"/>
                </a:cubicBezTo>
                <a:cubicBezTo>
                  <a:pt x="204" y="138"/>
                  <a:pt x="203" y="139"/>
                  <a:pt x="203" y="139"/>
                </a:cubicBezTo>
                <a:cubicBezTo>
                  <a:pt x="203" y="139"/>
                  <a:pt x="203" y="139"/>
                  <a:pt x="203" y="139"/>
                </a:cubicBezTo>
                <a:cubicBezTo>
                  <a:pt x="203" y="140"/>
                  <a:pt x="203" y="140"/>
                  <a:pt x="202" y="140"/>
                </a:cubicBezTo>
                <a:cubicBezTo>
                  <a:pt x="202" y="140"/>
                  <a:pt x="202" y="141"/>
                  <a:pt x="202" y="140"/>
                </a:cubicBezTo>
                <a:cubicBezTo>
                  <a:pt x="202" y="140"/>
                  <a:pt x="202" y="140"/>
                  <a:pt x="202" y="140"/>
                </a:cubicBezTo>
                <a:cubicBezTo>
                  <a:pt x="201" y="140"/>
                  <a:pt x="201" y="140"/>
                  <a:pt x="201" y="140"/>
                </a:cubicBezTo>
                <a:cubicBezTo>
                  <a:pt x="202" y="139"/>
                  <a:pt x="204" y="137"/>
                  <a:pt x="204" y="136"/>
                </a:cubicBezTo>
                <a:cubicBezTo>
                  <a:pt x="204" y="136"/>
                  <a:pt x="204" y="136"/>
                  <a:pt x="204" y="136"/>
                </a:cubicBezTo>
                <a:cubicBezTo>
                  <a:pt x="205" y="136"/>
                  <a:pt x="205" y="137"/>
                  <a:pt x="205" y="137"/>
                </a:cubicBezTo>
                <a:cubicBezTo>
                  <a:pt x="205" y="137"/>
                  <a:pt x="205" y="137"/>
                  <a:pt x="205" y="137"/>
                </a:cubicBezTo>
                <a:cubicBezTo>
                  <a:pt x="205" y="137"/>
                  <a:pt x="205" y="137"/>
                  <a:pt x="205" y="137"/>
                </a:cubicBezTo>
                <a:cubicBezTo>
                  <a:pt x="205" y="137"/>
                  <a:pt x="205" y="137"/>
                  <a:pt x="205" y="137"/>
                </a:cubicBezTo>
                <a:cubicBezTo>
                  <a:pt x="205" y="137"/>
                  <a:pt x="205" y="137"/>
                  <a:pt x="205" y="138"/>
                </a:cubicBezTo>
                <a:close/>
                <a:moveTo>
                  <a:pt x="205" y="135"/>
                </a:moveTo>
                <a:cubicBezTo>
                  <a:pt x="205" y="136"/>
                  <a:pt x="205" y="136"/>
                  <a:pt x="205" y="136"/>
                </a:cubicBezTo>
                <a:cubicBezTo>
                  <a:pt x="205" y="136"/>
                  <a:pt x="205" y="136"/>
                  <a:pt x="205" y="136"/>
                </a:cubicBezTo>
                <a:cubicBezTo>
                  <a:pt x="205" y="135"/>
                  <a:pt x="205" y="135"/>
                  <a:pt x="205" y="135"/>
                </a:cubicBezTo>
                <a:cubicBezTo>
                  <a:pt x="205" y="135"/>
                  <a:pt x="205" y="135"/>
                  <a:pt x="205" y="135"/>
                </a:cubicBezTo>
                <a:cubicBezTo>
                  <a:pt x="205" y="135"/>
                  <a:pt x="205" y="135"/>
                  <a:pt x="205" y="135"/>
                </a:cubicBezTo>
                <a:close/>
                <a:moveTo>
                  <a:pt x="106" y="203"/>
                </a:moveTo>
                <a:cubicBezTo>
                  <a:pt x="106" y="203"/>
                  <a:pt x="106" y="203"/>
                  <a:pt x="105" y="203"/>
                </a:cubicBezTo>
                <a:cubicBezTo>
                  <a:pt x="105" y="202"/>
                  <a:pt x="105" y="202"/>
                  <a:pt x="105" y="201"/>
                </a:cubicBezTo>
                <a:cubicBezTo>
                  <a:pt x="105" y="201"/>
                  <a:pt x="105" y="201"/>
                  <a:pt x="105" y="200"/>
                </a:cubicBezTo>
                <a:cubicBezTo>
                  <a:pt x="106" y="201"/>
                  <a:pt x="106" y="202"/>
                  <a:pt x="106" y="202"/>
                </a:cubicBezTo>
                <a:cubicBezTo>
                  <a:pt x="106" y="203"/>
                  <a:pt x="106" y="203"/>
                  <a:pt x="106" y="203"/>
                </a:cubicBezTo>
                <a:close/>
                <a:moveTo>
                  <a:pt x="155" y="206"/>
                </a:moveTo>
                <a:cubicBezTo>
                  <a:pt x="155" y="207"/>
                  <a:pt x="155" y="207"/>
                  <a:pt x="154" y="207"/>
                </a:cubicBezTo>
                <a:cubicBezTo>
                  <a:pt x="154" y="207"/>
                  <a:pt x="154" y="207"/>
                  <a:pt x="154" y="207"/>
                </a:cubicBezTo>
                <a:cubicBezTo>
                  <a:pt x="154" y="207"/>
                  <a:pt x="154" y="207"/>
                  <a:pt x="154" y="207"/>
                </a:cubicBezTo>
                <a:cubicBezTo>
                  <a:pt x="154" y="206"/>
                  <a:pt x="154" y="206"/>
                  <a:pt x="154" y="206"/>
                </a:cubicBezTo>
                <a:cubicBezTo>
                  <a:pt x="154" y="206"/>
                  <a:pt x="155" y="206"/>
                  <a:pt x="155" y="206"/>
                </a:cubicBezTo>
                <a:close/>
                <a:moveTo>
                  <a:pt x="157" y="205"/>
                </a:moveTo>
                <a:cubicBezTo>
                  <a:pt x="157" y="204"/>
                  <a:pt x="157" y="204"/>
                  <a:pt x="157" y="204"/>
                </a:cubicBezTo>
                <a:cubicBezTo>
                  <a:pt x="157" y="204"/>
                  <a:pt x="157" y="204"/>
                  <a:pt x="157" y="204"/>
                </a:cubicBezTo>
                <a:cubicBezTo>
                  <a:pt x="157" y="203"/>
                  <a:pt x="158" y="203"/>
                  <a:pt x="158" y="203"/>
                </a:cubicBezTo>
                <a:cubicBezTo>
                  <a:pt x="159" y="203"/>
                  <a:pt x="159" y="203"/>
                  <a:pt x="159" y="203"/>
                </a:cubicBezTo>
                <a:cubicBezTo>
                  <a:pt x="159" y="204"/>
                  <a:pt x="158" y="204"/>
                  <a:pt x="157" y="205"/>
                </a:cubicBezTo>
                <a:close/>
                <a:moveTo>
                  <a:pt x="161" y="201"/>
                </a:moveTo>
                <a:cubicBezTo>
                  <a:pt x="161" y="202"/>
                  <a:pt x="160" y="202"/>
                  <a:pt x="160" y="202"/>
                </a:cubicBezTo>
                <a:cubicBezTo>
                  <a:pt x="160" y="203"/>
                  <a:pt x="160" y="203"/>
                  <a:pt x="160" y="203"/>
                </a:cubicBezTo>
                <a:cubicBezTo>
                  <a:pt x="160" y="203"/>
                  <a:pt x="160" y="203"/>
                  <a:pt x="160" y="203"/>
                </a:cubicBezTo>
                <a:cubicBezTo>
                  <a:pt x="160" y="202"/>
                  <a:pt x="160" y="202"/>
                  <a:pt x="160" y="202"/>
                </a:cubicBezTo>
                <a:cubicBezTo>
                  <a:pt x="159" y="202"/>
                  <a:pt x="159" y="202"/>
                  <a:pt x="159" y="202"/>
                </a:cubicBezTo>
                <a:cubicBezTo>
                  <a:pt x="159" y="202"/>
                  <a:pt x="159" y="202"/>
                  <a:pt x="159" y="202"/>
                </a:cubicBezTo>
                <a:cubicBezTo>
                  <a:pt x="160" y="202"/>
                  <a:pt x="160" y="202"/>
                  <a:pt x="161" y="201"/>
                </a:cubicBezTo>
                <a:cubicBezTo>
                  <a:pt x="161" y="201"/>
                  <a:pt x="161" y="201"/>
                  <a:pt x="161" y="201"/>
                </a:cubicBezTo>
                <a:close/>
                <a:moveTo>
                  <a:pt x="166" y="197"/>
                </a:moveTo>
                <a:cubicBezTo>
                  <a:pt x="166" y="197"/>
                  <a:pt x="166" y="197"/>
                  <a:pt x="166" y="197"/>
                </a:cubicBezTo>
                <a:cubicBezTo>
                  <a:pt x="165" y="198"/>
                  <a:pt x="164" y="199"/>
                  <a:pt x="163" y="200"/>
                </a:cubicBezTo>
                <a:cubicBezTo>
                  <a:pt x="163" y="199"/>
                  <a:pt x="163" y="199"/>
                  <a:pt x="162" y="199"/>
                </a:cubicBezTo>
                <a:cubicBezTo>
                  <a:pt x="163" y="198"/>
                  <a:pt x="164" y="199"/>
                  <a:pt x="164" y="198"/>
                </a:cubicBezTo>
                <a:cubicBezTo>
                  <a:pt x="165" y="198"/>
                  <a:pt x="165" y="197"/>
                  <a:pt x="165" y="197"/>
                </a:cubicBezTo>
                <a:cubicBezTo>
                  <a:pt x="166" y="197"/>
                  <a:pt x="166" y="197"/>
                  <a:pt x="166" y="197"/>
                </a:cubicBezTo>
                <a:close/>
                <a:moveTo>
                  <a:pt x="171" y="188"/>
                </a:moveTo>
                <a:cubicBezTo>
                  <a:pt x="171" y="188"/>
                  <a:pt x="171" y="189"/>
                  <a:pt x="171" y="190"/>
                </a:cubicBezTo>
                <a:cubicBezTo>
                  <a:pt x="170" y="190"/>
                  <a:pt x="170" y="190"/>
                  <a:pt x="170" y="190"/>
                </a:cubicBezTo>
                <a:cubicBezTo>
                  <a:pt x="170" y="189"/>
                  <a:pt x="170" y="189"/>
                  <a:pt x="169" y="188"/>
                </a:cubicBezTo>
                <a:cubicBezTo>
                  <a:pt x="168" y="187"/>
                  <a:pt x="167" y="188"/>
                  <a:pt x="166" y="187"/>
                </a:cubicBezTo>
                <a:cubicBezTo>
                  <a:pt x="166" y="187"/>
                  <a:pt x="166" y="186"/>
                  <a:pt x="166" y="186"/>
                </a:cubicBezTo>
                <a:cubicBezTo>
                  <a:pt x="167" y="186"/>
                  <a:pt x="169" y="188"/>
                  <a:pt x="170" y="187"/>
                </a:cubicBezTo>
                <a:cubicBezTo>
                  <a:pt x="171" y="187"/>
                  <a:pt x="172" y="188"/>
                  <a:pt x="171" y="188"/>
                </a:cubicBezTo>
                <a:close/>
                <a:moveTo>
                  <a:pt x="181" y="188"/>
                </a:moveTo>
                <a:cubicBezTo>
                  <a:pt x="180" y="188"/>
                  <a:pt x="179" y="188"/>
                  <a:pt x="178" y="188"/>
                </a:cubicBezTo>
                <a:cubicBezTo>
                  <a:pt x="177" y="189"/>
                  <a:pt x="175" y="190"/>
                  <a:pt x="174" y="190"/>
                </a:cubicBezTo>
                <a:cubicBezTo>
                  <a:pt x="173" y="189"/>
                  <a:pt x="174" y="189"/>
                  <a:pt x="173" y="189"/>
                </a:cubicBezTo>
                <a:cubicBezTo>
                  <a:pt x="174" y="187"/>
                  <a:pt x="175" y="188"/>
                  <a:pt x="176" y="188"/>
                </a:cubicBezTo>
                <a:cubicBezTo>
                  <a:pt x="176" y="187"/>
                  <a:pt x="176" y="187"/>
                  <a:pt x="176" y="187"/>
                </a:cubicBezTo>
                <a:cubicBezTo>
                  <a:pt x="176" y="187"/>
                  <a:pt x="176" y="187"/>
                  <a:pt x="176" y="187"/>
                </a:cubicBezTo>
                <a:cubicBezTo>
                  <a:pt x="176" y="187"/>
                  <a:pt x="176" y="187"/>
                  <a:pt x="177" y="187"/>
                </a:cubicBezTo>
                <a:cubicBezTo>
                  <a:pt x="177" y="187"/>
                  <a:pt x="177" y="187"/>
                  <a:pt x="177" y="187"/>
                </a:cubicBezTo>
                <a:cubicBezTo>
                  <a:pt x="177" y="187"/>
                  <a:pt x="177" y="187"/>
                  <a:pt x="177" y="187"/>
                </a:cubicBezTo>
                <a:cubicBezTo>
                  <a:pt x="177" y="187"/>
                  <a:pt x="177" y="187"/>
                  <a:pt x="177" y="187"/>
                </a:cubicBezTo>
                <a:cubicBezTo>
                  <a:pt x="177" y="186"/>
                  <a:pt x="177" y="186"/>
                  <a:pt x="177" y="186"/>
                </a:cubicBezTo>
                <a:cubicBezTo>
                  <a:pt x="179" y="185"/>
                  <a:pt x="179" y="185"/>
                  <a:pt x="180" y="184"/>
                </a:cubicBezTo>
                <a:cubicBezTo>
                  <a:pt x="181" y="184"/>
                  <a:pt x="181" y="184"/>
                  <a:pt x="181" y="184"/>
                </a:cubicBezTo>
                <a:cubicBezTo>
                  <a:pt x="181" y="184"/>
                  <a:pt x="181" y="187"/>
                  <a:pt x="181" y="187"/>
                </a:cubicBezTo>
                <a:cubicBezTo>
                  <a:pt x="181" y="188"/>
                  <a:pt x="181" y="188"/>
                  <a:pt x="181" y="188"/>
                </a:cubicBezTo>
                <a:close/>
                <a:moveTo>
                  <a:pt x="163" y="263"/>
                </a:moveTo>
                <a:cubicBezTo>
                  <a:pt x="163" y="263"/>
                  <a:pt x="163" y="263"/>
                  <a:pt x="163" y="263"/>
                </a:cubicBezTo>
                <a:cubicBezTo>
                  <a:pt x="163" y="263"/>
                  <a:pt x="163" y="263"/>
                  <a:pt x="163" y="263"/>
                </a:cubicBezTo>
                <a:cubicBezTo>
                  <a:pt x="163" y="263"/>
                  <a:pt x="163" y="263"/>
                  <a:pt x="163" y="263"/>
                </a:cubicBezTo>
                <a:close/>
                <a:moveTo>
                  <a:pt x="162" y="245"/>
                </a:moveTo>
                <a:cubicBezTo>
                  <a:pt x="162" y="245"/>
                  <a:pt x="162" y="245"/>
                  <a:pt x="162" y="246"/>
                </a:cubicBezTo>
                <a:cubicBezTo>
                  <a:pt x="162" y="246"/>
                  <a:pt x="162" y="246"/>
                  <a:pt x="162" y="246"/>
                </a:cubicBezTo>
                <a:cubicBezTo>
                  <a:pt x="162" y="246"/>
                  <a:pt x="162" y="246"/>
                  <a:pt x="162" y="246"/>
                </a:cubicBezTo>
                <a:cubicBezTo>
                  <a:pt x="162" y="245"/>
                  <a:pt x="162" y="245"/>
                  <a:pt x="162" y="245"/>
                </a:cubicBezTo>
                <a:close/>
                <a:moveTo>
                  <a:pt x="161" y="264"/>
                </a:moveTo>
                <a:cubicBezTo>
                  <a:pt x="162" y="265"/>
                  <a:pt x="162" y="265"/>
                  <a:pt x="162" y="266"/>
                </a:cubicBezTo>
                <a:cubicBezTo>
                  <a:pt x="162" y="266"/>
                  <a:pt x="162" y="266"/>
                  <a:pt x="162" y="266"/>
                </a:cubicBezTo>
                <a:cubicBezTo>
                  <a:pt x="162" y="266"/>
                  <a:pt x="162" y="266"/>
                  <a:pt x="161" y="265"/>
                </a:cubicBezTo>
                <a:lnTo>
                  <a:pt x="161" y="264"/>
                </a:lnTo>
                <a:close/>
                <a:moveTo>
                  <a:pt x="161" y="251"/>
                </a:moveTo>
                <a:cubicBezTo>
                  <a:pt x="161" y="250"/>
                  <a:pt x="161" y="250"/>
                  <a:pt x="161" y="250"/>
                </a:cubicBezTo>
                <a:cubicBezTo>
                  <a:pt x="161" y="250"/>
                  <a:pt x="161" y="250"/>
                  <a:pt x="161" y="251"/>
                </a:cubicBezTo>
                <a:close/>
                <a:moveTo>
                  <a:pt x="159" y="268"/>
                </a:moveTo>
                <a:cubicBezTo>
                  <a:pt x="159" y="268"/>
                  <a:pt x="159" y="268"/>
                  <a:pt x="159" y="268"/>
                </a:cubicBezTo>
                <a:cubicBezTo>
                  <a:pt x="159" y="268"/>
                  <a:pt x="159" y="268"/>
                  <a:pt x="159" y="268"/>
                </a:cubicBezTo>
                <a:close/>
                <a:moveTo>
                  <a:pt x="178" y="216"/>
                </a:moveTo>
                <a:cubicBezTo>
                  <a:pt x="178" y="216"/>
                  <a:pt x="179" y="216"/>
                  <a:pt x="179" y="215"/>
                </a:cubicBezTo>
                <a:cubicBezTo>
                  <a:pt x="179" y="215"/>
                  <a:pt x="179" y="215"/>
                  <a:pt x="179" y="215"/>
                </a:cubicBezTo>
                <a:cubicBezTo>
                  <a:pt x="180" y="216"/>
                  <a:pt x="179" y="216"/>
                  <a:pt x="180" y="216"/>
                </a:cubicBezTo>
                <a:cubicBezTo>
                  <a:pt x="179" y="216"/>
                  <a:pt x="179" y="216"/>
                  <a:pt x="179" y="217"/>
                </a:cubicBezTo>
                <a:cubicBezTo>
                  <a:pt x="178" y="217"/>
                  <a:pt x="178" y="217"/>
                  <a:pt x="178" y="217"/>
                </a:cubicBezTo>
                <a:lnTo>
                  <a:pt x="178" y="216"/>
                </a:lnTo>
                <a:close/>
                <a:moveTo>
                  <a:pt x="180" y="218"/>
                </a:moveTo>
                <a:cubicBezTo>
                  <a:pt x="179" y="219"/>
                  <a:pt x="176" y="221"/>
                  <a:pt x="175" y="222"/>
                </a:cubicBezTo>
                <a:cubicBezTo>
                  <a:pt x="175" y="222"/>
                  <a:pt x="175" y="222"/>
                  <a:pt x="175" y="222"/>
                </a:cubicBezTo>
                <a:cubicBezTo>
                  <a:pt x="175" y="220"/>
                  <a:pt x="178" y="219"/>
                  <a:pt x="180" y="217"/>
                </a:cubicBezTo>
                <a:cubicBezTo>
                  <a:pt x="180" y="217"/>
                  <a:pt x="180" y="217"/>
                  <a:pt x="180" y="218"/>
                </a:cubicBezTo>
                <a:close/>
                <a:moveTo>
                  <a:pt x="181" y="217"/>
                </a:moveTo>
                <a:cubicBezTo>
                  <a:pt x="180" y="217"/>
                  <a:pt x="180" y="217"/>
                  <a:pt x="180" y="217"/>
                </a:cubicBezTo>
                <a:cubicBezTo>
                  <a:pt x="180" y="217"/>
                  <a:pt x="180" y="217"/>
                  <a:pt x="180" y="217"/>
                </a:cubicBezTo>
                <a:cubicBezTo>
                  <a:pt x="180" y="217"/>
                  <a:pt x="180" y="217"/>
                  <a:pt x="180" y="217"/>
                </a:cubicBezTo>
                <a:cubicBezTo>
                  <a:pt x="181" y="217"/>
                  <a:pt x="181" y="217"/>
                  <a:pt x="181" y="217"/>
                </a:cubicBezTo>
                <a:close/>
                <a:moveTo>
                  <a:pt x="184" y="216"/>
                </a:moveTo>
                <a:cubicBezTo>
                  <a:pt x="184" y="215"/>
                  <a:pt x="184" y="216"/>
                  <a:pt x="184" y="215"/>
                </a:cubicBezTo>
                <a:cubicBezTo>
                  <a:pt x="184" y="215"/>
                  <a:pt x="184" y="215"/>
                  <a:pt x="184" y="214"/>
                </a:cubicBezTo>
                <a:cubicBezTo>
                  <a:pt x="185" y="214"/>
                  <a:pt x="185" y="214"/>
                  <a:pt x="185" y="215"/>
                </a:cubicBezTo>
                <a:cubicBezTo>
                  <a:pt x="185" y="215"/>
                  <a:pt x="185" y="215"/>
                  <a:pt x="185" y="215"/>
                </a:cubicBezTo>
                <a:cubicBezTo>
                  <a:pt x="185" y="215"/>
                  <a:pt x="185" y="215"/>
                  <a:pt x="184" y="216"/>
                </a:cubicBezTo>
                <a:close/>
                <a:moveTo>
                  <a:pt x="188" y="206"/>
                </a:moveTo>
                <a:cubicBezTo>
                  <a:pt x="188" y="207"/>
                  <a:pt x="188" y="208"/>
                  <a:pt x="187" y="209"/>
                </a:cubicBezTo>
                <a:cubicBezTo>
                  <a:pt x="186" y="209"/>
                  <a:pt x="186" y="209"/>
                  <a:pt x="186" y="209"/>
                </a:cubicBezTo>
                <a:cubicBezTo>
                  <a:pt x="186" y="209"/>
                  <a:pt x="184" y="210"/>
                  <a:pt x="184" y="211"/>
                </a:cubicBezTo>
                <a:cubicBezTo>
                  <a:pt x="183" y="211"/>
                  <a:pt x="183" y="211"/>
                  <a:pt x="183" y="211"/>
                </a:cubicBezTo>
                <a:cubicBezTo>
                  <a:pt x="183" y="211"/>
                  <a:pt x="183" y="211"/>
                  <a:pt x="183" y="211"/>
                </a:cubicBezTo>
                <a:cubicBezTo>
                  <a:pt x="183" y="210"/>
                  <a:pt x="184" y="210"/>
                  <a:pt x="184" y="210"/>
                </a:cubicBezTo>
                <a:cubicBezTo>
                  <a:pt x="184" y="210"/>
                  <a:pt x="184" y="210"/>
                  <a:pt x="184" y="210"/>
                </a:cubicBezTo>
                <a:cubicBezTo>
                  <a:pt x="184" y="210"/>
                  <a:pt x="184" y="210"/>
                  <a:pt x="184" y="210"/>
                </a:cubicBezTo>
                <a:cubicBezTo>
                  <a:pt x="183" y="210"/>
                  <a:pt x="183" y="211"/>
                  <a:pt x="182" y="212"/>
                </a:cubicBezTo>
                <a:cubicBezTo>
                  <a:pt x="182" y="212"/>
                  <a:pt x="181" y="212"/>
                  <a:pt x="181" y="213"/>
                </a:cubicBezTo>
                <a:cubicBezTo>
                  <a:pt x="181" y="213"/>
                  <a:pt x="181" y="213"/>
                  <a:pt x="181" y="214"/>
                </a:cubicBezTo>
                <a:cubicBezTo>
                  <a:pt x="181" y="214"/>
                  <a:pt x="181" y="214"/>
                  <a:pt x="181" y="214"/>
                </a:cubicBezTo>
                <a:cubicBezTo>
                  <a:pt x="181" y="215"/>
                  <a:pt x="180" y="214"/>
                  <a:pt x="180" y="215"/>
                </a:cubicBezTo>
                <a:cubicBezTo>
                  <a:pt x="180" y="215"/>
                  <a:pt x="180" y="215"/>
                  <a:pt x="179" y="214"/>
                </a:cubicBezTo>
                <a:cubicBezTo>
                  <a:pt x="180" y="213"/>
                  <a:pt x="181" y="212"/>
                  <a:pt x="182" y="210"/>
                </a:cubicBezTo>
                <a:cubicBezTo>
                  <a:pt x="182" y="210"/>
                  <a:pt x="182" y="209"/>
                  <a:pt x="181" y="208"/>
                </a:cubicBezTo>
                <a:cubicBezTo>
                  <a:pt x="183" y="207"/>
                  <a:pt x="184" y="205"/>
                  <a:pt x="186" y="203"/>
                </a:cubicBezTo>
                <a:cubicBezTo>
                  <a:pt x="186" y="203"/>
                  <a:pt x="186" y="203"/>
                  <a:pt x="187" y="203"/>
                </a:cubicBezTo>
                <a:cubicBezTo>
                  <a:pt x="187" y="203"/>
                  <a:pt x="187" y="203"/>
                  <a:pt x="187" y="203"/>
                </a:cubicBezTo>
                <a:cubicBezTo>
                  <a:pt x="187" y="203"/>
                  <a:pt x="187" y="204"/>
                  <a:pt x="187" y="204"/>
                </a:cubicBezTo>
                <a:cubicBezTo>
                  <a:pt x="187" y="204"/>
                  <a:pt x="188" y="204"/>
                  <a:pt x="189" y="205"/>
                </a:cubicBezTo>
                <a:cubicBezTo>
                  <a:pt x="189" y="205"/>
                  <a:pt x="189" y="205"/>
                  <a:pt x="189" y="205"/>
                </a:cubicBezTo>
                <a:cubicBezTo>
                  <a:pt x="189" y="206"/>
                  <a:pt x="188" y="206"/>
                  <a:pt x="188" y="206"/>
                </a:cubicBezTo>
                <a:close/>
                <a:moveTo>
                  <a:pt x="193" y="206"/>
                </a:moveTo>
                <a:cubicBezTo>
                  <a:pt x="193" y="206"/>
                  <a:pt x="193" y="206"/>
                  <a:pt x="192" y="206"/>
                </a:cubicBezTo>
                <a:cubicBezTo>
                  <a:pt x="192" y="206"/>
                  <a:pt x="192" y="206"/>
                  <a:pt x="192" y="206"/>
                </a:cubicBezTo>
                <a:cubicBezTo>
                  <a:pt x="192" y="206"/>
                  <a:pt x="192" y="206"/>
                  <a:pt x="192" y="206"/>
                </a:cubicBezTo>
                <a:cubicBezTo>
                  <a:pt x="192" y="205"/>
                  <a:pt x="192" y="205"/>
                  <a:pt x="192" y="205"/>
                </a:cubicBezTo>
                <a:cubicBezTo>
                  <a:pt x="192" y="204"/>
                  <a:pt x="192" y="204"/>
                  <a:pt x="192" y="204"/>
                </a:cubicBezTo>
                <a:cubicBezTo>
                  <a:pt x="193" y="204"/>
                  <a:pt x="193" y="204"/>
                  <a:pt x="193" y="204"/>
                </a:cubicBezTo>
                <a:cubicBezTo>
                  <a:pt x="193" y="204"/>
                  <a:pt x="193" y="204"/>
                  <a:pt x="193" y="204"/>
                </a:cubicBezTo>
                <a:cubicBezTo>
                  <a:pt x="193" y="204"/>
                  <a:pt x="193" y="204"/>
                  <a:pt x="193" y="204"/>
                </a:cubicBezTo>
                <a:cubicBezTo>
                  <a:pt x="193" y="205"/>
                  <a:pt x="193" y="206"/>
                  <a:pt x="193" y="206"/>
                </a:cubicBezTo>
                <a:close/>
                <a:moveTo>
                  <a:pt x="195" y="192"/>
                </a:moveTo>
                <a:cubicBezTo>
                  <a:pt x="195" y="193"/>
                  <a:pt x="195" y="193"/>
                  <a:pt x="195" y="193"/>
                </a:cubicBezTo>
                <a:cubicBezTo>
                  <a:pt x="194" y="193"/>
                  <a:pt x="194" y="193"/>
                  <a:pt x="194" y="193"/>
                </a:cubicBezTo>
                <a:cubicBezTo>
                  <a:pt x="194" y="194"/>
                  <a:pt x="194" y="194"/>
                  <a:pt x="194" y="194"/>
                </a:cubicBezTo>
                <a:cubicBezTo>
                  <a:pt x="194" y="194"/>
                  <a:pt x="193" y="194"/>
                  <a:pt x="193" y="195"/>
                </a:cubicBezTo>
                <a:cubicBezTo>
                  <a:pt x="192" y="195"/>
                  <a:pt x="192" y="196"/>
                  <a:pt x="192" y="196"/>
                </a:cubicBezTo>
                <a:cubicBezTo>
                  <a:pt x="191" y="196"/>
                  <a:pt x="191" y="196"/>
                  <a:pt x="191" y="196"/>
                </a:cubicBezTo>
                <a:cubicBezTo>
                  <a:pt x="190" y="196"/>
                  <a:pt x="191" y="196"/>
                  <a:pt x="189" y="197"/>
                </a:cubicBezTo>
                <a:cubicBezTo>
                  <a:pt x="190" y="197"/>
                  <a:pt x="190" y="197"/>
                  <a:pt x="190" y="197"/>
                </a:cubicBezTo>
                <a:cubicBezTo>
                  <a:pt x="190" y="197"/>
                  <a:pt x="190" y="197"/>
                  <a:pt x="189" y="198"/>
                </a:cubicBezTo>
                <a:cubicBezTo>
                  <a:pt x="189" y="197"/>
                  <a:pt x="189" y="197"/>
                  <a:pt x="189" y="197"/>
                </a:cubicBezTo>
                <a:cubicBezTo>
                  <a:pt x="189" y="197"/>
                  <a:pt x="189" y="197"/>
                  <a:pt x="189" y="197"/>
                </a:cubicBezTo>
                <a:cubicBezTo>
                  <a:pt x="189" y="197"/>
                  <a:pt x="189" y="197"/>
                  <a:pt x="189" y="197"/>
                </a:cubicBezTo>
                <a:cubicBezTo>
                  <a:pt x="189" y="197"/>
                  <a:pt x="189" y="196"/>
                  <a:pt x="188" y="196"/>
                </a:cubicBezTo>
                <a:cubicBezTo>
                  <a:pt x="188" y="196"/>
                  <a:pt x="187" y="197"/>
                  <a:pt x="187" y="197"/>
                </a:cubicBezTo>
                <a:cubicBezTo>
                  <a:pt x="187" y="196"/>
                  <a:pt x="186" y="194"/>
                  <a:pt x="186" y="193"/>
                </a:cubicBezTo>
                <a:cubicBezTo>
                  <a:pt x="186" y="192"/>
                  <a:pt x="186" y="192"/>
                  <a:pt x="186" y="191"/>
                </a:cubicBezTo>
                <a:cubicBezTo>
                  <a:pt x="188" y="191"/>
                  <a:pt x="192" y="191"/>
                  <a:pt x="193" y="190"/>
                </a:cubicBezTo>
                <a:cubicBezTo>
                  <a:pt x="194" y="190"/>
                  <a:pt x="195" y="190"/>
                  <a:pt x="196" y="191"/>
                </a:cubicBezTo>
                <a:cubicBezTo>
                  <a:pt x="196" y="191"/>
                  <a:pt x="196" y="191"/>
                  <a:pt x="196" y="191"/>
                </a:cubicBezTo>
                <a:cubicBezTo>
                  <a:pt x="196" y="192"/>
                  <a:pt x="195" y="192"/>
                  <a:pt x="195" y="192"/>
                </a:cubicBezTo>
                <a:close/>
                <a:moveTo>
                  <a:pt x="236" y="127"/>
                </a:moveTo>
                <a:cubicBezTo>
                  <a:pt x="236" y="127"/>
                  <a:pt x="236" y="127"/>
                  <a:pt x="236" y="127"/>
                </a:cubicBezTo>
                <a:cubicBezTo>
                  <a:pt x="236" y="127"/>
                  <a:pt x="236" y="127"/>
                  <a:pt x="236" y="127"/>
                </a:cubicBezTo>
                <a:close/>
                <a:moveTo>
                  <a:pt x="234" y="144"/>
                </a:moveTo>
                <a:cubicBezTo>
                  <a:pt x="235" y="143"/>
                  <a:pt x="235" y="143"/>
                  <a:pt x="236" y="143"/>
                </a:cubicBezTo>
                <a:cubicBezTo>
                  <a:pt x="236" y="143"/>
                  <a:pt x="236" y="143"/>
                  <a:pt x="237" y="143"/>
                </a:cubicBezTo>
                <a:cubicBezTo>
                  <a:pt x="237" y="144"/>
                  <a:pt x="236" y="144"/>
                  <a:pt x="235" y="145"/>
                </a:cubicBezTo>
                <a:cubicBezTo>
                  <a:pt x="235" y="145"/>
                  <a:pt x="235" y="145"/>
                  <a:pt x="235" y="145"/>
                </a:cubicBezTo>
                <a:cubicBezTo>
                  <a:pt x="235" y="146"/>
                  <a:pt x="235" y="147"/>
                  <a:pt x="235" y="147"/>
                </a:cubicBezTo>
                <a:cubicBezTo>
                  <a:pt x="235" y="147"/>
                  <a:pt x="234" y="147"/>
                  <a:pt x="234" y="148"/>
                </a:cubicBezTo>
                <a:cubicBezTo>
                  <a:pt x="233" y="148"/>
                  <a:pt x="233" y="148"/>
                  <a:pt x="233" y="148"/>
                </a:cubicBezTo>
                <a:cubicBezTo>
                  <a:pt x="234" y="147"/>
                  <a:pt x="234" y="147"/>
                  <a:pt x="234" y="146"/>
                </a:cubicBezTo>
                <a:cubicBezTo>
                  <a:pt x="235" y="145"/>
                  <a:pt x="234" y="145"/>
                  <a:pt x="234" y="144"/>
                </a:cubicBezTo>
                <a:close/>
                <a:moveTo>
                  <a:pt x="231" y="149"/>
                </a:moveTo>
                <a:cubicBezTo>
                  <a:pt x="231" y="149"/>
                  <a:pt x="231" y="149"/>
                  <a:pt x="232" y="148"/>
                </a:cubicBezTo>
                <a:cubicBezTo>
                  <a:pt x="232" y="148"/>
                  <a:pt x="232" y="148"/>
                  <a:pt x="232" y="148"/>
                </a:cubicBezTo>
                <a:cubicBezTo>
                  <a:pt x="232" y="148"/>
                  <a:pt x="232" y="148"/>
                  <a:pt x="232" y="148"/>
                </a:cubicBezTo>
                <a:cubicBezTo>
                  <a:pt x="233" y="149"/>
                  <a:pt x="232" y="149"/>
                  <a:pt x="233" y="150"/>
                </a:cubicBezTo>
                <a:cubicBezTo>
                  <a:pt x="233" y="150"/>
                  <a:pt x="233" y="150"/>
                  <a:pt x="233" y="150"/>
                </a:cubicBezTo>
                <a:cubicBezTo>
                  <a:pt x="233" y="150"/>
                  <a:pt x="233" y="150"/>
                  <a:pt x="233" y="150"/>
                </a:cubicBezTo>
                <a:cubicBezTo>
                  <a:pt x="233" y="150"/>
                  <a:pt x="233" y="150"/>
                  <a:pt x="233" y="150"/>
                </a:cubicBezTo>
                <a:cubicBezTo>
                  <a:pt x="233" y="151"/>
                  <a:pt x="233" y="151"/>
                  <a:pt x="233" y="151"/>
                </a:cubicBezTo>
                <a:cubicBezTo>
                  <a:pt x="233" y="152"/>
                  <a:pt x="233" y="152"/>
                  <a:pt x="233" y="152"/>
                </a:cubicBezTo>
                <a:cubicBezTo>
                  <a:pt x="233" y="152"/>
                  <a:pt x="233" y="151"/>
                  <a:pt x="233" y="151"/>
                </a:cubicBezTo>
                <a:cubicBezTo>
                  <a:pt x="232" y="151"/>
                  <a:pt x="232" y="151"/>
                  <a:pt x="231" y="151"/>
                </a:cubicBezTo>
                <a:cubicBezTo>
                  <a:pt x="231" y="150"/>
                  <a:pt x="231" y="150"/>
                  <a:pt x="232" y="149"/>
                </a:cubicBezTo>
                <a:cubicBezTo>
                  <a:pt x="232" y="149"/>
                  <a:pt x="232" y="149"/>
                  <a:pt x="231" y="149"/>
                </a:cubicBezTo>
                <a:close/>
                <a:moveTo>
                  <a:pt x="208" y="152"/>
                </a:moveTo>
                <a:cubicBezTo>
                  <a:pt x="208" y="152"/>
                  <a:pt x="208" y="152"/>
                  <a:pt x="208" y="152"/>
                </a:cubicBezTo>
                <a:cubicBezTo>
                  <a:pt x="207" y="152"/>
                  <a:pt x="207" y="152"/>
                  <a:pt x="207" y="152"/>
                </a:cubicBezTo>
                <a:cubicBezTo>
                  <a:pt x="207" y="152"/>
                  <a:pt x="207" y="152"/>
                  <a:pt x="207" y="152"/>
                </a:cubicBezTo>
                <a:cubicBezTo>
                  <a:pt x="208" y="152"/>
                  <a:pt x="208" y="151"/>
                  <a:pt x="208" y="151"/>
                </a:cubicBezTo>
                <a:cubicBezTo>
                  <a:pt x="208" y="151"/>
                  <a:pt x="208" y="151"/>
                  <a:pt x="208" y="151"/>
                </a:cubicBezTo>
                <a:cubicBezTo>
                  <a:pt x="208" y="152"/>
                  <a:pt x="208" y="152"/>
                  <a:pt x="208" y="152"/>
                </a:cubicBezTo>
                <a:close/>
                <a:moveTo>
                  <a:pt x="209" y="189"/>
                </a:moveTo>
                <a:cubicBezTo>
                  <a:pt x="209" y="189"/>
                  <a:pt x="209" y="189"/>
                  <a:pt x="209" y="189"/>
                </a:cubicBezTo>
                <a:cubicBezTo>
                  <a:pt x="209" y="189"/>
                  <a:pt x="209" y="189"/>
                  <a:pt x="209" y="189"/>
                </a:cubicBezTo>
                <a:cubicBezTo>
                  <a:pt x="209" y="188"/>
                  <a:pt x="209" y="188"/>
                  <a:pt x="209" y="188"/>
                </a:cubicBezTo>
                <a:cubicBezTo>
                  <a:pt x="209" y="188"/>
                  <a:pt x="210" y="188"/>
                  <a:pt x="210" y="188"/>
                </a:cubicBezTo>
                <a:cubicBezTo>
                  <a:pt x="210" y="188"/>
                  <a:pt x="210" y="188"/>
                  <a:pt x="210" y="188"/>
                </a:cubicBezTo>
                <a:cubicBezTo>
                  <a:pt x="210" y="189"/>
                  <a:pt x="210" y="189"/>
                  <a:pt x="209" y="189"/>
                </a:cubicBezTo>
                <a:close/>
                <a:moveTo>
                  <a:pt x="211" y="200"/>
                </a:moveTo>
                <a:cubicBezTo>
                  <a:pt x="211" y="200"/>
                  <a:pt x="211" y="200"/>
                  <a:pt x="211" y="200"/>
                </a:cubicBezTo>
                <a:cubicBezTo>
                  <a:pt x="211" y="200"/>
                  <a:pt x="211" y="200"/>
                  <a:pt x="211" y="200"/>
                </a:cubicBezTo>
                <a:cubicBezTo>
                  <a:pt x="211" y="200"/>
                  <a:pt x="211" y="200"/>
                  <a:pt x="211" y="200"/>
                </a:cubicBezTo>
                <a:close/>
                <a:moveTo>
                  <a:pt x="212" y="199"/>
                </a:moveTo>
                <a:cubicBezTo>
                  <a:pt x="212" y="199"/>
                  <a:pt x="212" y="199"/>
                  <a:pt x="211" y="199"/>
                </a:cubicBezTo>
                <a:cubicBezTo>
                  <a:pt x="211" y="199"/>
                  <a:pt x="211" y="199"/>
                  <a:pt x="211" y="199"/>
                </a:cubicBezTo>
                <a:cubicBezTo>
                  <a:pt x="212" y="199"/>
                  <a:pt x="212" y="199"/>
                  <a:pt x="212" y="199"/>
                </a:cubicBezTo>
                <a:close/>
                <a:moveTo>
                  <a:pt x="213" y="194"/>
                </a:moveTo>
                <a:cubicBezTo>
                  <a:pt x="212" y="194"/>
                  <a:pt x="212" y="193"/>
                  <a:pt x="212" y="193"/>
                </a:cubicBezTo>
                <a:cubicBezTo>
                  <a:pt x="212" y="193"/>
                  <a:pt x="212" y="193"/>
                  <a:pt x="212" y="192"/>
                </a:cubicBezTo>
                <a:cubicBezTo>
                  <a:pt x="213" y="192"/>
                  <a:pt x="213" y="192"/>
                  <a:pt x="213" y="193"/>
                </a:cubicBezTo>
                <a:cubicBezTo>
                  <a:pt x="213" y="193"/>
                  <a:pt x="213" y="193"/>
                  <a:pt x="213" y="194"/>
                </a:cubicBezTo>
                <a:close/>
                <a:moveTo>
                  <a:pt x="214" y="129"/>
                </a:moveTo>
                <a:cubicBezTo>
                  <a:pt x="214" y="129"/>
                  <a:pt x="213" y="129"/>
                  <a:pt x="213" y="130"/>
                </a:cubicBezTo>
                <a:cubicBezTo>
                  <a:pt x="213" y="130"/>
                  <a:pt x="213" y="130"/>
                  <a:pt x="213" y="130"/>
                </a:cubicBezTo>
                <a:cubicBezTo>
                  <a:pt x="213" y="131"/>
                  <a:pt x="213" y="131"/>
                  <a:pt x="213" y="131"/>
                </a:cubicBezTo>
                <a:cubicBezTo>
                  <a:pt x="212" y="131"/>
                  <a:pt x="212" y="131"/>
                  <a:pt x="212" y="131"/>
                </a:cubicBezTo>
                <a:cubicBezTo>
                  <a:pt x="212" y="130"/>
                  <a:pt x="212" y="130"/>
                  <a:pt x="212" y="130"/>
                </a:cubicBezTo>
                <a:cubicBezTo>
                  <a:pt x="212" y="130"/>
                  <a:pt x="212" y="130"/>
                  <a:pt x="212" y="130"/>
                </a:cubicBezTo>
                <a:cubicBezTo>
                  <a:pt x="212" y="131"/>
                  <a:pt x="212" y="131"/>
                  <a:pt x="212" y="132"/>
                </a:cubicBezTo>
                <a:cubicBezTo>
                  <a:pt x="212" y="134"/>
                  <a:pt x="210" y="133"/>
                  <a:pt x="209" y="134"/>
                </a:cubicBezTo>
                <a:cubicBezTo>
                  <a:pt x="209" y="134"/>
                  <a:pt x="209" y="134"/>
                  <a:pt x="209" y="134"/>
                </a:cubicBezTo>
                <a:cubicBezTo>
                  <a:pt x="209" y="133"/>
                  <a:pt x="209" y="133"/>
                  <a:pt x="209" y="133"/>
                </a:cubicBezTo>
                <a:cubicBezTo>
                  <a:pt x="208" y="133"/>
                  <a:pt x="208" y="133"/>
                  <a:pt x="208" y="134"/>
                </a:cubicBezTo>
                <a:cubicBezTo>
                  <a:pt x="208" y="134"/>
                  <a:pt x="208" y="134"/>
                  <a:pt x="208" y="134"/>
                </a:cubicBezTo>
                <a:cubicBezTo>
                  <a:pt x="208" y="135"/>
                  <a:pt x="208" y="135"/>
                  <a:pt x="208" y="135"/>
                </a:cubicBezTo>
                <a:cubicBezTo>
                  <a:pt x="208" y="136"/>
                  <a:pt x="208" y="136"/>
                  <a:pt x="207" y="136"/>
                </a:cubicBezTo>
                <a:cubicBezTo>
                  <a:pt x="207" y="136"/>
                  <a:pt x="207" y="136"/>
                  <a:pt x="207" y="136"/>
                </a:cubicBezTo>
                <a:cubicBezTo>
                  <a:pt x="207" y="136"/>
                  <a:pt x="207" y="136"/>
                  <a:pt x="207" y="135"/>
                </a:cubicBezTo>
                <a:cubicBezTo>
                  <a:pt x="206" y="135"/>
                  <a:pt x="206" y="135"/>
                  <a:pt x="206" y="136"/>
                </a:cubicBezTo>
                <a:cubicBezTo>
                  <a:pt x="206" y="136"/>
                  <a:pt x="206" y="136"/>
                  <a:pt x="206" y="136"/>
                </a:cubicBezTo>
                <a:cubicBezTo>
                  <a:pt x="206" y="135"/>
                  <a:pt x="208" y="131"/>
                  <a:pt x="209" y="130"/>
                </a:cubicBezTo>
                <a:cubicBezTo>
                  <a:pt x="209" y="130"/>
                  <a:pt x="210" y="130"/>
                  <a:pt x="210" y="130"/>
                </a:cubicBezTo>
                <a:cubicBezTo>
                  <a:pt x="211" y="129"/>
                  <a:pt x="211" y="129"/>
                  <a:pt x="211" y="129"/>
                </a:cubicBezTo>
                <a:cubicBezTo>
                  <a:pt x="213" y="129"/>
                  <a:pt x="213" y="127"/>
                  <a:pt x="214" y="126"/>
                </a:cubicBezTo>
                <a:cubicBezTo>
                  <a:pt x="214" y="125"/>
                  <a:pt x="215" y="125"/>
                  <a:pt x="216" y="124"/>
                </a:cubicBezTo>
                <a:cubicBezTo>
                  <a:pt x="216" y="124"/>
                  <a:pt x="218" y="122"/>
                  <a:pt x="218" y="122"/>
                </a:cubicBezTo>
                <a:cubicBezTo>
                  <a:pt x="219" y="122"/>
                  <a:pt x="219" y="121"/>
                  <a:pt x="219" y="121"/>
                </a:cubicBezTo>
                <a:cubicBezTo>
                  <a:pt x="219" y="121"/>
                  <a:pt x="220" y="121"/>
                  <a:pt x="220" y="121"/>
                </a:cubicBezTo>
                <a:cubicBezTo>
                  <a:pt x="221" y="120"/>
                  <a:pt x="221" y="119"/>
                  <a:pt x="221" y="119"/>
                </a:cubicBezTo>
                <a:cubicBezTo>
                  <a:pt x="222" y="119"/>
                  <a:pt x="222" y="119"/>
                  <a:pt x="222" y="119"/>
                </a:cubicBezTo>
                <a:cubicBezTo>
                  <a:pt x="222" y="118"/>
                  <a:pt x="222" y="118"/>
                  <a:pt x="222" y="118"/>
                </a:cubicBezTo>
                <a:cubicBezTo>
                  <a:pt x="223" y="118"/>
                  <a:pt x="223" y="118"/>
                  <a:pt x="223" y="118"/>
                </a:cubicBezTo>
                <a:cubicBezTo>
                  <a:pt x="223" y="117"/>
                  <a:pt x="224" y="117"/>
                  <a:pt x="224" y="116"/>
                </a:cubicBezTo>
                <a:cubicBezTo>
                  <a:pt x="224" y="116"/>
                  <a:pt x="225" y="116"/>
                  <a:pt x="225" y="117"/>
                </a:cubicBezTo>
                <a:cubicBezTo>
                  <a:pt x="225" y="116"/>
                  <a:pt x="226" y="115"/>
                  <a:pt x="226" y="115"/>
                </a:cubicBezTo>
                <a:cubicBezTo>
                  <a:pt x="226" y="115"/>
                  <a:pt x="226" y="115"/>
                  <a:pt x="227" y="115"/>
                </a:cubicBezTo>
                <a:cubicBezTo>
                  <a:pt x="227" y="115"/>
                  <a:pt x="227" y="115"/>
                  <a:pt x="227" y="115"/>
                </a:cubicBezTo>
                <a:cubicBezTo>
                  <a:pt x="227" y="115"/>
                  <a:pt x="227" y="115"/>
                  <a:pt x="227" y="115"/>
                </a:cubicBezTo>
                <a:cubicBezTo>
                  <a:pt x="227" y="116"/>
                  <a:pt x="227" y="116"/>
                  <a:pt x="227" y="116"/>
                </a:cubicBezTo>
                <a:cubicBezTo>
                  <a:pt x="226" y="116"/>
                  <a:pt x="226" y="116"/>
                  <a:pt x="226" y="116"/>
                </a:cubicBezTo>
                <a:cubicBezTo>
                  <a:pt x="224" y="117"/>
                  <a:pt x="222" y="122"/>
                  <a:pt x="220" y="123"/>
                </a:cubicBezTo>
                <a:cubicBezTo>
                  <a:pt x="219" y="123"/>
                  <a:pt x="219" y="123"/>
                  <a:pt x="219" y="124"/>
                </a:cubicBezTo>
                <a:cubicBezTo>
                  <a:pt x="218" y="124"/>
                  <a:pt x="219" y="125"/>
                  <a:pt x="218" y="125"/>
                </a:cubicBezTo>
                <a:cubicBezTo>
                  <a:pt x="217" y="126"/>
                  <a:pt x="217" y="126"/>
                  <a:pt x="216" y="126"/>
                </a:cubicBezTo>
                <a:cubicBezTo>
                  <a:pt x="216" y="127"/>
                  <a:pt x="216" y="127"/>
                  <a:pt x="216" y="127"/>
                </a:cubicBezTo>
                <a:cubicBezTo>
                  <a:pt x="216" y="127"/>
                  <a:pt x="216" y="127"/>
                  <a:pt x="215" y="127"/>
                </a:cubicBezTo>
                <a:cubicBezTo>
                  <a:pt x="215" y="128"/>
                  <a:pt x="215" y="128"/>
                  <a:pt x="215" y="128"/>
                </a:cubicBezTo>
                <a:cubicBezTo>
                  <a:pt x="215" y="128"/>
                  <a:pt x="215" y="128"/>
                  <a:pt x="215" y="128"/>
                </a:cubicBezTo>
                <a:cubicBezTo>
                  <a:pt x="215" y="129"/>
                  <a:pt x="214" y="128"/>
                  <a:pt x="214" y="129"/>
                </a:cubicBezTo>
                <a:close/>
                <a:moveTo>
                  <a:pt x="215" y="186"/>
                </a:moveTo>
                <a:cubicBezTo>
                  <a:pt x="215" y="186"/>
                  <a:pt x="215" y="186"/>
                  <a:pt x="215" y="186"/>
                </a:cubicBezTo>
                <a:cubicBezTo>
                  <a:pt x="215" y="186"/>
                  <a:pt x="215" y="186"/>
                  <a:pt x="215" y="186"/>
                </a:cubicBezTo>
                <a:cubicBezTo>
                  <a:pt x="216" y="185"/>
                  <a:pt x="216" y="186"/>
                  <a:pt x="216" y="185"/>
                </a:cubicBezTo>
                <a:cubicBezTo>
                  <a:pt x="217" y="185"/>
                  <a:pt x="217" y="185"/>
                  <a:pt x="217" y="185"/>
                </a:cubicBezTo>
                <a:cubicBezTo>
                  <a:pt x="217" y="186"/>
                  <a:pt x="216" y="186"/>
                  <a:pt x="215" y="186"/>
                </a:cubicBezTo>
                <a:close/>
                <a:moveTo>
                  <a:pt x="220" y="188"/>
                </a:moveTo>
                <a:cubicBezTo>
                  <a:pt x="220" y="187"/>
                  <a:pt x="221" y="187"/>
                  <a:pt x="222" y="186"/>
                </a:cubicBezTo>
                <a:cubicBezTo>
                  <a:pt x="222" y="187"/>
                  <a:pt x="222" y="187"/>
                  <a:pt x="223" y="187"/>
                </a:cubicBezTo>
                <a:cubicBezTo>
                  <a:pt x="223" y="188"/>
                  <a:pt x="221" y="188"/>
                  <a:pt x="221" y="189"/>
                </a:cubicBezTo>
                <a:cubicBezTo>
                  <a:pt x="221" y="189"/>
                  <a:pt x="221" y="189"/>
                  <a:pt x="220" y="188"/>
                </a:cubicBezTo>
                <a:cubicBezTo>
                  <a:pt x="220" y="188"/>
                  <a:pt x="220" y="188"/>
                  <a:pt x="220" y="188"/>
                </a:cubicBezTo>
                <a:close/>
                <a:moveTo>
                  <a:pt x="221" y="191"/>
                </a:moveTo>
                <a:cubicBezTo>
                  <a:pt x="221" y="191"/>
                  <a:pt x="221" y="191"/>
                  <a:pt x="221" y="191"/>
                </a:cubicBezTo>
                <a:cubicBezTo>
                  <a:pt x="220" y="190"/>
                  <a:pt x="221" y="190"/>
                  <a:pt x="221" y="190"/>
                </a:cubicBezTo>
                <a:cubicBezTo>
                  <a:pt x="221" y="190"/>
                  <a:pt x="221" y="190"/>
                  <a:pt x="221" y="190"/>
                </a:cubicBezTo>
                <a:lnTo>
                  <a:pt x="221" y="191"/>
                </a:lnTo>
                <a:close/>
                <a:moveTo>
                  <a:pt x="224" y="190"/>
                </a:moveTo>
                <a:cubicBezTo>
                  <a:pt x="224" y="190"/>
                  <a:pt x="224" y="190"/>
                  <a:pt x="223" y="190"/>
                </a:cubicBezTo>
                <a:cubicBezTo>
                  <a:pt x="222" y="190"/>
                  <a:pt x="222" y="190"/>
                  <a:pt x="221" y="189"/>
                </a:cubicBezTo>
                <a:cubicBezTo>
                  <a:pt x="221" y="189"/>
                  <a:pt x="222" y="189"/>
                  <a:pt x="223" y="189"/>
                </a:cubicBezTo>
                <a:cubicBezTo>
                  <a:pt x="223" y="189"/>
                  <a:pt x="223" y="189"/>
                  <a:pt x="224" y="189"/>
                </a:cubicBezTo>
                <a:lnTo>
                  <a:pt x="224" y="190"/>
                </a:lnTo>
                <a:close/>
                <a:moveTo>
                  <a:pt x="230" y="179"/>
                </a:moveTo>
                <a:cubicBezTo>
                  <a:pt x="230" y="179"/>
                  <a:pt x="230" y="179"/>
                  <a:pt x="229" y="179"/>
                </a:cubicBezTo>
                <a:cubicBezTo>
                  <a:pt x="229" y="178"/>
                  <a:pt x="229" y="178"/>
                  <a:pt x="229" y="177"/>
                </a:cubicBezTo>
                <a:cubicBezTo>
                  <a:pt x="229" y="178"/>
                  <a:pt x="230" y="178"/>
                  <a:pt x="230" y="179"/>
                </a:cubicBezTo>
                <a:close/>
                <a:moveTo>
                  <a:pt x="235" y="170"/>
                </a:moveTo>
                <a:cubicBezTo>
                  <a:pt x="235" y="169"/>
                  <a:pt x="235" y="169"/>
                  <a:pt x="235" y="169"/>
                </a:cubicBezTo>
                <a:cubicBezTo>
                  <a:pt x="235" y="169"/>
                  <a:pt x="235" y="169"/>
                  <a:pt x="235" y="169"/>
                </a:cubicBezTo>
                <a:cubicBezTo>
                  <a:pt x="235" y="170"/>
                  <a:pt x="235" y="170"/>
                  <a:pt x="235" y="170"/>
                </a:cubicBezTo>
                <a:cubicBezTo>
                  <a:pt x="236" y="170"/>
                  <a:pt x="236" y="170"/>
                  <a:pt x="236" y="170"/>
                </a:cubicBezTo>
                <a:cubicBezTo>
                  <a:pt x="235" y="170"/>
                  <a:pt x="236" y="170"/>
                  <a:pt x="235" y="170"/>
                </a:cubicBezTo>
                <a:close/>
                <a:moveTo>
                  <a:pt x="237" y="164"/>
                </a:moveTo>
                <a:cubicBezTo>
                  <a:pt x="236" y="164"/>
                  <a:pt x="236" y="164"/>
                  <a:pt x="236" y="164"/>
                </a:cubicBezTo>
                <a:cubicBezTo>
                  <a:pt x="236" y="165"/>
                  <a:pt x="236" y="165"/>
                  <a:pt x="236" y="165"/>
                </a:cubicBezTo>
                <a:cubicBezTo>
                  <a:pt x="236" y="165"/>
                  <a:pt x="236" y="165"/>
                  <a:pt x="236" y="165"/>
                </a:cubicBezTo>
                <a:cubicBezTo>
                  <a:pt x="236" y="165"/>
                  <a:pt x="236" y="165"/>
                  <a:pt x="236" y="165"/>
                </a:cubicBezTo>
                <a:cubicBezTo>
                  <a:pt x="236" y="165"/>
                  <a:pt x="236" y="165"/>
                  <a:pt x="236" y="165"/>
                </a:cubicBezTo>
                <a:cubicBezTo>
                  <a:pt x="236" y="166"/>
                  <a:pt x="234" y="166"/>
                  <a:pt x="233" y="167"/>
                </a:cubicBezTo>
                <a:cubicBezTo>
                  <a:pt x="231" y="167"/>
                  <a:pt x="232" y="168"/>
                  <a:pt x="231" y="168"/>
                </a:cubicBezTo>
                <a:cubicBezTo>
                  <a:pt x="230" y="168"/>
                  <a:pt x="229" y="168"/>
                  <a:pt x="229" y="169"/>
                </a:cubicBezTo>
                <a:cubicBezTo>
                  <a:pt x="229" y="168"/>
                  <a:pt x="228" y="167"/>
                  <a:pt x="228" y="167"/>
                </a:cubicBezTo>
                <a:cubicBezTo>
                  <a:pt x="227" y="167"/>
                  <a:pt x="227" y="167"/>
                  <a:pt x="227" y="167"/>
                </a:cubicBezTo>
                <a:cubicBezTo>
                  <a:pt x="227" y="167"/>
                  <a:pt x="227" y="167"/>
                  <a:pt x="227" y="168"/>
                </a:cubicBezTo>
                <a:cubicBezTo>
                  <a:pt x="227" y="168"/>
                  <a:pt x="227" y="168"/>
                  <a:pt x="227" y="168"/>
                </a:cubicBezTo>
                <a:cubicBezTo>
                  <a:pt x="227" y="168"/>
                  <a:pt x="226" y="168"/>
                  <a:pt x="226" y="168"/>
                </a:cubicBezTo>
                <a:cubicBezTo>
                  <a:pt x="226" y="168"/>
                  <a:pt x="226" y="168"/>
                  <a:pt x="225" y="168"/>
                </a:cubicBezTo>
                <a:cubicBezTo>
                  <a:pt x="226" y="169"/>
                  <a:pt x="226" y="169"/>
                  <a:pt x="227" y="169"/>
                </a:cubicBezTo>
                <a:cubicBezTo>
                  <a:pt x="227" y="169"/>
                  <a:pt x="227" y="169"/>
                  <a:pt x="227" y="169"/>
                </a:cubicBezTo>
                <a:cubicBezTo>
                  <a:pt x="227" y="169"/>
                  <a:pt x="227" y="169"/>
                  <a:pt x="227" y="169"/>
                </a:cubicBezTo>
                <a:cubicBezTo>
                  <a:pt x="227" y="170"/>
                  <a:pt x="227" y="170"/>
                  <a:pt x="227" y="170"/>
                </a:cubicBezTo>
                <a:cubicBezTo>
                  <a:pt x="225" y="170"/>
                  <a:pt x="225" y="169"/>
                  <a:pt x="224" y="169"/>
                </a:cubicBezTo>
                <a:cubicBezTo>
                  <a:pt x="224" y="169"/>
                  <a:pt x="224" y="169"/>
                  <a:pt x="224" y="168"/>
                </a:cubicBezTo>
                <a:cubicBezTo>
                  <a:pt x="223" y="168"/>
                  <a:pt x="223" y="169"/>
                  <a:pt x="222" y="169"/>
                </a:cubicBezTo>
                <a:cubicBezTo>
                  <a:pt x="222" y="168"/>
                  <a:pt x="222" y="168"/>
                  <a:pt x="222" y="167"/>
                </a:cubicBezTo>
                <a:cubicBezTo>
                  <a:pt x="221" y="167"/>
                  <a:pt x="221" y="167"/>
                  <a:pt x="221" y="167"/>
                </a:cubicBezTo>
                <a:cubicBezTo>
                  <a:pt x="221" y="167"/>
                  <a:pt x="221" y="167"/>
                  <a:pt x="221" y="167"/>
                </a:cubicBezTo>
                <a:cubicBezTo>
                  <a:pt x="220" y="167"/>
                  <a:pt x="220" y="167"/>
                  <a:pt x="220" y="167"/>
                </a:cubicBezTo>
                <a:cubicBezTo>
                  <a:pt x="220" y="167"/>
                  <a:pt x="220" y="168"/>
                  <a:pt x="220" y="168"/>
                </a:cubicBezTo>
                <a:cubicBezTo>
                  <a:pt x="220" y="168"/>
                  <a:pt x="220" y="168"/>
                  <a:pt x="219" y="168"/>
                </a:cubicBezTo>
                <a:cubicBezTo>
                  <a:pt x="219" y="168"/>
                  <a:pt x="219" y="168"/>
                  <a:pt x="218" y="168"/>
                </a:cubicBezTo>
                <a:cubicBezTo>
                  <a:pt x="218" y="168"/>
                  <a:pt x="218" y="167"/>
                  <a:pt x="218" y="166"/>
                </a:cubicBezTo>
                <a:cubicBezTo>
                  <a:pt x="217" y="167"/>
                  <a:pt x="216" y="165"/>
                  <a:pt x="215" y="165"/>
                </a:cubicBezTo>
                <a:cubicBezTo>
                  <a:pt x="215" y="165"/>
                  <a:pt x="215" y="165"/>
                  <a:pt x="215" y="165"/>
                </a:cubicBezTo>
                <a:cubicBezTo>
                  <a:pt x="215" y="164"/>
                  <a:pt x="215" y="164"/>
                  <a:pt x="215" y="164"/>
                </a:cubicBezTo>
                <a:cubicBezTo>
                  <a:pt x="215" y="164"/>
                  <a:pt x="216" y="164"/>
                  <a:pt x="217" y="163"/>
                </a:cubicBezTo>
                <a:cubicBezTo>
                  <a:pt x="217" y="163"/>
                  <a:pt x="217" y="164"/>
                  <a:pt x="217" y="164"/>
                </a:cubicBezTo>
                <a:cubicBezTo>
                  <a:pt x="218" y="164"/>
                  <a:pt x="222" y="163"/>
                  <a:pt x="222" y="163"/>
                </a:cubicBezTo>
                <a:cubicBezTo>
                  <a:pt x="223" y="163"/>
                  <a:pt x="223" y="163"/>
                  <a:pt x="223" y="163"/>
                </a:cubicBezTo>
                <a:cubicBezTo>
                  <a:pt x="223" y="164"/>
                  <a:pt x="223" y="163"/>
                  <a:pt x="223" y="164"/>
                </a:cubicBezTo>
                <a:cubicBezTo>
                  <a:pt x="225" y="164"/>
                  <a:pt x="227" y="164"/>
                  <a:pt x="228" y="163"/>
                </a:cubicBezTo>
                <a:cubicBezTo>
                  <a:pt x="228" y="163"/>
                  <a:pt x="228" y="163"/>
                  <a:pt x="228" y="162"/>
                </a:cubicBezTo>
                <a:cubicBezTo>
                  <a:pt x="228" y="162"/>
                  <a:pt x="228" y="162"/>
                  <a:pt x="228" y="162"/>
                </a:cubicBezTo>
                <a:cubicBezTo>
                  <a:pt x="228" y="162"/>
                  <a:pt x="228" y="162"/>
                  <a:pt x="228" y="162"/>
                </a:cubicBezTo>
                <a:cubicBezTo>
                  <a:pt x="228" y="162"/>
                  <a:pt x="229" y="163"/>
                  <a:pt x="229" y="163"/>
                </a:cubicBezTo>
                <a:cubicBezTo>
                  <a:pt x="229" y="163"/>
                  <a:pt x="229" y="162"/>
                  <a:pt x="229" y="162"/>
                </a:cubicBezTo>
                <a:cubicBezTo>
                  <a:pt x="230" y="162"/>
                  <a:pt x="230" y="162"/>
                  <a:pt x="230" y="162"/>
                </a:cubicBezTo>
                <a:cubicBezTo>
                  <a:pt x="230" y="162"/>
                  <a:pt x="231" y="162"/>
                  <a:pt x="231" y="161"/>
                </a:cubicBezTo>
                <a:cubicBezTo>
                  <a:pt x="232" y="161"/>
                  <a:pt x="231" y="161"/>
                  <a:pt x="231" y="160"/>
                </a:cubicBezTo>
                <a:cubicBezTo>
                  <a:pt x="231" y="160"/>
                  <a:pt x="232" y="160"/>
                  <a:pt x="232" y="160"/>
                </a:cubicBezTo>
                <a:cubicBezTo>
                  <a:pt x="232" y="159"/>
                  <a:pt x="232" y="158"/>
                  <a:pt x="232" y="158"/>
                </a:cubicBezTo>
                <a:cubicBezTo>
                  <a:pt x="232" y="158"/>
                  <a:pt x="232" y="158"/>
                  <a:pt x="233" y="158"/>
                </a:cubicBezTo>
                <a:cubicBezTo>
                  <a:pt x="233" y="157"/>
                  <a:pt x="233" y="157"/>
                  <a:pt x="233" y="156"/>
                </a:cubicBezTo>
                <a:cubicBezTo>
                  <a:pt x="234" y="156"/>
                  <a:pt x="234" y="156"/>
                  <a:pt x="234" y="156"/>
                </a:cubicBezTo>
                <a:cubicBezTo>
                  <a:pt x="234" y="156"/>
                  <a:pt x="234" y="156"/>
                  <a:pt x="234" y="156"/>
                </a:cubicBezTo>
                <a:cubicBezTo>
                  <a:pt x="234" y="156"/>
                  <a:pt x="234" y="156"/>
                  <a:pt x="234" y="156"/>
                </a:cubicBezTo>
                <a:cubicBezTo>
                  <a:pt x="234" y="158"/>
                  <a:pt x="233" y="160"/>
                  <a:pt x="232" y="161"/>
                </a:cubicBezTo>
                <a:cubicBezTo>
                  <a:pt x="232" y="161"/>
                  <a:pt x="232" y="161"/>
                  <a:pt x="232" y="161"/>
                </a:cubicBezTo>
                <a:cubicBezTo>
                  <a:pt x="232" y="162"/>
                  <a:pt x="233" y="162"/>
                  <a:pt x="233" y="161"/>
                </a:cubicBezTo>
                <a:cubicBezTo>
                  <a:pt x="234" y="161"/>
                  <a:pt x="234" y="162"/>
                  <a:pt x="235" y="162"/>
                </a:cubicBezTo>
                <a:cubicBezTo>
                  <a:pt x="235" y="162"/>
                  <a:pt x="235" y="162"/>
                  <a:pt x="235" y="162"/>
                </a:cubicBezTo>
                <a:cubicBezTo>
                  <a:pt x="234" y="162"/>
                  <a:pt x="234" y="162"/>
                  <a:pt x="234" y="162"/>
                </a:cubicBezTo>
                <a:cubicBezTo>
                  <a:pt x="234" y="162"/>
                  <a:pt x="234" y="162"/>
                  <a:pt x="234" y="162"/>
                </a:cubicBezTo>
                <a:cubicBezTo>
                  <a:pt x="234" y="162"/>
                  <a:pt x="234" y="162"/>
                  <a:pt x="233" y="162"/>
                </a:cubicBezTo>
                <a:cubicBezTo>
                  <a:pt x="233" y="162"/>
                  <a:pt x="233" y="162"/>
                  <a:pt x="233" y="162"/>
                </a:cubicBezTo>
                <a:cubicBezTo>
                  <a:pt x="233" y="163"/>
                  <a:pt x="233" y="162"/>
                  <a:pt x="234" y="163"/>
                </a:cubicBezTo>
                <a:cubicBezTo>
                  <a:pt x="233" y="163"/>
                  <a:pt x="234" y="163"/>
                  <a:pt x="233" y="163"/>
                </a:cubicBezTo>
                <a:cubicBezTo>
                  <a:pt x="233" y="163"/>
                  <a:pt x="233" y="163"/>
                  <a:pt x="233" y="163"/>
                </a:cubicBezTo>
                <a:cubicBezTo>
                  <a:pt x="234" y="163"/>
                  <a:pt x="234" y="163"/>
                  <a:pt x="234" y="163"/>
                </a:cubicBezTo>
                <a:cubicBezTo>
                  <a:pt x="235" y="163"/>
                  <a:pt x="235" y="163"/>
                  <a:pt x="235" y="163"/>
                </a:cubicBezTo>
                <a:cubicBezTo>
                  <a:pt x="235" y="164"/>
                  <a:pt x="235" y="164"/>
                  <a:pt x="235" y="164"/>
                </a:cubicBezTo>
                <a:cubicBezTo>
                  <a:pt x="236" y="164"/>
                  <a:pt x="235" y="164"/>
                  <a:pt x="236" y="163"/>
                </a:cubicBezTo>
                <a:cubicBezTo>
                  <a:pt x="236" y="163"/>
                  <a:pt x="236" y="163"/>
                  <a:pt x="236" y="163"/>
                </a:cubicBezTo>
                <a:cubicBezTo>
                  <a:pt x="236" y="163"/>
                  <a:pt x="236" y="163"/>
                  <a:pt x="237" y="164"/>
                </a:cubicBezTo>
                <a:close/>
                <a:moveTo>
                  <a:pt x="236" y="157"/>
                </a:moveTo>
                <a:cubicBezTo>
                  <a:pt x="236" y="157"/>
                  <a:pt x="236" y="157"/>
                  <a:pt x="236" y="156"/>
                </a:cubicBezTo>
                <a:cubicBezTo>
                  <a:pt x="237" y="157"/>
                  <a:pt x="237" y="157"/>
                  <a:pt x="237" y="157"/>
                </a:cubicBezTo>
                <a:cubicBezTo>
                  <a:pt x="237" y="157"/>
                  <a:pt x="236" y="157"/>
                  <a:pt x="236" y="157"/>
                </a:cubicBezTo>
                <a:close/>
                <a:moveTo>
                  <a:pt x="238" y="143"/>
                </a:moveTo>
                <a:cubicBezTo>
                  <a:pt x="237" y="143"/>
                  <a:pt x="238" y="143"/>
                  <a:pt x="237" y="144"/>
                </a:cubicBezTo>
                <a:cubicBezTo>
                  <a:pt x="237" y="143"/>
                  <a:pt x="237" y="143"/>
                  <a:pt x="237" y="143"/>
                </a:cubicBezTo>
                <a:cubicBezTo>
                  <a:pt x="237" y="143"/>
                  <a:pt x="237" y="143"/>
                  <a:pt x="237" y="143"/>
                </a:cubicBezTo>
                <a:cubicBezTo>
                  <a:pt x="237" y="143"/>
                  <a:pt x="237" y="143"/>
                  <a:pt x="238" y="143"/>
                </a:cubicBezTo>
                <a:cubicBezTo>
                  <a:pt x="238" y="143"/>
                  <a:pt x="238" y="143"/>
                  <a:pt x="238" y="143"/>
                </a:cubicBezTo>
                <a:cubicBezTo>
                  <a:pt x="238" y="143"/>
                  <a:pt x="238" y="143"/>
                  <a:pt x="238" y="143"/>
                </a:cubicBezTo>
                <a:close/>
                <a:moveTo>
                  <a:pt x="253" y="155"/>
                </a:moveTo>
                <a:cubicBezTo>
                  <a:pt x="253" y="155"/>
                  <a:pt x="254" y="155"/>
                  <a:pt x="254" y="155"/>
                </a:cubicBezTo>
                <a:cubicBezTo>
                  <a:pt x="254" y="155"/>
                  <a:pt x="254" y="155"/>
                  <a:pt x="254" y="155"/>
                </a:cubicBezTo>
                <a:cubicBezTo>
                  <a:pt x="254" y="155"/>
                  <a:pt x="254" y="155"/>
                  <a:pt x="254" y="155"/>
                </a:cubicBezTo>
                <a:cubicBezTo>
                  <a:pt x="254" y="155"/>
                  <a:pt x="254" y="155"/>
                  <a:pt x="254" y="155"/>
                </a:cubicBezTo>
                <a:cubicBezTo>
                  <a:pt x="253" y="155"/>
                  <a:pt x="253" y="155"/>
                  <a:pt x="253" y="155"/>
                </a:cubicBezTo>
                <a:cubicBezTo>
                  <a:pt x="253" y="155"/>
                  <a:pt x="253" y="155"/>
                  <a:pt x="253" y="155"/>
                </a:cubicBezTo>
                <a:close/>
                <a:moveTo>
                  <a:pt x="253" y="144"/>
                </a:moveTo>
                <a:cubicBezTo>
                  <a:pt x="253" y="144"/>
                  <a:pt x="253" y="144"/>
                  <a:pt x="253" y="144"/>
                </a:cubicBezTo>
                <a:cubicBezTo>
                  <a:pt x="253" y="143"/>
                  <a:pt x="253" y="143"/>
                  <a:pt x="253" y="143"/>
                </a:cubicBezTo>
                <a:cubicBezTo>
                  <a:pt x="253" y="143"/>
                  <a:pt x="253" y="143"/>
                  <a:pt x="253" y="143"/>
                </a:cubicBezTo>
                <a:lnTo>
                  <a:pt x="253" y="144"/>
                </a:lnTo>
                <a:close/>
                <a:moveTo>
                  <a:pt x="249" y="123"/>
                </a:moveTo>
                <a:cubicBezTo>
                  <a:pt x="250" y="123"/>
                  <a:pt x="250" y="123"/>
                  <a:pt x="250" y="122"/>
                </a:cubicBezTo>
                <a:cubicBezTo>
                  <a:pt x="250" y="122"/>
                  <a:pt x="250" y="122"/>
                  <a:pt x="250" y="122"/>
                </a:cubicBezTo>
                <a:cubicBezTo>
                  <a:pt x="251" y="121"/>
                  <a:pt x="251" y="121"/>
                  <a:pt x="252" y="120"/>
                </a:cubicBezTo>
                <a:cubicBezTo>
                  <a:pt x="252" y="120"/>
                  <a:pt x="252" y="121"/>
                  <a:pt x="252" y="121"/>
                </a:cubicBezTo>
                <a:cubicBezTo>
                  <a:pt x="252" y="121"/>
                  <a:pt x="253" y="118"/>
                  <a:pt x="254" y="117"/>
                </a:cubicBezTo>
                <a:cubicBezTo>
                  <a:pt x="254" y="117"/>
                  <a:pt x="254" y="117"/>
                  <a:pt x="254" y="118"/>
                </a:cubicBezTo>
                <a:cubicBezTo>
                  <a:pt x="254" y="119"/>
                  <a:pt x="252" y="120"/>
                  <a:pt x="253" y="122"/>
                </a:cubicBezTo>
                <a:cubicBezTo>
                  <a:pt x="253" y="122"/>
                  <a:pt x="253" y="123"/>
                  <a:pt x="252" y="123"/>
                </a:cubicBezTo>
                <a:cubicBezTo>
                  <a:pt x="252" y="123"/>
                  <a:pt x="252" y="122"/>
                  <a:pt x="251" y="122"/>
                </a:cubicBezTo>
                <a:cubicBezTo>
                  <a:pt x="251" y="122"/>
                  <a:pt x="250" y="122"/>
                  <a:pt x="250" y="123"/>
                </a:cubicBezTo>
                <a:cubicBezTo>
                  <a:pt x="250" y="123"/>
                  <a:pt x="250" y="123"/>
                  <a:pt x="250" y="124"/>
                </a:cubicBezTo>
                <a:cubicBezTo>
                  <a:pt x="249" y="124"/>
                  <a:pt x="249" y="124"/>
                  <a:pt x="249" y="124"/>
                </a:cubicBezTo>
                <a:cubicBezTo>
                  <a:pt x="249" y="124"/>
                  <a:pt x="249" y="125"/>
                  <a:pt x="249" y="125"/>
                </a:cubicBezTo>
                <a:cubicBezTo>
                  <a:pt x="248" y="125"/>
                  <a:pt x="248" y="125"/>
                  <a:pt x="248" y="125"/>
                </a:cubicBezTo>
                <a:cubicBezTo>
                  <a:pt x="248" y="126"/>
                  <a:pt x="247" y="126"/>
                  <a:pt x="247" y="127"/>
                </a:cubicBezTo>
                <a:cubicBezTo>
                  <a:pt x="246" y="127"/>
                  <a:pt x="246" y="127"/>
                  <a:pt x="246" y="127"/>
                </a:cubicBezTo>
                <a:cubicBezTo>
                  <a:pt x="247" y="125"/>
                  <a:pt x="248" y="124"/>
                  <a:pt x="249" y="123"/>
                </a:cubicBezTo>
                <a:close/>
                <a:moveTo>
                  <a:pt x="248" y="156"/>
                </a:moveTo>
                <a:cubicBezTo>
                  <a:pt x="248" y="156"/>
                  <a:pt x="248" y="156"/>
                  <a:pt x="248" y="156"/>
                </a:cubicBezTo>
                <a:cubicBezTo>
                  <a:pt x="247" y="156"/>
                  <a:pt x="247" y="156"/>
                  <a:pt x="247" y="156"/>
                </a:cubicBezTo>
                <a:cubicBezTo>
                  <a:pt x="247" y="156"/>
                  <a:pt x="247" y="156"/>
                  <a:pt x="247" y="156"/>
                </a:cubicBezTo>
                <a:lnTo>
                  <a:pt x="248" y="156"/>
                </a:lnTo>
                <a:close/>
                <a:moveTo>
                  <a:pt x="244" y="143"/>
                </a:moveTo>
                <a:cubicBezTo>
                  <a:pt x="244" y="143"/>
                  <a:pt x="244" y="143"/>
                  <a:pt x="244" y="143"/>
                </a:cubicBezTo>
                <a:cubicBezTo>
                  <a:pt x="244" y="143"/>
                  <a:pt x="244" y="143"/>
                  <a:pt x="244" y="143"/>
                </a:cubicBezTo>
                <a:cubicBezTo>
                  <a:pt x="244" y="143"/>
                  <a:pt x="244" y="140"/>
                  <a:pt x="244" y="140"/>
                </a:cubicBezTo>
                <a:cubicBezTo>
                  <a:pt x="245" y="140"/>
                  <a:pt x="245" y="140"/>
                  <a:pt x="246" y="141"/>
                </a:cubicBezTo>
                <a:cubicBezTo>
                  <a:pt x="246" y="141"/>
                  <a:pt x="246" y="141"/>
                  <a:pt x="246" y="141"/>
                </a:cubicBezTo>
                <a:cubicBezTo>
                  <a:pt x="246" y="141"/>
                  <a:pt x="246" y="140"/>
                  <a:pt x="246" y="140"/>
                </a:cubicBezTo>
                <a:cubicBezTo>
                  <a:pt x="246" y="141"/>
                  <a:pt x="246" y="141"/>
                  <a:pt x="246" y="142"/>
                </a:cubicBezTo>
                <a:cubicBezTo>
                  <a:pt x="247" y="142"/>
                  <a:pt x="246" y="142"/>
                  <a:pt x="247" y="142"/>
                </a:cubicBezTo>
                <a:cubicBezTo>
                  <a:pt x="247" y="142"/>
                  <a:pt x="247" y="143"/>
                  <a:pt x="247" y="143"/>
                </a:cubicBezTo>
                <a:cubicBezTo>
                  <a:pt x="247" y="144"/>
                  <a:pt x="246" y="144"/>
                  <a:pt x="246" y="145"/>
                </a:cubicBezTo>
                <a:cubicBezTo>
                  <a:pt x="244" y="145"/>
                  <a:pt x="244" y="144"/>
                  <a:pt x="244" y="143"/>
                </a:cubicBezTo>
                <a:close/>
                <a:moveTo>
                  <a:pt x="246" y="161"/>
                </a:moveTo>
                <a:cubicBezTo>
                  <a:pt x="246" y="162"/>
                  <a:pt x="246" y="162"/>
                  <a:pt x="246" y="162"/>
                </a:cubicBezTo>
                <a:cubicBezTo>
                  <a:pt x="245" y="162"/>
                  <a:pt x="245" y="163"/>
                  <a:pt x="244" y="163"/>
                </a:cubicBezTo>
                <a:cubicBezTo>
                  <a:pt x="244" y="163"/>
                  <a:pt x="244" y="163"/>
                  <a:pt x="244" y="163"/>
                </a:cubicBezTo>
                <a:cubicBezTo>
                  <a:pt x="244" y="162"/>
                  <a:pt x="245" y="162"/>
                  <a:pt x="245" y="161"/>
                </a:cubicBezTo>
                <a:lnTo>
                  <a:pt x="246" y="161"/>
                </a:lnTo>
                <a:close/>
                <a:moveTo>
                  <a:pt x="246" y="140"/>
                </a:moveTo>
                <a:cubicBezTo>
                  <a:pt x="246" y="140"/>
                  <a:pt x="246" y="140"/>
                  <a:pt x="246" y="140"/>
                </a:cubicBezTo>
                <a:cubicBezTo>
                  <a:pt x="246" y="140"/>
                  <a:pt x="246" y="140"/>
                  <a:pt x="246" y="140"/>
                </a:cubicBezTo>
                <a:cubicBezTo>
                  <a:pt x="246" y="140"/>
                  <a:pt x="246" y="140"/>
                  <a:pt x="246" y="140"/>
                </a:cubicBezTo>
                <a:cubicBezTo>
                  <a:pt x="246" y="140"/>
                  <a:pt x="246" y="140"/>
                  <a:pt x="246" y="140"/>
                </a:cubicBezTo>
                <a:close/>
                <a:moveTo>
                  <a:pt x="247" y="141"/>
                </a:moveTo>
                <a:cubicBezTo>
                  <a:pt x="247" y="141"/>
                  <a:pt x="247" y="142"/>
                  <a:pt x="247" y="142"/>
                </a:cubicBezTo>
                <a:cubicBezTo>
                  <a:pt x="246" y="141"/>
                  <a:pt x="247" y="141"/>
                  <a:pt x="247" y="141"/>
                </a:cubicBezTo>
                <a:cubicBezTo>
                  <a:pt x="247" y="141"/>
                  <a:pt x="247" y="141"/>
                  <a:pt x="247" y="141"/>
                </a:cubicBezTo>
                <a:close/>
                <a:moveTo>
                  <a:pt x="242" y="130"/>
                </a:moveTo>
                <a:cubicBezTo>
                  <a:pt x="243" y="130"/>
                  <a:pt x="243" y="129"/>
                  <a:pt x="244" y="128"/>
                </a:cubicBezTo>
                <a:cubicBezTo>
                  <a:pt x="245" y="128"/>
                  <a:pt x="246" y="128"/>
                  <a:pt x="246" y="127"/>
                </a:cubicBezTo>
                <a:cubicBezTo>
                  <a:pt x="247" y="127"/>
                  <a:pt x="247" y="127"/>
                  <a:pt x="247" y="127"/>
                </a:cubicBezTo>
                <a:cubicBezTo>
                  <a:pt x="246" y="128"/>
                  <a:pt x="246" y="128"/>
                  <a:pt x="246" y="128"/>
                </a:cubicBezTo>
                <a:cubicBezTo>
                  <a:pt x="245" y="128"/>
                  <a:pt x="245" y="128"/>
                  <a:pt x="245" y="128"/>
                </a:cubicBezTo>
                <a:cubicBezTo>
                  <a:pt x="245" y="129"/>
                  <a:pt x="245" y="129"/>
                  <a:pt x="245" y="129"/>
                </a:cubicBezTo>
                <a:cubicBezTo>
                  <a:pt x="244" y="129"/>
                  <a:pt x="244" y="131"/>
                  <a:pt x="242" y="131"/>
                </a:cubicBezTo>
                <a:lnTo>
                  <a:pt x="242" y="130"/>
                </a:lnTo>
                <a:close/>
                <a:moveTo>
                  <a:pt x="243" y="167"/>
                </a:moveTo>
                <a:cubicBezTo>
                  <a:pt x="243" y="167"/>
                  <a:pt x="243" y="167"/>
                  <a:pt x="243" y="167"/>
                </a:cubicBezTo>
                <a:cubicBezTo>
                  <a:pt x="243" y="167"/>
                  <a:pt x="243" y="167"/>
                  <a:pt x="243" y="167"/>
                </a:cubicBezTo>
                <a:cubicBezTo>
                  <a:pt x="243" y="167"/>
                  <a:pt x="243" y="167"/>
                  <a:pt x="243" y="167"/>
                </a:cubicBezTo>
                <a:cubicBezTo>
                  <a:pt x="243" y="167"/>
                  <a:pt x="243" y="167"/>
                  <a:pt x="243" y="167"/>
                </a:cubicBezTo>
                <a:close/>
                <a:moveTo>
                  <a:pt x="240" y="146"/>
                </a:moveTo>
                <a:cubicBezTo>
                  <a:pt x="240" y="146"/>
                  <a:pt x="240" y="146"/>
                  <a:pt x="240" y="146"/>
                </a:cubicBezTo>
                <a:cubicBezTo>
                  <a:pt x="240" y="146"/>
                  <a:pt x="240" y="146"/>
                  <a:pt x="239" y="146"/>
                </a:cubicBezTo>
                <a:cubicBezTo>
                  <a:pt x="239" y="146"/>
                  <a:pt x="239" y="146"/>
                  <a:pt x="239" y="146"/>
                </a:cubicBezTo>
                <a:cubicBezTo>
                  <a:pt x="239" y="146"/>
                  <a:pt x="239" y="146"/>
                  <a:pt x="239" y="146"/>
                </a:cubicBezTo>
                <a:cubicBezTo>
                  <a:pt x="239" y="146"/>
                  <a:pt x="239" y="145"/>
                  <a:pt x="239" y="145"/>
                </a:cubicBezTo>
                <a:cubicBezTo>
                  <a:pt x="240" y="145"/>
                  <a:pt x="240" y="145"/>
                  <a:pt x="240" y="146"/>
                </a:cubicBezTo>
                <a:close/>
                <a:moveTo>
                  <a:pt x="240" y="143"/>
                </a:moveTo>
                <a:cubicBezTo>
                  <a:pt x="240" y="143"/>
                  <a:pt x="240" y="143"/>
                  <a:pt x="240" y="143"/>
                </a:cubicBezTo>
                <a:cubicBezTo>
                  <a:pt x="240" y="143"/>
                  <a:pt x="240" y="143"/>
                  <a:pt x="240" y="143"/>
                </a:cubicBezTo>
                <a:cubicBezTo>
                  <a:pt x="240" y="143"/>
                  <a:pt x="240" y="143"/>
                  <a:pt x="240" y="143"/>
                </a:cubicBezTo>
                <a:close/>
                <a:moveTo>
                  <a:pt x="239" y="148"/>
                </a:moveTo>
                <a:cubicBezTo>
                  <a:pt x="239" y="148"/>
                  <a:pt x="239" y="149"/>
                  <a:pt x="239" y="149"/>
                </a:cubicBezTo>
                <a:cubicBezTo>
                  <a:pt x="239" y="149"/>
                  <a:pt x="239" y="149"/>
                  <a:pt x="239" y="149"/>
                </a:cubicBezTo>
                <a:cubicBezTo>
                  <a:pt x="239" y="149"/>
                  <a:pt x="239" y="149"/>
                  <a:pt x="239" y="149"/>
                </a:cubicBezTo>
                <a:cubicBezTo>
                  <a:pt x="239" y="149"/>
                  <a:pt x="239" y="149"/>
                  <a:pt x="239" y="148"/>
                </a:cubicBezTo>
                <a:close/>
                <a:moveTo>
                  <a:pt x="241" y="152"/>
                </a:moveTo>
                <a:cubicBezTo>
                  <a:pt x="240" y="153"/>
                  <a:pt x="240" y="153"/>
                  <a:pt x="239" y="154"/>
                </a:cubicBezTo>
                <a:cubicBezTo>
                  <a:pt x="239" y="154"/>
                  <a:pt x="239" y="154"/>
                  <a:pt x="238" y="154"/>
                </a:cubicBezTo>
                <a:cubicBezTo>
                  <a:pt x="238" y="153"/>
                  <a:pt x="239" y="151"/>
                  <a:pt x="240" y="150"/>
                </a:cubicBezTo>
                <a:cubicBezTo>
                  <a:pt x="240" y="150"/>
                  <a:pt x="240" y="150"/>
                  <a:pt x="240" y="150"/>
                </a:cubicBezTo>
                <a:cubicBezTo>
                  <a:pt x="241" y="150"/>
                  <a:pt x="241" y="150"/>
                  <a:pt x="241" y="150"/>
                </a:cubicBezTo>
                <a:cubicBezTo>
                  <a:pt x="240" y="151"/>
                  <a:pt x="241" y="152"/>
                  <a:pt x="241" y="152"/>
                </a:cubicBezTo>
                <a:close/>
                <a:moveTo>
                  <a:pt x="241" y="150"/>
                </a:moveTo>
                <a:cubicBezTo>
                  <a:pt x="241" y="150"/>
                  <a:pt x="241" y="150"/>
                  <a:pt x="241" y="150"/>
                </a:cubicBezTo>
                <a:cubicBezTo>
                  <a:pt x="241" y="150"/>
                  <a:pt x="241" y="150"/>
                  <a:pt x="241" y="150"/>
                </a:cubicBezTo>
                <a:cubicBezTo>
                  <a:pt x="241" y="149"/>
                  <a:pt x="241" y="149"/>
                  <a:pt x="241" y="149"/>
                </a:cubicBezTo>
                <a:cubicBezTo>
                  <a:pt x="241" y="149"/>
                  <a:pt x="241" y="149"/>
                  <a:pt x="241" y="149"/>
                </a:cubicBezTo>
                <a:cubicBezTo>
                  <a:pt x="241" y="149"/>
                  <a:pt x="241" y="149"/>
                  <a:pt x="241" y="150"/>
                </a:cubicBezTo>
                <a:close/>
                <a:moveTo>
                  <a:pt x="242" y="165"/>
                </a:moveTo>
                <a:cubicBezTo>
                  <a:pt x="242" y="165"/>
                  <a:pt x="242" y="165"/>
                  <a:pt x="242" y="165"/>
                </a:cubicBezTo>
                <a:cubicBezTo>
                  <a:pt x="242" y="165"/>
                  <a:pt x="242" y="165"/>
                  <a:pt x="242" y="165"/>
                </a:cubicBezTo>
                <a:cubicBezTo>
                  <a:pt x="242" y="165"/>
                  <a:pt x="242" y="165"/>
                  <a:pt x="242" y="165"/>
                </a:cubicBezTo>
                <a:close/>
                <a:moveTo>
                  <a:pt x="240" y="142"/>
                </a:moveTo>
                <a:cubicBezTo>
                  <a:pt x="240" y="142"/>
                  <a:pt x="240" y="142"/>
                  <a:pt x="239" y="142"/>
                </a:cubicBezTo>
                <a:cubicBezTo>
                  <a:pt x="239" y="141"/>
                  <a:pt x="240" y="141"/>
                  <a:pt x="240" y="141"/>
                </a:cubicBezTo>
                <a:cubicBezTo>
                  <a:pt x="240" y="140"/>
                  <a:pt x="240" y="140"/>
                  <a:pt x="240" y="140"/>
                </a:cubicBezTo>
                <a:cubicBezTo>
                  <a:pt x="241" y="140"/>
                  <a:pt x="241" y="140"/>
                  <a:pt x="241" y="140"/>
                </a:cubicBezTo>
                <a:cubicBezTo>
                  <a:pt x="241" y="141"/>
                  <a:pt x="241" y="141"/>
                  <a:pt x="241" y="141"/>
                </a:cubicBezTo>
                <a:cubicBezTo>
                  <a:pt x="242" y="141"/>
                  <a:pt x="242" y="141"/>
                  <a:pt x="242" y="141"/>
                </a:cubicBezTo>
                <a:cubicBezTo>
                  <a:pt x="242" y="142"/>
                  <a:pt x="243" y="143"/>
                  <a:pt x="242" y="143"/>
                </a:cubicBezTo>
                <a:cubicBezTo>
                  <a:pt x="242" y="144"/>
                  <a:pt x="242" y="144"/>
                  <a:pt x="242" y="144"/>
                </a:cubicBezTo>
                <a:cubicBezTo>
                  <a:pt x="242" y="144"/>
                  <a:pt x="242" y="144"/>
                  <a:pt x="242" y="144"/>
                </a:cubicBezTo>
                <a:cubicBezTo>
                  <a:pt x="241" y="144"/>
                  <a:pt x="241" y="143"/>
                  <a:pt x="240" y="142"/>
                </a:cubicBezTo>
                <a:close/>
                <a:moveTo>
                  <a:pt x="246" y="204"/>
                </a:moveTo>
                <a:cubicBezTo>
                  <a:pt x="247" y="204"/>
                  <a:pt x="247" y="204"/>
                  <a:pt x="247" y="205"/>
                </a:cubicBezTo>
                <a:cubicBezTo>
                  <a:pt x="247" y="205"/>
                  <a:pt x="247" y="204"/>
                  <a:pt x="246" y="204"/>
                </a:cubicBezTo>
                <a:close/>
                <a:moveTo>
                  <a:pt x="246" y="180"/>
                </a:moveTo>
                <a:cubicBezTo>
                  <a:pt x="245" y="180"/>
                  <a:pt x="245" y="180"/>
                  <a:pt x="245" y="180"/>
                </a:cubicBezTo>
                <a:cubicBezTo>
                  <a:pt x="244" y="181"/>
                  <a:pt x="244" y="182"/>
                  <a:pt x="243" y="182"/>
                </a:cubicBezTo>
                <a:cubicBezTo>
                  <a:pt x="243" y="182"/>
                  <a:pt x="243" y="182"/>
                  <a:pt x="242" y="182"/>
                </a:cubicBezTo>
                <a:cubicBezTo>
                  <a:pt x="243" y="181"/>
                  <a:pt x="244" y="181"/>
                  <a:pt x="244" y="180"/>
                </a:cubicBezTo>
                <a:cubicBezTo>
                  <a:pt x="243" y="180"/>
                  <a:pt x="243" y="180"/>
                  <a:pt x="243" y="180"/>
                </a:cubicBezTo>
                <a:cubicBezTo>
                  <a:pt x="243" y="179"/>
                  <a:pt x="243" y="179"/>
                  <a:pt x="243" y="179"/>
                </a:cubicBezTo>
                <a:cubicBezTo>
                  <a:pt x="244" y="179"/>
                  <a:pt x="244" y="179"/>
                  <a:pt x="244" y="179"/>
                </a:cubicBezTo>
                <a:cubicBezTo>
                  <a:pt x="244" y="179"/>
                  <a:pt x="244" y="179"/>
                  <a:pt x="244" y="179"/>
                </a:cubicBezTo>
                <a:cubicBezTo>
                  <a:pt x="243" y="179"/>
                  <a:pt x="243" y="179"/>
                  <a:pt x="243" y="179"/>
                </a:cubicBezTo>
                <a:cubicBezTo>
                  <a:pt x="244" y="178"/>
                  <a:pt x="244" y="178"/>
                  <a:pt x="244" y="178"/>
                </a:cubicBezTo>
                <a:cubicBezTo>
                  <a:pt x="244" y="178"/>
                  <a:pt x="244" y="178"/>
                  <a:pt x="245" y="178"/>
                </a:cubicBezTo>
                <a:cubicBezTo>
                  <a:pt x="245" y="178"/>
                  <a:pt x="246" y="177"/>
                  <a:pt x="246" y="176"/>
                </a:cubicBezTo>
                <a:cubicBezTo>
                  <a:pt x="246" y="177"/>
                  <a:pt x="247" y="177"/>
                  <a:pt x="247" y="177"/>
                </a:cubicBezTo>
                <a:cubicBezTo>
                  <a:pt x="247" y="177"/>
                  <a:pt x="247" y="177"/>
                  <a:pt x="247" y="177"/>
                </a:cubicBezTo>
                <a:cubicBezTo>
                  <a:pt x="247" y="178"/>
                  <a:pt x="246" y="179"/>
                  <a:pt x="246" y="180"/>
                </a:cubicBezTo>
                <a:close/>
                <a:moveTo>
                  <a:pt x="247" y="166"/>
                </a:moveTo>
                <a:cubicBezTo>
                  <a:pt x="247" y="166"/>
                  <a:pt x="247" y="166"/>
                  <a:pt x="247" y="166"/>
                </a:cubicBezTo>
                <a:cubicBezTo>
                  <a:pt x="247" y="165"/>
                  <a:pt x="247" y="165"/>
                  <a:pt x="247" y="165"/>
                </a:cubicBezTo>
                <a:cubicBezTo>
                  <a:pt x="247" y="165"/>
                  <a:pt x="247" y="165"/>
                  <a:pt x="247" y="165"/>
                </a:cubicBezTo>
                <a:lnTo>
                  <a:pt x="247" y="166"/>
                </a:lnTo>
                <a:close/>
                <a:moveTo>
                  <a:pt x="247" y="163"/>
                </a:moveTo>
                <a:cubicBezTo>
                  <a:pt x="247" y="164"/>
                  <a:pt x="247" y="164"/>
                  <a:pt x="247" y="164"/>
                </a:cubicBezTo>
                <a:cubicBezTo>
                  <a:pt x="247" y="164"/>
                  <a:pt x="247" y="164"/>
                  <a:pt x="247" y="164"/>
                </a:cubicBezTo>
                <a:cubicBezTo>
                  <a:pt x="246" y="163"/>
                  <a:pt x="246" y="162"/>
                  <a:pt x="246" y="161"/>
                </a:cubicBezTo>
                <a:cubicBezTo>
                  <a:pt x="246" y="161"/>
                  <a:pt x="247" y="160"/>
                  <a:pt x="247" y="160"/>
                </a:cubicBezTo>
                <a:cubicBezTo>
                  <a:pt x="248" y="160"/>
                  <a:pt x="248" y="160"/>
                  <a:pt x="248" y="160"/>
                </a:cubicBezTo>
                <a:cubicBezTo>
                  <a:pt x="248" y="160"/>
                  <a:pt x="248" y="159"/>
                  <a:pt x="249" y="158"/>
                </a:cubicBezTo>
                <a:cubicBezTo>
                  <a:pt x="249" y="158"/>
                  <a:pt x="250" y="159"/>
                  <a:pt x="250" y="159"/>
                </a:cubicBezTo>
                <a:cubicBezTo>
                  <a:pt x="250" y="158"/>
                  <a:pt x="250" y="158"/>
                  <a:pt x="251" y="158"/>
                </a:cubicBezTo>
                <a:cubicBezTo>
                  <a:pt x="251" y="158"/>
                  <a:pt x="251" y="158"/>
                  <a:pt x="252" y="158"/>
                </a:cubicBezTo>
                <a:cubicBezTo>
                  <a:pt x="251" y="159"/>
                  <a:pt x="251" y="159"/>
                  <a:pt x="251" y="160"/>
                </a:cubicBezTo>
                <a:cubicBezTo>
                  <a:pt x="250" y="160"/>
                  <a:pt x="250" y="160"/>
                  <a:pt x="250" y="160"/>
                </a:cubicBezTo>
                <a:cubicBezTo>
                  <a:pt x="249" y="160"/>
                  <a:pt x="249" y="160"/>
                  <a:pt x="249" y="160"/>
                </a:cubicBezTo>
                <a:cubicBezTo>
                  <a:pt x="248" y="160"/>
                  <a:pt x="249" y="161"/>
                  <a:pt x="249" y="161"/>
                </a:cubicBezTo>
                <a:cubicBezTo>
                  <a:pt x="248" y="162"/>
                  <a:pt x="248" y="163"/>
                  <a:pt x="247" y="163"/>
                </a:cubicBezTo>
                <a:close/>
                <a:moveTo>
                  <a:pt x="252" y="194"/>
                </a:moveTo>
                <a:cubicBezTo>
                  <a:pt x="251" y="194"/>
                  <a:pt x="250" y="194"/>
                  <a:pt x="250" y="195"/>
                </a:cubicBezTo>
                <a:cubicBezTo>
                  <a:pt x="249" y="195"/>
                  <a:pt x="249" y="195"/>
                  <a:pt x="249" y="195"/>
                </a:cubicBezTo>
                <a:cubicBezTo>
                  <a:pt x="248" y="194"/>
                  <a:pt x="250" y="193"/>
                  <a:pt x="250" y="193"/>
                </a:cubicBezTo>
                <a:cubicBezTo>
                  <a:pt x="251" y="193"/>
                  <a:pt x="251" y="193"/>
                  <a:pt x="251" y="193"/>
                </a:cubicBezTo>
                <a:cubicBezTo>
                  <a:pt x="252" y="193"/>
                  <a:pt x="252" y="193"/>
                  <a:pt x="252" y="193"/>
                </a:cubicBezTo>
                <a:cubicBezTo>
                  <a:pt x="252" y="193"/>
                  <a:pt x="252" y="193"/>
                  <a:pt x="252" y="193"/>
                </a:cubicBezTo>
                <a:cubicBezTo>
                  <a:pt x="252" y="193"/>
                  <a:pt x="252" y="194"/>
                  <a:pt x="252" y="194"/>
                </a:cubicBezTo>
                <a:close/>
                <a:moveTo>
                  <a:pt x="254" y="162"/>
                </a:moveTo>
                <a:cubicBezTo>
                  <a:pt x="254" y="162"/>
                  <a:pt x="253" y="162"/>
                  <a:pt x="253" y="161"/>
                </a:cubicBezTo>
                <a:cubicBezTo>
                  <a:pt x="253" y="161"/>
                  <a:pt x="253" y="160"/>
                  <a:pt x="253" y="160"/>
                </a:cubicBezTo>
                <a:cubicBezTo>
                  <a:pt x="253" y="160"/>
                  <a:pt x="253" y="159"/>
                  <a:pt x="253" y="159"/>
                </a:cubicBezTo>
                <a:cubicBezTo>
                  <a:pt x="253" y="160"/>
                  <a:pt x="253" y="160"/>
                  <a:pt x="253" y="160"/>
                </a:cubicBezTo>
                <a:cubicBezTo>
                  <a:pt x="254" y="160"/>
                  <a:pt x="254" y="160"/>
                  <a:pt x="254" y="160"/>
                </a:cubicBezTo>
                <a:cubicBezTo>
                  <a:pt x="254" y="161"/>
                  <a:pt x="254" y="161"/>
                  <a:pt x="254" y="161"/>
                </a:cubicBezTo>
                <a:cubicBezTo>
                  <a:pt x="255" y="161"/>
                  <a:pt x="255" y="161"/>
                  <a:pt x="255" y="161"/>
                </a:cubicBezTo>
                <a:cubicBezTo>
                  <a:pt x="255" y="162"/>
                  <a:pt x="255" y="162"/>
                  <a:pt x="254" y="162"/>
                </a:cubicBezTo>
                <a:close/>
                <a:moveTo>
                  <a:pt x="257" y="160"/>
                </a:moveTo>
                <a:cubicBezTo>
                  <a:pt x="256" y="160"/>
                  <a:pt x="256" y="160"/>
                  <a:pt x="256" y="160"/>
                </a:cubicBezTo>
                <a:cubicBezTo>
                  <a:pt x="256" y="160"/>
                  <a:pt x="256" y="160"/>
                  <a:pt x="256" y="160"/>
                </a:cubicBezTo>
                <a:cubicBezTo>
                  <a:pt x="256" y="159"/>
                  <a:pt x="256" y="159"/>
                  <a:pt x="256" y="159"/>
                </a:cubicBezTo>
                <a:cubicBezTo>
                  <a:pt x="256" y="159"/>
                  <a:pt x="256" y="159"/>
                  <a:pt x="256" y="159"/>
                </a:cubicBezTo>
                <a:cubicBezTo>
                  <a:pt x="256" y="159"/>
                  <a:pt x="256" y="159"/>
                  <a:pt x="257" y="159"/>
                </a:cubicBezTo>
                <a:lnTo>
                  <a:pt x="257" y="160"/>
                </a:lnTo>
                <a:close/>
                <a:moveTo>
                  <a:pt x="258" y="164"/>
                </a:moveTo>
                <a:cubicBezTo>
                  <a:pt x="258" y="164"/>
                  <a:pt x="258" y="164"/>
                  <a:pt x="258" y="164"/>
                </a:cubicBezTo>
                <a:cubicBezTo>
                  <a:pt x="258" y="164"/>
                  <a:pt x="258" y="164"/>
                  <a:pt x="258" y="164"/>
                </a:cubicBezTo>
                <a:close/>
                <a:moveTo>
                  <a:pt x="262" y="155"/>
                </a:moveTo>
                <a:cubicBezTo>
                  <a:pt x="262" y="155"/>
                  <a:pt x="262" y="155"/>
                  <a:pt x="262" y="155"/>
                </a:cubicBezTo>
                <a:cubicBezTo>
                  <a:pt x="261" y="155"/>
                  <a:pt x="261" y="155"/>
                  <a:pt x="261" y="155"/>
                </a:cubicBezTo>
                <a:cubicBezTo>
                  <a:pt x="261" y="155"/>
                  <a:pt x="261" y="155"/>
                  <a:pt x="260" y="155"/>
                </a:cubicBezTo>
                <a:cubicBezTo>
                  <a:pt x="260" y="154"/>
                  <a:pt x="260" y="154"/>
                  <a:pt x="261" y="154"/>
                </a:cubicBezTo>
                <a:cubicBezTo>
                  <a:pt x="261" y="154"/>
                  <a:pt x="261" y="154"/>
                  <a:pt x="261" y="154"/>
                </a:cubicBezTo>
                <a:cubicBezTo>
                  <a:pt x="262" y="154"/>
                  <a:pt x="262" y="154"/>
                  <a:pt x="262" y="154"/>
                </a:cubicBezTo>
                <a:lnTo>
                  <a:pt x="262" y="155"/>
                </a:lnTo>
                <a:close/>
                <a:moveTo>
                  <a:pt x="265" y="150"/>
                </a:moveTo>
                <a:cubicBezTo>
                  <a:pt x="266" y="150"/>
                  <a:pt x="266" y="150"/>
                  <a:pt x="267" y="151"/>
                </a:cubicBezTo>
                <a:cubicBezTo>
                  <a:pt x="266" y="152"/>
                  <a:pt x="267" y="152"/>
                  <a:pt x="267" y="153"/>
                </a:cubicBezTo>
                <a:cubicBezTo>
                  <a:pt x="266" y="153"/>
                  <a:pt x="266" y="153"/>
                  <a:pt x="266" y="154"/>
                </a:cubicBezTo>
                <a:cubicBezTo>
                  <a:pt x="265" y="154"/>
                  <a:pt x="265" y="154"/>
                  <a:pt x="265" y="154"/>
                </a:cubicBezTo>
                <a:cubicBezTo>
                  <a:pt x="265" y="153"/>
                  <a:pt x="265" y="152"/>
                  <a:pt x="265" y="152"/>
                </a:cubicBezTo>
                <a:cubicBezTo>
                  <a:pt x="265" y="152"/>
                  <a:pt x="265" y="152"/>
                  <a:pt x="264" y="151"/>
                </a:cubicBezTo>
                <a:cubicBezTo>
                  <a:pt x="265" y="151"/>
                  <a:pt x="265" y="150"/>
                  <a:pt x="265" y="150"/>
                </a:cubicBezTo>
                <a:close/>
                <a:moveTo>
                  <a:pt x="266" y="162"/>
                </a:moveTo>
                <a:cubicBezTo>
                  <a:pt x="266" y="163"/>
                  <a:pt x="265" y="163"/>
                  <a:pt x="265" y="163"/>
                </a:cubicBezTo>
                <a:cubicBezTo>
                  <a:pt x="264" y="163"/>
                  <a:pt x="264" y="162"/>
                  <a:pt x="263" y="162"/>
                </a:cubicBezTo>
                <a:cubicBezTo>
                  <a:pt x="263" y="162"/>
                  <a:pt x="263" y="162"/>
                  <a:pt x="263" y="162"/>
                </a:cubicBezTo>
                <a:cubicBezTo>
                  <a:pt x="264" y="162"/>
                  <a:pt x="264" y="161"/>
                  <a:pt x="264" y="161"/>
                </a:cubicBezTo>
                <a:cubicBezTo>
                  <a:pt x="265" y="161"/>
                  <a:pt x="265" y="161"/>
                  <a:pt x="266" y="161"/>
                </a:cubicBezTo>
                <a:cubicBezTo>
                  <a:pt x="266" y="161"/>
                  <a:pt x="266" y="161"/>
                  <a:pt x="266" y="161"/>
                </a:cubicBezTo>
                <a:cubicBezTo>
                  <a:pt x="266" y="161"/>
                  <a:pt x="266" y="161"/>
                  <a:pt x="266" y="161"/>
                </a:cubicBezTo>
                <a:cubicBezTo>
                  <a:pt x="266" y="162"/>
                  <a:pt x="266" y="162"/>
                  <a:pt x="266" y="162"/>
                </a:cubicBezTo>
                <a:close/>
                <a:moveTo>
                  <a:pt x="266" y="158"/>
                </a:moveTo>
                <a:cubicBezTo>
                  <a:pt x="266" y="158"/>
                  <a:pt x="266" y="158"/>
                  <a:pt x="266" y="158"/>
                </a:cubicBezTo>
                <a:cubicBezTo>
                  <a:pt x="266" y="158"/>
                  <a:pt x="266" y="158"/>
                  <a:pt x="266" y="158"/>
                </a:cubicBezTo>
                <a:cubicBezTo>
                  <a:pt x="266" y="157"/>
                  <a:pt x="266" y="157"/>
                  <a:pt x="266" y="156"/>
                </a:cubicBezTo>
                <a:cubicBezTo>
                  <a:pt x="267" y="156"/>
                  <a:pt x="267" y="156"/>
                  <a:pt x="267" y="156"/>
                </a:cubicBezTo>
                <a:cubicBezTo>
                  <a:pt x="267" y="157"/>
                  <a:pt x="267" y="157"/>
                  <a:pt x="267" y="157"/>
                </a:cubicBezTo>
                <a:cubicBezTo>
                  <a:pt x="267" y="158"/>
                  <a:pt x="267" y="158"/>
                  <a:pt x="266" y="158"/>
                </a:cubicBezTo>
                <a:close/>
                <a:moveTo>
                  <a:pt x="268" y="154"/>
                </a:moveTo>
                <a:cubicBezTo>
                  <a:pt x="268" y="154"/>
                  <a:pt x="268" y="154"/>
                  <a:pt x="268" y="154"/>
                </a:cubicBezTo>
                <a:cubicBezTo>
                  <a:pt x="268" y="154"/>
                  <a:pt x="268" y="154"/>
                  <a:pt x="268" y="154"/>
                </a:cubicBezTo>
                <a:cubicBezTo>
                  <a:pt x="268" y="154"/>
                  <a:pt x="268" y="154"/>
                  <a:pt x="268" y="154"/>
                </a:cubicBezTo>
                <a:cubicBezTo>
                  <a:pt x="268" y="154"/>
                  <a:pt x="268" y="154"/>
                  <a:pt x="268" y="154"/>
                </a:cubicBezTo>
                <a:close/>
                <a:moveTo>
                  <a:pt x="274" y="160"/>
                </a:moveTo>
                <a:cubicBezTo>
                  <a:pt x="274" y="160"/>
                  <a:pt x="274" y="160"/>
                  <a:pt x="274" y="160"/>
                </a:cubicBezTo>
                <a:cubicBezTo>
                  <a:pt x="274" y="161"/>
                  <a:pt x="274" y="160"/>
                  <a:pt x="274" y="160"/>
                </a:cubicBezTo>
                <a:close/>
                <a:moveTo>
                  <a:pt x="278" y="156"/>
                </a:moveTo>
                <a:cubicBezTo>
                  <a:pt x="279" y="156"/>
                  <a:pt x="279" y="156"/>
                  <a:pt x="279" y="156"/>
                </a:cubicBezTo>
                <a:cubicBezTo>
                  <a:pt x="279" y="156"/>
                  <a:pt x="279" y="156"/>
                  <a:pt x="279" y="156"/>
                </a:cubicBezTo>
                <a:cubicBezTo>
                  <a:pt x="278" y="156"/>
                  <a:pt x="278" y="156"/>
                  <a:pt x="278" y="156"/>
                </a:cubicBezTo>
                <a:cubicBezTo>
                  <a:pt x="278" y="156"/>
                  <a:pt x="278" y="156"/>
                  <a:pt x="278" y="156"/>
                </a:cubicBezTo>
                <a:cubicBezTo>
                  <a:pt x="278" y="156"/>
                  <a:pt x="278" y="156"/>
                  <a:pt x="278" y="156"/>
                </a:cubicBezTo>
                <a:close/>
                <a:moveTo>
                  <a:pt x="280" y="160"/>
                </a:moveTo>
                <a:cubicBezTo>
                  <a:pt x="279" y="160"/>
                  <a:pt x="279" y="160"/>
                  <a:pt x="279" y="159"/>
                </a:cubicBezTo>
                <a:cubicBezTo>
                  <a:pt x="278" y="159"/>
                  <a:pt x="278" y="158"/>
                  <a:pt x="278" y="158"/>
                </a:cubicBezTo>
                <a:cubicBezTo>
                  <a:pt x="278" y="158"/>
                  <a:pt x="278" y="158"/>
                  <a:pt x="278" y="158"/>
                </a:cubicBezTo>
                <a:cubicBezTo>
                  <a:pt x="280" y="158"/>
                  <a:pt x="279" y="159"/>
                  <a:pt x="280" y="158"/>
                </a:cubicBezTo>
                <a:cubicBezTo>
                  <a:pt x="280" y="159"/>
                  <a:pt x="281" y="159"/>
                  <a:pt x="281" y="160"/>
                </a:cubicBezTo>
                <a:cubicBezTo>
                  <a:pt x="280" y="160"/>
                  <a:pt x="280" y="160"/>
                  <a:pt x="280" y="160"/>
                </a:cubicBezTo>
                <a:close/>
                <a:moveTo>
                  <a:pt x="282" y="154"/>
                </a:moveTo>
                <a:cubicBezTo>
                  <a:pt x="282" y="154"/>
                  <a:pt x="282" y="154"/>
                  <a:pt x="282" y="154"/>
                </a:cubicBezTo>
                <a:cubicBezTo>
                  <a:pt x="282" y="154"/>
                  <a:pt x="282" y="154"/>
                  <a:pt x="282" y="154"/>
                </a:cubicBezTo>
                <a:close/>
                <a:moveTo>
                  <a:pt x="282" y="155"/>
                </a:moveTo>
                <a:cubicBezTo>
                  <a:pt x="282" y="155"/>
                  <a:pt x="282" y="155"/>
                  <a:pt x="282" y="155"/>
                </a:cubicBezTo>
                <a:cubicBezTo>
                  <a:pt x="282" y="155"/>
                  <a:pt x="282" y="155"/>
                  <a:pt x="282" y="155"/>
                </a:cubicBezTo>
                <a:close/>
                <a:moveTo>
                  <a:pt x="285" y="157"/>
                </a:moveTo>
                <a:cubicBezTo>
                  <a:pt x="285" y="157"/>
                  <a:pt x="285" y="157"/>
                  <a:pt x="285" y="157"/>
                </a:cubicBezTo>
                <a:cubicBezTo>
                  <a:pt x="285" y="157"/>
                  <a:pt x="285" y="157"/>
                  <a:pt x="285" y="157"/>
                </a:cubicBezTo>
                <a:cubicBezTo>
                  <a:pt x="285" y="157"/>
                  <a:pt x="285" y="157"/>
                  <a:pt x="285" y="157"/>
                </a:cubicBezTo>
                <a:cubicBezTo>
                  <a:pt x="284" y="157"/>
                  <a:pt x="284" y="157"/>
                  <a:pt x="284" y="157"/>
                </a:cubicBezTo>
                <a:cubicBezTo>
                  <a:pt x="284" y="157"/>
                  <a:pt x="284" y="156"/>
                  <a:pt x="284" y="156"/>
                </a:cubicBezTo>
                <a:cubicBezTo>
                  <a:pt x="285" y="156"/>
                  <a:pt x="285" y="156"/>
                  <a:pt x="285" y="156"/>
                </a:cubicBezTo>
                <a:cubicBezTo>
                  <a:pt x="285" y="157"/>
                  <a:pt x="285" y="157"/>
                  <a:pt x="285" y="157"/>
                </a:cubicBezTo>
                <a:close/>
                <a:moveTo>
                  <a:pt x="286" y="155"/>
                </a:moveTo>
                <a:cubicBezTo>
                  <a:pt x="285" y="155"/>
                  <a:pt x="285" y="155"/>
                  <a:pt x="284" y="155"/>
                </a:cubicBezTo>
                <a:cubicBezTo>
                  <a:pt x="284" y="154"/>
                  <a:pt x="284" y="153"/>
                  <a:pt x="284" y="152"/>
                </a:cubicBezTo>
                <a:cubicBezTo>
                  <a:pt x="285" y="153"/>
                  <a:pt x="285" y="153"/>
                  <a:pt x="286" y="152"/>
                </a:cubicBezTo>
                <a:cubicBezTo>
                  <a:pt x="286" y="153"/>
                  <a:pt x="286" y="153"/>
                  <a:pt x="287" y="153"/>
                </a:cubicBezTo>
                <a:cubicBezTo>
                  <a:pt x="287" y="154"/>
                  <a:pt x="286" y="155"/>
                  <a:pt x="286" y="155"/>
                </a:cubicBezTo>
                <a:close/>
                <a:moveTo>
                  <a:pt x="294" y="169"/>
                </a:moveTo>
                <a:cubicBezTo>
                  <a:pt x="293" y="168"/>
                  <a:pt x="293" y="167"/>
                  <a:pt x="294" y="166"/>
                </a:cubicBezTo>
                <a:cubicBezTo>
                  <a:pt x="294" y="167"/>
                  <a:pt x="295" y="167"/>
                  <a:pt x="295" y="167"/>
                </a:cubicBezTo>
                <a:cubicBezTo>
                  <a:pt x="295" y="167"/>
                  <a:pt x="295" y="168"/>
                  <a:pt x="295" y="168"/>
                </a:cubicBezTo>
                <a:cubicBezTo>
                  <a:pt x="295" y="168"/>
                  <a:pt x="294" y="168"/>
                  <a:pt x="294" y="169"/>
                </a:cubicBezTo>
                <a:close/>
                <a:moveTo>
                  <a:pt x="294" y="163"/>
                </a:moveTo>
                <a:cubicBezTo>
                  <a:pt x="294" y="163"/>
                  <a:pt x="293" y="163"/>
                  <a:pt x="293" y="163"/>
                </a:cubicBezTo>
                <a:cubicBezTo>
                  <a:pt x="292" y="163"/>
                  <a:pt x="292" y="163"/>
                  <a:pt x="291" y="162"/>
                </a:cubicBezTo>
                <a:cubicBezTo>
                  <a:pt x="291" y="162"/>
                  <a:pt x="291" y="162"/>
                  <a:pt x="291" y="162"/>
                </a:cubicBezTo>
                <a:cubicBezTo>
                  <a:pt x="292" y="162"/>
                  <a:pt x="294" y="162"/>
                  <a:pt x="294" y="162"/>
                </a:cubicBezTo>
                <a:cubicBezTo>
                  <a:pt x="295" y="162"/>
                  <a:pt x="295" y="162"/>
                  <a:pt x="295" y="161"/>
                </a:cubicBezTo>
                <a:cubicBezTo>
                  <a:pt x="296" y="161"/>
                  <a:pt x="295" y="161"/>
                  <a:pt x="296" y="161"/>
                </a:cubicBezTo>
                <a:cubicBezTo>
                  <a:pt x="296" y="162"/>
                  <a:pt x="295" y="162"/>
                  <a:pt x="294" y="163"/>
                </a:cubicBezTo>
                <a:close/>
                <a:moveTo>
                  <a:pt x="298" y="169"/>
                </a:moveTo>
                <a:cubicBezTo>
                  <a:pt x="297" y="169"/>
                  <a:pt x="297" y="168"/>
                  <a:pt x="296" y="168"/>
                </a:cubicBezTo>
                <a:cubicBezTo>
                  <a:pt x="296" y="167"/>
                  <a:pt x="296" y="167"/>
                  <a:pt x="296" y="167"/>
                </a:cubicBezTo>
                <a:cubicBezTo>
                  <a:pt x="296" y="167"/>
                  <a:pt x="296" y="167"/>
                  <a:pt x="297" y="167"/>
                </a:cubicBezTo>
                <a:cubicBezTo>
                  <a:pt x="297" y="167"/>
                  <a:pt x="297" y="168"/>
                  <a:pt x="298" y="168"/>
                </a:cubicBezTo>
                <a:cubicBezTo>
                  <a:pt x="298" y="168"/>
                  <a:pt x="298" y="169"/>
                  <a:pt x="298" y="169"/>
                </a:cubicBezTo>
                <a:close/>
                <a:moveTo>
                  <a:pt x="299" y="159"/>
                </a:moveTo>
                <a:cubicBezTo>
                  <a:pt x="299" y="159"/>
                  <a:pt x="299" y="159"/>
                  <a:pt x="299" y="159"/>
                </a:cubicBezTo>
                <a:cubicBezTo>
                  <a:pt x="298" y="159"/>
                  <a:pt x="298" y="158"/>
                  <a:pt x="298" y="158"/>
                </a:cubicBezTo>
                <a:cubicBezTo>
                  <a:pt x="298" y="158"/>
                  <a:pt x="298" y="158"/>
                  <a:pt x="298" y="157"/>
                </a:cubicBezTo>
                <a:cubicBezTo>
                  <a:pt x="298" y="157"/>
                  <a:pt x="298" y="157"/>
                  <a:pt x="298" y="157"/>
                </a:cubicBezTo>
                <a:cubicBezTo>
                  <a:pt x="298" y="158"/>
                  <a:pt x="298" y="158"/>
                  <a:pt x="299" y="158"/>
                </a:cubicBezTo>
                <a:cubicBezTo>
                  <a:pt x="299" y="159"/>
                  <a:pt x="299" y="159"/>
                  <a:pt x="299" y="159"/>
                </a:cubicBezTo>
                <a:close/>
                <a:moveTo>
                  <a:pt x="338" y="164"/>
                </a:moveTo>
                <a:cubicBezTo>
                  <a:pt x="338" y="164"/>
                  <a:pt x="338" y="164"/>
                  <a:pt x="338" y="164"/>
                </a:cubicBezTo>
                <a:cubicBezTo>
                  <a:pt x="338" y="165"/>
                  <a:pt x="338" y="165"/>
                  <a:pt x="338" y="165"/>
                </a:cubicBezTo>
                <a:cubicBezTo>
                  <a:pt x="338" y="165"/>
                  <a:pt x="338" y="165"/>
                  <a:pt x="338" y="164"/>
                </a:cubicBezTo>
                <a:close/>
                <a:moveTo>
                  <a:pt x="337" y="158"/>
                </a:moveTo>
                <a:cubicBezTo>
                  <a:pt x="337" y="158"/>
                  <a:pt x="337" y="158"/>
                  <a:pt x="337" y="158"/>
                </a:cubicBezTo>
                <a:cubicBezTo>
                  <a:pt x="337" y="158"/>
                  <a:pt x="337" y="158"/>
                  <a:pt x="337" y="158"/>
                </a:cubicBezTo>
                <a:close/>
                <a:moveTo>
                  <a:pt x="331" y="155"/>
                </a:moveTo>
                <a:cubicBezTo>
                  <a:pt x="332" y="155"/>
                  <a:pt x="332" y="156"/>
                  <a:pt x="333" y="156"/>
                </a:cubicBezTo>
                <a:cubicBezTo>
                  <a:pt x="333" y="156"/>
                  <a:pt x="333" y="156"/>
                  <a:pt x="333" y="156"/>
                </a:cubicBezTo>
                <a:cubicBezTo>
                  <a:pt x="333" y="156"/>
                  <a:pt x="333" y="156"/>
                  <a:pt x="333" y="157"/>
                </a:cubicBezTo>
                <a:cubicBezTo>
                  <a:pt x="332" y="157"/>
                  <a:pt x="332" y="157"/>
                  <a:pt x="331" y="157"/>
                </a:cubicBezTo>
                <a:cubicBezTo>
                  <a:pt x="331" y="156"/>
                  <a:pt x="331" y="156"/>
                  <a:pt x="331" y="156"/>
                </a:cubicBezTo>
                <a:cubicBezTo>
                  <a:pt x="331" y="155"/>
                  <a:pt x="331" y="156"/>
                  <a:pt x="331" y="155"/>
                </a:cubicBezTo>
                <a:close/>
                <a:moveTo>
                  <a:pt x="325" y="155"/>
                </a:moveTo>
                <a:cubicBezTo>
                  <a:pt x="325" y="156"/>
                  <a:pt x="325" y="156"/>
                  <a:pt x="325" y="156"/>
                </a:cubicBezTo>
                <a:cubicBezTo>
                  <a:pt x="325" y="156"/>
                  <a:pt x="325" y="156"/>
                  <a:pt x="325" y="155"/>
                </a:cubicBezTo>
                <a:close/>
                <a:moveTo>
                  <a:pt x="307" y="160"/>
                </a:moveTo>
                <a:cubicBezTo>
                  <a:pt x="307" y="160"/>
                  <a:pt x="307" y="160"/>
                  <a:pt x="307" y="160"/>
                </a:cubicBezTo>
                <a:cubicBezTo>
                  <a:pt x="306" y="160"/>
                  <a:pt x="306" y="159"/>
                  <a:pt x="306" y="159"/>
                </a:cubicBezTo>
                <a:cubicBezTo>
                  <a:pt x="307" y="159"/>
                  <a:pt x="307" y="159"/>
                  <a:pt x="307" y="160"/>
                </a:cubicBezTo>
                <a:close/>
                <a:moveTo>
                  <a:pt x="303" y="155"/>
                </a:moveTo>
                <a:cubicBezTo>
                  <a:pt x="303" y="155"/>
                  <a:pt x="303" y="155"/>
                  <a:pt x="303" y="155"/>
                </a:cubicBezTo>
                <a:cubicBezTo>
                  <a:pt x="303" y="155"/>
                  <a:pt x="303" y="155"/>
                  <a:pt x="303" y="155"/>
                </a:cubicBezTo>
                <a:cubicBezTo>
                  <a:pt x="303" y="155"/>
                  <a:pt x="303" y="155"/>
                  <a:pt x="303" y="155"/>
                </a:cubicBezTo>
                <a:cubicBezTo>
                  <a:pt x="303" y="155"/>
                  <a:pt x="303" y="155"/>
                  <a:pt x="303" y="155"/>
                </a:cubicBezTo>
                <a:close/>
                <a:moveTo>
                  <a:pt x="302" y="188"/>
                </a:moveTo>
                <a:cubicBezTo>
                  <a:pt x="302" y="188"/>
                  <a:pt x="302" y="188"/>
                  <a:pt x="302" y="188"/>
                </a:cubicBezTo>
                <a:cubicBezTo>
                  <a:pt x="302" y="188"/>
                  <a:pt x="302" y="188"/>
                  <a:pt x="302" y="188"/>
                </a:cubicBezTo>
                <a:close/>
                <a:moveTo>
                  <a:pt x="302" y="188"/>
                </a:moveTo>
                <a:cubicBezTo>
                  <a:pt x="302" y="188"/>
                  <a:pt x="302" y="188"/>
                  <a:pt x="302" y="188"/>
                </a:cubicBezTo>
                <a:cubicBezTo>
                  <a:pt x="302" y="188"/>
                  <a:pt x="302" y="188"/>
                  <a:pt x="302" y="188"/>
                </a:cubicBezTo>
                <a:close/>
                <a:moveTo>
                  <a:pt x="302" y="171"/>
                </a:moveTo>
                <a:cubicBezTo>
                  <a:pt x="302" y="171"/>
                  <a:pt x="301" y="171"/>
                  <a:pt x="301" y="171"/>
                </a:cubicBezTo>
                <a:cubicBezTo>
                  <a:pt x="301" y="171"/>
                  <a:pt x="301" y="171"/>
                  <a:pt x="301" y="171"/>
                </a:cubicBezTo>
                <a:cubicBezTo>
                  <a:pt x="301" y="170"/>
                  <a:pt x="301" y="170"/>
                  <a:pt x="301" y="170"/>
                </a:cubicBezTo>
                <a:cubicBezTo>
                  <a:pt x="301" y="170"/>
                  <a:pt x="301" y="170"/>
                  <a:pt x="301" y="170"/>
                </a:cubicBezTo>
                <a:cubicBezTo>
                  <a:pt x="301" y="170"/>
                  <a:pt x="301" y="170"/>
                  <a:pt x="301" y="170"/>
                </a:cubicBezTo>
                <a:cubicBezTo>
                  <a:pt x="301" y="169"/>
                  <a:pt x="301" y="169"/>
                  <a:pt x="301" y="169"/>
                </a:cubicBezTo>
                <a:cubicBezTo>
                  <a:pt x="301" y="169"/>
                  <a:pt x="302" y="169"/>
                  <a:pt x="302" y="169"/>
                </a:cubicBezTo>
                <a:cubicBezTo>
                  <a:pt x="302" y="169"/>
                  <a:pt x="303" y="169"/>
                  <a:pt x="303" y="170"/>
                </a:cubicBezTo>
                <a:cubicBezTo>
                  <a:pt x="303" y="170"/>
                  <a:pt x="303" y="170"/>
                  <a:pt x="303" y="170"/>
                </a:cubicBezTo>
                <a:cubicBezTo>
                  <a:pt x="302" y="170"/>
                  <a:pt x="302" y="170"/>
                  <a:pt x="302" y="171"/>
                </a:cubicBezTo>
                <a:close/>
                <a:moveTo>
                  <a:pt x="313" y="186"/>
                </a:moveTo>
                <a:cubicBezTo>
                  <a:pt x="313" y="187"/>
                  <a:pt x="313" y="186"/>
                  <a:pt x="313" y="187"/>
                </a:cubicBezTo>
                <a:cubicBezTo>
                  <a:pt x="313" y="186"/>
                  <a:pt x="313" y="186"/>
                  <a:pt x="312" y="186"/>
                </a:cubicBezTo>
                <a:cubicBezTo>
                  <a:pt x="312" y="186"/>
                  <a:pt x="312" y="186"/>
                  <a:pt x="313" y="185"/>
                </a:cubicBezTo>
                <a:cubicBezTo>
                  <a:pt x="313" y="186"/>
                  <a:pt x="313" y="186"/>
                  <a:pt x="313" y="186"/>
                </a:cubicBezTo>
                <a:cubicBezTo>
                  <a:pt x="313" y="186"/>
                  <a:pt x="313" y="186"/>
                  <a:pt x="313" y="186"/>
                </a:cubicBezTo>
                <a:close/>
                <a:moveTo>
                  <a:pt x="312" y="164"/>
                </a:moveTo>
                <a:cubicBezTo>
                  <a:pt x="312" y="163"/>
                  <a:pt x="312" y="163"/>
                  <a:pt x="312" y="163"/>
                </a:cubicBezTo>
                <a:cubicBezTo>
                  <a:pt x="312" y="163"/>
                  <a:pt x="312" y="163"/>
                  <a:pt x="312" y="163"/>
                </a:cubicBezTo>
                <a:cubicBezTo>
                  <a:pt x="312" y="163"/>
                  <a:pt x="312" y="163"/>
                  <a:pt x="312" y="163"/>
                </a:cubicBezTo>
                <a:cubicBezTo>
                  <a:pt x="313" y="163"/>
                  <a:pt x="313" y="163"/>
                  <a:pt x="313" y="163"/>
                </a:cubicBezTo>
                <a:cubicBezTo>
                  <a:pt x="313" y="164"/>
                  <a:pt x="313" y="164"/>
                  <a:pt x="313" y="164"/>
                </a:cubicBezTo>
                <a:cubicBezTo>
                  <a:pt x="313" y="164"/>
                  <a:pt x="313" y="164"/>
                  <a:pt x="313" y="164"/>
                </a:cubicBezTo>
                <a:cubicBezTo>
                  <a:pt x="312" y="164"/>
                  <a:pt x="312" y="164"/>
                  <a:pt x="312" y="164"/>
                </a:cubicBezTo>
                <a:close/>
                <a:moveTo>
                  <a:pt x="320" y="185"/>
                </a:moveTo>
                <a:cubicBezTo>
                  <a:pt x="320" y="185"/>
                  <a:pt x="320" y="185"/>
                  <a:pt x="320" y="185"/>
                </a:cubicBezTo>
                <a:cubicBezTo>
                  <a:pt x="320" y="185"/>
                  <a:pt x="320" y="185"/>
                  <a:pt x="320" y="185"/>
                </a:cubicBezTo>
                <a:cubicBezTo>
                  <a:pt x="320" y="185"/>
                  <a:pt x="320" y="185"/>
                  <a:pt x="320" y="185"/>
                </a:cubicBezTo>
                <a:cubicBezTo>
                  <a:pt x="320" y="185"/>
                  <a:pt x="320" y="185"/>
                  <a:pt x="320" y="185"/>
                </a:cubicBezTo>
                <a:cubicBezTo>
                  <a:pt x="320" y="185"/>
                  <a:pt x="320" y="185"/>
                  <a:pt x="320" y="185"/>
                </a:cubicBezTo>
                <a:cubicBezTo>
                  <a:pt x="321" y="185"/>
                  <a:pt x="321" y="185"/>
                  <a:pt x="321" y="185"/>
                </a:cubicBezTo>
                <a:cubicBezTo>
                  <a:pt x="320" y="185"/>
                  <a:pt x="320" y="185"/>
                  <a:pt x="320" y="185"/>
                </a:cubicBezTo>
                <a:close/>
                <a:moveTo>
                  <a:pt x="321" y="172"/>
                </a:moveTo>
                <a:cubicBezTo>
                  <a:pt x="321" y="172"/>
                  <a:pt x="321" y="172"/>
                  <a:pt x="320" y="172"/>
                </a:cubicBezTo>
                <a:cubicBezTo>
                  <a:pt x="320" y="172"/>
                  <a:pt x="320" y="172"/>
                  <a:pt x="320" y="172"/>
                </a:cubicBezTo>
                <a:cubicBezTo>
                  <a:pt x="320" y="172"/>
                  <a:pt x="320" y="172"/>
                  <a:pt x="320" y="172"/>
                </a:cubicBezTo>
                <a:cubicBezTo>
                  <a:pt x="321" y="172"/>
                  <a:pt x="321" y="171"/>
                  <a:pt x="321" y="172"/>
                </a:cubicBezTo>
                <a:cubicBezTo>
                  <a:pt x="321" y="172"/>
                  <a:pt x="321" y="172"/>
                  <a:pt x="321" y="172"/>
                </a:cubicBezTo>
                <a:cubicBezTo>
                  <a:pt x="321" y="172"/>
                  <a:pt x="321" y="172"/>
                  <a:pt x="321" y="172"/>
                </a:cubicBezTo>
                <a:close/>
                <a:moveTo>
                  <a:pt x="326" y="172"/>
                </a:moveTo>
                <a:cubicBezTo>
                  <a:pt x="326" y="171"/>
                  <a:pt x="326" y="171"/>
                  <a:pt x="326" y="171"/>
                </a:cubicBezTo>
                <a:cubicBezTo>
                  <a:pt x="327" y="171"/>
                  <a:pt x="326" y="171"/>
                  <a:pt x="327" y="171"/>
                </a:cubicBezTo>
                <a:cubicBezTo>
                  <a:pt x="327" y="171"/>
                  <a:pt x="327" y="171"/>
                  <a:pt x="327" y="172"/>
                </a:cubicBezTo>
                <a:lnTo>
                  <a:pt x="326" y="172"/>
                </a:lnTo>
                <a:close/>
                <a:moveTo>
                  <a:pt x="330" y="174"/>
                </a:moveTo>
                <a:cubicBezTo>
                  <a:pt x="330" y="175"/>
                  <a:pt x="330" y="175"/>
                  <a:pt x="330" y="175"/>
                </a:cubicBezTo>
                <a:cubicBezTo>
                  <a:pt x="330" y="175"/>
                  <a:pt x="330" y="175"/>
                  <a:pt x="330" y="175"/>
                </a:cubicBezTo>
                <a:cubicBezTo>
                  <a:pt x="329" y="175"/>
                  <a:pt x="329" y="175"/>
                  <a:pt x="329" y="175"/>
                </a:cubicBezTo>
                <a:cubicBezTo>
                  <a:pt x="329" y="175"/>
                  <a:pt x="328" y="174"/>
                  <a:pt x="328" y="174"/>
                </a:cubicBezTo>
                <a:cubicBezTo>
                  <a:pt x="328" y="173"/>
                  <a:pt x="328" y="173"/>
                  <a:pt x="327" y="173"/>
                </a:cubicBezTo>
                <a:cubicBezTo>
                  <a:pt x="327" y="172"/>
                  <a:pt x="327" y="172"/>
                  <a:pt x="328" y="172"/>
                </a:cubicBezTo>
                <a:cubicBezTo>
                  <a:pt x="329" y="172"/>
                  <a:pt x="330" y="173"/>
                  <a:pt x="330" y="173"/>
                </a:cubicBezTo>
                <a:cubicBezTo>
                  <a:pt x="330" y="173"/>
                  <a:pt x="330" y="174"/>
                  <a:pt x="330" y="174"/>
                </a:cubicBezTo>
                <a:close/>
                <a:moveTo>
                  <a:pt x="332" y="192"/>
                </a:moveTo>
                <a:cubicBezTo>
                  <a:pt x="331" y="192"/>
                  <a:pt x="331" y="192"/>
                  <a:pt x="331" y="192"/>
                </a:cubicBezTo>
                <a:cubicBezTo>
                  <a:pt x="331" y="192"/>
                  <a:pt x="331" y="192"/>
                  <a:pt x="332" y="192"/>
                </a:cubicBezTo>
                <a:cubicBezTo>
                  <a:pt x="332" y="192"/>
                  <a:pt x="332" y="192"/>
                  <a:pt x="332" y="192"/>
                </a:cubicBezTo>
                <a:cubicBezTo>
                  <a:pt x="332" y="192"/>
                  <a:pt x="332" y="192"/>
                  <a:pt x="332" y="192"/>
                </a:cubicBezTo>
                <a:close/>
                <a:moveTo>
                  <a:pt x="337" y="178"/>
                </a:moveTo>
                <a:cubicBezTo>
                  <a:pt x="337" y="178"/>
                  <a:pt x="334" y="176"/>
                  <a:pt x="334" y="176"/>
                </a:cubicBezTo>
                <a:cubicBezTo>
                  <a:pt x="334" y="176"/>
                  <a:pt x="334" y="176"/>
                  <a:pt x="334" y="175"/>
                </a:cubicBezTo>
                <a:cubicBezTo>
                  <a:pt x="334" y="175"/>
                  <a:pt x="334" y="175"/>
                  <a:pt x="335" y="175"/>
                </a:cubicBezTo>
                <a:cubicBezTo>
                  <a:pt x="335" y="175"/>
                  <a:pt x="335" y="175"/>
                  <a:pt x="335" y="175"/>
                </a:cubicBezTo>
                <a:cubicBezTo>
                  <a:pt x="336" y="176"/>
                  <a:pt x="337" y="176"/>
                  <a:pt x="337" y="177"/>
                </a:cubicBezTo>
                <a:cubicBezTo>
                  <a:pt x="337" y="177"/>
                  <a:pt x="337" y="178"/>
                  <a:pt x="337" y="178"/>
                </a:cubicBezTo>
                <a:close/>
                <a:moveTo>
                  <a:pt x="336" y="174"/>
                </a:moveTo>
                <a:cubicBezTo>
                  <a:pt x="336" y="174"/>
                  <a:pt x="336" y="174"/>
                  <a:pt x="336" y="174"/>
                </a:cubicBezTo>
                <a:cubicBezTo>
                  <a:pt x="336" y="174"/>
                  <a:pt x="336" y="174"/>
                  <a:pt x="336" y="174"/>
                </a:cubicBezTo>
                <a:cubicBezTo>
                  <a:pt x="336" y="174"/>
                  <a:pt x="336" y="174"/>
                  <a:pt x="336" y="174"/>
                </a:cubicBezTo>
                <a:close/>
                <a:moveTo>
                  <a:pt x="339" y="177"/>
                </a:moveTo>
                <a:cubicBezTo>
                  <a:pt x="339" y="177"/>
                  <a:pt x="339" y="177"/>
                  <a:pt x="339" y="177"/>
                </a:cubicBezTo>
                <a:cubicBezTo>
                  <a:pt x="339" y="177"/>
                  <a:pt x="339" y="177"/>
                  <a:pt x="339" y="177"/>
                </a:cubicBezTo>
                <a:close/>
                <a:moveTo>
                  <a:pt x="342" y="169"/>
                </a:moveTo>
                <a:cubicBezTo>
                  <a:pt x="341" y="169"/>
                  <a:pt x="341" y="168"/>
                  <a:pt x="340" y="168"/>
                </a:cubicBezTo>
                <a:cubicBezTo>
                  <a:pt x="340" y="168"/>
                  <a:pt x="339" y="168"/>
                  <a:pt x="339" y="168"/>
                </a:cubicBezTo>
                <a:cubicBezTo>
                  <a:pt x="338" y="168"/>
                  <a:pt x="337" y="168"/>
                  <a:pt x="336" y="168"/>
                </a:cubicBezTo>
                <a:cubicBezTo>
                  <a:pt x="336" y="168"/>
                  <a:pt x="336" y="168"/>
                  <a:pt x="336" y="168"/>
                </a:cubicBezTo>
                <a:cubicBezTo>
                  <a:pt x="334" y="168"/>
                  <a:pt x="332" y="167"/>
                  <a:pt x="330" y="167"/>
                </a:cubicBezTo>
                <a:cubicBezTo>
                  <a:pt x="330" y="166"/>
                  <a:pt x="330" y="166"/>
                  <a:pt x="330" y="166"/>
                </a:cubicBezTo>
                <a:cubicBezTo>
                  <a:pt x="330" y="166"/>
                  <a:pt x="330" y="166"/>
                  <a:pt x="330" y="166"/>
                </a:cubicBezTo>
                <a:cubicBezTo>
                  <a:pt x="329" y="166"/>
                  <a:pt x="329" y="166"/>
                  <a:pt x="328" y="166"/>
                </a:cubicBezTo>
                <a:cubicBezTo>
                  <a:pt x="327" y="166"/>
                  <a:pt x="328" y="166"/>
                  <a:pt x="327" y="165"/>
                </a:cubicBezTo>
                <a:cubicBezTo>
                  <a:pt x="327" y="165"/>
                  <a:pt x="326" y="165"/>
                  <a:pt x="326" y="165"/>
                </a:cubicBezTo>
                <a:cubicBezTo>
                  <a:pt x="326" y="165"/>
                  <a:pt x="326" y="165"/>
                  <a:pt x="326" y="165"/>
                </a:cubicBezTo>
                <a:cubicBezTo>
                  <a:pt x="326" y="165"/>
                  <a:pt x="326" y="165"/>
                  <a:pt x="326" y="165"/>
                </a:cubicBezTo>
                <a:cubicBezTo>
                  <a:pt x="326" y="165"/>
                  <a:pt x="326" y="165"/>
                  <a:pt x="326" y="165"/>
                </a:cubicBezTo>
                <a:cubicBezTo>
                  <a:pt x="326" y="165"/>
                  <a:pt x="325" y="165"/>
                  <a:pt x="324" y="164"/>
                </a:cubicBezTo>
                <a:cubicBezTo>
                  <a:pt x="324" y="165"/>
                  <a:pt x="324" y="165"/>
                  <a:pt x="324" y="165"/>
                </a:cubicBezTo>
                <a:cubicBezTo>
                  <a:pt x="324" y="165"/>
                  <a:pt x="324" y="165"/>
                  <a:pt x="324" y="165"/>
                </a:cubicBezTo>
                <a:cubicBezTo>
                  <a:pt x="324" y="165"/>
                  <a:pt x="324" y="165"/>
                  <a:pt x="325" y="165"/>
                </a:cubicBezTo>
                <a:cubicBezTo>
                  <a:pt x="325" y="165"/>
                  <a:pt x="325" y="165"/>
                  <a:pt x="324" y="165"/>
                </a:cubicBezTo>
                <a:cubicBezTo>
                  <a:pt x="323" y="166"/>
                  <a:pt x="322" y="164"/>
                  <a:pt x="320" y="165"/>
                </a:cubicBezTo>
                <a:cubicBezTo>
                  <a:pt x="320" y="165"/>
                  <a:pt x="320" y="164"/>
                  <a:pt x="320" y="163"/>
                </a:cubicBezTo>
                <a:cubicBezTo>
                  <a:pt x="319" y="163"/>
                  <a:pt x="318" y="164"/>
                  <a:pt x="318" y="163"/>
                </a:cubicBezTo>
                <a:cubicBezTo>
                  <a:pt x="318" y="163"/>
                  <a:pt x="318" y="163"/>
                  <a:pt x="317" y="163"/>
                </a:cubicBezTo>
                <a:cubicBezTo>
                  <a:pt x="317" y="163"/>
                  <a:pt x="317" y="163"/>
                  <a:pt x="317" y="162"/>
                </a:cubicBezTo>
                <a:cubicBezTo>
                  <a:pt x="316" y="163"/>
                  <a:pt x="316" y="163"/>
                  <a:pt x="316" y="164"/>
                </a:cubicBezTo>
                <a:cubicBezTo>
                  <a:pt x="315" y="164"/>
                  <a:pt x="315" y="164"/>
                  <a:pt x="315" y="164"/>
                </a:cubicBezTo>
                <a:cubicBezTo>
                  <a:pt x="315" y="164"/>
                  <a:pt x="315" y="164"/>
                  <a:pt x="315" y="164"/>
                </a:cubicBezTo>
                <a:cubicBezTo>
                  <a:pt x="315" y="163"/>
                  <a:pt x="315" y="163"/>
                  <a:pt x="315" y="163"/>
                </a:cubicBezTo>
                <a:cubicBezTo>
                  <a:pt x="315" y="163"/>
                  <a:pt x="315" y="163"/>
                  <a:pt x="314" y="163"/>
                </a:cubicBezTo>
                <a:cubicBezTo>
                  <a:pt x="314" y="162"/>
                  <a:pt x="313" y="162"/>
                  <a:pt x="313" y="162"/>
                </a:cubicBezTo>
                <a:cubicBezTo>
                  <a:pt x="312" y="161"/>
                  <a:pt x="310" y="162"/>
                  <a:pt x="310" y="162"/>
                </a:cubicBezTo>
                <a:cubicBezTo>
                  <a:pt x="310" y="162"/>
                  <a:pt x="309" y="162"/>
                  <a:pt x="309" y="161"/>
                </a:cubicBezTo>
                <a:cubicBezTo>
                  <a:pt x="309" y="161"/>
                  <a:pt x="309" y="161"/>
                  <a:pt x="308" y="161"/>
                </a:cubicBezTo>
                <a:cubicBezTo>
                  <a:pt x="308" y="161"/>
                  <a:pt x="307" y="161"/>
                  <a:pt x="307" y="161"/>
                </a:cubicBezTo>
                <a:cubicBezTo>
                  <a:pt x="307" y="162"/>
                  <a:pt x="307" y="161"/>
                  <a:pt x="307" y="162"/>
                </a:cubicBezTo>
                <a:cubicBezTo>
                  <a:pt x="307" y="162"/>
                  <a:pt x="307" y="162"/>
                  <a:pt x="306" y="162"/>
                </a:cubicBezTo>
                <a:cubicBezTo>
                  <a:pt x="306" y="161"/>
                  <a:pt x="306" y="161"/>
                  <a:pt x="306" y="161"/>
                </a:cubicBezTo>
                <a:cubicBezTo>
                  <a:pt x="306" y="161"/>
                  <a:pt x="305" y="161"/>
                  <a:pt x="305" y="161"/>
                </a:cubicBezTo>
                <a:cubicBezTo>
                  <a:pt x="305" y="161"/>
                  <a:pt x="305" y="161"/>
                  <a:pt x="305" y="161"/>
                </a:cubicBezTo>
                <a:cubicBezTo>
                  <a:pt x="304" y="162"/>
                  <a:pt x="304" y="162"/>
                  <a:pt x="304" y="162"/>
                </a:cubicBezTo>
                <a:cubicBezTo>
                  <a:pt x="303" y="162"/>
                  <a:pt x="303" y="162"/>
                  <a:pt x="302" y="162"/>
                </a:cubicBezTo>
                <a:cubicBezTo>
                  <a:pt x="302" y="161"/>
                  <a:pt x="302" y="161"/>
                  <a:pt x="302" y="161"/>
                </a:cubicBezTo>
                <a:cubicBezTo>
                  <a:pt x="302" y="160"/>
                  <a:pt x="302" y="160"/>
                  <a:pt x="302" y="160"/>
                </a:cubicBezTo>
                <a:cubicBezTo>
                  <a:pt x="302" y="160"/>
                  <a:pt x="303" y="161"/>
                  <a:pt x="304" y="160"/>
                </a:cubicBezTo>
                <a:cubicBezTo>
                  <a:pt x="304" y="160"/>
                  <a:pt x="305" y="160"/>
                  <a:pt x="306" y="160"/>
                </a:cubicBezTo>
                <a:cubicBezTo>
                  <a:pt x="306" y="160"/>
                  <a:pt x="307" y="160"/>
                  <a:pt x="307" y="160"/>
                </a:cubicBezTo>
                <a:cubicBezTo>
                  <a:pt x="308" y="160"/>
                  <a:pt x="309" y="159"/>
                  <a:pt x="309" y="159"/>
                </a:cubicBezTo>
                <a:cubicBezTo>
                  <a:pt x="309" y="159"/>
                  <a:pt x="309" y="159"/>
                  <a:pt x="310" y="159"/>
                </a:cubicBezTo>
                <a:cubicBezTo>
                  <a:pt x="310" y="159"/>
                  <a:pt x="310" y="159"/>
                  <a:pt x="310" y="159"/>
                </a:cubicBezTo>
                <a:cubicBezTo>
                  <a:pt x="311" y="159"/>
                  <a:pt x="311" y="160"/>
                  <a:pt x="312" y="159"/>
                </a:cubicBezTo>
                <a:cubicBezTo>
                  <a:pt x="312" y="159"/>
                  <a:pt x="312" y="160"/>
                  <a:pt x="312" y="160"/>
                </a:cubicBezTo>
                <a:cubicBezTo>
                  <a:pt x="313" y="160"/>
                  <a:pt x="313" y="160"/>
                  <a:pt x="313" y="159"/>
                </a:cubicBezTo>
                <a:cubicBezTo>
                  <a:pt x="314" y="159"/>
                  <a:pt x="314" y="160"/>
                  <a:pt x="314" y="160"/>
                </a:cubicBezTo>
                <a:cubicBezTo>
                  <a:pt x="315" y="161"/>
                  <a:pt x="319" y="161"/>
                  <a:pt x="319" y="161"/>
                </a:cubicBezTo>
                <a:cubicBezTo>
                  <a:pt x="319" y="161"/>
                  <a:pt x="319" y="161"/>
                  <a:pt x="319" y="160"/>
                </a:cubicBezTo>
                <a:cubicBezTo>
                  <a:pt x="320" y="160"/>
                  <a:pt x="320" y="160"/>
                  <a:pt x="320" y="160"/>
                </a:cubicBezTo>
                <a:cubicBezTo>
                  <a:pt x="319" y="159"/>
                  <a:pt x="318" y="159"/>
                  <a:pt x="317" y="159"/>
                </a:cubicBezTo>
                <a:cubicBezTo>
                  <a:pt x="317" y="158"/>
                  <a:pt x="317" y="159"/>
                  <a:pt x="317" y="158"/>
                </a:cubicBezTo>
                <a:cubicBezTo>
                  <a:pt x="318" y="158"/>
                  <a:pt x="318" y="158"/>
                  <a:pt x="319" y="158"/>
                </a:cubicBezTo>
                <a:cubicBezTo>
                  <a:pt x="320" y="157"/>
                  <a:pt x="322" y="159"/>
                  <a:pt x="323" y="159"/>
                </a:cubicBezTo>
                <a:cubicBezTo>
                  <a:pt x="323" y="160"/>
                  <a:pt x="324" y="159"/>
                  <a:pt x="325" y="159"/>
                </a:cubicBezTo>
                <a:cubicBezTo>
                  <a:pt x="325" y="159"/>
                  <a:pt x="325" y="160"/>
                  <a:pt x="325" y="160"/>
                </a:cubicBezTo>
                <a:cubicBezTo>
                  <a:pt x="326" y="160"/>
                  <a:pt x="327" y="160"/>
                  <a:pt x="328" y="160"/>
                </a:cubicBezTo>
                <a:cubicBezTo>
                  <a:pt x="328" y="160"/>
                  <a:pt x="329" y="160"/>
                  <a:pt x="329" y="161"/>
                </a:cubicBezTo>
                <a:cubicBezTo>
                  <a:pt x="329" y="161"/>
                  <a:pt x="329" y="162"/>
                  <a:pt x="328" y="162"/>
                </a:cubicBezTo>
                <a:cubicBezTo>
                  <a:pt x="328" y="162"/>
                  <a:pt x="327" y="162"/>
                  <a:pt x="327" y="162"/>
                </a:cubicBezTo>
                <a:cubicBezTo>
                  <a:pt x="327" y="162"/>
                  <a:pt x="327" y="162"/>
                  <a:pt x="327" y="162"/>
                </a:cubicBezTo>
                <a:cubicBezTo>
                  <a:pt x="327" y="162"/>
                  <a:pt x="327" y="162"/>
                  <a:pt x="327" y="162"/>
                </a:cubicBezTo>
                <a:cubicBezTo>
                  <a:pt x="327" y="163"/>
                  <a:pt x="327" y="162"/>
                  <a:pt x="328" y="162"/>
                </a:cubicBezTo>
                <a:cubicBezTo>
                  <a:pt x="328" y="162"/>
                  <a:pt x="328" y="163"/>
                  <a:pt x="328" y="163"/>
                </a:cubicBezTo>
                <a:cubicBezTo>
                  <a:pt x="330" y="163"/>
                  <a:pt x="330" y="163"/>
                  <a:pt x="330" y="163"/>
                </a:cubicBezTo>
                <a:cubicBezTo>
                  <a:pt x="330" y="163"/>
                  <a:pt x="330" y="163"/>
                  <a:pt x="330" y="163"/>
                </a:cubicBezTo>
                <a:cubicBezTo>
                  <a:pt x="331" y="164"/>
                  <a:pt x="332" y="164"/>
                  <a:pt x="333" y="164"/>
                </a:cubicBezTo>
                <a:cubicBezTo>
                  <a:pt x="333" y="164"/>
                  <a:pt x="334" y="164"/>
                  <a:pt x="334" y="164"/>
                </a:cubicBezTo>
                <a:cubicBezTo>
                  <a:pt x="334" y="164"/>
                  <a:pt x="335" y="165"/>
                  <a:pt x="335" y="165"/>
                </a:cubicBezTo>
                <a:cubicBezTo>
                  <a:pt x="336" y="165"/>
                  <a:pt x="336" y="165"/>
                  <a:pt x="336" y="165"/>
                </a:cubicBezTo>
                <a:cubicBezTo>
                  <a:pt x="336" y="165"/>
                  <a:pt x="337" y="165"/>
                  <a:pt x="337" y="166"/>
                </a:cubicBezTo>
                <a:cubicBezTo>
                  <a:pt x="337" y="166"/>
                  <a:pt x="339" y="166"/>
                  <a:pt x="339" y="166"/>
                </a:cubicBezTo>
                <a:cubicBezTo>
                  <a:pt x="339" y="167"/>
                  <a:pt x="339" y="167"/>
                  <a:pt x="339" y="167"/>
                </a:cubicBezTo>
                <a:cubicBezTo>
                  <a:pt x="339" y="167"/>
                  <a:pt x="340" y="167"/>
                  <a:pt x="340" y="167"/>
                </a:cubicBezTo>
                <a:cubicBezTo>
                  <a:pt x="341" y="167"/>
                  <a:pt x="341" y="168"/>
                  <a:pt x="342" y="168"/>
                </a:cubicBezTo>
                <a:cubicBezTo>
                  <a:pt x="342" y="168"/>
                  <a:pt x="342" y="168"/>
                  <a:pt x="342" y="169"/>
                </a:cubicBezTo>
                <a:close/>
                <a:moveTo>
                  <a:pt x="345" y="196"/>
                </a:moveTo>
                <a:cubicBezTo>
                  <a:pt x="343" y="196"/>
                  <a:pt x="343" y="195"/>
                  <a:pt x="342" y="195"/>
                </a:cubicBezTo>
                <a:cubicBezTo>
                  <a:pt x="342" y="195"/>
                  <a:pt x="342" y="195"/>
                  <a:pt x="342" y="194"/>
                </a:cubicBezTo>
                <a:cubicBezTo>
                  <a:pt x="344" y="195"/>
                  <a:pt x="344" y="195"/>
                  <a:pt x="345" y="196"/>
                </a:cubicBezTo>
                <a:close/>
                <a:moveTo>
                  <a:pt x="346" y="193"/>
                </a:moveTo>
                <a:cubicBezTo>
                  <a:pt x="346" y="193"/>
                  <a:pt x="346" y="193"/>
                  <a:pt x="345" y="193"/>
                </a:cubicBezTo>
                <a:cubicBezTo>
                  <a:pt x="345" y="192"/>
                  <a:pt x="345" y="192"/>
                  <a:pt x="345" y="191"/>
                </a:cubicBezTo>
                <a:cubicBezTo>
                  <a:pt x="345" y="192"/>
                  <a:pt x="346" y="192"/>
                  <a:pt x="346" y="193"/>
                </a:cubicBezTo>
                <a:close/>
                <a:moveTo>
                  <a:pt x="345" y="167"/>
                </a:moveTo>
                <a:cubicBezTo>
                  <a:pt x="345" y="167"/>
                  <a:pt x="345" y="167"/>
                  <a:pt x="345" y="167"/>
                </a:cubicBezTo>
                <a:cubicBezTo>
                  <a:pt x="344" y="167"/>
                  <a:pt x="344" y="166"/>
                  <a:pt x="344" y="166"/>
                </a:cubicBezTo>
                <a:cubicBezTo>
                  <a:pt x="344" y="166"/>
                  <a:pt x="344" y="166"/>
                  <a:pt x="344" y="166"/>
                </a:cubicBezTo>
                <a:cubicBezTo>
                  <a:pt x="343" y="166"/>
                  <a:pt x="343" y="165"/>
                  <a:pt x="342" y="165"/>
                </a:cubicBezTo>
                <a:cubicBezTo>
                  <a:pt x="342" y="165"/>
                  <a:pt x="342" y="165"/>
                  <a:pt x="342" y="165"/>
                </a:cubicBezTo>
                <a:cubicBezTo>
                  <a:pt x="342" y="165"/>
                  <a:pt x="342" y="165"/>
                  <a:pt x="342" y="166"/>
                </a:cubicBezTo>
                <a:cubicBezTo>
                  <a:pt x="342" y="166"/>
                  <a:pt x="342" y="166"/>
                  <a:pt x="342" y="166"/>
                </a:cubicBezTo>
                <a:cubicBezTo>
                  <a:pt x="341" y="165"/>
                  <a:pt x="340" y="164"/>
                  <a:pt x="339" y="163"/>
                </a:cubicBezTo>
                <a:cubicBezTo>
                  <a:pt x="339" y="163"/>
                  <a:pt x="339" y="163"/>
                  <a:pt x="338" y="163"/>
                </a:cubicBezTo>
                <a:cubicBezTo>
                  <a:pt x="339" y="162"/>
                  <a:pt x="339" y="162"/>
                  <a:pt x="339" y="162"/>
                </a:cubicBezTo>
                <a:cubicBezTo>
                  <a:pt x="340" y="162"/>
                  <a:pt x="342" y="164"/>
                  <a:pt x="343" y="163"/>
                </a:cubicBezTo>
                <a:cubicBezTo>
                  <a:pt x="344" y="164"/>
                  <a:pt x="344" y="163"/>
                  <a:pt x="344" y="164"/>
                </a:cubicBezTo>
                <a:cubicBezTo>
                  <a:pt x="344" y="164"/>
                  <a:pt x="345" y="164"/>
                  <a:pt x="345" y="164"/>
                </a:cubicBezTo>
                <a:cubicBezTo>
                  <a:pt x="345" y="165"/>
                  <a:pt x="345" y="165"/>
                  <a:pt x="345" y="165"/>
                </a:cubicBezTo>
                <a:cubicBezTo>
                  <a:pt x="346" y="165"/>
                  <a:pt x="346" y="164"/>
                  <a:pt x="347" y="165"/>
                </a:cubicBezTo>
                <a:cubicBezTo>
                  <a:pt x="347" y="165"/>
                  <a:pt x="347" y="165"/>
                  <a:pt x="347" y="166"/>
                </a:cubicBezTo>
                <a:cubicBezTo>
                  <a:pt x="347" y="166"/>
                  <a:pt x="348" y="166"/>
                  <a:pt x="348" y="166"/>
                </a:cubicBezTo>
                <a:cubicBezTo>
                  <a:pt x="349" y="166"/>
                  <a:pt x="349" y="167"/>
                  <a:pt x="349" y="167"/>
                </a:cubicBezTo>
                <a:cubicBezTo>
                  <a:pt x="350" y="167"/>
                  <a:pt x="350" y="167"/>
                  <a:pt x="350" y="167"/>
                </a:cubicBezTo>
                <a:cubicBezTo>
                  <a:pt x="351" y="167"/>
                  <a:pt x="351" y="168"/>
                  <a:pt x="352" y="168"/>
                </a:cubicBezTo>
                <a:cubicBezTo>
                  <a:pt x="352" y="168"/>
                  <a:pt x="352" y="168"/>
                  <a:pt x="352" y="168"/>
                </a:cubicBezTo>
                <a:cubicBezTo>
                  <a:pt x="351" y="168"/>
                  <a:pt x="351" y="168"/>
                  <a:pt x="351" y="168"/>
                </a:cubicBezTo>
                <a:cubicBezTo>
                  <a:pt x="350" y="168"/>
                  <a:pt x="350" y="168"/>
                  <a:pt x="350" y="169"/>
                </a:cubicBezTo>
                <a:cubicBezTo>
                  <a:pt x="348" y="168"/>
                  <a:pt x="346" y="167"/>
                  <a:pt x="345" y="167"/>
                </a:cubicBezTo>
                <a:close/>
                <a:moveTo>
                  <a:pt x="350" y="177"/>
                </a:moveTo>
                <a:cubicBezTo>
                  <a:pt x="351" y="176"/>
                  <a:pt x="351" y="176"/>
                  <a:pt x="351" y="176"/>
                </a:cubicBezTo>
                <a:cubicBezTo>
                  <a:pt x="351" y="176"/>
                  <a:pt x="351" y="176"/>
                  <a:pt x="351" y="176"/>
                </a:cubicBezTo>
                <a:cubicBezTo>
                  <a:pt x="351" y="177"/>
                  <a:pt x="351" y="177"/>
                  <a:pt x="351" y="177"/>
                </a:cubicBezTo>
                <a:cubicBezTo>
                  <a:pt x="351" y="177"/>
                  <a:pt x="351" y="177"/>
                  <a:pt x="351" y="177"/>
                </a:cubicBezTo>
                <a:cubicBezTo>
                  <a:pt x="351" y="177"/>
                  <a:pt x="351" y="177"/>
                  <a:pt x="351" y="177"/>
                </a:cubicBezTo>
                <a:lnTo>
                  <a:pt x="350" y="177"/>
                </a:lnTo>
                <a:close/>
                <a:moveTo>
                  <a:pt x="350" y="196"/>
                </a:moveTo>
                <a:cubicBezTo>
                  <a:pt x="350" y="196"/>
                  <a:pt x="350" y="196"/>
                  <a:pt x="350" y="196"/>
                </a:cubicBezTo>
                <a:cubicBezTo>
                  <a:pt x="350" y="196"/>
                  <a:pt x="350" y="196"/>
                  <a:pt x="350" y="196"/>
                </a:cubicBezTo>
                <a:cubicBezTo>
                  <a:pt x="350" y="196"/>
                  <a:pt x="350" y="196"/>
                  <a:pt x="350" y="196"/>
                </a:cubicBezTo>
                <a:cubicBezTo>
                  <a:pt x="350" y="196"/>
                  <a:pt x="350" y="196"/>
                  <a:pt x="350" y="195"/>
                </a:cubicBezTo>
                <a:cubicBezTo>
                  <a:pt x="350" y="195"/>
                  <a:pt x="350" y="196"/>
                  <a:pt x="350" y="196"/>
                </a:cubicBezTo>
                <a:close/>
                <a:moveTo>
                  <a:pt x="350" y="193"/>
                </a:moveTo>
                <a:cubicBezTo>
                  <a:pt x="350" y="193"/>
                  <a:pt x="350" y="193"/>
                  <a:pt x="350" y="193"/>
                </a:cubicBezTo>
                <a:cubicBezTo>
                  <a:pt x="350" y="193"/>
                  <a:pt x="350" y="193"/>
                  <a:pt x="350" y="193"/>
                </a:cubicBezTo>
                <a:close/>
                <a:moveTo>
                  <a:pt x="350" y="175"/>
                </a:moveTo>
                <a:cubicBezTo>
                  <a:pt x="349" y="175"/>
                  <a:pt x="349" y="174"/>
                  <a:pt x="349" y="174"/>
                </a:cubicBezTo>
                <a:cubicBezTo>
                  <a:pt x="349" y="174"/>
                  <a:pt x="349" y="174"/>
                  <a:pt x="349" y="174"/>
                </a:cubicBezTo>
                <a:cubicBezTo>
                  <a:pt x="349" y="174"/>
                  <a:pt x="349" y="174"/>
                  <a:pt x="349" y="174"/>
                </a:cubicBezTo>
                <a:cubicBezTo>
                  <a:pt x="350" y="174"/>
                  <a:pt x="350" y="174"/>
                  <a:pt x="350" y="174"/>
                </a:cubicBezTo>
                <a:cubicBezTo>
                  <a:pt x="350" y="174"/>
                  <a:pt x="350" y="174"/>
                  <a:pt x="350" y="174"/>
                </a:cubicBezTo>
                <a:cubicBezTo>
                  <a:pt x="350" y="174"/>
                  <a:pt x="350" y="175"/>
                  <a:pt x="350" y="175"/>
                </a:cubicBezTo>
                <a:close/>
                <a:moveTo>
                  <a:pt x="348" y="193"/>
                </a:moveTo>
                <a:cubicBezTo>
                  <a:pt x="348" y="193"/>
                  <a:pt x="348" y="193"/>
                  <a:pt x="348" y="193"/>
                </a:cubicBezTo>
                <a:cubicBezTo>
                  <a:pt x="349" y="193"/>
                  <a:pt x="349" y="193"/>
                  <a:pt x="349" y="193"/>
                </a:cubicBezTo>
                <a:cubicBezTo>
                  <a:pt x="349" y="193"/>
                  <a:pt x="349" y="194"/>
                  <a:pt x="349" y="194"/>
                </a:cubicBezTo>
                <a:cubicBezTo>
                  <a:pt x="349" y="194"/>
                  <a:pt x="349" y="194"/>
                  <a:pt x="349" y="194"/>
                </a:cubicBezTo>
                <a:cubicBezTo>
                  <a:pt x="349" y="194"/>
                  <a:pt x="348" y="194"/>
                  <a:pt x="348" y="193"/>
                </a:cubicBezTo>
                <a:close/>
                <a:moveTo>
                  <a:pt x="348" y="194"/>
                </a:moveTo>
                <a:cubicBezTo>
                  <a:pt x="348" y="194"/>
                  <a:pt x="348" y="194"/>
                  <a:pt x="348" y="194"/>
                </a:cubicBezTo>
                <a:cubicBezTo>
                  <a:pt x="348" y="194"/>
                  <a:pt x="348" y="194"/>
                  <a:pt x="348" y="194"/>
                </a:cubicBezTo>
                <a:cubicBezTo>
                  <a:pt x="348" y="194"/>
                  <a:pt x="348" y="194"/>
                  <a:pt x="348" y="194"/>
                </a:cubicBezTo>
                <a:close/>
                <a:moveTo>
                  <a:pt x="350" y="202"/>
                </a:moveTo>
                <a:cubicBezTo>
                  <a:pt x="349" y="202"/>
                  <a:pt x="349" y="202"/>
                  <a:pt x="349" y="202"/>
                </a:cubicBezTo>
                <a:cubicBezTo>
                  <a:pt x="348" y="201"/>
                  <a:pt x="349" y="200"/>
                  <a:pt x="348" y="200"/>
                </a:cubicBezTo>
                <a:cubicBezTo>
                  <a:pt x="348" y="200"/>
                  <a:pt x="348" y="200"/>
                  <a:pt x="348" y="200"/>
                </a:cubicBezTo>
                <a:cubicBezTo>
                  <a:pt x="349" y="199"/>
                  <a:pt x="349" y="199"/>
                  <a:pt x="349" y="199"/>
                </a:cubicBezTo>
                <a:cubicBezTo>
                  <a:pt x="349" y="200"/>
                  <a:pt x="349" y="200"/>
                  <a:pt x="349" y="200"/>
                </a:cubicBezTo>
                <a:cubicBezTo>
                  <a:pt x="350" y="200"/>
                  <a:pt x="351" y="201"/>
                  <a:pt x="351" y="201"/>
                </a:cubicBezTo>
                <a:cubicBezTo>
                  <a:pt x="351" y="202"/>
                  <a:pt x="351" y="202"/>
                  <a:pt x="351" y="202"/>
                </a:cubicBezTo>
                <a:cubicBezTo>
                  <a:pt x="350" y="202"/>
                  <a:pt x="350" y="202"/>
                  <a:pt x="350" y="202"/>
                </a:cubicBezTo>
                <a:close/>
                <a:moveTo>
                  <a:pt x="351" y="209"/>
                </a:moveTo>
                <a:cubicBezTo>
                  <a:pt x="351" y="209"/>
                  <a:pt x="351" y="209"/>
                  <a:pt x="351" y="209"/>
                </a:cubicBezTo>
                <a:cubicBezTo>
                  <a:pt x="352" y="209"/>
                  <a:pt x="352" y="209"/>
                  <a:pt x="352" y="209"/>
                </a:cubicBezTo>
                <a:cubicBezTo>
                  <a:pt x="351" y="209"/>
                  <a:pt x="351" y="209"/>
                  <a:pt x="351" y="209"/>
                </a:cubicBezTo>
                <a:close/>
                <a:moveTo>
                  <a:pt x="352" y="175"/>
                </a:moveTo>
                <a:cubicBezTo>
                  <a:pt x="352" y="175"/>
                  <a:pt x="351" y="175"/>
                  <a:pt x="351" y="174"/>
                </a:cubicBezTo>
                <a:cubicBezTo>
                  <a:pt x="351" y="174"/>
                  <a:pt x="351" y="174"/>
                  <a:pt x="351" y="174"/>
                </a:cubicBezTo>
                <a:cubicBezTo>
                  <a:pt x="351" y="174"/>
                  <a:pt x="351" y="174"/>
                  <a:pt x="351" y="173"/>
                </a:cubicBezTo>
                <a:cubicBezTo>
                  <a:pt x="351" y="173"/>
                  <a:pt x="351" y="173"/>
                  <a:pt x="351" y="173"/>
                </a:cubicBezTo>
                <a:cubicBezTo>
                  <a:pt x="351" y="173"/>
                  <a:pt x="351" y="173"/>
                  <a:pt x="351" y="173"/>
                </a:cubicBezTo>
                <a:cubicBezTo>
                  <a:pt x="352" y="173"/>
                  <a:pt x="352" y="173"/>
                  <a:pt x="352" y="173"/>
                </a:cubicBezTo>
                <a:cubicBezTo>
                  <a:pt x="352" y="173"/>
                  <a:pt x="352" y="173"/>
                  <a:pt x="352" y="173"/>
                </a:cubicBezTo>
                <a:cubicBezTo>
                  <a:pt x="351" y="173"/>
                  <a:pt x="351" y="173"/>
                  <a:pt x="351" y="173"/>
                </a:cubicBezTo>
                <a:cubicBezTo>
                  <a:pt x="352" y="174"/>
                  <a:pt x="352" y="174"/>
                  <a:pt x="352" y="174"/>
                </a:cubicBezTo>
                <a:cubicBezTo>
                  <a:pt x="352" y="174"/>
                  <a:pt x="352" y="174"/>
                  <a:pt x="352" y="175"/>
                </a:cubicBezTo>
                <a:close/>
                <a:moveTo>
                  <a:pt x="371" y="300"/>
                </a:moveTo>
                <a:cubicBezTo>
                  <a:pt x="371" y="302"/>
                  <a:pt x="371" y="302"/>
                  <a:pt x="371" y="302"/>
                </a:cubicBezTo>
                <a:cubicBezTo>
                  <a:pt x="371" y="302"/>
                  <a:pt x="370" y="303"/>
                  <a:pt x="369" y="303"/>
                </a:cubicBezTo>
                <a:cubicBezTo>
                  <a:pt x="369" y="303"/>
                  <a:pt x="369" y="303"/>
                  <a:pt x="368" y="303"/>
                </a:cubicBezTo>
                <a:cubicBezTo>
                  <a:pt x="368" y="302"/>
                  <a:pt x="369" y="302"/>
                  <a:pt x="369" y="301"/>
                </a:cubicBezTo>
                <a:cubicBezTo>
                  <a:pt x="369" y="301"/>
                  <a:pt x="369" y="301"/>
                  <a:pt x="369" y="301"/>
                </a:cubicBezTo>
                <a:cubicBezTo>
                  <a:pt x="370" y="300"/>
                  <a:pt x="370" y="299"/>
                  <a:pt x="370" y="298"/>
                </a:cubicBezTo>
                <a:cubicBezTo>
                  <a:pt x="370" y="298"/>
                  <a:pt x="370" y="298"/>
                  <a:pt x="370" y="298"/>
                </a:cubicBezTo>
                <a:cubicBezTo>
                  <a:pt x="371" y="298"/>
                  <a:pt x="371" y="298"/>
                  <a:pt x="371" y="297"/>
                </a:cubicBezTo>
                <a:cubicBezTo>
                  <a:pt x="372" y="298"/>
                  <a:pt x="372" y="298"/>
                  <a:pt x="372" y="299"/>
                </a:cubicBezTo>
                <a:cubicBezTo>
                  <a:pt x="372" y="300"/>
                  <a:pt x="372" y="299"/>
                  <a:pt x="371" y="300"/>
                </a:cubicBezTo>
                <a:close/>
                <a:moveTo>
                  <a:pt x="367" y="270"/>
                </a:moveTo>
                <a:cubicBezTo>
                  <a:pt x="367" y="270"/>
                  <a:pt x="367" y="270"/>
                  <a:pt x="367" y="270"/>
                </a:cubicBezTo>
                <a:cubicBezTo>
                  <a:pt x="367" y="270"/>
                  <a:pt x="367" y="270"/>
                  <a:pt x="367" y="270"/>
                </a:cubicBezTo>
                <a:cubicBezTo>
                  <a:pt x="367" y="270"/>
                  <a:pt x="367" y="270"/>
                  <a:pt x="367" y="271"/>
                </a:cubicBezTo>
                <a:cubicBezTo>
                  <a:pt x="367" y="270"/>
                  <a:pt x="367" y="270"/>
                  <a:pt x="367" y="270"/>
                </a:cubicBezTo>
                <a:cubicBezTo>
                  <a:pt x="367" y="270"/>
                  <a:pt x="367" y="270"/>
                  <a:pt x="367" y="270"/>
                </a:cubicBezTo>
                <a:close/>
                <a:moveTo>
                  <a:pt x="367" y="248"/>
                </a:moveTo>
                <a:cubicBezTo>
                  <a:pt x="367" y="248"/>
                  <a:pt x="367" y="248"/>
                  <a:pt x="367" y="248"/>
                </a:cubicBezTo>
                <a:cubicBezTo>
                  <a:pt x="368" y="248"/>
                  <a:pt x="368" y="248"/>
                  <a:pt x="368" y="248"/>
                </a:cubicBezTo>
                <a:cubicBezTo>
                  <a:pt x="368" y="248"/>
                  <a:pt x="368" y="248"/>
                  <a:pt x="367" y="248"/>
                </a:cubicBezTo>
                <a:cubicBezTo>
                  <a:pt x="367" y="248"/>
                  <a:pt x="367" y="248"/>
                  <a:pt x="367" y="248"/>
                </a:cubicBezTo>
                <a:close/>
                <a:moveTo>
                  <a:pt x="368" y="250"/>
                </a:moveTo>
                <a:cubicBezTo>
                  <a:pt x="368" y="250"/>
                  <a:pt x="368" y="250"/>
                  <a:pt x="368" y="250"/>
                </a:cubicBezTo>
                <a:cubicBezTo>
                  <a:pt x="368" y="250"/>
                  <a:pt x="368" y="250"/>
                  <a:pt x="368" y="250"/>
                </a:cubicBezTo>
                <a:cubicBezTo>
                  <a:pt x="368" y="250"/>
                  <a:pt x="368" y="250"/>
                  <a:pt x="368" y="250"/>
                </a:cubicBezTo>
                <a:cubicBezTo>
                  <a:pt x="368" y="250"/>
                  <a:pt x="368" y="250"/>
                  <a:pt x="368" y="250"/>
                </a:cubicBezTo>
                <a:cubicBezTo>
                  <a:pt x="368" y="250"/>
                  <a:pt x="368" y="250"/>
                  <a:pt x="368" y="250"/>
                </a:cubicBezTo>
                <a:cubicBezTo>
                  <a:pt x="368" y="250"/>
                  <a:pt x="368" y="250"/>
                  <a:pt x="368" y="249"/>
                </a:cubicBezTo>
                <a:cubicBezTo>
                  <a:pt x="368" y="249"/>
                  <a:pt x="368" y="249"/>
                  <a:pt x="368" y="250"/>
                </a:cubicBezTo>
                <a:close/>
                <a:moveTo>
                  <a:pt x="368" y="204"/>
                </a:moveTo>
                <a:cubicBezTo>
                  <a:pt x="368" y="204"/>
                  <a:pt x="368" y="204"/>
                  <a:pt x="368" y="203"/>
                </a:cubicBezTo>
                <a:cubicBezTo>
                  <a:pt x="368" y="203"/>
                  <a:pt x="368" y="203"/>
                  <a:pt x="368" y="203"/>
                </a:cubicBezTo>
                <a:lnTo>
                  <a:pt x="368" y="204"/>
                </a:lnTo>
                <a:close/>
                <a:moveTo>
                  <a:pt x="368" y="199"/>
                </a:moveTo>
                <a:cubicBezTo>
                  <a:pt x="368" y="199"/>
                  <a:pt x="368" y="199"/>
                  <a:pt x="367" y="199"/>
                </a:cubicBezTo>
                <a:cubicBezTo>
                  <a:pt x="367" y="200"/>
                  <a:pt x="368" y="201"/>
                  <a:pt x="368" y="201"/>
                </a:cubicBezTo>
                <a:cubicBezTo>
                  <a:pt x="368" y="201"/>
                  <a:pt x="367" y="201"/>
                  <a:pt x="367" y="201"/>
                </a:cubicBezTo>
                <a:cubicBezTo>
                  <a:pt x="367" y="200"/>
                  <a:pt x="367" y="200"/>
                  <a:pt x="367" y="200"/>
                </a:cubicBezTo>
                <a:cubicBezTo>
                  <a:pt x="367" y="199"/>
                  <a:pt x="367" y="199"/>
                  <a:pt x="367" y="199"/>
                </a:cubicBezTo>
                <a:cubicBezTo>
                  <a:pt x="367" y="199"/>
                  <a:pt x="367" y="199"/>
                  <a:pt x="367" y="199"/>
                </a:cubicBezTo>
                <a:cubicBezTo>
                  <a:pt x="367" y="198"/>
                  <a:pt x="367" y="198"/>
                  <a:pt x="366" y="198"/>
                </a:cubicBezTo>
                <a:cubicBezTo>
                  <a:pt x="366" y="197"/>
                  <a:pt x="366" y="197"/>
                  <a:pt x="366" y="197"/>
                </a:cubicBezTo>
                <a:cubicBezTo>
                  <a:pt x="366" y="198"/>
                  <a:pt x="366" y="197"/>
                  <a:pt x="366" y="198"/>
                </a:cubicBezTo>
                <a:cubicBezTo>
                  <a:pt x="366" y="198"/>
                  <a:pt x="366" y="198"/>
                  <a:pt x="366" y="198"/>
                </a:cubicBezTo>
                <a:cubicBezTo>
                  <a:pt x="366" y="198"/>
                  <a:pt x="366" y="198"/>
                  <a:pt x="365" y="197"/>
                </a:cubicBezTo>
                <a:cubicBezTo>
                  <a:pt x="365" y="197"/>
                  <a:pt x="366" y="196"/>
                  <a:pt x="366" y="196"/>
                </a:cubicBezTo>
                <a:cubicBezTo>
                  <a:pt x="366" y="196"/>
                  <a:pt x="366" y="196"/>
                  <a:pt x="366" y="196"/>
                </a:cubicBezTo>
                <a:cubicBezTo>
                  <a:pt x="366" y="196"/>
                  <a:pt x="366" y="196"/>
                  <a:pt x="366" y="197"/>
                </a:cubicBezTo>
                <a:cubicBezTo>
                  <a:pt x="367" y="197"/>
                  <a:pt x="367" y="196"/>
                  <a:pt x="367" y="196"/>
                </a:cubicBezTo>
                <a:cubicBezTo>
                  <a:pt x="367" y="195"/>
                  <a:pt x="367" y="195"/>
                  <a:pt x="367" y="195"/>
                </a:cubicBezTo>
                <a:cubicBezTo>
                  <a:pt x="367" y="195"/>
                  <a:pt x="367" y="196"/>
                  <a:pt x="367" y="197"/>
                </a:cubicBezTo>
                <a:cubicBezTo>
                  <a:pt x="367" y="197"/>
                  <a:pt x="368" y="197"/>
                  <a:pt x="368" y="197"/>
                </a:cubicBezTo>
                <a:cubicBezTo>
                  <a:pt x="369" y="197"/>
                  <a:pt x="368" y="197"/>
                  <a:pt x="368" y="198"/>
                </a:cubicBezTo>
                <a:cubicBezTo>
                  <a:pt x="368" y="198"/>
                  <a:pt x="368" y="199"/>
                  <a:pt x="368" y="199"/>
                </a:cubicBezTo>
                <a:close/>
                <a:moveTo>
                  <a:pt x="367" y="203"/>
                </a:moveTo>
                <a:cubicBezTo>
                  <a:pt x="367" y="203"/>
                  <a:pt x="367" y="203"/>
                  <a:pt x="367" y="203"/>
                </a:cubicBezTo>
                <a:cubicBezTo>
                  <a:pt x="367" y="202"/>
                  <a:pt x="367" y="202"/>
                  <a:pt x="367" y="202"/>
                </a:cubicBezTo>
                <a:cubicBezTo>
                  <a:pt x="367" y="202"/>
                  <a:pt x="367" y="202"/>
                  <a:pt x="367" y="202"/>
                </a:cubicBezTo>
                <a:cubicBezTo>
                  <a:pt x="367" y="202"/>
                  <a:pt x="367" y="202"/>
                  <a:pt x="367" y="203"/>
                </a:cubicBezTo>
                <a:close/>
                <a:moveTo>
                  <a:pt x="366" y="200"/>
                </a:moveTo>
                <a:cubicBezTo>
                  <a:pt x="366" y="200"/>
                  <a:pt x="366" y="200"/>
                  <a:pt x="366" y="200"/>
                </a:cubicBezTo>
                <a:cubicBezTo>
                  <a:pt x="366" y="200"/>
                  <a:pt x="366" y="200"/>
                  <a:pt x="366" y="200"/>
                </a:cubicBezTo>
                <a:cubicBezTo>
                  <a:pt x="366" y="200"/>
                  <a:pt x="366" y="201"/>
                  <a:pt x="366" y="200"/>
                </a:cubicBezTo>
                <a:close/>
                <a:moveTo>
                  <a:pt x="366" y="212"/>
                </a:moveTo>
                <a:cubicBezTo>
                  <a:pt x="366" y="213"/>
                  <a:pt x="366" y="213"/>
                  <a:pt x="366" y="213"/>
                </a:cubicBezTo>
                <a:cubicBezTo>
                  <a:pt x="366" y="213"/>
                  <a:pt x="366" y="213"/>
                  <a:pt x="366" y="213"/>
                </a:cubicBezTo>
                <a:cubicBezTo>
                  <a:pt x="365" y="213"/>
                  <a:pt x="365" y="213"/>
                  <a:pt x="365" y="213"/>
                </a:cubicBezTo>
                <a:cubicBezTo>
                  <a:pt x="365" y="212"/>
                  <a:pt x="366" y="212"/>
                  <a:pt x="366" y="212"/>
                </a:cubicBezTo>
                <a:cubicBezTo>
                  <a:pt x="366" y="212"/>
                  <a:pt x="366" y="212"/>
                  <a:pt x="366" y="212"/>
                </a:cubicBezTo>
                <a:close/>
                <a:moveTo>
                  <a:pt x="371" y="256"/>
                </a:moveTo>
                <a:cubicBezTo>
                  <a:pt x="370" y="256"/>
                  <a:pt x="370" y="256"/>
                  <a:pt x="370" y="256"/>
                </a:cubicBezTo>
                <a:cubicBezTo>
                  <a:pt x="370" y="255"/>
                  <a:pt x="370" y="255"/>
                  <a:pt x="370" y="255"/>
                </a:cubicBezTo>
                <a:cubicBezTo>
                  <a:pt x="371" y="255"/>
                  <a:pt x="371" y="255"/>
                  <a:pt x="371" y="255"/>
                </a:cubicBezTo>
                <a:lnTo>
                  <a:pt x="371" y="256"/>
                </a:lnTo>
                <a:close/>
                <a:moveTo>
                  <a:pt x="371" y="257"/>
                </a:moveTo>
                <a:cubicBezTo>
                  <a:pt x="371" y="258"/>
                  <a:pt x="371" y="258"/>
                  <a:pt x="371" y="258"/>
                </a:cubicBezTo>
                <a:cubicBezTo>
                  <a:pt x="370" y="258"/>
                  <a:pt x="370" y="258"/>
                  <a:pt x="370" y="258"/>
                </a:cubicBezTo>
                <a:cubicBezTo>
                  <a:pt x="371" y="257"/>
                  <a:pt x="371" y="257"/>
                  <a:pt x="371" y="257"/>
                </a:cubicBezTo>
                <a:cubicBezTo>
                  <a:pt x="371" y="257"/>
                  <a:pt x="371" y="257"/>
                  <a:pt x="371" y="257"/>
                </a:cubicBezTo>
                <a:close/>
                <a:moveTo>
                  <a:pt x="369" y="262"/>
                </a:moveTo>
                <a:cubicBezTo>
                  <a:pt x="370" y="262"/>
                  <a:pt x="370" y="262"/>
                  <a:pt x="370" y="262"/>
                </a:cubicBezTo>
                <a:cubicBezTo>
                  <a:pt x="370" y="263"/>
                  <a:pt x="370" y="263"/>
                  <a:pt x="370" y="263"/>
                </a:cubicBezTo>
                <a:cubicBezTo>
                  <a:pt x="369" y="263"/>
                  <a:pt x="369" y="263"/>
                  <a:pt x="369" y="263"/>
                </a:cubicBezTo>
                <a:cubicBezTo>
                  <a:pt x="369" y="263"/>
                  <a:pt x="369" y="263"/>
                  <a:pt x="369" y="263"/>
                </a:cubicBezTo>
                <a:cubicBezTo>
                  <a:pt x="369" y="263"/>
                  <a:pt x="369" y="263"/>
                  <a:pt x="369" y="263"/>
                </a:cubicBezTo>
                <a:cubicBezTo>
                  <a:pt x="369" y="263"/>
                  <a:pt x="369" y="263"/>
                  <a:pt x="369" y="262"/>
                </a:cubicBezTo>
                <a:close/>
                <a:moveTo>
                  <a:pt x="369" y="218"/>
                </a:moveTo>
                <a:cubicBezTo>
                  <a:pt x="369" y="218"/>
                  <a:pt x="369" y="218"/>
                  <a:pt x="369" y="218"/>
                </a:cubicBezTo>
                <a:cubicBezTo>
                  <a:pt x="369" y="218"/>
                  <a:pt x="369" y="218"/>
                  <a:pt x="369" y="218"/>
                </a:cubicBezTo>
                <a:cubicBezTo>
                  <a:pt x="369" y="218"/>
                  <a:pt x="369" y="218"/>
                  <a:pt x="369" y="218"/>
                </a:cubicBezTo>
                <a:close/>
                <a:moveTo>
                  <a:pt x="369" y="233"/>
                </a:moveTo>
                <a:cubicBezTo>
                  <a:pt x="369" y="233"/>
                  <a:pt x="369" y="233"/>
                  <a:pt x="369" y="233"/>
                </a:cubicBezTo>
                <a:cubicBezTo>
                  <a:pt x="370" y="233"/>
                  <a:pt x="370" y="233"/>
                  <a:pt x="370" y="233"/>
                </a:cubicBezTo>
                <a:cubicBezTo>
                  <a:pt x="370" y="233"/>
                  <a:pt x="370" y="233"/>
                  <a:pt x="370" y="233"/>
                </a:cubicBezTo>
                <a:cubicBezTo>
                  <a:pt x="370" y="233"/>
                  <a:pt x="370" y="233"/>
                  <a:pt x="370" y="233"/>
                </a:cubicBezTo>
                <a:cubicBezTo>
                  <a:pt x="370" y="233"/>
                  <a:pt x="370" y="233"/>
                  <a:pt x="370" y="233"/>
                </a:cubicBezTo>
                <a:lnTo>
                  <a:pt x="369" y="233"/>
                </a:lnTo>
                <a:close/>
                <a:moveTo>
                  <a:pt x="370" y="238"/>
                </a:moveTo>
                <a:cubicBezTo>
                  <a:pt x="370" y="238"/>
                  <a:pt x="370" y="238"/>
                  <a:pt x="370" y="238"/>
                </a:cubicBezTo>
                <a:cubicBezTo>
                  <a:pt x="370" y="238"/>
                  <a:pt x="370" y="238"/>
                  <a:pt x="370" y="239"/>
                </a:cubicBezTo>
                <a:cubicBezTo>
                  <a:pt x="370" y="239"/>
                  <a:pt x="370" y="239"/>
                  <a:pt x="370" y="239"/>
                </a:cubicBezTo>
                <a:cubicBezTo>
                  <a:pt x="370" y="238"/>
                  <a:pt x="370" y="238"/>
                  <a:pt x="370" y="238"/>
                </a:cubicBezTo>
                <a:close/>
                <a:moveTo>
                  <a:pt x="370" y="201"/>
                </a:moveTo>
                <a:cubicBezTo>
                  <a:pt x="369" y="201"/>
                  <a:pt x="369" y="201"/>
                  <a:pt x="369" y="201"/>
                </a:cubicBezTo>
                <a:cubicBezTo>
                  <a:pt x="369" y="201"/>
                  <a:pt x="369" y="200"/>
                  <a:pt x="369" y="200"/>
                </a:cubicBezTo>
                <a:cubicBezTo>
                  <a:pt x="370" y="200"/>
                  <a:pt x="370" y="200"/>
                  <a:pt x="370" y="200"/>
                </a:cubicBezTo>
                <a:cubicBezTo>
                  <a:pt x="370" y="200"/>
                  <a:pt x="370" y="200"/>
                  <a:pt x="370" y="200"/>
                </a:cubicBezTo>
                <a:cubicBezTo>
                  <a:pt x="370" y="201"/>
                  <a:pt x="370" y="201"/>
                  <a:pt x="370" y="201"/>
                </a:cubicBezTo>
                <a:close/>
                <a:moveTo>
                  <a:pt x="369" y="195"/>
                </a:moveTo>
                <a:cubicBezTo>
                  <a:pt x="368" y="195"/>
                  <a:pt x="368" y="195"/>
                  <a:pt x="368" y="195"/>
                </a:cubicBezTo>
                <a:cubicBezTo>
                  <a:pt x="368" y="195"/>
                  <a:pt x="368" y="194"/>
                  <a:pt x="369" y="194"/>
                </a:cubicBezTo>
                <a:cubicBezTo>
                  <a:pt x="368" y="193"/>
                  <a:pt x="368" y="193"/>
                  <a:pt x="368" y="192"/>
                </a:cubicBezTo>
                <a:cubicBezTo>
                  <a:pt x="368" y="192"/>
                  <a:pt x="368" y="192"/>
                  <a:pt x="368" y="192"/>
                </a:cubicBezTo>
                <a:cubicBezTo>
                  <a:pt x="369" y="192"/>
                  <a:pt x="369" y="192"/>
                  <a:pt x="369" y="193"/>
                </a:cubicBezTo>
                <a:cubicBezTo>
                  <a:pt x="369" y="194"/>
                  <a:pt x="369" y="194"/>
                  <a:pt x="369" y="195"/>
                </a:cubicBezTo>
                <a:cubicBezTo>
                  <a:pt x="369" y="195"/>
                  <a:pt x="369" y="195"/>
                  <a:pt x="369" y="195"/>
                </a:cubicBezTo>
                <a:close/>
                <a:moveTo>
                  <a:pt x="372" y="200"/>
                </a:moveTo>
                <a:cubicBezTo>
                  <a:pt x="372" y="200"/>
                  <a:pt x="372" y="200"/>
                  <a:pt x="372" y="200"/>
                </a:cubicBezTo>
                <a:cubicBezTo>
                  <a:pt x="371" y="200"/>
                  <a:pt x="371" y="200"/>
                  <a:pt x="371" y="200"/>
                </a:cubicBezTo>
                <a:cubicBezTo>
                  <a:pt x="371" y="200"/>
                  <a:pt x="371" y="200"/>
                  <a:pt x="371" y="200"/>
                </a:cubicBezTo>
                <a:cubicBezTo>
                  <a:pt x="371" y="200"/>
                  <a:pt x="371" y="200"/>
                  <a:pt x="371" y="200"/>
                </a:cubicBezTo>
                <a:cubicBezTo>
                  <a:pt x="371" y="200"/>
                  <a:pt x="371" y="200"/>
                  <a:pt x="372" y="200"/>
                </a:cubicBezTo>
                <a:close/>
                <a:moveTo>
                  <a:pt x="371" y="194"/>
                </a:moveTo>
                <a:cubicBezTo>
                  <a:pt x="371" y="195"/>
                  <a:pt x="371" y="195"/>
                  <a:pt x="371" y="195"/>
                </a:cubicBezTo>
                <a:cubicBezTo>
                  <a:pt x="371" y="195"/>
                  <a:pt x="371" y="195"/>
                  <a:pt x="371" y="195"/>
                </a:cubicBezTo>
                <a:cubicBezTo>
                  <a:pt x="371" y="195"/>
                  <a:pt x="371" y="195"/>
                  <a:pt x="371" y="195"/>
                </a:cubicBezTo>
                <a:cubicBezTo>
                  <a:pt x="371" y="195"/>
                  <a:pt x="371" y="195"/>
                  <a:pt x="371" y="195"/>
                </a:cubicBezTo>
                <a:cubicBezTo>
                  <a:pt x="371" y="195"/>
                  <a:pt x="371" y="195"/>
                  <a:pt x="371" y="194"/>
                </a:cubicBezTo>
                <a:close/>
                <a:moveTo>
                  <a:pt x="372" y="251"/>
                </a:moveTo>
                <a:cubicBezTo>
                  <a:pt x="372" y="252"/>
                  <a:pt x="372" y="252"/>
                  <a:pt x="372" y="252"/>
                </a:cubicBezTo>
                <a:cubicBezTo>
                  <a:pt x="372" y="251"/>
                  <a:pt x="372" y="251"/>
                  <a:pt x="372" y="251"/>
                </a:cubicBezTo>
                <a:cubicBezTo>
                  <a:pt x="372" y="251"/>
                  <a:pt x="371" y="251"/>
                  <a:pt x="371" y="250"/>
                </a:cubicBezTo>
                <a:cubicBezTo>
                  <a:pt x="372" y="251"/>
                  <a:pt x="372" y="251"/>
                  <a:pt x="372" y="251"/>
                </a:cubicBezTo>
                <a:close/>
                <a:moveTo>
                  <a:pt x="372" y="211"/>
                </a:moveTo>
                <a:cubicBezTo>
                  <a:pt x="372" y="212"/>
                  <a:pt x="372" y="211"/>
                  <a:pt x="372" y="212"/>
                </a:cubicBezTo>
                <a:cubicBezTo>
                  <a:pt x="372" y="212"/>
                  <a:pt x="372" y="212"/>
                  <a:pt x="372" y="212"/>
                </a:cubicBezTo>
                <a:cubicBezTo>
                  <a:pt x="372" y="212"/>
                  <a:pt x="372" y="212"/>
                  <a:pt x="372" y="211"/>
                </a:cubicBezTo>
                <a:close/>
                <a:moveTo>
                  <a:pt x="371" y="238"/>
                </a:moveTo>
                <a:cubicBezTo>
                  <a:pt x="372" y="238"/>
                  <a:pt x="372" y="238"/>
                  <a:pt x="372" y="238"/>
                </a:cubicBezTo>
                <a:cubicBezTo>
                  <a:pt x="371" y="238"/>
                  <a:pt x="372" y="238"/>
                  <a:pt x="371" y="238"/>
                </a:cubicBezTo>
                <a:close/>
                <a:moveTo>
                  <a:pt x="372" y="203"/>
                </a:moveTo>
                <a:cubicBezTo>
                  <a:pt x="372" y="203"/>
                  <a:pt x="372" y="203"/>
                  <a:pt x="372" y="203"/>
                </a:cubicBezTo>
                <a:cubicBezTo>
                  <a:pt x="372" y="203"/>
                  <a:pt x="372" y="203"/>
                  <a:pt x="372" y="203"/>
                </a:cubicBezTo>
                <a:cubicBezTo>
                  <a:pt x="372" y="203"/>
                  <a:pt x="372" y="203"/>
                  <a:pt x="372" y="203"/>
                </a:cubicBezTo>
                <a:cubicBezTo>
                  <a:pt x="372" y="203"/>
                  <a:pt x="372" y="203"/>
                  <a:pt x="372" y="203"/>
                </a:cubicBezTo>
                <a:close/>
                <a:moveTo>
                  <a:pt x="374" y="295"/>
                </a:moveTo>
                <a:cubicBezTo>
                  <a:pt x="373" y="295"/>
                  <a:pt x="373" y="295"/>
                  <a:pt x="373" y="295"/>
                </a:cubicBezTo>
                <a:cubicBezTo>
                  <a:pt x="373" y="295"/>
                  <a:pt x="373" y="295"/>
                  <a:pt x="372" y="296"/>
                </a:cubicBezTo>
                <a:cubicBezTo>
                  <a:pt x="372" y="296"/>
                  <a:pt x="372" y="296"/>
                  <a:pt x="372" y="296"/>
                </a:cubicBezTo>
                <a:cubicBezTo>
                  <a:pt x="372" y="296"/>
                  <a:pt x="372" y="296"/>
                  <a:pt x="372" y="296"/>
                </a:cubicBezTo>
                <a:cubicBezTo>
                  <a:pt x="372" y="295"/>
                  <a:pt x="372" y="295"/>
                  <a:pt x="373" y="294"/>
                </a:cubicBezTo>
                <a:cubicBezTo>
                  <a:pt x="374" y="294"/>
                  <a:pt x="374" y="294"/>
                  <a:pt x="374" y="294"/>
                </a:cubicBezTo>
                <a:lnTo>
                  <a:pt x="374" y="295"/>
                </a:lnTo>
                <a:close/>
                <a:moveTo>
                  <a:pt x="374" y="202"/>
                </a:moveTo>
                <a:cubicBezTo>
                  <a:pt x="374" y="202"/>
                  <a:pt x="375" y="202"/>
                  <a:pt x="375" y="202"/>
                </a:cubicBezTo>
                <a:cubicBezTo>
                  <a:pt x="375" y="202"/>
                  <a:pt x="375" y="202"/>
                  <a:pt x="375" y="203"/>
                </a:cubicBezTo>
                <a:cubicBezTo>
                  <a:pt x="374" y="203"/>
                  <a:pt x="374" y="203"/>
                  <a:pt x="374" y="203"/>
                </a:cubicBezTo>
                <a:cubicBezTo>
                  <a:pt x="373" y="203"/>
                  <a:pt x="373" y="203"/>
                  <a:pt x="373" y="203"/>
                </a:cubicBezTo>
                <a:cubicBezTo>
                  <a:pt x="374" y="203"/>
                  <a:pt x="373" y="203"/>
                  <a:pt x="374" y="203"/>
                </a:cubicBezTo>
                <a:cubicBezTo>
                  <a:pt x="374" y="202"/>
                  <a:pt x="373" y="202"/>
                  <a:pt x="373" y="202"/>
                </a:cubicBezTo>
                <a:cubicBezTo>
                  <a:pt x="374" y="202"/>
                  <a:pt x="374" y="202"/>
                  <a:pt x="374" y="202"/>
                </a:cubicBezTo>
                <a:close/>
                <a:moveTo>
                  <a:pt x="374" y="201"/>
                </a:moveTo>
                <a:cubicBezTo>
                  <a:pt x="374" y="201"/>
                  <a:pt x="374" y="201"/>
                  <a:pt x="374" y="201"/>
                </a:cubicBezTo>
                <a:cubicBezTo>
                  <a:pt x="374" y="201"/>
                  <a:pt x="374" y="201"/>
                  <a:pt x="374" y="201"/>
                </a:cubicBezTo>
                <a:close/>
                <a:moveTo>
                  <a:pt x="376" y="202"/>
                </a:moveTo>
                <a:cubicBezTo>
                  <a:pt x="376" y="202"/>
                  <a:pt x="376" y="202"/>
                  <a:pt x="376" y="202"/>
                </a:cubicBezTo>
                <a:cubicBezTo>
                  <a:pt x="376" y="203"/>
                  <a:pt x="376" y="203"/>
                  <a:pt x="376" y="203"/>
                </a:cubicBezTo>
                <a:cubicBezTo>
                  <a:pt x="376" y="203"/>
                  <a:pt x="376" y="203"/>
                  <a:pt x="376" y="203"/>
                </a:cubicBezTo>
                <a:cubicBezTo>
                  <a:pt x="376" y="203"/>
                  <a:pt x="376" y="203"/>
                  <a:pt x="376" y="203"/>
                </a:cubicBezTo>
                <a:cubicBezTo>
                  <a:pt x="375" y="203"/>
                  <a:pt x="375" y="203"/>
                  <a:pt x="375" y="203"/>
                </a:cubicBezTo>
                <a:cubicBezTo>
                  <a:pt x="376" y="202"/>
                  <a:pt x="376" y="202"/>
                  <a:pt x="376" y="202"/>
                </a:cubicBezTo>
                <a:close/>
                <a:moveTo>
                  <a:pt x="375" y="199"/>
                </a:moveTo>
                <a:cubicBezTo>
                  <a:pt x="375" y="199"/>
                  <a:pt x="375" y="199"/>
                  <a:pt x="375" y="199"/>
                </a:cubicBezTo>
                <a:cubicBezTo>
                  <a:pt x="376" y="199"/>
                  <a:pt x="376" y="199"/>
                  <a:pt x="376" y="199"/>
                </a:cubicBezTo>
                <a:cubicBezTo>
                  <a:pt x="376" y="199"/>
                  <a:pt x="376" y="199"/>
                  <a:pt x="376" y="199"/>
                </a:cubicBezTo>
                <a:lnTo>
                  <a:pt x="375" y="199"/>
                </a:lnTo>
                <a:close/>
                <a:moveTo>
                  <a:pt x="376" y="204"/>
                </a:moveTo>
                <a:cubicBezTo>
                  <a:pt x="376" y="204"/>
                  <a:pt x="376" y="204"/>
                  <a:pt x="376" y="204"/>
                </a:cubicBezTo>
                <a:cubicBezTo>
                  <a:pt x="376" y="204"/>
                  <a:pt x="376" y="204"/>
                  <a:pt x="376" y="204"/>
                </a:cubicBezTo>
                <a:cubicBezTo>
                  <a:pt x="376" y="204"/>
                  <a:pt x="376" y="204"/>
                  <a:pt x="376" y="204"/>
                </a:cubicBezTo>
                <a:close/>
                <a:moveTo>
                  <a:pt x="376" y="204"/>
                </a:moveTo>
                <a:cubicBezTo>
                  <a:pt x="376" y="205"/>
                  <a:pt x="376" y="205"/>
                  <a:pt x="376" y="205"/>
                </a:cubicBezTo>
                <a:cubicBezTo>
                  <a:pt x="375" y="205"/>
                  <a:pt x="375" y="205"/>
                  <a:pt x="375" y="204"/>
                </a:cubicBezTo>
                <a:cubicBezTo>
                  <a:pt x="375" y="204"/>
                  <a:pt x="375" y="204"/>
                  <a:pt x="375" y="204"/>
                </a:cubicBezTo>
                <a:cubicBezTo>
                  <a:pt x="375" y="204"/>
                  <a:pt x="375" y="204"/>
                  <a:pt x="375" y="204"/>
                </a:cubicBezTo>
                <a:lnTo>
                  <a:pt x="376" y="204"/>
                </a:lnTo>
                <a:close/>
                <a:moveTo>
                  <a:pt x="375" y="210"/>
                </a:moveTo>
                <a:cubicBezTo>
                  <a:pt x="376" y="211"/>
                  <a:pt x="376" y="213"/>
                  <a:pt x="377" y="214"/>
                </a:cubicBezTo>
                <a:cubicBezTo>
                  <a:pt x="377" y="215"/>
                  <a:pt x="377" y="215"/>
                  <a:pt x="377" y="215"/>
                </a:cubicBezTo>
                <a:cubicBezTo>
                  <a:pt x="376" y="214"/>
                  <a:pt x="377" y="214"/>
                  <a:pt x="376" y="214"/>
                </a:cubicBezTo>
                <a:cubicBezTo>
                  <a:pt x="376" y="214"/>
                  <a:pt x="376" y="213"/>
                  <a:pt x="375" y="213"/>
                </a:cubicBezTo>
                <a:cubicBezTo>
                  <a:pt x="375" y="212"/>
                  <a:pt x="376" y="212"/>
                  <a:pt x="375" y="212"/>
                </a:cubicBezTo>
                <a:cubicBezTo>
                  <a:pt x="375" y="212"/>
                  <a:pt x="375" y="211"/>
                  <a:pt x="374" y="211"/>
                </a:cubicBezTo>
                <a:cubicBezTo>
                  <a:pt x="375" y="210"/>
                  <a:pt x="375" y="210"/>
                  <a:pt x="375" y="210"/>
                </a:cubicBezTo>
                <a:close/>
                <a:moveTo>
                  <a:pt x="378" y="207"/>
                </a:moveTo>
                <a:cubicBezTo>
                  <a:pt x="377" y="207"/>
                  <a:pt x="377" y="207"/>
                  <a:pt x="376" y="207"/>
                </a:cubicBezTo>
                <a:cubicBezTo>
                  <a:pt x="376" y="207"/>
                  <a:pt x="376" y="207"/>
                  <a:pt x="376" y="207"/>
                </a:cubicBezTo>
                <a:cubicBezTo>
                  <a:pt x="376" y="206"/>
                  <a:pt x="377" y="206"/>
                  <a:pt x="377" y="206"/>
                </a:cubicBezTo>
                <a:cubicBezTo>
                  <a:pt x="377" y="206"/>
                  <a:pt x="377" y="207"/>
                  <a:pt x="378" y="207"/>
                </a:cubicBezTo>
                <a:close/>
                <a:moveTo>
                  <a:pt x="378" y="210"/>
                </a:moveTo>
                <a:cubicBezTo>
                  <a:pt x="378" y="211"/>
                  <a:pt x="378" y="211"/>
                  <a:pt x="378" y="211"/>
                </a:cubicBezTo>
                <a:cubicBezTo>
                  <a:pt x="378" y="210"/>
                  <a:pt x="378" y="210"/>
                  <a:pt x="378" y="210"/>
                </a:cubicBezTo>
                <a:close/>
                <a:moveTo>
                  <a:pt x="377" y="267"/>
                </a:moveTo>
                <a:cubicBezTo>
                  <a:pt x="377" y="267"/>
                  <a:pt x="378" y="267"/>
                  <a:pt x="377" y="268"/>
                </a:cubicBezTo>
                <a:cubicBezTo>
                  <a:pt x="377" y="267"/>
                  <a:pt x="377" y="267"/>
                  <a:pt x="377" y="267"/>
                </a:cubicBezTo>
                <a:close/>
                <a:moveTo>
                  <a:pt x="377" y="237"/>
                </a:moveTo>
                <a:cubicBezTo>
                  <a:pt x="377" y="237"/>
                  <a:pt x="377" y="237"/>
                  <a:pt x="377" y="237"/>
                </a:cubicBezTo>
                <a:cubicBezTo>
                  <a:pt x="377" y="237"/>
                  <a:pt x="377" y="237"/>
                  <a:pt x="377" y="237"/>
                </a:cubicBezTo>
                <a:cubicBezTo>
                  <a:pt x="377" y="237"/>
                  <a:pt x="377" y="237"/>
                  <a:pt x="377" y="237"/>
                </a:cubicBezTo>
                <a:close/>
                <a:moveTo>
                  <a:pt x="374" y="243"/>
                </a:moveTo>
                <a:cubicBezTo>
                  <a:pt x="374" y="242"/>
                  <a:pt x="374" y="242"/>
                  <a:pt x="374" y="242"/>
                </a:cubicBezTo>
                <a:cubicBezTo>
                  <a:pt x="374" y="242"/>
                  <a:pt x="374" y="242"/>
                  <a:pt x="374" y="243"/>
                </a:cubicBezTo>
                <a:close/>
                <a:moveTo>
                  <a:pt x="375" y="254"/>
                </a:moveTo>
                <a:cubicBezTo>
                  <a:pt x="375" y="254"/>
                  <a:pt x="375" y="254"/>
                  <a:pt x="375" y="254"/>
                </a:cubicBezTo>
                <a:cubicBezTo>
                  <a:pt x="374" y="254"/>
                  <a:pt x="374" y="254"/>
                  <a:pt x="374" y="254"/>
                </a:cubicBezTo>
                <a:cubicBezTo>
                  <a:pt x="374" y="254"/>
                  <a:pt x="374" y="254"/>
                  <a:pt x="374" y="254"/>
                </a:cubicBezTo>
                <a:cubicBezTo>
                  <a:pt x="374" y="254"/>
                  <a:pt x="374" y="254"/>
                  <a:pt x="375" y="254"/>
                </a:cubicBezTo>
                <a:close/>
                <a:moveTo>
                  <a:pt x="374" y="265"/>
                </a:moveTo>
                <a:cubicBezTo>
                  <a:pt x="375" y="265"/>
                  <a:pt x="375" y="265"/>
                  <a:pt x="375" y="265"/>
                </a:cubicBezTo>
                <a:cubicBezTo>
                  <a:pt x="375" y="266"/>
                  <a:pt x="375" y="266"/>
                  <a:pt x="375" y="266"/>
                </a:cubicBezTo>
                <a:cubicBezTo>
                  <a:pt x="375" y="266"/>
                  <a:pt x="375" y="266"/>
                  <a:pt x="375" y="267"/>
                </a:cubicBezTo>
                <a:cubicBezTo>
                  <a:pt x="374" y="267"/>
                  <a:pt x="374" y="267"/>
                  <a:pt x="374" y="267"/>
                </a:cubicBezTo>
                <a:cubicBezTo>
                  <a:pt x="374" y="267"/>
                  <a:pt x="374" y="267"/>
                  <a:pt x="374" y="267"/>
                </a:cubicBezTo>
                <a:cubicBezTo>
                  <a:pt x="374" y="266"/>
                  <a:pt x="374" y="266"/>
                  <a:pt x="374" y="265"/>
                </a:cubicBezTo>
                <a:close/>
                <a:moveTo>
                  <a:pt x="375" y="243"/>
                </a:moveTo>
                <a:cubicBezTo>
                  <a:pt x="375" y="243"/>
                  <a:pt x="375" y="243"/>
                  <a:pt x="375" y="243"/>
                </a:cubicBezTo>
                <a:cubicBezTo>
                  <a:pt x="375" y="243"/>
                  <a:pt x="375" y="243"/>
                  <a:pt x="375" y="243"/>
                </a:cubicBezTo>
                <a:cubicBezTo>
                  <a:pt x="375" y="243"/>
                  <a:pt x="375" y="243"/>
                  <a:pt x="375" y="243"/>
                </a:cubicBezTo>
                <a:cubicBezTo>
                  <a:pt x="375" y="243"/>
                  <a:pt x="375" y="243"/>
                  <a:pt x="375" y="243"/>
                </a:cubicBezTo>
                <a:cubicBezTo>
                  <a:pt x="375" y="243"/>
                  <a:pt x="375" y="243"/>
                  <a:pt x="375" y="243"/>
                </a:cubicBezTo>
                <a:close/>
                <a:moveTo>
                  <a:pt x="373" y="207"/>
                </a:moveTo>
                <a:cubicBezTo>
                  <a:pt x="373" y="207"/>
                  <a:pt x="373" y="207"/>
                  <a:pt x="373" y="207"/>
                </a:cubicBezTo>
                <a:cubicBezTo>
                  <a:pt x="373" y="207"/>
                  <a:pt x="373" y="207"/>
                  <a:pt x="373" y="207"/>
                </a:cubicBezTo>
                <a:close/>
                <a:moveTo>
                  <a:pt x="373" y="208"/>
                </a:moveTo>
                <a:cubicBezTo>
                  <a:pt x="373" y="208"/>
                  <a:pt x="373" y="208"/>
                  <a:pt x="373" y="208"/>
                </a:cubicBezTo>
                <a:cubicBezTo>
                  <a:pt x="374" y="208"/>
                  <a:pt x="374" y="209"/>
                  <a:pt x="374" y="209"/>
                </a:cubicBezTo>
                <a:cubicBezTo>
                  <a:pt x="374" y="210"/>
                  <a:pt x="373" y="210"/>
                  <a:pt x="373" y="210"/>
                </a:cubicBezTo>
                <a:cubicBezTo>
                  <a:pt x="373" y="210"/>
                  <a:pt x="373" y="210"/>
                  <a:pt x="373" y="210"/>
                </a:cubicBezTo>
                <a:cubicBezTo>
                  <a:pt x="373" y="210"/>
                  <a:pt x="373" y="210"/>
                  <a:pt x="373" y="210"/>
                </a:cubicBezTo>
                <a:cubicBezTo>
                  <a:pt x="373" y="209"/>
                  <a:pt x="373" y="208"/>
                  <a:pt x="373" y="208"/>
                </a:cubicBezTo>
                <a:close/>
                <a:moveTo>
                  <a:pt x="373" y="207"/>
                </a:moveTo>
                <a:cubicBezTo>
                  <a:pt x="373" y="207"/>
                  <a:pt x="373" y="207"/>
                  <a:pt x="373" y="207"/>
                </a:cubicBezTo>
                <a:cubicBezTo>
                  <a:pt x="373" y="207"/>
                  <a:pt x="373" y="207"/>
                  <a:pt x="373" y="207"/>
                </a:cubicBezTo>
                <a:close/>
                <a:moveTo>
                  <a:pt x="373" y="200"/>
                </a:moveTo>
                <a:cubicBezTo>
                  <a:pt x="373" y="200"/>
                  <a:pt x="373" y="200"/>
                  <a:pt x="373" y="201"/>
                </a:cubicBezTo>
                <a:cubicBezTo>
                  <a:pt x="372" y="201"/>
                  <a:pt x="372" y="201"/>
                  <a:pt x="372" y="201"/>
                </a:cubicBezTo>
                <a:cubicBezTo>
                  <a:pt x="372" y="200"/>
                  <a:pt x="373" y="200"/>
                  <a:pt x="373" y="200"/>
                </a:cubicBezTo>
                <a:cubicBezTo>
                  <a:pt x="373" y="200"/>
                  <a:pt x="373" y="200"/>
                  <a:pt x="373" y="200"/>
                </a:cubicBezTo>
                <a:close/>
                <a:moveTo>
                  <a:pt x="373" y="239"/>
                </a:moveTo>
                <a:cubicBezTo>
                  <a:pt x="373" y="239"/>
                  <a:pt x="373" y="239"/>
                  <a:pt x="373" y="239"/>
                </a:cubicBezTo>
                <a:cubicBezTo>
                  <a:pt x="373" y="239"/>
                  <a:pt x="373" y="239"/>
                  <a:pt x="373" y="239"/>
                </a:cubicBezTo>
                <a:cubicBezTo>
                  <a:pt x="372" y="239"/>
                  <a:pt x="372" y="239"/>
                  <a:pt x="372" y="239"/>
                </a:cubicBezTo>
                <a:cubicBezTo>
                  <a:pt x="372" y="239"/>
                  <a:pt x="372" y="239"/>
                  <a:pt x="372" y="239"/>
                </a:cubicBezTo>
                <a:cubicBezTo>
                  <a:pt x="373" y="239"/>
                  <a:pt x="373" y="239"/>
                  <a:pt x="373" y="239"/>
                </a:cubicBezTo>
                <a:close/>
                <a:moveTo>
                  <a:pt x="373" y="242"/>
                </a:moveTo>
                <a:cubicBezTo>
                  <a:pt x="374" y="242"/>
                  <a:pt x="374" y="242"/>
                  <a:pt x="374" y="242"/>
                </a:cubicBezTo>
                <a:cubicBezTo>
                  <a:pt x="373" y="242"/>
                  <a:pt x="374" y="242"/>
                  <a:pt x="373" y="242"/>
                </a:cubicBezTo>
                <a:cubicBezTo>
                  <a:pt x="373" y="242"/>
                  <a:pt x="373" y="242"/>
                  <a:pt x="372" y="242"/>
                </a:cubicBezTo>
                <a:cubicBezTo>
                  <a:pt x="372" y="242"/>
                  <a:pt x="372" y="242"/>
                  <a:pt x="372" y="242"/>
                </a:cubicBezTo>
                <a:cubicBezTo>
                  <a:pt x="373" y="242"/>
                  <a:pt x="373" y="242"/>
                  <a:pt x="373" y="242"/>
                </a:cubicBezTo>
                <a:close/>
                <a:moveTo>
                  <a:pt x="373" y="271"/>
                </a:moveTo>
                <a:cubicBezTo>
                  <a:pt x="373" y="272"/>
                  <a:pt x="373" y="272"/>
                  <a:pt x="373" y="272"/>
                </a:cubicBezTo>
                <a:cubicBezTo>
                  <a:pt x="373" y="272"/>
                  <a:pt x="373" y="272"/>
                  <a:pt x="373" y="272"/>
                </a:cubicBezTo>
                <a:cubicBezTo>
                  <a:pt x="373" y="271"/>
                  <a:pt x="373" y="271"/>
                  <a:pt x="373" y="271"/>
                </a:cubicBezTo>
                <a:cubicBezTo>
                  <a:pt x="373" y="271"/>
                  <a:pt x="373" y="271"/>
                  <a:pt x="373" y="271"/>
                </a:cubicBezTo>
                <a:close/>
                <a:moveTo>
                  <a:pt x="374" y="293"/>
                </a:moveTo>
                <a:cubicBezTo>
                  <a:pt x="374" y="293"/>
                  <a:pt x="374" y="293"/>
                  <a:pt x="373" y="293"/>
                </a:cubicBezTo>
                <a:cubicBezTo>
                  <a:pt x="374" y="293"/>
                  <a:pt x="373" y="293"/>
                  <a:pt x="374" y="293"/>
                </a:cubicBezTo>
                <a:close/>
                <a:moveTo>
                  <a:pt x="374" y="293"/>
                </a:moveTo>
                <a:cubicBezTo>
                  <a:pt x="374" y="293"/>
                  <a:pt x="374" y="293"/>
                  <a:pt x="374" y="292"/>
                </a:cubicBezTo>
                <a:cubicBezTo>
                  <a:pt x="374" y="292"/>
                  <a:pt x="374" y="292"/>
                  <a:pt x="374" y="292"/>
                </a:cubicBezTo>
                <a:cubicBezTo>
                  <a:pt x="374" y="292"/>
                  <a:pt x="374" y="291"/>
                  <a:pt x="375" y="291"/>
                </a:cubicBezTo>
                <a:cubicBezTo>
                  <a:pt x="375" y="291"/>
                  <a:pt x="375" y="292"/>
                  <a:pt x="374" y="293"/>
                </a:cubicBezTo>
                <a:close/>
                <a:moveTo>
                  <a:pt x="375" y="291"/>
                </a:moveTo>
                <a:cubicBezTo>
                  <a:pt x="375" y="291"/>
                  <a:pt x="375" y="291"/>
                  <a:pt x="375" y="291"/>
                </a:cubicBezTo>
                <a:cubicBezTo>
                  <a:pt x="375" y="291"/>
                  <a:pt x="375" y="291"/>
                  <a:pt x="375" y="291"/>
                </a:cubicBezTo>
                <a:cubicBezTo>
                  <a:pt x="375" y="291"/>
                  <a:pt x="375" y="291"/>
                  <a:pt x="375" y="291"/>
                </a:cubicBezTo>
                <a:cubicBezTo>
                  <a:pt x="375" y="291"/>
                  <a:pt x="375" y="291"/>
                  <a:pt x="375" y="291"/>
                </a:cubicBezTo>
                <a:cubicBezTo>
                  <a:pt x="375" y="290"/>
                  <a:pt x="375" y="290"/>
                  <a:pt x="375" y="290"/>
                </a:cubicBezTo>
                <a:cubicBezTo>
                  <a:pt x="375" y="290"/>
                  <a:pt x="375" y="290"/>
                  <a:pt x="375" y="290"/>
                </a:cubicBezTo>
                <a:cubicBezTo>
                  <a:pt x="375" y="290"/>
                  <a:pt x="375" y="290"/>
                  <a:pt x="375" y="291"/>
                </a:cubicBezTo>
                <a:close/>
                <a:moveTo>
                  <a:pt x="376" y="289"/>
                </a:moveTo>
                <a:cubicBezTo>
                  <a:pt x="375" y="289"/>
                  <a:pt x="375" y="289"/>
                  <a:pt x="375" y="289"/>
                </a:cubicBezTo>
                <a:cubicBezTo>
                  <a:pt x="375" y="289"/>
                  <a:pt x="375" y="289"/>
                  <a:pt x="375" y="289"/>
                </a:cubicBezTo>
                <a:cubicBezTo>
                  <a:pt x="375" y="289"/>
                  <a:pt x="375" y="289"/>
                  <a:pt x="375" y="289"/>
                </a:cubicBezTo>
                <a:cubicBezTo>
                  <a:pt x="375" y="288"/>
                  <a:pt x="376" y="287"/>
                  <a:pt x="376" y="287"/>
                </a:cubicBezTo>
                <a:cubicBezTo>
                  <a:pt x="376" y="287"/>
                  <a:pt x="376" y="287"/>
                  <a:pt x="376" y="287"/>
                </a:cubicBezTo>
                <a:cubicBezTo>
                  <a:pt x="377" y="287"/>
                  <a:pt x="377" y="287"/>
                  <a:pt x="377" y="287"/>
                </a:cubicBezTo>
                <a:cubicBezTo>
                  <a:pt x="377" y="288"/>
                  <a:pt x="376" y="288"/>
                  <a:pt x="376" y="289"/>
                </a:cubicBezTo>
                <a:close/>
                <a:moveTo>
                  <a:pt x="377" y="230"/>
                </a:moveTo>
                <a:cubicBezTo>
                  <a:pt x="377" y="230"/>
                  <a:pt x="377" y="230"/>
                  <a:pt x="376" y="230"/>
                </a:cubicBezTo>
                <a:cubicBezTo>
                  <a:pt x="376" y="230"/>
                  <a:pt x="376" y="230"/>
                  <a:pt x="376" y="230"/>
                </a:cubicBezTo>
                <a:cubicBezTo>
                  <a:pt x="377" y="230"/>
                  <a:pt x="377" y="230"/>
                  <a:pt x="377" y="230"/>
                </a:cubicBezTo>
                <a:cubicBezTo>
                  <a:pt x="377" y="230"/>
                  <a:pt x="377" y="230"/>
                  <a:pt x="377" y="230"/>
                </a:cubicBezTo>
                <a:cubicBezTo>
                  <a:pt x="377" y="230"/>
                  <a:pt x="377" y="230"/>
                  <a:pt x="377" y="230"/>
                </a:cubicBezTo>
                <a:cubicBezTo>
                  <a:pt x="377" y="230"/>
                  <a:pt x="377" y="230"/>
                  <a:pt x="377" y="230"/>
                </a:cubicBezTo>
                <a:close/>
                <a:moveTo>
                  <a:pt x="377" y="291"/>
                </a:moveTo>
                <a:cubicBezTo>
                  <a:pt x="377" y="291"/>
                  <a:pt x="377" y="291"/>
                  <a:pt x="377" y="291"/>
                </a:cubicBezTo>
                <a:cubicBezTo>
                  <a:pt x="377" y="290"/>
                  <a:pt x="377" y="290"/>
                  <a:pt x="377" y="290"/>
                </a:cubicBezTo>
                <a:cubicBezTo>
                  <a:pt x="377" y="290"/>
                  <a:pt x="377" y="290"/>
                  <a:pt x="377" y="290"/>
                </a:cubicBezTo>
                <a:cubicBezTo>
                  <a:pt x="378" y="290"/>
                  <a:pt x="378" y="290"/>
                  <a:pt x="378" y="290"/>
                </a:cubicBezTo>
                <a:cubicBezTo>
                  <a:pt x="378" y="290"/>
                  <a:pt x="378" y="290"/>
                  <a:pt x="377" y="291"/>
                </a:cubicBezTo>
                <a:close/>
                <a:moveTo>
                  <a:pt x="378" y="287"/>
                </a:moveTo>
                <a:cubicBezTo>
                  <a:pt x="378" y="287"/>
                  <a:pt x="378" y="287"/>
                  <a:pt x="378" y="287"/>
                </a:cubicBezTo>
                <a:cubicBezTo>
                  <a:pt x="378" y="286"/>
                  <a:pt x="378" y="286"/>
                  <a:pt x="378" y="286"/>
                </a:cubicBezTo>
                <a:cubicBezTo>
                  <a:pt x="378" y="286"/>
                  <a:pt x="378" y="286"/>
                  <a:pt x="378" y="286"/>
                </a:cubicBezTo>
                <a:lnTo>
                  <a:pt x="378" y="287"/>
                </a:lnTo>
                <a:close/>
                <a:moveTo>
                  <a:pt x="378" y="287"/>
                </a:moveTo>
                <a:cubicBezTo>
                  <a:pt x="379" y="287"/>
                  <a:pt x="378" y="287"/>
                  <a:pt x="379" y="287"/>
                </a:cubicBezTo>
                <a:cubicBezTo>
                  <a:pt x="378" y="287"/>
                  <a:pt x="378" y="287"/>
                  <a:pt x="378" y="287"/>
                </a:cubicBezTo>
                <a:close/>
                <a:moveTo>
                  <a:pt x="379" y="285"/>
                </a:moveTo>
                <a:cubicBezTo>
                  <a:pt x="378" y="285"/>
                  <a:pt x="378" y="285"/>
                  <a:pt x="378" y="284"/>
                </a:cubicBezTo>
                <a:cubicBezTo>
                  <a:pt x="378" y="284"/>
                  <a:pt x="378" y="284"/>
                  <a:pt x="378" y="284"/>
                </a:cubicBezTo>
                <a:cubicBezTo>
                  <a:pt x="378" y="283"/>
                  <a:pt x="378" y="283"/>
                  <a:pt x="378" y="283"/>
                </a:cubicBezTo>
                <a:cubicBezTo>
                  <a:pt x="378" y="283"/>
                  <a:pt x="378" y="283"/>
                  <a:pt x="378" y="282"/>
                </a:cubicBezTo>
                <a:cubicBezTo>
                  <a:pt x="378" y="282"/>
                  <a:pt x="378" y="282"/>
                  <a:pt x="379" y="281"/>
                </a:cubicBezTo>
                <a:cubicBezTo>
                  <a:pt x="379" y="282"/>
                  <a:pt x="379" y="282"/>
                  <a:pt x="379" y="282"/>
                </a:cubicBezTo>
                <a:cubicBezTo>
                  <a:pt x="379" y="283"/>
                  <a:pt x="379" y="283"/>
                  <a:pt x="379" y="285"/>
                </a:cubicBezTo>
                <a:close/>
                <a:moveTo>
                  <a:pt x="378" y="265"/>
                </a:moveTo>
                <a:cubicBezTo>
                  <a:pt x="378" y="264"/>
                  <a:pt x="378" y="264"/>
                  <a:pt x="378" y="264"/>
                </a:cubicBezTo>
                <a:cubicBezTo>
                  <a:pt x="378" y="264"/>
                  <a:pt x="378" y="264"/>
                  <a:pt x="378" y="264"/>
                </a:cubicBezTo>
                <a:cubicBezTo>
                  <a:pt x="378" y="265"/>
                  <a:pt x="378" y="265"/>
                  <a:pt x="378" y="265"/>
                </a:cubicBezTo>
                <a:close/>
                <a:moveTo>
                  <a:pt x="379" y="253"/>
                </a:moveTo>
                <a:cubicBezTo>
                  <a:pt x="379" y="253"/>
                  <a:pt x="379" y="253"/>
                  <a:pt x="379" y="253"/>
                </a:cubicBezTo>
                <a:cubicBezTo>
                  <a:pt x="379" y="253"/>
                  <a:pt x="379" y="253"/>
                  <a:pt x="379" y="253"/>
                </a:cubicBezTo>
                <a:cubicBezTo>
                  <a:pt x="379" y="253"/>
                  <a:pt x="379" y="254"/>
                  <a:pt x="379" y="253"/>
                </a:cubicBezTo>
                <a:close/>
                <a:moveTo>
                  <a:pt x="382" y="238"/>
                </a:moveTo>
                <a:cubicBezTo>
                  <a:pt x="382" y="238"/>
                  <a:pt x="382" y="238"/>
                  <a:pt x="382" y="238"/>
                </a:cubicBezTo>
                <a:cubicBezTo>
                  <a:pt x="382" y="238"/>
                  <a:pt x="382" y="238"/>
                  <a:pt x="382" y="238"/>
                </a:cubicBezTo>
                <a:cubicBezTo>
                  <a:pt x="382" y="239"/>
                  <a:pt x="382" y="239"/>
                  <a:pt x="382" y="239"/>
                </a:cubicBezTo>
                <a:cubicBezTo>
                  <a:pt x="381" y="239"/>
                  <a:pt x="381" y="239"/>
                  <a:pt x="381" y="239"/>
                </a:cubicBezTo>
                <a:cubicBezTo>
                  <a:pt x="381" y="238"/>
                  <a:pt x="381" y="238"/>
                  <a:pt x="381" y="238"/>
                </a:cubicBezTo>
                <a:lnTo>
                  <a:pt x="382" y="238"/>
                </a:lnTo>
                <a:close/>
                <a:moveTo>
                  <a:pt x="381" y="235"/>
                </a:moveTo>
                <a:cubicBezTo>
                  <a:pt x="381" y="234"/>
                  <a:pt x="381" y="234"/>
                  <a:pt x="381" y="234"/>
                </a:cubicBezTo>
                <a:cubicBezTo>
                  <a:pt x="381" y="234"/>
                  <a:pt x="381" y="234"/>
                  <a:pt x="381" y="234"/>
                </a:cubicBezTo>
                <a:cubicBezTo>
                  <a:pt x="381" y="235"/>
                  <a:pt x="381" y="235"/>
                  <a:pt x="381" y="235"/>
                </a:cubicBezTo>
                <a:close/>
                <a:moveTo>
                  <a:pt x="382" y="242"/>
                </a:moveTo>
                <a:cubicBezTo>
                  <a:pt x="382" y="243"/>
                  <a:pt x="382" y="242"/>
                  <a:pt x="382" y="243"/>
                </a:cubicBezTo>
                <a:cubicBezTo>
                  <a:pt x="382" y="243"/>
                  <a:pt x="382" y="243"/>
                  <a:pt x="382" y="243"/>
                </a:cubicBezTo>
                <a:cubicBezTo>
                  <a:pt x="381" y="243"/>
                  <a:pt x="381" y="243"/>
                  <a:pt x="381" y="243"/>
                </a:cubicBezTo>
                <a:cubicBezTo>
                  <a:pt x="381" y="243"/>
                  <a:pt x="381" y="243"/>
                  <a:pt x="381" y="243"/>
                </a:cubicBezTo>
                <a:cubicBezTo>
                  <a:pt x="381" y="242"/>
                  <a:pt x="381" y="242"/>
                  <a:pt x="381" y="242"/>
                </a:cubicBezTo>
                <a:cubicBezTo>
                  <a:pt x="381" y="242"/>
                  <a:pt x="381" y="242"/>
                  <a:pt x="382" y="242"/>
                </a:cubicBezTo>
                <a:close/>
                <a:moveTo>
                  <a:pt x="381" y="251"/>
                </a:moveTo>
                <a:cubicBezTo>
                  <a:pt x="381" y="251"/>
                  <a:pt x="381" y="251"/>
                  <a:pt x="382" y="251"/>
                </a:cubicBezTo>
                <a:cubicBezTo>
                  <a:pt x="382" y="251"/>
                  <a:pt x="382" y="251"/>
                  <a:pt x="382" y="251"/>
                </a:cubicBezTo>
                <a:cubicBezTo>
                  <a:pt x="381" y="251"/>
                  <a:pt x="381" y="251"/>
                  <a:pt x="381" y="251"/>
                </a:cubicBezTo>
                <a:cubicBezTo>
                  <a:pt x="380" y="251"/>
                  <a:pt x="380" y="251"/>
                  <a:pt x="380" y="251"/>
                </a:cubicBezTo>
                <a:cubicBezTo>
                  <a:pt x="380" y="251"/>
                  <a:pt x="380" y="251"/>
                  <a:pt x="380" y="251"/>
                </a:cubicBezTo>
                <a:cubicBezTo>
                  <a:pt x="381" y="251"/>
                  <a:pt x="381" y="251"/>
                  <a:pt x="381" y="251"/>
                </a:cubicBezTo>
                <a:cubicBezTo>
                  <a:pt x="381" y="251"/>
                  <a:pt x="381" y="251"/>
                  <a:pt x="381" y="251"/>
                </a:cubicBezTo>
                <a:close/>
                <a:moveTo>
                  <a:pt x="381" y="276"/>
                </a:moveTo>
                <a:cubicBezTo>
                  <a:pt x="381" y="276"/>
                  <a:pt x="381" y="276"/>
                  <a:pt x="381" y="276"/>
                </a:cubicBezTo>
                <a:cubicBezTo>
                  <a:pt x="381" y="276"/>
                  <a:pt x="381" y="276"/>
                  <a:pt x="381" y="276"/>
                </a:cubicBezTo>
                <a:cubicBezTo>
                  <a:pt x="381" y="275"/>
                  <a:pt x="381" y="275"/>
                  <a:pt x="381" y="275"/>
                </a:cubicBezTo>
                <a:cubicBezTo>
                  <a:pt x="381" y="275"/>
                  <a:pt x="381" y="275"/>
                  <a:pt x="381" y="275"/>
                </a:cubicBezTo>
                <a:cubicBezTo>
                  <a:pt x="381" y="276"/>
                  <a:pt x="381" y="276"/>
                  <a:pt x="381" y="276"/>
                </a:cubicBezTo>
                <a:close/>
                <a:moveTo>
                  <a:pt x="382" y="272"/>
                </a:moveTo>
                <a:cubicBezTo>
                  <a:pt x="382" y="272"/>
                  <a:pt x="382" y="272"/>
                  <a:pt x="382" y="272"/>
                </a:cubicBezTo>
                <a:cubicBezTo>
                  <a:pt x="382" y="272"/>
                  <a:pt x="382" y="272"/>
                  <a:pt x="381" y="272"/>
                </a:cubicBezTo>
                <a:cubicBezTo>
                  <a:pt x="381" y="271"/>
                  <a:pt x="381" y="272"/>
                  <a:pt x="382" y="271"/>
                </a:cubicBezTo>
                <a:cubicBezTo>
                  <a:pt x="382" y="271"/>
                  <a:pt x="382" y="271"/>
                  <a:pt x="382" y="271"/>
                </a:cubicBezTo>
                <a:cubicBezTo>
                  <a:pt x="382" y="271"/>
                  <a:pt x="382" y="271"/>
                  <a:pt x="382" y="271"/>
                </a:cubicBezTo>
                <a:cubicBezTo>
                  <a:pt x="383" y="271"/>
                  <a:pt x="383" y="271"/>
                  <a:pt x="383" y="271"/>
                </a:cubicBezTo>
                <a:cubicBezTo>
                  <a:pt x="382" y="272"/>
                  <a:pt x="383" y="272"/>
                  <a:pt x="382" y="272"/>
                </a:cubicBezTo>
                <a:close/>
                <a:moveTo>
                  <a:pt x="382" y="247"/>
                </a:moveTo>
                <a:cubicBezTo>
                  <a:pt x="382" y="246"/>
                  <a:pt x="382" y="246"/>
                  <a:pt x="382" y="246"/>
                </a:cubicBezTo>
                <a:cubicBezTo>
                  <a:pt x="382" y="246"/>
                  <a:pt x="382" y="247"/>
                  <a:pt x="382" y="247"/>
                </a:cubicBezTo>
                <a:cubicBezTo>
                  <a:pt x="382" y="247"/>
                  <a:pt x="382" y="247"/>
                  <a:pt x="382" y="247"/>
                </a:cubicBezTo>
                <a:close/>
                <a:moveTo>
                  <a:pt x="385" y="265"/>
                </a:moveTo>
                <a:cubicBezTo>
                  <a:pt x="385" y="265"/>
                  <a:pt x="385" y="265"/>
                  <a:pt x="385" y="265"/>
                </a:cubicBezTo>
                <a:cubicBezTo>
                  <a:pt x="385" y="265"/>
                  <a:pt x="385" y="265"/>
                  <a:pt x="385" y="265"/>
                </a:cubicBezTo>
                <a:cubicBezTo>
                  <a:pt x="385" y="265"/>
                  <a:pt x="385" y="265"/>
                  <a:pt x="385" y="265"/>
                </a:cubicBezTo>
                <a:cubicBezTo>
                  <a:pt x="384" y="265"/>
                  <a:pt x="384" y="265"/>
                  <a:pt x="384" y="265"/>
                </a:cubicBezTo>
                <a:cubicBezTo>
                  <a:pt x="384" y="266"/>
                  <a:pt x="384" y="267"/>
                  <a:pt x="385" y="268"/>
                </a:cubicBezTo>
                <a:cubicBezTo>
                  <a:pt x="385" y="268"/>
                  <a:pt x="385" y="268"/>
                  <a:pt x="385" y="268"/>
                </a:cubicBezTo>
                <a:cubicBezTo>
                  <a:pt x="385" y="268"/>
                  <a:pt x="385" y="268"/>
                  <a:pt x="384" y="268"/>
                </a:cubicBezTo>
                <a:cubicBezTo>
                  <a:pt x="384" y="268"/>
                  <a:pt x="384" y="268"/>
                  <a:pt x="384" y="267"/>
                </a:cubicBezTo>
                <a:cubicBezTo>
                  <a:pt x="383" y="267"/>
                  <a:pt x="384" y="267"/>
                  <a:pt x="383" y="268"/>
                </a:cubicBezTo>
                <a:cubicBezTo>
                  <a:pt x="383" y="268"/>
                  <a:pt x="383" y="268"/>
                  <a:pt x="382" y="268"/>
                </a:cubicBezTo>
                <a:cubicBezTo>
                  <a:pt x="382" y="268"/>
                  <a:pt x="382" y="268"/>
                  <a:pt x="382" y="268"/>
                </a:cubicBezTo>
                <a:cubicBezTo>
                  <a:pt x="382" y="268"/>
                  <a:pt x="384" y="264"/>
                  <a:pt x="384" y="264"/>
                </a:cubicBezTo>
                <a:cubicBezTo>
                  <a:pt x="384" y="263"/>
                  <a:pt x="384" y="264"/>
                  <a:pt x="384" y="263"/>
                </a:cubicBezTo>
                <a:cubicBezTo>
                  <a:pt x="385" y="264"/>
                  <a:pt x="385" y="264"/>
                  <a:pt x="385" y="264"/>
                </a:cubicBezTo>
                <a:cubicBezTo>
                  <a:pt x="385" y="264"/>
                  <a:pt x="385" y="264"/>
                  <a:pt x="385" y="265"/>
                </a:cubicBezTo>
                <a:cubicBezTo>
                  <a:pt x="385" y="265"/>
                  <a:pt x="385" y="265"/>
                  <a:pt x="385" y="265"/>
                </a:cubicBezTo>
                <a:close/>
                <a:moveTo>
                  <a:pt x="383" y="240"/>
                </a:moveTo>
                <a:cubicBezTo>
                  <a:pt x="383" y="240"/>
                  <a:pt x="383" y="240"/>
                  <a:pt x="383" y="240"/>
                </a:cubicBezTo>
                <a:cubicBezTo>
                  <a:pt x="383" y="241"/>
                  <a:pt x="383" y="241"/>
                  <a:pt x="383" y="241"/>
                </a:cubicBezTo>
                <a:cubicBezTo>
                  <a:pt x="383" y="241"/>
                  <a:pt x="383" y="241"/>
                  <a:pt x="383" y="241"/>
                </a:cubicBezTo>
                <a:cubicBezTo>
                  <a:pt x="383" y="241"/>
                  <a:pt x="383" y="241"/>
                  <a:pt x="383" y="240"/>
                </a:cubicBezTo>
                <a:close/>
                <a:moveTo>
                  <a:pt x="384" y="232"/>
                </a:moveTo>
                <a:cubicBezTo>
                  <a:pt x="384" y="233"/>
                  <a:pt x="384" y="233"/>
                  <a:pt x="384" y="233"/>
                </a:cubicBezTo>
                <a:cubicBezTo>
                  <a:pt x="384" y="233"/>
                  <a:pt x="384" y="233"/>
                  <a:pt x="384" y="233"/>
                </a:cubicBezTo>
                <a:cubicBezTo>
                  <a:pt x="384" y="233"/>
                  <a:pt x="384" y="233"/>
                  <a:pt x="384" y="233"/>
                </a:cubicBezTo>
                <a:cubicBezTo>
                  <a:pt x="384" y="232"/>
                  <a:pt x="384" y="232"/>
                  <a:pt x="384" y="232"/>
                </a:cubicBezTo>
                <a:cubicBezTo>
                  <a:pt x="384" y="232"/>
                  <a:pt x="384" y="232"/>
                  <a:pt x="384" y="232"/>
                </a:cubicBezTo>
                <a:close/>
                <a:moveTo>
                  <a:pt x="384" y="225"/>
                </a:moveTo>
                <a:cubicBezTo>
                  <a:pt x="384" y="225"/>
                  <a:pt x="384" y="225"/>
                  <a:pt x="384" y="225"/>
                </a:cubicBezTo>
                <a:cubicBezTo>
                  <a:pt x="384" y="226"/>
                  <a:pt x="384" y="226"/>
                  <a:pt x="384" y="226"/>
                </a:cubicBezTo>
                <a:cubicBezTo>
                  <a:pt x="384" y="226"/>
                  <a:pt x="384" y="226"/>
                  <a:pt x="384" y="225"/>
                </a:cubicBezTo>
                <a:close/>
                <a:moveTo>
                  <a:pt x="385" y="261"/>
                </a:moveTo>
                <a:cubicBezTo>
                  <a:pt x="385" y="261"/>
                  <a:pt x="385" y="262"/>
                  <a:pt x="385" y="262"/>
                </a:cubicBezTo>
                <a:cubicBezTo>
                  <a:pt x="384" y="262"/>
                  <a:pt x="384" y="262"/>
                  <a:pt x="384" y="262"/>
                </a:cubicBezTo>
                <a:cubicBezTo>
                  <a:pt x="384" y="261"/>
                  <a:pt x="384" y="261"/>
                  <a:pt x="384" y="260"/>
                </a:cubicBezTo>
                <a:cubicBezTo>
                  <a:pt x="385" y="260"/>
                  <a:pt x="385" y="260"/>
                  <a:pt x="385" y="261"/>
                </a:cubicBezTo>
                <a:close/>
                <a:moveTo>
                  <a:pt x="385" y="224"/>
                </a:moveTo>
                <a:cubicBezTo>
                  <a:pt x="385" y="224"/>
                  <a:pt x="385" y="224"/>
                  <a:pt x="385" y="224"/>
                </a:cubicBezTo>
                <a:cubicBezTo>
                  <a:pt x="384" y="224"/>
                  <a:pt x="384" y="224"/>
                  <a:pt x="384" y="224"/>
                </a:cubicBezTo>
                <a:cubicBezTo>
                  <a:pt x="384" y="224"/>
                  <a:pt x="384" y="224"/>
                  <a:pt x="384" y="224"/>
                </a:cubicBezTo>
                <a:cubicBezTo>
                  <a:pt x="384" y="224"/>
                  <a:pt x="385" y="224"/>
                  <a:pt x="385" y="224"/>
                </a:cubicBezTo>
                <a:close/>
                <a:moveTo>
                  <a:pt x="384" y="222"/>
                </a:moveTo>
                <a:cubicBezTo>
                  <a:pt x="384" y="222"/>
                  <a:pt x="384" y="222"/>
                  <a:pt x="384" y="222"/>
                </a:cubicBezTo>
                <a:cubicBezTo>
                  <a:pt x="384" y="222"/>
                  <a:pt x="384" y="222"/>
                  <a:pt x="384" y="221"/>
                </a:cubicBezTo>
                <a:cubicBezTo>
                  <a:pt x="384" y="221"/>
                  <a:pt x="384" y="221"/>
                  <a:pt x="384" y="221"/>
                </a:cubicBezTo>
                <a:cubicBezTo>
                  <a:pt x="384" y="222"/>
                  <a:pt x="384" y="222"/>
                  <a:pt x="384" y="222"/>
                </a:cubicBezTo>
                <a:close/>
                <a:moveTo>
                  <a:pt x="384" y="211"/>
                </a:moveTo>
                <a:cubicBezTo>
                  <a:pt x="384" y="211"/>
                  <a:pt x="384" y="211"/>
                  <a:pt x="384" y="211"/>
                </a:cubicBezTo>
                <a:cubicBezTo>
                  <a:pt x="384" y="211"/>
                  <a:pt x="384" y="211"/>
                  <a:pt x="384" y="211"/>
                </a:cubicBezTo>
                <a:cubicBezTo>
                  <a:pt x="384" y="211"/>
                  <a:pt x="384" y="211"/>
                  <a:pt x="384" y="211"/>
                </a:cubicBezTo>
                <a:cubicBezTo>
                  <a:pt x="384" y="212"/>
                  <a:pt x="384" y="211"/>
                  <a:pt x="384" y="212"/>
                </a:cubicBezTo>
                <a:cubicBezTo>
                  <a:pt x="384" y="212"/>
                  <a:pt x="384" y="212"/>
                  <a:pt x="384" y="212"/>
                </a:cubicBezTo>
                <a:cubicBezTo>
                  <a:pt x="384" y="212"/>
                  <a:pt x="384" y="212"/>
                  <a:pt x="384" y="212"/>
                </a:cubicBezTo>
                <a:cubicBezTo>
                  <a:pt x="383" y="211"/>
                  <a:pt x="383" y="211"/>
                  <a:pt x="384" y="211"/>
                </a:cubicBezTo>
                <a:cubicBezTo>
                  <a:pt x="384" y="211"/>
                  <a:pt x="384" y="211"/>
                  <a:pt x="384" y="211"/>
                </a:cubicBezTo>
                <a:close/>
                <a:moveTo>
                  <a:pt x="384" y="202"/>
                </a:moveTo>
                <a:cubicBezTo>
                  <a:pt x="384" y="202"/>
                  <a:pt x="384" y="202"/>
                  <a:pt x="383" y="202"/>
                </a:cubicBezTo>
                <a:lnTo>
                  <a:pt x="384" y="202"/>
                </a:lnTo>
                <a:close/>
                <a:moveTo>
                  <a:pt x="383" y="214"/>
                </a:moveTo>
                <a:cubicBezTo>
                  <a:pt x="383" y="214"/>
                  <a:pt x="383" y="214"/>
                  <a:pt x="383" y="214"/>
                </a:cubicBezTo>
                <a:cubicBezTo>
                  <a:pt x="383" y="214"/>
                  <a:pt x="383" y="214"/>
                  <a:pt x="383" y="214"/>
                </a:cubicBezTo>
                <a:cubicBezTo>
                  <a:pt x="383" y="214"/>
                  <a:pt x="383" y="214"/>
                  <a:pt x="383" y="214"/>
                </a:cubicBezTo>
                <a:close/>
                <a:moveTo>
                  <a:pt x="383" y="203"/>
                </a:moveTo>
                <a:cubicBezTo>
                  <a:pt x="383" y="203"/>
                  <a:pt x="383" y="203"/>
                  <a:pt x="383" y="203"/>
                </a:cubicBezTo>
                <a:cubicBezTo>
                  <a:pt x="383" y="203"/>
                  <a:pt x="383" y="203"/>
                  <a:pt x="383" y="203"/>
                </a:cubicBezTo>
                <a:cubicBezTo>
                  <a:pt x="383" y="203"/>
                  <a:pt x="383" y="203"/>
                  <a:pt x="383" y="203"/>
                </a:cubicBezTo>
                <a:close/>
                <a:moveTo>
                  <a:pt x="383" y="236"/>
                </a:moveTo>
                <a:cubicBezTo>
                  <a:pt x="383" y="236"/>
                  <a:pt x="383" y="236"/>
                  <a:pt x="383" y="236"/>
                </a:cubicBezTo>
                <a:cubicBezTo>
                  <a:pt x="383" y="236"/>
                  <a:pt x="383" y="236"/>
                  <a:pt x="383" y="236"/>
                </a:cubicBezTo>
                <a:cubicBezTo>
                  <a:pt x="383" y="237"/>
                  <a:pt x="383" y="237"/>
                  <a:pt x="383" y="237"/>
                </a:cubicBezTo>
                <a:cubicBezTo>
                  <a:pt x="383" y="237"/>
                  <a:pt x="383" y="237"/>
                  <a:pt x="383" y="237"/>
                </a:cubicBezTo>
                <a:cubicBezTo>
                  <a:pt x="383" y="236"/>
                  <a:pt x="383" y="237"/>
                  <a:pt x="383" y="236"/>
                </a:cubicBezTo>
                <a:close/>
                <a:moveTo>
                  <a:pt x="383" y="238"/>
                </a:moveTo>
                <a:cubicBezTo>
                  <a:pt x="383" y="238"/>
                  <a:pt x="383" y="238"/>
                  <a:pt x="383" y="238"/>
                </a:cubicBezTo>
                <a:cubicBezTo>
                  <a:pt x="383" y="239"/>
                  <a:pt x="383" y="239"/>
                  <a:pt x="383" y="239"/>
                </a:cubicBezTo>
                <a:cubicBezTo>
                  <a:pt x="383" y="239"/>
                  <a:pt x="383" y="239"/>
                  <a:pt x="383" y="239"/>
                </a:cubicBezTo>
                <a:cubicBezTo>
                  <a:pt x="383" y="239"/>
                  <a:pt x="383" y="239"/>
                  <a:pt x="383" y="239"/>
                </a:cubicBezTo>
                <a:cubicBezTo>
                  <a:pt x="383" y="238"/>
                  <a:pt x="383" y="238"/>
                  <a:pt x="383" y="238"/>
                </a:cubicBezTo>
                <a:close/>
                <a:moveTo>
                  <a:pt x="383" y="246"/>
                </a:moveTo>
                <a:cubicBezTo>
                  <a:pt x="382" y="246"/>
                  <a:pt x="382" y="246"/>
                  <a:pt x="381" y="246"/>
                </a:cubicBezTo>
                <a:cubicBezTo>
                  <a:pt x="381" y="246"/>
                  <a:pt x="381" y="246"/>
                  <a:pt x="381" y="246"/>
                </a:cubicBezTo>
                <a:cubicBezTo>
                  <a:pt x="381" y="246"/>
                  <a:pt x="381" y="246"/>
                  <a:pt x="381" y="246"/>
                </a:cubicBezTo>
                <a:cubicBezTo>
                  <a:pt x="382" y="246"/>
                  <a:pt x="382" y="246"/>
                  <a:pt x="382" y="246"/>
                </a:cubicBezTo>
                <a:cubicBezTo>
                  <a:pt x="382" y="245"/>
                  <a:pt x="382" y="245"/>
                  <a:pt x="382" y="245"/>
                </a:cubicBezTo>
                <a:cubicBezTo>
                  <a:pt x="382" y="245"/>
                  <a:pt x="382" y="245"/>
                  <a:pt x="382" y="245"/>
                </a:cubicBezTo>
                <a:cubicBezTo>
                  <a:pt x="382" y="245"/>
                  <a:pt x="382" y="246"/>
                  <a:pt x="383" y="246"/>
                </a:cubicBezTo>
                <a:close/>
                <a:moveTo>
                  <a:pt x="382" y="229"/>
                </a:moveTo>
                <a:cubicBezTo>
                  <a:pt x="382" y="229"/>
                  <a:pt x="382" y="229"/>
                  <a:pt x="382" y="229"/>
                </a:cubicBezTo>
                <a:cubicBezTo>
                  <a:pt x="382" y="228"/>
                  <a:pt x="382" y="228"/>
                  <a:pt x="382" y="228"/>
                </a:cubicBezTo>
                <a:cubicBezTo>
                  <a:pt x="382" y="228"/>
                  <a:pt x="382" y="228"/>
                  <a:pt x="382" y="228"/>
                </a:cubicBezTo>
                <a:lnTo>
                  <a:pt x="382" y="229"/>
                </a:lnTo>
                <a:close/>
                <a:moveTo>
                  <a:pt x="382" y="200"/>
                </a:moveTo>
                <a:cubicBezTo>
                  <a:pt x="382" y="200"/>
                  <a:pt x="382" y="200"/>
                  <a:pt x="382" y="200"/>
                </a:cubicBezTo>
                <a:cubicBezTo>
                  <a:pt x="382" y="200"/>
                  <a:pt x="382" y="200"/>
                  <a:pt x="382" y="200"/>
                </a:cubicBezTo>
                <a:close/>
                <a:moveTo>
                  <a:pt x="382" y="219"/>
                </a:moveTo>
                <a:cubicBezTo>
                  <a:pt x="382" y="219"/>
                  <a:pt x="382" y="219"/>
                  <a:pt x="382" y="219"/>
                </a:cubicBezTo>
                <a:cubicBezTo>
                  <a:pt x="382" y="219"/>
                  <a:pt x="382" y="219"/>
                  <a:pt x="382" y="219"/>
                </a:cubicBezTo>
                <a:cubicBezTo>
                  <a:pt x="382" y="219"/>
                  <a:pt x="382" y="219"/>
                  <a:pt x="382" y="219"/>
                </a:cubicBezTo>
                <a:cubicBezTo>
                  <a:pt x="382" y="219"/>
                  <a:pt x="382" y="219"/>
                  <a:pt x="382" y="219"/>
                </a:cubicBezTo>
                <a:cubicBezTo>
                  <a:pt x="382" y="219"/>
                  <a:pt x="382" y="219"/>
                  <a:pt x="382" y="219"/>
                </a:cubicBezTo>
                <a:close/>
                <a:moveTo>
                  <a:pt x="382" y="200"/>
                </a:moveTo>
                <a:cubicBezTo>
                  <a:pt x="381" y="200"/>
                  <a:pt x="381" y="200"/>
                  <a:pt x="381" y="200"/>
                </a:cubicBezTo>
                <a:cubicBezTo>
                  <a:pt x="381" y="200"/>
                  <a:pt x="381" y="200"/>
                  <a:pt x="381" y="200"/>
                </a:cubicBezTo>
                <a:cubicBezTo>
                  <a:pt x="381" y="200"/>
                  <a:pt x="381" y="200"/>
                  <a:pt x="381" y="200"/>
                </a:cubicBezTo>
                <a:cubicBezTo>
                  <a:pt x="381" y="200"/>
                  <a:pt x="381" y="200"/>
                  <a:pt x="381" y="200"/>
                </a:cubicBezTo>
                <a:cubicBezTo>
                  <a:pt x="381" y="200"/>
                  <a:pt x="381" y="200"/>
                  <a:pt x="382" y="200"/>
                </a:cubicBezTo>
                <a:close/>
                <a:moveTo>
                  <a:pt x="381" y="212"/>
                </a:moveTo>
                <a:cubicBezTo>
                  <a:pt x="381" y="212"/>
                  <a:pt x="381" y="212"/>
                  <a:pt x="381" y="212"/>
                </a:cubicBezTo>
                <a:cubicBezTo>
                  <a:pt x="381" y="212"/>
                  <a:pt x="381" y="212"/>
                  <a:pt x="381" y="212"/>
                </a:cubicBezTo>
                <a:cubicBezTo>
                  <a:pt x="381" y="212"/>
                  <a:pt x="381" y="212"/>
                  <a:pt x="381" y="212"/>
                </a:cubicBezTo>
                <a:close/>
                <a:moveTo>
                  <a:pt x="381" y="225"/>
                </a:moveTo>
                <a:cubicBezTo>
                  <a:pt x="381" y="226"/>
                  <a:pt x="381" y="226"/>
                  <a:pt x="381" y="226"/>
                </a:cubicBezTo>
                <a:cubicBezTo>
                  <a:pt x="381" y="226"/>
                  <a:pt x="381" y="226"/>
                  <a:pt x="381" y="226"/>
                </a:cubicBezTo>
                <a:cubicBezTo>
                  <a:pt x="380" y="226"/>
                  <a:pt x="380" y="225"/>
                  <a:pt x="380" y="225"/>
                </a:cubicBezTo>
                <a:cubicBezTo>
                  <a:pt x="381" y="225"/>
                  <a:pt x="381" y="225"/>
                  <a:pt x="381" y="225"/>
                </a:cubicBezTo>
                <a:close/>
                <a:moveTo>
                  <a:pt x="381" y="196"/>
                </a:moveTo>
                <a:cubicBezTo>
                  <a:pt x="380" y="196"/>
                  <a:pt x="380" y="196"/>
                  <a:pt x="380" y="196"/>
                </a:cubicBezTo>
                <a:cubicBezTo>
                  <a:pt x="381" y="196"/>
                  <a:pt x="380" y="196"/>
                  <a:pt x="381" y="196"/>
                </a:cubicBezTo>
                <a:close/>
                <a:moveTo>
                  <a:pt x="380" y="220"/>
                </a:moveTo>
                <a:cubicBezTo>
                  <a:pt x="380" y="220"/>
                  <a:pt x="380" y="220"/>
                  <a:pt x="380" y="220"/>
                </a:cubicBezTo>
                <a:cubicBezTo>
                  <a:pt x="380" y="220"/>
                  <a:pt x="380" y="220"/>
                  <a:pt x="380" y="220"/>
                </a:cubicBezTo>
                <a:cubicBezTo>
                  <a:pt x="380" y="220"/>
                  <a:pt x="380" y="220"/>
                  <a:pt x="380" y="220"/>
                </a:cubicBezTo>
                <a:cubicBezTo>
                  <a:pt x="380" y="219"/>
                  <a:pt x="380" y="219"/>
                  <a:pt x="380" y="219"/>
                </a:cubicBezTo>
                <a:cubicBezTo>
                  <a:pt x="380" y="220"/>
                  <a:pt x="380" y="220"/>
                  <a:pt x="380" y="220"/>
                </a:cubicBezTo>
                <a:close/>
                <a:moveTo>
                  <a:pt x="380" y="217"/>
                </a:moveTo>
                <a:cubicBezTo>
                  <a:pt x="380" y="217"/>
                  <a:pt x="380" y="217"/>
                  <a:pt x="380" y="217"/>
                </a:cubicBezTo>
                <a:cubicBezTo>
                  <a:pt x="380" y="217"/>
                  <a:pt x="380" y="217"/>
                  <a:pt x="380" y="217"/>
                </a:cubicBezTo>
                <a:cubicBezTo>
                  <a:pt x="380" y="217"/>
                  <a:pt x="380" y="217"/>
                  <a:pt x="380" y="217"/>
                </a:cubicBezTo>
                <a:close/>
                <a:moveTo>
                  <a:pt x="380" y="194"/>
                </a:moveTo>
                <a:cubicBezTo>
                  <a:pt x="380" y="194"/>
                  <a:pt x="380" y="194"/>
                  <a:pt x="380" y="194"/>
                </a:cubicBezTo>
                <a:cubicBezTo>
                  <a:pt x="380" y="194"/>
                  <a:pt x="380" y="194"/>
                  <a:pt x="380" y="194"/>
                </a:cubicBezTo>
                <a:cubicBezTo>
                  <a:pt x="380" y="194"/>
                  <a:pt x="380" y="194"/>
                  <a:pt x="380" y="194"/>
                </a:cubicBezTo>
                <a:close/>
                <a:moveTo>
                  <a:pt x="380" y="223"/>
                </a:moveTo>
                <a:cubicBezTo>
                  <a:pt x="380" y="223"/>
                  <a:pt x="380" y="223"/>
                  <a:pt x="379" y="223"/>
                </a:cubicBezTo>
                <a:cubicBezTo>
                  <a:pt x="379" y="223"/>
                  <a:pt x="379" y="223"/>
                  <a:pt x="379" y="224"/>
                </a:cubicBezTo>
                <a:cubicBezTo>
                  <a:pt x="379" y="223"/>
                  <a:pt x="379" y="223"/>
                  <a:pt x="379" y="223"/>
                </a:cubicBezTo>
                <a:cubicBezTo>
                  <a:pt x="379" y="222"/>
                  <a:pt x="379" y="222"/>
                  <a:pt x="379" y="222"/>
                </a:cubicBezTo>
                <a:cubicBezTo>
                  <a:pt x="379" y="222"/>
                  <a:pt x="379" y="222"/>
                  <a:pt x="379" y="222"/>
                </a:cubicBezTo>
                <a:cubicBezTo>
                  <a:pt x="379" y="223"/>
                  <a:pt x="379" y="223"/>
                  <a:pt x="380" y="223"/>
                </a:cubicBezTo>
                <a:close/>
                <a:moveTo>
                  <a:pt x="379" y="219"/>
                </a:moveTo>
                <a:cubicBezTo>
                  <a:pt x="379" y="219"/>
                  <a:pt x="379" y="219"/>
                  <a:pt x="379" y="219"/>
                </a:cubicBezTo>
                <a:cubicBezTo>
                  <a:pt x="379" y="220"/>
                  <a:pt x="379" y="220"/>
                  <a:pt x="379" y="220"/>
                </a:cubicBezTo>
                <a:cubicBezTo>
                  <a:pt x="379" y="219"/>
                  <a:pt x="379" y="219"/>
                  <a:pt x="379" y="219"/>
                </a:cubicBezTo>
                <a:close/>
                <a:moveTo>
                  <a:pt x="379" y="218"/>
                </a:moveTo>
                <a:cubicBezTo>
                  <a:pt x="378" y="218"/>
                  <a:pt x="379" y="218"/>
                  <a:pt x="378" y="218"/>
                </a:cubicBezTo>
                <a:cubicBezTo>
                  <a:pt x="378" y="218"/>
                  <a:pt x="378" y="218"/>
                  <a:pt x="378" y="218"/>
                </a:cubicBezTo>
                <a:cubicBezTo>
                  <a:pt x="378" y="217"/>
                  <a:pt x="378" y="217"/>
                  <a:pt x="379" y="217"/>
                </a:cubicBezTo>
                <a:cubicBezTo>
                  <a:pt x="379" y="217"/>
                  <a:pt x="379" y="217"/>
                  <a:pt x="379" y="217"/>
                </a:cubicBezTo>
                <a:lnTo>
                  <a:pt x="379" y="218"/>
                </a:lnTo>
                <a:close/>
                <a:moveTo>
                  <a:pt x="379" y="204"/>
                </a:moveTo>
                <a:cubicBezTo>
                  <a:pt x="378" y="204"/>
                  <a:pt x="378" y="204"/>
                  <a:pt x="378" y="204"/>
                </a:cubicBezTo>
                <a:cubicBezTo>
                  <a:pt x="378" y="205"/>
                  <a:pt x="378" y="205"/>
                  <a:pt x="378" y="205"/>
                </a:cubicBezTo>
                <a:cubicBezTo>
                  <a:pt x="378" y="205"/>
                  <a:pt x="378" y="205"/>
                  <a:pt x="378" y="205"/>
                </a:cubicBezTo>
                <a:cubicBezTo>
                  <a:pt x="378" y="204"/>
                  <a:pt x="378" y="204"/>
                  <a:pt x="378" y="204"/>
                </a:cubicBezTo>
                <a:cubicBezTo>
                  <a:pt x="378" y="204"/>
                  <a:pt x="378" y="204"/>
                  <a:pt x="379" y="204"/>
                </a:cubicBezTo>
                <a:close/>
                <a:moveTo>
                  <a:pt x="378" y="213"/>
                </a:moveTo>
                <a:cubicBezTo>
                  <a:pt x="378" y="213"/>
                  <a:pt x="378" y="213"/>
                  <a:pt x="378" y="213"/>
                </a:cubicBezTo>
                <a:cubicBezTo>
                  <a:pt x="378" y="214"/>
                  <a:pt x="378" y="214"/>
                  <a:pt x="378" y="214"/>
                </a:cubicBezTo>
                <a:cubicBezTo>
                  <a:pt x="378" y="213"/>
                  <a:pt x="378" y="213"/>
                  <a:pt x="378" y="212"/>
                </a:cubicBezTo>
                <a:cubicBezTo>
                  <a:pt x="378" y="213"/>
                  <a:pt x="379" y="213"/>
                  <a:pt x="378" y="213"/>
                </a:cubicBezTo>
                <a:close/>
                <a:moveTo>
                  <a:pt x="378" y="215"/>
                </a:moveTo>
                <a:cubicBezTo>
                  <a:pt x="378" y="215"/>
                  <a:pt x="378" y="215"/>
                  <a:pt x="378" y="216"/>
                </a:cubicBezTo>
                <a:cubicBezTo>
                  <a:pt x="378" y="216"/>
                  <a:pt x="378" y="216"/>
                  <a:pt x="378" y="215"/>
                </a:cubicBezTo>
                <a:close/>
                <a:moveTo>
                  <a:pt x="378" y="271"/>
                </a:moveTo>
                <a:cubicBezTo>
                  <a:pt x="378" y="271"/>
                  <a:pt x="378" y="271"/>
                  <a:pt x="378" y="271"/>
                </a:cubicBezTo>
                <a:cubicBezTo>
                  <a:pt x="378" y="271"/>
                  <a:pt x="378" y="271"/>
                  <a:pt x="378" y="271"/>
                </a:cubicBezTo>
                <a:cubicBezTo>
                  <a:pt x="378" y="271"/>
                  <a:pt x="378" y="271"/>
                  <a:pt x="378" y="271"/>
                </a:cubicBezTo>
                <a:close/>
                <a:moveTo>
                  <a:pt x="377" y="193"/>
                </a:moveTo>
                <a:cubicBezTo>
                  <a:pt x="378" y="193"/>
                  <a:pt x="378" y="193"/>
                  <a:pt x="378" y="193"/>
                </a:cubicBezTo>
                <a:cubicBezTo>
                  <a:pt x="378" y="194"/>
                  <a:pt x="378" y="194"/>
                  <a:pt x="378" y="194"/>
                </a:cubicBezTo>
                <a:cubicBezTo>
                  <a:pt x="377" y="194"/>
                  <a:pt x="377" y="194"/>
                  <a:pt x="377" y="194"/>
                </a:cubicBezTo>
                <a:lnTo>
                  <a:pt x="377" y="193"/>
                </a:lnTo>
                <a:close/>
                <a:moveTo>
                  <a:pt x="377" y="188"/>
                </a:moveTo>
                <a:cubicBezTo>
                  <a:pt x="377" y="188"/>
                  <a:pt x="377" y="188"/>
                  <a:pt x="377" y="188"/>
                </a:cubicBezTo>
                <a:cubicBezTo>
                  <a:pt x="377" y="188"/>
                  <a:pt x="377" y="189"/>
                  <a:pt x="377" y="189"/>
                </a:cubicBezTo>
                <a:cubicBezTo>
                  <a:pt x="377" y="189"/>
                  <a:pt x="377" y="189"/>
                  <a:pt x="377" y="189"/>
                </a:cubicBezTo>
                <a:cubicBezTo>
                  <a:pt x="376" y="189"/>
                  <a:pt x="376" y="189"/>
                  <a:pt x="376" y="189"/>
                </a:cubicBezTo>
                <a:cubicBezTo>
                  <a:pt x="377" y="189"/>
                  <a:pt x="377" y="188"/>
                  <a:pt x="377" y="188"/>
                </a:cubicBezTo>
                <a:close/>
                <a:moveTo>
                  <a:pt x="376" y="191"/>
                </a:moveTo>
                <a:cubicBezTo>
                  <a:pt x="376" y="190"/>
                  <a:pt x="376" y="190"/>
                  <a:pt x="376" y="190"/>
                </a:cubicBezTo>
                <a:cubicBezTo>
                  <a:pt x="376" y="191"/>
                  <a:pt x="376" y="191"/>
                  <a:pt x="376" y="191"/>
                </a:cubicBezTo>
                <a:cubicBezTo>
                  <a:pt x="376" y="191"/>
                  <a:pt x="376" y="191"/>
                  <a:pt x="376" y="191"/>
                </a:cubicBezTo>
                <a:cubicBezTo>
                  <a:pt x="376" y="191"/>
                  <a:pt x="376" y="191"/>
                  <a:pt x="376" y="191"/>
                </a:cubicBezTo>
                <a:cubicBezTo>
                  <a:pt x="376" y="191"/>
                  <a:pt x="376" y="191"/>
                  <a:pt x="376" y="191"/>
                </a:cubicBezTo>
                <a:cubicBezTo>
                  <a:pt x="376" y="191"/>
                  <a:pt x="376" y="191"/>
                  <a:pt x="376" y="191"/>
                </a:cubicBezTo>
                <a:close/>
                <a:moveTo>
                  <a:pt x="376" y="192"/>
                </a:moveTo>
                <a:cubicBezTo>
                  <a:pt x="376" y="192"/>
                  <a:pt x="376" y="192"/>
                  <a:pt x="376" y="192"/>
                </a:cubicBezTo>
                <a:cubicBezTo>
                  <a:pt x="376" y="192"/>
                  <a:pt x="376" y="192"/>
                  <a:pt x="376" y="192"/>
                </a:cubicBezTo>
                <a:cubicBezTo>
                  <a:pt x="376" y="192"/>
                  <a:pt x="376" y="192"/>
                  <a:pt x="376" y="192"/>
                </a:cubicBezTo>
                <a:close/>
                <a:moveTo>
                  <a:pt x="375" y="187"/>
                </a:moveTo>
                <a:cubicBezTo>
                  <a:pt x="375" y="187"/>
                  <a:pt x="375" y="187"/>
                  <a:pt x="375" y="187"/>
                </a:cubicBezTo>
                <a:cubicBezTo>
                  <a:pt x="375" y="187"/>
                  <a:pt x="375" y="187"/>
                  <a:pt x="375" y="187"/>
                </a:cubicBezTo>
                <a:close/>
                <a:moveTo>
                  <a:pt x="375" y="188"/>
                </a:moveTo>
                <a:cubicBezTo>
                  <a:pt x="375" y="188"/>
                  <a:pt x="375" y="188"/>
                  <a:pt x="375" y="188"/>
                </a:cubicBezTo>
                <a:cubicBezTo>
                  <a:pt x="375" y="188"/>
                  <a:pt x="375" y="188"/>
                  <a:pt x="375" y="188"/>
                </a:cubicBezTo>
                <a:cubicBezTo>
                  <a:pt x="375" y="188"/>
                  <a:pt x="375" y="188"/>
                  <a:pt x="375" y="188"/>
                </a:cubicBezTo>
                <a:cubicBezTo>
                  <a:pt x="375" y="188"/>
                  <a:pt x="375" y="188"/>
                  <a:pt x="375" y="188"/>
                </a:cubicBezTo>
                <a:cubicBezTo>
                  <a:pt x="375" y="188"/>
                  <a:pt x="375" y="188"/>
                  <a:pt x="375" y="188"/>
                </a:cubicBezTo>
                <a:close/>
                <a:moveTo>
                  <a:pt x="372" y="182"/>
                </a:moveTo>
                <a:cubicBezTo>
                  <a:pt x="372" y="183"/>
                  <a:pt x="372" y="183"/>
                  <a:pt x="372" y="183"/>
                </a:cubicBezTo>
                <a:cubicBezTo>
                  <a:pt x="372" y="182"/>
                  <a:pt x="372" y="182"/>
                  <a:pt x="372" y="182"/>
                </a:cubicBezTo>
                <a:close/>
                <a:moveTo>
                  <a:pt x="371" y="181"/>
                </a:moveTo>
                <a:cubicBezTo>
                  <a:pt x="371" y="181"/>
                  <a:pt x="371" y="181"/>
                  <a:pt x="371" y="181"/>
                </a:cubicBezTo>
                <a:cubicBezTo>
                  <a:pt x="371" y="181"/>
                  <a:pt x="371" y="181"/>
                  <a:pt x="371" y="181"/>
                </a:cubicBezTo>
                <a:cubicBezTo>
                  <a:pt x="371" y="181"/>
                  <a:pt x="371" y="181"/>
                  <a:pt x="371" y="181"/>
                </a:cubicBezTo>
                <a:close/>
                <a:moveTo>
                  <a:pt x="360" y="175"/>
                </a:moveTo>
                <a:cubicBezTo>
                  <a:pt x="361" y="175"/>
                  <a:pt x="361" y="175"/>
                  <a:pt x="362" y="175"/>
                </a:cubicBezTo>
                <a:cubicBezTo>
                  <a:pt x="362" y="176"/>
                  <a:pt x="362" y="176"/>
                  <a:pt x="362" y="177"/>
                </a:cubicBezTo>
                <a:cubicBezTo>
                  <a:pt x="363" y="177"/>
                  <a:pt x="363" y="177"/>
                  <a:pt x="363" y="177"/>
                </a:cubicBezTo>
                <a:cubicBezTo>
                  <a:pt x="364" y="177"/>
                  <a:pt x="365" y="178"/>
                  <a:pt x="365" y="179"/>
                </a:cubicBezTo>
                <a:cubicBezTo>
                  <a:pt x="365" y="179"/>
                  <a:pt x="366" y="179"/>
                  <a:pt x="366" y="179"/>
                </a:cubicBezTo>
                <a:cubicBezTo>
                  <a:pt x="366" y="180"/>
                  <a:pt x="366" y="181"/>
                  <a:pt x="367" y="181"/>
                </a:cubicBezTo>
                <a:cubicBezTo>
                  <a:pt x="368" y="182"/>
                  <a:pt x="368" y="182"/>
                  <a:pt x="368" y="182"/>
                </a:cubicBezTo>
                <a:cubicBezTo>
                  <a:pt x="369" y="182"/>
                  <a:pt x="368" y="183"/>
                  <a:pt x="369" y="183"/>
                </a:cubicBezTo>
                <a:cubicBezTo>
                  <a:pt x="369" y="182"/>
                  <a:pt x="369" y="182"/>
                  <a:pt x="368" y="182"/>
                </a:cubicBezTo>
                <a:cubicBezTo>
                  <a:pt x="369" y="182"/>
                  <a:pt x="369" y="182"/>
                  <a:pt x="369" y="181"/>
                </a:cubicBezTo>
                <a:cubicBezTo>
                  <a:pt x="370" y="182"/>
                  <a:pt x="371" y="183"/>
                  <a:pt x="371" y="183"/>
                </a:cubicBezTo>
                <a:cubicBezTo>
                  <a:pt x="371" y="183"/>
                  <a:pt x="371" y="184"/>
                  <a:pt x="371" y="184"/>
                </a:cubicBezTo>
                <a:cubicBezTo>
                  <a:pt x="371" y="184"/>
                  <a:pt x="372" y="184"/>
                  <a:pt x="372" y="184"/>
                </a:cubicBezTo>
                <a:cubicBezTo>
                  <a:pt x="372" y="185"/>
                  <a:pt x="371" y="185"/>
                  <a:pt x="371" y="186"/>
                </a:cubicBezTo>
                <a:cubicBezTo>
                  <a:pt x="372" y="187"/>
                  <a:pt x="373" y="188"/>
                  <a:pt x="373" y="188"/>
                </a:cubicBezTo>
                <a:cubicBezTo>
                  <a:pt x="373" y="189"/>
                  <a:pt x="373" y="189"/>
                  <a:pt x="373" y="190"/>
                </a:cubicBezTo>
                <a:cubicBezTo>
                  <a:pt x="373" y="190"/>
                  <a:pt x="373" y="190"/>
                  <a:pt x="374" y="190"/>
                </a:cubicBezTo>
                <a:cubicBezTo>
                  <a:pt x="374" y="191"/>
                  <a:pt x="374" y="191"/>
                  <a:pt x="375" y="192"/>
                </a:cubicBezTo>
                <a:cubicBezTo>
                  <a:pt x="375" y="192"/>
                  <a:pt x="375" y="192"/>
                  <a:pt x="375" y="192"/>
                </a:cubicBezTo>
                <a:cubicBezTo>
                  <a:pt x="375" y="192"/>
                  <a:pt x="375" y="193"/>
                  <a:pt x="375" y="193"/>
                </a:cubicBezTo>
                <a:cubicBezTo>
                  <a:pt x="375" y="193"/>
                  <a:pt x="375" y="193"/>
                  <a:pt x="375" y="193"/>
                </a:cubicBezTo>
                <a:cubicBezTo>
                  <a:pt x="376" y="193"/>
                  <a:pt x="376" y="193"/>
                  <a:pt x="376" y="193"/>
                </a:cubicBezTo>
                <a:cubicBezTo>
                  <a:pt x="376" y="193"/>
                  <a:pt x="376" y="193"/>
                  <a:pt x="376" y="193"/>
                </a:cubicBezTo>
                <a:cubicBezTo>
                  <a:pt x="376" y="193"/>
                  <a:pt x="376" y="193"/>
                  <a:pt x="376" y="193"/>
                </a:cubicBezTo>
                <a:cubicBezTo>
                  <a:pt x="376" y="193"/>
                  <a:pt x="376" y="193"/>
                  <a:pt x="376" y="194"/>
                </a:cubicBezTo>
                <a:cubicBezTo>
                  <a:pt x="376" y="194"/>
                  <a:pt x="376" y="194"/>
                  <a:pt x="376" y="194"/>
                </a:cubicBezTo>
                <a:cubicBezTo>
                  <a:pt x="375" y="194"/>
                  <a:pt x="375" y="193"/>
                  <a:pt x="374" y="193"/>
                </a:cubicBezTo>
                <a:cubicBezTo>
                  <a:pt x="374" y="193"/>
                  <a:pt x="374" y="193"/>
                  <a:pt x="374" y="193"/>
                </a:cubicBezTo>
                <a:cubicBezTo>
                  <a:pt x="374" y="193"/>
                  <a:pt x="374" y="193"/>
                  <a:pt x="374" y="193"/>
                </a:cubicBezTo>
                <a:cubicBezTo>
                  <a:pt x="374" y="195"/>
                  <a:pt x="375" y="194"/>
                  <a:pt x="375" y="195"/>
                </a:cubicBezTo>
                <a:cubicBezTo>
                  <a:pt x="376" y="196"/>
                  <a:pt x="375" y="196"/>
                  <a:pt x="376" y="197"/>
                </a:cubicBezTo>
                <a:cubicBezTo>
                  <a:pt x="376" y="197"/>
                  <a:pt x="376" y="197"/>
                  <a:pt x="376" y="197"/>
                </a:cubicBezTo>
                <a:cubicBezTo>
                  <a:pt x="375" y="196"/>
                  <a:pt x="374" y="196"/>
                  <a:pt x="374" y="195"/>
                </a:cubicBezTo>
                <a:cubicBezTo>
                  <a:pt x="373" y="195"/>
                  <a:pt x="373" y="195"/>
                  <a:pt x="373" y="195"/>
                </a:cubicBezTo>
                <a:cubicBezTo>
                  <a:pt x="373" y="194"/>
                  <a:pt x="373" y="194"/>
                  <a:pt x="372" y="194"/>
                </a:cubicBezTo>
                <a:cubicBezTo>
                  <a:pt x="372" y="194"/>
                  <a:pt x="371" y="194"/>
                  <a:pt x="371" y="194"/>
                </a:cubicBezTo>
                <a:cubicBezTo>
                  <a:pt x="371" y="194"/>
                  <a:pt x="371" y="194"/>
                  <a:pt x="370" y="194"/>
                </a:cubicBezTo>
                <a:cubicBezTo>
                  <a:pt x="370" y="193"/>
                  <a:pt x="370" y="193"/>
                  <a:pt x="371" y="193"/>
                </a:cubicBezTo>
                <a:cubicBezTo>
                  <a:pt x="371" y="193"/>
                  <a:pt x="371" y="193"/>
                  <a:pt x="371" y="193"/>
                </a:cubicBezTo>
                <a:cubicBezTo>
                  <a:pt x="371" y="193"/>
                  <a:pt x="371" y="193"/>
                  <a:pt x="371" y="193"/>
                </a:cubicBezTo>
                <a:cubicBezTo>
                  <a:pt x="371" y="190"/>
                  <a:pt x="371" y="190"/>
                  <a:pt x="370" y="188"/>
                </a:cubicBezTo>
                <a:cubicBezTo>
                  <a:pt x="370" y="188"/>
                  <a:pt x="370" y="188"/>
                  <a:pt x="370" y="188"/>
                </a:cubicBezTo>
                <a:cubicBezTo>
                  <a:pt x="370" y="186"/>
                  <a:pt x="367" y="182"/>
                  <a:pt x="366" y="183"/>
                </a:cubicBezTo>
                <a:cubicBezTo>
                  <a:pt x="366" y="183"/>
                  <a:pt x="366" y="183"/>
                  <a:pt x="366" y="183"/>
                </a:cubicBezTo>
                <a:cubicBezTo>
                  <a:pt x="366" y="183"/>
                  <a:pt x="366" y="182"/>
                  <a:pt x="366" y="182"/>
                </a:cubicBezTo>
                <a:cubicBezTo>
                  <a:pt x="365" y="181"/>
                  <a:pt x="365" y="181"/>
                  <a:pt x="364" y="180"/>
                </a:cubicBezTo>
                <a:cubicBezTo>
                  <a:pt x="364" y="180"/>
                  <a:pt x="363" y="180"/>
                  <a:pt x="363" y="179"/>
                </a:cubicBezTo>
                <a:cubicBezTo>
                  <a:pt x="363" y="179"/>
                  <a:pt x="363" y="179"/>
                  <a:pt x="362" y="179"/>
                </a:cubicBezTo>
                <a:cubicBezTo>
                  <a:pt x="362" y="178"/>
                  <a:pt x="361" y="179"/>
                  <a:pt x="361" y="178"/>
                </a:cubicBezTo>
                <a:cubicBezTo>
                  <a:pt x="361" y="178"/>
                  <a:pt x="361" y="177"/>
                  <a:pt x="361" y="177"/>
                </a:cubicBezTo>
                <a:cubicBezTo>
                  <a:pt x="360" y="177"/>
                  <a:pt x="360" y="176"/>
                  <a:pt x="360" y="175"/>
                </a:cubicBezTo>
                <a:cubicBezTo>
                  <a:pt x="360" y="175"/>
                  <a:pt x="360" y="175"/>
                  <a:pt x="360" y="175"/>
                </a:cubicBezTo>
                <a:close/>
                <a:moveTo>
                  <a:pt x="368" y="184"/>
                </a:moveTo>
                <a:cubicBezTo>
                  <a:pt x="368" y="185"/>
                  <a:pt x="368" y="185"/>
                  <a:pt x="368" y="185"/>
                </a:cubicBezTo>
                <a:cubicBezTo>
                  <a:pt x="367" y="185"/>
                  <a:pt x="367" y="185"/>
                  <a:pt x="367" y="185"/>
                </a:cubicBezTo>
                <a:cubicBezTo>
                  <a:pt x="367" y="184"/>
                  <a:pt x="367" y="184"/>
                  <a:pt x="367" y="184"/>
                </a:cubicBezTo>
                <a:lnTo>
                  <a:pt x="368" y="184"/>
                </a:lnTo>
                <a:close/>
                <a:moveTo>
                  <a:pt x="359" y="176"/>
                </a:moveTo>
                <a:cubicBezTo>
                  <a:pt x="359" y="176"/>
                  <a:pt x="359" y="176"/>
                  <a:pt x="359" y="176"/>
                </a:cubicBezTo>
                <a:cubicBezTo>
                  <a:pt x="359" y="176"/>
                  <a:pt x="359" y="176"/>
                  <a:pt x="359" y="176"/>
                </a:cubicBezTo>
                <a:cubicBezTo>
                  <a:pt x="359" y="176"/>
                  <a:pt x="359" y="176"/>
                  <a:pt x="359" y="176"/>
                </a:cubicBezTo>
                <a:close/>
                <a:moveTo>
                  <a:pt x="353" y="164"/>
                </a:moveTo>
                <a:cubicBezTo>
                  <a:pt x="353" y="165"/>
                  <a:pt x="353" y="164"/>
                  <a:pt x="353" y="165"/>
                </a:cubicBezTo>
                <a:cubicBezTo>
                  <a:pt x="353" y="165"/>
                  <a:pt x="353" y="165"/>
                  <a:pt x="353" y="165"/>
                </a:cubicBezTo>
                <a:cubicBezTo>
                  <a:pt x="352" y="165"/>
                  <a:pt x="352" y="165"/>
                  <a:pt x="352" y="165"/>
                </a:cubicBezTo>
                <a:lnTo>
                  <a:pt x="353" y="164"/>
                </a:lnTo>
                <a:close/>
                <a:moveTo>
                  <a:pt x="354" y="200"/>
                </a:moveTo>
                <a:cubicBezTo>
                  <a:pt x="353" y="200"/>
                  <a:pt x="353" y="200"/>
                  <a:pt x="353" y="199"/>
                </a:cubicBezTo>
                <a:cubicBezTo>
                  <a:pt x="354" y="199"/>
                  <a:pt x="354" y="199"/>
                  <a:pt x="354" y="199"/>
                </a:cubicBezTo>
                <a:lnTo>
                  <a:pt x="354" y="200"/>
                </a:lnTo>
                <a:close/>
                <a:moveTo>
                  <a:pt x="354" y="179"/>
                </a:moveTo>
                <a:cubicBezTo>
                  <a:pt x="354" y="178"/>
                  <a:pt x="354" y="179"/>
                  <a:pt x="354" y="178"/>
                </a:cubicBezTo>
                <a:cubicBezTo>
                  <a:pt x="354" y="179"/>
                  <a:pt x="354" y="179"/>
                  <a:pt x="354" y="179"/>
                </a:cubicBezTo>
                <a:cubicBezTo>
                  <a:pt x="354" y="179"/>
                  <a:pt x="354" y="179"/>
                  <a:pt x="354" y="179"/>
                </a:cubicBezTo>
                <a:close/>
                <a:moveTo>
                  <a:pt x="354" y="180"/>
                </a:moveTo>
                <a:cubicBezTo>
                  <a:pt x="354" y="180"/>
                  <a:pt x="354" y="180"/>
                  <a:pt x="354" y="180"/>
                </a:cubicBezTo>
                <a:cubicBezTo>
                  <a:pt x="354" y="180"/>
                  <a:pt x="354" y="180"/>
                  <a:pt x="354" y="180"/>
                </a:cubicBezTo>
                <a:cubicBezTo>
                  <a:pt x="355" y="180"/>
                  <a:pt x="354" y="180"/>
                  <a:pt x="355" y="180"/>
                </a:cubicBezTo>
                <a:lnTo>
                  <a:pt x="354" y="180"/>
                </a:lnTo>
                <a:close/>
                <a:moveTo>
                  <a:pt x="354" y="179"/>
                </a:moveTo>
                <a:cubicBezTo>
                  <a:pt x="354" y="179"/>
                  <a:pt x="354" y="179"/>
                  <a:pt x="355" y="179"/>
                </a:cubicBezTo>
                <a:cubicBezTo>
                  <a:pt x="355" y="179"/>
                  <a:pt x="355" y="179"/>
                  <a:pt x="355" y="179"/>
                </a:cubicBezTo>
                <a:cubicBezTo>
                  <a:pt x="355" y="179"/>
                  <a:pt x="354" y="179"/>
                  <a:pt x="354" y="179"/>
                </a:cubicBezTo>
                <a:close/>
                <a:moveTo>
                  <a:pt x="355" y="202"/>
                </a:moveTo>
                <a:cubicBezTo>
                  <a:pt x="355" y="202"/>
                  <a:pt x="355" y="202"/>
                  <a:pt x="355" y="201"/>
                </a:cubicBezTo>
                <a:cubicBezTo>
                  <a:pt x="355" y="201"/>
                  <a:pt x="355" y="201"/>
                  <a:pt x="355" y="201"/>
                </a:cubicBezTo>
                <a:cubicBezTo>
                  <a:pt x="355" y="201"/>
                  <a:pt x="355" y="201"/>
                  <a:pt x="355" y="201"/>
                </a:cubicBezTo>
                <a:lnTo>
                  <a:pt x="355" y="202"/>
                </a:lnTo>
                <a:close/>
                <a:moveTo>
                  <a:pt x="355" y="181"/>
                </a:moveTo>
                <a:cubicBezTo>
                  <a:pt x="355" y="181"/>
                  <a:pt x="355" y="181"/>
                  <a:pt x="355" y="181"/>
                </a:cubicBezTo>
                <a:cubicBezTo>
                  <a:pt x="355" y="181"/>
                  <a:pt x="355" y="181"/>
                  <a:pt x="355" y="181"/>
                </a:cubicBezTo>
                <a:cubicBezTo>
                  <a:pt x="355" y="181"/>
                  <a:pt x="355" y="181"/>
                  <a:pt x="355" y="181"/>
                </a:cubicBezTo>
                <a:close/>
                <a:moveTo>
                  <a:pt x="356" y="202"/>
                </a:moveTo>
                <a:cubicBezTo>
                  <a:pt x="356" y="202"/>
                  <a:pt x="356" y="202"/>
                  <a:pt x="356" y="202"/>
                </a:cubicBezTo>
                <a:cubicBezTo>
                  <a:pt x="356" y="202"/>
                  <a:pt x="356" y="202"/>
                  <a:pt x="356" y="202"/>
                </a:cubicBezTo>
                <a:cubicBezTo>
                  <a:pt x="356" y="202"/>
                  <a:pt x="356" y="202"/>
                  <a:pt x="356" y="202"/>
                </a:cubicBezTo>
                <a:close/>
                <a:moveTo>
                  <a:pt x="357" y="203"/>
                </a:moveTo>
                <a:cubicBezTo>
                  <a:pt x="356" y="203"/>
                  <a:pt x="356" y="203"/>
                  <a:pt x="356" y="203"/>
                </a:cubicBezTo>
                <a:cubicBezTo>
                  <a:pt x="356" y="203"/>
                  <a:pt x="356" y="203"/>
                  <a:pt x="356" y="203"/>
                </a:cubicBezTo>
                <a:cubicBezTo>
                  <a:pt x="356" y="203"/>
                  <a:pt x="356" y="203"/>
                  <a:pt x="356" y="203"/>
                </a:cubicBezTo>
                <a:cubicBezTo>
                  <a:pt x="356" y="203"/>
                  <a:pt x="356" y="203"/>
                  <a:pt x="357" y="203"/>
                </a:cubicBezTo>
                <a:close/>
                <a:moveTo>
                  <a:pt x="356" y="188"/>
                </a:moveTo>
                <a:cubicBezTo>
                  <a:pt x="356" y="188"/>
                  <a:pt x="356" y="188"/>
                  <a:pt x="356" y="188"/>
                </a:cubicBezTo>
                <a:cubicBezTo>
                  <a:pt x="356" y="188"/>
                  <a:pt x="357" y="189"/>
                  <a:pt x="357" y="189"/>
                </a:cubicBezTo>
                <a:cubicBezTo>
                  <a:pt x="357" y="189"/>
                  <a:pt x="357" y="189"/>
                  <a:pt x="357" y="190"/>
                </a:cubicBezTo>
                <a:cubicBezTo>
                  <a:pt x="356" y="189"/>
                  <a:pt x="356" y="188"/>
                  <a:pt x="356" y="188"/>
                </a:cubicBezTo>
                <a:close/>
                <a:moveTo>
                  <a:pt x="357" y="205"/>
                </a:moveTo>
                <a:cubicBezTo>
                  <a:pt x="357" y="205"/>
                  <a:pt x="357" y="205"/>
                  <a:pt x="357" y="205"/>
                </a:cubicBezTo>
                <a:cubicBezTo>
                  <a:pt x="357" y="204"/>
                  <a:pt x="357" y="204"/>
                  <a:pt x="357" y="204"/>
                </a:cubicBezTo>
                <a:cubicBezTo>
                  <a:pt x="357" y="204"/>
                  <a:pt x="357" y="204"/>
                  <a:pt x="357" y="204"/>
                </a:cubicBezTo>
                <a:lnTo>
                  <a:pt x="357" y="205"/>
                </a:lnTo>
                <a:close/>
                <a:moveTo>
                  <a:pt x="358" y="183"/>
                </a:moveTo>
                <a:cubicBezTo>
                  <a:pt x="357" y="182"/>
                  <a:pt x="357" y="182"/>
                  <a:pt x="357" y="182"/>
                </a:cubicBezTo>
                <a:cubicBezTo>
                  <a:pt x="357" y="182"/>
                  <a:pt x="357" y="182"/>
                  <a:pt x="358" y="182"/>
                </a:cubicBezTo>
                <a:lnTo>
                  <a:pt x="358" y="183"/>
                </a:lnTo>
                <a:close/>
                <a:moveTo>
                  <a:pt x="361" y="211"/>
                </a:moveTo>
                <a:cubicBezTo>
                  <a:pt x="360" y="211"/>
                  <a:pt x="360" y="211"/>
                  <a:pt x="360" y="211"/>
                </a:cubicBezTo>
                <a:cubicBezTo>
                  <a:pt x="361" y="211"/>
                  <a:pt x="361" y="211"/>
                  <a:pt x="361" y="211"/>
                </a:cubicBezTo>
                <a:close/>
                <a:moveTo>
                  <a:pt x="361" y="208"/>
                </a:moveTo>
                <a:cubicBezTo>
                  <a:pt x="361" y="208"/>
                  <a:pt x="361" y="208"/>
                  <a:pt x="361" y="208"/>
                </a:cubicBezTo>
                <a:cubicBezTo>
                  <a:pt x="361" y="208"/>
                  <a:pt x="361" y="208"/>
                  <a:pt x="361" y="208"/>
                </a:cubicBezTo>
                <a:cubicBezTo>
                  <a:pt x="361" y="207"/>
                  <a:pt x="361" y="207"/>
                  <a:pt x="361" y="207"/>
                </a:cubicBezTo>
                <a:cubicBezTo>
                  <a:pt x="361" y="207"/>
                  <a:pt x="361" y="207"/>
                  <a:pt x="361" y="207"/>
                </a:cubicBezTo>
                <a:cubicBezTo>
                  <a:pt x="361" y="207"/>
                  <a:pt x="361" y="207"/>
                  <a:pt x="361" y="208"/>
                </a:cubicBezTo>
                <a:close/>
                <a:moveTo>
                  <a:pt x="361" y="186"/>
                </a:moveTo>
                <a:cubicBezTo>
                  <a:pt x="361" y="186"/>
                  <a:pt x="361" y="186"/>
                  <a:pt x="361" y="186"/>
                </a:cubicBezTo>
                <a:cubicBezTo>
                  <a:pt x="361" y="186"/>
                  <a:pt x="361" y="186"/>
                  <a:pt x="361" y="186"/>
                </a:cubicBezTo>
                <a:cubicBezTo>
                  <a:pt x="360" y="186"/>
                  <a:pt x="361" y="186"/>
                  <a:pt x="361" y="186"/>
                </a:cubicBezTo>
                <a:cubicBezTo>
                  <a:pt x="361" y="186"/>
                  <a:pt x="361" y="186"/>
                  <a:pt x="361" y="186"/>
                </a:cubicBezTo>
                <a:close/>
                <a:moveTo>
                  <a:pt x="362" y="209"/>
                </a:moveTo>
                <a:cubicBezTo>
                  <a:pt x="361" y="209"/>
                  <a:pt x="361" y="209"/>
                  <a:pt x="361" y="209"/>
                </a:cubicBezTo>
                <a:cubicBezTo>
                  <a:pt x="361" y="208"/>
                  <a:pt x="361" y="209"/>
                  <a:pt x="361" y="208"/>
                </a:cubicBezTo>
                <a:cubicBezTo>
                  <a:pt x="362" y="208"/>
                  <a:pt x="362" y="208"/>
                  <a:pt x="362" y="208"/>
                </a:cubicBezTo>
                <a:cubicBezTo>
                  <a:pt x="361" y="208"/>
                  <a:pt x="361" y="208"/>
                  <a:pt x="362" y="209"/>
                </a:cubicBezTo>
                <a:close/>
                <a:moveTo>
                  <a:pt x="361" y="204"/>
                </a:moveTo>
                <a:cubicBezTo>
                  <a:pt x="361" y="204"/>
                  <a:pt x="361" y="204"/>
                  <a:pt x="361" y="204"/>
                </a:cubicBezTo>
                <a:cubicBezTo>
                  <a:pt x="361" y="203"/>
                  <a:pt x="361" y="203"/>
                  <a:pt x="361" y="203"/>
                </a:cubicBezTo>
                <a:cubicBezTo>
                  <a:pt x="362" y="203"/>
                  <a:pt x="362" y="203"/>
                  <a:pt x="362" y="203"/>
                </a:cubicBezTo>
                <a:cubicBezTo>
                  <a:pt x="362" y="204"/>
                  <a:pt x="362" y="204"/>
                  <a:pt x="362" y="204"/>
                </a:cubicBezTo>
                <a:cubicBezTo>
                  <a:pt x="362" y="204"/>
                  <a:pt x="362" y="204"/>
                  <a:pt x="361" y="204"/>
                </a:cubicBezTo>
                <a:cubicBezTo>
                  <a:pt x="361" y="204"/>
                  <a:pt x="361" y="204"/>
                  <a:pt x="361" y="204"/>
                </a:cubicBezTo>
                <a:close/>
                <a:moveTo>
                  <a:pt x="364" y="206"/>
                </a:moveTo>
                <a:cubicBezTo>
                  <a:pt x="363" y="206"/>
                  <a:pt x="363" y="206"/>
                  <a:pt x="362" y="206"/>
                </a:cubicBezTo>
                <a:cubicBezTo>
                  <a:pt x="362" y="206"/>
                  <a:pt x="362" y="206"/>
                  <a:pt x="362" y="206"/>
                </a:cubicBezTo>
                <a:cubicBezTo>
                  <a:pt x="362" y="206"/>
                  <a:pt x="362" y="206"/>
                  <a:pt x="362" y="206"/>
                </a:cubicBezTo>
                <a:cubicBezTo>
                  <a:pt x="362" y="206"/>
                  <a:pt x="362" y="205"/>
                  <a:pt x="363" y="204"/>
                </a:cubicBezTo>
                <a:cubicBezTo>
                  <a:pt x="363" y="204"/>
                  <a:pt x="363" y="204"/>
                  <a:pt x="363" y="204"/>
                </a:cubicBezTo>
                <a:cubicBezTo>
                  <a:pt x="363" y="204"/>
                  <a:pt x="363" y="204"/>
                  <a:pt x="363" y="204"/>
                </a:cubicBezTo>
                <a:cubicBezTo>
                  <a:pt x="363" y="204"/>
                  <a:pt x="363" y="205"/>
                  <a:pt x="363" y="205"/>
                </a:cubicBezTo>
                <a:cubicBezTo>
                  <a:pt x="363" y="205"/>
                  <a:pt x="363" y="205"/>
                  <a:pt x="363" y="206"/>
                </a:cubicBezTo>
                <a:cubicBezTo>
                  <a:pt x="364" y="206"/>
                  <a:pt x="364" y="206"/>
                  <a:pt x="364" y="206"/>
                </a:cubicBezTo>
                <a:close/>
                <a:moveTo>
                  <a:pt x="363" y="191"/>
                </a:moveTo>
                <a:cubicBezTo>
                  <a:pt x="363" y="191"/>
                  <a:pt x="363" y="191"/>
                  <a:pt x="363" y="191"/>
                </a:cubicBezTo>
                <a:cubicBezTo>
                  <a:pt x="363" y="191"/>
                  <a:pt x="363" y="191"/>
                  <a:pt x="363" y="191"/>
                </a:cubicBezTo>
                <a:cubicBezTo>
                  <a:pt x="363" y="191"/>
                  <a:pt x="363" y="191"/>
                  <a:pt x="363" y="191"/>
                </a:cubicBezTo>
                <a:close/>
                <a:moveTo>
                  <a:pt x="364" y="187"/>
                </a:moveTo>
                <a:cubicBezTo>
                  <a:pt x="364" y="187"/>
                  <a:pt x="364" y="187"/>
                  <a:pt x="364" y="187"/>
                </a:cubicBezTo>
                <a:cubicBezTo>
                  <a:pt x="364" y="187"/>
                  <a:pt x="364" y="187"/>
                  <a:pt x="364" y="187"/>
                </a:cubicBezTo>
                <a:cubicBezTo>
                  <a:pt x="363" y="187"/>
                  <a:pt x="363" y="186"/>
                  <a:pt x="362" y="186"/>
                </a:cubicBezTo>
                <a:cubicBezTo>
                  <a:pt x="362" y="185"/>
                  <a:pt x="362" y="185"/>
                  <a:pt x="362" y="185"/>
                </a:cubicBezTo>
                <a:cubicBezTo>
                  <a:pt x="362" y="184"/>
                  <a:pt x="362" y="185"/>
                  <a:pt x="362" y="184"/>
                </a:cubicBezTo>
                <a:cubicBezTo>
                  <a:pt x="362" y="184"/>
                  <a:pt x="362" y="184"/>
                  <a:pt x="362" y="184"/>
                </a:cubicBezTo>
                <a:cubicBezTo>
                  <a:pt x="361" y="184"/>
                  <a:pt x="360" y="183"/>
                  <a:pt x="360" y="183"/>
                </a:cubicBezTo>
                <a:cubicBezTo>
                  <a:pt x="360" y="182"/>
                  <a:pt x="360" y="182"/>
                  <a:pt x="360" y="182"/>
                </a:cubicBezTo>
                <a:cubicBezTo>
                  <a:pt x="359" y="182"/>
                  <a:pt x="359" y="182"/>
                  <a:pt x="359" y="182"/>
                </a:cubicBezTo>
                <a:cubicBezTo>
                  <a:pt x="359" y="182"/>
                  <a:pt x="359" y="182"/>
                  <a:pt x="359" y="181"/>
                </a:cubicBezTo>
                <a:cubicBezTo>
                  <a:pt x="357" y="179"/>
                  <a:pt x="354" y="177"/>
                  <a:pt x="352" y="176"/>
                </a:cubicBezTo>
                <a:cubicBezTo>
                  <a:pt x="353" y="175"/>
                  <a:pt x="353" y="175"/>
                  <a:pt x="353" y="175"/>
                </a:cubicBezTo>
                <a:cubicBezTo>
                  <a:pt x="355" y="175"/>
                  <a:pt x="355" y="176"/>
                  <a:pt x="357" y="176"/>
                </a:cubicBezTo>
                <a:cubicBezTo>
                  <a:pt x="357" y="176"/>
                  <a:pt x="357" y="176"/>
                  <a:pt x="357" y="176"/>
                </a:cubicBezTo>
                <a:cubicBezTo>
                  <a:pt x="357" y="176"/>
                  <a:pt x="357" y="176"/>
                  <a:pt x="358" y="176"/>
                </a:cubicBezTo>
                <a:cubicBezTo>
                  <a:pt x="358" y="177"/>
                  <a:pt x="358" y="177"/>
                  <a:pt x="358" y="177"/>
                </a:cubicBezTo>
                <a:cubicBezTo>
                  <a:pt x="357" y="177"/>
                  <a:pt x="357" y="177"/>
                  <a:pt x="357" y="177"/>
                </a:cubicBezTo>
                <a:cubicBezTo>
                  <a:pt x="357" y="177"/>
                  <a:pt x="357" y="177"/>
                  <a:pt x="357" y="177"/>
                </a:cubicBezTo>
                <a:cubicBezTo>
                  <a:pt x="357" y="177"/>
                  <a:pt x="357" y="177"/>
                  <a:pt x="357" y="177"/>
                </a:cubicBezTo>
                <a:cubicBezTo>
                  <a:pt x="357" y="177"/>
                  <a:pt x="357" y="177"/>
                  <a:pt x="357" y="177"/>
                </a:cubicBezTo>
                <a:cubicBezTo>
                  <a:pt x="358" y="178"/>
                  <a:pt x="358" y="178"/>
                  <a:pt x="359" y="177"/>
                </a:cubicBezTo>
                <a:cubicBezTo>
                  <a:pt x="359" y="178"/>
                  <a:pt x="359" y="178"/>
                  <a:pt x="359" y="178"/>
                </a:cubicBezTo>
                <a:cubicBezTo>
                  <a:pt x="359" y="178"/>
                  <a:pt x="359" y="178"/>
                  <a:pt x="359" y="178"/>
                </a:cubicBezTo>
                <a:cubicBezTo>
                  <a:pt x="359" y="178"/>
                  <a:pt x="359" y="178"/>
                  <a:pt x="359" y="178"/>
                </a:cubicBezTo>
                <a:cubicBezTo>
                  <a:pt x="359" y="179"/>
                  <a:pt x="359" y="179"/>
                  <a:pt x="359" y="179"/>
                </a:cubicBezTo>
                <a:cubicBezTo>
                  <a:pt x="359" y="180"/>
                  <a:pt x="360" y="179"/>
                  <a:pt x="361" y="180"/>
                </a:cubicBezTo>
                <a:cubicBezTo>
                  <a:pt x="361" y="180"/>
                  <a:pt x="362" y="180"/>
                  <a:pt x="362" y="181"/>
                </a:cubicBezTo>
                <a:cubicBezTo>
                  <a:pt x="362" y="181"/>
                  <a:pt x="361" y="181"/>
                  <a:pt x="362" y="182"/>
                </a:cubicBezTo>
                <a:cubicBezTo>
                  <a:pt x="362" y="182"/>
                  <a:pt x="362" y="182"/>
                  <a:pt x="362" y="182"/>
                </a:cubicBezTo>
                <a:cubicBezTo>
                  <a:pt x="362" y="182"/>
                  <a:pt x="363" y="182"/>
                  <a:pt x="363" y="182"/>
                </a:cubicBezTo>
                <a:cubicBezTo>
                  <a:pt x="363" y="181"/>
                  <a:pt x="363" y="181"/>
                  <a:pt x="363" y="181"/>
                </a:cubicBezTo>
                <a:cubicBezTo>
                  <a:pt x="363" y="181"/>
                  <a:pt x="364" y="181"/>
                  <a:pt x="364" y="181"/>
                </a:cubicBezTo>
                <a:cubicBezTo>
                  <a:pt x="364" y="182"/>
                  <a:pt x="364" y="182"/>
                  <a:pt x="364" y="182"/>
                </a:cubicBezTo>
                <a:cubicBezTo>
                  <a:pt x="364" y="182"/>
                  <a:pt x="364" y="182"/>
                  <a:pt x="364" y="182"/>
                </a:cubicBezTo>
                <a:cubicBezTo>
                  <a:pt x="364" y="183"/>
                  <a:pt x="365" y="182"/>
                  <a:pt x="365" y="182"/>
                </a:cubicBezTo>
                <a:cubicBezTo>
                  <a:pt x="365" y="183"/>
                  <a:pt x="365" y="184"/>
                  <a:pt x="365" y="185"/>
                </a:cubicBezTo>
                <a:cubicBezTo>
                  <a:pt x="365" y="185"/>
                  <a:pt x="365" y="185"/>
                  <a:pt x="365" y="185"/>
                </a:cubicBezTo>
                <a:cubicBezTo>
                  <a:pt x="366" y="185"/>
                  <a:pt x="366" y="185"/>
                  <a:pt x="366" y="185"/>
                </a:cubicBezTo>
                <a:cubicBezTo>
                  <a:pt x="366" y="184"/>
                  <a:pt x="366" y="184"/>
                  <a:pt x="366" y="184"/>
                </a:cubicBezTo>
                <a:cubicBezTo>
                  <a:pt x="366" y="184"/>
                  <a:pt x="366" y="184"/>
                  <a:pt x="366" y="184"/>
                </a:cubicBezTo>
                <a:cubicBezTo>
                  <a:pt x="367" y="185"/>
                  <a:pt x="367" y="185"/>
                  <a:pt x="366" y="185"/>
                </a:cubicBezTo>
                <a:cubicBezTo>
                  <a:pt x="367" y="186"/>
                  <a:pt x="368" y="188"/>
                  <a:pt x="369" y="188"/>
                </a:cubicBezTo>
                <a:cubicBezTo>
                  <a:pt x="369" y="188"/>
                  <a:pt x="369" y="188"/>
                  <a:pt x="369" y="188"/>
                </a:cubicBezTo>
                <a:cubicBezTo>
                  <a:pt x="370" y="189"/>
                  <a:pt x="370" y="189"/>
                  <a:pt x="369" y="189"/>
                </a:cubicBezTo>
                <a:cubicBezTo>
                  <a:pt x="369" y="190"/>
                  <a:pt x="369" y="190"/>
                  <a:pt x="369" y="190"/>
                </a:cubicBezTo>
                <a:cubicBezTo>
                  <a:pt x="369" y="190"/>
                  <a:pt x="369" y="190"/>
                  <a:pt x="369" y="190"/>
                </a:cubicBezTo>
                <a:cubicBezTo>
                  <a:pt x="369" y="190"/>
                  <a:pt x="369" y="190"/>
                  <a:pt x="370" y="190"/>
                </a:cubicBezTo>
                <a:cubicBezTo>
                  <a:pt x="370" y="190"/>
                  <a:pt x="370" y="191"/>
                  <a:pt x="370" y="191"/>
                </a:cubicBezTo>
                <a:cubicBezTo>
                  <a:pt x="370" y="192"/>
                  <a:pt x="370" y="192"/>
                  <a:pt x="369" y="192"/>
                </a:cubicBezTo>
                <a:cubicBezTo>
                  <a:pt x="369" y="191"/>
                  <a:pt x="369" y="191"/>
                  <a:pt x="369" y="191"/>
                </a:cubicBezTo>
                <a:cubicBezTo>
                  <a:pt x="368" y="190"/>
                  <a:pt x="369" y="190"/>
                  <a:pt x="368" y="190"/>
                </a:cubicBezTo>
                <a:cubicBezTo>
                  <a:pt x="368" y="191"/>
                  <a:pt x="368" y="191"/>
                  <a:pt x="368" y="192"/>
                </a:cubicBezTo>
                <a:cubicBezTo>
                  <a:pt x="368" y="192"/>
                  <a:pt x="368" y="192"/>
                  <a:pt x="368" y="192"/>
                </a:cubicBezTo>
                <a:cubicBezTo>
                  <a:pt x="367" y="192"/>
                  <a:pt x="367" y="192"/>
                  <a:pt x="367" y="192"/>
                </a:cubicBezTo>
                <a:cubicBezTo>
                  <a:pt x="368" y="192"/>
                  <a:pt x="368" y="191"/>
                  <a:pt x="368" y="191"/>
                </a:cubicBezTo>
                <a:cubicBezTo>
                  <a:pt x="368" y="190"/>
                  <a:pt x="367" y="190"/>
                  <a:pt x="366" y="190"/>
                </a:cubicBezTo>
                <a:cubicBezTo>
                  <a:pt x="366" y="190"/>
                  <a:pt x="366" y="190"/>
                  <a:pt x="366" y="190"/>
                </a:cubicBezTo>
                <a:cubicBezTo>
                  <a:pt x="366" y="189"/>
                  <a:pt x="367" y="189"/>
                  <a:pt x="366" y="189"/>
                </a:cubicBezTo>
                <a:cubicBezTo>
                  <a:pt x="366" y="188"/>
                  <a:pt x="366" y="189"/>
                  <a:pt x="366" y="188"/>
                </a:cubicBezTo>
                <a:cubicBezTo>
                  <a:pt x="365" y="188"/>
                  <a:pt x="365" y="188"/>
                  <a:pt x="365" y="189"/>
                </a:cubicBezTo>
                <a:cubicBezTo>
                  <a:pt x="365" y="189"/>
                  <a:pt x="365" y="189"/>
                  <a:pt x="365" y="189"/>
                </a:cubicBezTo>
                <a:cubicBezTo>
                  <a:pt x="365" y="188"/>
                  <a:pt x="365" y="188"/>
                  <a:pt x="365" y="188"/>
                </a:cubicBezTo>
                <a:cubicBezTo>
                  <a:pt x="366" y="187"/>
                  <a:pt x="365" y="187"/>
                  <a:pt x="365" y="186"/>
                </a:cubicBezTo>
                <a:cubicBezTo>
                  <a:pt x="364" y="186"/>
                  <a:pt x="364" y="186"/>
                  <a:pt x="364" y="186"/>
                </a:cubicBezTo>
                <a:lnTo>
                  <a:pt x="364" y="187"/>
                </a:lnTo>
                <a:close/>
                <a:moveTo>
                  <a:pt x="365" y="209"/>
                </a:moveTo>
                <a:cubicBezTo>
                  <a:pt x="365" y="209"/>
                  <a:pt x="365" y="209"/>
                  <a:pt x="365" y="209"/>
                </a:cubicBezTo>
                <a:cubicBezTo>
                  <a:pt x="365" y="209"/>
                  <a:pt x="365" y="209"/>
                  <a:pt x="365" y="209"/>
                </a:cubicBezTo>
                <a:cubicBezTo>
                  <a:pt x="365" y="209"/>
                  <a:pt x="365" y="209"/>
                  <a:pt x="365" y="209"/>
                </a:cubicBezTo>
                <a:close/>
                <a:moveTo>
                  <a:pt x="365" y="240"/>
                </a:moveTo>
                <a:cubicBezTo>
                  <a:pt x="365" y="240"/>
                  <a:pt x="365" y="240"/>
                  <a:pt x="365" y="240"/>
                </a:cubicBezTo>
                <a:cubicBezTo>
                  <a:pt x="365" y="239"/>
                  <a:pt x="365" y="240"/>
                  <a:pt x="365" y="239"/>
                </a:cubicBezTo>
                <a:lnTo>
                  <a:pt x="365" y="240"/>
                </a:lnTo>
                <a:close/>
                <a:moveTo>
                  <a:pt x="365" y="238"/>
                </a:moveTo>
                <a:cubicBezTo>
                  <a:pt x="365" y="238"/>
                  <a:pt x="365" y="238"/>
                  <a:pt x="365" y="238"/>
                </a:cubicBezTo>
                <a:cubicBezTo>
                  <a:pt x="365" y="237"/>
                  <a:pt x="365" y="237"/>
                  <a:pt x="365" y="237"/>
                </a:cubicBezTo>
                <a:cubicBezTo>
                  <a:pt x="365" y="236"/>
                  <a:pt x="364" y="236"/>
                  <a:pt x="366" y="235"/>
                </a:cubicBezTo>
                <a:cubicBezTo>
                  <a:pt x="366" y="235"/>
                  <a:pt x="366" y="235"/>
                  <a:pt x="365" y="235"/>
                </a:cubicBezTo>
                <a:cubicBezTo>
                  <a:pt x="366" y="234"/>
                  <a:pt x="366" y="234"/>
                  <a:pt x="366" y="234"/>
                </a:cubicBezTo>
                <a:cubicBezTo>
                  <a:pt x="367" y="234"/>
                  <a:pt x="367" y="235"/>
                  <a:pt x="368" y="236"/>
                </a:cubicBezTo>
                <a:cubicBezTo>
                  <a:pt x="368" y="237"/>
                  <a:pt x="368" y="237"/>
                  <a:pt x="367" y="237"/>
                </a:cubicBezTo>
                <a:cubicBezTo>
                  <a:pt x="367" y="237"/>
                  <a:pt x="367" y="237"/>
                  <a:pt x="367" y="237"/>
                </a:cubicBezTo>
                <a:cubicBezTo>
                  <a:pt x="366" y="237"/>
                  <a:pt x="366" y="237"/>
                  <a:pt x="365" y="238"/>
                </a:cubicBezTo>
                <a:close/>
                <a:moveTo>
                  <a:pt x="367" y="271"/>
                </a:moveTo>
                <a:cubicBezTo>
                  <a:pt x="367" y="271"/>
                  <a:pt x="367" y="272"/>
                  <a:pt x="367" y="272"/>
                </a:cubicBezTo>
                <a:cubicBezTo>
                  <a:pt x="367" y="272"/>
                  <a:pt x="367" y="272"/>
                  <a:pt x="367" y="272"/>
                </a:cubicBezTo>
                <a:cubicBezTo>
                  <a:pt x="367" y="272"/>
                  <a:pt x="367" y="272"/>
                  <a:pt x="366" y="272"/>
                </a:cubicBezTo>
                <a:cubicBezTo>
                  <a:pt x="367" y="272"/>
                  <a:pt x="367" y="272"/>
                  <a:pt x="367" y="271"/>
                </a:cubicBezTo>
                <a:close/>
                <a:moveTo>
                  <a:pt x="366" y="247"/>
                </a:moveTo>
                <a:cubicBezTo>
                  <a:pt x="366" y="247"/>
                  <a:pt x="366" y="247"/>
                  <a:pt x="366" y="247"/>
                </a:cubicBezTo>
                <a:cubicBezTo>
                  <a:pt x="366" y="248"/>
                  <a:pt x="366" y="248"/>
                  <a:pt x="366" y="248"/>
                </a:cubicBezTo>
                <a:cubicBezTo>
                  <a:pt x="366" y="248"/>
                  <a:pt x="366" y="248"/>
                  <a:pt x="366" y="248"/>
                </a:cubicBezTo>
                <a:cubicBezTo>
                  <a:pt x="366" y="247"/>
                  <a:pt x="366" y="247"/>
                  <a:pt x="366" y="247"/>
                </a:cubicBezTo>
                <a:close/>
                <a:moveTo>
                  <a:pt x="366" y="256"/>
                </a:moveTo>
                <a:cubicBezTo>
                  <a:pt x="366" y="256"/>
                  <a:pt x="366" y="256"/>
                  <a:pt x="366" y="256"/>
                </a:cubicBezTo>
                <a:cubicBezTo>
                  <a:pt x="366" y="256"/>
                  <a:pt x="366" y="256"/>
                  <a:pt x="366" y="256"/>
                </a:cubicBezTo>
                <a:close/>
                <a:moveTo>
                  <a:pt x="366" y="254"/>
                </a:moveTo>
                <a:cubicBezTo>
                  <a:pt x="366" y="254"/>
                  <a:pt x="366" y="254"/>
                  <a:pt x="366" y="254"/>
                </a:cubicBezTo>
                <a:cubicBezTo>
                  <a:pt x="366" y="254"/>
                  <a:pt x="366" y="254"/>
                  <a:pt x="366" y="254"/>
                </a:cubicBezTo>
                <a:cubicBezTo>
                  <a:pt x="365" y="254"/>
                  <a:pt x="365" y="254"/>
                  <a:pt x="365" y="254"/>
                </a:cubicBezTo>
                <a:cubicBezTo>
                  <a:pt x="365" y="254"/>
                  <a:pt x="365" y="254"/>
                  <a:pt x="365" y="254"/>
                </a:cubicBezTo>
                <a:lnTo>
                  <a:pt x="366" y="254"/>
                </a:lnTo>
                <a:close/>
                <a:moveTo>
                  <a:pt x="366" y="304"/>
                </a:moveTo>
                <a:cubicBezTo>
                  <a:pt x="367" y="304"/>
                  <a:pt x="367" y="304"/>
                  <a:pt x="367" y="304"/>
                </a:cubicBezTo>
                <a:cubicBezTo>
                  <a:pt x="367" y="304"/>
                  <a:pt x="367" y="304"/>
                  <a:pt x="367" y="303"/>
                </a:cubicBezTo>
                <a:cubicBezTo>
                  <a:pt x="367" y="303"/>
                  <a:pt x="367" y="303"/>
                  <a:pt x="367" y="303"/>
                </a:cubicBezTo>
                <a:cubicBezTo>
                  <a:pt x="368" y="303"/>
                  <a:pt x="368" y="303"/>
                  <a:pt x="368" y="304"/>
                </a:cubicBezTo>
                <a:cubicBezTo>
                  <a:pt x="368" y="304"/>
                  <a:pt x="368" y="304"/>
                  <a:pt x="367" y="305"/>
                </a:cubicBezTo>
                <a:cubicBezTo>
                  <a:pt x="368" y="305"/>
                  <a:pt x="368" y="305"/>
                  <a:pt x="368" y="305"/>
                </a:cubicBezTo>
                <a:cubicBezTo>
                  <a:pt x="368" y="305"/>
                  <a:pt x="368" y="304"/>
                  <a:pt x="368" y="304"/>
                </a:cubicBezTo>
                <a:cubicBezTo>
                  <a:pt x="369" y="304"/>
                  <a:pt x="369" y="304"/>
                  <a:pt x="370" y="304"/>
                </a:cubicBezTo>
                <a:cubicBezTo>
                  <a:pt x="370" y="305"/>
                  <a:pt x="370" y="305"/>
                  <a:pt x="370" y="305"/>
                </a:cubicBezTo>
                <a:cubicBezTo>
                  <a:pt x="369" y="307"/>
                  <a:pt x="368" y="307"/>
                  <a:pt x="367" y="307"/>
                </a:cubicBezTo>
                <a:cubicBezTo>
                  <a:pt x="367" y="308"/>
                  <a:pt x="367" y="308"/>
                  <a:pt x="367" y="308"/>
                </a:cubicBezTo>
                <a:cubicBezTo>
                  <a:pt x="366" y="308"/>
                  <a:pt x="366" y="308"/>
                  <a:pt x="366" y="308"/>
                </a:cubicBezTo>
                <a:cubicBezTo>
                  <a:pt x="366" y="307"/>
                  <a:pt x="366" y="307"/>
                  <a:pt x="367" y="306"/>
                </a:cubicBezTo>
                <a:cubicBezTo>
                  <a:pt x="367" y="305"/>
                  <a:pt x="367" y="305"/>
                  <a:pt x="367" y="305"/>
                </a:cubicBezTo>
                <a:cubicBezTo>
                  <a:pt x="366" y="306"/>
                  <a:pt x="366" y="307"/>
                  <a:pt x="366" y="307"/>
                </a:cubicBezTo>
                <a:cubicBezTo>
                  <a:pt x="366" y="307"/>
                  <a:pt x="366" y="307"/>
                  <a:pt x="365" y="307"/>
                </a:cubicBezTo>
                <a:cubicBezTo>
                  <a:pt x="365" y="307"/>
                  <a:pt x="365" y="307"/>
                  <a:pt x="365" y="307"/>
                </a:cubicBezTo>
                <a:cubicBezTo>
                  <a:pt x="365" y="306"/>
                  <a:pt x="366" y="305"/>
                  <a:pt x="366" y="304"/>
                </a:cubicBezTo>
                <a:close/>
                <a:moveTo>
                  <a:pt x="361" y="255"/>
                </a:moveTo>
                <a:cubicBezTo>
                  <a:pt x="361" y="255"/>
                  <a:pt x="361" y="255"/>
                  <a:pt x="361" y="255"/>
                </a:cubicBezTo>
                <a:cubicBezTo>
                  <a:pt x="361" y="255"/>
                  <a:pt x="361" y="255"/>
                  <a:pt x="361" y="255"/>
                </a:cubicBezTo>
                <a:cubicBezTo>
                  <a:pt x="361" y="255"/>
                  <a:pt x="361" y="255"/>
                  <a:pt x="361" y="254"/>
                </a:cubicBezTo>
                <a:cubicBezTo>
                  <a:pt x="361" y="255"/>
                  <a:pt x="361" y="255"/>
                  <a:pt x="361" y="255"/>
                </a:cubicBezTo>
                <a:close/>
                <a:moveTo>
                  <a:pt x="360" y="268"/>
                </a:moveTo>
                <a:cubicBezTo>
                  <a:pt x="360" y="268"/>
                  <a:pt x="360" y="268"/>
                  <a:pt x="361" y="268"/>
                </a:cubicBezTo>
                <a:cubicBezTo>
                  <a:pt x="360" y="268"/>
                  <a:pt x="360" y="268"/>
                  <a:pt x="360" y="268"/>
                </a:cubicBezTo>
                <a:cubicBezTo>
                  <a:pt x="360" y="268"/>
                  <a:pt x="360" y="268"/>
                  <a:pt x="360" y="268"/>
                </a:cubicBezTo>
                <a:cubicBezTo>
                  <a:pt x="360" y="268"/>
                  <a:pt x="360" y="268"/>
                  <a:pt x="360" y="268"/>
                </a:cubicBezTo>
                <a:close/>
                <a:moveTo>
                  <a:pt x="361" y="269"/>
                </a:moveTo>
                <a:cubicBezTo>
                  <a:pt x="361" y="269"/>
                  <a:pt x="361" y="269"/>
                  <a:pt x="361" y="269"/>
                </a:cubicBezTo>
                <a:cubicBezTo>
                  <a:pt x="360" y="269"/>
                  <a:pt x="360" y="269"/>
                  <a:pt x="360" y="269"/>
                </a:cubicBezTo>
                <a:cubicBezTo>
                  <a:pt x="361" y="269"/>
                  <a:pt x="361" y="269"/>
                  <a:pt x="361" y="269"/>
                </a:cubicBezTo>
                <a:cubicBezTo>
                  <a:pt x="361" y="269"/>
                  <a:pt x="361" y="269"/>
                  <a:pt x="361" y="269"/>
                </a:cubicBezTo>
                <a:close/>
                <a:moveTo>
                  <a:pt x="360" y="276"/>
                </a:moveTo>
                <a:cubicBezTo>
                  <a:pt x="359" y="276"/>
                  <a:pt x="359" y="276"/>
                  <a:pt x="359" y="276"/>
                </a:cubicBezTo>
                <a:cubicBezTo>
                  <a:pt x="359" y="276"/>
                  <a:pt x="359" y="276"/>
                  <a:pt x="359" y="276"/>
                </a:cubicBezTo>
                <a:cubicBezTo>
                  <a:pt x="360" y="276"/>
                  <a:pt x="360" y="276"/>
                  <a:pt x="360" y="276"/>
                </a:cubicBezTo>
                <a:close/>
                <a:moveTo>
                  <a:pt x="364" y="281"/>
                </a:moveTo>
                <a:cubicBezTo>
                  <a:pt x="364" y="281"/>
                  <a:pt x="364" y="281"/>
                  <a:pt x="364" y="281"/>
                </a:cubicBezTo>
                <a:cubicBezTo>
                  <a:pt x="363" y="281"/>
                  <a:pt x="363" y="281"/>
                  <a:pt x="363" y="281"/>
                </a:cubicBezTo>
                <a:cubicBezTo>
                  <a:pt x="363" y="281"/>
                  <a:pt x="363" y="281"/>
                  <a:pt x="363" y="281"/>
                </a:cubicBezTo>
                <a:cubicBezTo>
                  <a:pt x="364" y="281"/>
                  <a:pt x="364" y="281"/>
                  <a:pt x="364" y="281"/>
                </a:cubicBezTo>
                <a:close/>
                <a:moveTo>
                  <a:pt x="364" y="263"/>
                </a:moveTo>
                <a:cubicBezTo>
                  <a:pt x="364" y="263"/>
                  <a:pt x="364" y="263"/>
                  <a:pt x="364" y="263"/>
                </a:cubicBezTo>
                <a:cubicBezTo>
                  <a:pt x="364" y="263"/>
                  <a:pt x="364" y="263"/>
                  <a:pt x="364" y="263"/>
                </a:cubicBezTo>
                <a:cubicBezTo>
                  <a:pt x="364" y="263"/>
                  <a:pt x="364" y="263"/>
                  <a:pt x="364" y="263"/>
                </a:cubicBezTo>
                <a:close/>
                <a:moveTo>
                  <a:pt x="365" y="260"/>
                </a:moveTo>
                <a:cubicBezTo>
                  <a:pt x="365" y="260"/>
                  <a:pt x="365" y="260"/>
                  <a:pt x="365" y="259"/>
                </a:cubicBezTo>
                <a:cubicBezTo>
                  <a:pt x="365" y="260"/>
                  <a:pt x="365" y="259"/>
                  <a:pt x="365" y="260"/>
                </a:cubicBezTo>
                <a:close/>
                <a:moveTo>
                  <a:pt x="365" y="254"/>
                </a:moveTo>
                <a:cubicBezTo>
                  <a:pt x="365" y="255"/>
                  <a:pt x="364" y="255"/>
                  <a:pt x="364" y="255"/>
                </a:cubicBezTo>
                <a:cubicBezTo>
                  <a:pt x="364" y="255"/>
                  <a:pt x="364" y="255"/>
                  <a:pt x="364" y="255"/>
                </a:cubicBezTo>
                <a:cubicBezTo>
                  <a:pt x="364" y="255"/>
                  <a:pt x="364" y="254"/>
                  <a:pt x="364" y="254"/>
                </a:cubicBezTo>
                <a:cubicBezTo>
                  <a:pt x="364" y="254"/>
                  <a:pt x="364" y="254"/>
                  <a:pt x="364" y="254"/>
                </a:cubicBezTo>
                <a:cubicBezTo>
                  <a:pt x="365" y="254"/>
                  <a:pt x="365" y="254"/>
                  <a:pt x="365" y="254"/>
                </a:cubicBezTo>
                <a:close/>
                <a:moveTo>
                  <a:pt x="364" y="252"/>
                </a:moveTo>
                <a:cubicBezTo>
                  <a:pt x="365" y="252"/>
                  <a:pt x="365" y="252"/>
                  <a:pt x="365" y="252"/>
                </a:cubicBezTo>
                <a:cubicBezTo>
                  <a:pt x="365" y="253"/>
                  <a:pt x="365" y="253"/>
                  <a:pt x="365" y="253"/>
                </a:cubicBezTo>
                <a:cubicBezTo>
                  <a:pt x="364" y="253"/>
                  <a:pt x="364" y="253"/>
                  <a:pt x="364" y="253"/>
                </a:cubicBezTo>
                <a:cubicBezTo>
                  <a:pt x="364" y="253"/>
                  <a:pt x="364" y="253"/>
                  <a:pt x="364" y="253"/>
                </a:cubicBezTo>
                <a:cubicBezTo>
                  <a:pt x="364" y="253"/>
                  <a:pt x="364" y="253"/>
                  <a:pt x="364" y="253"/>
                </a:cubicBezTo>
                <a:cubicBezTo>
                  <a:pt x="364" y="253"/>
                  <a:pt x="364" y="253"/>
                  <a:pt x="364" y="252"/>
                </a:cubicBezTo>
                <a:close/>
                <a:moveTo>
                  <a:pt x="364" y="249"/>
                </a:moveTo>
                <a:cubicBezTo>
                  <a:pt x="364" y="249"/>
                  <a:pt x="364" y="249"/>
                  <a:pt x="364" y="249"/>
                </a:cubicBezTo>
                <a:cubicBezTo>
                  <a:pt x="364" y="250"/>
                  <a:pt x="364" y="250"/>
                  <a:pt x="364" y="250"/>
                </a:cubicBezTo>
                <a:cubicBezTo>
                  <a:pt x="364" y="250"/>
                  <a:pt x="364" y="250"/>
                  <a:pt x="364" y="250"/>
                </a:cubicBezTo>
                <a:cubicBezTo>
                  <a:pt x="364" y="249"/>
                  <a:pt x="364" y="249"/>
                  <a:pt x="364" y="249"/>
                </a:cubicBezTo>
                <a:close/>
                <a:moveTo>
                  <a:pt x="363" y="266"/>
                </a:moveTo>
                <a:cubicBezTo>
                  <a:pt x="363" y="266"/>
                  <a:pt x="364" y="266"/>
                  <a:pt x="364" y="266"/>
                </a:cubicBezTo>
                <a:cubicBezTo>
                  <a:pt x="364" y="267"/>
                  <a:pt x="364" y="266"/>
                  <a:pt x="364" y="267"/>
                </a:cubicBezTo>
                <a:cubicBezTo>
                  <a:pt x="364" y="267"/>
                  <a:pt x="364" y="267"/>
                  <a:pt x="363" y="268"/>
                </a:cubicBezTo>
                <a:cubicBezTo>
                  <a:pt x="363" y="267"/>
                  <a:pt x="363" y="267"/>
                  <a:pt x="363" y="267"/>
                </a:cubicBezTo>
                <a:cubicBezTo>
                  <a:pt x="363" y="266"/>
                  <a:pt x="363" y="267"/>
                  <a:pt x="363" y="266"/>
                </a:cubicBezTo>
                <a:close/>
                <a:moveTo>
                  <a:pt x="363" y="250"/>
                </a:moveTo>
                <a:cubicBezTo>
                  <a:pt x="362" y="250"/>
                  <a:pt x="363" y="250"/>
                  <a:pt x="362" y="250"/>
                </a:cubicBezTo>
                <a:cubicBezTo>
                  <a:pt x="363" y="250"/>
                  <a:pt x="362" y="250"/>
                  <a:pt x="363" y="250"/>
                </a:cubicBezTo>
                <a:close/>
                <a:moveTo>
                  <a:pt x="362" y="254"/>
                </a:moveTo>
                <a:cubicBezTo>
                  <a:pt x="362" y="254"/>
                  <a:pt x="362" y="253"/>
                  <a:pt x="362" y="253"/>
                </a:cubicBezTo>
                <a:cubicBezTo>
                  <a:pt x="362" y="253"/>
                  <a:pt x="362" y="253"/>
                  <a:pt x="362" y="253"/>
                </a:cubicBezTo>
                <a:cubicBezTo>
                  <a:pt x="362" y="253"/>
                  <a:pt x="362" y="253"/>
                  <a:pt x="362" y="254"/>
                </a:cubicBezTo>
                <a:cubicBezTo>
                  <a:pt x="362" y="254"/>
                  <a:pt x="362" y="254"/>
                  <a:pt x="362" y="254"/>
                </a:cubicBezTo>
                <a:close/>
                <a:moveTo>
                  <a:pt x="362" y="269"/>
                </a:moveTo>
                <a:cubicBezTo>
                  <a:pt x="362" y="269"/>
                  <a:pt x="362" y="269"/>
                  <a:pt x="362" y="269"/>
                </a:cubicBezTo>
                <a:cubicBezTo>
                  <a:pt x="362" y="269"/>
                  <a:pt x="362" y="269"/>
                  <a:pt x="362" y="269"/>
                </a:cubicBezTo>
                <a:cubicBezTo>
                  <a:pt x="362" y="269"/>
                  <a:pt x="362" y="269"/>
                  <a:pt x="362" y="269"/>
                </a:cubicBezTo>
                <a:close/>
                <a:moveTo>
                  <a:pt x="362" y="273"/>
                </a:moveTo>
                <a:cubicBezTo>
                  <a:pt x="362" y="273"/>
                  <a:pt x="362" y="273"/>
                  <a:pt x="362" y="273"/>
                </a:cubicBezTo>
                <a:cubicBezTo>
                  <a:pt x="362" y="273"/>
                  <a:pt x="362" y="273"/>
                  <a:pt x="362" y="273"/>
                </a:cubicBezTo>
                <a:cubicBezTo>
                  <a:pt x="362" y="273"/>
                  <a:pt x="362" y="273"/>
                  <a:pt x="362" y="273"/>
                </a:cubicBezTo>
                <a:close/>
                <a:moveTo>
                  <a:pt x="362" y="269"/>
                </a:moveTo>
                <a:cubicBezTo>
                  <a:pt x="362" y="270"/>
                  <a:pt x="362" y="270"/>
                  <a:pt x="362" y="270"/>
                </a:cubicBezTo>
                <a:cubicBezTo>
                  <a:pt x="362" y="270"/>
                  <a:pt x="362" y="270"/>
                  <a:pt x="362" y="270"/>
                </a:cubicBezTo>
                <a:cubicBezTo>
                  <a:pt x="362" y="270"/>
                  <a:pt x="362" y="270"/>
                  <a:pt x="362" y="270"/>
                </a:cubicBezTo>
                <a:cubicBezTo>
                  <a:pt x="362" y="270"/>
                  <a:pt x="362" y="270"/>
                  <a:pt x="362" y="270"/>
                </a:cubicBezTo>
                <a:cubicBezTo>
                  <a:pt x="361" y="270"/>
                  <a:pt x="362" y="270"/>
                  <a:pt x="362" y="269"/>
                </a:cubicBezTo>
                <a:close/>
                <a:moveTo>
                  <a:pt x="361" y="275"/>
                </a:moveTo>
                <a:cubicBezTo>
                  <a:pt x="361" y="274"/>
                  <a:pt x="361" y="274"/>
                  <a:pt x="361" y="274"/>
                </a:cubicBezTo>
                <a:cubicBezTo>
                  <a:pt x="362" y="274"/>
                  <a:pt x="362" y="274"/>
                  <a:pt x="362" y="274"/>
                </a:cubicBezTo>
                <a:cubicBezTo>
                  <a:pt x="361" y="275"/>
                  <a:pt x="361" y="276"/>
                  <a:pt x="362" y="277"/>
                </a:cubicBezTo>
                <a:cubicBezTo>
                  <a:pt x="361" y="277"/>
                  <a:pt x="361" y="277"/>
                  <a:pt x="361" y="277"/>
                </a:cubicBezTo>
                <a:cubicBezTo>
                  <a:pt x="361" y="277"/>
                  <a:pt x="361" y="277"/>
                  <a:pt x="361" y="277"/>
                </a:cubicBezTo>
                <a:cubicBezTo>
                  <a:pt x="361" y="276"/>
                  <a:pt x="361" y="275"/>
                  <a:pt x="361" y="275"/>
                </a:cubicBezTo>
                <a:close/>
                <a:moveTo>
                  <a:pt x="361" y="278"/>
                </a:moveTo>
                <a:cubicBezTo>
                  <a:pt x="361" y="279"/>
                  <a:pt x="361" y="279"/>
                  <a:pt x="361" y="279"/>
                </a:cubicBezTo>
                <a:cubicBezTo>
                  <a:pt x="360" y="278"/>
                  <a:pt x="360" y="278"/>
                  <a:pt x="361" y="278"/>
                </a:cubicBezTo>
                <a:cubicBezTo>
                  <a:pt x="361" y="278"/>
                  <a:pt x="361" y="278"/>
                  <a:pt x="361" y="278"/>
                </a:cubicBezTo>
                <a:close/>
                <a:moveTo>
                  <a:pt x="360" y="281"/>
                </a:moveTo>
                <a:cubicBezTo>
                  <a:pt x="361" y="281"/>
                  <a:pt x="361" y="281"/>
                  <a:pt x="361" y="281"/>
                </a:cubicBezTo>
                <a:cubicBezTo>
                  <a:pt x="361" y="282"/>
                  <a:pt x="361" y="282"/>
                  <a:pt x="361" y="282"/>
                </a:cubicBezTo>
                <a:cubicBezTo>
                  <a:pt x="360" y="282"/>
                  <a:pt x="360" y="282"/>
                  <a:pt x="360" y="282"/>
                </a:cubicBezTo>
                <a:lnTo>
                  <a:pt x="360" y="281"/>
                </a:lnTo>
                <a:close/>
                <a:moveTo>
                  <a:pt x="359" y="274"/>
                </a:moveTo>
                <a:cubicBezTo>
                  <a:pt x="360" y="274"/>
                  <a:pt x="360" y="274"/>
                  <a:pt x="360" y="274"/>
                </a:cubicBezTo>
                <a:cubicBezTo>
                  <a:pt x="360" y="274"/>
                  <a:pt x="360" y="274"/>
                  <a:pt x="360" y="275"/>
                </a:cubicBezTo>
                <a:cubicBezTo>
                  <a:pt x="360" y="275"/>
                  <a:pt x="360" y="275"/>
                  <a:pt x="360" y="275"/>
                </a:cubicBezTo>
                <a:cubicBezTo>
                  <a:pt x="359" y="275"/>
                  <a:pt x="359" y="275"/>
                  <a:pt x="359" y="275"/>
                </a:cubicBezTo>
                <a:cubicBezTo>
                  <a:pt x="360" y="275"/>
                  <a:pt x="360" y="275"/>
                  <a:pt x="360" y="274"/>
                </a:cubicBezTo>
                <a:cubicBezTo>
                  <a:pt x="360" y="274"/>
                  <a:pt x="360" y="274"/>
                  <a:pt x="360" y="274"/>
                </a:cubicBezTo>
                <a:cubicBezTo>
                  <a:pt x="359" y="274"/>
                  <a:pt x="359" y="274"/>
                  <a:pt x="359" y="274"/>
                </a:cubicBezTo>
                <a:cubicBezTo>
                  <a:pt x="359" y="274"/>
                  <a:pt x="359" y="274"/>
                  <a:pt x="359" y="274"/>
                </a:cubicBezTo>
                <a:cubicBezTo>
                  <a:pt x="359" y="274"/>
                  <a:pt x="359" y="274"/>
                  <a:pt x="359" y="274"/>
                </a:cubicBezTo>
                <a:close/>
                <a:moveTo>
                  <a:pt x="354" y="294"/>
                </a:moveTo>
                <a:cubicBezTo>
                  <a:pt x="354" y="294"/>
                  <a:pt x="354" y="294"/>
                  <a:pt x="354" y="294"/>
                </a:cubicBezTo>
                <a:cubicBezTo>
                  <a:pt x="354" y="294"/>
                  <a:pt x="354" y="294"/>
                  <a:pt x="354" y="294"/>
                </a:cubicBezTo>
                <a:cubicBezTo>
                  <a:pt x="355" y="294"/>
                  <a:pt x="355" y="294"/>
                  <a:pt x="355" y="294"/>
                </a:cubicBezTo>
                <a:cubicBezTo>
                  <a:pt x="354" y="294"/>
                  <a:pt x="354" y="294"/>
                  <a:pt x="354" y="294"/>
                </a:cubicBezTo>
                <a:close/>
                <a:moveTo>
                  <a:pt x="355" y="290"/>
                </a:moveTo>
                <a:cubicBezTo>
                  <a:pt x="355" y="290"/>
                  <a:pt x="355" y="290"/>
                  <a:pt x="355" y="289"/>
                </a:cubicBezTo>
                <a:cubicBezTo>
                  <a:pt x="355" y="289"/>
                  <a:pt x="355" y="289"/>
                  <a:pt x="355" y="289"/>
                </a:cubicBezTo>
                <a:cubicBezTo>
                  <a:pt x="355" y="290"/>
                  <a:pt x="355" y="290"/>
                  <a:pt x="355" y="290"/>
                </a:cubicBezTo>
                <a:cubicBezTo>
                  <a:pt x="356" y="290"/>
                  <a:pt x="356" y="290"/>
                  <a:pt x="356" y="290"/>
                </a:cubicBezTo>
                <a:cubicBezTo>
                  <a:pt x="356" y="291"/>
                  <a:pt x="356" y="290"/>
                  <a:pt x="356" y="291"/>
                </a:cubicBezTo>
                <a:cubicBezTo>
                  <a:pt x="356" y="291"/>
                  <a:pt x="356" y="291"/>
                  <a:pt x="356" y="291"/>
                </a:cubicBezTo>
                <a:cubicBezTo>
                  <a:pt x="356" y="291"/>
                  <a:pt x="356" y="291"/>
                  <a:pt x="356" y="291"/>
                </a:cubicBezTo>
                <a:cubicBezTo>
                  <a:pt x="355" y="291"/>
                  <a:pt x="355" y="291"/>
                  <a:pt x="355" y="290"/>
                </a:cubicBezTo>
                <a:close/>
                <a:moveTo>
                  <a:pt x="356" y="293"/>
                </a:moveTo>
                <a:cubicBezTo>
                  <a:pt x="356" y="293"/>
                  <a:pt x="355" y="293"/>
                  <a:pt x="355" y="293"/>
                </a:cubicBezTo>
                <a:cubicBezTo>
                  <a:pt x="356" y="293"/>
                  <a:pt x="356" y="293"/>
                  <a:pt x="356" y="293"/>
                </a:cubicBezTo>
                <a:cubicBezTo>
                  <a:pt x="356" y="293"/>
                  <a:pt x="356" y="293"/>
                  <a:pt x="356" y="293"/>
                </a:cubicBezTo>
                <a:close/>
                <a:moveTo>
                  <a:pt x="358" y="283"/>
                </a:moveTo>
                <a:cubicBezTo>
                  <a:pt x="359" y="283"/>
                  <a:pt x="359" y="283"/>
                  <a:pt x="359" y="283"/>
                </a:cubicBezTo>
                <a:cubicBezTo>
                  <a:pt x="358" y="283"/>
                  <a:pt x="358" y="283"/>
                  <a:pt x="358" y="284"/>
                </a:cubicBezTo>
                <a:cubicBezTo>
                  <a:pt x="358" y="284"/>
                  <a:pt x="358" y="284"/>
                  <a:pt x="358" y="284"/>
                </a:cubicBezTo>
                <a:cubicBezTo>
                  <a:pt x="358" y="283"/>
                  <a:pt x="358" y="283"/>
                  <a:pt x="358" y="283"/>
                </a:cubicBezTo>
                <a:close/>
                <a:moveTo>
                  <a:pt x="358" y="284"/>
                </a:moveTo>
                <a:cubicBezTo>
                  <a:pt x="358" y="284"/>
                  <a:pt x="358" y="284"/>
                  <a:pt x="358" y="284"/>
                </a:cubicBezTo>
                <a:cubicBezTo>
                  <a:pt x="358" y="285"/>
                  <a:pt x="358" y="285"/>
                  <a:pt x="358" y="285"/>
                </a:cubicBezTo>
                <a:cubicBezTo>
                  <a:pt x="358" y="285"/>
                  <a:pt x="358" y="285"/>
                  <a:pt x="358" y="285"/>
                </a:cubicBezTo>
                <a:lnTo>
                  <a:pt x="358" y="284"/>
                </a:lnTo>
                <a:close/>
                <a:moveTo>
                  <a:pt x="357" y="282"/>
                </a:moveTo>
                <a:cubicBezTo>
                  <a:pt x="357" y="282"/>
                  <a:pt x="357" y="282"/>
                  <a:pt x="357" y="282"/>
                </a:cubicBezTo>
                <a:cubicBezTo>
                  <a:pt x="357" y="282"/>
                  <a:pt x="357" y="282"/>
                  <a:pt x="357" y="282"/>
                </a:cubicBezTo>
                <a:cubicBezTo>
                  <a:pt x="357" y="282"/>
                  <a:pt x="357" y="282"/>
                  <a:pt x="357" y="282"/>
                </a:cubicBezTo>
                <a:cubicBezTo>
                  <a:pt x="357" y="282"/>
                  <a:pt x="357" y="282"/>
                  <a:pt x="357" y="282"/>
                </a:cubicBezTo>
                <a:close/>
                <a:moveTo>
                  <a:pt x="357" y="286"/>
                </a:moveTo>
                <a:cubicBezTo>
                  <a:pt x="358" y="286"/>
                  <a:pt x="358" y="286"/>
                  <a:pt x="358" y="286"/>
                </a:cubicBezTo>
                <a:cubicBezTo>
                  <a:pt x="358" y="286"/>
                  <a:pt x="358" y="286"/>
                  <a:pt x="358" y="286"/>
                </a:cubicBezTo>
                <a:cubicBezTo>
                  <a:pt x="358" y="287"/>
                  <a:pt x="357" y="287"/>
                  <a:pt x="357" y="287"/>
                </a:cubicBezTo>
                <a:cubicBezTo>
                  <a:pt x="357" y="287"/>
                  <a:pt x="357" y="287"/>
                  <a:pt x="357" y="288"/>
                </a:cubicBezTo>
                <a:cubicBezTo>
                  <a:pt x="357" y="288"/>
                  <a:pt x="357" y="288"/>
                  <a:pt x="357" y="288"/>
                </a:cubicBezTo>
                <a:cubicBezTo>
                  <a:pt x="357" y="288"/>
                  <a:pt x="357" y="288"/>
                  <a:pt x="357" y="288"/>
                </a:cubicBezTo>
                <a:cubicBezTo>
                  <a:pt x="357" y="288"/>
                  <a:pt x="357" y="288"/>
                  <a:pt x="357" y="288"/>
                </a:cubicBezTo>
                <a:cubicBezTo>
                  <a:pt x="357" y="288"/>
                  <a:pt x="357" y="288"/>
                  <a:pt x="357" y="288"/>
                </a:cubicBezTo>
                <a:cubicBezTo>
                  <a:pt x="357" y="287"/>
                  <a:pt x="357" y="287"/>
                  <a:pt x="357" y="286"/>
                </a:cubicBezTo>
                <a:close/>
                <a:moveTo>
                  <a:pt x="357" y="283"/>
                </a:moveTo>
                <a:cubicBezTo>
                  <a:pt x="357" y="284"/>
                  <a:pt x="357" y="284"/>
                  <a:pt x="357" y="284"/>
                </a:cubicBezTo>
                <a:cubicBezTo>
                  <a:pt x="356" y="284"/>
                  <a:pt x="356" y="284"/>
                  <a:pt x="356" y="284"/>
                </a:cubicBezTo>
                <a:cubicBezTo>
                  <a:pt x="356" y="283"/>
                  <a:pt x="356" y="283"/>
                  <a:pt x="356" y="283"/>
                </a:cubicBezTo>
                <a:cubicBezTo>
                  <a:pt x="357" y="283"/>
                  <a:pt x="357" y="283"/>
                  <a:pt x="357" y="283"/>
                </a:cubicBezTo>
                <a:cubicBezTo>
                  <a:pt x="357" y="283"/>
                  <a:pt x="357" y="283"/>
                  <a:pt x="357" y="283"/>
                </a:cubicBezTo>
                <a:close/>
                <a:moveTo>
                  <a:pt x="356" y="279"/>
                </a:moveTo>
                <a:cubicBezTo>
                  <a:pt x="357" y="279"/>
                  <a:pt x="357" y="279"/>
                  <a:pt x="357" y="280"/>
                </a:cubicBezTo>
                <a:cubicBezTo>
                  <a:pt x="356" y="279"/>
                  <a:pt x="356" y="279"/>
                  <a:pt x="356" y="279"/>
                </a:cubicBezTo>
                <a:close/>
                <a:moveTo>
                  <a:pt x="356" y="280"/>
                </a:moveTo>
                <a:cubicBezTo>
                  <a:pt x="356" y="280"/>
                  <a:pt x="356" y="280"/>
                  <a:pt x="356" y="280"/>
                </a:cubicBezTo>
                <a:cubicBezTo>
                  <a:pt x="356" y="281"/>
                  <a:pt x="356" y="281"/>
                  <a:pt x="356" y="282"/>
                </a:cubicBezTo>
                <a:cubicBezTo>
                  <a:pt x="356" y="282"/>
                  <a:pt x="356" y="282"/>
                  <a:pt x="356" y="282"/>
                </a:cubicBezTo>
                <a:cubicBezTo>
                  <a:pt x="356" y="281"/>
                  <a:pt x="356" y="281"/>
                  <a:pt x="356" y="280"/>
                </a:cubicBezTo>
                <a:close/>
                <a:moveTo>
                  <a:pt x="355" y="283"/>
                </a:moveTo>
                <a:cubicBezTo>
                  <a:pt x="356" y="283"/>
                  <a:pt x="356" y="283"/>
                  <a:pt x="356" y="283"/>
                </a:cubicBezTo>
                <a:cubicBezTo>
                  <a:pt x="356" y="283"/>
                  <a:pt x="355" y="283"/>
                  <a:pt x="355" y="284"/>
                </a:cubicBezTo>
                <a:cubicBezTo>
                  <a:pt x="355" y="284"/>
                  <a:pt x="355" y="284"/>
                  <a:pt x="355" y="284"/>
                </a:cubicBezTo>
                <a:cubicBezTo>
                  <a:pt x="355" y="283"/>
                  <a:pt x="355" y="283"/>
                  <a:pt x="355" y="283"/>
                </a:cubicBezTo>
                <a:close/>
                <a:moveTo>
                  <a:pt x="354" y="285"/>
                </a:moveTo>
                <a:cubicBezTo>
                  <a:pt x="354" y="285"/>
                  <a:pt x="355" y="286"/>
                  <a:pt x="355" y="286"/>
                </a:cubicBezTo>
                <a:cubicBezTo>
                  <a:pt x="355" y="287"/>
                  <a:pt x="355" y="287"/>
                  <a:pt x="355" y="287"/>
                </a:cubicBezTo>
                <a:cubicBezTo>
                  <a:pt x="355" y="287"/>
                  <a:pt x="355" y="287"/>
                  <a:pt x="355" y="287"/>
                </a:cubicBezTo>
                <a:cubicBezTo>
                  <a:pt x="355" y="286"/>
                  <a:pt x="355" y="286"/>
                  <a:pt x="355" y="286"/>
                </a:cubicBezTo>
                <a:cubicBezTo>
                  <a:pt x="354" y="286"/>
                  <a:pt x="354" y="286"/>
                  <a:pt x="354" y="286"/>
                </a:cubicBezTo>
                <a:cubicBezTo>
                  <a:pt x="354" y="286"/>
                  <a:pt x="354" y="286"/>
                  <a:pt x="354" y="285"/>
                </a:cubicBezTo>
                <a:close/>
                <a:moveTo>
                  <a:pt x="354" y="290"/>
                </a:moveTo>
                <a:cubicBezTo>
                  <a:pt x="354" y="289"/>
                  <a:pt x="354" y="289"/>
                  <a:pt x="354" y="289"/>
                </a:cubicBezTo>
                <a:cubicBezTo>
                  <a:pt x="354" y="289"/>
                  <a:pt x="354" y="288"/>
                  <a:pt x="354" y="288"/>
                </a:cubicBezTo>
                <a:cubicBezTo>
                  <a:pt x="355" y="288"/>
                  <a:pt x="355" y="288"/>
                  <a:pt x="355" y="288"/>
                </a:cubicBezTo>
                <a:cubicBezTo>
                  <a:pt x="355" y="289"/>
                  <a:pt x="355" y="289"/>
                  <a:pt x="355" y="289"/>
                </a:cubicBezTo>
                <a:cubicBezTo>
                  <a:pt x="354" y="289"/>
                  <a:pt x="354" y="289"/>
                  <a:pt x="354" y="290"/>
                </a:cubicBezTo>
                <a:cubicBezTo>
                  <a:pt x="354" y="290"/>
                  <a:pt x="354" y="290"/>
                  <a:pt x="354" y="290"/>
                </a:cubicBezTo>
                <a:cubicBezTo>
                  <a:pt x="353" y="290"/>
                  <a:pt x="353" y="290"/>
                  <a:pt x="353" y="290"/>
                </a:cubicBezTo>
                <a:cubicBezTo>
                  <a:pt x="353" y="290"/>
                  <a:pt x="353" y="290"/>
                  <a:pt x="353" y="290"/>
                </a:cubicBezTo>
                <a:cubicBezTo>
                  <a:pt x="353" y="290"/>
                  <a:pt x="353" y="290"/>
                  <a:pt x="353" y="290"/>
                </a:cubicBezTo>
                <a:cubicBezTo>
                  <a:pt x="353" y="290"/>
                  <a:pt x="353" y="290"/>
                  <a:pt x="353" y="290"/>
                </a:cubicBezTo>
                <a:cubicBezTo>
                  <a:pt x="353" y="289"/>
                  <a:pt x="353" y="289"/>
                  <a:pt x="353" y="289"/>
                </a:cubicBezTo>
                <a:cubicBezTo>
                  <a:pt x="354" y="289"/>
                  <a:pt x="354" y="289"/>
                  <a:pt x="354" y="290"/>
                </a:cubicBezTo>
                <a:close/>
                <a:moveTo>
                  <a:pt x="353" y="287"/>
                </a:moveTo>
                <a:cubicBezTo>
                  <a:pt x="353" y="287"/>
                  <a:pt x="353" y="287"/>
                  <a:pt x="353" y="287"/>
                </a:cubicBezTo>
                <a:cubicBezTo>
                  <a:pt x="353" y="288"/>
                  <a:pt x="353" y="288"/>
                  <a:pt x="353" y="287"/>
                </a:cubicBezTo>
                <a:close/>
                <a:moveTo>
                  <a:pt x="353" y="286"/>
                </a:moveTo>
                <a:cubicBezTo>
                  <a:pt x="353" y="286"/>
                  <a:pt x="353" y="286"/>
                  <a:pt x="353" y="286"/>
                </a:cubicBezTo>
                <a:cubicBezTo>
                  <a:pt x="353" y="287"/>
                  <a:pt x="353" y="286"/>
                  <a:pt x="353" y="287"/>
                </a:cubicBezTo>
                <a:cubicBezTo>
                  <a:pt x="353" y="287"/>
                  <a:pt x="353" y="287"/>
                  <a:pt x="353" y="287"/>
                </a:cubicBezTo>
                <a:cubicBezTo>
                  <a:pt x="353" y="287"/>
                  <a:pt x="353" y="287"/>
                  <a:pt x="353" y="286"/>
                </a:cubicBezTo>
                <a:cubicBezTo>
                  <a:pt x="353" y="286"/>
                  <a:pt x="353" y="286"/>
                  <a:pt x="353" y="286"/>
                </a:cubicBezTo>
                <a:close/>
                <a:moveTo>
                  <a:pt x="353" y="291"/>
                </a:moveTo>
                <a:cubicBezTo>
                  <a:pt x="353" y="291"/>
                  <a:pt x="353" y="291"/>
                  <a:pt x="353" y="291"/>
                </a:cubicBezTo>
                <a:cubicBezTo>
                  <a:pt x="353" y="292"/>
                  <a:pt x="353" y="292"/>
                  <a:pt x="353" y="292"/>
                </a:cubicBezTo>
                <a:cubicBezTo>
                  <a:pt x="353" y="291"/>
                  <a:pt x="353" y="291"/>
                  <a:pt x="353" y="291"/>
                </a:cubicBezTo>
                <a:cubicBezTo>
                  <a:pt x="353" y="291"/>
                  <a:pt x="353" y="291"/>
                  <a:pt x="353" y="291"/>
                </a:cubicBezTo>
                <a:close/>
                <a:moveTo>
                  <a:pt x="352" y="293"/>
                </a:moveTo>
                <a:cubicBezTo>
                  <a:pt x="352" y="293"/>
                  <a:pt x="352" y="293"/>
                  <a:pt x="352" y="293"/>
                </a:cubicBezTo>
                <a:cubicBezTo>
                  <a:pt x="352" y="292"/>
                  <a:pt x="352" y="292"/>
                  <a:pt x="352" y="292"/>
                </a:cubicBezTo>
                <a:cubicBezTo>
                  <a:pt x="352" y="292"/>
                  <a:pt x="352" y="292"/>
                  <a:pt x="353" y="292"/>
                </a:cubicBezTo>
                <a:cubicBezTo>
                  <a:pt x="352" y="293"/>
                  <a:pt x="353" y="292"/>
                  <a:pt x="352" y="293"/>
                </a:cubicBezTo>
                <a:close/>
                <a:moveTo>
                  <a:pt x="352" y="288"/>
                </a:moveTo>
                <a:cubicBezTo>
                  <a:pt x="352" y="288"/>
                  <a:pt x="352" y="288"/>
                  <a:pt x="352" y="288"/>
                </a:cubicBezTo>
                <a:cubicBezTo>
                  <a:pt x="352" y="288"/>
                  <a:pt x="352" y="288"/>
                  <a:pt x="352" y="288"/>
                </a:cubicBezTo>
                <a:cubicBezTo>
                  <a:pt x="352" y="288"/>
                  <a:pt x="352" y="288"/>
                  <a:pt x="352" y="288"/>
                </a:cubicBezTo>
                <a:cubicBezTo>
                  <a:pt x="352" y="288"/>
                  <a:pt x="352" y="288"/>
                  <a:pt x="352" y="288"/>
                </a:cubicBezTo>
                <a:cubicBezTo>
                  <a:pt x="352" y="288"/>
                  <a:pt x="352" y="288"/>
                  <a:pt x="352" y="288"/>
                </a:cubicBezTo>
                <a:close/>
                <a:moveTo>
                  <a:pt x="352" y="290"/>
                </a:moveTo>
                <a:cubicBezTo>
                  <a:pt x="352" y="290"/>
                  <a:pt x="352" y="290"/>
                  <a:pt x="352" y="291"/>
                </a:cubicBezTo>
                <a:cubicBezTo>
                  <a:pt x="352" y="291"/>
                  <a:pt x="352" y="291"/>
                  <a:pt x="352" y="291"/>
                </a:cubicBezTo>
                <a:cubicBezTo>
                  <a:pt x="352" y="290"/>
                  <a:pt x="352" y="290"/>
                  <a:pt x="352" y="290"/>
                </a:cubicBezTo>
                <a:close/>
                <a:moveTo>
                  <a:pt x="342" y="306"/>
                </a:moveTo>
                <a:cubicBezTo>
                  <a:pt x="341" y="306"/>
                  <a:pt x="341" y="306"/>
                  <a:pt x="341" y="306"/>
                </a:cubicBezTo>
                <a:cubicBezTo>
                  <a:pt x="341" y="306"/>
                  <a:pt x="341" y="306"/>
                  <a:pt x="341" y="305"/>
                </a:cubicBezTo>
                <a:cubicBezTo>
                  <a:pt x="342" y="305"/>
                  <a:pt x="342" y="305"/>
                  <a:pt x="342" y="305"/>
                </a:cubicBezTo>
                <a:cubicBezTo>
                  <a:pt x="342" y="306"/>
                  <a:pt x="342" y="306"/>
                  <a:pt x="342" y="306"/>
                </a:cubicBezTo>
                <a:close/>
                <a:moveTo>
                  <a:pt x="346" y="301"/>
                </a:moveTo>
                <a:cubicBezTo>
                  <a:pt x="346" y="301"/>
                  <a:pt x="346" y="301"/>
                  <a:pt x="346" y="301"/>
                </a:cubicBezTo>
                <a:cubicBezTo>
                  <a:pt x="346" y="301"/>
                  <a:pt x="346" y="301"/>
                  <a:pt x="346" y="301"/>
                </a:cubicBezTo>
                <a:cubicBezTo>
                  <a:pt x="346" y="301"/>
                  <a:pt x="346" y="301"/>
                  <a:pt x="346" y="301"/>
                </a:cubicBezTo>
                <a:close/>
                <a:moveTo>
                  <a:pt x="347" y="316"/>
                </a:moveTo>
                <a:cubicBezTo>
                  <a:pt x="347" y="316"/>
                  <a:pt x="347" y="316"/>
                  <a:pt x="347" y="316"/>
                </a:cubicBezTo>
                <a:cubicBezTo>
                  <a:pt x="347" y="316"/>
                  <a:pt x="347" y="316"/>
                  <a:pt x="347" y="316"/>
                </a:cubicBezTo>
                <a:cubicBezTo>
                  <a:pt x="347" y="316"/>
                  <a:pt x="347" y="316"/>
                  <a:pt x="347" y="316"/>
                </a:cubicBezTo>
                <a:close/>
                <a:moveTo>
                  <a:pt x="347" y="305"/>
                </a:moveTo>
                <a:cubicBezTo>
                  <a:pt x="347" y="305"/>
                  <a:pt x="347" y="305"/>
                  <a:pt x="347" y="305"/>
                </a:cubicBezTo>
                <a:cubicBezTo>
                  <a:pt x="347" y="305"/>
                  <a:pt x="347" y="305"/>
                  <a:pt x="347" y="305"/>
                </a:cubicBezTo>
                <a:cubicBezTo>
                  <a:pt x="347" y="305"/>
                  <a:pt x="347" y="305"/>
                  <a:pt x="347" y="305"/>
                </a:cubicBezTo>
                <a:cubicBezTo>
                  <a:pt x="347" y="305"/>
                  <a:pt x="347" y="305"/>
                  <a:pt x="347" y="305"/>
                </a:cubicBezTo>
                <a:close/>
                <a:moveTo>
                  <a:pt x="349" y="296"/>
                </a:moveTo>
                <a:cubicBezTo>
                  <a:pt x="349" y="296"/>
                  <a:pt x="349" y="296"/>
                  <a:pt x="349" y="296"/>
                </a:cubicBezTo>
                <a:cubicBezTo>
                  <a:pt x="349" y="296"/>
                  <a:pt x="349" y="296"/>
                  <a:pt x="349" y="296"/>
                </a:cubicBezTo>
                <a:cubicBezTo>
                  <a:pt x="349" y="295"/>
                  <a:pt x="349" y="295"/>
                  <a:pt x="349" y="294"/>
                </a:cubicBezTo>
                <a:cubicBezTo>
                  <a:pt x="349" y="294"/>
                  <a:pt x="349" y="294"/>
                  <a:pt x="349" y="293"/>
                </a:cubicBezTo>
                <a:cubicBezTo>
                  <a:pt x="350" y="293"/>
                  <a:pt x="350" y="293"/>
                  <a:pt x="350" y="293"/>
                </a:cubicBezTo>
                <a:cubicBezTo>
                  <a:pt x="350" y="294"/>
                  <a:pt x="350" y="294"/>
                  <a:pt x="350" y="295"/>
                </a:cubicBezTo>
                <a:cubicBezTo>
                  <a:pt x="349" y="294"/>
                  <a:pt x="349" y="294"/>
                  <a:pt x="349" y="294"/>
                </a:cubicBezTo>
                <a:cubicBezTo>
                  <a:pt x="349" y="295"/>
                  <a:pt x="349" y="295"/>
                  <a:pt x="349" y="296"/>
                </a:cubicBezTo>
                <a:close/>
                <a:moveTo>
                  <a:pt x="351" y="288"/>
                </a:moveTo>
                <a:cubicBezTo>
                  <a:pt x="351" y="289"/>
                  <a:pt x="351" y="289"/>
                  <a:pt x="351" y="289"/>
                </a:cubicBezTo>
                <a:cubicBezTo>
                  <a:pt x="350" y="289"/>
                  <a:pt x="350" y="289"/>
                  <a:pt x="350" y="288"/>
                </a:cubicBezTo>
                <a:lnTo>
                  <a:pt x="351" y="288"/>
                </a:lnTo>
                <a:close/>
                <a:moveTo>
                  <a:pt x="351" y="296"/>
                </a:moveTo>
                <a:cubicBezTo>
                  <a:pt x="351" y="296"/>
                  <a:pt x="351" y="296"/>
                  <a:pt x="351" y="296"/>
                </a:cubicBezTo>
                <a:cubicBezTo>
                  <a:pt x="351" y="296"/>
                  <a:pt x="351" y="296"/>
                  <a:pt x="351" y="296"/>
                </a:cubicBezTo>
                <a:cubicBezTo>
                  <a:pt x="351" y="296"/>
                  <a:pt x="351" y="296"/>
                  <a:pt x="351" y="297"/>
                </a:cubicBezTo>
                <a:cubicBezTo>
                  <a:pt x="350" y="297"/>
                  <a:pt x="350" y="296"/>
                  <a:pt x="350" y="296"/>
                </a:cubicBezTo>
                <a:cubicBezTo>
                  <a:pt x="350" y="296"/>
                  <a:pt x="350" y="296"/>
                  <a:pt x="350" y="296"/>
                </a:cubicBezTo>
                <a:cubicBezTo>
                  <a:pt x="350" y="296"/>
                  <a:pt x="350" y="296"/>
                  <a:pt x="350" y="296"/>
                </a:cubicBezTo>
                <a:lnTo>
                  <a:pt x="351" y="296"/>
                </a:lnTo>
                <a:close/>
                <a:moveTo>
                  <a:pt x="349" y="292"/>
                </a:moveTo>
                <a:cubicBezTo>
                  <a:pt x="349" y="292"/>
                  <a:pt x="349" y="292"/>
                  <a:pt x="349" y="292"/>
                </a:cubicBezTo>
                <a:cubicBezTo>
                  <a:pt x="349" y="292"/>
                  <a:pt x="349" y="292"/>
                  <a:pt x="349" y="292"/>
                </a:cubicBezTo>
                <a:cubicBezTo>
                  <a:pt x="349" y="291"/>
                  <a:pt x="349" y="291"/>
                  <a:pt x="350" y="291"/>
                </a:cubicBezTo>
                <a:cubicBezTo>
                  <a:pt x="350" y="291"/>
                  <a:pt x="350" y="291"/>
                  <a:pt x="350" y="291"/>
                </a:cubicBezTo>
                <a:cubicBezTo>
                  <a:pt x="350" y="292"/>
                  <a:pt x="349" y="292"/>
                  <a:pt x="349" y="293"/>
                </a:cubicBezTo>
                <a:cubicBezTo>
                  <a:pt x="349" y="293"/>
                  <a:pt x="349" y="293"/>
                  <a:pt x="349" y="293"/>
                </a:cubicBezTo>
                <a:cubicBezTo>
                  <a:pt x="349" y="293"/>
                  <a:pt x="348" y="293"/>
                  <a:pt x="348" y="293"/>
                </a:cubicBezTo>
                <a:cubicBezTo>
                  <a:pt x="349" y="292"/>
                  <a:pt x="349" y="292"/>
                  <a:pt x="349" y="292"/>
                </a:cubicBezTo>
                <a:close/>
                <a:moveTo>
                  <a:pt x="348" y="295"/>
                </a:moveTo>
                <a:cubicBezTo>
                  <a:pt x="348" y="295"/>
                  <a:pt x="348" y="295"/>
                  <a:pt x="348" y="295"/>
                </a:cubicBezTo>
                <a:cubicBezTo>
                  <a:pt x="348" y="295"/>
                  <a:pt x="348" y="295"/>
                  <a:pt x="348" y="295"/>
                </a:cubicBezTo>
                <a:cubicBezTo>
                  <a:pt x="348" y="295"/>
                  <a:pt x="348" y="295"/>
                  <a:pt x="348" y="295"/>
                </a:cubicBezTo>
                <a:close/>
                <a:moveTo>
                  <a:pt x="348" y="296"/>
                </a:moveTo>
                <a:cubicBezTo>
                  <a:pt x="348" y="296"/>
                  <a:pt x="348" y="296"/>
                  <a:pt x="348" y="297"/>
                </a:cubicBezTo>
                <a:cubicBezTo>
                  <a:pt x="348" y="297"/>
                  <a:pt x="348" y="297"/>
                  <a:pt x="348" y="297"/>
                </a:cubicBezTo>
                <a:cubicBezTo>
                  <a:pt x="348" y="297"/>
                  <a:pt x="348" y="297"/>
                  <a:pt x="348" y="297"/>
                </a:cubicBezTo>
                <a:cubicBezTo>
                  <a:pt x="348" y="297"/>
                  <a:pt x="348" y="297"/>
                  <a:pt x="348" y="297"/>
                </a:cubicBezTo>
                <a:lnTo>
                  <a:pt x="348" y="296"/>
                </a:lnTo>
                <a:close/>
                <a:moveTo>
                  <a:pt x="348" y="297"/>
                </a:moveTo>
                <a:cubicBezTo>
                  <a:pt x="348" y="297"/>
                  <a:pt x="348" y="297"/>
                  <a:pt x="348" y="297"/>
                </a:cubicBezTo>
                <a:cubicBezTo>
                  <a:pt x="349" y="297"/>
                  <a:pt x="349" y="297"/>
                  <a:pt x="349" y="297"/>
                </a:cubicBezTo>
                <a:cubicBezTo>
                  <a:pt x="349" y="297"/>
                  <a:pt x="349" y="297"/>
                  <a:pt x="349" y="297"/>
                </a:cubicBezTo>
                <a:cubicBezTo>
                  <a:pt x="349" y="297"/>
                  <a:pt x="349" y="297"/>
                  <a:pt x="349" y="297"/>
                </a:cubicBezTo>
                <a:cubicBezTo>
                  <a:pt x="349" y="298"/>
                  <a:pt x="349" y="297"/>
                  <a:pt x="349" y="298"/>
                </a:cubicBezTo>
                <a:cubicBezTo>
                  <a:pt x="348" y="298"/>
                  <a:pt x="348" y="298"/>
                  <a:pt x="348" y="299"/>
                </a:cubicBezTo>
                <a:cubicBezTo>
                  <a:pt x="348" y="299"/>
                  <a:pt x="348" y="299"/>
                  <a:pt x="348" y="299"/>
                </a:cubicBezTo>
                <a:cubicBezTo>
                  <a:pt x="348" y="299"/>
                  <a:pt x="348" y="299"/>
                  <a:pt x="348" y="299"/>
                </a:cubicBezTo>
                <a:cubicBezTo>
                  <a:pt x="347" y="299"/>
                  <a:pt x="347" y="299"/>
                  <a:pt x="347" y="299"/>
                </a:cubicBezTo>
                <a:cubicBezTo>
                  <a:pt x="348" y="298"/>
                  <a:pt x="348" y="298"/>
                  <a:pt x="348" y="297"/>
                </a:cubicBezTo>
                <a:close/>
                <a:moveTo>
                  <a:pt x="348" y="300"/>
                </a:moveTo>
                <a:cubicBezTo>
                  <a:pt x="348" y="301"/>
                  <a:pt x="348" y="301"/>
                  <a:pt x="348" y="301"/>
                </a:cubicBezTo>
                <a:cubicBezTo>
                  <a:pt x="348" y="301"/>
                  <a:pt x="348" y="301"/>
                  <a:pt x="348" y="301"/>
                </a:cubicBezTo>
                <a:cubicBezTo>
                  <a:pt x="348" y="301"/>
                  <a:pt x="348" y="301"/>
                  <a:pt x="347" y="301"/>
                </a:cubicBezTo>
                <a:cubicBezTo>
                  <a:pt x="347" y="301"/>
                  <a:pt x="347" y="301"/>
                  <a:pt x="347" y="301"/>
                </a:cubicBezTo>
                <a:cubicBezTo>
                  <a:pt x="347" y="301"/>
                  <a:pt x="347" y="301"/>
                  <a:pt x="347" y="301"/>
                </a:cubicBezTo>
                <a:cubicBezTo>
                  <a:pt x="347" y="301"/>
                  <a:pt x="347" y="301"/>
                  <a:pt x="347" y="301"/>
                </a:cubicBezTo>
                <a:cubicBezTo>
                  <a:pt x="347" y="301"/>
                  <a:pt x="347" y="301"/>
                  <a:pt x="347" y="300"/>
                </a:cubicBezTo>
                <a:lnTo>
                  <a:pt x="348" y="300"/>
                </a:lnTo>
                <a:close/>
                <a:moveTo>
                  <a:pt x="345" y="296"/>
                </a:moveTo>
                <a:cubicBezTo>
                  <a:pt x="345" y="296"/>
                  <a:pt x="345" y="296"/>
                  <a:pt x="345" y="296"/>
                </a:cubicBezTo>
                <a:cubicBezTo>
                  <a:pt x="345" y="296"/>
                  <a:pt x="345" y="296"/>
                  <a:pt x="345" y="296"/>
                </a:cubicBezTo>
                <a:close/>
                <a:moveTo>
                  <a:pt x="345" y="298"/>
                </a:moveTo>
                <a:cubicBezTo>
                  <a:pt x="345" y="298"/>
                  <a:pt x="345" y="298"/>
                  <a:pt x="345" y="298"/>
                </a:cubicBezTo>
                <a:cubicBezTo>
                  <a:pt x="345" y="298"/>
                  <a:pt x="345" y="298"/>
                  <a:pt x="345" y="298"/>
                </a:cubicBezTo>
                <a:cubicBezTo>
                  <a:pt x="345" y="298"/>
                  <a:pt x="345" y="298"/>
                  <a:pt x="345" y="298"/>
                </a:cubicBezTo>
                <a:cubicBezTo>
                  <a:pt x="345" y="298"/>
                  <a:pt x="345" y="298"/>
                  <a:pt x="345" y="298"/>
                </a:cubicBezTo>
                <a:cubicBezTo>
                  <a:pt x="345" y="298"/>
                  <a:pt x="345" y="298"/>
                  <a:pt x="345" y="298"/>
                </a:cubicBezTo>
                <a:cubicBezTo>
                  <a:pt x="345" y="298"/>
                  <a:pt x="345" y="298"/>
                  <a:pt x="345" y="298"/>
                </a:cubicBezTo>
                <a:close/>
                <a:moveTo>
                  <a:pt x="344" y="298"/>
                </a:moveTo>
                <a:cubicBezTo>
                  <a:pt x="344" y="298"/>
                  <a:pt x="344" y="298"/>
                  <a:pt x="344" y="298"/>
                </a:cubicBezTo>
                <a:cubicBezTo>
                  <a:pt x="344" y="298"/>
                  <a:pt x="344" y="298"/>
                  <a:pt x="344" y="298"/>
                </a:cubicBezTo>
                <a:cubicBezTo>
                  <a:pt x="344" y="298"/>
                  <a:pt x="344" y="298"/>
                  <a:pt x="344" y="298"/>
                </a:cubicBezTo>
                <a:close/>
                <a:moveTo>
                  <a:pt x="343" y="301"/>
                </a:moveTo>
                <a:cubicBezTo>
                  <a:pt x="343" y="301"/>
                  <a:pt x="343" y="301"/>
                  <a:pt x="343" y="301"/>
                </a:cubicBezTo>
                <a:cubicBezTo>
                  <a:pt x="343" y="300"/>
                  <a:pt x="344" y="300"/>
                  <a:pt x="344" y="300"/>
                </a:cubicBezTo>
                <a:cubicBezTo>
                  <a:pt x="344" y="300"/>
                  <a:pt x="344" y="300"/>
                  <a:pt x="343" y="300"/>
                </a:cubicBezTo>
                <a:cubicBezTo>
                  <a:pt x="343" y="299"/>
                  <a:pt x="343" y="299"/>
                  <a:pt x="343" y="299"/>
                </a:cubicBezTo>
                <a:cubicBezTo>
                  <a:pt x="344" y="299"/>
                  <a:pt x="344" y="299"/>
                  <a:pt x="344" y="299"/>
                </a:cubicBezTo>
                <a:cubicBezTo>
                  <a:pt x="344" y="299"/>
                  <a:pt x="344" y="299"/>
                  <a:pt x="344" y="300"/>
                </a:cubicBezTo>
                <a:cubicBezTo>
                  <a:pt x="344" y="300"/>
                  <a:pt x="344" y="300"/>
                  <a:pt x="344" y="300"/>
                </a:cubicBezTo>
                <a:cubicBezTo>
                  <a:pt x="345" y="299"/>
                  <a:pt x="345" y="298"/>
                  <a:pt x="345" y="298"/>
                </a:cubicBezTo>
                <a:cubicBezTo>
                  <a:pt x="346" y="298"/>
                  <a:pt x="347" y="299"/>
                  <a:pt x="347" y="300"/>
                </a:cubicBezTo>
                <a:cubicBezTo>
                  <a:pt x="347" y="300"/>
                  <a:pt x="347" y="300"/>
                  <a:pt x="347" y="300"/>
                </a:cubicBezTo>
                <a:cubicBezTo>
                  <a:pt x="347" y="300"/>
                  <a:pt x="347" y="300"/>
                  <a:pt x="347" y="300"/>
                </a:cubicBezTo>
                <a:cubicBezTo>
                  <a:pt x="347" y="300"/>
                  <a:pt x="347" y="300"/>
                  <a:pt x="346" y="299"/>
                </a:cubicBezTo>
                <a:cubicBezTo>
                  <a:pt x="346" y="299"/>
                  <a:pt x="346" y="299"/>
                  <a:pt x="346" y="299"/>
                </a:cubicBezTo>
                <a:cubicBezTo>
                  <a:pt x="346" y="299"/>
                  <a:pt x="346" y="299"/>
                  <a:pt x="346" y="300"/>
                </a:cubicBezTo>
                <a:cubicBezTo>
                  <a:pt x="346" y="300"/>
                  <a:pt x="346" y="300"/>
                  <a:pt x="346" y="301"/>
                </a:cubicBezTo>
                <a:cubicBezTo>
                  <a:pt x="346" y="301"/>
                  <a:pt x="346" y="301"/>
                  <a:pt x="346" y="301"/>
                </a:cubicBezTo>
                <a:cubicBezTo>
                  <a:pt x="345" y="301"/>
                  <a:pt x="345" y="301"/>
                  <a:pt x="345" y="300"/>
                </a:cubicBezTo>
                <a:cubicBezTo>
                  <a:pt x="344" y="301"/>
                  <a:pt x="343" y="301"/>
                  <a:pt x="343" y="302"/>
                </a:cubicBezTo>
                <a:cubicBezTo>
                  <a:pt x="343" y="302"/>
                  <a:pt x="343" y="302"/>
                  <a:pt x="343" y="302"/>
                </a:cubicBezTo>
                <a:cubicBezTo>
                  <a:pt x="343" y="301"/>
                  <a:pt x="343" y="301"/>
                  <a:pt x="343" y="301"/>
                </a:cubicBezTo>
                <a:close/>
                <a:moveTo>
                  <a:pt x="342" y="304"/>
                </a:moveTo>
                <a:cubicBezTo>
                  <a:pt x="343" y="304"/>
                  <a:pt x="343" y="303"/>
                  <a:pt x="343" y="303"/>
                </a:cubicBezTo>
                <a:cubicBezTo>
                  <a:pt x="343" y="303"/>
                  <a:pt x="343" y="303"/>
                  <a:pt x="343" y="303"/>
                </a:cubicBezTo>
                <a:cubicBezTo>
                  <a:pt x="343" y="304"/>
                  <a:pt x="343" y="304"/>
                  <a:pt x="343" y="304"/>
                </a:cubicBezTo>
                <a:cubicBezTo>
                  <a:pt x="344" y="304"/>
                  <a:pt x="344" y="304"/>
                  <a:pt x="344" y="304"/>
                </a:cubicBezTo>
                <a:cubicBezTo>
                  <a:pt x="344" y="304"/>
                  <a:pt x="343" y="305"/>
                  <a:pt x="342" y="305"/>
                </a:cubicBezTo>
                <a:cubicBezTo>
                  <a:pt x="342" y="305"/>
                  <a:pt x="342" y="305"/>
                  <a:pt x="342" y="304"/>
                </a:cubicBezTo>
                <a:close/>
                <a:moveTo>
                  <a:pt x="341" y="302"/>
                </a:moveTo>
                <a:cubicBezTo>
                  <a:pt x="342" y="302"/>
                  <a:pt x="341" y="302"/>
                  <a:pt x="342" y="303"/>
                </a:cubicBezTo>
                <a:cubicBezTo>
                  <a:pt x="342" y="303"/>
                  <a:pt x="342" y="303"/>
                  <a:pt x="342" y="303"/>
                </a:cubicBezTo>
                <a:cubicBezTo>
                  <a:pt x="341" y="303"/>
                  <a:pt x="341" y="303"/>
                  <a:pt x="341" y="303"/>
                </a:cubicBezTo>
                <a:cubicBezTo>
                  <a:pt x="341" y="302"/>
                  <a:pt x="341" y="302"/>
                  <a:pt x="341" y="302"/>
                </a:cubicBezTo>
                <a:close/>
                <a:moveTo>
                  <a:pt x="337" y="307"/>
                </a:moveTo>
                <a:cubicBezTo>
                  <a:pt x="337" y="307"/>
                  <a:pt x="337" y="307"/>
                  <a:pt x="337" y="307"/>
                </a:cubicBezTo>
                <a:cubicBezTo>
                  <a:pt x="337" y="307"/>
                  <a:pt x="337" y="307"/>
                  <a:pt x="337" y="307"/>
                </a:cubicBezTo>
                <a:close/>
                <a:moveTo>
                  <a:pt x="340" y="307"/>
                </a:moveTo>
                <a:cubicBezTo>
                  <a:pt x="339" y="307"/>
                  <a:pt x="339" y="307"/>
                  <a:pt x="339" y="307"/>
                </a:cubicBezTo>
                <a:cubicBezTo>
                  <a:pt x="339" y="306"/>
                  <a:pt x="339" y="306"/>
                  <a:pt x="339" y="306"/>
                </a:cubicBezTo>
                <a:cubicBezTo>
                  <a:pt x="340" y="306"/>
                  <a:pt x="340" y="306"/>
                  <a:pt x="340" y="306"/>
                </a:cubicBezTo>
                <a:lnTo>
                  <a:pt x="340" y="307"/>
                </a:lnTo>
                <a:close/>
                <a:moveTo>
                  <a:pt x="340" y="306"/>
                </a:moveTo>
                <a:cubicBezTo>
                  <a:pt x="340" y="306"/>
                  <a:pt x="340" y="306"/>
                  <a:pt x="340" y="306"/>
                </a:cubicBezTo>
                <a:cubicBezTo>
                  <a:pt x="340" y="306"/>
                  <a:pt x="340" y="306"/>
                  <a:pt x="340" y="306"/>
                </a:cubicBezTo>
                <a:cubicBezTo>
                  <a:pt x="340" y="306"/>
                  <a:pt x="340" y="306"/>
                  <a:pt x="340" y="306"/>
                </a:cubicBezTo>
                <a:close/>
                <a:moveTo>
                  <a:pt x="340" y="305"/>
                </a:moveTo>
                <a:cubicBezTo>
                  <a:pt x="340" y="305"/>
                  <a:pt x="340" y="305"/>
                  <a:pt x="340" y="305"/>
                </a:cubicBezTo>
                <a:cubicBezTo>
                  <a:pt x="340" y="305"/>
                  <a:pt x="340" y="305"/>
                  <a:pt x="340" y="305"/>
                </a:cubicBezTo>
                <a:cubicBezTo>
                  <a:pt x="339" y="305"/>
                  <a:pt x="339" y="305"/>
                  <a:pt x="339" y="305"/>
                </a:cubicBezTo>
                <a:lnTo>
                  <a:pt x="340" y="305"/>
                </a:lnTo>
                <a:close/>
                <a:moveTo>
                  <a:pt x="339" y="307"/>
                </a:moveTo>
                <a:cubicBezTo>
                  <a:pt x="339" y="308"/>
                  <a:pt x="339" y="308"/>
                  <a:pt x="339" y="308"/>
                </a:cubicBezTo>
                <a:cubicBezTo>
                  <a:pt x="339" y="308"/>
                  <a:pt x="339" y="307"/>
                  <a:pt x="338" y="307"/>
                </a:cubicBezTo>
                <a:cubicBezTo>
                  <a:pt x="338" y="307"/>
                  <a:pt x="338" y="307"/>
                  <a:pt x="338" y="307"/>
                </a:cubicBezTo>
                <a:cubicBezTo>
                  <a:pt x="339" y="307"/>
                  <a:pt x="339" y="307"/>
                  <a:pt x="339" y="307"/>
                </a:cubicBezTo>
                <a:cubicBezTo>
                  <a:pt x="339" y="307"/>
                  <a:pt x="339" y="307"/>
                  <a:pt x="339" y="307"/>
                </a:cubicBezTo>
                <a:close/>
                <a:moveTo>
                  <a:pt x="337" y="305"/>
                </a:moveTo>
                <a:cubicBezTo>
                  <a:pt x="337" y="305"/>
                  <a:pt x="337" y="305"/>
                  <a:pt x="338" y="304"/>
                </a:cubicBezTo>
                <a:cubicBezTo>
                  <a:pt x="338" y="304"/>
                  <a:pt x="338" y="304"/>
                  <a:pt x="338" y="304"/>
                </a:cubicBezTo>
                <a:cubicBezTo>
                  <a:pt x="338" y="305"/>
                  <a:pt x="338" y="305"/>
                  <a:pt x="339" y="305"/>
                </a:cubicBezTo>
                <a:cubicBezTo>
                  <a:pt x="339" y="306"/>
                  <a:pt x="339" y="306"/>
                  <a:pt x="338" y="306"/>
                </a:cubicBezTo>
                <a:cubicBezTo>
                  <a:pt x="338" y="306"/>
                  <a:pt x="338" y="306"/>
                  <a:pt x="338" y="306"/>
                </a:cubicBezTo>
                <a:cubicBezTo>
                  <a:pt x="338" y="306"/>
                  <a:pt x="338" y="306"/>
                  <a:pt x="338" y="306"/>
                </a:cubicBezTo>
                <a:cubicBezTo>
                  <a:pt x="337" y="306"/>
                  <a:pt x="338" y="306"/>
                  <a:pt x="337" y="306"/>
                </a:cubicBezTo>
                <a:lnTo>
                  <a:pt x="337" y="305"/>
                </a:lnTo>
                <a:close/>
                <a:moveTo>
                  <a:pt x="333" y="314"/>
                </a:moveTo>
                <a:cubicBezTo>
                  <a:pt x="333" y="313"/>
                  <a:pt x="333" y="313"/>
                  <a:pt x="333" y="313"/>
                </a:cubicBezTo>
                <a:cubicBezTo>
                  <a:pt x="333" y="313"/>
                  <a:pt x="333" y="313"/>
                  <a:pt x="333" y="314"/>
                </a:cubicBezTo>
                <a:close/>
                <a:moveTo>
                  <a:pt x="335" y="311"/>
                </a:moveTo>
                <a:cubicBezTo>
                  <a:pt x="335" y="312"/>
                  <a:pt x="335" y="312"/>
                  <a:pt x="334" y="312"/>
                </a:cubicBezTo>
                <a:cubicBezTo>
                  <a:pt x="334" y="312"/>
                  <a:pt x="334" y="312"/>
                  <a:pt x="334" y="312"/>
                </a:cubicBezTo>
                <a:cubicBezTo>
                  <a:pt x="334" y="312"/>
                  <a:pt x="334" y="312"/>
                  <a:pt x="334" y="312"/>
                </a:cubicBezTo>
                <a:cubicBezTo>
                  <a:pt x="334" y="311"/>
                  <a:pt x="334" y="311"/>
                  <a:pt x="334" y="311"/>
                </a:cubicBezTo>
                <a:cubicBezTo>
                  <a:pt x="334" y="310"/>
                  <a:pt x="334" y="310"/>
                  <a:pt x="334" y="310"/>
                </a:cubicBezTo>
                <a:cubicBezTo>
                  <a:pt x="335" y="311"/>
                  <a:pt x="335" y="311"/>
                  <a:pt x="335" y="311"/>
                </a:cubicBezTo>
                <a:close/>
                <a:moveTo>
                  <a:pt x="335" y="310"/>
                </a:moveTo>
                <a:cubicBezTo>
                  <a:pt x="335" y="310"/>
                  <a:pt x="335" y="310"/>
                  <a:pt x="335" y="310"/>
                </a:cubicBezTo>
                <a:cubicBezTo>
                  <a:pt x="335" y="310"/>
                  <a:pt x="335" y="310"/>
                  <a:pt x="335" y="310"/>
                </a:cubicBezTo>
                <a:cubicBezTo>
                  <a:pt x="335" y="310"/>
                  <a:pt x="335" y="310"/>
                  <a:pt x="335" y="310"/>
                </a:cubicBezTo>
                <a:close/>
                <a:moveTo>
                  <a:pt x="336" y="311"/>
                </a:moveTo>
                <a:cubicBezTo>
                  <a:pt x="336" y="312"/>
                  <a:pt x="336" y="311"/>
                  <a:pt x="336" y="312"/>
                </a:cubicBezTo>
                <a:cubicBezTo>
                  <a:pt x="335" y="312"/>
                  <a:pt x="335" y="312"/>
                  <a:pt x="335" y="312"/>
                </a:cubicBezTo>
                <a:cubicBezTo>
                  <a:pt x="335" y="311"/>
                  <a:pt x="336" y="311"/>
                  <a:pt x="336" y="310"/>
                </a:cubicBezTo>
                <a:cubicBezTo>
                  <a:pt x="336" y="310"/>
                  <a:pt x="336" y="310"/>
                  <a:pt x="336" y="310"/>
                </a:cubicBezTo>
                <a:cubicBezTo>
                  <a:pt x="336" y="311"/>
                  <a:pt x="336" y="311"/>
                  <a:pt x="336" y="311"/>
                </a:cubicBezTo>
                <a:close/>
                <a:moveTo>
                  <a:pt x="334" y="308"/>
                </a:moveTo>
                <a:cubicBezTo>
                  <a:pt x="334" y="307"/>
                  <a:pt x="335" y="307"/>
                  <a:pt x="336" y="307"/>
                </a:cubicBezTo>
                <a:cubicBezTo>
                  <a:pt x="336" y="307"/>
                  <a:pt x="336" y="307"/>
                  <a:pt x="336" y="307"/>
                </a:cubicBezTo>
                <a:cubicBezTo>
                  <a:pt x="336" y="308"/>
                  <a:pt x="336" y="308"/>
                  <a:pt x="336" y="310"/>
                </a:cubicBezTo>
                <a:cubicBezTo>
                  <a:pt x="335" y="310"/>
                  <a:pt x="335" y="310"/>
                  <a:pt x="335" y="310"/>
                </a:cubicBezTo>
                <a:cubicBezTo>
                  <a:pt x="335" y="310"/>
                  <a:pt x="335" y="310"/>
                  <a:pt x="335" y="309"/>
                </a:cubicBezTo>
                <a:cubicBezTo>
                  <a:pt x="334" y="309"/>
                  <a:pt x="334" y="309"/>
                  <a:pt x="334" y="309"/>
                </a:cubicBezTo>
                <a:cubicBezTo>
                  <a:pt x="334" y="309"/>
                  <a:pt x="334" y="309"/>
                  <a:pt x="335" y="309"/>
                </a:cubicBezTo>
                <a:cubicBezTo>
                  <a:pt x="334" y="309"/>
                  <a:pt x="335" y="309"/>
                  <a:pt x="334" y="309"/>
                </a:cubicBezTo>
                <a:cubicBezTo>
                  <a:pt x="334" y="308"/>
                  <a:pt x="334" y="308"/>
                  <a:pt x="334" y="308"/>
                </a:cubicBezTo>
                <a:close/>
                <a:moveTo>
                  <a:pt x="334" y="309"/>
                </a:moveTo>
                <a:cubicBezTo>
                  <a:pt x="334" y="309"/>
                  <a:pt x="334" y="309"/>
                  <a:pt x="334" y="309"/>
                </a:cubicBezTo>
                <a:cubicBezTo>
                  <a:pt x="334" y="310"/>
                  <a:pt x="334" y="310"/>
                  <a:pt x="334" y="310"/>
                </a:cubicBezTo>
                <a:cubicBezTo>
                  <a:pt x="334" y="309"/>
                  <a:pt x="334" y="309"/>
                  <a:pt x="334" y="309"/>
                </a:cubicBezTo>
                <a:cubicBezTo>
                  <a:pt x="334" y="309"/>
                  <a:pt x="334" y="309"/>
                  <a:pt x="334" y="309"/>
                </a:cubicBezTo>
                <a:close/>
                <a:moveTo>
                  <a:pt x="332" y="309"/>
                </a:moveTo>
                <a:cubicBezTo>
                  <a:pt x="333" y="309"/>
                  <a:pt x="333" y="309"/>
                  <a:pt x="333" y="309"/>
                </a:cubicBezTo>
                <a:cubicBezTo>
                  <a:pt x="333" y="309"/>
                  <a:pt x="333" y="309"/>
                  <a:pt x="333" y="309"/>
                </a:cubicBezTo>
                <a:cubicBezTo>
                  <a:pt x="333" y="309"/>
                  <a:pt x="333" y="309"/>
                  <a:pt x="333" y="309"/>
                </a:cubicBezTo>
                <a:cubicBezTo>
                  <a:pt x="332" y="309"/>
                  <a:pt x="332" y="309"/>
                  <a:pt x="332" y="309"/>
                </a:cubicBezTo>
                <a:close/>
                <a:moveTo>
                  <a:pt x="332" y="311"/>
                </a:moveTo>
                <a:cubicBezTo>
                  <a:pt x="332" y="311"/>
                  <a:pt x="332" y="311"/>
                  <a:pt x="333" y="311"/>
                </a:cubicBezTo>
                <a:cubicBezTo>
                  <a:pt x="333" y="312"/>
                  <a:pt x="333" y="312"/>
                  <a:pt x="333" y="312"/>
                </a:cubicBezTo>
                <a:cubicBezTo>
                  <a:pt x="332" y="312"/>
                  <a:pt x="332" y="312"/>
                  <a:pt x="332" y="312"/>
                </a:cubicBezTo>
                <a:cubicBezTo>
                  <a:pt x="332" y="312"/>
                  <a:pt x="332" y="311"/>
                  <a:pt x="332" y="311"/>
                </a:cubicBezTo>
                <a:close/>
                <a:moveTo>
                  <a:pt x="332" y="309"/>
                </a:moveTo>
                <a:cubicBezTo>
                  <a:pt x="332" y="309"/>
                  <a:pt x="332" y="309"/>
                  <a:pt x="332" y="309"/>
                </a:cubicBezTo>
                <a:cubicBezTo>
                  <a:pt x="332" y="310"/>
                  <a:pt x="332" y="310"/>
                  <a:pt x="332" y="310"/>
                </a:cubicBezTo>
                <a:cubicBezTo>
                  <a:pt x="332" y="310"/>
                  <a:pt x="332" y="310"/>
                  <a:pt x="332" y="310"/>
                </a:cubicBezTo>
                <a:lnTo>
                  <a:pt x="332" y="309"/>
                </a:lnTo>
                <a:close/>
                <a:moveTo>
                  <a:pt x="330" y="331"/>
                </a:moveTo>
                <a:cubicBezTo>
                  <a:pt x="330" y="331"/>
                  <a:pt x="330" y="331"/>
                  <a:pt x="330" y="331"/>
                </a:cubicBezTo>
                <a:cubicBezTo>
                  <a:pt x="330" y="331"/>
                  <a:pt x="330" y="331"/>
                  <a:pt x="330" y="331"/>
                </a:cubicBezTo>
                <a:close/>
                <a:moveTo>
                  <a:pt x="331" y="311"/>
                </a:moveTo>
                <a:cubicBezTo>
                  <a:pt x="331" y="311"/>
                  <a:pt x="331" y="311"/>
                  <a:pt x="331" y="311"/>
                </a:cubicBezTo>
                <a:cubicBezTo>
                  <a:pt x="330" y="311"/>
                  <a:pt x="330" y="311"/>
                  <a:pt x="330" y="310"/>
                </a:cubicBezTo>
                <a:cubicBezTo>
                  <a:pt x="330" y="310"/>
                  <a:pt x="331" y="310"/>
                  <a:pt x="331" y="311"/>
                </a:cubicBezTo>
                <a:close/>
                <a:moveTo>
                  <a:pt x="330" y="313"/>
                </a:moveTo>
                <a:cubicBezTo>
                  <a:pt x="330" y="313"/>
                  <a:pt x="330" y="313"/>
                  <a:pt x="330" y="313"/>
                </a:cubicBezTo>
                <a:cubicBezTo>
                  <a:pt x="330" y="312"/>
                  <a:pt x="330" y="312"/>
                  <a:pt x="330" y="312"/>
                </a:cubicBezTo>
                <a:cubicBezTo>
                  <a:pt x="330" y="312"/>
                  <a:pt x="330" y="312"/>
                  <a:pt x="330" y="313"/>
                </a:cubicBezTo>
                <a:close/>
                <a:moveTo>
                  <a:pt x="331" y="314"/>
                </a:moveTo>
                <a:cubicBezTo>
                  <a:pt x="331" y="315"/>
                  <a:pt x="331" y="315"/>
                  <a:pt x="331" y="315"/>
                </a:cubicBezTo>
                <a:cubicBezTo>
                  <a:pt x="330" y="315"/>
                  <a:pt x="330" y="315"/>
                  <a:pt x="330" y="315"/>
                </a:cubicBezTo>
                <a:cubicBezTo>
                  <a:pt x="330" y="314"/>
                  <a:pt x="330" y="314"/>
                  <a:pt x="330" y="314"/>
                </a:cubicBezTo>
                <a:cubicBezTo>
                  <a:pt x="330" y="314"/>
                  <a:pt x="330" y="314"/>
                  <a:pt x="331" y="314"/>
                </a:cubicBezTo>
                <a:close/>
                <a:moveTo>
                  <a:pt x="330" y="313"/>
                </a:moveTo>
                <a:cubicBezTo>
                  <a:pt x="329" y="313"/>
                  <a:pt x="329" y="313"/>
                  <a:pt x="329" y="312"/>
                </a:cubicBezTo>
                <a:cubicBezTo>
                  <a:pt x="330" y="313"/>
                  <a:pt x="330" y="313"/>
                  <a:pt x="330" y="313"/>
                </a:cubicBezTo>
                <a:close/>
                <a:moveTo>
                  <a:pt x="329" y="313"/>
                </a:moveTo>
                <a:cubicBezTo>
                  <a:pt x="329" y="314"/>
                  <a:pt x="329" y="314"/>
                  <a:pt x="329" y="314"/>
                </a:cubicBezTo>
                <a:cubicBezTo>
                  <a:pt x="329" y="313"/>
                  <a:pt x="329" y="313"/>
                  <a:pt x="329" y="313"/>
                </a:cubicBezTo>
                <a:close/>
                <a:moveTo>
                  <a:pt x="329" y="316"/>
                </a:moveTo>
                <a:cubicBezTo>
                  <a:pt x="329" y="316"/>
                  <a:pt x="329" y="316"/>
                  <a:pt x="329" y="316"/>
                </a:cubicBezTo>
                <a:cubicBezTo>
                  <a:pt x="329" y="317"/>
                  <a:pt x="329" y="317"/>
                  <a:pt x="329" y="317"/>
                </a:cubicBezTo>
                <a:cubicBezTo>
                  <a:pt x="329" y="317"/>
                  <a:pt x="329" y="317"/>
                  <a:pt x="329" y="317"/>
                </a:cubicBezTo>
                <a:cubicBezTo>
                  <a:pt x="329" y="316"/>
                  <a:pt x="329" y="317"/>
                  <a:pt x="329" y="316"/>
                </a:cubicBezTo>
                <a:close/>
                <a:moveTo>
                  <a:pt x="328" y="314"/>
                </a:moveTo>
                <a:cubicBezTo>
                  <a:pt x="328" y="314"/>
                  <a:pt x="328" y="314"/>
                  <a:pt x="328" y="314"/>
                </a:cubicBezTo>
                <a:cubicBezTo>
                  <a:pt x="328" y="314"/>
                  <a:pt x="328" y="314"/>
                  <a:pt x="328" y="314"/>
                </a:cubicBezTo>
                <a:cubicBezTo>
                  <a:pt x="328" y="314"/>
                  <a:pt x="328" y="314"/>
                  <a:pt x="328" y="314"/>
                </a:cubicBezTo>
                <a:cubicBezTo>
                  <a:pt x="328" y="314"/>
                  <a:pt x="328" y="314"/>
                  <a:pt x="328" y="314"/>
                </a:cubicBezTo>
                <a:cubicBezTo>
                  <a:pt x="328" y="314"/>
                  <a:pt x="328" y="314"/>
                  <a:pt x="328" y="314"/>
                </a:cubicBezTo>
                <a:close/>
                <a:moveTo>
                  <a:pt x="327" y="314"/>
                </a:moveTo>
                <a:cubicBezTo>
                  <a:pt x="327" y="314"/>
                  <a:pt x="327" y="314"/>
                  <a:pt x="327" y="314"/>
                </a:cubicBezTo>
                <a:cubicBezTo>
                  <a:pt x="327" y="314"/>
                  <a:pt x="327" y="314"/>
                  <a:pt x="327" y="314"/>
                </a:cubicBezTo>
                <a:cubicBezTo>
                  <a:pt x="327" y="314"/>
                  <a:pt x="327" y="314"/>
                  <a:pt x="327" y="314"/>
                </a:cubicBezTo>
                <a:close/>
                <a:moveTo>
                  <a:pt x="327" y="317"/>
                </a:moveTo>
                <a:cubicBezTo>
                  <a:pt x="327" y="317"/>
                  <a:pt x="327" y="317"/>
                  <a:pt x="327" y="317"/>
                </a:cubicBezTo>
                <a:cubicBezTo>
                  <a:pt x="327" y="317"/>
                  <a:pt x="327" y="317"/>
                  <a:pt x="327" y="316"/>
                </a:cubicBezTo>
                <a:cubicBezTo>
                  <a:pt x="327" y="316"/>
                  <a:pt x="327" y="317"/>
                  <a:pt x="327" y="317"/>
                </a:cubicBezTo>
                <a:close/>
                <a:moveTo>
                  <a:pt x="325" y="315"/>
                </a:moveTo>
                <a:cubicBezTo>
                  <a:pt x="325" y="315"/>
                  <a:pt x="326" y="315"/>
                  <a:pt x="326" y="315"/>
                </a:cubicBezTo>
                <a:cubicBezTo>
                  <a:pt x="326" y="315"/>
                  <a:pt x="326" y="315"/>
                  <a:pt x="326" y="315"/>
                </a:cubicBezTo>
                <a:cubicBezTo>
                  <a:pt x="325" y="315"/>
                  <a:pt x="325" y="315"/>
                  <a:pt x="325" y="315"/>
                </a:cubicBezTo>
                <a:close/>
                <a:moveTo>
                  <a:pt x="325" y="316"/>
                </a:moveTo>
                <a:cubicBezTo>
                  <a:pt x="325" y="316"/>
                  <a:pt x="325" y="316"/>
                  <a:pt x="325" y="316"/>
                </a:cubicBezTo>
                <a:cubicBezTo>
                  <a:pt x="325" y="316"/>
                  <a:pt x="325" y="316"/>
                  <a:pt x="325" y="316"/>
                </a:cubicBezTo>
                <a:cubicBezTo>
                  <a:pt x="325" y="316"/>
                  <a:pt x="325" y="316"/>
                  <a:pt x="325" y="316"/>
                </a:cubicBezTo>
                <a:close/>
                <a:moveTo>
                  <a:pt x="325" y="317"/>
                </a:moveTo>
                <a:cubicBezTo>
                  <a:pt x="325" y="317"/>
                  <a:pt x="325" y="317"/>
                  <a:pt x="325" y="317"/>
                </a:cubicBezTo>
                <a:cubicBezTo>
                  <a:pt x="325" y="318"/>
                  <a:pt x="325" y="318"/>
                  <a:pt x="325" y="318"/>
                </a:cubicBezTo>
                <a:cubicBezTo>
                  <a:pt x="325" y="317"/>
                  <a:pt x="325" y="317"/>
                  <a:pt x="325" y="317"/>
                </a:cubicBezTo>
                <a:cubicBezTo>
                  <a:pt x="325" y="317"/>
                  <a:pt x="325" y="317"/>
                  <a:pt x="325" y="317"/>
                </a:cubicBezTo>
                <a:close/>
                <a:moveTo>
                  <a:pt x="325" y="318"/>
                </a:moveTo>
                <a:cubicBezTo>
                  <a:pt x="325" y="319"/>
                  <a:pt x="325" y="319"/>
                  <a:pt x="325" y="319"/>
                </a:cubicBezTo>
                <a:cubicBezTo>
                  <a:pt x="325" y="319"/>
                  <a:pt x="325" y="319"/>
                  <a:pt x="325" y="319"/>
                </a:cubicBezTo>
                <a:cubicBezTo>
                  <a:pt x="324" y="319"/>
                  <a:pt x="324" y="318"/>
                  <a:pt x="324" y="318"/>
                </a:cubicBezTo>
                <a:cubicBezTo>
                  <a:pt x="325" y="318"/>
                  <a:pt x="325" y="318"/>
                  <a:pt x="325" y="318"/>
                </a:cubicBezTo>
                <a:close/>
                <a:moveTo>
                  <a:pt x="324" y="317"/>
                </a:moveTo>
                <a:cubicBezTo>
                  <a:pt x="324" y="316"/>
                  <a:pt x="324" y="317"/>
                  <a:pt x="324" y="316"/>
                </a:cubicBezTo>
                <a:cubicBezTo>
                  <a:pt x="324" y="316"/>
                  <a:pt x="324" y="316"/>
                  <a:pt x="324" y="316"/>
                </a:cubicBezTo>
                <a:cubicBezTo>
                  <a:pt x="324" y="317"/>
                  <a:pt x="324" y="318"/>
                  <a:pt x="324" y="319"/>
                </a:cubicBezTo>
                <a:cubicBezTo>
                  <a:pt x="323" y="319"/>
                  <a:pt x="323" y="319"/>
                  <a:pt x="323" y="320"/>
                </a:cubicBezTo>
                <a:cubicBezTo>
                  <a:pt x="322" y="319"/>
                  <a:pt x="323" y="318"/>
                  <a:pt x="322" y="318"/>
                </a:cubicBezTo>
                <a:cubicBezTo>
                  <a:pt x="323" y="317"/>
                  <a:pt x="323" y="317"/>
                  <a:pt x="324" y="317"/>
                </a:cubicBezTo>
                <a:close/>
                <a:moveTo>
                  <a:pt x="321" y="321"/>
                </a:moveTo>
                <a:cubicBezTo>
                  <a:pt x="321" y="321"/>
                  <a:pt x="321" y="320"/>
                  <a:pt x="321" y="320"/>
                </a:cubicBezTo>
                <a:cubicBezTo>
                  <a:pt x="322" y="320"/>
                  <a:pt x="322" y="320"/>
                  <a:pt x="322" y="320"/>
                </a:cubicBezTo>
                <a:cubicBezTo>
                  <a:pt x="322" y="320"/>
                  <a:pt x="322" y="321"/>
                  <a:pt x="322" y="321"/>
                </a:cubicBezTo>
                <a:cubicBezTo>
                  <a:pt x="322" y="322"/>
                  <a:pt x="321" y="322"/>
                  <a:pt x="321" y="323"/>
                </a:cubicBezTo>
                <a:cubicBezTo>
                  <a:pt x="321" y="323"/>
                  <a:pt x="321" y="323"/>
                  <a:pt x="322" y="323"/>
                </a:cubicBezTo>
                <a:cubicBezTo>
                  <a:pt x="322" y="323"/>
                  <a:pt x="321" y="324"/>
                  <a:pt x="321" y="324"/>
                </a:cubicBezTo>
                <a:cubicBezTo>
                  <a:pt x="321" y="324"/>
                  <a:pt x="321" y="324"/>
                  <a:pt x="321" y="324"/>
                </a:cubicBezTo>
                <a:cubicBezTo>
                  <a:pt x="321" y="323"/>
                  <a:pt x="321" y="323"/>
                  <a:pt x="320" y="323"/>
                </a:cubicBezTo>
                <a:cubicBezTo>
                  <a:pt x="320" y="323"/>
                  <a:pt x="320" y="323"/>
                  <a:pt x="321" y="322"/>
                </a:cubicBezTo>
                <a:cubicBezTo>
                  <a:pt x="320" y="322"/>
                  <a:pt x="320" y="322"/>
                  <a:pt x="320" y="322"/>
                </a:cubicBezTo>
                <a:cubicBezTo>
                  <a:pt x="320" y="321"/>
                  <a:pt x="320" y="321"/>
                  <a:pt x="320" y="321"/>
                </a:cubicBezTo>
                <a:cubicBezTo>
                  <a:pt x="320" y="321"/>
                  <a:pt x="320" y="321"/>
                  <a:pt x="321" y="321"/>
                </a:cubicBezTo>
                <a:close/>
                <a:moveTo>
                  <a:pt x="319" y="320"/>
                </a:moveTo>
                <a:cubicBezTo>
                  <a:pt x="319" y="319"/>
                  <a:pt x="319" y="319"/>
                  <a:pt x="319" y="318"/>
                </a:cubicBezTo>
                <a:cubicBezTo>
                  <a:pt x="319" y="318"/>
                  <a:pt x="320" y="319"/>
                  <a:pt x="320" y="319"/>
                </a:cubicBezTo>
                <a:cubicBezTo>
                  <a:pt x="320" y="319"/>
                  <a:pt x="320" y="319"/>
                  <a:pt x="320" y="320"/>
                </a:cubicBezTo>
                <a:cubicBezTo>
                  <a:pt x="320" y="320"/>
                  <a:pt x="319" y="320"/>
                  <a:pt x="319" y="320"/>
                </a:cubicBezTo>
                <a:cubicBezTo>
                  <a:pt x="318" y="320"/>
                  <a:pt x="319" y="320"/>
                  <a:pt x="318" y="320"/>
                </a:cubicBezTo>
                <a:cubicBezTo>
                  <a:pt x="319" y="321"/>
                  <a:pt x="319" y="321"/>
                  <a:pt x="319" y="322"/>
                </a:cubicBezTo>
                <a:cubicBezTo>
                  <a:pt x="319" y="322"/>
                  <a:pt x="319" y="322"/>
                  <a:pt x="319" y="322"/>
                </a:cubicBezTo>
                <a:cubicBezTo>
                  <a:pt x="319" y="322"/>
                  <a:pt x="319" y="322"/>
                  <a:pt x="319" y="322"/>
                </a:cubicBezTo>
                <a:cubicBezTo>
                  <a:pt x="318" y="321"/>
                  <a:pt x="318" y="321"/>
                  <a:pt x="318" y="320"/>
                </a:cubicBezTo>
                <a:cubicBezTo>
                  <a:pt x="318" y="320"/>
                  <a:pt x="319" y="320"/>
                  <a:pt x="319" y="320"/>
                </a:cubicBezTo>
                <a:close/>
                <a:moveTo>
                  <a:pt x="318" y="323"/>
                </a:moveTo>
                <a:cubicBezTo>
                  <a:pt x="318" y="323"/>
                  <a:pt x="318" y="323"/>
                  <a:pt x="318" y="323"/>
                </a:cubicBezTo>
                <a:cubicBezTo>
                  <a:pt x="318" y="323"/>
                  <a:pt x="318" y="323"/>
                  <a:pt x="318" y="323"/>
                </a:cubicBezTo>
                <a:cubicBezTo>
                  <a:pt x="318" y="323"/>
                  <a:pt x="318" y="323"/>
                  <a:pt x="318" y="323"/>
                </a:cubicBezTo>
                <a:cubicBezTo>
                  <a:pt x="318" y="323"/>
                  <a:pt x="318" y="323"/>
                  <a:pt x="318" y="323"/>
                </a:cubicBezTo>
                <a:cubicBezTo>
                  <a:pt x="318" y="323"/>
                  <a:pt x="318" y="323"/>
                  <a:pt x="318" y="323"/>
                </a:cubicBezTo>
                <a:close/>
                <a:moveTo>
                  <a:pt x="315" y="331"/>
                </a:moveTo>
                <a:cubicBezTo>
                  <a:pt x="315" y="331"/>
                  <a:pt x="315" y="331"/>
                  <a:pt x="315" y="331"/>
                </a:cubicBezTo>
                <a:cubicBezTo>
                  <a:pt x="315" y="331"/>
                  <a:pt x="315" y="331"/>
                  <a:pt x="315" y="331"/>
                </a:cubicBezTo>
                <a:cubicBezTo>
                  <a:pt x="315" y="331"/>
                  <a:pt x="315" y="331"/>
                  <a:pt x="315" y="330"/>
                </a:cubicBezTo>
                <a:cubicBezTo>
                  <a:pt x="315" y="330"/>
                  <a:pt x="315" y="330"/>
                  <a:pt x="315" y="330"/>
                </a:cubicBezTo>
                <a:cubicBezTo>
                  <a:pt x="315" y="331"/>
                  <a:pt x="315" y="331"/>
                  <a:pt x="315" y="331"/>
                </a:cubicBezTo>
                <a:close/>
                <a:moveTo>
                  <a:pt x="315" y="323"/>
                </a:moveTo>
                <a:cubicBezTo>
                  <a:pt x="316" y="323"/>
                  <a:pt x="316" y="323"/>
                  <a:pt x="316" y="323"/>
                </a:cubicBezTo>
                <a:cubicBezTo>
                  <a:pt x="317" y="323"/>
                  <a:pt x="317" y="323"/>
                  <a:pt x="317" y="323"/>
                </a:cubicBezTo>
                <a:cubicBezTo>
                  <a:pt x="317" y="323"/>
                  <a:pt x="317" y="323"/>
                  <a:pt x="317" y="323"/>
                </a:cubicBezTo>
                <a:cubicBezTo>
                  <a:pt x="316" y="324"/>
                  <a:pt x="316" y="324"/>
                  <a:pt x="316" y="325"/>
                </a:cubicBezTo>
                <a:cubicBezTo>
                  <a:pt x="315" y="325"/>
                  <a:pt x="315" y="325"/>
                  <a:pt x="315" y="325"/>
                </a:cubicBezTo>
                <a:cubicBezTo>
                  <a:pt x="316" y="324"/>
                  <a:pt x="316" y="324"/>
                  <a:pt x="316" y="324"/>
                </a:cubicBezTo>
                <a:cubicBezTo>
                  <a:pt x="316" y="323"/>
                  <a:pt x="316" y="323"/>
                  <a:pt x="315" y="323"/>
                </a:cubicBezTo>
                <a:cubicBezTo>
                  <a:pt x="315" y="323"/>
                  <a:pt x="315" y="323"/>
                  <a:pt x="315" y="323"/>
                </a:cubicBezTo>
                <a:close/>
                <a:moveTo>
                  <a:pt x="314" y="323"/>
                </a:moveTo>
                <a:cubicBezTo>
                  <a:pt x="314" y="323"/>
                  <a:pt x="314" y="323"/>
                  <a:pt x="315" y="323"/>
                </a:cubicBezTo>
                <a:cubicBezTo>
                  <a:pt x="315" y="324"/>
                  <a:pt x="315" y="324"/>
                  <a:pt x="315" y="324"/>
                </a:cubicBezTo>
                <a:cubicBezTo>
                  <a:pt x="315" y="325"/>
                  <a:pt x="315" y="325"/>
                  <a:pt x="315" y="325"/>
                </a:cubicBezTo>
                <a:cubicBezTo>
                  <a:pt x="314" y="325"/>
                  <a:pt x="314" y="325"/>
                  <a:pt x="314" y="325"/>
                </a:cubicBezTo>
                <a:cubicBezTo>
                  <a:pt x="314" y="325"/>
                  <a:pt x="314" y="324"/>
                  <a:pt x="314" y="324"/>
                </a:cubicBezTo>
                <a:cubicBezTo>
                  <a:pt x="314" y="323"/>
                  <a:pt x="314" y="324"/>
                  <a:pt x="314" y="323"/>
                </a:cubicBezTo>
                <a:close/>
                <a:moveTo>
                  <a:pt x="314" y="324"/>
                </a:moveTo>
                <a:cubicBezTo>
                  <a:pt x="313" y="324"/>
                  <a:pt x="314" y="324"/>
                  <a:pt x="313" y="324"/>
                </a:cubicBezTo>
                <a:lnTo>
                  <a:pt x="314" y="324"/>
                </a:lnTo>
                <a:close/>
                <a:moveTo>
                  <a:pt x="313" y="322"/>
                </a:moveTo>
                <a:cubicBezTo>
                  <a:pt x="313" y="322"/>
                  <a:pt x="313" y="322"/>
                  <a:pt x="313" y="322"/>
                </a:cubicBezTo>
                <a:cubicBezTo>
                  <a:pt x="313" y="323"/>
                  <a:pt x="313" y="323"/>
                  <a:pt x="313" y="323"/>
                </a:cubicBezTo>
                <a:cubicBezTo>
                  <a:pt x="313" y="323"/>
                  <a:pt x="313" y="323"/>
                  <a:pt x="313" y="323"/>
                </a:cubicBezTo>
                <a:lnTo>
                  <a:pt x="313" y="322"/>
                </a:lnTo>
                <a:close/>
                <a:moveTo>
                  <a:pt x="313" y="323"/>
                </a:moveTo>
                <a:cubicBezTo>
                  <a:pt x="313" y="324"/>
                  <a:pt x="313" y="324"/>
                  <a:pt x="313" y="324"/>
                </a:cubicBezTo>
                <a:cubicBezTo>
                  <a:pt x="313" y="324"/>
                  <a:pt x="313" y="324"/>
                  <a:pt x="313" y="323"/>
                </a:cubicBezTo>
                <a:close/>
                <a:moveTo>
                  <a:pt x="313" y="325"/>
                </a:moveTo>
                <a:cubicBezTo>
                  <a:pt x="313" y="325"/>
                  <a:pt x="313" y="325"/>
                  <a:pt x="313" y="325"/>
                </a:cubicBezTo>
                <a:cubicBezTo>
                  <a:pt x="313" y="325"/>
                  <a:pt x="313" y="325"/>
                  <a:pt x="313" y="325"/>
                </a:cubicBezTo>
                <a:cubicBezTo>
                  <a:pt x="313" y="325"/>
                  <a:pt x="313" y="325"/>
                  <a:pt x="313" y="325"/>
                </a:cubicBezTo>
                <a:cubicBezTo>
                  <a:pt x="313" y="325"/>
                  <a:pt x="313" y="325"/>
                  <a:pt x="313" y="325"/>
                </a:cubicBezTo>
                <a:close/>
                <a:moveTo>
                  <a:pt x="311" y="328"/>
                </a:moveTo>
                <a:cubicBezTo>
                  <a:pt x="312" y="328"/>
                  <a:pt x="312" y="328"/>
                  <a:pt x="312" y="328"/>
                </a:cubicBezTo>
                <a:cubicBezTo>
                  <a:pt x="312" y="328"/>
                  <a:pt x="312" y="328"/>
                  <a:pt x="312" y="329"/>
                </a:cubicBezTo>
                <a:cubicBezTo>
                  <a:pt x="312" y="329"/>
                  <a:pt x="312" y="329"/>
                  <a:pt x="312" y="329"/>
                </a:cubicBezTo>
                <a:cubicBezTo>
                  <a:pt x="312" y="328"/>
                  <a:pt x="312" y="328"/>
                  <a:pt x="311" y="328"/>
                </a:cubicBezTo>
                <a:close/>
                <a:moveTo>
                  <a:pt x="311" y="326"/>
                </a:moveTo>
                <a:cubicBezTo>
                  <a:pt x="311" y="326"/>
                  <a:pt x="311" y="326"/>
                  <a:pt x="311" y="326"/>
                </a:cubicBezTo>
                <a:cubicBezTo>
                  <a:pt x="311" y="325"/>
                  <a:pt x="311" y="325"/>
                  <a:pt x="311" y="325"/>
                </a:cubicBezTo>
                <a:cubicBezTo>
                  <a:pt x="311" y="325"/>
                  <a:pt x="311" y="325"/>
                  <a:pt x="311" y="325"/>
                </a:cubicBezTo>
                <a:lnTo>
                  <a:pt x="311" y="326"/>
                </a:lnTo>
                <a:close/>
                <a:moveTo>
                  <a:pt x="311" y="324"/>
                </a:moveTo>
                <a:cubicBezTo>
                  <a:pt x="311" y="324"/>
                  <a:pt x="311" y="324"/>
                  <a:pt x="311" y="325"/>
                </a:cubicBezTo>
                <a:cubicBezTo>
                  <a:pt x="311" y="325"/>
                  <a:pt x="311" y="325"/>
                  <a:pt x="311" y="325"/>
                </a:cubicBezTo>
                <a:cubicBezTo>
                  <a:pt x="311" y="325"/>
                  <a:pt x="311" y="325"/>
                  <a:pt x="311" y="324"/>
                </a:cubicBezTo>
                <a:cubicBezTo>
                  <a:pt x="311" y="324"/>
                  <a:pt x="311" y="324"/>
                  <a:pt x="311" y="324"/>
                </a:cubicBezTo>
                <a:close/>
                <a:moveTo>
                  <a:pt x="310" y="325"/>
                </a:moveTo>
                <a:cubicBezTo>
                  <a:pt x="310" y="326"/>
                  <a:pt x="310" y="326"/>
                  <a:pt x="310" y="327"/>
                </a:cubicBezTo>
                <a:cubicBezTo>
                  <a:pt x="310" y="327"/>
                  <a:pt x="310" y="327"/>
                  <a:pt x="310" y="327"/>
                </a:cubicBezTo>
                <a:cubicBezTo>
                  <a:pt x="310" y="327"/>
                  <a:pt x="310" y="327"/>
                  <a:pt x="310" y="327"/>
                </a:cubicBezTo>
                <a:cubicBezTo>
                  <a:pt x="310" y="328"/>
                  <a:pt x="310" y="328"/>
                  <a:pt x="310" y="328"/>
                </a:cubicBezTo>
                <a:cubicBezTo>
                  <a:pt x="309" y="328"/>
                  <a:pt x="309" y="328"/>
                  <a:pt x="309" y="328"/>
                </a:cubicBezTo>
                <a:cubicBezTo>
                  <a:pt x="309" y="328"/>
                  <a:pt x="310" y="326"/>
                  <a:pt x="310" y="326"/>
                </a:cubicBezTo>
                <a:cubicBezTo>
                  <a:pt x="310" y="325"/>
                  <a:pt x="310" y="326"/>
                  <a:pt x="310" y="325"/>
                </a:cubicBezTo>
                <a:close/>
                <a:moveTo>
                  <a:pt x="309" y="327"/>
                </a:moveTo>
                <a:cubicBezTo>
                  <a:pt x="309" y="327"/>
                  <a:pt x="309" y="327"/>
                  <a:pt x="309" y="327"/>
                </a:cubicBezTo>
                <a:cubicBezTo>
                  <a:pt x="309" y="327"/>
                  <a:pt x="309" y="327"/>
                  <a:pt x="309" y="327"/>
                </a:cubicBezTo>
                <a:close/>
                <a:moveTo>
                  <a:pt x="304" y="334"/>
                </a:moveTo>
                <a:cubicBezTo>
                  <a:pt x="303" y="334"/>
                  <a:pt x="303" y="334"/>
                  <a:pt x="303" y="334"/>
                </a:cubicBezTo>
                <a:cubicBezTo>
                  <a:pt x="303" y="333"/>
                  <a:pt x="303" y="333"/>
                  <a:pt x="303" y="333"/>
                </a:cubicBezTo>
                <a:cubicBezTo>
                  <a:pt x="303" y="333"/>
                  <a:pt x="303" y="333"/>
                  <a:pt x="303" y="333"/>
                </a:cubicBezTo>
                <a:cubicBezTo>
                  <a:pt x="304" y="333"/>
                  <a:pt x="303" y="333"/>
                  <a:pt x="304" y="333"/>
                </a:cubicBezTo>
                <a:cubicBezTo>
                  <a:pt x="304" y="333"/>
                  <a:pt x="304" y="333"/>
                  <a:pt x="304" y="334"/>
                </a:cubicBezTo>
                <a:close/>
                <a:moveTo>
                  <a:pt x="309" y="334"/>
                </a:moveTo>
                <a:cubicBezTo>
                  <a:pt x="308" y="335"/>
                  <a:pt x="308" y="335"/>
                  <a:pt x="307" y="335"/>
                </a:cubicBezTo>
                <a:cubicBezTo>
                  <a:pt x="307" y="336"/>
                  <a:pt x="307" y="336"/>
                  <a:pt x="307" y="336"/>
                </a:cubicBezTo>
                <a:cubicBezTo>
                  <a:pt x="307" y="336"/>
                  <a:pt x="307" y="336"/>
                  <a:pt x="307" y="336"/>
                </a:cubicBezTo>
                <a:cubicBezTo>
                  <a:pt x="307" y="335"/>
                  <a:pt x="307" y="335"/>
                  <a:pt x="307" y="335"/>
                </a:cubicBezTo>
                <a:cubicBezTo>
                  <a:pt x="307" y="335"/>
                  <a:pt x="307" y="335"/>
                  <a:pt x="308" y="334"/>
                </a:cubicBezTo>
                <a:cubicBezTo>
                  <a:pt x="308" y="334"/>
                  <a:pt x="308" y="334"/>
                  <a:pt x="308" y="334"/>
                </a:cubicBezTo>
                <a:cubicBezTo>
                  <a:pt x="308" y="333"/>
                  <a:pt x="308" y="333"/>
                  <a:pt x="308" y="333"/>
                </a:cubicBezTo>
                <a:cubicBezTo>
                  <a:pt x="308" y="333"/>
                  <a:pt x="308" y="333"/>
                  <a:pt x="309" y="334"/>
                </a:cubicBezTo>
                <a:cubicBezTo>
                  <a:pt x="309" y="334"/>
                  <a:pt x="309" y="334"/>
                  <a:pt x="309" y="334"/>
                </a:cubicBezTo>
                <a:close/>
                <a:moveTo>
                  <a:pt x="307" y="332"/>
                </a:moveTo>
                <a:cubicBezTo>
                  <a:pt x="307" y="331"/>
                  <a:pt x="307" y="331"/>
                  <a:pt x="307" y="331"/>
                </a:cubicBezTo>
                <a:cubicBezTo>
                  <a:pt x="307" y="331"/>
                  <a:pt x="307" y="331"/>
                  <a:pt x="307" y="331"/>
                </a:cubicBezTo>
                <a:cubicBezTo>
                  <a:pt x="307" y="332"/>
                  <a:pt x="307" y="331"/>
                  <a:pt x="307" y="332"/>
                </a:cubicBezTo>
                <a:close/>
                <a:moveTo>
                  <a:pt x="309" y="325"/>
                </a:moveTo>
                <a:cubicBezTo>
                  <a:pt x="309" y="325"/>
                  <a:pt x="309" y="325"/>
                  <a:pt x="309" y="325"/>
                </a:cubicBezTo>
                <a:cubicBezTo>
                  <a:pt x="309" y="326"/>
                  <a:pt x="308" y="326"/>
                  <a:pt x="308" y="327"/>
                </a:cubicBezTo>
                <a:cubicBezTo>
                  <a:pt x="308" y="327"/>
                  <a:pt x="308" y="327"/>
                  <a:pt x="308" y="327"/>
                </a:cubicBezTo>
                <a:cubicBezTo>
                  <a:pt x="308" y="327"/>
                  <a:pt x="308" y="326"/>
                  <a:pt x="308" y="326"/>
                </a:cubicBezTo>
                <a:cubicBezTo>
                  <a:pt x="308" y="326"/>
                  <a:pt x="308" y="326"/>
                  <a:pt x="308" y="326"/>
                </a:cubicBezTo>
                <a:cubicBezTo>
                  <a:pt x="308" y="326"/>
                  <a:pt x="308" y="325"/>
                  <a:pt x="309" y="325"/>
                </a:cubicBezTo>
                <a:close/>
                <a:moveTo>
                  <a:pt x="306" y="327"/>
                </a:moveTo>
                <a:cubicBezTo>
                  <a:pt x="306" y="326"/>
                  <a:pt x="306" y="327"/>
                  <a:pt x="306" y="326"/>
                </a:cubicBezTo>
                <a:cubicBezTo>
                  <a:pt x="307" y="326"/>
                  <a:pt x="307" y="326"/>
                  <a:pt x="307" y="326"/>
                </a:cubicBezTo>
                <a:cubicBezTo>
                  <a:pt x="307" y="327"/>
                  <a:pt x="307" y="327"/>
                  <a:pt x="307" y="327"/>
                </a:cubicBezTo>
                <a:cubicBezTo>
                  <a:pt x="307" y="327"/>
                  <a:pt x="307" y="327"/>
                  <a:pt x="307" y="328"/>
                </a:cubicBezTo>
                <a:cubicBezTo>
                  <a:pt x="307" y="328"/>
                  <a:pt x="306" y="327"/>
                  <a:pt x="306" y="327"/>
                </a:cubicBezTo>
                <a:cubicBezTo>
                  <a:pt x="306" y="327"/>
                  <a:pt x="306" y="327"/>
                  <a:pt x="306" y="327"/>
                </a:cubicBezTo>
                <a:close/>
                <a:moveTo>
                  <a:pt x="307" y="328"/>
                </a:moveTo>
                <a:cubicBezTo>
                  <a:pt x="307" y="328"/>
                  <a:pt x="307" y="328"/>
                  <a:pt x="307" y="328"/>
                </a:cubicBezTo>
                <a:cubicBezTo>
                  <a:pt x="307" y="328"/>
                  <a:pt x="307" y="329"/>
                  <a:pt x="307" y="329"/>
                </a:cubicBezTo>
                <a:cubicBezTo>
                  <a:pt x="307" y="329"/>
                  <a:pt x="308" y="329"/>
                  <a:pt x="308" y="330"/>
                </a:cubicBezTo>
                <a:cubicBezTo>
                  <a:pt x="308" y="330"/>
                  <a:pt x="308" y="330"/>
                  <a:pt x="308" y="330"/>
                </a:cubicBezTo>
                <a:cubicBezTo>
                  <a:pt x="308" y="330"/>
                  <a:pt x="308" y="330"/>
                  <a:pt x="308" y="330"/>
                </a:cubicBezTo>
                <a:cubicBezTo>
                  <a:pt x="307" y="330"/>
                  <a:pt x="307" y="330"/>
                  <a:pt x="306" y="330"/>
                </a:cubicBezTo>
                <a:cubicBezTo>
                  <a:pt x="307" y="330"/>
                  <a:pt x="306" y="330"/>
                  <a:pt x="307" y="330"/>
                </a:cubicBezTo>
                <a:cubicBezTo>
                  <a:pt x="307" y="331"/>
                  <a:pt x="307" y="331"/>
                  <a:pt x="307" y="331"/>
                </a:cubicBezTo>
                <a:cubicBezTo>
                  <a:pt x="306" y="331"/>
                  <a:pt x="306" y="331"/>
                  <a:pt x="306" y="331"/>
                </a:cubicBezTo>
                <a:cubicBezTo>
                  <a:pt x="306" y="331"/>
                  <a:pt x="306" y="331"/>
                  <a:pt x="306" y="331"/>
                </a:cubicBezTo>
                <a:cubicBezTo>
                  <a:pt x="305" y="331"/>
                  <a:pt x="305" y="331"/>
                  <a:pt x="305" y="331"/>
                </a:cubicBezTo>
                <a:cubicBezTo>
                  <a:pt x="305" y="331"/>
                  <a:pt x="305" y="331"/>
                  <a:pt x="305" y="331"/>
                </a:cubicBezTo>
                <a:cubicBezTo>
                  <a:pt x="305" y="330"/>
                  <a:pt x="305" y="329"/>
                  <a:pt x="305" y="329"/>
                </a:cubicBezTo>
                <a:lnTo>
                  <a:pt x="307" y="328"/>
                </a:lnTo>
                <a:close/>
                <a:moveTo>
                  <a:pt x="305" y="330"/>
                </a:moveTo>
                <a:cubicBezTo>
                  <a:pt x="305" y="330"/>
                  <a:pt x="304" y="330"/>
                  <a:pt x="305" y="331"/>
                </a:cubicBezTo>
                <a:cubicBezTo>
                  <a:pt x="304" y="331"/>
                  <a:pt x="305" y="331"/>
                  <a:pt x="304" y="332"/>
                </a:cubicBezTo>
                <a:cubicBezTo>
                  <a:pt x="304" y="332"/>
                  <a:pt x="304" y="332"/>
                  <a:pt x="304" y="332"/>
                </a:cubicBezTo>
                <a:cubicBezTo>
                  <a:pt x="304" y="332"/>
                  <a:pt x="304" y="332"/>
                  <a:pt x="304" y="332"/>
                </a:cubicBezTo>
                <a:cubicBezTo>
                  <a:pt x="303" y="331"/>
                  <a:pt x="303" y="330"/>
                  <a:pt x="303" y="329"/>
                </a:cubicBezTo>
                <a:cubicBezTo>
                  <a:pt x="304" y="329"/>
                  <a:pt x="304" y="329"/>
                  <a:pt x="304" y="329"/>
                </a:cubicBezTo>
                <a:cubicBezTo>
                  <a:pt x="304" y="329"/>
                  <a:pt x="304" y="329"/>
                  <a:pt x="305" y="330"/>
                </a:cubicBezTo>
                <a:close/>
                <a:moveTo>
                  <a:pt x="303" y="327"/>
                </a:moveTo>
                <a:cubicBezTo>
                  <a:pt x="303" y="327"/>
                  <a:pt x="303" y="327"/>
                  <a:pt x="303" y="327"/>
                </a:cubicBezTo>
                <a:cubicBezTo>
                  <a:pt x="303" y="327"/>
                  <a:pt x="303" y="327"/>
                  <a:pt x="304" y="328"/>
                </a:cubicBezTo>
                <a:cubicBezTo>
                  <a:pt x="303" y="328"/>
                  <a:pt x="303" y="328"/>
                  <a:pt x="303" y="328"/>
                </a:cubicBezTo>
                <a:cubicBezTo>
                  <a:pt x="303" y="327"/>
                  <a:pt x="303" y="327"/>
                  <a:pt x="303" y="327"/>
                </a:cubicBezTo>
                <a:close/>
                <a:moveTo>
                  <a:pt x="303" y="328"/>
                </a:moveTo>
                <a:cubicBezTo>
                  <a:pt x="303" y="328"/>
                  <a:pt x="303" y="328"/>
                  <a:pt x="303" y="328"/>
                </a:cubicBezTo>
                <a:cubicBezTo>
                  <a:pt x="303" y="328"/>
                  <a:pt x="303" y="328"/>
                  <a:pt x="303" y="328"/>
                </a:cubicBezTo>
                <a:cubicBezTo>
                  <a:pt x="303" y="328"/>
                  <a:pt x="303" y="328"/>
                  <a:pt x="303" y="328"/>
                </a:cubicBezTo>
                <a:close/>
                <a:moveTo>
                  <a:pt x="299" y="330"/>
                </a:moveTo>
                <a:cubicBezTo>
                  <a:pt x="299" y="330"/>
                  <a:pt x="299" y="330"/>
                  <a:pt x="299" y="330"/>
                </a:cubicBezTo>
                <a:cubicBezTo>
                  <a:pt x="299" y="330"/>
                  <a:pt x="299" y="330"/>
                  <a:pt x="299" y="330"/>
                </a:cubicBezTo>
                <a:cubicBezTo>
                  <a:pt x="298" y="329"/>
                  <a:pt x="299" y="329"/>
                  <a:pt x="298" y="329"/>
                </a:cubicBezTo>
                <a:cubicBezTo>
                  <a:pt x="299" y="329"/>
                  <a:pt x="299" y="329"/>
                  <a:pt x="299" y="329"/>
                </a:cubicBezTo>
                <a:cubicBezTo>
                  <a:pt x="299" y="329"/>
                  <a:pt x="299" y="329"/>
                  <a:pt x="299" y="330"/>
                </a:cubicBezTo>
                <a:close/>
                <a:moveTo>
                  <a:pt x="280" y="347"/>
                </a:moveTo>
                <a:cubicBezTo>
                  <a:pt x="280" y="347"/>
                  <a:pt x="280" y="347"/>
                  <a:pt x="280" y="347"/>
                </a:cubicBezTo>
                <a:cubicBezTo>
                  <a:pt x="280" y="346"/>
                  <a:pt x="280" y="347"/>
                  <a:pt x="280" y="346"/>
                </a:cubicBezTo>
                <a:cubicBezTo>
                  <a:pt x="281" y="346"/>
                  <a:pt x="281" y="346"/>
                  <a:pt x="281" y="346"/>
                </a:cubicBezTo>
                <a:cubicBezTo>
                  <a:pt x="281" y="347"/>
                  <a:pt x="281" y="346"/>
                  <a:pt x="280" y="347"/>
                </a:cubicBezTo>
                <a:close/>
                <a:moveTo>
                  <a:pt x="282" y="347"/>
                </a:moveTo>
                <a:cubicBezTo>
                  <a:pt x="282" y="347"/>
                  <a:pt x="282" y="347"/>
                  <a:pt x="282" y="347"/>
                </a:cubicBezTo>
                <a:cubicBezTo>
                  <a:pt x="281" y="347"/>
                  <a:pt x="281" y="347"/>
                  <a:pt x="281" y="347"/>
                </a:cubicBezTo>
                <a:cubicBezTo>
                  <a:pt x="281" y="346"/>
                  <a:pt x="281" y="346"/>
                  <a:pt x="282" y="345"/>
                </a:cubicBezTo>
                <a:cubicBezTo>
                  <a:pt x="282" y="345"/>
                  <a:pt x="282" y="345"/>
                  <a:pt x="282" y="345"/>
                </a:cubicBezTo>
                <a:cubicBezTo>
                  <a:pt x="282" y="346"/>
                  <a:pt x="282" y="346"/>
                  <a:pt x="282" y="347"/>
                </a:cubicBezTo>
                <a:close/>
                <a:moveTo>
                  <a:pt x="286" y="345"/>
                </a:moveTo>
                <a:cubicBezTo>
                  <a:pt x="286" y="345"/>
                  <a:pt x="286" y="345"/>
                  <a:pt x="286" y="345"/>
                </a:cubicBezTo>
                <a:cubicBezTo>
                  <a:pt x="286" y="345"/>
                  <a:pt x="286" y="345"/>
                  <a:pt x="286" y="344"/>
                </a:cubicBezTo>
                <a:cubicBezTo>
                  <a:pt x="286" y="344"/>
                  <a:pt x="286" y="344"/>
                  <a:pt x="286" y="344"/>
                </a:cubicBezTo>
                <a:cubicBezTo>
                  <a:pt x="286" y="344"/>
                  <a:pt x="286" y="344"/>
                  <a:pt x="286" y="344"/>
                </a:cubicBezTo>
                <a:cubicBezTo>
                  <a:pt x="286" y="344"/>
                  <a:pt x="286" y="344"/>
                  <a:pt x="287" y="345"/>
                </a:cubicBezTo>
                <a:cubicBezTo>
                  <a:pt x="287" y="345"/>
                  <a:pt x="286" y="345"/>
                  <a:pt x="286" y="345"/>
                </a:cubicBezTo>
                <a:close/>
                <a:moveTo>
                  <a:pt x="289" y="343"/>
                </a:moveTo>
                <a:cubicBezTo>
                  <a:pt x="290" y="343"/>
                  <a:pt x="290" y="343"/>
                  <a:pt x="290" y="343"/>
                </a:cubicBezTo>
                <a:cubicBezTo>
                  <a:pt x="289" y="343"/>
                  <a:pt x="289" y="343"/>
                  <a:pt x="289" y="343"/>
                </a:cubicBezTo>
                <a:close/>
                <a:moveTo>
                  <a:pt x="291" y="343"/>
                </a:moveTo>
                <a:cubicBezTo>
                  <a:pt x="292" y="343"/>
                  <a:pt x="292" y="343"/>
                  <a:pt x="292" y="343"/>
                </a:cubicBezTo>
                <a:cubicBezTo>
                  <a:pt x="291" y="343"/>
                  <a:pt x="292" y="343"/>
                  <a:pt x="291" y="343"/>
                </a:cubicBezTo>
                <a:close/>
                <a:moveTo>
                  <a:pt x="293" y="354"/>
                </a:moveTo>
                <a:cubicBezTo>
                  <a:pt x="293" y="354"/>
                  <a:pt x="293" y="354"/>
                  <a:pt x="293" y="354"/>
                </a:cubicBezTo>
                <a:cubicBezTo>
                  <a:pt x="293" y="354"/>
                  <a:pt x="293" y="354"/>
                  <a:pt x="293" y="354"/>
                </a:cubicBezTo>
                <a:cubicBezTo>
                  <a:pt x="293" y="354"/>
                  <a:pt x="293" y="354"/>
                  <a:pt x="293" y="354"/>
                </a:cubicBezTo>
                <a:cubicBezTo>
                  <a:pt x="293" y="354"/>
                  <a:pt x="293" y="354"/>
                  <a:pt x="293" y="354"/>
                </a:cubicBezTo>
                <a:close/>
                <a:moveTo>
                  <a:pt x="297" y="335"/>
                </a:moveTo>
                <a:cubicBezTo>
                  <a:pt x="297" y="336"/>
                  <a:pt x="298" y="336"/>
                  <a:pt x="298" y="336"/>
                </a:cubicBezTo>
                <a:cubicBezTo>
                  <a:pt x="298" y="336"/>
                  <a:pt x="298" y="336"/>
                  <a:pt x="298" y="337"/>
                </a:cubicBezTo>
                <a:cubicBezTo>
                  <a:pt x="298" y="337"/>
                  <a:pt x="298" y="337"/>
                  <a:pt x="298" y="337"/>
                </a:cubicBezTo>
                <a:cubicBezTo>
                  <a:pt x="298" y="337"/>
                  <a:pt x="298" y="337"/>
                  <a:pt x="298" y="337"/>
                </a:cubicBezTo>
                <a:cubicBezTo>
                  <a:pt x="297" y="337"/>
                  <a:pt x="297" y="336"/>
                  <a:pt x="297" y="336"/>
                </a:cubicBezTo>
                <a:cubicBezTo>
                  <a:pt x="296" y="336"/>
                  <a:pt x="296" y="336"/>
                  <a:pt x="296" y="336"/>
                </a:cubicBezTo>
                <a:cubicBezTo>
                  <a:pt x="296" y="336"/>
                  <a:pt x="296" y="336"/>
                  <a:pt x="296" y="336"/>
                </a:cubicBezTo>
                <a:cubicBezTo>
                  <a:pt x="296" y="336"/>
                  <a:pt x="296" y="336"/>
                  <a:pt x="296" y="336"/>
                </a:cubicBezTo>
                <a:cubicBezTo>
                  <a:pt x="296" y="336"/>
                  <a:pt x="296" y="336"/>
                  <a:pt x="297" y="335"/>
                </a:cubicBezTo>
                <a:close/>
                <a:moveTo>
                  <a:pt x="294" y="332"/>
                </a:moveTo>
                <a:cubicBezTo>
                  <a:pt x="294" y="333"/>
                  <a:pt x="294" y="333"/>
                  <a:pt x="295" y="333"/>
                </a:cubicBezTo>
                <a:cubicBezTo>
                  <a:pt x="295" y="334"/>
                  <a:pt x="296" y="333"/>
                  <a:pt x="296" y="333"/>
                </a:cubicBezTo>
                <a:cubicBezTo>
                  <a:pt x="296" y="333"/>
                  <a:pt x="296" y="333"/>
                  <a:pt x="296" y="333"/>
                </a:cubicBezTo>
                <a:cubicBezTo>
                  <a:pt x="296" y="334"/>
                  <a:pt x="296" y="334"/>
                  <a:pt x="295" y="334"/>
                </a:cubicBezTo>
                <a:cubicBezTo>
                  <a:pt x="295" y="334"/>
                  <a:pt x="296" y="335"/>
                  <a:pt x="296" y="335"/>
                </a:cubicBezTo>
                <a:cubicBezTo>
                  <a:pt x="296" y="336"/>
                  <a:pt x="296" y="336"/>
                  <a:pt x="296" y="336"/>
                </a:cubicBezTo>
                <a:cubicBezTo>
                  <a:pt x="295" y="336"/>
                  <a:pt x="295" y="336"/>
                  <a:pt x="295" y="336"/>
                </a:cubicBezTo>
                <a:cubicBezTo>
                  <a:pt x="295" y="335"/>
                  <a:pt x="295" y="335"/>
                  <a:pt x="295" y="335"/>
                </a:cubicBezTo>
                <a:cubicBezTo>
                  <a:pt x="294" y="335"/>
                  <a:pt x="294" y="335"/>
                  <a:pt x="294" y="334"/>
                </a:cubicBezTo>
                <a:cubicBezTo>
                  <a:pt x="293" y="334"/>
                  <a:pt x="293" y="334"/>
                  <a:pt x="293" y="335"/>
                </a:cubicBezTo>
                <a:cubicBezTo>
                  <a:pt x="293" y="335"/>
                  <a:pt x="293" y="335"/>
                  <a:pt x="293" y="335"/>
                </a:cubicBezTo>
                <a:cubicBezTo>
                  <a:pt x="293" y="334"/>
                  <a:pt x="293" y="335"/>
                  <a:pt x="293" y="334"/>
                </a:cubicBezTo>
                <a:cubicBezTo>
                  <a:pt x="293" y="333"/>
                  <a:pt x="293" y="333"/>
                  <a:pt x="294" y="332"/>
                </a:cubicBezTo>
                <a:close/>
                <a:moveTo>
                  <a:pt x="290" y="334"/>
                </a:moveTo>
                <a:cubicBezTo>
                  <a:pt x="291" y="333"/>
                  <a:pt x="291" y="334"/>
                  <a:pt x="291" y="333"/>
                </a:cubicBezTo>
                <a:cubicBezTo>
                  <a:pt x="292" y="333"/>
                  <a:pt x="292" y="333"/>
                  <a:pt x="292" y="333"/>
                </a:cubicBezTo>
                <a:cubicBezTo>
                  <a:pt x="291" y="334"/>
                  <a:pt x="291" y="334"/>
                  <a:pt x="291" y="334"/>
                </a:cubicBezTo>
                <a:cubicBezTo>
                  <a:pt x="291" y="334"/>
                  <a:pt x="291" y="334"/>
                  <a:pt x="291" y="334"/>
                </a:cubicBezTo>
                <a:cubicBezTo>
                  <a:pt x="290" y="334"/>
                  <a:pt x="291" y="334"/>
                  <a:pt x="290" y="334"/>
                </a:cubicBezTo>
                <a:close/>
                <a:moveTo>
                  <a:pt x="285" y="336"/>
                </a:moveTo>
                <a:cubicBezTo>
                  <a:pt x="284" y="336"/>
                  <a:pt x="284" y="336"/>
                  <a:pt x="284" y="336"/>
                </a:cubicBezTo>
                <a:cubicBezTo>
                  <a:pt x="285" y="336"/>
                  <a:pt x="284" y="336"/>
                  <a:pt x="285" y="336"/>
                </a:cubicBezTo>
                <a:close/>
                <a:moveTo>
                  <a:pt x="283" y="336"/>
                </a:moveTo>
                <a:cubicBezTo>
                  <a:pt x="283" y="336"/>
                  <a:pt x="283" y="336"/>
                  <a:pt x="283" y="336"/>
                </a:cubicBezTo>
                <a:cubicBezTo>
                  <a:pt x="283" y="337"/>
                  <a:pt x="283" y="337"/>
                  <a:pt x="283" y="338"/>
                </a:cubicBezTo>
                <a:cubicBezTo>
                  <a:pt x="283" y="338"/>
                  <a:pt x="283" y="338"/>
                  <a:pt x="283" y="339"/>
                </a:cubicBezTo>
                <a:cubicBezTo>
                  <a:pt x="282" y="339"/>
                  <a:pt x="282" y="339"/>
                  <a:pt x="282" y="339"/>
                </a:cubicBezTo>
                <a:cubicBezTo>
                  <a:pt x="282" y="338"/>
                  <a:pt x="282" y="337"/>
                  <a:pt x="283" y="336"/>
                </a:cubicBezTo>
                <a:close/>
                <a:moveTo>
                  <a:pt x="282" y="336"/>
                </a:moveTo>
                <a:cubicBezTo>
                  <a:pt x="282" y="337"/>
                  <a:pt x="282" y="337"/>
                  <a:pt x="282" y="337"/>
                </a:cubicBezTo>
                <a:cubicBezTo>
                  <a:pt x="282" y="337"/>
                  <a:pt x="282" y="337"/>
                  <a:pt x="282" y="337"/>
                </a:cubicBezTo>
                <a:cubicBezTo>
                  <a:pt x="281" y="336"/>
                  <a:pt x="281" y="336"/>
                  <a:pt x="281" y="336"/>
                </a:cubicBezTo>
                <a:cubicBezTo>
                  <a:pt x="281" y="336"/>
                  <a:pt x="282" y="336"/>
                  <a:pt x="282" y="336"/>
                </a:cubicBezTo>
                <a:close/>
                <a:moveTo>
                  <a:pt x="280" y="339"/>
                </a:moveTo>
                <a:cubicBezTo>
                  <a:pt x="280" y="339"/>
                  <a:pt x="280" y="339"/>
                  <a:pt x="280" y="339"/>
                </a:cubicBezTo>
                <a:cubicBezTo>
                  <a:pt x="280" y="339"/>
                  <a:pt x="280" y="339"/>
                  <a:pt x="280" y="339"/>
                </a:cubicBezTo>
                <a:cubicBezTo>
                  <a:pt x="280" y="339"/>
                  <a:pt x="280" y="339"/>
                  <a:pt x="280" y="339"/>
                </a:cubicBezTo>
                <a:cubicBezTo>
                  <a:pt x="281" y="339"/>
                  <a:pt x="280" y="340"/>
                  <a:pt x="281" y="340"/>
                </a:cubicBezTo>
                <a:cubicBezTo>
                  <a:pt x="281" y="340"/>
                  <a:pt x="281" y="341"/>
                  <a:pt x="281" y="341"/>
                </a:cubicBezTo>
                <a:cubicBezTo>
                  <a:pt x="282" y="341"/>
                  <a:pt x="282" y="341"/>
                  <a:pt x="282" y="341"/>
                </a:cubicBezTo>
                <a:cubicBezTo>
                  <a:pt x="282" y="341"/>
                  <a:pt x="282" y="341"/>
                  <a:pt x="282" y="341"/>
                </a:cubicBezTo>
                <a:cubicBezTo>
                  <a:pt x="282" y="341"/>
                  <a:pt x="282" y="341"/>
                  <a:pt x="283" y="341"/>
                </a:cubicBezTo>
                <a:cubicBezTo>
                  <a:pt x="283" y="340"/>
                  <a:pt x="283" y="340"/>
                  <a:pt x="284" y="340"/>
                </a:cubicBezTo>
                <a:cubicBezTo>
                  <a:pt x="284" y="339"/>
                  <a:pt x="284" y="338"/>
                  <a:pt x="284" y="337"/>
                </a:cubicBezTo>
                <a:cubicBezTo>
                  <a:pt x="285" y="337"/>
                  <a:pt x="285" y="336"/>
                  <a:pt x="285" y="335"/>
                </a:cubicBezTo>
                <a:cubicBezTo>
                  <a:pt x="285" y="335"/>
                  <a:pt x="285" y="335"/>
                  <a:pt x="285" y="335"/>
                </a:cubicBezTo>
                <a:cubicBezTo>
                  <a:pt x="286" y="335"/>
                  <a:pt x="285" y="335"/>
                  <a:pt x="286" y="335"/>
                </a:cubicBezTo>
                <a:cubicBezTo>
                  <a:pt x="286" y="336"/>
                  <a:pt x="286" y="336"/>
                  <a:pt x="285" y="336"/>
                </a:cubicBezTo>
                <a:cubicBezTo>
                  <a:pt x="285" y="336"/>
                  <a:pt x="285" y="336"/>
                  <a:pt x="285" y="337"/>
                </a:cubicBezTo>
                <a:cubicBezTo>
                  <a:pt x="286" y="337"/>
                  <a:pt x="286" y="337"/>
                  <a:pt x="287" y="337"/>
                </a:cubicBezTo>
                <a:cubicBezTo>
                  <a:pt x="286" y="336"/>
                  <a:pt x="287" y="337"/>
                  <a:pt x="286" y="336"/>
                </a:cubicBezTo>
                <a:cubicBezTo>
                  <a:pt x="286" y="336"/>
                  <a:pt x="287" y="336"/>
                  <a:pt x="287" y="336"/>
                </a:cubicBezTo>
                <a:cubicBezTo>
                  <a:pt x="287" y="335"/>
                  <a:pt x="287" y="335"/>
                  <a:pt x="287" y="335"/>
                </a:cubicBezTo>
                <a:cubicBezTo>
                  <a:pt x="287" y="335"/>
                  <a:pt x="287" y="335"/>
                  <a:pt x="287" y="335"/>
                </a:cubicBezTo>
                <a:cubicBezTo>
                  <a:pt x="287" y="336"/>
                  <a:pt x="287" y="336"/>
                  <a:pt x="287" y="336"/>
                </a:cubicBezTo>
                <a:cubicBezTo>
                  <a:pt x="287" y="335"/>
                  <a:pt x="287" y="335"/>
                  <a:pt x="288" y="334"/>
                </a:cubicBezTo>
                <a:cubicBezTo>
                  <a:pt x="288" y="334"/>
                  <a:pt x="288" y="335"/>
                  <a:pt x="289" y="335"/>
                </a:cubicBezTo>
                <a:cubicBezTo>
                  <a:pt x="289" y="334"/>
                  <a:pt x="289" y="334"/>
                  <a:pt x="289" y="334"/>
                </a:cubicBezTo>
                <a:cubicBezTo>
                  <a:pt x="289" y="333"/>
                  <a:pt x="289" y="334"/>
                  <a:pt x="290" y="334"/>
                </a:cubicBezTo>
                <a:cubicBezTo>
                  <a:pt x="290" y="334"/>
                  <a:pt x="290" y="336"/>
                  <a:pt x="291" y="337"/>
                </a:cubicBezTo>
                <a:cubicBezTo>
                  <a:pt x="291" y="337"/>
                  <a:pt x="291" y="337"/>
                  <a:pt x="291" y="337"/>
                </a:cubicBezTo>
                <a:cubicBezTo>
                  <a:pt x="291" y="336"/>
                  <a:pt x="291" y="336"/>
                  <a:pt x="291" y="335"/>
                </a:cubicBezTo>
                <a:cubicBezTo>
                  <a:pt x="291" y="335"/>
                  <a:pt x="291" y="335"/>
                  <a:pt x="291" y="334"/>
                </a:cubicBezTo>
                <a:cubicBezTo>
                  <a:pt x="292" y="334"/>
                  <a:pt x="292" y="335"/>
                  <a:pt x="292" y="335"/>
                </a:cubicBezTo>
                <a:cubicBezTo>
                  <a:pt x="293" y="335"/>
                  <a:pt x="293" y="335"/>
                  <a:pt x="293" y="335"/>
                </a:cubicBezTo>
                <a:cubicBezTo>
                  <a:pt x="294" y="336"/>
                  <a:pt x="293" y="336"/>
                  <a:pt x="294" y="337"/>
                </a:cubicBezTo>
                <a:cubicBezTo>
                  <a:pt x="294" y="337"/>
                  <a:pt x="294" y="337"/>
                  <a:pt x="294" y="337"/>
                </a:cubicBezTo>
                <a:cubicBezTo>
                  <a:pt x="294" y="338"/>
                  <a:pt x="294" y="338"/>
                  <a:pt x="295" y="338"/>
                </a:cubicBezTo>
                <a:cubicBezTo>
                  <a:pt x="295" y="338"/>
                  <a:pt x="295" y="338"/>
                  <a:pt x="295" y="337"/>
                </a:cubicBezTo>
                <a:cubicBezTo>
                  <a:pt x="295" y="337"/>
                  <a:pt x="296" y="338"/>
                  <a:pt x="296" y="338"/>
                </a:cubicBezTo>
                <a:cubicBezTo>
                  <a:pt x="296" y="338"/>
                  <a:pt x="296" y="338"/>
                  <a:pt x="296" y="338"/>
                </a:cubicBezTo>
                <a:cubicBezTo>
                  <a:pt x="295" y="338"/>
                  <a:pt x="295" y="338"/>
                  <a:pt x="295" y="338"/>
                </a:cubicBezTo>
                <a:cubicBezTo>
                  <a:pt x="294" y="338"/>
                  <a:pt x="293" y="340"/>
                  <a:pt x="292" y="339"/>
                </a:cubicBezTo>
                <a:cubicBezTo>
                  <a:pt x="291" y="340"/>
                  <a:pt x="291" y="341"/>
                  <a:pt x="290" y="341"/>
                </a:cubicBezTo>
                <a:cubicBezTo>
                  <a:pt x="290" y="341"/>
                  <a:pt x="289" y="341"/>
                  <a:pt x="288" y="341"/>
                </a:cubicBezTo>
                <a:cubicBezTo>
                  <a:pt x="286" y="342"/>
                  <a:pt x="285" y="343"/>
                  <a:pt x="283" y="343"/>
                </a:cubicBezTo>
                <a:cubicBezTo>
                  <a:pt x="283" y="343"/>
                  <a:pt x="283" y="343"/>
                  <a:pt x="283" y="343"/>
                </a:cubicBezTo>
                <a:cubicBezTo>
                  <a:pt x="283" y="344"/>
                  <a:pt x="283" y="343"/>
                  <a:pt x="283" y="344"/>
                </a:cubicBezTo>
                <a:cubicBezTo>
                  <a:pt x="282" y="343"/>
                  <a:pt x="282" y="343"/>
                  <a:pt x="282" y="342"/>
                </a:cubicBezTo>
                <a:cubicBezTo>
                  <a:pt x="282" y="342"/>
                  <a:pt x="282" y="342"/>
                  <a:pt x="282" y="342"/>
                </a:cubicBezTo>
                <a:cubicBezTo>
                  <a:pt x="282" y="342"/>
                  <a:pt x="282" y="342"/>
                  <a:pt x="281" y="342"/>
                </a:cubicBezTo>
                <a:cubicBezTo>
                  <a:pt x="281" y="343"/>
                  <a:pt x="281" y="343"/>
                  <a:pt x="282" y="343"/>
                </a:cubicBezTo>
                <a:cubicBezTo>
                  <a:pt x="281" y="344"/>
                  <a:pt x="281" y="344"/>
                  <a:pt x="281" y="344"/>
                </a:cubicBezTo>
                <a:cubicBezTo>
                  <a:pt x="281" y="344"/>
                  <a:pt x="281" y="344"/>
                  <a:pt x="281" y="344"/>
                </a:cubicBezTo>
                <a:cubicBezTo>
                  <a:pt x="281" y="344"/>
                  <a:pt x="281" y="344"/>
                  <a:pt x="281" y="344"/>
                </a:cubicBezTo>
                <a:cubicBezTo>
                  <a:pt x="280" y="343"/>
                  <a:pt x="281" y="342"/>
                  <a:pt x="280" y="341"/>
                </a:cubicBezTo>
                <a:cubicBezTo>
                  <a:pt x="280" y="340"/>
                  <a:pt x="281" y="340"/>
                  <a:pt x="280" y="339"/>
                </a:cubicBezTo>
                <a:close/>
                <a:moveTo>
                  <a:pt x="276" y="348"/>
                </a:moveTo>
                <a:cubicBezTo>
                  <a:pt x="276" y="348"/>
                  <a:pt x="276" y="348"/>
                  <a:pt x="276" y="348"/>
                </a:cubicBezTo>
                <a:cubicBezTo>
                  <a:pt x="276" y="348"/>
                  <a:pt x="276" y="348"/>
                  <a:pt x="276" y="348"/>
                </a:cubicBezTo>
                <a:cubicBezTo>
                  <a:pt x="276" y="348"/>
                  <a:pt x="276" y="348"/>
                  <a:pt x="276" y="348"/>
                </a:cubicBezTo>
                <a:cubicBezTo>
                  <a:pt x="276" y="348"/>
                  <a:pt x="276" y="348"/>
                  <a:pt x="276" y="348"/>
                </a:cubicBezTo>
                <a:close/>
                <a:moveTo>
                  <a:pt x="277" y="347"/>
                </a:moveTo>
                <a:cubicBezTo>
                  <a:pt x="277" y="347"/>
                  <a:pt x="277" y="347"/>
                  <a:pt x="277" y="347"/>
                </a:cubicBezTo>
                <a:cubicBezTo>
                  <a:pt x="277" y="347"/>
                  <a:pt x="277" y="347"/>
                  <a:pt x="277" y="347"/>
                </a:cubicBezTo>
                <a:cubicBezTo>
                  <a:pt x="277" y="347"/>
                  <a:pt x="277" y="347"/>
                  <a:pt x="277" y="347"/>
                </a:cubicBezTo>
                <a:cubicBezTo>
                  <a:pt x="277" y="347"/>
                  <a:pt x="277" y="347"/>
                  <a:pt x="277" y="347"/>
                </a:cubicBezTo>
                <a:close/>
                <a:moveTo>
                  <a:pt x="278" y="346"/>
                </a:moveTo>
                <a:cubicBezTo>
                  <a:pt x="278" y="346"/>
                  <a:pt x="278" y="346"/>
                  <a:pt x="277" y="346"/>
                </a:cubicBezTo>
                <a:cubicBezTo>
                  <a:pt x="277" y="346"/>
                  <a:pt x="277" y="346"/>
                  <a:pt x="277" y="346"/>
                </a:cubicBezTo>
                <a:cubicBezTo>
                  <a:pt x="277" y="345"/>
                  <a:pt x="277" y="345"/>
                  <a:pt x="277" y="345"/>
                </a:cubicBezTo>
                <a:cubicBezTo>
                  <a:pt x="278" y="345"/>
                  <a:pt x="277" y="345"/>
                  <a:pt x="278" y="345"/>
                </a:cubicBezTo>
                <a:lnTo>
                  <a:pt x="278" y="346"/>
                </a:lnTo>
                <a:close/>
                <a:moveTo>
                  <a:pt x="278" y="345"/>
                </a:moveTo>
                <a:cubicBezTo>
                  <a:pt x="278" y="345"/>
                  <a:pt x="278" y="345"/>
                  <a:pt x="278" y="345"/>
                </a:cubicBezTo>
                <a:cubicBezTo>
                  <a:pt x="278" y="345"/>
                  <a:pt x="278" y="345"/>
                  <a:pt x="278" y="345"/>
                </a:cubicBezTo>
                <a:cubicBezTo>
                  <a:pt x="278" y="344"/>
                  <a:pt x="278" y="344"/>
                  <a:pt x="278" y="344"/>
                </a:cubicBezTo>
                <a:cubicBezTo>
                  <a:pt x="278" y="344"/>
                  <a:pt x="278" y="344"/>
                  <a:pt x="278" y="344"/>
                </a:cubicBezTo>
                <a:cubicBezTo>
                  <a:pt x="278" y="344"/>
                  <a:pt x="279" y="344"/>
                  <a:pt x="279" y="344"/>
                </a:cubicBezTo>
                <a:cubicBezTo>
                  <a:pt x="279" y="344"/>
                  <a:pt x="279" y="344"/>
                  <a:pt x="279" y="344"/>
                </a:cubicBezTo>
                <a:cubicBezTo>
                  <a:pt x="279" y="345"/>
                  <a:pt x="279" y="345"/>
                  <a:pt x="278" y="345"/>
                </a:cubicBezTo>
                <a:close/>
                <a:moveTo>
                  <a:pt x="278" y="338"/>
                </a:moveTo>
                <a:cubicBezTo>
                  <a:pt x="278" y="338"/>
                  <a:pt x="278" y="338"/>
                  <a:pt x="278" y="338"/>
                </a:cubicBezTo>
                <a:cubicBezTo>
                  <a:pt x="278" y="338"/>
                  <a:pt x="278" y="338"/>
                  <a:pt x="278" y="338"/>
                </a:cubicBezTo>
                <a:cubicBezTo>
                  <a:pt x="278" y="338"/>
                  <a:pt x="278" y="338"/>
                  <a:pt x="278" y="338"/>
                </a:cubicBezTo>
                <a:cubicBezTo>
                  <a:pt x="278" y="338"/>
                  <a:pt x="278" y="338"/>
                  <a:pt x="278" y="338"/>
                </a:cubicBezTo>
                <a:cubicBezTo>
                  <a:pt x="278" y="338"/>
                  <a:pt x="279" y="338"/>
                  <a:pt x="279" y="338"/>
                </a:cubicBezTo>
                <a:cubicBezTo>
                  <a:pt x="279" y="338"/>
                  <a:pt x="279" y="338"/>
                  <a:pt x="279" y="338"/>
                </a:cubicBezTo>
                <a:cubicBezTo>
                  <a:pt x="279" y="338"/>
                  <a:pt x="278" y="339"/>
                  <a:pt x="279" y="339"/>
                </a:cubicBezTo>
                <a:cubicBezTo>
                  <a:pt x="279" y="339"/>
                  <a:pt x="279" y="339"/>
                  <a:pt x="279" y="340"/>
                </a:cubicBezTo>
                <a:cubicBezTo>
                  <a:pt x="279" y="341"/>
                  <a:pt x="280" y="342"/>
                  <a:pt x="280" y="343"/>
                </a:cubicBezTo>
                <a:cubicBezTo>
                  <a:pt x="279" y="343"/>
                  <a:pt x="279" y="343"/>
                  <a:pt x="279" y="343"/>
                </a:cubicBezTo>
                <a:cubicBezTo>
                  <a:pt x="279" y="343"/>
                  <a:pt x="279" y="341"/>
                  <a:pt x="279" y="341"/>
                </a:cubicBezTo>
                <a:cubicBezTo>
                  <a:pt x="278" y="340"/>
                  <a:pt x="278" y="340"/>
                  <a:pt x="278" y="340"/>
                </a:cubicBezTo>
                <a:cubicBezTo>
                  <a:pt x="278" y="340"/>
                  <a:pt x="278" y="340"/>
                  <a:pt x="278" y="340"/>
                </a:cubicBezTo>
                <a:cubicBezTo>
                  <a:pt x="278" y="339"/>
                  <a:pt x="278" y="339"/>
                  <a:pt x="279" y="338"/>
                </a:cubicBezTo>
                <a:cubicBezTo>
                  <a:pt x="279" y="338"/>
                  <a:pt x="279" y="338"/>
                  <a:pt x="279" y="338"/>
                </a:cubicBezTo>
                <a:cubicBezTo>
                  <a:pt x="279" y="338"/>
                  <a:pt x="278" y="338"/>
                  <a:pt x="278" y="338"/>
                </a:cubicBezTo>
                <a:close/>
                <a:moveTo>
                  <a:pt x="276" y="342"/>
                </a:moveTo>
                <a:cubicBezTo>
                  <a:pt x="276" y="342"/>
                  <a:pt x="276" y="342"/>
                  <a:pt x="276" y="342"/>
                </a:cubicBezTo>
                <a:cubicBezTo>
                  <a:pt x="276" y="342"/>
                  <a:pt x="276" y="343"/>
                  <a:pt x="276" y="343"/>
                </a:cubicBezTo>
                <a:cubicBezTo>
                  <a:pt x="276" y="343"/>
                  <a:pt x="276" y="343"/>
                  <a:pt x="276" y="343"/>
                </a:cubicBezTo>
                <a:cubicBezTo>
                  <a:pt x="277" y="343"/>
                  <a:pt x="276" y="342"/>
                  <a:pt x="277" y="342"/>
                </a:cubicBezTo>
                <a:cubicBezTo>
                  <a:pt x="277" y="341"/>
                  <a:pt x="277" y="341"/>
                  <a:pt x="277" y="341"/>
                </a:cubicBezTo>
                <a:cubicBezTo>
                  <a:pt x="277" y="341"/>
                  <a:pt x="276" y="341"/>
                  <a:pt x="276" y="341"/>
                </a:cubicBezTo>
                <a:cubicBezTo>
                  <a:pt x="276" y="340"/>
                  <a:pt x="276" y="341"/>
                  <a:pt x="277" y="341"/>
                </a:cubicBezTo>
                <a:cubicBezTo>
                  <a:pt x="277" y="341"/>
                  <a:pt x="277" y="341"/>
                  <a:pt x="278" y="341"/>
                </a:cubicBezTo>
                <a:cubicBezTo>
                  <a:pt x="278" y="342"/>
                  <a:pt x="278" y="342"/>
                  <a:pt x="277" y="342"/>
                </a:cubicBezTo>
                <a:cubicBezTo>
                  <a:pt x="277" y="342"/>
                  <a:pt x="277" y="343"/>
                  <a:pt x="277" y="344"/>
                </a:cubicBezTo>
                <a:cubicBezTo>
                  <a:pt x="276" y="344"/>
                  <a:pt x="276" y="344"/>
                  <a:pt x="275" y="344"/>
                </a:cubicBezTo>
                <a:cubicBezTo>
                  <a:pt x="275" y="344"/>
                  <a:pt x="275" y="344"/>
                  <a:pt x="275" y="344"/>
                </a:cubicBezTo>
                <a:cubicBezTo>
                  <a:pt x="275" y="343"/>
                  <a:pt x="275" y="343"/>
                  <a:pt x="276" y="342"/>
                </a:cubicBezTo>
                <a:close/>
                <a:moveTo>
                  <a:pt x="275" y="342"/>
                </a:moveTo>
                <a:cubicBezTo>
                  <a:pt x="275" y="342"/>
                  <a:pt x="275" y="342"/>
                  <a:pt x="275" y="342"/>
                </a:cubicBezTo>
                <a:cubicBezTo>
                  <a:pt x="275" y="342"/>
                  <a:pt x="275" y="342"/>
                  <a:pt x="275" y="342"/>
                </a:cubicBezTo>
                <a:cubicBezTo>
                  <a:pt x="275" y="342"/>
                  <a:pt x="274" y="342"/>
                  <a:pt x="274" y="341"/>
                </a:cubicBezTo>
                <a:cubicBezTo>
                  <a:pt x="275" y="341"/>
                  <a:pt x="275" y="341"/>
                  <a:pt x="275" y="342"/>
                </a:cubicBezTo>
                <a:close/>
                <a:moveTo>
                  <a:pt x="275" y="348"/>
                </a:moveTo>
                <a:cubicBezTo>
                  <a:pt x="275" y="348"/>
                  <a:pt x="275" y="348"/>
                  <a:pt x="275" y="348"/>
                </a:cubicBezTo>
                <a:cubicBezTo>
                  <a:pt x="275" y="348"/>
                  <a:pt x="275" y="348"/>
                  <a:pt x="275" y="348"/>
                </a:cubicBezTo>
                <a:cubicBezTo>
                  <a:pt x="274" y="348"/>
                  <a:pt x="274" y="348"/>
                  <a:pt x="274" y="347"/>
                </a:cubicBezTo>
                <a:cubicBezTo>
                  <a:pt x="274" y="347"/>
                  <a:pt x="275" y="348"/>
                  <a:pt x="275" y="348"/>
                </a:cubicBezTo>
                <a:close/>
                <a:moveTo>
                  <a:pt x="269" y="339"/>
                </a:moveTo>
                <a:cubicBezTo>
                  <a:pt x="269" y="339"/>
                  <a:pt x="269" y="339"/>
                  <a:pt x="269" y="339"/>
                </a:cubicBezTo>
                <a:cubicBezTo>
                  <a:pt x="269" y="340"/>
                  <a:pt x="269" y="340"/>
                  <a:pt x="269" y="340"/>
                </a:cubicBezTo>
                <a:cubicBezTo>
                  <a:pt x="269" y="340"/>
                  <a:pt x="269" y="340"/>
                  <a:pt x="269" y="340"/>
                </a:cubicBezTo>
                <a:lnTo>
                  <a:pt x="269" y="339"/>
                </a:lnTo>
                <a:close/>
                <a:moveTo>
                  <a:pt x="269" y="341"/>
                </a:moveTo>
                <a:cubicBezTo>
                  <a:pt x="269" y="341"/>
                  <a:pt x="269" y="341"/>
                  <a:pt x="269" y="341"/>
                </a:cubicBezTo>
                <a:cubicBezTo>
                  <a:pt x="269" y="340"/>
                  <a:pt x="269" y="340"/>
                  <a:pt x="269" y="340"/>
                </a:cubicBezTo>
                <a:cubicBezTo>
                  <a:pt x="269" y="340"/>
                  <a:pt x="269" y="340"/>
                  <a:pt x="269" y="340"/>
                </a:cubicBezTo>
                <a:lnTo>
                  <a:pt x="269" y="341"/>
                </a:lnTo>
                <a:close/>
                <a:moveTo>
                  <a:pt x="270" y="341"/>
                </a:moveTo>
                <a:cubicBezTo>
                  <a:pt x="270" y="341"/>
                  <a:pt x="270" y="341"/>
                  <a:pt x="270" y="341"/>
                </a:cubicBezTo>
                <a:cubicBezTo>
                  <a:pt x="270" y="341"/>
                  <a:pt x="270" y="341"/>
                  <a:pt x="270" y="341"/>
                </a:cubicBezTo>
                <a:cubicBezTo>
                  <a:pt x="270" y="341"/>
                  <a:pt x="270" y="341"/>
                  <a:pt x="270" y="341"/>
                </a:cubicBezTo>
                <a:close/>
                <a:moveTo>
                  <a:pt x="273" y="347"/>
                </a:moveTo>
                <a:cubicBezTo>
                  <a:pt x="272" y="347"/>
                  <a:pt x="272" y="347"/>
                  <a:pt x="272" y="347"/>
                </a:cubicBezTo>
                <a:cubicBezTo>
                  <a:pt x="272" y="347"/>
                  <a:pt x="272" y="347"/>
                  <a:pt x="272" y="347"/>
                </a:cubicBezTo>
                <a:cubicBezTo>
                  <a:pt x="272" y="347"/>
                  <a:pt x="272" y="347"/>
                  <a:pt x="273" y="347"/>
                </a:cubicBezTo>
                <a:close/>
                <a:moveTo>
                  <a:pt x="273" y="347"/>
                </a:moveTo>
                <a:cubicBezTo>
                  <a:pt x="273" y="348"/>
                  <a:pt x="273" y="348"/>
                  <a:pt x="273" y="348"/>
                </a:cubicBezTo>
                <a:cubicBezTo>
                  <a:pt x="273" y="348"/>
                  <a:pt x="273" y="348"/>
                  <a:pt x="273" y="348"/>
                </a:cubicBezTo>
                <a:cubicBezTo>
                  <a:pt x="273" y="347"/>
                  <a:pt x="273" y="347"/>
                  <a:pt x="273" y="347"/>
                </a:cubicBezTo>
                <a:cubicBezTo>
                  <a:pt x="274" y="347"/>
                  <a:pt x="274" y="347"/>
                  <a:pt x="274" y="347"/>
                </a:cubicBezTo>
                <a:cubicBezTo>
                  <a:pt x="274" y="347"/>
                  <a:pt x="273" y="347"/>
                  <a:pt x="273" y="347"/>
                </a:cubicBezTo>
                <a:close/>
                <a:moveTo>
                  <a:pt x="274" y="341"/>
                </a:moveTo>
                <a:cubicBezTo>
                  <a:pt x="274" y="341"/>
                  <a:pt x="274" y="342"/>
                  <a:pt x="274" y="342"/>
                </a:cubicBezTo>
                <a:cubicBezTo>
                  <a:pt x="274" y="343"/>
                  <a:pt x="273" y="342"/>
                  <a:pt x="273" y="343"/>
                </a:cubicBezTo>
                <a:cubicBezTo>
                  <a:pt x="273" y="343"/>
                  <a:pt x="273" y="343"/>
                  <a:pt x="273" y="343"/>
                </a:cubicBezTo>
                <a:cubicBezTo>
                  <a:pt x="273" y="341"/>
                  <a:pt x="273" y="342"/>
                  <a:pt x="273" y="341"/>
                </a:cubicBezTo>
                <a:cubicBezTo>
                  <a:pt x="274" y="341"/>
                  <a:pt x="274" y="341"/>
                  <a:pt x="274" y="341"/>
                </a:cubicBezTo>
                <a:close/>
                <a:moveTo>
                  <a:pt x="273" y="340"/>
                </a:moveTo>
                <a:cubicBezTo>
                  <a:pt x="273" y="341"/>
                  <a:pt x="273" y="341"/>
                  <a:pt x="273" y="341"/>
                </a:cubicBezTo>
                <a:cubicBezTo>
                  <a:pt x="273" y="341"/>
                  <a:pt x="273" y="341"/>
                  <a:pt x="273" y="341"/>
                </a:cubicBezTo>
                <a:cubicBezTo>
                  <a:pt x="273" y="340"/>
                  <a:pt x="273" y="340"/>
                  <a:pt x="273" y="340"/>
                </a:cubicBezTo>
                <a:close/>
                <a:moveTo>
                  <a:pt x="272" y="337"/>
                </a:moveTo>
                <a:cubicBezTo>
                  <a:pt x="273" y="337"/>
                  <a:pt x="273" y="337"/>
                  <a:pt x="273" y="338"/>
                </a:cubicBezTo>
                <a:cubicBezTo>
                  <a:pt x="273" y="338"/>
                  <a:pt x="273" y="338"/>
                  <a:pt x="273" y="338"/>
                </a:cubicBezTo>
                <a:cubicBezTo>
                  <a:pt x="273" y="338"/>
                  <a:pt x="273" y="338"/>
                  <a:pt x="273" y="338"/>
                </a:cubicBezTo>
                <a:cubicBezTo>
                  <a:pt x="272" y="338"/>
                  <a:pt x="272" y="338"/>
                  <a:pt x="272" y="338"/>
                </a:cubicBezTo>
                <a:cubicBezTo>
                  <a:pt x="272" y="338"/>
                  <a:pt x="272" y="338"/>
                  <a:pt x="272" y="337"/>
                </a:cubicBezTo>
                <a:close/>
                <a:moveTo>
                  <a:pt x="272" y="345"/>
                </a:moveTo>
                <a:cubicBezTo>
                  <a:pt x="273" y="345"/>
                  <a:pt x="273" y="345"/>
                  <a:pt x="273" y="346"/>
                </a:cubicBezTo>
                <a:cubicBezTo>
                  <a:pt x="273" y="346"/>
                  <a:pt x="273" y="346"/>
                  <a:pt x="273" y="345"/>
                </a:cubicBezTo>
                <a:cubicBezTo>
                  <a:pt x="273" y="345"/>
                  <a:pt x="273" y="345"/>
                  <a:pt x="273" y="345"/>
                </a:cubicBezTo>
                <a:cubicBezTo>
                  <a:pt x="273" y="346"/>
                  <a:pt x="273" y="346"/>
                  <a:pt x="273" y="346"/>
                </a:cubicBezTo>
                <a:cubicBezTo>
                  <a:pt x="273" y="346"/>
                  <a:pt x="272" y="346"/>
                  <a:pt x="272" y="346"/>
                </a:cubicBezTo>
                <a:cubicBezTo>
                  <a:pt x="272" y="346"/>
                  <a:pt x="272" y="346"/>
                  <a:pt x="272" y="346"/>
                </a:cubicBezTo>
                <a:cubicBezTo>
                  <a:pt x="272" y="346"/>
                  <a:pt x="272" y="346"/>
                  <a:pt x="272" y="346"/>
                </a:cubicBezTo>
                <a:cubicBezTo>
                  <a:pt x="272" y="346"/>
                  <a:pt x="272" y="346"/>
                  <a:pt x="272" y="346"/>
                </a:cubicBezTo>
                <a:cubicBezTo>
                  <a:pt x="272" y="346"/>
                  <a:pt x="272" y="346"/>
                  <a:pt x="272" y="346"/>
                </a:cubicBezTo>
                <a:cubicBezTo>
                  <a:pt x="271" y="346"/>
                  <a:pt x="272" y="346"/>
                  <a:pt x="272" y="345"/>
                </a:cubicBezTo>
                <a:close/>
                <a:moveTo>
                  <a:pt x="272" y="350"/>
                </a:moveTo>
                <a:cubicBezTo>
                  <a:pt x="272" y="349"/>
                  <a:pt x="272" y="349"/>
                  <a:pt x="272" y="348"/>
                </a:cubicBezTo>
                <a:cubicBezTo>
                  <a:pt x="272" y="348"/>
                  <a:pt x="272" y="348"/>
                  <a:pt x="272" y="348"/>
                </a:cubicBezTo>
                <a:cubicBezTo>
                  <a:pt x="273" y="349"/>
                  <a:pt x="272" y="348"/>
                  <a:pt x="273" y="349"/>
                </a:cubicBezTo>
                <a:cubicBezTo>
                  <a:pt x="273" y="349"/>
                  <a:pt x="273" y="350"/>
                  <a:pt x="272" y="350"/>
                </a:cubicBezTo>
                <a:cubicBezTo>
                  <a:pt x="272" y="350"/>
                  <a:pt x="272" y="350"/>
                  <a:pt x="272" y="350"/>
                </a:cubicBezTo>
                <a:cubicBezTo>
                  <a:pt x="271" y="350"/>
                  <a:pt x="272" y="350"/>
                  <a:pt x="272" y="350"/>
                </a:cubicBezTo>
                <a:close/>
                <a:moveTo>
                  <a:pt x="268" y="350"/>
                </a:moveTo>
                <a:cubicBezTo>
                  <a:pt x="268" y="350"/>
                  <a:pt x="268" y="350"/>
                  <a:pt x="268" y="350"/>
                </a:cubicBezTo>
                <a:cubicBezTo>
                  <a:pt x="268" y="350"/>
                  <a:pt x="268" y="350"/>
                  <a:pt x="268" y="350"/>
                </a:cubicBezTo>
                <a:cubicBezTo>
                  <a:pt x="268" y="350"/>
                  <a:pt x="268" y="350"/>
                  <a:pt x="268" y="350"/>
                </a:cubicBezTo>
                <a:close/>
                <a:moveTo>
                  <a:pt x="268" y="363"/>
                </a:moveTo>
                <a:cubicBezTo>
                  <a:pt x="268" y="363"/>
                  <a:pt x="268" y="363"/>
                  <a:pt x="268" y="364"/>
                </a:cubicBezTo>
                <a:cubicBezTo>
                  <a:pt x="268" y="364"/>
                  <a:pt x="268" y="364"/>
                  <a:pt x="268" y="364"/>
                </a:cubicBezTo>
                <a:cubicBezTo>
                  <a:pt x="268" y="364"/>
                  <a:pt x="268" y="364"/>
                  <a:pt x="268" y="364"/>
                </a:cubicBezTo>
                <a:cubicBezTo>
                  <a:pt x="268" y="364"/>
                  <a:pt x="268" y="363"/>
                  <a:pt x="268" y="363"/>
                </a:cubicBezTo>
                <a:close/>
                <a:moveTo>
                  <a:pt x="267" y="350"/>
                </a:moveTo>
                <a:cubicBezTo>
                  <a:pt x="268" y="350"/>
                  <a:pt x="268" y="350"/>
                  <a:pt x="268" y="350"/>
                </a:cubicBezTo>
                <a:cubicBezTo>
                  <a:pt x="268" y="350"/>
                  <a:pt x="268" y="350"/>
                  <a:pt x="267" y="350"/>
                </a:cubicBezTo>
                <a:cubicBezTo>
                  <a:pt x="267" y="350"/>
                  <a:pt x="267" y="350"/>
                  <a:pt x="267" y="350"/>
                </a:cubicBezTo>
                <a:cubicBezTo>
                  <a:pt x="267" y="350"/>
                  <a:pt x="267" y="350"/>
                  <a:pt x="267" y="350"/>
                </a:cubicBezTo>
                <a:close/>
                <a:moveTo>
                  <a:pt x="266" y="343"/>
                </a:moveTo>
                <a:cubicBezTo>
                  <a:pt x="266" y="343"/>
                  <a:pt x="266" y="343"/>
                  <a:pt x="266" y="343"/>
                </a:cubicBezTo>
                <a:cubicBezTo>
                  <a:pt x="266" y="344"/>
                  <a:pt x="266" y="344"/>
                  <a:pt x="266" y="344"/>
                </a:cubicBezTo>
                <a:cubicBezTo>
                  <a:pt x="266" y="344"/>
                  <a:pt x="266" y="344"/>
                  <a:pt x="266" y="343"/>
                </a:cubicBezTo>
                <a:close/>
                <a:moveTo>
                  <a:pt x="265" y="349"/>
                </a:moveTo>
                <a:cubicBezTo>
                  <a:pt x="265" y="350"/>
                  <a:pt x="265" y="350"/>
                  <a:pt x="265" y="350"/>
                </a:cubicBezTo>
                <a:cubicBezTo>
                  <a:pt x="265" y="350"/>
                  <a:pt x="265" y="350"/>
                  <a:pt x="265" y="349"/>
                </a:cubicBezTo>
                <a:cubicBezTo>
                  <a:pt x="265" y="349"/>
                  <a:pt x="265" y="349"/>
                  <a:pt x="265" y="349"/>
                </a:cubicBezTo>
                <a:close/>
                <a:moveTo>
                  <a:pt x="260" y="357"/>
                </a:moveTo>
                <a:cubicBezTo>
                  <a:pt x="260" y="357"/>
                  <a:pt x="260" y="357"/>
                  <a:pt x="260" y="357"/>
                </a:cubicBezTo>
                <a:cubicBezTo>
                  <a:pt x="260" y="356"/>
                  <a:pt x="260" y="356"/>
                  <a:pt x="260" y="356"/>
                </a:cubicBezTo>
                <a:cubicBezTo>
                  <a:pt x="259" y="356"/>
                  <a:pt x="259" y="356"/>
                  <a:pt x="259" y="356"/>
                </a:cubicBezTo>
                <a:cubicBezTo>
                  <a:pt x="260" y="356"/>
                  <a:pt x="260" y="356"/>
                  <a:pt x="260" y="356"/>
                </a:cubicBezTo>
                <a:lnTo>
                  <a:pt x="260" y="357"/>
                </a:lnTo>
                <a:close/>
                <a:moveTo>
                  <a:pt x="260" y="351"/>
                </a:moveTo>
                <a:cubicBezTo>
                  <a:pt x="261" y="351"/>
                  <a:pt x="260" y="351"/>
                  <a:pt x="261" y="351"/>
                </a:cubicBezTo>
                <a:cubicBezTo>
                  <a:pt x="260" y="351"/>
                  <a:pt x="260" y="351"/>
                  <a:pt x="260" y="351"/>
                </a:cubicBezTo>
                <a:cubicBezTo>
                  <a:pt x="260" y="351"/>
                  <a:pt x="260" y="351"/>
                  <a:pt x="260" y="351"/>
                </a:cubicBezTo>
                <a:close/>
                <a:moveTo>
                  <a:pt x="259" y="353"/>
                </a:moveTo>
                <a:cubicBezTo>
                  <a:pt x="260" y="353"/>
                  <a:pt x="260" y="353"/>
                  <a:pt x="260" y="353"/>
                </a:cubicBezTo>
                <a:cubicBezTo>
                  <a:pt x="260" y="354"/>
                  <a:pt x="260" y="353"/>
                  <a:pt x="260" y="354"/>
                </a:cubicBezTo>
                <a:cubicBezTo>
                  <a:pt x="260" y="354"/>
                  <a:pt x="260" y="354"/>
                  <a:pt x="259" y="354"/>
                </a:cubicBezTo>
                <a:cubicBezTo>
                  <a:pt x="259" y="354"/>
                  <a:pt x="259" y="354"/>
                  <a:pt x="259" y="354"/>
                </a:cubicBezTo>
                <a:cubicBezTo>
                  <a:pt x="259" y="354"/>
                  <a:pt x="259" y="354"/>
                  <a:pt x="259" y="353"/>
                </a:cubicBezTo>
                <a:close/>
                <a:moveTo>
                  <a:pt x="258" y="358"/>
                </a:moveTo>
                <a:cubicBezTo>
                  <a:pt x="258" y="358"/>
                  <a:pt x="258" y="358"/>
                  <a:pt x="258" y="358"/>
                </a:cubicBezTo>
                <a:cubicBezTo>
                  <a:pt x="258" y="358"/>
                  <a:pt x="258" y="358"/>
                  <a:pt x="258" y="358"/>
                </a:cubicBezTo>
                <a:cubicBezTo>
                  <a:pt x="258" y="358"/>
                  <a:pt x="258" y="358"/>
                  <a:pt x="258" y="358"/>
                </a:cubicBezTo>
                <a:close/>
                <a:moveTo>
                  <a:pt x="252" y="356"/>
                </a:moveTo>
                <a:cubicBezTo>
                  <a:pt x="252" y="356"/>
                  <a:pt x="252" y="356"/>
                  <a:pt x="253" y="356"/>
                </a:cubicBezTo>
                <a:cubicBezTo>
                  <a:pt x="252" y="356"/>
                  <a:pt x="252" y="356"/>
                  <a:pt x="252" y="356"/>
                </a:cubicBezTo>
                <a:cubicBezTo>
                  <a:pt x="252" y="356"/>
                  <a:pt x="252" y="356"/>
                  <a:pt x="252" y="356"/>
                </a:cubicBezTo>
                <a:cubicBezTo>
                  <a:pt x="252" y="356"/>
                  <a:pt x="252" y="356"/>
                  <a:pt x="252" y="356"/>
                </a:cubicBezTo>
                <a:close/>
                <a:moveTo>
                  <a:pt x="252" y="358"/>
                </a:moveTo>
                <a:cubicBezTo>
                  <a:pt x="252" y="358"/>
                  <a:pt x="252" y="358"/>
                  <a:pt x="253" y="358"/>
                </a:cubicBezTo>
                <a:cubicBezTo>
                  <a:pt x="252" y="358"/>
                  <a:pt x="252" y="358"/>
                  <a:pt x="252" y="358"/>
                </a:cubicBezTo>
                <a:cubicBezTo>
                  <a:pt x="252" y="358"/>
                  <a:pt x="252" y="358"/>
                  <a:pt x="252" y="358"/>
                </a:cubicBezTo>
                <a:cubicBezTo>
                  <a:pt x="252" y="358"/>
                  <a:pt x="252" y="358"/>
                  <a:pt x="252" y="358"/>
                </a:cubicBezTo>
                <a:close/>
                <a:moveTo>
                  <a:pt x="246" y="357"/>
                </a:moveTo>
                <a:cubicBezTo>
                  <a:pt x="246" y="357"/>
                  <a:pt x="246" y="357"/>
                  <a:pt x="245" y="357"/>
                </a:cubicBezTo>
                <a:cubicBezTo>
                  <a:pt x="245" y="357"/>
                  <a:pt x="246" y="357"/>
                  <a:pt x="246" y="357"/>
                </a:cubicBezTo>
                <a:close/>
                <a:moveTo>
                  <a:pt x="245" y="362"/>
                </a:moveTo>
                <a:cubicBezTo>
                  <a:pt x="245" y="362"/>
                  <a:pt x="245" y="362"/>
                  <a:pt x="245" y="362"/>
                </a:cubicBezTo>
                <a:cubicBezTo>
                  <a:pt x="244" y="362"/>
                  <a:pt x="244" y="362"/>
                  <a:pt x="244" y="362"/>
                </a:cubicBezTo>
                <a:cubicBezTo>
                  <a:pt x="244" y="361"/>
                  <a:pt x="244" y="361"/>
                  <a:pt x="244" y="361"/>
                </a:cubicBezTo>
                <a:cubicBezTo>
                  <a:pt x="244" y="361"/>
                  <a:pt x="244" y="361"/>
                  <a:pt x="244" y="361"/>
                </a:cubicBezTo>
                <a:cubicBezTo>
                  <a:pt x="244" y="361"/>
                  <a:pt x="244" y="361"/>
                  <a:pt x="245" y="362"/>
                </a:cubicBezTo>
                <a:close/>
                <a:moveTo>
                  <a:pt x="244" y="358"/>
                </a:moveTo>
                <a:cubicBezTo>
                  <a:pt x="244" y="358"/>
                  <a:pt x="244" y="358"/>
                  <a:pt x="244" y="358"/>
                </a:cubicBezTo>
                <a:cubicBezTo>
                  <a:pt x="244" y="358"/>
                  <a:pt x="244" y="358"/>
                  <a:pt x="244" y="359"/>
                </a:cubicBezTo>
                <a:cubicBezTo>
                  <a:pt x="243" y="359"/>
                  <a:pt x="243" y="359"/>
                  <a:pt x="243" y="359"/>
                </a:cubicBezTo>
                <a:cubicBezTo>
                  <a:pt x="243" y="358"/>
                  <a:pt x="243" y="358"/>
                  <a:pt x="244" y="358"/>
                </a:cubicBezTo>
                <a:close/>
                <a:moveTo>
                  <a:pt x="241" y="354"/>
                </a:moveTo>
                <a:cubicBezTo>
                  <a:pt x="240" y="354"/>
                  <a:pt x="240" y="354"/>
                  <a:pt x="240" y="354"/>
                </a:cubicBezTo>
                <a:cubicBezTo>
                  <a:pt x="240" y="355"/>
                  <a:pt x="240" y="355"/>
                  <a:pt x="240" y="355"/>
                </a:cubicBezTo>
                <a:cubicBezTo>
                  <a:pt x="240" y="355"/>
                  <a:pt x="240" y="355"/>
                  <a:pt x="240" y="355"/>
                </a:cubicBezTo>
                <a:cubicBezTo>
                  <a:pt x="240" y="355"/>
                  <a:pt x="240" y="355"/>
                  <a:pt x="240" y="355"/>
                </a:cubicBezTo>
                <a:cubicBezTo>
                  <a:pt x="240" y="354"/>
                  <a:pt x="240" y="354"/>
                  <a:pt x="240" y="354"/>
                </a:cubicBezTo>
                <a:cubicBezTo>
                  <a:pt x="240" y="354"/>
                  <a:pt x="240" y="354"/>
                  <a:pt x="240" y="354"/>
                </a:cubicBezTo>
                <a:cubicBezTo>
                  <a:pt x="241" y="354"/>
                  <a:pt x="241" y="354"/>
                  <a:pt x="241" y="354"/>
                </a:cubicBezTo>
                <a:close/>
                <a:moveTo>
                  <a:pt x="241" y="359"/>
                </a:moveTo>
                <a:cubicBezTo>
                  <a:pt x="241" y="359"/>
                  <a:pt x="241" y="359"/>
                  <a:pt x="241" y="359"/>
                </a:cubicBezTo>
                <a:cubicBezTo>
                  <a:pt x="241" y="359"/>
                  <a:pt x="241" y="359"/>
                  <a:pt x="241" y="359"/>
                </a:cubicBezTo>
                <a:cubicBezTo>
                  <a:pt x="241" y="359"/>
                  <a:pt x="241" y="359"/>
                  <a:pt x="241" y="359"/>
                </a:cubicBezTo>
                <a:cubicBezTo>
                  <a:pt x="241" y="359"/>
                  <a:pt x="241" y="359"/>
                  <a:pt x="241" y="359"/>
                </a:cubicBezTo>
                <a:close/>
                <a:moveTo>
                  <a:pt x="238" y="360"/>
                </a:moveTo>
                <a:cubicBezTo>
                  <a:pt x="238" y="360"/>
                  <a:pt x="238" y="360"/>
                  <a:pt x="238" y="360"/>
                </a:cubicBezTo>
                <a:cubicBezTo>
                  <a:pt x="238" y="360"/>
                  <a:pt x="238" y="360"/>
                  <a:pt x="238" y="360"/>
                </a:cubicBezTo>
                <a:cubicBezTo>
                  <a:pt x="238" y="360"/>
                  <a:pt x="238" y="360"/>
                  <a:pt x="238" y="360"/>
                </a:cubicBezTo>
                <a:close/>
                <a:moveTo>
                  <a:pt x="238" y="361"/>
                </a:moveTo>
                <a:cubicBezTo>
                  <a:pt x="238" y="362"/>
                  <a:pt x="238" y="362"/>
                  <a:pt x="238" y="362"/>
                </a:cubicBezTo>
                <a:cubicBezTo>
                  <a:pt x="238" y="362"/>
                  <a:pt x="238" y="362"/>
                  <a:pt x="238" y="362"/>
                </a:cubicBezTo>
                <a:cubicBezTo>
                  <a:pt x="238" y="362"/>
                  <a:pt x="238" y="362"/>
                  <a:pt x="238" y="361"/>
                </a:cubicBezTo>
                <a:cubicBezTo>
                  <a:pt x="238" y="361"/>
                  <a:pt x="238" y="361"/>
                  <a:pt x="238" y="361"/>
                </a:cubicBezTo>
                <a:close/>
                <a:moveTo>
                  <a:pt x="233" y="362"/>
                </a:moveTo>
                <a:cubicBezTo>
                  <a:pt x="234" y="362"/>
                  <a:pt x="234" y="362"/>
                  <a:pt x="234" y="363"/>
                </a:cubicBezTo>
                <a:cubicBezTo>
                  <a:pt x="234" y="364"/>
                  <a:pt x="234" y="364"/>
                  <a:pt x="234" y="364"/>
                </a:cubicBezTo>
                <a:cubicBezTo>
                  <a:pt x="234" y="364"/>
                  <a:pt x="234" y="363"/>
                  <a:pt x="233" y="364"/>
                </a:cubicBezTo>
                <a:cubicBezTo>
                  <a:pt x="233" y="364"/>
                  <a:pt x="233" y="364"/>
                  <a:pt x="233" y="364"/>
                </a:cubicBezTo>
                <a:cubicBezTo>
                  <a:pt x="233" y="363"/>
                  <a:pt x="234" y="363"/>
                  <a:pt x="233" y="362"/>
                </a:cubicBezTo>
                <a:close/>
                <a:moveTo>
                  <a:pt x="233" y="363"/>
                </a:moveTo>
                <a:cubicBezTo>
                  <a:pt x="233" y="363"/>
                  <a:pt x="233" y="363"/>
                  <a:pt x="232" y="363"/>
                </a:cubicBezTo>
                <a:cubicBezTo>
                  <a:pt x="233" y="363"/>
                  <a:pt x="233" y="363"/>
                  <a:pt x="233" y="363"/>
                </a:cubicBezTo>
                <a:close/>
                <a:moveTo>
                  <a:pt x="231" y="360"/>
                </a:moveTo>
                <a:cubicBezTo>
                  <a:pt x="230" y="360"/>
                  <a:pt x="230" y="360"/>
                  <a:pt x="230" y="359"/>
                </a:cubicBezTo>
                <a:cubicBezTo>
                  <a:pt x="230" y="359"/>
                  <a:pt x="230" y="359"/>
                  <a:pt x="230" y="358"/>
                </a:cubicBezTo>
                <a:cubicBezTo>
                  <a:pt x="231" y="358"/>
                  <a:pt x="231" y="358"/>
                  <a:pt x="231" y="358"/>
                </a:cubicBezTo>
                <a:cubicBezTo>
                  <a:pt x="231" y="359"/>
                  <a:pt x="230" y="359"/>
                  <a:pt x="231" y="359"/>
                </a:cubicBezTo>
                <a:lnTo>
                  <a:pt x="231" y="360"/>
                </a:lnTo>
                <a:close/>
                <a:moveTo>
                  <a:pt x="230" y="365"/>
                </a:moveTo>
                <a:cubicBezTo>
                  <a:pt x="231" y="365"/>
                  <a:pt x="231" y="365"/>
                  <a:pt x="231" y="365"/>
                </a:cubicBezTo>
                <a:cubicBezTo>
                  <a:pt x="231" y="365"/>
                  <a:pt x="231" y="365"/>
                  <a:pt x="231" y="365"/>
                </a:cubicBezTo>
                <a:cubicBezTo>
                  <a:pt x="230" y="365"/>
                  <a:pt x="230" y="365"/>
                  <a:pt x="230" y="365"/>
                </a:cubicBezTo>
                <a:close/>
                <a:moveTo>
                  <a:pt x="225" y="369"/>
                </a:moveTo>
                <a:cubicBezTo>
                  <a:pt x="224" y="369"/>
                  <a:pt x="224" y="369"/>
                  <a:pt x="224" y="368"/>
                </a:cubicBezTo>
                <a:cubicBezTo>
                  <a:pt x="224" y="369"/>
                  <a:pt x="225" y="369"/>
                  <a:pt x="225" y="369"/>
                </a:cubicBezTo>
                <a:close/>
                <a:moveTo>
                  <a:pt x="219" y="369"/>
                </a:moveTo>
                <a:cubicBezTo>
                  <a:pt x="220" y="369"/>
                  <a:pt x="220" y="369"/>
                  <a:pt x="220" y="369"/>
                </a:cubicBezTo>
                <a:cubicBezTo>
                  <a:pt x="220" y="369"/>
                  <a:pt x="220" y="369"/>
                  <a:pt x="220" y="369"/>
                </a:cubicBezTo>
                <a:cubicBezTo>
                  <a:pt x="220" y="369"/>
                  <a:pt x="220" y="369"/>
                  <a:pt x="220" y="369"/>
                </a:cubicBezTo>
                <a:cubicBezTo>
                  <a:pt x="219" y="369"/>
                  <a:pt x="219" y="369"/>
                  <a:pt x="219" y="369"/>
                </a:cubicBezTo>
                <a:cubicBezTo>
                  <a:pt x="219" y="369"/>
                  <a:pt x="219" y="369"/>
                  <a:pt x="219" y="369"/>
                </a:cubicBezTo>
                <a:close/>
                <a:moveTo>
                  <a:pt x="216" y="376"/>
                </a:moveTo>
                <a:cubicBezTo>
                  <a:pt x="216" y="376"/>
                  <a:pt x="216" y="377"/>
                  <a:pt x="216" y="377"/>
                </a:cubicBezTo>
                <a:cubicBezTo>
                  <a:pt x="216" y="377"/>
                  <a:pt x="216" y="377"/>
                  <a:pt x="216" y="377"/>
                </a:cubicBezTo>
                <a:cubicBezTo>
                  <a:pt x="216" y="377"/>
                  <a:pt x="216" y="377"/>
                  <a:pt x="216" y="377"/>
                </a:cubicBezTo>
                <a:cubicBezTo>
                  <a:pt x="216" y="377"/>
                  <a:pt x="216" y="377"/>
                  <a:pt x="216" y="376"/>
                </a:cubicBezTo>
                <a:close/>
                <a:moveTo>
                  <a:pt x="213" y="371"/>
                </a:moveTo>
                <a:cubicBezTo>
                  <a:pt x="213" y="371"/>
                  <a:pt x="213" y="371"/>
                  <a:pt x="213" y="371"/>
                </a:cubicBezTo>
                <a:cubicBezTo>
                  <a:pt x="213" y="371"/>
                  <a:pt x="213" y="371"/>
                  <a:pt x="213" y="371"/>
                </a:cubicBezTo>
                <a:cubicBezTo>
                  <a:pt x="213" y="371"/>
                  <a:pt x="213" y="371"/>
                  <a:pt x="213" y="371"/>
                </a:cubicBezTo>
                <a:cubicBezTo>
                  <a:pt x="213" y="371"/>
                  <a:pt x="213" y="371"/>
                  <a:pt x="213" y="371"/>
                </a:cubicBezTo>
                <a:close/>
                <a:moveTo>
                  <a:pt x="213" y="370"/>
                </a:moveTo>
                <a:cubicBezTo>
                  <a:pt x="213" y="370"/>
                  <a:pt x="213" y="370"/>
                  <a:pt x="213" y="370"/>
                </a:cubicBezTo>
                <a:cubicBezTo>
                  <a:pt x="212" y="370"/>
                  <a:pt x="213" y="370"/>
                  <a:pt x="212" y="370"/>
                </a:cubicBezTo>
                <a:lnTo>
                  <a:pt x="213" y="370"/>
                </a:lnTo>
                <a:close/>
                <a:moveTo>
                  <a:pt x="213" y="371"/>
                </a:moveTo>
                <a:cubicBezTo>
                  <a:pt x="213" y="371"/>
                  <a:pt x="213" y="371"/>
                  <a:pt x="213" y="371"/>
                </a:cubicBezTo>
                <a:cubicBezTo>
                  <a:pt x="212" y="371"/>
                  <a:pt x="212" y="371"/>
                  <a:pt x="212" y="371"/>
                </a:cubicBezTo>
                <a:cubicBezTo>
                  <a:pt x="212" y="371"/>
                  <a:pt x="213" y="371"/>
                  <a:pt x="213" y="371"/>
                </a:cubicBezTo>
                <a:close/>
                <a:moveTo>
                  <a:pt x="209" y="370"/>
                </a:moveTo>
                <a:cubicBezTo>
                  <a:pt x="209" y="370"/>
                  <a:pt x="209" y="370"/>
                  <a:pt x="209" y="370"/>
                </a:cubicBezTo>
                <a:cubicBezTo>
                  <a:pt x="209" y="370"/>
                  <a:pt x="209" y="370"/>
                  <a:pt x="209" y="370"/>
                </a:cubicBezTo>
                <a:cubicBezTo>
                  <a:pt x="209" y="370"/>
                  <a:pt x="209" y="370"/>
                  <a:pt x="209" y="370"/>
                </a:cubicBezTo>
                <a:cubicBezTo>
                  <a:pt x="210" y="370"/>
                  <a:pt x="210" y="370"/>
                  <a:pt x="210" y="370"/>
                </a:cubicBezTo>
                <a:cubicBezTo>
                  <a:pt x="210" y="371"/>
                  <a:pt x="210" y="371"/>
                  <a:pt x="210" y="371"/>
                </a:cubicBezTo>
                <a:cubicBezTo>
                  <a:pt x="209" y="371"/>
                  <a:pt x="209" y="371"/>
                  <a:pt x="209" y="370"/>
                </a:cubicBezTo>
                <a:cubicBezTo>
                  <a:pt x="209" y="370"/>
                  <a:pt x="209" y="370"/>
                  <a:pt x="209" y="370"/>
                </a:cubicBezTo>
                <a:cubicBezTo>
                  <a:pt x="209" y="370"/>
                  <a:pt x="209" y="370"/>
                  <a:pt x="209" y="370"/>
                </a:cubicBezTo>
                <a:close/>
                <a:moveTo>
                  <a:pt x="209" y="371"/>
                </a:moveTo>
                <a:cubicBezTo>
                  <a:pt x="209" y="371"/>
                  <a:pt x="209" y="371"/>
                  <a:pt x="209" y="371"/>
                </a:cubicBezTo>
                <a:cubicBezTo>
                  <a:pt x="209" y="372"/>
                  <a:pt x="209" y="372"/>
                  <a:pt x="208" y="372"/>
                </a:cubicBezTo>
                <a:cubicBezTo>
                  <a:pt x="208" y="372"/>
                  <a:pt x="208" y="372"/>
                  <a:pt x="208" y="372"/>
                </a:cubicBezTo>
                <a:cubicBezTo>
                  <a:pt x="208" y="372"/>
                  <a:pt x="208" y="372"/>
                  <a:pt x="208" y="371"/>
                </a:cubicBezTo>
                <a:cubicBezTo>
                  <a:pt x="208" y="371"/>
                  <a:pt x="209" y="371"/>
                  <a:pt x="209" y="371"/>
                </a:cubicBezTo>
                <a:close/>
                <a:moveTo>
                  <a:pt x="208" y="369"/>
                </a:moveTo>
                <a:cubicBezTo>
                  <a:pt x="208" y="369"/>
                  <a:pt x="208" y="369"/>
                  <a:pt x="208" y="369"/>
                </a:cubicBezTo>
                <a:cubicBezTo>
                  <a:pt x="208" y="369"/>
                  <a:pt x="208" y="369"/>
                  <a:pt x="208" y="369"/>
                </a:cubicBezTo>
                <a:cubicBezTo>
                  <a:pt x="208" y="369"/>
                  <a:pt x="208" y="369"/>
                  <a:pt x="208" y="369"/>
                </a:cubicBezTo>
                <a:close/>
                <a:moveTo>
                  <a:pt x="204" y="372"/>
                </a:moveTo>
                <a:cubicBezTo>
                  <a:pt x="205" y="372"/>
                  <a:pt x="205" y="372"/>
                  <a:pt x="205" y="372"/>
                </a:cubicBezTo>
                <a:cubicBezTo>
                  <a:pt x="205" y="372"/>
                  <a:pt x="205" y="372"/>
                  <a:pt x="205" y="372"/>
                </a:cubicBezTo>
                <a:cubicBezTo>
                  <a:pt x="205" y="373"/>
                  <a:pt x="205" y="373"/>
                  <a:pt x="205" y="373"/>
                </a:cubicBezTo>
                <a:cubicBezTo>
                  <a:pt x="205" y="374"/>
                  <a:pt x="205" y="374"/>
                  <a:pt x="204" y="374"/>
                </a:cubicBezTo>
                <a:cubicBezTo>
                  <a:pt x="204" y="374"/>
                  <a:pt x="204" y="374"/>
                  <a:pt x="204" y="374"/>
                </a:cubicBezTo>
                <a:cubicBezTo>
                  <a:pt x="204" y="373"/>
                  <a:pt x="204" y="373"/>
                  <a:pt x="204" y="372"/>
                </a:cubicBezTo>
                <a:close/>
                <a:moveTo>
                  <a:pt x="185" y="392"/>
                </a:moveTo>
                <a:cubicBezTo>
                  <a:pt x="186" y="392"/>
                  <a:pt x="186" y="392"/>
                  <a:pt x="186" y="392"/>
                </a:cubicBezTo>
                <a:cubicBezTo>
                  <a:pt x="186" y="392"/>
                  <a:pt x="186" y="392"/>
                  <a:pt x="186" y="392"/>
                </a:cubicBezTo>
                <a:cubicBezTo>
                  <a:pt x="185" y="392"/>
                  <a:pt x="185" y="392"/>
                  <a:pt x="185" y="392"/>
                </a:cubicBezTo>
                <a:close/>
                <a:moveTo>
                  <a:pt x="181" y="380"/>
                </a:moveTo>
                <a:cubicBezTo>
                  <a:pt x="181" y="380"/>
                  <a:pt x="181" y="380"/>
                  <a:pt x="181" y="380"/>
                </a:cubicBezTo>
                <a:cubicBezTo>
                  <a:pt x="182" y="380"/>
                  <a:pt x="183" y="380"/>
                  <a:pt x="183" y="380"/>
                </a:cubicBezTo>
                <a:cubicBezTo>
                  <a:pt x="183" y="380"/>
                  <a:pt x="183" y="380"/>
                  <a:pt x="183" y="380"/>
                </a:cubicBezTo>
                <a:cubicBezTo>
                  <a:pt x="183" y="380"/>
                  <a:pt x="183" y="380"/>
                  <a:pt x="183" y="380"/>
                </a:cubicBezTo>
                <a:cubicBezTo>
                  <a:pt x="183" y="381"/>
                  <a:pt x="183" y="381"/>
                  <a:pt x="182" y="381"/>
                </a:cubicBezTo>
                <a:cubicBezTo>
                  <a:pt x="182" y="381"/>
                  <a:pt x="182" y="381"/>
                  <a:pt x="182" y="381"/>
                </a:cubicBezTo>
                <a:cubicBezTo>
                  <a:pt x="182" y="381"/>
                  <a:pt x="182" y="381"/>
                  <a:pt x="182" y="381"/>
                </a:cubicBezTo>
                <a:cubicBezTo>
                  <a:pt x="181" y="381"/>
                  <a:pt x="181" y="381"/>
                  <a:pt x="181" y="381"/>
                </a:cubicBezTo>
                <a:cubicBezTo>
                  <a:pt x="182" y="381"/>
                  <a:pt x="182" y="381"/>
                  <a:pt x="181" y="380"/>
                </a:cubicBezTo>
                <a:close/>
                <a:moveTo>
                  <a:pt x="179" y="395"/>
                </a:moveTo>
                <a:cubicBezTo>
                  <a:pt x="179" y="395"/>
                  <a:pt x="179" y="395"/>
                  <a:pt x="179" y="395"/>
                </a:cubicBezTo>
                <a:cubicBezTo>
                  <a:pt x="179" y="395"/>
                  <a:pt x="179" y="395"/>
                  <a:pt x="179" y="395"/>
                </a:cubicBezTo>
                <a:cubicBezTo>
                  <a:pt x="179" y="395"/>
                  <a:pt x="179" y="395"/>
                  <a:pt x="179" y="395"/>
                </a:cubicBezTo>
                <a:close/>
                <a:moveTo>
                  <a:pt x="178" y="386"/>
                </a:moveTo>
                <a:cubicBezTo>
                  <a:pt x="178" y="386"/>
                  <a:pt x="178" y="386"/>
                  <a:pt x="178" y="386"/>
                </a:cubicBezTo>
                <a:cubicBezTo>
                  <a:pt x="178" y="386"/>
                  <a:pt x="178" y="386"/>
                  <a:pt x="178" y="386"/>
                </a:cubicBezTo>
                <a:cubicBezTo>
                  <a:pt x="178" y="386"/>
                  <a:pt x="178" y="386"/>
                  <a:pt x="178" y="386"/>
                </a:cubicBezTo>
                <a:close/>
                <a:moveTo>
                  <a:pt x="175" y="386"/>
                </a:moveTo>
                <a:cubicBezTo>
                  <a:pt x="175" y="386"/>
                  <a:pt x="175" y="386"/>
                  <a:pt x="175" y="386"/>
                </a:cubicBezTo>
                <a:cubicBezTo>
                  <a:pt x="175" y="386"/>
                  <a:pt x="175" y="386"/>
                  <a:pt x="175" y="386"/>
                </a:cubicBezTo>
                <a:cubicBezTo>
                  <a:pt x="175" y="386"/>
                  <a:pt x="175" y="386"/>
                  <a:pt x="175" y="386"/>
                </a:cubicBezTo>
                <a:cubicBezTo>
                  <a:pt x="175" y="386"/>
                  <a:pt x="175" y="386"/>
                  <a:pt x="175" y="386"/>
                </a:cubicBezTo>
                <a:close/>
                <a:moveTo>
                  <a:pt x="170" y="399"/>
                </a:moveTo>
                <a:cubicBezTo>
                  <a:pt x="170" y="399"/>
                  <a:pt x="170" y="399"/>
                  <a:pt x="170" y="399"/>
                </a:cubicBezTo>
                <a:cubicBezTo>
                  <a:pt x="171" y="399"/>
                  <a:pt x="171" y="398"/>
                  <a:pt x="171" y="398"/>
                </a:cubicBezTo>
                <a:cubicBezTo>
                  <a:pt x="171" y="399"/>
                  <a:pt x="171" y="398"/>
                  <a:pt x="171" y="399"/>
                </a:cubicBezTo>
                <a:cubicBezTo>
                  <a:pt x="171" y="399"/>
                  <a:pt x="171" y="399"/>
                  <a:pt x="171" y="400"/>
                </a:cubicBezTo>
                <a:cubicBezTo>
                  <a:pt x="170" y="400"/>
                  <a:pt x="170" y="400"/>
                  <a:pt x="170" y="400"/>
                </a:cubicBezTo>
                <a:lnTo>
                  <a:pt x="170" y="399"/>
                </a:lnTo>
                <a:close/>
                <a:moveTo>
                  <a:pt x="170" y="401"/>
                </a:moveTo>
                <a:cubicBezTo>
                  <a:pt x="170" y="402"/>
                  <a:pt x="170" y="402"/>
                  <a:pt x="171" y="402"/>
                </a:cubicBezTo>
                <a:cubicBezTo>
                  <a:pt x="171" y="402"/>
                  <a:pt x="171" y="402"/>
                  <a:pt x="171" y="402"/>
                </a:cubicBezTo>
                <a:cubicBezTo>
                  <a:pt x="172" y="403"/>
                  <a:pt x="172" y="403"/>
                  <a:pt x="172" y="404"/>
                </a:cubicBezTo>
                <a:cubicBezTo>
                  <a:pt x="171" y="404"/>
                  <a:pt x="171" y="404"/>
                  <a:pt x="170" y="404"/>
                </a:cubicBezTo>
                <a:cubicBezTo>
                  <a:pt x="169" y="403"/>
                  <a:pt x="169" y="402"/>
                  <a:pt x="170" y="401"/>
                </a:cubicBezTo>
                <a:close/>
                <a:moveTo>
                  <a:pt x="168" y="387"/>
                </a:moveTo>
                <a:cubicBezTo>
                  <a:pt x="168" y="387"/>
                  <a:pt x="168" y="387"/>
                  <a:pt x="168" y="387"/>
                </a:cubicBezTo>
                <a:cubicBezTo>
                  <a:pt x="168" y="387"/>
                  <a:pt x="168" y="387"/>
                  <a:pt x="168" y="387"/>
                </a:cubicBezTo>
                <a:cubicBezTo>
                  <a:pt x="168" y="387"/>
                  <a:pt x="168" y="387"/>
                  <a:pt x="168" y="386"/>
                </a:cubicBezTo>
                <a:cubicBezTo>
                  <a:pt x="168" y="387"/>
                  <a:pt x="168" y="387"/>
                  <a:pt x="169" y="387"/>
                </a:cubicBezTo>
                <a:cubicBezTo>
                  <a:pt x="168" y="387"/>
                  <a:pt x="169" y="387"/>
                  <a:pt x="168" y="387"/>
                </a:cubicBezTo>
                <a:close/>
                <a:moveTo>
                  <a:pt x="167" y="384"/>
                </a:moveTo>
                <a:cubicBezTo>
                  <a:pt x="168" y="385"/>
                  <a:pt x="168" y="385"/>
                  <a:pt x="169" y="385"/>
                </a:cubicBezTo>
                <a:cubicBezTo>
                  <a:pt x="169" y="385"/>
                  <a:pt x="169" y="385"/>
                  <a:pt x="169" y="385"/>
                </a:cubicBezTo>
                <a:cubicBezTo>
                  <a:pt x="168" y="386"/>
                  <a:pt x="169" y="386"/>
                  <a:pt x="168" y="385"/>
                </a:cubicBezTo>
                <a:cubicBezTo>
                  <a:pt x="168" y="386"/>
                  <a:pt x="168" y="386"/>
                  <a:pt x="168" y="386"/>
                </a:cubicBezTo>
                <a:cubicBezTo>
                  <a:pt x="168" y="386"/>
                  <a:pt x="168" y="386"/>
                  <a:pt x="168" y="386"/>
                </a:cubicBezTo>
                <a:cubicBezTo>
                  <a:pt x="168" y="387"/>
                  <a:pt x="168" y="387"/>
                  <a:pt x="168" y="387"/>
                </a:cubicBezTo>
                <a:cubicBezTo>
                  <a:pt x="167" y="387"/>
                  <a:pt x="167" y="387"/>
                  <a:pt x="167" y="387"/>
                </a:cubicBezTo>
                <a:cubicBezTo>
                  <a:pt x="167" y="386"/>
                  <a:pt x="167" y="386"/>
                  <a:pt x="167" y="384"/>
                </a:cubicBezTo>
                <a:close/>
                <a:moveTo>
                  <a:pt x="167" y="404"/>
                </a:moveTo>
                <a:cubicBezTo>
                  <a:pt x="167" y="404"/>
                  <a:pt x="167" y="404"/>
                  <a:pt x="167" y="404"/>
                </a:cubicBezTo>
                <a:cubicBezTo>
                  <a:pt x="167" y="404"/>
                  <a:pt x="167" y="404"/>
                  <a:pt x="167" y="404"/>
                </a:cubicBezTo>
                <a:cubicBezTo>
                  <a:pt x="168" y="405"/>
                  <a:pt x="167" y="405"/>
                  <a:pt x="167" y="406"/>
                </a:cubicBezTo>
                <a:cubicBezTo>
                  <a:pt x="166" y="406"/>
                  <a:pt x="166" y="406"/>
                  <a:pt x="166" y="406"/>
                </a:cubicBezTo>
                <a:cubicBezTo>
                  <a:pt x="166" y="405"/>
                  <a:pt x="166" y="405"/>
                  <a:pt x="167" y="404"/>
                </a:cubicBezTo>
                <a:close/>
                <a:moveTo>
                  <a:pt x="166" y="397"/>
                </a:moveTo>
                <a:cubicBezTo>
                  <a:pt x="166" y="397"/>
                  <a:pt x="166" y="397"/>
                  <a:pt x="166" y="397"/>
                </a:cubicBezTo>
                <a:cubicBezTo>
                  <a:pt x="167" y="397"/>
                  <a:pt x="167" y="397"/>
                  <a:pt x="167" y="397"/>
                </a:cubicBezTo>
                <a:cubicBezTo>
                  <a:pt x="167" y="397"/>
                  <a:pt x="167" y="397"/>
                  <a:pt x="167" y="397"/>
                </a:cubicBezTo>
                <a:lnTo>
                  <a:pt x="166" y="397"/>
                </a:lnTo>
                <a:close/>
                <a:moveTo>
                  <a:pt x="166" y="386"/>
                </a:moveTo>
                <a:cubicBezTo>
                  <a:pt x="166" y="386"/>
                  <a:pt x="166" y="386"/>
                  <a:pt x="167" y="386"/>
                </a:cubicBezTo>
                <a:cubicBezTo>
                  <a:pt x="167" y="386"/>
                  <a:pt x="167" y="386"/>
                  <a:pt x="167" y="386"/>
                </a:cubicBezTo>
                <a:cubicBezTo>
                  <a:pt x="167" y="386"/>
                  <a:pt x="167" y="386"/>
                  <a:pt x="167" y="386"/>
                </a:cubicBezTo>
                <a:cubicBezTo>
                  <a:pt x="167" y="386"/>
                  <a:pt x="167" y="386"/>
                  <a:pt x="167" y="386"/>
                </a:cubicBezTo>
                <a:cubicBezTo>
                  <a:pt x="166" y="386"/>
                  <a:pt x="166" y="387"/>
                  <a:pt x="166" y="387"/>
                </a:cubicBezTo>
                <a:cubicBezTo>
                  <a:pt x="166" y="387"/>
                  <a:pt x="166" y="387"/>
                  <a:pt x="166" y="387"/>
                </a:cubicBezTo>
                <a:cubicBezTo>
                  <a:pt x="166" y="387"/>
                  <a:pt x="166" y="387"/>
                  <a:pt x="166" y="387"/>
                </a:cubicBezTo>
                <a:cubicBezTo>
                  <a:pt x="165" y="387"/>
                  <a:pt x="165" y="386"/>
                  <a:pt x="166" y="386"/>
                </a:cubicBezTo>
                <a:close/>
                <a:moveTo>
                  <a:pt x="165" y="387"/>
                </a:moveTo>
                <a:cubicBezTo>
                  <a:pt x="165" y="387"/>
                  <a:pt x="165" y="387"/>
                  <a:pt x="165" y="387"/>
                </a:cubicBezTo>
                <a:cubicBezTo>
                  <a:pt x="165" y="387"/>
                  <a:pt x="165" y="387"/>
                  <a:pt x="165" y="387"/>
                </a:cubicBezTo>
                <a:cubicBezTo>
                  <a:pt x="164" y="387"/>
                  <a:pt x="165" y="387"/>
                  <a:pt x="165" y="387"/>
                </a:cubicBezTo>
                <a:close/>
                <a:moveTo>
                  <a:pt x="164" y="403"/>
                </a:moveTo>
                <a:cubicBezTo>
                  <a:pt x="165" y="403"/>
                  <a:pt x="165" y="403"/>
                  <a:pt x="165" y="403"/>
                </a:cubicBezTo>
                <a:cubicBezTo>
                  <a:pt x="165" y="403"/>
                  <a:pt x="165" y="403"/>
                  <a:pt x="165" y="403"/>
                </a:cubicBezTo>
                <a:cubicBezTo>
                  <a:pt x="165" y="404"/>
                  <a:pt x="165" y="404"/>
                  <a:pt x="164" y="404"/>
                </a:cubicBezTo>
                <a:cubicBezTo>
                  <a:pt x="164" y="404"/>
                  <a:pt x="164" y="404"/>
                  <a:pt x="164" y="405"/>
                </a:cubicBezTo>
                <a:cubicBezTo>
                  <a:pt x="164" y="405"/>
                  <a:pt x="164" y="405"/>
                  <a:pt x="164" y="405"/>
                </a:cubicBezTo>
                <a:cubicBezTo>
                  <a:pt x="164" y="405"/>
                  <a:pt x="164" y="405"/>
                  <a:pt x="164" y="405"/>
                </a:cubicBezTo>
                <a:cubicBezTo>
                  <a:pt x="164" y="404"/>
                  <a:pt x="164" y="404"/>
                  <a:pt x="163" y="404"/>
                </a:cubicBezTo>
                <a:cubicBezTo>
                  <a:pt x="164" y="404"/>
                  <a:pt x="164" y="404"/>
                  <a:pt x="164" y="403"/>
                </a:cubicBezTo>
                <a:close/>
                <a:moveTo>
                  <a:pt x="162" y="403"/>
                </a:moveTo>
                <a:cubicBezTo>
                  <a:pt x="163" y="403"/>
                  <a:pt x="163" y="403"/>
                  <a:pt x="163" y="403"/>
                </a:cubicBezTo>
                <a:cubicBezTo>
                  <a:pt x="163" y="404"/>
                  <a:pt x="163" y="404"/>
                  <a:pt x="163" y="404"/>
                </a:cubicBezTo>
                <a:cubicBezTo>
                  <a:pt x="162" y="404"/>
                  <a:pt x="162" y="404"/>
                  <a:pt x="162" y="404"/>
                </a:cubicBezTo>
                <a:lnTo>
                  <a:pt x="162" y="403"/>
                </a:lnTo>
                <a:close/>
                <a:moveTo>
                  <a:pt x="162" y="406"/>
                </a:moveTo>
                <a:cubicBezTo>
                  <a:pt x="162" y="406"/>
                  <a:pt x="162" y="406"/>
                  <a:pt x="162" y="406"/>
                </a:cubicBezTo>
                <a:cubicBezTo>
                  <a:pt x="162" y="407"/>
                  <a:pt x="162" y="407"/>
                  <a:pt x="162" y="407"/>
                </a:cubicBezTo>
                <a:cubicBezTo>
                  <a:pt x="162" y="407"/>
                  <a:pt x="162" y="407"/>
                  <a:pt x="162" y="407"/>
                </a:cubicBezTo>
                <a:cubicBezTo>
                  <a:pt x="162" y="407"/>
                  <a:pt x="162" y="407"/>
                  <a:pt x="162" y="407"/>
                </a:cubicBezTo>
                <a:cubicBezTo>
                  <a:pt x="162" y="407"/>
                  <a:pt x="162" y="407"/>
                  <a:pt x="162" y="406"/>
                </a:cubicBezTo>
                <a:cubicBezTo>
                  <a:pt x="162" y="406"/>
                  <a:pt x="162" y="406"/>
                  <a:pt x="162" y="406"/>
                </a:cubicBezTo>
                <a:close/>
                <a:moveTo>
                  <a:pt x="149" y="413"/>
                </a:moveTo>
                <a:cubicBezTo>
                  <a:pt x="149" y="413"/>
                  <a:pt x="149" y="413"/>
                  <a:pt x="149" y="413"/>
                </a:cubicBezTo>
                <a:cubicBezTo>
                  <a:pt x="149" y="413"/>
                  <a:pt x="149" y="413"/>
                  <a:pt x="149" y="413"/>
                </a:cubicBezTo>
                <a:close/>
                <a:moveTo>
                  <a:pt x="149" y="415"/>
                </a:moveTo>
                <a:cubicBezTo>
                  <a:pt x="149" y="415"/>
                  <a:pt x="149" y="415"/>
                  <a:pt x="149" y="415"/>
                </a:cubicBezTo>
                <a:cubicBezTo>
                  <a:pt x="149" y="415"/>
                  <a:pt x="149" y="415"/>
                  <a:pt x="149" y="415"/>
                </a:cubicBezTo>
                <a:cubicBezTo>
                  <a:pt x="149" y="415"/>
                  <a:pt x="149" y="415"/>
                  <a:pt x="149" y="415"/>
                </a:cubicBezTo>
                <a:close/>
                <a:moveTo>
                  <a:pt x="152" y="413"/>
                </a:moveTo>
                <a:cubicBezTo>
                  <a:pt x="152" y="413"/>
                  <a:pt x="152" y="413"/>
                  <a:pt x="152" y="413"/>
                </a:cubicBezTo>
                <a:cubicBezTo>
                  <a:pt x="152" y="414"/>
                  <a:pt x="152" y="414"/>
                  <a:pt x="153" y="414"/>
                </a:cubicBezTo>
                <a:cubicBezTo>
                  <a:pt x="153" y="415"/>
                  <a:pt x="153" y="415"/>
                  <a:pt x="153" y="415"/>
                </a:cubicBezTo>
                <a:cubicBezTo>
                  <a:pt x="152" y="415"/>
                  <a:pt x="152" y="415"/>
                  <a:pt x="152" y="415"/>
                </a:cubicBezTo>
                <a:cubicBezTo>
                  <a:pt x="152" y="414"/>
                  <a:pt x="152" y="414"/>
                  <a:pt x="152" y="414"/>
                </a:cubicBezTo>
                <a:cubicBezTo>
                  <a:pt x="151" y="413"/>
                  <a:pt x="152" y="412"/>
                  <a:pt x="152" y="411"/>
                </a:cubicBezTo>
                <a:cubicBezTo>
                  <a:pt x="153" y="411"/>
                  <a:pt x="153" y="411"/>
                  <a:pt x="153" y="411"/>
                </a:cubicBezTo>
                <a:cubicBezTo>
                  <a:pt x="153" y="412"/>
                  <a:pt x="153" y="413"/>
                  <a:pt x="153" y="413"/>
                </a:cubicBezTo>
                <a:cubicBezTo>
                  <a:pt x="153" y="413"/>
                  <a:pt x="153" y="413"/>
                  <a:pt x="152" y="413"/>
                </a:cubicBezTo>
                <a:close/>
                <a:moveTo>
                  <a:pt x="156" y="412"/>
                </a:moveTo>
                <a:cubicBezTo>
                  <a:pt x="156" y="413"/>
                  <a:pt x="156" y="413"/>
                  <a:pt x="156" y="413"/>
                </a:cubicBezTo>
                <a:cubicBezTo>
                  <a:pt x="156" y="413"/>
                  <a:pt x="156" y="413"/>
                  <a:pt x="156" y="412"/>
                </a:cubicBezTo>
                <a:close/>
                <a:moveTo>
                  <a:pt x="160" y="405"/>
                </a:moveTo>
                <a:cubicBezTo>
                  <a:pt x="160" y="405"/>
                  <a:pt x="160" y="405"/>
                  <a:pt x="160" y="406"/>
                </a:cubicBezTo>
                <a:cubicBezTo>
                  <a:pt x="160" y="405"/>
                  <a:pt x="160" y="405"/>
                  <a:pt x="160" y="406"/>
                </a:cubicBezTo>
                <a:lnTo>
                  <a:pt x="160" y="405"/>
                </a:lnTo>
                <a:close/>
                <a:moveTo>
                  <a:pt x="160" y="406"/>
                </a:moveTo>
                <a:cubicBezTo>
                  <a:pt x="160" y="406"/>
                  <a:pt x="160" y="406"/>
                  <a:pt x="160" y="406"/>
                </a:cubicBezTo>
                <a:cubicBezTo>
                  <a:pt x="160" y="406"/>
                  <a:pt x="160" y="406"/>
                  <a:pt x="160" y="406"/>
                </a:cubicBezTo>
                <a:cubicBezTo>
                  <a:pt x="160" y="406"/>
                  <a:pt x="160" y="406"/>
                  <a:pt x="160" y="406"/>
                </a:cubicBezTo>
                <a:close/>
                <a:moveTo>
                  <a:pt x="155" y="409"/>
                </a:moveTo>
                <a:cubicBezTo>
                  <a:pt x="156" y="409"/>
                  <a:pt x="156" y="409"/>
                  <a:pt x="157" y="408"/>
                </a:cubicBezTo>
                <a:cubicBezTo>
                  <a:pt x="157" y="408"/>
                  <a:pt x="157" y="408"/>
                  <a:pt x="157" y="408"/>
                </a:cubicBezTo>
                <a:cubicBezTo>
                  <a:pt x="158" y="408"/>
                  <a:pt x="158" y="408"/>
                  <a:pt x="159" y="407"/>
                </a:cubicBezTo>
                <a:cubicBezTo>
                  <a:pt x="159" y="407"/>
                  <a:pt x="160" y="407"/>
                  <a:pt x="160" y="407"/>
                </a:cubicBezTo>
                <a:cubicBezTo>
                  <a:pt x="160" y="407"/>
                  <a:pt x="160" y="407"/>
                  <a:pt x="160" y="407"/>
                </a:cubicBezTo>
                <a:cubicBezTo>
                  <a:pt x="160" y="408"/>
                  <a:pt x="160" y="408"/>
                  <a:pt x="160" y="408"/>
                </a:cubicBezTo>
                <a:cubicBezTo>
                  <a:pt x="160" y="408"/>
                  <a:pt x="160" y="409"/>
                  <a:pt x="160" y="409"/>
                </a:cubicBezTo>
                <a:cubicBezTo>
                  <a:pt x="160" y="410"/>
                  <a:pt x="160" y="410"/>
                  <a:pt x="160" y="410"/>
                </a:cubicBezTo>
                <a:cubicBezTo>
                  <a:pt x="160" y="410"/>
                  <a:pt x="160" y="410"/>
                  <a:pt x="160" y="410"/>
                </a:cubicBezTo>
                <a:cubicBezTo>
                  <a:pt x="159" y="410"/>
                  <a:pt x="160" y="410"/>
                  <a:pt x="159" y="409"/>
                </a:cubicBezTo>
                <a:cubicBezTo>
                  <a:pt x="159" y="409"/>
                  <a:pt x="159" y="409"/>
                  <a:pt x="159" y="409"/>
                </a:cubicBezTo>
                <a:cubicBezTo>
                  <a:pt x="159" y="410"/>
                  <a:pt x="159" y="410"/>
                  <a:pt x="159" y="410"/>
                </a:cubicBezTo>
                <a:cubicBezTo>
                  <a:pt x="158" y="411"/>
                  <a:pt x="158" y="410"/>
                  <a:pt x="158" y="411"/>
                </a:cubicBezTo>
                <a:cubicBezTo>
                  <a:pt x="157" y="411"/>
                  <a:pt x="157" y="411"/>
                  <a:pt x="157" y="411"/>
                </a:cubicBezTo>
                <a:cubicBezTo>
                  <a:pt x="157" y="411"/>
                  <a:pt x="157" y="411"/>
                  <a:pt x="157" y="411"/>
                </a:cubicBezTo>
                <a:cubicBezTo>
                  <a:pt x="157" y="410"/>
                  <a:pt x="158" y="410"/>
                  <a:pt x="158" y="410"/>
                </a:cubicBezTo>
                <a:cubicBezTo>
                  <a:pt x="158" y="409"/>
                  <a:pt x="158" y="409"/>
                  <a:pt x="158" y="409"/>
                </a:cubicBezTo>
                <a:cubicBezTo>
                  <a:pt x="158" y="409"/>
                  <a:pt x="158" y="409"/>
                  <a:pt x="158" y="409"/>
                </a:cubicBezTo>
                <a:cubicBezTo>
                  <a:pt x="157" y="410"/>
                  <a:pt x="155" y="411"/>
                  <a:pt x="155" y="412"/>
                </a:cubicBezTo>
                <a:cubicBezTo>
                  <a:pt x="155" y="412"/>
                  <a:pt x="155" y="412"/>
                  <a:pt x="155" y="413"/>
                </a:cubicBezTo>
                <a:cubicBezTo>
                  <a:pt x="154" y="412"/>
                  <a:pt x="154" y="412"/>
                  <a:pt x="154" y="412"/>
                </a:cubicBezTo>
                <a:cubicBezTo>
                  <a:pt x="154" y="411"/>
                  <a:pt x="153" y="411"/>
                  <a:pt x="154" y="410"/>
                </a:cubicBezTo>
                <a:cubicBezTo>
                  <a:pt x="154" y="410"/>
                  <a:pt x="154" y="410"/>
                  <a:pt x="154" y="410"/>
                </a:cubicBezTo>
                <a:cubicBezTo>
                  <a:pt x="155" y="409"/>
                  <a:pt x="155" y="410"/>
                  <a:pt x="155" y="409"/>
                </a:cubicBezTo>
                <a:cubicBezTo>
                  <a:pt x="155" y="409"/>
                  <a:pt x="155" y="409"/>
                  <a:pt x="155" y="409"/>
                </a:cubicBezTo>
                <a:close/>
                <a:moveTo>
                  <a:pt x="155" y="390"/>
                </a:moveTo>
                <a:cubicBezTo>
                  <a:pt x="155" y="390"/>
                  <a:pt x="155" y="390"/>
                  <a:pt x="155" y="390"/>
                </a:cubicBezTo>
                <a:cubicBezTo>
                  <a:pt x="155" y="390"/>
                  <a:pt x="155" y="390"/>
                  <a:pt x="155" y="390"/>
                </a:cubicBezTo>
                <a:cubicBezTo>
                  <a:pt x="155" y="390"/>
                  <a:pt x="155" y="390"/>
                  <a:pt x="155" y="390"/>
                </a:cubicBezTo>
                <a:close/>
                <a:moveTo>
                  <a:pt x="154" y="388"/>
                </a:moveTo>
                <a:cubicBezTo>
                  <a:pt x="155" y="388"/>
                  <a:pt x="155" y="388"/>
                  <a:pt x="155" y="388"/>
                </a:cubicBezTo>
                <a:cubicBezTo>
                  <a:pt x="155" y="389"/>
                  <a:pt x="155" y="389"/>
                  <a:pt x="155" y="389"/>
                </a:cubicBezTo>
                <a:cubicBezTo>
                  <a:pt x="154" y="389"/>
                  <a:pt x="154" y="389"/>
                  <a:pt x="154" y="389"/>
                </a:cubicBezTo>
                <a:lnTo>
                  <a:pt x="154" y="388"/>
                </a:lnTo>
                <a:close/>
                <a:moveTo>
                  <a:pt x="150" y="395"/>
                </a:moveTo>
                <a:cubicBezTo>
                  <a:pt x="150" y="395"/>
                  <a:pt x="150" y="394"/>
                  <a:pt x="150" y="394"/>
                </a:cubicBezTo>
                <a:cubicBezTo>
                  <a:pt x="150" y="393"/>
                  <a:pt x="150" y="393"/>
                  <a:pt x="151" y="393"/>
                </a:cubicBezTo>
                <a:cubicBezTo>
                  <a:pt x="150" y="393"/>
                  <a:pt x="150" y="393"/>
                  <a:pt x="150" y="393"/>
                </a:cubicBezTo>
                <a:cubicBezTo>
                  <a:pt x="150" y="392"/>
                  <a:pt x="151" y="392"/>
                  <a:pt x="151" y="392"/>
                </a:cubicBezTo>
                <a:cubicBezTo>
                  <a:pt x="151" y="392"/>
                  <a:pt x="151" y="392"/>
                  <a:pt x="151" y="392"/>
                </a:cubicBezTo>
                <a:cubicBezTo>
                  <a:pt x="151" y="391"/>
                  <a:pt x="151" y="391"/>
                  <a:pt x="151" y="391"/>
                </a:cubicBezTo>
                <a:cubicBezTo>
                  <a:pt x="151" y="391"/>
                  <a:pt x="151" y="391"/>
                  <a:pt x="151" y="391"/>
                </a:cubicBezTo>
                <a:cubicBezTo>
                  <a:pt x="151" y="391"/>
                  <a:pt x="151" y="391"/>
                  <a:pt x="152" y="391"/>
                </a:cubicBezTo>
                <a:cubicBezTo>
                  <a:pt x="152" y="391"/>
                  <a:pt x="152" y="392"/>
                  <a:pt x="153" y="393"/>
                </a:cubicBezTo>
                <a:cubicBezTo>
                  <a:pt x="153" y="393"/>
                  <a:pt x="152" y="393"/>
                  <a:pt x="153" y="393"/>
                </a:cubicBezTo>
                <a:cubicBezTo>
                  <a:pt x="153" y="393"/>
                  <a:pt x="153" y="393"/>
                  <a:pt x="153" y="393"/>
                </a:cubicBezTo>
                <a:cubicBezTo>
                  <a:pt x="153" y="392"/>
                  <a:pt x="153" y="391"/>
                  <a:pt x="152" y="390"/>
                </a:cubicBezTo>
                <a:cubicBezTo>
                  <a:pt x="152" y="390"/>
                  <a:pt x="152" y="390"/>
                  <a:pt x="152" y="390"/>
                </a:cubicBezTo>
                <a:cubicBezTo>
                  <a:pt x="153" y="390"/>
                  <a:pt x="153" y="390"/>
                  <a:pt x="154" y="390"/>
                </a:cubicBezTo>
                <a:cubicBezTo>
                  <a:pt x="154" y="390"/>
                  <a:pt x="154" y="391"/>
                  <a:pt x="154" y="391"/>
                </a:cubicBezTo>
                <a:cubicBezTo>
                  <a:pt x="154" y="391"/>
                  <a:pt x="154" y="391"/>
                  <a:pt x="154" y="391"/>
                </a:cubicBezTo>
                <a:cubicBezTo>
                  <a:pt x="154" y="391"/>
                  <a:pt x="154" y="391"/>
                  <a:pt x="154" y="391"/>
                </a:cubicBezTo>
                <a:cubicBezTo>
                  <a:pt x="154" y="391"/>
                  <a:pt x="154" y="390"/>
                  <a:pt x="154" y="390"/>
                </a:cubicBezTo>
                <a:cubicBezTo>
                  <a:pt x="155" y="390"/>
                  <a:pt x="155" y="390"/>
                  <a:pt x="155" y="390"/>
                </a:cubicBezTo>
                <a:cubicBezTo>
                  <a:pt x="155" y="391"/>
                  <a:pt x="155" y="391"/>
                  <a:pt x="155" y="392"/>
                </a:cubicBezTo>
                <a:cubicBezTo>
                  <a:pt x="154" y="391"/>
                  <a:pt x="154" y="392"/>
                  <a:pt x="154" y="391"/>
                </a:cubicBezTo>
                <a:cubicBezTo>
                  <a:pt x="153" y="392"/>
                  <a:pt x="153" y="394"/>
                  <a:pt x="153" y="395"/>
                </a:cubicBezTo>
                <a:cubicBezTo>
                  <a:pt x="153" y="395"/>
                  <a:pt x="153" y="395"/>
                  <a:pt x="154" y="395"/>
                </a:cubicBezTo>
                <a:cubicBezTo>
                  <a:pt x="153" y="395"/>
                  <a:pt x="153" y="396"/>
                  <a:pt x="153" y="397"/>
                </a:cubicBezTo>
                <a:cubicBezTo>
                  <a:pt x="153" y="397"/>
                  <a:pt x="153" y="397"/>
                  <a:pt x="153" y="397"/>
                </a:cubicBezTo>
                <a:cubicBezTo>
                  <a:pt x="153" y="397"/>
                  <a:pt x="152" y="397"/>
                  <a:pt x="152" y="397"/>
                </a:cubicBezTo>
                <a:cubicBezTo>
                  <a:pt x="152" y="397"/>
                  <a:pt x="152" y="398"/>
                  <a:pt x="152" y="398"/>
                </a:cubicBezTo>
                <a:cubicBezTo>
                  <a:pt x="151" y="398"/>
                  <a:pt x="151" y="398"/>
                  <a:pt x="150" y="399"/>
                </a:cubicBezTo>
                <a:cubicBezTo>
                  <a:pt x="150" y="399"/>
                  <a:pt x="150" y="399"/>
                  <a:pt x="150" y="399"/>
                </a:cubicBezTo>
                <a:cubicBezTo>
                  <a:pt x="150" y="398"/>
                  <a:pt x="150" y="398"/>
                  <a:pt x="151" y="398"/>
                </a:cubicBezTo>
                <a:cubicBezTo>
                  <a:pt x="151" y="397"/>
                  <a:pt x="151" y="397"/>
                  <a:pt x="151" y="397"/>
                </a:cubicBezTo>
                <a:cubicBezTo>
                  <a:pt x="150" y="397"/>
                  <a:pt x="150" y="398"/>
                  <a:pt x="150" y="398"/>
                </a:cubicBezTo>
                <a:cubicBezTo>
                  <a:pt x="149" y="398"/>
                  <a:pt x="149" y="398"/>
                  <a:pt x="149" y="398"/>
                </a:cubicBezTo>
                <a:cubicBezTo>
                  <a:pt x="149" y="398"/>
                  <a:pt x="149" y="398"/>
                  <a:pt x="149" y="398"/>
                </a:cubicBezTo>
                <a:cubicBezTo>
                  <a:pt x="149" y="398"/>
                  <a:pt x="149" y="398"/>
                  <a:pt x="149" y="397"/>
                </a:cubicBezTo>
                <a:cubicBezTo>
                  <a:pt x="148" y="397"/>
                  <a:pt x="148" y="397"/>
                  <a:pt x="148" y="397"/>
                </a:cubicBezTo>
                <a:cubicBezTo>
                  <a:pt x="149" y="396"/>
                  <a:pt x="150" y="396"/>
                  <a:pt x="150" y="395"/>
                </a:cubicBezTo>
                <a:close/>
                <a:moveTo>
                  <a:pt x="148" y="418"/>
                </a:moveTo>
                <a:cubicBezTo>
                  <a:pt x="148" y="418"/>
                  <a:pt x="148" y="418"/>
                  <a:pt x="148" y="418"/>
                </a:cubicBezTo>
                <a:cubicBezTo>
                  <a:pt x="148" y="418"/>
                  <a:pt x="148" y="418"/>
                  <a:pt x="148" y="418"/>
                </a:cubicBezTo>
                <a:cubicBezTo>
                  <a:pt x="148" y="418"/>
                  <a:pt x="148" y="418"/>
                  <a:pt x="148" y="419"/>
                </a:cubicBezTo>
                <a:cubicBezTo>
                  <a:pt x="148" y="419"/>
                  <a:pt x="148" y="419"/>
                  <a:pt x="148" y="419"/>
                </a:cubicBezTo>
                <a:cubicBezTo>
                  <a:pt x="148" y="419"/>
                  <a:pt x="148" y="419"/>
                  <a:pt x="148" y="419"/>
                </a:cubicBezTo>
                <a:lnTo>
                  <a:pt x="148" y="418"/>
                </a:lnTo>
                <a:close/>
                <a:moveTo>
                  <a:pt x="143" y="426"/>
                </a:moveTo>
                <a:cubicBezTo>
                  <a:pt x="142" y="426"/>
                  <a:pt x="142" y="426"/>
                  <a:pt x="142" y="426"/>
                </a:cubicBezTo>
                <a:cubicBezTo>
                  <a:pt x="142" y="426"/>
                  <a:pt x="142" y="426"/>
                  <a:pt x="142" y="426"/>
                </a:cubicBezTo>
                <a:cubicBezTo>
                  <a:pt x="143" y="426"/>
                  <a:pt x="143" y="426"/>
                  <a:pt x="143" y="426"/>
                </a:cubicBezTo>
                <a:close/>
                <a:moveTo>
                  <a:pt x="145" y="422"/>
                </a:moveTo>
                <a:cubicBezTo>
                  <a:pt x="144" y="422"/>
                  <a:pt x="144" y="422"/>
                  <a:pt x="144" y="422"/>
                </a:cubicBezTo>
                <a:cubicBezTo>
                  <a:pt x="144" y="421"/>
                  <a:pt x="144" y="421"/>
                  <a:pt x="144" y="421"/>
                </a:cubicBezTo>
                <a:cubicBezTo>
                  <a:pt x="144" y="421"/>
                  <a:pt x="144" y="421"/>
                  <a:pt x="144" y="422"/>
                </a:cubicBezTo>
                <a:cubicBezTo>
                  <a:pt x="144" y="422"/>
                  <a:pt x="144" y="422"/>
                  <a:pt x="144" y="422"/>
                </a:cubicBezTo>
                <a:cubicBezTo>
                  <a:pt x="144" y="422"/>
                  <a:pt x="144" y="422"/>
                  <a:pt x="144" y="422"/>
                </a:cubicBezTo>
                <a:cubicBezTo>
                  <a:pt x="145" y="421"/>
                  <a:pt x="145" y="421"/>
                  <a:pt x="145" y="421"/>
                </a:cubicBezTo>
                <a:cubicBezTo>
                  <a:pt x="145" y="421"/>
                  <a:pt x="145" y="421"/>
                  <a:pt x="145" y="421"/>
                </a:cubicBezTo>
                <a:cubicBezTo>
                  <a:pt x="145" y="421"/>
                  <a:pt x="145" y="421"/>
                  <a:pt x="145" y="421"/>
                </a:cubicBezTo>
                <a:cubicBezTo>
                  <a:pt x="145" y="421"/>
                  <a:pt x="145" y="422"/>
                  <a:pt x="145" y="422"/>
                </a:cubicBezTo>
                <a:close/>
                <a:moveTo>
                  <a:pt x="148" y="420"/>
                </a:moveTo>
                <a:cubicBezTo>
                  <a:pt x="148" y="421"/>
                  <a:pt x="148" y="421"/>
                  <a:pt x="148" y="421"/>
                </a:cubicBezTo>
                <a:cubicBezTo>
                  <a:pt x="147" y="421"/>
                  <a:pt x="147" y="421"/>
                  <a:pt x="147" y="421"/>
                </a:cubicBezTo>
                <a:cubicBezTo>
                  <a:pt x="147" y="420"/>
                  <a:pt x="147" y="420"/>
                  <a:pt x="147" y="420"/>
                </a:cubicBezTo>
                <a:lnTo>
                  <a:pt x="148" y="420"/>
                </a:lnTo>
                <a:close/>
                <a:moveTo>
                  <a:pt x="146" y="401"/>
                </a:moveTo>
                <a:cubicBezTo>
                  <a:pt x="146" y="401"/>
                  <a:pt x="146" y="401"/>
                  <a:pt x="146" y="401"/>
                </a:cubicBezTo>
                <a:cubicBezTo>
                  <a:pt x="146" y="401"/>
                  <a:pt x="146" y="401"/>
                  <a:pt x="146" y="402"/>
                </a:cubicBezTo>
                <a:cubicBezTo>
                  <a:pt x="146" y="402"/>
                  <a:pt x="146" y="402"/>
                  <a:pt x="146" y="402"/>
                </a:cubicBezTo>
                <a:cubicBezTo>
                  <a:pt x="146" y="402"/>
                  <a:pt x="146" y="402"/>
                  <a:pt x="146" y="402"/>
                </a:cubicBezTo>
                <a:cubicBezTo>
                  <a:pt x="146" y="401"/>
                  <a:pt x="146" y="401"/>
                  <a:pt x="146" y="401"/>
                </a:cubicBezTo>
                <a:close/>
                <a:moveTo>
                  <a:pt x="143" y="420"/>
                </a:moveTo>
                <a:cubicBezTo>
                  <a:pt x="143" y="420"/>
                  <a:pt x="143" y="420"/>
                  <a:pt x="143" y="419"/>
                </a:cubicBezTo>
                <a:cubicBezTo>
                  <a:pt x="143" y="419"/>
                  <a:pt x="144" y="419"/>
                  <a:pt x="144" y="418"/>
                </a:cubicBezTo>
                <a:cubicBezTo>
                  <a:pt x="144" y="418"/>
                  <a:pt x="144" y="418"/>
                  <a:pt x="144" y="418"/>
                </a:cubicBezTo>
                <a:cubicBezTo>
                  <a:pt x="144" y="417"/>
                  <a:pt x="146" y="417"/>
                  <a:pt x="146" y="416"/>
                </a:cubicBezTo>
                <a:cubicBezTo>
                  <a:pt x="147" y="416"/>
                  <a:pt x="147" y="416"/>
                  <a:pt x="147" y="416"/>
                </a:cubicBezTo>
                <a:cubicBezTo>
                  <a:pt x="147" y="416"/>
                  <a:pt x="147" y="416"/>
                  <a:pt x="147" y="416"/>
                </a:cubicBezTo>
                <a:cubicBezTo>
                  <a:pt x="147" y="417"/>
                  <a:pt x="147" y="418"/>
                  <a:pt x="147" y="418"/>
                </a:cubicBezTo>
                <a:cubicBezTo>
                  <a:pt x="146" y="418"/>
                  <a:pt x="146" y="418"/>
                  <a:pt x="146" y="418"/>
                </a:cubicBezTo>
                <a:cubicBezTo>
                  <a:pt x="146" y="418"/>
                  <a:pt x="146" y="419"/>
                  <a:pt x="146" y="419"/>
                </a:cubicBezTo>
                <a:cubicBezTo>
                  <a:pt x="145" y="420"/>
                  <a:pt x="145" y="420"/>
                  <a:pt x="145" y="420"/>
                </a:cubicBezTo>
                <a:cubicBezTo>
                  <a:pt x="145" y="420"/>
                  <a:pt x="144" y="420"/>
                  <a:pt x="144" y="421"/>
                </a:cubicBezTo>
                <a:cubicBezTo>
                  <a:pt x="144" y="421"/>
                  <a:pt x="144" y="420"/>
                  <a:pt x="144" y="420"/>
                </a:cubicBezTo>
                <a:cubicBezTo>
                  <a:pt x="143" y="421"/>
                  <a:pt x="143" y="422"/>
                  <a:pt x="142" y="422"/>
                </a:cubicBezTo>
                <a:cubicBezTo>
                  <a:pt x="142" y="423"/>
                  <a:pt x="142" y="423"/>
                  <a:pt x="142" y="423"/>
                </a:cubicBezTo>
                <a:cubicBezTo>
                  <a:pt x="142" y="422"/>
                  <a:pt x="142" y="422"/>
                  <a:pt x="142" y="422"/>
                </a:cubicBezTo>
                <a:cubicBezTo>
                  <a:pt x="141" y="421"/>
                  <a:pt x="142" y="421"/>
                  <a:pt x="143" y="420"/>
                </a:cubicBezTo>
                <a:close/>
                <a:moveTo>
                  <a:pt x="141" y="422"/>
                </a:moveTo>
                <a:cubicBezTo>
                  <a:pt x="141" y="422"/>
                  <a:pt x="141" y="422"/>
                  <a:pt x="141" y="422"/>
                </a:cubicBezTo>
                <a:cubicBezTo>
                  <a:pt x="141" y="422"/>
                  <a:pt x="141" y="422"/>
                  <a:pt x="141" y="422"/>
                </a:cubicBezTo>
                <a:cubicBezTo>
                  <a:pt x="141" y="423"/>
                  <a:pt x="141" y="423"/>
                  <a:pt x="140" y="423"/>
                </a:cubicBezTo>
                <a:cubicBezTo>
                  <a:pt x="140" y="423"/>
                  <a:pt x="140" y="423"/>
                  <a:pt x="141" y="424"/>
                </a:cubicBezTo>
                <a:cubicBezTo>
                  <a:pt x="141" y="424"/>
                  <a:pt x="141" y="424"/>
                  <a:pt x="141" y="424"/>
                </a:cubicBezTo>
                <a:cubicBezTo>
                  <a:pt x="140" y="424"/>
                  <a:pt x="140" y="424"/>
                  <a:pt x="140" y="424"/>
                </a:cubicBezTo>
                <a:cubicBezTo>
                  <a:pt x="140" y="423"/>
                  <a:pt x="140" y="422"/>
                  <a:pt x="141" y="422"/>
                </a:cubicBezTo>
                <a:close/>
                <a:moveTo>
                  <a:pt x="140" y="427"/>
                </a:moveTo>
                <a:cubicBezTo>
                  <a:pt x="140" y="427"/>
                  <a:pt x="140" y="427"/>
                  <a:pt x="140" y="427"/>
                </a:cubicBezTo>
                <a:cubicBezTo>
                  <a:pt x="140" y="427"/>
                  <a:pt x="140" y="427"/>
                  <a:pt x="140" y="427"/>
                </a:cubicBezTo>
                <a:cubicBezTo>
                  <a:pt x="140" y="427"/>
                  <a:pt x="140" y="427"/>
                  <a:pt x="140" y="427"/>
                </a:cubicBezTo>
                <a:close/>
                <a:moveTo>
                  <a:pt x="140" y="402"/>
                </a:moveTo>
                <a:cubicBezTo>
                  <a:pt x="140" y="403"/>
                  <a:pt x="140" y="403"/>
                  <a:pt x="140" y="403"/>
                </a:cubicBezTo>
                <a:cubicBezTo>
                  <a:pt x="139" y="403"/>
                  <a:pt x="139" y="403"/>
                  <a:pt x="139" y="402"/>
                </a:cubicBezTo>
                <a:lnTo>
                  <a:pt x="140" y="402"/>
                </a:lnTo>
                <a:close/>
                <a:moveTo>
                  <a:pt x="137" y="406"/>
                </a:moveTo>
                <a:cubicBezTo>
                  <a:pt x="137" y="406"/>
                  <a:pt x="137" y="407"/>
                  <a:pt x="137" y="407"/>
                </a:cubicBezTo>
                <a:cubicBezTo>
                  <a:pt x="137" y="407"/>
                  <a:pt x="137" y="406"/>
                  <a:pt x="137" y="406"/>
                </a:cubicBezTo>
                <a:cubicBezTo>
                  <a:pt x="137" y="406"/>
                  <a:pt x="137" y="406"/>
                  <a:pt x="137" y="406"/>
                </a:cubicBezTo>
                <a:close/>
                <a:moveTo>
                  <a:pt x="138" y="424"/>
                </a:moveTo>
                <a:cubicBezTo>
                  <a:pt x="138" y="424"/>
                  <a:pt x="138" y="425"/>
                  <a:pt x="138" y="425"/>
                </a:cubicBezTo>
                <a:cubicBezTo>
                  <a:pt x="138" y="425"/>
                  <a:pt x="138" y="425"/>
                  <a:pt x="139" y="426"/>
                </a:cubicBezTo>
                <a:cubicBezTo>
                  <a:pt x="139" y="426"/>
                  <a:pt x="139" y="426"/>
                  <a:pt x="139" y="426"/>
                </a:cubicBezTo>
                <a:cubicBezTo>
                  <a:pt x="138" y="426"/>
                  <a:pt x="138" y="426"/>
                  <a:pt x="138" y="426"/>
                </a:cubicBezTo>
                <a:cubicBezTo>
                  <a:pt x="137" y="426"/>
                  <a:pt x="137" y="427"/>
                  <a:pt x="136" y="427"/>
                </a:cubicBezTo>
                <a:cubicBezTo>
                  <a:pt x="136" y="427"/>
                  <a:pt x="136" y="427"/>
                  <a:pt x="135" y="427"/>
                </a:cubicBezTo>
                <a:cubicBezTo>
                  <a:pt x="136" y="425"/>
                  <a:pt x="137" y="425"/>
                  <a:pt x="138" y="424"/>
                </a:cubicBezTo>
                <a:close/>
                <a:moveTo>
                  <a:pt x="136" y="430"/>
                </a:moveTo>
                <a:cubicBezTo>
                  <a:pt x="135" y="430"/>
                  <a:pt x="136" y="430"/>
                  <a:pt x="135" y="430"/>
                </a:cubicBezTo>
                <a:cubicBezTo>
                  <a:pt x="136" y="430"/>
                  <a:pt x="136" y="430"/>
                  <a:pt x="136" y="430"/>
                </a:cubicBezTo>
                <a:close/>
                <a:moveTo>
                  <a:pt x="135" y="429"/>
                </a:moveTo>
                <a:cubicBezTo>
                  <a:pt x="135" y="429"/>
                  <a:pt x="135" y="429"/>
                  <a:pt x="135" y="429"/>
                </a:cubicBezTo>
                <a:cubicBezTo>
                  <a:pt x="135" y="429"/>
                  <a:pt x="135" y="429"/>
                  <a:pt x="135" y="430"/>
                </a:cubicBezTo>
                <a:cubicBezTo>
                  <a:pt x="134" y="430"/>
                  <a:pt x="134" y="430"/>
                  <a:pt x="134" y="430"/>
                </a:cubicBezTo>
                <a:cubicBezTo>
                  <a:pt x="134" y="430"/>
                  <a:pt x="134" y="430"/>
                  <a:pt x="134" y="430"/>
                </a:cubicBezTo>
                <a:cubicBezTo>
                  <a:pt x="134" y="429"/>
                  <a:pt x="134" y="429"/>
                  <a:pt x="134" y="429"/>
                </a:cubicBezTo>
                <a:cubicBezTo>
                  <a:pt x="135" y="429"/>
                  <a:pt x="135" y="429"/>
                  <a:pt x="135" y="429"/>
                </a:cubicBezTo>
                <a:cubicBezTo>
                  <a:pt x="135" y="429"/>
                  <a:pt x="135" y="429"/>
                  <a:pt x="135" y="429"/>
                </a:cubicBezTo>
                <a:cubicBezTo>
                  <a:pt x="135" y="429"/>
                  <a:pt x="135" y="429"/>
                  <a:pt x="135" y="429"/>
                </a:cubicBezTo>
                <a:close/>
                <a:moveTo>
                  <a:pt x="134" y="425"/>
                </a:moveTo>
                <a:cubicBezTo>
                  <a:pt x="134" y="424"/>
                  <a:pt x="134" y="425"/>
                  <a:pt x="134" y="424"/>
                </a:cubicBezTo>
                <a:cubicBezTo>
                  <a:pt x="134" y="425"/>
                  <a:pt x="134" y="424"/>
                  <a:pt x="134" y="425"/>
                </a:cubicBezTo>
                <a:close/>
                <a:moveTo>
                  <a:pt x="134" y="425"/>
                </a:moveTo>
                <a:cubicBezTo>
                  <a:pt x="134" y="425"/>
                  <a:pt x="134" y="425"/>
                  <a:pt x="134" y="425"/>
                </a:cubicBezTo>
                <a:cubicBezTo>
                  <a:pt x="135" y="425"/>
                  <a:pt x="135" y="425"/>
                  <a:pt x="135" y="425"/>
                </a:cubicBezTo>
                <a:cubicBezTo>
                  <a:pt x="135" y="426"/>
                  <a:pt x="135" y="426"/>
                  <a:pt x="135" y="426"/>
                </a:cubicBezTo>
                <a:cubicBezTo>
                  <a:pt x="134" y="426"/>
                  <a:pt x="134" y="426"/>
                  <a:pt x="134" y="426"/>
                </a:cubicBezTo>
                <a:cubicBezTo>
                  <a:pt x="134" y="426"/>
                  <a:pt x="134" y="425"/>
                  <a:pt x="134" y="425"/>
                </a:cubicBezTo>
                <a:close/>
                <a:moveTo>
                  <a:pt x="133" y="428"/>
                </a:moveTo>
                <a:cubicBezTo>
                  <a:pt x="134" y="429"/>
                  <a:pt x="134" y="429"/>
                  <a:pt x="134" y="430"/>
                </a:cubicBezTo>
                <a:cubicBezTo>
                  <a:pt x="134" y="430"/>
                  <a:pt x="134" y="430"/>
                  <a:pt x="134" y="430"/>
                </a:cubicBezTo>
                <a:cubicBezTo>
                  <a:pt x="134" y="430"/>
                  <a:pt x="134" y="430"/>
                  <a:pt x="134" y="430"/>
                </a:cubicBezTo>
                <a:cubicBezTo>
                  <a:pt x="133" y="430"/>
                  <a:pt x="133" y="430"/>
                  <a:pt x="133" y="430"/>
                </a:cubicBezTo>
                <a:cubicBezTo>
                  <a:pt x="133" y="429"/>
                  <a:pt x="133" y="429"/>
                  <a:pt x="133" y="429"/>
                </a:cubicBezTo>
                <a:cubicBezTo>
                  <a:pt x="133" y="429"/>
                  <a:pt x="133" y="429"/>
                  <a:pt x="133" y="428"/>
                </a:cubicBezTo>
                <a:close/>
                <a:moveTo>
                  <a:pt x="132" y="406"/>
                </a:moveTo>
                <a:cubicBezTo>
                  <a:pt x="132" y="406"/>
                  <a:pt x="132" y="406"/>
                  <a:pt x="132" y="406"/>
                </a:cubicBezTo>
                <a:cubicBezTo>
                  <a:pt x="132" y="406"/>
                  <a:pt x="132" y="406"/>
                  <a:pt x="131" y="406"/>
                </a:cubicBezTo>
                <a:cubicBezTo>
                  <a:pt x="131" y="406"/>
                  <a:pt x="131" y="406"/>
                  <a:pt x="131" y="406"/>
                </a:cubicBezTo>
                <a:cubicBezTo>
                  <a:pt x="132" y="405"/>
                  <a:pt x="132" y="405"/>
                  <a:pt x="132" y="405"/>
                </a:cubicBezTo>
                <a:cubicBezTo>
                  <a:pt x="132" y="405"/>
                  <a:pt x="132" y="405"/>
                  <a:pt x="132" y="405"/>
                </a:cubicBezTo>
                <a:cubicBezTo>
                  <a:pt x="132" y="405"/>
                  <a:pt x="132" y="405"/>
                  <a:pt x="132" y="406"/>
                </a:cubicBezTo>
                <a:close/>
                <a:moveTo>
                  <a:pt x="133" y="429"/>
                </a:moveTo>
                <a:cubicBezTo>
                  <a:pt x="133" y="429"/>
                  <a:pt x="133" y="429"/>
                  <a:pt x="133" y="429"/>
                </a:cubicBezTo>
                <a:cubicBezTo>
                  <a:pt x="133" y="429"/>
                  <a:pt x="133" y="429"/>
                  <a:pt x="133" y="429"/>
                </a:cubicBezTo>
                <a:cubicBezTo>
                  <a:pt x="133" y="429"/>
                  <a:pt x="133" y="429"/>
                  <a:pt x="133" y="429"/>
                </a:cubicBezTo>
                <a:close/>
                <a:moveTo>
                  <a:pt x="132" y="431"/>
                </a:moveTo>
                <a:cubicBezTo>
                  <a:pt x="132" y="431"/>
                  <a:pt x="132" y="431"/>
                  <a:pt x="132" y="431"/>
                </a:cubicBezTo>
                <a:close/>
                <a:moveTo>
                  <a:pt x="128" y="434"/>
                </a:moveTo>
                <a:cubicBezTo>
                  <a:pt x="128" y="434"/>
                  <a:pt x="128" y="434"/>
                  <a:pt x="128" y="434"/>
                </a:cubicBezTo>
                <a:cubicBezTo>
                  <a:pt x="128" y="434"/>
                  <a:pt x="128" y="434"/>
                  <a:pt x="128" y="434"/>
                </a:cubicBezTo>
                <a:close/>
                <a:moveTo>
                  <a:pt x="129" y="430"/>
                </a:moveTo>
                <a:cubicBezTo>
                  <a:pt x="129" y="430"/>
                  <a:pt x="129" y="430"/>
                  <a:pt x="129" y="430"/>
                </a:cubicBezTo>
                <a:cubicBezTo>
                  <a:pt x="129" y="430"/>
                  <a:pt x="129" y="430"/>
                  <a:pt x="129" y="430"/>
                </a:cubicBezTo>
                <a:close/>
                <a:moveTo>
                  <a:pt x="130" y="433"/>
                </a:moveTo>
                <a:cubicBezTo>
                  <a:pt x="129" y="433"/>
                  <a:pt x="130" y="433"/>
                  <a:pt x="129" y="433"/>
                </a:cubicBezTo>
                <a:cubicBezTo>
                  <a:pt x="129" y="433"/>
                  <a:pt x="129" y="432"/>
                  <a:pt x="129" y="432"/>
                </a:cubicBezTo>
                <a:cubicBezTo>
                  <a:pt x="129" y="432"/>
                  <a:pt x="129" y="432"/>
                  <a:pt x="130" y="433"/>
                </a:cubicBezTo>
                <a:close/>
                <a:moveTo>
                  <a:pt x="132" y="431"/>
                </a:moveTo>
                <a:cubicBezTo>
                  <a:pt x="132" y="431"/>
                  <a:pt x="132" y="431"/>
                  <a:pt x="132" y="431"/>
                </a:cubicBezTo>
                <a:cubicBezTo>
                  <a:pt x="132" y="431"/>
                  <a:pt x="132" y="432"/>
                  <a:pt x="131" y="432"/>
                </a:cubicBezTo>
                <a:cubicBezTo>
                  <a:pt x="131" y="432"/>
                  <a:pt x="131" y="432"/>
                  <a:pt x="131" y="432"/>
                </a:cubicBezTo>
                <a:cubicBezTo>
                  <a:pt x="131" y="432"/>
                  <a:pt x="131" y="432"/>
                  <a:pt x="131" y="432"/>
                </a:cubicBezTo>
                <a:cubicBezTo>
                  <a:pt x="131" y="432"/>
                  <a:pt x="131" y="432"/>
                  <a:pt x="131" y="432"/>
                </a:cubicBezTo>
                <a:cubicBezTo>
                  <a:pt x="131" y="432"/>
                  <a:pt x="131" y="431"/>
                  <a:pt x="131" y="431"/>
                </a:cubicBezTo>
                <a:cubicBezTo>
                  <a:pt x="131" y="431"/>
                  <a:pt x="131" y="431"/>
                  <a:pt x="132" y="431"/>
                </a:cubicBezTo>
                <a:close/>
                <a:moveTo>
                  <a:pt x="131" y="428"/>
                </a:moveTo>
                <a:cubicBezTo>
                  <a:pt x="131" y="428"/>
                  <a:pt x="131" y="428"/>
                  <a:pt x="131" y="429"/>
                </a:cubicBezTo>
                <a:cubicBezTo>
                  <a:pt x="131" y="429"/>
                  <a:pt x="131" y="429"/>
                  <a:pt x="131" y="429"/>
                </a:cubicBezTo>
                <a:cubicBezTo>
                  <a:pt x="131" y="429"/>
                  <a:pt x="131" y="429"/>
                  <a:pt x="131" y="429"/>
                </a:cubicBezTo>
                <a:lnTo>
                  <a:pt x="131" y="428"/>
                </a:lnTo>
                <a:close/>
                <a:moveTo>
                  <a:pt x="130" y="434"/>
                </a:moveTo>
                <a:cubicBezTo>
                  <a:pt x="130" y="434"/>
                  <a:pt x="130" y="434"/>
                  <a:pt x="130" y="434"/>
                </a:cubicBezTo>
                <a:cubicBezTo>
                  <a:pt x="130" y="434"/>
                  <a:pt x="130" y="434"/>
                  <a:pt x="130" y="434"/>
                </a:cubicBezTo>
                <a:cubicBezTo>
                  <a:pt x="130" y="434"/>
                  <a:pt x="130" y="433"/>
                  <a:pt x="130" y="433"/>
                </a:cubicBezTo>
                <a:cubicBezTo>
                  <a:pt x="130" y="433"/>
                  <a:pt x="130" y="433"/>
                  <a:pt x="131" y="433"/>
                </a:cubicBezTo>
                <a:cubicBezTo>
                  <a:pt x="131" y="433"/>
                  <a:pt x="131" y="433"/>
                  <a:pt x="130" y="434"/>
                </a:cubicBezTo>
                <a:close/>
                <a:moveTo>
                  <a:pt x="130" y="426"/>
                </a:moveTo>
                <a:cubicBezTo>
                  <a:pt x="130" y="426"/>
                  <a:pt x="130" y="426"/>
                  <a:pt x="130" y="426"/>
                </a:cubicBezTo>
                <a:cubicBezTo>
                  <a:pt x="130" y="426"/>
                  <a:pt x="130" y="426"/>
                  <a:pt x="130" y="426"/>
                </a:cubicBezTo>
                <a:close/>
                <a:moveTo>
                  <a:pt x="130" y="431"/>
                </a:moveTo>
                <a:cubicBezTo>
                  <a:pt x="130" y="431"/>
                  <a:pt x="130" y="431"/>
                  <a:pt x="130" y="431"/>
                </a:cubicBezTo>
                <a:cubicBezTo>
                  <a:pt x="130" y="431"/>
                  <a:pt x="130" y="431"/>
                  <a:pt x="130" y="432"/>
                </a:cubicBezTo>
                <a:cubicBezTo>
                  <a:pt x="130" y="432"/>
                  <a:pt x="130" y="432"/>
                  <a:pt x="130" y="432"/>
                </a:cubicBezTo>
                <a:lnTo>
                  <a:pt x="130" y="431"/>
                </a:lnTo>
                <a:close/>
                <a:moveTo>
                  <a:pt x="129" y="412"/>
                </a:moveTo>
                <a:cubicBezTo>
                  <a:pt x="129" y="412"/>
                  <a:pt x="129" y="412"/>
                  <a:pt x="129" y="412"/>
                </a:cubicBezTo>
                <a:cubicBezTo>
                  <a:pt x="129" y="412"/>
                  <a:pt x="129" y="412"/>
                  <a:pt x="129" y="412"/>
                </a:cubicBezTo>
                <a:cubicBezTo>
                  <a:pt x="129" y="412"/>
                  <a:pt x="129" y="412"/>
                  <a:pt x="129" y="412"/>
                </a:cubicBezTo>
                <a:close/>
                <a:moveTo>
                  <a:pt x="129" y="425"/>
                </a:moveTo>
                <a:cubicBezTo>
                  <a:pt x="129" y="425"/>
                  <a:pt x="129" y="425"/>
                  <a:pt x="129" y="426"/>
                </a:cubicBezTo>
                <a:cubicBezTo>
                  <a:pt x="129" y="426"/>
                  <a:pt x="129" y="427"/>
                  <a:pt x="128" y="427"/>
                </a:cubicBezTo>
                <a:cubicBezTo>
                  <a:pt x="128" y="427"/>
                  <a:pt x="128" y="427"/>
                  <a:pt x="128" y="427"/>
                </a:cubicBezTo>
                <a:cubicBezTo>
                  <a:pt x="128" y="427"/>
                  <a:pt x="128" y="427"/>
                  <a:pt x="128" y="427"/>
                </a:cubicBezTo>
                <a:cubicBezTo>
                  <a:pt x="128" y="427"/>
                  <a:pt x="128" y="427"/>
                  <a:pt x="128" y="427"/>
                </a:cubicBezTo>
                <a:cubicBezTo>
                  <a:pt x="128" y="427"/>
                  <a:pt x="128" y="427"/>
                  <a:pt x="128" y="427"/>
                </a:cubicBezTo>
                <a:cubicBezTo>
                  <a:pt x="128" y="427"/>
                  <a:pt x="128" y="427"/>
                  <a:pt x="128" y="427"/>
                </a:cubicBezTo>
                <a:cubicBezTo>
                  <a:pt x="129" y="426"/>
                  <a:pt x="129" y="426"/>
                  <a:pt x="129" y="425"/>
                </a:cubicBezTo>
                <a:close/>
                <a:moveTo>
                  <a:pt x="128" y="412"/>
                </a:moveTo>
                <a:cubicBezTo>
                  <a:pt x="128" y="412"/>
                  <a:pt x="128" y="412"/>
                  <a:pt x="128" y="412"/>
                </a:cubicBezTo>
                <a:cubicBezTo>
                  <a:pt x="128" y="412"/>
                  <a:pt x="128" y="412"/>
                  <a:pt x="128" y="412"/>
                </a:cubicBezTo>
                <a:cubicBezTo>
                  <a:pt x="127" y="412"/>
                  <a:pt x="127" y="412"/>
                  <a:pt x="128" y="412"/>
                </a:cubicBezTo>
                <a:close/>
                <a:moveTo>
                  <a:pt x="126" y="411"/>
                </a:moveTo>
                <a:cubicBezTo>
                  <a:pt x="126" y="411"/>
                  <a:pt x="126" y="411"/>
                  <a:pt x="126" y="411"/>
                </a:cubicBezTo>
                <a:cubicBezTo>
                  <a:pt x="126" y="411"/>
                  <a:pt x="126" y="411"/>
                  <a:pt x="127" y="411"/>
                </a:cubicBezTo>
                <a:cubicBezTo>
                  <a:pt x="127" y="411"/>
                  <a:pt x="127" y="412"/>
                  <a:pt x="127" y="412"/>
                </a:cubicBezTo>
                <a:cubicBezTo>
                  <a:pt x="126" y="412"/>
                  <a:pt x="126" y="412"/>
                  <a:pt x="126" y="412"/>
                </a:cubicBezTo>
                <a:lnTo>
                  <a:pt x="126" y="411"/>
                </a:lnTo>
                <a:close/>
                <a:moveTo>
                  <a:pt x="124" y="411"/>
                </a:moveTo>
                <a:cubicBezTo>
                  <a:pt x="125" y="411"/>
                  <a:pt x="125" y="411"/>
                  <a:pt x="125" y="411"/>
                </a:cubicBezTo>
                <a:cubicBezTo>
                  <a:pt x="125" y="412"/>
                  <a:pt x="124" y="412"/>
                  <a:pt x="124" y="412"/>
                </a:cubicBezTo>
                <a:cubicBezTo>
                  <a:pt x="124" y="412"/>
                  <a:pt x="124" y="412"/>
                  <a:pt x="124" y="412"/>
                </a:cubicBezTo>
                <a:cubicBezTo>
                  <a:pt x="124" y="412"/>
                  <a:pt x="124" y="412"/>
                  <a:pt x="124" y="412"/>
                </a:cubicBezTo>
                <a:cubicBezTo>
                  <a:pt x="123" y="412"/>
                  <a:pt x="123" y="412"/>
                  <a:pt x="123" y="412"/>
                </a:cubicBezTo>
                <a:cubicBezTo>
                  <a:pt x="124" y="412"/>
                  <a:pt x="124" y="411"/>
                  <a:pt x="124" y="411"/>
                </a:cubicBezTo>
                <a:close/>
                <a:moveTo>
                  <a:pt x="123" y="414"/>
                </a:moveTo>
                <a:cubicBezTo>
                  <a:pt x="123" y="414"/>
                  <a:pt x="123" y="414"/>
                  <a:pt x="123" y="414"/>
                </a:cubicBezTo>
                <a:cubicBezTo>
                  <a:pt x="123" y="414"/>
                  <a:pt x="123" y="414"/>
                  <a:pt x="123" y="414"/>
                </a:cubicBezTo>
                <a:cubicBezTo>
                  <a:pt x="123" y="414"/>
                  <a:pt x="123" y="414"/>
                  <a:pt x="123" y="414"/>
                </a:cubicBezTo>
                <a:close/>
                <a:moveTo>
                  <a:pt x="123" y="431"/>
                </a:moveTo>
                <a:cubicBezTo>
                  <a:pt x="124" y="431"/>
                  <a:pt x="124" y="431"/>
                  <a:pt x="124" y="431"/>
                </a:cubicBezTo>
                <a:cubicBezTo>
                  <a:pt x="124" y="432"/>
                  <a:pt x="124" y="432"/>
                  <a:pt x="124" y="432"/>
                </a:cubicBezTo>
                <a:cubicBezTo>
                  <a:pt x="123" y="433"/>
                  <a:pt x="123" y="433"/>
                  <a:pt x="123" y="433"/>
                </a:cubicBezTo>
                <a:cubicBezTo>
                  <a:pt x="122" y="433"/>
                  <a:pt x="122" y="433"/>
                  <a:pt x="122" y="433"/>
                </a:cubicBezTo>
                <a:cubicBezTo>
                  <a:pt x="122" y="433"/>
                  <a:pt x="122" y="433"/>
                  <a:pt x="122" y="433"/>
                </a:cubicBezTo>
                <a:cubicBezTo>
                  <a:pt x="122" y="432"/>
                  <a:pt x="123" y="432"/>
                  <a:pt x="123" y="431"/>
                </a:cubicBezTo>
                <a:close/>
                <a:moveTo>
                  <a:pt x="120" y="415"/>
                </a:moveTo>
                <a:cubicBezTo>
                  <a:pt x="121" y="415"/>
                  <a:pt x="121" y="415"/>
                  <a:pt x="121" y="415"/>
                </a:cubicBezTo>
                <a:cubicBezTo>
                  <a:pt x="121" y="415"/>
                  <a:pt x="121" y="415"/>
                  <a:pt x="121" y="415"/>
                </a:cubicBezTo>
                <a:cubicBezTo>
                  <a:pt x="120" y="415"/>
                  <a:pt x="120" y="415"/>
                  <a:pt x="120" y="415"/>
                </a:cubicBezTo>
                <a:cubicBezTo>
                  <a:pt x="120" y="415"/>
                  <a:pt x="120" y="415"/>
                  <a:pt x="120" y="415"/>
                </a:cubicBezTo>
                <a:cubicBezTo>
                  <a:pt x="120" y="415"/>
                  <a:pt x="120" y="415"/>
                  <a:pt x="120" y="415"/>
                </a:cubicBezTo>
                <a:close/>
                <a:moveTo>
                  <a:pt x="118" y="417"/>
                </a:moveTo>
                <a:cubicBezTo>
                  <a:pt x="119" y="417"/>
                  <a:pt x="119" y="417"/>
                  <a:pt x="119" y="417"/>
                </a:cubicBezTo>
                <a:cubicBezTo>
                  <a:pt x="119" y="417"/>
                  <a:pt x="119" y="417"/>
                  <a:pt x="119" y="417"/>
                </a:cubicBezTo>
                <a:cubicBezTo>
                  <a:pt x="119" y="417"/>
                  <a:pt x="119" y="417"/>
                  <a:pt x="119" y="417"/>
                </a:cubicBezTo>
                <a:cubicBezTo>
                  <a:pt x="119" y="417"/>
                  <a:pt x="119" y="417"/>
                  <a:pt x="118" y="417"/>
                </a:cubicBezTo>
                <a:cubicBezTo>
                  <a:pt x="118" y="417"/>
                  <a:pt x="118" y="417"/>
                  <a:pt x="118" y="417"/>
                </a:cubicBezTo>
                <a:close/>
                <a:moveTo>
                  <a:pt x="116" y="419"/>
                </a:moveTo>
                <a:cubicBezTo>
                  <a:pt x="116" y="419"/>
                  <a:pt x="116" y="419"/>
                  <a:pt x="116" y="419"/>
                </a:cubicBezTo>
                <a:cubicBezTo>
                  <a:pt x="116" y="420"/>
                  <a:pt x="116" y="420"/>
                  <a:pt x="116" y="420"/>
                </a:cubicBezTo>
                <a:cubicBezTo>
                  <a:pt x="115" y="420"/>
                  <a:pt x="115" y="420"/>
                  <a:pt x="115" y="420"/>
                </a:cubicBezTo>
                <a:lnTo>
                  <a:pt x="116" y="419"/>
                </a:lnTo>
                <a:close/>
                <a:moveTo>
                  <a:pt x="110" y="425"/>
                </a:moveTo>
                <a:cubicBezTo>
                  <a:pt x="110" y="425"/>
                  <a:pt x="110" y="425"/>
                  <a:pt x="110" y="425"/>
                </a:cubicBezTo>
                <a:cubicBezTo>
                  <a:pt x="110" y="425"/>
                  <a:pt x="110" y="425"/>
                  <a:pt x="110" y="425"/>
                </a:cubicBezTo>
                <a:cubicBezTo>
                  <a:pt x="110" y="425"/>
                  <a:pt x="110" y="425"/>
                  <a:pt x="110" y="425"/>
                </a:cubicBezTo>
                <a:cubicBezTo>
                  <a:pt x="111" y="425"/>
                  <a:pt x="111" y="424"/>
                  <a:pt x="112" y="423"/>
                </a:cubicBezTo>
                <a:cubicBezTo>
                  <a:pt x="112" y="423"/>
                  <a:pt x="113" y="424"/>
                  <a:pt x="113" y="424"/>
                </a:cubicBezTo>
                <a:cubicBezTo>
                  <a:pt x="113" y="424"/>
                  <a:pt x="113" y="424"/>
                  <a:pt x="112" y="424"/>
                </a:cubicBezTo>
                <a:cubicBezTo>
                  <a:pt x="112" y="425"/>
                  <a:pt x="112" y="425"/>
                  <a:pt x="113" y="425"/>
                </a:cubicBezTo>
                <a:cubicBezTo>
                  <a:pt x="112" y="425"/>
                  <a:pt x="112" y="425"/>
                  <a:pt x="112" y="425"/>
                </a:cubicBezTo>
                <a:cubicBezTo>
                  <a:pt x="112" y="425"/>
                  <a:pt x="112" y="425"/>
                  <a:pt x="112" y="425"/>
                </a:cubicBezTo>
                <a:cubicBezTo>
                  <a:pt x="111" y="425"/>
                  <a:pt x="111" y="425"/>
                  <a:pt x="111" y="425"/>
                </a:cubicBezTo>
                <a:cubicBezTo>
                  <a:pt x="111" y="426"/>
                  <a:pt x="111" y="426"/>
                  <a:pt x="111" y="426"/>
                </a:cubicBezTo>
                <a:cubicBezTo>
                  <a:pt x="111" y="427"/>
                  <a:pt x="111" y="427"/>
                  <a:pt x="111" y="427"/>
                </a:cubicBezTo>
                <a:cubicBezTo>
                  <a:pt x="111" y="427"/>
                  <a:pt x="111" y="427"/>
                  <a:pt x="111" y="427"/>
                </a:cubicBezTo>
                <a:cubicBezTo>
                  <a:pt x="111" y="426"/>
                  <a:pt x="111" y="426"/>
                  <a:pt x="111" y="426"/>
                </a:cubicBezTo>
                <a:cubicBezTo>
                  <a:pt x="110" y="426"/>
                  <a:pt x="110" y="426"/>
                  <a:pt x="110" y="425"/>
                </a:cubicBezTo>
                <a:close/>
                <a:moveTo>
                  <a:pt x="109" y="427"/>
                </a:moveTo>
                <a:cubicBezTo>
                  <a:pt x="109" y="428"/>
                  <a:pt x="109" y="428"/>
                  <a:pt x="109" y="428"/>
                </a:cubicBezTo>
                <a:cubicBezTo>
                  <a:pt x="109" y="427"/>
                  <a:pt x="109" y="428"/>
                  <a:pt x="109" y="427"/>
                </a:cubicBezTo>
                <a:close/>
                <a:moveTo>
                  <a:pt x="104" y="452"/>
                </a:moveTo>
                <a:cubicBezTo>
                  <a:pt x="104" y="453"/>
                  <a:pt x="104" y="453"/>
                  <a:pt x="104" y="453"/>
                </a:cubicBezTo>
                <a:cubicBezTo>
                  <a:pt x="103" y="453"/>
                  <a:pt x="103" y="453"/>
                  <a:pt x="103" y="453"/>
                </a:cubicBezTo>
                <a:cubicBezTo>
                  <a:pt x="103" y="452"/>
                  <a:pt x="103" y="452"/>
                  <a:pt x="103" y="452"/>
                </a:cubicBezTo>
                <a:cubicBezTo>
                  <a:pt x="103" y="452"/>
                  <a:pt x="103" y="452"/>
                  <a:pt x="103" y="452"/>
                </a:cubicBezTo>
                <a:cubicBezTo>
                  <a:pt x="103" y="452"/>
                  <a:pt x="103" y="452"/>
                  <a:pt x="103" y="452"/>
                </a:cubicBezTo>
                <a:cubicBezTo>
                  <a:pt x="104" y="452"/>
                  <a:pt x="103" y="452"/>
                  <a:pt x="104" y="452"/>
                </a:cubicBezTo>
                <a:cubicBezTo>
                  <a:pt x="104" y="452"/>
                  <a:pt x="104" y="452"/>
                  <a:pt x="104" y="452"/>
                </a:cubicBezTo>
                <a:cubicBezTo>
                  <a:pt x="104" y="452"/>
                  <a:pt x="104" y="452"/>
                  <a:pt x="104" y="452"/>
                </a:cubicBezTo>
                <a:close/>
                <a:moveTo>
                  <a:pt x="104" y="431"/>
                </a:moveTo>
                <a:cubicBezTo>
                  <a:pt x="104" y="431"/>
                  <a:pt x="104" y="431"/>
                  <a:pt x="104" y="431"/>
                </a:cubicBezTo>
                <a:cubicBezTo>
                  <a:pt x="104" y="431"/>
                  <a:pt x="104" y="431"/>
                  <a:pt x="104" y="431"/>
                </a:cubicBezTo>
                <a:cubicBezTo>
                  <a:pt x="104" y="431"/>
                  <a:pt x="104" y="431"/>
                  <a:pt x="104" y="431"/>
                </a:cubicBezTo>
                <a:close/>
                <a:moveTo>
                  <a:pt x="104" y="449"/>
                </a:moveTo>
                <a:cubicBezTo>
                  <a:pt x="104" y="449"/>
                  <a:pt x="104" y="450"/>
                  <a:pt x="104" y="450"/>
                </a:cubicBezTo>
                <a:cubicBezTo>
                  <a:pt x="104" y="450"/>
                  <a:pt x="104" y="450"/>
                  <a:pt x="104" y="450"/>
                </a:cubicBezTo>
                <a:cubicBezTo>
                  <a:pt x="104" y="450"/>
                  <a:pt x="104" y="450"/>
                  <a:pt x="104" y="450"/>
                </a:cubicBezTo>
                <a:cubicBezTo>
                  <a:pt x="104" y="450"/>
                  <a:pt x="104" y="450"/>
                  <a:pt x="104" y="449"/>
                </a:cubicBezTo>
                <a:close/>
                <a:moveTo>
                  <a:pt x="103" y="434"/>
                </a:moveTo>
                <a:cubicBezTo>
                  <a:pt x="103" y="434"/>
                  <a:pt x="103" y="434"/>
                  <a:pt x="103" y="434"/>
                </a:cubicBezTo>
                <a:cubicBezTo>
                  <a:pt x="104" y="434"/>
                  <a:pt x="104" y="434"/>
                  <a:pt x="104" y="435"/>
                </a:cubicBezTo>
                <a:cubicBezTo>
                  <a:pt x="103" y="435"/>
                  <a:pt x="103" y="435"/>
                  <a:pt x="103" y="435"/>
                </a:cubicBezTo>
                <a:cubicBezTo>
                  <a:pt x="103" y="435"/>
                  <a:pt x="103" y="435"/>
                  <a:pt x="103" y="435"/>
                </a:cubicBezTo>
                <a:cubicBezTo>
                  <a:pt x="103" y="435"/>
                  <a:pt x="103" y="434"/>
                  <a:pt x="103" y="434"/>
                </a:cubicBezTo>
                <a:close/>
                <a:moveTo>
                  <a:pt x="102" y="440"/>
                </a:moveTo>
                <a:cubicBezTo>
                  <a:pt x="102" y="440"/>
                  <a:pt x="102" y="440"/>
                  <a:pt x="102" y="440"/>
                </a:cubicBezTo>
                <a:cubicBezTo>
                  <a:pt x="102" y="440"/>
                  <a:pt x="102" y="440"/>
                  <a:pt x="102" y="440"/>
                </a:cubicBezTo>
                <a:cubicBezTo>
                  <a:pt x="102" y="440"/>
                  <a:pt x="102" y="440"/>
                  <a:pt x="102" y="440"/>
                </a:cubicBezTo>
                <a:cubicBezTo>
                  <a:pt x="102" y="440"/>
                  <a:pt x="102" y="440"/>
                  <a:pt x="102" y="440"/>
                </a:cubicBezTo>
                <a:close/>
                <a:moveTo>
                  <a:pt x="101" y="455"/>
                </a:moveTo>
                <a:cubicBezTo>
                  <a:pt x="100" y="454"/>
                  <a:pt x="101" y="455"/>
                  <a:pt x="101" y="454"/>
                </a:cubicBezTo>
                <a:cubicBezTo>
                  <a:pt x="101" y="454"/>
                  <a:pt x="101" y="454"/>
                  <a:pt x="101" y="454"/>
                </a:cubicBezTo>
                <a:lnTo>
                  <a:pt x="101" y="455"/>
                </a:lnTo>
                <a:close/>
                <a:moveTo>
                  <a:pt x="101" y="450"/>
                </a:moveTo>
                <a:cubicBezTo>
                  <a:pt x="101" y="450"/>
                  <a:pt x="101" y="450"/>
                  <a:pt x="101" y="450"/>
                </a:cubicBezTo>
                <a:cubicBezTo>
                  <a:pt x="101" y="451"/>
                  <a:pt x="100" y="451"/>
                  <a:pt x="100" y="451"/>
                </a:cubicBezTo>
                <a:cubicBezTo>
                  <a:pt x="98" y="451"/>
                  <a:pt x="98" y="450"/>
                  <a:pt x="98" y="450"/>
                </a:cubicBezTo>
                <a:cubicBezTo>
                  <a:pt x="99" y="450"/>
                  <a:pt x="100" y="450"/>
                  <a:pt x="101" y="450"/>
                </a:cubicBezTo>
                <a:close/>
                <a:moveTo>
                  <a:pt x="98" y="448"/>
                </a:moveTo>
                <a:cubicBezTo>
                  <a:pt x="98" y="448"/>
                  <a:pt x="98" y="448"/>
                  <a:pt x="98" y="448"/>
                </a:cubicBezTo>
                <a:cubicBezTo>
                  <a:pt x="98" y="448"/>
                  <a:pt x="98" y="448"/>
                  <a:pt x="98" y="448"/>
                </a:cubicBezTo>
                <a:cubicBezTo>
                  <a:pt x="98" y="448"/>
                  <a:pt x="98" y="448"/>
                  <a:pt x="98" y="448"/>
                </a:cubicBezTo>
                <a:close/>
                <a:moveTo>
                  <a:pt x="97" y="451"/>
                </a:moveTo>
                <a:cubicBezTo>
                  <a:pt x="97" y="452"/>
                  <a:pt x="97" y="452"/>
                  <a:pt x="97" y="452"/>
                </a:cubicBezTo>
                <a:cubicBezTo>
                  <a:pt x="96" y="452"/>
                  <a:pt x="96" y="452"/>
                  <a:pt x="96" y="452"/>
                </a:cubicBezTo>
                <a:cubicBezTo>
                  <a:pt x="96" y="452"/>
                  <a:pt x="96" y="452"/>
                  <a:pt x="96" y="451"/>
                </a:cubicBezTo>
                <a:cubicBezTo>
                  <a:pt x="96" y="451"/>
                  <a:pt x="97" y="451"/>
                  <a:pt x="97" y="451"/>
                </a:cubicBezTo>
                <a:close/>
                <a:moveTo>
                  <a:pt x="92" y="456"/>
                </a:moveTo>
                <a:cubicBezTo>
                  <a:pt x="91" y="456"/>
                  <a:pt x="91" y="456"/>
                  <a:pt x="91" y="456"/>
                </a:cubicBezTo>
                <a:cubicBezTo>
                  <a:pt x="91" y="456"/>
                  <a:pt x="91" y="456"/>
                  <a:pt x="91" y="456"/>
                </a:cubicBezTo>
                <a:cubicBezTo>
                  <a:pt x="92" y="456"/>
                  <a:pt x="92" y="456"/>
                  <a:pt x="92" y="456"/>
                </a:cubicBezTo>
                <a:close/>
                <a:moveTo>
                  <a:pt x="92" y="446"/>
                </a:moveTo>
                <a:cubicBezTo>
                  <a:pt x="92" y="446"/>
                  <a:pt x="92" y="446"/>
                  <a:pt x="92" y="446"/>
                </a:cubicBezTo>
                <a:cubicBezTo>
                  <a:pt x="92" y="446"/>
                  <a:pt x="92" y="446"/>
                  <a:pt x="92" y="446"/>
                </a:cubicBezTo>
                <a:cubicBezTo>
                  <a:pt x="92" y="446"/>
                  <a:pt x="92" y="446"/>
                  <a:pt x="92" y="446"/>
                </a:cubicBezTo>
                <a:close/>
                <a:moveTo>
                  <a:pt x="90" y="451"/>
                </a:moveTo>
                <a:cubicBezTo>
                  <a:pt x="92" y="452"/>
                  <a:pt x="92" y="452"/>
                  <a:pt x="92" y="452"/>
                </a:cubicBezTo>
                <a:cubicBezTo>
                  <a:pt x="92" y="453"/>
                  <a:pt x="91" y="453"/>
                  <a:pt x="91" y="453"/>
                </a:cubicBezTo>
                <a:cubicBezTo>
                  <a:pt x="91" y="453"/>
                  <a:pt x="91" y="453"/>
                  <a:pt x="91" y="453"/>
                </a:cubicBezTo>
                <a:cubicBezTo>
                  <a:pt x="91" y="454"/>
                  <a:pt x="91" y="454"/>
                  <a:pt x="91" y="454"/>
                </a:cubicBezTo>
                <a:cubicBezTo>
                  <a:pt x="91" y="454"/>
                  <a:pt x="90" y="454"/>
                  <a:pt x="90" y="454"/>
                </a:cubicBezTo>
                <a:cubicBezTo>
                  <a:pt x="90" y="454"/>
                  <a:pt x="90" y="454"/>
                  <a:pt x="90" y="454"/>
                </a:cubicBezTo>
                <a:cubicBezTo>
                  <a:pt x="90" y="454"/>
                  <a:pt x="90" y="454"/>
                  <a:pt x="90" y="454"/>
                </a:cubicBezTo>
                <a:cubicBezTo>
                  <a:pt x="90" y="453"/>
                  <a:pt x="90" y="453"/>
                  <a:pt x="90" y="453"/>
                </a:cubicBezTo>
                <a:cubicBezTo>
                  <a:pt x="90" y="453"/>
                  <a:pt x="90" y="453"/>
                  <a:pt x="89" y="453"/>
                </a:cubicBezTo>
                <a:cubicBezTo>
                  <a:pt x="90" y="452"/>
                  <a:pt x="90" y="452"/>
                  <a:pt x="90" y="451"/>
                </a:cubicBezTo>
                <a:close/>
                <a:moveTo>
                  <a:pt x="89" y="463"/>
                </a:moveTo>
                <a:cubicBezTo>
                  <a:pt x="89" y="463"/>
                  <a:pt x="89" y="463"/>
                  <a:pt x="89" y="463"/>
                </a:cubicBezTo>
                <a:cubicBezTo>
                  <a:pt x="89" y="464"/>
                  <a:pt x="89" y="464"/>
                  <a:pt x="89" y="464"/>
                </a:cubicBezTo>
                <a:cubicBezTo>
                  <a:pt x="89" y="464"/>
                  <a:pt x="89" y="464"/>
                  <a:pt x="89" y="464"/>
                </a:cubicBezTo>
                <a:cubicBezTo>
                  <a:pt x="89" y="464"/>
                  <a:pt x="89" y="464"/>
                  <a:pt x="89" y="464"/>
                </a:cubicBezTo>
                <a:cubicBezTo>
                  <a:pt x="89" y="464"/>
                  <a:pt x="89" y="464"/>
                  <a:pt x="89" y="464"/>
                </a:cubicBezTo>
                <a:cubicBezTo>
                  <a:pt x="88" y="464"/>
                  <a:pt x="89" y="464"/>
                  <a:pt x="89" y="463"/>
                </a:cubicBezTo>
                <a:close/>
                <a:moveTo>
                  <a:pt x="89" y="456"/>
                </a:moveTo>
                <a:cubicBezTo>
                  <a:pt x="88" y="457"/>
                  <a:pt x="89" y="457"/>
                  <a:pt x="88" y="457"/>
                </a:cubicBezTo>
                <a:cubicBezTo>
                  <a:pt x="88" y="457"/>
                  <a:pt x="88" y="457"/>
                  <a:pt x="88" y="457"/>
                </a:cubicBezTo>
                <a:cubicBezTo>
                  <a:pt x="88" y="457"/>
                  <a:pt x="88" y="457"/>
                  <a:pt x="88" y="456"/>
                </a:cubicBezTo>
                <a:lnTo>
                  <a:pt x="89" y="456"/>
                </a:lnTo>
                <a:close/>
                <a:moveTo>
                  <a:pt x="84" y="463"/>
                </a:moveTo>
                <a:cubicBezTo>
                  <a:pt x="85" y="463"/>
                  <a:pt x="85" y="463"/>
                  <a:pt x="85" y="463"/>
                </a:cubicBezTo>
                <a:cubicBezTo>
                  <a:pt x="85" y="463"/>
                  <a:pt x="85" y="463"/>
                  <a:pt x="85" y="463"/>
                </a:cubicBezTo>
                <a:cubicBezTo>
                  <a:pt x="84" y="463"/>
                  <a:pt x="84" y="463"/>
                  <a:pt x="84" y="463"/>
                </a:cubicBezTo>
                <a:close/>
                <a:moveTo>
                  <a:pt x="82" y="458"/>
                </a:moveTo>
                <a:cubicBezTo>
                  <a:pt x="82" y="458"/>
                  <a:pt x="82" y="458"/>
                  <a:pt x="83" y="458"/>
                </a:cubicBezTo>
                <a:cubicBezTo>
                  <a:pt x="83" y="459"/>
                  <a:pt x="83" y="459"/>
                  <a:pt x="82" y="459"/>
                </a:cubicBezTo>
                <a:cubicBezTo>
                  <a:pt x="82" y="459"/>
                  <a:pt x="82" y="459"/>
                  <a:pt x="82" y="459"/>
                </a:cubicBezTo>
                <a:cubicBezTo>
                  <a:pt x="82" y="459"/>
                  <a:pt x="82" y="459"/>
                  <a:pt x="82" y="459"/>
                </a:cubicBezTo>
                <a:cubicBezTo>
                  <a:pt x="82" y="459"/>
                  <a:pt x="82" y="459"/>
                  <a:pt x="82" y="459"/>
                </a:cubicBezTo>
                <a:cubicBezTo>
                  <a:pt x="82" y="459"/>
                  <a:pt x="82" y="459"/>
                  <a:pt x="82" y="459"/>
                </a:cubicBezTo>
                <a:lnTo>
                  <a:pt x="82" y="458"/>
                </a:lnTo>
                <a:close/>
                <a:moveTo>
                  <a:pt x="81" y="459"/>
                </a:moveTo>
                <a:cubicBezTo>
                  <a:pt x="81" y="459"/>
                  <a:pt x="81" y="459"/>
                  <a:pt x="81" y="459"/>
                </a:cubicBezTo>
                <a:cubicBezTo>
                  <a:pt x="81" y="459"/>
                  <a:pt x="81" y="459"/>
                  <a:pt x="81" y="459"/>
                </a:cubicBezTo>
                <a:cubicBezTo>
                  <a:pt x="81" y="459"/>
                  <a:pt x="81" y="459"/>
                  <a:pt x="81" y="459"/>
                </a:cubicBezTo>
                <a:close/>
                <a:moveTo>
                  <a:pt x="67" y="520"/>
                </a:moveTo>
                <a:cubicBezTo>
                  <a:pt x="67" y="520"/>
                  <a:pt x="67" y="520"/>
                  <a:pt x="67" y="520"/>
                </a:cubicBezTo>
                <a:cubicBezTo>
                  <a:pt x="67" y="520"/>
                  <a:pt x="67" y="520"/>
                  <a:pt x="67" y="519"/>
                </a:cubicBezTo>
                <a:cubicBezTo>
                  <a:pt x="67" y="520"/>
                  <a:pt x="67" y="520"/>
                  <a:pt x="67" y="520"/>
                </a:cubicBezTo>
                <a:cubicBezTo>
                  <a:pt x="67" y="520"/>
                  <a:pt x="67" y="520"/>
                  <a:pt x="67" y="520"/>
                </a:cubicBezTo>
                <a:close/>
                <a:moveTo>
                  <a:pt x="70" y="517"/>
                </a:moveTo>
                <a:cubicBezTo>
                  <a:pt x="70" y="517"/>
                  <a:pt x="70" y="517"/>
                  <a:pt x="70" y="517"/>
                </a:cubicBezTo>
                <a:cubicBezTo>
                  <a:pt x="70" y="517"/>
                  <a:pt x="70" y="517"/>
                  <a:pt x="70" y="517"/>
                </a:cubicBezTo>
                <a:close/>
                <a:moveTo>
                  <a:pt x="71" y="518"/>
                </a:moveTo>
                <a:cubicBezTo>
                  <a:pt x="70" y="518"/>
                  <a:pt x="70" y="518"/>
                  <a:pt x="70" y="518"/>
                </a:cubicBezTo>
                <a:cubicBezTo>
                  <a:pt x="71" y="518"/>
                  <a:pt x="71" y="518"/>
                  <a:pt x="71" y="517"/>
                </a:cubicBezTo>
                <a:cubicBezTo>
                  <a:pt x="71" y="517"/>
                  <a:pt x="71" y="517"/>
                  <a:pt x="71" y="517"/>
                </a:cubicBezTo>
                <a:cubicBezTo>
                  <a:pt x="71" y="518"/>
                  <a:pt x="71" y="518"/>
                  <a:pt x="71" y="518"/>
                </a:cubicBezTo>
                <a:cubicBezTo>
                  <a:pt x="71" y="518"/>
                  <a:pt x="71" y="518"/>
                  <a:pt x="71" y="518"/>
                </a:cubicBezTo>
                <a:close/>
                <a:moveTo>
                  <a:pt x="72" y="521"/>
                </a:moveTo>
                <a:cubicBezTo>
                  <a:pt x="72" y="521"/>
                  <a:pt x="71" y="520"/>
                  <a:pt x="71" y="520"/>
                </a:cubicBezTo>
                <a:cubicBezTo>
                  <a:pt x="71" y="520"/>
                  <a:pt x="71" y="520"/>
                  <a:pt x="71" y="520"/>
                </a:cubicBezTo>
                <a:cubicBezTo>
                  <a:pt x="72" y="520"/>
                  <a:pt x="72" y="520"/>
                  <a:pt x="72" y="520"/>
                </a:cubicBezTo>
                <a:lnTo>
                  <a:pt x="72" y="521"/>
                </a:lnTo>
                <a:close/>
                <a:moveTo>
                  <a:pt x="72" y="519"/>
                </a:moveTo>
                <a:cubicBezTo>
                  <a:pt x="72" y="520"/>
                  <a:pt x="72" y="520"/>
                  <a:pt x="72" y="520"/>
                </a:cubicBezTo>
                <a:cubicBezTo>
                  <a:pt x="72" y="520"/>
                  <a:pt x="72" y="520"/>
                  <a:pt x="72" y="520"/>
                </a:cubicBezTo>
                <a:cubicBezTo>
                  <a:pt x="72" y="519"/>
                  <a:pt x="72" y="519"/>
                  <a:pt x="72" y="519"/>
                </a:cubicBezTo>
                <a:cubicBezTo>
                  <a:pt x="72" y="519"/>
                  <a:pt x="72" y="519"/>
                  <a:pt x="72" y="519"/>
                </a:cubicBezTo>
                <a:cubicBezTo>
                  <a:pt x="72" y="519"/>
                  <a:pt x="72" y="519"/>
                  <a:pt x="72" y="519"/>
                </a:cubicBezTo>
                <a:close/>
                <a:moveTo>
                  <a:pt x="73" y="517"/>
                </a:moveTo>
                <a:cubicBezTo>
                  <a:pt x="73" y="517"/>
                  <a:pt x="73" y="517"/>
                  <a:pt x="73" y="517"/>
                </a:cubicBezTo>
                <a:cubicBezTo>
                  <a:pt x="73" y="517"/>
                  <a:pt x="73" y="517"/>
                  <a:pt x="73" y="517"/>
                </a:cubicBezTo>
                <a:cubicBezTo>
                  <a:pt x="73" y="517"/>
                  <a:pt x="73" y="517"/>
                  <a:pt x="73" y="517"/>
                </a:cubicBezTo>
                <a:close/>
                <a:moveTo>
                  <a:pt x="73" y="516"/>
                </a:moveTo>
                <a:cubicBezTo>
                  <a:pt x="73" y="516"/>
                  <a:pt x="73" y="516"/>
                  <a:pt x="73" y="516"/>
                </a:cubicBezTo>
                <a:cubicBezTo>
                  <a:pt x="73" y="516"/>
                  <a:pt x="73" y="516"/>
                  <a:pt x="73" y="515"/>
                </a:cubicBezTo>
                <a:cubicBezTo>
                  <a:pt x="73" y="515"/>
                  <a:pt x="73" y="515"/>
                  <a:pt x="73" y="515"/>
                </a:cubicBezTo>
                <a:cubicBezTo>
                  <a:pt x="73" y="515"/>
                  <a:pt x="73" y="515"/>
                  <a:pt x="74" y="516"/>
                </a:cubicBezTo>
                <a:cubicBezTo>
                  <a:pt x="74" y="516"/>
                  <a:pt x="74" y="516"/>
                  <a:pt x="74" y="516"/>
                </a:cubicBezTo>
                <a:cubicBezTo>
                  <a:pt x="74" y="516"/>
                  <a:pt x="73" y="516"/>
                  <a:pt x="73" y="516"/>
                </a:cubicBezTo>
                <a:close/>
                <a:moveTo>
                  <a:pt x="73" y="510"/>
                </a:moveTo>
                <a:cubicBezTo>
                  <a:pt x="72" y="509"/>
                  <a:pt x="73" y="509"/>
                  <a:pt x="73" y="509"/>
                </a:cubicBezTo>
                <a:cubicBezTo>
                  <a:pt x="73" y="509"/>
                  <a:pt x="73" y="509"/>
                  <a:pt x="74" y="509"/>
                </a:cubicBezTo>
                <a:cubicBezTo>
                  <a:pt x="73" y="509"/>
                  <a:pt x="73" y="510"/>
                  <a:pt x="73" y="510"/>
                </a:cubicBezTo>
                <a:cubicBezTo>
                  <a:pt x="73" y="510"/>
                  <a:pt x="73" y="510"/>
                  <a:pt x="73" y="510"/>
                </a:cubicBezTo>
                <a:cubicBezTo>
                  <a:pt x="73" y="510"/>
                  <a:pt x="73" y="510"/>
                  <a:pt x="73" y="510"/>
                </a:cubicBezTo>
                <a:close/>
                <a:moveTo>
                  <a:pt x="76" y="510"/>
                </a:moveTo>
                <a:cubicBezTo>
                  <a:pt x="75" y="510"/>
                  <a:pt x="76" y="510"/>
                  <a:pt x="76" y="510"/>
                </a:cubicBezTo>
                <a:cubicBezTo>
                  <a:pt x="76" y="510"/>
                  <a:pt x="76" y="510"/>
                  <a:pt x="76" y="510"/>
                </a:cubicBezTo>
                <a:close/>
                <a:moveTo>
                  <a:pt x="76" y="508"/>
                </a:moveTo>
                <a:cubicBezTo>
                  <a:pt x="76" y="508"/>
                  <a:pt x="76" y="508"/>
                  <a:pt x="75" y="508"/>
                </a:cubicBezTo>
                <a:cubicBezTo>
                  <a:pt x="75" y="508"/>
                  <a:pt x="75" y="507"/>
                  <a:pt x="75" y="507"/>
                </a:cubicBezTo>
                <a:cubicBezTo>
                  <a:pt x="74" y="507"/>
                  <a:pt x="74" y="507"/>
                  <a:pt x="74" y="508"/>
                </a:cubicBezTo>
                <a:cubicBezTo>
                  <a:pt x="73" y="508"/>
                  <a:pt x="73" y="508"/>
                  <a:pt x="73" y="508"/>
                </a:cubicBezTo>
                <a:cubicBezTo>
                  <a:pt x="73" y="507"/>
                  <a:pt x="73" y="508"/>
                  <a:pt x="73" y="507"/>
                </a:cubicBezTo>
                <a:cubicBezTo>
                  <a:pt x="73" y="507"/>
                  <a:pt x="73" y="507"/>
                  <a:pt x="74" y="507"/>
                </a:cubicBezTo>
                <a:cubicBezTo>
                  <a:pt x="74" y="507"/>
                  <a:pt x="74" y="507"/>
                  <a:pt x="74" y="507"/>
                </a:cubicBezTo>
                <a:cubicBezTo>
                  <a:pt x="74" y="507"/>
                  <a:pt x="74" y="507"/>
                  <a:pt x="74" y="507"/>
                </a:cubicBezTo>
                <a:cubicBezTo>
                  <a:pt x="74" y="507"/>
                  <a:pt x="74" y="507"/>
                  <a:pt x="74" y="506"/>
                </a:cubicBezTo>
                <a:cubicBezTo>
                  <a:pt x="75" y="506"/>
                  <a:pt x="75" y="506"/>
                  <a:pt x="75" y="506"/>
                </a:cubicBezTo>
                <a:cubicBezTo>
                  <a:pt x="75" y="507"/>
                  <a:pt x="76" y="507"/>
                  <a:pt x="76" y="507"/>
                </a:cubicBezTo>
                <a:cubicBezTo>
                  <a:pt x="76" y="507"/>
                  <a:pt x="76" y="507"/>
                  <a:pt x="76" y="508"/>
                </a:cubicBezTo>
                <a:close/>
                <a:moveTo>
                  <a:pt x="75" y="504"/>
                </a:moveTo>
                <a:cubicBezTo>
                  <a:pt x="75" y="504"/>
                  <a:pt x="75" y="504"/>
                  <a:pt x="75" y="504"/>
                </a:cubicBezTo>
                <a:cubicBezTo>
                  <a:pt x="75" y="504"/>
                  <a:pt x="75" y="504"/>
                  <a:pt x="75" y="504"/>
                </a:cubicBezTo>
                <a:cubicBezTo>
                  <a:pt x="75" y="504"/>
                  <a:pt x="75" y="504"/>
                  <a:pt x="75" y="504"/>
                </a:cubicBezTo>
                <a:close/>
                <a:moveTo>
                  <a:pt x="75" y="503"/>
                </a:moveTo>
                <a:cubicBezTo>
                  <a:pt x="75" y="502"/>
                  <a:pt x="75" y="502"/>
                  <a:pt x="75" y="502"/>
                </a:cubicBezTo>
                <a:cubicBezTo>
                  <a:pt x="75" y="502"/>
                  <a:pt x="75" y="502"/>
                  <a:pt x="75" y="502"/>
                </a:cubicBezTo>
                <a:cubicBezTo>
                  <a:pt x="75" y="503"/>
                  <a:pt x="75" y="503"/>
                  <a:pt x="75" y="503"/>
                </a:cubicBezTo>
                <a:close/>
                <a:moveTo>
                  <a:pt x="77" y="508"/>
                </a:moveTo>
                <a:cubicBezTo>
                  <a:pt x="76" y="508"/>
                  <a:pt x="76" y="508"/>
                  <a:pt x="76" y="508"/>
                </a:cubicBezTo>
                <a:cubicBezTo>
                  <a:pt x="77" y="508"/>
                  <a:pt x="77" y="508"/>
                  <a:pt x="77" y="508"/>
                </a:cubicBezTo>
                <a:close/>
                <a:moveTo>
                  <a:pt x="77" y="502"/>
                </a:moveTo>
                <a:cubicBezTo>
                  <a:pt x="76" y="502"/>
                  <a:pt x="76" y="502"/>
                  <a:pt x="75" y="502"/>
                </a:cubicBezTo>
                <a:cubicBezTo>
                  <a:pt x="75" y="502"/>
                  <a:pt x="75" y="502"/>
                  <a:pt x="75" y="502"/>
                </a:cubicBezTo>
                <a:cubicBezTo>
                  <a:pt x="75" y="502"/>
                  <a:pt x="75" y="502"/>
                  <a:pt x="75" y="502"/>
                </a:cubicBezTo>
                <a:cubicBezTo>
                  <a:pt x="76" y="502"/>
                  <a:pt x="76" y="502"/>
                  <a:pt x="77" y="502"/>
                </a:cubicBezTo>
                <a:close/>
                <a:moveTo>
                  <a:pt x="79" y="505"/>
                </a:moveTo>
                <a:cubicBezTo>
                  <a:pt x="79" y="505"/>
                  <a:pt x="79" y="505"/>
                  <a:pt x="79" y="505"/>
                </a:cubicBezTo>
                <a:cubicBezTo>
                  <a:pt x="79" y="505"/>
                  <a:pt x="79" y="505"/>
                  <a:pt x="79" y="504"/>
                </a:cubicBezTo>
                <a:cubicBezTo>
                  <a:pt x="79" y="504"/>
                  <a:pt x="79" y="504"/>
                  <a:pt x="79" y="504"/>
                </a:cubicBezTo>
                <a:lnTo>
                  <a:pt x="79" y="505"/>
                </a:lnTo>
                <a:close/>
                <a:moveTo>
                  <a:pt x="78" y="501"/>
                </a:moveTo>
                <a:cubicBezTo>
                  <a:pt x="78" y="501"/>
                  <a:pt x="78" y="501"/>
                  <a:pt x="78" y="501"/>
                </a:cubicBezTo>
                <a:cubicBezTo>
                  <a:pt x="78" y="501"/>
                  <a:pt x="78" y="501"/>
                  <a:pt x="78" y="501"/>
                </a:cubicBezTo>
                <a:cubicBezTo>
                  <a:pt x="78" y="501"/>
                  <a:pt x="78" y="501"/>
                  <a:pt x="78" y="501"/>
                </a:cubicBezTo>
                <a:cubicBezTo>
                  <a:pt x="78" y="500"/>
                  <a:pt x="78" y="499"/>
                  <a:pt x="78" y="499"/>
                </a:cubicBezTo>
                <a:cubicBezTo>
                  <a:pt x="78" y="499"/>
                  <a:pt x="79" y="499"/>
                  <a:pt x="79" y="499"/>
                </a:cubicBezTo>
                <a:cubicBezTo>
                  <a:pt x="79" y="500"/>
                  <a:pt x="79" y="500"/>
                  <a:pt x="78" y="501"/>
                </a:cubicBezTo>
                <a:close/>
                <a:moveTo>
                  <a:pt x="82" y="498"/>
                </a:moveTo>
                <a:cubicBezTo>
                  <a:pt x="82" y="499"/>
                  <a:pt x="82" y="499"/>
                  <a:pt x="82" y="499"/>
                </a:cubicBezTo>
                <a:cubicBezTo>
                  <a:pt x="82" y="498"/>
                  <a:pt x="82" y="499"/>
                  <a:pt x="82" y="498"/>
                </a:cubicBezTo>
                <a:cubicBezTo>
                  <a:pt x="82" y="498"/>
                  <a:pt x="82" y="498"/>
                  <a:pt x="82" y="498"/>
                </a:cubicBezTo>
                <a:close/>
                <a:moveTo>
                  <a:pt x="81" y="494"/>
                </a:moveTo>
                <a:cubicBezTo>
                  <a:pt x="81" y="494"/>
                  <a:pt x="81" y="494"/>
                  <a:pt x="81" y="493"/>
                </a:cubicBezTo>
                <a:cubicBezTo>
                  <a:pt x="80" y="493"/>
                  <a:pt x="81" y="493"/>
                  <a:pt x="80" y="493"/>
                </a:cubicBezTo>
                <a:cubicBezTo>
                  <a:pt x="80" y="492"/>
                  <a:pt x="80" y="492"/>
                  <a:pt x="80" y="492"/>
                </a:cubicBezTo>
                <a:cubicBezTo>
                  <a:pt x="81" y="492"/>
                  <a:pt x="81" y="492"/>
                  <a:pt x="81" y="493"/>
                </a:cubicBezTo>
                <a:cubicBezTo>
                  <a:pt x="81" y="493"/>
                  <a:pt x="81" y="493"/>
                  <a:pt x="81" y="493"/>
                </a:cubicBezTo>
                <a:cubicBezTo>
                  <a:pt x="81" y="493"/>
                  <a:pt x="81" y="493"/>
                  <a:pt x="81" y="493"/>
                </a:cubicBezTo>
                <a:cubicBezTo>
                  <a:pt x="81" y="493"/>
                  <a:pt x="81" y="493"/>
                  <a:pt x="81" y="493"/>
                </a:cubicBezTo>
                <a:cubicBezTo>
                  <a:pt x="81" y="493"/>
                  <a:pt x="81" y="493"/>
                  <a:pt x="81" y="493"/>
                </a:cubicBezTo>
                <a:cubicBezTo>
                  <a:pt x="81" y="492"/>
                  <a:pt x="81" y="492"/>
                  <a:pt x="81" y="492"/>
                </a:cubicBezTo>
                <a:cubicBezTo>
                  <a:pt x="81" y="491"/>
                  <a:pt x="81" y="491"/>
                  <a:pt x="81" y="491"/>
                </a:cubicBezTo>
                <a:cubicBezTo>
                  <a:pt x="81" y="491"/>
                  <a:pt x="81" y="491"/>
                  <a:pt x="82" y="491"/>
                </a:cubicBezTo>
                <a:cubicBezTo>
                  <a:pt x="82" y="491"/>
                  <a:pt x="82" y="491"/>
                  <a:pt x="82" y="491"/>
                </a:cubicBezTo>
                <a:cubicBezTo>
                  <a:pt x="82" y="491"/>
                  <a:pt x="82" y="491"/>
                  <a:pt x="82" y="491"/>
                </a:cubicBezTo>
                <a:cubicBezTo>
                  <a:pt x="82" y="492"/>
                  <a:pt x="82" y="492"/>
                  <a:pt x="82" y="492"/>
                </a:cubicBezTo>
                <a:cubicBezTo>
                  <a:pt x="82" y="493"/>
                  <a:pt x="82" y="493"/>
                  <a:pt x="81" y="494"/>
                </a:cubicBezTo>
                <a:close/>
                <a:moveTo>
                  <a:pt x="80" y="489"/>
                </a:moveTo>
                <a:cubicBezTo>
                  <a:pt x="80" y="489"/>
                  <a:pt x="80" y="489"/>
                  <a:pt x="80" y="489"/>
                </a:cubicBezTo>
                <a:cubicBezTo>
                  <a:pt x="80" y="489"/>
                  <a:pt x="80" y="489"/>
                  <a:pt x="80" y="489"/>
                </a:cubicBezTo>
                <a:cubicBezTo>
                  <a:pt x="81" y="489"/>
                  <a:pt x="80" y="489"/>
                  <a:pt x="80" y="489"/>
                </a:cubicBezTo>
                <a:cubicBezTo>
                  <a:pt x="80" y="489"/>
                  <a:pt x="80" y="489"/>
                  <a:pt x="80" y="489"/>
                </a:cubicBezTo>
                <a:close/>
                <a:moveTo>
                  <a:pt x="81" y="491"/>
                </a:moveTo>
                <a:cubicBezTo>
                  <a:pt x="81" y="491"/>
                  <a:pt x="81" y="490"/>
                  <a:pt x="81" y="490"/>
                </a:cubicBezTo>
                <a:cubicBezTo>
                  <a:pt x="81" y="490"/>
                  <a:pt x="81" y="490"/>
                  <a:pt x="81" y="491"/>
                </a:cubicBezTo>
                <a:close/>
                <a:moveTo>
                  <a:pt x="83" y="495"/>
                </a:moveTo>
                <a:cubicBezTo>
                  <a:pt x="83" y="495"/>
                  <a:pt x="82" y="495"/>
                  <a:pt x="82" y="495"/>
                </a:cubicBezTo>
                <a:cubicBezTo>
                  <a:pt x="82" y="495"/>
                  <a:pt x="82" y="495"/>
                  <a:pt x="82" y="495"/>
                </a:cubicBezTo>
                <a:cubicBezTo>
                  <a:pt x="82" y="495"/>
                  <a:pt x="82" y="495"/>
                  <a:pt x="82" y="495"/>
                </a:cubicBezTo>
                <a:cubicBezTo>
                  <a:pt x="83" y="495"/>
                  <a:pt x="83" y="495"/>
                  <a:pt x="83" y="495"/>
                </a:cubicBezTo>
                <a:close/>
                <a:moveTo>
                  <a:pt x="83" y="490"/>
                </a:moveTo>
                <a:cubicBezTo>
                  <a:pt x="84" y="490"/>
                  <a:pt x="84" y="490"/>
                  <a:pt x="84" y="490"/>
                </a:cubicBezTo>
                <a:cubicBezTo>
                  <a:pt x="84" y="490"/>
                  <a:pt x="84" y="490"/>
                  <a:pt x="83" y="490"/>
                </a:cubicBezTo>
                <a:close/>
                <a:moveTo>
                  <a:pt x="85" y="491"/>
                </a:moveTo>
                <a:cubicBezTo>
                  <a:pt x="85" y="491"/>
                  <a:pt x="85" y="491"/>
                  <a:pt x="85" y="491"/>
                </a:cubicBezTo>
                <a:cubicBezTo>
                  <a:pt x="85" y="491"/>
                  <a:pt x="85" y="491"/>
                  <a:pt x="85" y="491"/>
                </a:cubicBezTo>
                <a:cubicBezTo>
                  <a:pt x="85" y="491"/>
                  <a:pt x="85" y="491"/>
                  <a:pt x="85" y="491"/>
                </a:cubicBezTo>
                <a:cubicBezTo>
                  <a:pt x="85" y="491"/>
                  <a:pt x="85" y="491"/>
                  <a:pt x="85" y="491"/>
                </a:cubicBezTo>
                <a:close/>
                <a:moveTo>
                  <a:pt x="85" y="493"/>
                </a:moveTo>
                <a:cubicBezTo>
                  <a:pt x="85" y="493"/>
                  <a:pt x="85" y="494"/>
                  <a:pt x="85" y="493"/>
                </a:cubicBezTo>
                <a:cubicBezTo>
                  <a:pt x="85" y="493"/>
                  <a:pt x="85" y="493"/>
                  <a:pt x="85" y="493"/>
                </a:cubicBezTo>
                <a:close/>
                <a:moveTo>
                  <a:pt x="84" y="484"/>
                </a:moveTo>
                <a:cubicBezTo>
                  <a:pt x="85" y="484"/>
                  <a:pt x="85" y="484"/>
                  <a:pt x="85" y="484"/>
                </a:cubicBezTo>
                <a:cubicBezTo>
                  <a:pt x="85" y="485"/>
                  <a:pt x="85" y="485"/>
                  <a:pt x="85" y="485"/>
                </a:cubicBezTo>
                <a:cubicBezTo>
                  <a:pt x="85" y="485"/>
                  <a:pt x="85" y="485"/>
                  <a:pt x="85" y="486"/>
                </a:cubicBezTo>
                <a:cubicBezTo>
                  <a:pt x="85" y="486"/>
                  <a:pt x="85" y="486"/>
                  <a:pt x="85" y="486"/>
                </a:cubicBezTo>
                <a:cubicBezTo>
                  <a:pt x="84" y="486"/>
                  <a:pt x="84" y="486"/>
                  <a:pt x="84" y="486"/>
                </a:cubicBezTo>
                <a:cubicBezTo>
                  <a:pt x="85" y="485"/>
                  <a:pt x="85" y="485"/>
                  <a:pt x="84" y="484"/>
                </a:cubicBezTo>
                <a:close/>
                <a:moveTo>
                  <a:pt x="82" y="488"/>
                </a:moveTo>
                <a:cubicBezTo>
                  <a:pt x="82" y="487"/>
                  <a:pt x="82" y="487"/>
                  <a:pt x="83" y="487"/>
                </a:cubicBezTo>
                <a:cubicBezTo>
                  <a:pt x="83" y="487"/>
                  <a:pt x="83" y="487"/>
                  <a:pt x="83" y="487"/>
                </a:cubicBezTo>
                <a:cubicBezTo>
                  <a:pt x="83" y="487"/>
                  <a:pt x="83" y="488"/>
                  <a:pt x="83" y="488"/>
                </a:cubicBezTo>
                <a:cubicBezTo>
                  <a:pt x="83" y="488"/>
                  <a:pt x="83" y="488"/>
                  <a:pt x="83" y="488"/>
                </a:cubicBezTo>
                <a:cubicBezTo>
                  <a:pt x="83" y="488"/>
                  <a:pt x="83" y="488"/>
                  <a:pt x="83" y="488"/>
                </a:cubicBezTo>
                <a:cubicBezTo>
                  <a:pt x="84" y="488"/>
                  <a:pt x="84" y="488"/>
                  <a:pt x="84" y="488"/>
                </a:cubicBezTo>
                <a:cubicBezTo>
                  <a:pt x="84" y="488"/>
                  <a:pt x="84" y="488"/>
                  <a:pt x="84" y="488"/>
                </a:cubicBezTo>
                <a:cubicBezTo>
                  <a:pt x="84" y="488"/>
                  <a:pt x="84" y="488"/>
                  <a:pt x="84" y="487"/>
                </a:cubicBezTo>
                <a:cubicBezTo>
                  <a:pt x="85" y="487"/>
                  <a:pt x="85" y="487"/>
                  <a:pt x="85" y="487"/>
                </a:cubicBezTo>
                <a:cubicBezTo>
                  <a:pt x="85" y="487"/>
                  <a:pt x="85" y="488"/>
                  <a:pt x="85" y="488"/>
                </a:cubicBezTo>
                <a:cubicBezTo>
                  <a:pt x="85" y="488"/>
                  <a:pt x="85" y="488"/>
                  <a:pt x="85" y="488"/>
                </a:cubicBezTo>
                <a:cubicBezTo>
                  <a:pt x="84" y="488"/>
                  <a:pt x="84" y="488"/>
                  <a:pt x="84" y="488"/>
                </a:cubicBezTo>
                <a:cubicBezTo>
                  <a:pt x="84" y="488"/>
                  <a:pt x="84" y="488"/>
                  <a:pt x="84" y="488"/>
                </a:cubicBezTo>
                <a:cubicBezTo>
                  <a:pt x="84" y="488"/>
                  <a:pt x="84" y="488"/>
                  <a:pt x="84" y="488"/>
                </a:cubicBezTo>
                <a:cubicBezTo>
                  <a:pt x="84" y="489"/>
                  <a:pt x="84" y="489"/>
                  <a:pt x="84" y="490"/>
                </a:cubicBezTo>
                <a:cubicBezTo>
                  <a:pt x="84" y="490"/>
                  <a:pt x="84" y="490"/>
                  <a:pt x="84" y="490"/>
                </a:cubicBezTo>
                <a:cubicBezTo>
                  <a:pt x="84" y="490"/>
                  <a:pt x="84" y="489"/>
                  <a:pt x="84" y="489"/>
                </a:cubicBezTo>
                <a:cubicBezTo>
                  <a:pt x="84" y="489"/>
                  <a:pt x="83" y="490"/>
                  <a:pt x="83" y="490"/>
                </a:cubicBezTo>
                <a:cubicBezTo>
                  <a:pt x="82" y="490"/>
                  <a:pt x="82" y="489"/>
                  <a:pt x="81" y="489"/>
                </a:cubicBezTo>
                <a:cubicBezTo>
                  <a:pt x="81" y="489"/>
                  <a:pt x="81" y="489"/>
                  <a:pt x="81" y="489"/>
                </a:cubicBezTo>
                <a:cubicBezTo>
                  <a:pt x="81" y="489"/>
                  <a:pt x="81" y="489"/>
                  <a:pt x="82" y="489"/>
                </a:cubicBezTo>
                <a:cubicBezTo>
                  <a:pt x="82" y="490"/>
                  <a:pt x="82" y="490"/>
                  <a:pt x="82" y="490"/>
                </a:cubicBezTo>
                <a:cubicBezTo>
                  <a:pt x="81" y="490"/>
                  <a:pt x="81" y="490"/>
                  <a:pt x="81" y="490"/>
                </a:cubicBezTo>
                <a:cubicBezTo>
                  <a:pt x="81" y="490"/>
                  <a:pt x="81" y="490"/>
                  <a:pt x="81" y="490"/>
                </a:cubicBezTo>
                <a:cubicBezTo>
                  <a:pt x="81" y="489"/>
                  <a:pt x="81" y="489"/>
                  <a:pt x="82" y="488"/>
                </a:cubicBezTo>
                <a:close/>
                <a:moveTo>
                  <a:pt x="81" y="487"/>
                </a:moveTo>
                <a:cubicBezTo>
                  <a:pt x="81" y="488"/>
                  <a:pt x="81" y="488"/>
                  <a:pt x="80" y="488"/>
                </a:cubicBezTo>
                <a:cubicBezTo>
                  <a:pt x="80" y="488"/>
                  <a:pt x="80" y="488"/>
                  <a:pt x="80" y="488"/>
                </a:cubicBezTo>
                <a:cubicBezTo>
                  <a:pt x="80" y="488"/>
                  <a:pt x="80" y="487"/>
                  <a:pt x="81" y="486"/>
                </a:cubicBezTo>
                <a:cubicBezTo>
                  <a:pt x="81" y="487"/>
                  <a:pt x="81" y="487"/>
                  <a:pt x="81" y="487"/>
                </a:cubicBezTo>
                <a:close/>
                <a:moveTo>
                  <a:pt x="80" y="486"/>
                </a:moveTo>
                <a:cubicBezTo>
                  <a:pt x="80" y="486"/>
                  <a:pt x="80" y="486"/>
                  <a:pt x="80" y="485"/>
                </a:cubicBezTo>
                <a:cubicBezTo>
                  <a:pt x="81" y="485"/>
                  <a:pt x="81" y="485"/>
                  <a:pt x="81" y="485"/>
                </a:cubicBezTo>
                <a:cubicBezTo>
                  <a:pt x="80" y="486"/>
                  <a:pt x="80" y="488"/>
                  <a:pt x="79" y="488"/>
                </a:cubicBezTo>
                <a:cubicBezTo>
                  <a:pt x="79" y="489"/>
                  <a:pt x="79" y="489"/>
                  <a:pt x="80" y="489"/>
                </a:cubicBezTo>
                <a:cubicBezTo>
                  <a:pt x="80" y="490"/>
                  <a:pt x="80" y="490"/>
                  <a:pt x="80" y="490"/>
                </a:cubicBezTo>
                <a:cubicBezTo>
                  <a:pt x="79" y="490"/>
                  <a:pt x="79" y="490"/>
                  <a:pt x="79" y="490"/>
                </a:cubicBezTo>
                <a:cubicBezTo>
                  <a:pt x="79" y="490"/>
                  <a:pt x="79" y="490"/>
                  <a:pt x="79" y="490"/>
                </a:cubicBezTo>
                <a:cubicBezTo>
                  <a:pt x="79" y="490"/>
                  <a:pt x="79" y="490"/>
                  <a:pt x="79" y="490"/>
                </a:cubicBezTo>
                <a:cubicBezTo>
                  <a:pt x="78" y="490"/>
                  <a:pt x="78" y="490"/>
                  <a:pt x="78" y="490"/>
                </a:cubicBezTo>
                <a:cubicBezTo>
                  <a:pt x="78" y="491"/>
                  <a:pt x="78" y="491"/>
                  <a:pt x="78" y="491"/>
                </a:cubicBezTo>
                <a:cubicBezTo>
                  <a:pt x="78" y="492"/>
                  <a:pt x="78" y="492"/>
                  <a:pt x="78" y="492"/>
                </a:cubicBezTo>
                <a:cubicBezTo>
                  <a:pt x="78" y="491"/>
                  <a:pt x="78" y="491"/>
                  <a:pt x="79" y="491"/>
                </a:cubicBezTo>
                <a:cubicBezTo>
                  <a:pt x="79" y="491"/>
                  <a:pt x="79" y="491"/>
                  <a:pt x="79" y="491"/>
                </a:cubicBezTo>
                <a:cubicBezTo>
                  <a:pt x="79" y="491"/>
                  <a:pt x="79" y="491"/>
                  <a:pt x="79" y="491"/>
                </a:cubicBezTo>
                <a:cubicBezTo>
                  <a:pt x="79" y="492"/>
                  <a:pt x="80" y="492"/>
                  <a:pt x="80" y="493"/>
                </a:cubicBezTo>
                <a:cubicBezTo>
                  <a:pt x="80" y="493"/>
                  <a:pt x="79" y="493"/>
                  <a:pt x="79" y="493"/>
                </a:cubicBezTo>
                <a:cubicBezTo>
                  <a:pt x="79" y="493"/>
                  <a:pt x="79" y="493"/>
                  <a:pt x="79" y="494"/>
                </a:cubicBezTo>
                <a:cubicBezTo>
                  <a:pt x="78" y="494"/>
                  <a:pt x="78" y="493"/>
                  <a:pt x="77" y="493"/>
                </a:cubicBezTo>
                <a:cubicBezTo>
                  <a:pt x="77" y="492"/>
                  <a:pt x="77" y="492"/>
                  <a:pt x="77" y="491"/>
                </a:cubicBezTo>
                <a:cubicBezTo>
                  <a:pt x="77" y="491"/>
                  <a:pt x="77" y="491"/>
                  <a:pt x="77" y="491"/>
                </a:cubicBezTo>
                <a:cubicBezTo>
                  <a:pt x="77" y="490"/>
                  <a:pt x="78" y="490"/>
                  <a:pt x="78" y="490"/>
                </a:cubicBezTo>
                <a:cubicBezTo>
                  <a:pt x="78" y="490"/>
                  <a:pt x="78" y="489"/>
                  <a:pt x="78" y="489"/>
                </a:cubicBezTo>
                <a:cubicBezTo>
                  <a:pt x="78" y="489"/>
                  <a:pt x="78" y="489"/>
                  <a:pt x="78" y="489"/>
                </a:cubicBezTo>
                <a:cubicBezTo>
                  <a:pt x="78" y="488"/>
                  <a:pt x="78" y="488"/>
                  <a:pt x="78" y="488"/>
                </a:cubicBezTo>
                <a:cubicBezTo>
                  <a:pt x="79" y="488"/>
                  <a:pt x="79" y="488"/>
                  <a:pt x="79" y="487"/>
                </a:cubicBezTo>
                <a:cubicBezTo>
                  <a:pt x="79" y="487"/>
                  <a:pt x="79" y="486"/>
                  <a:pt x="79" y="486"/>
                </a:cubicBezTo>
                <a:cubicBezTo>
                  <a:pt x="80" y="485"/>
                  <a:pt x="80" y="485"/>
                  <a:pt x="80" y="486"/>
                </a:cubicBezTo>
                <a:close/>
                <a:moveTo>
                  <a:pt x="78" y="494"/>
                </a:moveTo>
                <a:cubicBezTo>
                  <a:pt x="77" y="495"/>
                  <a:pt x="77" y="495"/>
                  <a:pt x="77" y="495"/>
                </a:cubicBezTo>
                <a:cubicBezTo>
                  <a:pt x="77" y="494"/>
                  <a:pt x="77" y="494"/>
                  <a:pt x="77" y="494"/>
                </a:cubicBezTo>
                <a:cubicBezTo>
                  <a:pt x="77" y="494"/>
                  <a:pt x="77" y="494"/>
                  <a:pt x="78" y="494"/>
                </a:cubicBezTo>
                <a:cubicBezTo>
                  <a:pt x="78" y="494"/>
                  <a:pt x="78" y="494"/>
                  <a:pt x="78" y="494"/>
                </a:cubicBezTo>
                <a:close/>
                <a:moveTo>
                  <a:pt x="79" y="482"/>
                </a:moveTo>
                <a:cubicBezTo>
                  <a:pt x="79" y="482"/>
                  <a:pt x="79" y="482"/>
                  <a:pt x="79" y="481"/>
                </a:cubicBezTo>
                <a:cubicBezTo>
                  <a:pt x="79" y="481"/>
                  <a:pt x="79" y="481"/>
                  <a:pt x="79" y="481"/>
                </a:cubicBezTo>
                <a:cubicBezTo>
                  <a:pt x="80" y="481"/>
                  <a:pt x="80" y="481"/>
                  <a:pt x="80" y="481"/>
                </a:cubicBezTo>
                <a:cubicBezTo>
                  <a:pt x="79" y="481"/>
                  <a:pt x="79" y="482"/>
                  <a:pt x="79" y="482"/>
                </a:cubicBezTo>
                <a:cubicBezTo>
                  <a:pt x="79" y="482"/>
                  <a:pt x="79" y="482"/>
                  <a:pt x="79" y="482"/>
                </a:cubicBezTo>
                <a:close/>
                <a:moveTo>
                  <a:pt x="79" y="462"/>
                </a:moveTo>
                <a:cubicBezTo>
                  <a:pt x="79" y="462"/>
                  <a:pt x="79" y="462"/>
                  <a:pt x="79" y="462"/>
                </a:cubicBezTo>
                <a:cubicBezTo>
                  <a:pt x="80" y="462"/>
                  <a:pt x="80" y="462"/>
                  <a:pt x="80" y="462"/>
                </a:cubicBezTo>
                <a:cubicBezTo>
                  <a:pt x="80" y="462"/>
                  <a:pt x="80" y="462"/>
                  <a:pt x="80" y="462"/>
                </a:cubicBezTo>
                <a:cubicBezTo>
                  <a:pt x="80" y="462"/>
                  <a:pt x="79" y="462"/>
                  <a:pt x="78" y="462"/>
                </a:cubicBezTo>
                <a:cubicBezTo>
                  <a:pt x="78" y="462"/>
                  <a:pt x="78" y="462"/>
                  <a:pt x="78" y="462"/>
                </a:cubicBezTo>
                <a:cubicBezTo>
                  <a:pt x="78" y="462"/>
                  <a:pt x="78" y="462"/>
                  <a:pt x="78" y="462"/>
                </a:cubicBezTo>
                <a:cubicBezTo>
                  <a:pt x="78" y="462"/>
                  <a:pt x="79" y="462"/>
                  <a:pt x="79" y="462"/>
                </a:cubicBezTo>
                <a:close/>
                <a:moveTo>
                  <a:pt x="76" y="466"/>
                </a:moveTo>
                <a:cubicBezTo>
                  <a:pt x="77" y="466"/>
                  <a:pt x="77" y="466"/>
                  <a:pt x="77" y="465"/>
                </a:cubicBezTo>
                <a:cubicBezTo>
                  <a:pt x="78" y="465"/>
                  <a:pt x="78" y="465"/>
                  <a:pt x="78" y="465"/>
                </a:cubicBezTo>
                <a:cubicBezTo>
                  <a:pt x="78" y="466"/>
                  <a:pt x="78" y="466"/>
                  <a:pt x="78" y="467"/>
                </a:cubicBezTo>
                <a:cubicBezTo>
                  <a:pt x="77" y="467"/>
                  <a:pt x="77" y="467"/>
                  <a:pt x="77" y="468"/>
                </a:cubicBezTo>
                <a:cubicBezTo>
                  <a:pt x="77" y="468"/>
                  <a:pt x="77" y="468"/>
                  <a:pt x="76" y="468"/>
                </a:cubicBezTo>
                <a:cubicBezTo>
                  <a:pt x="76" y="467"/>
                  <a:pt x="76" y="467"/>
                  <a:pt x="76" y="467"/>
                </a:cubicBezTo>
                <a:cubicBezTo>
                  <a:pt x="77" y="467"/>
                  <a:pt x="76" y="467"/>
                  <a:pt x="77" y="467"/>
                </a:cubicBezTo>
                <a:cubicBezTo>
                  <a:pt x="77" y="467"/>
                  <a:pt x="76" y="466"/>
                  <a:pt x="76" y="466"/>
                </a:cubicBezTo>
                <a:close/>
                <a:moveTo>
                  <a:pt x="75" y="469"/>
                </a:moveTo>
                <a:cubicBezTo>
                  <a:pt x="75" y="469"/>
                  <a:pt x="75" y="469"/>
                  <a:pt x="76" y="469"/>
                </a:cubicBezTo>
                <a:cubicBezTo>
                  <a:pt x="76" y="469"/>
                  <a:pt x="76" y="469"/>
                  <a:pt x="76" y="469"/>
                </a:cubicBezTo>
                <a:cubicBezTo>
                  <a:pt x="76" y="469"/>
                  <a:pt x="76" y="469"/>
                  <a:pt x="76" y="469"/>
                </a:cubicBezTo>
                <a:cubicBezTo>
                  <a:pt x="77" y="469"/>
                  <a:pt x="77" y="470"/>
                  <a:pt x="77" y="470"/>
                </a:cubicBezTo>
                <a:cubicBezTo>
                  <a:pt x="77" y="470"/>
                  <a:pt x="77" y="470"/>
                  <a:pt x="76" y="471"/>
                </a:cubicBezTo>
                <a:cubicBezTo>
                  <a:pt x="76" y="471"/>
                  <a:pt x="75" y="471"/>
                  <a:pt x="75" y="471"/>
                </a:cubicBezTo>
                <a:cubicBezTo>
                  <a:pt x="74" y="471"/>
                  <a:pt x="75" y="471"/>
                  <a:pt x="74" y="471"/>
                </a:cubicBezTo>
                <a:cubicBezTo>
                  <a:pt x="74" y="470"/>
                  <a:pt x="75" y="470"/>
                  <a:pt x="75" y="469"/>
                </a:cubicBezTo>
                <a:close/>
                <a:moveTo>
                  <a:pt x="76" y="474"/>
                </a:moveTo>
                <a:cubicBezTo>
                  <a:pt x="76" y="474"/>
                  <a:pt x="76" y="474"/>
                  <a:pt x="76" y="474"/>
                </a:cubicBezTo>
                <a:cubicBezTo>
                  <a:pt x="76" y="474"/>
                  <a:pt x="76" y="474"/>
                  <a:pt x="76" y="474"/>
                </a:cubicBezTo>
                <a:cubicBezTo>
                  <a:pt x="75" y="474"/>
                  <a:pt x="75" y="474"/>
                  <a:pt x="75" y="474"/>
                </a:cubicBezTo>
                <a:cubicBezTo>
                  <a:pt x="75" y="473"/>
                  <a:pt x="75" y="474"/>
                  <a:pt x="75" y="473"/>
                </a:cubicBezTo>
                <a:cubicBezTo>
                  <a:pt x="75" y="473"/>
                  <a:pt x="75" y="473"/>
                  <a:pt x="75" y="473"/>
                </a:cubicBezTo>
                <a:cubicBezTo>
                  <a:pt x="75" y="473"/>
                  <a:pt x="76" y="473"/>
                  <a:pt x="76" y="474"/>
                </a:cubicBezTo>
                <a:cubicBezTo>
                  <a:pt x="76" y="474"/>
                  <a:pt x="76" y="474"/>
                  <a:pt x="76" y="474"/>
                </a:cubicBezTo>
                <a:close/>
                <a:moveTo>
                  <a:pt x="75" y="467"/>
                </a:moveTo>
                <a:cubicBezTo>
                  <a:pt x="75" y="467"/>
                  <a:pt x="75" y="467"/>
                  <a:pt x="75" y="467"/>
                </a:cubicBezTo>
                <a:cubicBezTo>
                  <a:pt x="74" y="467"/>
                  <a:pt x="74" y="467"/>
                  <a:pt x="74" y="467"/>
                </a:cubicBezTo>
                <a:cubicBezTo>
                  <a:pt x="74" y="467"/>
                  <a:pt x="74" y="467"/>
                  <a:pt x="74" y="467"/>
                </a:cubicBezTo>
                <a:cubicBezTo>
                  <a:pt x="74" y="467"/>
                  <a:pt x="74" y="467"/>
                  <a:pt x="74" y="467"/>
                </a:cubicBezTo>
                <a:cubicBezTo>
                  <a:pt x="74" y="467"/>
                  <a:pt x="74" y="467"/>
                  <a:pt x="75" y="467"/>
                </a:cubicBezTo>
                <a:close/>
                <a:moveTo>
                  <a:pt x="71" y="505"/>
                </a:moveTo>
                <a:cubicBezTo>
                  <a:pt x="72" y="504"/>
                  <a:pt x="72" y="504"/>
                  <a:pt x="72" y="504"/>
                </a:cubicBezTo>
                <a:cubicBezTo>
                  <a:pt x="72" y="503"/>
                  <a:pt x="71" y="502"/>
                  <a:pt x="72" y="501"/>
                </a:cubicBezTo>
                <a:cubicBezTo>
                  <a:pt x="72" y="500"/>
                  <a:pt x="72" y="500"/>
                  <a:pt x="73" y="500"/>
                </a:cubicBezTo>
                <a:cubicBezTo>
                  <a:pt x="73" y="500"/>
                  <a:pt x="73" y="499"/>
                  <a:pt x="73" y="499"/>
                </a:cubicBezTo>
                <a:cubicBezTo>
                  <a:pt x="73" y="498"/>
                  <a:pt x="73" y="498"/>
                  <a:pt x="74" y="497"/>
                </a:cubicBezTo>
                <a:cubicBezTo>
                  <a:pt x="74" y="497"/>
                  <a:pt x="74" y="497"/>
                  <a:pt x="73" y="496"/>
                </a:cubicBezTo>
                <a:cubicBezTo>
                  <a:pt x="74" y="496"/>
                  <a:pt x="74" y="495"/>
                  <a:pt x="75" y="494"/>
                </a:cubicBezTo>
                <a:cubicBezTo>
                  <a:pt x="75" y="494"/>
                  <a:pt x="76" y="494"/>
                  <a:pt x="76" y="494"/>
                </a:cubicBezTo>
                <a:cubicBezTo>
                  <a:pt x="77" y="494"/>
                  <a:pt x="77" y="494"/>
                  <a:pt x="77" y="494"/>
                </a:cubicBezTo>
                <a:cubicBezTo>
                  <a:pt x="77" y="494"/>
                  <a:pt x="76" y="494"/>
                  <a:pt x="76" y="494"/>
                </a:cubicBezTo>
                <a:cubicBezTo>
                  <a:pt x="76" y="496"/>
                  <a:pt x="77" y="496"/>
                  <a:pt x="77" y="496"/>
                </a:cubicBezTo>
                <a:cubicBezTo>
                  <a:pt x="77" y="497"/>
                  <a:pt x="77" y="497"/>
                  <a:pt x="77" y="497"/>
                </a:cubicBezTo>
                <a:cubicBezTo>
                  <a:pt x="77" y="497"/>
                  <a:pt x="77" y="497"/>
                  <a:pt x="78" y="497"/>
                </a:cubicBezTo>
                <a:cubicBezTo>
                  <a:pt x="78" y="497"/>
                  <a:pt x="78" y="496"/>
                  <a:pt x="78" y="496"/>
                </a:cubicBezTo>
                <a:cubicBezTo>
                  <a:pt x="78" y="495"/>
                  <a:pt x="79" y="494"/>
                  <a:pt x="80" y="494"/>
                </a:cubicBezTo>
                <a:cubicBezTo>
                  <a:pt x="80" y="494"/>
                  <a:pt x="80" y="494"/>
                  <a:pt x="80" y="494"/>
                </a:cubicBezTo>
                <a:cubicBezTo>
                  <a:pt x="80" y="495"/>
                  <a:pt x="80" y="495"/>
                  <a:pt x="80" y="495"/>
                </a:cubicBezTo>
                <a:cubicBezTo>
                  <a:pt x="80" y="496"/>
                  <a:pt x="80" y="496"/>
                  <a:pt x="80" y="496"/>
                </a:cubicBezTo>
                <a:cubicBezTo>
                  <a:pt x="80" y="497"/>
                  <a:pt x="80" y="497"/>
                  <a:pt x="81" y="497"/>
                </a:cubicBezTo>
                <a:cubicBezTo>
                  <a:pt x="80" y="497"/>
                  <a:pt x="80" y="497"/>
                  <a:pt x="79" y="497"/>
                </a:cubicBezTo>
                <a:cubicBezTo>
                  <a:pt x="79" y="497"/>
                  <a:pt x="79" y="497"/>
                  <a:pt x="79" y="497"/>
                </a:cubicBezTo>
                <a:cubicBezTo>
                  <a:pt x="79" y="497"/>
                  <a:pt x="79" y="497"/>
                  <a:pt x="79" y="497"/>
                </a:cubicBezTo>
                <a:cubicBezTo>
                  <a:pt x="79" y="498"/>
                  <a:pt x="79" y="498"/>
                  <a:pt x="79" y="498"/>
                </a:cubicBezTo>
                <a:cubicBezTo>
                  <a:pt x="78" y="498"/>
                  <a:pt x="78" y="498"/>
                  <a:pt x="78" y="497"/>
                </a:cubicBezTo>
                <a:cubicBezTo>
                  <a:pt x="78" y="498"/>
                  <a:pt x="78" y="498"/>
                  <a:pt x="78" y="498"/>
                </a:cubicBezTo>
                <a:cubicBezTo>
                  <a:pt x="77" y="498"/>
                  <a:pt x="77" y="498"/>
                  <a:pt x="77" y="498"/>
                </a:cubicBezTo>
                <a:cubicBezTo>
                  <a:pt x="77" y="498"/>
                  <a:pt x="77" y="498"/>
                  <a:pt x="77" y="498"/>
                </a:cubicBezTo>
                <a:cubicBezTo>
                  <a:pt x="77" y="498"/>
                  <a:pt x="77" y="498"/>
                  <a:pt x="77" y="498"/>
                </a:cubicBezTo>
                <a:cubicBezTo>
                  <a:pt x="77" y="499"/>
                  <a:pt x="77" y="499"/>
                  <a:pt x="77" y="499"/>
                </a:cubicBezTo>
                <a:cubicBezTo>
                  <a:pt x="77" y="500"/>
                  <a:pt x="77" y="500"/>
                  <a:pt x="77" y="500"/>
                </a:cubicBezTo>
                <a:cubicBezTo>
                  <a:pt x="77" y="500"/>
                  <a:pt x="77" y="500"/>
                  <a:pt x="77" y="500"/>
                </a:cubicBezTo>
                <a:cubicBezTo>
                  <a:pt x="76" y="500"/>
                  <a:pt x="76" y="500"/>
                  <a:pt x="76" y="500"/>
                </a:cubicBezTo>
                <a:cubicBezTo>
                  <a:pt x="76" y="500"/>
                  <a:pt x="76" y="500"/>
                  <a:pt x="76" y="501"/>
                </a:cubicBezTo>
                <a:cubicBezTo>
                  <a:pt x="76" y="501"/>
                  <a:pt x="76" y="501"/>
                  <a:pt x="76" y="501"/>
                </a:cubicBezTo>
                <a:cubicBezTo>
                  <a:pt x="76" y="501"/>
                  <a:pt x="76" y="501"/>
                  <a:pt x="76" y="500"/>
                </a:cubicBezTo>
                <a:cubicBezTo>
                  <a:pt x="75" y="501"/>
                  <a:pt x="75" y="501"/>
                  <a:pt x="74" y="501"/>
                </a:cubicBezTo>
                <a:cubicBezTo>
                  <a:pt x="74" y="502"/>
                  <a:pt x="74" y="503"/>
                  <a:pt x="74" y="504"/>
                </a:cubicBezTo>
                <a:cubicBezTo>
                  <a:pt x="74" y="504"/>
                  <a:pt x="74" y="504"/>
                  <a:pt x="75" y="504"/>
                </a:cubicBezTo>
                <a:cubicBezTo>
                  <a:pt x="75" y="504"/>
                  <a:pt x="75" y="505"/>
                  <a:pt x="75" y="505"/>
                </a:cubicBezTo>
                <a:cubicBezTo>
                  <a:pt x="75" y="505"/>
                  <a:pt x="75" y="505"/>
                  <a:pt x="75" y="505"/>
                </a:cubicBezTo>
                <a:cubicBezTo>
                  <a:pt x="75" y="505"/>
                  <a:pt x="74" y="505"/>
                  <a:pt x="74" y="505"/>
                </a:cubicBezTo>
                <a:cubicBezTo>
                  <a:pt x="74" y="505"/>
                  <a:pt x="74" y="505"/>
                  <a:pt x="74" y="505"/>
                </a:cubicBezTo>
                <a:cubicBezTo>
                  <a:pt x="73" y="506"/>
                  <a:pt x="73" y="506"/>
                  <a:pt x="73" y="506"/>
                </a:cubicBezTo>
                <a:cubicBezTo>
                  <a:pt x="73" y="507"/>
                  <a:pt x="73" y="507"/>
                  <a:pt x="73" y="507"/>
                </a:cubicBezTo>
                <a:cubicBezTo>
                  <a:pt x="73" y="507"/>
                  <a:pt x="73" y="507"/>
                  <a:pt x="72" y="508"/>
                </a:cubicBezTo>
                <a:cubicBezTo>
                  <a:pt x="72" y="508"/>
                  <a:pt x="72" y="507"/>
                  <a:pt x="71" y="507"/>
                </a:cubicBezTo>
                <a:cubicBezTo>
                  <a:pt x="71" y="507"/>
                  <a:pt x="71" y="506"/>
                  <a:pt x="72" y="506"/>
                </a:cubicBezTo>
                <a:cubicBezTo>
                  <a:pt x="71" y="506"/>
                  <a:pt x="71" y="506"/>
                  <a:pt x="71" y="506"/>
                </a:cubicBezTo>
                <a:lnTo>
                  <a:pt x="71" y="505"/>
                </a:lnTo>
                <a:close/>
                <a:moveTo>
                  <a:pt x="68" y="496"/>
                </a:moveTo>
                <a:cubicBezTo>
                  <a:pt x="68" y="496"/>
                  <a:pt x="68" y="496"/>
                  <a:pt x="68" y="496"/>
                </a:cubicBezTo>
                <a:cubicBezTo>
                  <a:pt x="68" y="496"/>
                  <a:pt x="68" y="496"/>
                  <a:pt x="68" y="496"/>
                </a:cubicBezTo>
                <a:cubicBezTo>
                  <a:pt x="68" y="496"/>
                  <a:pt x="68" y="496"/>
                  <a:pt x="68" y="496"/>
                </a:cubicBezTo>
                <a:close/>
                <a:moveTo>
                  <a:pt x="66" y="480"/>
                </a:moveTo>
                <a:cubicBezTo>
                  <a:pt x="67" y="480"/>
                  <a:pt x="67" y="480"/>
                  <a:pt x="67" y="480"/>
                </a:cubicBezTo>
                <a:cubicBezTo>
                  <a:pt x="67" y="479"/>
                  <a:pt x="67" y="479"/>
                  <a:pt x="67" y="479"/>
                </a:cubicBezTo>
                <a:cubicBezTo>
                  <a:pt x="67" y="479"/>
                  <a:pt x="67" y="479"/>
                  <a:pt x="67" y="479"/>
                </a:cubicBezTo>
                <a:cubicBezTo>
                  <a:pt x="67" y="480"/>
                  <a:pt x="67" y="480"/>
                  <a:pt x="68" y="480"/>
                </a:cubicBezTo>
                <a:cubicBezTo>
                  <a:pt x="68" y="480"/>
                  <a:pt x="67" y="480"/>
                  <a:pt x="67" y="481"/>
                </a:cubicBezTo>
                <a:cubicBezTo>
                  <a:pt x="67" y="481"/>
                  <a:pt x="67" y="481"/>
                  <a:pt x="67" y="481"/>
                </a:cubicBezTo>
                <a:cubicBezTo>
                  <a:pt x="67" y="481"/>
                  <a:pt x="67" y="480"/>
                  <a:pt x="66" y="480"/>
                </a:cubicBezTo>
                <a:close/>
                <a:moveTo>
                  <a:pt x="67" y="516"/>
                </a:moveTo>
                <a:cubicBezTo>
                  <a:pt x="67" y="516"/>
                  <a:pt x="67" y="516"/>
                  <a:pt x="67" y="516"/>
                </a:cubicBezTo>
                <a:cubicBezTo>
                  <a:pt x="67" y="516"/>
                  <a:pt x="68" y="515"/>
                  <a:pt x="68" y="514"/>
                </a:cubicBezTo>
                <a:cubicBezTo>
                  <a:pt x="69" y="513"/>
                  <a:pt x="68" y="512"/>
                  <a:pt x="68" y="512"/>
                </a:cubicBezTo>
                <a:cubicBezTo>
                  <a:pt x="68" y="512"/>
                  <a:pt x="69" y="512"/>
                  <a:pt x="69" y="512"/>
                </a:cubicBezTo>
                <a:cubicBezTo>
                  <a:pt x="69" y="511"/>
                  <a:pt x="69" y="510"/>
                  <a:pt x="69" y="510"/>
                </a:cubicBezTo>
                <a:cubicBezTo>
                  <a:pt x="69" y="510"/>
                  <a:pt x="69" y="510"/>
                  <a:pt x="69" y="510"/>
                </a:cubicBezTo>
                <a:cubicBezTo>
                  <a:pt x="70" y="509"/>
                  <a:pt x="70" y="509"/>
                  <a:pt x="70" y="508"/>
                </a:cubicBezTo>
                <a:cubicBezTo>
                  <a:pt x="70" y="508"/>
                  <a:pt x="70" y="508"/>
                  <a:pt x="70" y="508"/>
                </a:cubicBezTo>
                <a:cubicBezTo>
                  <a:pt x="71" y="509"/>
                  <a:pt x="71" y="509"/>
                  <a:pt x="72" y="510"/>
                </a:cubicBezTo>
                <a:cubicBezTo>
                  <a:pt x="72" y="510"/>
                  <a:pt x="72" y="510"/>
                  <a:pt x="71" y="511"/>
                </a:cubicBezTo>
                <a:cubicBezTo>
                  <a:pt x="71" y="511"/>
                  <a:pt x="71" y="511"/>
                  <a:pt x="72" y="511"/>
                </a:cubicBezTo>
                <a:cubicBezTo>
                  <a:pt x="72" y="511"/>
                  <a:pt x="72" y="511"/>
                  <a:pt x="72" y="511"/>
                </a:cubicBezTo>
                <a:cubicBezTo>
                  <a:pt x="72" y="511"/>
                  <a:pt x="72" y="511"/>
                  <a:pt x="72" y="511"/>
                </a:cubicBezTo>
                <a:cubicBezTo>
                  <a:pt x="72" y="511"/>
                  <a:pt x="72" y="511"/>
                  <a:pt x="73" y="511"/>
                </a:cubicBezTo>
                <a:cubicBezTo>
                  <a:pt x="73" y="511"/>
                  <a:pt x="73" y="512"/>
                  <a:pt x="73" y="512"/>
                </a:cubicBezTo>
                <a:cubicBezTo>
                  <a:pt x="73" y="512"/>
                  <a:pt x="72" y="513"/>
                  <a:pt x="72" y="513"/>
                </a:cubicBezTo>
                <a:cubicBezTo>
                  <a:pt x="72" y="513"/>
                  <a:pt x="72" y="513"/>
                  <a:pt x="72" y="513"/>
                </a:cubicBezTo>
                <a:cubicBezTo>
                  <a:pt x="72" y="513"/>
                  <a:pt x="72" y="513"/>
                  <a:pt x="72" y="513"/>
                </a:cubicBezTo>
                <a:cubicBezTo>
                  <a:pt x="72" y="512"/>
                  <a:pt x="72" y="512"/>
                  <a:pt x="72" y="512"/>
                </a:cubicBezTo>
                <a:cubicBezTo>
                  <a:pt x="72" y="512"/>
                  <a:pt x="71" y="512"/>
                  <a:pt x="71" y="512"/>
                </a:cubicBezTo>
                <a:cubicBezTo>
                  <a:pt x="71" y="513"/>
                  <a:pt x="71" y="513"/>
                  <a:pt x="71" y="513"/>
                </a:cubicBezTo>
                <a:cubicBezTo>
                  <a:pt x="71" y="513"/>
                  <a:pt x="71" y="513"/>
                  <a:pt x="70" y="513"/>
                </a:cubicBezTo>
                <a:cubicBezTo>
                  <a:pt x="70" y="513"/>
                  <a:pt x="70" y="513"/>
                  <a:pt x="70" y="513"/>
                </a:cubicBezTo>
                <a:cubicBezTo>
                  <a:pt x="70" y="514"/>
                  <a:pt x="70" y="514"/>
                  <a:pt x="70" y="514"/>
                </a:cubicBezTo>
                <a:cubicBezTo>
                  <a:pt x="70" y="514"/>
                  <a:pt x="71" y="514"/>
                  <a:pt x="71" y="515"/>
                </a:cubicBezTo>
                <a:cubicBezTo>
                  <a:pt x="70" y="515"/>
                  <a:pt x="70" y="515"/>
                  <a:pt x="70" y="516"/>
                </a:cubicBezTo>
                <a:cubicBezTo>
                  <a:pt x="70" y="516"/>
                  <a:pt x="70" y="516"/>
                  <a:pt x="70" y="516"/>
                </a:cubicBezTo>
                <a:cubicBezTo>
                  <a:pt x="69" y="516"/>
                  <a:pt x="69" y="516"/>
                  <a:pt x="69" y="516"/>
                </a:cubicBezTo>
                <a:cubicBezTo>
                  <a:pt x="69" y="516"/>
                  <a:pt x="69" y="517"/>
                  <a:pt x="69" y="517"/>
                </a:cubicBezTo>
                <a:cubicBezTo>
                  <a:pt x="69" y="518"/>
                  <a:pt x="68" y="518"/>
                  <a:pt x="67" y="519"/>
                </a:cubicBezTo>
                <a:cubicBezTo>
                  <a:pt x="67" y="519"/>
                  <a:pt x="67" y="519"/>
                  <a:pt x="67" y="519"/>
                </a:cubicBezTo>
                <a:cubicBezTo>
                  <a:pt x="67" y="519"/>
                  <a:pt x="67" y="518"/>
                  <a:pt x="67" y="517"/>
                </a:cubicBezTo>
                <a:cubicBezTo>
                  <a:pt x="67" y="517"/>
                  <a:pt x="67" y="516"/>
                  <a:pt x="67" y="516"/>
                </a:cubicBezTo>
                <a:cubicBezTo>
                  <a:pt x="67" y="516"/>
                  <a:pt x="67" y="516"/>
                  <a:pt x="67" y="516"/>
                </a:cubicBezTo>
                <a:close/>
                <a:moveTo>
                  <a:pt x="66" y="509"/>
                </a:moveTo>
                <a:cubicBezTo>
                  <a:pt x="67" y="509"/>
                  <a:pt x="67" y="509"/>
                  <a:pt x="67" y="509"/>
                </a:cubicBezTo>
                <a:cubicBezTo>
                  <a:pt x="67" y="509"/>
                  <a:pt x="67" y="509"/>
                  <a:pt x="67" y="509"/>
                </a:cubicBezTo>
                <a:cubicBezTo>
                  <a:pt x="66" y="509"/>
                  <a:pt x="66" y="509"/>
                  <a:pt x="66" y="509"/>
                </a:cubicBezTo>
                <a:close/>
                <a:moveTo>
                  <a:pt x="66" y="510"/>
                </a:moveTo>
                <a:cubicBezTo>
                  <a:pt x="67" y="510"/>
                  <a:pt x="67" y="510"/>
                  <a:pt x="67" y="510"/>
                </a:cubicBezTo>
                <a:cubicBezTo>
                  <a:pt x="67" y="510"/>
                  <a:pt x="67" y="510"/>
                  <a:pt x="67" y="510"/>
                </a:cubicBezTo>
                <a:cubicBezTo>
                  <a:pt x="66" y="510"/>
                  <a:pt x="66" y="510"/>
                  <a:pt x="66" y="510"/>
                </a:cubicBezTo>
                <a:close/>
                <a:moveTo>
                  <a:pt x="65" y="488"/>
                </a:moveTo>
                <a:cubicBezTo>
                  <a:pt x="65" y="488"/>
                  <a:pt x="65" y="488"/>
                  <a:pt x="65" y="488"/>
                </a:cubicBezTo>
                <a:cubicBezTo>
                  <a:pt x="65" y="489"/>
                  <a:pt x="65" y="489"/>
                  <a:pt x="65" y="489"/>
                </a:cubicBezTo>
                <a:cubicBezTo>
                  <a:pt x="65" y="489"/>
                  <a:pt x="65" y="489"/>
                  <a:pt x="65" y="489"/>
                </a:cubicBezTo>
                <a:cubicBezTo>
                  <a:pt x="65" y="489"/>
                  <a:pt x="65" y="489"/>
                  <a:pt x="65" y="488"/>
                </a:cubicBezTo>
                <a:close/>
                <a:moveTo>
                  <a:pt x="47" y="562"/>
                </a:moveTo>
                <a:cubicBezTo>
                  <a:pt x="46" y="562"/>
                  <a:pt x="46" y="561"/>
                  <a:pt x="46" y="561"/>
                </a:cubicBezTo>
                <a:cubicBezTo>
                  <a:pt x="46" y="561"/>
                  <a:pt x="47" y="561"/>
                  <a:pt x="47" y="561"/>
                </a:cubicBezTo>
                <a:lnTo>
                  <a:pt x="47" y="562"/>
                </a:lnTo>
                <a:close/>
                <a:moveTo>
                  <a:pt x="47" y="566"/>
                </a:moveTo>
                <a:cubicBezTo>
                  <a:pt x="47" y="566"/>
                  <a:pt x="47" y="566"/>
                  <a:pt x="47" y="566"/>
                </a:cubicBezTo>
                <a:cubicBezTo>
                  <a:pt x="47" y="566"/>
                  <a:pt x="47" y="566"/>
                  <a:pt x="47" y="566"/>
                </a:cubicBezTo>
                <a:cubicBezTo>
                  <a:pt x="47" y="565"/>
                  <a:pt x="47" y="565"/>
                  <a:pt x="47" y="564"/>
                </a:cubicBezTo>
                <a:cubicBezTo>
                  <a:pt x="47" y="564"/>
                  <a:pt x="47" y="564"/>
                  <a:pt x="48" y="564"/>
                </a:cubicBezTo>
                <a:cubicBezTo>
                  <a:pt x="48" y="564"/>
                  <a:pt x="48" y="564"/>
                  <a:pt x="48" y="564"/>
                </a:cubicBezTo>
                <a:cubicBezTo>
                  <a:pt x="48" y="564"/>
                  <a:pt x="48" y="564"/>
                  <a:pt x="48" y="564"/>
                </a:cubicBezTo>
                <a:cubicBezTo>
                  <a:pt x="48" y="564"/>
                  <a:pt x="48" y="564"/>
                  <a:pt x="48" y="564"/>
                </a:cubicBezTo>
                <a:cubicBezTo>
                  <a:pt x="48" y="565"/>
                  <a:pt x="48" y="565"/>
                  <a:pt x="47" y="566"/>
                </a:cubicBezTo>
                <a:close/>
                <a:moveTo>
                  <a:pt x="56" y="520"/>
                </a:moveTo>
                <a:cubicBezTo>
                  <a:pt x="56" y="520"/>
                  <a:pt x="56" y="520"/>
                  <a:pt x="56" y="520"/>
                </a:cubicBezTo>
                <a:cubicBezTo>
                  <a:pt x="56" y="521"/>
                  <a:pt x="56" y="521"/>
                  <a:pt x="56" y="521"/>
                </a:cubicBezTo>
                <a:cubicBezTo>
                  <a:pt x="56" y="521"/>
                  <a:pt x="56" y="521"/>
                  <a:pt x="56" y="520"/>
                </a:cubicBezTo>
                <a:close/>
                <a:moveTo>
                  <a:pt x="56" y="596"/>
                </a:moveTo>
                <a:cubicBezTo>
                  <a:pt x="56" y="596"/>
                  <a:pt x="56" y="597"/>
                  <a:pt x="55" y="597"/>
                </a:cubicBezTo>
                <a:cubicBezTo>
                  <a:pt x="56" y="597"/>
                  <a:pt x="56" y="597"/>
                  <a:pt x="56" y="596"/>
                </a:cubicBezTo>
                <a:close/>
                <a:moveTo>
                  <a:pt x="54" y="590"/>
                </a:moveTo>
                <a:cubicBezTo>
                  <a:pt x="54" y="590"/>
                  <a:pt x="54" y="590"/>
                  <a:pt x="54" y="590"/>
                </a:cubicBezTo>
                <a:cubicBezTo>
                  <a:pt x="54" y="591"/>
                  <a:pt x="54" y="591"/>
                  <a:pt x="54" y="591"/>
                </a:cubicBezTo>
                <a:cubicBezTo>
                  <a:pt x="54" y="591"/>
                  <a:pt x="54" y="591"/>
                  <a:pt x="54" y="591"/>
                </a:cubicBezTo>
                <a:cubicBezTo>
                  <a:pt x="54" y="591"/>
                  <a:pt x="54" y="591"/>
                  <a:pt x="54" y="591"/>
                </a:cubicBezTo>
                <a:lnTo>
                  <a:pt x="54" y="590"/>
                </a:lnTo>
                <a:close/>
                <a:moveTo>
                  <a:pt x="52" y="529"/>
                </a:moveTo>
                <a:cubicBezTo>
                  <a:pt x="52" y="529"/>
                  <a:pt x="52" y="529"/>
                  <a:pt x="52" y="530"/>
                </a:cubicBezTo>
                <a:cubicBezTo>
                  <a:pt x="53" y="530"/>
                  <a:pt x="52" y="530"/>
                  <a:pt x="53" y="531"/>
                </a:cubicBezTo>
                <a:cubicBezTo>
                  <a:pt x="53" y="531"/>
                  <a:pt x="53" y="532"/>
                  <a:pt x="52" y="532"/>
                </a:cubicBezTo>
                <a:cubicBezTo>
                  <a:pt x="52" y="532"/>
                  <a:pt x="52" y="532"/>
                  <a:pt x="52" y="532"/>
                </a:cubicBezTo>
                <a:cubicBezTo>
                  <a:pt x="52" y="532"/>
                  <a:pt x="52" y="531"/>
                  <a:pt x="51" y="531"/>
                </a:cubicBezTo>
                <a:cubicBezTo>
                  <a:pt x="51" y="530"/>
                  <a:pt x="51" y="530"/>
                  <a:pt x="52" y="529"/>
                </a:cubicBezTo>
                <a:close/>
                <a:moveTo>
                  <a:pt x="53" y="579"/>
                </a:moveTo>
                <a:cubicBezTo>
                  <a:pt x="53" y="579"/>
                  <a:pt x="53" y="579"/>
                  <a:pt x="53" y="579"/>
                </a:cubicBezTo>
                <a:cubicBezTo>
                  <a:pt x="53" y="579"/>
                  <a:pt x="53" y="579"/>
                  <a:pt x="53" y="579"/>
                </a:cubicBezTo>
                <a:cubicBezTo>
                  <a:pt x="53" y="579"/>
                  <a:pt x="53" y="579"/>
                  <a:pt x="53" y="579"/>
                </a:cubicBezTo>
                <a:cubicBezTo>
                  <a:pt x="53" y="579"/>
                  <a:pt x="53" y="579"/>
                  <a:pt x="52" y="578"/>
                </a:cubicBezTo>
                <a:cubicBezTo>
                  <a:pt x="53" y="578"/>
                  <a:pt x="53" y="579"/>
                  <a:pt x="53" y="579"/>
                </a:cubicBezTo>
                <a:close/>
                <a:moveTo>
                  <a:pt x="50" y="530"/>
                </a:moveTo>
                <a:cubicBezTo>
                  <a:pt x="50" y="530"/>
                  <a:pt x="50" y="530"/>
                  <a:pt x="50" y="530"/>
                </a:cubicBezTo>
                <a:cubicBezTo>
                  <a:pt x="50" y="531"/>
                  <a:pt x="50" y="530"/>
                  <a:pt x="50" y="531"/>
                </a:cubicBezTo>
                <a:lnTo>
                  <a:pt x="50" y="530"/>
                </a:lnTo>
                <a:close/>
                <a:moveTo>
                  <a:pt x="50" y="534"/>
                </a:moveTo>
                <a:cubicBezTo>
                  <a:pt x="50" y="534"/>
                  <a:pt x="50" y="534"/>
                  <a:pt x="50" y="534"/>
                </a:cubicBezTo>
                <a:cubicBezTo>
                  <a:pt x="50" y="534"/>
                  <a:pt x="50" y="535"/>
                  <a:pt x="50" y="535"/>
                </a:cubicBezTo>
                <a:cubicBezTo>
                  <a:pt x="50" y="535"/>
                  <a:pt x="50" y="535"/>
                  <a:pt x="50" y="535"/>
                </a:cubicBezTo>
                <a:cubicBezTo>
                  <a:pt x="50" y="535"/>
                  <a:pt x="50" y="535"/>
                  <a:pt x="50" y="535"/>
                </a:cubicBezTo>
                <a:cubicBezTo>
                  <a:pt x="50" y="534"/>
                  <a:pt x="50" y="534"/>
                  <a:pt x="50" y="534"/>
                </a:cubicBezTo>
                <a:close/>
                <a:moveTo>
                  <a:pt x="49" y="537"/>
                </a:moveTo>
                <a:cubicBezTo>
                  <a:pt x="49" y="537"/>
                  <a:pt x="49" y="537"/>
                  <a:pt x="49" y="537"/>
                </a:cubicBezTo>
                <a:cubicBezTo>
                  <a:pt x="49" y="537"/>
                  <a:pt x="49" y="537"/>
                  <a:pt x="49" y="538"/>
                </a:cubicBezTo>
                <a:cubicBezTo>
                  <a:pt x="48" y="537"/>
                  <a:pt x="48" y="537"/>
                  <a:pt x="49" y="537"/>
                </a:cubicBezTo>
                <a:close/>
                <a:moveTo>
                  <a:pt x="51" y="551"/>
                </a:moveTo>
                <a:cubicBezTo>
                  <a:pt x="51" y="551"/>
                  <a:pt x="50" y="551"/>
                  <a:pt x="50" y="552"/>
                </a:cubicBezTo>
                <a:cubicBezTo>
                  <a:pt x="50" y="552"/>
                  <a:pt x="50" y="552"/>
                  <a:pt x="50" y="552"/>
                </a:cubicBezTo>
                <a:cubicBezTo>
                  <a:pt x="50" y="551"/>
                  <a:pt x="50" y="551"/>
                  <a:pt x="49" y="550"/>
                </a:cubicBezTo>
                <a:cubicBezTo>
                  <a:pt x="49" y="550"/>
                  <a:pt x="49" y="549"/>
                  <a:pt x="50" y="549"/>
                </a:cubicBezTo>
                <a:cubicBezTo>
                  <a:pt x="50" y="549"/>
                  <a:pt x="50" y="549"/>
                  <a:pt x="50" y="549"/>
                </a:cubicBezTo>
                <a:cubicBezTo>
                  <a:pt x="50" y="549"/>
                  <a:pt x="50" y="549"/>
                  <a:pt x="50" y="549"/>
                </a:cubicBezTo>
                <a:cubicBezTo>
                  <a:pt x="50" y="549"/>
                  <a:pt x="50" y="548"/>
                  <a:pt x="51" y="548"/>
                </a:cubicBezTo>
                <a:cubicBezTo>
                  <a:pt x="51" y="548"/>
                  <a:pt x="51" y="548"/>
                  <a:pt x="51" y="548"/>
                </a:cubicBezTo>
                <a:cubicBezTo>
                  <a:pt x="51" y="548"/>
                  <a:pt x="51" y="548"/>
                  <a:pt x="51" y="549"/>
                </a:cubicBezTo>
                <a:cubicBezTo>
                  <a:pt x="51" y="549"/>
                  <a:pt x="51" y="550"/>
                  <a:pt x="51" y="551"/>
                </a:cubicBezTo>
                <a:close/>
                <a:moveTo>
                  <a:pt x="51" y="594"/>
                </a:moveTo>
                <a:cubicBezTo>
                  <a:pt x="51" y="594"/>
                  <a:pt x="51" y="594"/>
                  <a:pt x="51" y="594"/>
                </a:cubicBezTo>
                <a:cubicBezTo>
                  <a:pt x="51" y="594"/>
                  <a:pt x="51" y="594"/>
                  <a:pt x="51" y="594"/>
                </a:cubicBezTo>
                <a:close/>
                <a:moveTo>
                  <a:pt x="51" y="546"/>
                </a:moveTo>
                <a:cubicBezTo>
                  <a:pt x="51" y="547"/>
                  <a:pt x="51" y="546"/>
                  <a:pt x="51" y="547"/>
                </a:cubicBezTo>
                <a:cubicBezTo>
                  <a:pt x="51" y="547"/>
                  <a:pt x="51" y="547"/>
                  <a:pt x="51" y="546"/>
                </a:cubicBezTo>
                <a:close/>
                <a:moveTo>
                  <a:pt x="51" y="546"/>
                </a:moveTo>
                <a:cubicBezTo>
                  <a:pt x="51" y="546"/>
                  <a:pt x="51" y="546"/>
                  <a:pt x="51" y="546"/>
                </a:cubicBezTo>
                <a:cubicBezTo>
                  <a:pt x="51" y="545"/>
                  <a:pt x="51" y="545"/>
                  <a:pt x="51" y="545"/>
                </a:cubicBezTo>
                <a:cubicBezTo>
                  <a:pt x="52" y="545"/>
                  <a:pt x="52" y="545"/>
                  <a:pt x="52" y="545"/>
                </a:cubicBezTo>
                <a:cubicBezTo>
                  <a:pt x="52" y="545"/>
                  <a:pt x="52" y="545"/>
                  <a:pt x="52" y="545"/>
                </a:cubicBezTo>
                <a:cubicBezTo>
                  <a:pt x="52" y="545"/>
                  <a:pt x="52" y="545"/>
                  <a:pt x="51" y="546"/>
                </a:cubicBezTo>
                <a:close/>
                <a:moveTo>
                  <a:pt x="52" y="581"/>
                </a:moveTo>
                <a:cubicBezTo>
                  <a:pt x="52" y="581"/>
                  <a:pt x="52" y="581"/>
                  <a:pt x="52" y="581"/>
                </a:cubicBezTo>
                <a:cubicBezTo>
                  <a:pt x="52" y="581"/>
                  <a:pt x="52" y="581"/>
                  <a:pt x="52" y="581"/>
                </a:cubicBezTo>
                <a:cubicBezTo>
                  <a:pt x="52" y="581"/>
                  <a:pt x="52" y="581"/>
                  <a:pt x="52" y="580"/>
                </a:cubicBezTo>
                <a:cubicBezTo>
                  <a:pt x="52" y="580"/>
                  <a:pt x="52" y="580"/>
                  <a:pt x="52" y="581"/>
                </a:cubicBezTo>
                <a:close/>
                <a:moveTo>
                  <a:pt x="53" y="602"/>
                </a:moveTo>
                <a:cubicBezTo>
                  <a:pt x="53" y="602"/>
                  <a:pt x="53" y="602"/>
                  <a:pt x="52" y="602"/>
                </a:cubicBezTo>
                <a:cubicBezTo>
                  <a:pt x="52" y="602"/>
                  <a:pt x="52" y="602"/>
                  <a:pt x="53" y="601"/>
                </a:cubicBezTo>
                <a:cubicBezTo>
                  <a:pt x="53" y="600"/>
                  <a:pt x="52" y="601"/>
                  <a:pt x="52" y="600"/>
                </a:cubicBezTo>
                <a:cubicBezTo>
                  <a:pt x="52" y="600"/>
                  <a:pt x="52" y="600"/>
                  <a:pt x="52" y="599"/>
                </a:cubicBezTo>
                <a:cubicBezTo>
                  <a:pt x="53" y="600"/>
                  <a:pt x="53" y="600"/>
                  <a:pt x="53" y="600"/>
                </a:cubicBezTo>
                <a:cubicBezTo>
                  <a:pt x="53" y="600"/>
                  <a:pt x="53" y="601"/>
                  <a:pt x="53" y="602"/>
                </a:cubicBezTo>
                <a:close/>
                <a:moveTo>
                  <a:pt x="54" y="604"/>
                </a:moveTo>
                <a:cubicBezTo>
                  <a:pt x="54" y="604"/>
                  <a:pt x="54" y="604"/>
                  <a:pt x="54" y="604"/>
                </a:cubicBezTo>
                <a:cubicBezTo>
                  <a:pt x="54" y="603"/>
                  <a:pt x="54" y="603"/>
                  <a:pt x="54" y="603"/>
                </a:cubicBezTo>
                <a:cubicBezTo>
                  <a:pt x="53" y="603"/>
                  <a:pt x="53" y="603"/>
                  <a:pt x="53" y="603"/>
                </a:cubicBezTo>
                <a:cubicBezTo>
                  <a:pt x="53" y="603"/>
                  <a:pt x="53" y="602"/>
                  <a:pt x="53" y="602"/>
                </a:cubicBezTo>
                <a:cubicBezTo>
                  <a:pt x="54" y="602"/>
                  <a:pt x="54" y="602"/>
                  <a:pt x="54" y="602"/>
                </a:cubicBezTo>
                <a:cubicBezTo>
                  <a:pt x="54" y="603"/>
                  <a:pt x="54" y="603"/>
                  <a:pt x="54" y="603"/>
                </a:cubicBezTo>
                <a:cubicBezTo>
                  <a:pt x="54" y="603"/>
                  <a:pt x="54" y="603"/>
                  <a:pt x="54" y="603"/>
                </a:cubicBezTo>
                <a:cubicBezTo>
                  <a:pt x="54" y="603"/>
                  <a:pt x="54" y="603"/>
                  <a:pt x="54" y="603"/>
                </a:cubicBezTo>
                <a:cubicBezTo>
                  <a:pt x="54" y="603"/>
                  <a:pt x="54" y="604"/>
                  <a:pt x="54" y="604"/>
                </a:cubicBezTo>
                <a:cubicBezTo>
                  <a:pt x="54" y="604"/>
                  <a:pt x="54" y="604"/>
                  <a:pt x="54" y="604"/>
                </a:cubicBezTo>
                <a:close/>
                <a:moveTo>
                  <a:pt x="55" y="610"/>
                </a:moveTo>
                <a:cubicBezTo>
                  <a:pt x="55" y="610"/>
                  <a:pt x="54" y="610"/>
                  <a:pt x="54" y="610"/>
                </a:cubicBezTo>
                <a:cubicBezTo>
                  <a:pt x="54" y="610"/>
                  <a:pt x="54" y="610"/>
                  <a:pt x="54" y="609"/>
                </a:cubicBezTo>
                <a:cubicBezTo>
                  <a:pt x="55" y="609"/>
                  <a:pt x="55" y="609"/>
                  <a:pt x="55" y="609"/>
                </a:cubicBezTo>
                <a:cubicBezTo>
                  <a:pt x="55" y="610"/>
                  <a:pt x="55" y="610"/>
                  <a:pt x="56" y="610"/>
                </a:cubicBezTo>
                <a:cubicBezTo>
                  <a:pt x="55" y="610"/>
                  <a:pt x="55" y="610"/>
                  <a:pt x="55" y="610"/>
                </a:cubicBezTo>
                <a:close/>
                <a:moveTo>
                  <a:pt x="56" y="600"/>
                </a:moveTo>
                <a:cubicBezTo>
                  <a:pt x="56" y="600"/>
                  <a:pt x="55" y="600"/>
                  <a:pt x="55" y="600"/>
                </a:cubicBezTo>
                <a:cubicBezTo>
                  <a:pt x="55" y="600"/>
                  <a:pt x="55" y="599"/>
                  <a:pt x="55" y="599"/>
                </a:cubicBezTo>
                <a:cubicBezTo>
                  <a:pt x="56" y="599"/>
                  <a:pt x="56" y="599"/>
                  <a:pt x="56" y="599"/>
                </a:cubicBezTo>
                <a:cubicBezTo>
                  <a:pt x="56" y="599"/>
                  <a:pt x="56" y="600"/>
                  <a:pt x="56" y="600"/>
                </a:cubicBezTo>
                <a:cubicBezTo>
                  <a:pt x="56" y="600"/>
                  <a:pt x="56" y="600"/>
                  <a:pt x="56" y="600"/>
                </a:cubicBezTo>
                <a:close/>
                <a:moveTo>
                  <a:pt x="57" y="617"/>
                </a:moveTo>
                <a:cubicBezTo>
                  <a:pt x="57" y="617"/>
                  <a:pt x="57" y="616"/>
                  <a:pt x="56" y="616"/>
                </a:cubicBezTo>
                <a:cubicBezTo>
                  <a:pt x="56" y="616"/>
                  <a:pt x="56" y="616"/>
                  <a:pt x="56" y="616"/>
                </a:cubicBezTo>
                <a:cubicBezTo>
                  <a:pt x="57" y="616"/>
                  <a:pt x="57" y="616"/>
                  <a:pt x="57" y="616"/>
                </a:cubicBezTo>
                <a:lnTo>
                  <a:pt x="57" y="617"/>
                </a:lnTo>
                <a:close/>
                <a:moveTo>
                  <a:pt x="57" y="613"/>
                </a:moveTo>
                <a:cubicBezTo>
                  <a:pt x="57" y="613"/>
                  <a:pt x="57" y="613"/>
                  <a:pt x="57" y="613"/>
                </a:cubicBezTo>
                <a:cubicBezTo>
                  <a:pt x="57" y="613"/>
                  <a:pt x="57" y="613"/>
                  <a:pt x="57" y="613"/>
                </a:cubicBezTo>
                <a:cubicBezTo>
                  <a:pt x="57" y="613"/>
                  <a:pt x="57" y="613"/>
                  <a:pt x="57" y="613"/>
                </a:cubicBezTo>
                <a:cubicBezTo>
                  <a:pt x="57" y="613"/>
                  <a:pt x="57" y="613"/>
                  <a:pt x="57" y="613"/>
                </a:cubicBezTo>
                <a:close/>
                <a:moveTo>
                  <a:pt x="58" y="512"/>
                </a:moveTo>
                <a:cubicBezTo>
                  <a:pt x="58" y="512"/>
                  <a:pt x="58" y="512"/>
                  <a:pt x="58" y="512"/>
                </a:cubicBezTo>
                <a:cubicBezTo>
                  <a:pt x="58" y="513"/>
                  <a:pt x="58" y="513"/>
                  <a:pt x="57" y="513"/>
                </a:cubicBezTo>
                <a:cubicBezTo>
                  <a:pt x="57" y="513"/>
                  <a:pt x="57" y="513"/>
                  <a:pt x="57" y="513"/>
                </a:cubicBezTo>
                <a:cubicBezTo>
                  <a:pt x="57" y="513"/>
                  <a:pt x="58" y="512"/>
                  <a:pt x="58" y="512"/>
                </a:cubicBezTo>
                <a:close/>
                <a:moveTo>
                  <a:pt x="58" y="614"/>
                </a:moveTo>
                <a:cubicBezTo>
                  <a:pt x="57" y="614"/>
                  <a:pt x="58" y="614"/>
                  <a:pt x="57" y="614"/>
                </a:cubicBezTo>
                <a:cubicBezTo>
                  <a:pt x="58" y="614"/>
                  <a:pt x="58" y="614"/>
                  <a:pt x="58" y="614"/>
                </a:cubicBezTo>
                <a:close/>
                <a:moveTo>
                  <a:pt x="58" y="619"/>
                </a:moveTo>
                <a:cubicBezTo>
                  <a:pt x="58" y="619"/>
                  <a:pt x="58" y="619"/>
                  <a:pt x="58" y="619"/>
                </a:cubicBezTo>
                <a:cubicBezTo>
                  <a:pt x="58" y="619"/>
                  <a:pt x="58" y="619"/>
                  <a:pt x="58" y="619"/>
                </a:cubicBezTo>
                <a:cubicBezTo>
                  <a:pt x="58" y="619"/>
                  <a:pt x="58" y="619"/>
                  <a:pt x="58" y="619"/>
                </a:cubicBezTo>
                <a:cubicBezTo>
                  <a:pt x="58" y="618"/>
                  <a:pt x="58" y="619"/>
                  <a:pt x="58" y="618"/>
                </a:cubicBezTo>
                <a:cubicBezTo>
                  <a:pt x="58" y="618"/>
                  <a:pt x="58" y="618"/>
                  <a:pt x="58" y="617"/>
                </a:cubicBezTo>
                <a:cubicBezTo>
                  <a:pt x="59" y="618"/>
                  <a:pt x="59" y="617"/>
                  <a:pt x="59" y="618"/>
                </a:cubicBezTo>
                <a:cubicBezTo>
                  <a:pt x="59" y="618"/>
                  <a:pt x="58" y="619"/>
                  <a:pt x="58" y="619"/>
                </a:cubicBezTo>
                <a:close/>
                <a:moveTo>
                  <a:pt x="63" y="552"/>
                </a:moveTo>
                <a:cubicBezTo>
                  <a:pt x="63" y="552"/>
                  <a:pt x="63" y="552"/>
                  <a:pt x="63" y="552"/>
                </a:cubicBezTo>
                <a:cubicBezTo>
                  <a:pt x="63" y="552"/>
                  <a:pt x="63" y="552"/>
                  <a:pt x="62" y="552"/>
                </a:cubicBezTo>
                <a:cubicBezTo>
                  <a:pt x="62" y="552"/>
                  <a:pt x="63" y="552"/>
                  <a:pt x="63" y="551"/>
                </a:cubicBezTo>
                <a:cubicBezTo>
                  <a:pt x="63" y="551"/>
                  <a:pt x="63" y="551"/>
                  <a:pt x="63" y="552"/>
                </a:cubicBezTo>
                <a:cubicBezTo>
                  <a:pt x="63" y="552"/>
                  <a:pt x="63" y="552"/>
                  <a:pt x="63" y="552"/>
                </a:cubicBezTo>
                <a:cubicBezTo>
                  <a:pt x="63" y="552"/>
                  <a:pt x="63" y="552"/>
                  <a:pt x="63" y="552"/>
                </a:cubicBezTo>
                <a:close/>
                <a:moveTo>
                  <a:pt x="63" y="548"/>
                </a:moveTo>
                <a:cubicBezTo>
                  <a:pt x="63" y="548"/>
                  <a:pt x="63" y="548"/>
                  <a:pt x="63" y="548"/>
                </a:cubicBezTo>
                <a:cubicBezTo>
                  <a:pt x="63" y="548"/>
                  <a:pt x="63" y="548"/>
                  <a:pt x="63" y="549"/>
                </a:cubicBezTo>
                <a:cubicBezTo>
                  <a:pt x="63" y="549"/>
                  <a:pt x="63" y="549"/>
                  <a:pt x="63" y="548"/>
                </a:cubicBezTo>
                <a:close/>
                <a:moveTo>
                  <a:pt x="63" y="546"/>
                </a:moveTo>
                <a:cubicBezTo>
                  <a:pt x="63" y="546"/>
                  <a:pt x="63" y="546"/>
                  <a:pt x="63" y="546"/>
                </a:cubicBezTo>
                <a:cubicBezTo>
                  <a:pt x="63" y="546"/>
                  <a:pt x="63" y="546"/>
                  <a:pt x="63" y="546"/>
                </a:cubicBezTo>
                <a:cubicBezTo>
                  <a:pt x="63" y="546"/>
                  <a:pt x="63" y="546"/>
                  <a:pt x="63" y="546"/>
                </a:cubicBezTo>
                <a:close/>
                <a:moveTo>
                  <a:pt x="64" y="560"/>
                </a:moveTo>
                <a:cubicBezTo>
                  <a:pt x="64" y="560"/>
                  <a:pt x="64" y="560"/>
                  <a:pt x="64" y="560"/>
                </a:cubicBezTo>
                <a:cubicBezTo>
                  <a:pt x="64" y="561"/>
                  <a:pt x="64" y="561"/>
                  <a:pt x="64" y="561"/>
                </a:cubicBezTo>
                <a:cubicBezTo>
                  <a:pt x="64" y="561"/>
                  <a:pt x="64" y="561"/>
                  <a:pt x="64" y="561"/>
                </a:cubicBezTo>
                <a:cubicBezTo>
                  <a:pt x="63" y="561"/>
                  <a:pt x="63" y="561"/>
                  <a:pt x="63" y="561"/>
                </a:cubicBezTo>
                <a:cubicBezTo>
                  <a:pt x="64" y="560"/>
                  <a:pt x="64" y="560"/>
                  <a:pt x="64" y="560"/>
                </a:cubicBezTo>
                <a:close/>
                <a:moveTo>
                  <a:pt x="65" y="545"/>
                </a:moveTo>
                <a:cubicBezTo>
                  <a:pt x="65" y="545"/>
                  <a:pt x="65" y="545"/>
                  <a:pt x="65" y="545"/>
                </a:cubicBezTo>
                <a:cubicBezTo>
                  <a:pt x="65" y="545"/>
                  <a:pt x="65" y="545"/>
                  <a:pt x="65" y="545"/>
                </a:cubicBezTo>
                <a:close/>
                <a:moveTo>
                  <a:pt x="65" y="545"/>
                </a:moveTo>
                <a:cubicBezTo>
                  <a:pt x="65" y="545"/>
                  <a:pt x="65" y="545"/>
                  <a:pt x="65" y="545"/>
                </a:cubicBezTo>
                <a:cubicBezTo>
                  <a:pt x="65" y="544"/>
                  <a:pt x="65" y="544"/>
                  <a:pt x="65" y="544"/>
                </a:cubicBezTo>
                <a:cubicBezTo>
                  <a:pt x="65" y="544"/>
                  <a:pt x="65" y="544"/>
                  <a:pt x="65" y="544"/>
                </a:cubicBezTo>
                <a:cubicBezTo>
                  <a:pt x="65" y="544"/>
                  <a:pt x="65" y="544"/>
                  <a:pt x="65" y="544"/>
                </a:cubicBezTo>
                <a:lnTo>
                  <a:pt x="65" y="545"/>
                </a:lnTo>
                <a:close/>
                <a:moveTo>
                  <a:pt x="65" y="540"/>
                </a:moveTo>
                <a:cubicBezTo>
                  <a:pt x="65" y="540"/>
                  <a:pt x="65" y="540"/>
                  <a:pt x="65" y="540"/>
                </a:cubicBezTo>
                <a:cubicBezTo>
                  <a:pt x="65" y="540"/>
                  <a:pt x="65" y="540"/>
                  <a:pt x="65" y="540"/>
                </a:cubicBezTo>
                <a:cubicBezTo>
                  <a:pt x="66" y="540"/>
                  <a:pt x="66" y="540"/>
                  <a:pt x="66" y="540"/>
                </a:cubicBezTo>
                <a:cubicBezTo>
                  <a:pt x="66" y="540"/>
                  <a:pt x="66" y="540"/>
                  <a:pt x="66" y="540"/>
                </a:cubicBezTo>
                <a:cubicBezTo>
                  <a:pt x="65" y="540"/>
                  <a:pt x="65" y="540"/>
                  <a:pt x="65" y="540"/>
                </a:cubicBezTo>
                <a:cubicBezTo>
                  <a:pt x="65" y="541"/>
                  <a:pt x="65" y="541"/>
                  <a:pt x="65" y="541"/>
                </a:cubicBezTo>
                <a:cubicBezTo>
                  <a:pt x="65" y="541"/>
                  <a:pt x="65" y="541"/>
                  <a:pt x="65" y="541"/>
                </a:cubicBezTo>
                <a:cubicBezTo>
                  <a:pt x="64" y="541"/>
                  <a:pt x="64" y="541"/>
                  <a:pt x="64" y="541"/>
                </a:cubicBezTo>
                <a:cubicBezTo>
                  <a:pt x="64" y="540"/>
                  <a:pt x="64" y="540"/>
                  <a:pt x="65" y="540"/>
                </a:cubicBezTo>
                <a:close/>
                <a:moveTo>
                  <a:pt x="64" y="541"/>
                </a:moveTo>
                <a:cubicBezTo>
                  <a:pt x="64" y="541"/>
                  <a:pt x="64" y="541"/>
                  <a:pt x="65" y="541"/>
                </a:cubicBezTo>
                <a:cubicBezTo>
                  <a:pt x="65" y="542"/>
                  <a:pt x="64" y="542"/>
                  <a:pt x="64" y="543"/>
                </a:cubicBezTo>
                <a:cubicBezTo>
                  <a:pt x="63" y="543"/>
                  <a:pt x="64" y="543"/>
                  <a:pt x="63" y="543"/>
                </a:cubicBezTo>
                <a:cubicBezTo>
                  <a:pt x="63" y="542"/>
                  <a:pt x="64" y="542"/>
                  <a:pt x="64" y="541"/>
                </a:cubicBezTo>
                <a:close/>
                <a:moveTo>
                  <a:pt x="63" y="544"/>
                </a:moveTo>
                <a:cubicBezTo>
                  <a:pt x="63" y="544"/>
                  <a:pt x="63" y="544"/>
                  <a:pt x="63" y="544"/>
                </a:cubicBezTo>
                <a:cubicBezTo>
                  <a:pt x="63" y="543"/>
                  <a:pt x="63" y="543"/>
                  <a:pt x="63" y="543"/>
                </a:cubicBezTo>
                <a:cubicBezTo>
                  <a:pt x="63" y="543"/>
                  <a:pt x="63" y="543"/>
                  <a:pt x="63" y="543"/>
                </a:cubicBezTo>
                <a:lnTo>
                  <a:pt x="63" y="544"/>
                </a:lnTo>
                <a:close/>
                <a:moveTo>
                  <a:pt x="63" y="541"/>
                </a:moveTo>
                <a:cubicBezTo>
                  <a:pt x="63" y="541"/>
                  <a:pt x="63" y="541"/>
                  <a:pt x="63" y="542"/>
                </a:cubicBezTo>
                <a:cubicBezTo>
                  <a:pt x="63" y="542"/>
                  <a:pt x="63" y="542"/>
                  <a:pt x="63" y="542"/>
                </a:cubicBezTo>
                <a:cubicBezTo>
                  <a:pt x="63" y="542"/>
                  <a:pt x="63" y="541"/>
                  <a:pt x="63" y="541"/>
                </a:cubicBezTo>
                <a:close/>
                <a:moveTo>
                  <a:pt x="64" y="496"/>
                </a:moveTo>
                <a:cubicBezTo>
                  <a:pt x="64" y="495"/>
                  <a:pt x="64" y="496"/>
                  <a:pt x="64" y="495"/>
                </a:cubicBezTo>
                <a:cubicBezTo>
                  <a:pt x="64" y="496"/>
                  <a:pt x="64" y="495"/>
                  <a:pt x="64" y="496"/>
                </a:cubicBezTo>
                <a:close/>
                <a:moveTo>
                  <a:pt x="64" y="527"/>
                </a:moveTo>
                <a:cubicBezTo>
                  <a:pt x="64" y="527"/>
                  <a:pt x="65" y="527"/>
                  <a:pt x="65" y="527"/>
                </a:cubicBezTo>
                <a:cubicBezTo>
                  <a:pt x="65" y="528"/>
                  <a:pt x="65" y="529"/>
                  <a:pt x="65" y="529"/>
                </a:cubicBezTo>
                <a:cubicBezTo>
                  <a:pt x="65" y="529"/>
                  <a:pt x="65" y="529"/>
                  <a:pt x="64" y="529"/>
                </a:cubicBezTo>
                <a:cubicBezTo>
                  <a:pt x="64" y="530"/>
                  <a:pt x="63" y="532"/>
                  <a:pt x="63" y="532"/>
                </a:cubicBezTo>
                <a:cubicBezTo>
                  <a:pt x="63" y="532"/>
                  <a:pt x="63" y="532"/>
                  <a:pt x="63" y="531"/>
                </a:cubicBezTo>
                <a:cubicBezTo>
                  <a:pt x="62" y="531"/>
                  <a:pt x="64" y="528"/>
                  <a:pt x="64" y="527"/>
                </a:cubicBezTo>
                <a:close/>
                <a:moveTo>
                  <a:pt x="62" y="490"/>
                </a:moveTo>
                <a:cubicBezTo>
                  <a:pt x="62" y="490"/>
                  <a:pt x="62" y="490"/>
                  <a:pt x="62" y="490"/>
                </a:cubicBezTo>
                <a:cubicBezTo>
                  <a:pt x="63" y="490"/>
                  <a:pt x="63" y="490"/>
                  <a:pt x="63" y="490"/>
                </a:cubicBezTo>
                <a:cubicBezTo>
                  <a:pt x="62" y="490"/>
                  <a:pt x="62" y="490"/>
                  <a:pt x="62" y="490"/>
                </a:cubicBezTo>
                <a:cubicBezTo>
                  <a:pt x="62" y="490"/>
                  <a:pt x="62" y="490"/>
                  <a:pt x="62" y="490"/>
                </a:cubicBezTo>
                <a:close/>
                <a:moveTo>
                  <a:pt x="62" y="550"/>
                </a:moveTo>
                <a:cubicBezTo>
                  <a:pt x="63" y="550"/>
                  <a:pt x="63" y="550"/>
                  <a:pt x="63" y="550"/>
                </a:cubicBezTo>
                <a:cubicBezTo>
                  <a:pt x="63" y="550"/>
                  <a:pt x="63" y="550"/>
                  <a:pt x="63" y="550"/>
                </a:cubicBezTo>
                <a:cubicBezTo>
                  <a:pt x="63" y="551"/>
                  <a:pt x="62" y="551"/>
                  <a:pt x="62" y="551"/>
                </a:cubicBezTo>
                <a:cubicBezTo>
                  <a:pt x="62" y="551"/>
                  <a:pt x="62" y="551"/>
                  <a:pt x="62" y="551"/>
                </a:cubicBezTo>
                <a:cubicBezTo>
                  <a:pt x="62" y="550"/>
                  <a:pt x="62" y="550"/>
                  <a:pt x="62" y="550"/>
                </a:cubicBezTo>
                <a:close/>
                <a:moveTo>
                  <a:pt x="62" y="555"/>
                </a:moveTo>
                <a:cubicBezTo>
                  <a:pt x="62" y="555"/>
                  <a:pt x="62" y="555"/>
                  <a:pt x="62" y="555"/>
                </a:cubicBezTo>
                <a:cubicBezTo>
                  <a:pt x="62" y="555"/>
                  <a:pt x="62" y="556"/>
                  <a:pt x="62" y="556"/>
                </a:cubicBezTo>
                <a:cubicBezTo>
                  <a:pt x="62" y="556"/>
                  <a:pt x="62" y="556"/>
                  <a:pt x="62" y="556"/>
                </a:cubicBezTo>
                <a:cubicBezTo>
                  <a:pt x="61" y="555"/>
                  <a:pt x="61" y="556"/>
                  <a:pt x="62" y="555"/>
                </a:cubicBezTo>
                <a:close/>
                <a:moveTo>
                  <a:pt x="60" y="555"/>
                </a:moveTo>
                <a:cubicBezTo>
                  <a:pt x="61" y="555"/>
                  <a:pt x="61" y="555"/>
                  <a:pt x="61" y="555"/>
                </a:cubicBezTo>
                <a:cubicBezTo>
                  <a:pt x="61" y="555"/>
                  <a:pt x="61" y="555"/>
                  <a:pt x="61" y="555"/>
                </a:cubicBezTo>
                <a:cubicBezTo>
                  <a:pt x="61" y="555"/>
                  <a:pt x="61" y="555"/>
                  <a:pt x="61" y="555"/>
                </a:cubicBezTo>
                <a:cubicBezTo>
                  <a:pt x="61" y="555"/>
                  <a:pt x="60" y="555"/>
                  <a:pt x="60" y="555"/>
                </a:cubicBezTo>
                <a:close/>
                <a:moveTo>
                  <a:pt x="60" y="499"/>
                </a:moveTo>
                <a:cubicBezTo>
                  <a:pt x="60" y="499"/>
                  <a:pt x="60" y="499"/>
                  <a:pt x="60" y="499"/>
                </a:cubicBezTo>
                <a:cubicBezTo>
                  <a:pt x="60" y="499"/>
                  <a:pt x="60" y="499"/>
                  <a:pt x="60" y="499"/>
                </a:cubicBezTo>
                <a:close/>
                <a:moveTo>
                  <a:pt x="59" y="627"/>
                </a:moveTo>
                <a:cubicBezTo>
                  <a:pt x="59" y="627"/>
                  <a:pt x="59" y="627"/>
                  <a:pt x="59" y="627"/>
                </a:cubicBezTo>
                <a:cubicBezTo>
                  <a:pt x="59" y="627"/>
                  <a:pt x="59" y="627"/>
                  <a:pt x="59" y="627"/>
                </a:cubicBezTo>
                <a:cubicBezTo>
                  <a:pt x="59" y="627"/>
                  <a:pt x="59" y="627"/>
                  <a:pt x="59" y="627"/>
                </a:cubicBezTo>
                <a:cubicBezTo>
                  <a:pt x="60" y="627"/>
                  <a:pt x="59" y="627"/>
                  <a:pt x="60" y="627"/>
                </a:cubicBezTo>
                <a:lnTo>
                  <a:pt x="59" y="627"/>
                </a:lnTo>
                <a:close/>
                <a:moveTo>
                  <a:pt x="60" y="587"/>
                </a:moveTo>
                <a:cubicBezTo>
                  <a:pt x="60" y="587"/>
                  <a:pt x="60" y="587"/>
                  <a:pt x="60" y="587"/>
                </a:cubicBezTo>
                <a:cubicBezTo>
                  <a:pt x="60" y="587"/>
                  <a:pt x="60" y="587"/>
                  <a:pt x="60" y="587"/>
                </a:cubicBezTo>
                <a:close/>
                <a:moveTo>
                  <a:pt x="60" y="591"/>
                </a:moveTo>
                <a:cubicBezTo>
                  <a:pt x="60" y="591"/>
                  <a:pt x="60" y="591"/>
                  <a:pt x="60" y="591"/>
                </a:cubicBezTo>
                <a:cubicBezTo>
                  <a:pt x="60" y="591"/>
                  <a:pt x="60" y="591"/>
                  <a:pt x="60" y="591"/>
                </a:cubicBezTo>
                <a:close/>
                <a:moveTo>
                  <a:pt x="61" y="623"/>
                </a:moveTo>
                <a:cubicBezTo>
                  <a:pt x="60" y="623"/>
                  <a:pt x="60" y="623"/>
                  <a:pt x="60" y="623"/>
                </a:cubicBezTo>
                <a:cubicBezTo>
                  <a:pt x="60" y="623"/>
                  <a:pt x="60" y="623"/>
                  <a:pt x="60" y="623"/>
                </a:cubicBezTo>
                <a:cubicBezTo>
                  <a:pt x="61" y="623"/>
                  <a:pt x="61" y="623"/>
                  <a:pt x="61" y="623"/>
                </a:cubicBezTo>
                <a:cubicBezTo>
                  <a:pt x="61" y="623"/>
                  <a:pt x="61" y="623"/>
                  <a:pt x="61" y="623"/>
                </a:cubicBezTo>
                <a:close/>
                <a:moveTo>
                  <a:pt x="60" y="582"/>
                </a:moveTo>
                <a:cubicBezTo>
                  <a:pt x="61" y="582"/>
                  <a:pt x="61" y="582"/>
                  <a:pt x="61" y="582"/>
                </a:cubicBezTo>
                <a:cubicBezTo>
                  <a:pt x="60" y="583"/>
                  <a:pt x="61" y="583"/>
                  <a:pt x="60" y="582"/>
                </a:cubicBezTo>
                <a:close/>
                <a:moveTo>
                  <a:pt x="61" y="584"/>
                </a:moveTo>
                <a:cubicBezTo>
                  <a:pt x="61" y="584"/>
                  <a:pt x="61" y="584"/>
                  <a:pt x="61" y="584"/>
                </a:cubicBezTo>
                <a:cubicBezTo>
                  <a:pt x="61" y="584"/>
                  <a:pt x="61" y="584"/>
                  <a:pt x="61" y="584"/>
                </a:cubicBezTo>
                <a:cubicBezTo>
                  <a:pt x="61" y="583"/>
                  <a:pt x="61" y="583"/>
                  <a:pt x="61" y="583"/>
                </a:cubicBezTo>
                <a:cubicBezTo>
                  <a:pt x="61" y="583"/>
                  <a:pt x="61" y="583"/>
                  <a:pt x="61" y="583"/>
                </a:cubicBezTo>
                <a:lnTo>
                  <a:pt x="61" y="584"/>
                </a:lnTo>
                <a:close/>
                <a:moveTo>
                  <a:pt x="61" y="580"/>
                </a:moveTo>
                <a:cubicBezTo>
                  <a:pt x="61" y="581"/>
                  <a:pt x="61" y="580"/>
                  <a:pt x="61" y="581"/>
                </a:cubicBezTo>
                <a:cubicBezTo>
                  <a:pt x="61" y="580"/>
                  <a:pt x="61" y="581"/>
                  <a:pt x="61" y="580"/>
                </a:cubicBezTo>
                <a:close/>
                <a:moveTo>
                  <a:pt x="62" y="581"/>
                </a:moveTo>
                <a:cubicBezTo>
                  <a:pt x="62" y="581"/>
                  <a:pt x="62" y="581"/>
                  <a:pt x="62" y="581"/>
                </a:cubicBezTo>
                <a:cubicBezTo>
                  <a:pt x="62" y="581"/>
                  <a:pt x="62" y="581"/>
                  <a:pt x="62" y="581"/>
                </a:cubicBezTo>
                <a:cubicBezTo>
                  <a:pt x="62" y="581"/>
                  <a:pt x="62" y="581"/>
                  <a:pt x="62" y="581"/>
                </a:cubicBezTo>
                <a:close/>
                <a:moveTo>
                  <a:pt x="62" y="566"/>
                </a:moveTo>
                <a:cubicBezTo>
                  <a:pt x="62" y="566"/>
                  <a:pt x="62" y="566"/>
                  <a:pt x="62" y="566"/>
                </a:cubicBezTo>
                <a:cubicBezTo>
                  <a:pt x="62" y="567"/>
                  <a:pt x="62" y="567"/>
                  <a:pt x="62" y="567"/>
                </a:cubicBezTo>
                <a:cubicBezTo>
                  <a:pt x="62" y="567"/>
                  <a:pt x="62" y="567"/>
                  <a:pt x="62" y="567"/>
                </a:cubicBezTo>
                <a:cubicBezTo>
                  <a:pt x="62" y="566"/>
                  <a:pt x="62" y="566"/>
                  <a:pt x="62" y="566"/>
                </a:cubicBezTo>
                <a:cubicBezTo>
                  <a:pt x="62" y="566"/>
                  <a:pt x="62" y="566"/>
                  <a:pt x="62" y="566"/>
                </a:cubicBezTo>
                <a:cubicBezTo>
                  <a:pt x="62" y="566"/>
                  <a:pt x="62" y="566"/>
                  <a:pt x="62" y="566"/>
                </a:cubicBezTo>
                <a:close/>
                <a:moveTo>
                  <a:pt x="62" y="563"/>
                </a:moveTo>
                <a:cubicBezTo>
                  <a:pt x="62" y="563"/>
                  <a:pt x="62" y="563"/>
                  <a:pt x="62" y="563"/>
                </a:cubicBezTo>
                <a:cubicBezTo>
                  <a:pt x="62" y="563"/>
                  <a:pt x="62" y="563"/>
                  <a:pt x="62" y="563"/>
                </a:cubicBezTo>
                <a:cubicBezTo>
                  <a:pt x="62" y="562"/>
                  <a:pt x="62" y="562"/>
                  <a:pt x="62" y="561"/>
                </a:cubicBezTo>
                <a:cubicBezTo>
                  <a:pt x="61" y="561"/>
                  <a:pt x="61" y="561"/>
                  <a:pt x="60" y="561"/>
                </a:cubicBezTo>
                <a:cubicBezTo>
                  <a:pt x="60" y="560"/>
                  <a:pt x="60" y="561"/>
                  <a:pt x="60" y="560"/>
                </a:cubicBezTo>
                <a:cubicBezTo>
                  <a:pt x="60" y="560"/>
                  <a:pt x="60" y="560"/>
                  <a:pt x="60" y="560"/>
                </a:cubicBezTo>
                <a:cubicBezTo>
                  <a:pt x="60" y="560"/>
                  <a:pt x="60" y="560"/>
                  <a:pt x="60" y="560"/>
                </a:cubicBezTo>
                <a:cubicBezTo>
                  <a:pt x="60" y="560"/>
                  <a:pt x="60" y="560"/>
                  <a:pt x="60" y="560"/>
                </a:cubicBezTo>
                <a:cubicBezTo>
                  <a:pt x="60" y="559"/>
                  <a:pt x="61" y="558"/>
                  <a:pt x="61" y="557"/>
                </a:cubicBezTo>
                <a:cubicBezTo>
                  <a:pt x="61" y="557"/>
                  <a:pt x="62" y="557"/>
                  <a:pt x="62" y="557"/>
                </a:cubicBezTo>
                <a:cubicBezTo>
                  <a:pt x="62" y="557"/>
                  <a:pt x="62" y="557"/>
                  <a:pt x="62" y="558"/>
                </a:cubicBezTo>
                <a:cubicBezTo>
                  <a:pt x="63" y="558"/>
                  <a:pt x="62" y="558"/>
                  <a:pt x="62" y="558"/>
                </a:cubicBezTo>
                <a:cubicBezTo>
                  <a:pt x="63" y="559"/>
                  <a:pt x="62" y="559"/>
                  <a:pt x="63" y="559"/>
                </a:cubicBezTo>
                <a:cubicBezTo>
                  <a:pt x="63" y="560"/>
                  <a:pt x="63" y="560"/>
                  <a:pt x="63" y="561"/>
                </a:cubicBezTo>
                <a:cubicBezTo>
                  <a:pt x="62" y="561"/>
                  <a:pt x="62" y="561"/>
                  <a:pt x="62" y="561"/>
                </a:cubicBezTo>
                <a:cubicBezTo>
                  <a:pt x="62" y="562"/>
                  <a:pt x="62" y="562"/>
                  <a:pt x="62" y="563"/>
                </a:cubicBezTo>
                <a:close/>
                <a:moveTo>
                  <a:pt x="65" y="635"/>
                </a:moveTo>
                <a:cubicBezTo>
                  <a:pt x="64" y="635"/>
                  <a:pt x="64" y="635"/>
                  <a:pt x="64" y="635"/>
                </a:cubicBezTo>
                <a:cubicBezTo>
                  <a:pt x="64" y="635"/>
                  <a:pt x="64" y="635"/>
                  <a:pt x="64" y="635"/>
                </a:cubicBezTo>
                <a:cubicBezTo>
                  <a:pt x="65" y="635"/>
                  <a:pt x="65" y="635"/>
                  <a:pt x="65" y="635"/>
                </a:cubicBezTo>
                <a:close/>
                <a:moveTo>
                  <a:pt x="64" y="634"/>
                </a:moveTo>
                <a:cubicBezTo>
                  <a:pt x="64" y="634"/>
                  <a:pt x="64" y="634"/>
                  <a:pt x="64" y="633"/>
                </a:cubicBezTo>
                <a:cubicBezTo>
                  <a:pt x="65" y="633"/>
                  <a:pt x="65" y="633"/>
                  <a:pt x="64" y="634"/>
                </a:cubicBezTo>
                <a:close/>
                <a:moveTo>
                  <a:pt x="66" y="634"/>
                </a:moveTo>
                <a:cubicBezTo>
                  <a:pt x="66" y="634"/>
                  <a:pt x="66" y="634"/>
                  <a:pt x="66" y="634"/>
                </a:cubicBezTo>
                <a:cubicBezTo>
                  <a:pt x="66" y="634"/>
                  <a:pt x="66" y="634"/>
                  <a:pt x="65" y="634"/>
                </a:cubicBezTo>
                <a:cubicBezTo>
                  <a:pt x="65" y="634"/>
                  <a:pt x="65" y="634"/>
                  <a:pt x="65" y="634"/>
                </a:cubicBezTo>
                <a:cubicBezTo>
                  <a:pt x="66" y="634"/>
                  <a:pt x="66" y="634"/>
                  <a:pt x="66" y="634"/>
                </a:cubicBezTo>
                <a:cubicBezTo>
                  <a:pt x="66" y="634"/>
                  <a:pt x="66" y="634"/>
                  <a:pt x="66" y="634"/>
                </a:cubicBezTo>
                <a:close/>
                <a:moveTo>
                  <a:pt x="66" y="612"/>
                </a:moveTo>
                <a:cubicBezTo>
                  <a:pt x="66" y="612"/>
                  <a:pt x="65" y="612"/>
                  <a:pt x="65" y="612"/>
                </a:cubicBezTo>
                <a:cubicBezTo>
                  <a:pt x="64" y="612"/>
                  <a:pt x="64" y="613"/>
                  <a:pt x="64" y="614"/>
                </a:cubicBezTo>
                <a:cubicBezTo>
                  <a:pt x="63" y="614"/>
                  <a:pt x="63" y="613"/>
                  <a:pt x="63" y="612"/>
                </a:cubicBezTo>
                <a:cubicBezTo>
                  <a:pt x="63" y="611"/>
                  <a:pt x="63" y="612"/>
                  <a:pt x="63" y="611"/>
                </a:cubicBezTo>
                <a:cubicBezTo>
                  <a:pt x="63" y="610"/>
                  <a:pt x="63" y="610"/>
                  <a:pt x="63" y="609"/>
                </a:cubicBezTo>
                <a:cubicBezTo>
                  <a:pt x="65" y="609"/>
                  <a:pt x="65" y="611"/>
                  <a:pt x="66" y="612"/>
                </a:cubicBezTo>
                <a:cubicBezTo>
                  <a:pt x="66" y="612"/>
                  <a:pt x="66" y="612"/>
                  <a:pt x="66" y="612"/>
                </a:cubicBezTo>
                <a:close/>
                <a:moveTo>
                  <a:pt x="67" y="612"/>
                </a:moveTo>
                <a:cubicBezTo>
                  <a:pt x="67" y="612"/>
                  <a:pt x="67" y="612"/>
                  <a:pt x="67" y="612"/>
                </a:cubicBezTo>
                <a:cubicBezTo>
                  <a:pt x="67" y="611"/>
                  <a:pt x="67" y="611"/>
                  <a:pt x="67" y="611"/>
                </a:cubicBezTo>
                <a:cubicBezTo>
                  <a:pt x="67" y="611"/>
                  <a:pt x="67" y="611"/>
                  <a:pt x="67" y="611"/>
                </a:cubicBezTo>
                <a:lnTo>
                  <a:pt x="67" y="612"/>
                </a:lnTo>
                <a:close/>
                <a:moveTo>
                  <a:pt x="68" y="621"/>
                </a:moveTo>
                <a:cubicBezTo>
                  <a:pt x="68" y="621"/>
                  <a:pt x="68" y="621"/>
                  <a:pt x="68" y="621"/>
                </a:cubicBezTo>
                <a:cubicBezTo>
                  <a:pt x="68" y="621"/>
                  <a:pt x="68" y="621"/>
                  <a:pt x="68" y="621"/>
                </a:cubicBezTo>
                <a:cubicBezTo>
                  <a:pt x="68" y="621"/>
                  <a:pt x="68" y="621"/>
                  <a:pt x="68" y="621"/>
                </a:cubicBezTo>
                <a:close/>
                <a:moveTo>
                  <a:pt x="70" y="633"/>
                </a:moveTo>
                <a:cubicBezTo>
                  <a:pt x="70" y="633"/>
                  <a:pt x="70" y="633"/>
                  <a:pt x="70" y="633"/>
                </a:cubicBezTo>
                <a:cubicBezTo>
                  <a:pt x="70" y="633"/>
                  <a:pt x="70" y="633"/>
                  <a:pt x="70" y="633"/>
                </a:cubicBezTo>
                <a:close/>
                <a:moveTo>
                  <a:pt x="74" y="626"/>
                </a:moveTo>
                <a:cubicBezTo>
                  <a:pt x="74" y="626"/>
                  <a:pt x="74" y="626"/>
                  <a:pt x="74" y="626"/>
                </a:cubicBezTo>
                <a:cubicBezTo>
                  <a:pt x="74" y="626"/>
                  <a:pt x="74" y="626"/>
                  <a:pt x="74" y="626"/>
                </a:cubicBezTo>
                <a:close/>
                <a:moveTo>
                  <a:pt x="74" y="625"/>
                </a:moveTo>
                <a:cubicBezTo>
                  <a:pt x="73" y="625"/>
                  <a:pt x="73" y="625"/>
                  <a:pt x="73" y="625"/>
                </a:cubicBezTo>
                <a:cubicBezTo>
                  <a:pt x="73" y="625"/>
                  <a:pt x="74" y="625"/>
                  <a:pt x="74" y="625"/>
                </a:cubicBezTo>
                <a:cubicBezTo>
                  <a:pt x="74" y="625"/>
                  <a:pt x="74" y="625"/>
                  <a:pt x="74" y="625"/>
                </a:cubicBezTo>
                <a:cubicBezTo>
                  <a:pt x="74" y="625"/>
                  <a:pt x="74" y="625"/>
                  <a:pt x="74" y="625"/>
                </a:cubicBezTo>
                <a:close/>
                <a:moveTo>
                  <a:pt x="78" y="634"/>
                </a:moveTo>
                <a:cubicBezTo>
                  <a:pt x="78" y="634"/>
                  <a:pt x="78" y="634"/>
                  <a:pt x="77" y="634"/>
                </a:cubicBezTo>
                <a:cubicBezTo>
                  <a:pt x="78" y="634"/>
                  <a:pt x="78" y="634"/>
                  <a:pt x="78" y="634"/>
                </a:cubicBezTo>
                <a:close/>
                <a:moveTo>
                  <a:pt x="77" y="631"/>
                </a:moveTo>
                <a:cubicBezTo>
                  <a:pt x="77" y="631"/>
                  <a:pt x="77" y="631"/>
                  <a:pt x="77" y="631"/>
                </a:cubicBezTo>
                <a:cubicBezTo>
                  <a:pt x="77" y="631"/>
                  <a:pt x="77" y="631"/>
                  <a:pt x="77" y="631"/>
                </a:cubicBezTo>
                <a:cubicBezTo>
                  <a:pt x="77" y="631"/>
                  <a:pt x="77" y="631"/>
                  <a:pt x="77" y="631"/>
                </a:cubicBezTo>
                <a:cubicBezTo>
                  <a:pt x="77" y="631"/>
                  <a:pt x="77" y="631"/>
                  <a:pt x="77" y="631"/>
                </a:cubicBezTo>
                <a:close/>
                <a:moveTo>
                  <a:pt x="76" y="629"/>
                </a:moveTo>
                <a:cubicBezTo>
                  <a:pt x="77" y="629"/>
                  <a:pt x="77" y="629"/>
                  <a:pt x="77" y="629"/>
                </a:cubicBezTo>
                <a:cubicBezTo>
                  <a:pt x="77" y="630"/>
                  <a:pt x="77" y="630"/>
                  <a:pt x="77" y="630"/>
                </a:cubicBezTo>
                <a:cubicBezTo>
                  <a:pt x="76" y="630"/>
                  <a:pt x="76" y="630"/>
                  <a:pt x="76" y="630"/>
                </a:cubicBezTo>
                <a:lnTo>
                  <a:pt x="76" y="629"/>
                </a:lnTo>
                <a:close/>
                <a:moveTo>
                  <a:pt x="76" y="630"/>
                </a:moveTo>
                <a:cubicBezTo>
                  <a:pt x="76" y="630"/>
                  <a:pt x="76" y="630"/>
                  <a:pt x="76" y="630"/>
                </a:cubicBezTo>
                <a:cubicBezTo>
                  <a:pt x="76" y="631"/>
                  <a:pt x="76" y="631"/>
                  <a:pt x="76" y="631"/>
                </a:cubicBezTo>
                <a:cubicBezTo>
                  <a:pt x="76" y="631"/>
                  <a:pt x="76" y="631"/>
                  <a:pt x="76" y="630"/>
                </a:cubicBezTo>
                <a:close/>
                <a:moveTo>
                  <a:pt x="76" y="649"/>
                </a:moveTo>
                <a:cubicBezTo>
                  <a:pt x="76" y="649"/>
                  <a:pt x="76" y="649"/>
                  <a:pt x="76" y="649"/>
                </a:cubicBezTo>
                <a:cubicBezTo>
                  <a:pt x="76" y="649"/>
                  <a:pt x="76" y="648"/>
                  <a:pt x="76" y="648"/>
                </a:cubicBezTo>
                <a:cubicBezTo>
                  <a:pt x="76" y="648"/>
                  <a:pt x="76" y="648"/>
                  <a:pt x="76" y="648"/>
                </a:cubicBezTo>
                <a:lnTo>
                  <a:pt x="76" y="649"/>
                </a:lnTo>
                <a:close/>
                <a:moveTo>
                  <a:pt x="77" y="641"/>
                </a:moveTo>
                <a:cubicBezTo>
                  <a:pt x="77" y="641"/>
                  <a:pt x="77" y="641"/>
                  <a:pt x="77" y="641"/>
                </a:cubicBezTo>
                <a:cubicBezTo>
                  <a:pt x="77" y="641"/>
                  <a:pt x="77" y="640"/>
                  <a:pt x="77" y="640"/>
                </a:cubicBezTo>
                <a:cubicBezTo>
                  <a:pt x="77" y="640"/>
                  <a:pt x="77" y="640"/>
                  <a:pt x="77" y="639"/>
                </a:cubicBezTo>
                <a:cubicBezTo>
                  <a:pt x="77" y="639"/>
                  <a:pt x="77" y="639"/>
                  <a:pt x="77" y="639"/>
                </a:cubicBezTo>
                <a:cubicBezTo>
                  <a:pt x="77" y="640"/>
                  <a:pt x="77" y="640"/>
                  <a:pt x="77" y="641"/>
                </a:cubicBezTo>
                <a:close/>
                <a:moveTo>
                  <a:pt x="77" y="651"/>
                </a:moveTo>
                <a:cubicBezTo>
                  <a:pt x="77" y="651"/>
                  <a:pt x="77" y="651"/>
                  <a:pt x="77" y="651"/>
                </a:cubicBezTo>
                <a:cubicBezTo>
                  <a:pt x="77" y="651"/>
                  <a:pt x="77" y="651"/>
                  <a:pt x="77" y="651"/>
                </a:cubicBezTo>
                <a:cubicBezTo>
                  <a:pt x="77" y="651"/>
                  <a:pt x="77" y="651"/>
                  <a:pt x="77" y="651"/>
                </a:cubicBezTo>
                <a:cubicBezTo>
                  <a:pt x="77" y="651"/>
                  <a:pt x="77" y="651"/>
                  <a:pt x="77" y="651"/>
                </a:cubicBezTo>
                <a:close/>
                <a:moveTo>
                  <a:pt x="78" y="644"/>
                </a:moveTo>
                <a:cubicBezTo>
                  <a:pt x="77" y="644"/>
                  <a:pt x="78" y="644"/>
                  <a:pt x="77" y="644"/>
                </a:cubicBezTo>
                <a:cubicBezTo>
                  <a:pt x="77" y="644"/>
                  <a:pt x="77" y="644"/>
                  <a:pt x="77" y="644"/>
                </a:cubicBezTo>
                <a:cubicBezTo>
                  <a:pt x="77" y="644"/>
                  <a:pt x="77" y="644"/>
                  <a:pt x="77" y="643"/>
                </a:cubicBezTo>
                <a:cubicBezTo>
                  <a:pt x="78" y="643"/>
                  <a:pt x="78" y="643"/>
                  <a:pt x="78" y="643"/>
                </a:cubicBezTo>
                <a:lnTo>
                  <a:pt x="78" y="644"/>
                </a:lnTo>
                <a:close/>
                <a:moveTo>
                  <a:pt x="78" y="640"/>
                </a:moveTo>
                <a:cubicBezTo>
                  <a:pt x="78" y="640"/>
                  <a:pt x="78" y="640"/>
                  <a:pt x="78" y="641"/>
                </a:cubicBezTo>
                <a:cubicBezTo>
                  <a:pt x="78" y="640"/>
                  <a:pt x="78" y="640"/>
                  <a:pt x="78" y="640"/>
                </a:cubicBezTo>
                <a:close/>
                <a:moveTo>
                  <a:pt x="78" y="638"/>
                </a:moveTo>
                <a:cubicBezTo>
                  <a:pt x="78" y="638"/>
                  <a:pt x="77" y="638"/>
                  <a:pt x="77" y="638"/>
                </a:cubicBezTo>
                <a:cubicBezTo>
                  <a:pt x="77" y="638"/>
                  <a:pt x="77" y="637"/>
                  <a:pt x="76" y="637"/>
                </a:cubicBezTo>
                <a:cubicBezTo>
                  <a:pt x="76" y="636"/>
                  <a:pt x="76" y="635"/>
                  <a:pt x="76" y="635"/>
                </a:cubicBezTo>
                <a:cubicBezTo>
                  <a:pt x="76" y="634"/>
                  <a:pt x="76" y="634"/>
                  <a:pt x="76" y="634"/>
                </a:cubicBezTo>
                <a:cubicBezTo>
                  <a:pt x="77" y="634"/>
                  <a:pt x="77" y="634"/>
                  <a:pt x="77" y="634"/>
                </a:cubicBezTo>
                <a:cubicBezTo>
                  <a:pt x="77" y="635"/>
                  <a:pt x="78" y="636"/>
                  <a:pt x="78" y="636"/>
                </a:cubicBezTo>
                <a:cubicBezTo>
                  <a:pt x="78" y="636"/>
                  <a:pt x="78" y="638"/>
                  <a:pt x="78" y="638"/>
                </a:cubicBezTo>
                <a:close/>
                <a:moveTo>
                  <a:pt x="82" y="656"/>
                </a:moveTo>
                <a:cubicBezTo>
                  <a:pt x="82" y="656"/>
                  <a:pt x="82" y="656"/>
                  <a:pt x="82" y="656"/>
                </a:cubicBezTo>
                <a:cubicBezTo>
                  <a:pt x="82" y="656"/>
                  <a:pt x="82" y="656"/>
                  <a:pt x="82" y="656"/>
                </a:cubicBezTo>
                <a:cubicBezTo>
                  <a:pt x="82" y="656"/>
                  <a:pt x="82" y="655"/>
                  <a:pt x="82" y="655"/>
                </a:cubicBezTo>
                <a:cubicBezTo>
                  <a:pt x="82" y="655"/>
                  <a:pt x="82" y="655"/>
                  <a:pt x="83" y="655"/>
                </a:cubicBezTo>
                <a:cubicBezTo>
                  <a:pt x="83" y="656"/>
                  <a:pt x="83" y="656"/>
                  <a:pt x="82" y="656"/>
                </a:cubicBezTo>
                <a:close/>
                <a:moveTo>
                  <a:pt x="82" y="649"/>
                </a:moveTo>
                <a:cubicBezTo>
                  <a:pt x="82" y="649"/>
                  <a:pt x="82" y="649"/>
                  <a:pt x="82" y="649"/>
                </a:cubicBezTo>
                <a:cubicBezTo>
                  <a:pt x="82" y="649"/>
                  <a:pt x="82" y="649"/>
                  <a:pt x="82" y="649"/>
                </a:cubicBezTo>
                <a:cubicBezTo>
                  <a:pt x="82" y="649"/>
                  <a:pt x="82" y="649"/>
                  <a:pt x="82" y="649"/>
                </a:cubicBezTo>
                <a:close/>
                <a:moveTo>
                  <a:pt x="82" y="641"/>
                </a:moveTo>
                <a:cubicBezTo>
                  <a:pt x="82" y="641"/>
                  <a:pt x="82" y="641"/>
                  <a:pt x="82" y="641"/>
                </a:cubicBezTo>
                <a:cubicBezTo>
                  <a:pt x="82" y="640"/>
                  <a:pt x="82" y="640"/>
                  <a:pt x="81" y="640"/>
                </a:cubicBezTo>
                <a:cubicBezTo>
                  <a:pt x="82" y="640"/>
                  <a:pt x="82" y="640"/>
                  <a:pt x="82" y="639"/>
                </a:cubicBezTo>
                <a:cubicBezTo>
                  <a:pt x="82" y="640"/>
                  <a:pt x="82" y="640"/>
                  <a:pt x="83" y="640"/>
                </a:cubicBezTo>
                <a:cubicBezTo>
                  <a:pt x="83" y="640"/>
                  <a:pt x="83" y="640"/>
                  <a:pt x="82" y="641"/>
                </a:cubicBezTo>
                <a:close/>
                <a:moveTo>
                  <a:pt x="84" y="649"/>
                </a:moveTo>
                <a:cubicBezTo>
                  <a:pt x="84" y="649"/>
                  <a:pt x="84" y="649"/>
                  <a:pt x="84" y="649"/>
                </a:cubicBezTo>
                <a:cubicBezTo>
                  <a:pt x="84" y="649"/>
                  <a:pt x="84" y="649"/>
                  <a:pt x="84" y="649"/>
                </a:cubicBezTo>
                <a:cubicBezTo>
                  <a:pt x="84" y="649"/>
                  <a:pt x="84" y="649"/>
                  <a:pt x="84" y="649"/>
                </a:cubicBezTo>
                <a:cubicBezTo>
                  <a:pt x="84" y="649"/>
                  <a:pt x="84" y="649"/>
                  <a:pt x="83" y="650"/>
                </a:cubicBezTo>
                <a:cubicBezTo>
                  <a:pt x="83" y="649"/>
                  <a:pt x="83" y="649"/>
                  <a:pt x="83" y="649"/>
                </a:cubicBezTo>
                <a:lnTo>
                  <a:pt x="84" y="649"/>
                </a:lnTo>
                <a:close/>
                <a:moveTo>
                  <a:pt x="84" y="662"/>
                </a:moveTo>
                <a:cubicBezTo>
                  <a:pt x="84" y="662"/>
                  <a:pt x="84" y="662"/>
                  <a:pt x="84" y="662"/>
                </a:cubicBezTo>
                <a:cubicBezTo>
                  <a:pt x="84" y="662"/>
                  <a:pt x="84" y="662"/>
                  <a:pt x="84" y="662"/>
                </a:cubicBezTo>
                <a:cubicBezTo>
                  <a:pt x="84" y="662"/>
                  <a:pt x="84" y="662"/>
                  <a:pt x="84" y="662"/>
                </a:cubicBezTo>
                <a:close/>
                <a:moveTo>
                  <a:pt x="86" y="661"/>
                </a:moveTo>
                <a:cubicBezTo>
                  <a:pt x="86" y="661"/>
                  <a:pt x="86" y="661"/>
                  <a:pt x="86" y="661"/>
                </a:cubicBezTo>
                <a:cubicBezTo>
                  <a:pt x="86" y="661"/>
                  <a:pt x="86" y="661"/>
                  <a:pt x="86" y="661"/>
                </a:cubicBezTo>
                <a:cubicBezTo>
                  <a:pt x="86" y="661"/>
                  <a:pt x="86" y="661"/>
                  <a:pt x="86" y="661"/>
                </a:cubicBezTo>
                <a:close/>
                <a:moveTo>
                  <a:pt x="85" y="661"/>
                </a:moveTo>
                <a:cubicBezTo>
                  <a:pt x="85" y="661"/>
                  <a:pt x="85" y="661"/>
                  <a:pt x="85" y="661"/>
                </a:cubicBezTo>
                <a:cubicBezTo>
                  <a:pt x="85" y="660"/>
                  <a:pt x="85" y="661"/>
                  <a:pt x="85" y="660"/>
                </a:cubicBezTo>
                <a:cubicBezTo>
                  <a:pt x="85" y="660"/>
                  <a:pt x="84" y="660"/>
                  <a:pt x="84" y="660"/>
                </a:cubicBezTo>
                <a:cubicBezTo>
                  <a:pt x="84" y="659"/>
                  <a:pt x="84" y="658"/>
                  <a:pt x="84" y="658"/>
                </a:cubicBezTo>
                <a:cubicBezTo>
                  <a:pt x="84" y="658"/>
                  <a:pt x="84" y="658"/>
                  <a:pt x="83" y="658"/>
                </a:cubicBezTo>
                <a:cubicBezTo>
                  <a:pt x="84" y="657"/>
                  <a:pt x="85" y="657"/>
                  <a:pt x="85" y="656"/>
                </a:cubicBezTo>
                <a:cubicBezTo>
                  <a:pt x="85" y="656"/>
                  <a:pt x="85" y="656"/>
                  <a:pt x="85" y="656"/>
                </a:cubicBezTo>
                <a:cubicBezTo>
                  <a:pt x="85" y="657"/>
                  <a:pt x="86" y="658"/>
                  <a:pt x="86" y="658"/>
                </a:cubicBezTo>
                <a:cubicBezTo>
                  <a:pt x="86" y="659"/>
                  <a:pt x="85" y="660"/>
                  <a:pt x="85" y="661"/>
                </a:cubicBezTo>
                <a:close/>
                <a:moveTo>
                  <a:pt x="88" y="661"/>
                </a:moveTo>
                <a:cubicBezTo>
                  <a:pt x="87" y="661"/>
                  <a:pt x="87" y="661"/>
                  <a:pt x="87" y="661"/>
                </a:cubicBezTo>
                <a:cubicBezTo>
                  <a:pt x="87" y="661"/>
                  <a:pt x="87" y="661"/>
                  <a:pt x="87" y="661"/>
                </a:cubicBezTo>
                <a:cubicBezTo>
                  <a:pt x="88" y="661"/>
                  <a:pt x="87" y="660"/>
                  <a:pt x="88" y="661"/>
                </a:cubicBezTo>
                <a:cubicBezTo>
                  <a:pt x="88" y="661"/>
                  <a:pt x="88" y="661"/>
                  <a:pt x="88" y="661"/>
                </a:cubicBezTo>
                <a:close/>
                <a:moveTo>
                  <a:pt x="88" y="647"/>
                </a:moveTo>
                <a:cubicBezTo>
                  <a:pt x="88" y="647"/>
                  <a:pt x="88" y="647"/>
                  <a:pt x="88" y="647"/>
                </a:cubicBezTo>
                <a:cubicBezTo>
                  <a:pt x="88" y="646"/>
                  <a:pt x="88" y="646"/>
                  <a:pt x="88" y="646"/>
                </a:cubicBezTo>
                <a:cubicBezTo>
                  <a:pt x="88" y="646"/>
                  <a:pt x="88" y="646"/>
                  <a:pt x="88" y="646"/>
                </a:cubicBezTo>
                <a:lnTo>
                  <a:pt x="88" y="647"/>
                </a:lnTo>
                <a:close/>
                <a:moveTo>
                  <a:pt x="89" y="649"/>
                </a:moveTo>
                <a:cubicBezTo>
                  <a:pt x="90" y="649"/>
                  <a:pt x="90" y="649"/>
                  <a:pt x="90" y="649"/>
                </a:cubicBezTo>
                <a:cubicBezTo>
                  <a:pt x="90" y="649"/>
                  <a:pt x="90" y="649"/>
                  <a:pt x="90" y="649"/>
                </a:cubicBezTo>
                <a:cubicBezTo>
                  <a:pt x="90" y="649"/>
                  <a:pt x="89" y="650"/>
                  <a:pt x="89" y="649"/>
                </a:cubicBezTo>
                <a:cubicBezTo>
                  <a:pt x="89" y="649"/>
                  <a:pt x="89" y="649"/>
                  <a:pt x="89" y="649"/>
                </a:cubicBezTo>
                <a:close/>
                <a:moveTo>
                  <a:pt x="89" y="666"/>
                </a:moveTo>
                <a:cubicBezTo>
                  <a:pt x="89" y="666"/>
                  <a:pt x="89" y="666"/>
                  <a:pt x="89" y="666"/>
                </a:cubicBezTo>
                <a:cubicBezTo>
                  <a:pt x="89" y="666"/>
                  <a:pt x="89" y="666"/>
                  <a:pt x="89" y="666"/>
                </a:cubicBezTo>
                <a:cubicBezTo>
                  <a:pt x="89" y="666"/>
                  <a:pt x="89" y="665"/>
                  <a:pt x="89" y="665"/>
                </a:cubicBezTo>
                <a:cubicBezTo>
                  <a:pt x="90" y="665"/>
                  <a:pt x="90" y="665"/>
                  <a:pt x="90" y="665"/>
                </a:cubicBezTo>
                <a:cubicBezTo>
                  <a:pt x="90" y="666"/>
                  <a:pt x="90" y="666"/>
                  <a:pt x="89" y="666"/>
                </a:cubicBezTo>
                <a:close/>
                <a:moveTo>
                  <a:pt x="90" y="650"/>
                </a:moveTo>
                <a:cubicBezTo>
                  <a:pt x="90" y="650"/>
                  <a:pt x="90" y="650"/>
                  <a:pt x="90" y="650"/>
                </a:cubicBezTo>
                <a:cubicBezTo>
                  <a:pt x="90" y="650"/>
                  <a:pt x="90" y="650"/>
                  <a:pt x="90" y="650"/>
                </a:cubicBezTo>
                <a:cubicBezTo>
                  <a:pt x="90" y="650"/>
                  <a:pt x="90" y="650"/>
                  <a:pt x="90" y="650"/>
                </a:cubicBezTo>
                <a:close/>
                <a:moveTo>
                  <a:pt x="90" y="667"/>
                </a:moveTo>
                <a:cubicBezTo>
                  <a:pt x="90" y="667"/>
                  <a:pt x="90" y="667"/>
                  <a:pt x="90" y="667"/>
                </a:cubicBezTo>
                <a:cubicBezTo>
                  <a:pt x="90" y="667"/>
                  <a:pt x="90" y="667"/>
                  <a:pt x="90" y="667"/>
                </a:cubicBezTo>
                <a:close/>
                <a:moveTo>
                  <a:pt x="90" y="651"/>
                </a:moveTo>
                <a:cubicBezTo>
                  <a:pt x="90" y="651"/>
                  <a:pt x="90" y="651"/>
                  <a:pt x="90" y="651"/>
                </a:cubicBezTo>
                <a:cubicBezTo>
                  <a:pt x="90" y="651"/>
                  <a:pt x="90" y="651"/>
                  <a:pt x="90" y="651"/>
                </a:cubicBezTo>
                <a:cubicBezTo>
                  <a:pt x="90" y="651"/>
                  <a:pt x="90" y="651"/>
                  <a:pt x="90" y="650"/>
                </a:cubicBezTo>
                <a:cubicBezTo>
                  <a:pt x="90" y="651"/>
                  <a:pt x="90" y="651"/>
                  <a:pt x="90" y="651"/>
                </a:cubicBezTo>
                <a:close/>
                <a:moveTo>
                  <a:pt x="91" y="664"/>
                </a:moveTo>
                <a:cubicBezTo>
                  <a:pt x="91" y="664"/>
                  <a:pt x="91" y="664"/>
                  <a:pt x="91" y="664"/>
                </a:cubicBezTo>
                <a:cubicBezTo>
                  <a:pt x="91" y="664"/>
                  <a:pt x="91" y="664"/>
                  <a:pt x="91" y="664"/>
                </a:cubicBezTo>
                <a:cubicBezTo>
                  <a:pt x="91" y="663"/>
                  <a:pt x="91" y="664"/>
                  <a:pt x="91" y="663"/>
                </a:cubicBezTo>
                <a:cubicBezTo>
                  <a:pt x="92" y="663"/>
                  <a:pt x="92" y="663"/>
                  <a:pt x="92" y="663"/>
                </a:cubicBezTo>
                <a:cubicBezTo>
                  <a:pt x="92" y="664"/>
                  <a:pt x="92" y="664"/>
                  <a:pt x="91" y="664"/>
                </a:cubicBezTo>
                <a:close/>
                <a:moveTo>
                  <a:pt x="92" y="657"/>
                </a:moveTo>
                <a:cubicBezTo>
                  <a:pt x="91" y="657"/>
                  <a:pt x="91" y="656"/>
                  <a:pt x="91" y="656"/>
                </a:cubicBezTo>
                <a:cubicBezTo>
                  <a:pt x="91" y="656"/>
                  <a:pt x="90" y="656"/>
                  <a:pt x="90" y="655"/>
                </a:cubicBezTo>
                <a:cubicBezTo>
                  <a:pt x="91" y="655"/>
                  <a:pt x="90" y="655"/>
                  <a:pt x="91" y="655"/>
                </a:cubicBezTo>
                <a:cubicBezTo>
                  <a:pt x="91" y="655"/>
                  <a:pt x="91" y="655"/>
                  <a:pt x="91" y="655"/>
                </a:cubicBezTo>
                <a:cubicBezTo>
                  <a:pt x="91" y="655"/>
                  <a:pt x="92" y="656"/>
                  <a:pt x="92" y="656"/>
                </a:cubicBezTo>
                <a:cubicBezTo>
                  <a:pt x="92" y="656"/>
                  <a:pt x="92" y="656"/>
                  <a:pt x="92" y="657"/>
                </a:cubicBezTo>
                <a:close/>
                <a:moveTo>
                  <a:pt x="94" y="655"/>
                </a:moveTo>
                <a:cubicBezTo>
                  <a:pt x="94" y="654"/>
                  <a:pt x="94" y="654"/>
                  <a:pt x="94" y="654"/>
                </a:cubicBezTo>
                <a:cubicBezTo>
                  <a:pt x="94" y="654"/>
                  <a:pt x="94" y="654"/>
                  <a:pt x="94" y="655"/>
                </a:cubicBezTo>
                <a:close/>
                <a:moveTo>
                  <a:pt x="95" y="657"/>
                </a:moveTo>
                <a:cubicBezTo>
                  <a:pt x="95" y="657"/>
                  <a:pt x="95" y="657"/>
                  <a:pt x="95" y="657"/>
                </a:cubicBezTo>
                <a:cubicBezTo>
                  <a:pt x="94" y="657"/>
                  <a:pt x="94" y="657"/>
                  <a:pt x="94" y="657"/>
                </a:cubicBezTo>
                <a:cubicBezTo>
                  <a:pt x="94" y="657"/>
                  <a:pt x="94" y="657"/>
                  <a:pt x="95" y="657"/>
                </a:cubicBezTo>
                <a:cubicBezTo>
                  <a:pt x="95" y="657"/>
                  <a:pt x="95" y="657"/>
                  <a:pt x="95" y="657"/>
                </a:cubicBezTo>
                <a:cubicBezTo>
                  <a:pt x="95" y="657"/>
                  <a:pt x="95" y="657"/>
                  <a:pt x="95" y="657"/>
                </a:cubicBezTo>
                <a:close/>
                <a:moveTo>
                  <a:pt x="96" y="671"/>
                </a:moveTo>
                <a:cubicBezTo>
                  <a:pt x="96" y="671"/>
                  <a:pt x="96" y="671"/>
                  <a:pt x="96" y="671"/>
                </a:cubicBezTo>
                <a:cubicBezTo>
                  <a:pt x="96" y="671"/>
                  <a:pt x="96" y="671"/>
                  <a:pt x="96" y="671"/>
                </a:cubicBezTo>
                <a:cubicBezTo>
                  <a:pt x="96" y="671"/>
                  <a:pt x="96" y="671"/>
                  <a:pt x="96" y="671"/>
                </a:cubicBezTo>
                <a:close/>
                <a:moveTo>
                  <a:pt x="98" y="669"/>
                </a:moveTo>
                <a:cubicBezTo>
                  <a:pt x="98" y="669"/>
                  <a:pt x="98" y="669"/>
                  <a:pt x="98" y="669"/>
                </a:cubicBezTo>
                <a:cubicBezTo>
                  <a:pt x="98" y="669"/>
                  <a:pt x="98" y="669"/>
                  <a:pt x="98" y="669"/>
                </a:cubicBezTo>
                <a:cubicBezTo>
                  <a:pt x="98" y="669"/>
                  <a:pt x="98" y="669"/>
                  <a:pt x="98" y="669"/>
                </a:cubicBezTo>
                <a:close/>
                <a:moveTo>
                  <a:pt x="101" y="657"/>
                </a:moveTo>
                <a:cubicBezTo>
                  <a:pt x="101" y="657"/>
                  <a:pt x="101" y="657"/>
                  <a:pt x="101" y="657"/>
                </a:cubicBezTo>
                <a:cubicBezTo>
                  <a:pt x="101" y="657"/>
                  <a:pt x="101" y="657"/>
                  <a:pt x="101" y="657"/>
                </a:cubicBezTo>
                <a:cubicBezTo>
                  <a:pt x="101" y="657"/>
                  <a:pt x="101" y="657"/>
                  <a:pt x="101" y="657"/>
                </a:cubicBezTo>
                <a:close/>
                <a:moveTo>
                  <a:pt x="101" y="658"/>
                </a:moveTo>
                <a:cubicBezTo>
                  <a:pt x="101" y="658"/>
                  <a:pt x="101" y="658"/>
                  <a:pt x="101" y="658"/>
                </a:cubicBezTo>
                <a:cubicBezTo>
                  <a:pt x="101" y="658"/>
                  <a:pt x="101" y="658"/>
                  <a:pt x="101" y="658"/>
                </a:cubicBezTo>
                <a:close/>
                <a:moveTo>
                  <a:pt x="102" y="672"/>
                </a:moveTo>
                <a:cubicBezTo>
                  <a:pt x="102" y="671"/>
                  <a:pt x="102" y="671"/>
                  <a:pt x="102" y="671"/>
                </a:cubicBezTo>
                <a:cubicBezTo>
                  <a:pt x="103" y="671"/>
                  <a:pt x="103" y="671"/>
                  <a:pt x="103" y="671"/>
                </a:cubicBezTo>
                <a:cubicBezTo>
                  <a:pt x="103" y="671"/>
                  <a:pt x="103" y="671"/>
                  <a:pt x="103" y="671"/>
                </a:cubicBezTo>
                <a:cubicBezTo>
                  <a:pt x="104" y="671"/>
                  <a:pt x="105" y="673"/>
                  <a:pt x="105" y="674"/>
                </a:cubicBezTo>
                <a:cubicBezTo>
                  <a:pt x="104" y="674"/>
                  <a:pt x="103" y="673"/>
                  <a:pt x="102" y="672"/>
                </a:cubicBezTo>
                <a:close/>
                <a:moveTo>
                  <a:pt x="110" y="675"/>
                </a:moveTo>
                <a:cubicBezTo>
                  <a:pt x="110" y="676"/>
                  <a:pt x="110" y="676"/>
                  <a:pt x="109" y="676"/>
                </a:cubicBezTo>
                <a:cubicBezTo>
                  <a:pt x="109" y="676"/>
                  <a:pt x="109" y="676"/>
                  <a:pt x="109" y="675"/>
                </a:cubicBezTo>
                <a:cubicBezTo>
                  <a:pt x="109" y="676"/>
                  <a:pt x="108" y="676"/>
                  <a:pt x="108" y="676"/>
                </a:cubicBezTo>
                <a:cubicBezTo>
                  <a:pt x="108" y="676"/>
                  <a:pt x="108" y="676"/>
                  <a:pt x="107" y="676"/>
                </a:cubicBezTo>
                <a:cubicBezTo>
                  <a:pt x="107" y="675"/>
                  <a:pt x="107" y="675"/>
                  <a:pt x="107" y="675"/>
                </a:cubicBezTo>
                <a:cubicBezTo>
                  <a:pt x="108" y="675"/>
                  <a:pt x="108" y="675"/>
                  <a:pt x="108" y="676"/>
                </a:cubicBezTo>
                <a:cubicBezTo>
                  <a:pt x="108" y="676"/>
                  <a:pt x="108" y="676"/>
                  <a:pt x="108" y="676"/>
                </a:cubicBezTo>
                <a:cubicBezTo>
                  <a:pt x="108" y="675"/>
                  <a:pt x="108" y="674"/>
                  <a:pt x="108" y="674"/>
                </a:cubicBezTo>
                <a:cubicBezTo>
                  <a:pt x="109" y="674"/>
                  <a:pt x="109" y="673"/>
                  <a:pt x="109" y="674"/>
                </a:cubicBezTo>
                <a:cubicBezTo>
                  <a:pt x="110" y="674"/>
                  <a:pt x="110" y="674"/>
                  <a:pt x="110" y="675"/>
                </a:cubicBezTo>
                <a:cubicBezTo>
                  <a:pt x="110" y="675"/>
                  <a:pt x="110" y="675"/>
                  <a:pt x="110" y="675"/>
                </a:cubicBezTo>
                <a:close/>
                <a:moveTo>
                  <a:pt x="112" y="678"/>
                </a:moveTo>
                <a:cubicBezTo>
                  <a:pt x="112" y="679"/>
                  <a:pt x="112" y="678"/>
                  <a:pt x="112" y="679"/>
                </a:cubicBezTo>
                <a:cubicBezTo>
                  <a:pt x="112" y="678"/>
                  <a:pt x="112" y="678"/>
                  <a:pt x="112" y="678"/>
                </a:cubicBezTo>
                <a:cubicBezTo>
                  <a:pt x="112" y="678"/>
                  <a:pt x="113" y="678"/>
                  <a:pt x="112" y="678"/>
                </a:cubicBezTo>
                <a:cubicBezTo>
                  <a:pt x="112" y="677"/>
                  <a:pt x="112" y="678"/>
                  <a:pt x="112" y="677"/>
                </a:cubicBezTo>
                <a:cubicBezTo>
                  <a:pt x="112" y="677"/>
                  <a:pt x="113" y="677"/>
                  <a:pt x="113" y="677"/>
                </a:cubicBezTo>
                <a:cubicBezTo>
                  <a:pt x="113" y="678"/>
                  <a:pt x="113" y="678"/>
                  <a:pt x="112" y="678"/>
                </a:cubicBezTo>
                <a:close/>
                <a:moveTo>
                  <a:pt x="113" y="670"/>
                </a:moveTo>
                <a:cubicBezTo>
                  <a:pt x="112" y="669"/>
                  <a:pt x="112" y="669"/>
                  <a:pt x="111" y="669"/>
                </a:cubicBezTo>
                <a:cubicBezTo>
                  <a:pt x="111" y="668"/>
                  <a:pt x="111" y="668"/>
                  <a:pt x="111" y="668"/>
                </a:cubicBezTo>
                <a:cubicBezTo>
                  <a:pt x="112" y="668"/>
                  <a:pt x="112" y="668"/>
                  <a:pt x="113" y="668"/>
                </a:cubicBezTo>
                <a:cubicBezTo>
                  <a:pt x="113" y="669"/>
                  <a:pt x="113" y="669"/>
                  <a:pt x="113" y="669"/>
                </a:cubicBezTo>
                <a:cubicBezTo>
                  <a:pt x="113" y="669"/>
                  <a:pt x="113" y="669"/>
                  <a:pt x="113" y="670"/>
                </a:cubicBezTo>
                <a:close/>
                <a:moveTo>
                  <a:pt x="114" y="669"/>
                </a:moveTo>
                <a:cubicBezTo>
                  <a:pt x="114" y="669"/>
                  <a:pt x="114" y="669"/>
                  <a:pt x="114" y="669"/>
                </a:cubicBezTo>
                <a:cubicBezTo>
                  <a:pt x="114" y="669"/>
                  <a:pt x="114" y="669"/>
                  <a:pt x="114" y="669"/>
                </a:cubicBezTo>
                <a:cubicBezTo>
                  <a:pt x="114" y="669"/>
                  <a:pt x="114" y="669"/>
                  <a:pt x="114" y="669"/>
                </a:cubicBezTo>
                <a:cubicBezTo>
                  <a:pt x="114" y="669"/>
                  <a:pt x="114" y="669"/>
                  <a:pt x="114" y="669"/>
                </a:cubicBezTo>
                <a:close/>
                <a:moveTo>
                  <a:pt x="115" y="669"/>
                </a:moveTo>
                <a:cubicBezTo>
                  <a:pt x="114" y="669"/>
                  <a:pt x="114" y="669"/>
                  <a:pt x="114" y="669"/>
                </a:cubicBezTo>
                <a:cubicBezTo>
                  <a:pt x="114" y="669"/>
                  <a:pt x="114" y="669"/>
                  <a:pt x="114" y="669"/>
                </a:cubicBezTo>
                <a:cubicBezTo>
                  <a:pt x="114" y="669"/>
                  <a:pt x="114" y="669"/>
                  <a:pt x="115" y="669"/>
                </a:cubicBezTo>
                <a:close/>
                <a:moveTo>
                  <a:pt x="117" y="669"/>
                </a:moveTo>
                <a:cubicBezTo>
                  <a:pt x="117" y="670"/>
                  <a:pt x="117" y="670"/>
                  <a:pt x="116" y="669"/>
                </a:cubicBezTo>
                <a:cubicBezTo>
                  <a:pt x="117" y="669"/>
                  <a:pt x="117" y="669"/>
                  <a:pt x="117" y="669"/>
                </a:cubicBezTo>
                <a:close/>
                <a:moveTo>
                  <a:pt x="117" y="679"/>
                </a:moveTo>
                <a:cubicBezTo>
                  <a:pt x="117" y="679"/>
                  <a:pt x="116" y="679"/>
                  <a:pt x="116" y="679"/>
                </a:cubicBezTo>
                <a:cubicBezTo>
                  <a:pt x="116" y="679"/>
                  <a:pt x="116" y="679"/>
                  <a:pt x="116" y="679"/>
                </a:cubicBezTo>
                <a:cubicBezTo>
                  <a:pt x="116" y="678"/>
                  <a:pt x="116" y="678"/>
                  <a:pt x="116" y="678"/>
                </a:cubicBezTo>
                <a:cubicBezTo>
                  <a:pt x="116" y="677"/>
                  <a:pt x="116" y="677"/>
                  <a:pt x="116" y="677"/>
                </a:cubicBezTo>
                <a:cubicBezTo>
                  <a:pt x="117" y="677"/>
                  <a:pt x="117" y="677"/>
                  <a:pt x="117" y="677"/>
                </a:cubicBezTo>
                <a:cubicBezTo>
                  <a:pt x="117" y="677"/>
                  <a:pt x="117" y="677"/>
                  <a:pt x="117" y="678"/>
                </a:cubicBezTo>
                <a:cubicBezTo>
                  <a:pt x="117" y="678"/>
                  <a:pt x="117" y="679"/>
                  <a:pt x="117" y="679"/>
                </a:cubicBezTo>
                <a:close/>
                <a:moveTo>
                  <a:pt x="119" y="670"/>
                </a:moveTo>
                <a:cubicBezTo>
                  <a:pt x="119" y="670"/>
                  <a:pt x="119" y="670"/>
                  <a:pt x="119" y="670"/>
                </a:cubicBezTo>
                <a:cubicBezTo>
                  <a:pt x="119" y="670"/>
                  <a:pt x="119" y="670"/>
                  <a:pt x="119" y="670"/>
                </a:cubicBezTo>
                <a:cubicBezTo>
                  <a:pt x="119" y="670"/>
                  <a:pt x="119" y="670"/>
                  <a:pt x="119" y="670"/>
                </a:cubicBezTo>
                <a:cubicBezTo>
                  <a:pt x="119" y="670"/>
                  <a:pt x="119" y="670"/>
                  <a:pt x="119" y="670"/>
                </a:cubicBezTo>
                <a:close/>
                <a:moveTo>
                  <a:pt x="120" y="674"/>
                </a:moveTo>
                <a:cubicBezTo>
                  <a:pt x="120" y="675"/>
                  <a:pt x="119" y="674"/>
                  <a:pt x="119" y="674"/>
                </a:cubicBezTo>
                <a:cubicBezTo>
                  <a:pt x="118" y="674"/>
                  <a:pt x="118" y="674"/>
                  <a:pt x="118" y="674"/>
                </a:cubicBezTo>
                <a:cubicBezTo>
                  <a:pt x="118" y="673"/>
                  <a:pt x="118" y="673"/>
                  <a:pt x="119" y="672"/>
                </a:cubicBezTo>
                <a:cubicBezTo>
                  <a:pt x="119" y="672"/>
                  <a:pt x="119" y="672"/>
                  <a:pt x="120" y="672"/>
                </a:cubicBezTo>
                <a:cubicBezTo>
                  <a:pt x="120" y="672"/>
                  <a:pt x="120" y="672"/>
                  <a:pt x="120" y="672"/>
                </a:cubicBezTo>
                <a:cubicBezTo>
                  <a:pt x="120" y="673"/>
                  <a:pt x="120" y="673"/>
                  <a:pt x="120" y="674"/>
                </a:cubicBezTo>
                <a:cubicBezTo>
                  <a:pt x="120" y="674"/>
                  <a:pt x="120" y="674"/>
                  <a:pt x="120" y="674"/>
                </a:cubicBezTo>
                <a:close/>
                <a:moveTo>
                  <a:pt x="122" y="682"/>
                </a:moveTo>
                <a:cubicBezTo>
                  <a:pt x="121" y="682"/>
                  <a:pt x="121" y="682"/>
                  <a:pt x="121" y="681"/>
                </a:cubicBezTo>
                <a:cubicBezTo>
                  <a:pt x="121" y="681"/>
                  <a:pt x="121" y="681"/>
                  <a:pt x="121" y="681"/>
                </a:cubicBezTo>
                <a:cubicBezTo>
                  <a:pt x="121" y="681"/>
                  <a:pt x="121" y="681"/>
                  <a:pt x="121" y="681"/>
                </a:cubicBezTo>
                <a:cubicBezTo>
                  <a:pt x="122" y="681"/>
                  <a:pt x="122" y="681"/>
                  <a:pt x="122" y="681"/>
                </a:cubicBezTo>
                <a:cubicBezTo>
                  <a:pt x="122" y="681"/>
                  <a:pt x="122" y="681"/>
                  <a:pt x="122" y="681"/>
                </a:cubicBezTo>
                <a:lnTo>
                  <a:pt x="122" y="682"/>
                </a:lnTo>
                <a:close/>
                <a:moveTo>
                  <a:pt x="132" y="671"/>
                </a:moveTo>
                <a:cubicBezTo>
                  <a:pt x="132" y="671"/>
                  <a:pt x="132" y="671"/>
                  <a:pt x="132" y="671"/>
                </a:cubicBezTo>
                <a:cubicBezTo>
                  <a:pt x="133" y="671"/>
                  <a:pt x="133" y="671"/>
                  <a:pt x="133" y="671"/>
                </a:cubicBezTo>
                <a:cubicBezTo>
                  <a:pt x="133" y="672"/>
                  <a:pt x="133" y="672"/>
                  <a:pt x="133" y="672"/>
                </a:cubicBezTo>
                <a:cubicBezTo>
                  <a:pt x="132" y="672"/>
                  <a:pt x="132" y="672"/>
                  <a:pt x="132" y="672"/>
                </a:cubicBezTo>
                <a:cubicBezTo>
                  <a:pt x="132" y="672"/>
                  <a:pt x="132" y="672"/>
                  <a:pt x="132" y="672"/>
                </a:cubicBezTo>
                <a:cubicBezTo>
                  <a:pt x="132" y="672"/>
                  <a:pt x="132" y="672"/>
                  <a:pt x="132" y="671"/>
                </a:cubicBezTo>
                <a:close/>
                <a:moveTo>
                  <a:pt x="133" y="674"/>
                </a:moveTo>
                <a:cubicBezTo>
                  <a:pt x="133" y="675"/>
                  <a:pt x="133" y="675"/>
                  <a:pt x="132" y="675"/>
                </a:cubicBezTo>
                <a:cubicBezTo>
                  <a:pt x="132" y="675"/>
                  <a:pt x="132" y="675"/>
                  <a:pt x="132" y="675"/>
                </a:cubicBezTo>
                <a:cubicBezTo>
                  <a:pt x="132" y="675"/>
                  <a:pt x="132" y="675"/>
                  <a:pt x="132" y="675"/>
                </a:cubicBezTo>
                <a:cubicBezTo>
                  <a:pt x="132" y="675"/>
                  <a:pt x="132" y="675"/>
                  <a:pt x="132" y="674"/>
                </a:cubicBezTo>
                <a:lnTo>
                  <a:pt x="133" y="674"/>
                </a:lnTo>
                <a:close/>
                <a:moveTo>
                  <a:pt x="129" y="667"/>
                </a:moveTo>
                <a:cubicBezTo>
                  <a:pt x="130" y="667"/>
                  <a:pt x="130" y="667"/>
                  <a:pt x="130" y="667"/>
                </a:cubicBezTo>
                <a:cubicBezTo>
                  <a:pt x="131" y="667"/>
                  <a:pt x="131" y="667"/>
                  <a:pt x="131" y="668"/>
                </a:cubicBezTo>
                <a:cubicBezTo>
                  <a:pt x="131" y="668"/>
                  <a:pt x="131" y="668"/>
                  <a:pt x="130" y="668"/>
                </a:cubicBezTo>
                <a:cubicBezTo>
                  <a:pt x="130" y="668"/>
                  <a:pt x="130" y="669"/>
                  <a:pt x="130" y="668"/>
                </a:cubicBezTo>
                <a:cubicBezTo>
                  <a:pt x="130" y="668"/>
                  <a:pt x="130" y="668"/>
                  <a:pt x="130" y="668"/>
                </a:cubicBezTo>
                <a:cubicBezTo>
                  <a:pt x="129" y="668"/>
                  <a:pt x="129" y="668"/>
                  <a:pt x="129" y="667"/>
                </a:cubicBezTo>
                <a:close/>
                <a:moveTo>
                  <a:pt x="130" y="671"/>
                </a:moveTo>
                <a:cubicBezTo>
                  <a:pt x="130" y="672"/>
                  <a:pt x="130" y="672"/>
                  <a:pt x="130" y="672"/>
                </a:cubicBezTo>
                <a:cubicBezTo>
                  <a:pt x="130" y="672"/>
                  <a:pt x="130" y="672"/>
                  <a:pt x="130" y="672"/>
                </a:cubicBezTo>
                <a:cubicBezTo>
                  <a:pt x="130" y="671"/>
                  <a:pt x="129" y="671"/>
                  <a:pt x="129" y="670"/>
                </a:cubicBezTo>
                <a:cubicBezTo>
                  <a:pt x="130" y="671"/>
                  <a:pt x="130" y="671"/>
                  <a:pt x="130" y="671"/>
                </a:cubicBezTo>
                <a:close/>
                <a:moveTo>
                  <a:pt x="128" y="671"/>
                </a:moveTo>
                <a:cubicBezTo>
                  <a:pt x="128" y="671"/>
                  <a:pt x="128" y="671"/>
                  <a:pt x="128" y="671"/>
                </a:cubicBezTo>
                <a:cubicBezTo>
                  <a:pt x="128" y="671"/>
                  <a:pt x="128" y="671"/>
                  <a:pt x="128" y="671"/>
                </a:cubicBezTo>
                <a:cubicBezTo>
                  <a:pt x="128" y="671"/>
                  <a:pt x="128" y="671"/>
                  <a:pt x="128" y="671"/>
                </a:cubicBezTo>
                <a:cubicBezTo>
                  <a:pt x="128" y="671"/>
                  <a:pt x="128" y="671"/>
                  <a:pt x="128" y="671"/>
                </a:cubicBezTo>
                <a:cubicBezTo>
                  <a:pt x="128" y="671"/>
                  <a:pt x="128" y="671"/>
                  <a:pt x="128" y="671"/>
                </a:cubicBezTo>
                <a:close/>
                <a:moveTo>
                  <a:pt x="127" y="670"/>
                </a:moveTo>
                <a:cubicBezTo>
                  <a:pt x="127" y="671"/>
                  <a:pt x="127" y="671"/>
                  <a:pt x="127" y="671"/>
                </a:cubicBezTo>
                <a:cubicBezTo>
                  <a:pt x="127" y="670"/>
                  <a:pt x="127" y="670"/>
                  <a:pt x="127" y="670"/>
                </a:cubicBezTo>
                <a:cubicBezTo>
                  <a:pt x="127" y="670"/>
                  <a:pt x="127" y="670"/>
                  <a:pt x="127" y="670"/>
                </a:cubicBezTo>
                <a:close/>
                <a:moveTo>
                  <a:pt x="126" y="673"/>
                </a:moveTo>
                <a:cubicBezTo>
                  <a:pt x="127" y="673"/>
                  <a:pt x="127" y="673"/>
                  <a:pt x="127" y="673"/>
                </a:cubicBezTo>
                <a:cubicBezTo>
                  <a:pt x="127" y="673"/>
                  <a:pt x="127" y="673"/>
                  <a:pt x="127" y="673"/>
                </a:cubicBezTo>
                <a:cubicBezTo>
                  <a:pt x="126" y="673"/>
                  <a:pt x="126" y="673"/>
                  <a:pt x="126" y="673"/>
                </a:cubicBezTo>
                <a:close/>
                <a:moveTo>
                  <a:pt x="126" y="685"/>
                </a:moveTo>
                <a:cubicBezTo>
                  <a:pt x="125" y="684"/>
                  <a:pt x="125" y="685"/>
                  <a:pt x="125" y="684"/>
                </a:cubicBezTo>
                <a:cubicBezTo>
                  <a:pt x="126" y="684"/>
                  <a:pt x="126" y="684"/>
                  <a:pt x="126" y="684"/>
                </a:cubicBezTo>
                <a:lnTo>
                  <a:pt x="126" y="685"/>
                </a:lnTo>
                <a:close/>
                <a:moveTo>
                  <a:pt x="126" y="683"/>
                </a:moveTo>
                <a:cubicBezTo>
                  <a:pt x="125" y="683"/>
                  <a:pt x="125" y="683"/>
                  <a:pt x="125" y="683"/>
                </a:cubicBezTo>
                <a:cubicBezTo>
                  <a:pt x="125" y="683"/>
                  <a:pt x="125" y="683"/>
                  <a:pt x="125" y="683"/>
                </a:cubicBezTo>
                <a:cubicBezTo>
                  <a:pt x="125" y="683"/>
                  <a:pt x="125" y="683"/>
                  <a:pt x="125" y="683"/>
                </a:cubicBezTo>
                <a:cubicBezTo>
                  <a:pt x="126" y="683"/>
                  <a:pt x="126" y="683"/>
                  <a:pt x="126" y="683"/>
                </a:cubicBezTo>
                <a:close/>
                <a:moveTo>
                  <a:pt x="132" y="684"/>
                </a:moveTo>
                <a:cubicBezTo>
                  <a:pt x="131" y="684"/>
                  <a:pt x="131" y="683"/>
                  <a:pt x="131" y="682"/>
                </a:cubicBezTo>
                <a:cubicBezTo>
                  <a:pt x="130" y="681"/>
                  <a:pt x="130" y="682"/>
                  <a:pt x="129" y="682"/>
                </a:cubicBezTo>
                <a:cubicBezTo>
                  <a:pt x="129" y="682"/>
                  <a:pt x="129" y="682"/>
                  <a:pt x="129" y="681"/>
                </a:cubicBezTo>
                <a:cubicBezTo>
                  <a:pt x="128" y="681"/>
                  <a:pt x="127" y="681"/>
                  <a:pt x="127" y="681"/>
                </a:cubicBezTo>
                <a:cubicBezTo>
                  <a:pt x="126" y="681"/>
                  <a:pt x="126" y="681"/>
                  <a:pt x="126" y="681"/>
                </a:cubicBezTo>
                <a:cubicBezTo>
                  <a:pt x="126" y="681"/>
                  <a:pt x="126" y="681"/>
                  <a:pt x="126" y="681"/>
                </a:cubicBezTo>
                <a:cubicBezTo>
                  <a:pt x="126" y="681"/>
                  <a:pt x="126" y="681"/>
                  <a:pt x="126" y="681"/>
                </a:cubicBezTo>
                <a:cubicBezTo>
                  <a:pt x="126" y="680"/>
                  <a:pt x="126" y="680"/>
                  <a:pt x="126" y="679"/>
                </a:cubicBezTo>
                <a:cubicBezTo>
                  <a:pt x="127" y="679"/>
                  <a:pt x="131" y="682"/>
                  <a:pt x="132" y="681"/>
                </a:cubicBezTo>
                <a:cubicBezTo>
                  <a:pt x="132" y="681"/>
                  <a:pt x="132" y="681"/>
                  <a:pt x="132" y="681"/>
                </a:cubicBezTo>
                <a:cubicBezTo>
                  <a:pt x="132" y="682"/>
                  <a:pt x="132" y="682"/>
                  <a:pt x="131" y="683"/>
                </a:cubicBezTo>
                <a:cubicBezTo>
                  <a:pt x="132" y="683"/>
                  <a:pt x="132" y="683"/>
                  <a:pt x="131" y="684"/>
                </a:cubicBezTo>
                <a:cubicBezTo>
                  <a:pt x="132" y="684"/>
                  <a:pt x="132" y="684"/>
                  <a:pt x="133" y="684"/>
                </a:cubicBezTo>
                <a:cubicBezTo>
                  <a:pt x="133" y="684"/>
                  <a:pt x="133" y="684"/>
                  <a:pt x="133" y="684"/>
                </a:cubicBezTo>
                <a:cubicBezTo>
                  <a:pt x="132" y="684"/>
                  <a:pt x="132" y="685"/>
                  <a:pt x="132" y="684"/>
                </a:cubicBezTo>
                <a:close/>
                <a:moveTo>
                  <a:pt x="133" y="686"/>
                </a:moveTo>
                <a:cubicBezTo>
                  <a:pt x="133" y="686"/>
                  <a:pt x="133" y="686"/>
                  <a:pt x="133" y="686"/>
                </a:cubicBezTo>
                <a:cubicBezTo>
                  <a:pt x="133" y="686"/>
                  <a:pt x="133" y="685"/>
                  <a:pt x="132" y="685"/>
                </a:cubicBezTo>
                <a:cubicBezTo>
                  <a:pt x="133" y="685"/>
                  <a:pt x="133" y="685"/>
                  <a:pt x="133" y="685"/>
                </a:cubicBezTo>
                <a:cubicBezTo>
                  <a:pt x="134" y="685"/>
                  <a:pt x="134" y="685"/>
                  <a:pt x="133" y="686"/>
                </a:cubicBezTo>
                <a:close/>
                <a:moveTo>
                  <a:pt x="139" y="691"/>
                </a:moveTo>
                <a:cubicBezTo>
                  <a:pt x="139" y="691"/>
                  <a:pt x="139" y="691"/>
                  <a:pt x="139" y="691"/>
                </a:cubicBezTo>
                <a:cubicBezTo>
                  <a:pt x="139" y="691"/>
                  <a:pt x="139" y="691"/>
                  <a:pt x="139" y="691"/>
                </a:cubicBezTo>
                <a:close/>
                <a:moveTo>
                  <a:pt x="116" y="738"/>
                </a:moveTo>
                <a:cubicBezTo>
                  <a:pt x="116" y="737"/>
                  <a:pt x="116" y="738"/>
                  <a:pt x="116" y="737"/>
                </a:cubicBezTo>
                <a:cubicBezTo>
                  <a:pt x="116" y="737"/>
                  <a:pt x="116" y="737"/>
                  <a:pt x="116" y="737"/>
                </a:cubicBezTo>
                <a:lnTo>
                  <a:pt x="116" y="738"/>
                </a:lnTo>
                <a:close/>
                <a:moveTo>
                  <a:pt x="153" y="743"/>
                </a:moveTo>
                <a:cubicBezTo>
                  <a:pt x="153" y="742"/>
                  <a:pt x="152" y="742"/>
                  <a:pt x="152" y="742"/>
                </a:cubicBezTo>
                <a:cubicBezTo>
                  <a:pt x="152" y="742"/>
                  <a:pt x="152" y="742"/>
                  <a:pt x="152" y="742"/>
                </a:cubicBezTo>
                <a:cubicBezTo>
                  <a:pt x="152" y="742"/>
                  <a:pt x="153" y="742"/>
                  <a:pt x="153" y="742"/>
                </a:cubicBezTo>
                <a:lnTo>
                  <a:pt x="153" y="743"/>
                </a:lnTo>
                <a:close/>
                <a:moveTo>
                  <a:pt x="155" y="744"/>
                </a:moveTo>
                <a:cubicBezTo>
                  <a:pt x="155" y="744"/>
                  <a:pt x="155" y="744"/>
                  <a:pt x="155" y="744"/>
                </a:cubicBezTo>
                <a:cubicBezTo>
                  <a:pt x="155" y="744"/>
                  <a:pt x="155" y="744"/>
                  <a:pt x="155" y="744"/>
                </a:cubicBezTo>
                <a:cubicBezTo>
                  <a:pt x="155" y="743"/>
                  <a:pt x="155" y="743"/>
                  <a:pt x="155" y="743"/>
                </a:cubicBezTo>
                <a:cubicBezTo>
                  <a:pt x="155" y="743"/>
                  <a:pt x="155" y="743"/>
                  <a:pt x="155" y="743"/>
                </a:cubicBezTo>
                <a:cubicBezTo>
                  <a:pt x="155" y="743"/>
                  <a:pt x="155" y="743"/>
                  <a:pt x="155" y="744"/>
                </a:cubicBezTo>
                <a:close/>
                <a:moveTo>
                  <a:pt x="156" y="742"/>
                </a:moveTo>
                <a:cubicBezTo>
                  <a:pt x="156" y="742"/>
                  <a:pt x="156" y="742"/>
                  <a:pt x="156" y="742"/>
                </a:cubicBezTo>
                <a:cubicBezTo>
                  <a:pt x="155" y="742"/>
                  <a:pt x="155" y="742"/>
                  <a:pt x="155" y="742"/>
                </a:cubicBezTo>
                <a:cubicBezTo>
                  <a:pt x="155" y="742"/>
                  <a:pt x="155" y="742"/>
                  <a:pt x="155" y="742"/>
                </a:cubicBezTo>
                <a:cubicBezTo>
                  <a:pt x="156" y="742"/>
                  <a:pt x="156" y="742"/>
                  <a:pt x="156" y="742"/>
                </a:cubicBezTo>
                <a:cubicBezTo>
                  <a:pt x="156" y="742"/>
                  <a:pt x="156" y="742"/>
                  <a:pt x="156" y="742"/>
                </a:cubicBezTo>
                <a:close/>
                <a:moveTo>
                  <a:pt x="173" y="739"/>
                </a:moveTo>
                <a:cubicBezTo>
                  <a:pt x="172" y="739"/>
                  <a:pt x="172" y="739"/>
                  <a:pt x="172" y="739"/>
                </a:cubicBezTo>
                <a:cubicBezTo>
                  <a:pt x="172" y="739"/>
                  <a:pt x="172" y="738"/>
                  <a:pt x="172" y="738"/>
                </a:cubicBezTo>
                <a:cubicBezTo>
                  <a:pt x="172" y="738"/>
                  <a:pt x="172" y="739"/>
                  <a:pt x="173" y="739"/>
                </a:cubicBezTo>
                <a:cubicBezTo>
                  <a:pt x="173" y="739"/>
                  <a:pt x="173" y="739"/>
                  <a:pt x="173" y="739"/>
                </a:cubicBezTo>
                <a:close/>
                <a:moveTo>
                  <a:pt x="173" y="737"/>
                </a:moveTo>
                <a:cubicBezTo>
                  <a:pt x="173" y="737"/>
                  <a:pt x="173" y="737"/>
                  <a:pt x="173" y="737"/>
                </a:cubicBezTo>
                <a:cubicBezTo>
                  <a:pt x="173" y="737"/>
                  <a:pt x="173" y="737"/>
                  <a:pt x="173" y="737"/>
                </a:cubicBezTo>
                <a:close/>
                <a:moveTo>
                  <a:pt x="184" y="730"/>
                </a:moveTo>
                <a:cubicBezTo>
                  <a:pt x="184" y="730"/>
                  <a:pt x="184" y="730"/>
                  <a:pt x="184" y="730"/>
                </a:cubicBezTo>
                <a:cubicBezTo>
                  <a:pt x="184" y="730"/>
                  <a:pt x="184" y="730"/>
                  <a:pt x="184" y="730"/>
                </a:cubicBezTo>
                <a:cubicBezTo>
                  <a:pt x="184" y="730"/>
                  <a:pt x="184" y="730"/>
                  <a:pt x="184" y="730"/>
                </a:cubicBezTo>
                <a:close/>
                <a:moveTo>
                  <a:pt x="183" y="720"/>
                </a:moveTo>
                <a:cubicBezTo>
                  <a:pt x="183" y="720"/>
                  <a:pt x="183" y="720"/>
                  <a:pt x="183" y="720"/>
                </a:cubicBezTo>
                <a:cubicBezTo>
                  <a:pt x="183" y="721"/>
                  <a:pt x="183" y="720"/>
                  <a:pt x="183" y="721"/>
                </a:cubicBezTo>
                <a:cubicBezTo>
                  <a:pt x="183" y="721"/>
                  <a:pt x="183" y="721"/>
                  <a:pt x="183" y="721"/>
                </a:cubicBezTo>
                <a:cubicBezTo>
                  <a:pt x="183" y="721"/>
                  <a:pt x="183" y="721"/>
                  <a:pt x="183" y="721"/>
                </a:cubicBezTo>
                <a:cubicBezTo>
                  <a:pt x="183" y="721"/>
                  <a:pt x="183" y="720"/>
                  <a:pt x="183" y="720"/>
                </a:cubicBezTo>
                <a:close/>
                <a:moveTo>
                  <a:pt x="183" y="722"/>
                </a:moveTo>
                <a:cubicBezTo>
                  <a:pt x="183" y="722"/>
                  <a:pt x="183" y="722"/>
                  <a:pt x="183" y="722"/>
                </a:cubicBezTo>
                <a:cubicBezTo>
                  <a:pt x="183" y="723"/>
                  <a:pt x="183" y="723"/>
                  <a:pt x="183" y="723"/>
                </a:cubicBezTo>
                <a:cubicBezTo>
                  <a:pt x="183" y="723"/>
                  <a:pt x="183" y="723"/>
                  <a:pt x="183" y="723"/>
                </a:cubicBezTo>
                <a:cubicBezTo>
                  <a:pt x="183" y="723"/>
                  <a:pt x="183" y="723"/>
                  <a:pt x="183" y="723"/>
                </a:cubicBezTo>
                <a:cubicBezTo>
                  <a:pt x="183" y="723"/>
                  <a:pt x="183" y="723"/>
                  <a:pt x="183" y="723"/>
                </a:cubicBezTo>
                <a:cubicBezTo>
                  <a:pt x="183" y="723"/>
                  <a:pt x="183" y="722"/>
                  <a:pt x="183" y="722"/>
                </a:cubicBezTo>
                <a:close/>
                <a:moveTo>
                  <a:pt x="182" y="720"/>
                </a:moveTo>
                <a:cubicBezTo>
                  <a:pt x="182" y="720"/>
                  <a:pt x="181" y="720"/>
                  <a:pt x="181" y="720"/>
                </a:cubicBezTo>
                <a:cubicBezTo>
                  <a:pt x="181" y="720"/>
                  <a:pt x="182" y="720"/>
                  <a:pt x="182" y="720"/>
                </a:cubicBezTo>
                <a:close/>
                <a:moveTo>
                  <a:pt x="181" y="719"/>
                </a:moveTo>
                <a:cubicBezTo>
                  <a:pt x="181" y="719"/>
                  <a:pt x="181" y="719"/>
                  <a:pt x="181" y="719"/>
                </a:cubicBezTo>
                <a:cubicBezTo>
                  <a:pt x="181" y="719"/>
                  <a:pt x="181" y="719"/>
                  <a:pt x="181" y="719"/>
                </a:cubicBezTo>
                <a:cubicBezTo>
                  <a:pt x="181" y="719"/>
                  <a:pt x="181" y="719"/>
                  <a:pt x="181" y="719"/>
                </a:cubicBezTo>
                <a:cubicBezTo>
                  <a:pt x="181" y="719"/>
                  <a:pt x="181" y="719"/>
                  <a:pt x="181" y="719"/>
                </a:cubicBezTo>
                <a:close/>
                <a:moveTo>
                  <a:pt x="181" y="709"/>
                </a:moveTo>
                <a:cubicBezTo>
                  <a:pt x="181" y="710"/>
                  <a:pt x="181" y="710"/>
                  <a:pt x="181" y="710"/>
                </a:cubicBezTo>
                <a:cubicBezTo>
                  <a:pt x="181" y="709"/>
                  <a:pt x="181" y="709"/>
                  <a:pt x="181" y="709"/>
                </a:cubicBezTo>
                <a:close/>
                <a:moveTo>
                  <a:pt x="180" y="732"/>
                </a:moveTo>
                <a:cubicBezTo>
                  <a:pt x="181" y="732"/>
                  <a:pt x="181" y="732"/>
                  <a:pt x="181" y="732"/>
                </a:cubicBezTo>
                <a:cubicBezTo>
                  <a:pt x="181" y="733"/>
                  <a:pt x="181" y="733"/>
                  <a:pt x="181" y="733"/>
                </a:cubicBezTo>
                <a:cubicBezTo>
                  <a:pt x="180" y="733"/>
                  <a:pt x="180" y="733"/>
                  <a:pt x="180" y="733"/>
                </a:cubicBezTo>
                <a:lnTo>
                  <a:pt x="180" y="732"/>
                </a:lnTo>
                <a:close/>
                <a:moveTo>
                  <a:pt x="177" y="714"/>
                </a:moveTo>
                <a:cubicBezTo>
                  <a:pt x="178" y="714"/>
                  <a:pt x="178" y="714"/>
                  <a:pt x="178" y="714"/>
                </a:cubicBezTo>
                <a:cubicBezTo>
                  <a:pt x="178" y="714"/>
                  <a:pt x="178" y="714"/>
                  <a:pt x="178" y="715"/>
                </a:cubicBezTo>
                <a:cubicBezTo>
                  <a:pt x="178" y="715"/>
                  <a:pt x="178" y="715"/>
                  <a:pt x="178" y="715"/>
                </a:cubicBezTo>
                <a:cubicBezTo>
                  <a:pt x="177" y="715"/>
                  <a:pt x="177" y="715"/>
                  <a:pt x="177" y="715"/>
                </a:cubicBezTo>
                <a:lnTo>
                  <a:pt x="177" y="714"/>
                </a:lnTo>
                <a:close/>
                <a:moveTo>
                  <a:pt x="176" y="710"/>
                </a:moveTo>
                <a:cubicBezTo>
                  <a:pt x="176" y="710"/>
                  <a:pt x="176" y="710"/>
                  <a:pt x="176" y="710"/>
                </a:cubicBezTo>
                <a:cubicBezTo>
                  <a:pt x="176" y="711"/>
                  <a:pt x="176" y="711"/>
                  <a:pt x="176" y="711"/>
                </a:cubicBezTo>
                <a:cubicBezTo>
                  <a:pt x="176" y="711"/>
                  <a:pt x="176" y="711"/>
                  <a:pt x="176" y="711"/>
                </a:cubicBezTo>
                <a:cubicBezTo>
                  <a:pt x="176" y="711"/>
                  <a:pt x="176" y="711"/>
                  <a:pt x="175" y="711"/>
                </a:cubicBezTo>
                <a:cubicBezTo>
                  <a:pt x="175" y="711"/>
                  <a:pt x="175" y="710"/>
                  <a:pt x="176" y="710"/>
                </a:cubicBezTo>
                <a:close/>
                <a:moveTo>
                  <a:pt x="174" y="736"/>
                </a:moveTo>
                <a:cubicBezTo>
                  <a:pt x="174" y="736"/>
                  <a:pt x="174" y="736"/>
                  <a:pt x="174" y="736"/>
                </a:cubicBezTo>
                <a:cubicBezTo>
                  <a:pt x="174" y="737"/>
                  <a:pt x="174" y="737"/>
                  <a:pt x="174" y="737"/>
                </a:cubicBezTo>
                <a:cubicBezTo>
                  <a:pt x="174" y="737"/>
                  <a:pt x="174" y="737"/>
                  <a:pt x="174" y="737"/>
                </a:cubicBezTo>
                <a:cubicBezTo>
                  <a:pt x="174" y="737"/>
                  <a:pt x="174" y="737"/>
                  <a:pt x="174" y="737"/>
                </a:cubicBezTo>
                <a:cubicBezTo>
                  <a:pt x="174" y="737"/>
                  <a:pt x="174" y="736"/>
                  <a:pt x="174" y="736"/>
                </a:cubicBezTo>
                <a:close/>
                <a:moveTo>
                  <a:pt x="174" y="713"/>
                </a:moveTo>
                <a:cubicBezTo>
                  <a:pt x="174" y="713"/>
                  <a:pt x="174" y="713"/>
                  <a:pt x="174" y="713"/>
                </a:cubicBezTo>
                <a:cubicBezTo>
                  <a:pt x="174" y="713"/>
                  <a:pt x="174" y="713"/>
                  <a:pt x="174" y="713"/>
                </a:cubicBezTo>
                <a:cubicBezTo>
                  <a:pt x="173" y="713"/>
                  <a:pt x="173" y="713"/>
                  <a:pt x="173" y="713"/>
                </a:cubicBezTo>
                <a:cubicBezTo>
                  <a:pt x="174" y="713"/>
                  <a:pt x="174" y="713"/>
                  <a:pt x="174" y="713"/>
                </a:cubicBezTo>
                <a:close/>
                <a:moveTo>
                  <a:pt x="159" y="694"/>
                </a:moveTo>
                <a:cubicBezTo>
                  <a:pt x="158" y="694"/>
                  <a:pt x="158" y="694"/>
                  <a:pt x="158" y="694"/>
                </a:cubicBezTo>
                <a:cubicBezTo>
                  <a:pt x="158" y="694"/>
                  <a:pt x="158" y="694"/>
                  <a:pt x="158" y="694"/>
                </a:cubicBezTo>
                <a:cubicBezTo>
                  <a:pt x="159" y="694"/>
                  <a:pt x="159" y="694"/>
                  <a:pt x="159" y="694"/>
                </a:cubicBezTo>
                <a:close/>
                <a:moveTo>
                  <a:pt x="159" y="691"/>
                </a:moveTo>
                <a:cubicBezTo>
                  <a:pt x="159" y="691"/>
                  <a:pt x="159" y="691"/>
                  <a:pt x="159" y="691"/>
                </a:cubicBezTo>
                <a:cubicBezTo>
                  <a:pt x="158" y="691"/>
                  <a:pt x="158" y="691"/>
                  <a:pt x="158" y="691"/>
                </a:cubicBezTo>
                <a:cubicBezTo>
                  <a:pt x="158" y="691"/>
                  <a:pt x="158" y="691"/>
                  <a:pt x="158" y="691"/>
                </a:cubicBezTo>
                <a:cubicBezTo>
                  <a:pt x="159" y="691"/>
                  <a:pt x="159" y="691"/>
                  <a:pt x="159" y="691"/>
                </a:cubicBezTo>
                <a:cubicBezTo>
                  <a:pt x="159" y="691"/>
                  <a:pt x="159" y="691"/>
                  <a:pt x="159" y="691"/>
                </a:cubicBezTo>
                <a:close/>
                <a:moveTo>
                  <a:pt x="159" y="695"/>
                </a:moveTo>
                <a:cubicBezTo>
                  <a:pt x="159" y="695"/>
                  <a:pt x="159" y="695"/>
                  <a:pt x="159" y="695"/>
                </a:cubicBezTo>
                <a:cubicBezTo>
                  <a:pt x="159" y="695"/>
                  <a:pt x="159" y="695"/>
                  <a:pt x="159" y="695"/>
                </a:cubicBezTo>
                <a:cubicBezTo>
                  <a:pt x="159" y="695"/>
                  <a:pt x="159" y="695"/>
                  <a:pt x="159" y="695"/>
                </a:cubicBezTo>
                <a:cubicBezTo>
                  <a:pt x="159" y="694"/>
                  <a:pt x="159" y="694"/>
                  <a:pt x="159" y="694"/>
                </a:cubicBezTo>
                <a:cubicBezTo>
                  <a:pt x="160" y="694"/>
                  <a:pt x="160" y="694"/>
                  <a:pt x="160" y="694"/>
                </a:cubicBezTo>
                <a:cubicBezTo>
                  <a:pt x="160" y="695"/>
                  <a:pt x="160" y="695"/>
                  <a:pt x="159" y="695"/>
                </a:cubicBezTo>
                <a:close/>
                <a:moveTo>
                  <a:pt x="162" y="694"/>
                </a:moveTo>
                <a:cubicBezTo>
                  <a:pt x="162" y="694"/>
                  <a:pt x="162" y="694"/>
                  <a:pt x="162" y="694"/>
                </a:cubicBezTo>
                <a:cubicBezTo>
                  <a:pt x="161" y="695"/>
                  <a:pt x="161" y="695"/>
                  <a:pt x="161" y="695"/>
                </a:cubicBezTo>
                <a:cubicBezTo>
                  <a:pt x="161" y="695"/>
                  <a:pt x="161" y="695"/>
                  <a:pt x="160" y="695"/>
                </a:cubicBezTo>
                <a:cubicBezTo>
                  <a:pt x="160" y="694"/>
                  <a:pt x="160" y="694"/>
                  <a:pt x="160" y="694"/>
                </a:cubicBezTo>
                <a:cubicBezTo>
                  <a:pt x="161" y="694"/>
                  <a:pt x="161" y="695"/>
                  <a:pt x="162" y="694"/>
                </a:cubicBezTo>
                <a:close/>
                <a:moveTo>
                  <a:pt x="160" y="689"/>
                </a:moveTo>
                <a:cubicBezTo>
                  <a:pt x="160" y="689"/>
                  <a:pt x="160" y="689"/>
                  <a:pt x="161" y="689"/>
                </a:cubicBezTo>
                <a:cubicBezTo>
                  <a:pt x="161" y="689"/>
                  <a:pt x="161" y="689"/>
                  <a:pt x="161" y="689"/>
                </a:cubicBezTo>
                <a:cubicBezTo>
                  <a:pt x="160" y="689"/>
                  <a:pt x="160" y="690"/>
                  <a:pt x="160" y="690"/>
                </a:cubicBezTo>
                <a:cubicBezTo>
                  <a:pt x="159" y="690"/>
                  <a:pt x="159" y="690"/>
                  <a:pt x="159" y="690"/>
                </a:cubicBezTo>
                <a:cubicBezTo>
                  <a:pt x="159" y="689"/>
                  <a:pt x="160" y="689"/>
                  <a:pt x="160" y="689"/>
                </a:cubicBezTo>
                <a:close/>
                <a:moveTo>
                  <a:pt x="159" y="688"/>
                </a:moveTo>
                <a:cubicBezTo>
                  <a:pt x="159" y="688"/>
                  <a:pt x="159" y="688"/>
                  <a:pt x="159" y="688"/>
                </a:cubicBezTo>
                <a:cubicBezTo>
                  <a:pt x="160" y="688"/>
                  <a:pt x="159" y="688"/>
                  <a:pt x="160" y="688"/>
                </a:cubicBezTo>
                <a:cubicBezTo>
                  <a:pt x="159" y="688"/>
                  <a:pt x="159" y="688"/>
                  <a:pt x="159" y="688"/>
                </a:cubicBezTo>
                <a:cubicBezTo>
                  <a:pt x="159" y="688"/>
                  <a:pt x="159" y="688"/>
                  <a:pt x="158" y="688"/>
                </a:cubicBezTo>
                <a:cubicBezTo>
                  <a:pt x="158" y="688"/>
                  <a:pt x="158" y="688"/>
                  <a:pt x="158" y="688"/>
                </a:cubicBezTo>
                <a:cubicBezTo>
                  <a:pt x="158" y="688"/>
                  <a:pt x="158" y="688"/>
                  <a:pt x="159" y="688"/>
                </a:cubicBezTo>
                <a:close/>
                <a:moveTo>
                  <a:pt x="158" y="686"/>
                </a:moveTo>
                <a:cubicBezTo>
                  <a:pt x="158" y="686"/>
                  <a:pt x="158" y="686"/>
                  <a:pt x="158" y="686"/>
                </a:cubicBezTo>
                <a:cubicBezTo>
                  <a:pt x="158" y="687"/>
                  <a:pt x="158" y="687"/>
                  <a:pt x="158" y="687"/>
                </a:cubicBezTo>
                <a:cubicBezTo>
                  <a:pt x="158" y="687"/>
                  <a:pt x="158" y="687"/>
                  <a:pt x="158" y="687"/>
                </a:cubicBezTo>
                <a:lnTo>
                  <a:pt x="158" y="686"/>
                </a:lnTo>
                <a:close/>
                <a:moveTo>
                  <a:pt x="157" y="684"/>
                </a:moveTo>
                <a:cubicBezTo>
                  <a:pt x="157" y="684"/>
                  <a:pt x="157" y="684"/>
                  <a:pt x="157" y="684"/>
                </a:cubicBezTo>
                <a:cubicBezTo>
                  <a:pt x="157" y="684"/>
                  <a:pt x="157" y="684"/>
                  <a:pt x="157" y="684"/>
                </a:cubicBezTo>
                <a:close/>
                <a:moveTo>
                  <a:pt x="157" y="688"/>
                </a:moveTo>
                <a:cubicBezTo>
                  <a:pt x="157" y="688"/>
                  <a:pt x="157" y="688"/>
                  <a:pt x="157" y="688"/>
                </a:cubicBezTo>
                <a:cubicBezTo>
                  <a:pt x="157" y="688"/>
                  <a:pt x="157" y="688"/>
                  <a:pt x="157" y="688"/>
                </a:cubicBezTo>
                <a:cubicBezTo>
                  <a:pt x="157" y="688"/>
                  <a:pt x="157" y="688"/>
                  <a:pt x="157" y="688"/>
                </a:cubicBezTo>
                <a:cubicBezTo>
                  <a:pt x="157" y="688"/>
                  <a:pt x="157" y="688"/>
                  <a:pt x="157" y="688"/>
                </a:cubicBezTo>
                <a:close/>
                <a:moveTo>
                  <a:pt x="156" y="684"/>
                </a:moveTo>
                <a:cubicBezTo>
                  <a:pt x="157" y="684"/>
                  <a:pt x="157" y="684"/>
                  <a:pt x="157" y="684"/>
                </a:cubicBezTo>
                <a:cubicBezTo>
                  <a:pt x="157" y="684"/>
                  <a:pt x="157" y="684"/>
                  <a:pt x="157" y="684"/>
                </a:cubicBezTo>
                <a:cubicBezTo>
                  <a:pt x="157" y="684"/>
                  <a:pt x="157" y="684"/>
                  <a:pt x="157" y="684"/>
                </a:cubicBezTo>
                <a:cubicBezTo>
                  <a:pt x="157" y="685"/>
                  <a:pt x="157" y="685"/>
                  <a:pt x="157" y="685"/>
                </a:cubicBezTo>
                <a:cubicBezTo>
                  <a:pt x="156" y="685"/>
                  <a:pt x="156" y="685"/>
                  <a:pt x="156" y="685"/>
                </a:cubicBezTo>
                <a:lnTo>
                  <a:pt x="156" y="684"/>
                </a:lnTo>
                <a:close/>
                <a:moveTo>
                  <a:pt x="156" y="686"/>
                </a:moveTo>
                <a:cubicBezTo>
                  <a:pt x="156" y="686"/>
                  <a:pt x="157" y="686"/>
                  <a:pt x="157" y="686"/>
                </a:cubicBezTo>
                <a:cubicBezTo>
                  <a:pt x="157" y="686"/>
                  <a:pt x="157" y="686"/>
                  <a:pt x="157" y="686"/>
                </a:cubicBezTo>
                <a:cubicBezTo>
                  <a:pt x="157" y="686"/>
                  <a:pt x="156" y="686"/>
                  <a:pt x="156" y="686"/>
                </a:cubicBezTo>
                <a:close/>
                <a:moveTo>
                  <a:pt x="154" y="685"/>
                </a:moveTo>
                <a:cubicBezTo>
                  <a:pt x="154" y="685"/>
                  <a:pt x="155" y="685"/>
                  <a:pt x="155" y="685"/>
                </a:cubicBezTo>
                <a:cubicBezTo>
                  <a:pt x="155" y="685"/>
                  <a:pt x="155" y="685"/>
                  <a:pt x="155" y="685"/>
                </a:cubicBezTo>
                <a:cubicBezTo>
                  <a:pt x="154" y="685"/>
                  <a:pt x="154" y="685"/>
                  <a:pt x="154" y="685"/>
                </a:cubicBezTo>
                <a:close/>
                <a:moveTo>
                  <a:pt x="169" y="665"/>
                </a:moveTo>
                <a:cubicBezTo>
                  <a:pt x="169" y="665"/>
                  <a:pt x="169" y="665"/>
                  <a:pt x="169" y="665"/>
                </a:cubicBezTo>
                <a:cubicBezTo>
                  <a:pt x="169" y="665"/>
                  <a:pt x="169" y="665"/>
                  <a:pt x="169" y="665"/>
                </a:cubicBezTo>
                <a:cubicBezTo>
                  <a:pt x="169" y="665"/>
                  <a:pt x="169" y="665"/>
                  <a:pt x="169" y="665"/>
                </a:cubicBezTo>
                <a:close/>
                <a:moveTo>
                  <a:pt x="167" y="665"/>
                </a:moveTo>
                <a:cubicBezTo>
                  <a:pt x="168" y="665"/>
                  <a:pt x="167" y="665"/>
                  <a:pt x="168" y="666"/>
                </a:cubicBezTo>
                <a:cubicBezTo>
                  <a:pt x="168" y="666"/>
                  <a:pt x="168" y="666"/>
                  <a:pt x="168" y="666"/>
                </a:cubicBezTo>
                <a:cubicBezTo>
                  <a:pt x="168" y="666"/>
                  <a:pt x="168" y="666"/>
                  <a:pt x="168" y="666"/>
                </a:cubicBezTo>
                <a:cubicBezTo>
                  <a:pt x="167" y="666"/>
                  <a:pt x="167" y="666"/>
                  <a:pt x="167" y="665"/>
                </a:cubicBezTo>
                <a:close/>
                <a:moveTo>
                  <a:pt x="163" y="666"/>
                </a:moveTo>
                <a:cubicBezTo>
                  <a:pt x="163" y="666"/>
                  <a:pt x="165" y="666"/>
                  <a:pt x="165" y="666"/>
                </a:cubicBezTo>
                <a:cubicBezTo>
                  <a:pt x="166" y="666"/>
                  <a:pt x="166" y="666"/>
                  <a:pt x="167" y="666"/>
                </a:cubicBezTo>
                <a:cubicBezTo>
                  <a:pt x="167" y="668"/>
                  <a:pt x="165" y="667"/>
                  <a:pt x="164" y="668"/>
                </a:cubicBezTo>
                <a:cubicBezTo>
                  <a:pt x="164" y="668"/>
                  <a:pt x="164" y="668"/>
                  <a:pt x="163" y="668"/>
                </a:cubicBezTo>
                <a:cubicBezTo>
                  <a:pt x="163" y="667"/>
                  <a:pt x="163" y="666"/>
                  <a:pt x="163" y="666"/>
                </a:cubicBezTo>
                <a:close/>
                <a:moveTo>
                  <a:pt x="140" y="673"/>
                </a:moveTo>
                <a:cubicBezTo>
                  <a:pt x="140" y="673"/>
                  <a:pt x="140" y="673"/>
                  <a:pt x="140" y="673"/>
                </a:cubicBezTo>
                <a:cubicBezTo>
                  <a:pt x="140" y="673"/>
                  <a:pt x="140" y="673"/>
                  <a:pt x="140" y="673"/>
                </a:cubicBezTo>
                <a:cubicBezTo>
                  <a:pt x="140" y="674"/>
                  <a:pt x="140" y="674"/>
                  <a:pt x="140" y="674"/>
                </a:cubicBezTo>
                <a:cubicBezTo>
                  <a:pt x="140" y="674"/>
                  <a:pt x="140" y="674"/>
                  <a:pt x="140" y="674"/>
                </a:cubicBezTo>
                <a:cubicBezTo>
                  <a:pt x="140" y="674"/>
                  <a:pt x="140" y="674"/>
                  <a:pt x="140" y="673"/>
                </a:cubicBezTo>
                <a:close/>
                <a:moveTo>
                  <a:pt x="135" y="678"/>
                </a:moveTo>
                <a:cubicBezTo>
                  <a:pt x="136" y="678"/>
                  <a:pt x="136" y="679"/>
                  <a:pt x="136" y="679"/>
                </a:cubicBezTo>
                <a:cubicBezTo>
                  <a:pt x="136" y="680"/>
                  <a:pt x="136" y="680"/>
                  <a:pt x="136" y="680"/>
                </a:cubicBezTo>
                <a:cubicBezTo>
                  <a:pt x="136" y="681"/>
                  <a:pt x="136" y="681"/>
                  <a:pt x="136" y="681"/>
                </a:cubicBezTo>
                <a:cubicBezTo>
                  <a:pt x="135" y="681"/>
                  <a:pt x="135" y="681"/>
                  <a:pt x="135" y="681"/>
                </a:cubicBezTo>
                <a:cubicBezTo>
                  <a:pt x="135" y="681"/>
                  <a:pt x="135" y="681"/>
                  <a:pt x="135" y="681"/>
                </a:cubicBezTo>
                <a:cubicBezTo>
                  <a:pt x="135" y="680"/>
                  <a:pt x="135" y="679"/>
                  <a:pt x="135" y="678"/>
                </a:cubicBezTo>
                <a:close/>
                <a:moveTo>
                  <a:pt x="137" y="685"/>
                </a:moveTo>
                <a:cubicBezTo>
                  <a:pt x="136" y="685"/>
                  <a:pt x="136" y="685"/>
                  <a:pt x="136" y="685"/>
                </a:cubicBezTo>
                <a:cubicBezTo>
                  <a:pt x="136" y="684"/>
                  <a:pt x="136" y="684"/>
                  <a:pt x="136" y="684"/>
                </a:cubicBezTo>
                <a:cubicBezTo>
                  <a:pt x="135" y="683"/>
                  <a:pt x="136" y="684"/>
                  <a:pt x="135" y="683"/>
                </a:cubicBezTo>
                <a:cubicBezTo>
                  <a:pt x="135" y="684"/>
                  <a:pt x="135" y="684"/>
                  <a:pt x="135" y="684"/>
                </a:cubicBezTo>
                <a:cubicBezTo>
                  <a:pt x="135" y="684"/>
                  <a:pt x="135" y="684"/>
                  <a:pt x="135" y="684"/>
                </a:cubicBezTo>
                <a:cubicBezTo>
                  <a:pt x="135" y="684"/>
                  <a:pt x="136" y="685"/>
                  <a:pt x="136" y="685"/>
                </a:cubicBezTo>
                <a:cubicBezTo>
                  <a:pt x="136" y="685"/>
                  <a:pt x="136" y="685"/>
                  <a:pt x="136" y="685"/>
                </a:cubicBezTo>
                <a:cubicBezTo>
                  <a:pt x="135" y="685"/>
                  <a:pt x="135" y="684"/>
                  <a:pt x="134" y="684"/>
                </a:cubicBezTo>
                <a:cubicBezTo>
                  <a:pt x="134" y="684"/>
                  <a:pt x="134" y="683"/>
                  <a:pt x="134" y="683"/>
                </a:cubicBezTo>
                <a:cubicBezTo>
                  <a:pt x="135" y="683"/>
                  <a:pt x="135" y="683"/>
                  <a:pt x="136" y="683"/>
                </a:cubicBezTo>
                <a:cubicBezTo>
                  <a:pt x="136" y="683"/>
                  <a:pt x="136" y="683"/>
                  <a:pt x="136" y="684"/>
                </a:cubicBezTo>
                <a:cubicBezTo>
                  <a:pt x="137" y="684"/>
                  <a:pt x="137" y="683"/>
                  <a:pt x="137" y="683"/>
                </a:cubicBezTo>
                <a:cubicBezTo>
                  <a:pt x="138" y="684"/>
                  <a:pt x="137" y="683"/>
                  <a:pt x="138" y="684"/>
                </a:cubicBezTo>
                <a:cubicBezTo>
                  <a:pt x="137" y="684"/>
                  <a:pt x="137" y="684"/>
                  <a:pt x="137" y="685"/>
                </a:cubicBezTo>
                <a:close/>
                <a:moveTo>
                  <a:pt x="137" y="683"/>
                </a:moveTo>
                <a:cubicBezTo>
                  <a:pt x="137" y="683"/>
                  <a:pt x="137" y="683"/>
                  <a:pt x="137" y="683"/>
                </a:cubicBezTo>
                <a:cubicBezTo>
                  <a:pt x="137" y="682"/>
                  <a:pt x="137" y="682"/>
                  <a:pt x="137" y="682"/>
                </a:cubicBezTo>
                <a:cubicBezTo>
                  <a:pt x="137" y="681"/>
                  <a:pt x="137" y="681"/>
                  <a:pt x="138" y="681"/>
                </a:cubicBezTo>
                <a:cubicBezTo>
                  <a:pt x="138" y="682"/>
                  <a:pt x="138" y="682"/>
                  <a:pt x="137" y="683"/>
                </a:cubicBezTo>
                <a:close/>
                <a:moveTo>
                  <a:pt x="138" y="676"/>
                </a:moveTo>
                <a:cubicBezTo>
                  <a:pt x="138" y="676"/>
                  <a:pt x="138" y="676"/>
                  <a:pt x="138" y="676"/>
                </a:cubicBezTo>
                <a:cubicBezTo>
                  <a:pt x="138" y="676"/>
                  <a:pt x="138" y="676"/>
                  <a:pt x="138" y="676"/>
                </a:cubicBezTo>
                <a:cubicBezTo>
                  <a:pt x="138" y="676"/>
                  <a:pt x="138" y="676"/>
                  <a:pt x="138" y="675"/>
                </a:cubicBezTo>
                <a:cubicBezTo>
                  <a:pt x="138" y="675"/>
                  <a:pt x="138" y="675"/>
                  <a:pt x="138" y="675"/>
                </a:cubicBezTo>
                <a:cubicBezTo>
                  <a:pt x="139" y="675"/>
                  <a:pt x="139" y="675"/>
                  <a:pt x="140" y="675"/>
                </a:cubicBezTo>
                <a:cubicBezTo>
                  <a:pt x="141" y="675"/>
                  <a:pt x="141" y="675"/>
                  <a:pt x="141" y="675"/>
                </a:cubicBezTo>
                <a:cubicBezTo>
                  <a:pt x="140" y="675"/>
                  <a:pt x="140" y="676"/>
                  <a:pt x="140" y="676"/>
                </a:cubicBezTo>
                <a:cubicBezTo>
                  <a:pt x="140" y="677"/>
                  <a:pt x="140" y="676"/>
                  <a:pt x="140" y="677"/>
                </a:cubicBezTo>
                <a:cubicBezTo>
                  <a:pt x="139" y="677"/>
                  <a:pt x="139" y="676"/>
                  <a:pt x="138" y="676"/>
                </a:cubicBezTo>
                <a:close/>
                <a:moveTo>
                  <a:pt x="143" y="685"/>
                </a:moveTo>
                <a:cubicBezTo>
                  <a:pt x="143" y="686"/>
                  <a:pt x="143" y="686"/>
                  <a:pt x="143" y="686"/>
                </a:cubicBezTo>
                <a:cubicBezTo>
                  <a:pt x="143" y="686"/>
                  <a:pt x="142" y="686"/>
                  <a:pt x="141" y="687"/>
                </a:cubicBezTo>
                <a:cubicBezTo>
                  <a:pt x="141" y="687"/>
                  <a:pt x="141" y="687"/>
                  <a:pt x="141" y="687"/>
                </a:cubicBezTo>
                <a:cubicBezTo>
                  <a:pt x="140" y="687"/>
                  <a:pt x="140" y="687"/>
                  <a:pt x="140" y="687"/>
                </a:cubicBezTo>
                <a:cubicBezTo>
                  <a:pt x="140" y="687"/>
                  <a:pt x="140" y="687"/>
                  <a:pt x="140" y="687"/>
                </a:cubicBezTo>
                <a:cubicBezTo>
                  <a:pt x="141" y="687"/>
                  <a:pt x="141" y="687"/>
                  <a:pt x="141" y="687"/>
                </a:cubicBezTo>
                <a:cubicBezTo>
                  <a:pt x="141" y="687"/>
                  <a:pt x="141" y="687"/>
                  <a:pt x="141" y="687"/>
                </a:cubicBezTo>
                <a:cubicBezTo>
                  <a:pt x="141" y="687"/>
                  <a:pt x="141" y="687"/>
                  <a:pt x="141" y="687"/>
                </a:cubicBezTo>
                <a:cubicBezTo>
                  <a:pt x="141" y="686"/>
                  <a:pt x="141" y="686"/>
                  <a:pt x="141" y="686"/>
                </a:cubicBezTo>
                <a:cubicBezTo>
                  <a:pt x="141" y="686"/>
                  <a:pt x="141" y="686"/>
                  <a:pt x="141" y="686"/>
                </a:cubicBezTo>
                <a:cubicBezTo>
                  <a:pt x="140" y="686"/>
                  <a:pt x="140" y="686"/>
                  <a:pt x="140" y="686"/>
                </a:cubicBezTo>
                <a:cubicBezTo>
                  <a:pt x="140" y="685"/>
                  <a:pt x="140" y="685"/>
                  <a:pt x="139" y="684"/>
                </a:cubicBezTo>
                <a:cubicBezTo>
                  <a:pt x="140" y="684"/>
                  <a:pt x="140" y="684"/>
                  <a:pt x="140" y="683"/>
                </a:cubicBezTo>
                <a:cubicBezTo>
                  <a:pt x="141" y="683"/>
                  <a:pt x="141" y="684"/>
                  <a:pt x="142" y="684"/>
                </a:cubicBezTo>
                <a:cubicBezTo>
                  <a:pt x="142" y="684"/>
                  <a:pt x="144" y="683"/>
                  <a:pt x="144" y="682"/>
                </a:cubicBezTo>
                <a:cubicBezTo>
                  <a:pt x="145" y="683"/>
                  <a:pt x="145" y="684"/>
                  <a:pt x="145" y="684"/>
                </a:cubicBezTo>
                <a:cubicBezTo>
                  <a:pt x="144" y="686"/>
                  <a:pt x="144" y="685"/>
                  <a:pt x="143" y="685"/>
                </a:cubicBezTo>
                <a:close/>
                <a:moveTo>
                  <a:pt x="145" y="689"/>
                </a:moveTo>
                <a:cubicBezTo>
                  <a:pt x="145" y="689"/>
                  <a:pt x="145" y="689"/>
                  <a:pt x="145" y="689"/>
                </a:cubicBezTo>
                <a:cubicBezTo>
                  <a:pt x="145" y="688"/>
                  <a:pt x="145" y="688"/>
                  <a:pt x="145" y="688"/>
                </a:cubicBezTo>
                <a:cubicBezTo>
                  <a:pt x="145" y="688"/>
                  <a:pt x="145" y="688"/>
                  <a:pt x="145" y="688"/>
                </a:cubicBezTo>
                <a:lnTo>
                  <a:pt x="145" y="689"/>
                </a:lnTo>
                <a:close/>
                <a:moveTo>
                  <a:pt x="147" y="689"/>
                </a:moveTo>
                <a:cubicBezTo>
                  <a:pt x="146" y="689"/>
                  <a:pt x="146" y="689"/>
                  <a:pt x="146" y="689"/>
                </a:cubicBezTo>
                <a:cubicBezTo>
                  <a:pt x="146" y="688"/>
                  <a:pt x="146" y="688"/>
                  <a:pt x="146" y="688"/>
                </a:cubicBezTo>
                <a:cubicBezTo>
                  <a:pt x="147" y="688"/>
                  <a:pt x="147" y="688"/>
                  <a:pt x="147" y="688"/>
                </a:cubicBezTo>
                <a:cubicBezTo>
                  <a:pt x="147" y="689"/>
                  <a:pt x="147" y="689"/>
                  <a:pt x="147" y="689"/>
                </a:cubicBezTo>
                <a:close/>
                <a:moveTo>
                  <a:pt x="148" y="686"/>
                </a:moveTo>
                <a:cubicBezTo>
                  <a:pt x="148" y="686"/>
                  <a:pt x="147" y="686"/>
                  <a:pt x="147" y="686"/>
                </a:cubicBezTo>
                <a:cubicBezTo>
                  <a:pt x="147" y="686"/>
                  <a:pt x="147" y="686"/>
                  <a:pt x="146" y="686"/>
                </a:cubicBezTo>
                <a:cubicBezTo>
                  <a:pt x="146" y="686"/>
                  <a:pt x="146" y="686"/>
                  <a:pt x="146" y="686"/>
                </a:cubicBezTo>
                <a:cubicBezTo>
                  <a:pt x="146" y="686"/>
                  <a:pt x="146" y="686"/>
                  <a:pt x="146" y="686"/>
                </a:cubicBezTo>
                <a:cubicBezTo>
                  <a:pt x="146" y="686"/>
                  <a:pt x="146" y="685"/>
                  <a:pt x="147" y="685"/>
                </a:cubicBezTo>
                <a:cubicBezTo>
                  <a:pt x="147" y="684"/>
                  <a:pt x="147" y="684"/>
                  <a:pt x="147" y="684"/>
                </a:cubicBezTo>
                <a:cubicBezTo>
                  <a:pt x="148" y="684"/>
                  <a:pt x="147" y="684"/>
                  <a:pt x="148" y="684"/>
                </a:cubicBezTo>
                <a:cubicBezTo>
                  <a:pt x="148" y="684"/>
                  <a:pt x="148" y="684"/>
                  <a:pt x="148" y="684"/>
                </a:cubicBezTo>
                <a:cubicBezTo>
                  <a:pt x="148" y="684"/>
                  <a:pt x="148" y="685"/>
                  <a:pt x="148" y="685"/>
                </a:cubicBezTo>
                <a:cubicBezTo>
                  <a:pt x="148" y="686"/>
                  <a:pt x="148" y="685"/>
                  <a:pt x="148" y="686"/>
                </a:cubicBezTo>
                <a:cubicBezTo>
                  <a:pt x="148" y="686"/>
                  <a:pt x="148" y="686"/>
                  <a:pt x="148" y="686"/>
                </a:cubicBezTo>
                <a:close/>
                <a:moveTo>
                  <a:pt x="149" y="680"/>
                </a:moveTo>
                <a:cubicBezTo>
                  <a:pt x="149" y="680"/>
                  <a:pt x="149" y="680"/>
                  <a:pt x="149" y="680"/>
                </a:cubicBezTo>
                <a:cubicBezTo>
                  <a:pt x="149" y="680"/>
                  <a:pt x="149" y="680"/>
                  <a:pt x="149" y="680"/>
                </a:cubicBezTo>
                <a:cubicBezTo>
                  <a:pt x="149" y="680"/>
                  <a:pt x="149" y="680"/>
                  <a:pt x="149" y="680"/>
                </a:cubicBezTo>
                <a:close/>
                <a:moveTo>
                  <a:pt x="152" y="686"/>
                </a:moveTo>
                <a:cubicBezTo>
                  <a:pt x="152" y="687"/>
                  <a:pt x="152" y="687"/>
                  <a:pt x="151" y="687"/>
                </a:cubicBezTo>
                <a:cubicBezTo>
                  <a:pt x="151" y="687"/>
                  <a:pt x="151" y="688"/>
                  <a:pt x="152" y="688"/>
                </a:cubicBezTo>
                <a:cubicBezTo>
                  <a:pt x="152" y="688"/>
                  <a:pt x="152" y="688"/>
                  <a:pt x="152" y="688"/>
                </a:cubicBezTo>
                <a:cubicBezTo>
                  <a:pt x="151" y="688"/>
                  <a:pt x="151" y="687"/>
                  <a:pt x="151" y="686"/>
                </a:cubicBezTo>
                <a:cubicBezTo>
                  <a:pt x="151" y="686"/>
                  <a:pt x="151" y="686"/>
                  <a:pt x="151" y="686"/>
                </a:cubicBezTo>
                <a:cubicBezTo>
                  <a:pt x="151" y="685"/>
                  <a:pt x="151" y="685"/>
                  <a:pt x="151" y="685"/>
                </a:cubicBezTo>
                <a:cubicBezTo>
                  <a:pt x="152" y="685"/>
                  <a:pt x="152" y="686"/>
                  <a:pt x="152" y="686"/>
                </a:cubicBezTo>
                <a:close/>
                <a:moveTo>
                  <a:pt x="155" y="676"/>
                </a:moveTo>
                <a:cubicBezTo>
                  <a:pt x="155" y="676"/>
                  <a:pt x="154" y="676"/>
                  <a:pt x="154" y="677"/>
                </a:cubicBezTo>
                <a:cubicBezTo>
                  <a:pt x="152" y="677"/>
                  <a:pt x="150" y="677"/>
                  <a:pt x="149" y="677"/>
                </a:cubicBezTo>
                <a:cubicBezTo>
                  <a:pt x="148" y="677"/>
                  <a:pt x="148" y="677"/>
                  <a:pt x="148" y="677"/>
                </a:cubicBezTo>
                <a:cubicBezTo>
                  <a:pt x="147" y="678"/>
                  <a:pt x="147" y="677"/>
                  <a:pt x="147" y="677"/>
                </a:cubicBezTo>
                <a:cubicBezTo>
                  <a:pt x="146" y="677"/>
                  <a:pt x="146" y="678"/>
                  <a:pt x="146" y="678"/>
                </a:cubicBezTo>
                <a:cubicBezTo>
                  <a:pt x="146" y="679"/>
                  <a:pt x="146" y="679"/>
                  <a:pt x="146" y="680"/>
                </a:cubicBezTo>
                <a:cubicBezTo>
                  <a:pt x="147" y="680"/>
                  <a:pt x="147" y="680"/>
                  <a:pt x="147" y="679"/>
                </a:cubicBezTo>
                <a:cubicBezTo>
                  <a:pt x="148" y="680"/>
                  <a:pt x="148" y="680"/>
                  <a:pt x="148" y="680"/>
                </a:cubicBezTo>
                <a:cubicBezTo>
                  <a:pt x="147" y="681"/>
                  <a:pt x="147" y="680"/>
                  <a:pt x="147" y="681"/>
                </a:cubicBezTo>
                <a:cubicBezTo>
                  <a:pt x="147" y="681"/>
                  <a:pt x="147" y="681"/>
                  <a:pt x="146" y="681"/>
                </a:cubicBezTo>
                <a:cubicBezTo>
                  <a:pt x="146" y="681"/>
                  <a:pt x="146" y="681"/>
                  <a:pt x="146" y="681"/>
                </a:cubicBezTo>
                <a:cubicBezTo>
                  <a:pt x="146" y="682"/>
                  <a:pt x="145" y="681"/>
                  <a:pt x="145" y="681"/>
                </a:cubicBezTo>
                <a:cubicBezTo>
                  <a:pt x="145" y="681"/>
                  <a:pt x="145" y="681"/>
                  <a:pt x="145" y="681"/>
                </a:cubicBezTo>
                <a:cubicBezTo>
                  <a:pt x="143" y="681"/>
                  <a:pt x="143" y="680"/>
                  <a:pt x="142" y="680"/>
                </a:cubicBezTo>
                <a:cubicBezTo>
                  <a:pt x="142" y="681"/>
                  <a:pt x="142" y="681"/>
                  <a:pt x="142" y="681"/>
                </a:cubicBezTo>
                <a:cubicBezTo>
                  <a:pt x="142" y="681"/>
                  <a:pt x="142" y="681"/>
                  <a:pt x="142" y="681"/>
                </a:cubicBezTo>
                <a:cubicBezTo>
                  <a:pt x="141" y="681"/>
                  <a:pt x="141" y="680"/>
                  <a:pt x="141" y="679"/>
                </a:cubicBezTo>
                <a:cubicBezTo>
                  <a:pt x="141" y="679"/>
                  <a:pt x="141" y="679"/>
                  <a:pt x="141" y="679"/>
                </a:cubicBezTo>
                <a:cubicBezTo>
                  <a:pt x="141" y="679"/>
                  <a:pt x="141" y="679"/>
                  <a:pt x="141" y="679"/>
                </a:cubicBezTo>
                <a:cubicBezTo>
                  <a:pt x="141" y="679"/>
                  <a:pt x="141" y="679"/>
                  <a:pt x="141" y="679"/>
                </a:cubicBezTo>
                <a:cubicBezTo>
                  <a:pt x="141" y="680"/>
                  <a:pt x="141" y="680"/>
                  <a:pt x="141" y="680"/>
                </a:cubicBezTo>
                <a:cubicBezTo>
                  <a:pt x="142" y="680"/>
                  <a:pt x="142" y="680"/>
                  <a:pt x="142" y="680"/>
                </a:cubicBezTo>
                <a:cubicBezTo>
                  <a:pt x="142" y="679"/>
                  <a:pt x="142" y="679"/>
                  <a:pt x="143" y="678"/>
                </a:cubicBezTo>
                <a:cubicBezTo>
                  <a:pt x="143" y="678"/>
                  <a:pt x="144" y="678"/>
                  <a:pt x="144" y="678"/>
                </a:cubicBezTo>
                <a:cubicBezTo>
                  <a:pt x="144" y="678"/>
                  <a:pt x="144" y="678"/>
                  <a:pt x="144" y="678"/>
                </a:cubicBezTo>
                <a:cubicBezTo>
                  <a:pt x="144" y="678"/>
                  <a:pt x="144" y="678"/>
                  <a:pt x="144" y="678"/>
                </a:cubicBezTo>
                <a:cubicBezTo>
                  <a:pt x="144" y="678"/>
                  <a:pt x="144" y="678"/>
                  <a:pt x="144" y="678"/>
                </a:cubicBezTo>
                <a:cubicBezTo>
                  <a:pt x="144" y="678"/>
                  <a:pt x="144" y="678"/>
                  <a:pt x="143" y="678"/>
                </a:cubicBezTo>
                <a:cubicBezTo>
                  <a:pt x="143" y="677"/>
                  <a:pt x="144" y="677"/>
                  <a:pt x="144" y="676"/>
                </a:cubicBezTo>
                <a:cubicBezTo>
                  <a:pt x="146" y="676"/>
                  <a:pt x="147" y="676"/>
                  <a:pt x="148" y="675"/>
                </a:cubicBezTo>
                <a:cubicBezTo>
                  <a:pt x="148" y="675"/>
                  <a:pt x="148" y="676"/>
                  <a:pt x="149" y="676"/>
                </a:cubicBezTo>
                <a:cubicBezTo>
                  <a:pt x="149" y="675"/>
                  <a:pt x="149" y="675"/>
                  <a:pt x="150" y="675"/>
                </a:cubicBezTo>
                <a:cubicBezTo>
                  <a:pt x="150" y="674"/>
                  <a:pt x="150" y="674"/>
                  <a:pt x="150" y="674"/>
                </a:cubicBezTo>
                <a:cubicBezTo>
                  <a:pt x="150" y="675"/>
                  <a:pt x="150" y="676"/>
                  <a:pt x="150" y="676"/>
                </a:cubicBezTo>
                <a:cubicBezTo>
                  <a:pt x="151" y="676"/>
                  <a:pt x="151" y="675"/>
                  <a:pt x="151" y="674"/>
                </a:cubicBezTo>
                <a:cubicBezTo>
                  <a:pt x="152" y="675"/>
                  <a:pt x="152" y="675"/>
                  <a:pt x="152" y="675"/>
                </a:cubicBezTo>
                <a:cubicBezTo>
                  <a:pt x="153" y="675"/>
                  <a:pt x="153" y="675"/>
                  <a:pt x="153" y="674"/>
                </a:cubicBezTo>
                <a:cubicBezTo>
                  <a:pt x="154" y="675"/>
                  <a:pt x="154" y="675"/>
                  <a:pt x="155" y="675"/>
                </a:cubicBezTo>
                <a:lnTo>
                  <a:pt x="155" y="676"/>
                </a:lnTo>
                <a:close/>
                <a:moveTo>
                  <a:pt x="156" y="676"/>
                </a:moveTo>
                <a:cubicBezTo>
                  <a:pt x="156" y="676"/>
                  <a:pt x="156" y="676"/>
                  <a:pt x="156" y="676"/>
                </a:cubicBezTo>
                <a:cubicBezTo>
                  <a:pt x="156" y="676"/>
                  <a:pt x="156" y="676"/>
                  <a:pt x="156" y="676"/>
                </a:cubicBezTo>
                <a:cubicBezTo>
                  <a:pt x="156" y="676"/>
                  <a:pt x="156" y="676"/>
                  <a:pt x="156" y="676"/>
                </a:cubicBezTo>
                <a:cubicBezTo>
                  <a:pt x="156" y="675"/>
                  <a:pt x="156" y="675"/>
                  <a:pt x="156" y="675"/>
                </a:cubicBezTo>
                <a:cubicBezTo>
                  <a:pt x="156" y="675"/>
                  <a:pt x="157" y="675"/>
                  <a:pt x="157" y="675"/>
                </a:cubicBezTo>
                <a:cubicBezTo>
                  <a:pt x="157" y="676"/>
                  <a:pt x="157" y="676"/>
                  <a:pt x="156" y="676"/>
                </a:cubicBezTo>
                <a:close/>
                <a:moveTo>
                  <a:pt x="163" y="671"/>
                </a:moveTo>
                <a:cubicBezTo>
                  <a:pt x="163" y="671"/>
                  <a:pt x="162" y="671"/>
                  <a:pt x="162" y="671"/>
                </a:cubicBezTo>
                <a:cubicBezTo>
                  <a:pt x="162" y="671"/>
                  <a:pt x="162" y="672"/>
                  <a:pt x="162" y="672"/>
                </a:cubicBezTo>
                <a:cubicBezTo>
                  <a:pt x="161" y="672"/>
                  <a:pt x="161" y="671"/>
                  <a:pt x="160" y="671"/>
                </a:cubicBezTo>
                <a:cubicBezTo>
                  <a:pt x="160" y="672"/>
                  <a:pt x="159" y="672"/>
                  <a:pt x="159" y="672"/>
                </a:cubicBezTo>
                <a:cubicBezTo>
                  <a:pt x="159" y="672"/>
                  <a:pt x="158" y="672"/>
                  <a:pt x="158" y="672"/>
                </a:cubicBezTo>
                <a:cubicBezTo>
                  <a:pt x="158" y="672"/>
                  <a:pt x="158" y="672"/>
                  <a:pt x="157" y="672"/>
                </a:cubicBezTo>
                <a:cubicBezTo>
                  <a:pt x="157" y="672"/>
                  <a:pt x="155" y="672"/>
                  <a:pt x="155" y="672"/>
                </a:cubicBezTo>
                <a:cubicBezTo>
                  <a:pt x="155" y="672"/>
                  <a:pt x="155" y="672"/>
                  <a:pt x="155" y="672"/>
                </a:cubicBezTo>
                <a:cubicBezTo>
                  <a:pt x="155" y="671"/>
                  <a:pt x="155" y="671"/>
                  <a:pt x="155" y="671"/>
                </a:cubicBezTo>
                <a:cubicBezTo>
                  <a:pt x="155" y="671"/>
                  <a:pt x="156" y="671"/>
                  <a:pt x="156" y="671"/>
                </a:cubicBezTo>
                <a:cubicBezTo>
                  <a:pt x="157" y="671"/>
                  <a:pt x="157" y="671"/>
                  <a:pt x="157" y="670"/>
                </a:cubicBezTo>
                <a:cubicBezTo>
                  <a:pt x="158" y="670"/>
                  <a:pt x="158" y="670"/>
                  <a:pt x="159" y="670"/>
                </a:cubicBezTo>
                <a:cubicBezTo>
                  <a:pt x="159" y="670"/>
                  <a:pt x="160" y="671"/>
                  <a:pt x="160" y="671"/>
                </a:cubicBezTo>
                <a:cubicBezTo>
                  <a:pt x="161" y="671"/>
                  <a:pt x="161" y="670"/>
                  <a:pt x="161" y="669"/>
                </a:cubicBezTo>
                <a:cubicBezTo>
                  <a:pt x="160" y="669"/>
                  <a:pt x="160" y="669"/>
                  <a:pt x="160" y="669"/>
                </a:cubicBezTo>
                <a:cubicBezTo>
                  <a:pt x="160" y="669"/>
                  <a:pt x="160" y="669"/>
                  <a:pt x="160" y="669"/>
                </a:cubicBezTo>
                <a:cubicBezTo>
                  <a:pt x="160" y="668"/>
                  <a:pt x="160" y="668"/>
                  <a:pt x="160" y="668"/>
                </a:cubicBezTo>
                <a:cubicBezTo>
                  <a:pt x="161" y="669"/>
                  <a:pt x="161" y="669"/>
                  <a:pt x="161" y="669"/>
                </a:cubicBezTo>
                <a:cubicBezTo>
                  <a:pt x="162" y="669"/>
                  <a:pt x="162" y="668"/>
                  <a:pt x="163" y="669"/>
                </a:cubicBezTo>
                <a:cubicBezTo>
                  <a:pt x="163" y="669"/>
                  <a:pt x="163" y="669"/>
                  <a:pt x="163" y="669"/>
                </a:cubicBezTo>
                <a:cubicBezTo>
                  <a:pt x="164" y="669"/>
                  <a:pt x="164" y="669"/>
                  <a:pt x="164" y="669"/>
                </a:cubicBezTo>
                <a:cubicBezTo>
                  <a:pt x="164" y="669"/>
                  <a:pt x="164" y="669"/>
                  <a:pt x="164" y="669"/>
                </a:cubicBezTo>
                <a:cubicBezTo>
                  <a:pt x="164" y="670"/>
                  <a:pt x="163" y="669"/>
                  <a:pt x="163" y="670"/>
                </a:cubicBezTo>
                <a:cubicBezTo>
                  <a:pt x="163" y="670"/>
                  <a:pt x="163" y="670"/>
                  <a:pt x="163" y="671"/>
                </a:cubicBezTo>
                <a:close/>
                <a:moveTo>
                  <a:pt x="166" y="672"/>
                </a:moveTo>
                <a:cubicBezTo>
                  <a:pt x="166" y="672"/>
                  <a:pt x="166" y="672"/>
                  <a:pt x="166" y="672"/>
                </a:cubicBezTo>
                <a:cubicBezTo>
                  <a:pt x="166" y="672"/>
                  <a:pt x="166" y="672"/>
                  <a:pt x="166" y="672"/>
                </a:cubicBezTo>
                <a:cubicBezTo>
                  <a:pt x="166" y="672"/>
                  <a:pt x="165" y="671"/>
                  <a:pt x="165" y="671"/>
                </a:cubicBezTo>
                <a:cubicBezTo>
                  <a:pt x="165" y="671"/>
                  <a:pt x="165" y="671"/>
                  <a:pt x="165" y="671"/>
                </a:cubicBezTo>
                <a:cubicBezTo>
                  <a:pt x="164" y="671"/>
                  <a:pt x="164" y="671"/>
                  <a:pt x="163" y="671"/>
                </a:cubicBezTo>
                <a:cubicBezTo>
                  <a:pt x="163" y="671"/>
                  <a:pt x="164" y="670"/>
                  <a:pt x="165" y="670"/>
                </a:cubicBezTo>
                <a:cubicBezTo>
                  <a:pt x="165" y="670"/>
                  <a:pt x="168" y="671"/>
                  <a:pt x="166" y="672"/>
                </a:cubicBezTo>
                <a:close/>
                <a:moveTo>
                  <a:pt x="167" y="670"/>
                </a:moveTo>
                <a:cubicBezTo>
                  <a:pt x="167" y="670"/>
                  <a:pt x="167" y="670"/>
                  <a:pt x="167" y="670"/>
                </a:cubicBezTo>
                <a:cubicBezTo>
                  <a:pt x="167" y="670"/>
                  <a:pt x="167" y="670"/>
                  <a:pt x="167" y="670"/>
                </a:cubicBezTo>
                <a:cubicBezTo>
                  <a:pt x="167" y="669"/>
                  <a:pt x="167" y="670"/>
                  <a:pt x="167" y="669"/>
                </a:cubicBezTo>
                <a:cubicBezTo>
                  <a:pt x="168" y="669"/>
                  <a:pt x="168" y="669"/>
                  <a:pt x="168" y="669"/>
                </a:cubicBezTo>
                <a:cubicBezTo>
                  <a:pt x="167" y="670"/>
                  <a:pt x="167" y="670"/>
                  <a:pt x="167" y="670"/>
                </a:cubicBezTo>
                <a:cubicBezTo>
                  <a:pt x="167" y="670"/>
                  <a:pt x="167" y="670"/>
                  <a:pt x="167" y="670"/>
                </a:cubicBezTo>
                <a:close/>
                <a:moveTo>
                  <a:pt x="168" y="671"/>
                </a:moveTo>
                <a:cubicBezTo>
                  <a:pt x="168" y="671"/>
                  <a:pt x="168" y="671"/>
                  <a:pt x="168" y="671"/>
                </a:cubicBezTo>
                <a:cubicBezTo>
                  <a:pt x="167" y="671"/>
                  <a:pt x="167" y="671"/>
                  <a:pt x="167" y="670"/>
                </a:cubicBezTo>
                <a:cubicBezTo>
                  <a:pt x="168" y="670"/>
                  <a:pt x="168" y="670"/>
                  <a:pt x="168" y="670"/>
                </a:cubicBezTo>
                <a:cubicBezTo>
                  <a:pt x="168" y="671"/>
                  <a:pt x="168" y="670"/>
                  <a:pt x="168" y="671"/>
                </a:cubicBezTo>
                <a:close/>
                <a:moveTo>
                  <a:pt x="168" y="670"/>
                </a:moveTo>
                <a:cubicBezTo>
                  <a:pt x="168" y="670"/>
                  <a:pt x="168" y="670"/>
                  <a:pt x="168" y="670"/>
                </a:cubicBezTo>
                <a:cubicBezTo>
                  <a:pt x="168" y="670"/>
                  <a:pt x="168" y="670"/>
                  <a:pt x="168" y="670"/>
                </a:cubicBezTo>
                <a:cubicBezTo>
                  <a:pt x="168" y="670"/>
                  <a:pt x="168" y="670"/>
                  <a:pt x="168" y="670"/>
                </a:cubicBezTo>
                <a:close/>
                <a:moveTo>
                  <a:pt x="169" y="669"/>
                </a:moveTo>
                <a:cubicBezTo>
                  <a:pt x="169" y="669"/>
                  <a:pt x="169" y="669"/>
                  <a:pt x="169" y="669"/>
                </a:cubicBezTo>
                <a:cubicBezTo>
                  <a:pt x="169" y="670"/>
                  <a:pt x="169" y="670"/>
                  <a:pt x="169" y="670"/>
                </a:cubicBezTo>
                <a:cubicBezTo>
                  <a:pt x="168" y="670"/>
                  <a:pt x="168" y="669"/>
                  <a:pt x="167" y="668"/>
                </a:cubicBezTo>
                <a:cubicBezTo>
                  <a:pt x="167" y="668"/>
                  <a:pt x="167" y="668"/>
                  <a:pt x="168" y="668"/>
                </a:cubicBezTo>
                <a:cubicBezTo>
                  <a:pt x="168" y="668"/>
                  <a:pt x="168" y="669"/>
                  <a:pt x="168" y="669"/>
                </a:cubicBezTo>
                <a:cubicBezTo>
                  <a:pt x="168" y="669"/>
                  <a:pt x="169" y="669"/>
                  <a:pt x="169" y="669"/>
                </a:cubicBezTo>
                <a:close/>
                <a:moveTo>
                  <a:pt x="169" y="668"/>
                </a:moveTo>
                <a:cubicBezTo>
                  <a:pt x="169" y="668"/>
                  <a:pt x="169" y="668"/>
                  <a:pt x="169" y="668"/>
                </a:cubicBezTo>
                <a:cubicBezTo>
                  <a:pt x="169" y="668"/>
                  <a:pt x="169" y="668"/>
                  <a:pt x="169" y="668"/>
                </a:cubicBezTo>
                <a:cubicBezTo>
                  <a:pt x="169" y="667"/>
                  <a:pt x="169" y="667"/>
                  <a:pt x="169" y="667"/>
                </a:cubicBezTo>
                <a:cubicBezTo>
                  <a:pt x="169" y="668"/>
                  <a:pt x="169" y="668"/>
                  <a:pt x="169" y="668"/>
                </a:cubicBezTo>
                <a:cubicBezTo>
                  <a:pt x="169" y="668"/>
                  <a:pt x="169" y="668"/>
                  <a:pt x="169" y="668"/>
                </a:cubicBezTo>
                <a:close/>
                <a:moveTo>
                  <a:pt x="170" y="667"/>
                </a:moveTo>
                <a:cubicBezTo>
                  <a:pt x="170" y="667"/>
                  <a:pt x="170" y="667"/>
                  <a:pt x="170" y="667"/>
                </a:cubicBezTo>
                <a:cubicBezTo>
                  <a:pt x="169" y="667"/>
                  <a:pt x="169" y="666"/>
                  <a:pt x="169" y="667"/>
                </a:cubicBezTo>
                <a:cubicBezTo>
                  <a:pt x="168" y="667"/>
                  <a:pt x="168" y="667"/>
                  <a:pt x="168" y="667"/>
                </a:cubicBezTo>
                <a:cubicBezTo>
                  <a:pt x="168" y="667"/>
                  <a:pt x="168" y="667"/>
                  <a:pt x="168" y="667"/>
                </a:cubicBezTo>
                <a:cubicBezTo>
                  <a:pt x="168" y="667"/>
                  <a:pt x="168" y="667"/>
                  <a:pt x="168" y="667"/>
                </a:cubicBezTo>
                <a:cubicBezTo>
                  <a:pt x="169" y="666"/>
                  <a:pt x="169" y="666"/>
                  <a:pt x="170" y="665"/>
                </a:cubicBezTo>
                <a:cubicBezTo>
                  <a:pt x="170" y="665"/>
                  <a:pt x="170" y="665"/>
                  <a:pt x="170" y="666"/>
                </a:cubicBezTo>
                <a:cubicBezTo>
                  <a:pt x="170" y="666"/>
                  <a:pt x="170" y="667"/>
                  <a:pt x="170" y="667"/>
                </a:cubicBezTo>
                <a:close/>
                <a:moveTo>
                  <a:pt x="175" y="666"/>
                </a:moveTo>
                <a:cubicBezTo>
                  <a:pt x="175" y="666"/>
                  <a:pt x="175" y="666"/>
                  <a:pt x="175" y="666"/>
                </a:cubicBezTo>
                <a:cubicBezTo>
                  <a:pt x="175" y="667"/>
                  <a:pt x="175" y="666"/>
                  <a:pt x="175" y="666"/>
                </a:cubicBezTo>
                <a:cubicBezTo>
                  <a:pt x="174" y="666"/>
                  <a:pt x="174" y="666"/>
                  <a:pt x="173" y="667"/>
                </a:cubicBezTo>
                <a:cubicBezTo>
                  <a:pt x="173" y="667"/>
                  <a:pt x="173" y="666"/>
                  <a:pt x="172" y="666"/>
                </a:cubicBezTo>
                <a:cubicBezTo>
                  <a:pt x="172" y="666"/>
                  <a:pt x="171" y="666"/>
                  <a:pt x="171" y="666"/>
                </a:cubicBezTo>
                <a:cubicBezTo>
                  <a:pt x="171" y="666"/>
                  <a:pt x="171" y="666"/>
                  <a:pt x="171" y="665"/>
                </a:cubicBezTo>
                <a:cubicBezTo>
                  <a:pt x="171" y="665"/>
                  <a:pt x="171" y="665"/>
                  <a:pt x="171" y="665"/>
                </a:cubicBezTo>
                <a:cubicBezTo>
                  <a:pt x="171" y="665"/>
                  <a:pt x="172" y="665"/>
                  <a:pt x="172" y="666"/>
                </a:cubicBezTo>
                <a:cubicBezTo>
                  <a:pt x="172" y="665"/>
                  <a:pt x="172" y="665"/>
                  <a:pt x="173" y="665"/>
                </a:cubicBezTo>
                <a:cubicBezTo>
                  <a:pt x="173" y="665"/>
                  <a:pt x="173" y="664"/>
                  <a:pt x="173" y="664"/>
                </a:cubicBezTo>
                <a:cubicBezTo>
                  <a:pt x="174" y="664"/>
                  <a:pt x="174" y="665"/>
                  <a:pt x="174" y="665"/>
                </a:cubicBezTo>
                <a:cubicBezTo>
                  <a:pt x="174" y="665"/>
                  <a:pt x="174" y="665"/>
                  <a:pt x="175" y="665"/>
                </a:cubicBezTo>
                <a:cubicBezTo>
                  <a:pt x="175" y="665"/>
                  <a:pt x="175" y="665"/>
                  <a:pt x="175" y="665"/>
                </a:cubicBezTo>
                <a:cubicBezTo>
                  <a:pt x="175" y="665"/>
                  <a:pt x="175" y="665"/>
                  <a:pt x="175" y="665"/>
                </a:cubicBezTo>
                <a:cubicBezTo>
                  <a:pt x="175" y="665"/>
                  <a:pt x="175" y="666"/>
                  <a:pt x="175" y="666"/>
                </a:cubicBezTo>
                <a:close/>
                <a:moveTo>
                  <a:pt x="176" y="670"/>
                </a:moveTo>
                <a:cubicBezTo>
                  <a:pt x="176" y="669"/>
                  <a:pt x="176" y="669"/>
                  <a:pt x="176" y="669"/>
                </a:cubicBezTo>
                <a:cubicBezTo>
                  <a:pt x="176" y="669"/>
                  <a:pt x="176" y="669"/>
                  <a:pt x="176" y="670"/>
                </a:cubicBezTo>
                <a:close/>
                <a:moveTo>
                  <a:pt x="177" y="664"/>
                </a:moveTo>
                <a:cubicBezTo>
                  <a:pt x="178" y="664"/>
                  <a:pt x="178" y="664"/>
                  <a:pt x="178" y="664"/>
                </a:cubicBezTo>
                <a:cubicBezTo>
                  <a:pt x="177" y="664"/>
                  <a:pt x="178" y="664"/>
                  <a:pt x="177" y="664"/>
                </a:cubicBezTo>
                <a:close/>
                <a:moveTo>
                  <a:pt x="178" y="663"/>
                </a:moveTo>
                <a:cubicBezTo>
                  <a:pt x="178" y="663"/>
                  <a:pt x="178" y="663"/>
                  <a:pt x="178" y="663"/>
                </a:cubicBezTo>
                <a:cubicBezTo>
                  <a:pt x="177" y="663"/>
                  <a:pt x="177" y="663"/>
                  <a:pt x="177" y="663"/>
                </a:cubicBezTo>
                <a:cubicBezTo>
                  <a:pt x="178" y="663"/>
                  <a:pt x="178" y="663"/>
                  <a:pt x="178" y="663"/>
                </a:cubicBezTo>
                <a:cubicBezTo>
                  <a:pt x="178" y="663"/>
                  <a:pt x="178" y="663"/>
                  <a:pt x="178" y="663"/>
                </a:cubicBezTo>
                <a:close/>
                <a:moveTo>
                  <a:pt x="179" y="669"/>
                </a:moveTo>
                <a:cubicBezTo>
                  <a:pt x="178" y="669"/>
                  <a:pt x="178" y="669"/>
                  <a:pt x="178" y="669"/>
                </a:cubicBezTo>
                <a:cubicBezTo>
                  <a:pt x="178" y="668"/>
                  <a:pt x="178" y="668"/>
                  <a:pt x="178" y="668"/>
                </a:cubicBezTo>
                <a:cubicBezTo>
                  <a:pt x="179" y="668"/>
                  <a:pt x="179" y="668"/>
                  <a:pt x="179" y="668"/>
                </a:cubicBezTo>
                <a:lnTo>
                  <a:pt x="179" y="669"/>
                </a:lnTo>
                <a:close/>
                <a:moveTo>
                  <a:pt x="179" y="667"/>
                </a:moveTo>
                <a:cubicBezTo>
                  <a:pt x="179" y="668"/>
                  <a:pt x="179" y="668"/>
                  <a:pt x="179" y="668"/>
                </a:cubicBezTo>
                <a:cubicBezTo>
                  <a:pt x="179" y="668"/>
                  <a:pt x="179" y="668"/>
                  <a:pt x="179" y="667"/>
                </a:cubicBezTo>
                <a:close/>
                <a:moveTo>
                  <a:pt x="180" y="668"/>
                </a:moveTo>
                <a:cubicBezTo>
                  <a:pt x="180" y="668"/>
                  <a:pt x="180" y="668"/>
                  <a:pt x="180" y="668"/>
                </a:cubicBezTo>
                <a:cubicBezTo>
                  <a:pt x="180" y="668"/>
                  <a:pt x="180" y="668"/>
                  <a:pt x="180" y="668"/>
                </a:cubicBezTo>
                <a:cubicBezTo>
                  <a:pt x="180" y="668"/>
                  <a:pt x="180" y="668"/>
                  <a:pt x="180" y="668"/>
                </a:cubicBezTo>
                <a:cubicBezTo>
                  <a:pt x="181" y="668"/>
                  <a:pt x="180" y="668"/>
                  <a:pt x="180" y="668"/>
                </a:cubicBezTo>
                <a:close/>
                <a:moveTo>
                  <a:pt x="181" y="668"/>
                </a:moveTo>
                <a:cubicBezTo>
                  <a:pt x="181" y="668"/>
                  <a:pt x="181" y="668"/>
                  <a:pt x="181" y="668"/>
                </a:cubicBezTo>
                <a:cubicBezTo>
                  <a:pt x="181" y="668"/>
                  <a:pt x="181" y="668"/>
                  <a:pt x="181" y="668"/>
                </a:cubicBezTo>
                <a:cubicBezTo>
                  <a:pt x="181" y="668"/>
                  <a:pt x="181" y="668"/>
                  <a:pt x="181" y="667"/>
                </a:cubicBezTo>
                <a:cubicBezTo>
                  <a:pt x="181" y="667"/>
                  <a:pt x="181" y="667"/>
                  <a:pt x="181" y="668"/>
                </a:cubicBezTo>
                <a:cubicBezTo>
                  <a:pt x="181" y="668"/>
                  <a:pt x="181" y="668"/>
                  <a:pt x="181" y="668"/>
                </a:cubicBezTo>
                <a:close/>
                <a:moveTo>
                  <a:pt x="195" y="672"/>
                </a:moveTo>
                <a:cubicBezTo>
                  <a:pt x="195" y="672"/>
                  <a:pt x="195" y="672"/>
                  <a:pt x="195" y="672"/>
                </a:cubicBezTo>
                <a:cubicBezTo>
                  <a:pt x="195" y="672"/>
                  <a:pt x="195" y="672"/>
                  <a:pt x="195" y="672"/>
                </a:cubicBezTo>
                <a:cubicBezTo>
                  <a:pt x="195" y="672"/>
                  <a:pt x="195" y="672"/>
                  <a:pt x="195" y="672"/>
                </a:cubicBezTo>
                <a:close/>
                <a:moveTo>
                  <a:pt x="194" y="657"/>
                </a:moveTo>
                <a:cubicBezTo>
                  <a:pt x="194" y="657"/>
                  <a:pt x="194" y="657"/>
                  <a:pt x="194" y="657"/>
                </a:cubicBezTo>
                <a:cubicBezTo>
                  <a:pt x="194" y="657"/>
                  <a:pt x="194" y="657"/>
                  <a:pt x="194" y="657"/>
                </a:cubicBezTo>
                <a:cubicBezTo>
                  <a:pt x="194" y="657"/>
                  <a:pt x="194" y="657"/>
                  <a:pt x="194" y="657"/>
                </a:cubicBezTo>
                <a:cubicBezTo>
                  <a:pt x="194" y="657"/>
                  <a:pt x="194" y="657"/>
                  <a:pt x="194" y="657"/>
                </a:cubicBezTo>
                <a:cubicBezTo>
                  <a:pt x="194" y="657"/>
                  <a:pt x="194" y="657"/>
                  <a:pt x="194" y="657"/>
                </a:cubicBezTo>
                <a:close/>
                <a:moveTo>
                  <a:pt x="193" y="668"/>
                </a:moveTo>
                <a:cubicBezTo>
                  <a:pt x="192" y="668"/>
                  <a:pt x="192" y="668"/>
                  <a:pt x="192" y="668"/>
                </a:cubicBezTo>
                <a:cubicBezTo>
                  <a:pt x="193" y="668"/>
                  <a:pt x="192" y="668"/>
                  <a:pt x="193" y="668"/>
                </a:cubicBezTo>
                <a:close/>
                <a:moveTo>
                  <a:pt x="192" y="669"/>
                </a:moveTo>
                <a:cubicBezTo>
                  <a:pt x="192" y="669"/>
                  <a:pt x="192" y="669"/>
                  <a:pt x="192" y="669"/>
                </a:cubicBezTo>
                <a:cubicBezTo>
                  <a:pt x="192" y="669"/>
                  <a:pt x="192" y="669"/>
                  <a:pt x="192" y="669"/>
                </a:cubicBezTo>
                <a:close/>
                <a:moveTo>
                  <a:pt x="192" y="673"/>
                </a:moveTo>
                <a:cubicBezTo>
                  <a:pt x="192" y="673"/>
                  <a:pt x="192" y="673"/>
                  <a:pt x="192" y="673"/>
                </a:cubicBezTo>
                <a:cubicBezTo>
                  <a:pt x="192" y="673"/>
                  <a:pt x="192" y="673"/>
                  <a:pt x="192" y="673"/>
                </a:cubicBezTo>
                <a:cubicBezTo>
                  <a:pt x="192" y="671"/>
                  <a:pt x="193" y="672"/>
                  <a:pt x="193" y="671"/>
                </a:cubicBezTo>
                <a:cubicBezTo>
                  <a:pt x="194" y="671"/>
                  <a:pt x="194" y="671"/>
                  <a:pt x="194" y="671"/>
                </a:cubicBezTo>
                <a:cubicBezTo>
                  <a:pt x="194" y="672"/>
                  <a:pt x="194" y="672"/>
                  <a:pt x="194" y="672"/>
                </a:cubicBezTo>
                <a:cubicBezTo>
                  <a:pt x="193" y="672"/>
                  <a:pt x="194" y="672"/>
                  <a:pt x="194" y="673"/>
                </a:cubicBezTo>
                <a:cubicBezTo>
                  <a:pt x="193" y="673"/>
                  <a:pt x="193" y="673"/>
                  <a:pt x="193" y="673"/>
                </a:cubicBezTo>
                <a:cubicBezTo>
                  <a:pt x="193" y="673"/>
                  <a:pt x="193" y="673"/>
                  <a:pt x="192" y="673"/>
                </a:cubicBezTo>
                <a:cubicBezTo>
                  <a:pt x="192" y="674"/>
                  <a:pt x="192" y="674"/>
                  <a:pt x="192" y="674"/>
                </a:cubicBezTo>
                <a:cubicBezTo>
                  <a:pt x="192" y="674"/>
                  <a:pt x="191" y="674"/>
                  <a:pt x="191" y="674"/>
                </a:cubicBezTo>
                <a:cubicBezTo>
                  <a:pt x="191" y="673"/>
                  <a:pt x="191" y="673"/>
                  <a:pt x="191" y="673"/>
                </a:cubicBezTo>
                <a:cubicBezTo>
                  <a:pt x="191" y="672"/>
                  <a:pt x="191" y="673"/>
                  <a:pt x="191" y="672"/>
                </a:cubicBezTo>
                <a:cubicBezTo>
                  <a:pt x="191" y="673"/>
                  <a:pt x="191" y="673"/>
                  <a:pt x="191" y="673"/>
                </a:cubicBezTo>
                <a:cubicBezTo>
                  <a:pt x="192" y="673"/>
                  <a:pt x="192" y="673"/>
                  <a:pt x="192" y="673"/>
                </a:cubicBezTo>
                <a:close/>
                <a:moveTo>
                  <a:pt x="194" y="676"/>
                </a:moveTo>
                <a:cubicBezTo>
                  <a:pt x="193" y="676"/>
                  <a:pt x="192" y="676"/>
                  <a:pt x="192" y="676"/>
                </a:cubicBezTo>
                <a:cubicBezTo>
                  <a:pt x="192" y="676"/>
                  <a:pt x="192" y="676"/>
                  <a:pt x="192" y="676"/>
                </a:cubicBezTo>
                <a:cubicBezTo>
                  <a:pt x="192" y="675"/>
                  <a:pt x="192" y="675"/>
                  <a:pt x="192" y="675"/>
                </a:cubicBezTo>
                <a:cubicBezTo>
                  <a:pt x="192" y="675"/>
                  <a:pt x="192" y="675"/>
                  <a:pt x="192" y="675"/>
                </a:cubicBezTo>
                <a:cubicBezTo>
                  <a:pt x="192" y="674"/>
                  <a:pt x="192" y="675"/>
                  <a:pt x="192" y="675"/>
                </a:cubicBezTo>
                <a:cubicBezTo>
                  <a:pt x="193" y="675"/>
                  <a:pt x="193" y="675"/>
                  <a:pt x="193" y="675"/>
                </a:cubicBezTo>
                <a:cubicBezTo>
                  <a:pt x="193" y="675"/>
                  <a:pt x="193" y="675"/>
                  <a:pt x="193" y="674"/>
                </a:cubicBezTo>
                <a:cubicBezTo>
                  <a:pt x="194" y="674"/>
                  <a:pt x="194" y="674"/>
                  <a:pt x="194" y="674"/>
                </a:cubicBezTo>
                <a:cubicBezTo>
                  <a:pt x="194" y="675"/>
                  <a:pt x="194" y="675"/>
                  <a:pt x="194" y="676"/>
                </a:cubicBezTo>
                <a:cubicBezTo>
                  <a:pt x="194" y="676"/>
                  <a:pt x="194" y="676"/>
                  <a:pt x="194" y="676"/>
                </a:cubicBezTo>
                <a:close/>
                <a:moveTo>
                  <a:pt x="194" y="680"/>
                </a:moveTo>
                <a:cubicBezTo>
                  <a:pt x="194" y="681"/>
                  <a:pt x="194" y="681"/>
                  <a:pt x="194" y="681"/>
                </a:cubicBezTo>
                <a:cubicBezTo>
                  <a:pt x="194" y="681"/>
                  <a:pt x="194" y="681"/>
                  <a:pt x="194" y="681"/>
                </a:cubicBezTo>
                <a:cubicBezTo>
                  <a:pt x="194" y="680"/>
                  <a:pt x="194" y="680"/>
                  <a:pt x="194" y="680"/>
                </a:cubicBezTo>
                <a:close/>
                <a:moveTo>
                  <a:pt x="187" y="661"/>
                </a:moveTo>
                <a:cubicBezTo>
                  <a:pt x="187" y="661"/>
                  <a:pt x="187" y="661"/>
                  <a:pt x="187" y="661"/>
                </a:cubicBezTo>
                <a:cubicBezTo>
                  <a:pt x="187" y="662"/>
                  <a:pt x="187" y="662"/>
                  <a:pt x="187" y="662"/>
                </a:cubicBezTo>
                <a:cubicBezTo>
                  <a:pt x="187" y="662"/>
                  <a:pt x="187" y="662"/>
                  <a:pt x="187" y="662"/>
                </a:cubicBezTo>
                <a:cubicBezTo>
                  <a:pt x="187" y="661"/>
                  <a:pt x="187" y="661"/>
                  <a:pt x="186" y="661"/>
                </a:cubicBezTo>
                <a:lnTo>
                  <a:pt x="187" y="661"/>
                </a:lnTo>
                <a:close/>
                <a:moveTo>
                  <a:pt x="184" y="661"/>
                </a:moveTo>
                <a:cubicBezTo>
                  <a:pt x="185" y="661"/>
                  <a:pt x="185" y="661"/>
                  <a:pt x="185" y="661"/>
                </a:cubicBezTo>
                <a:cubicBezTo>
                  <a:pt x="185" y="661"/>
                  <a:pt x="185" y="661"/>
                  <a:pt x="185" y="661"/>
                </a:cubicBezTo>
                <a:cubicBezTo>
                  <a:pt x="184" y="661"/>
                  <a:pt x="184" y="661"/>
                  <a:pt x="184" y="661"/>
                </a:cubicBezTo>
                <a:close/>
                <a:moveTo>
                  <a:pt x="183" y="667"/>
                </a:moveTo>
                <a:cubicBezTo>
                  <a:pt x="183" y="667"/>
                  <a:pt x="183" y="667"/>
                  <a:pt x="183" y="667"/>
                </a:cubicBezTo>
                <a:cubicBezTo>
                  <a:pt x="183" y="668"/>
                  <a:pt x="183" y="667"/>
                  <a:pt x="182" y="668"/>
                </a:cubicBezTo>
                <a:cubicBezTo>
                  <a:pt x="182" y="668"/>
                  <a:pt x="182" y="668"/>
                  <a:pt x="182" y="667"/>
                </a:cubicBezTo>
                <a:cubicBezTo>
                  <a:pt x="183" y="667"/>
                  <a:pt x="183" y="667"/>
                  <a:pt x="183" y="667"/>
                </a:cubicBezTo>
                <a:close/>
                <a:moveTo>
                  <a:pt x="175" y="677"/>
                </a:moveTo>
                <a:cubicBezTo>
                  <a:pt x="176" y="677"/>
                  <a:pt x="176" y="677"/>
                  <a:pt x="176" y="677"/>
                </a:cubicBezTo>
                <a:cubicBezTo>
                  <a:pt x="176" y="677"/>
                  <a:pt x="176" y="677"/>
                  <a:pt x="176" y="677"/>
                </a:cubicBezTo>
                <a:cubicBezTo>
                  <a:pt x="177" y="677"/>
                  <a:pt x="176" y="677"/>
                  <a:pt x="177" y="677"/>
                </a:cubicBezTo>
                <a:cubicBezTo>
                  <a:pt x="177" y="678"/>
                  <a:pt x="176" y="677"/>
                  <a:pt x="176" y="678"/>
                </a:cubicBezTo>
                <a:cubicBezTo>
                  <a:pt x="176" y="678"/>
                  <a:pt x="176" y="678"/>
                  <a:pt x="176" y="678"/>
                </a:cubicBezTo>
                <a:cubicBezTo>
                  <a:pt x="176" y="678"/>
                  <a:pt x="176" y="678"/>
                  <a:pt x="176" y="677"/>
                </a:cubicBezTo>
                <a:cubicBezTo>
                  <a:pt x="175" y="677"/>
                  <a:pt x="175" y="677"/>
                  <a:pt x="175" y="677"/>
                </a:cubicBezTo>
                <a:close/>
                <a:moveTo>
                  <a:pt x="168" y="677"/>
                </a:moveTo>
                <a:cubicBezTo>
                  <a:pt x="168" y="677"/>
                  <a:pt x="168" y="677"/>
                  <a:pt x="168" y="677"/>
                </a:cubicBezTo>
                <a:cubicBezTo>
                  <a:pt x="168" y="677"/>
                  <a:pt x="168" y="677"/>
                  <a:pt x="168" y="676"/>
                </a:cubicBezTo>
                <a:cubicBezTo>
                  <a:pt x="169" y="676"/>
                  <a:pt x="169" y="676"/>
                  <a:pt x="169" y="676"/>
                </a:cubicBezTo>
                <a:cubicBezTo>
                  <a:pt x="169" y="676"/>
                  <a:pt x="169" y="676"/>
                  <a:pt x="169" y="676"/>
                </a:cubicBezTo>
                <a:cubicBezTo>
                  <a:pt x="169" y="676"/>
                  <a:pt x="169" y="676"/>
                  <a:pt x="169" y="676"/>
                </a:cubicBezTo>
                <a:cubicBezTo>
                  <a:pt x="169" y="677"/>
                  <a:pt x="169" y="677"/>
                  <a:pt x="169" y="677"/>
                </a:cubicBezTo>
                <a:cubicBezTo>
                  <a:pt x="169" y="677"/>
                  <a:pt x="168" y="677"/>
                  <a:pt x="168" y="677"/>
                </a:cubicBezTo>
                <a:close/>
                <a:moveTo>
                  <a:pt x="174" y="690"/>
                </a:moveTo>
                <a:cubicBezTo>
                  <a:pt x="174" y="690"/>
                  <a:pt x="174" y="690"/>
                  <a:pt x="174" y="691"/>
                </a:cubicBezTo>
                <a:cubicBezTo>
                  <a:pt x="174" y="691"/>
                  <a:pt x="173" y="690"/>
                  <a:pt x="173" y="690"/>
                </a:cubicBezTo>
                <a:cubicBezTo>
                  <a:pt x="173" y="690"/>
                  <a:pt x="173" y="690"/>
                  <a:pt x="173" y="690"/>
                </a:cubicBezTo>
                <a:cubicBezTo>
                  <a:pt x="174" y="690"/>
                  <a:pt x="174" y="690"/>
                  <a:pt x="174" y="690"/>
                </a:cubicBezTo>
                <a:cubicBezTo>
                  <a:pt x="174" y="690"/>
                  <a:pt x="174" y="690"/>
                  <a:pt x="174" y="690"/>
                </a:cubicBezTo>
                <a:close/>
                <a:moveTo>
                  <a:pt x="176" y="690"/>
                </a:moveTo>
                <a:cubicBezTo>
                  <a:pt x="176" y="690"/>
                  <a:pt x="176" y="690"/>
                  <a:pt x="176" y="690"/>
                </a:cubicBezTo>
                <a:cubicBezTo>
                  <a:pt x="176" y="690"/>
                  <a:pt x="176" y="690"/>
                  <a:pt x="176" y="690"/>
                </a:cubicBezTo>
                <a:close/>
                <a:moveTo>
                  <a:pt x="177" y="689"/>
                </a:moveTo>
                <a:cubicBezTo>
                  <a:pt x="176" y="689"/>
                  <a:pt x="175" y="689"/>
                  <a:pt x="175" y="688"/>
                </a:cubicBezTo>
                <a:cubicBezTo>
                  <a:pt x="175" y="688"/>
                  <a:pt x="175" y="688"/>
                  <a:pt x="175" y="688"/>
                </a:cubicBezTo>
                <a:cubicBezTo>
                  <a:pt x="175" y="687"/>
                  <a:pt x="176" y="687"/>
                  <a:pt x="177" y="686"/>
                </a:cubicBezTo>
                <a:cubicBezTo>
                  <a:pt x="177" y="686"/>
                  <a:pt x="178" y="686"/>
                  <a:pt x="178" y="687"/>
                </a:cubicBezTo>
                <a:cubicBezTo>
                  <a:pt x="178" y="688"/>
                  <a:pt x="177" y="688"/>
                  <a:pt x="177" y="689"/>
                </a:cubicBezTo>
                <a:close/>
                <a:moveTo>
                  <a:pt x="175" y="685"/>
                </a:moveTo>
                <a:cubicBezTo>
                  <a:pt x="175" y="685"/>
                  <a:pt x="175" y="685"/>
                  <a:pt x="175" y="684"/>
                </a:cubicBezTo>
                <a:cubicBezTo>
                  <a:pt x="175" y="684"/>
                  <a:pt x="176" y="685"/>
                  <a:pt x="176" y="685"/>
                </a:cubicBezTo>
                <a:cubicBezTo>
                  <a:pt x="175" y="685"/>
                  <a:pt x="175" y="685"/>
                  <a:pt x="175" y="685"/>
                </a:cubicBezTo>
                <a:close/>
                <a:moveTo>
                  <a:pt x="180" y="684"/>
                </a:moveTo>
                <a:cubicBezTo>
                  <a:pt x="179" y="685"/>
                  <a:pt x="179" y="685"/>
                  <a:pt x="179" y="685"/>
                </a:cubicBezTo>
                <a:cubicBezTo>
                  <a:pt x="179" y="685"/>
                  <a:pt x="179" y="685"/>
                  <a:pt x="179" y="685"/>
                </a:cubicBezTo>
                <a:cubicBezTo>
                  <a:pt x="179" y="685"/>
                  <a:pt x="179" y="684"/>
                  <a:pt x="179" y="684"/>
                </a:cubicBezTo>
                <a:cubicBezTo>
                  <a:pt x="179" y="684"/>
                  <a:pt x="179" y="684"/>
                  <a:pt x="179" y="684"/>
                </a:cubicBezTo>
                <a:cubicBezTo>
                  <a:pt x="179" y="684"/>
                  <a:pt x="180" y="684"/>
                  <a:pt x="180" y="684"/>
                </a:cubicBezTo>
                <a:cubicBezTo>
                  <a:pt x="180" y="684"/>
                  <a:pt x="180" y="684"/>
                  <a:pt x="180" y="684"/>
                </a:cubicBezTo>
                <a:close/>
                <a:moveTo>
                  <a:pt x="186" y="686"/>
                </a:moveTo>
                <a:cubicBezTo>
                  <a:pt x="186" y="686"/>
                  <a:pt x="186" y="686"/>
                  <a:pt x="186" y="686"/>
                </a:cubicBezTo>
                <a:cubicBezTo>
                  <a:pt x="186" y="686"/>
                  <a:pt x="186" y="686"/>
                  <a:pt x="186" y="686"/>
                </a:cubicBezTo>
                <a:cubicBezTo>
                  <a:pt x="185" y="686"/>
                  <a:pt x="185" y="686"/>
                  <a:pt x="183" y="685"/>
                </a:cubicBezTo>
                <a:cubicBezTo>
                  <a:pt x="183" y="686"/>
                  <a:pt x="183" y="686"/>
                  <a:pt x="183" y="686"/>
                </a:cubicBezTo>
                <a:cubicBezTo>
                  <a:pt x="182" y="686"/>
                  <a:pt x="183" y="686"/>
                  <a:pt x="182" y="686"/>
                </a:cubicBezTo>
                <a:cubicBezTo>
                  <a:pt x="182" y="686"/>
                  <a:pt x="182" y="685"/>
                  <a:pt x="182" y="685"/>
                </a:cubicBezTo>
                <a:cubicBezTo>
                  <a:pt x="183" y="684"/>
                  <a:pt x="183" y="684"/>
                  <a:pt x="183" y="684"/>
                </a:cubicBezTo>
                <a:cubicBezTo>
                  <a:pt x="183" y="684"/>
                  <a:pt x="183" y="684"/>
                  <a:pt x="183" y="684"/>
                </a:cubicBezTo>
                <a:cubicBezTo>
                  <a:pt x="183" y="684"/>
                  <a:pt x="183" y="684"/>
                  <a:pt x="183" y="685"/>
                </a:cubicBezTo>
                <a:cubicBezTo>
                  <a:pt x="184" y="685"/>
                  <a:pt x="184" y="685"/>
                  <a:pt x="184" y="684"/>
                </a:cubicBezTo>
                <a:cubicBezTo>
                  <a:pt x="185" y="684"/>
                  <a:pt x="185" y="685"/>
                  <a:pt x="186" y="684"/>
                </a:cubicBezTo>
                <a:cubicBezTo>
                  <a:pt x="186" y="684"/>
                  <a:pt x="186" y="684"/>
                  <a:pt x="186" y="684"/>
                </a:cubicBezTo>
                <a:cubicBezTo>
                  <a:pt x="186" y="685"/>
                  <a:pt x="186" y="685"/>
                  <a:pt x="186" y="686"/>
                </a:cubicBezTo>
                <a:close/>
                <a:moveTo>
                  <a:pt x="188" y="679"/>
                </a:moveTo>
                <a:cubicBezTo>
                  <a:pt x="188" y="679"/>
                  <a:pt x="188" y="679"/>
                  <a:pt x="188" y="679"/>
                </a:cubicBezTo>
                <a:cubicBezTo>
                  <a:pt x="187" y="679"/>
                  <a:pt x="187" y="679"/>
                  <a:pt x="187" y="679"/>
                </a:cubicBezTo>
                <a:cubicBezTo>
                  <a:pt x="187" y="679"/>
                  <a:pt x="186" y="680"/>
                  <a:pt x="186" y="680"/>
                </a:cubicBezTo>
                <a:cubicBezTo>
                  <a:pt x="186" y="680"/>
                  <a:pt x="186" y="680"/>
                  <a:pt x="185" y="680"/>
                </a:cubicBezTo>
                <a:cubicBezTo>
                  <a:pt x="185" y="680"/>
                  <a:pt x="185" y="680"/>
                  <a:pt x="185" y="680"/>
                </a:cubicBezTo>
                <a:cubicBezTo>
                  <a:pt x="184" y="681"/>
                  <a:pt x="184" y="680"/>
                  <a:pt x="184" y="680"/>
                </a:cubicBezTo>
                <a:cubicBezTo>
                  <a:pt x="183" y="680"/>
                  <a:pt x="183" y="681"/>
                  <a:pt x="183" y="681"/>
                </a:cubicBezTo>
                <a:cubicBezTo>
                  <a:pt x="183" y="681"/>
                  <a:pt x="183" y="681"/>
                  <a:pt x="183" y="681"/>
                </a:cubicBezTo>
                <a:cubicBezTo>
                  <a:pt x="182" y="681"/>
                  <a:pt x="182" y="681"/>
                  <a:pt x="182" y="681"/>
                </a:cubicBezTo>
                <a:cubicBezTo>
                  <a:pt x="181" y="681"/>
                  <a:pt x="181" y="681"/>
                  <a:pt x="181" y="681"/>
                </a:cubicBezTo>
                <a:cubicBezTo>
                  <a:pt x="179" y="681"/>
                  <a:pt x="178" y="681"/>
                  <a:pt x="177" y="681"/>
                </a:cubicBezTo>
                <a:cubicBezTo>
                  <a:pt x="176" y="682"/>
                  <a:pt x="176" y="682"/>
                  <a:pt x="176" y="682"/>
                </a:cubicBezTo>
                <a:cubicBezTo>
                  <a:pt x="175" y="682"/>
                  <a:pt x="175" y="682"/>
                  <a:pt x="175" y="682"/>
                </a:cubicBezTo>
                <a:cubicBezTo>
                  <a:pt x="174" y="682"/>
                  <a:pt x="174" y="682"/>
                  <a:pt x="174" y="683"/>
                </a:cubicBezTo>
                <a:cubicBezTo>
                  <a:pt x="174" y="683"/>
                  <a:pt x="174" y="683"/>
                  <a:pt x="174" y="683"/>
                </a:cubicBezTo>
                <a:cubicBezTo>
                  <a:pt x="174" y="683"/>
                  <a:pt x="173" y="683"/>
                  <a:pt x="173" y="683"/>
                </a:cubicBezTo>
                <a:cubicBezTo>
                  <a:pt x="173" y="683"/>
                  <a:pt x="173" y="683"/>
                  <a:pt x="173" y="683"/>
                </a:cubicBezTo>
                <a:cubicBezTo>
                  <a:pt x="173" y="682"/>
                  <a:pt x="173" y="682"/>
                  <a:pt x="174" y="682"/>
                </a:cubicBezTo>
                <a:cubicBezTo>
                  <a:pt x="174" y="682"/>
                  <a:pt x="174" y="682"/>
                  <a:pt x="174" y="682"/>
                </a:cubicBezTo>
                <a:cubicBezTo>
                  <a:pt x="174" y="682"/>
                  <a:pt x="174" y="682"/>
                  <a:pt x="174" y="682"/>
                </a:cubicBezTo>
                <a:cubicBezTo>
                  <a:pt x="172" y="682"/>
                  <a:pt x="171" y="683"/>
                  <a:pt x="169" y="683"/>
                </a:cubicBezTo>
                <a:cubicBezTo>
                  <a:pt x="169" y="683"/>
                  <a:pt x="169" y="683"/>
                  <a:pt x="169" y="683"/>
                </a:cubicBezTo>
                <a:cubicBezTo>
                  <a:pt x="169" y="682"/>
                  <a:pt x="169" y="683"/>
                  <a:pt x="169" y="682"/>
                </a:cubicBezTo>
                <a:cubicBezTo>
                  <a:pt x="169" y="682"/>
                  <a:pt x="169" y="682"/>
                  <a:pt x="170" y="681"/>
                </a:cubicBezTo>
                <a:cubicBezTo>
                  <a:pt x="170" y="681"/>
                  <a:pt x="170" y="681"/>
                  <a:pt x="170" y="681"/>
                </a:cubicBezTo>
                <a:cubicBezTo>
                  <a:pt x="170" y="680"/>
                  <a:pt x="170" y="680"/>
                  <a:pt x="170" y="680"/>
                </a:cubicBezTo>
                <a:cubicBezTo>
                  <a:pt x="170" y="680"/>
                  <a:pt x="171" y="680"/>
                  <a:pt x="171" y="679"/>
                </a:cubicBezTo>
                <a:cubicBezTo>
                  <a:pt x="171" y="679"/>
                  <a:pt x="171" y="679"/>
                  <a:pt x="172" y="680"/>
                </a:cubicBezTo>
                <a:cubicBezTo>
                  <a:pt x="171" y="680"/>
                  <a:pt x="171" y="680"/>
                  <a:pt x="171" y="681"/>
                </a:cubicBezTo>
                <a:cubicBezTo>
                  <a:pt x="171" y="681"/>
                  <a:pt x="171" y="681"/>
                  <a:pt x="171" y="681"/>
                </a:cubicBezTo>
                <a:cubicBezTo>
                  <a:pt x="172" y="681"/>
                  <a:pt x="172" y="681"/>
                  <a:pt x="172" y="681"/>
                </a:cubicBezTo>
                <a:cubicBezTo>
                  <a:pt x="172" y="681"/>
                  <a:pt x="172" y="680"/>
                  <a:pt x="172" y="680"/>
                </a:cubicBezTo>
                <a:cubicBezTo>
                  <a:pt x="172" y="679"/>
                  <a:pt x="172" y="679"/>
                  <a:pt x="172" y="679"/>
                </a:cubicBezTo>
                <a:cubicBezTo>
                  <a:pt x="173" y="679"/>
                  <a:pt x="173" y="680"/>
                  <a:pt x="173" y="680"/>
                </a:cubicBezTo>
                <a:cubicBezTo>
                  <a:pt x="173" y="680"/>
                  <a:pt x="174" y="680"/>
                  <a:pt x="174" y="680"/>
                </a:cubicBezTo>
                <a:cubicBezTo>
                  <a:pt x="174" y="680"/>
                  <a:pt x="174" y="680"/>
                  <a:pt x="174" y="680"/>
                </a:cubicBezTo>
                <a:cubicBezTo>
                  <a:pt x="174" y="679"/>
                  <a:pt x="174" y="678"/>
                  <a:pt x="174" y="677"/>
                </a:cubicBezTo>
                <a:cubicBezTo>
                  <a:pt x="175" y="677"/>
                  <a:pt x="175" y="678"/>
                  <a:pt x="176" y="679"/>
                </a:cubicBezTo>
                <a:cubicBezTo>
                  <a:pt x="176" y="679"/>
                  <a:pt x="176" y="678"/>
                  <a:pt x="177" y="678"/>
                </a:cubicBezTo>
                <a:cubicBezTo>
                  <a:pt x="177" y="678"/>
                  <a:pt x="177" y="678"/>
                  <a:pt x="177" y="678"/>
                </a:cubicBezTo>
                <a:cubicBezTo>
                  <a:pt x="177" y="678"/>
                  <a:pt x="177" y="678"/>
                  <a:pt x="178" y="678"/>
                </a:cubicBezTo>
                <a:cubicBezTo>
                  <a:pt x="178" y="678"/>
                  <a:pt x="178" y="679"/>
                  <a:pt x="178" y="679"/>
                </a:cubicBezTo>
                <a:cubicBezTo>
                  <a:pt x="179" y="679"/>
                  <a:pt x="179" y="679"/>
                  <a:pt x="179" y="679"/>
                </a:cubicBezTo>
                <a:cubicBezTo>
                  <a:pt x="180" y="679"/>
                  <a:pt x="180" y="679"/>
                  <a:pt x="181" y="679"/>
                </a:cubicBezTo>
                <a:cubicBezTo>
                  <a:pt x="181" y="679"/>
                  <a:pt x="181" y="678"/>
                  <a:pt x="181" y="678"/>
                </a:cubicBezTo>
                <a:cubicBezTo>
                  <a:pt x="182" y="678"/>
                  <a:pt x="182" y="678"/>
                  <a:pt x="182" y="679"/>
                </a:cubicBezTo>
                <a:cubicBezTo>
                  <a:pt x="183" y="679"/>
                  <a:pt x="183" y="678"/>
                  <a:pt x="184" y="678"/>
                </a:cubicBezTo>
                <a:cubicBezTo>
                  <a:pt x="184" y="678"/>
                  <a:pt x="183" y="677"/>
                  <a:pt x="183" y="677"/>
                </a:cubicBezTo>
                <a:cubicBezTo>
                  <a:pt x="183" y="677"/>
                  <a:pt x="182" y="677"/>
                  <a:pt x="182" y="678"/>
                </a:cubicBezTo>
                <a:cubicBezTo>
                  <a:pt x="181" y="677"/>
                  <a:pt x="181" y="677"/>
                  <a:pt x="181" y="676"/>
                </a:cubicBezTo>
                <a:cubicBezTo>
                  <a:pt x="182" y="675"/>
                  <a:pt x="182" y="675"/>
                  <a:pt x="183" y="674"/>
                </a:cubicBezTo>
                <a:cubicBezTo>
                  <a:pt x="183" y="674"/>
                  <a:pt x="183" y="675"/>
                  <a:pt x="184" y="675"/>
                </a:cubicBezTo>
                <a:cubicBezTo>
                  <a:pt x="184" y="675"/>
                  <a:pt x="184" y="676"/>
                  <a:pt x="184" y="676"/>
                </a:cubicBezTo>
                <a:cubicBezTo>
                  <a:pt x="184" y="676"/>
                  <a:pt x="184" y="676"/>
                  <a:pt x="184" y="676"/>
                </a:cubicBezTo>
                <a:cubicBezTo>
                  <a:pt x="184" y="677"/>
                  <a:pt x="184" y="677"/>
                  <a:pt x="184" y="677"/>
                </a:cubicBezTo>
                <a:cubicBezTo>
                  <a:pt x="183" y="676"/>
                  <a:pt x="184" y="676"/>
                  <a:pt x="184" y="676"/>
                </a:cubicBezTo>
                <a:cubicBezTo>
                  <a:pt x="184" y="676"/>
                  <a:pt x="184" y="676"/>
                  <a:pt x="184" y="676"/>
                </a:cubicBezTo>
                <a:cubicBezTo>
                  <a:pt x="183" y="676"/>
                  <a:pt x="183" y="676"/>
                  <a:pt x="183" y="676"/>
                </a:cubicBezTo>
                <a:cubicBezTo>
                  <a:pt x="183" y="676"/>
                  <a:pt x="183" y="676"/>
                  <a:pt x="183" y="676"/>
                </a:cubicBezTo>
                <a:cubicBezTo>
                  <a:pt x="183" y="676"/>
                  <a:pt x="183" y="676"/>
                  <a:pt x="183" y="676"/>
                </a:cubicBezTo>
                <a:cubicBezTo>
                  <a:pt x="183" y="677"/>
                  <a:pt x="183" y="677"/>
                  <a:pt x="184" y="677"/>
                </a:cubicBezTo>
                <a:cubicBezTo>
                  <a:pt x="184" y="677"/>
                  <a:pt x="184" y="677"/>
                  <a:pt x="185" y="677"/>
                </a:cubicBezTo>
                <a:cubicBezTo>
                  <a:pt x="185" y="677"/>
                  <a:pt x="185" y="678"/>
                  <a:pt x="186" y="678"/>
                </a:cubicBezTo>
                <a:cubicBezTo>
                  <a:pt x="186" y="678"/>
                  <a:pt x="187" y="678"/>
                  <a:pt x="187" y="678"/>
                </a:cubicBezTo>
                <a:cubicBezTo>
                  <a:pt x="187" y="678"/>
                  <a:pt x="187" y="678"/>
                  <a:pt x="188" y="678"/>
                </a:cubicBezTo>
                <a:cubicBezTo>
                  <a:pt x="188" y="678"/>
                  <a:pt x="187" y="678"/>
                  <a:pt x="188" y="679"/>
                </a:cubicBezTo>
                <a:close/>
                <a:moveTo>
                  <a:pt x="189" y="681"/>
                </a:moveTo>
                <a:cubicBezTo>
                  <a:pt x="189" y="681"/>
                  <a:pt x="189" y="681"/>
                  <a:pt x="189" y="681"/>
                </a:cubicBezTo>
                <a:cubicBezTo>
                  <a:pt x="189" y="680"/>
                  <a:pt x="189" y="680"/>
                  <a:pt x="189" y="680"/>
                </a:cubicBezTo>
                <a:cubicBezTo>
                  <a:pt x="189" y="680"/>
                  <a:pt x="189" y="680"/>
                  <a:pt x="189" y="680"/>
                </a:cubicBezTo>
                <a:lnTo>
                  <a:pt x="189" y="681"/>
                </a:lnTo>
                <a:close/>
                <a:moveTo>
                  <a:pt x="189" y="671"/>
                </a:moveTo>
                <a:cubicBezTo>
                  <a:pt x="188" y="671"/>
                  <a:pt x="187" y="672"/>
                  <a:pt x="186" y="671"/>
                </a:cubicBezTo>
                <a:cubicBezTo>
                  <a:pt x="186" y="671"/>
                  <a:pt x="186" y="671"/>
                  <a:pt x="186" y="671"/>
                </a:cubicBezTo>
                <a:cubicBezTo>
                  <a:pt x="186" y="672"/>
                  <a:pt x="186" y="672"/>
                  <a:pt x="186" y="672"/>
                </a:cubicBezTo>
                <a:cubicBezTo>
                  <a:pt x="187" y="672"/>
                  <a:pt x="187" y="672"/>
                  <a:pt x="187" y="672"/>
                </a:cubicBezTo>
                <a:cubicBezTo>
                  <a:pt x="187" y="673"/>
                  <a:pt x="187" y="674"/>
                  <a:pt x="186" y="674"/>
                </a:cubicBezTo>
                <a:cubicBezTo>
                  <a:pt x="186" y="675"/>
                  <a:pt x="186" y="675"/>
                  <a:pt x="187" y="675"/>
                </a:cubicBezTo>
                <a:cubicBezTo>
                  <a:pt x="187" y="676"/>
                  <a:pt x="187" y="676"/>
                  <a:pt x="187" y="676"/>
                </a:cubicBezTo>
                <a:cubicBezTo>
                  <a:pt x="187" y="676"/>
                  <a:pt x="187" y="676"/>
                  <a:pt x="187" y="676"/>
                </a:cubicBezTo>
                <a:cubicBezTo>
                  <a:pt x="188" y="675"/>
                  <a:pt x="189" y="674"/>
                  <a:pt x="189" y="673"/>
                </a:cubicBezTo>
                <a:cubicBezTo>
                  <a:pt x="189" y="673"/>
                  <a:pt x="189" y="673"/>
                  <a:pt x="189" y="673"/>
                </a:cubicBezTo>
                <a:cubicBezTo>
                  <a:pt x="189" y="674"/>
                  <a:pt x="189" y="675"/>
                  <a:pt x="189" y="676"/>
                </a:cubicBezTo>
                <a:cubicBezTo>
                  <a:pt x="189" y="677"/>
                  <a:pt x="189" y="677"/>
                  <a:pt x="189" y="678"/>
                </a:cubicBezTo>
                <a:cubicBezTo>
                  <a:pt x="189" y="678"/>
                  <a:pt x="189" y="678"/>
                  <a:pt x="188" y="678"/>
                </a:cubicBezTo>
                <a:cubicBezTo>
                  <a:pt x="188" y="678"/>
                  <a:pt x="188" y="678"/>
                  <a:pt x="188" y="678"/>
                </a:cubicBezTo>
                <a:cubicBezTo>
                  <a:pt x="188" y="677"/>
                  <a:pt x="188" y="677"/>
                  <a:pt x="188" y="677"/>
                </a:cubicBezTo>
                <a:cubicBezTo>
                  <a:pt x="188" y="677"/>
                  <a:pt x="188" y="677"/>
                  <a:pt x="187" y="676"/>
                </a:cubicBezTo>
                <a:cubicBezTo>
                  <a:pt x="187" y="676"/>
                  <a:pt x="186" y="676"/>
                  <a:pt x="185" y="677"/>
                </a:cubicBezTo>
                <a:cubicBezTo>
                  <a:pt x="185" y="677"/>
                  <a:pt x="185" y="677"/>
                  <a:pt x="185" y="677"/>
                </a:cubicBezTo>
                <a:cubicBezTo>
                  <a:pt x="185" y="676"/>
                  <a:pt x="185" y="675"/>
                  <a:pt x="185" y="674"/>
                </a:cubicBezTo>
                <a:cubicBezTo>
                  <a:pt x="185" y="673"/>
                  <a:pt x="185" y="673"/>
                  <a:pt x="184" y="672"/>
                </a:cubicBezTo>
                <a:cubicBezTo>
                  <a:pt x="184" y="672"/>
                  <a:pt x="184" y="672"/>
                  <a:pt x="183" y="672"/>
                </a:cubicBezTo>
                <a:cubicBezTo>
                  <a:pt x="183" y="672"/>
                  <a:pt x="183" y="672"/>
                  <a:pt x="183" y="672"/>
                </a:cubicBezTo>
                <a:cubicBezTo>
                  <a:pt x="183" y="671"/>
                  <a:pt x="184" y="671"/>
                  <a:pt x="184" y="671"/>
                </a:cubicBezTo>
                <a:cubicBezTo>
                  <a:pt x="185" y="671"/>
                  <a:pt x="184" y="671"/>
                  <a:pt x="185" y="672"/>
                </a:cubicBezTo>
                <a:cubicBezTo>
                  <a:pt x="185" y="672"/>
                  <a:pt x="185" y="672"/>
                  <a:pt x="185" y="672"/>
                </a:cubicBezTo>
                <a:cubicBezTo>
                  <a:pt x="185" y="672"/>
                  <a:pt x="185" y="672"/>
                  <a:pt x="185" y="672"/>
                </a:cubicBezTo>
                <a:cubicBezTo>
                  <a:pt x="185" y="672"/>
                  <a:pt x="185" y="671"/>
                  <a:pt x="185" y="671"/>
                </a:cubicBezTo>
                <a:cubicBezTo>
                  <a:pt x="186" y="670"/>
                  <a:pt x="187" y="670"/>
                  <a:pt x="187" y="669"/>
                </a:cubicBezTo>
                <a:cubicBezTo>
                  <a:pt x="188" y="669"/>
                  <a:pt x="189" y="669"/>
                  <a:pt x="189" y="670"/>
                </a:cubicBezTo>
                <a:cubicBezTo>
                  <a:pt x="189" y="670"/>
                  <a:pt x="189" y="670"/>
                  <a:pt x="190" y="670"/>
                </a:cubicBezTo>
                <a:cubicBezTo>
                  <a:pt x="190" y="669"/>
                  <a:pt x="190" y="669"/>
                  <a:pt x="189" y="669"/>
                </a:cubicBezTo>
                <a:cubicBezTo>
                  <a:pt x="189" y="669"/>
                  <a:pt x="189" y="669"/>
                  <a:pt x="189" y="669"/>
                </a:cubicBezTo>
                <a:cubicBezTo>
                  <a:pt x="190" y="669"/>
                  <a:pt x="190" y="669"/>
                  <a:pt x="190" y="669"/>
                </a:cubicBezTo>
                <a:cubicBezTo>
                  <a:pt x="190" y="669"/>
                  <a:pt x="190" y="670"/>
                  <a:pt x="191" y="669"/>
                </a:cubicBezTo>
                <a:cubicBezTo>
                  <a:pt x="191" y="669"/>
                  <a:pt x="191" y="669"/>
                  <a:pt x="191" y="669"/>
                </a:cubicBezTo>
                <a:cubicBezTo>
                  <a:pt x="191" y="670"/>
                  <a:pt x="190" y="671"/>
                  <a:pt x="191" y="672"/>
                </a:cubicBezTo>
                <a:cubicBezTo>
                  <a:pt x="190" y="673"/>
                  <a:pt x="190" y="673"/>
                  <a:pt x="190" y="673"/>
                </a:cubicBezTo>
                <a:cubicBezTo>
                  <a:pt x="190" y="673"/>
                  <a:pt x="189" y="672"/>
                  <a:pt x="189" y="671"/>
                </a:cubicBezTo>
                <a:close/>
                <a:moveTo>
                  <a:pt x="191" y="676"/>
                </a:moveTo>
                <a:cubicBezTo>
                  <a:pt x="191" y="676"/>
                  <a:pt x="191" y="676"/>
                  <a:pt x="191" y="676"/>
                </a:cubicBezTo>
                <a:cubicBezTo>
                  <a:pt x="191" y="677"/>
                  <a:pt x="191" y="677"/>
                  <a:pt x="191" y="678"/>
                </a:cubicBezTo>
                <a:cubicBezTo>
                  <a:pt x="190" y="678"/>
                  <a:pt x="190" y="678"/>
                  <a:pt x="190" y="678"/>
                </a:cubicBezTo>
                <a:cubicBezTo>
                  <a:pt x="190" y="678"/>
                  <a:pt x="190" y="678"/>
                  <a:pt x="190" y="678"/>
                </a:cubicBezTo>
                <a:cubicBezTo>
                  <a:pt x="190" y="678"/>
                  <a:pt x="190" y="677"/>
                  <a:pt x="191" y="676"/>
                </a:cubicBezTo>
                <a:close/>
                <a:moveTo>
                  <a:pt x="196" y="681"/>
                </a:moveTo>
                <a:cubicBezTo>
                  <a:pt x="195" y="681"/>
                  <a:pt x="194" y="683"/>
                  <a:pt x="193" y="682"/>
                </a:cubicBezTo>
                <a:cubicBezTo>
                  <a:pt x="193" y="682"/>
                  <a:pt x="193" y="682"/>
                  <a:pt x="192" y="682"/>
                </a:cubicBezTo>
                <a:cubicBezTo>
                  <a:pt x="192" y="683"/>
                  <a:pt x="192" y="683"/>
                  <a:pt x="192" y="683"/>
                </a:cubicBezTo>
                <a:cubicBezTo>
                  <a:pt x="192" y="683"/>
                  <a:pt x="191" y="684"/>
                  <a:pt x="191" y="684"/>
                </a:cubicBezTo>
                <a:cubicBezTo>
                  <a:pt x="190" y="684"/>
                  <a:pt x="190" y="684"/>
                  <a:pt x="190" y="684"/>
                </a:cubicBezTo>
                <a:cubicBezTo>
                  <a:pt x="191" y="683"/>
                  <a:pt x="191" y="681"/>
                  <a:pt x="192" y="681"/>
                </a:cubicBezTo>
                <a:cubicBezTo>
                  <a:pt x="193" y="681"/>
                  <a:pt x="194" y="681"/>
                  <a:pt x="194" y="681"/>
                </a:cubicBezTo>
                <a:cubicBezTo>
                  <a:pt x="194" y="681"/>
                  <a:pt x="194" y="681"/>
                  <a:pt x="195" y="681"/>
                </a:cubicBezTo>
                <a:cubicBezTo>
                  <a:pt x="195" y="680"/>
                  <a:pt x="195" y="680"/>
                  <a:pt x="195" y="680"/>
                </a:cubicBezTo>
                <a:cubicBezTo>
                  <a:pt x="196" y="680"/>
                  <a:pt x="196" y="680"/>
                  <a:pt x="196" y="680"/>
                </a:cubicBezTo>
                <a:cubicBezTo>
                  <a:pt x="195" y="680"/>
                  <a:pt x="195" y="680"/>
                  <a:pt x="195" y="679"/>
                </a:cubicBezTo>
                <a:cubicBezTo>
                  <a:pt x="195" y="679"/>
                  <a:pt x="195" y="679"/>
                  <a:pt x="195" y="679"/>
                </a:cubicBezTo>
                <a:cubicBezTo>
                  <a:pt x="196" y="679"/>
                  <a:pt x="196" y="680"/>
                  <a:pt x="196" y="680"/>
                </a:cubicBezTo>
                <a:cubicBezTo>
                  <a:pt x="196" y="680"/>
                  <a:pt x="196" y="680"/>
                  <a:pt x="196" y="681"/>
                </a:cubicBezTo>
                <a:close/>
                <a:moveTo>
                  <a:pt x="201" y="654"/>
                </a:moveTo>
                <a:cubicBezTo>
                  <a:pt x="201" y="654"/>
                  <a:pt x="201" y="654"/>
                  <a:pt x="201" y="654"/>
                </a:cubicBezTo>
                <a:cubicBezTo>
                  <a:pt x="201" y="655"/>
                  <a:pt x="201" y="655"/>
                  <a:pt x="201" y="655"/>
                </a:cubicBezTo>
                <a:cubicBezTo>
                  <a:pt x="201" y="655"/>
                  <a:pt x="201" y="655"/>
                  <a:pt x="201" y="655"/>
                </a:cubicBezTo>
                <a:lnTo>
                  <a:pt x="201" y="654"/>
                </a:lnTo>
                <a:close/>
                <a:moveTo>
                  <a:pt x="201" y="665"/>
                </a:moveTo>
                <a:cubicBezTo>
                  <a:pt x="201" y="666"/>
                  <a:pt x="201" y="666"/>
                  <a:pt x="201" y="666"/>
                </a:cubicBezTo>
                <a:cubicBezTo>
                  <a:pt x="201" y="666"/>
                  <a:pt x="201" y="666"/>
                  <a:pt x="201" y="666"/>
                </a:cubicBezTo>
                <a:cubicBezTo>
                  <a:pt x="201" y="665"/>
                  <a:pt x="201" y="665"/>
                  <a:pt x="201" y="665"/>
                </a:cubicBezTo>
                <a:close/>
                <a:moveTo>
                  <a:pt x="200" y="671"/>
                </a:moveTo>
                <a:cubicBezTo>
                  <a:pt x="201" y="671"/>
                  <a:pt x="201" y="671"/>
                  <a:pt x="201" y="671"/>
                </a:cubicBezTo>
                <a:cubicBezTo>
                  <a:pt x="201" y="671"/>
                  <a:pt x="201" y="672"/>
                  <a:pt x="201" y="672"/>
                </a:cubicBezTo>
                <a:cubicBezTo>
                  <a:pt x="200" y="672"/>
                  <a:pt x="200" y="672"/>
                  <a:pt x="200" y="672"/>
                </a:cubicBezTo>
                <a:cubicBezTo>
                  <a:pt x="200" y="672"/>
                  <a:pt x="200" y="672"/>
                  <a:pt x="200" y="672"/>
                </a:cubicBezTo>
                <a:cubicBezTo>
                  <a:pt x="199" y="672"/>
                  <a:pt x="199" y="672"/>
                  <a:pt x="199" y="672"/>
                </a:cubicBezTo>
                <a:cubicBezTo>
                  <a:pt x="200" y="672"/>
                  <a:pt x="200" y="671"/>
                  <a:pt x="200" y="671"/>
                </a:cubicBezTo>
                <a:close/>
                <a:moveTo>
                  <a:pt x="198" y="666"/>
                </a:moveTo>
                <a:cubicBezTo>
                  <a:pt x="198" y="666"/>
                  <a:pt x="198" y="666"/>
                  <a:pt x="198" y="667"/>
                </a:cubicBezTo>
                <a:cubicBezTo>
                  <a:pt x="198" y="667"/>
                  <a:pt x="198" y="667"/>
                  <a:pt x="198" y="667"/>
                </a:cubicBezTo>
                <a:cubicBezTo>
                  <a:pt x="198" y="667"/>
                  <a:pt x="198" y="667"/>
                  <a:pt x="198" y="667"/>
                </a:cubicBezTo>
                <a:cubicBezTo>
                  <a:pt x="198" y="667"/>
                  <a:pt x="198" y="667"/>
                  <a:pt x="198" y="666"/>
                </a:cubicBezTo>
                <a:close/>
                <a:moveTo>
                  <a:pt x="198" y="673"/>
                </a:moveTo>
                <a:cubicBezTo>
                  <a:pt x="198" y="674"/>
                  <a:pt x="198" y="674"/>
                  <a:pt x="198" y="674"/>
                </a:cubicBezTo>
                <a:cubicBezTo>
                  <a:pt x="198" y="675"/>
                  <a:pt x="198" y="675"/>
                  <a:pt x="198" y="675"/>
                </a:cubicBezTo>
                <a:cubicBezTo>
                  <a:pt x="198" y="674"/>
                  <a:pt x="197" y="673"/>
                  <a:pt x="197" y="673"/>
                </a:cubicBezTo>
                <a:cubicBezTo>
                  <a:pt x="198" y="673"/>
                  <a:pt x="198" y="673"/>
                  <a:pt x="198" y="673"/>
                </a:cubicBezTo>
                <a:close/>
                <a:moveTo>
                  <a:pt x="201" y="684"/>
                </a:moveTo>
                <a:cubicBezTo>
                  <a:pt x="199" y="684"/>
                  <a:pt x="199" y="685"/>
                  <a:pt x="198" y="686"/>
                </a:cubicBezTo>
                <a:cubicBezTo>
                  <a:pt x="198" y="686"/>
                  <a:pt x="198" y="686"/>
                  <a:pt x="198" y="686"/>
                </a:cubicBezTo>
                <a:cubicBezTo>
                  <a:pt x="198" y="686"/>
                  <a:pt x="198" y="686"/>
                  <a:pt x="198" y="686"/>
                </a:cubicBezTo>
                <a:cubicBezTo>
                  <a:pt x="198" y="685"/>
                  <a:pt x="198" y="685"/>
                  <a:pt x="198" y="685"/>
                </a:cubicBezTo>
                <a:cubicBezTo>
                  <a:pt x="197" y="685"/>
                  <a:pt x="197" y="685"/>
                  <a:pt x="197" y="685"/>
                </a:cubicBezTo>
                <a:cubicBezTo>
                  <a:pt x="197" y="685"/>
                  <a:pt x="197" y="685"/>
                  <a:pt x="197" y="685"/>
                </a:cubicBezTo>
                <a:cubicBezTo>
                  <a:pt x="197" y="685"/>
                  <a:pt x="197" y="684"/>
                  <a:pt x="198" y="683"/>
                </a:cubicBezTo>
                <a:cubicBezTo>
                  <a:pt x="199" y="682"/>
                  <a:pt x="200" y="683"/>
                  <a:pt x="201" y="683"/>
                </a:cubicBezTo>
                <a:lnTo>
                  <a:pt x="201" y="684"/>
                </a:lnTo>
                <a:close/>
                <a:moveTo>
                  <a:pt x="201" y="680"/>
                </a:moveTo>
                <a:cubicBezTo>
                  <a:pt x="201" y="680"/>
                  <a:pt x="201" y="680"/>
                  <a:pt x="201" y="680"/>
                </a:cubicBezTo>
                <a:cubicBezTo>
                  <a:pt x="201" y="680"/>
                  <a:pt x="201" y="680"/>
                  <a:pt x="201" y="680"/>
                </a:cubicBezTo>
                <a:cubicBezTo>
                  <a:pt x="200" y="680"/>
                  <a:pt x="200" y="680"/>
                  <a:pt x="200" y="679"/>
                </a:cubicBezTo>
                <a:cubicBezTo>
                  <a:pt x="201" y="679"/>
                  <a:pt x="201" y="679"/>
                  <a:pt x="201" y="680"/>
                </a:cubicBezTo>
                <a:close/>
                <a:moveTo>
                  <a:pt x="207" y="651"/>
                </a:moveTo>
                <a:cubicBezTo>
                  <a:pt x="207" y="651"/>
                  <a:pt x="207" y="651"/>
                  <a:pt x="207" y="650"/>
                </a:cubicBezTo>
                <a:cubicBezTo>
                  <a:pt x="208" y="651"/>
                  <a:pt x="208" y="650"/>
                  <a:pt x="208" y="651"/>
                </a:cubicBezTo>
                <a:cubicBezTo>
                  <a:pt x="208" y="651"/>
                  <a:pt x="208" y="651"/>
                  <a:pt x="208" y="651"/>
                </a:cubicBezTo>
                <a:cubicBezTo>
                  <a:pt x="208" y="651"/>
                  <a:pt x="209" y="650"/>
                  <a:pt x="209" y="650"/>
                </a:cubicBezTo>
                <a:cubicBezTo>
                  <a:pt x="209" y="650"/>
                  <a:pt x="209" y="650"/>
                  <a:pt x="209" y="650"/>
                </a:cubicBezTo>
                <a:cubicBezTo>
                  <a:pt x="210" y="650"/>
                  <a:pt x="210" y="649"/>
                  <a:pt x="210" y="649"/>
                </a:cubicBezTo>
                <a:cubicBezTo>
                  <a:pt x="210" y="649"/>
                  <a:pt x="210" y="649"/>
                  <a:pt x="210" y="649"/>
                </a:cubicBezTo>
                <a:cubicBezTo>
                  <a:pt x="211" y="649"/>
                  <a:pt x="211" y="649"/>
                  <a:pt x="211" y="650"/>
                </a:cubicBezTo>
                <a:cubicBezTo>
                  <a:pt x="211" y="650"/>
                  <a:pt x="211" y="650"/>
                  <a:pt x="212" y="650"/>
                </a:cubicBezTo>
                <a:cubicBezTo>
                  <a:pt x="212" y="650"/>
                  <a:pt x="212" y="650"/>
                  <a:pt x="212" y="650"/>
                </a:cubicBezTo>
                <a:cubicBezTo>
                  <a:pt x="211" y="651"/>
                  <a:pt x="210" y="650"/>
                  <a:pt x="209" y="652"/>
                </a:cubicBezTo>
                <a:cubicBezTo>
                  <a:pt x="209" y="652"/>
                  <a:pt x="209" y="652"/>
                  <a:pt x="209" y="651"/>
                </a:cubicBezTo>
                <a:cubicBezTo>
                  <a:pt x="208" y="651"/>
                  <a:pt x="209" y="651"/>
                  <a:pt x="208" y="651"/>
                </a:cubicBezTo>
                <a:cubicBezTo>
                  <a:pt x="208" y="652"/>
                  <a:pt x="208" y="653"/>
                  <a:pt x="207" y="653"/>
                </a:cubicBezTo>
                <a:cubicBezTo>
                  <a:pt x="207" y="653"/>
                  <a:pt x="207" y="653"/>
                  <a:pt x="207" y="653"/>
                </a:cubicBezTo>
                <a:cubicBezTo>
                  <a:pt x="207" y="653"/>
                  <a:pt x="207" y="653"/>
                  <a:pt x="207" y="653"/>
                </a:cubicBezTo>
                <a:cubicBezTo>
                  <a:pt x="207" y="653"/>
                  <a:pt x="207" y="653"/>
                  <a:pt x="207" y="652"/>
                </a:cubicBezTo>
                <a:cubicBezTo>
                  <a:pt x="207" y="652"/>
                  <a:pt x="207" y="652"/>
                  <a:pt x="207" y="651"/>
                </a:cubicBezTo>
                <a:close/>
                <a:moveTo>
                  <a:pt x="204" y="652"/>
                </a:moveTo>
                <a:cubicBezTo>
                  <a:pt x="206" y="652"/>
                  <a:pt x="206" y="652"/>
                  <a:pt x="206" y="652"/>
                </a:cubicBezTo>
                <a:cubicBezTo>
                  <a:pt x="206" y="652"/>
                  <a:pt x="206" y="652"/>
                  <a:pt x="206" y="652"/>
                </a:cubicBezTo>
                <a:cubicBezTo>
                  <a:pt x="205" y="653"/>
                  <a:pt x="205" y="652"/>
                  <a:pt x="205" y="653"/>
                </a:cubicBezTo>
                <a:cubicBezTo>
                  <a:pt x="204" y="653"/>
                  <a:pt x="204" y="653"/>
                  <a:pt x="204" y="653"/>
                </a:cubicBezTo>
                <a:cubicBezTo>
                  <a:pt x="204" y="653"/>
                  <a:pt x="204" y="652"/>
                  <a:pt x="204" y="652"/>
                </a:cubicBezTo>
                <a:close/>
                <a:moveTo>
                  <a:pt x="205" y="662"/>
                </a:moveTo>
                <a:cubicBezTo>
                  <a:pt x="205" y="662"/>
                  <a:pt x="205" y="662"/>
                  <a:pt x="205" y="662"/>
                </a:cubicBezTo>
                <a:cubicBezTo>
                  <a:pt x="205" y="661"/>
                  <a:pt x="205" y="661"/>
                  <a:pt x="206" y="661"/>
                </a:cubicBezTo>
                <a:cubicBezTo>
                  <a:pt x="206" y="661"/>
                  <a:pt x="206" y="661"/>
                  <a:pt x="206" y="661"/>
                </a:cubicBezTo>
                <a:cubicBezTo>
                  <a:pt x="206" y="661"/>
                  <a:pt x="205" y="662"/>
                  <a:pt x="205" y="662"/>
                </a:cubicBezTo>
                <a:close/>
                <a:moveTo>
                  <a:pt x="206" y="662"/>
                </a:moveTo>
                <a:cubicBezTo>
                  <a:pt x="206" y="663"/>
                  <a:pt x="206" y="663"/>
                  <a:pt x="206" y="663"/>
                </a:cubicBezTo>
                <a:cubicBezTo>
                  <a:pt x="205" y="663"/>
                  <a:pt x="205" y="663"/>
                  <a:pt x="205" y="663"/>
                </a:cubicBezTo>
                <a:cubicBezTo>
                  <a:pt x="205" y="662"/>
                  <a:pt x="205" y="662"/>
                  <a:pt x="205" y="662"/>
                </a:cubicBezTo>
                <a:lnTo>
                  <a:pt x="206" y="662"/>
                </a:lnTo>
                <a:close/>
                <a:moveTo>
                  <a:pt x="204" y="668"/>
                </a:moveTo>
                <a:cubicBezTo>
                  <a:pt x="204" y="667"/>
                  <a:pt x="204" y="668"/>
                  <a:pt x="205" y="667"/>
                </a:cubicBezTo>
                <a:cubicBezTo>
                  <a:pt x="205" y="667"/>
                  <a:pt x="205" y="667"/>
                  <a:pt x="205" y="668"/>
                </a:cubicBezTo>
                <a:cubicBezTo>
                  <a:pt x="205" y="669"/>
                  <a:pt x="205" y="670"/>
                  <a:pt x="204" y="672"/>
                </a:cubicBezTo>
                <a:cubicBezTo>
                  <a:pt x="204" y="672"/>
                  <a:pt x="204" y="672"/>
                  <a:pt x="204" y="672"/>
                </a:cubicBezTo>
                <a:cubicBezTo>
                  <a:pt x="204" y="671"/>
                  <a:pt x="204" y="671"/>
                  <a:pt x="204" y="670"/>
                </a:cubicBezTo>
                <a:cubicBezTo>
                  <a:pt x="204" y="670"/>
                  <a:pt x="204" y="670"/>
                  <a:pt x="204" y="670"/>
                </a:cubicBezTo>
                <a:cubicBezTo>
                  <a:pt x="204" y="670"/>
                  <a:pt x="204" y="670"/>
                  <a:pt x="204" y="670"/>
                </a:cubicBezTo>
                <a:cubicBezTo>
                  <a:pt x="204" y="671"/>
                  <a:pt x="204" y="671"/>
                  <a:pt x="203" y="671"/>
                </a:cubicBezTo>
                <a:cubicBezTo>
                  <a:pt x="203" y="670"/>
                  <a:pt x="203" y="670"/>
                  <a:pt x="203" y="670"/>
                </a:cubicBezTo>
                <a:cubicBezTo>
                  <a:pt x="203" y="670"/>
                  <a:pt x="204" y="669"/>
                  <a:pt x="204" y="669"/>
                </a:cubicBezTo>
                <a:cubicBezTo>
                  <a:pt x="204" y="669"/>
                  <a:pt x="204" y="668"/>
                  <a:pt x="204" y="668"/>
                </a:cubicBezTo>
                <a:close/>
                <a:moveTo>
                  <a:pt x="202" y="672"/>
                </a:moveTo>
                <a:cubicBezTo>
                  <a:pt x="202" y="672"/>
                  <a:pt x="202" y="672"/>
                  <a:pt x="202" y="672"/>
                </a:cubicBezTo>
                <a:cubicBezTo>
                  <a:pt x="202" y="672"/>
                  <a:pt x="202" y="672"/>
                  <a:pt x="202" y="672"/>
                </a:cubicBezTo>
                <a:cubicBezTo>
                  <a:pt x="201" y="672"/>
                  <a:pt x="202" y="672"/>
                  <a:pt x="201" y="671"/>
                </a:cubicBezTo>
                <a:cubicBezTo>
                  <a:pt x="202" y="671"/>
                  <a:pt x="202" y="671"/>
                  <a:pt x="202" y="671"/>
                </a:cubicBezTo>
                <a:cubicBezTo>
                  <a:pt x="202" y="672"/>
                  <a:pt x="202" y="672"/>
                  <a:pt x="202" y="672"/>
                </a:cubicBezTo>
                <a:cubicBezTo>
                  <a:pt x="202" y="672"/>
                  <a:pt x="202" y="672"/>
                  <a:pt x="202" y="672"/>
                </a:cubicBezTo>
                <a:close/>
                <a:moveTo>
                  <a:pt x="202" y="654"/>
                </a:moveTo>
                <a:cubicBezTo>
                  <a:pt x="202" y="654"/>
                  <a:pt x="202" y="654"/>
                  <a:pt x="202" y="654"/>
                </a:cubicBezTo>
                <a:cubicBezTo>
                  <a:pt x="202" y="654"/>
                  <a:pt x="202" y="654"/>
                  <a:pt x="202" y="654"/>
                </a:cubicBezTo>
                <a:close/>
                <a:moveTo>
                  <a:pt x="202" y="654"/>
                </a:moveTo>
                <a:cubicBezTo>
                  <a:pt x="203" y="653"/>
                  <a:pt x="203" y="653"/>
                  <a:pt x="203" y="653"/>
                </a:cubicBezTo>
                <a:cubicBezTo>
                  <a:pt x="203" y="653"/>
                  <a:pt x="203" y="653"/>
                  <a:pt x="204" y="653"/>
                </a:cubicBezTo>
                <a:cubicBezTo>
                  <a:pt x="203" y="653"/>
                  <a:pt x="203" y="653"/>
                  <a:pt x="203" y="653"/>
                </a:cubicBezTo>
                <a:cubicBezTo>
                  <a:pt x="203" y="654"/>
                  <a:pt x="203" y="654"/>
                  <a:pt x="203" y="654"/>
                </a:cubicBezTo>
                <a:cubicBezTo>
                  <a:pt x="203" y="654"/>
                  <a:pt x="203" y="654"/>
                  <a:pt x="202" y="654"/>
                </a:cubicBezTo>
                <a:close/>
                <a:moveTo>
                  <a:pt x="204" y="679"/>
                </a:moveTo>
                <a:cubicBezTo>
                  <a:pt x="203" y="679"/>
                  <a:pt x="203" y="679"/>
                  <a:pt x="203" y="679"/>
                </a:cubicBezTo>
                <a:cubicBezTo>
                  <a:pt x="203" y="679"/>
                  <a:pt x="203" y="679"/>
                  <a:pt x="203" y="679"/>
                </a:cubicBezTo>
                <a:cubicBezTo>
                  <a:pt x="203" y="678"/>
                  <a:pt x="203" y="678"/>
                  <a:pt x="203" y="678"/>
                </a:cubicBezTo>
                <a:cubicBezTo>
                  <a:pt x="203" y="678"/>
                  <a:pt x="203" y="678"/>
                  <a:pt x="204" y="679"/>
                </a:cubicBezTo>
                <a:close/>
                <a:moveTo>
                  <a:pt x="205" y="678"/>
                </a:moveTo>
                <a:cubicBezTo>
                  <a:pt x="205" y="678"/>
                  <a:pt x="205" y="678"/>
                  <a:pt x="205" y="678"/>
                </a:cubicBezTo>
                <a:cubicBezTo>
                  <a:pt x="205" y="678"/>
                  <a:pt x="205" y="678"/>
                  <a:pt x="205" y="678"/>
                </a:cubicBezTo>
                <a:cubicBezTo>
                  <a:pt x="204" y="678"/>
                  <a:pt x="204" y="678"/>
                  <a:pt x="204" y="678"/>
                </a:cubicBezTo>
                <a:cubicBezTo>
                  <a:pt x="204" y="677"/>
                  <a:pt x="204" y="678"/>
                  <a:pt x="204" y="677"/>
                </a:cubicBezTo>
                <a:cubicBezTo>
                  <a:pt x="205" y="677"/>
                  <a:pt x="205" y="677"/>
                  <a:pt x="205" y="677"/>
                </a:cubicBezTo>
                <a:cubicBezTo>
                  <a:pt x="204" y="677"/>
                  <a:pt x="204" y="678"/>
                  <a:pt x="205" y="678"/>
                </a:cubicBezTo>
                <a:close/>
                <a:moveTo>
                  <a:pt x="205" y="674"/>
                </a:moveTo>
                <a:cubicBezTo>
                  <a:pt x="205" y="674"/>
                  <a:pt x="205" y="674"/>
                  <a:pt x="204" y="673"/>
                </a:cubicBezTo>
                <a:cubicBezTo>
                  <a:pt x="204" y="673"/>
                  <a:pt x="204" y="673"/>
                  <a:pt x="204" y="673"/>
                </a:cubicBezTo>
                <a:cubicBezTo>
                  <a:pt x="204" y="673"/>
                  <a:pt x="204" y="673"/>
                  <a:pt x="204" y="673"/>
                </a:cubicBezTo>
                <a:cubicBezTo>
                  <a:pt x="204" y="673"/>
                  <a:pt x="204" y="673"/>
                  <a:pt x="205" y="673"/>
                </a:cubicBezTo>
                <a:cubicBezTo>
                  <a:pt x="205" y="673"/>
                  <a:pt x="205" y="673"/>
                  <a:pt x="205" y="673"/>
                </a:cubicBezTo>
                <a:cubicBezTo>
                  <a:pt x="205" y="673"/>
                  <a:pt x="205" y="674"/>
                  <a:pt x="205" y="674"/>
                </a:cubicBezTo>
                <a:close/>
                <a:moveTo>
                  <a:pt x="206" y="670"/>
                </a:moveTo>
                <a:cubicBezTo>
                  <a:pt x="206" y="670"/>
                  <a:pt x="206" y="670"/>
                  <a:pt x="206" y="670"/>
                </a:cubicBezTo>
                <a:cubicBezTo>
                  <a:pt x="206" y="670"/>
                  <a:pt x="206" y="670"/>
                  <a:pt x="206" y="670"/>
                </a:cubicBezTo>
                <a:close/>
                <a:moveTo>
                  <a:pt x="206" y="669"/>
                </a:moveTo>
                <a:cubicBezTo>
                  <a:pt x="206" y="669"/>
                  <a:pt x="206" y="669"/>
                  <a:pt x="206" y="669"/>
                </a:cubicBezTo>
                <a:cubicBezTo>
                  <a:pt x="206" y="669"/>
                  <a:pt x="206" y="669"/>
                  <a:pt x="206" y="669"/>
                </a:cubicBezTo>
                <a:cubicBezTo>
                  <a:pt x="206" y="669"/>
                  <a:pt x="206" y="668"/>
                  <a:pt x="206" y="668"/>
                </a:cubicBezTo>
                <a:cubicBezTo>
                  <a:pt x="206" y="668"/>
                  <a:pt x="206" y="668"/>
                  <a:pt x="206" y="668"/>
                </a:cubicBezTo>
                <a:lnTo>
                  <a:pt x="206" y="669"/>
                </a:lnTo>
                <a:close/>
                <a:moveTo>
                  <a:pt x="205" y="660"/>
                </a:moveTo>
                <a:cubicBezTo>
                  <a:pt x="205" y="660"/>
                  <a:pt x="205" y="660"/>
                  <a:pt x="205" y="660"/>
                </a:cubicBezTo>
                <a:cubicBezTo>
                  <a:pt x="205" y="659"/>
                  <a:pt x="205" y="658"/>
                  <a:pt x="206" y="658"/>
                </a:cubicBezTo>
                <a:cubicBezTo>
                  <a:pt x="207" y="658"/>
                  <a:pt x="207" y="658"/>
                  <a:pt x="207" y="658"/>
                </a:cubicBezTo>
                <a:cubicBezTo>
                  <a:pt x="207" y="658"/>
                  <a:pt x="207" y="658"/>
                  <a:pt x="207" y="658"/>
                </a:cubicBezTo>
                <a:cubicBezTo>
                  <a:pt x="207" y="658"/>
                  <a:pt x="207" y="658"/>
                  <a:pt x="206" y="659"/>
                </a:cubicBezTo>
                <a:cubicBezTo>
                  <a:pt x="206" y="659"/>
                  <a:pt x="205" y="659"/>
                  <a:pt x="205" y="660"/>
                </a:cubicBezTo>
                <a:close/>
                <a:moveTo>
                  <a:pt x="207" y="677"/>
                </a:moveTo>
                <a:cubicBezTo>
                  <a:pt x="207" y="677"/>
                  <a:pt x="207" y="677"/>
                  <a:pt x="207" y="677"/>
                </a:cubicBezTo>
                <a:cubicBezTo>
                  <a:pt x="207" y="676"/>
                  <a:pt x="207" y="676"/>
                  <a:pt x="207" y="676"/>
                </a:cubicBezTo>
                <a:cubicBezTo>
                  <a:pt x="207" y="676"/>
                  <a:pt x="208" y="676"/>
                  <a:pt x="208" y="676"/>
                </a:cubicBezTo>
                <a:cubicBezTo>
                  <a:pt x="208" y="676"/>
                  <a:pt x="208" y="676"/>
                  <a:pt x="208" y="676"/>
                </a:cubicBezTo>
                <a:cubicBezTo>
                  <a:pt x="208" y="676"/>
                  <a:pt x="208" y="677"/>
                  <a:pt x="207" y="677"/>
                </a:cubicBezTo>
                <a:close/>
                <a:moveTo>
                  <a:pt x="208" y="663"/>
                </a:moveTo>
                <a:cubicBezTo>
                  <a:pt x="208" y="663"/>
                  <a:pt x="208" y="663"/>
                  <a:pt x="208" y="663"/>
                </a:cubicBezTo>
                <a:cubicBezTo>
                  <a:pt x="208" y="662"/>
                  <a:pt x="208" y="662"/>
                  <a:pt x="208" y="662"/>
                </a:cubicBezTo>
                <a:cubicBezTo>
                  <a:pt x="207" y="662"/>
                  <a:pt x="207" y="662"/>
                  <a:pt x="207" y="663"/>
                </a:cubicBezTo>
                <a:cubicBezTo>
                  <a:pt x="207" y="663"/>
                  <a:pt x="207" y="663"/>
                  <a:pt x="207" y="663"/>
                </a:cubicBezTo>
                <a:cubicBezTo>
                  <a:pt x="207" y="662"/>
                  <a:pt x="207" y="661"/>
                  <a:pt x="207" y="660"/>
                </a:cubicBezTo>
                <a:cubicBezTo>
                  <a:pt x="207" y="660"/>
                  <a:pt x="207" y="660"/>
                  <a:pt x="207" y="660"/>
                </a:cubicBezTo>
                <a:cubicBezTo>
                  <a:pt x="207" y="660"/>
                  <a:pt x="207" y="660"/>
                  <a:pt x="207" y="661"/>
                </a:cubicBezTo>
                <a:cubicBezTo>
                  <a:pt x="207" y="661"/>
                  <a:pt x="207" y="661"/>
                  <a:pt x="207" y="661"/>
                </a:cubicBezTo>
                <a:cubicBezTo>
                  <a:pt x="208" y="661"/>
                  <a:pt x="208" y="662"/>
                  <a:pt x="208" y="662"/>
                </a:cubicBezTo>
                <a:lnTo>
                  <a:pt x="208" y="663"/>
                </a:lnTo>
                <a:close/>
                <a:moveTo>
                  <a:pt x="208" y="662"/>
                </a:moveTo>
                <a:cubicBezTo>
                  <a:pt x="209" y="662"/>
                  <a:pt x="209" y="662"/>
                  <a:pt x="209" y="663"/>
                </a:cubicBezTo>
                <a:cubicBezTo>
                  <a:pt x="209" y="662"/>
                  <a:pt x="209" y="663"/>
                  <a:pt x="208" y="662"/>
                </a:cubicBezTo>
                <a:close/>
                <a:moveTo>
                  <a:pt x="210" y="657"/>
                </a:moveTo>
                <a:cubicBezTo>
                  <a:pt x="210" y="657"/>
                  <a:pt x="210" y="657"/>
                  <a:pt x="210" y="657"/>
                </a:cubicBezTo>
                <a:cubicBezTo>
                  <a:pt x="210" y="657"/>
                  <a:pt x="210" y="657"/>
                  <a:pt x="210" y="657"/>
                </a:cubicBezTo>
                <a:cubicBezTo>
                  <a:pt x="210" y="657"/>
                  <a:pt x="210" y="657"/>
                  <a:pt x="210" y="657"/>
                </a:cubicBezTo>
                <a:cubicBezTo>
                  <a:pt x="210" y="657"/>
                  <a:pt x="210" y="657"/>
                  <a:pt x="210" y="657"/>
                </a:cubicBezTo>
                <a:cubicBezTo>
                  <a:pt x="210" y="657"/>
                  <a:pt x="210" y="657"/>
                  <a:pt x="210" y="657"/>
                </a:cubicBezTo>
                <a:cubicBezTo>
                  <a:pt x="210" y="657"/>
                  <a:pt x="210" y="657"/>
                  <a:pt x="210" y="657"/>
                </a:cubicBezTo>
                <a:close/>
                <a:moveTo>
                  <a:pt x="208" y="658"/>
                </a:moveTo>
                <a:cubicBezTo>
                  <a:pt x="208" y="658"/>
                  <a:pt x="208" y="658"/>
                  <a:pt x="208" y="658"/>
                </a:cubicBezTo>
                <a:cubicBezTo>
                  <a:pt x="208" y="658"/>
                  <a:pt x="207" y="658"/>
                  <a:pt x="208" y="657"/>
                </a:cubicBezTo>
                <a:cubicBezTo>
                  <a:pt x="208" y="657"/>
                  <a:pt x="208" y="657"/>
                  <a:pt x="208" y="657"/>
                </a:cubicBezTo>
                <a:cubicBezTo>
                  <a:pt x="208" y="657"/>
                  <a:pt x="209" y="657"/>
                  <a:pt x="209" y="656"/>
                </a:cubicBezTo>
                <a:cubicBezTo>
                  <a:pt x="209" y="656"/>
                  <a:pt x="209" y="656"/>
                  <a:pt x="209" y="656"/>
                </a:cubicBezTo>
                <a:cubicBezTo>
                  <a:pt x="209" y="654"/>
                  <a:pt x="211" y="655"/>
                  <a:pt x="211" y="654"/>
                </a:cubicBezTo>
                <a:cubicBezTo>
                  <a:pt x="212" y="654"/>
                  <a:pt x="212" y="654"/>
                  <a:pt x="212" y="654"/>
                </a:cubicBezTo>
                <a:cubicBezTo>
                  <a:pt x="212" y="655"/>
                  <a:pt x="209" y="657"/>
                  <a:pt x="208" y="658"/>
                </a:cubicBezTo>
                <a:close/>
                <a:moveTo>
                  <a:pt x="213" y="672"/>
                </a:moveTo>
                <a:cubicBezTo>
                  <a:pt x="212" y="673"/>
                  <a:pt x="212" y="672"/>
                  <a:pt x="212" y="673"/>
                </a:cubicBezTo>
                <a:cubicBezTo>
                  <a:pt x="212" y="673"/>
                  <a:pt x="212" y="673"/>
                  <a:pt x="212" y="673"/>
                </a:cubicBezTo>
                <a:cubicBezTo>
                  <a:pt x="211" y="673"/>
                  <a:pt x="211" y="673"/>
                  <a:pt x="211" y="673"/>
                </a:cubicBezTo>
                <a:cubicBezTo>
                  <a:pt x="211" y="672"/>
                  <a:pt x="211" y="672"/>
                  <a:pt x="211" y="671"/>
                </a:cubicBezTo>
                <a:cubicBezTo>
                  <a:pt x="211" y="671"/>
                  <a:pt x="212" y="671"/>
                  <a:pt x="212" y="671"/>
                </a:cubicBezTo>
                <a:cubicBezTo>
                  <a:pt x="213" y="671"/>
                  <a:pt x="213" y="671"/>
                  <a:pt x="213" y="671"/>
                </a:cubicBezTo>
                <a:cubicBezTo>
                  <a:pt x="212" y="671"/>
                  <a:pt x="213" y="672"/>
                  <a:pt x="213" y="672"/>
                </a:cubicBezTo>
                <a:close/>
                <a:moveTo>
                  <a:pt x="213" y="674"/>
                </a:moveTo>
                <a:cubicBezTo>
                  <a:pt x="213" y="674"/>
                  <a:pt x="213" y="674"/>
                  <a:pt x="213" y="674"/>
                </a:cubicBezTo>
                <a:cubicBezTo>
                  <a:pt x="213" y="674"/>
                  <a:pt x="213" y="674"/>
                  <a:pt x="213" y="674"/>
                </a:cubicBezTo>
                <a:cubicBezTo>
                  <a:pt x="213" y="674"/>
                  <a:pt x="213" y="674"/>
                  <a:pt x="213" y="674"/>
                </a:cubicBezTo>
                <a:close/>
                <a:moveTo>
                  <a:pt x="212" y="649"/>
                </a:moveTo>
                <a:cubicBezTo>
                  <a:pt x="212" y="649"/>
                  <a:pt x="212" y="649"/>
                  <a:pt x="212" y="648"/>
                </a:cubicBezTo>
                <a:cubicBezTo>
                  <a:pt x="213" y="648"/>
                  <a:pt x="213" y="648"/>
                  <a:pt x="213" y="647"/>
                </a:cubicBezTo>
                <a:cubicBezTo>
                  <a:pt x="214" y="648"/>
                  <a:pt x="214" y="649"/>
                  <a:pt x="214" y="649"/>
                </a:cubicBezTo>
                <a:cubicBezTo>
                  <a:pt x="214" y="649"/>
                  <a:pt x="214" y="649"/>
                  <a:pt x="214" y="649"/>
                </a:cubicBezTo>
                <a:cubicBezTo>
                  <a:pt x="213" y="649"/>
                  <a:pt x="213" y="649"/>
                  <a:pt x="212" y="649"/>
                </a:cubicBezTo>
                <a:close/>
                <a:moveTo>
                  <a:pt x="214" y="653"/>
                </a:moveTo>
                <a:cubicBezTo>
                  <a:pt x="214" y="653"/>
                  <a:pt x="214" y="653"/>
                  <a:pt x="214" y="653"/>
                </a:cubicBezTo>
                <a:cubicBezTo>
                  <a:pt x="214" y="653"/>
                  <a:pt x="214" y="653"/>
                  <a:pt x="214" y="652"/>
                </a:cubicBezTo>
                <a:cubicBezTo>
                  <a:pt x="214" y="652"/>
                  <a:pt x="214" y="652"/>
                  <a:pt x="214" y="652"/>
                </a:cubicBezTo>
                <a:cubicBezTo>
                  <a:pt x="214" y="653"/>
                  <a:pt x="214" y="653"/>
                  <a:pt x="214" y="653"/>
                </a:cubicBezTo>
                <a:cubicBezTo>
                  <a:pt x="214" y="653"/>
                  <a:pt x="214" y="653"/>
                  <a:pt x="214" y="653"/>
                </a:cubicBezTo>
                <a:close/>
                <a:moveTo>
                  <a:pt x="214" y="659"/>
                </a:moveTo>
                <a:cubicBezTo>
                  <a:pt x="214" y="659"/>
                  <a:pt x="214" y="659"/>
                  <a:pt x="214" y="659"/>
                </a:cubicBezTo>
                <a:cubicBezTo>
                  <a:pt x="214" y="659"/>
                  <a:pt x="214" y="659"/>
                  <a:pt x="214" y="659"/>
                </a:cubicBezTo>
                <a:cubicBezTo>
                  <a:pt x="214" y="659"/>
                  <a:pt x="214" y="659"/>
                  <a:pt x="214" y="658"/>
                </a:cubicBezTo>
                <a:cubicBezTo>
                  <a:pt x="214" y="658"/>
                  <a:pt x="214" y="658"/>
                  <a:pt x="214" y="658"/>
                </a:cubicBezTo>
                <a:lnTo>
                  <a:pt x="214" y="659"/>
                </a:lnTo>
                <a:close/>
                <a:moveTo>
                  <a:pt x="215" y="671"/>
                </a:moveTo>
                <a:cubicBezTo>
                  <a:pt x="215" y="671"/>
                  <a:pt x="215" y="671"/>
                  <a:pt x="215" y="671"/>
                </a:cubicBezTo>
                <a:cubicBezTo>
                  <a:pt x="215" y="672"/>
                  <a:pt x="215" y="671"/>
                  <a:pt x="215" y="671"/>
                </a:cubicBezTo>
                <a:cubicBezTo>
                  <a:pt x="215" y="671"/>
                  <a:pt x="215" y="671"/>
                  <a:pt x="215" y="671"/>
                </a:cubicBezTo>
                <a:cubicBezTo>
                  <a:pt x="215" y="671"/>
                  <a:pt x="215" y="671"/>
                  <a:pt x="215" y="671"/>
                </a:cubicBezTo>
                <a:close/>
                <a:moveTo>
                  <a:pt x="216" y="669"/>
                </a:moveTo>
                <a:cubicBezTo>
                  <a:pt x="215" y="669"/>
                  <a:pt x="215" y="669"/>
                  <a:pt x="215" y="668"/>
                </a:cubicBezTo>
                <a:cubicBezTo>
                  <a:pt x="216" y="668"/>
                  <a:pt x="216" y="668"/>
                  <a:pt x="216" y="668"/>
                </a:cubicBezTo>
                <a:lnTo>
                  <a:pt x="216" y="669"/>
                </a:lnTo>
                <a:close/>
                <a:moveTo>
                  <a:pt x="216" y="658"/>
                </a:moveTo>
                <a:cubicBezTo>
                  <a:pt x="216" y="658"/>
                  <a:pt x="216" y="658"/>
                  <a:pt x="216" y="658"/>
                </a:cubicBezTo>
                <a:cubicBezTo>
                  <a:pt x="215" y="657"/>
                  <a:pt x="215" y="657"/>
                  <a:pt x="215" y="657"/>
                </a:cubicBezTo>
                <a:cubicBezTo>
                  <a:pt x="216" y="657"/>
                  <a:pt x="216" y="657"/>
                  <a:pt x="216" y="657"/>
                </a:cubicBezTo>
                <a:lnTo>
                  <a:pt x="216" y="658"/>
                </a:lnTo>
                <a:close/>
                <a:moveTo>
                  <a:pt x="216" y="650"/>
                </a:moveTo>
                <a:cubicBezTo>
                  <a:pt x="217" y="650"/>
                  <a:pt x="217" y="650"/>
                  <a:pt x="217" y="649"/>
                </a:cubicBezTo>
                <a:cubicBezTo>
                  <a:pt x="217" y="649"/>
                  <a:pt x="217" y="649"/>
                  <a:pt x="217" y="649"/>
                </a:cubicBezTo>
                <a:cubicBezTo>
                  <a:pt x="217" y="650"/>
                  <a:pt x="217" y="650"/>
                  <a:pt x="217" y="650"/>
                </a:cubicBezTo>
                <a:cubicBezTo>
                  <a:pt x="217" y="650"/>
                  <a:pt x="217" y="650"/>
                  <a:pt x="216" y="650"/>
                </a:cubicBezTo>
                <a:close/>
                <a:moveTo>
                  <a:pt x="218" y="662"/>
                </a:moveTo>
                <a:cubicBezTo>
                  <a:pt x="217" y="662"/>
                  <a:pt x="217" y="662"/>
                  <a:pt x="217" y="662"/>
                </a:cubicBezTo>
                <a:cubicBezTo>
                  <a:pt x="217" y="662"/>
                  <a:pt x="217" y="662"/>
                  <a:pt x="217" y="662"/>
                </a:cubicBezTo>
                <a:cubicBezTo>
                  <a:pt x="217" y="661"/>
                  <a:pt x="217" y="661"/>
                  <a:pt x="217" y="661"/>
                </a:cubicBezTo>
                <a:cubicBezTo>
                  <a:pt x="217" y="661"/>
                  <a:pt x="217" y="661"/>
                  <a:pt x="218" y="661"/>
                </a:cubicBezTo>
                <a:lnTo>
                  <a:pt x="218" y="662"/>
                </a:lnTo>
                <a:close/>
                <a:moveTo>
                  <a:pt x="218" y="656"/>
                </a:moveTo>
                <a:cubicBezTo>
                  <a:pt x="217" y="656"/>
                  <a:pt x="217" y="656"/>
                  <a:pt x="217" y="656"/>
                </a:cubicBezTo>
                <a:cubicBezTo>
                  <a:pt x="217" y="656"/>
                  <a:pt x="217" y="656"/>
                  <a:pt x="217" y="655"/>
                </a:cubicBezTo>
                <a:cubicBezTo>
                  <a:pt x="217" y="655"/>
                  <a:pt x="217" y="655"/>
                  <a:pt x="217" y="655"/>
                </a:cubicBezTo>
                <a:cubicBezTo>
                  <a:pt x="217" y="655"/>
                  <a:pt x="217" y="655"/>
                  <a:pt x="217" y="655"/>
                </a:cubicBezTo>
                <a:cubicBezTo>
                  <a:pt x="217" y="655"/>
                  <a:pt x="217" y="655"/>
                  <a:pt x="218" y="655"/>
                </a:cubicBezTo>
                <a:lnTo>
                  <a:pt x="218" y="656"/>
                </a:lnTo>
                <a:close/>
                <a:moveTo>
                  <a:pt x="218" y="645"/>
                </a:moveTo>
                <a:cubicBezTo>
                  <a:pt x="218" y="645"/>
                  <a:pt x="218" y="645"/>
                  <a:pt x="218" y="644"/>
                </a:cubicBezTo>
                <a:cubicBezTo>
                  <a:pt x="218" y="644"/>
                  <a:pt x="218" y="644"/>
                  <a:pt x="218" y="645"/>
                </a:cubicBezTo>
                <a:cubicBezTo>
                  <a:pt x="218" y="645"/>
                  <a:pt x="218" y="645"/>
                  <a:pt x="218" y="645"/>
                </a:cubicBezTo>
                <a:close/>
                <a:moveTo>
                  <a:pt x="219" y="656"/>
                </a:moveTo>
                <a:cubicBezTo>
                  <a:pt x="219" y="656"/>
                  <a:pt x="219" y="656"/>
                  <a:pt x="219" y="656"/>
                </a:cubicBezTo>
                <a:cubicBezTo>
                  <a:pt x="219" y="656"/>
                  <a:pt x="219" y="656"/>
                  <a:pt x="219" y="656"/>
                </a:cubicBezTo>
                <a:cubicBezTo>
                  <a:pt x="219" y="656"/>
                  <a:pt x="219" y="656"/>
                  <a:pt x="219" y="656"/>
                </a:cubicBezTo>
                <a:close/>
                <a:moveTo>
                  <a:pt x="271" y="605"/>
                </a:moveTo>
                <a:cubicBezTo>
                  <a:pt x="271" y="603"/>
                  <a:pt x="273" y="603"/>
                  <a:pt x="274" y="602"/>
                </a:cubicBezTo>
                <a:cubicBezTo>
                  <a:pt x="274" y="602"/>
                  <a:pt x="274" y="602"/>
                  <a:pt x="275" y="602"/>
                </a:cubicBezTo>
                <a:cubicBezTo>
                  <a:pt x="275" y="603"/>
                  <a:pt x="275" y="603"/>
                  <a:pt x="274" y="603"/>
                </a:cubicBezTo>
                <a:cubicBezTo>
                  <a:pt x="274" y="603"/>
                  <a:pt x="274" y="604"/>
                  <a:pt x="274" y="605"/>
                </a:cubicBezTo>
                <a:cubicBezTo>
                  <a:pt x="274" y="605"/>
                  <a:pt x="274" y="605"/>
                  <a:pt x="274" y="605"/>
                </a:cubicBezTo>
                <a:cubicBezTo>
                  <a:pt x="273" y="605"/>
                  <a:pt x="273" y="605"/>
                  <a:pt x="273" y="604"/>
                </a:cubicBezTo>
                <a:cubicBezTo>
                  <a:pt x="272" y="605"/>
                  <a:pt x="272" y="605"/>
                  <a:pt x="272" y="605"/>
                </a:cubicBezTo>
                <a:cubicBezTo>
                  <a:pt x="271" y="605"/>
                  <a:pt x="271" y="605"/>
                  <a:pt x="271" y="605"/>
                </a:cubicBezTo>
                <a:cubicBezTo>
                  <a:pt x="271" y="605"/>
                  <a:pt x="271" y="605"/>
                  <a:pt x="271" y="605"/>
                </a:cubicBezTo>
                <a:close/>
                <a:moveTo>
                  <a:pt x="270" y="606"/>
                </a:moveTo>
                <a:cubicBezTo>
                  <a:pt x="270" y="605"/>
                  <a:pt x="270" y="605"/>
                  <a:pt x="270" y="605"/>
                </a:cubicBezTo>
                <a:cubicBezTo>
                  <a:pt x="271" y="605"/>
                  <a:pt x="271" y="605"/>
                  <a:pt x="271" y="606"/>
                </a:cubicBezTo>
                <a:cubicBezTo>
                  <a:pt x="271" y="606"/>
                  <a:pt x="271" y="606"/>
                  <a:pt x="271" y="606"/>
                </a:cubicBezTo>
                <a:cubicBezTo>
                  <a:pt x="271" y="607"/>
                  <a:pt x="270" y="606"/>
                  <a:pt x="270" y="608"/>
                </a:cubicBezTo>
                <a:cubicBezTo>
                  <a:pt x="270" y="608"/>
                  <a:pt x="270" y="608"/>
                  <a:pt x="270" y="608"/>
                </a:cubicBezTo>
                <a:cubicBezTo>
                  <a:pt x="270" y="607"/>
                  <a:pt x="270" y="606"/>
                  <a:pt x="270" y="606"/>
                </a:cubicBezTo>
                <a:close/>
                <a:moveTo>
                  <a:pt x="264" y="610"/>
                </a:moveTo>
                <a:cubicBezTo>
                  <a:pt x="265" y="610"/>
                  <a:pt x="264" y="610"/>
                  <a:pt x="265" y="610"/>
                </a:cubicBezTo>
                <a:cubicBezTo>
                  <a:pt x="265" y="610"/>
                  <a:pt x="265" y="610"/>
                  <a:pt x="265" y="610"/>
                </a:cubicBezTo>
                <a:cubicBezTo>
                  <a:pt x="265" y="610"/>
                  <a:pt x="265" y="610"/>
                  <a:pt x="265" y="610"/>
                </a:cubicBezTo>
                <a:cubicBezTo>
                  <a:pt x="266" y="610"/>
                  <a:pt x="266" y="610"/>
                  <a:pt x="266" y="609"/>
                </a:cubicBezTo>
                <a:cubicBezTo>
                  <a:pt x="266" y="609"/>
                  <a:pt x="266" y="609"/>
                  <a:pt x="266" y="609"/>
                </a:cubicBezTo>
                <a:cubicBezTo>
                  <a:pt x="266" y="609"/>
                  <a:pt x="267" y="608"/>
                  <a:pt x="267" y="608"/>
                </a:cubicBezTo>
                <a:cubicBezTo>
                  <a:pt x="267" y="608"/>
                  <a:pt x="267" y="608"/>
                  <a:pt x="267" y="608"/>
                </a:cubicBezTo>
                <a:cubicBezTo>
                  <a:pt x="268" y="608"/>
                  <a:pt x="268" y="608"/>
                  <a:pt x="268" y="608"/>
                </a:cubicBezTo>
                <a:cubicBezTo>
                  <a:pt x="268" y="607"/>
                  <a:pt x="268" y="607"/>
                  <a:pt x="268" y="607"/>
                </a:cubicBezTo>
                <a:cubicBezTo>
                  <a:pt x="269" y="607"/>
                  <a:pt x="269" y="607"/>
                  <a:pt x="269" y="607"/>
                </a:cubicBezTo>
                <a:cubicBezTo>
                  <a:pt x="269" y="607"/>
                  <a:pt x="269" y="607"/>
                  <a:pt x="269" y="607"/>
                </a:cubicBezTo>
                <a:cubicBezTo>
                  <a:pt x="269" y="608"/>
                  <a:pt x="268" y="609"/>
                  <a:pt x="267" y="609"/>
                </a:cubicBezTo>
                <a:cubicBezTo>
                  <a:pt x="267" y="609"/>
                  <a:pt x="267" y="609"/>
                  <a:pt x="267" y="610"/>
                </a:cubicBezTo>
                <a:cubicBezTo>
                  <a:pt x="267" y="610"/>
                  <a:pt x="266" y="611"/>
                  <a:pt x="265" y="611"/>
                </a:cubicBezTo>
                <a:cubicBezTo>
                  <a:pt x="265" y="611"/>
                  <a:pt x="265" y="611"/>
                  <a:pt x="264" y="611"/>
                </a:cubicBezTo>
                <a:cubicBezTo>
                  <a:pt x="264" y="611"/>
                  <a:pt x="264" y="611"/>
                  <a:pt x="264" y="611"/>
                </a:cubicBezTo>
                <a:cubicBezTo>
                  <a:pt x="264" y="611"/>
                  <a:pt x="264" y="611"/>
                  <a:pt x="265" y="612"/>
                </a:cubicBezTo>
                <a:cubicBezTo>
                  <a:pt x="265" y="612"/>
                  <a:pt x="264" y="612"/>
                  <a:pt x="264" y="613"/>
                </a:cubicBezTo>
                <a:cubicBezTo>
                  <a:pt x="264" y="612"/>
                  <a:pt x="264" y="612"/>
                  <a:pt x="264" y="612"/>
                </a:cubicBezTo>
                <a:cubicBezTo>
                  <a:pt x="263" y="611"/>
                  <a:pt x="264" y="610"/>
                  <a:pt x="264" y="610"/>
                </a:cubicBezTo>
                <a:close/>
                <a:moveTo>
                  <a:pt x="264" y="620"/>
                </a:moveTo>
                <a:cubicBezTo>
                  <a:pt x="264" y="620"/>
                  <a:pt x="264" y="620"/>
                  <a:pt x="264" y="620"/>
                </a:cubicBezTo>
                <a:cubicBezTo>
                  <a:pt x="264" y="620"/>
                  <a:pt x="264" y="620"/>
                  <a:pt x="264" y="620"/>
                </a:cubicBezTo>
                <a:cubicBezTo>
                  <a:pt x="264" y="620"/>
                  <a:pt x="264" y="620"/>
                  <a:pt x="264" y="620"/>
                </a:cubicBezTo>
                <a:cubicBezTo>
                  <a:pt x="264" y="620"/>
                  <a:pt x="264" y="620"/>
                  <a:pt x="264" y="620"/>
                </a:cubicBezTo>
                <a:close/>
                <a:moveTo>
                  <a:pt x="262" y="613"/>
                </a:moveTo>
                <a:cubicBezTo>
                  <a:pt x="263" y="613"/>
                  <a:pt x="263" y="613"/>
                  <a:pt x="263" y="613"/>
                </a:cubicBezTo>
                <a:cubicBezTo>
                  <a:pt x="263" y="613"/>
                  <a:pt x="263" y="613"/>
                  <a:pt x="263" y="613"/>
                </a:cubicBezTo>
                <a:cubicBezTo>
                  <a:pt x="262" y="613"/>
                  <a:pt x="262" y="613"/>
                  <a:pt x="262" y="613"/>
                </a:cubicBezTo>
                <a:close/>
                <a:moveTo>
                  <a:pt x="257" y="617"/>
                </a:moveTo>
                <a:cubicBezTo>
                  <a:pt x="257" y="617"/>
                  <a:pt x="257" y="617"/>
                  <a:pt x="257" y="617"/>
                </a:cubicBezTo>
                <a:cubicBezTo>
                  <a:pt x="258" y="617"/>
                  <a:pt x="258" y="617"/>
                  <a:pt x="258" y="617"/>
                </a:cubicBezTo>
                <a:cubicBezTo>
                  <a:pt x="258" y="617"/>
                  <a:pt x="258" y="617"/>
                  <a:pt x="258" y="617"/>
                </a:cubicBezTo>
                <a:cubicBezTo>
                  <a:pt x="257" y="617"/>
                  <a:pt x="257" y="617"/>
                  <a:pt x="257" y="617"/>
                </a:cubicBezTo>
                <a:cubicBezTo>
                  <a:pt x="257" y="617"/>
                  <a:pt x="257" y="617"/>
                  <a:pt x="257" y="617"/>
                </a:cubicBezTo>
                <a:cubicBezTo>
                  <a:pt x="257" y="617"/>
                  <a:pt x="257" y="617"/>
                  <a:pt x="257" y="617"/>
                </a:cubicBezTo>
                <a:close/>
                <a:moveTo>
                  <a:pt x="256" y="617"/>
                </a:moveTo>
                <a:cubicBezTo>
                  <a:pt x="256" y="617"/>
                  <a:pt x="256" y="617"/>
                  <a:pt x="256" y="617"/>
                </a:cubicBezTo>
                <a:cubicBezTo>
                  <a:pt x="257" y="617"/>
                  <a:pt x="257" y="617"/>
                  <a:pt x="257" y="617"/>
                </a:cubicBezTo>
                <a:cubicBezTo>
                  <a:pt x="257" y="618"/>
                  <a:pt x="257" y="618"/>
                  <a:pt x="257" y="618"/>
                </a:cubicBezTo>
                <a:cubicBezTo>
                  <a:pt x="257" y="618"/>
                  <a:pt x="256" y="618"/>
                  <a:pt x="256" y="618"/>
                </a:cubicBezTo>
                <a:lnTo>
                  <a:pt x="256" y="617"/>
                </a:lnTo>
                <a:close/>
                <a:moveTo>
                  <a:pt x="255" y="618"/>
                </a:moveTo>
                <a:cubicBezTo>
                  <a:pt x="255" y="618"/>
                  <a:pt x="255" y="619"/>
                  <a:pt x="255" y="619"/>
                </a:cubicBezTo>
                <a:cubicBezTo>
                  <a:pt x="255" y="619"/>
                  <a:pt x="255" y="619"/>
                  <a:pt x="255" y="619"/>
                </a:cubicBezTo>
                <a:cubicBezTo>
                  <a:pt x="255" y="619"/>
                  <a:pt x="255" y="619"/>
                  <a:pt x="255" y="619"/>
                </a:cubicBezTo>
                <a:cubicBezTo>
                  <a:pt x="255" y="619"/>
                  <a:pt x="255" y="619"/>
                  <a:pt x="255" y="619"/>
                </a:cubicBezTo>
                <a:cubicBezTo>
                  <a:pt x="255" y="619"/>
                  <a:pt x="255" y="619"/>
                  <a:pt x="255" y="618"/>
                </a:cubicBezTo>
                <a:close/>
                <a:moveTo>
                  <a:pt x="252" y="620"/>
                </a:moveTo>
                <a:cubicBezTo>
                  <a:pt x="253" y="620"/>
                  <a:pt x="253" y="620"/>
                  <a:pt x="253" y="620"/>
                </a:cubicBezTo>
                <a:cubicBezTo>
                  <a:pt x="253" y="620"/>
                  <a:pt x="253" y="620"/>
                  <a:pt x="253" y="620"/>
                </a:cubicBezTo>
                <a:cubicBezTo>
                  <a:pt x="253" y="620"/>
                  <a:pt x="253" y="620"/>
                  <a:pt x="253" y="620"/>
                </a:cubicBezTo>
                <a:cubicBezTo>
                  <a:pt x="254" y="620"/>
                  <a:pt x="254" y="620"/>
                  <a:pt x="254" y="620"/>
                </a:cubicBezTo>
                <a:cubicBezTo>
                  <a:pt x="254" y="620"/>
                  <a:pt x="254" y="620"/>
                  <a:pt x="254" y="620"/>
                </a:cubicBezTo>
                <a:cubicBezTo>
                  <a:pt x="254" y="620"/>
                  <a:pt x="254" y="621"/>
                  <a:pt x="254" y="621"/>
                </a:cubicBezTo>
                <a:cubicBezTo>
                  <a:pt x="254" y="621"/>
                  <a:pt x="253" y="621"/>
                  <a:pt x="253" y="622"/>
                </a:cubicBezTo>
                <a:cubicBezTo>
                  <a:pt x="252" y="622"/>
                  <a:pt x="252" y="622"/>
                  <a:pt x="252" y="622"/>
                </a:cubicBezTo>
                <a:cubicBezTo>
                  <a:pt x="252" y="621"/>
                  <a:pt x="252" y="621"/>
                  <a:pt x="252" y="620"/>
                </a:cubicBezTo>
                <a:close/>
                <a:moveTo>
                  <a:pt x="250" y="638"/>
                </a:moveTo>
                <a:cubicBezTo>
                  <a:pt x="250" y="638"/>
                  <a:pt x="251" y="638"/>
                  <a:pt x="251" y="638"/>
                </a:cubicBezTo>
                <a:cubicBezTo>
                  <a:pt x="251" y="638"/>
                  <a:pt x="251" y="638"/>
                  <a:pt x="251" y="639"/>
                </a:cubicBezTo>
                <a:cubicBezTo>
                  <a:pt x="250" y="638"/>
                  <a:pt x="250" y="638"/>
                  <a:pt x="250" y="638"/>
                </a:cubicBezTo>
                <a:close/>
                <a:moveTo>
                  <a:pt x="249" y="642"/>
                </a:moveTo>
                <a:cubicBezTo>
                  <a:pt x="249" y="642"/>
                  <a:pt x="249" y="642"/>
                  <a:pt x="249" y="642"/>
                </a:cubicBezTo>
                <a:cubicBezTo>
                  <a:pt x="249" y="643"/>
                  <a:pt x="249" y="643"/>
                  <a:pt x="249" y="643"/>
                </a:cubicBezTo>
                <a:cubicBezTo>
                  <a:pt x="249" y="643"/>
                  <a:pt x="249" y="643"/>
                  <a:pt x="249" y="643"/>
                </a:cubicBezTo>
                <a:cubicBezTo>
                  <a:pt x="249" y="643"/>
                  <a:pt x="249" y="643"/>
                  <a:pt x="249" y="642"/>
                </a:cubicBezTo>
                <a:close/>
                <a:moveTo>
                  <a:pt x="248" y="637"/>
                </a:moveTo>
                <a:cubicBezTo>
                  <a:pt x="248" y="636"/>
                  <a:pt x="248" y="636"/>
                  <a:pt x="248" y="636"/>
                </a:cubicBezTo>
                <a:cubicBezTo>
                  <a:pt x="249" y="636"/>
                  <a:pt x="249" y="636"/>
                  <a:pt x="249" y="636"/>
                </a:cubicBezTo>
                <a:cubicBezTo>
                  <a:pt x="249" y="636"/>
                  <a:pt x="249" y="637"/>
                  <a:pt x="249" y="637"/>
                </a:cubicBezTo>
                <a:cubicBezTo>
                  <a:pt x="249" y="638"/>
                  <a:pt x="249" y="638"/>
                  <a:pt x="249" y="638"/>
                </a:cubicBezTo>
                <a:cubicBezTo>
                  <a:pt x="249" y="638"/>
                  <a:pt x="249" y="638"/>
                  <a:pt x="249" y="638"/>
                </a:cubicBezTo>
                <a:cubicBezTo>
                  <a:pt x="249" y="637"/>
                  <a:pt x="249" y="637"/>
                  <a:pt x="248" y="637"/>
                </a:cubicBezTo>
                <a:close/>
                <a:moveTo>
                  <a:pt x="249" y="640"/>
                </a:moveTo>
                <a:cubicBezTo>
                  <a:pt x="249" y="640"/>
                  <a:pt x="249" y="640"/>
                  <a:pt x="249" y="640"/>
                </a:cubicBezTo>
                <a:cubicBezTo>
                  <a:pt x="249" y="640"/>
                  <a:pt x="249" y="640"/>
                  <a:pt x="249" y="640"/>
                </a:cubicBezTo>
                <a:cubicBezTo>
                  <a:pt x="249" y="640"/>
                  <a:pt x="249" y="640"/>
                  <a:pt x="249" y="640"/>
                </a:cubicBezTo>
                <a:cubicBezTo>
                  <a:pt x="249" y="640"/>
                  <a:pt x="249" y="640"/>
                  <a:pt x="249" y="640"/>
                </a:cubicBezTo>
                <a:cubicBezTo>
                  <a:pt x="249" y="640"/>
                  <a:pt x="249" y="640"/>
                  <a:pt x="249" y="640"/>
                </a:cubicBezTo>
                <a:close/>
                <a:moveTo>
                  <a:pt x="245" y="626"/>
                </a:moveTo>
                <a:cubicBezTo>
                  <a:pt x="246" y="626"/>
                  <a:pt x="246" y="626"/>
                  <a:pt x="247" y="626"/>
                </a:cubicBezTo>
                <a:cubicBezTo>
                  <a:pt x="247" y="626"/>
                  <a:pt x="247" y="626"/>
                  <a:pt x="247" y="626"/>
                </a:cubicBezTo>
                <a:cubicBezTo>
                  <a:pt x="246" y="627"/>
                  <a:pt x="246" y="627"/>
                  <a:pt x="246" y="628"/>
                </a:cubicBezTo>
                <a:cubicBezTo>
                  <a:pt x="245" y="628"/>
                  <a:pt x="245" y="628"/>
                  <a:pt x="245" y="627"/>
                </a:cubicBezTo>
                <a:cubicBezTo>
                  <a:pt x="245" y="627"/>
                  <a:pt x="245" y="627"/>
                  <a:pt x="246" y="626"/>
                </a:cubicBezTo>
                <a:cubicBezTo>
                  <a:pt x="246" y="626"/>
                  <a:pt x="246" y="626"/>
                  <a:pt x="245" y="626"/>
                </a:cubicBezTo>
                <a:close/>
                <a:moveTo>
                  <a:pt x="244" y="633"/>
                </a:moveTo>
                <a:cubicBezTo>
                  <a:pt x="244" y="633"/>
                  <a:pt x="244" y="633"/>
                  <a:pt x="244" y="633"/>
                </a:cubicBezTo>
                <a:cubicBezTo>
                  <a:pt x="244" y="632"/>
                  <a:pt x="244" y="632"/>
                  <a:pt x="244" y="632"/>
                </a:cubicBezTo>
                <a:cubicBezTo>
                  <a:pt x="244" y="633"/>
                  <a:pt x="244" y="632"/>
                  <a:pt x="244" y="633"/>
                </a:cubicBezTo>
                <a:cubicBezTo>
                  <a:pt x="244" y="633"/>
                  <a:pt x="243" y="633"/>
                  <a:pt x="244" y="633"/>
                </a:cubicBezTo>
                <a:close/>
                <a:moveTo>
                  <a:pt x="235" y="635"/>
                </a:moveTo>
                <a:cubicBezTo>
                  <a:pt x="235" y="635"/>
                  <a:pt x="235" y="635"/>
                  <a:pt x="235" y="635"/>
                </a:cubicBezTo>
                <a:cubicBezTo>
                  <a:pt x="234" y="635"/>
                  <a:pt x="235" y="635"/>
                  <a:pt x="234" y="635"/>
                </a:cubicBezTo>
                <a:lnTo>
                  <a:pt x="235" y="635"/>
                </a:lnTo>
                <a:close/>
                <a:moveTo>
                  <a:pt x="233" y="642"/>
                </a:moveTo>
                <a:cubicBezTo>
                  <a:pt x="233" y="642"/>
                  <a:pt x="233" y="642"/>
                  <a:pt x="233" y="642"/>
                </a:cubicBezTo>
                <a:cubicBezTo>
                  <a:pt x="233" y="642"/>
                  <a:pt x="233" y="642"/>
                  <a:pt x="233" y="642"/>
                </a:cubicBezTo>
                <a:cubicBezTo>
                  <a:pt x="233" y="642"/>
                  <a:pt x="233" y="642"/>
                  <a:pt x="233" y="642"/>
                </a:cubicBezTo>
                <a:close/>
                <a:moveTo>
                  <a:pt x="232" y="640"/>
                </a:moveTo>
                <a:cubicBezTo>
                  <a:pt x="232" y="640"/>
                  <a:pt x="232" y="640"/>
                  <a:pt x="232" y="640"/>
                </a:cubicBezTo>
                <a:cubicBezTo>
                  <a:pt x="232" y="640"/>
                  <a:pt x="232" y="640"/>
                  <a:pt x="233" y="641"/>
                </a:cubicBezTo>
                <a:cubicBezTo>
                  <a:pt x="233" y="641"/>
                  <a:pt x="233" y="641"/>
                  <a:pt x="233" y="641"/>
                </a:cubicBezTo>
                <a:cubicBezTo>
                  <a:pt x="232" y="641"/>
                  <a:pt x="232" y="641"/>
                  <a:pt x="232" y="641"/>
                </a:cubicBezTo>
                <a:cubicBezTo>
                  <a:pt x="232" y="640"/>
                  <a:pt x="232" y="640"/>
                  <a:pt x="232" y="640"/>
                </a:cubicBezTo>
                <a:close/>
                <a:moveTo>
                  <a:pt x="231" y="642"/>
                </a:moveTo>
                <a:cubicBezTo>
                  <a:pt x="232" y="642"/>
                  <a:pt x="231" y="642"/>
                  <a:pt x="232" y="642"/>
                </a:cubicBezTo>
                <a:cubicBezTo>
                  <a:pt x="232" y="643"/>
                  <a:pt x="231" y="643"/>
                  <a:pt x="231" y="643"/>
                </a:cubicBezTo>
                <a:cubicBezTo>
                  <a:pt x="231" y="643"/>
                  <a:pt x="231" y="643"/>
                  <a:pt x="231" y="643"/>
                </a:cubicBezTo>
                <a:cubicBezTo>
                  <a:pt x="231" y="643"/>
                  <a:pt x="231" y="643"/>
                  <a:pt x="231" y="642"/>
                </a:cubicBezTo>
                <a:close/>
                <a:moveTo>
                  <a:pt x="229" y="637"/>
                </a:moveTo>
                <a:cubicBezTo>
                  <a:pt x="229" y="638"/>
                  <a:pt x="228" y="638"/>
                  <a:pt x="228" y="638"/>
                </a:cubicBezTo>
                <a:cubicBezTo>
                  <a:pt x="228" y="638"/>
                  <a:pt x="228" y="638"/>
                  <a:pt x="228" y="638"/>
                </a:cubicBezTo>
                <a:cubicBezTo>
                  <a:pt x="228" y="638"/>
                  <a:pt x="228" y="638"/>
                  <a:pt x="228" y="637"/>
                </a:cubicBezTo>
                <a:cubicBezTo>
                  <a:pt x="228" y="637"/>
                  <a:pt x="228" y="637"/>
                  <a:pt x="229" y="637"/>
                </a:cubicBezTo>
                <a:close/>
                <a:moveTo>
                  <a:pt x="222" y="642"/>
                </a:moveTo>
                <a:cubicBezTo>
                  <a:pt x="222" y="642"/>
                  <a:pt x="222" y="642"/>
                  <a:pt x="222" y="642"/>
                </a:cubicBezTo>
                <a:cubicBezTo>
                  <a:pt x="222" y="642"/>
                  <a:pt x="222" y="642"/>
                  <a:pt x="221" y="642"/>
                </a:cubicBezTo>
                <a:lnTo>
                  <a:pt x="222" y="642"/>
                </a:lnTo>
                <a:close/>
                <a:moveTo>
                  <a:pt x="220" y="643"/>
                </a:moveTo>
                <a:cubicBezTo>
                  <a:pt x="221" y="643"/>
                  <a:pt x="220" y="643"/>
                  <a:pt x="221" y="643"/>
                </a:cubicBezTo>
                <a:cubicBezTo>
                  <a:pt x="221" y="643"/>
                  <a:pt x="221" y="643"/>
                  <a:pt x="221" y="643"/>
                </a:cubicBezTo>
                <a:cubicBezTo>
                  <a:pt x="222" y="643"/>
                  <a:pt x="222" y="643"/>
                  <a:pt x="222" y="643"/>
                </a:cubicBezTo>
                <a:cubicBezTo>
                  <a:pt x="222" y="645"/>
                  <a:pt x="221" y="645"/>
                  <a:pt x="220" y="646"/>
                </a:cubicBezTo>
                <a:cubicBezTo>
                  <a:pt x="220" y="646"/>
                  <a:pt x="220" y="646"/>
                  <a:pt x="220" y="646"/>
                </a:cubicBezTo>
                <a:cubicBezTo>
                  <a:pt x="220" y="644"/>
                  <a:pt x="220" y="644"/>
                  <a:pt x="220" y="643"/>
                </a:cubicBezTo>
                <a:close/>
                <a:moveTo>
                  <a:pt x="220" y="659"/>
                </a:moveTo>
                <a:cubicBezTo>
                  <a:pt x="220" y="659"/>
                  <a:pt x="220" y="659"/>
                  <a:pt x="220" y="659"/>
                </a:cubicBezTo>
                <a:cubicBezTo>
                  <a:pt x="221" y="659"/>
                  <a:pt x="221" y="659"/>
                  <a:pt x="221" y="659"/>
                </a:cubicBezTo>
                <a:cubicBezTo>
                  <a:pt x="221" y="659"/>
                  <a:pt x="220" y="659"/>
                  <a:pt x="220" y="659"/>
                </a:cubicBezTo>
                <a:cubicBezTo>
                  <a:pt x="220" y="659"/>
                  <a:pt x="220" y="659"/>
                  <a:pt x="220" y="659"/>
                </a:cubicBezTo>
                <a:close/>
                <a:moveTo>
                  <a:pt x="220" y="670"/>
                </a:moveTo>
                <a:cubicBezTo>
                  <a:pt x="220" y="670"/>
                  <a:pt x="220" y="670"/>
                  <a:pt x="220" y="669"/>
                </a:cubicBezTo>
                <a:cubicBezTo>
                  <a:pt x="220" y="669"/>
                  <a:pt x="220" y="668"/>
                  <a:pt x="220" y="668"/>
                </a:cubicBezTo>
                <a:cubicBezTo>
                  <a:pt x="220" y="668"/>
                  <a:pt x="220" y="668"/>
                  <a:pt x="221" y="668"/>
                </a:cubicBezTo>
                <a:cubicBezTo>
                  <a:pt x="221" y="669"/>
                  <a:pt x="220" y="669"/>
                  <a:pt x="220" y="670"/>
                </a:cubicBezTo>
                <a:close/>
                <a:moveTo>
                  <a:pt x="221" y="666"/>
                </a:moveTo>
                <a:cubicBezTo>
                  <a:pt x="221" y="666"/>
                  <a:pt x="221" y="666"/>
                  <a:pt x="221" y="666"/>
                </a:cubicBezTo>
                <a:cubicBezTo>
                  <a:pt x="221" y="666"/>
                  <a:pt x="221" y="666"/>
                  <a:pt x="221" y="666"/>
                </a:cubicBezTo>
                <a:cubicBezTo>
                  <a:pt x="221" y="666"/>
                  <a:pt x="221" y="666"/>
                  <a:pt x="221" y="666"/>
                </a:cubicBezTo>
                <a:close/>
                <a:moveTo>
                  <a:pt x="222" y="657"/>
                </a:moveTo>
                <a:cubicBezTo>
                  <a:pt x="221" y="657"/>
                  <a:pt x="221" y="657"/>
                  <a:pt x="221" y="657"/>
                </a:cubicBezTo>
                <a:cubicBezTo>
                  <a:pt x="221" y="657"/>
                  <a:pt x="221" y="657"/>
                  <a:pt x="221" y="657"/>
                </a:cubicBezTo>
                <a:cubicBezTo>
                  <a:pt x="221" y="657"/>
                  <a:pt x="221" y="657"/>
                  <a:pt x="222" y="657"/>
                </a:cubicBezTo>
                <a:close/>
                <a:moveTo>
                  <a:pt x="222" y="656"/>
                </a:moveTo>
                <a:cubicBezTo>
                  <a:pt x="222" y="656"/>
                  <a:pt x="222" y="656"/>
                  <a:pt x="222" y="656"/>
                </a:cubicBezTo>
                <a:cubicBezTo>
                  <a:pt x="222" y="656"/>
                  <a:pt x="222" y="656"/>
                  <a:pt x="222" y="656"/>
                </a:cubicBezTo>
                <a:close/>
                <a:moveTo>
                  <a:pt x="223" y="670"/>
                </a:moveTo>
                <a:cubicBezTo>
                  <a:pt x="223" y="670"/>
                  <a:pt x="223" y="670"/>
                  <a:pt x="223" y="670"/>
                </a:cubicBezTo>
                <a:cubicBezTo>
                  <a:pt x="223" y="670"/>
                  <a:pt x="223" y="670"/>
                  <a:pt x="223" y="670"/>
                </a:cubicBezTo>
                <a:cubicBezTo>
                  <a:pt x="223" y="670"/>
                  <a:pt x="223" y="670"/>
                  <a:pt x="223" y="670"/>
                </a:cubicBezTo>
                <a:close/>
                <a:moveTo>
                  <a:pt x="222" y="655"/>
                </a:moveTo>
                <a:cubicBezTo>
                  <a:pt x="222" y="656"/>
                  <a:pt x="222" y="656"/>
                  <a:pt x="221" y="656"/>
                </a:cubicBezTo>
                <a:cubicBezTo>
                  <a:pt x="221" y="655"/>
                  <a:pt x="221" y="655"/>
                  <a:pt x="221" y="655"/>
                </a:cubicBezTo>
                <a:cubicBezTo>
                  <a:pt x="221" y="654"/>
                  <a:pt x="221" y="654"/>
                  <a:pt x="221" y="654"/>
                </a:cubicBezTo>
                <a:cubicBezTo>
                  <a:pt x="222" y="654"/>
                  <a:pt x="222" y="655"/>
                  <a:pt x="222" y="654"/>
                </a:cubicBezTo>
                <a:cubicBezTo>
                  <a:pt x="223" y="655"/>
                  <a:pt x="223" y="655"/>
                  <a:pt x="223" y="655"/>
                </a:cubicBezTo>
                <a:cubicBezTo>
                  <a:pt x="223" y="655"/>
                  <a:pt x="223" y="655"/>
                  <a:pt x="222" y="655"/>
                </a:cubicBezTo>
                <a:close/>
                <a:moveTo>
                  <a:pt x="226" y="660"/>
                </a:moveTo>
                <a:cubicBezTo>
                  <a:pt x="225" y="660"/>
                  <a:pt x="225" y="660"/>
                  <a:pt x="225" y="660"/>
                </a:cubicBezTo>
                <a:cubicBezTo>
                  <a:pt x="225" y="660"/>
                  <a:pt x="225" y="660"/>
                  <a:pt x="225" y="659"/>
                </a:cubicBezTo>
                <a:cubicBezTo>
                  <a:pt x="225" y="659"/>
                  <a:pt x="225" y="659"/>
                  <a:pt x="225" y="659"/>
                </a:cubicBezTo>
                <a:cubicBezTo>
                  <a:pt x="226" y="660"/>
                  <a:pt x="226" y="660"/>
                  <a:pt x="226" y="660"/>
                </a:cubicBezTo>
                <a:close/>
                <a:moveTo>
                  <a:pt x="226" y="655"/>
                </a:moveTo>
                <a:cubicBezTo>
                  <a:pt x="226" y="655"/>
                  <a:pt x="225" y="655"/>
                  <a:pt x="225" y="655"/>
                </a:cubicBezTo>
                <a:cubicBezTo>
                  <a:pt x="225" y="655"/>
                  <a:pt x="225" y="655"/>
                  <a:pt x="225" y="655"/>
                </a:cubicBezTo>
                <a:cubicBezTo>
                  <a:pt x="225" y="655"/>
                  <a:pt x="225" y="655"/>
                  <a:pt x="225" y="655"/>
                </a:cubicBezTo>
                <a:cubicBezTo>
                  <a:pt x="225" y="654"/>
                  <a:pt x="225" y="654"/>
                  <a:pt x="225" y="654"/>
                </a:cubicBezTo>
                <a:cubicBezTo>
                  <a:pt x="225" y="654"/>
                  <a:pt x="226" y="654"/>
                  <a:pt x="226" y="654"/>
                </a:cubicBezTo>
                <a:lnTo>
                  <a:pt x="226" y="655"/>
                </a:lnTo>
                <a:close/>
                <a:moveTo>
                  <a:pt x="227" y="660"/>
                </a:moveTo>
                <a:cubicBezTo>
                  <a:pt x="227" y="661"/>
                  <a:pt x="227" y="661"/>
                  <a:pt x="227" y="661"/>
                </a:cubicBezTo>
                <a:cubicBezTo>
                  <a:pt x="227" y="661"/>
                  <a:pt x="227" y="661"/>
                  <a:pt x="227" y="661"/>
                </a:cubicBezTo>
                <a:cubicBezTo>
                  <a:pt x="226" y="661"/>
                  <a:pt x="226" y="660"/>
                  <a:pt x="226" y="660"/>
                </a:cubicBezTo>
                <a:cubicBezTo>
                  <a:pt x="227" y="660"/>
                  <a:pt x="227" y="660"/>
                  <a:pt x="227" y="660"/>
                </a:cubicBezTo>
                <a:close/>
                <a:moveTo>
                  <a:pt x="226" y="656"/>
                </a:moveTo>
                <a:cubicBezTo>
                  <a:pt x="226" y="656"/>
                  <a:pt x="226" y="656"/>
                  <a:pt x="226" y="656"/>
                </a:cubicBezTo>
                <a:cubicBezTo>
                  <a:pt x="226" y="656"/>
                  <a:pt x="226" y="656"/>
                  <a:pt x="226" y="656"/>
                </a:cubicBezTo>
                <a:close/>
                <a:moveTo>
                  <a:pt x="226" y="668"/>
                </a:moveTo>
                <a:cubicBezTo>
                  <a:pt x="226" y="668"/>
                  <a:pt x="226" y="668"/>
                  <a:pt x="226" y="668"/>
                </a:cubicBezTo>
                <a:cubicBezTo>
                  <a:pt x="226" y="667"/>
                  <a:pt x="226" y="667"/>
                  <a:pt x="226" y="666"/>
                </a:cubicBezTo>
                <a:cubicBezTo>
                  <a:pt x="226" y="666"/>
                  <a:pt x="227" y="666"/>
                  <a:pt x="228" y="666"/>
                </a:cubicBezTo>
                <a:cubicBezTo>
                  <a:pt x="227" y="667"/>
                  <a:pt x="227" y="668"/>
                  <a:pt x="226" y="668"/>
                </a:cubicBezTo>
                <a:close/>
                <a:moveTo>
                  <a:pt x="228" y="666"/>
                </a:moveTo>
                <a:cubicBezTo>
                  <a:pt x="228" y="666"/>
                  <a:pt x="228" y="666"/>
                  <a:pt x="228" y="666"/>
                </a:cubicBezTo>
                <a:cubicBezTo>
                  <a:pt x="228" y="665"/>
                  <a:pt x="228" y="665"/>
                  <a:pt x="228" y="664"/>
                </a:cubicBezTo>
                <a:cubicBezTo>
                  <a:pt x="228" y="665"/>
                  <a:pt x="228" y="664"/>
                  <a:pt x="228" y="665"/>
                </a:cubicBezTo>
                <a:cubicBezTo>
                  <a:pt x="228" y="665"/>
                  <a:pt x="228" y="665"/>
                  <a:pt x="228" y="666"/>
                </a:cubicBezTo>
                <a:close/>
                <a:moveTo>
                  <a:pt x="229" y="650"/>
                </a:moveTo>
                <a:cubicBezTo>
                  <a:pt x="228" y="650"/>
                  <a:pt x="228" y="650"/>
                  <a:pt x="228" y="650"/>
                </a:cubicBezTo>
                <a:cubicBezTo>
                  <a:pt x="227" y="650"/>
                  <a:pt x="226" y="652"/>
                  <a:pt x="226" y="653"/>
                </a:cubicBezTo>
                <a:cubicBezTo>
                  <a:pt x="225" y="653"/>
                  <a:pt x="226" y="653"/>
                  <a:pt x="225" y="653"/>
                </a:cubicBezTo>
                <a:cubicBezTo>
                  <a:pt x="225" y="653"/>
                  <a:pt x="224" y="653"/>
                  <a:pt x="224" y="654"/>
                </a:cubicBezTo>
                <a:cubicBezTo>
                  <a:pt x="223" y="654"/>
                  <a:pt x="223" y="654"/>
                  <a:pt x="222" y="654"/>
                </a:cubicBezTo>
                <a:cubicBezTo>
                  <a:pt x="222" y="653"/>
                  <a:pt x="222" y="653"/>
                  <a:pt x="222" y="652"/>
                </a:cubicBezTo>
                <a:cubicBezTo>
                  <a:pt x="222" y="652"/>
                  <a:pt x="222" y="651"/>
                  <a:pt x="223" y="651"/>
                </a:cubicBezTo>
                <a:cubicBezTo>
                  <a:pt x="223" y="651"/>
                  <a:pt x="223" y="651"/>
                  <a:pt x="223" y="651"/>
                </a:cubicBezTo>
                <a:cubicBezTo>
                  <a:pt x="224" y="650"/>
                  <a:pt x="224" y="650"/>
                  <a:pt x="224" y="649"/>
                </a:cubicBezTo>
                <a:cubicBezTo>
                  <a:pt x="225" y="649"/>
                  <a:pt x="225" y="649"/>
                  <a:pt x="226" y="650"/>
                </a:cubicBezTo>
                <a:cubicBezTo>
                  <a:pt x="226" y="650"/>
                  <a:pt x="226" y="650"/>
                  <a:pt x="226" y="650"/>
                </a:cubicBezTo>
                <a:cubicBezTo>
                  <a:pt x="226" y="650"/>
                  <a:pt x="226" y="650"/>
                  <a:pt x="226" y="650"/>
                </a:cubicBezTo>
                <a:cubicBezTo>
                  <a:pt x="226" y="650"/>
                  <a:pt x="226" y="650"/>
                  <a:pt x="227" y="649"/>
                </a:cubicBezTo>
                <a:cubicBezTo>
                  <a:pt x="226" y="649"/>
                  <a:pt x="226" y="649"/>
                  <a:pt x="226" y="649"/>
                </a:cubicBezTo>
                <a:cubicBezTo>
                  <a:pt x="225" y="648"/>
                  <a:pt x="226" y="647"/>
                  <a:pt x="226" y="646"/>
                </a:cubicBezTo>
                <a:cubicBezTo>
                  <a:pt x="227" y="646"/>
                  <a:pt x="227" y="646"/>
                  <a:pt x="228" y="646"/>
                </a:cubicBezTo>
                <a:cubicBezTo>
                  <a:pt x="228" y="645"/>
                  <a:pt x="228" y="644"/>
                  <a:pt x="229" y="644"/>
                </a:cubicBezTo>
                <a:cubicBezTo>
                  <a:pt x="229" y="644"/>
                  <a:pt x="229" y="644"/>
                  <a:pt x="230" y="644"/>
                </a:cubicBezTo>
                <a:cubicBezTo>
                  <a:pt x="230" y="644"/>
                  <a:pt x="230" y="644"/>
                  <a:pt x="230" y="644"/>
                </a:cubicBezTo>
                <a:cubicBezTo>
                  <a:pt x="231" y="644"/>
                  <a:pt x="231" y="644"/>
                  <a:pt x="231" y="644"/>
                </a:cubicBezTo>
                <a:cubicBezTo>
                  <a:pt x="231" y="645"/>
                  <a:pt x="230" y="645"/>
                  <a:pt x="231" y="646"/>
                </a:cubicBezTo>
                <a:cubicBezTo>
                  <a:pt x="231" y="646"/>
                  <a:pt x="231" y="647"/>
                  <a:pt x="231" y="647"/>
                </a:cubicBezTo>
                <a:cubicBezTo>
                  <a:pt x="231" y="648"/>
                  <a:pt x="231" y="647"/>
                  <a:pt x="231" y="648"/>
                </a:cubicBezTo>
                <a:cubicBezTo>
                  <a:pt x="231" y="648"/>
                  <a:pt x="231" y="648"/>
                  <a:pt x="231" y="648"/>
                </a:cubicBezTo>
                <a:cubicBezTo>
                  <a:pt x="231" y="648"/>
                  <a:pt x="231" y="647"/>
                  <a:pt x="232" y="647"/>
                </a:cubicBezTo>
                <a:cubicBezTo>
                  <a:pt x="232" y="647"/>
                  <a:pt x="232" y="647"/>
                  <a:pt x="232" y="647"/>
                </a:cubicBezTo>
                <a:cubicBezTo>
                  <a:pt x="232" y="647"/>
                  <a:pt x="232" y="647"/>
                  <a:pt x="232" y="647"/>
                </a:cubicBezTo>
                <a:cubicBezTo>
                  <a:pt x="232" y="647"/>
                  <a:pt x="232" y="647"/>
                  <a:pt x="232" y="647"/>
                </a:cubicBezTo>
                <a:cubicBezTo>
                  <a:pt x="232" y="647"/>
                  <a:pt x="229" y="650"/>
                  <a:pt x="229" y="650"/>
                </a:cubicBezTo>
                <a:close/>
                <a:moveTo>
                  <a:pt x="232" y="651"/>
                </a:moveTo>
                <a:cubicBezTo>
                  <a:pt x="232" y="651"/>
                  <a:pt x="232" y="651"/>
                  <a:pt x="232" y="651"/>
                </a:cubicBezTo>
                <a:cubicBezTo>
                  <a:pt x="232" y="651"/>
                  <a:pt x="232" y="651"/>
                  <a:pt x="232" y="651"/>
                </a:cubicBezTo>
                <a:cubicBezTo>
                  <a:pt x="232" y="652"/>
                  <a:pt x="232" y="652"/>
                  <a:pt x="231" y="651"/>
                </a:cubicBezTo>
                <a:cubicBezTo>
                  <a:pt x="231" y="651"/>
                  <a:pt x="231" y="651"/>
                  <a:pt x="231" y="651"/>
                </a:cubicBezTo>
                <a:cubicBezTo>
                  <a:pt x="231" y="651"/>
                  <a:pt x="231" y="651"/>
                  <a:pt x="232" y="651"/>
                </a:cubicBezTo>
                <a:cubicBezTo>
                  <a:pt x="232" y="651"/>
                  <a:pt x="232" y="651"/>
                  <a:pt x="232" y="651"/>
                </a:cubicBezTo>
                <a:close/>
                <a:moveTo>
                  <a:pt x="230" y="657"/>
                </a:moveTo>
                <a:cubicBezTo>
                  <a:pt x="230" y="657"/>
                  <a:pt x="230" y="657"/>
                  <a:pt x="230" y="657"/>
                </a:cubicBezTo>
                <a:cubicBezTo>
                  <a:pt x="230" y="656"/>
                  <a:pt x="230" y="656"/>
                  <a:pt x="230" y="656"/>
                </a:cubicBezTo>
                <a:cubicBezTo>
                  <a:pt x="230" y="656"/>
                  <a:pt x="230" y="657"/>
                  <a:pt x="231" y="657"/>
                </a:cubicBezTo>
                <a:cubicBezTo>
                  <a:pt x="230" y="657"/>
                  <a:pt x="230" y="657"/>
                  <a:pt x="230" y="657"/>
                </a:cubicBezTo>
                <a:close/>
                <a:moveTo>
                  <a:pt x="230" y="656"/>
                </a:moveTo>
                <a:cubicBezTo>
                  <a:pt x="230" y="656"/>
                  <a:pt x="230" y="656"/>
                  <a:pt x="231" y="656"/>
                </a:cubicBezTo>
                <a:cubicBezTo>
                  <a:pt x="230" y="656"/>
                  <a:pt x="230" y="656"/>
                  <a:pt x="230" y="656"/>
                </a:cubicBezTo>
                <a:close/>
                <a:moveTo>
                  <a:pt x="231" y="655"/>
                </a:moveTo>
                <a:cubicBezTo>
                  <a:pt x="231" y="655"/>
                  <a:pt x="231" y="655"/>
                  <a:pt x="231" y="655"/>
                </a:cubicBezTo>
                <a:cubicBezTo>
                  <a:pt x="231" y="655"/>
                  <a:pt x="231" y="655"/>
                  <a:pt x="231" y="655"/>
                </a:cubicBezTo>
                <a:cubicBezTo>
                  <a:pt x="231" y="655"/>
                  <a:pt x="231" y="655"/>
                  <a:pt x="231" y="655"/>
                </a:cubicBezTo>
                <a:cubicBezTo>
                  <a:pt x="231" y="655"/>
                  <a:pt x="231" y="656"/>
                  <a:pt x="232" y="656"/>
                </a:cubicBezTo>
                <a:cubicBezTo>
                  <a:pt x="232" y="656"/>
                  <a:pt x="232" y="656"/>
                  <a:pt x="232" y="656"/>
                </a:cubicBezTo>
                <a:cubicBezTo>
                  <a:pt x="231" y="656"/>
                  <a:pt x="231" y="656"/>
                  <a:pt x="231" y="656"/>
                </a:cubicBezTo>
                <a:cubicBezTo>
                  <a:pt x="231" y="655"/>
                  <a:pt x="231" y="655"/>
                  <a:pt x="231" y="655"/>
                </a:cubicBezTo>
                <a:close/>
                <a:moveTo>
                  <a:pt x="231" y="663"/>
                </a:moveTo>
                <a:cubicBezTo>
                  <a:pt x="231" y="663"/>
                  <a:pt x="231" y="663"/>
                  <a:pt x="232" y="663"/>
                </a:cubicBezTo>
                <a:cubicBezTo>
                  <a:pt x="232" y="663"/>
                  <a:pt x="232" y="663"/>
                  <a:pt x="232" y="663"/>
                </a:cubicBezTo>
                <a:cubicBezTo>
                  <a:pt x="232" y="663"/>
                  <a:pt x="231" y="663"/>
                  <a:pt x="231" y="663"/>
                </a:cubicBezTo>
                <a:close/>
                <a:moveTo>
                  <a:pt x="232" y="665"/>
                </a:moveTo>
                <a:cubicBezTo>
                  <a:pt x="232" y="665"/>
                  <a:pt x="232" y="665"/>
                  <a:pt x="232" y="665"/>
                </a:cubicBezTo>
                <a:cubicBezTo>
                  <a:pt x="231" y="664"/>
                  <a:pt x="231" y="665"/>
                  <a:pt x="231" y="664"/>
                </a:cubicBezTo>
                <a:cubicBezTo>
                  <a:pt x="231" y="664"/>
                  <a:pt x="231" y="664"/>
                  <a:pt x="231" y="664"/>
                </a:cubicBezTo>
                <a:cubicBezTo>
                  <a:pt x="232" y="664"/>
                  <a:pt x="232" y="664"/>
                  <a:pt x="232" y="664"/>
                </a:cubicBezTo>
                <a:lnTo>
                  <a:pt x="232" y="665"/>
                </a:lnTo>
                <a:close/>
                <a:moveTo>
                  <a:pt x="231" y="660"/>
                </a:moveTo>
                <a:cubicBezTo>
                  <a:pt x="231" y="660"/>
                  <a:pt x="231" y="660"/>
                  <a:pt x="231" y="660"/>
                </a:cubicBezTo>
                <a:cubicBezTo>
                  <a:pt x="231" y="659"/>
                  <a:pt x="231" y="659"/>
                  <a:pt x="231" y="657"/>
                </a:cubicBezTo>
                <a:cubicBezTo>
                  <a:pt x="232" y="657"/>
                  <a:pt x="232" y="657"/>
                  <a:pt x="232" y="657"/>
                </a:cubicBezTo>
                <a:cubicBezTo>
                  <a:pt x="232" y="657"/>
                  <a:pt x="232" y="658"/>
                  <a:pt x="232" y="658"/>
                </a:cubicBezTo>
                <a:cubicBezTo>
                  <a:pt x="232" y="658"/>
                  <a:pt x="231" y="659"/>
                  <a:pt x="231" y="660"/>
                </a:cubicBezTo>
                <a:close/>
                <a:moveTo>
                  <a:pt x="233" y="664"/>
                </a:moveTo>
                <a:cubicBezTo>
                  <a:pt x="233" y="664"/>
                  <a:pt x="232" y="664"/>
                  <a:pt x="232" y="663"/>
                </a:cubicBezTo>
                <a:cubicBezTo>
                  <a:pt x="232" y="663"/>
                  <a:pt x="232" y="663"/>
                  <a:pt x="232" y="663"/>
                </a:cubicBezTo>
                <a:cubicBezTo>
                  <a:pt x="233" y="663"/>
                  <a:pt x="232" y="663"/>
                  <a:pt x="233" y="664"/>
                </a:cubicBezTo>
                <a:close/>
                <a:moveTo>
                  <a:pt x="234" y="661"/>
                </a:moveTo>
                <a:cubicBezTo>
                  <a:pt x="234" y="661"/>
                  <a:pt x="234" y="661"/>
                  <a:pt x="233" y="662"/>
                </a:cubicBezTo>
                <a:cubicBezTo>
                  <a:pt x="233" y="662"/>
                  <a:pt x="233" y="662"/>
                  <a:pt x="233" y="662"/>
                </a:cubicBezTo>
                <a:cubicBezTo>
                  <a:pt x="233" y="661"/>
                  <a:pt x="233" y="661"/>
                  <a:pt x="233" y="661"/>
                </a:cubicBezTo>
                <a:cubicBezTo>
                  <a:pt x="234" y="661"/>
                  <a:pt x="234" y="661"/>
                  <a:pt x="234" y="661"/>
                </a:cubicBezTo>
                <a:cubicBezTo>
                  <a:pt x="234" y="661"/>
                  <a:pt x="234" y="661"/>
                  <a:pt x="234" y="661"/>
                </a:cubicBezTo>
                <a:cubicBezTo>
                  <a:pt x="234" y="661"/>
                  <a:pt x="234" y="661"/>
                  <a:pt x="234" y="661"/>
                </a:cubicBezTo>
                <a:close/>
                <a:moveTo>
                  <a:pt x="233" y="652"/>
                </a:moveTo>
                <a:cubicBezTo>
                  <a:pt x="233" y="652"/>
                  <a:pt x="233" y="652"/>
                  <a:pt x="233" y="652"/>
                </a:cubicBezTo>
                <a:cubicBezTo>
                  <a:pt x="233" y="651"/>
                  <a:pt x="233" y="651"/>
                  <a:pt x="233" y="651"/>
                </a:cubicBezTo>
                <a:cubicBezTo>
                  <a:pt x="233" y="651"/>
                  <a:pt x="233" y="650"/>
                  <a:pt x="233" y="650"/>
                </a:cubicBezTo>
                <a:cubicBezTo>
                  <a:pt x="234" y="650"/>
                  <a:pt x="234" y="650"/>
                  <a:pt x="234" y="650"/>
                </a:cubicBezTo>
                <a:cubicBezTo>
                  <a:pt x="234" y="651"/>
                  <a:pt x="234" y="651"/>
                  <a:pt x="233" y="652"/>
                </a:cubicBezTo>
                <a:close/>
                <a:moveTo>
                  <a:pt x="239" y="657"/>
                </a:moveTo>
                <a:cubicBezTo>
                  <a:pt x="238" y="657"/>
                  <a:pt x="238" y="657"/>
                  <a:pt x="238" y="657"/>
                </a:cubicBezTo>
                <a:cubicBezTo>
                  <a:pt x="238" y="657"/>
                  <a:pt x="238" y="657"/>
                  <a:pt x="238" y="657"/>
                </a:cubicBezTo>
                <a:cubicBezTo>
                  <a:pt x="238" y="657"/>
                  <a:pt x="238" y="657"/>
                  <a:pt x="239" y="657"/>
                </a:cubicBezTo>
                <a:close/>
                <a:moveTo>
                  <a:pt x="240" y="650"/>
                </a:moveTo>
                <a:cubicBezTo>
                  <a:pt x="240" y="651"/>
                  <a:pt x="240" y="650"/>
                  <a:pt x="240" y="651"/>
                </a:cubicBezTo>
                <a:cubicBezTo>
                  <a:pt x="239" y="651"/>
                  <a:pt x="239" y="651"/>
                  <a:pt x="239" y="651"/>
                </a:cubicBezTo>
                <a:cubicBezTo>
                  <a:pt x="239" y="650"/>
                  <a:pt x="240" y="650"/>
                  <a:pt x="240" y="649"/>
                </a:cubicBezTo>
                <a:cubicBezTo>
                  <a:pt x="240" y="649"/>
                  <a:pt x="240" y="649"/>
                  <a:pt x="240" y="649"/>
                </a:cubicBezTo>
                <a:cubicBezTo>
                  <a:pt x="240" y="650"/>
                  <a:pt x="240" y="650"/>
                  <a:pt x="240" y="650"/>
                </a:cubicBezTo>
                <a:close/>
                <a:moveTo>
                  <a:pt x="241" y="654"/>
                </a:moveTo>
                <a:cubicBezTo>
                  <a:pt x="241" y="654"/>
                  <a:pt x="241" y="654"/>
                  <a:pt x="241" y="654"/>
                </a:cubicBezTo>
                <a:cubicBezTo>
                  <a:pt x="241" y="654"/>
                  <a:pt x="241" y="654"/>
                  <a:pt x="241" y="653"/>
                </a:cubicBezTo>
                <a:cubicBezTo>
                  <a:pt x="241" y="653"/>
                  <a:pt x="241" y="653"/>
                  <a:pt x="241" y="653"/>
                </a:cubicBezTo>
                <a:cubicBezTo>
                  <a:pt x="241" y="653"/>
                  <a:pt x="241" y="653"/>
                  <a:pt x="241" y="653"/>
                </a:cubicBezTo>
                <a:lnTo>
                  <a:pt x="241" y="654"/>
                </a:lnTo>
                <a:close/>
                <a:moveTo>
                  <a:pt x="241" y="640"/>
                </a:moveTo>
                <a:cubicBezTo>
                  <a:pt x="241" y="641"/>
                  <a:pt x="241" y="641"/>
                  <a:pt x="241" y="641"/>
                </a:cubicBezTo>
                <a:cubicBezTo>
                  <a:pt x="241" y="640"/>
                  <a:pt x="241" y="640"/>
                  <a:pt x="240" y="640"/>
                </a:cubicBezTo>
                <a:cubicBezTo>
                  <a:pt x="239" y="641"/>
                  <a:pt x="240" y="641"/>
                  <a:pt x="239" y="641"/>
                </a:cubicBezTo>
                <a:cubicBezTo>
                  <a:pt x="239" y="641"/>
                  <a:pt x="239" y="641"/>
                  <a:pt x="239" y="642"/>
                </a:cubicBezTo>
                <a:cubicBezTo>
                  <a:pt x="238" y="642"/>
                  <a:pt x="238" y="643"/>
                  <a:pt x="238" y="643"/>
                </a:cubicBezTo>
                <a:cubicBezTo>
                  <a:pt x="238" y="643"/>
                  <a:pt x="238" y="643"/>
                  <a:pt x="238" y="643"/>
                </a:cubicBezTo>
                <a:cubicBezTo>
                  <a:pt x="237" y="643"/>
                  <a:pt x="237" y="643"/>
                  <a:pt x="237" y="643"/>
                </a:cubicBezTo>
                <a:cubicBezTo>
                  <a:pt x="237" y="643"/>
                  <a:pt x="237" y="643"/>
                  <a:pt x="237" y="644"/>
                </a:cubicBezTo>
                <a:cubicBezTo>
                  <a:pt x="237" y="644"/>
                  <a:pt x="237" y="644"/>
                  <a:pt x="236" y="644"/>
                </a:cubicBezTo>
                <a:cubicBezTo>
                  <a:pt x="235" y="645"/>
                  <a:pt x="236" y="645"/>
                  <a:pt x="236" y="646"/>
                </a:cubicBezTo>
                <a:cubicBezTo>
                  <a:pt x="236" y="646"/>
                  <a:pt x="235" y="646"/>
                  <a:pt x="235" y="646"/>
                </a:cubicBezTo>
                <a:cubicBezTo>
                  <a:pt x="235" y="646"/>
                  <a:pt x="236" y="646"/>
                  <a:pt x="236" y="647"/>
                </a:cubicBezTo>
                <a:cubicBezTo>
                  <a:pt x="235" y="647"/>
                  <a:pt x="235" y="646"/>
                  <a:pt x="234" y="646"/>
                </a:cubicBezTo>
                <a:cubicBezTo>
                  <a:pt x="234" y="645"/>
                  <a:pt x="234" y="646"/>
                  <a:pt x="235" y="645"/>
                </a:cubicBezTo>
                <a:cubicBezTo>
                  <a:pt x="235" y="645"/>
                  <a:pt x="235" y="645"/>
                  <a:pt x="235" y="645"/>
                </a:cubicBezTo>
                <a:cubicBezTo>
                  <a:pt x="235" y="643"/>
                  <a:pt x="235" y="642"/>
                  <a:pt x="237" y="642"/>
                </a:cubicBezTo>
                <a:cubicBezTo>
                  <a:pt x="237" y="641"/>
                  <a:pt x="237" y="641"/>
                  <a:pt x="236" y="641"/>
                </a:cubicBezTo>
                <a:cubicBezTo>
                  <a:pt x="236" y="640"/>
                  <a:pt x="236" y="640"/>
                  <a:pt x="236" y="640"/>
                </a:cubicBezTo>
                <a:cubicBezTo>
                  <a:pt x="237" y="640"/>
                  <a:pt x="237" y="640"/>
                  <a:pt x="237" y="641"/>
                </a:cubicBezTo>
                <a:cubicBezTo>
                  <a:pt x="237" y="641"/>
                  <a:pt x="237" y="641"/>
                  <a:pt x="237" y="641"/>
                </a:cubicBezTo>
                <a:cubicBezTo>
                  <a:pt x="237" y="640"/>
                  <a:pt x="237" y="640"/>
                  <a:pt x="238" y="640"/>
                </a:cubicBezTo>
                <a:cubicBezTo>
                  <a:pt x="238" y="640"/>
                  <a:pt x="238" y="639"/>
                  <a:pt x="238" y="639"/>
                </a:cubicBezTo>
                <a:cubicBezTo>
                  <a:pt x="238" y="638"/>
                  <a:pt x="238" y="638"/>
                  <a:pt x="238" y="637"/>
                </a:cubicBezTo>
                <a:cubicBezTo>
                  <a:pt x="239" y="637"/>
                  <a:pt x="239" y="637"/>
                  <a:pt x="239" y="637"/>
                </a:cubicBezTo>
                <a:cubicBezTo>
                  <a:pt x="239" y="636"/>
                  <a:pt x="240" y="636"/>
                  <a:pt x="240" y="636"/>
                </a:cubicBezTo>
                <a:cubicBezTo>
                  <a:pt x="240" y="636"/>
                  <a:pt x="240" y="636"/>
                  <a:pt x="240" y="636"/>
                </a:cubicBezTo>
                <a:cubicBezTo>
                  <a:pt x="241" y="635"/>
                  <a:pt x="241" y="635"/>
                  <a:pt x="241" y="635"/>
                </a:cubicBezTo>
                <a:cubicBezTo>
                  <a:pt x="241" y="635"/>
                  <a:pt x="241" y="634"/>
                  <a:pt x="241" y="634"/>
                </a:cubicBezTo>
                <a:cubicBezTo>
                  <a:pt x="241" y="634"/>
                  <a:pt x="241" y="634"/>
                  <a:pt x="241" y="634"/>
                </a:cubicBezTo>
                <a:cubicBezTo>
                  <a:pt x="242" y="634"/>
                  <a:pt x="243" y="634"/>
                  <a:pt x="244" y="633"/>
                </a:cubicBezTo>
                <a:cubicBezTo>
                  <a:pt x="244" y="634"/>
                  <a:pt x="244" y="634"/>
                  <a:pt x="244" y="634"/>
                </a:cubicBezTo>
                <a:cubicBezTo>
                  <a:pt x="245" y="634"/>
                  <a:pt x="245" y="633"/>
                  <a:pt x="245" y="633"/>
                </a:cubicBezTo>
                <a:cubicBezTo>
                  <a:pt x="245" y="633"/>
                  <a:pt x="245" y="633"/>
                  <a:pt x="245" y="633"/>
                </a:cubicBezTo>
                <a:cubicBezTo>
                  <a:pt x="246" y="633"/>
                  <a:pt x="246" y="632"/>
                  <a:pt x="246" y="631"/>
                </a:cubicBezTo>
                <a:cubicBezTo>
                  <a:pt x="246" y="631"/>
                  <a:pt x="247" y="631"/>
                  <a:pt x="247" y="631"/>
                </a:cubicBezTo>
                <a:cubicBezTo>
                  <a:pt x="247" y="630"/>
                  <a:pt x="248" y="630"/>
                  <a:pt x="248" y="630"/>
                </a:cubicBezTo>
                <a:cubicBezTo>
                  <a:pt x="248" y="629"/>
                  <a:pt x="248" y="629"/>
                  <a:pt x="249" y="629"/>
                </a:cubicBezTo>
                <a:cubicBezTo>
                  <a:pt x="249" y="628"/>
                  <a:pt x="249" y="629"/>
                  <a:pt x="249" y="628"/>
                </a:cubicBezTo>
                <a:cubicBezTo>
                  <a:pt x="249" y="629"/>
                  <a:pt x="249" y="629"/>
                  <a:pt x="249" y="629"/>
                </a:cubicBezTo>
                <a:cubicBezTo>
                  <a:pt x="249" y="630"/>
                  <a:pt x="248" y="632"/>
                  <a:pt x="247" y="633"/>
                </a:cubicBezTo>
                <a:cubicBezTo>
                  <a:pt x="247" y="633"/>
                  <a:pt x="247" y="633"/>
                  <a:pt x="247" y="633"/>
                </a:cubicBezTo>
                <a:cubicBezTo>
                  <a:pt x="247" y="633"/>
                  <a:pt x="247" y="633"/>
                  <a:pt x="247" y="633"/>
                </a:cubicBezTo>
                <a:cubicBezTo>
                  <a:pt x="246" y="633"/>
                  <a:pt x="246" y="633"/>
                  <a:pt x="246" y="633"/>
                </a:cubicBezTo>
                <a:cubicBezTo>
                  <a:pt x="246" y="634"/>
                  <a:pt x="246" y="634"/>
                  <a:pt x="246" y="634"/>
                </a:cubicBezTo>
                <a:cubicBezTo>
                  <a:pt x="244" y="634"/>
                  <a:pt x="244" y="635"/>
                  <a:pt x="244" y="637"/>
                </a:cubicBezTo>
                <a:cubicBezTo>
                  <a:pt x="243" y="637"/>
                  <a:pt x="243" y="637"/>
                  <a:pt x="242" y="637"/>
                </a:cubicBezTo>
                <a:cubicBezTo>
                  <a:pt x="242" y="638"/>
                  <a:pt x="241" y="640"/>
                  <a:pt x="241" y="640"/>
                </a:cubicBezTo>
                <a:close/>
                <a:moveTo>
                  <a:pt x="248" y="644"/>
                </a:moveTo>
                <a:cubicBezTo>
                  <a:pt x="248" y="644"/>
                  <a:pt x="248" y="644"/>
                  <a:pt x="248" y="644"/>
                </a:cubicBezTo>
                <a:cubicBezTo>
                  <a:pt x="247" y="644"/>
                  <a:pt x="247" y="645"/>
                  <a:pt x="247" y="644"/>
                </a:cubicBezTo>
                <a:lnTo>
                  <a:pt x="248" y="644"/>
                </a:lnTo>
                <a:close/>
                <a:moveTo>
                  <a:pt x="246" y="644"/>
                </a:moveTo>
                <a:cubicBezTo>
                  <a:pt x="246" y="644"/>
                  <a:pt x="246" y="644"/>
                  <a:pt x="246" y="644"/>
                </a:cubicBezTo>
                <a:cubicBezTo>
                  <a:pt x="246" y="644"/>
                  <a:pt x="246" y="644"/>
                  <a:pt x="246" y="644"/>
                </a:cubicBezTo>
                <a:cubicBezTo>
                  <a:pt x="246" y="644"/>
                  <a:pt x="246" y="644"/>
                  <a:pt x="246" y="644"/>
                </a:cubicBezTo>
                <a:cubicBezTo>
                  <a:pt x="246" y="644"/>
                  <a:pt x="245" y="644"/>
                  <a:pt x="246" y="644"/>
                </a:cubicBezTo>
                <a:close/>
                <a:moveTo>
                  <a:pt x="246" y="646"/>
                </a:moveTo>
                <a:cubicBezTo>
                  <a:pt x="246" y="647"/>
                  <a:pt x="246" y="647"/>
                  <a:pt x="246" y="647"/>
                </a:cubicBezTo>
                <a:cubicBezTo>
                  <a:pt x="245" y="647"/>
                  <a:pt x="245" y="647"/>
                  <a:pt x="245" y="647"/>
                </a:cubicBezTo>
                <a:cubicBezTo>
                  <a:pt x="245" y="647"/>
                  <a:pt x="245" y="647"/>
                  <a:pt x="245" y="647"/>
                </a:cubicBezTo>
                <a:cubicBezTo>
                  <a:pt x="245" y="647"/>
                  <a:pt x="245" y="647"/>
                  <a:pt x="245" y="647"/>
                </a:cubicBezTo>
                <a:cubicBezTo>
                  <a:pt x="245" y="647"/>
                  <a:pt x="245" y="646"/>
                  <a:pt x="245" y="646"/>
                </a:cubicBezTo>
                <a:cubicBezTo>
                  <a:pt x="245" y="646"/>
                  <a:pt x="245" y="646"/>
                  <a:pt x="246" y="646"/>
                </a:cubicBezTo>
                <a:close/>
                <a:moveTo>
                  <a:pt x="243" y="655"/>
                </a:moveTo>
                <a:cubicBezTo>
                  <a:pt x="242" y="655"/>
                  <a:pt x="242" y="655"/>
                  <a:pt x="242" y="655"/>
                </a:cubicBezTo>
                <a:cubicBezTo>
                  <a:pt x="242" y="655"/>
                  <a:pt x="242" y="655"/>
                  <a:pt x="242" y="655"/>
                </a:cubicBezTo>
                <a:cubicBezTo>
                  <a:pt x="243" y="655"/>
                  <a:pt x="243" y="655"/>
                  <a:pt x="243" y="655"/>
                </a:cubicBezTo>
                <a:close/>
                <a:moveTo>
                  <a:pt x="243" y="655"/>
                </a:moveTo>
                <a:cubicBezTo>
                  <a:pt x="243" y="655"/>
                  <a:pt x="243" y="655"/>
                  <a:pt x="243" y="655"/>
                </a:cubicBezTo>
                <a:cubicBezTo>
                  <a:pt x="243" y="655"/>
                  <a:pt x="243" y="655"/>
                  <a:pt x="243" y="655"/>
                </a:cubicBezTo>
                <a:cubicBezTo>
                  <a:pt x="243" y="654"/>
                  <a:pt x="243" y="654"/>
                  <a:pt x="243" y="654"/>
                </a:cubicBezTo>
                <a:cubicBezTo>
                  <a:pt x="243" y="654"/>
                  <a:pt x="243" y="654"/>
                  <a:pt x="243" y="655"/>
                </a:cubicBezTo>
                <a:close/>
                <a:moveTo>
                  <a:pt x="243" y="653"/>
                </a:moveTo>
                <a:cubicBezTo>
                  <a:pt x="243" y="653"/>
                  <a:pt x="243" y="653"/>
                  <a:pt x="243" y="652"/>
                </a:cubicBezTo>
                <a:cubicBezTo>
                  <a:pt x="243" y="652"/>
                  <a:pt x="243" y="652"/>
                  <a:pt x="242" y="652"/>
                </a:cubicBezTo>
                <a:cubicBezTo>
                  <a:pt x="242" y="651"/>
                  <a:pt x="242" y="651"/>
                  <a:pt x="242" y="651"/>
                </a:cubicBezTo>
                <a:cubicBezTo>
                  <a:pt x="243" y="651"/>
                  <a:pt x="243" y="651"/>
                  <a:pt x="243" y="651"/>
                </a:cubicBezTo>
                <a:cubicBezTo>
                  <a:pt x="243" y="651"/>
                  <a:pt x="243" y="651"/>
                  <a:pt x="244" y="652"/>
                </a:cubicBezTo>
                <a:cubicBezTo>
                  <a:pt x="244" y="652"/>
                  <a:pt x="244" y="652"/>
                  <a:pt x="244" y="653"/>
                </a:cubicBezTo>
                <a:cubicBezTo>
                  <a:pt x="244" y="653"/>
                  <a:pt x="244" y="653"/>
                  <a:pt x="244" y="653"/>
                </a:cubicBezTo>
                <a:cubicBezTo>
                  <a:pt x="244" y="653"/>
                  <a:pt x="244" y="653"/>
                  <a:pt x="244" y="653"/>
                </a:cubicBezTo>
                <a:cubicBezTo>
                  <a:pt x="245" y="653"/>
                  <a:pt x="245" y="653"/>
                  <a:pt x="245" y="653"/>
                </a:cubicBezTo>
                <a:cubicBezTo>
                  <a:pt x="244" y="653"/>
                  <a:pt x="244" y="653"/>
                  <a:pt x="243" y="653"/>
                </a:cubicBezTo>
                <a:close/>
                <a:moveTo>
                  <a:pt x="245" y="652"/>
                </a:moveTo>
                <a:cubicBezTo>
                  <a:pt x="245" y="652"/>
                  <a:pt x="245" y="652"/>
                  <a:pt x="245" y="652"/>
                </a:cubicBezTo>
                <a:cubicBezTo>
                  <a:pt x="245" y="652"/>
                  <a:pt x="245" y="652"/>
                  <a:pt x="245" y="652"/>
                </a:cubicBezTo>
                <a:close/>
                <a:moveTo>
                  <a:pt x="245" y="651"/>
                </a:moveTo>
                <a:cubicBezTo>
                  <a:pt x="245" y="651"/>
                  <a:pt x="245" y="651"/>
                  <a:pt x="245" y="651"/>
                </a:cubicBezTo>
                <a:cubicBezTo>
                  <a:pt x="245" y="651"/>
                  <a:pt x="245" y="651"/>
                  <a:pt x="245" y="651"/>
                </a:cubicBezTo>
                <a:cubicBezTo>
                  <a:pt x="245" y="651"/>
                  <a:pt x="245" y="651"/>
                  <a:pt x="245" y="651"/>
                </a:cubicBezTo>
                <a:close/>
                <a:moveTo>
                  <a:pt x="245" y="648"/>
                </a:moveTo>
                <a:cubicBezTo>
                  <a:pt x="245" y="648"/>
                  <a:pt x="245" y="647"/>
                  <a:pt x="245" y="647"/>
                </a:cubicBezTo>
                <a:cubicBezTo>
                  <a:pt x="246" y="647"/>
                  <a:pt x="246" y="647"/>
                  <a:pt x="246" y="648"/>
                </a:cubicBezTo>
                <a:cubicBezTo>
                  <a:pt x="246" y="648"/>
                  <a:pt x="246" y="648"/>
                  <a:pt x="246" y="648"/>
                </a:cubicBezTo>
                <a:cubicBezTo>
                  <a:pt x="246" y="649"/>
                  <a:pt x="245" y="648"/>
                  <a:pt x="245" y="648"/>
                </a:cubicBezTo>
                <a:close/>
                <a:moveTo>
                  <a:pt x="250" y="650"/>
                </a:moveTo>
                <a:cubicBezTo>
                  <a:pt x="250" y="651"/>
                  <a:pt x="248" y="651"/>
                  <a:pt x="247" y="652"/>
                </a:cubicBezTo>
                <a:cubicBezTo>
                  <a:pt x="247" y="651"/>
                  <a:pt x="247" y="651"/>
                  <a:pt x="247" y="651"/>
                </a:cubicBezTo>
                <a:cubicBezTo>
                  <a:pt x="246" y="651"/>
                  <a:pt x="246" y="651"/>
                  <a:pt x="246" y="651"/>
                </a:cubicBezTo>
                <a:cubicBezTo>
                  <a:pt x="246" y="651"/>
                  <a:pt x="246" y="651"/>
                  <a:pt x="246" y="651"/>
                </a:cubicBezTo>
                <a:cubicBezTo>
                  <a:pt x="246" y="651"/>
                  <a:pt x="246" y="651"/>
                  <a:pt x="246" y="651"/>
                </a:cubicBezTo>
                <a:cubicBezTo>
                  <a:pt x="246" y="650"/>
                  <a:pt x="246" y="650"/>
                  <a:pt x="246" y="650"/>
                </a:cubicBezTo>
                <a:cubicBezTo>
                  <a:pt x="246" y="651"/>
                  <a:pt x="246" y="650"/>
                  <a:pt x="246" y="651"/>
                </a:cubicBezTo>
                <a:cubicBezTo>
                  <a:pt x="247" y="650"/>
                  <a:pt x="247" y="651"/>
                  <a:pt x="247" y="650"/>
                </a:cubicBezTo>
                <a:cubicBezTo>
                  <a:pt x="247" y="650"/>
                  <a:pt x="247" y="650"/>
                  <a:pt x="247" y="650"/>
                </a:cubicBezTo>
                <a:cubicBezTo>
                  <a:pt x="247" y="650"/>
                  <a:pt x="247" y="651"/>
                  <a:pt x="247" y="651"/>
                </a:cubicBezTo>
                <a:cubicBezTo>
                  <a:pt x="248" y="651"/>
                  <a:pt x="248" y="650"/>
                  <a:pt x="248" y="650"/>
                </a:cubicBezTo>
                <a:cubicBezTo>
                  <a:pt x="249" y="650"/>
                  <a:pt x="249" y="650"/>
                  <a:pt x="250" y="650"/>
                </a:cubicBezTo>
                <a:cubicBezTo>
                  <a:pt x="250" y="649"/>
                  <a:pt x="250" y="648"/>
                  <a:pt x="249" y="648"/>
                </a:cubicBezTo>
                <a:cubicBezTo>
                  <a:pt x="250" y="648"/>
                  <a:pt x="250" y="648"/>
                  <a:pt x="250" y="648"/>
                </a:cubicBezTo>
                <a:cubicBezTo>
                  <a:pt x="250" y="648"/>
                  <a:pt x="250" y="648"/>
                  <a:pt x="250" y="648"/>
                </a:cubicBezTo>
                <a:cubicBezTo>
                  <a:pt x="250" y="648"/>
                  <a:pt x="250" y="650"/>
                  <a:pt x="250" y="650"/>
                </a:cubicBezTo>
                <a:close/>
                <a:moveTo>
                  <a:pt x="250" y="646"/>
                </a:moveTo>
                <a:cubicBezTo>
                  <a:pt x="250" y="646"/>
                  <a:pt x="250" y="646"/>
                  <a:pt x="250" y="646"/>
                </a:cubicBezTo>
                <a:cubicBezTo>
                  <a:pt x="250" y="646"/>
                  <a:pt x="250" y="646"/>
                  <a:pt x="250" y="645"/>
                </a:cubicBezTo>
                <a:cubicBezTo>
                  <a:pt x="250" y="645"/>
                  <a:pt x="250" y="645"/>
                  <a:pt x="250" y="645"/>
                </a:cubicBezTo>
                <a:cubicBezTo>
                  <a:pt x="250" y="645"/>
                  <a:pt x="250" y="645"/>
                  <a:pt x="250" y="645"/>
                </a:cubicBezTo>
                <a:cubicBezTo>
                  <a:pt x="250" y="646"/>
                  <a:pt x="250" y="646"/>
                  <a:pt x="250" y="646"/>
                </a:cubicBezTo>
                <a:close/>
                <a:moveTo>
                  <a:pt x="251" y="641"/>
                </a:moveTo>
                <a:cubicBezTo>
                  <a:pt x="251" y="641"/>
                  <a:pt x="251" y="641"/>
                  <a:pt x="250" y="641"/>
                </a:cubicBezTo>
                <a:cubicBezTo>
                  <a:pt x="250" y="641"/>
                  <a:pt x="250" y="641"/>
                  <a:pt x="250" y="641"/>
                </a:cubicBezTo>
                <a:cubicBezTo>
                  <a:pt x="250" y="640"/>
                  <a:pt x="251" y="640"/>
                  <a:pt x="251" y="640"/>
                </a:cubicBezTo>
                <a:cubicBezTo>
                  <a:pt x="251" y="640"/>
                  <a:pt x="251" y="640"/>
                  <a:pt x="251" y="640"/>
                </a:cubicBezTo>
                <a:cubicBezTo>
                  <a:pt x="251" y="640"/>
                  <a:pt x="251" y="640"/>
                  <a:pt x="251" y="641"/>
                </a:cubicBezTo>
                <a:close/>
                <a:moveTo>
                  <a:pt x="252" y="636"/>
                </a:moveTo>
                <a:cubicBezTo>
                  <a:pt x="252" y="636"/>
                  <a:pt x="252" y="636"/>
                  <a:pt x="253" y="636"/>
                </a:cubicBezTo>
                <a:cubicBezTo>
                  <a:pt x="253" y="636"/>
                  <a:pt x="252" y="636"/>
                  <a:pt x="252" y="637"/>
                </a:cubicBezTo>
                <a:cubicBezTo>
                  <a:pt x="252" y="637"/>
                  <a:pt x="252" y="637"/>
                  <a:pt x="252" y="637"/>
                </a:cubicBezTo>
                <a:cubicBezTo>
                  <a:pt x="252" y="636"/>
                  <a:pt x="252" y="636"/>
                  <a:pt x="252" y="635"/>
                </a:cubicBezTo>
                <a:cubicBezTo>
                  <a:pt x="252" y="635"/>
                  <a:pt x="252" y="635"/>
                  <a:pt x="253" y="635"/>
                </a:cubicBezTo>
                <a:cubicBezTo>
                  <a:pt x="253" y="636"/>
                  <a:pt x="253" y="636"/>
                  <a:pt x="253" y="636"/>
                </a:cubicBezTo>
                <a:cubicBezTo>
                  <a:pt x="253" y="636"/>
                  <a:pt x="253" y="636"/>
                  <a:pt x="253" y="636"/>
                </a:cubicBezTo>
                <a:lnTo>
                  <a:pt x="252" y="636"/>
                </a:lnTo>
                <a:close/>
                <a:moveTo>
                  <a:pt x="253" y="634"/>
                </a:moveTo>
                <a:cubicBezTo>
                  <a:pt x="253" y="633"/>
                  <a:pt x="253" y="634"/>
                  <a:pt x="253" y="633"/>
                </a:cubicBezTo>
                <a:cubicBezTo>
                  <a:pt x="253" y="633"/>
                  <a:pt x="253" y="633"/>
                  <a:pt x="253" y="633"/>
                </a:cubicBezTo>
                <a:cubicBezTo>
                  <a:pt x="253" y="633"/>
                  <a:pt x="253" y="633"/>
                  <a:pt x="253" y="632"/>
                </a:cubicBezTo>
                <a:cubicBezTo>
                  <a:pt x="253" y="632"/>
                  <a:pt x="253" y="632"/>
                  <a:pt x="253" y="632"/>
                </a:cubicBezTo>
                <a:cubicBezTo>
                  <a:pt x="253" y="632"/>
                  <a:pt x="253" y="632"/>
                  <a:pt x="253" y="632"/>
                </a:cubicBezTo>
                <a:cubicBezTo>
                  <a:pt x="253" y="632"/>
                  <a:pt x="253" y="632"/>
                  <a:pt x="253" y="632"/>
                </a:cubicBezTo>
                <a:cubicBezTo>
                  <a:pt x="252" y="632"/>
                  <a:pt x="253" y="632"/>
                  <a:pt x="253" y="632"/>
                </a:cubicBezTo>
                <a:cubicBezTo>
                  <a:pt x="253" y="632"/>
                  <a:pt x="253" y="632"/>
                  <a:pt x="253" y="632"/>
                </a:cubicBezTo>
                <a:cubicBezTo>
                  <a:pt x="253" y="632"/>
                  <a:pt x="253" y="632"/>
                  <a:pt x="254" y="632"/>
                </a:cubicBezTo>
                <a:cubicBezTo>
                  <a:pt x="254" y="633"/>
                  <a:pt x="253" y="633"/>
                  <a:pt x="253" y="633"/>
                </a:cubicBezTo>
                <a:cubicBezTo>
                  <a:pt x="253" y="633"/>
                  <a:pt x="253" y="634"/>
                  <a:pt x="253" y="634"/>
                </a:cubicBezTo>
                <a:close/>
                <a:moveTo>
                  <a:pt x="253" y="634"/>
                </a:moveTo>
                <a:cubicBezTo>
                  <a:pt x="253" y="634"/>
                  <a:pt x="253" y="634"/>
                  <a:pt x="253" y="634"/>
                </a:cubicBezTo>
                <a:cubicBezTo>
                  <a:pt x="253" y="634"/>
                  <a:pt x="253" y="634"/>
                  <a:pt x="253" y="634"/>
                </a:cubicBezTo>
                <a:cubicBezTo>
                  <a:pt x="253" y="634"/>
                  <a:pt x="253" y="634"/>
                  <a:pt x="253" y="634"/>
                </a:cubicBezTo>
                <a:cubicBezTo>
                  <a:pt x="253" y="634"/>
                  <a:pt x="253" y="634"/>
                  <a:pt x="253" y="634"/>
                </a:cubicBezTo>
                <a:close/>
                <a:moveTo>
                  <a:pt x="253" y="644"/>
                </a:moveTo>
                <a:cubicBezTo>
                  <a:pt x="253" y="644"/>
                  <a:pt x="253" y="644"/>
                  <a:pt x="253" y="644"/>
                </a:cubicBezTo>
                <a:cubicBezTo>
                  <a:pt x="253" y="643"/>
                  <a:pt x="253" y="643"/>
                  <a:pt x="253" y="643"/>
                </a:cubicBezTo>
                <a:cubicBezTo>
                  <a:pt x="253" y="643"/>
                  <a:pt x="253" y="643"/>
                  <a:pt x="253" y="643"/>
                </a:cubicBezTo>
                <a:lnTo>
                  <a:pt x="253" y="644"/>
                </a:lnTo>
                <a:close/>
                <a:moveTo>
                  <a:pt x="254" y="637"/>
                </a:moveTo>
                <a:cubicBezTo>
                  <a:pt x="253" y="636"/>
                  <a:pt x="253" y="636"/>
                  <a:pt x="253" y="636"/>
                </a:cubicBezTo>
                <a:cubicBezTo>
                  <a:pt x="254" y="636"/>
                  <a:pt x="254" y="636"/>
                  <a:pt x="254" y="636"/>
                </a:cubicBezTo>
                <a:cubicBezTo>
                  <a:pt x="254" y="636"/>
                  <a:pt x="254" y="636"/>
                  <a:pt x="254" y="636"/>
                </a:cubicBezTo>
                <a:lnTo>
                  <a:pt x="254" y="637"/>
                </a:lnTo>
                <a:close/>
                <a:moveTo>
                  <a:pt x="255" y="645"/>
                </a:moveTo>
                <a:cubicBezTo>
                  <a:pt x="254" y="645"/>
                  <a:pt x="254" y="645"/>
                  <a:pt x="254" y="645"/>
                </a:cubicBezTo>
                <a:cubicBezTo>
                  <a:pt x="254" y="644"/>
                  <a:pt x="254" y="644"/>
                  <a:pt x="254" y="644"/>
                </a:cubicBezTo>
                <a:cubicBezTo>
                  <a:pt x="254" y="644"/>
                  <a:pt x="255" y="644"/>
                  <a:pt x="255" y="644"/>
                </a:cubicBezTo>
                <a:cubicBezTo>
                  <a:pt x="255" y="644"/>
                  <a:pt x="255" y="644"/>
                  <a:pt x="255" y="644"/>
                </a:cubicBezTo>
                <a:lnTo>
                  <a:pt x="255" y="645"/>
                </a:lnTo>
                <a:close/>
                <a:moveTo>
                  <a:pt x="255" y="634"/>
                </a:moveTo>
                <a:cubicBezTo>
                  <a:pt x="255" y="634"/>
                  <a:pt x="255" y="634"/>
                  <a:pt x="255" y="634"/>
                </a:cubicBezTo>
                <a:cubicBezTo>
                  <a:pt x="255" y="634"/>
                  <a:pt x="255" y="634"/>
                  <a:pt x="255" y="634"/>
                </a:cubicBezTo>
                <a:cubicBezTo>
                  <a:pt x="255" y="634"/>
                  <a:pt x="255" y="634"/>
                  <a:pt x="255" y="634"/>
                </a:cubicBezTo>
                <a:cubicBezTo>
                  <a:pt x="254" y="634"/>
                  <a:pt x="254" y="634"/>
                  <a:pt x="254" y="634"/>
                </a:cubicBezTo>
                <a:cubicBezTo>
                  <a:pt x="254" y="634"/>
                  <a:pt x="254" y="634"/>
                  <a:pt x="254" y="634"/>
                </a:cubicBezTo>
                <a:cubicBezTo>
                  <a:pt x="254" y="633"/>
                  <a:pt x="255" y="633"/>
                  <a:pt x="255" y="633"/>
                </a:cubicBezTo>
                <a:cubicBezTo>
                  <a:pt x="255" y="633"/>
                  <a:pt x="255" y="633"/>
                  <a:pt x="255" y="633"/>
                </a:cubicBezTo>
                <a:cubicBezTo>
                  <a:pt x="255" y="633"/>
                  <a:pt x="255" y="634"/>
                  <a:pt x="255" y="634"/>
                </a:cubicBezTo>
                <a:close/>
                <a:moveTo>
                  <a:pt x="255" y="631"/>
                </a:moveTo>
                <a:cubicBezTo>
                  <a:pt x="254" y="631"/>
                  <a:pt x="254" y="631"/>
                  <a:pt x="254" y="631"/>
                </a:cubicBezTo>
                <a:cubicBezTo>
                  <a:pt x="254" y="631"/>
                  <a:pt x="254" y="631"/>
                  <a:pt x="255" y="631"/>
                </a:cubicBezTo>
                <a:close/>
                <a:moveTo>
                  <a:pt x="254" y="628"/>
                </a:moveTo>
                <a:cubicBezTo>
                  <a:pt x="254" y="628"/>
                  <a:pt x="254" y="628"/>
                  <a:pt x="254" y="628"/>
                </a:cubicBezTo>
                <a:cubicBezTo>
                  <a:pt x="255" y="628"/>
                  <a:pt x="255" y="628"/>
                  <a:pt x="255" y="628"/>
                </a:cubicBezTo>
                <a:cubicBezTo>
                  <a:pt x="255" y="628"/>
                  <a:pt x="255" y="628"/>
                  <a:pt x="255" y="628"/>
                </a:cubicBezTo>
                <a:lnTo>
                  <a:pt x="254" y="628"/>
                </a:lnTo>
                <a:close/>
                <a:moveTo>
                  <a:pt x="256" y="634"/>
                </a:moveTo>
                <a:cubicBezTo>
                  <a:pt x="256" y="634"/>
                  <a:pt x="256" y="634"/>
                  <a:pt x="256" y="634"/>
                </a:cubicBezTo>
                <a:cubicBezTo>
                  <a:pt x="256" y="634"/>
                  <a:pt x="256" y="634"/>
                  <a:pt x="256" y="634"/>
                </a:cubicBezTo>
                <a:close/>
                <a:moveTo>
                  <a:pt x="256" y="630"/>
                </a:moveTo>
                <a:cubicBezTo>
                  <a:pt x="256" y="631"/>
                  <a:pt x="256" y="631"/>
                  <a:pt x="256" y="631"/>
                </a:cubicBezTo>
                <a:cubicBezTo>
                  <a:pt x="256" y="631"/>
                  <a:pt x="256" y="631"/>
                  <a:pt x="256" y="631"/>
                </a:cubicBezTo>
                <a:cubicBezTo>
                  <a:pt x="256" y="630"/>
                  <a:pt x="256" y="630"/>
                  <a:pt x="256" y="629"/>
                </a:cubicBezTo>
                <a:cubicBezTo>
                  <a:pt x="256" y="629"/>
                  <a:pt x="256" y="630"/>
                  <a:pt x="256" y="630"/>
                </a:cubicBezTo>
                <a:cubicBezTo>
                  <a:pt x="256" y="630"/>
                  <a:pt x="256" y="630"/>
                  <a:pt x="256" y="630"/>
                </a:cubicBezTo>
                <a:close/>
                <a:moveTo>
                  <a:pt x="258" y="634"/>
                </a:moveTo>
                <a:cubicBezTo>
                  <a:pt x="258" y="635"/>
                  <a:pt x="258" y="635"/>
                  <a:pt x="258" y="635"/>
                </a:cubicBezTo>
                <a:cubicBezTo>
                  <a:pt x="258" y="636"/>
                  <a:pt x="258" y="636"/>
                  <a:pt x="258" y="636"/>
                </a:cubicBezTo>
                <a:cubicBezTo>
                  <a:pt x="257" y="636"/>
                  <a:pt x="257" y="636"/>
                  <a:pt x="256" y="636"/>
                </a:cubicBezTo>
                <a:cubicBezTo>
                  <a:pt x="257" y="635"/>
                  <a:pt x="257" y="635"/>
                  <a:pt x="257" y="635"/>
                </a:cubicBezTo>
                <a:cubicBezTo>
                  <a:pt x="257" y="635"/>
                  <a:pt x="257" y="634"/>
                  <a:pt x="257" y="634"/>
                </a:cubicBezTo>
                <a:cubicBezTo>
                  <a:pt x="257" y="634"/>
                  <a:pt x="258" y="634"/>
                  <a:pt x="258" y="634"/>
                </a:cubicBezTo>
                <a:cubicBezTo>
                  <a:pt x="258" y="634"/>
                  <a:pt x="258" y="634"/>
                  <a:pt x="258" y="634"/>
                </a:cubicBezTo>
                <a:cubicBezTo>
                  <a:pt x="258" y="634"/>
                  <a:pt x="258" y="634"/>
                  <a:pt x="258" y="634"/>
                </a:cubicBezTo>
                <a:close/>
                <a:moveTo>
                  <a:pt x="257" y="630"/>
                </a:moveTo>
                <a:cubicBezTo>
                  <a:pt x="257" y="629"/>
                  <a:pt x="257" y="629"/>
                  <a:pt x="257" y="629"/>
                </a:cubicBezTo>
                <a:cubicBezTo>
                  <a:pt x="257" y="629"/>
                  <a:pt x="257" y="629"/>
                  <a:pt x="257" y="629"/>
                </a:cubicBezTo>
                <a:cubicBezTo>
                  <a:pt x="257" y="630"/>
                  <a:pt x="257" y="630"/>
                  <a:pt x="257" y="630"/>
                </a:cubicBezTo>
                <a:close/>
                <a:moveTo>
                  <a:pt x="257" y="626"/>
                </a:moveTo>
                <a:cubicBezTo>
                  <a:pt x="255" y="625"/>
                  <a:pt x="256" y="626"/>
                  <a:pt x="255" y="627"/>
                </a:cubicBezTo>
                <a:cubicBezTo>
                  <a:pt x="254" y="628"/>
                  <a:pt x="254" y="628"/>
                  <a:pt x="253" y="628"/>
                </a:cubicBezTo>
                <a:cubicBezTo>
                  <a:pt x="253" y="628"/>
                  <a:pt x="253" y="629"/>
                  <a:pt x="253" y="629"/>
                </a:cubicBezTo>
                <a:cubicBezTo>
                  <a:pt x="253" y="629"/>
                  <a:pt x="253" y="629"/>
                  <a:pt x="253" y="629"/>
                </a:cubicBezTo>
                <a:cubicBezTo>
                  <a:pt x="253" y="629"/>
                  <a:pt x="253" y="629"/>
                  <a:pt x="252" y="629"/>
                </a:cubicBezTo>
                <a:cubicBezTo>
                  <a:pt x="252" y="628"/>
                  <a:pt x="252" y="628"/>
                  <a:pt x="253" y="628"/>
                </a:cubicBezTo>
                <a:cubicBezTo>
                  <a:pt x="253" y="627"/>
                  <a:pt x="253" y="627"/>
                  <a:pt x="253" y="627"/>
                </a:cubicBezTo>
                <a:cubicBezTo>
                  <a:pt x="252" y="628"/>
                  <a:pt x="252" y="628"/>
                  <a:pt x="252" y="628"/>
                </a:cubicBezTo>
                <a:cubicBezTo>
                  <a:pt x="252" y="628"/>
                  <a:pt x="252" y="628"/>
                  <a:pt x="252" y="628"/>
                </a:cubicBezTo>
                <a:cubicBezTo>
                  <a:pt x="252" y="626"/>
                  <a:pt x="253" y="627"/>
                  <a:pt x="254" y="626"/>
                </a:cubicBezTo>
                <a:cubicBezTo>
                  <a:pt x="254" y="626"/>
                  <a:pt x="254" y="626"/>
                  <a:pt x="254" y="625"/>
                </a:cubicBezTo>
                <a:cubicBezTo>
                  <a:pt x="254" y="624"/>
                  <a:pt x="255" y="624"/>
                  <a:pt x="256" y="623"/>
                </a:cubicBezTo>
                <a:cubicBezTo>
                  <a:pt x="256" y="623"/>
                  <a:pt x="257" y="623"/>
                  <a:pt x="258" y="623"/>
                </a:cubicBezTo>
                <a:cubicBezTo>
                  <a:pt x="258" y="624"/>
                  <a:pt x="258" y="624"/>
                  <a:pt x="258" y="624"/>
                </a:cubicBezTo>
                <a:cubicBezTo>
                  <a:pt x="258" y="624"/>
                  <a:pt x="258" y="624"/>
                  <a:pt x="258" y="624"/>
                </a:cubicBezTo>
                <a:cubicBezTo>
                  <a:pt x="258" y="624"/>
                  <a:pt x="258" y="624"/>
                  <a:pt x="258" y="624"/>
                </a:cubicBezTo>
                <a:cubicBezTo>
                  <a:pt x="258" y="624"/>
                  <a:pt x="257" y="625"/>
                  <a:pt x="257" y="626"/>
                </a:cubicBezTo>
                <a:close/>
                <a:moveTo>
                  <a:pt x="258" y="623"/>
                </a:moveTo>
                <a:cubicBezTo>
                  <a:pt x="258" y="623"/>
                  <a:pt x="258" y="623"/>
                  <a:pt x="258" y="623"/>
                </a:cubicBezTo>
                <a:cubicBezTo>
                  <a:pt x="258" y="623"/>
                  <a:pt x="258" y="623"/>
                  <a:pt x="258" y="623"/>
                </a:cubicBezTo>
                <a:cubicBezTo>
                  <a:pt x="258" y="623"/>
                  <a:pt x="258" y="623"/>
                  <a:pt x="258" y="623"/>
                </a:cubicBezTo>
                <a:cubicBezTo>
                  <a:pt x="258" y="623"/>
                  <a:pt x="258" y="623"/>
                  <a:pt x="258" y="623"/>
                </a:cubicBezTo>
                <a:close/>
                <a:moveTo>
                  <a:pt x="259" y="634"/>
                </a:moveTo>
                <a:cubicBezTo>
                  <a:pt x="259" y="634"/>
                  <a:pt x="259" y="634"/>
                  <a:pt x="259" y="634"/>
                </a:cubicBezTo>
                <a:cubicBezTo>
                  <a:pt x="259" y="634"/>
                  <a:pt x="259" y="634"/>
                  <a:pt x="259" y="634"/>
                </a:cubicBezTo>
                <a:cubicBezTo>
                  <a:pt x="259" y="634"/>
                  <a:pt x="259" y="633"/>
                  <a:pt x="259" y="633"/>
                </a:cubicBezTo>
                <a:cubicBezTo>
                  <a:pt x="259" y="634"/>
                  <a:pt x="259" y="633"/>
                  <a:pt x="259" y="634"/>
                </a:cubicBezTo>
                <a:close/>
                <a:moveTo>
                  <a:pt x="259" y="617"/>
                </a:moveTo>
                <a:cubicBezTo>
                  <a:pt x="259" y="617"/>
                  <a:pt x="259" y="617"/>
                  <a:pt x="258" y="617"/>
                </a:cubicBezTo>
                <a:cubicBezTo>
                  <a:pt x="258" y="616"/>
                  <a:pt x="258" y="616"/>
                  <a:pt x="258" y="616"/>
                </a:cubicBezTo>
                <a:cubicBezTo>
                  <a:pt x="259" y="616"/>
                  <a:pt x="259" y="616"/>
                  <a:pt x="259" y="616"/>
                </a:cubicBezTo>
                <a:cubicBezTo>
                  <a:pt x="259" y="617"/>
                  <a:pt x="259" y="617"/>
                  <a:pt x="259" y="617"/>
                </a:cubicBezTo>
                <a:close/>
                <a:moveTo>
                  <a:pt x="259" y="616"/>
                </a:moveTo>
                <a:cubicBezTo>
                  <a:pt x="259" y="615"/>
                  <a:pt x="259" y="615"/>
                  <a:pt x="259" y="615"/>
                </a:cubicBezTo>
                <a:cubicBezTo>
                  <a:pt x="260" y="615"/>
                  <a:pt x="260" y="615"/>
                  <a:pt x="260" y="615"/>
                </a:cubicBezTo>
                <a:cubicBezTo>
                  <a:pt x="260" y="615"/>
                  <a:pt x="260" y="615"/>
                  <a:pt x="260" y="615"/>
                </a:cubicBezTo>
                <a:cubicBezTo>
                  <a:pt x="260" y="614"/>
                  <a:pt x="261" y="614"/>
                  <a:pt x="261" y="613"/>
                </a:cubicBezTo>
                <a:cubicBezTo>
                  <a:pt x="261" y="613"/>
                  <a:pt x="261" y="613"/>
                  <a:pt x="262" y="613"/>
                </a:cubicBezTo>
                <a:cubicBezTo>
                  <a:pt x="262" y="614"/>
                  <a:pt x="262" y="613"/>
                  <a:pt x="262" y="614"/>
                </a:cubicBezTo>
                <a:cubicBezTo>
                  <a:pt x="262" y="614"/>
                  <a:pt x="261" y="614"/>
                  <a:pt x="261" y="616"/>
                </a:cubicBezTo>
                <a:cubicBezTo>
                  <a:pt x="260" y="616"/>
                  <a:pt x="260" y="616"/>
                  <a:pt x="260" y="616"/>
                </a:cubicBezTo>
                <a:cubicBezTo>
                  <a:pt x="259" y="616"/>
                  <a:pt x="259" y="616"/>
                  <a:pt x="259" y="616"/>
                </a:cubicBezTo>
                <a:cubicBezTo>
                  <a:pt x="259" y="616"/>
                  <a:pt x="259" y="616"/>
                  <a:pt x="259" y="616"/>
                </a:cubicBezTo>
                <a:close/>
                <a:moveTo>
                  <a:pt x="260" y="633"/>
                </a:moveTo>
                <a:cubicBezTo>
                  <a:pt x="260" y="633"/>
                  <a:pt x="260" y="633"/>
                  <a:pt x="260" y="633"/>
                </a:cubicBezTo>
                <a:cubicBezTo>
                  <a:pt x="260" y="632"/>
                  <a:pt x="260" y="632"/>
                  <a:pt x="260" y="632"/>
                </a:cubicBezTo>
                <a:cubicBezTo>
                  <a:pt x="259" y="632"/>
                  <a:pt x="259" y="632"/>
                  <a:pt x="259" y="632"/>
                </a:cubicBezTo>
                <a:cubicBezTo>
                  <a:pt x="259" y="632"/>
                  <a:pt x="259" y="632"/>
                  <a:pt x="259" y="632"/>
                </a:cubicBezTo>
                <a:cubicBezTo>
                  <a:pt x="260" y="632"/>
                  <a:pt x="260" y="632"/>
                  <a:pt x="260" y="632"/>
                </a:cubicBezTo>
                <a:lnTo>
                  <a:pt x="260" y="633"/>
                </a:lnTo>
                <a:close/>
                <a:moveTo>
                  <a:pt x="261" y="631"/>
                </a:moveTo>
                <a:cubicBezTo>
                  <a:pt x="261" y="631"/>
                  <a:pt x="261" y="631"/>
                  <a:pt x="261" y="631"/>
                </a:cubicBezTo>
                <a:cubicBezTo>
                  <a:pt x="261" y="631"/>
                  <a:pt x="261" y="631"/>
                  <a:pt x="261" y="631"/>
                </a:cubicBezTo>
                <a:cubicBezTo>
                  <a:pt x="261" y="631"/>
                  <a:pt x="261" y="631"/>
                  <a:pt x="261" y="631"/>
                </a:cubicBezTo>
                <a:close/>
                <a:moveTo>
                  <a:pt x="261" y="622"/>
                </a:moveTo>
                <a:cubicBezTo>
                  <a:pt x="261" y="622"/>
                  <a:pt x="261" y="622"/>
                  <a:pt x="261" y="622"/>
                </a:cubicBezTo>
                <a:cubicBezTo>
                  <a:pt x="261" y="623"/>
                  <a:pt x="261" y="623"/>
                  <a:pt x="261" y="624"/>
                </a:cubicBezTo>
                <a:cubicBezTo>
                  <a:pt x="260" y="624"/>
                  <a:pt x="260" y="625"/>
                  <a:pt x="259" y="626"/>
                </a:cubicBezTo>
                <a:cubicBezTo>
                  <a:pt x="259" y="625"/>
                  <a:pt x="259" y="623"/>
                  <a:pt x="259" y="622"/>
                </a:cubicBezTo>
                <a:cubicBezTo>
                  <a:pt x="260" y="622"/>
                  <a:pt x="260" y="622"/>
                  <a:pt x="260" y="622"/>
                </a:cubicBezTo>
                <a:cubicBezTo>
                  <a:pt x="260" y="622"/>
                  <a:pt x="260" y="621"/>
                  <a:pt x="261" y="621"/>
                </a:cubicBezTo>
                <a:cubicBezTo>
                  <a:pt x="261" y="620"/>
                  <a:pt x="261" y="620"/>
                  <a:pt x="260" y="619"/>
                </a:cubicBezTo>
                <a:cubicBezTo>
                  <a:pt x="261" y="619"/>
                  <a:pt x="261" y="619"/>
                  <a:pt x="261" y="619"/>
                </a:cubicBezTo>
                <a:cubicBezTo>
                  <a:pt x="261" y="619"/>
                  <a:pt x="261" y="619"/>
                  <a:pt x="261" y="619"/>
                </a:cubicBezTo>
                <a:cubicBezTo>
                  <a:pt x="261" y="619"/>
                  <a:pt x="261" y="619"/>
                  <a:pt x="261" y="619"/>
                </a:cubicBezTo>
                <a:cubicBezTo>
                  <a:pt x="261" y="620"/>
                  <a:pt x="262" y="620"/>
                  <a:pt x="262" y="620"/>
                </a:cubicBezTo>
                <a:cubicBezTo>
                  <a:pt x="262" y="621"/>
                  <a:pt x="261" y="621"/>
                  <a:pt x="262" y="621"/>
                </a:cubicBezTo>
                <a:cubicBezTo>
                  <a:pt x="262" y="622"/>
                  <a:pt x="262" y="622"/>
                  <a:pt x="262" y="622"/>
                </a:cubicBezTo>
                <a:cubicBezTo>
                  <a:pt x="261" y="622"/>
                  <a:pt x="261" y="622"/>
                  <a:pt x="261" y="622"/>
                </a:cubicBezTo>
                <a:close/>
                <a:moveTo>
                  <a:pt x="262" y="630"/>
                </a:moveTo>
                <a:cubicBezTo>
                  <a:pt x="262" y="630"/>
                  <a:pt x="262" y="630"/>
                  <a:pt x="262" y="630"/>
                </a:cubicBezTo>
                <a:cubicBezTo>
                  <a:pt x="261" y="630"/>
                  <a:pt x="261" y="630"/>
                  <a:pt x="261" y="630"/>
                </a:cubicBezTo>
                <a:cubicBezTo>
                  <a:pt x="261" y="630"/>
                  <a:pt x="261" y="629"/>
                  <a:pt x="261" y="629"/>
                </a:cubicBezTo>
                <a:cubicBezTo>
                  <a:pt x="262" y="629"/>
                  <a:pt x="262" y="629"/>
                  <a:pt x="262" y="629"/>
                </a:cubicBezTo>
                <a:lnTo>
                  <a:pt x="262" y="630"/>
                </a:lnTo>
                <a:close/>
                <a:moveTo>
                  <a:pt x="262" y="628"/>
                </a:moveTo>
                <a:cubicBezTo>
                  <a:pt x="262" y="628"/>
                  <a:pt x="262" y="628"/>
                  <a:pt x="262" y="628"/>
                </a:cubicBezTo>
                <a:cubicBezTo>
                  <a:pt x="262" y="627"/>
                  <a:pt x="262" y="628"/>
                  <a:pt x="262" y="627"/>
                </a:cubicBezTo>
                <a:cubicBezTo>
                  <a:pt x="262" y="627"/>
                  <a:pt x="262" y="627"/>
                  <a:pt x="261" y="627"/>
                </a:cubicBezTo>
                <a:cubicBezTo>
                  <a:pt x="261" y="627"/>
                  <a:pt x="261" y="627"/>
                  <a:pt x="261" y="627"/>
                </a:cubicBezTo>
                <a:cubicBezTo>
                  <a:pt x="262" y="627"/>
                  <a:pt x="262" y="627"/>
                  <a:pt x="262" y="627"/>
                </a:cubicBezTo>
                <a:cubicBezTo>
                  <a:pt x="263" y="626"/>
                  <a:pt x="263" y="626"/>
                  <a:pt x="263" y="626"/>
                </a:cubicBezTo>
                <a:cubicBezTo>
                  <a:pt x="263" y="625"/>
                  <a:pt x="263" y="624"/>
                  <a:pt x="263" y="624"/>
                </a:cubicBezTo>
                <a:cubicBezTo>
                  <a:pt x="264" y="623"/>
                  <a:pt x="264" y="622"/>
                  <a:pt x="264" y="622"/>
                </a:cubicBezTo>
                <a:cubicBezTo>
                  <a:pt x="264" y="622"/>
                  <a:pt x="265" y="622"/>
                  <a:pt x="265" y="622"/>
                </a:cubicBezTo>
                <a:cubicBezTo>
                  <a:pt x="265" y="622"/>
                  <a:pt x="265" y="622"/>
                  <a:pt x="265" y="623"/>
                </a:cubicBezTo>
                <a:cubicBezTo>
                  <a:pt x="265" y="623"/>
                  <a:pt x="265" y="623"/>
                  <a:pt x="264" y="624"/>
                </a:cubicBezTo>
                <a:cubicBezTo>
                  <a:pt x="264" y="624"/>
                  <a:pt x="264" y="624"/>
                  <a:pt x="265" y="624"/>
                </a:cubicBezTo>
                <a:cubicBezTo>
                  <a:pt x="265" y="626"/>
                  <a:pt x="263" y="626"/>
                  <a:pt x="262" y="628"/>
                </a:cubicBezTo>
                <a:close/>
                <a:moveTo>
                  <a:pt x="265" y="632"/>
                </a:moveTo>
                <a:cubicBezTo>
                  <a:pt x="264" y="631"/>
                  <a:pt x="264" y="631"/>
                  <a:pt x="264" y="631"/>
                </a:cubicBezTo>
                <a:cubicBezTo>
                  <a:pt x="264" y="631"/>
                  <a:pt x="264" y="631"/>
                  <a:pt x="264" y="631"/>
                </a:cubicBezTo>
                <a:cubicBezTo>
                  <a:pt x="265" y="631"/>
                  <a:pt x="265" y="631"/>
                  <a:pt x="265" y="631"/>
                </a:cubicBezTo>
                <a:cubicBezTo>
                  <a:pt x="265" y="631"/>
                  <a:pt x="265" y="631"/>
                  <a:pt x="265" y="631"/>
                </a:cubicBezTo>
                <a:lnTo>
                  <a:pt x="265" y="632"/>
                </a:lnTo>
                <a:close/>
                <a:moveTo>
                  <a:pt x="266" y="628"/>
                </a:moveTo>
                <a:cubicBezTo>
                  <a:pt x="265" y="628"/>
                  <a:pt x="265" y="628"/>
                  <a:pt x="265" y="628"/>
                </a:cubicBezTo>
                <a:cubicBezTo>
                  <a:pt x="265" y="628"/>
                  <a:pt x="265" y="628"/>
                  <a:pt x="265" y="628"/>
                </a:cubicBezTo>
                <a:cubicBezTo>
                  <a:pt x="265" y="628"/>
                  <a:pt x="265" y="628"/>
                  <a:pt x="265" y="628"/>
                </a:cubicBezTo>
                <a:cubicBezTo>
                  <a:pt x="265" y="628"/>
                  <a:pt x="265" y="627"/>
                  <a:pt x="265" y="627"/>
                </a:cubicBezTo>
                <a:cubicBezTo>
                  <a:pt x="266" y="627"/>
                  <a:pt x="266" y="627"/>
                  <a:pt x="266" y="627"/>
                </a:cubicBezTo>
                <a:cubicBezTo>
                  <a:pt x="266" y="627"/>
                  <a:pt x="266" y="627"/>
                  <a:pt x="266" y="627"/>
                </a:cubicBezTo>
                <a:cubicBezTo>
                  <a:pt x="266" y="627"/>
                  <a:pt x="266" y="627"/>
                  <a:pt x="266" y="627"/>
                </a:cubicBezTo>
                <a:cubicBezTo>
                  <a:pt x="266" y="627"/>
                  <a:pt x="266" y="627"/>
                  <a:pt x="266" y="627"/>
                </a:cubicBezTo>
                <a:cubicBezTo>
                  <a:pt x="266" y="627"/>
                  <a:pt x="266" y="627"/>
                  <a:pt x="266" y="627"/>
                </a:cubicBezTo>
                <a:cubicBezTo>
                  <a:pt x="266" y="628"/>
                  <a:pt x="266" y="628"/>
                  <a:pt x="266" y="628"/>
                </a:cubicBezTo>
                <a:close/>
                <a:moveTo>
                  <a:pt x="266" y="628"/>
                </a:moveTo>
                <a:cubicBezTo>
                  <a:pt x="266" y="628"/>
                  <a:pt x="266" y="628"/>
                  <a:pt x="266" y="628"/>
                </a:cubicBezTo>
                <a:cubicBezTo>
                  <a:pt x="266" y="628"/>
                  <a:pt x="266" y="628"/>
                  <a:pt x="266" y="628"/>
                </a:cubicBezTo>
                <a:cubicBezTo>
                  <a:pt x="266" y="628"/>
                  <a:pt x="266" y="628"/>
                  <a:pt x="266" y="628"/>
                </a:cubicBezTo>
                <a:cubicBezTo>
                  <a:pt x="267" y="628"/>
                  <a:pt x="267" y="628"/>
                  <a:pt x="267" y="628"/>
                </a:cubicBezTo>
                <a:cubicBezTo>
                  <a:pt x="266" y="628"/>
                  <a:pt x="266" y="628"/>
                  <a:pt x="266" y="628"/>
                </a:cubicBezTo>
                <a:close/>
                <a:moveTo>
                  <a:pt x="267" y="630"/>
                </a:moveTo>
                <a:cubicBezTo>
                  <a:pt x="267" y="630"/>
                  <a:pt x="267" y="630"/>
                  <a:pt x="267" y="629"/>
                </a:cubicBezTo>
                <a:cubicBezTo>
                  <a:pt x="267" y="629"/>
                  <a:pt x="267" y="629"/>
                  <a:pt x="267" y="629"/>
                </a:cubicBezTo>
                <a:lnTo>
                  <a:pt x="267" y="630"/>
                </a:lnTo>
                <a:close/>
                <a:moveTo>
                  <a:pt x="268" y="625"/>
                </a:moveTo>
                <a:cubicBezTo>
                  <a:pt x="267" y="625"/>
                  <a:pt x="267" y="625"/>
                  <a:pt x="267" y="625"/>
                </a:cubicBezTo>
                <a:cubicBezTo>
                  <a:pt x="268" y="625"/>
                  <a:pt x="268" y="625"/>
                  <a:pt x="268" y="625"/>
                </a:cubicBezTo>
                <a:cubicBezTo>
                  <a:pt x="268" y="625"/>
                  <a:pt x="268" y="625"/>
                  <a:pt x="268" y="625"/>
                </a:cubicBezTo>
                <a:cubicBezTo>
                  <a:pt x="268" y="625"/>
                  <a:pt x="268" y="625"/>
                  <a:pt x="268" y="625"/>
                </a:cubicBezTo>
                <a:close/>
                <a:moveTo>
                  <a:pt x="269" y="626"/>
                </a:moveTo>
                <a:cubicBezTo>
                  <a:pt x="269" y="626"/>
                  <a:pt x="269" y="626"/>
                  <a:pt x="269" y="626"/>
                </a:cubicBezTo>
                <a:cubicBezTo>
                  <a:pt x="269" y="625"/>
                  <a:pt x="268" y="625"/>
                  <a:pt x="268" y="624"/>
                </a:cubicBezTo>
                <a:cubicBezTo>
                  <a:pt x="269" y="624"/>
                  <a:pt x="269" y="624"/>
                  <a:pt x="269" y="624"/>
                </a:cubicBezTo>
                <a:lnTo>
                  <a:pt x="269" y="626"/>
                </a:lnTo>
                <a:close/>
                <a:moveTo>
                  <a:pt x="271" y="622"/>
                </a:moveTo>
                <a:cubicBezTo>
                  <a:pt x="271" y="623"/>
                  <a:pt x="271" y="623"/>
                  <a:pt x="271" y="623"/>
                </a:cubicBezTo>
                <a:cubicBezTo>
                  <a:pt x="270" y="623"/>
                  <a:pt x="270" y="623"/>
                  <a:pt x="270" y="623"/>
                </a:cubicBezTo>
                <a:cubicBezTo>
                  <a:pt x="270" y="622"/>
                  <a:pt x="271" y="622"/>
                  <a:pt x="271" y="622"/>
                </a:cubicBezTo>
                <a:cubicBezTo>
                  <a:pt x="271" y="622"/>
                  <a:pt x="271" y="622"/>
                  <a:pt x="271" y="622"/>
                </a:cubicBezTo>
                <a:close/>
                <a:moveTo>
                  <a:pt x="274" y="615"/>
                </a:moveTo>
                <a:cubicBezTo>
                  <a:pt x="274" y="615"/>
                  <a:pt x="274" y="615"/>
                  <a:pt x="274" y="615"/>
                </a:cubicBezTo>
                <a:cubicBezTo>
                  <a:pt x="274" y="614"/>
                  <a:pt x="274" y="615"/>
                  <a:pt x="274" y="614"/>
                </a:cubicBezTo>
                <a:cubicBezTo>
                  <a:pt x="274" y="614"/>
                  <a:pt x="274" y="614"/>
                  <a:pt x="275" y="614"/>
                </a:cubicBezTo>
                <a:cubicBezTo>
                  <a:pt x="274" y="615"/>
                  <a:pt x="274" y="615"/>
                  <a:pt x="274" y="615"/>
                </a:cubicBezTo>
                <a:close/>
                <a:moveTo>
                  <a:pt x="276" y="619"/>
                </a:moveTo>
                <a:cubicBezTo>
                  <a:pt x="276" y="619"/>
                  <a:pt x="276" y="619"/>
                  <a:pt x="275" y="619"/>
                </a:cubicBezTo>
                <a:cubicBezTo>
                  <a:pt x="275" y="619"/>
                  <a:pt x="275" y="619"/>
                  <a:pt x="275" y="619"/>
                </a:cubicBezTo>
                <a:cubicBezTo>
                  <a:pt x="275" y="619"/>
                  <a:pt x="275" y="619"/>
                  <a:pt x="275" y="619"/>
                </a:cubicBezTo>
                <a:cubicBezTo>
                  <a:pt x="275" y="619"/>
                  <a:pt x="275" y="619"/>
                  <a:pt x="275" y="619"/>
                </a:cubicBezTo>
                <a:cubicBezTo>
                  <a:pt x="276" y="619"/>
                  <a:pt x="276" y="619"/>
                  <a:pt x="276" y="619"/>
                </a:cubicBezTo>
                <a:cubicBezTo>
                  <a:pt x="276" y="619"/>
                  <a:pt x="276" y="619"/>
                  <a:pt x="276" y="619"/>
                </a:cubicBezTo>
                <a:close/>
                <a:moveTo>
                  <a:pt x="276" y="609"/>
                </a:moveTo>
                <a:cubicBezTo>
                  <a:pt x="276" y="609"/>
                  <a:pt x="276" y="609"/>
                  <a:pt x="276" y="608"/>
                </a:cubicBezTo>
                <a:cubicBezTo>
                  <a:pt x="276" y="608"/>
                  <a:pt x="276" y="609"/>
                  <a:pt x="276" y="609"/>
                </a:cubicBezTo>
                <a:cubicBezTo>
                  <a:pt x="276" y="609"/>
                  <a:pt x="276" y="609"/>
                  <a:pt x="276" y="609"/>
                </a:cubicBezTo>
                <a:close/>
                <a:moveTo>
                  <a:pt x="276" y="611"/>
                </a:moveTo>
                <a:cubicBezTo>
                  <a:pt x="277" y="611"/>
                  <a:pt x="277" y="611"/>
                  <a:pt x="277" y="611"/>
                </a:cubicBezTo>
                <a:cubicBezTo>
                  <a:pt x="277" y="611"/>
                  <a:pt x="277" y="611"/>
                  <a:pt x="277" y="611"/>
                </a:cubicBezTo>
                <a:cubicBezTo>
                  <a:pt x="277" y="611"/>
                  <a:pt x="277" y="611"/>
                  <a:pt x="277" y="611"/>
                </a:cubicBezTo>
                <a:cubicBezTo>
                  <a:pt x="277" y="611"/>
                  <a:pt x="276" y="611"/>
                  <a:pt x="276" y="611"/>
                </a:cubicBezTo>
                <a:close/>
                <a:moveTo>
                  <a:pt x="277" y="613"/>
                </a:moveTo>
                <a:cubicBezTo>
                  <a:pt x="277" y="613"/>
                  <a:pt x="276" y="612"/>
                  <a:pt x="276" y="612"/>
                </a:cubicBezTo>
                <a:cubicBezTo>
                  <a:pt x="277" y="612"/>
                  <a:pt x="277" y="612"/>
                  <a:pt x="277" y="612"/>
                </a:cubicBezTo>
                <a:lnTo>
                  <a:pt x="277" y="613"/>
                </a:lnTo>
                <a:close/>
                <a:moveTo>
                  <a:pt x="278" y="611"/>
                </a:moveTo>
                <a:cubicBezTo>
                  <a:pt x="278" y="611"/>
                  <a:pt x="278" y="611"/>
                  <a:pt x="278" y="611"/>
                </a:cubicBezTo>
                <a:cubicBezTo>
                  <a:pt x="278" y="611"/>
                  <a:pt x="278" y="611"/>
                  <a:pt x="278" y="610"/>
                </a:cubicBezTo>
                <a:cubicBezTo>
                  <a:pt x="278" y="610"/>
                  <a:pt x="278" y="610"/>
                  <a:pt x="278" y="610"/>
                </a:cubicBezTo>
                <a:cubicBezTo>
                  <a:pt x="278" y="611"/>
                  <a:pt x="278" y="611"/>
                  <a:pt x="278" y="611"/>
                </a:cubicBezTo>
                <a:close/>
                <a:moveTo>
                  <a:pt x="279" y="616"/>
                </a:moveTo>
                <a:cubicBezTo>
                  <a:pt x="279" y="616"/>
                  <a:pt x="279" y="616"/>
                  <a:pt x="279" y="616"/>
                </a:cubicBezTo>
                <a:cubicBezTo>
                  <a:pt x="279" y="615"/>
                  <a:pt x="279" y="615"/>
                  <a:pt x="279" y="615"/>
                </a:cubicBezTo>
                <a:cubicBezTo>
                  <a:pt x="279" y="615"/>
                  <a:pt x="279" y="615"/>
                  <a:pt x="279" y="615"/>
                </a:cubicBezTo>
                <a:lnTo>
                  <a:pt x="279" y="616"/>
                </a:lnTo>
                <a:close/>
                <a:moveTo>
                  <a:pt x="279" y="610"/>
                </a:moveTo>
                <a:cubicBezTo>
                  <a:pt x="279" y="610"/>
                  <a:pt x="279" y="610"/>
                  <a:pt x="279" y="610"/>
                </a:cubicBezTo>
                <a:cubicBezTo>
                  <a:pt x="279" y="609"/>
                  <a:pt x="279" y="609"/>
                  <a:pt x="279" y="609"/>
                </a:cubicBezTo>
                <a:cubicBezTo>
                  <a:pt x="279" y="609"/>
                  <a:pt x="279" y="609"/>
                  <a:pt x="279" y="609"/>
                </a:cubicBezTo>
                <a:lnTo>
                  <a:pt x="279" y="610"/>
                </a:lnTo>
                <a:close/>
                <a:moveTo>
                  <a:pt x="280" y="618"/>
                </a:moveTo>
                <a:cubicBezTo>
                  <a:pt x="280" y="618"/>
                  <a:pt x="280" y="618"/>
                  <a:pt x="280" y="618"/>
                </a:cubicBezTo>
                <a:cubicBezTo>
                  <a:pt x="279" y="618"/>
                  <a:pt x="279" y="618"/>
                  <a:pt x="279" y="618"/>
                </a:cubicBezTo>
                <a:cubicBezTo>
                  <a:pt x="280" y="618"/>
                  <a:pt x="280" y="618"/>
                  <a:pt x="280" y="618"/>
                </a:cubicBezTo>
                <a:close/>
                <a:moveTo>
                  <a:pt x="280" y="616"/>
                </a:moveTo>
                <a:cubicBezTo>
                  <a:pt x="280" y="616"/>
                  <a:pt x="280" y="616"/>
                  <a:pt x="280" y="616"/>
                </a:cubicBezTo>
                <a:cubicBezTo>
                  <a:pt x="280" y="616"/>
                  <a:pt x="280" y="616"/>
                  <a:pt x="280" y="616"/>
                </a:cubicBezTo>
                <a:cubicBezTo>
                  <a:pt x="280" y="616"/>
                  <a:pt x="280" y="616"/>
                  <a:pt x="280" y="616"/>
                </a:cubicBezTo>
                <a:close/>
                <a:moveTo>
                  <a:pt x="281" y="603"/>
                </a:moveTo>
                <a:cubicBezTo>
                  <a:pt x="280" y="603"/>
                  <a:pt x="280" y="603"/>
                  <a:pt x="280" y="603"/>
                </a:cubicBezTo>
                <a:cubicBezTo>
                  <a:pt x="280" y="603"/>
                  <a:pt x="280" y="604"/>
                  <a:pt x="280" y="604"/>
                </a:cubicBezTo>
                <a:cubicBezTo>
                  <a:pt x="279" y="604"/>
                  <a:pt x="279" y="604"/>
                  <a:pt x="279" y="604"/>
                </a:cubicBezTo>
                <a:cubicBezTo>
                  <a:pt x="279" y="605"/>
                  <a:pt x="279" y="605"/>
                  <a:pt x="279" y="606"/>
                </a:cubicBezTo>
                <a:cubicBezTo>
                  <a:pt x="279" y="606"/>
                  <a:pt x="279" y="606"/>
                  <a:pt x="279" y="607"/>
                </a:cubicBezTo>
                <a:cubicBezTo>
                  <a:pt x="278" y="606"/>
                  <a:pt x="278" y="606"/>
                  <a:pt x="278" y="606"/>
                </a:cubicBezTo>
                <a:cubicBezTo>
                  <a:pt x="277" y="606"/>
                  <a:pt x="278" y="606"/>
                  <a:pt x="277" y="607"/>
                </a:cubicBezTo>
                <a:cubicBezTo>
                  <a:pt x="277" y="607"/>
                  <a:pt x="277" y="607"/>
                  <a:pt x="277" y="607"/>
                </a:cubicBezTo>
                <a:cubicBezTo>
                  <a:pt x="277" y="607"/>
                  <a:pt x="276" y="607"/>
                  <a:pt x="276" y="607"/>
                </a:cubicBezTo>
                <a:cubicBezTo>
                  <a:pt x="276" y="607"/>
                  <a:pt x="276" y="608"/>
                  <a:pt x="275" y="608"/>
                </a:cubicBezTo>
                <a:cubicBezTo>
                  <a:pt x="275" y="608"/>
                  <a:pt x="275" y="608"/>
                  <a:pt x="275" y="608"/>
                </a:cubicBezTo>
                <a:cubicBezTo>
                  <a:pt x="275" y="608"/>
                  <a:pt x="275" y="609"/>
                  <a:pt x="275" y="609"/>
                </a:cubicBezTo>
                <a:cubicBezTo>
                  <a:pt x="274" y="609"/>
                  <a:pt x="274" y="609"/>
                  <a:pt x="274" y="609"/>
                </a:cubicBezTo>
                <a:cubicBezTo>
                  <a:pt x="274" y="609"/>
                  <a:pt x="274" y="610"/>
                  <a:pt x="274" y="610"/>
                </a:cubicBezTo>
                <a:cubicBezTo>
                  <a:pt x="274" y="610"/>
                  <a:pt x="274" y="610"/>
                  <a:pt x="274" y="610"/>
                </a:cubicBezTo>
                <a:cubicBezTo>
                  <a:pt x="274" y="610"/>
                  <a:pt x="274" y="610"/>
                  <a:pt x="274" y="610"/>
                </a:cubicBezTo>
                <a:cubicBezTo>
                  <a:pt x="274" y="610"/>
                  <a:pt x="274" y="610"/>
                  <a:pt x="274" y="610"/>
                </a:cubicBezTo>
                <a:cubicBezTo>
                  <a:pt x="273" y="610"/>
                  <a:pt x="273" y="610"/>
                  <a:pt x="273" y="610"/>
                </a:cubicBezTo>
                <a:cubicBezTo>
                  <a:pt x="273" y="610"/>
                  <a:pt x="273" y="610"/>
                  <a:pt x="273" y="610"/>
                </a:cubicBezTo>
                <a:cubicBezTo>
                  <a:pt x="273" y="610"/>
                  <a:pt x="273" y="611"/>
                  <a:pt x="273" y="612"/>
                </a:cubicBezTo>
                <a:cubicBezTo>
                  <a:pt x="272" y="613"/>
                  <a:pt x="270" y="614"/>
                  <a:pt x="269" y="615"/>
                </a:cubicBezTo>
                <a:cubicBezTo>
                  <a:pt x="268" y="615"/>
                  <a:pt x="268" y="614"/>
                  <a:pt x="268" y="614"/>
                </a:cubicBezTo>
                <a:cubicBezTo>
                  <a:pt x="268" y="614"/>
                  <a:pt x="268" y="614"/>
                  <a:pt x="268" y="614"/>
                </a:cubicBezTo>
                <a:cubicBezTo>
                  <a:pt x="268" y="614"/>
                  <a:pt x="268" y="614"/>
                  <a:pt x="268" y="614"/>
                </a:cubicBezTo>
                <a:cubicBezTo>
                  <a:pt x="268" y="614"/>
                  <a:pt x="268" y="616"/>
                  <a:pt x="268" y="616"/>
                </a:cubicBezTo>
                <a:cubicBezTo>
                  <a:pt x="267" y="617"/>
                  <a:pt x="267" y="616"/>
                  <a:pt x="267" y="617"/>
                </a:cubicBezTo>
                <a:cubicBezTo>
                  <a:pt x="266" y="617"/>
                  <a:pt x="266" y="617"/>
                  <a:pt x="266" y="617"/>
                </a:cubicBezTo>
                <a:cubicBezTo>
                  <a:pt x="266" y="616"/>
                  <a:pt x="266" y="617"/>
                  <a:pt x="267" y="616"/>
                </a:cubicBezTo>
                <a:cubicBezTo>
                  <a:pt x="267" y="616"/>
                  <a:pt x="267" y="616"/>
                  <a:pt x="266" y="616"/>
                </a:cubicBezTo>
                <a:cubicBezTo>
                  <a:pt x="266" y="616"/>
                  <a:pt x="266" y="616"/>
                  <a:pt x="266" y="616"/>
                </a:cubicBezTo>
                <a:cubicBezTo>
                  <a:pt x="266" y="616"/>
                  <a:pt x="266" y="616"/>
                  <a:pt x="266" y="616"/>
                </a:cubicBezTo>
                <a:cubicBezTo>
                  <a:pt x="266" y="615"/>
                  <a:pt x="266" y="614"/>
                  <a:pt x="267" y="614"/>
                </a:cubicBezTo>
                <a:cubicBezTo>
                  <a:pt x="267" y="614"/>
                  <a:pt x="267" y="614"/>
                  <a:pt x="267" y="614"/>
                </a:cubicBezTo>
                <a:cubicBezTo>
                  <a:pt x="268" y="614"/>
                  <a:pt x="268" y="613"/>
                  <a:pt x="268" y="613"/>
                </a:cubicBezTo>
                <a:cubicBezTo>
                  <a:pt x="268" y="613"/>
                  <a:pt x="268" y="613"/>
                  <a:pt x="269" y="612"/>
                </a:cubicBezTo>
                <a:cubicBezTo>
                  <a:pt x="269" y="612"/>
                  <a:pt x="269" y="611"/>
                  <a:pt x="269" y="611"/>
                </a:cubicBezTo>
                <a:cubicBezTo>
                  <a:pt x="270" y="611"/>
                  <a:pt x="270" y="612"/>
                  <a:pt x="270" y="612"/>
                </a:cubicBezTo>
                <a:cubicBezTo>
                  <a:pt x="270" y="612"/>
                  <a:pt x="270" y="612"/>
                  <a:pt x="270" y="612"/>
                </a:cubicBezTo>
                <a:cubicBezTo>
                  <a:pt x="271" y="612"/>
                  <a:pt x="271" y="611"/>
                  <a:pt x="271" y="610"/>
                </a:cubicBezTo>
                <a:cubicBezTo>
                  <a:pt x="272" y="610"/>
                  <a:pt x="272" y="610"/>
                  <a:pt x="272" y="610"/>
                </a:cubicBezTo>
                <a:cubicBezTo>
                  <a:pt x="272" y="609"/>
                  <a:pt x="273" y="608"/>
                  <a:pt x="273" y="607"/>
                </a:cubicBezTo>
                <a:cubicBezTo>
                  <a:pt x="273" y="607"/>
                  <a:pt x="273" y="607"/>
                  <a:pt x="273" y="607"/>
                </a:cubicBezTo>
                <a:cubicBezTo>
                  <a:pt x="273" y="606"/>
                  <a:pt x="273" y="606"/>
                  <a:pt x="273" y="606"/>
                </a:cubicBezTo>
                <a:cubicBezTo>
                  <a:pt x="274" y="607"/>
                  <a:pt x="274" y="607"/>
                  <a:pt x="274" y="607"/>
                </a:cubicBezTo>
                <a:cubicBezTo>
                  <a:pt x="274" y="607"/>
                  <a:pt x="275" y="607"/>
                  <a:pt x="275" y="607"/>
                </a:cubicBezTo>
                <a:cubicBezTo>
                  <a:pt x="276" y="607"/>
                  <a:pt x="276" y="606"/>
                  <a:pt x="276" y="606"/>
                </a:cubicBezTo>
                <a:cubicBezTo>
                  <a:pt x="276" y="606"/>
                  <a:pt x="276" y="606"/>
                  <a:pt x="276" y="606"/>
                </a:cubicBezTo>
                <a:cubicBezTo>
                  <a:pt x="277" y="606"/>
                  <a:pt x="276" y="606"/>
                  <a:pt x="277" y="606"/>
                </a:cubicBezTo>
                <a:cubicBezTo>
                  <a:pt x="277" y="606"/>
                  <a:pt x="277" y="606"/>
                  <a:pt x="278" y="606"/>
                </a:cubicBezTo>
                <a:cubicBezTo>
                  <a:pt x="278" y="606"/>
                  <a:pt x="278" y="606"/>
                  <a:pt x="278" y="606"/>
                </a:cubicBezTo>
                <a:cubicBezTo>
                  <a:pt x="277" y="605"/>
                  <a:pt x="277" y="605"/>
                  <a:pt x="277" y="605"/>
                </a:cubicBezTo>
                <a:cubicBezTo>
                  <a:pt x="277" y="605"/>
                  <a:pt x="277" y="605"/>
                  <a:pt x="277" y="605"/>
                </a:cubicBezTo>
                <a:cubicBezTo>
                  <a:pt x="277" y="604"/>
                  <a:pt x="278" y="604"/>
                  <a:pt x="278" y="604"/>
                </a:cubicBezTo>
                <a:cubicBezTo>
                  <a:pt x="278" y="604"/>
                  <a:pt x="278" y="603"/>
                  <a:pt x="278" y="603"/>
                </a:cubicBezTo>
                <a:cubicBezTo>
                  <a:pt x="278" y="603"/>
                  <a:pt x="278" y="603"/>
                  <a:pt x="278" y="603"/>
                </a:cubicBezTo>
                <a:cubicBezTo>
                  <a:pt x="280" y="603"/>
                  <a:pt x="280" y="602"/>
                  <a:pt x="280" y="601"/>
                </a:cubicBezTo>
                <a:cubicBezTo>
                  <a:pt x="281" y="601"/>
                  <a:pt x="281" y="601"/>
                  <a:pt x="281" y="602"/>
                </a:cubicBezTo>
                <a:cubicBezTo>
                  <a:pt x="281" y="603"/>
                  <a:pt x="281" y="603"/>
                  <a:pt x="281" y="603"/>
                </a:cubicBezTo>
                <a:cubicBezTo>
                  <a:pt x="281" y="603"/>
                  <a:pt x="281" y="603"/>
                  <a:pt x="281" y="603"/>
                </a:cubicBezTo>
                <a:close/>
                <a:moveTo>
                  <a:pt x="281" y="612"/>
                </a:moveTo>
                <a:cubicBezTo>
                  <a:pt x="281" y="612"/>
                  <a:pt x="281" y="612"/>
                  <a:pt x="281" y="612"/>
                </a:cubicBezTo>
                <a:cubicBezTo>
                  <a:pt x="282" y="612"/>
                  <a:pt x="282" y="612"/>
                  <a:pt x="282" y="612"/>
                </a:cubicBezTo>
                <a:lnTo>
                  <a:pt x="281" y="612"/>
                </a:lnTo>
                <a:close/>
                <a:moveTo>
                  <a:pt x="293" y="591"/>
                </a:moveTo>
                <a:cubicBezTo>
                  <a:pt x="293" y="590"/>
                  <a:pt x="293" y="590"/>
                  <a:pt x="293" y="590"/>
                </a:cubicBezTo>
                <a:cubicBezTo>
                  <a:pt x="293" y="591"/>
                  <a:pt x="293" y="591"/>
                  <a:pt x="293" y="591"/>
                </a:cubicBezTo>
                <a:cubicBezTo>
                  <a:pt x="293" y="591"/>
                  <a:pt x="293" y="591"/>
                  <a:pt x="293" y="591"/>
                </a:cubicBezTo>
                <a:close/>
                <a:moveTo>
                  <a:pt x="293" y="596"/>
                </a:moveTo>
                <a:cubicBezTo>
                  <a:pt x="293" y="596"/>
                  <a:pt x="293" y="596"/>
                  <a:pt x="293" y="595"/>
                </a:cubicBezTo>
                <a:cubicBezTo>
                  <a:pt x="293" y="595"/>
                  <a:pt x="293" y="596"/>
                  <a:pt x="293" y="596"/>
                </a:cubicBezTo>
                <a:close/>
                <a:moveTo>
                  <a:pt x="294" y="595"/>
                </a:moveTo>
                <a:cubicBezTo>
                  <a:pt x="294" y="595"/>
                  <a:pt x="294" y="595"/>
                  <a:pt x="294" y="595"/>
                </a:cubicBezTo>
                <a:cubicBezTo>
                  <a:pt x="294" y="596"/>
                  <a:pt x="294" y="596"/>
                  <a:pt x="294" y="596"/>
                </a:cubicBezTo>
                <a:cubicBezTo>
                  <a:pt x="293" y="596"/>
                  <a:pt x="293" y="596"/>
                  <a:pt x="293" y="596"/>
                </a:cubicBezTo>
                <a:cubicBezTo>
                  <a:pt x="293" y="596"/>
                  <a:pt x="294" y="596"/>
                  <a:pt x="294" y="595"/>
                </a:cubicBezTo>
                <a:close/>
                <a:moveTo>
                  <a:pt x="293" y="590"/>
                </a:moveTo>
                <a:cubicBezTo>
                  <a:pt x="293" y="590"/>
                  <a:pt x="293" y="590"/>
                  <a:pt x="293" y="590"/>
                </a:cubicBezTo>
                <a:cubicBezTo>
                  <a:pt x="294" y="590"/>
                  <a:pt x="294" y="590"/>
                  <a:pt x="294" y="590"/>
                </a:cubicBezTo>
                <a:cubicBezTo>
                  <a:pt x="294" y="590"/>
                  <a:pt x="294" y="590"/>
                  <a:pt x="294" y="590"/>
                </a:cubicBezTo>
                <a:lnTo>
                  <a:pt x="293" y="590"/>
                </a:lnTo>
                <a:close/>
                <a:moveTo>
                  <a:pt x="293" y="585"/>
                </a:moveTo>
                <a:cubicBezTo>
                  <a:pt x="294" y="585"/>
                  <a:pt x="293" y="585"/>
                  <a:pt x="294" y="585"/>
                </a:cubicBezTo>
                <a:cubicBezTo>
                  <a:pt x="294" y="585"/>
                  <a:pt x="294" y="585"/>
                  <a:pt x="294" y="585"/>
                </a:cubicBezTo>
                <a:cubicBezTo>
                  <a:pt x="294" y="585"/>
                  <a:pt x="294" y="585"/>
                  <a:pt x="294" y="585"/>
                </a:cubicBezTo>
                <a:cubicBezTo>
                  <a:pt x="293" y="585"/>
                  <a:pt x="293" y="585"/>
                  <a:pt x="293" y="585"/>
                </a:cubicBezTo>
                <a:cubicBezTo>
                  <a:pt x="293" y="585"/>
                  <a:pt x="293" y="585"/>
                  <a:pt x="293" y="585"/>
                </a:cubicBezTo>
                <a:cubicBezTo>
                  <a:pt x="293" y="585"/>
                  <a:pt x="293" y="585"/>
                  <a:pt x="293" y="585"/>
                </a:cubicBezTo>
                <a:close/>
                <a:moveTo>
                  <a:pt x="286" y="592"/>
                </a:moveTo>
                <a:cubicBezTo>
                  <a:pt x="286" y="592"/>
                  <a:pt x="287" y="592"/>
                  <a:pt x="287" y="592"/>
                </a:cubicBezTo>
                <a:cubicBezTo>
                  <a:pt x="287" y="592"/>
                  <a:pt x="287" y="592"/>
                  <a:pt x="287" y="591"/>
                </a:cubicBezTo>
                <a:cubicBezTo>
                  <a:pt x="287" y="591"/>
                  <a:pt x="288" y="591"/>
                  <a:pt x="288" y="591"/>
                </a:cubicBezTo>
                <a:cubicBezTo>
                  <a:pt x="288" y="590"/>
                  <a:pt x="288" y="590"/>
                  <a:pt x="288" y="590"/>
                </a:cubicBezTo>
                <a:cubicBezTo>
                  <a:pt x="289" y="589"/>
                  <a:pt x="289" y="589"/>
                  <a:pt x="289" y="590"/>
                </a:cubicBezTo>
                <a:cubicBezTo>
                  <a:pt x="289" y="589"/>
                  <a:pt x="289" y="588"/>
                  <a:pt x="289" y="587"/>
                </a:cubicBezTo>
                <a:cubicBezTo>
                  <a:pt x="289" y="586"/>
                  <a:pt x="289" y="586"/>
                  <a:pt x="289" y="586"/>
                </a:cubicBezTo>
                <a:cubicBezTo>
                  <a:pt x="289" y="586"/>
                  <a:pt x="290" y="586"/>
                  <a:pt x="290" y="586"/>
                </a:cubicBezTo>
                <a:cubicBezTo>
                  <a:pt x="290" y="587"/>
                  <a:pt x="290" y="587"/>
                  <a:pt x="290" y="588"/>
                </a:cubicBezTo>
                <a:cubicBezTo>
                  <a:pt x="291" y="588"/>
                  <a:pt x="291" y="588"/>
                  <a:pt x="291" y="588"/>
                </a:cubicBezTo>
                <a:cubicBezTo>
                  <a:pt x="292" y="588"/>
                  <a:pt x="292" y="587"/>
                  <a:pt x="292" y="587"/>
                </a:cubicBezTo>
                <a:cubicBezTo>
                  <a:pt x="292" y="586"/>
                  <a:pt x="293" y="586"/>
                  <a:pt x="293" y="586"/>
                </a:cubicBezTo>
                <a:cubicBezTo>
                  <a:pt x="294" y="586"/>
                  <a:pt x="294" y="586"/>
                  <a:pt x="294" y="586"/>
                </a:cubicBezTo>
                <a:cubicBezTo>
                  <a:pt x="294" y="586"/>
                  <a:pt x="294" y="586"/>
                  <a:pt x="294" y="586"/>
                </a:cubicBezTo>
                <a:cubicBezTo>
                  <a:pt x="293" y="587"/>
                  <a:pt x="290" y="590"/>
                  <a:pt x="290" y="591"/>
                </a:cubicBezTo>
                <a:cubicBezTo>
                  <a:pt x="289" y="591"/>
                  <a:pt x="289" y="590"/>
                  <a:pt x="289" y="590"/>
                </a:cubicBezTo>
                <a:cubicBezTo>
                  <a:pt x="289" y="590"/>
                  <a:pt x="289" y="590"/>
                  <a:pt x="288" y="590"/>
                </a:cubicBezTo>
                <a:cubicBezTo>
                  <a:pt x="288" y="592"/>
                  <a:pt x="288" y="593"/>
                  <a:pt x="287" y="594"/>
                </a:cubicBezTo>
                <a:cubicBezTo>
                  <a:pt x="287" y="594"/>
                  <a:pt x="287" y="594"/>
                  <a:pt x="286" y="594"/>
                </a:cubicBezTo>
                <a:cubicBezTo>
                  <a:pt x="286" y="594"/>
                  <a:pt x="286" y="594"/>
                  <a:pt x="286" y="594"/>
                </a:cubicBezTo>
                <a:cubicBezTo>
                  <a:pt x="286" y="594"/>
                  <a:pt x="286" y="594"/>
                  <a:pt x="286" y="594"/>
                </a:cubicBezTo>
                <a:cubicBezTo>
                  <a:pt x="286" y="594"/>
                  <a:pt x="287" y="593"/>
                  <a:pt x="287" y="593"/>
                </a:cubicBezTo>
                <a:cubicBezTo>
                  <a:pt x="286" y="593"/>
                  <a:pt x="286" y="593"/>
                  <a:pt x="286" y="593"/>
                </a:cubicBezTo>
                <a:cubicBezTo>
                  <a:pt x="286" y="593"/>
                  <a:pt x="286" y="593"/>
                  <a:pt x="286" y="593"/>
                </a:cubicBezTo>
                <a:cubicBezTo>
                  <a:pt x="286" y="593"/>
                  <a:pt x="286" y="593"/>
                  <a:pt x="286" y="592"/>
                </a:cubicBezTo>
                <a:close/>
                <a:moveTo>
                  <a:pt x="291" y="598"/>
                </a:moveTo>
                <a:cubicBezTo>
                  <a:pt x="291" y="598"/>
                  <a:pt x="291" y="598"/>
                  <a:pt x="291" y="598"/>
                </a:cubicBezTo>
                <a:cubicBezTo>
                  <a:pt x="291" y="599"/>
                  <a:pt x="291" y="599"/>
                  <a:pt x="291" y="599"/>
                </a:cubicBezTo>
                <a:cubicBezTo>
                  <a:pt x="291" y="599"/>
                  <a:pt x="291" y="599"/>
                  <a:pt x="291" y="599"/>
                </a:cubicBezTo>
                <a:cubicBezTo>
                  <a:pt x="291" y="599"/>
                  <a:pt x="291" y="599"/>
                  <a:pt x="291" y="599"/>
                </a:cubicBezTo>
                <a:cubicBezTo>
                  <a:pt x="290" y="599"/>
                  <a:pt x="290" y="599"/>
                  <a:pt x="290" y="599"/>
                </a:cubicBezTo>
                <a:cubicBezTo>
                  <a:pt x="291" y="599"/>
                  <a:pt x="291" y="598"/>
                  <a:pt x="291" y="598"/>
                </a:cubicBezTo>
                <a:close/>
                <a:moveTo>
                  <a:pt x="290" y="595"/>
                </a:moveTo>
                <a:cubicBezTo>
                  <a:pt x="290" y="595"/>
                  <a:pt x="290" y="595"/>
                  <a:pt x="290" y="595"/>
                </a:cubicBezTo>
                <a:cubicBezTo>
                  <a:pt x="290" y="595"/>
                  <a:pt x="290" y="594"/>
                  <a:pt x="290" y="594"/>
                </a:cubicBezTo>
                <a:cubicBezTo>
                  <a:pt x="290" y="594"/>
                  <a:pt x="290" y="594"/>
                  <a:pt x="291" y="594"/>
                </a:cubicBezTo>
                <a:cubicBezTo>
                  <a:pt x="291" y="594"/>
                  <a:pt x="291" y="594"/>
                  <a:pt x="291" y="594"/>
                </a:cubicBezTo>
                <a:cubicBezTo>
                  <a:pt x="291" y="595"/>
                  <a:pt x="291" y="595"/>
                  <a:pt x="290" y="595"/>
                </a:cubicBezTo>
                <a:close/>
                <a:moveTo>
                  <a:pt x="291" y="602"/>
                </a:moveTo>
                <a:cubicBezTo>
                  <a:pt x="291" y="602"/>
                  <a:pt x="291" y="602"/>
                  <a:pt x="291" y="602"/>
                </a:cubicBezTo>
                <a:cubicBezTo>
                  <a:pt x="291" y="602"/>
                  <a:pt x="291" y="602"/>
                  <a:pt x="291" y="602"/>
                </a:cubicBezTo>
                <a:cubicBezTo>
                  <a:pt x="291" y="603"/>
                  <a:pt x="291" y="602"/>
                  <a:pt x="291" y="603"/>
                </a:cubicBezTo>
                <a:cubicBezTo>
                  <a:pt x="291" y="602"/>
                  <a:pt x="291" y="602"/>
                  <a:pt x="291" y="602"/>
                </a:cubicBezTo>
                <a:close/>
                <a:moveTo>
                  <a:pt x="289" y="599"/>
                </a:moveTo>
                <a:cubicBezTo>
                  <a:pt x="289" y="600"/>
                  <a:pt x="289" y="600"/>
                  <a:pt x="289" y="600"/>
                </a:cubicBezTo>
                <a:cubicBezTo>
                  <a:pt x="288" y="599"/>
                  <a:pt x="288" y="599"/>
                  <a:pt x="288" y="599"/>
                </a:cubicBezTo>
                <a:cubicBezTo>
                  <a:pt x="288" y="599"/>
                  <a:pt x="288" y="599"/>
                  <a:pt x="288" y="598"/>
                </a:cubicBezTo>
                <a:cubicBezTo>
                  <a:pt x="289" y="599"/>
                  <a:pt x="288" y="599"/>
                  <a:pt x="289" y="599"/>
                </a:cubicBezTo>
                <a:close/>
                <a:moveTo>
                  <a:pt x="284" y="597"/>
                </a:moveTo>
                <a:cubicBezTo>
                  <a:pt x="284" y="597"/>
                  <a:pt x="283" y="597"/>
                  <a:pt x="284" y="597"/>
                </a:cubicBezTo>
                <a:cubicBezTo>
                  <a:pt x="284" y="597"/>
                  <a:pt x="284" y="597"/>
                  <a:pt x="284" y="597"/>
                </a:cubicBezTo>
                <a:cubicBezTo>
                  <a:pt x="283" y="597"/>
                  <a:pt x="284" y="597"/>
                  <a:pt x="283" y="597"/>
                </a:cubicBezTo>
                <a:cubicBezTo>
                  <a:pt x="283" y="597"/>
                  <a:pt x="283" y="597"/>
                  <a:pt x="283" y="597"/>
                </a:cubicBezTo>
                <a:lnTo>
                  <a:pt x="284" y="597"/>
                </a:lnTo>
                <a:close/>
                <a:moveTo>
                  <a:pt x="283" y="599"/>
                </a:moveTo>
                <a:cubicBezTo>
                  <a:pt x="283" y="599"/>
                  <a:pt x="283" y="599"/>
                  <a:pt x="283" y="599"/>
                </a:cubicBezTo>
                <a:cubicBezTo>
                  <a:pt x="283" y="600"/>
                  <a:pt x="283" y="600"/>
                  <a:pt x="283" y="600"/>
                </a:cubicBezTo>
                <a:cubicBezTo>
                  <a:pt x="283" y="601"/>
                  <a:pt x="283" y="601"/>
                  <a:pt x="283" y="601"/>
                </a:cubicBezTo>
                <a:cubicBezTo>
                  <a:pt x="283" y="601"/>
                  <a:pt x="283" y="601"/>
                  <a:pt x="283" y="601"/>
                </a:cubicBezTo>
                <a:cubicBezTo>
                  <a:pt x="283" y="600"/>
                  <a:pt x="283" y="600"/>
                  <a:pt x="283" y="600"/>
                </a:cubicBezTo>
                <a:cubicBezTo>
                  <a:pt x="283" y="599"/>
                  <a:pt x="283" y="599"/>
                  <a:pt x="283" y="599"/>
                </a:cubicBezTo>
                <a:close/>
                <a:moveTo>
                  <a:pt x="284" y="608"/>
                </a:moveTo>
                <a:cubicBezTo>
                  <a:pt x="283" y="608"/>
                  <a:pt x="283" y="608"/>
                  <a:pt x="283" y="608"/>
                </a:cubicBezTo>
                <a:cubicBezTo>
                  <a:pt x="283" y="608"/>
                  <a:pt x="283" y="608"/>
                  <a:pt x="283" y="608"/>
                </a:cubicBezTo>
                <a:cubicBezTo>
                  <a:pt x="283" y="608"/>
                  <a:pt x="283" y="608"/>
                  <a:pt x="283" y="608"/>
                </a:cubicBezTo>
                <a:cubicBezTo>
                  <a:pt x="283" y="608"/>
                  <a:pt x="283" y="608"/>
                  <a:pt x="283" y="607"/>
                </a:cubicBezTo>
                <a:cubicBezTo>
                  <a:pt x="283" y="607"/>
                  <a:pt x="283" y="607"/>
                  <a:pt x="283" y="607"/>
                </a:cubicBezTo>
                <a:cubicBezTo>
                  <a:pt x="283" y="607"/>
                  <a:pt x="283" y="607"/>
                  <a:pt x="284" y="607"/>
                </a:cubicBezTo>
                <a:lnTo>
                  <a:pt x="284" y="608"/>
                </a:lnTo>
                <a:close/>
                <a:moveTo>
                  <a:pt x="284" y="604"/>
                </a:moveTo>
                <a:cubicBezTo>
                  <a:pt x="284" y="604"/>
                  <a:pt x="284" y="604"/>
                  <a:pt x="284" y="604"/>
                </a:cubicBezTo>
                <a:cubicBezTo>
                  <a:pt x="283" y="604"/>
                  <a:pt x="283" y="604"/>
                  <a:pt x="283" y="604"/>
                </a:cubicBezTo>
                <a:cubicBezTo>
                  <a:pt x="283" y="604"/>
                  <a:pt x="283" y="604"/>
                  <a:pt x="283" y="603"/>
                </a:cubicBezTo>
                <a:cubicBezTo>
                  <a:pt x="284" y="603"/>
                  <a:pt x="284" y="604"/>
                  <a:pt x="284" y="604"/>
                </a:cubicBezTo>
                <a:cubicBezTo>
                  <a:pt x="284" y="604"/>
                  <a:pt x="284" y="604"/>
                  <a:pt x="284" y="604"/>
                </a:cubicBezTo>
                <a:close/>
                <a:moveTo>
                  <a:pt x="284" y="596"/>
                </a:moveTo>
                <a:cubicBezTo>
                  <a:pt x="284" y="596"/>
                  <a:pt x="284" y="596"/>
                  <a:pt x="284" y="596"/>
                </a:cubicBezTo>
                <a:cubicBezTo>
                  <a:pt x="284" y="595"/>
                  <a:pt x="284" y="594"/>
                  <a:pt x="284" y="594"/>
                </a:cubicBezTo>
                <a:cubicBezTo>
                  <a:pt x="285" y="594"/>
                  <a:pt x="285" y="594"/>
                  <a:pt x="285" y="594"/>
                </a:cubicBezTo>
                <a:cubicBezTo>
                  <a:pt x="285" y="594"/>
                  <a:pt x="285" y="594"/>
                  <a:pt x="285" y="594"/>
                </a:cubicBezTo>
                <a:cubicBezTo>
                  <a:pt x="285" y="595"/>
                  <a:pt x="285" y="595"/>
                  <a:pt x="285" y="595"/>
                </a:cubicBezTo>
                <a:cubicBezTo>
                  <a:pt x="285" y="595"/>
                  <a:pt x="285" y="595"/>
                  <a:pt x="285" y="595"/>
                </a:cubicBezTo>
                <a:cubicBezTo>
                  <a:pt x="285" y="596"/>
                  <a:pt x="285" y="596"/>
                  <a:pt x="285" y="596"/>
                </a:cubicBezTo>
                <a:cubicBezTo>
                  <a:pt x="285" y="596"/>
                  <a:pt x="286" y="596"/>
                  <a:pt x="286" y="595"/>
                </a:cubicBezTo>
                <a:cubicBezTo>
                  <a:pt x="286" y="595"/>
                  <a:pt x="286" y="595"/>
                  <a:pt x="286" y="594"/>
                </a:cubicBezTo>
                <a:cubicBezTo>
                  <a:pt x="286" y="595"/>
                  <a:pt x="286" y="595"/>
                  <a:pt x="286" y="595"/>
                </a:cubicBezTo>
                <a:cubicBezTo>
                  <a:pt x="287" y="595"/>
                  <a:pt x="287" y="595"/>
                  <a:pt x="287" y="595"/>
                </a:cubicBezTo>
                <a:cubicBezTo>
                  <a:pt x="287" y="595"/>
                  <a:pt x="287" y="596"/>
                  <a:pt x="287" y="596"/>
                </a:cubicBezTo>
                <a:cubicBezTo>
                  <a:pt x="287" y="596"/>
                  <a:pt x="286" y="598"/>
                  <a:pt x="285" y="598"/>
                </a:cubicBezTo>
                <a:cubicBezTo>
                  <a:pt x="285" y="598"/>
                  <a:pt x="285" y="598"/>
                  <a:pt x="285" y="598"/>
                </a:cubicBezTo>
                <a:cubicBezTo>
                  <a:pt x="285" y="598"/>
                  <a:pt x="285" y="598"/>
                  <a:pt x="285" y="598"/>
                </a:cubicBezTo>
                <a:cubicBezTo>
                  <a:pt x="285" y="598"/>
                  <a:pt x="285" y="596"/>
                  <a:pt x="285" y="596"/>
                </a:cubicBezTo>
                <a:cubicBezTo>
                  <a:pt x="285" y="596"/>
                  <a:pt x="285" y="596"/>
                  <a:pt x="285" y="596"/>
                </a:cubicBezTo>
                <a:cubicBezTo>
                  <a:pt x="284" y="595"/>
                  <a:pt x="284" y="596"/>
                  <a:pt x="284" y="596"/>
                </a:cubicBezTo>
                <a:close/>
                <a:moveTo>
                  <a:pt x="285" y="604"/>
                </a:moveTo>
                <a:cubicBezTo>
                  <a:pt x="285" y="604"/>
                  <a:pt x="285" y="604"/>
                  <a:pt x="285" y="604"/>
                </a:cubicBezTo>
                <a:cubicBezTo>
                  <a:pt x="285" y="604"/>
                  <a:pt x="285" y="604"/>
                  <a:pt x="285" y="604"/>
                </a:cubicBezTo>
                <a:cubicBezTo>
                  <a:pt x="285" y="604"/>
                  <a:pt x="285" y="604"/>
                  <a:pt x="285" y="604"/>
                </a:cubicBezTo>
                <a:close/>
                <a:moveTo>
                  <a:pt x="285" y="608"/>
                </a:moveTo>
                <a:cubicBezTo>
                  <a:pt x="285" y="608"/>
                  <a:pt x="285" y="608"/>
                  <a:pt x="285" y="608"/>
                </a:cubicBezTo>
                <a:cubicBezTo>
                  <a:pt x="285" y="608"/>
                  <a:pt x="285" y="608"/>
                  <a:pt x="285" y="608"/>
                </a:cubicBezTo>
                <a:cubicBezTo>
                  <a:pt x="285" y="608"/>
                  <a:pt x="285" y="608"/>
                  <a:pt x="285" y="608"/>
                </a:cubicBezTo>
                <a:close/>
                <a:moveTo>
                  <a:pt x="287" y="611"/>
                </a:moveTo>
                <a:cubicBezTo>
                  <a:pt x="286" y="611"/>
                  <a:pt x="286" y="611"/>
                  <a:pt x="286" y="611"/>
                </a:cubicBezTo>
                <a:cubicBezTo>
                  <a:pt x="287" y="611"/>
                  <a:pt x="287" y="611"/>
                  <a:pt x="287" y="611"/>
                </a:cubicBezTo>
                <a:close/>
                <a:moveTo>
                  <a:pt x="287" y="605"/>
                </a:moveTo>
                <a:cubicBezTo>
                  <a:pt x="287" y="606"/>
                  <a:pt x="286" y="606"/>
                  <a:pt x="286" y="606"/>
                </a:cubicBezTo>
                <a:cubicBezTo>
                  <a:pt x="285" y="607"/>
                  <a:pt x="285" y="605"/>
                  <a:pt x="285" y="605"/>
                </a:cubicBezTo>
                <a:cubicBezTo>
                  <a:pt x="285" y="605"/>
                  <a:pt x="285" y="605"/>
                  <a:pt x="285" y="605"/>
                </a:cubicBezTo>
                <a:cubicBezTo>
                  <a:pt x="285" y="605"/>
                  <a:pt x="285" y="605"/>
                  <a:pt x="285" y="605"/>
                </a:cubicBezTo>
                <a:cubicBezTo>
                  <a:pt x="285" y="605"/>
                  <a:pt x="285" y="605"/>
                  <a:pt x="285" y="605"/>
                </a:cubicBezTo>
                <a:cubicBezTo>
                  <a:pt x="285" y="605"/>
                  <a:pt x="285" y="605"/>
                  <a:pt x="285" y="605"/>
                </a:cubicBezTo>
                <a:cubicBezTo>
                  <a:pt x="285" y="606"/>
                  <a:pt x="285" y="606"/>
                  <a:pt x="285" y="606"/>
                </a:cubicBezTo>
                <a:cubicBezTo>
                  <a:pt x="286" y="605"/>
                  <a:pt x="286" y="605"/>
                  <a:pt x="286" y="604"/>
                </a:cubicBezTo>
                <a:cubicBezTo>
                  <a:pt x="287" y="604"/>
                  <a:pt x="287" y="604"/>
                  <a:pt x="287" y="604"/>
                </a:cubicBezTo>
                <a:cubicBezTo>
                  <a:pt x="287" y="605"/>
                  <a:pt x="286" y="605"/>
                  <a:pt x="287" y="605"/>
                </a:cubicBezTo>
                <a:close/>
                <a:moveTo>
                  <a:pt x="287" y="605"/>
                </a:moveTo>
                <a:cubicBezTo>
                  <a:pt x="287" y="605"/>
                  <a:pt x="287" y="605"/>
                  <a:pt x="287" y="605"/>
                </a:cubicBezTo>
                <a:cubicBezTo>
                  <a:pt x="287" y="605"/>
                  <a:pt x="287" y="605"/>
                  <a:pt x="287" y="604"/>
                </a:cubicBezTo>
                <a:cubicBezTo>
                  <a:pt x="287" y="604"/>
                  <a:pt x="287" y="604"/>
                  <a:pt x="287" y="604"/>
                </a:cubicBezTo>
                <a:cubicBezTo>
                  <a:pt x="287" y="603"/>
                  <a:pt x="287" y="603"/>
                  <a:pt x="286" y="603"/>
                </a:cubicBezTo>
                <a:cubicBezTo>
                  <a:pt x="286" y="603"/>
                  <a:pt x="286" y="603"/>
                  <a:pt x="286" y="603"/>
                </a:cubicBezTo>
                <a:cubicBezTo>
                  <a:pt x="286" y="602"/>
                  <a:pt x="286" y="602"/>
                  <a:pt x="286" y="602"/>
                </a:cubicBezTo>
                <a:cubicBezTo>
                  <a:pt x="287" y="602"/>
                  <a:pt x="287" y="602"/>
                  <a:pt x="287" y="602"/>
                </a:cubicBezTo>
                <a:cubicBezTo>
                  <a:pt x="287" y="602"/>
                  <a:pt x="287" y="603"/>
                  <a:pt x="288" y="603"/>
                </a:cubicBezTo>
                <a:cubicBezTo>
                  <a:pt x="288" y="604"/>
                  <a:pt x="288" y="604"/>
                  <a:pt x="287" y="605"/>
                </a:cubicBezTo>
                <a:close/>
                <a:moveTo>
                  <a:pt x="289" y="614"/>
                </a:moveTo>
                <a:cubicBezTo>
                  <a:pt x="288" y="614"/>
                  <a:pt x="288" y="614"/>
                  <a:pt x="288" y="614"/>
                </a:cubicBezTo>
                <a:cubicBezTo>
                  <a:pt x="288" y="614"/>
                  <a:pt x="288" y="614"/>
                  <a:pt x="288" y="614"/>
                </a:cubicBezTo>
                <a:cubicBezTo>
                  <a:pt x="288" y="614"/>
                  <a:pt x="288" y="614"/>
                  <a:pt x="288" y="614"/>
                </a:cubicBezTo>
                <a:cubicBezTo>
                  <a:pt x="288" y="614"/>
                  <a:pt x="288" y="614"/>
                  <a:pt x="289" y="614"/>
                </a:cubicBezTo>
                <a:close/>
                <a:moveTo>
                  <a:pt x="288" y="601"/>
                </a:moveTo>
                <a:cubicBezTo>
                  <a:pt x="288" y="601"/>
                  <a:pt x="288" y="601"/>
                  <a:pt x="288" y="601"/>
                </a:cubicBezTo>
                <a:cubicBezTo>
                  <a:pt x="288" y="601"/>
                  <a:pt x="288" y="601"/>
                  <a:pt x="288" y="600"/>
                </a:cubicBezTo>
                <a:cubicBezTo>
                  <a:pt x="289" y="600"/>
                  <a:pt x="289" y="600"/>
                  <a:pt x="289" y="600"/>
                </a:cubicBezTo>
                <a:cubicBezTo>
                  <a:pt x="289" y="600"/>
                  <a:pt x="289" y="600"/>
                  <a:pt x="289" y="600"/>
                </a:cubicBezTo>
                <a:cubicBezTo>
                  <a:pt x="289" y="600"/>
                  <a:pt x="289" y="600"/>
                  <a:pt x="289" y="600"/>
                </a:cubicBezTo>
                <a:cubicBezTo>
                  <a:pt x="289" y="601"/>
                  <a:pt x="289" y="601"/>
                  <a:pt x="288" y="601"/>
                </a:cubicBezTo>
                <a:close/>
                <a:moveTo>
                  <a:pt x="290" y="601"/>
                </a:moveTo>
                <a:cubicBezTo>
                  <a:pt x="290" y="601"/>
                  <a:pt x="290" y="601"/>
                  <a:pt x="289" y="601"/>
                </a:cubicBezTo>
                <a:cubicBezTo>
                  <a:pt x="290" y="601"/>
                  <a:pt x="290" y="601"/>
                  <a:pt x="290" y="601"/>
                </a:cubicBezTo>
                <a:close/>
                <a:moveTo>
                  <a:pt x="291" y="608"/>
                </a:moveTo>
                <a:cubicBezTo>
                  <a:pt x="291" y="608"/>
                  <a:pt x="291" y="608"/>
                  <a:pt x="290" y="609"/>
                </a:cubicBezTo>
                <a:cubicBezTo>
                  <a:pt x="290" y="608"/>
                  <a:pt x="290" y="608"/>
                  <a:pt x="290" y="608"/>
                </a:cubicBezTo>
                <a:cubicBezTo>
                  <a:pt x="290" y="608"/>
                  <a:pt x="290" y="608"/>
                  <a:pt x="290" y="608"/>
                </a:cubicBezTo>
                <a:cubicBezTo>
                  <a:pt x="290" y="607"/>
                  <a:pt x="290" y="608"/>
                  <a:pt x="291" y="608"/>
                </a:cubicBezTo>
                <a:cubicBezTo>
                  <a:pt x="291" y="608"/>
                  <a:pt x="291" y="608"/>
                  <a:pt x="291" y="608"/>
                </a:cubicBezTo>
                <a:cubicBezTo>
                  <a:pt x="291" y="607"/>
                  <a:pt x="291" y="607"/>
                  <a:pt x="291" y="607"/>
                </a:cubicBezTo>
                <a:cubicBezTo>
                  <a:pt x="291" y="607"/>
                  <a:pt x="291" y="607"/>
                  <a:pt x="291" y="607"/>
                </a:cubicBezTo>
                <a:cubicBezTo>
                  <a:pt x="291" y="607"/>
                  <a:pt x="291" y="608"/>
                  <a:pt x="291" y="608"/>
                </a:cubicBezTo>
                <a:close/>
                <a:moveTo>
                  <a:pt x="292" y="595"/>
                </a:moveTo>
                <a:cubicBezTo>
                  <a:pt x="291" y="595"/>
                  <a:pt x="291" y="595"/>
                  <a:pt x="291" y="595"/>
                </a:cubicBezTo>
                <a:cubicBezTo>
                  <a:pt x="291" y="594"/>
                  <a:pt x="291" y="594"/>
                  <a:pt x="291" y="594"/>
                </a:cubicBezTo>
                <a:cubicBezTo>
                  <a:pt x="292" y="594"/>
                  <a:pt x="292" y="594"/>
                  <a:pt x="292" y="594"/>
                </a:cubicBezTo>
                <a:lnTo>
                  <a:pt x="292" y="595"/>
                </a:lnTo>
                <a:close/>
                <a:moveTo>
                  <a:pt x="292" y="607"/>
                </a:moveTo>
                <a:cubicBezTo>
                  <a:pt x="292" y="607"/>
                  <a:pt x="292" y="607"/>
                  <a:pt x="292" y="607"/>
                </a:cubicBezTo>
                <a:cubicBezTo>
                  <a:pt x="292" y="606"/>
                  <a:pt x="292" y="606"/>
                  <a:pt x="292" y="606"/>
                </a:cubicBezTo>
                <a:cubicBezTo>
                  <a:pt x="292" y="606"/>
                  <a:pt x="292" y="606"/>
                  <a:pt x="292" y="606"/>
                </a:cubicBezTo>
                <a:lnTo>
                  <a:pt x="292" y="607"/>
                </a:lnTo>
                <a:close/>
                <a:moveTo>
                  <a:pt x="293" y="609"/>
                </a:moveTo>
                <a:cubicBezTo>
                  <a:pt x="292" y="609"/>
                  <a:pt x="293" y="609"/>
                  <a:pt x="292" y="609"/>
                </a:cubicBezTo>
                <a:cubicBezTo>
                  <a:pt x="292" y="609"/>
                  <a:pt x="292" y="608"/>
                  <a:pt x="292" y="608"/>
                </a:cubicBezTo>
                <a:cubicBezTo>
                  <a:pt x="293" y="608"/>
                  <a:pt x="293" y="608"/>
                  <a:pt x="293" y="608"/>
                </a:cubicBezTo>
                <a:cubicBezTo>
                  <a:pt x="293" y="608"/>
                  <a:pt x="293" y="608"/>
                  <a:pt x="293" y="609"/>
                </a:cubicBezTo>
                <a:close/>
                <a:moveTo>
                  <a:pt x="293" y="602"/>
                </a:moveTo>
                <a:cubicBezTo>
                  <a:pt x="293" y="602"/>
                  <a:pt x="293" y="602"/>
                  <a:pt x="293" y="602"/>
                </a:cubicBezTo>
                <a:cubicBezTo>
                  <a:pt x="293" y="602"/>
                  <a:pt x="293" y="602"/>
                  <a:pt x="292" y="601"/>
                </a:cubicBezTo>
                <a:cubicBezTo>
                  <a:pt x="293" y="602"/>
                  <a:pt x="293" y="601"/>
                  <a:pt x="293" y="602"/>
                </a:cubicBezTo>
                <a:cubicBezTo>
                  <a:pt x="293" y="602"/>
                  <a:pt x="293" y="602"/>
                  <a:pt x="293" y="602"/>
                </a:cubicBezTo>
                <a:close/>
                <a:moveTo>
                  <a:pt x="292" y="598"/>
                </a:moveTo>
                <a:cubicBezTo>
                  <a:pt x="292" y="598"/>
                  <a:pt x="292" y="597"/>
                  <a:pt x="292" y="597"/>
                </a:cubicBezTo>
                <a:cubicBezTo>
                  <a:pt x="293" y="597"/>
                  <a:pt x="293" y="597"/>
                  <a:pt x="294" y="597"/>
                </a:cubicBezTo>
                <a:cubicBezTo>
                  <a:pt x="294" y="597"/>
                  <a:pt x="294" y="597"/>
                  <a:pt x="293" y="598"/>
                </a:cubicBezTo>
                <a:cubicBezTo>
                  <a:pt x="293" y="598"/>
                  <a:pt x="293" y="598"/>
                  <a:pt x="292" y="598"/>
                </a:cubicBezTo>
                <a:close/>
                <a:moveTo>
                  <a:pt x="294" y="602"/>
                </a:moveTo>
                <a:cubicBezTo>
                  <a:pt x="294" y="602"/>
                  <a:pt x="294" y="602"/>
                  <a:pt x="294" y="602"/>
                </a:cubicBezTo>
                <a:cubicBezTo>
                  <a:pt x="294" y="601"/>
                  <a:pt x="294" y="602"/>
                  <a:pt x="294" y="601"/>
                </a:cubicBezTo>
                <a:cubicBezTo>
                  <a:pt x="294" y="601"/>
                  <a:pt x="294" y="601"/>
                  <a:pt x="294" y="601"/>
                </a:cubicBezTo>
                <a:cubicBezTo>
                  <a:pt x="294" y="602"/>
                  <a:pt x="294" y="602"/>
                  <a:pt x="294" y="602"/>
                </a:cubicBezTo>
                <a:close/>
                <a:moveTo>
                  <a:pt x="294" y="597"/>
                </a:moveTo>
                <a:cubicBezTo>
                  <a:pt x="294" y="597"/>
                  <a:pt x="294" y="597"/>
                  <a:pt x="294" y="598"/>
                </a:cubicBezTo>
                <a:cubicBezTo>
                  <a:pt x="295" y="598"/>
                  <a:pt x="295" y="598"/>
                  <a:pt x="295" y="598"/>
                </a:cubicBezTo>
                <a:cubicBezTo>
                  <a:pt x="295" y="598"/>
                  <a:pt x="295" y="598"/>
                  <a:pt x="295" y="598"/>
                </a:cubicBezTo>
                <a:cubicBezTo>
                  <a:pt x="294" y="598"/>
                  <a:pt x="294" y="598"/>
                  <a:pt x="294" y="598"/>
                </a:cubicBezTo>
                <a:cubicBezTo>
                  <a:pt x="294" y="598"/>
                  <a:pt x="294" y="597"/>
                  <a:pt x="294" y="597"/>
                </a:cubicBezTo>
                <a:close/>
                <a:moveTo>
                  <a:pt x="296" y="600"/>
                </a:moveTo>
                <a:cubicBezTo>
                  <a:pt x="295" y="600"/>
                  <a:pt x="295" y="600"/>
                  <a:pt x="295" y="601"/>
                </a:cubicBezTo>
                <a:cubicBezTo>
                  <a:pt x="295" y="601"/>
                  <a:pt x="295" y="601"/>
                  <a:pt x="294" y="601"/>
                </a:cubicBezTo>
                <a:cubicBezTo>
                  <a:pt x="294" y="600"/>
                  <a:pt x="294" y="600"/>
                  <a:pt x="294" y="600"/>
                </a:cubicBezTo>
                <a:cubicBezTo>
                  <a:pt x="295" y="600"/>
                  <a:pt x="295" y="600"/>
                  <a:pt x="295" y="600"/>
                </a:cubicBezTo>
                <a:cubicBezTo>
                  <a:pt x="296" y="600"/>
                  <a:pt x="296" y="600"/>
                  <a:pt x="296" y="600"/>
                </a:cubicBezTo>
                <a:cubicBezTo>
                  <a:pt x="296" y="600"/>
                  <a:pt x="296" y="600"/>
                  <a:pt x="296" y="600"/>
                </a:cubicBezTo>
                <a:close/>
                <a:moveTo>
                  <a:pt x="295" y="596"/>
                </a:moveTo>
                <a:cubicBezTo>
                  <a:pt x="295" y="596"/>
                  <a:pt x="295" y="596"/>
                  <a:pt x="295" y="596"/>
                </a:cubicBezTo>
                <a:cubicBezTo>
                  <a:pt x="296" y="596"/>
                  <a:pt x="296" y="596"/>
                  <a:pt x="296" y="596"/>
                </a:cubicBezTo>
                <a:cubicBezTo>
                  <a:pt x="296" y="596"/>
                  <a:pt x="296" y="596"/>
                  <a:pt x="296" y="596"/>
                </a:cubicBezTo>
                <a:lnTo>
                  <a:pt x="295" y="596"/>
                </a:lnTo>
                <a:close/>
                <a:moveTo>
                  <a:pt x="295" y="580"/>
                </a:moveTo>
                <a:cubicBezTo>
                  <a:pt x="295" y="580"/>
                  <a:pt x="295" y="580"/>
                  <a:pt x="295" y="580"/>
                </a:cubicBezTo>
                <a:cubicBezTo>
                  <a:pt x="295" y="580"/>
                  <a:pt x="295" y="579"/>
                  <a:pt x="296" y="579"/>
                </a:cubicBezTo>
                <a:cubicBezTo>
                  <a:pt x="296" y="580"/>
                  <a:pt x="296" y="580"/>
                  <a:pt x="296" y="580"/>
                </a:cubicBezTo>
                <a:lnTo>
                  <a:pt x="295" y="580"/>
                </a:lnTo>
                <a:close/>
                <a:moveTo>
                  <a:pt x="298" y="579"/>
                </a:moveTo>
                <a:cubicBezTo>
                  <a:pt x="298" y="578"/>
                  <a:pt x="298" y="578"/>
                  <a:pt x="298" y="578"/>
                </a:cubicBezTo>
                <a:cubicBezTo>
                  <a:pt x="298" y="578"/>
                  <a:pt x="298" y="578"/>
                  <a:pt x="298" y="578"/>
                </a:cubicBezTo>
                <a:cubicBezTo>
                  <a:pt x="298" y="578"/>
                  <a:pt x="298" y="579"/>
                  <a:pt x="298" y="579"/>
                </a:cubicBezTo>
                <a:cubicBezTo>
                  <a:pt x="298" y="579"/>
                  <a:pt x="298" y="579"/>
                  <a:pt x="298" y="579"/>
                </a:cubicBezTo>
                <a:cubicBezTo>
                  <a:pt x="298" y="579"/>
                  <a:pt x="298" y="579"/>
                  <a:pt x="297" y="579"/>
                </a:cubicBezTo>
                <a:cubicBezTo>
                  <a:pt x="297" y="579"/>
                  <a:pt x="297" y="579"/>
                  <a:pt x="297" y="579"/>
                </a:cubicBezTo>
                <a:cubicBezTo>
                  <a:pt x="297" y="579"/>
                  <a:pt x="297" y="579"/>
                  <a:pt x="298" y="579"/>
                </a:cubicBezTo>
                <a:close/>
                <a:moveTo>
                  <a:pt x="297" y="581"/>
                </a:moveTo>
                <a:cubicBezTo>
                  <a:pt x="297" y="581"/>
                  <a:pt x="297" y="581"/>
                  <a:pt x="297" y="581"/>
                </a:cubicBezTo>
                <a:cubicBezTo>
                  <a:pt x="297" y="581"/>
                  <a:pt x="297" y="581"/>
                  <a:pt x="296" y="580"/>
                </a:cubicBezTo>
                <a:cubicBezTo>
                  <a:pt x="297" y="581"/>
                  <a:pt x="297" y="581"/>
                  <a:pt x="297" y="581"/>
                </a:cubicBezTo>
                <a:close/>
                <a:moveTo>
                  <a:pt x="296" y="600"/>
                </a:moveTo>
                <a:cubicBezTo>
                  <a:pt x="296" y="600"/>
                  <a:pt x="296" y="600"/>
                  <a:pt x="296" y="600"/>
                </a:cubicBezTo>
                <a:cubicBezTo>
                  <a:pt x="296" y="600"/>
                  <a:pt x="296" y="599"/>
                  <a:pt x="296" y="599"/>
                </a:cubicBezTo>
                <a:cubicBezTo>
                  <a:pt x="297" y="599"/>
                  <a:pt x="297" y="599"/>
                  <a:pt x="297" y="599"/>
                </a:cubicBezTo>
                <a:cubicBezTo>
                  <a:pt x="297" y="599"/>
                  <a:pt x="297" y="599"/>
                  <a:pt x="296" y="600"/>
                </a:cubicBezTo>
                <a:close/>
                <a:moveTo>
                  <a:pt x="297" y="595"/>
                </a:moveTo>
                <a:cubicBezTo>
                  <a:pt x="296" y="595"/>
                  <a:pt x="296" y="595"/>
                  <a:pt x="296" y="595"/>
                </a:cubicBezTo>
                <a:cubicBezTo>
                  <a:pt x="296" y="594"/>
                  <a:pt x="296" y="594"/>
                  <a:pt x="296" y="594"/>
                </a:cubicBezTo>
                <a:cubicBezTo>
                  <a:pt x="297" y="594"/>
                  <a:pt x="297" y="594"/>
                  <a:pt x="297" y="594"/>
                </a:cubicBezTo>
                <a:lnTo>
                  <a:pt x="297" y="595"/>
                </a:lnTo>
                <a:close/>
                <a:moveTo>
                  <a:pt x="297" y="583"/>
                </a:moveTo>
                <a:cubicBezTo>
                  <a:pt x="297" y="583"/>
                  <a:pt x="297" y="583"/>
                  <a:pt x="297" y="583"/>
                </a:cubicBezTo>
                <a:cubicBezTo>
                  <a:pt x="297" y="583"/>
                  <a:pt x="297" y="583"/>
                  <a:pt x="297" y="583"/>
                </a:cubicBezTo>
                <a:close/>
                <a:moveTo>
                  <a:pt x="297" y="591"/>
                </a:moveTo>
                <a:cubicBezTo>
                  <a:pt x="297" y="592"/>
                  <a:pt x="298" y="592"/>
                  <a:pt x="297" y="592"/>
                </a:cubicBezTo>
                <a:cubicBezTo>
                  <a:pt x="297" y="592"/>
                  <a:pt x="297" y="592"/>
                  <a:pt x="297" y="591"/>
                </a:cubicBezTo>
                <a:close/>
                <a:moveTo>
                  <a:pt x="298" y="597"/>
                </a:moveTo>
                <a:cubicBezTo>
                  <a:pt x="298" y="597"/>
                  <a:pt x="298" y="597"/>
                  <a:pt x="298" y="597"/>
                </a:cubicBezTo>
                <a:cubicBezTo>
                  <a:pt x="298" y="598"/>
                  <a:pt x="298" y="598"/>
                  <a:pt x="298" y="598"/>
                </a:cubicBezTo>
                <a:cubicBezTo>
                  <a:pt x="298" y="598"/>
                  <a:pt x="298" y="598"/>
                  <a:pt x="298" y="598"/>
                </a:cubicBezTo>
                <a:lnTo>
                  <a:pt x="298" y="597"/>
                </a:lnTo>
                <a:close/>
                <a:moveTo>
                  <a:pt x="298" y="599"/>
                </a:moveTo>
                <a:cubicBezTo>
                  <a:pt x="298" y="599"/>
                  <a:pt x="298" y="599"/>
                  <a:pt x="298" y="599"/>
                </a:cubicBezTo>
                <a:cubicBezTo>
                  <a:pt x="298" y="599"/>
                  <a:pt x="298" y="599"/>
                  <a:pt x="298" y="599"/>
                </a:cubicBezTo>
                <a:cubicBezTo>
                  <a:pt x="298" y="598"/>
                  <a:pt x="298" y="598"/>
                  <a:pt x="298" y="598"/>
                </a:cubicBezTo>
                <a:cubicBezTo>
                  <a:pt x="298" y="598"/>
                  <a:pt x="298" y="598"/>
                  <a:pt x="298" y="599"/>
                </a:cubicBezTo>
                <a:close/>
                <a:moveTo>
                  <a:pt x="299" y="593"/>
                </a:moveTo>
                <a:cubicBezTo>
                  <a:pt x="299" y="593"/>
                  <a:pt x="299" y="593"/>
                  <a:pt x="299" y="593"/>
                </a:cubicBezTo>
                <a:cubicBezTo>
                  <a:pt x="299" y="593"/>
                  <a:pt x="299" y="593"/>
                  <a:pt x="299" y="593"/>
                </a:cubicBezTo>
                <a:cubicBezTo>
                  <a:pt x="299" y="593"/>
                  <a:pt x="299" y="593"/>
                  <a:pt x="299" y="593"/>
                </a:cubicBezTo>
                <a:cubicBezTo>
                  <a:pt x="299" y="593"/>
                  <a:pt x="299" y="593"/>
                  <a:pt x="299" y="593"/>
                </a:cubicBezTo>
                <a:close/>
                <a:moveTo>
                  <a:pt x="300" y="592"/>
                </a:moveTo>
                <a:cubicBezTo>
                  <a:pt x="300" y="592"/>
                  <a:pt x="299" y="592"/>
                  <a:pt x="299" y="592"/>
                </a:cubicBezTo>
                <a:cubicBezTo>
                  <a:pt x="300" y="592"/>
                  <a:pt x="300" y="592"/>
                  <a:pt x="300" y="592"/>
                </a:cubicBezTo>
                <a:close/>
                <a:moveTo>
                  <a:pt x="300" y="590"/>
                </a:moveTo>
                <a:cubicBezTo>
                  <a:pt x="300" y="590"/>
                  <a:pt x="300" y="590"/>
                  <a:pt x="300" y="590"/>
                </a:cubicBezTo>
                <a:cubicBezTo>
                  <a:pt x="300" y="590"/>
                  <a:pt x="300" y="590"/>
                  <a:pt x="300" y="590"/>
                </a:cubicBezTo>
                <a:cubicBezTo>
                  <a:pt x="300" y="590"/>
                  <a:pt x="300" y="590"/>
                  <a:pt x="300" y="590"/>
                </a:cubicBezTo>
                <a:close/>
                <a:moveTo>
                  <a:pt x="301" y="595"/>
                </a:moveTo>
                <a:cubicBezTo>
                  <a:pt x="301" y="595"/>
                  <a:pt x="301" y="595"/>
                  <a:pt x="301" y="595"/>
                </a:cubicBezTo>
                <a:cubicBezTo>
                  <a:pt x="301" y="595"/>
                  <a:pt x="301" y="595"/>
                  <a:pt x="301" y="595"/>
                </a:cubicBezTo>
                <a:close/>
                <a:moveTo>
                  <a:pt x="302" y="578"/>
                </a:moveTo>
                <a:cubicBezTo>
                  <a:pt x="302" y="578"/>
                  <a:pt x="302" y="577"/>
                  <a:pt x="302" y="577"/>
                </a:cubicBezTo>
                <a:cubicBezTo>
                  <a:pt x="302" y="577"/>
                  <a:pt x="302" y="577"/>
                  <a:pt x="302" y="578"/>
                </a:cubicBezTo>
                <a:close/>
                <a:moveTo>
                  <a:pt x="303" y="594"/>
                </a:moveTo>
                <a:cubicBezTo>
                  <a:pt x="303" y="594"/>
                  <a:pt x="303" y="594"/>
                  <a:pt x="303" y="594"/>
                </a:cubicBezTo>
                <a:cubicBezTo>
                  <a:pt x="303" y="593"/>
                  <a:pt x="303" y="593"/>
                  <a:pt x="303" y="593"/>
                </a:cubicBezTo>
                <a:cubicBezTo>
                  <a:pt x="303" y="593"/>
                  <a:pt x="303" y="593"/>
                  <a:pt x="303" y="593"/>
                </a:cubicBezTo>
                <a:cubicBezTo>
                  <a:pt x="303" y="594"/>
                  <a:pt x="303" y="593"/>
                  <a:pt x="303" y="594"/>
                </a:cubicBezTo>
                <a:close/>
                <a:moveTo>
                  <a:pt x="305" y="575"/>
                </a:moveTo>
                <a:cubicBezTo>
                  <a:pt x="305" y="574"/>
                  <a:pt x="305" y="574"/>
                  <a:pt x="305" y="574"/>
                </a:cubicBezTo>
                <a:cubicBezTo>
                  <a:pt x="305" y="574"/>
                  <a:pt x="305" y="574"/>
                  <a:pt x="305" y="574"/>
                </a:cubicBezTo>
                <a:lnTo>
                  <a:pt x="305" y="575"/>
                </a:lnTo>
                <a:close/>
                <a:moveTo>
                  <a:pt x="306" y="573"/>
                </a:moveTo>
                <a:cubicBezTo>
                  <a:pt x="306" y="573"/>
                  <a:pt x="306" y="573"/>
                  <a:pt x="306" y="573"/>
                </a:cubicBezTo>
                <a:cubicBezTo>
                  <a:pt x="306" y="573"/>
                  <a:pt x="306" y="573"/>
                  <a:pt x="306" y="573"/>
                </a:cubicBezTo>
                <a:cubicBezTo>
                  <a:pt x="306" y="573"/>
                  <a:pt x="306" y="573"/>
                  <a:pt x="306" y="573"/>
                </a:cubicBezTo>
                <a:cubicBezTo>
                  <a:pt x="306" y="573"/>
                  <a:pt x="306" y="573"/>
                  <a:pt x="306" y="573"/>
                </a:cubicBezTo>
                <a:cubicBezTo>
                  <a:pt x="306" y="573"/>
                  <a:pt x="306" y="573"/>
                  <a:pt x="306" y="573"/>
                </a:cubicBezTo>
                <a:close/>
                <a:moveTo>
                  <a:pt x="306" y="571"/>
                </a:moveTo>
                <a:cubicBezTo>
                  <a:pt x="306" y="571"/>
                  <a:pt x="306" y="571"/>
                  <a:pt x="306" y="571"/>
                </a:cubicBezTo>
                <a:cubicBezTo>
                  <a:pt x="306" y="571"/>
                  <a:pt x="306" y="570"/>
                  <a:pt x="306" y="570"/>
                </a:cubicBezTo>
                <a:cubicBezTo>
                  <a:pt x="306" y="570"/>
                  <a:pt x="306" y="570"/>
                  <a:pt x="306" y="570"/>
                </a:cubicBezTo>
                <a:lnTo>
                  <a:pt x="306" y="571"/>
                </a:lnTo>
                <a:close/>
                <a:moveTo>
                  <a:pt x="308" y="578"/>
                </a:moveTo>
                <a:cubicBezTo>
                  <a:pt x="308" y="578"/>
                  <a:pt x="308" y="578"/>
                  <a:pt x="308" y="578"/>
                </a:cubicBezTo>
                <a:cubicBezTo>
                  <a:pt x="308" y="578"/>
                  <a:pt x="308" y="578"/>
                  <a:pt x="308" y="578"/>
                </a:cubicBezTo>
                <a:cubicBezTo>
                  <a:pt x="308" y="578"/>
                  <a:pt x="308" y="578"/>
                  <a:pt x="308" y="578"/>
                </a:cubicBezTo>
                <a:cubicBezTo>
                  <a:pt x="308" y="578"/>
                  <a:pt x="308" y="578"/>
                  <a:pt x="308" y="578"/>
                </a:cubicBezTo>
                <a:cubicBezTo>
                  <a:pt x="308" y="578"/>
                  <a:pt x="308" y="578"/>
                  <a:pt x="308" y="578"/>
                </a:cubicBezTo>
                <a:close/>
                <a:moveTo>
                  <a:pt x="310" y="591"/>
                </a:moveTo>
                <a:cubicBezTo>
                  <a:pt x="309" y="591"/>
                  <a:pt x="309" y="591"/>
                  <a:pt x="309" y="591"/>
                </a:cubicBezTo>
                <a:cubicBezTo>
                  <a:pt x="309" y="591"/>
                  <a:pt x="309" y="591"/>
                  <a:pt x="309" y="591"/>
                </a:cubicBezTo>
                <a:cubicBezTo>
                  <a:pt x="310" y="591"/>
                  <a:pt x="310" y="591"/>
                  <a:pt x="310" y="591"/>
                </a:cubicBezTo>
                <a:close/>
                <a:moveTo>
                  <a:pt x="310" y="586"/>
                </a:moveTo>
                <a:cubicBezTo>
                  <a:pt x="309" y="586"/>
                  <a:pt x="309" y="586"/>
                  <a:pt x="308" y="586"/>
                </a:cubicBezTo>
                <a:cubicBezTo>
                  <a:pt x="308" y="585"/>
                  <a:pt x="308" y="585"/>
                  <a:pt x="309" y="584"/>
                </a:cubicBezTo>
                <a:cubicBezTo>
                  <a:pt x="309" y="584"/>
                  <a:pt x="309" y="585"/>
                  <a:pt x="310" y="585"/>
                </a:cubicBezTo>
                <a:lnTo>
                  <a:pt x="310" y="586"/>
                </a:lnTo>
                <a:close/>
                <a:moveTo>
                  <a:pt x="311" y="590"/>
                </a:moveTo>
                <a:cubicBezTo>
                  <a:pt x="311" y="591"/>
                  <a:pt x="311" y="591"/>
                  <a:pt x="311" y="591"/>
                </a:cubicBezTo>
                <a:cubicBezTo>
                  <a:pt x="310" y="591"/>
                  <a:pt x="310" y="591"/>
                  <a:pt x="310" y="590"/>
                </a:cubicBezTo>
                <a:cubicBezTo>
                  <a:pt x="310" y="590"/>
                  <a:pt x="310" y="590"/>
                  <a:pt x="310" y="590"/>
                </a:cubicBezTo>
                <a:cubicBezTo>
                  <a:pt x="310" y="590"/>
                  <a:pt x="310" y="590"/>
                  <a:pt x="310" y="590"/>
                </a:cubicBezTo>
                <a:lnTo>
                  <a:pt x="311" y="590"/>
                </a:lnTo>
                <a:close/>
                <a:moveTo>
                  <a:pt x="310" y="582"/>
                </a:moveTo>
                <a:cubicBezTo>
                  <a:pt x="310" y="583"/>
                  <a:pt x="310" y="582"/>
                  <a:pt x="310" y="583"/>
                </a:cubicBezTo>
                <a:cubicBezTo>
                  <a:pt x="310" y="582"/>
                  <a:pt x="310" y="583"/>
                  <a:pt x="310" y="582"/>
                </a:cubicBezTo>
                <a:cubicBezTo>
                  <a:pt x="310" y="582"/>
                  <a:pt x="310" y="582"/>
                  <a:pt x="310" y="581"/>
                </a:cubicBezTo>
                <a:cubicBezTo>
                  <a:pt x="310" y="581"/>
                  <a:pt x="310" y="581"/>
                  <a:pt x="310" y="581"/>
                </a:cubicBezTo>
                <a:cubicBezTo>
                  <a:pt x="311" y="581"/>
                  <a:pt x="310" y="581"/>
                  <a:pt x="311" y="581"/>
                </a:cubicBezTo>
                <a:cubicBezTo>
                  <a:pt x="311" y="582"/>
                  <a:pt x="310" y="582"/>
                  <a:pt x="310" y="582"/>
                </a:cubicBezTo>
                <a:close/>
                <a:moveTo>
                  <a:pt x="311" y="581"/>
                </a:moveTo>
                <a:cubicBezTo>
                  <a:pt x="311" y="582"/>
                  <a:pt x="311" y="582"/>
                  <a:pt x="311" y="582"/>
                </a:cubicBezTo>
                <a:cubicBezTo>
                  <a:pt x="311" y="582"/>
                  <a:pt x="311" y="582"/>
                  <a:pt x="311" y="582"/>
                </a:cubicBezTo>
                <a:cubicBezTo>
                  <a:pt x="311" y="581"/>
                  <a:pt x="311" y="581"/>
                  <a:pt x="310" y="580"/>
                </a:cubicBezTo>
                <a:cubicBezTo>
                  <a:pt x="311" y="580"/>
                  <a:pt x="311" y="579"/>
                  <a:pt x="312" y="579"/>
                </a:cubicBezTo>
                <a:cubicBezTo>
                  <a:pt x="312" y="580"/>
                  <a:pt x="312" y="580"/>
                  <a:pt x="311" y="581"/>
                </a:cubicBezTo>
                <a:close/>
                <a:moveTo>
                  <a:pt x="314" y="575"/>
                </a:moveTo>
                <a:cubicBezTo>
                  <a:pt x="314" y="575"/>
                  <a:pt x="314" y="575"/>
                  <a:pt x="314" y="575"/>
                </a:cubicBezTo>
                <a:cubicBezTo>
                  <a:pt x="314" y="575"/>
                  <a:pt x="314" y="575"/>
                  <a:pt x="314" y="575"/>
                </a:cubicBezTo>
                <a:cubicBezTo>
                  <a:pt x="314" y="575"/>
                  <a:pt x="314" y="575"/>
                  <a:pt x="314" y="575"/>
                </a:cubicBezTo>
                <a:cubicBezTo>
                  <a:pt x="314" y="575"/>
                  <a:pt x="313" y="575"/>
                  <a:pt x="314" y="575"/>
                </a:cubicBezTo>
                <a:close/>
                <a:moveTo>
                  <a:pt x="314" y="582"/>
                </a:moveTo>
                <a:cubicBezTo>
                  <a:pt x="314" y="582"/>
                  <a:pt x="314" y="582"/>
                  <a:pt x="313" y="581"/>
                </a:cubicBezTo>
                <a:cubicBezTo>
                  <a:pt x="314" y="581"/>
                  <a:pt x="314" y="581"/>
                  <a:pt x="314" y="581"/>
                </a:cubicBezTo>
                <a:cubicBezTo>
                  <a:pt x="314" y="582"/>
                  <a:pt x="314" y="582"/>
                  <a:pt x="314" y="582"/>
                </a:cubicBezTo>
                <a:cubicBezTo>
                  <a:pt x="314" y="582"/>
                  <a:pt x="314" y="582"/>
                  <a:pt x="314" y="582"/>
                </a:cubicBezTo>
                <a:close/>
                <a:moveTo>
                  <a:pt x="314" y="583"/>
                </a:moveTo>
                <a:cubicBezTo>
                  <a:pt x="314" y="583"/>
                  <a:pt x="314" y="583"/>
                  <a:pt x="314" y="583"/>
                </a:cubicBezTo>
                <a:cubicBezTo>
                  <a:pt x="314" y="582"/>
                  <a:pt x="314" y="582"/>
                  <a:pt x="314" y="582"/>
                </a:cubicBezTo>
                <a:cubicBezTo>
                  <a:pt x="314" y="583"/>
                  <a:pt x="314" y="582"/>
                  <a:pt x="314" y="583"/>
                </a:cubicBezTo>
                <a:cubicBezTo>
                  <a:pt x="314" y="583"/>
                  <a:pt x="314" y="583"/>
                  <a:pt x="314" y="583"/>
                </a:cubicBezTo>
                <a:close/>
                <a:moveTo>
                  <a:pt x="314" y="580"/>
                </a:moveTo>
                <a:cubicBezTo>
                  <a:pt x="314" y="580"/>
                  <a:pt x="314" y="580"/>
                  <a:pt x="314" y="580"/>
                </a:cubicBezTo>
                <a:cubicBezTo>
                  <a:pt x="314" y="580"/>
                  <a:pt x="314" y="580"/>
                  <a:pt x="314" y="580"/>
                </a:cubicBezTo>
                <a:cubicBezTo>
                  <a:pt x="315" y="580"/>
                  <a:pt x="315" y="580"/>
                  <a:pt x="315" y="580"/>
                </a:cubicBezTo>
                <a:cubicBezTo>
                  <a:pt x="314" y="580"/>
                  <a:pt x="314" y="580"/>
                  <a:pt x="314" y="580"/>
                </a:cubicBezTo>
                <a:close/>
                <a:moveTo>
                  <a:pt x="315" y="581"/>
                </a:moveTo>
                <a:cubicBezTo>
                  <a:pt x="315" y="582"/>
                  <a:pt x="315" y="582"/>
                  <a:pt x="315" y="582"/>
                </a:cubicBezTo>
                <a:cubicBezTo>
                  <a:pt x="315" y="582"/>
                  <a:pt x="315" y="582"/>
                  <a:pt x="315" y="581"/>
                </a:cubicBezTo>
                <a:close/>
                <a:moveTo>
                  <a:pt x="315" y="578"/>
                </a:moveTo>
                <a:cubicBezTo>
                  <a:pt x="315" y="578"/>
                  <a:pt x="315" y="578"/>
                  <a:pt x="315" y="578"/>
                </a:cubicBezTo>
                <a:cubicBezTo>
                  <a:pt x="315" y="578"/>
                  <a:pt x="315" y="578"/>
                  <a:pt x="315" y="577"/>
                </a:cubicBezTo>
                <a:cubicBezTo>
                  <a:pt x="315" y="577"/>
                  <a:pt x="315" y="577"/>
                  <a:pt x="315" y="577"/>
                </a:cubicBezTo>
                <a:lnTo>
                  <a:pt x="315" y="578"/>
                </a:lnTo>
                <a:close/>
                <a:moveTo>
                  <a:pt x="325" y="563"/>
                </a:moveTo>
                <a:cubicBezTo>
                  <a:pt x="325" y="563"/>
                  <a:pt x="325" y="563"/>
                  <a:pt x="325" y="563"/>
                </a:cubicBezTo>
                <a:cubicBezTo>
                  <a:pt x="326" y="563"/>
                  <a:pt x="325" y="563"/>
                  <a:pt x="326" y="563"/>
                </a:cubicBezTo>
                <a:cubicBezTo>
                  <a:pt x="326" y="563"/>
                  <a:pt x="326" y="563"/>
                  <a:pt x="325" y="564"/>
                </a:cubicBezTo>
                <a:cubicBezTo>
                  <a:pt x="325" y="563"/>
                  <a:pt x="325" y="563"/>
                  <a:pt x="325" y="563"/>
                </a:cubicBezTo>
                <a:close/>
                <a:moveTo>
                  <a:pt x="322" y="562"/>
                </a:moveTo>
                <a:cubicBezTo>
                  <a:pt x="322" y="563"/>
                  <a:pt x="322" y="563"/>
                  <a:pt x="322" y="563"/>
                </a:cubicBezTo>
                <a:cubicBezTo>
                  <a:pt x="322" y="563"/>
                  <a:pt x="322" y="563"/>
                  <a:pt x="322" y="562"/>
                </a:cubicBezTo>
                <a:close/>
                <a:moveTo>
                  <a:pt x="322" y="566"/>
                </a:moveTo>
                <a:cubicBezTo>
                  <a:pt x="322" y="567"/>
                  <a:pt x="322" y="567"/>
                  <a:pt x="322" y="567"/>
                </a:cubicBezTo>
                <a:cubicBezTo>
                  <a:pt x="322" y="567"/>
                  <a:pt x="322" y="567"/>
                  <a:pt x="322" y="567"/>
                </a:cubicBezTo>
                <a:cubicBezTo>
                  <a:pt x="322" y="567"/>
                  <a:pt x="322" y="567"/>
                  <a:pt x="322" y="567"/>
                </a:cubicBezTo>
                <a:cubicBezTo>
                  <a:pt x="322" y="567"/>
                  <a:pt x="322" y="567"/>
                  <a:pt x="322" y="566"/>
                </a:cubicBezTo>
                <a:close/>
                <a:moveTo>
                  <a:pt x="321" y="563"/>
                </a:moveTo>
                <a:cubicBezTo>
                  <a:pt x="321" y="563"/>
                  <a:pt x="321" y="563"/>
                  <a:pt x="321" y="563"/>
                </a:cubicBezTo>
                <a:cubicBezTo>
                  <a:pt x="321" y="564"/>
                  <a:pt x="321" y="564"/>
                  <a:pt x="321" y="564"/>
                </a:cubicBezTo>
                <a:cubicBezTo>
                  <a:pt x="321" y="564"/>
                  <a:pt x="321" y="564"/>
                  <a:pt x="321" y="564"/>
                </a:cubicBezTo>
                <a:lnTo>
                  <a:pt x="321" y="563"/>
                </a:lnTo>
                <a:close/>
                <a:moveTo>
                  <a:pt x="321" y="574"/>
                </a:moveTo>
                <a:cubicBezTo>
                  <a:pt x="321" y="574"/>
                  <a:pt x="322" y="574"/>
                  <a:pt x="322" y="574"/>
                </a:cubicBezTo>
                <a:cubicBezTo>
                  <a:pt x="322" y="574"/>
                  <a:pt x="322" y="574"/>
                  <a:pt x="322" y="574"/>
                </a:cubicBezTo>
                <a:cubicBezTo>
                  <a:pt x="322" y="574"/>
                  <a:pt x="322" y="574"/>
                  <a:pt x="322" y="574"/>
                </a:cubicBezTo>
                <a:cubicBezTo>
                  <a:pt x="321" y="574"/>
                  <a:pt x="320" y="574"/>
                  <a:pt x="320" y="574"/>
                </a:cubicBezTo>
                <a:cubicBezTo>
                  <a:pt x="320" y="574"/>
                  <a:pt x="320" y="574"/>
                  <a:pt x="320" y="573"/>
                </a:cubicBezTo>
                <a:cubicBezTo>
                  <a:pt x="320" y="573"/>
                  <a:pt x="320" y="573"/>
                  <a:pt x="320" y="573"/>
                </a:cubicBezTo>
                <a:cubicBezTo>
                  <a:pt x="321" y="573"/>
                  <a:pt x="321" y="574"/>
                  <a:pt x="321" y="574"/>
                </a:cubicBezTo>
                <a:close/>
                <a:moveTo>
                  <a:pt x="321" y="573"/>
                </a:moveTo>
                <a:cubicBezTo>
                  <a:pt x="321" y="573"/>
                  <a:pt x="321" y="573"/>
                  <a:pt x="321" y="573"/>
                </a:cubicBezTo>
                <a:cubicBezTo>
                  <a:pt x="322" y="573"/>
                  <a:pt x="322" y="573"/>
                  <a:pt x="322" y="573"/>
                </a:cubicBezTo>
                <a:cubicBezTo>
                  <a:pt x="322" y="573"/>
                  <a:pt x="322" y="573"/>
                  <a:pt x="322" y="573"/>
                </a:cubicBezTo>
                <a:lnTo>
                  <a:pt x="321" y="573"/>
                </a:lnTo>
                <a:close/>
                <a:moveTo>
                  <a:pt x="320" y="572"/>
                </a:moveTo>
                <a:cubicBezTo>
                  <a:pt x="320" y="573"/>
                  <a:pt x="320" y="573"/>
                  <a:pt x="320" y="573"/>
                </a:cubicBezTo>
                <a:cubicBezTo>
                  <a:pt x="320" y="573"/>
                  <a:pt x="320" y="573"/>
                  <a:pt x="320" y="573"/>
                </a:cubicBezTo>
                <a:cubicBezTo>
                  <a:pt x="320" y="572"/>
                  <a:pt x="320" y="572"/>
                  <a:pt x="320" y="572"/>
                </a:cubicBezTo>
                <a:cubicBezTo>
                  <a:pt x="320" y="572"/>
                  <a:pt x="320" y="572"/>
                  <a:pt x="320" y="572"/>
                </a:cubicBezTo>
                <a:close/>
                <a:moveTo>
                  <a:pt x="320" y="570"/>
                </a:moveTo>
                <a:cubicBezTo>
                  <a:pt x="320" y="571"/>
                  <a:pt x="320" y="570"/>
                  <a:pt x="320" y="571"/>
                </a:cubicBezTo>
                <a:cubicBezTo>
                  <a:pt x="320" y="571"/>
                  <a:pt x="320" y="571"/>
                  <a:pt x="320" y="571"/>
                </a:cubicBezTo>
                <a:cubicBezTo>
                  <a:pt x="319" y="571"/>
                  <a:pt x="319" y="571"/>
                  <a:pt x="319" y="570"/>
                </a:cubicBezTo>
                <a:cubicBezTo>
                  <a:pt x="320" y="571"/>
                  <a:pt x="320" y="571"/>
                  <a:pt x="320" y="570"/>
                </a:cubicBezTo>
                <a:close/>
                <a:moveTo>
                  <a:pt x="319" y="575"/>
                </a:moveTo>
                <a:cubicBezTo>
                  <a:pt x="320" y="575"/>
                  <a:pt x="320" y="575"/>
                  <a:pt x="320" y="575"/>
                </a:cubicBezTo>
                <a:cubicBezTo>
                  <a:pt x="320" y="575"/>
                  <a:pt x="320" y="575"/>
                  <a:pt x="320" y="575"/>
                </a:cubicBezTo>
                <a:cubicBezTo>
                  <a:pt x="320" y="575"/>
                  <a:pt x="320" y="575"/>
                  <a:pt x="320" y="575"/>
                </a:cubicBezTo>
                <a:cubicBezTo>
                  <a:pt x="320" y="575"/>
                  <a:pt x="320" y="575"/>
                  <a:pt x="320" y="575"/>
                </a:cubicBezTo>
                <a:cubicBezTo>
                  <a:pt x="321" y="575"/>
                  <a:pt x="321" y="575"/>
                  <a:pt x="321" y="575"/>
                </a:cubicBezTo>
                <a:cubicBezTo>
                  <a:pt x="321" y="576"/>
                  <a:pt x="321" y="576"/>
                  <a:pt x="320" y="576"/>
                </a:cubicBezTo>
                <a:cubicBezTo>
                  <a:pt x="320" y="577"/>
                  <a:pt x="320" y="577"/>
                  <a:pt x="320" y="577"/>
                </a:cubicBezTo>
                <a:cubicBezTo>
                  <a:pt x="320" y="576"/>
                  <a:pt x="320" y="576"/>
                  <a:pt x="319" y="576"/>
                </a:cubicBezTo>
                <a:cubicBezTo>
                  <a:pt x="319" y="576"/>
                  <a:pt x="319" y="577"/>
                  <a:pt x="319" y="577"/>
                </a:cubicBezTo>
                <a:cubicBezTo>
                  <a:pt x="319" y="577"/>
                  <a:pt x="319" y="577"/>
                  <a:pt x="319" y="577"/>
                </a:cubicBezTo>
                <a:cubicBezTo>
                  <a:pt x="319" y="577"/>
                  <a:pt x="319" y="577"/>
                  <a:pt x="319" y="577"/>
                </a:cubicBezTo>
                <a:cubicBezTo>
                  <a:pt x="319" y="576"/>
                  <a:pt x="319" y="575"/>
                  <a:pt x="319" y="575"/>
                </a:cubicBezTo>
                <a:close/>
                <a:moveTo>
                  <a:pt x="321" y="577"/>
                </a:moveTo>
                <a:cubicBezTo>
                  <a:pt x="320" y="577"/>
                  <a:pt x="320" y="577"/>
                  <a:pt x="320" y="577"/>
                </a:cubicBezTo>
                <a:cubicBezTo>
                  <a:pt x="320" y="577"/>
                  <a:pt x="320" y="577"/>
                  <a:pt x="320" y="577"/>
                </a:cubicBezTo>
                <a:cubicBezTo>
                  <a:pt x="320" y="577"/>
                  <a:pt x="321" y="577"/>
                  <a:pt x="321" y="577"/>
                </a:cubicBezTo>
                <a:close/>
                <a:moveTo>
                  <a:pt x="318" y="566"/>
                </a:moveTo>
                <a:cubicBezTo>
                  <a:pt x="319" y="566"/>
                  <a:pt x="319" y="566"/>
                  <a:pt x="319" y="566"/>
                </a:cubicBezTo>
                <a:cubicBezTo>
                  <a:pt x="319" y="567"/>
                  <a:pt x="319" y="567"/>
                  <a:pt x="319" y="567"/>
                </a:cubicBezTo>
                <a:cubicBezTo>
                  <a:pt x="318" y="567"/>
                  <a:pt x="318" y="567"/>
                  <a:pt x="318" y="567"/>
                </a:cubicBezTo>
                <a:cubicBezTo>
                  <a:pt x="318" y="566"/>
                  <a:pt x="318" y="567"/>
                  <a:pt x="318" y="566"/>
                </a:cubicBezTo>
                <a:close/>
                <a:moveTo>
                  <a:pt x="318" y="577"/>
                </a:moveTo>
                <a:cubicBezTo>
                  <a:pt x="318" y="577"/>
                  <a:pt x="318" y="577"/>
                  <a:pt x="318" y="577"/>
                </a:cubicBezTo>
                <a:cubicBezTo>
                  <a:pt x="318" y="577"/>
                  <a:pt x="318" y="577"/>
                  <a:pt x="318" y="577"/>
                </a:cubicBezTo>
                <a:close/>
                <a:moveTo>
                  <a:pt x="317" y="574"/>
                </a:moveTo>
                <a:cubicBezTo>
                  <a:pt x="317" y="573"/>
                  <a:pt x="317" y="573"/>
                  <a:pt x="318" y="573"/>
                </a:cubicBezTo>
                <a:cubicBezTo>
                  <a:pt x="318" y="573"/>
                  <a:pt x="318" y="573"/>
                  <a:pt x="318" y="573"/>
                </a:cubicBezTo>
                <a:cubicBezTo>
                  <a:pt x="318" y="574"/>
                  <a:pt x="318" y="574"/>
                  <a:pt x="318" y="574"/>
                </a:cubicBezTo>
                <a:cubicBezTo>
                  <a:pt x="317" y="574"/>
                  <a:pt x="317" y="574"/>
                  <a:pt x="317" y="574"/>
                </a:cubicBezTo>
                <a:cubicBezTo>
                  <a:pt x="317" y="574"/>
                  <a:pt x="317" y="574"/>
                  <a:pt x="317" y="574"/>
                </a:cubicBezTo>
                <a:close/>
                <a:moveTo>
                  <a:pt x="317" y="575"/>
                </a:moveTo>
                <a:cubicBezTo>
                  <a:pt x="317" y="575"/>
                  <a:pt x="317" y="575"/>
                  <a:pt x="317" y="575"/>
                </a:cubicBezTo>
                <a:cubicBezTo>
                  <a:pt x="317" y="576"/>
                  <a:pt x="317" y="576"/>
                  <a:pt x="317" y="576"/>
                </a:cubicBezTo>
                <a:cubicBezTo>
                  <a:pt x="317" y="576"/>
                  <a:pt x="317" y="576"/>
                  <a:pt x="316" y="576"/>
                </a:cubicBezTo>
                <a:cubicBezTo>
                  <a:pt x="316" y="576"/>
                  <a:pt x="316" y="576"/>
                  <a:pt x="316" y="576"/>
                </a:cubicBezTo>
                <a:cubicBezTo>
                  <a:pt x="316" y="576"/>
                  <a:pt x="317" y="576"/>
                  <a:pt x="317" y="575"/>
                </a:cubicBezTo>
                <a:close/>
                <a:moveTo>
                  <a:pt x="317" y="581"/>
                </a:moveTo>
                <a:cubicBezTo>
                  <a:pt x="316" y="581"/>
                  <a:pt x="316" y="580"/>
                  <a:pt x="316" y="581"/>
                </a:cubicBezTo>
                <a:cubicBezTo>
                  <a:pt x="315" y="581"/>
                  <a:pt x="315" y="581"/>
                  <a:pt x="315" y="581"/>
                </a:cubicBezTo>
                <a:cubicBezTo>
                  <a:pt x="315" y="580"/>
                  <a:pt x="316" y="580"/>
                  <a:pt x="316" y="580"/>
                </a:cubicBezTo>
                <a:cubicBezTo>
                  <a:pt x="316" y="580"/>
                  <a:pt x="316" y="580"/>
                  <a:pt x="316" y="580"/>
                </a:cubicBezTo>
                <a:cubicBezTo>
                  <a:pt x="317" y="580"/>
                  <a:pt x="316" y="580"/>
                  <a:pt x="317" y="580"/>
                </a:cubicBezTo>
                <a:lnTo>
                  <a:pt x="317" y="581"/>
                </a:lnTo>
                <a:close/>
                <a:moveTo>
                  <a:pt x="318" y="582"/>
                </a:moveTo>
                <a:cubicBezTo>
                  <a:pt x="317" y="582"/>
                  <a:pt x="317" y="582"/>
                  <a:pt x="317" y="582"/>
                </a:cubicBezTo>
                <a:cubicBezTo>
                  <a:pt x="317" y="582"/>
                  <a:pt x="317" y="581"/>
                  <a:pt x="317" y="581"/>
                </a:cubicBezTo>
                <a:cubicBezTo>
                  <a:pt x="317" y="581"/>
                  <a:pt x="317" y="581"/>
                  <a:pt x="318" y="581"/>
                </a:cubicBezTo>
                <a:lnTo>
                  <a:pt x="318" y="582"/>
                </a:lnTo>
                <a:close/>
                <a:moveTo>
                  <a:pt x="319" y="578"/>
                </a:moveTo>
                <a:cubicBezTo>
                  <a:pt x="318" y="578"/>
                  <a:pt x="318" y="578"/>
                  <a:pt x="318" y="578"/>
                </a:cubicBezTo>
                <a:cubicBezTo>
                  <a:pt x="318" y="579"/>
                  <a:pt x="318" y="579"/>
                  <a:pt x="318" y="579"/>
                </a:cubicBezTo>
                <a:cubicBezTo>
                  <a:pt x="317" y="579"/>
                  <a:pt x="317" y="579"/>
                  <a:pt x="317" y="579"/>
                </a:cubicBezTo>
                <a:cubicBezTo>
                  <a:pt x="317" y="579"/>
                  <a:pt x="317" y="578"/>
                  <a:pt x="316" y="578"/>
                </a:cubicBezTo>
                <a:cubicBezTo>
                  <a:pt x="317" y="578"/>
                  <a:pt x="317" y="578"/>
                  <a:pt x="317" y="577"/>
                </a:cubicBezTo>
                <a:cubicBezTo>
                  <a:pt x="318" y="577"/>
                  <a:pt x="318" y="577"/>
                  <a:pt x="318" y="577"/>
                </a:cubicBezTo>
                <a:cubicBezTo>
                  <a:pt x="318" y="577"/>
                  <a:pt x="318" y="577"/>
                  <a:pt x="318" y="577"/>
                </a:cubicBezTo>
                <a:cubicBezTo>
                  <a:pt x="319" y="578"/>
                  <a:pt x="318" y="577"/>
                  <a:pt x="319" y="578"/>
                </a:cubicBezTo>
                <a:close/>
                <a:moveTo>
                  <a:pt x="322" y="581"/>
                </a:moveTo>
                <a:cubicBezTo>
                  <a:pt x="322" y="581"/>
                  <a:pt x="322" y="581"/>
                  <a:pt x="321" y="581"/>
                </a:cubicBezTo>
                <a:cubicBezTo>
                  <a:pt x="321" y="582"/>
                  <a:pt x="321" y="582"/>
                  <a:pt x="321" y="582"/>
                </a:cubicBezTo>
                <a:cubicBezTo>
                  <a:pt x="321" y="582"/>
                  <a:pt x="321" y="581"/>
                  <a:pt x="321" y="581"/>
                </a:cubicBezTo>
                <a:cubicBezTo>
                  <a:pt x="321" y="581"/>
                  <a:pt x="321" y="581"/>
                  <a:pt x="320" y="581"/>
                </a:cubicBezTo>
                <a:cubicBezTo>
                  <a:pt x="320" y="583"/>
                  <a:pt x="320" y="583"/>
                  <a:pt x="320" y="583"/>
                </a:cubicBezTo>
                <a:cubicBezTo>
                  <a:pt x="320" y="583"/>
                  <a:pt x="320" y="583"/>
                  <a:pt x="320" y="583"/>
                </a:cubicBezTo>
                <a:cubicBezTo>
                  <a:pt x="319" y="583"/>
                  <a:pt x="319" y="583"/>
                  <a:pt x="319" y="583"/>
                </a:cubicBezTo>
                <a:cubicBezTo>
                  <a:pt x="319" y="582"/>
                  <a:pt x="319" y="582"/>
                  <a:pt x="319" y="582"/>
                </a:cubicBezTo>
                <a:cubicBezTo>
                  <a:pt x="319" y="582"/>
                  <a:pt x="319" y="582"/>
                  <a:pt x="319" y="583"/>
                </a:cubicBezTo>
                <a:cubicBezTo>
                  <a:pt x="320" y="582"/>
                  <a:pt x="319" y="581"/>
                  <a:pt x="320" y="581"/>
                </a:cubicBezTo>
                <a:cubicBezTo>
                  <a:pt x="320" y="580"/>
                  <a:pt x="320" y="580"/>
                  <a:pt x="320" y="580"/>
                </a:cubicBezTo>
                <a:cubicBezTo>
                  <a:pt x="321" y="580"/>
                  <a:pt x="321" y="580"/>
                  <a:pt x="321" y="580"/>
                </a:cubicBezTo>
                <a:cubicBezTo>
                  <a:pt x="321" y="581"/>
                  <a:pt x="321" y="581"/>
                  <a:pt x="321" y="581"/>
                </a:cubicBezTo>
                <a:cubicBezTo>
                  <a:pt x="322" y="581"/>
                  <a:pt x="321" y="581"/>
                  <a:pt x="322" y="580"/>
                </a:cubicBezTo>
                <a:cubicBezTo>
                  <a:pt x="322" y="580"/>
                  <a:pt x="322" y="580"/>
                  <a:pt x="322" y="580"/>
                </a:cubicBezTo>
                <a:cubicBezTo>
                  <a:pt x="322" y="581"/>
                  <a:pt x="322" y="581"/>
                  <a:pt x="322" y="581"/>
                </a:cubicBezTo>
                <a:close/>
                <a:moveTo>
                  <a:pt x="324" y="578"/>
                </a:moveTo>
                <a:cubicBezTo>
                  <a:pt x="324" y="578"/>
                  <a:pt x="324" y="578"/>
                  <a:pt x="323" y="578"/>
                </a:cubicBezTo>
                <a:cubicBezTo>
                  <a:pt x="323" y="578"/>
                  <a:pt x="323" y="578"/>
                  <a:pt x="323" y="578"/>
                </a:cubicBezTo>
                <a:cubicBezTo>
                  <a:pt x="323" y="578"/>
                  <a:pt x="324" y="578"/>
                  <a:pt x="324" y="579"/>
                </a:cubicBezTo>
                <a:cubicBezTo>
                  <a:pt x="324" y="579"/>
                  <a:pt x="324" y="579"/>
                  <a:pt x="323" y="580"/>
                </a:cubicBezTo>
                <a:cubicBezTo>
                  <a:pt x="323" y="581"/>
                  <a:pt x="322" y="580"/>
                  <a:pt x="322" y="580"/>
                </a:cubicBezTo>
                <a:cubicBezTo>
                  <a:pt x="322" y="580"/>
                  <a:pt x="323" y="579"/>
                  <a:pt x="323" y="579"/>
                </a:cubicBezTo>
                <a:cubicBezTo>
                  <a:pt x="323" y="579"/>
                  <a:pt x="323" y="578"/>
                  <a:pt x="323" y="578"/>
                </a:cubicBezTo>
                <a:cubicBezTo>
                  <a:pt x="323" y="578"/>
                  <a:pt x="323" y="577"/>
                  <a:pt x="324" y="577"/>
                </a:cubicBezTo>
                <a:lnTo>
                  <a:pt x="324" y="578"/>
                </a:lnTo>
                <a:close/>
                <a:moveTo>
                  <a:pt x="322" y="574"/>
                </a:moveTo>
                <a:cubicBezTo>
                  <a:pt x="323" y="573"/>
                  <a:pt x="323" y="573"/>
                  <a:pt x="323" y="572"/>
                </a:cubicBezTo>
                <a:cubicBezTo>
                  <a:pt x="323" y="572"/>
                  <a:pt x="323" y="572"/>
                  <a:pt x="323" y="572"/>
                </a:cubicBezTo>
                <a:cubicBezTo>
                  <a:pt x="323" y="574"/>
                  <a:pt x="323" y="574"/>
                  <a:pt x="323" y="574"/>
                </a:cubicBezTo>
                <a:cubicBezTo>
                  <a:pt x="323" y="574"/>
                  <a:pt x="323" y="574"/>
                  <a:pt x="323" y="574"/>
                </a:cubicBezTo>
                <a:cubicBezTo>
                  <a:pt x="323" y="574"/>
                  <a:pt x="323" y="574"/>
                  <a:pt x="322" y="574"/>
                </a:cubicBezTo>
                <a:close/>
                <a:moveTo>
                  <a:pt x="324" y="568"/>
                </a:moveTo>
                <a:cubicBezTo>
                  <a:pt x="324" y="569"/>
                  <a:pt x="324" y="570"/>
                  <a:pt x="324" y="570"/>
                </a:cubicBezTo>
                <a:cubicBezTo>
                  <a:pt x="324" y="570"/>
                  <a:pt x="324" y="570"/>
                  <a:pt x="324" y="571"/>
                </a:cubicBezTo>
                <a:cubicBezTo>
                  <a:pt x="324" y="571"/>
                  <a:pt x="324" y="571"/>
                  <a:pt x="324" y="571"/>
                </a:cubicBezTo>
                <a:cubicBezTo>
                  <a:pt x="323" y="571"/>
                  <a:pt x="324" y="571"/>
                  <a:pt x="323" y="571"/>
                </a:cubicBezTo>
                <a:cubicBezTo>
                  <a:pt x="323" y="570"/>
                  <a:pt x="323" y="570"/>
                  <a:pt x="324" y="570"/>
                </a:cubicBezTo>
                <a:cubicBezTo>
                  <a:pt x="324" y="569"/>
                  <a:pt x="323" y="569"/>
                  <a:pt x="323" y="569"/>
                </a:cubicBezTo>
                <a:cubicBezTo>
                  <a:pt x="323" y="569"/>
                  <a:pt x="323" y="569"/>
                  <a:pt x="323" y="568"/>
                </a:cubicBezTo>
                <a:cubicBezTo>
                  <a:pt x="322" y="569"/>
                  <a:pt x="322" y="569"/>
                  <a:pt x="322" y="569"/>
                </a:cubicBezTo>
                <a:cubicBezTo>
                  <a:pt x="321" y="569"/>
                  <a:pt x="321" y="569"/>
                  <a:pt x="321" y="569"/>
                </a:cubicBezTo>
                <a:cubicBezTo>
                  <a:pt x="321" y="569"/>
                  <a:pt x="321" y="568"/>
                  <a:pt x="321" y="568"/>
                </a:cubicBezTo>
                <a:cubicBezTo>
                  <a:pt x="321" y="568"/>
                  <a:pt x="322" y="568"/>
                  <a:pt x="322" y="567"/>
                </a:cubicBezTo>
                <a:cubicBezTo>
                  <a:pt x="322" y="568"/>
                  <a:pt x="322" y="568"/>
                  <a:pt x="322" y="568"/>
                </a:cubicBezTo>
                <a:cubicBezTo>
                  <a:pt x="323" y="568"/>
                  <a:pt x="323" y="568"/>
                  <a:pt x="324" y="568"/>
                </a:cubicBezTo>
                <a:cubicBezTo>
                  <a:pt x="324" y="567"/>
                  <a:pt x="324" y="568"/>
                  <a:pt x="324" y="567"/>
                </a:cubicBezTo>
                <a:cubicBezTo>
                  <a:pt x="324" y="567"/>
                  <a:pt x="324" y="567"/>
                  <a:pt x="324" y="567"/>
                </a:cubicBezTo>
                <a:cubicBezTo>
                  <a:pt x="325" y="567"/>
                  <a:pt x="325" y="566"/>
                  <a:pt x="325" y="566"/>
                </a:cubicBezTo>
                <a:cubicBezTo>
                  <a:pt x="325" y="566"/>
                  <a:pt x="325" y="566"/>
                  <a:pt x="325" y="566"/>
                </a:cubicBezTo>
                <a:cubicBezTo>
                  <a:pt x="325" y="568"/>
                  <a:pt x="325" y="567"/>
                  <a:pt x="325" y="567"/>
                </a:cubicBezTo>
                <a:cubicBezTo>
                  <a:pt x="324" y="568"/>
                  <a:pt x="324" y="568"/>
                  <a:pt x="324" y="568"/>
                </a:cubicBezTo>
                <a:close/>
                <a:moveTo>
                  <a:pt x="325" y="568"/>
                </a:moveTo>
                <a:cubicBezTo>
                  <a:pt x="325" y="568"/>
                  <a:pt x="325" y="568"/>
                  <a:pt x="325" y="568"/>
                </a:cubicBezTo>
                <a:cubicBezTo>
                  <a:pt x="325" y="568"/>
                  <a:pt x="325" y="568"/>
                  <a:pt x="325" y="568"/>
                </a:cubicBezTo>
                <a:cubicBezTo>
                  <a:pt x="325" y="568"/>
                  <a:pt x="325" y="568"/>
                  <a:pt x="325" y="568"/>
                </a:cubicBezTo>
                <a:close/>
                <a:moveTo>
                  <a:pt x="325" y="574"/>
                </a:moveTo>
                <a:cubicBezTo>
                  <a:pt x="325" y="575"/>
                  <a:pt x="325" y="575"/>
                  <a:pt x="325" y="575"/>
                </a:cubicBezTo>
                <a:cubicBezTo>
                  <a:pt x="324" y="575"/>
                  <a:pt x="324" y="575"/>
                  <a:pt x="324" y="575"/>
                </a:cubicBezTo>
                <a:cubicBezTo>
                  <a:pt x="324" y="574"/>
                  <a:pt x="325" y="574"/>
                  <a:pt x="325" y="573"/>
                </a:cubicBezTo>
                <a:cubicBezTo>
                  <a:pt x="325" y="574"/>
                  <a:pt x="325" y="573"/>
                  <a:pt x="325" y="574"/>
                </a:cubicBezTo>
                <a:cubicBezTo>
                  <a:pt x="325" y="574"/>
                  <a:pt x="325" y="574"/>
                  <a:pt x="325" y="574"/>
                </a:cubicBezTo>
                <a:close/>
                <a:moveTo>
                  <a:pt x="326" y="575"/>
                </a:moveTo>
                <a:cubicBezTo>
                  <a:pt x="326" y="575"/>
                  <a:pt x="326" y="575"/>
                  <a:pt x="326" y="575"/>
                </a:cubicBezTo>
                <a:cubicBezTo>
                  <a:pt x="325" y="575"/>
                  <a:pt x="325" y="575"/>
                  <a:pt x="325" y="575"/>
                </a:cubicBezTo>
                <a:cubicBezTo>
                  <a:pt x="325" y="575"/>
                  <a:pt x="325" y="575"/>
                  <a:pt x="325" y="575"/>
                </a:cubicBezTo>
                <a:cubicBezTo>
                  <a:pt x="325" y="575"/>
                  <a:pt x="325" y="575"/>
                  <a:pt x="325" y="574"/>
                </a:cubicBezTo>
                <a:cubicBezTo>
                  <a:pt x="325" y="574"/>
                  <a:pt x="326" y="575"/>
                  <a:pt x="326" y="575"/>
                </a:cubicBezTo>
                <a:close/>
                <a:moveTo>
                  <a:pt x="326" y="574"/>
                </a:moveTo>
                <a:cubicBezTo>
                  <a:pt x="326" y="574"/>
                  <a:pt x="326" y="574"/>
                  <a:pt x="326" y="574"/>
                </a:cubicBezTo>
                <a:cubicBezTo>
                  <a:pt x="326" y="574"/>
                  <a:pt x="326" y="574"/>
                  <a:pt x="326" y="574"/>
                </a:cubicBezTo>
                <a:cubicBezTo>
                  <a:pt x="326" y="574"/>
                  <a:pt x="326" y="574"/>
                  <a:pt x="326" y="574"/>
                </a:cubicBezTo>
                <a:close/>
                <a:moveTo>
                  <a:pt x="326" y="569"/>
                </a:moveTo>
                <a:cubicBezTo>
                  <a:pt x="326" y="569"/>
                  <a:pt x="326" y="569"/>
                  <a:pt x="326" y="569"/>
                </a:cubicBezTo>
                <a:cubicBezTo>
                  <a:pt x="326" y="568"/>
                  <a:pt x="326" y="568"/>
                  <a:pt x="326" y="568"/>
                </a:cubicBezTo>
                <a:cubicBezTo>
                  <a:pt x="326" y="568"/>
                  <a:pt x="326" y="568"/>
                  <a:pt x="326" y="568"/>
                </a:cubicBezTo>
                <a:lnTo>
                  <a:pt x="326" y="569"/>
                </a:lnTo>
                <a:close/>
                <a:moveTo>
                  <a:pt x="326" y="562"/>
                </a:moveTo>
                <a:cubicBezTo>
                  <a:pt x="325" y="562"/>
                  <a:pt x="325" y="562"/>
                  <a:pt x="325" y="562"/>
                </a:cubicBezTo>
                <a:cubicBezTo>
                  <a:pt x="325" y="560"/>
                  <a:pt x="326" y="560"/>
                  <a:pt x="326" y="559"/>
                </a:cubicBezTo>
                <a:cubicBezTo>
                  <a:pt x="326" y="559"/>
                  <a:pt x="327" y="559"/>
                  <a:pt x="327" y="559"/>
                </a:cubicBezTo>
                <a:cubicBezTo>
                  <a:pt x="327" y="559"/>
                  <a:pt x="327" y="558"/>
                  <a:pt x="327" y="558"/>
                </a:cubicBezTo>
                <a:cubicBezTo>
                  <a:pt x="328" y="558"/>
                  <a:pt x="328" y="558"/>
                  <a:pt x="328" y="558"/>
                </a:cubicBezTo>
                <a:cubicBezTo>
                  <a:pt x="328" y="558"/>
                  <a:pt x="328" y="558"/>
                  <a:pt x="329" y="558"/>
                </a:cubicBezTo>
                <a:cubicBezTo>
                  <a:pt x="328" y="559"/>
                  <a:pt x="327" y="560"/>
                  <a:pt x="326" y="562"/>
                </a:cubicBezTo>
                <a:close/>
                <a:moveTo>
                  <a:pt x="328" y="563"/>
                </a:moveTo>
                <a:cubicBezTo>
                  <a:pt x="328" y="564"/>
                  <a:pt x="328" y="564"/>
                  <a:pt x="328" y="564"/>
                </a:cubicBezTo>
                <a:cubicBezTo>
                  <a:pt x="328" y="564"/>
                  <a:pt x="328" y="564"/>
                  <a:pt x="328" y="564"/>
                </a:cubicBezTo>
                <a:cubicBezTo>
                  <a:pt x="328" y="563"/>
                  <a:pt x="328" y="563"/>
                  <a:pt x="328" y="563"/>
                </a:cubicBezTo>
                <a:cubicBezTo>
                  <a:pt x="328" y="563"/>
                  <a:pt x="328" y="563"/>
                  <a:pt x="328" y="563"/>
                </a:cubicBezTo>
                <a:close/>
                <a:moveTo>
                  <a:pt x="327" y="564"/>
                </a:moveTo>
                <a:cubicBezTo>
                  <a:pt x="327" y="564"/>
                  <a:pt x="327" y="564"/>
                  <a:pt x="328" y="564"/>
                </a:cubicBezTo>
                <a:cubicBezTo>
                  <a:pt x="328" y="565"/>
                  <a:pt x="328" y="565"/>
                  <a:pt x="328" y="565"/>
                </a:cubicBezTo>
                <a:cubicBezTo>
                  <a:pt x="328" y="565"/>
                  <a:pt x="327" y="566"/>
                  <a:pt x="327" y="566"/>
                </a:cubicBezTo>
                <a:cubicBezTo>
                  <a:pt x="327" y="566"/>
                  <a:pt x="327" y="566"/>
                  <a:pt x="327" y="566"/>
                </a:cubicBezTo>
                <a:cubicBezTo>
                  <a:pt x="327" y="565"/>
                  <a:pt x="327" y="565"/>
                  <a:pt x="327" y="564"/>
                </a:cubicBezTo>
                <a:close/>
                <a:moveTo>
                  <a:pt x="327" y="572"/>
                </a:moveTo>
                <a:cubicBezTo>
                  <a:pt x="327" y="572"/>
                  <a:pt x="327" y="572"/>
                  <a:pt x="327" y="572"/>
                </a:cubicBezTo>
                <a:cubicBezTo>
                  <a:pt x="327" y="571"/>
                  <a:pt x="327" y="571"/>
                  <a:pt x="327" y="571"/>
                </a:cubicBezTo>
                <a:cubicBezTo>
                  <a:pt x="327" y="571"/>
                  <a:pt x="327" y="571"/>
                  <a:pt x="327" y="571"/>
                </a:cubicBezTo>
                <a:lnTo>
                  <a:pt x="327" y="572"/>
                </a:lnTo>
                <a:close/>
                <a:moveTo>
                  <a:pt x="328" y="567"/>
                </a:moveTo>
                <a:cubicBezTo>
                  <a:pt x="328" y="567"/>
                  <a:pt x="328" y="568"/>
                  <a:pt x="328" y="568"/>
                </a:cubicBezTo>
                <a:cubicBezTo>
                  <a:pt x="327" y="568"/>
                  <a:pt x="327" y="568"/>
                  <a:pt x="327" y="568"/>
                </a:cubicBezTo>
                <a:cubicBezTo>
                  <a:pt x="327" y="568"/>
                  <a:pt x="327" y="568"/>
                  <a:pt x="327" y="568"/>
                </a:cubicBezTo>
                <a:cubicBezTo>
                  <a:pt x="327" y="568"/>
                  <a:pt x="327" y="567"/>
                  <a:pt x="327" y="566"/>
                </a:cubicBezTo>
                <a:cubicBezTo>
                  <a:pt x="328" y="566"/>
                  <a:pt x="328" y="566"/>
                  <a:pt x="329" y="565"/>
                </a:cubicBezTo>
                <a:cubicBezTo>
                  <a:pt x="329" y="565"/>
                  <a:pt x="329" y="565"/>
                  <a:pt x="329" y="565"/>
                </a:cubicBezTo>
                <a:cubicBezTo>
                  <a:pt x="329" y="566"/>
                  <a:pt x="328" y="567"/>
                  <a:pt x="328" y="567"/>
                </a:cubicBezTo>
                <a:close/>
                <a:moveTo>
                  <a:pt x="330" y="556"/>
                </a:moveTo>
                <a:cubicBezTo>
                  <a:pt x="329" y="556"/>
                  <a:pt x="329" y="556"/>
                  <a:pt x="329" y="556"/>
                </a:cubicBezTo>
                <a:cubicBezTo>
                  <a:pt x="329" y="555"/>
                  <a:pt x="329" y="555"/>
                  <a:pt x="329" y="555"/>
                </a:cubicBezTo>
                <a:cubicBezTo>
                  <a:pt x="330" y="555"/>
                  <a:pt x="330" y="555"/>
                  <a:pt x="330" y="555"/>
                </a:cubicBezTo>
                <a:lnTo>
                  <a:pt x="330" y="556"/>
                </a:lnTo>
                <a:close/>
                <a:moveTo>
                  <a:pt x="330" y="544"/>
                </a:moveTo>
                <a:cubicBezTo>
                  <a:pt x="330" y="544"/>
                  <a:pt x="330" y="544"/>
                  <a:pt x="330" y="544"/>
                </a:cubicBezTo>
                <a:cubicBezTo>
                  <a:pt x="330" y="544"/>
                  <a:pt x="330" y="544"/>
                  <a:pt x="330" y="544"/>
                </a:cubicBezTo>
                <a:cubicBezTo>
                  <a:pt x="330" y="544"/>
                  <a:pt x="330" y="544"/>
                  <a:pt x="330" y="544"/>
                </a:cubicBezTo>
                <a:close/>
                <a:moveTo>
                  <a:pt x="330" y="559"/>
                </a:moveTo>
                <a:cubicBezTo>
                  <a:pt x="330" y="559"/>
                  <a:pt x="330" y="559"/>
                  <a:pt x="330" y="559"/>
                </a:cubicBezTo>
                <a:cubicBezTo>
                  <a:pt x="330" y="559"/>
                  <a:pt x="330" y="559"/>
                  <a:pt x="330" y="559"/>
                </a:cubicBezTo>
                <a:cubicBezTo>
                  <a:pt x="330" y="559"/>
                  <a:pt x="330" y="559"/>
                  <a:pt x="330" y="559"/>
                </a:cubicBezTo>
                <a:close/>
                <a:moveTo>
                  <a:pt x="330" y="564"/>
                </a:moveTo>
                <a:cubicBezTo>
                  <a:pt x="330" y="564"/>
                  <a:pt x="330" y="564"/>
                  <a:pt x="330" y="564"/>
                </a:cubicBezTo>
                <a:cubicBezTo>
                  <a:pt x="330" y="564"/>
                  <a:pt x="330" y="564"/>
                  <a:pt x="330" y="564"/>
                </a:cubicBezTo>
                <a:cubicBezTo>
                  <a:pt x="330" y="564"/>
                  <a:pt x="330" y="564"/>
                  <a:pt x="330" y="563"/>
                </a:cubicBezTo>
                <a:cubicBezTo>
                  <a:pt x="330" y="564"/>
                  <a:pt x="330" y="564"/>
                  <a:pt x="330" y="564"/>
                </a:cubicBezTo>
                <a:cubicBezTo>
                  <a:pt x="330" y="564"/>
                  <a:pt x="330" y="564"/>
                  <a:pt x="330" y="564"/>
                </a:cubicBezTo>
                <a:close/>
                <a:moveTo>
                  <a:pt x="331" y="551"/>
                </a:moveTo>
                <a:cubicBezTo>
                  <a:pt x="331" y="552"/>
                  <a:pt x="331" y="551"/>
                  <a:pt x="331" y="552"/>
                </a:cubicBezTo>
                <a:cubicBezTo>
                  <a:pt x="331" y="552"/>
                  <a:pt x="331" y="552"/>
                  <a:pt x="331" y="552"/>
                </a:cubicBezTo>
                <a:cubicBezTo>
                  <a:pt x="331" y="552"/>
                  <a:pt x="331" y="552"/>
                  <a:pt x="331" y="552"/>
                </a:cubicBezTo>
                <a:cubicBezTo>
                  <a:pt x="331" y="552"/>
                  <a:pt x="331" y="552"/>
                  <a:pt x="331" y="552"/>
                </a:cubicBezTo>
                <a:cubicBezTo>
                  <a:pt x="331" y="552"/>
                  <a:pt x="331" y="552"/>
                  <a:pt x="331" y="552"/>
                </a:cubicBezTo>
                <a:lnTo>
                  <a:pt x="331" y="551"/>
                </a:lnTo>
                <a:close/>
                <a:moveTo>
                  <a:pt x="331" y="557"/>
                </a:moveTo>
                <a:cubicBezTo>
                  <a:pt x="331" y="557"/>
                  <a:pt x="331" y="557"/>
                  <a:pt x="331" y="557"/>
                </a:cubicBezTo>
                <a:cubicBezTo>
                  <a:pt x="330" y="557"/>
                  <a:pt x="330" y="557"/>
                  <a:pt x="330" y="557"/>
                </a:cubicBezTo>
                <a:cubicBezTo>
                  <a:pt x="331" y="557"/>
                  <a:pt x="331" y="557"/>
                  <a:pt x="331" y="557"/>
                </a:cubicBezTo>
                <a:close/>
                <a:moveTo>
                  <a:pt x="331" y="555"/>
                </a:moveTo>
                <a:cubicBezTo>
                  <a:pt x="331" y="555"/>
                  <a:pt x="331" y="555"/>
                  <a:pt x="331" y="554"/>
                </a:cubicBezTo>
                <a:cubicBezTo>
                  <a:pt x="331" y="554"/>
                  <a:pt x="331" y="554"/>
                  <a:pt x="332" y="555"/>
                </a:cubicBezTo>
                <a:cubicBezTo>
                  <a:pt x="332" y="555"/>
                  <a:pt x="331" y="556"/>
                  <a:pt x="331" y="557"/>
                </a:cubicBezTo>
                <a:cubicBezTo>
                  <a:pt x="331" y="556"/>
                  <a:pt x="331" y="557"/>
                  <a:pt x="331" y="556"/>
                </a:cubicBezTo>
                <a:cubicBezTo>
                  <a:pt x="331" y="556"/>
                  <a:pt x="331" y="556"/>
                  <a:pt x="331" y="556"/>
                </a:cubicBezTo>
                <a:cubicBezTo>
                  <a:pt x="331" y="556"/>
                  <a:pt x="331" y="556"/>
                  <a:pt x="331" y="555"/>
                </a:cubicBezTo>
                <a:close/>
                <a:moveTo>
                  <a:pt x="332" y="567"/>
                </a:moveTo>
                <a:cubicBezTo>
                  <a:pt x="331" y="567"/>
                  <a:pt x="331" y="567"/>
                  <a:pt x="331" y="567"/>
                </a:cubicBezTo>
                <a:cubicBezTo>
                  <a:pt x="331" y="567"/>
                  <a:pt x="331" y="566"/>
                  <a:pt x="331" y="566"/>
                </a:cubicBezTo>
                <a:cubicBezTo>
                  <a:pt x="331" y="566"/>
                  <a:pt x="332" y="566"/>
                  <a:pt x="332" y="566"/>
                </a:cubicBezTo>
                <a:cubicBezTo>
                  <a:pt x="332" y="567"/>
                  <a:pt x="332" y="567"/>
                  <a:pt x="332" y="567"/>
                </a:cubicBezTo>
                <a:close/>
                <a:moveTo>
                  <a:pt x="332" y="551"/>
                </a:moveTo>
                <a:cubicBezTo>
                  <a:pt x="332" y="551"/>
                  <a:pt x="332" y="551"/>
                  <a:pt x="332" y="551"/>
                </a:cubicBezTo>
                <a:cubicBezTo>
                  <a:pt x="331" y="551"/>
                  <a:pt x="331" y="551"/>
                  <a:pt x="331" y="551"/>
                </a:cubicBezTo>
                <a:cubicBezTo>
                  <a:pt x="331" y="551"/>
                  <a:pt x="331" y="551"/>
                  <a:pt x="332" y="551"/>
                </a:cubicBezTo>
                <a:cubicBezTo>
                  <a:pt x="332" y="551"/>
                  <a:pt x="332" y="551"/>
                  <a:pt x="332" y="551"/>
                </a:cubicBezTo>
                <a:cubicBezTo>
                  <a:pt x="332" y="551"/>
                  <a:pt x="332" y="551"/>
                  <a:pt x="332" y="551"/>
                </a:cubicBezTo>
                <a:close/>
                <a:moveTo>
                  <a:pt x="335" y="547"/>
                </a:moveTo>
                <a:cubicBezTo>
                  <a:pt x="335" y="547"/>
                  <a:pt x="335" y="548"/>
                  <a:pt x="335" y="548"/>
                </a:cubicBezTo>
                <a:cubicBezTo>
                  <a:pt x="335" y="548"/>
                  <a:pt x="335" y="548"/>
                  <a:pt x="335" y="549"/>
                </a:cubicBezTo>
                <a:cubicBezTo>
                  <a:pt x="335" y="549"/>
                  <a:pt x="335" y="549"/>
                  <a:pt x="334" y="549"/>
                </a:cubicBezTo>
                <a:cubicBezTo>
                  <a:pt x="334" y="549"/>
                  <a:pt x="335" y="548"/>
                  <a:pt x="335" y="547"/>
                </a:cubicBezTo>
                <a:close/>
                <a:moveTo>
                  <a:pt x="334" y="551"/>
                </a:moveTo>
                <a:cubicBezTo>
                  <a:pt x="335" y="551"/>
                  <a:pt x="335" y="552"/>
                  <a:pt x="335" y="552"/>
                </a:cubicBezTo>
                <a:cubicBezTo>
                  <a:pt x="335" y="553"/>
                  <a:pt x="335" y="553"/>
                  <a:pt x="335" y="554"/>
                </a:cubicBezTo>
                <a:cubicBezTo>
                  <a:pt x="334" y="553"/>
                  <a:pt x="334" y="551"/>
                  <a:pt x="334" y="551"/>
                </a:cubicBezTo>
                <a:close/>
                <a:moveTo>
                  <a:pt x="333" y="556"/>
                </a:moveTo>
                <a:cubicBezTo>
                  <a:pt x="334" y="556"/>
                  <a:pt x="334" y="556"/>
                  <a:pt x="334" y="556"/>
                </a:cubicBezTo>
                <a:cubicBezTo>
                  <a:pt x="334" y="555"/>
                  <a:pt x="334" y="555"/>
                  <a:pt x="334" y="555"/>
                </a:cubicBezTo>
                <a:cubicBezTo>
                  <a:pt x="334" y="555"/>
                  <a:pt x="334" y="555"/>
                  <a:pt x="334" y="555"/>
                </a:cubicBezTo>
                <a:cubicBezTo>
                  <a:pt x="334" y="555"/>
                  <a:pt x="334" y="555"/>
                  <a:pt x="334" y="555"/>
                </a:cubicBezTo>
                <a:cubicBezTo>
                  <a:pt x="334" y="554"/>
                  <a:pt x="334" y="555"/>
                  <a:pt x="334" y="554"/>
                </a:cubicBezTo>
                <a:cubicBezTo>
                  <a:pt x="334" y="555"/>
                  <a:pt x="334" y="555"/>
                  <a:pt x="335" y="555"/>
                </a:cubicBezTo>
                <a:cubicBezTo>
                  <a:pt x="335" y="555"/>
                  <a:pt x="335" y="556"/>
                  <a:pt x="335" y="557"/>
                </a:cubicBezTo>
                <a:cubicBezTo>
                  <a:pt x="335" y="557"/>
                  <a:pt x="335" y="557"/>
                  <a:pt x="335" y="557"/>
                </a:cubicBezTo>
                <a:cubicBezTo>
                  <a:pt x="334" y="557"/>
                  <a:pt x="334" y="557"/>
                  <a:pt x="334" y="557"/>
                </a:cubicBezTo>
                <a:cubicBezTo>
                  <a:pt x="333" y="557"/>
                  <a:pt x="333" y="557"/>
                  <a:pt x="333" y="557"/>
                </a:cubicBezTo>
                <a:lnTo>
                  <a:pt x="333" y="556"/>
                </a:lnTo>
                <a:close/>
                <a:moveTo>
                  <a:pt x="333" y="541"/>
                </a:moveTo>
                <a:cubicBezTo>
                  <a:pt x="333" y="541"/>
                  <a:pt x="333" y="541"/>
                  <a:pt x="332" y="541"/>
                </a:cubicBezTo>
                <a:lnTo>
                  <a:pt x="333" y="541"/>
                </a:lnTo>
                <a:close/>
                <a:moveTo>
                  <a:pt x="332" y="557"/>
                </a:moveTo>
                <a:cubicBezTo>
                  <a:pt x="332" y="557"/>
                  <a:pt x="332" y="557"/>
                  <a:pt x="332" y="557"/>
                </a:cubicBezTo>
                <a:cubicBezTo>
                  <a:pt x="332" y="557"/>
                  <a:pt x="332" y="557"/>
                  <a:pt x="332" y="557"/>
                </a:cubicBezTo>
                <a:cubicBezTo>
                  <a:pt x="332" y="557"/>
                  <a:pt x="332" y="557"/>
                  <a:pt x="332" y="557"/>
                </a:cubicBezTo>
                <a:cubicBezTo>
                  <a:pt x="332" y="557"/>
                  <a:pt x="332" y="557"/>
                  <a:pt x="332" y="557"/>
                </a:cubicBezTo>
                <a:close/>
                <a:moveTo>
                  <a:pt x="332" y="567"/>
                </a:moveTo>
                <a:cubicBezTo>
                  <a:pt x="332" y="567"/>
                  <a:pt x="332" y="567"/>
                  <a:pt x="332" y="567"/>
                </a:cubicBezTo>
                <a:cubicBezTo>
                  <a:pt x="332" y="567"/>
                  <a:pt x="332" y="567"/>
                  <a:pt x="332" y="567"/>
                </a:cubicBezTo>
                <a:cubicBezTo>
                  <a:pt x="332" y="567"/>
                  <a:pt x="332" y="567"/>
                  <a:pt x="332" y="566"/>
                </a:cubicBezTo>
                <a:cubicBezTo>
                  <a:pt x="333" y="566"/>
                  <a:pt x="333" y="566"/>
                  <a:pt x="333" y="566"/>
                </a:cubicBezTo>
                <a:cubicBezTo>
                  <a:pt x="332" y="567"/>
                  <a:pt x="332" y="567"/>
                  <a:pt x="332" y="567"/>
                </a:cubicBezTo>
                <a:close/>
                <a:moveTo>
                  <a:pt x="333" y="560"/>
                </a:moveTo>
                <a:cubicBezTo>
                  <a:pt x="333" y="560"/>
                  <a:pt x="333" y="560"/>
                  <a:pt x="333" y="561"/>
                </a:cubicBezTo>
                <a:cubicBezTo>
                  <a:pt x="332" y="561"/>
                  <a:pt x="332" y="561"/>
                  <a:pt x="332" y="561"/>
                </a:cubicBezTo>
                <a:cubicBezTo>
                  <a:pt x="332" y="560"/>
                  <a:pt x="332" y="560"/>
                  <a:pt x="333" y="559"/>
                </a:cubicBezTo>
                <a:cubicBezTo>
                  <a:pt x="333" y="559"/>
                  <a:pt x="333" y="559"/>
                  <a:pt x="333" y="560"/>
                </a:cubicBezTo>
                <a:close/>
                <a:moveTo>
                  <a:pt x="334" y="564"/>
                </a:moveTo>
                <a:cubicBezTo>
                  <a:pt x="334" y="564"/>
                  <a:pt x="334" y="564"/>
                  <a:pt x="334" y="564"/>
                </a:cubicBezTo>
                <a:cubicBezTo>
                  <a:pt x="334" y="564"/>
                  <a:pt x="334" y="564"/>
                  <a:pt x="334" y="564"/>
                </a:cubicBezTo>
                <a:cubicBezTo>
                  <a:pt x="334" y="564"/>
                  <a:pt x="334" y="564"/>
                  <a:pt x="334" y="564"/>
                </a:cubicBezTo>
                <a:close/>
                <a:moveTo>
                  <a:pt x="334" y="559"/>
                </a:moveTo>
                <a:cubicBezTo>
                  <a:pt x="333" y="559"/>
                  <a:pt x="333" y="559"/>
                  <a:pt x="333" y="559"/>
                </a:cubicBezTo>
                <a:cubicBezTo>
                  <a:pt x="333" y="559"/>
                  <a:pt x="333" y="559"/>
                  <a:pt x="333" y="559"/>
                </a:cubicBezTo>
                <a:cubicBezTo>
                  <a:pt x="334" y="559"/>
                  <a:pt x="334" y="559"/>
                  <a:pt x="334" y="559"/>
                </a:cubicBezTo>
                <a:close/>
                <a:moveTo>
                  <a:pt x="334" y="558"/>
                </a:moveTo>
                <a:cubicBezTo>
                  <a:pt x="334" y="558"/>
                  <a:pt x="334" y="558"/>
                  <a:pt x="334" y="558"/>
                </a:cubicBezTo>
                <a:cubicBezTo>
                  <a:pt x="334" y="558"/>
                  <a:pt x="334" y="558"/>
                  <a:pt x="334" y="558"/>
                </a:cubicBezTo>
                <a:close/>
                <a:moveTo>
                  <a:pt x="334" y="566"/>
                </a:moveTo>
                <a:cubicBezTo>
                  <a:pt x="335" y="566"/>
                  <a:pt x="335" y="566"/>
                  <a:pt x="335" y="566"/>
                </a:cubicBezTo>
                <a:cubicBezTo>
                  <a:pt x="334" y="566"/>
                  <a:pt x="334" y="566"/>
                  <a:pt x="334" y="566"/>
                </a:cubicBezTo>
                <a:close/>
                <a:moveTo>
                  <a:pt x="335" y="563"/>
                </a:moveTo>
                <a:cubicBezTo>
                  <a:pt x="335" y="563"/>
                  <a:pt x="335" y="563"/>
                  <a:pt x="335" y="564"/>
                </a:cubicBezTo>
                <a:cubicBezTo>
                  <a:pt x="335" y="564"/>
                  <a:pt x="335" y="564"/>
                  <a:pt x="334" y="564"/>
                </a:cubicBezTo>
                <a:cubicBezTo>
                  <a:pt x="334" y="564"/>
                  <a:pt x="334" y="564"/>
                  <a:pt x="334" y="564"/>
                </a:cubicBezTo>
                <a:cubicBezTo>
                  <a:pt x="334" y="563"/>
                  <a:pt x="334" y="563"/>
                  <a:pt x="334" y="563"/>
                </a:cubicBezTo>
                <a:cubicBezTo>
                  <a:pt x="334" y="563"/>
                  <a:pt x="334" y="563"/>
                  <a:pt x="335" y="563"/>
                </a:cubicBezTo>
                <a:cubicBezTo>
                  <a:pt x="335" y="563"/>
                  <a:pt x="335" y="563"/>
                  <a:pt x="335" y="563"/>
                </a:cubicBezTo>
                <a:close/>
                <a:moveTo>
                  <a:pt x="336" y="555"/>
                </a:moveTo>
                <a:cubicBezTo>
                  <a:pt x="335" y="555"/>
                  <a:pt x="335" y="554"/>
                  <a:pt x="335" y="554"/>
                </a:cubicBezTo>
                <a:cubicBezTo>
                  <a:pt x="335" y="554"/>
                  <a:pt x="335" y="554"/>
                  <a:pt x="335" y="554"/>
                </a:cubicBezTo>
                <a:cubicBezTo>
                  <a:pt x="336" y="554"/>
                  <a:pt x="336" y="552"/>
                  <a:pt x="336" y="552"/>
                </a:cubicBezTo>
                <a:cubicBezTo>
                  <a:pt x="336" y="552"/>
                  <a:pt x="336" y="552"/>
                  <a:pt x="336" y="552"/>
                </a:cubicBezTo>
                <a:cubicBezTo>
                  <a:pt x="336" y="552"/>
                  <a:pt x="336" y="552"/>
                  <a:pt x="337" y="552"/>
                </a:cubicBezTo>
                <a:cubicBezTo>
                  <a:pt x="336" y="553"/>
                  <a:pt x="336" y="554"/>
                  <a:pt x="336" y="555"/>
                </a:cubicBezTo>
                <a:close/>
                <a:moveTo>
                  <a:pt x="337" y="550"/>
                </a:moveTo>
                <a:cubicBezTo>
                  <a:pt x="337" y="550"/>
                  <a:pt x="337" y="550"/>
                  <a:pt x="337" y="550"/>
                </a:cubicBezTo>
                <a:cubicBezTo>
                  <a:pt x="337" y="550"/>
                  <a:pt x="337" y="550"/>
                  <a:pt x="337" y="550"/>
                </a:cubicBezTo>
                <a:cubicBezTo>
                  <a:pt x="337" y="550"/>
                  <a:pt x="337" y="550"/>
                  <a:pt x="337" y="550"/>
                </a:cubicBezTo>
                <a:close/>
                <a:moveTo>
                  <a:pt x="342" y="552"/>
                </a:moveTo>
                <a:cubicBezTo>
                  <a:pt x="342" y="552"/>
                  <a:pt x="342" y="552"/>
                  <a:pt x="342" y="552"/>
                </a:cubicBezTo>
                <a:cubicBezTo>
                  <a:pt x="342" y="552"/>
                  <a:pt x="342" y="552"/>
                  <a:pt x="342" y="552"/>
                </a:cubicBezTo>
                <a:cubicBezTo>
                  <a:pt x="342" y="551"/>
                  <a:pt x="342" y="551"/>
                  <a:pt x="342" y="551"/>
                </a:cubicBezTo>
                <a:cubicBezTo>
                  <a:pt x="342" y="551"/>
                  <a:pt x="342" y="552"/>
                  <a:pt x="343" y="552"/>
                </a:cubicBezTo>
                <a:cubicBezTo>
                  <a:pt x="343" y="552"/>
                  <a:pt x="343" y="552"/>
                  <a:pt x="342" y="552"/>
                </a:cubicBezTo>
                <a:close/>
                <a:moveTo>
                  <a:pt x="343" y="552"/>
                </a:moveTo>
                <a:cubicBezTo>
                  <a:pt x="343" y="552"/>
                  <a:pt x="343" y="552"/>
                  <a:pt x="343" y="552"/>
                </a:cubicBezTo>
                <a:cubicBezTo>
                  <a:pt x="343" y="552"/>
                  <a:pt x="343" y="552"/>
                  <a:pt x="343" y="551"/>
                </a:cubicBezTo>
                <a:cubicBezTo>
                  <a:pt x="343" y="551"/>
                  <a:pt x="343" y="551"/>
                  <a:pt x="344" y="552"/>
                </a:cubicBezTo>
                <a:cubicBezTo>
                  <a:pt x="344" y="552"/>
                  <a:pt x="344" y="552"/>
                  <a:pt x="343" y="552"/>
                </a:cubicBezTo>
                <a:close/>
                <a:moveTo>
                  <a:pt x="344" y="549"/>
                </a:moveTo>
                <a:cubicBezTo>
                  <a:pt x="343" y="549"/>
                  <a:pt x="343" y="549"/>
                  <a:pt x="343" y="549"/>
                </a:cubicBezTo>
                <a:cubicBezTo>
                  <a:pt x="344" y="548"/>
                  <a:pt x="344" y="549"/>
                  <a:pt x="344" y="548"/>
                </a:cubicBezTo>
                <a:cubicBezTo>
                  <a:pt x="344" y="548"/>
                  <a:pt x="344" y="548"/>
                  <a:pt x="344" y="548"/>
                </a:cubicBezTo>
                <a:cubicBezTo>
                  <a:pt x="344" y="549"/>
                  <a:pt x="344" y="549"/>
                  <a:pt x="344" y="549"/>
                </a:cubicBezTo>
                <a:cubicBezTo>
                  <a:pt x="344" y="549"/>
                  <a:pt x="344" y="549"/>
                  <a:pt x="344" y="549"/>
                </a:cubicBezTo>
                <a:close/>
                <a:moveTo>
                  <a:pt x="344" y="550"/>
                </a:moveTo>
                <a:cubicBezTo>
                  <a:pt x="344" y="550"/>
                  <a:pt x="344" y="551"/>
                  <a:pt x="344" y="550"/>
                </a:cubicBezTo>
                <a:cubicBezTo>
                  <a:pt x="344" y="550"/>
                  <a:pt x="344" y="550"/>
                  <a:pt x="344" y="550"/>
                </a:cubicBezTo>
                <a:cubicBezTo>
                  <a:pt x="344" y="550"/>
                  <a:pt x="344" y="550"/>
                  <a:pt x="344" y="550"/>
                </a:cubicBezTo>
                <a:cubicBezTo>
                  <a:pt x="344" y="550"/>
                  <a:pt x="344" y="550"/>
                  <a:pt x="344" y="550"/>
                </a:cubicBezTo>
                <a:cubicBezTo>
                  <a:pt x="345" y="550"/>
                  <a:pt x="344" y="550"/>
                  <a:pt x="345" y="550"/>
                </a:cubicBezTo>
                <a:cubicBezTo>
                  <a:pt x="345" y="550"/>
                  <a:pt x="345" y="550"/>
                  <a:pt x="344" y="550"/>
                </a:cubicBezTo>
                <a:close/>
                <a:moveTo>
                  <a:pt x="345" y="548"/>
                </a:moveTo>
                <a:cubicBezTo>
                  <a:pt x="345" y="548"/>
                  <a:pt x="345" y="548"/>
                  <a:pt x="345" y="548"/>
                </a:cubicBezTo>
                <a:cubicBezTo>
                  <a:pt x="345" y="548"/>
                  <a:pt x="345" y="548"/>
                  <a:pt x="345" y="548"/>
                </a:cubicBezTo>
                <a:close/>
                <a:moveTo>
                  <a:pt x="349" y="538"/>
                </a:moveTo>
                <a:cubicBezTo>
                  <a:pt x="348" y="538"/>
                  <a:pt x="348" y="538"/>
                  <a:pt x="348" y="538"/>
                </a:cubicBezTo>
                <a:cubicBezTo>
                  <a:pt x="348" y="538"/>
                  <a:pt x="348" y="538"/>
                  <a:pt x="348" y="538"/>
                </a:cubicBezTo>
                <a:cubicBezTo>
                  <a:pt x="349" y="538"/>
                  <a:pt x="349" y="538"/>
                  <a:pt x="349" y="538"/>
                </a:cubicBezTo>
                <a:close/>
                <a:moveTo>
                  <a:pt x="350" y="536"/>
                </a:moveTo>
                <a:cubicBezTo>
                  <a:pt x="350" y="536"/>
                  <a:pt x="350" y="536"/>
                  <a:pt x="349" y="536"/>
                </a:cubicBezTo>
                <a:cubicBezTo>
                  <a:pt x="349" y="536"/>
                  <a:pt x="349" y="536"/>
                  <a:pt x="349" y="536"/>
                </a:cubicBezTo>
                <a:cubicBezTo>
                  <a:pt x="349" y="536"/>
                  <a:pt x="349" y="536"/>
                  <a:pt x="349" y="536"/>
                </a:cubicBezTo>
                <a:cubicBezTo>
                  <a:pt x="350" y="536"/>
                  <a:pt x="350" y="536"/>
                  <a:pt x="350" y="536"/>
                </a:cubicBezTo>
                <a:close/>
                <a:moveTo>
                  <a:pt x="363" y="526"/>
                </a:moveTo>
                <a:cubicBezTo>
                  <a:pt x="362" y="526"/>
                  <a:pt x="362" y="526"/>
                  <a:pt x="362" y="527"/>
                </a:cubicBezTo>
                <a:cubicBezTo>
                  <a:pt x="362" y="526"/>
                  <a:pt x="362" y="526"/>
                  <a:pt x="362" y="526"/>
                </a:cubicBezTo>
                <a:lnTo>
                  <a:pt x="363" y="526"/>
                </a:lnTo>
                <a:close/>
                <a:moveTo>
                  <a:pt x="360" y="526"/>
                </a:moveTo>
                <a:cubicBezTo>
                  <a:pt x="360" y="526"/>
                  <a:pt x="360" y="526"/>
                  <a:pt x="360" y="526"/>
                </a:cubicBezTo>
                <a:cubicBezTo>
                  <a:pt x="360" y="526"/>
                  <a:pt x="360" y="526"/>
                  <a:pt x="360" y="526"/>
                </a:cubicBezTo>
                <a:cubicBezTo>
                  <a:pt x="360" y="526"/>
                  <a:pt x="360" y="526"/>
                  <a:pt x="360" y="526"/>
                </a:cubicBezTo>
                <a:close/>
                <a:moveTo>
                  <a:pt x="360" y="527"/>
                </a:moveTo>
                <a:cubicBezTo>
                  <a:pt x="360" y="527"/>
                  <a:pt x="360" y="527"/>
                  <a:pt x="361" y="528"/>
                </a:cubicBezTo>
                <a:cubicBezTo>
                  <a:pt x="361" y="528"/>
                  <a:pt x="361" y="528"/>
                  <a:pt x="361" y="529"/>
                </a:cubicBezTo>
                <a:cubicBezTo>
                  <a:pt x="361" y="529"/>
                  <a:pt x="361" y="529"/>
                  <a:pt x="361" y="530"/>
                </a:cubicBezTo>
                <a:cubicBezTo>
                  <a:pt x="360" y="530"/>
                  <a:pt x="360" y="529"/>
                  <a:pt x="360" y="529"/>
                </a:cubicBezTo>
                <a:cubicBezTo>
                  <a:pt x="360" y="529"/>
                  <a:pt x="360" y="529"/>
                  <a:pt x="360" y="529"/>
                </a:cubicBezTo>
                <a:cubicBezTo>
                  <a:pt x="360" y="528"/>
                  <a:pt x="360" y="528"/>
                  <a:pt x="360" y="527"/>
                </a:cubicBezTo>
                <a:close/>
                <a:moveTo>
                  <a:pt x="359" y="528"/>
                </a:moveTo>
                <a:cubicBezTo>
                  <a:pt x="359" y="528"/>
                  <a:pt x="359" y="528"/>
                  <a:pt x="359" y="528"/>
                </a:cubicBezTo>
                <a:cubicBezTo>
                  <a:pt x="359" y="528"/>
                  <a:pt x="359" y="528"/>
                  <a:pt x="359" y="528"/>
                </a:cubicBezTo>
                <a:cubicBezTo>
                  <a:pt x="359" y="528"/>
                  <a:pt x="359" y="528"/>
                  <a:pt x="359" y="528"/>
                </a:cubicBezTo>
                <a:close/>
                <a:moveTo>
                  <a:pt x="358" y="532"/>
                </a:moveTo>
                <a:cubicBezTo>
                  <a:pt x="358" y="532"/>
                  <a:pt x="358" y="532"/>
                  <a:pt x="358" y="532"/>
                </a:cubicBezTo>
                <a:cubicBezTo>
                  <a:pt x="358" y="532"/>
                  <a:pt x="358" y="532"/>
                  <a:pt x="358" y="532"/>
                </a:cubicBezTo>
                <a:cubicBezTo>
                  <a:pt x="358" y="532"/>
                  <a:pt x="358" y="532"/>
                  <a:pt x="358" y="532"/>
                </a:cubicBezTo>
                <a:close/>
                <a:moveTo>
                  <a:pt x="356" y="527"/>
                </a:moveTo>
                <a:cubicBezTo>
                  <a:pt x="357" y="527"/>
                  <a:pt x="357" y="527"/>
                  <a:pt x="357" y="527"/>
                </a:cubicBezTo>
                <a:cubicBezTo>
                  <a:pt x="357" y="528"/>
                  <a:pt x="357" y="528"/>
                  <a:pt x="357" y="528"/>
                </a:cubicBezTo>
                <a:cubicBezTo>
                  <a:pt x="357" y="529"/>
                  <a:pt x="357" y="529"/>
                  <a:pt x="357" y="529"/>
                </a:cubicBezTo>
                <a:cubicBezTo>
                  <a:pt x="357" y="529"/>
                  <a:pt x="357" y="528"/>
                  <a:pt x="357" y="528"/>
                </a:cubicBezTo>
                <a:cubicBezTo>
                  <a:pt x="356" y="528"/>
                  <a:pt x="357" y="528"/>
                  <a:pt x="356" y="528"/>
                </a:cubicBezTo>
                <a:lnTo>
                  <a:pt x="356" y="527"/>
                </a:lnTo>
                <a:close/>
                <a:moveTo>
                  <a:pt x="355" y="528"/>
                </a:moveTo>
                <a:cubicBezTo>
                  <a:pt x="356" y="528"/>
                  <a:pt x="356" y="528"/>
                  <a:pt x="356" y="528"/>
                </a:cubicBezTo>
                <a:cubicBezTo>
                  <a:pt x="356" y="529"/>
                  <a:pt x="356" y="528"/>
                  <a:pt x="356" y="529"/>
                </a:cubicBezTo>
                <a:cubicBezTo>
                  <a:pt x="356" y="529"/>
                  <a:pt x="356" y="529"/>
                  <a:pt x="355" y="529"/>
                </a:cubicBezTo>
                <a:cubicBezTo>
                  <a:pt x="355" y="529"/>
                  <a:pt x="355" y="529"/>
                  <a:pt x="355" y="529"/>
                </a:cubicBezTo>
                <a:lnTo>
                  <a:pt x="355" y="528"/>
                </a:lnTo>
                <a:close/>
                <a:moveTo>
                  <a:pt x="355" y="533"/>
                </a:moveTo>
                <a:cubicBezTo>
                  <a:pt x="355" y="533"/>
                  <a:pt x="355" y="533"/>
                  <a:pt x="355" y="533"/>
                </a:cubicBezTo>
                <a:close/>
                <a:moveTo>
                  <a:pt x="355" y="534"/>
                </a:moveTo>
                <a:cubicBezTo>
                  <a:pt x="355" y="534"/>
                  <a:pt x="355" y="534"/>
                  <a:pt x="355" y="534"/>
                </a:cubicBezTo>
                <a:cubicBezTo>
                  <a:pt x="355" y="534"/>
                  <a:pt x="355" y="534"/>
                  <a:pt x="355" y="534"/>
                </a:cubicBezTo>
                <a:cubicBezTo>
                  <a:pt x="355" y="534"/>
                  <a:pt x="355" y="534"/>
                  <a:pt x="355" y="534"/>
                </a:cubicBezTo>
                <a:close/>
                <a:moveTo>
                  <a:pt x="353" y="533"/>
                </a:moveTo>
                <a:cubicBezTo>
                  <a:pt x="354" y="533"/>
                  <a:pt x="354" y="533"/>
                  <a:pt x="354" y="534"/>
                </a:cubicBezTo>
                <a:cubicBezTo>
                  <a:pt x="354" y="534"/>
                  <a:pt x="354" y="534"/>
                  <a:pt x="353" y="534"/>
                </a:cubicBezTo>
                <a:lnTo>
                  <a:pt x="353" y="533"/>
                </a:lnTo>
                <a:close/>
                <a:moveTo>
                  <a:pt x="352" y="539"/>
                </a:moveTo>
                <a:cubicBezTo>
                  <a:pt x="351" y="539"/>
                  <a:pt x="351" y="539"/>
                  <a:pt x="351" y="539"/>
                </a:cubicBezTo>
                <a:cubicBezTo>
                  <a:pt x="351" y="539"/>
                  <a:pt x="351" y="539"/>
                  <a:pt x="351" y="539"/>
                </a:cubicBezTo>
                <a:cubicBezTo>
                  <a:pt x="351" y="539"/>
                  <a:pt x="351" y="539"/>
                  <a:pt x="352" y="538"/>
                </a:cubicBezTo>
                <a:cubicBezTo>
                  <a:pt x="352" y="538"/>
                  <a:pt x="352" y="538"/>
                  <a:pt x="351" y="538"/>
                </a:cubicBezTo>
                <a:cubicBezTo>
                  <a:pt x="351" y="538"/>
                  <a:pt x="351" y="538"/>
                  <a:pt x="351" y="538"/>
                </a:cubicBezTo>
                <a:cubicBezTo>
                  <a:pt x="351" y="538"/>
                  <a:pt x="351" y="538"/>
                  <a:pt x="351" y="538"/>
                </a:cubicBezTo>
                <a:cubicBezTo>
                  <a:pt x="351" y="538"/>
                  <a:pt x="351" y="538"/>
                  <a:pt x="351" y="538"/>
                </a:cubicBezTo>
                <a:cubicBezTo>
                  <a:pt x="352" y="538"/>
                  <a:pt x="352" y="538"/>
                  <a:pt x="352" y="538"/>
                </a:cubicBezTo>
                <a:cubicBezTo>
                  <a:pt x="352" y="538"/>
                  <a:pt x="352" y="538"/>
                  <a:pt x="352" y="539"/>
                </a:cubicBezTo>
                <a:close/>
                <a:moveTo>
                  <a:pt x="352" y="534"/>
                </a:moveTo>
                <a:cubicBezTo>
                  <a:pt x="352" y="535"/>
                  <a:pt x="352" y="535"/>
                  <a:pt x="352" y="535"/>
                </a:cubicBezTo>
                <a:cubicBezTo>
                  <a:pt x="352" y="535"/>
                  <a:pt x="352" y="535"/>
                  <a:pt x="352" y="535"/>
                </a:cubicBezTo>
                <a:cubicBezTo>
                  <a:pt x="352" y="534"/>
                  <a:pt x="352" y="534"/>
                  <a:pt x="352" y="533"/>
                </a:cubicBezTo>
                <a:cubicBezTo>
                  <a:pt x="352" y="533"/>
                  <a:pt x="352" y="533"/>
                  <a:pt x="352" y="533"/>
                </a:cubicBezTo>
                <a:cubicBezTo>
                  <a:pt x="352" y="534"/>
                  <a:pt x="352" y="534"/>
                  <a:pt x="352" y="534"/>
                </a:cubicBezTo>
                <a:close/>
                <a:moveTo>
                  <a:pt x="353" y="538"/>
                </a:moveTo>
                <a:cubicBezTo>
                  <a:pt x="352" y="538"/>
                  <a:pt x="352" y="538"/>
                  <a:pt x="352" y="538"/>
                </a:cubicBezTo>
                <a:cubicBezTo>
                  <a:pt x="353" y="538"/>
                  <a:pt x="353" y="538"/>
                  <a:pt x="353" y="537"/>
                </a:cubicBezTo>
                <a:cubicBezTo>
                  <a:pt x="353" y="538"/>
                  <a:pt x="353" y="537"/>
                  <a:pt x="353" y="538"/>
                </a:cubicBezTo>
                <a:cubicBezTo>
                  <a:pt x="354" y="538"/>
                  <a:pt x="353" y="538"/>
                  <a:pt x="353" y="538"/>
                </a:cubicBezTo>
                <a:cubicBezTo>
                  <a:pt x="353" y="538"/>
                  <a:pt x="353" y="538"/>
                  <a:pt x="353" y="538"/>
                </a:cubicBezTo>
                <a:cubicBezTo>
                  <a:pt x="353" y="538"/>
                  <a:pt x="353" y="538"/>
                  <a:pt x="353" y="538"/>
                </a:cubicBezTo>
                <a:close/>
                <a:moveTo>
                  <a:pt x="354" y="542"/>
                </a:moveTo>
                <a:cubicBezTo>
                  <a:pt x="354" y="542"/>
                  <a:pt x="354" y="542"/>
                  <a:pt x="353" y="542"/>
                </a:cubicBezTo>
                <a:cubicBezTo>
                  <a:pt x="353" y="542"/>
                  <a:pt x="353" y="542"/>
                  <a:pt x="353" y="542"/>
                </a:cubicBezTo>
                <a:cubicBezTo>
                  <a:pt x="354" y="541"/>
                  <a:pt x="354" y="541"/>
                  <a:pt x="354" y="541"/>
                </a:cubicBezTo>
                <a:lnTo>
                  <a:pt x="354" y="542"/>
                </a:lnTo>
                <a:close/>
                <a:moveTo>
                  <a:pt x="356" y="537"/>
                </a:moveTo>
                <a:cubicBezTo>
                  <a:pt x="355" y="537"/>
                  <a:pt x="355" y="537"/>
                  <a:pt x="355" y="537"/>
                </a:cubicBezTo>
                <a:cubicBezTo>
                  <a:pt x="355" y="538"/>
                  <a:pt x="354" y="540"/>
                  <a:pt x="354" y="540"/>
                </a:cubicBezTo>
                <a:cubicBezTo>
                  <a:pt x="354" y="540"/>
                  <a:pt x="354" y="540"/>
                  <a:pt x="353" y="540"/>
                </a:cubicBezTo>
                <a:cubicBezTo>
                  <a:pt x="353" y="540"/>
                  <a:pt x="353" y="539"/>
                  <a:pt x="354" y="539"/>
                </a:cubicBezTo>
                <a:cubicBezTo>
                  <a:pt x="354" y="538"/>
                  <a:pt x="354" y="537"/>
                  <a:pt x="355" y="537"/>
                </a:cubicBezTo>
                <a:cubicBezTo>
                  <a:pt x="355" y="536"/>
                  <a:pt x="355" y="536"/>
                  <a:pt x="354" y="536"/>
                </a:cubicBezTo>
                <a:cubicBezTo>
                  <a:pt x="354" y="535"/>
                  <a:pt x="354" y="535"/>
                  <a:pt x="354" y="535"/>
                </a:cubicBezTo>
                <a:cubicBezTo>
                  <a:pt x="354" y="535"/>
                  <a:pt x="354" y="535"/>
                  <a:pt x="354" y="535"/>
                </a:cubicBezTo>
                <a:cubicBezTo>
                  <a:pt x="355" y="535"/>
                  <a:pt x="355" y="536"/>
                  <a:pt x="355" y="536"/>
                </a:cubicBezTo>
                <a:cubicBezTo>
                  <a:pt x="356" y="536"/>
                  <a:pt x="356" y="536"/>
                  <a:pt x="356" y="536"/>
                </a:cubicBezTo>
                <a:cubicBezTo>
                  <a:pt x="356" y="537"/>
                  <a:pt x="356" y="537"/>
                  <a:pt x="356" y="537"/>
                </a:cubicBezTo>
                <a:close/>
                <a:moveTo>
                  <a:pt x="358" y="538"/>
                </a:moveTo>
                <a:cubicBezTo>
                  <a:pt x="357" y="538"/>
                  <a:pt x="357" y="538"/>
                  <a:pt x="356" y="538"/>
                </a:cubicBezTo>
                <a:cubicBezTo>
                  <a:pt x="356" y="537"/>
                  <a:pt x="356" y="537"/>
                  <a:pt x="356" y="537"/>
                </a:cubicBezTo>
                <a:cubicBezTo>
                  <a:pt x="357" y="537"/>
                  <a:pt x="357" y="537"/>
                  <a:pt x="357" y="537"/>
                </a:cubicBezTo>
                <a:cubicBezTo>
                  <a:pt x="357" y="537"/>
                  <a:pt x="358" y="537"/>
                  <a:pt x="358" y="537"/>
                </a:cubicBezTo>
                <a:cubicBezTo>
                  <a:pt x="358" y="537"/>
                  <a:pt x="358" y="537"/>
                  <a:pt x="358" y="537"/>
                </a:cubicBezTo>
                <a:lnTo>
                  <a:pt x="358" y="538"/>
                </a:lnTo>
                <a:close/>
                <a:moveTo>
                  <a:pt x="359" y="536"/>
                </a:moveTo>
                <a:cubicBezTo>
                  <a:pt x="358" y="536"/>
                  <a:pt x="358" y="536"/>
                  <a:pt x="358" y="535"/>
                </a:cubicBezTo>
                <a:cubicBezTo>
                  <a:pt x="358" y="536"/>
                  <a:pt x="358" y="536"/>
                  <a:pt x="358" y="536"/>
                </a:cubicBezTo>
                <a:cubicBezTo>
                  <a:pt x="357" y="536"/>
                  <a:pt x="357" y="537"/>
                  <a:pt x="357" y="537"/>
                </a:cubicBezTo>
                <a:cubicBezTo>
                  <a:pt x="357" y="537"/>
                  <a:pt x="357" y="537"/>
                  <a:pt x="357" y="537"/>
                </a:cubicBezTo>
                <a:cubicBezTo>
                  <a:pt x="357" y="536"/>
                  <a:pt x="357" y="536"/>
                  <a:pt x="357" y="535"/>
                </a:cubicBezTo>
                <a:cubicBezTo>
                  <a:pt x="356" y="535"/>
                  <a:pt x="357" y="536"/>
                  <a:pt x="356" y="536"/>
                </a:cubicBezTo>
                <a:cubicBezTo>
                  <a:pt x="356" y="536"/>
                  <a:pt x="356" y="536"/>
                  <a:pt x="356" y="536"/>
                </a:cubicBezTo>
                <a:cubicBezTo>
                  <a:pt x="356" y="536"/>
                  <a:pt x="356" y="535"/>
                  <a:pt x="356" y="535"/>
                </a:cubicBezTo>
                <a:cubicBezTo>
                  <a:pt x="356" y="535"/>
                  <a:pt x="356" y="532"/>
                  <a:pt x="356" y="532"/>
                </a:cubicBezTo>
                <a:cubicBezTo>
                  <a:pt x="356" y="532"/>
                  <a:pt x="356" y="532"/>
                  <a:pt x="356" y="532"/>
                </a:cubicBezTo>
                <a:cubicBezTo>
                  <a:pt x="356" y="532"/>
                  <a:pt x="356" y="532"/>
                  <a:pt x="356" y="532"/>
                </a:cubicBezTo>
                <a:cubicBezTo>
                  <a:pt x="356" y="531"/>
                  <a:pt x="356" y="531"/>
                  <a:pt x="356" y="530"/>
                </a:cubicBezTo>
                <a:cubicBezTo>
                  <a:pt x="356" y="530"/>
                  <a:pt x="356" y="530"/>
                  <a:pt x="357" y="530"/>
                </a:cubicBezTo>
                <a:cubicBezTo>
                  <a:pt x="357" y="530"/>
                  <a:pt x="357" y="530"/>
                  <a:pt x="357" y="530"/>
                </a:cubicBezTo>
                <a:cubicBezTo>
                  <a:pt x="357" y="530"/>
                  <a:pt x="357" y="530"/>
                  <a:pt x="357" y="530"/>
                </a:cubicBezTo>
                <a:cubicBezTo>
                  <a:pt x="357" y="530"/>
                  <a:pt x="357" y="530"/>
                  <a:pt x="357" y="529"/>
                </a:cubicBezTo>
                <a:cubicBezTo>
                  <a:pt x="358" y="529"/>
                  <a:pt x="357" y="529"/>
                  <a:pt x="358" y="529"/>
                </a:cubicBezTo>
                <a:cubicBezTo>
                  <a:pt x="357" y="530"/>
                  <a:pt x="357" y="530"/>
                  <a:pt x="358" y="530"/>
                </a:cubicBezTo>
                <a:cubicBezTo>
                  <a:pt x="358" y="531"/>
                  <a:pt x="358" y="531"/>
                  <a:pt x="358" y="531"/>
                </a:cubicBezTo>
                <a:cubicBezTo>
                  <a:pt x="357" y="531"/>
                  <a:pt x="357" y="531"/>
                  <a:pt x="357" y="531"/>
                </a:cubicBezTo>
                <a:cubicBezTo>
                  <a:pt x="357" y="532"/>
                  <a:pt x="357" y="532"/>
                  <a:pt x="356" y="533"/>
                </a:cubicBezTo>
                <a:cubicBezTo>
                  <a:pt x="357" y="533"/>
                  <a:pt x="358" y="533"/>
                  <a:pt x="359" y="534"/>
                </a:cubicBezTo>
                <a:cubicBezTo>
                  <a:pt x="360" y="534"/>
                  <a:pt x="360" y="534"/>
                  <a:pt x="360" y="534"/>
                </a:cubicBezTo>
                <a:cubicBezTo>
                  <a:pt x="359" y="533"/>
                  <a:pt x="359" y="533"/>
                  <a:pt x="359" y="533"/>
                </a:cubicBezTo>
                <a:cubicBezTo>
                  <a:pt x="359" y="533"/>
                  <a:pt x="359" y="533"/>
                  <a:pt x="359" y="533"/>
                </a:cubicBezTo>
                <a:cubicBezTo>
                  <a:pt x="359" y="533"/>
                  <a:pt x="359" y="532"/>
                  <a:pt x="358" y="532"/>
                </a:cubicBezTo>
                <a:cubicBezTo>
                  <a:pt x="359" y="532"/>
                  <a:pt x="359" y="532"/>
                  <a:pt x="359" y="532"/>
                </a:cubicBezTo>
                <a:cubicBezTo>
                  <a:pt x="359" y="532"/>
                  <a:pt x="359" y="532"/>
                  <a:pt x="360" y="532"/>
                </a:cubicBezTo>
                <a:cubicBezTo>
                  <a:pt x="359" y="531"/>
                  <a:pt x="359" y="531"/>
                  <a:pt x="359" y="531"/>
                </a:cubicBezTo>
                <a:cubicBezTo>
                  <a:pt x="359" y="531"/>
                  <a:pt x="359" y="531"/>
                  <a:pt x="359" y="531"/>
                </a:cubicBezTo>
                <a:cubicBezTo>
                  <a:pt x="359" y="531"/>
                  <a:pt x="359" y="531"/>
                  <a:pt x="360" y="531"/>
                </a:cubicBezTo>
                <a:cubicBezTo>
                  <a:pt x="360" y="531"/>
                  <a:pt x="360" y="532"/>
                  <a:pt x="360" y="532"/>
                </a:cubicBezTo>
                <a:cubicBezTo>
                  <a:pt x="361" y="532"/>
                  <a:pt x="361" y="532"/>
                  <a:pt x="361" y="532"/>
                </a:cubicBezTo>
                <a:cubicBezTo>
                  <a:pt x="361" y="533"/>
                  <a:pt x="361" y="533"/>
                  <a:pt x="361" y="533"/>
                </a:cubicBezTo>
                <a:cubicBezTo>
                  <a:pt x="361" y="534"/>
                  <a:pt x="361" y="534"/>
                  <a:pt x="361" y="534"/>
                </a:cubicBezTo>
                <a:cubicBezTo>
                  <a:pt x="361" y="535"/>
                  <a:pt x="360" y="535"/>
                  <a:pt x="359" y="536"/>
                </a:cubicBezTo>
                <a:close/>
                <a:moveTo>
                  <a:pt x="361" y="537"/>
                </a:moveTo>
                <a:cubicBezTo>
                  <a:pt x="361" y="537"/>
                  <a:pt x="361" y="537"/>
                  <a:pt x="361" y="537"/>
                </a:cubicBezTo>
                <a:cubicBezTo>
                  <a:pt x="361" y="537"/>
                  <a:pt x="361" y="537"/>
                  <a:pt x="361" y="537"/>
                </a:cubicBezTo>
                <a:cubicBezTo>
                  <a:pt x="360" y="537"/>
                  <a:pt x="360" y="536"/>
                  <a:pt x="360" y="536"/>
                </a:cubicBezTo>
                <a:cubicBezTo>
                  <a:pt x="360" y="536"/>
                  <a:pt x="360" y="536"/>
                  <a:pt x="360" y="536"/>
                </a:cubicBezTo>
                <a:cubicBezTo>
                  <a:pt x="361" y="536"/>
                  <a:pt x="360" y="536"/>
                  <a:pt x="361" y="536"/>
                </a:cubicBezTo>
                <a:lnTo>
                  <a:pt x="361" y="537"/>
                </a:lnTo>
                <a:close/>
                <a:moveTo>
                  <a:pt x="363" y="533"/>
                </a:moveTo>
                <a:cubicBezTo>
                  <a:pt x="362" y="533"/>
                  <a:pt x="362" y="533"/>
                  <a:pt x="362" y="533"/>
                </a:cubicBezTo>
                <a:cubicBezTo>
                  <a:pt x="362" y="532"/>
                  <a:pt x="362" y="532"/>
                  <a:pt x="362" y="532"/>
                </a:cubicBezTo>
                <a:cubicBezTo>
                  <a:pt x="363" y="532"/>
                  <a:pt x="363" y="532"/>
                  <a:pt x="363" y="532"/>
                </a:cubicBezTo>
                <a:lnTo>
                  <a:pt x="363" y="533"/>
                </a:lnTo>
                <a:close/>
                <a:moveTo>
                  <a:pt x="362" y="530"/>
                </a:moveTo>
                <a:cubicBezTo>
                  <a:pt x="362" y="531"/>
                  <a:pt x="362" y="532"/>
                  <a:pt x="362" y="532"/>
                </a:cubicBezTo>
                <a:cubicBezTo>
                  <a:pt x="362" y="532"/>
                  <a:pt x="362" y="532"/>
                  <a:pt x="361" y="533"/>
                </a:cubicBezTo>
                <a:cubicBezTo>
                  <a:pt x="361" y="532"/>
                  <a:pt x="361" y="532"/>
                  <a:pt x="361" y="532"/>
                </a:cubicBezTo>
                <a:cubicBezTo>
                  <a:pt x="361" y="530"/>
                  <a:pt x="362" y="530"/>
                  <a:pt x="361" y="529"/>
                </a:cubicBezTo>
                <a:cubicBezTo>
                  <a:pt x="362" y="529"/>
                  <a:pt x="362" y="529"/>
                  <a:pt x="362" y="529"/>
                </a:cubicBezTo>
                <a:cubicBezTo>
                  <a:pt x="362" y="529"/>
                  <a:pt x="361" y="529"/>
                  <a:pt x="361" y="528"/>
                </a:cubicBezTo>
                <a:cubicBezTo>
                  <a:pt x="361" y="528"/>
                  <a:pt x="361" y="528"/>
                  <a:pt x="361" y="527"/>
                </a:cubicBezTo>
                <a:cubicBezTo>
                  <a:pt x="361" y="527"/>
                  <a:pt x="361" y="527"/>
                  <a:pt x="361" y="527"/>
                </a:cubicBezTo>
                <a:cubicBezTo>
                  <a:pt x="362" y="527"/>
                  <a:pt x="362" y="528"/>
                  <a:pt x="362" y="527"/>
                </a:cubicBezTo>
                <a:cubicBezTo>
                  <a:pt x="363" y="527"/>
                  <a:pt x="363" y="527"/>
                  <a:pt x="363" y="527"/>
                </a:cubicBezTo>
                <a:cubicBezTo>
                  <a:pt x="362" y="528"/>
                  <a:pt x="362" y="528"/>
                  <a:pt x="362" y="528"/>
                </a:cubicBezTo>
                <a:cubicBezTo>
                  <a:pt x="363" y="528"/>
                  <a:pt x="363" y="528"/>
                  <a:pt x="363" y="528"/>
                </a:cubicBezTo>
                <a:cubicBezTo>
                  <a:pt x="363" y="528"/>
                  <a:pt x="363" y="528"/>
                  <a:pt x="363" y="528"/>
                </a:cubicBezTo>
                <a:cubicBezTo>
                  <a:pt x="363" y="529"/>
                  <a:pt x="362" y="530"/>
                  <a:pt x="362" y="530"/>
                </a:cubicBezTo>
                <a:close/>
                <a:moveTo>
                  <a:pt x="363" y="527"/>
                </a:moveTo>
                <a:cubicBezTo>
                  <a:pt x="363" y="527"/>
                  <a:pt x="363" y="527"/>
                  <a:pt x="363" y="527"/>
                </a:cubicBezTo>
                <a:cubicBezTo>
                  <a:pt x="363" y="527"/>
                  <a:pt x="363" y="527"/>
                  <a:pt x="363" y="527"/>
                </a:cubicBezTo>
                <a:cubicBezTo>
                  <a:pt x="363" y="527"/>
                  <a:pt x="363" y="527"/>
                  <a:pt x="363" y="527"/>
                </a:cubicBezTo>
                <a:cubicBezTo>
                  <a:pt x="363" y="527"/>
                  <a:pt x="363" y="527"/>
                  <a:pt x="363" y="527"/>
                </a:cubicBezTo>
                <a:close/>
                <a:moveTo>
                  <a:pt x="363" y="524"/>
                </a:moveTo>
                <a:cubicBezTo>
                  <a:pt x="363" y="524"/>
                  <a:pt x="363" y="524"/>
                  <a:pt x="363" y="524"/>
                </a:cubicBezTo>
                <a:cubicBezTo>
                  <a:pt x="363" y="523"/>
                  <a:pt x="363" y="523"/>
                  <a:pt x="363" y="523"/>
                </a:cubicBezTo>
                <a:cubicBezTo>
                  <a:pt x="363" y="523"/>
                  <a:pt x="364" y="524"/>
                  <a:pt x="364" y="524"/>
                </a:cubicBezTo>
                <a:cubicBezTo>
                  <a:pt x="364" y="524"/>
                  <a:pt x="364" y="524"/>
                  <a:pt x="364" y="524"/>
                </a:cubicBezTo>
                <a:cubicBezTo>
                  <a:pt x="364" y="525"/>
                  <a:pt x="364" y="525"/>
                  <a:pt x="364" y="525"/>
                </a:cubicBezTo>
                <a:cubicBezTo>
                  <a:pt x="364" y="525"/>
                  <a:pt x="363" y="524"/>
                  <a:pt x="363" y="524"/>
                </a:cubicBezTo>
                <a:close/>
                <a:moveTo>
                  <a:pt x="364" y="528"/>
                </a:moveTo>
                <a:cubicBezTo>
                  <a:pt x="364" y="528"/>
                  <a:pt x="364" y="528"/>
                  <a:pt x="364" y="528"/>
                </a:cubicBezTo>
                <a:cubicBezTo>
                  <a:pt x="364" y="528"/>
                  <a:pt x="364" y="528"/>
                  <a:pt x="364" y="528"/>
                </a:cubicBezTo>
                <a:cubicBezTo>
                  <a:pt x="364" y="528"/>
                  <a:pt x="364" y="528"/>
                  <a:pt x="364" y="528"/>
                </a:cubicBezTo>
                <a:cubicBezTo>
                  <a:pt x="364" y="528"/>
                  <a:pt x="364" y="528"/>
                  <a:pt x="364" y="528"/>
                </a:cubicBezTo>
                <a:close/>
                <a:moveTo>
                  <a:pt x="368" y="522"/>
                </a:moveTo>
                <a:cubicBezTo>
                  <a:pt x="368" y="522"/>
                  <a:pt x="368" y="522"/>
                  <a:pt x="368" y="522"/>
                </a:cubicBezTo>
                <a:cubicBezTo>
                  <a:pt x="368" y="522"/>
                  <a:pt x="368" y="522"/>
                  <a:pt x="368" y="522"/>
                </a:cubicBezTo>
                <a:cubicBezTo>
                  <a:pt x="368" y="522"/>
                  <a:pt x="368" y="522"/>
                  <a:pt x="368" y="522"/>
                </a:cubicBezTo>
                <a:close/>
                <a:moveTo>
                  <a:pt x="368" y="531"/>
                </a:moveTo>
                <a:cubicBezTo>
                  <a:pt x="367" y="531"/>
                  <a:pt x="368" y="531"/>
                  <a:pt x="367" y="531"/>
                </a:cubicBezTo>
                <a:cubicBezTo>
                  <a:pt x="367" y="531"/>
                  <a:pt x="367" y="531"/>
                  <a:pt x="367" y="531"/>
                </a:cubicBezTo>
                <a:cubicBezTo>
                  <a:pt x="367" y="530"/>
                  <a:pt x="367" y="530"/>
                  <a:pt x="368" y="530"/>
                </a:cubicBezTo>
                <a:cubicBezTo>
                  <a:pt x="368" y="530"/>
                  <a:pt x="368" y="530"/>
                  <a:pt x="368" y="530"/>
                </a:cubicBezTo>
                <a:cubicBezTo>
                  <a:pt x="368" y="530"/>
                  <a:pt x="368" y="530"/>
                  <a:pt x="368" y="531"/>
                </a:cubicBezTo>
                <a:close/>
                <a:moveTo>
                  <a:pt x="368" y="526"/>
                </a:moveTo>
                <a:cubicBezTo>
                  <a:pt x="368" y="526"/>
                  <a:pt x="368" y="528"/>
                  <a:pt x="368" y="529"/>
                </a:cubicBezTo>
                <a:cubicBezTo>
                  <a:pt x="367" y="528"/>
                  <a:pt x="367" y="528"/>
                  <a:pt x="367" y="528"/>
                </a:cubicBezTo>
                <a:cubicBezTo>
                  <a:pt x="366" y="528"/>
                  <a:pt x="366" y="529"/>
                  <a:pt x="366" y="529"/>
                </a:cubicBezTo>
                <a:cubicBezTo>
                  <a:pt x="366" y="529"/>
                  <a:pt x="365" y="528"/>
                  <a:pt x="365" y="529"/>
                </a:cubicBezTo>
                <a:cubicBezTo>
                  <a:pt x="364" y="529"/>
                  <a:pt x="364" y="529"/>
                  <a:pt x="364" y="529"/>
                </a:cubicBezTo>
                <a:cubicBezTo>
                  <a:pt x="365" y="528"/>
                  <a:pt x="365" y="527"/>
                  <a:pt x="366" y="526"/>
                </a:cubicBezTo>
                <a:cubicBezTo>
                  <a:pt x="366" y="526"/>
                  <a:pt x="367" y="526"/>
                  <a:pt x="368" y="526"/>
                </a:cubicBezTo>
                <a:cubicBezTo>
                  <a:pt x="368" y="525"/>
                  <a:pt x="369" y="525"/>
                  <a:pt x="369" y="523"/>
                </a:cubicBezTo>
                <a:cubicBezTo>
                  <a:pt x="369" y="523"/>
                  <a:pt x="369" y="523"/>
                  <a:pt x="369" y="523"/>
                </a:cubicBezTo>
                <a:cubicBezTo>
                  <a:pt x="369" y="524"/>
                  <a:pt x="369" y="523"/>
                  <a:pt x="369" y="524"/>
                </a:cubicBezTo>
                <a:cubicBezTo>
                  <a:pt x="369" y="525"/>
                  <a:pt x="368" y="525"/>
                  <a:pt x="368" y="526"/>
                </a:cubicBezTo>
                <a:close/>
                <a:moveTo>
                  <a:pt x="370" y="520"/>
                </a:moveTo>
                <a:cubicBezTo>
                  <a:pt x="370" y="520"/>
                  <a:pt x="370" y="520"/>
                  <a:pt x="370" y="520"/>
                </a:cubicBezTo>
                <a:cubicBezTo>
                  <a:pt x="370" y="520"/>
                  <a:pt x="370" y="520"/>
                  <a:pt x="370" y="520"/>
                </a:cubicBezTo>
                <a:close/>
                <a:moveTo>
                  <a:pt x="371" y="523"/>
                </a:moveTo>
                <a:cubicBezTo>
                  <a:pt x="370" y="523"/>
                  <a:pt x="371" y="523"/>
                  <a:pt x="370" y="523"/>
                </a:cubicBezTo>
                <a:cubicBezTo>
                  <a:pt x="370" y="523"/>
                  <a:pt x="370" y="523"/>
                  <a:pt x="369" y="523"/>
                </a:cubicBezTo>
                <a:cubicBezTo>
                  <a:pt x="370" y="523"/>
                  <a:pt x="370" y="523"/>
                  <a:pt x="370" y="522"/>
                </a:cubicBezTo>
                <a:cubicBezTo>
                  <a:pt x="370" y="522"/>
                  <a:pt x="371" y="522"/>
                  <a:pt x="371" y="522"/>
                </a:cubicBezTo>
                <a:cubicBezTo>
                  <a:pt x="371" y="522"/>
                  <a:pt x="371" y="523"/>
                  <a:pt x="371" y="523"/>
                </a:cubicBezTo>
                <a:close/>
                <a:moveTo>
                  <a:pt x="374" y="510"/>
                </a:moveTo>
                <a:cubicBezTo>
                  <a:pt x="374" y="510"/>
                  <a:pt x="374" y="510"/>
                  <a:pt x="374" y="510"/>
                </a:cubicBezTo>
                <a:cubicBezTo>
                  <a:pt x="374" y="511"/>
                  <a:pt x="374" y="511"/>
                  <a:pt x="374" y="511"/>
                </a:cubicBezTo>
                <a:cubicBezTo>
                  <a:pt x="374" y="511"/>
                  <a:pt x="374" y="511"/>
                  <a:pt x="374" y="511"/>
                </a:cubicBezTo>
                <a:cubicBezTo>
                  <a:pt x="373" y="511"/>
                  <a:pt x="373" y="511"/>
                  <a:pt x="373" y="511"/>
                </a:cubicBezTo>
                <a:lnTo>
                  <a:pt x="374" y="510"/>
                </a:lnTo>
                <a:close/>
                <a:moveTo>
                  <a:pt x="373" y="512"/>
                </a:moveTo>
                <a:cubicBezTo>
                  <a:pt x="373" y="512"/>
                  <a:pt x="373" y="512"/>
                  <a:pt x="373" y="512"/>
                </a:cubicBezTo>
                <a:cubicBezTo>
                  <a:pt x="373" y="512"/>
                  <a:pt x="373" y="512"/>
                  <a:pt x="373" y="512"/>
                </a:cubicBezTo>
                <a:cubicBezTo>
                  <a:pt x="374" y="512"/>
                  <a:pt x="374" y="512"/>
                  <a:pt x="374" y="512"/>
                </a:cubicBezTo>
                <a:cubicBezTo>
                  <a:pt x="374" y="512"/>
                  <a:pt x="374" y="512"/>
                  <a:pt x="374" y="512"/>
                </a:cubicBezTo>
                <a:cubicBezTo>
                  <a:pt x="374" y="512"/>
                  <a:pt x="373" y="513"/>
                  <a:pt x="373" y="513"/>
                </a:cubicBezTo>
                <a:cubicBezTo>
                  <a:pt x="373" y="512"/>
                  <a:pt x="373" y="512"/>
                  <a:pt x="373" y="512"/>
                </a:cubicBezTo>
                <a:close/>
                <a:moveTo>
                  <a:pt x="375" y="520"/>
                </a:moveTo>
                <a:cubicBezTo>
                  <a:pt x="374" y="521"/>
                  <a:pt x="373" y="520"/>
                  <a:pt x="373" y="521"/>
                </a:cubicBezTo>
                <a:cubicBezTo>
                  <a:pt x="372" y="521"/>
                  <a:pt x="372" y="521"/>
                  <a:pt x="372" y="522"/>
                </a:cubicBezTo>
                <a:cubicBezTo>
                  <a:pt x="372" y="521"/>
                  <a:pt x="372" y="521"/>
                  <a:pt x="372" y="521"/>
                </a:cubicBezTo>
                <a:cubicBezTo>
                  <a:pt x="372" y="521"/>
                  <a:pt x="372" y="521"/>
                  <a:pt x="372" y="520"/>
                </a:cubicBezTo>
                <a:cubicBezTo>
                  <a:pt x="372" y="520"/>
                  <a:pt x="372" y="520"/>
                  <a:pt x="373" y="520"/>
                </a:cubicBezTo>
                <a:cubicBezTo>
                  <a:pt x="373" y="520"/>
                  <a:pt x="373" y="520"/>
                  <a:pt x="373" y="520"/>
                </a:cubicBezTo>
                <a:cubicBezTo>
                  <a:pt x="373" y="520"/>
                  <a:pt x="373" y="520"/>
                  <a:pt x="373" y="519"/>
                </a:cubicBezTo>
                <a:cubicBezTo>
                  <a:pt x="374" y="519"/>
                  <a:pt x="374" y="519"/>
                  <a:pt x="374" y="519"/>
                </a:cubicBezTo>
                <a:cubicBezTo>
                  <a:pt x="375" y="519"/>
                  <a:pt x="375" y="519"/>
                  <a:pt x="375" y="519"/>
                </a:cubicBezTo>
                <a:cubicBezTo>
                  <a:pt x="375" y="519"/>
                  <a:pt x="375" y="519"/>
                  <a:pt x="375" y="520"/>
                </a:cubicBezTo>
                <a:close/>
                <a:moveTo>
                  <a:pt x="379" y="518"/>
                </a:moveTo>
                <a:cubicBezTo>
                  <a:pt x="379" y="518"/>
                  <a:pt x="379" y="519"/>
                  <a:pt x="379" y="519"/>
                </a:cubicBezTo>
                <a:cubicBezTo>
                  <a:pt x="379" y="519"/>
                  <a:pt x="379" y="519"/>
                  <a:pt x="379" y="519"/>
                </a:cubicBezTo>
                <a:cubicBezTo>
                  <a:pt x="378" y="519"/>
                  <a:pt x="378" y="519"/>
                  <a:pt x="379" y="518"/>
                </a:cubicBezTo>
                <a:close/>
                <a:moveTo>
                  <a:pt x="376" y="509"/>
                </a:moveTo>
                <a:cubicBezTo>
                  <a:pt x="377" y="509"/>
                  <a:pt x="377" y="509"/>
                  <a:pt x="377" y="509"/>
                </a:cubicBezTo>
                <a:cubicBezTo>
                  <a:pt x="378" y="509"/>
                  <a:pt x="377" y="509"/>
                  <a:pt x="377" y="510"/>
                </a:cubicBezTo>
                <a:cubicBezTo>
                  <a:pt x="377" y="510"/>
                  <a:pt x="377" y="510"/>
                  <a:pt x="377" y="510"/>
                </a:cubicBezTo>
                <a:cubicBezTo>
                  <a:pt x="377" y="510"/>
                  <a:pt x="377" y="510"/>
                  <a:pt x="377" y="510"/>
                </a:cubicBezTo>
                <a:cubicBezTo>
                  <a:pt x="377" y="510"/>
                  <a:pt x="377" y="510"/>
                  <a:pt x="377" y="510"/>
                </a:cubicBezTo>
                <a:cubicBezTo>
                  <a:pt x="377" y="510"/>
                  <a:pt x="376" y="510"/>
                  <a:pt x="376" y="510"/>
                </a:cubicBezTo>
                <a:cubicBezTo>
                  <a:pt x="376" y="510"/>
                  <a:pt x="376" y="510"/>
                  <a:pt x="376" y="510"/>
                </a:cubicBezTo>
                <a:cubicBezTo>
                  <a:pt x="376" y="509"/>
                  <a:pt x="376" y="509"/>
                  <a:pt x="376" y="509"/>
                </a:cubicBezTo>
                <a:close/>
                <a:moveTo>
                  <a:pt x="375" y="507"/>
                </a:moveTo>
                <a:cubicBezTo>
                  <a:pt x="376" y="506"/>
                  <a:pt x="376" y="506"/>
                  <a:pt x="376" y="506"/>
                </a:cubicBezTo>
                <a:cubicBezTo>
                  <a:pt x="376" y="506"/>
                  <a:pt x="376" y="506"/>
                  <a:pt x="376" y="506"/>
                </a:cubicBezTo>
                <a:cubicBezTo>
                  <a:pt x="376" y="506"/>
                  <a:pt x="376" y="506"/>
                  <a:pt x="376" y="506"/>
                </a:cubicBezTo>
                <a:cubicBezTo>
                  <a:pt x="376" y="507"/>
                  <a:pt x="376" y="507"/>
                  <a:pt x="376" y="507"/>
                </a:cubicBezTo>
                <a:cubicBezTo>
                  <a:pt x="376" y="507"/>
                  <a:pt x="376" y="507"/>
                  <a:pt x="375" y="507"/>
                </a:cubicBezTo>
                <a:cubicBezTo>
                  <a:pt x="375" y="507"/>
                  <a:pt x="375" y="507"/>
                  <a:pt x="375" y="507"/>
                </a:cubicBezTo>
                <a:cubicBezTo>
                  <a:pt x="375" y="507"/>
                  <a:pt x="375" y="507"/>
                  <a:pt x="375" y="507"/>
                </a:cubicBezTo>
                <a:close/>
                <a:moveTo>
                  <a:pt x="375" y="518"/>
                </a:moveTo>
                <a:cubicBezTo>
                  <a:pt x="375" y="518"/>
                  <a:pt x="375" y="518"/>
                  <a:pt x="375" y="518"/>
                </a:cubicBezTo>
                <a:cubicBezTo>
                  <a:pt x="375" y="518"/>
                  <a:pt x="375" y="518"/>
                  <a:pt x="375" y="518"/>
                </a:cubicBezTo>
                <a:cubicBezTo>
                  <a:pt x="375" y="518"/>
                  <a:pt x="375" y="518"/>
                  <a:pt x="375" y="519"/>
                </a:cubicBezTo>
                <a:cubicBezTo>
                  <a:pt x="375" y="519"/>
                  <a:pt x="375" y="519"/>
                  <a:pt x="375" y="518"/>
                </a:cubicBezTo>
                <a:close/>
                <a:moveTo>
                  <a:pt x="376" y="521"/>
                </a:moveTo>
                <a:cubicBezTo>
                  <a:pt x="376" y="521"/>
                  <a:pt x="376" y="521"/>
                  <a:pt x="376" y="521"/>
                </a:cubicBezTo>
                <a:cubicBezTo>
                  <a:pt x="375" y="521"/>
                  <a:pt x="375" y="521"/>
                  <a:pt x="375" y="521"/>
                </a:cubicBezTo>
                <a:cubicBezTo>
                  <a:pt x="375" y="520"/>
                  <a:pt x="375" y="520"/>
                  <a:pt x="375" y="520"/>
                </a:cubicBezTo>
                <a:cubicBezTo>
                  <a:pt x="376" y="520"/>
                  <a:pt x="376" y="520"/>
                  <a:pt x="376" y="520"/>
                </a:cubicBezTo>
                <a:cubicBezTo>
                  <a:pt x="376" y="521"/>
                  <a:pt x="376" y="521"/>
                  <a:pt x="376" y="521"/>
                </a:cubicBezTo>
                <a:close/>
                <a:moveTo>
                  <a:pt x="377" y="517"/>
                </a:moveTo>
                <a:cubicBezTo>
                  <a:pt x="376" y="517"/>
                  <a:pt x="376" y="517"/>
                  <a:pt x="376" y="517"/>
                </a:cubicBezTo>
                <a:cubicBezTo>
                  <a:pt x="376" y="518"/>
                  <a:pt x="376" y="518"/>
                  <a:pt x="376" y="518"/>
                </a:cubicBezTo>
                <a:cubicBezTo>
                  <a:pt x="376" y="518"/>
                  <a:pt x="376" y="518"/>
                  <a:pt x="376" y="518"/>
                </a:cubicBezTo>
                <a:cubicBezTo>
                  <a:pt x="375" y="518"/>
                  <a:pt x="375" y="518"/>
                  <a:pt x="375" y="518"/>
                </a:cubicBezTo>
                <a:cubicBezTo>
                  <a:pt x="375" y="517"/>
                  <a:pt x="376" y="517"/>
                  <a:pt x="376" y="516"/>
                </a:cubicBezTo>
                <a:cubicBezTo>
                  <a:pt x="377" y="516"/>
                  <a:pt x="377" y="516"/>
                  <a:pt x="377" y="516"/>
                </a:cubicBezTo>
                <a:cubicBezTo>
                  <a:pt x="377" y="517"/>
                  <a:pt x="377" y="517"/>
                  <a:pt x="377" y="517"/>
                </a:cubicBezTo>
                <a:close/>
                <a:moveTo>
                  <a:pt x="377" y="521"/>
                </a:moveTo>
                <a:cubicBezTo>
                  <a:pt x="377" y="521"/>
                  <a:pt x="377" y="521"/>
                  <a:pt x="377" y="521"/>
                </a:cubicBezTo>
                <a:cubicBezTo>
                  <a:pt x="377" y="521"/>
                  <a:pt x="377" y="521"/>
                  <a:pt x="377" y="521"/>
                </a:cubicBezTo>
                <a:close/>
                <a:moveTo>
                  <a:pt x="377" y="517"/>
                </a:moveTo>
                <a:cubicBezTo>
                  <a:pt x="377" y="517"/>
                  <a:pt x="377" y="517"/>
                  <a:pt x="377" y="517"/>
                </a:cubicBezTo>
                <a:cubicBezTo>
                  <a:pt x="377" y="516"/>
                  <a:pt x="377" y="516"/>
                  <a:pt x="377" y="516"/>
                </a:cubicBezTo>
                <a:cubicBezTo>
                  <a:pt x="377" y="515"/>
                  <a:pt x="377" y="515"/>
                  <a:pt x="377" y="515"/>
                </a:cubicBezTo>
                <a:cubicBezTo>
                  <a:pt x="378" y="515"/>
                  <a:pt x="378" y="515"/>
                  <a:pt x="378" y="515"/>
                </a:cubicBezTo>
                <a:cubicBezTo>
                  <a:pt x="378" y="516"/>
                  <a:pt x="378" y="516"/>
                  <a:pt x="377" y="517"/>
                </a:cubicBezTo>
                <a:close/>
                <a:moveTo>
                  <a:pt x="378" y="504"/>
                </a:moveTo>
                <a:cubicBezTo>
                  <a:pt x="379" y="504"/>
                  <a:pt x="379" y="504"/>
                  <a:pt x="379" y="504"/>
                </a:cubicBezTo>
                <a:cubicBezTo>
                  <a:pt x="379" y="503"/>
                  <a:pt x="379" y="503"/>
                  <a:pt x="379" y="503"/>
                </a:cubicBezTo>
                <a:cubicBezTo>
                  <a:pt x="379" y="504"/>
                  <a:pt x="379" y="503"/>
                  <a:pt x="379" y="504"/>
                </a:cubicBezTo>
                <a:cubicBezTo>
                  <a:pt x="379" y="504"/>
                  <a:pt x="378" y="504"/>
                  <a:pt x="378" y="504"/>
                </a:cubicBezTo>
                <a:close/>
                <a:moveTo>
                  <a:pt x="378" y="508"/>
                </a:moveTo>
                <a:cubicBezTo>
                  <a:pt x="378" y="508"/>
                  <a:pt x="378" y="508"/>
                  <a:pt x="378" y="508"/>
                </a:cubicBezTo>
                <a:cubicBezTo>
                  <a:pt x="378" y="508"/>
                  <a:pt x="378" y="508"/>
                  <a:pt x="378" y="508"/>
                </a:cubicBezTo>
                <a:cubicBezTo>
                  <a:pt x="378" y="508"/>
                  <a:pt x="378" y="508"/>
                  <a:pt x="378" y="508"/>
                </a:cubicBezTo>
                <a:cubicBezTo>
                  <a:pt x="378" y="508"/>
                  <a:pt x="378" y="508"/>
                  <a:pt x="378" y="508"/>
                </a:cubicBezTo>
                <a:close/>
                <a:moveTo>
                  <a:pt x="379" y="510"/>
                </a:moveTo>
                <a:cubicBezTo>
                  <a:pt x="379" y="511"/>
                  <a:pt x="379" y="511"/>
                  <a:pt x="379" y="511"/>
                </a:cubicBezTo>
                <a:cubicBezTo>
                  <a:pt x="378" y="511"/>
                  <a:pt x="378" y="511"/>
                  <a:pt x="378" y="511"/>
                </a:cubicBezTo>
                <a:cubicBezTo>
                  <a:pt x="379" y="510"/>
                  <a:pt x="379" y="510"/>
                  <a:pt x="379" y="510"/>
                </a:cubicBezTo>
                <a:cubicBezTo>
                  <a:pt x="379" y="510"/>
                  <a:pt x="379" y="510"/>
                  <a:pt x="379" y="510"/>
                </a:cubicBezTo>
                <a:cubicBezTo>
                  <a:pt x="379" y="510"/>
                  <a:pt x="379" y="510"/>
                  <a:pt x="379" y="510"/>
                </a:cubicBezTo>
                <a:close/>
                <a:moveTo>
                  <a:pt x="380" y="507"/>
                </a:moveTo>
                <a:cubicBezTo>
                  <a:pt x="380" y="507"/>
                  <a:pt x="380" y="507"/>
                  <a:pt x="380" y="507"/>
                </a:cubicBezTo>
                <a:cubicBezTo>
                  <a:pt x="380" y="506"/>
                  <a:pt x="380" y="506"/>
                  <a:pt x="380" y="506"/>
                </a:cubicBezTo>
                <a:cubicBezTo>
                  <a:pt x="380" y="506"/>
                  <a:pt x="380" y="506"/>
                  <a:pt x="380" y="506"/>
                </a:cubicBezTo>
                <a:cubicBezTo>
                  <a:pt x="380" y="506"/>
                  <a:pt x="380" y="507"/>
                  <a:pt x="381" y="507"/>
                </a:cubicBezTo>
                <a:lnTo>
                  <a:pt x="380" y="507"/>
                </a:lnTo>
                <a:close/>
                <a:moveTo>
                  <a:pt x="380" y="505"/>
                </a:moveTo>
                <a:cubicBezTo>
                  <a:pt x="381" y="505"/>
                  <a:pt x="381" y="505"/>
                  <a:pt x="381" y="505"/>
                </a:cubicBezTo>
                <a:cubicBezTo>
                  <a:pt x="380" y="505"/>
                  <a:pt x="381" y="505"/>
                  <a:pt x="380" y="505"/>
                </a:cubicBezTo>
                <a:close/>
                <a:moveTo>
                  <a:pt x="383" y="504"/>
                </a:moveTo>
                <a:cubicBezTo>
                  <a:pt x="383" y="503"/>
                  <a:pt x="383" y="504"/>
                  <a:pt x="382" y="503"/>
                </a:cubicBezTo>
                <a:cubicBezTo>
                  <a:pt x="383" y="503"/>
                  <a:pt x="383" y="503"/>
                  <a:pt x="383" y="503"/>
                </a:cubicBezTo>
                <a:lnTo>
                  <a:pt x="383" y="504"/>
                </a:lnTo>
                <a:close/>
                <a:moveTo>
                  <a:pt x="384" y="503"/>
                </a:moveTo>
                <a:cubicBezTo>
                  <a:pt x="384" y="503"/>
                  <a:pt x="384" y="503"/>
                  <a:pt x="384" y="503"/>
                </a:cubicBezTo>
                <a:cubicBezTo>
                  <a:pt x="384" y="503"/>
                  <a:pt x="384" y="503"/>
                  <a:pt x="384" y="503"/>
                </a:cubicBezTo>
                <a:close/>
                <a:moveTo>
                  <a:pt x="384" y="504"/>
                </a:moveTo>
                <a:cubicBezTo>
                  <a:pt x="384" y="504"/>
                  <a:pt x="384" y="504"/>
                  <a:pt x="384" y="503"/>
                </a:cubicBezTo>
                <a:cubicBezTo>
                  <a:pt x="384" y="503"/>
                  <a:pt x="384" y="503"/>
                  <a:pt x="384" y="504"/>
                </a:cubicBezTo>
                <a:cubicBezTo>
                  <a:pt x="384" y="504"/>
                  <a:pt x="384" y="504"/>
                  <a:pt x="384" y="504"/>
                </a:cubicBezTo>
                <a:close/>
                <a:moveTo>
                  <a:pt x="384" y="507"/>
                </a:moveTo>
                <a:cubicBezTo>
                  <a:pt x="384" y="507"/>
                  <a:pt x="384" y="507"/>
                  <a:pt x="384" y="507"/>
                </a:cubicBezTo>
                <a:cubicBezTo>
                  <a:pt x="384" y="506"/>
                  <a:pt x="384" y="506"/>
                  <a:pt x="384" y="506"/>
                </a:cubicBezTo>
                <a:cubicBezTo>
                  <a:pt x="384" y="506"/>
                  <a:pt x="384" y="506"/>
                  <a:pt x="385" y="506"/>
                </a:cubicBezTo>
                <a:cubicBezTo>
                  <a:pt x="384" y="506"/>
                  <a:pt x="384" y="506"/>
                  <a:pt x="384" y="507"/>
                </a:cubicBezTo>
                <a:close/>
                <a:moveTo>
                  <a:pt x="416" y="476"/>
                </a:moveTo>
                <a:cubicBezTo>
                  <a:pt x="416" y="476"/>
                  <a:pt x="416" y="476"/>
                  <a:pt x="416" y="476"/>
                </a:cubicBezTo>
                <a:cubicBezTo>
                  <a:pt x="416" y="476"/>
                  <a:pt x="416" y="476"/>
                  <a:pt x="416" y="476"/>
                </a:cubicBezTo>
                <a:cubicBezTo>
                  <a:pt x="416" y="476"/>
                  <a:pt x="416" y="476"/>
                  <a:pt x="416" y="476"/>
                </a:cubicBezTo>
                <a:cubicBezTo>
                  <a:pt x="415" y="476"/>
                  <a:pt x="415" y="476"/>
                  <a:pt x="415" y="476"/>
                </a:cubicBezTo>
                <a:cubicBezTo>
                  <a:pt x="416" y="476"/>
                  <a:pt x="416" y="476"/>
                  <a:pt x="416" y="476"/>
                </a:cubicBezTo>
                <a:close/>
                <a:moveTo>
                  <a:pt x="412" y="475"/>
                </a:moveTo>
                <a:cubicBezTo>
                  <a:pt x="413" y="475"/>
                  <a:pt x="412" y="475"/>
                  <a:pt x="413" y="475"/>
                </a:cubicBezTo>
                <a:cubicBezTo>
                  <a:pt x="413" y="475"/>
                  <a:pt x="413" y="475"/>
                  <a:pt x="413" y="475"/>
                </a:cubicBezTo>
                <a:cubicBezTo>
                  <a:pt x="413" y="475"/>
                  <a:pt x="413" y="476"/>
                  <a:pt x="413" y="476"/>
                </a:cubicBezTo>
                <a:cubicBezTo>
                  <a:pt x="412" y="476"/>
                  <a:pt x="412" y="476"/>
                  <a:pt x="412" y="476"/>
                </a:cubicBezTo>
                <a:cubicBezTo>
                  <a:pt x="412" y="476"/>
                  <a:pt x="412" y="475"/>
                  <a:pt x="412" y="475"/>
                </a:cubicBezTo>
                <a:close/>
                <a:moveTo>
                  <a:pt x="413" y="476"/>
                </a:moveTo>
                <a:cubicBezTo>
                  <a:pt x="413" y="477"/>
                  <a:pt x="413" y="477"/>
                  <a:pt x="413" y="477"/>
                </a:cubicBezTo>
                <a:cubicBezTo>
                  <a:pt x="413" y="477"/>
                  <a:pt x="413" y="477"/>
                  <a:pt x="413" y="477"/>
                </a:cubicBezTo>
                <a:cubicBezTo>
                  <a:pt x="413" y="476"/>
                  <a:pt x="413" y="476"/>
                  <a:pt x="413" y="476"/>
                </a:cubicBezTo>
                <a:close/>
                <a:moveTo>
                  <a:pt x="412" y="469"/>
                </a:moveTo>
                <a:cubicBezTo>
                  <a:pt x="412" y="469"/>
                  <a:pt x="412" y="469"/>
                  <a:pt x="412" y="469"/>
                </a:cubicBezTo>
                <a:cubicBezTo>
                  <a:pt x="412" y="469"/>
                  <a:pt x="412" y="470"/>
                  <a:pt x="412" y="470"/>
                </a:cubicBezTo>
                <a:cubicBezTo>
                  <a:pt x="412" y="470"/>
                  <a:pt x="412" y="470"/>
                  <a:pt x="412" y="470"/>
                </a:cubicBezTo>
                <a:cubicBezTo>
                  <a:pt x="411" y="470"/>
                  <a:pt x="411" y="470"/>
                  <a:pt x="411" y="470"/>
                </a:cubicBezTo>
                <a:cubicBezTo>
                  <a:pt x="411" y="470"/>
                  <a:pt x="411" y="470"/>
                  <a:pt x="411" y="470"/>
                </a:cubicBezTo>
                <a:cubicBezTo>
                  <a:pt x="411" y="469"/>
                  <a:pt x="411" y="470"/>
                  <a:pt x="412" y="469"/>
                </a:cubicBezTo>
                <a:close/>
                <a:moveTo>
                  <a:pt x="411" y="462"/>
                </a:moveTo>
                <a:cubicBezTo>
                  <a:pt x="411" y="462"/>
                  <a:pt x="411" y="462"/>
                  <a:pt x="411" y="462"/>
                </a:cubicBezTo>
                <a:cubicBezTo>
                  <a:pt x="411" y="462"/>
                  <a:pt x="411" y="462"/>
                  <a:pt x="411" y="462"/>
                </a:cubicBezTo>
                <a:close/>
                <a:moveTo>
                  <a:pt x="410" y="479"/>
                </a:moveTo>
                <a:cubicBezTo>
                  <a:pt x="411" y="479"/>
                  <a:pt x="411" y="479"/>
                  <a:pt x="411" y="479"/>
                </a:cubicBezTo>
                <a:cubicBezTo>
                  <a:pt x="411" y="479"/>
                  <a:pt x="411" y="479"/>
                  <a:pt x="411" y="479"/>
                </a:cubicBezTo>
                <a:cubicBezTo>
                  <a:pt x="410" y="479"/>
                  <a:pt x="410" y="479"/>
                  <a:pt x="410" y="479"/>
                </a:cubicBezTo>
                <a:close/>
                <a:moveTo>
                  <a:pt x="410" y="481"/>
                </a:moveTo>
                <a:cubicBezTo>
                  <a:pt x="410" y="481"/>
                  <a:pt x="410" y="480"/>
                  <a:pt x="410" y="481"/>
                </a:cubicBezTo>
                <a:cubicBezTo>
                  <a:pt x="410" y="481"/>
                  <a:pt x="410" y="481"/>
                  <a:pt x="410" y="481"/>
                </a:cubicBezTo>
                <a:cubicBezTo>
                  <a:pt x="410" y="481"/>
                  <a:pt x="410" y="481"/>
                  <a:pt x="410" y="481"/>
                </a:cubicBezTo>
                <a:close/>
                <a:moveTo>
                  <a:pt x="409" y="461"/>
                </a:moveTo>
                <a:cubicBezTo>
                  <a:pt x="410" y="461"/>
                  <a:pt x="410" y="461"/>
                  <a:pt x="410" y="461"/>
                </a:cubicBezTo>
                <a:cubicBezTo>
                  <a:pt x="410" y="461"/>
                  <a:pt x="410" y="461"/>
                  <a:pt x="410" y="461"/>
                </a:cubicBezTo>
                <a:cubicBezTo>
                  <a:pt x="410" y="462"/>
                  <a:pt x="410" y="462"/>
                  <a:pt x="410" y="462"/>
                </a:cubicBezTo>
                <a:cubicBezTo>
                  <a:pt x="409" y="462"/>
                  <a:pt x="409" y="462"/>
                  <a:pt x="409" y="462"/>
                </a:cubicBezTo>
                <a:lnTo>
                  <a:pt x="409" y="461"/>
                </a:lnTo>
                <a:close/>
                <a:moveTo>
                  <a:pt x="409" y="482"/>
                </a:moveTo>
                <a:cubicBezTo>
                  <a:pt x="410" y="482"/>
                  <a:pt x="410" y="482"/>
                  <a:pt x="410" y="482"/>
                </a:cubicBezTo>
                <a:cubicBezTo>
                  <a:pt x="410" y="483"/>
                  <a:pt x="410" y="483"/>
                  <a:pt x="410" y="483"/>
                </a:cubicBezTo>
                <a:cubicBezTo>
                  <a:pt x="409" y="483"/>
                  <a:pt x="409" y="483"/>
                  <a:pt x="409" y="483"/>
                </a:cubicBezTo>
                <a:lnTo>
                  <a:pt x="409" y="482"/>
                </a:lnTo>
                <a:close/>
                <a:moveTo>
                  <a:pt x="409" y="477"/>
                </a:moveTo>
                <a:cubicBezTo>
                  <a:pt x="409" y="477"/>
                  <a:pt x="409" y="476"/>
                  <a:pt x="409" y="476"/>
                </a:cubicBezTo>
                <a:cubicBezTo>
                  <a:pt x="409" y="476"/>
                  <a:pt x="409" y="476"/>
                  <a:pt x="409" y="477"/>
                </a:cubicBezTo>
                <a:close/>
                <a:moveTo>
                  <a:pt x="408" y="482"/>
                </a:moveTo>
                <a:cubicBezTo>
                  <a:pt x="408" y="483"/>
                  <a:pt x="408" y="483"/>
                  <a:pt x="408" y="483"/>
                </a:cubicBezTo>
                <a:cubicBezTo>
                  <a:pt x="408" y="483"/>
                  <a:pt x="408" y="483"/>
                  <a:pt x="409" y="483"/>
                </a:cubicBezTo>
                <a:cubicBezTo>
                  <a:pt x="409" y="483"/>
                  <a:pt x="409" y="482"/>
                  <a:pt x="409" y="483"/>
                </a:cubicBezTo>
                <a:cubicBezTo>
                  <a:pt x="409" y="483"/>
                  <a:pt x="409" y="483"/>
                  <a:pt x="409" y="484"/>
                </a:cubicBezTo>
                <a:cubicBezTo>
                  <a:pt x="408" y="484"/>
                  <a:pt x="408" y="484"/>
                  <a:pt x="408" y="483"/>
                </a:cubicBezTo>
                <a:cubicBezTo>
                  <a:pt x="408" y="483"/>
                  <a:pt x="408" y="483"/>
                  <a:pt x="408" y="483"/>
                </a:cubicBezTo>
                <a:cubicBezTo>
                  <a:pt x="408" y="482"/>
                  <a:pt x="408" y="482"/>
                  <a:pt x="408" y="482"/>
                </a:cubicBezTo>
                <a:close/>
                <a:moveTo>
                  <a:pt x="408" y="481"/>
                </a:moveTo>
                <a:cubicBezTo>
                  <a:pt x="407" y="481"/>
                  <a:pt x="408" y="481"/>
                  <a:pt x="407" y="481"/>
                </a:cubicBezTo>
                <a:cubicBezTo>
                  <a:pt x="407" y="480"/>
                  <a:pt x="407" y="480"/>
                  <a:pt x="408" y="480"/>
                </a:cubicBezTo>
                <a:cubicBezTo>
                  <a:pt x="408" y="480"/>
                  <a:pt x="408" y="480"/>
                  <a:pt x="408" y="480"/>
                </a:cubicBezTo>
                <a:cubicBezTo>
                  <a:pt x="408" y="481"/>
                  <a:pt x="408" y="481"/>
                  <a:pt x="408" y="481"/>
                </a:cubicBezTo>
                <a:close/>
                <a:moveTo>
                  <a:pt x="408" y="479"/>
                </a:moveTo>
                <a:cubicBezTo>
                  <a:pt x="408" y="479"/>
                  <a:pt x="408" y="479"/>
                  <a:pt x="408" y="479"/>
                </a:cubicBezTo>
                <a:cubicBezTo>
                  <a:pt x="407" y="479"/>
                  <a:pt x="408" y="479"/>
                  <a:pt x="407" y="479"/>
                </a:cubicBezTo>
                <a:cubicBezTo>
                  <a:pt x="407" y="479"/>
                  <a:pt x="407" y="479"/>
                  <a:pt x="407" y="479"/>
                </a:cubicBezTo>
                <a:cubicBezTo>
                  <a:pt x="407" y="479"/>
                  <a:pt x="407" y="479"/>
                  <a:pt x="407" y="479"/>
                </a:cubicBezTo>
                <a:cubicBezTo>
                  <a:pt x="407" y="479"/>
                  <a:pt x="407" y="479"/>
                  <a:pt x="408" y="479"/>
                </a:cubicBezTo>
                <a:close/>
                <a:moveTo>
                  <a:pt x="406" y="480"/>
                </a:moveTo>
                <a:cubicBezTo>
                  <a:pt x="406" y="480"/>
                  <a:pt x="406" y="480"/>
                  <a:pt x="406" y="480"/>
                </a:cubicBezTo>
                <a:close/>
                <a:moveTo>
                  <a:pt x="405" y="483"/>
                </a:moveTo>
                <a:cubicBezTo>
                  <a:pt x="406" y="483"/>
                  <a:pt x="406" y="483"/>
                  <a:pt x="406" y="483"/>
                </a:cubicBezTo>
                <a:cubicBezTo>
                  <a:pt x="406" y="483"/>
                  <a:pt x="406" y="483"/>
                  <a:pt x="406" y="483"/>
                </a:cubicBezTo>
                <a:cubicBezTo>
                  <a:pt x="405" y="483"/>
                  <a:pt x="405" y="483"/>
                  <a:pt x="405" y="483"/>
                </a:cubicBezTo>
                <a:close/>
                <a:moveTo>
                  <a:pt x="405" y="484"/>
                </a:moveTo>
                <a:cubicBezTo>
                  <a:pt x="405" y="484"/>
                  <a:pt x="405" y="484"/>
                  <a:pt x="406" y="484"/>
                </a:cubicBezTo>
                <a:cubicBezTo>
                  <a:pt x="406" y="485"/>
                  <a:pt x="406" y="485"/>
                  <a:pt x="406" y="485"/>
                </a:cubicBezTo>
                <a:cubicBezTo>
                  <a:pt x="406" y="485"/>
                  <a:pt x="405" y="485"/>
                  <a:pt x="405" y="485"/>
                </a:cubicBezTo>
                <a:cubicBezTo>
                  <a:pt x="405" y="485"/>
                  <a:pt x="405" y="485"/>
                  <a:pt x="405" y="485"/>
                </a:cubicBezTo>
                <a:lnTo>
                  <a:pt x="405" y="484"/>
                </a:lnTo>
                <a:close/>
                <a:moveTo>
                  <a:pt x="402" y="471"/>
                </a:moveTo>
                <a:cubicBezTo>
                  <a:pt x="402" y="471"/>
                  <a:pt x="402" y="471"/>
                  <a:pt x="402" y="471"/>
                </a:cubicBezTo>
                <a:cubicBezTo>
                  <a:pt x="402" y="471"/>
                  <a:pt x="402" y="471"/>
                  <a:pt x="402" y="471"/>
                </a:cubicBezTo>
                <a:cubicBezTo>
                  <a:pt x="402" y="471"/>
                  <a:pt x="402" y="471"/>
                  <a:pt x="402" y="471"/>
                </a:cubicBezTo>
                <a:close/>
                <a:moveTo>
                  <a:pt x="402" y="476"/>
                </a:moveTo>
                <a:cubicBezTo>
                  <a:pt x="402" y="476"/>
                  <a:pt x="402" y="476"/>
                  <a:pt x="402" y="477"/>
                </a:cubicBezTo>
                <a:cubicBezTo>
                  <a:pt x="402" y="477"/>
                  <a:pt x="402" y="478"/>
                  <a:pt x="402" y="478"/>
                </a:cubicBezTo>
                <a:cubicBezTo>
                  <a:pt x="402" y="478"/>
                  <a:pt x="402" y="478"/>
                  <a:pt x="402" y="478"/>
                </a:cubicBezTo>
                <a:cubicBezTo>
                  <a:pt x="402" y="478"/>
                  <a:pt x="401" y="477"/>
                  <a:pt x="401" y="477"/>
                </a:cubicBezTo>
                <a:cubicBezTo>
                  <a:pt x="401" y="477"/>
                  <a:pt x="401" y="477"/>
                  <a:pt x="401" y="477"/>
                </a:cubicBezTo>
                <a:cubicBezTo>
                  <a:pt x="401" y="477"/>
                  <a:pt x="401" y="477"/>
                  <a:pt x="402" y="476"/>
                </a:cubicBezTo>
                <a:close/>
                <a:moveTo>
                  <a:pt x="401" y="470"/>
                </a:moveTo>
                <a:cubicBezTo>
                  <a:pt x="401" y="470"/>
                  <a:pt x="401" y="470"/>
                  <a:pt x="401" y="470"/>
                </a:cubicBezTo>
                <a:cubicBezTo>
                  <a:pt x="401" y="470"/>
                  <a:pt x="401" y="470"/>
                  <a:pt x="401" y="470"/>
                </a:cubicBezTo>
                <a:cubicBezTo>
                  <a:pt x="401" y="470"/>
                  <a:pt x="401" y="470"/>
                  <a:pt x="401" y="470"/>
                </a:cubicBezTo>
                <a:cubicBezTo>
                  <a:pt x="401" y="470"/>
                  <a:pt x="401" y="470"/>
                  <a:pt x="401" y="470"/>
                </a:cubicBezTo>
                <a:cubicBezTo>
                  <a:pt x="401" y="470"/>
                  <a:pt x="401" y="470"/>
                  <a:pt x="401" y="470"/>
                </a:cubicBezTo>
                <a:close/>
                <a:moveTo>
                  <a:pt x="401" y="475"/>
                </a:moveTo>
                <a:cubicBezTo>
                  <a:pt x="401" y="475"/>
                  <a:pt x="401" y="475"/>
                  <a:pt x="401" y="475"/>
                </a:cubicBezTo>
                <a:cubicBezTo>
                  <a:pt x="401" y="475"/>
                  <a:pt x="401" y="475"/>
                  <a:pt x="401" y="475"/>
                </a:cubicBezTo>
                <a:cubicBezTo>
                  <a:pt x="401" y="475"/>
                  <a:pt x="401" y="475"/>
                  <a:pt x="401" y="475"/>
                </a:cubicBezTo>
                <a:close/>
                <a:moveTo>
                  <a:pt x="402" y="478"/>
                </a:moveTo>
                <a:cubicBezTo>
                  <a:pt x="402" y="478"/>
                  <a:pt x="402" y="478"/>
                  <a:pt x="402" y="478"/>
                </a:cubicBezTo>
                <a:cubicBezTo>
                  <a:pt x="402" y="479"/>
                  <a:pt x="402" y="479"/>
                  <a:pt x="402" y="480"/>
                </a:cubicBezTo>
                <a:cubicBezTo>
                  <a:pt x="401" y="480"/>
                  <a:pt x="401" y="480"/>
                  <a:pt x="401" y="480"/>
                </a:cubicBezTo>
                <a:cubicBezTo>
                  <a:pt x="400" y="480"/>
                  <a:pt x="400" y="479"/>
                  <a:pt x="400" y="478"/>
                </a:cubicBezTo>
                <a:lnTo>
                  <a:pt x="402" y="478"/>
                </a:lnTo>
                <a:close/>
                <a:moveTo>
                  <a:pt x="400" y="476"/>
                </a:moveTo>
                <a:cubicBezTo>
                  <a:pt x="400" y="476"/>
                  <a:pt x="400" y="476"/>
                  <a:pt x="400" y="476"/>
                </a:cubicBezTo>
                <a:cubicBezTo>
                  <a:pt x="400" y="476"/>
                  <a:pt x="400" y="476"/>
                  <a:pt x="400" y="476"/>
                </a:cubicBezTo>
                <a:cubicBezTo>
                  <a:pt x="400" y="478"/>
                  <a:pt x="400" y="478"/>
                  <a:pt x="400" y="478"/>
                </a:cubicBezTo>
                <a:cubicBezTo>
                  <a:pt x="400" y="477"/>
                  <a:pt x="400" y="478"/>
                  <a:pt x="400" y="477"/>
                </a:cubicBezTo>
                <a:cubicBezTo>
                  <a:pt x="400" y="477"/>
                  <a:pt x="399" y="476"/>
                  <a:pt x="399" y="476"/>
                </a:cubicBezTo>
                <a:lnTo>
                  <a:pt x="400" y="476"/>
                </a:lnTo>
                <a:close/>
                <a:moveTo>
                  <a:pt x="400" y="492"/>
                </a:moveTo>
                <a:cubicBezTo>
                  <a:pt x="400" y="492"/>
                  <a:pt x="400" y="492"/>
                  <a:pt x="400" y="492"/>
                </a:cubicBezTo>
                <a:cubicBezTo>
                  <a:pt x="400" y="492"/>
                  <a:pt x="400" y="492"/>
                  <a:pt x="400" y="492"/>
                </a:cubicBezTo>
                <a:cubicBezTo>
                  <a:pt x="400" y="492"/>
                  <a:pt x="400" y="492"/>
                  <a:pt x="400" y="492"/>
                </a:cubicBezTo>
                <a:cubicBezTo>
                  <a:pt x="400" y="492"/>
                  <a:pt x="399" y="492"/>
                  <a:pt x="400" y="492"/>
                </a:cubicBezTo>
                <a:close/>
                <a:moveTo>
                  <a:pt x="400" y="493"/>
                </a:moveTo>
                <a:cubicBezTo>
                  <a:pt x="399" y="493"/>
                  <a:pt x="399" y="493"/>
                  <a:pt x="398" y="492"/>
                </a:cubicBezTo>
                <a:cubicBezTo>
                  <a:pt x="398" y="492"/>
                  <a:pt x="398" y="492"/>
                  <a:pt x="398" y="492"/>
                </a:cubicBezTo>
                <a:cubicBezTo>
                  <a:pt x="399" y="492"/>
                  <a:pt x="398" y="492"/>
                  <a:pt x="400" y="492"/>
                </a:cubicBezTo>
                <a:cubicBezTo>
                  <a:pt x="400" y="493"/>
                  <a:pt x="400" y="493"/>
                  <a:pt x="400" y="493"/>
                </a:cubicBezTo>
                <a:close/>
                <a:moveTo>
                  <a:pt x="398" y="474"/>
                </a:moveTo>
                <a:cubicBezTo>
                  <a:pt x="398" y="473"/>
                  <a:pt x="398" y="474"/>
                  <a:pt x="398" y="473"/>
                </a:cubicBezTo>
                <a:cubicBezTo>
                  <a:pt x="398" y="474"/>
                  <a:pt x="398" y="473"/>
                  <a:pt x="398" y="474"/>
                </a:cubicBezTo>
                <a:close/>
                <a:moveTo>
                  <a:pt x="398" y="480"/>
                </a:moveTo>
                <a:cubicBezTo>
                  <a:pt x="398" y="479"/>
                  <a:pt x="398" y="479"/>
                  <a:pt x="397" y="479"/>
                </a:cubicBezTo>
                <a:cubicBezTo>
                  <a:pt x="397" y="478"/>
                  <a:pt x="398" y="478"/>
                  <a:pt x="398" y="477"/>
                </a:cubicBezTo>
                <a:cubicBezTo>
                  <a:pt x="399" y="477"/>
                  <a:pt x="399" y="477"/>
                  <a:pt x="399" y="477"/>
                </a:cubicBezTo>
                <a:cubicBezTo>
                  <a:pt x="399" y="477"/>
                  <a:pt x="399" y="477"/>
                  <a:pt x="400" y="478"/>
                </a:cubicBezTo>
                <a:cubicBezTo>
                  <a:pt x="400" y="478"/>
                  <a:pt x="399" y="479"/>
                  <a:pt x="399" y="480"/>
                </a:cubicBezTo>
                <a:cubicBezTo>
                  <a:pt x="399" y="480"/>
                  <a:pt x="400" y="480"/>
                  <a:pt x="400" y="481"/>
                </a:cubicBezTo>
                <a:cubicBezTo>
                  <a:pt x="400" y="481"/>
                  <a:pt x="399" y="481"/>
                  <a:pt x="399" y="482"/>
                </a:cubicBezTo>
                <a:cubicBezTo>
                  <a:pt x="399" y="482"/>
                  <a:pt x="399" y="483"/>
                  <a:pt x="399" y="483"/>
                </a:cubicBezTo>
                <a:cubicBezTo>
                  <a:pt x="398" y="484"/>
                  <a:pt x="398" y="484"/>
                  <a:pt x="397" y="484"/>
                </a:cubicBezTo>
                <a:cubicBezTo>
                  <a:pt x="397" y="485"/>
                  <a:pt x="398" y="485"/>
                  <a:pt x="397" y="485"/>
                </a:cubicBezTo>
                <a:cubicBezTo>
                  <a:pt x="397" y="485"/>
                  <a:pt x="397" y="485"/>
                  <a:pt x="397" y="485"/>
                </a:cubicBezTo>
                <a:cubicBezTo>
                  <a:pt x="397" y="485"/>
                  <a:pt x="397" y="485"/>
                  <a:pt x="397" y="485"/>
                </a:cubicBezTo>
                <a:cubicBezTo>
                  <a:pt x="397" y="485"/>
                  <a:pt x="398" y="480"/>
                  <a:pt x="398" y="480"/>
                </a:cubicBezTo>
                <a:close/>
                <a:moveTo>
                  <a:pt x="397" y="487"/>
                </a:moveTo>
                <a:cubicBezTo>
                  <a:pt x="397" y="488"/>
                  <a:pt x="397" y="488"/>
                  <a:pt x="397" y="488"/>
                </a:cubicBezTo>
                <a:cubicBezTo>
                  <a:pt x="397" y="488"/>
                  <a:pt x="397" y="488"/>
                  <a:pt x="397" y="488"/>
                </a:cubicBezTo>
                <a:cubicBezTo>
                  <a:pt x="397" y="488"/>
                  <a:pt x="397" y="488"/>
                  <a:pt x="397" y="488"/>
                </a:cubicBezTo>
                <a:cubicBezTo>
                  <a:pt x="397" y="488"/>
                  <a:pt x="397" y="487"/>
                  <a:pt x="397" y="487"/>
                </a:cubicBezTo>
                <a:cubicBezTo>
                  <a:pt x="397" y="487"/>
                  <a:pt x="397" y="487"/>
                  <a:pt x="397" y="487"/>
                </a:cubicBezTo>
                <a:close/>
                <a:moveTo>
                  <a:pt x="396" y="495"/>
                </a:moveTo>
                <a:cubicBezTo>
                  <a:pt x="396" y="495"/>
                  <a:pt x="396" y="495"/>
                  <a:pt x="396" y="495"/>
                </a:cubicBezTo>
                <a:cubicBezTo>
                  <a:pt x="397" y="495"/>
                  <a:pt x="396" y="495"/>
                  <a:pt x="396" y="495"/>
                </a:cubicBezTo>
                <a:cubicBezTo>
                  <a:pt x="396" y="495"/>
                  <a:pt x="396" y="495"/>
                  <a:pt x="396" y="495"/>
                </a:cubicBezTo>
                <a:cubicBezTo>
                  <a:pt x="396" y="495"/>
                  <a:pt x="396" y="494"/>
                  <a:pt x="396" y="494"/>
                </a:cubicBezTo>
                <a:cubicBezTo>
                  <a:pt x="396" y="494"/>
                  <a:pt x="396" y="494"/>
                  <a:pt x="396" y="495"/>
                </a:cubicBezTo>
                <a:close/>
                <a:moveTo>
                  <a:pt x="395" y="476"/>
                </a:moveTo>
                <a:cubicBezTo>
                  <a:pt x="395" y="476"/>
                  <a:pt x="395" y="476"/>
                  <a:pt x="395" y="476"/>
                </a:cubicBezTo>
                <a:cubicBezTo>
                  <a:pt x="395" y="476"/>
                  <a:pt x="395" y="476"/>
                  <a:pt x="395" y="476"/>
                </a:cubicBezTo>
                <a:cubicBezTo>
                  <a:pt x="395" y="476"/>
                  <a:pt x="395" y="476"/>
                  <a:pt x="395" y="476"/>
                </a:cubicBezTo>
                <a:close/>
                <a:moveTo>
                  <a:pt x="395" y="495"/>
                </a:moveTo>
                <a:cubicBezTo>
                  <a:pt x="394" y="495"/>
                  <a:pt x="394" y="495"/>
                  <a:pt x="394" y="495"/>
                </a:cubicBezTo>
                <a:cubicBezTo>
                  <a:pt x="394" y="494"/>
                  <a:pt x="395" y="495"/>
                  <a:pt x="395" y="494"/>
                </a:cubicBezTo>
                <a:cubicBezTo>
                  <a:pt x="395" y="494"/>
                  <a:pt x="395" y="494"/>
                  <a:pt x="395" y="494"/>
                </a:cubicBezTo>
                <a:cubicBezTo>
                  <a:pt x="395" y="495"/>
                  <a:pt x="395" y="495"/>
                  <a:pt x="395" y="495"/>
                </a:cubicBezTo>
                <a:cubicBezTo>
                  <a:pt x="395" y="495"/>
                  <a:pt x="395" y="495"/>
                  <a:pt x="395" y="495"/>
                </a:cubicBezTo>
                <a:close/>
                <a:moveTo>
                  <a:pt x="395" y="496"/>
                </a:moveTo>
                <a:cubicBezTo>
                  <a:pt x="395" y="496"/>
                  <a:pt x="395" y="496"/>
                  <a:pt x="395" y="496"/>
                </a:cubicBezTo>
                <a:cubicBezTo>
                  <a:pt x="395" y="496"/>
                  <a:pt x="395" y="496"/>
                  <a:pt x="395" y="496"/>
                </a:cubicBezTo>
                <a:close/>
                <a:moveTo>
                  <a:pt x="393" y="479"/>
                </a:moveTo>
                <a:cubicBezTo>
                  <a:pt x="393" y="479"/>
                  <a:pt x="394" y="479"/>
                  <a:pt x="394" y="479"/>
                </a:cubicBezTo>
                <a:cubicBezTo>
                  <a:pt x="394" y="479"/>
                  <a:pt x="394" y="479"/>
                  <a:pt x="394" y="479"/>
                </a:cubicBezTo>
                <a:cubicBezTo>
                  <a:pt x="394" y="479"/>
                  <a:pt x="394" y="479"/>
                  <a:pt x="395" y="479"/>
                </a:cubicBezTo>
                <a:cubicBezTo>
                  <a:pt x="395" y="479"/>
                  <a:pt x="395" y="479"/>
                  <a:pt x="395" y="479"/>
                </a:cubicBezTo>
                <a:cubicBezTo>
                  <a:pt x="395" y="481"/>
                  <a:pt x="395" y="481"/>
                  <a:pt x="395" y="481"/>
                </a:cubicBezTo>
                <a:cubicBezTo>
                  <a:pt x="395" y="481"/>
                  <a:pt x="395" y="480"/>
                  <a:pt x="394" y="481"/>
                </a:cubicBezTo>
                <a:cubicBezTo>
                  <a:pt x="394" y="481"/>
                  <a:pt x="394" y="481"/>
                  <a:pt x="394" y="481"/>
                </a:cubicBezTo>
                <a:cubicBezTo>
                  <a:pt x="394" y="480"/>
                  <a:pt x="394" y="480"/>
                  <a:pt x="393" y="479"/>
                </a:cubicBezTo>
                <a:cubicBezTo>
                  <a:pt x="393" y="479"/>
                  <a:pt x="393" y="479"/>
                  <a:pt x="393" y="479"/>
                </a:cubicBezTo>
                <a:close/>
                <a:moveTo>
                  <a:pt x="393" y="492"/>
                </a:moveTo>
                <a:cubicBezTo>
                  <a:pt x="394" y="492"/>
                  <a:pt x="394" y="492"/>
                  <a:pt x="394" y="493"/>
                </a:cubicBezTo>
                <a:cubicBezTo>
                  <a:pt x="394" y="493"/>
                  <a:pt x="394" y="493"/>
                  <a:pt x="394" y="493"/>
                </a:cubicBezTo>
                <a:cubicBezTo>
                  <a:pt x="394" y="494"/>
                  <a:pt x="394" y="494"/>
                  <a:pt x="394" y="494"/>
                </a:cubicBezTo>
                <a:cubicBezTo>
                  <a:pt x="393" y="493"/>
                  <a:pt x="393" y="493"/>
                  <a:pt x="393" y="492"/>
                </a:cubicBezTo>
                <a:cubicBezTo>
                  <a:pt x="393" y="492"/>
                  <a:pt x="393" y="492"/>
                  <a:pt x="393" y="492"/>
                </a:cubicBezTo>
                <a:close/>
                <a:moveTo>
                  <a:pt x="393" y="494"/>
                </a:moveTo>
                <a:cubicBezTo>
                  <a:pt x="393" y="495"/>
                  <a:pt x="393" y="495"/>
                  <a:pt x="393" y="495"/>
                </a:cubicBezTo>
                <a:cubicBezTo>
                  <a:pt x="393" y="495"/>
                  <a:pt x="393" y="495"/>
                  <a:pt x="393" y="495"/>
                </a:cubicBezTo>
                <a:cubicBezTo>
                  <a:pt x="393" y="494"/>
                  <a:pt x="393" y="494"/>
                  <a:pt x="393" y="494"/>
                </a:cubicBezTo>
                <a:close/>
                <a:moveTo>
                  <a:pt x="393" y="495"/>
                </a:moveTo>
                <a:cubicBezTo>
                  <a:pt x="393" y="495"/>
                  <a:pt x="393" y="495"/>
                  <a:pt x="393" y="495"/>
                </a:cubicBezTo>
                <a:cubicBezTo>
                  <a:pt x="393" y="495"/>
                  <a:pt x="393" y="495"/>
                  <a:pt x="393" y="495"/>
                </a:cubicBezTo>
                <a:cubicBezTo>
                  <a:pt x="393" y="495"/>
                  <a:pt x="393" y="495"/>
                  <a:pt x="393" y="495"/>
                </a:cubicBezTo>
                <a:close/>
                <a:moveTo>
                  <a:pt x="393" y="495"/>
                </a:moveTo>
                <a:cubicBezTo>
                  <a:pt x="393" y="496"/>
                  <a:pt x="394" y="497"/>
                  <a:pt x="393" y="497"/>
                </a:cubicBezTo>
                <a:cubicBezTo>
                  <a:pt x="393" y="497"/>
                  <a:pt x="393" y="497"/>
                  <a:pt x="393" y="497"/>
                </a:cubicBezTo>
                <a:cubicBezTo>
                  <a:pt x="393" y="497"/>
                  <a:pt x="393" y="497"/>
                  <a:pt x="393" y="497"/>
                </a:cubicBezTo>
                <a:cubicBezTo>
                  <a:pt x="393" y="497"/>
                  <a:pt x="393" y="496"/>
                  <a:pt x="393" y="496"/>
                </a:cubicBezTo>
                <a:cubicBezTo>
                  <a:pt x="393" y="495"/>
                  <a:pt x="393" y="496"/>
                  <a:pt x="393" y="495"/>
                </a:cubicBezTo>
                <a:cubicBezTo>
                  <a:pt x="393" y="495"/>
                  <a:pt x="393" y="495"/>
                  <a:pt x="393" y="495"/>
                </a:cubicBezTo>
                <a:close/>
                <a:moveTo>
                  <a:pt x="393" y="498"/>
                </a:moveTo>
                <a:cubicBezTo>
                  <a:pt x="393" y="498"/>
                  <a:pt x="393" y="498"/>
                  <a:pt x="393" y="498"/>
                </a:cubicBezTo>
                <a:cubicBezTo>
                  <a:pt x="393" y="498"/>
                  <a:pt x="393" y="499"/>
                  <a:pt x="393" y="498"/>
                </a:cubicBezTo>
                <a:cubicBezTo>
                  <a:pt x="393" y="498"/>
                  <a:pt x="393" y="498"/>
                  <a:pt x="393" y="498"/>
                </a:cubicBezTo>
                <a:close/>
                <a:moveTo>
                  <a:pt x="391" y="481"/>
                </a:moveTo>
                <a:cubicBezTo>
                  <a:pt x="391" y="481"/>
                  <a:pt x="391" y="481"/>
                  <a:pt x="391" y="481"/>
                </a:cubicBezTo>
                <a:cubicBezTo>
                  <a:pt x="391" y="481"/>
                  <a:pt x="391" y="481"/>
                  <a:pt x="391" y="481"/>
                </a:cubicBezTo>
                <a:cubicBezTo>
                  <a:pt x="391" y="481"/>
                  <a:pt x="391" y="481"/>
                  <a:pt x="391" y="481"/>
                </a:cubicBezTo>
                <a:close/>
                <a:moveTo>
                  <a:pt x="390" y="479"/>
                </a:moveTo>
                <a:cubicBezTo>
                  <a:pt x="390" y="479"/>
                  <a:pt x="390" y="479"/>
                  <a:pt x="390" y="479"/>
                </a:cubicBezTo>
                <a:cubicBezTo>
                  <a:pt x="390" y="480"/>
                  <a:pt x="390" y="480"/>
                  <a:pt x="390" y="480"/>
                </a:cubicBezTo>
                <a:cubicBezTo>
                  <a:pt x="390" y="480"/>
                  <a:pt x="390" y="480"/>
                  <a:pt x="390" y="479"/>
                </a:cubicBezTo>
                <a:close/>
                <a:moveTo>
                  <a:pt x="390" y="483"/>
                </a:moveTo>
                <a:cubicBezTo>
                  <a:pt x="390" y="483"/>
                  <a:pt x="390" y="484"/>
                  <a:pt x="390" y="483"/>
                </a:cubicBezTo>
                <a:cubicBezTo>
                  <a:pt x="390" y="483"/>
                  <a:pt x="390" y="483"/>
                  <a:pt x="390" y="483"/>
                </a:cubicBezTo>
                <a:close/>
                <a:moveTo>
                  <a:pt x="386" y="486"/>
                </a:moveTo>
                <a:cubicBezTo>
                  <a:pt x="387" y="486"/>
                  <a:pt x="387" y="486"/>
                  <a:pt x="388" y="486"/>
                </a:cubicBezTo>
                <a:cubicBezTo>
                  <a:pt x="388" y="486"/>
                  <a:pt x="388" y="485"/>
                  <a:pt x="388" y="485"/>
                </a:cubicBezTo>
                <a:cubicBezTo>
                  <a:pt x="388" y="485"/>
                  <a:pt x="388" y="485"/>
                  <a:pt x="388" y="485"/>
                </a:cubicBezTo>
                <a:cubicBezTo>
                  <a:pt x="389" y="485"/>
                  <a:pt x="389" y="485"/>
                  <a:pt x="389" y="484"/>
                </a:cubicBezTo>
                <a:cubicBezTo>
                  <a:pt x="390" y="484"/>
                  <a:pt x="390" y="484"/>
                  <a:pt x="390" y="484"/>
                </a:cubicBezTo>
                <a:cubicBezTo>
                  <a:pt x="390" y="484"/>
                  <a:pt x="390" y="484"/>
                  <a:pt x="390" y="485"/>
                </a:cubicBezTo>
                <a:cubicBezTo>
                  <a:pt x="390" y="485"/>
                  <a:pt x="389" y="486"/>
                  <a:pt x="389" y="486"/>
                </a:cubicBezTo>
                <a:cubicBezTo>
                  <a:pt x="388" y="487"/>
                  <a:pt x="388" y="486"/>
                  <a:pt x="388" y="486"/>
                </a:cubicBezTo>
                <a:cubicBezTo>
                  <a:pt x="387" y="487"/>
                  <a:pt x="387" y="487"/>
                  <a:pt x="387" y="487"/>
                </a:cubicBezTo>
                <a:cubicBezTo>
                  <a:pt x="387" y="488"/>
                  <a:pt x="386" y="488"/>
                  <a:pt x="386" y="488"/>
                </a:cubicBezTo>
                <a:cubicBezTo>
                  <a:pt x="386" y="488"/>
                  <a:pt x="386" y="488"/>
                  <a:pt x="386" y="488"/>
                </a:cubicBezTo>
                <a:cubicBezTo>
                  <a:pt x="386" y="488"/>
                  <a:pt x="386" y="488"/>
                  <a:pt x="386" y="488"/>
                </a:cubicBezTo>
                <a:cubicBezTo>
                  <a:pt x="386" y="487"/>
                  <a:pt x="386" y="487"/>
                  <a:pt x="386" y="486"/>
                </a:cubicBezTo>
                <a:close/>
                <a:moveTo>
                  <a:pt x="389" y="487"/>
                </a:moveTo>
                <a:cubicBezTo>
                  <a:pt x="389" y="487"/>
                  <a:pt x="389" y="487"/>
                  <a:pt x="389" y="487"/>
                </a:cubicBezTo>
                <a:cubicBezTo>
                  <a:pt x="389" y="487"/>
                  <a:pt x="389" y="487"/>
                  <a:pt x="389" y="487"/>
                </a:cubicBezTo>
                <a:close/>
                <a:moveTo>
                  <a:pt x="389" y="489"/>
                </a:moveTo>
                <a:cubicBezTo>
                  <a:pt x="389" y="489"/>
                  <a:pt x="389" y="489"/>
                  <a:pt x="389" y="489"/>
                </a:cubicBezTo>
                <a:cubicBezTo>
                  <a:pt x="388" y="489"/>
                  <a:pt x="388" y="489"/>
                  <a:pt x="388" y="489"/>
                </a:cubicBezTo>
                <a:cubicBezTo>
                  <a:pt x="388" y="488"/>
                  <a:pt x="388" y="488"/>
                  <a:pt x="388" y="488"/>
                </a:cubicBezTo>
                <a:cubicBezTo>
                  <a:pt x="389" y="488"/>
                  <a:pt x="389" y="488"/>
                  <a:pt x="389" y="488"/>
                </a:cubicBezTo>
                <a:cubicBezTo>
                  <a:pt x="389" y="488"/>
                  <a:pt x="388" y="488"/>
                  <a:pt x="389" y="489"/>
                </a:cubicBezTo>
                <a:close/>
                <a:moveTo>
                  <a:pt x="389" y="499"/>
                </a:moveTo>
                <a:cubicBezTo>
                  <a:pt x="389" y="499"/>
                  <a:pt x="389" y="499"/>
                  <a:pt x="389" y="499"/>
                </a:cubicBezTo>
                <a:cubicBezTo>
                  <a:pt x="389" y="499"/>
                  <a:pt x="389" y="499"/>
                  <a:pt x="389" y="499"/>
                </a:cubicBezTo>
                <a:cubicBezTo>
                  <a:pt x="388" y="499"/>
                  <a:pt x="388" y="499"/>
                  <a:pt x="388" y="499"/>
                </a:cubicBezTo>
                <a:lnTo>
                  <a:pt x="389" y="499"/>
                </a:lnTo>
                <a:close/>
                <a:moveTo>
                  <a:pt x="387" y="490"/>
                </a:moveTo>
                <a:cubicBezTo>
                  <a:pt x="387" y="491"/>
                  <a:pt x="387" y="492"/>
                  <a:pt x="386" y="492"/>
                </a:cubicBezTo>
                <a:cubicBezTo>
                  <a:pt x="386" y="492"/>
                  <a:pt x="386" y="492"/>
                  <a:pt x="386" y="492"/>
                </a:cubicBezTo>
                <a:cubicBezTo>
                  <a:pt x="386" y="492"/>
                  <a:pt x="386" y="492"/>
                  <a:pt x="386" y="491"/>
                </a:cubicBezTo>
                <a:cubicBezTo>
                  <a:pt x="386" y="491"/>
                  <a:pt x="386" y="491"/>
                  <a:pt x="386" y="491"/>
                </a:cubicBezTo>
                <a:cubicBezTo>
                  <a:pt x="385" y="491"/>
                  <a:pt x="385" y="491"/>
                  <a:pt x="385" y="491"/>
                </a:cubicBezTo>
                <a:cubicBezTo>
                  <a:pt x="385" y="490"/>
                  <a:pt x="387" y="491"/>
                  <a:pt x="387" y="489"/>
                </a:cubicBezTo>
                <a:cubicBezTo>
                  <a:pt x="387" y="489"/>
                  <a:pt x="387" y="489"/>
                  <a:pt x="387" y="489"/>
                </a:cubicBezTo>
                <a:cubicBezTo>
                  <a:pt x="387" y="489"/>
                  <a:pt x="387" y="489"/>
                  <a:pt x="387" y="490"/>
                </a:cubicBezTo>
                <a:cubicBezTo>
                  <a:pt x="387" y="490"/>
                  <a:pt x="388" y="490"/>
                  <a:pt x="388" y="489"/>
                </a:cubicBezTo>
                <a:cubicBezTo>
                  <a:pt x="389" y="489"/>
                  <a:pt x="389" y="489"/>
                  <a:pt x="389" y="489"/>
                </a:cubicBezTo>
                <a:cubicBezTo>
                  <a:pt x="389" y="490"/>
                  <a:pt x="389" y="490"/>
                  <a:pt x="389" y="490"/>
                </a:cubicBezTo>
                <a:cubicBezTo>
                  <a:pt x="388" y="490"/>
                  <a:pt x="388" y="490"/>
                  <a:pt x="387" y="490"/>
                </a:cubicBezTo>
                <a:close/>
                <a:moveTo>
                  <a:pt x="389" y="505"/>
                </a:moveTo>
                <a:cubicBezTo>
                  <a:pt x="389" y="504"/>
                  <a:pt x="389" y="504"/>
                  <a:pt x="388" y="504"/>
                </a:cubicBezTo>
                <a:cubicBezTo>
                  <a:pt x="388" y="504"/>
                  <a:pt x="388" y="502"/>
                  <a:pt x="388" y="502"/>
                </a:cubicBezTo>
                <a:cubicBezTo>
                  <a:pt x="388" y="501"/>
                  <a:pt x="388" y="501"/>
                  <a:pt x="388" y="501"/>
                </a:cubicBezTo>
                <a:cubicBezTo>
                  <a:pt x="388" y="501"/>
                  <a:pt x="388" y="501"/>
                  <a:pt x="389" y="501"/>
                </a:cubicBezTo>
                <a:cubicBezTo>
                  <a:pt x="389" y="501"/>
                  <a:pt x="389" y="501"/>
                  <a:pt x="389" y="501"/>
                </a:cubicBezTo>
                <a:cubicBezTo>
                  <a:pt x="389" y="501"/>
                  <a:pt x="389" y="501"/>
                  <a:pt x="389" y="501"/>
                </a:cubicBezTo>
                <a:cubicBezTo>
                  <a:pt x="389" y="501"/>
                  <a:pt x="389" y="501"/>
                  <a:pt x="390" y="501"/>
                </a:cubicBezTo>
                <a:cubicBezTo>
                  <a:pt x="390" y="502"/>
                  <a:pt x="390" y="503"/>
                  <a:pt x="389" y="505"/>
                </a:cubicBezTo>
                <a:close/>
                <a:moveTo>
                  <a:pt x="390" y="507"/>
                </a:moveTo>
                <a:cubicBezTo>
                  <a:pt x="390" y="507"/>
                  <a:pt x="390" y="507"/>
                  <a:pt x="389" y="506"/>
                </a:cubicBezTo>
                <a:cubicBezTo>
                  <a:pt x="389" y="506"/>
                  <a:pt x="389" y="506"/>
                  <a:pt x="389" y="506"/>
                </a:cubicBezTo>
                <a:cubicBezTo>
                  <a:pt x="390" y="506"/>
                  <a:pt x="390" y="506"/>
                  <a:pt x="390" y="506"/>
                </a:cubicBezTo>
                <a:cubicBezTo>
                  <a:pt x="390" y="506"/>
                  <a:pt x="390" y="506"/>
                  <a:pt x="390" y="507"/>
                </a:cubicBezTo>
                <a:close/>
                <a:moveTo>
                  <a:pt x="391" y="501"/>
                </a:moveTo>
                <a:cubicBezTo>
                  <a:pt x="390" y="501"/>
                  <a:pt x="391" y="501"/>
                  <a:pt x="390" y="501"/>
                </a:cubicBezTo>
                <a:cubicBezTo>
                  <a:pt x="390" y="501"/>
                  <a:pt x="390" y="501"/>
                  <a:pt x="390" y="501"/>
                </a:cubicBezTo>
                <a:cubicBezTo>
                  <a:pt x="390" y="501"/>
                  <a:pt x="390" y="501"/>
                  <a:pt x="390" y="501"/>
                </a:cubicBezTo>
                <a:cubicBezTo>
                  <a:pt x="391" y="501"/>
                  <a:pt x="391" y="501"/>
                  <a:pt x="391" y="501"/>
                </a:cubicBezTo>
                <a:close/>
                <a:moveTo>
                  <a:pt x="391" y="500"/>
                </a:moveTo>
                <a:cubicBezTo>
                  <a:pt x="390" y="500"/>
                  <a:pt x="391" y="500"/>
                  <a:pt x="390" y="500"/>
                </a:cubicBezTo>
                <a:cubicBezTo>
                  <a:pt x="390" y="500"/>
                  <a:pt x="390" y="500"/>
                  <a:pt x="390" y="500"/>
                </a:cubicBezTo>
                <a:cubicBezTo>
                  <a:pt x="389" y="499"/>
                  <a:pt x="390" y="500"/>
                  <a:pt x="390" y="499"/>
                </a:cubicBezTo>
                <a:cubicBezTo>
                  <a:pt x="390" y="499"/>
                  <a:pt x="390" y="499"/>
                  <a:pt x="391" y="499"/>
                </a:cubicBezTo>
                <a:cubicBezTo>
                  <a:pt x="391" y="499"/>
                  <a:pt x="391" y="499"/>
                  <a:pt x="391" y="499"/>
                </a:cubicBezTo>
                <a:cubicBezTo>
                  <a:pt x="391" y="500"/>
                  <a:pt x="391" y="500"/>
                  <a:pt x="391" y="500"/>
                </a:cubicBezTo>
                <a:close/>
                <a:moveTo>
                  <a:pt x="390" y="495"/>
                </a:moveTo>
                <a:cubicBezTo>
                  <a:pt x="390" y="495"/>
                  <a:pt x="390" y="495"/>
                  <a:pt x="390" y="495"/>
                </a:cubicBezTo>
                <a:cubicBezTo>
                  <a:pt x="390" y="495"/>
                  <a:pt x="390" y="495"/>
                  <a:pt x="391" y="495"/>
                </a:cubicBezTo>
                <a:cubicBezTo>
                  <a:pt x="391" y="495"/>
                  <a:pt x="391" y="495"/>
                  <a:pt x="391" y="495"/>
                </a:cubicBezTo>
                <a:cubicBezTo>
                  <a:pt x="391" y="495"/>
                  <a:pt x="391" y="495"/>
                  <a:pt x="390" y="495"/>
                </a:cubicBezTo>
                <a:close/>
                <a:moveTo>
                  <a:pt x="391" y="498"/>
                </a:moveTo>
                <a:cubicBezTo>
                  <a:pt x="391" y="498"/>
                  <a:pt x="391" y="498"/>
                  <a:pt x="391" y="497"/>
                </a:cubicBezTo>
                <a:cubicBezTo>
                  <a:pt x="392" y="497"/>
                  <a:pt x="392" y="497"/>
                  <a:pt x="392" y="497"/>
                </a:cubicBezTo>
                <a:cubicBezTo>
                  <a:pt x="392" y="498"/>
                  <a:pt x="392" y="498"/>
                  <a:pt x="391" y="498"/>
                </a:cubicBezTo>
                <a:cubicBezTo>
                  <a:pt x="391" y="498"/>
                  <a:pt x="391" y="498"/>
                  <a:pt x="391" y="498"/>
                </a:cubicBezTo>
                <a:close/>
                <a:moveTo>
                  <a:pt x="396" y="502"/>
                </a:moveTo>
                <a:cubicBezTo>
                  <a:pt x="396" y="502"/>
                  <a:pt x="395" y="502"/>
                  <a:pt x="395" y="502"/>
                </a:cubicBezTo>
                <a:cubicBezTo>
                  <a:pt x="394" y="503"/>
                  <a:pt x="394" y="503"/>
                  <a:pt x="394" y="503"/>
                </a:cubicBezTo>
                <a:cubicBezTo>
                  <a:pt x="394" y="504"/>
                  <a:pt x="394" y="503"/>
                  <a:pt x="393" y="503"/>
                </a:cubicBezTo>
                <a:cubicBezTo>
                  <a:pt x="393" y="504"/>
                  <a:pt x="392" y="505"/>
                  <a:pt x="392" y="506"/>
                </a:cubicBezTo>
                <a:cubicBezTo>
                  <a:pt x="392" y="506"/>
                  <a:pt x="392" y="506"/>
                  <a:pt x="392" y="507"/>
                </a:cubicBezTo>
                <a:cubicBezTo>
                  <a:pt x="392" y="506"/>
                  <a:pt x="392" y="506"/>
                  <a:pt x="391" y="506"/>
                </a:cubicBezTo>
                <a:cubicBezTo>
                  <a:pt x="392" y="505"/>
                  <a:pt x="393" y="504"/>
                  <a:pt x="393" y="503"/>
                </a:cubicBezTo>
                <a:cubicBezTo>
                  <a:pt x="393" y="503"/>
                  <a:pt x="393" y="503"/>
                  <a:pt x="393" y="503"/>
                </a:cubicBezTo>
                <a:cubicBezTo>
                  <a:pt x="393" y="502"/>
                  <a:pt x="393" y="502"/>
                  <a:pt x="394" y="502"/>
                </a:cubicBezTo>
                <a:cubicBezTo>
                  <a:pt x="393" y="501"/>
                  <a:pt x="394" y="501"/>
                  <a:pt x="395" y="500"/>
                </a:cubicBezTo>
                <a:cubicBezTo>
                  <a:pt x="395" y="500"/>
                  <a:pt x="394" y="500"/>
                  <a:pt x="394" y="499"/>
                </a:cubicBezTo>
                <a:cubicBezTo>
                  <a:pt x="395" y="499"/>
                  <a:pt x="395" y="499"/>
                  <a:pt x="395" y="498"/>
                </a:cubicBezTo>
                <a:cubicBezTo>
                  <a:pt x="396" y="498"/>
                  <a:pt x="397" y="499"/>
                  <a:pt x="397" y="500"/>
                </a:cubicBezTo>
                <a:cubicBezTo>
                  <a:pt x="397" y="500"/>
                  <a:pt x="396" y="501"/>
                  <a:pt x="396" y="502"/>
                </a:cubicBezTo>
                <a:close/>
                <a:moveTo>
                  <a:pt x="396" y="494"/>
                </a:moveTo>
                <a:cubicBezTo>
                  <a:pt x="396" y="494"/>
                  <a:pt x="396" y="494"/>
                  <a:pt x="396" y="493"/>
                </a:cubicBezTo>
                <a:cubicBezTo>
                  <a:pt x="397" y="493"/>
                  <a:pt x="397" y="493"/>
                  <a:pt x="397" y="493"/>
                </a:cubicBezTo>
                <a:cubicBezTo>
                  <a:pt x="397" y="493"/>
                  <a:pt x="397" y="493"/>
                  <a:pt x="397" y="492"/>
                </a:cubicBezTo>
                <a:cubicBezTo>
                  <a:pt x="397" y="492"/>
                  <a:pt x="397" y="492"/>
                  <a:pt x="397" y="492"/>
                </a:cubicBezTo>
                <a:cubicBezTo>
                  <a:pt x="397" y="493"/>
                  <a:pt x="397" y="493"/>
                  <a:pt x="397" y="493"/>
                </a:cubicBezTo>
                <a:cubicBezTo>
                  <a:pt x="397" y="493"/>
                  <a:pt x="397" y="493"/>
                  <a:pt x="397" y="493"/>
                </a:cubicBezTo>
                <a:cubicBezTo>
                  <a:pt x="397" y="494"/>
                  <a:pt x="397" y="494"/>
                  <a:pt x="397" y="494"/>
                </a:cubicBezTo>
                <a:cubicBezTo>
                  <a:pt x="397" y="494"/>
                  <a:pt x="397" y="494"/>
                  <a:pt x="396" y="494"/>
                </a:cubicBezTo>
                <a:close/>
                <a:moveTo>
                  <a:pt x="400" y="497"/>
                </a:moveTo>
                <a:cubicBezTo>
                  <a:pt x="399" y="497"/>
                  <a:pt x="399" y="497"/>
                  <a:pt x="399" y="497"/>
                </a:cubicBezTo>
                <a:cubicBezTo>
                  <a:pt x="399" y="497"/>
                  <a:pt x="399" y="496"/>
                  <a:pt x="399" y="496"/>
                </a:cubicBezTo>
                <a:cubicBezTo>
                  <a:pt x="398" y="496"/>
                  <a:pt x="399" y="496"/>
                  <a:pt x="398" y="496"/>
                </a:cubicBezTo>
                <a:cubicBezTo>
                  <a:pt x="398" y="496"/>
                  <a:pt x="398" y="496"/>
                  <a:pt x="398" y="496"/>
                </a:cubicBezTo>
                <a:cubicBezTo>
                  <a:pt x="398" y="496"/>
                  <a:pt x="398" y="497"/>
                  <a:pt x="398" y="498"/>
                </a:cubicBezTo>
                <a:cubicBezTo>
                  <a:pt x="398" y="498"/>
                  <a:pt x="398" y="499"/>
                  <a:pt x="398" y="500"/>
                </a:cubicBezTo>
                <a:cubicBezTo>
                  <a:pt x="397" y="500"/>
                  <a:pt x="397" y="500"/>
                  <a:pt x="397" y="500"/>
                </a:cubicBezTo>
                <a:cubicBezTo>
                  <a:pt x="397" y="500"/>
                  <a:pt x="397" y="500"/>
                  <a:pt x="397" y="500"/>
                </a:cubicBezTo>
                <a:cubicBezTo>
                  <a:pt x="397" y="499"/>
                  <a:pt x="397" y="499"/>
                  <a:pt x="398" y="499"/>
                </a:cubicBezTo>
                <a:cubicBezTo>
                  <a:pt x="398" y="498"/>
                  <a:pt x="397" y="498"/>
                  <a:pt x="397" y="498"/>
                </a:cubicBezTo>
                <a:cubicBezTo>
                  <a:pt x="397" y="497"/>
                  <a:pt x="398" y="496"/>
                  <a:pt x="398" y="495"/>
                </a:cubicBezTo>
                <a:cubicBezTo>
                  <a:pt x="399" y="495"/>
                  <a:pt x="399" y="495"/>
                  <a:pt x="399" y="494"/>
                </a:cubicBezTo>
                <a:cubicBezTo>
                  <a:pt x="400" y="494"/>
                  <a:pt x="400" y="495"/>
                  <a:pt x="400" y="495"/>
                </a:cubicBezTo>
                <a:cubicBezTo>
                  <a:pt x="400" y="496"/>
                  <a:pt x="400" y="496"/>
                  <a:pt x="400" y="496"/>
                </a:cubicBezTo>
                <a:cubicBezTo>
                  <a:pt x="400" y="496"/>
                  <a:pt x="400" y="496"/>
                  <a:pt x="400" y="496"/>
                </a:cubicBezTo>
                <a:cubicBezTo>
                  <a:pt x="400" y="495"/>
                  <a:pt x="400" y="495"/>
                  <a:pt x="400" y="495"/>
                </a:cubicBezTo>
                <a:cubicBezTo>
                  <a:pt x="401" y="495"/>
                  <a:pt x="401" y="495"/>
                  <a:pt x="401" y="495"/>
                </a:cubicBezTo>
                <a:cubicBezTo>
                  <a:pt x="402" y="495"/>
                  <a:pt x="402" y="495"/>
                  <a:pt x="402" y="495"/>
                </a:cubicBezTo>
                <a:cubicBezTo>
                  <a:pt x="401" y="496"/>
                  <a:pt x="400" y="497"/>
                  <a:pt x="400" y="497"/>
                </a:cubicBezTo>
                <a:close/>
                <a:moveTo>
                  <a:pt x="402" y="495"/>
                </a:moveTo>
                <a:cubicBezTo>
                  <a:pt x="402" y="495"/>
                  <a:pt x="402" y="495"/>
                  <a:pt x="402" y="494"/>
                </a:cubicBezTo>
                <a:cubicBezTo>
                  <a:pt x="402" y="494"/>
                  <a:pt x="402" y="494"/>
                  <a:pt x="402" y="494"/>
                </a:cubicBezTo>
                <a:cubicBezTo>
                  <a:pt x="402" y="494"/>
                  <a:pt x="402" y="494"/>
                  <a:pt x="402" y="493"/>
                </a:cubicBezTo>
                <a:cubicBezTo>
                  <a:pt x="403" y="494"/>
                  <a:pt x="402" y="493"/>
                  <a:pt x="403" y="494"/>
                </a:cubicBezTo>
                <a:cubicBezTo>
                  <a:pt x="403" y="494"/>
                  <a:pt x="402" y="494"/>
                  <a:pt x="402" y="495"/>
                </a:cubicBezTo>
                <a:close/>
                <a:moveTo>
                  <a:pt x="403" y="492"/>
                </a:moveTo>
                <a:cubicBezTo>
                  <a:pt x="402" y="492"/>
                  <a:pt x="402" y="492"/>
                  <a:pt x="402" y="492"/>
                </a:cubicBezTo>
                <a:cubicBezTo>
                  <a:pt x="402" y="492"/>
                  <a:pt x="402" y="492"/>
                  <a:pt x="402" y="491"/>
                </a:cubicBezTo>
                <a:cubicBezTo>
                  <a:pt x="403" y="491"/>
                  <a:pt x="403" y="491"/>
                  <a:pt x="403" y="491"/>
                </a:cubicBezTo>
                <a:cubicBezTo>
                  <a:pt x="403" y="492"/>
                  <a:pt x="403" y="492"/>
                  <a:pt x="403" y="492"/>
                </a:cubicBezTo>
                <a:close/>
                <a:moveTo>
                  <a:pt x="403" y="490"/>
                </a:moveTo>
                <a:cubicBezTo>
                  <a:pt x="402" y="490"/>
                  <a:pt x="402" y="489"/>
                  <a:pt x="401" y="489"/>
                </a:cubicBezTo>
                <a:cubicBezTo>
                  <a:pt x="401" y="488"/>
                  <a:pt x="401" y="489"/>
                  <a:pt x="402" y="488"/>
                </a:cubicBezTo>
                <a:cubicBezTo>
                  <a:pt x="402" y="489"/>
                  <a:pt x="402" y="489"/>
                  <a:pt x="403" y="489"/>
                </a:cubicBezTo>
                <a:lnTo>
                  <a:pt x="403" y="490"/>
                </a:lnTo>
                <a:close/>
                <a:moveTo>
                  <a:pt x="403" y="488"/>
                </a:moveTo>
                <a:cubicBezTo>
                  <a:pt x="403" y="488"/>
                  <a:pt x="403" y="488"/>
                  <a:pt x="403" y="488"/>
                </a:cubicBezTo>
                <a:cubicBezTo>
                  <a:pt x="403" y="487"/>
                  <a:pt x="403" y="487"/>
                  <a:pt x="404" y="487"/>
                </a:cubicBezTo>
                <a:cubicBezTo>
                  <a:pt x="404" y="486"/>
                  <a:pt x="403" y="485"/>
                  <a:pt x="404" y="484"/>
                </a:cubicBezTo>
                <a:cubicBezTo>
                  <a:pt x="404" y="484"/>
                  <a:pt x="404" y="484"/>
                  <a:pt x="404" y="484"/>
                </a:cubicBezTo>
                <a:cubicBezTo>
                  <a:pt x="404" y="484"/>
                  <a:pt x="404" y="485"/>
                  <a:pt x="405" y="485"/>
                </a:cubicBezTo>
                <a:cubicBezTo>
                  <a:pt x="405" y="485"/>
                  <a:pt x="405" y="485"/>
                  <a:pt x="405" y="485"/>
                </a:cubicBezTo>
                <a:cubicBezTo>
                  <a:pt x="405" y="485"/>
                  <a:pt x="405" y="485"/>
                  <a:pt x="405" y="486"/>
                </a:cubicBezTo>
                <a:cubicBezTo>
                  <a:pt x="405" y="486"/>
                  <a:pt x="405" y="486"/>
                  <a:pt x="405" y="486"/>
                </a:cubicBezTo>
                <a:cubicBezTo>
                  <a:pt x="405" y="486"/>
                  <a:pt x="405" y="486"/>
                  <a:pt x="405" y="486"/>
                </a:cubicBezTo>
                <a:cubicBezTo>
                  <a:pt x="404" y="487"/>
                  <a:pt x="404" y="487"/>
                  <a:pt x="403" y="488"/>
                </a:cubicBezTo>
                <a:close/>
                <a:moveTo>
                  <a:pt x="404" y="493"/>
                </a:moveTo>
                <a:cubicBezTo>
                  <a:pt x="404" y="493"/>
                  <a:pt x="404" y="493"/>
                  <a:pt x="404" y="493"/>
                </a:cubicBezTo>
                <a:cubicBezTo>
                  <a:pt x="404" y="493"/>
                  <a:pt x="403" y="493"/>
                  <a:pt x="403" y="492"/>
                </a:cubicBezTo>
                <a:cubicBezTo>
                  <a:pt x="404" y="492"/>
                  <a:pt x="404" y="492"/>
                  <a:pt x="404" y="492"/>
                </a:cubicBezTo>
                <a:cubicBezTo>
                  <a:pt x="404" y="492"/>
                  <a:pt x="404" y="492"/>
                  <a:pt x="404" y="492"/>
                </a:cubicBezTo>
                <a:cubicBezTo>
                  <a:pt x="404" y="493"/>
                  <a:pt x="404" y="493"/>
                  <a:pt x="404" y="493"/>
                </a:cubicBezTo>
                <a:close/>
                <a:moveTo>
                  <a:pt x="405" y="491"/>
                </a:moveTo>
                <a:cubicBezTo>
                  <a:pt x="405" y="491"/>
                  <a:pt x="405" y="491"/>
                  <a:pt x="405" y="491"/>
                </a:cubicBezTo>
                <a:cubicBezTo>
                  <a:pt x="405" y="491"/>
                  <a:pt x="405" y="491"/>
                  <a:pt x="405" y="491"/>
                </a:cubicBezTo>
                <a:cubicBezTo>
                  <a:pt x="405" y="491"/>
                  <a:pt x="405" y="491"/>
                  <a:pt x="405" y="491"/>
                </a:cubicBezTo>
                <a:close/>
                <a:moveTo>
                  <a:pt x="408" y="488"/>
                </a:moveTo>
                <a:cubicBezTo>
                  <a:pt x="408" y="488"/>
                  <a:pt x="408" y="488"/>
                  <a:pt x="408" y="487"/>
                </a:cubicBezTo>
                <a:cubicBezTo>
                  <a:pt x="407" y="489"/>
                  <a:pt x="407" y="489"/>
                  <a:pt x="406" y="490"/>
                </a:cubicBezTo>
                <a:cubicBezTo>
                  <a:pt x="406" y="490"/>
                  <a:pt x="406" y="490"/>
                  <a:pt x="406" y="490"/>
                </a:cubicBezTo>
                <a:cubicBezTo>
                  <a:pt x="405" y="490"/>
                  <a:pt x="405" y="490"/>
                  <a:pt x="405" y="490"/>
                </a:cubicBezTo>
                <a:cubicBezTo>
                  <a:pt x="405" y="490"/>
                  <a:pt x="405" y="489"/>
                  <a:pt x="405" y="489"/>
                </a:cubicBezTo>
                <a:cubicBezTo>
                  <a:pt x="405" y="489"/>
                  <a:pt x="405" y="489"/>
                  <a:pt x="405" y="489"/>
                </a:cubicBezTo>
                <a:cubicBezTo>
                  <a:pt x="404" y="490"/>
                  <a:pt x="404" y="491"/>
                  <a:pt x="404" y="492"/>
                </a:cubicBezTo>
                <a:cubicBezTo>
                  <a:pt x="404" y="492"/>
                  <a:pt x="404" y="492"/>
                  <a:pt x="404" y="492"/>
                </a:cubicBezTo>
                <a:cubicBezTo>
                  <a:pt x="404" y="492"/>
                  <a:pt x="404" y="492"/>
                  <a:pt x="404" y="492"/>
                </a:cubicBezTo>
                <a:cubicBezTo>
                  <a:pt x="404" y="492"/>
                  <a:pt x="404" y="491"/>
                  <a:pt x="404" y="491"/>
                </a:cubicBezTo>
                <a:cubicBezTo>
                  <a:pt x="404" y="491"/>
                  <a:pt x="404" y="491"/>
                  <a:pt x="404" y="491"/>
                </a:cubicBezTo>
                <a:cubicBezTo>
                  <a:pt x="404" y="490"/>
                  <a:pt x="404" y="490"/>
                  <a:pt x="404" y="490"/>
                </a:cubicBezTo>
                <a:cubicBezTo>
                  <a:pt x="404" y="489"/>
                  <a:pt x="404" y="489"/>
                  <a:pt x="406" y="489"/>
                </a:cubicBezTo>
                <a:cubicBezTo>
                  <a:pt x="406" y="488"/>
                  <a:pt x="406" y="488"/>
                  <a:pt x="406" y="487"/>
                </a:cubicBezTo>
                <a:cubicBezTo>
                  <a:pt x="406" y="487"/>
                  <a:pt x="407" y="487"/>
                  <a:pt x="407" y="487"/>
                </a:cubicBezTo>
                <a:cubicBezTo>
                  <a:pt x="407" y="487"/>
                  <a:pt x="408" y="487"/>
                  <a:pt x="408" y="487"/>
                </a:cubicBezTo>
                <a:lnTo>
                  <a:pt x="408" y="488"/>
                </a:lnTo>
                <a:close/>
                <a:moveTo>
                  <a:pt x="410" y="485"/>
                </a:moveTo>
                <a:cubicBezTo>
                  <a:pt x="410" y="485"/>
                  <a:pt x="410" y="486"/>
                  <a:pt x="409" y="486"/>
                </a:cubicBezTo>
                <a:cubicBezTo>
                  <a:pt x="409" y="486"/>
                  <a:pt x="409" y="486"/>
                  <a:pt x="409" y="486"/>
                </a:cubicBezTo>
                <a:cubicBezTo>
                  <a:pt x="408" y="486"/>
                  <a:pt x="409" y="486"/>
                  <a:pt x="408" y="485"/>
                </a:cubicBezTo>
                <a:cubicBezTo>
                  <a:pt x="409" y="485"/>
                  <a:pt x="409" y="484"/>
                  <a:pt x="409" y="484"/>
                </a:cubicBezTo>
                <a:cubicBezTo>
                  <a:pt x="410" y="484"/>
                  <a:pt x="410" y="484"/>
                  <a:pt x="411" y="484"/>
                </a:cubicBezTo>
                <a:cubicBezTo>
                  <a:pt x="410" y="484"/>
                  <a:pt x="410" y="485"/>
                  <a:pt x="410" y="485"/>
                </a:cubicBezTo>
                <a:close/>
                <a:moveTo>
                  <a:pt x="411" y="484"/>
                </a:moveTo>
                <a:cubicBezTo>
                  <a:pt x="411" y="484"/>
                  <a:pt x="411" y="484"/>
                  <a:pt x="411" y="484"/>
                </a:cubicBezTo>
                <a:cubicBezTo>
                  <a:pt x="411" y="483"/>
                  <a:pt x="411" y="483"/>
                  <a:pt x="411" y="483"/>
                </a:cubicBezTo>
                <a:cubicBezTo>
                  <a:pt x="411" y="483"/>
                  <a:pt x="411" y="483"/>
                  <a:pt x="411" y="483"/>
                </a:cubicBezTo>
                <a:cubicBezTo>
                  <a:pt x="411" y="483"/>
                  <a:pt x="411" y="483"/>
                  <a:pt x="411" y="484"/>
                </a:cubicBezTo>
                <a:close/>
                <a:moveTo>
                  <a:pt x="412" y="484"/>
                </a:moveTo>
                <a:cubicBezTo>
                  <a:pt x="412" y="484"/>
                  <a:pt x="412" y="483"/>
                  <a:pt x="412" y="483"/>
                </a:cubicBezTo>
                <a:cubicBezTo>
                  <a:pt x="412" y="483"/>
                  <a:pt x="412" y="483"/>
                  <a:pt x="412" y="483"/>
                </a:cubicBezTo>
                <a:cubicBezTo>
                  <a:pt x="412" y="483"/>
                  <a:pt x="412" y="483"/>
                  <a:pt x="412" y="483"/>
                </a:cubicBezTo>
                <a:cubicBezTo>
                  <a:pt x="413" y="483"/>
                  <a:pt x="413" y="483"/>
                  <a:pt x="413" y="483"/>
                </a:cubicBezTo>
                <a:cubicBezTo>
                  <a:pt x="412" y="484"/>
                  <a:pt x="412" y="484"/>
                  <a:pt x="412" y="484"/>
                </a:cubicBezTo>
                <a:close/>
                <a:moveTo>
                  <a:pt x="413" y="479"/>
                </a:moveTo>
                <a:cubicBezTo>
                  <a:pt x="412" y="479"/>
                  <a:pt x="411" y="479"/>
                  <a:pt x="411" y="480"/>
                </a:cubicBezTo>
                <a:cubicBezTo>
                  <a:pt x="411" y="480"/>
                  <a:pt x="411" y="480"/>
                  <a:pt x="411" y="480"/>
                </a:cubicBezTo>
                <a:cubicBezTo>
                  <a:pt x="411" y="478"/>
                  <a:pt x="411" y="478"/>
                  <a:pt x="412" y="477"/>
                </a:cubicBezTo>
                <a:cubicBezTo>
                  <a:pt x="413" y="477"/>
                  <a:pt x="413" y="477"/>
                  <a:pt x="413" y="477"/>
                </a:cubicBezTo>
                <a:cubicBezTo>
                  <a:pt x="413" y="478"/>
                  <a:pt x="413" y="478"/>
                  <a:pt x="413" y="478"/>
                </a:cubicBezTo>
                <a:cubicBezTo>
                  <a:pt x="413" y="478"/>
                  <a:pt x="413" y="478"/>
                  <a:pt x="413" y="478"/>
                </a:cubicBezTo>
                <a:cubicBezTo>
                  <a:pt x="413" y="479"/>
                  <a:pt x="413" y="479"/>
                  <a:pt x="413" y="479"/>
                </a:cubicBezTo>
                <a:close/>
                <a:moveTo>
                  <a:pt x="414" y="478"/>
                </a:moveTo>
                <a:cubicBezTo>
                  <a:pt x="414" y="478"/>
                  <a:pt x="414" y="478"/>
                  <a:pt x="414" y="478"/>
                </a:cubicBezTo>
                <a:cubicBezTo>
                  <a:pt x="414" y="478"/>
                  <a:pt x="414" y="478"/>
                  <a:pt x="414" y="478"/>
                </a:cubicBezTo>
                <a:cubicBezTo>
                  <a:pt x="414" y="476"/>
                  <a:pt x="414" y="477"/>
                  <a:pt x="414" y="475"/>
                </a:cubicBezTo>
                <a:cubicBezTo>
                  <a:pt x="414" y="475"/>
                  <a:pt x="414" y="475"/>
                  <a:pt x="414" y="475"/>
                </a:cubicBezTo>
                <a:cubicBezTo>
                  <a:pt x="414" y="475"/>
                  <a:pt x="414" y="475"/>
                  <a:pt x="414" y="475"/>
                </a:cubicBezTo>
                <a:cubicBezTo>
                  <a:pt x="415" y="475"/>
                  <a:pt x="414" y="475"/>
                  <a:pt x="414" y="476"/>
                </a:cubicBezTo>
                <a:cubicBezTo>
                  <a:pt x="415" y="476"/>
                  <a:pt x="415" y="476"/>
                  <a:pt x="415" y="476"/>
                </a:cubicBezTo>
                <a:cubicBezTo>
                  <a:pt x="415" y="476"/>
                  <a:pt x="415" y="475"/>
                  <a:pt x="415" y="475"/>
                </a:cubicBezTo>
                <a:cubicBezTo>
                  <a:pt x="415" y="475"/>
                  <a:pt x="415" y="475"/>
                  <a:pt x="415" y="475"/>
                </a:cubicBezTo>
                <a:cubicBezTo>
                  <a:pt x="415" y="476"/>
                  <a:pt x="415" y="477"/>
                  <a:pt x="414" y="478"/>
                </a:cubicBezTo>
                <a:close/>
                <a:moveTo>
                  <a:pt x="416" y="478"/>
                </a:moveTo>
                <a:cubicBezTo>
                  <a:pt x="416" y="478"/>
                  <a:pt x="416" y="478"/>
                  <a:pt x="416" y="478"/>
                </a:cubicBezTo>
                <a:cubicBezTo>
                  <a:pt x="416" y="478"/>
                  <a:pt x="416" y="478"/>
                  <a:pt x="416" y="478"/>
                </a:cubicBezTo>
                <a:cubicBezTo>
                  <a:pt x="416" y="477"/>
                  <a:pt x="416" y="477"/>
                  <a:pt x="415" y="477"/>
                </a:cubicBezTo>
                <a:cubicBezTo>
                  <a:pt x="416" y="477"/>
                  <a:pt x="416" y="477"/>
                  <a:pt x="417" y="478"/>
                </a:cubicBezTo>
                <a:cubicBezTo>
                  <a:pt x="417" y="478"/>
                  <a:pt x="417" y="478"/>
                  <a:pt x="416" y="478"/>
                </a:cubicBezTo>
                <a:close/>
                <a:moveTo>
                  <a:pt x="417" y="474"/>
                </a:moveTo>
                <a:cubicBezTo>
                  <a:pt x="417" y="474"/>
                  <a:pt x="417" y="474"/>
                  <a:pt x="417" y="474"/>
                </a:cubicBezTo>
                <a:cubicBezTo>
                  <a:pt x="416" y="474"/>
                  <a:pt x="416" y="474"/>
                  <a:pt x="416" y="474"/>
                </a:cubicBezTo>
                <a:cubicBezTo>
                  <a:pt x="417" y="474"/>
                  <a:pt x="417" y="474"/>
                  <a:pt x="417" y="474"/>
                </a:cubicBezTo>
                <a:close/>
                <a:moveTo>
                  <a:pt x="417" y="458"/>
                </a:moveTo>
                <a:cubicBezTo>
                  <a:pt x="417" y="458"/>
                  <a:pt x="417" y="458"/>
                  <a:pt x="417" y="458"/>
                </a:cubicBezTo>
                <a:cubicBezTo>
                  <a:pt x="417" y="458"/>
                  <a:pt x="417" y="458"/>
                  <a:pt x="417" y="458"/>
                </a:cubicBezTo>
                <a:cubicBezTo>
                  <a:pt x="417" y="458"/>
                  <a:pt x="417" y="458"/>
                  <a:pt x="417" y="458"/>
                </a:cubicBezTo>
                <a:close/>
                <a:moveTo>
                  <a:pt x="421" y="450"/>
                </a:moveTo>
                <a:cubicBezTo>
                  <a:pt x="421" y="450"/>
                  <a:pt x="421" y="450"/>
                  <a:pt x="421" y="450"/>
                </a:cubicBezTo>
                <a:cubicBezTo>
                  <a:pt x="421" y="450"/>
                  <a:pt x="421" y="450"/>
                  <a:pt x="421" y="450"/>
                </a:cubicBezTo>
                <a:cubicBezTo>
                  <a:pt x="421" y="450"/>
                  <a:pt x="421" y="450"/>
                  <a:pt x="421" y="450"/>
                </a:cubicBezTo>
                <a:close/>
                <a:moveTo>
                  <a:pt x="421" y="452"/>
                </a:moveTo>
                <a:cubicBezTo>
                  <a:pt x="421" y="452"/>
                  <a:pt x="421" y="452"/>
                  <a:pt x="421" y="452"/>
                </a:cubicBezTo>
                <a:cubicBezTo>
                  <a:pt x="421" y="453"/>
                  <a:pt x="421" y="453"/>
                  <a:pt x="421" y="453"/>
                </a:cubicBezTo>
                <a:cubicBezTo>
                  <a:pt x="421" y="453"/>
                  <a:pt x="421" y="453"/>
                  <a:pt x="421" y="453"/>
                </a:cubicBezTo>
                <a:cubicBezTo>
                  <a:pt x="421" y="453"/>
                  <a:pt x="421" y="453"/>
                  <a:pt x="421" y="452"/>
                </a:cubicBezTo>
                <a:close/>
                <a:moveTo>
                  <a:pt x="420" y="460"/>
                </a:moveTo>
                <a:cubicBezTo>
                  <a:pt x="420" y="460"/>
                  <a:pt x="420" y="460"/>
                  <a:pt x="420" y="460"/>
                </a:cubicBezTo>
                <a:cubicBezTo>
                  <a:pt x="420" y="460"/>
                  <a:pt x="420" y="460"/>
                  <a:pt x="420" y="460"/>
                </a:cubicBezTo>
                <a:close/>
                <a:moveTo>
                  <a:pt x="418" y="466"/>
                </a:moveTo>
                <a:cubicBezTo>
                  <a:pt x="419" y="467"/>
                  <a:pt x="418" y="467"/>
                  <a:pt x="419" y="467"/>
                </a:cubicBezTo>
                <a:cubicBezTo>
                  <a:pt x="419" y="468"/>
                  <a:pt x="419" y="468"/>
                  <a:pt x="419" y="468"/>
                </a:cubicBezTo>
                <a:cubicBezTo>
                  <a:pt x="419" y="468"/>
                  <a:pt x="418" y="467"/>
                  <a:pt x="418" y="467"/>
                </a:cubicBezTo>
                <a:cubicBezTo>
                  <a:pt x="418" y="467"/>
                  <a:pt x="418" y="467"/>
                  <a:pt x="418" y="466"/>
                </a:cubicBezTo>
                <a:cubicBezTo>
                  <a:pt x="418" y="466"/>
                  <a:pt x="418" y="466"/>
                  <a:pt x="418" y="466"/>
                </a:cubicBezTo>
                <a:close/>
                <a:moveTo>
                  <a:pt x="419" y="471"/>
                </a:moveTo>
                <a:cubicBezTo>
                  <a:pt x="419" y="471"/>
                  <a:pt x="418" y="471"/>
                  <a:pt x="418" y="471"/>
                </a:cubicBezTo>
                <a:cubicBezTo>
                  <a:pt x="419" y="471"/>
                  <a:pt x="419" y="471"/>
                  <a:pt x="419" y="471"/>
                </a:cubicBezTo>
                <a:cubicBezTo>
                  <a:pt x="419" y="471"/>
                  <a:pt x="419" y="471"/>
                  <a:pt x="419" y="471"/>
                </a:cubicBezTo>
                <a:cubicBezTo>
                  <a:pt x="419" y="471"/>
                  <a:pt x="419" y="471"/>
                  <a:pt x="419" y="471"/>
                </a:cubicBezTo>
                <a:close/>
                <a:moveTo>
                  <a:pt x="417" y="474"/>
                </a:moveTo>
                <a:cubicBezTo>
                  <a:pt x="418" y="474"/>
                  <a:pt x="418" y="474"/>
                  <a:pt x="418" y="474"/>
                </a:cubicBezTo>
                <a:cubicBezTo>
                  <a:pt x="417" y="475"/>
                  <a:pt x="418" y="475"/>
                  <a:pt x="417" y="474"/>
                </a:cubicBezTo>
                <a:close/>
                <a:moveTo>
                  <a:pt x="418" y="473"/>
                </a:moveTo>
                <a:cubicBezTo>
                  <a:pt x="417" y="473"/>
                  <a:pt x="417" y="473"/>
                  <a:pt x="417" y="473"/>
                </a:cubicBezTo>
                <a:cubicBezTo>
                  <a:pt x="418" y="473"/>
                  <a:pt x="418" y="473"/>
                  <a:pt x="418" y="472"/>
                </a:cubicBezTo>
                <a:cubicBezTo>
                  <a:pt x="419" y="472"/>
                  <a:pt x="419" y="472"/>
                  <a:pt x="419" y="472"/>
                </a:cubicBezTo>
                <a:cubicBezTo>
                  <a:pt x="419" y="473"/>
                  <a:pt x="419" y="473"/>
                  <a:pt x="419" y="473"/>
                </a:cubicBezTo>
                <a:cubicBezTo>
                  <a:pt x="418" y="473"/>
                  <a:pt x="418" y="473"/>
                  <a:pt x="418" y="473"/>
                </a:cubicBezTo>
                <a:close/>
                <a:moveTo>
                  <a:pt x="419" y="476"/>
                </a:moveTo>
                <a:cubicBezTo>
                  <a:pt x="419" y="476"/>
                  <a:pt x="419" y="476"/>
                  <a:pt x="419" y="476"/>
                </a:cubicBezTo>
                <a:cubicBezTo>
                  <a:pt x="419" y="476"/>
                  <a:pt x="419" y="476"/>
                  <a:pt x="419" y="475"/>
                </a:cubicBezTo>
                <a:cubicBezTo>
                  <a:pt x="419" y="475"/>
                  <a:pt x="419" y="475"/>
                  <a:pt x="419" y="475"/>
                </a:cubicBezTo>
                <a:cubicBezTo>
                  <a:pt x="419" y="475"/>
                  <a:pt x="419" y="475"/>
                  <a:pt x="419" y="475"/>
                </a:cubicBezTo>
                <a:cubicBezTo>
                  <a:pt x="419" y="476"/>
                  <a:pt x="419" y="476"/>
                  <a:pt x="419" y="476"/>
                </a:cubicBezTo>
                <a:close/>
                <a:moveTo>
                  <a:pt x="420" y="452"/>
                </a:moveTo>
                <a:cubicBezTo>
                  <a:pt x="419" y="452"/>
                  <a:pt x="419" y="452"/>
                  <a:pt x="419" y="452"/>
                </a:cubicBezTo>
                <a:cubicBezTo>
                  <a:pt x="419" y="452"/>
                  <a:pt x="419" y="452"/>
                  <a:pt x="419" y="452"/>
                </a:cubicBezTo>
                <a:cubicBezTo>
                  <a:pt x="420" y="452"/>
                  <a:pt x="420" y="452"/>
                  <a:pt x="420" y="452"/>
                </a:cubicBezTo>
                <a:close/>
                <a:moveTo>
                  <a:pt x="420" y="471"/>
                </a:moveTo>
                <a:cubicBezTo>
                  <a:pt x="420" y="471"/>
                  <a:pt x="420" y="471"/>
                  <a:pt x="420" y="471"/>
                </a:cubicBezTo>
                <a:cubicBezTo>
                  <a:pt x="420" y="471"/>
                  <a:pt x="420" y="471"/>
                  <a:pt x="420" y="471"/>
                </a:cubicBezTo>
                <a:cubicBezTo>
                  <a:pt x="420" y="471"/>
                  <a:pt x="420" y="471"/>
                  <a:pt x="420" y="471"/>
                </a:cubicBezTo>
                <a:close/>
                <a:moveTo>
                  <a:pt x="421" y="470"/>
                </a:moveTo>
                <a:cubicBezTo>
                  <a:pt x="421" y="470"/>
                  <a:pt x="421" y="470"/>
                  <a:pt x="421" y="470"/>
                </a:cubicBezTo>
                <a:cubicBezTo>
                  <a:pt x="421" y="470"/>
                  <a:pt x="421" y="470"/>
                  <a:pt x="421" y="470"/>
                </a:cubicBezTo>
                <a:cubicBezTo>
                  <a:pt x="421" y="470"/>
                  <a:pt x="421" y="470"/>
                  <a:pt x="421" y="470"/>
                </a:cubicBezTo>
                <a:cubicBezTo>
                  <a:pt x="421" y="470"/>
                  <a:pt x="420" y="470"/>
                  <a:pt x="421" y="470"/>
                </a:cubicBezTo>
                <a:close/>
                <a:moveTo>
                  <a:pt x="421" y="461"/>
                </a:moveTo>
                <a:cubicBezTo>
                  <a:pt x="421" y="460"/>
                  <a:pt x="421" y="460"/>
                  <a:pt x="421" y="460"/>
                </a:cubicBezTo>
                <a:cubicBezTo>
                  <a:pt x="421" y="461"/>
                  <a:pt x="421" y="461"/>
                  <a:pt x="421" y="461"/>
                </a:cubicBezTo>
                <a:cubicBezTo>
                  <a:pt x="421" y="461"/>
                  <a:pt x="421" y="461"/>
                  <a:pt x="421" y="461"/>
                </a:cubicBezTo>
                <a:close/>
                <a:moveTo>
                  <a:pt x="425" y="460"/>
                </a:moveTo>
                <a:cubicBezTo>
                  <a:pt x="425" y="460"/>
                  <a:pt x="425" y="460"/>
                  <a:pt x="425" y="460"/>
                </a:cubicBezTo>
                <a:cubicBezTo>
                  <a:pt x="425" y="460"/>
                  <a:pt x="425" y="460"/>
                  <a:pt x="425" y="460"/>
                </a:cubicBezTo>
                <a:cubicBezTo>
                  <a:pt x="425" y="460"/>
                  <a:pt x="425" y="460"/>
                  <a:pt x="425" y="460"/>
                </a:cubicBezTo>
                <a:close/>
                <a:moveTo>
                  <a:pt x="424" y="475"/>
                </a:moveTo>
                <a:cubicBezTo>
                  <a:pt x="424" y="476"/>
                  <a:pt x="424" y="476"/>
                  <a:pt x="424" y="476"/>
                </a:cubicBezTo>
                <a:cubicBezTo>
                  <a:pt x="423" y="476"/>
                  <a:pt x="423" y="476"/>
                  <a:pt x="423" y="476"/>
                </a:cubicBezTo>
                <a:cubicBezTo>
                  <a:pt x="423" y="476"/>
                  <a:pt x="423" y="476"/>
                  <a:pt x="423" y="476"/>
                </a:cubicBezTo>
                <a:cubicBezTo>
                  <a:pt x="423" y="475"/>
                  <a:pt x="423" y="476"/>
                  <a:pt x="423" y="475"/>
                </a:cubicBezTo>
                <a:cubicBezTo>
                  <a:pt x="423" y="475"/>
                  <a:pt x="423" y="475"/>
                  <a:pt x="423" y="475"/>
                </a:cubicBezTo>
                <a:cubicBezTo>
                  <a:pt x="424" y="475"/>
                  <a:pt x="424" y="475"/>
                  <a:pt x="424" y="475"/>
                </a:cubicBezTo>
                <a:close/>
                <a:moveTo>
                  <a:pt x="423" y="468"/>
                </a:moveTo>
                <a:cubicBezTo>
                  <a:pt x="424" y="468"/>
                  <a:pt x="424" y="468"/>
                  <a:pt x="424" y="468"/>
                </a:cubicBezTo>
                <a:cubicBezTo>
                  <a:pt x="424" y="469"/>
                  <a:pt x="424" y="469"/>
                  <a:pt x="424" y="469"/>
                </a:cubicBezTo>
                <a:cubicBezTo>
                  <a:pt x="423" y="469"/>
                  <a:pt x="423" y="469"/>
                  <a:pt x="423" y="469"/>
                </a:cubicBezTo>
                <a:cubicBezTo>
                  <a:pt x="423" y="468"/>
                  <a:pt x="423" y="468"/>
                  <a:pt x="423" y="468"/>
                </a:cubicBezTo>
                <a:close/>
                <a:moveTo>
                  <a:pt x="423" y="467"/>
                </a:moveTo>
                <a:cubicBezTo>
                  <a:pt x="423" y="467"/>
                  <a:pt x="423" y="467"/>
                  <a:pt x="423" y="467"/>
                </a:cubicBezTo>
                <a:cubicBezTo>
                  <a:pt x="424" y="467"/>
                  <a:pt x="424" y="467"/>
                  <a:pt x="424" y="467"/>
                </a:cubicBezTo>
                <a:cubicBezTo>
                  <a:pt x="424" y="467"/>
                  <a:pt x="424" y="467"/>
                  <a:pt x="424" y="468"/>
                </a:cubicBezTo>
                <a:cubicBezTo>
                  <a:pt x="424" y="468"/>
                  <a:pt x="424" y="468"/>
                  <a:pt x="423" y="467"/>
                </a:cubicBezTo>
                <a:close/>
                <a:moveTo>
                  <a:pt x="424" y="459"/>
                </a:moveTo>
                <a:cubicBezTo>
                  <a:pt x="425" y="459"/>
                  <a:pt x="425" y="459"/>
                  <a:pt x="425" y="459"/>
                </a:cubicBezTo>
                <a:cubicBezTo>
                  <a:pt x="425" y="459"/>
                  <a:pt x="425" y="459"/>
                  <a:pt x="425" y="459"/>
                </a:cubicBezTo>
                <a:cubicBezTo>
                  <a:pt x="424" y="459"/>
                  <a:pt x="424" y="459"/>
                  <a:pt x="424" y="459"/>
                </a:cubicBezTo>
                <a:close/>
                <a:moveTo>
                  <a:pt x="425" y="466"/>
                </a:moveTo>
                <a:cubicBezTo>
                  <a:pt x="424" y="466"/>
                  <a:pt x="424" y="466"/>
                  <a:pt x="424" y="466"/>
                </a:cubicBezTo>
                <a:cubicBezTo>
                  <a:pt x="424" y="466"/>
                  <a:pt x="424" y="466"/>
                  <a:pt x="424" y="466"/>
                </a:cubicBezTo>
                <a:cubicBezTo>
                  <a:pt x="425" y="466"/>
                  <a:pt x="425" y="466"/>
                  <a:pt x="425" y="466"/>
                </a:cubicBezTo>
                <a:close/>
                <a:moveTo>
                  <a:pt x="425" y="465"/>
                </a:moveTo>
                <a:cubicBezTo>
                  <a:pt x="425" y="465"/>
                  <a:pt x="425" y="465"/>
                  <a:pt x="425" y="465"/>
                </a:cubicBezTo>
                <a:cubicBezTo>
                  <a:pt x="425" y="465"/>
                  <a:pt x="425" y="465"/>
                  <a:pt x="425" y="465"/>
                </a:cubicBezTo>
                <a:cubicBezTo>
                  <a:pt x="425" y="465"/>
                  <a:pt x="425" y="465"/>
                  <a:pt x="425" y="465"/>
                </a:cubicBezTo>
                <a:cubicBezTo>
                  <a:pt x="425" y="465"/>
                  <a:pt x="425" y="465"/>
                  <a:pt x="425" y="465"/>
                </a:cubicBezTo>
                <a:close/>
                <a:moveTo>
                  <a:pt x="425" y="454"/>
                </a:moveTo>
                <a:cubicBezTo>
                  <a:pt x="425" y="453"/>
                  <a:pt x="425" y="453"/>
                  <a:pt x="425" y="453"/>
                </a:cubicBezTo>
                <a:cubicBezTo>
                  <a:pt x="425" y="453"/>
                  <a:pt x="426" y="453"/>
                  <a:pt x="425" y="454"/>
                </a:cubicBezTo>
                <a:close/>
                <a:moveTo>
                  <a:pt x="426" y="464"/>
                </a:moveTo>
                <a:cubicBezTo>
                  <a:pt x="426" y="464"/>
                  <a:pt x="426" y="464"/>
                  <a:pt x="426" y="464"/>
                </a:cubicBezTo>
                <a:cubicBezTo>
                  <a:pt x="426" y="463"/>
                  <a:pt x="426" y="463"/>
                  <a:pt x="426" y="463"/>
                </a:cubicBezTo>
                <a:cubicBezTo>
                  <a:pt x="426" y="463"/>
                  <a:pt x="426" y="463"/>
                  <a:pt x="426" y="463"/>
                </a:cubicBezTo>
                <a:cubicBezTo>
                  <a:pt x="426" y="463"/>
                  <a:pt x="426" y="463"/>
                  <a:pt x="426" y="463"/>
                </a:cubicBezTo>
                <a:cubicBezTo>
                  <a:pt x="426" y="463"/>
                  <a:pt x="426" y="463"/>
                  <a:pt x="426" y="463"/>
                </a:cubicBezTo>
                <a:cubicBezTo>
                  <a:pt x="426" y="463"/>
                  <a:pt x="426" y="463"/>
                  <a:pt x="426" y="463"/>
                </a:cubicBezTo>
                <a:lnTo>
                  <a:pt x="426" y="464"/>
                </a:lnTo>
                <a:close/>
                <a:moveTo>
                  <a:pt x="429" y="461"/>
                </a:moveTo>
                <a:cubicBezTo>
                  <a:pt x="429" y="461"/>
                  <a:pt x="429" y="461"/>
                  <a:pt x="429" y="461"/>
                </a:cubicBezTo>
                <a:cubicBezTo>
                  <a:pt x="429" y="460"/>
                  <a:pt x="429" y="460"/>
                  <a:pt x="429" y="460"/>
                </a:cubicBezTo>
                <a:cubicBezTo>
                  <a:pt x="429" y="460"/>
                  <a:pt x="429" y="460"/>
                  <a:pt x="429" y="460"/>
                </a:cubicBezTo>
                <a:lnTo>
                  <a:pt x="429" y="461"/>
                </a:lnTo>
                <a:close/>
                <a:moveTo>
                  <a:pt x="429" y="458"/>
                </a:moveTo>
                <a:cubicBezTo>
                  <a:pt x="429" y="458"/>
                  <a:pt x="429" y="458"/>
                  <a:pt x="428" y="458"/>
                </a:cubicBezTo>
                <a:cubicBezTo>
                  <a:pt x="428" y="458"/>
                  <a:pt x="428" y="458"/>
                  <a:pt x="428" y="458"/>
                </a:cubicBezTo>
                <a:cubicBezTo>
                  <a:pt x="428" y="458"/>
                  <a:pt x="428" y="458"/>
                  <a:pt x="428" y="458"/>
                </a:cubicBezTo>
                <a:cubicBezTo>
                  <a:pt x="428" y="457"/>
                  <a:pt x="428" y="457"/>
                  <a:pt x="429" y="457"/>
                </a:cubicBezTo>
                <a:cubicBezTo>
                  <a:pt x="429" y="457"/>
                  <a:pt x="429" y="457"/>
                  <a:pt x="429" y="457"/>
                </a:cubicBezTo>
                <a:cubicBezTo>
                  <a:pt x="429" y="457"/>
                  <a:pt x="429" y="457"/>
                  <a:pt x="429" y="458"/>
                </a:cubicBezTo>
                <a:close/>
                <a:moveTo>
                  <a:pt x="435" y="441"/>
                </a:moveTo>
                <a:cubicBezTo>
                  <a:pt x="435" y="441"/>
                  <a:pt x="435" y="441"/>
                  <a:pt x="436" y="440"/>
                </a:cubicBezTo>
                <a:cubicBezTo>
                  <a:pt x="438" y="441"/>
                  <a:pt x="436" y="441"/>
                  <a:pt x="437" y="442"/>
                </a:cubicBezTo>
                <a:cubicBezTo>
                  <a:pt x="437" y="442"/>
                  <a:pt x="437" y="443"/>
                  <a:pt x="437" y="443"/>
                </a:cubicBezTo>
                <a:cubicBezTo>
                  <a:pt x="436" y="443"/>
                  <a:pt x="436" y="442"/>
                  <a:pt x="435" y="442"/>
                </a:cubicBezTo>
                <a:cubicBezTo>
                  <a:pt x="435" y="442"/>
                  <a:pt x="434" y="441"/>
                  <a:pt x="435" y="441"/>
                </a:cubicBezTo>
                <a:close/>
                <a:moveTo>
                  <a:pt x="436" y="451"/>
                </a:moveTo>
                <a:cubicBezTo>
                  <a:pt x="436" y="452"/>
                  <a:pt x="436" y="452"/>
                  <a:pt x="436" y="452"/>
                </a:cubicBezTo>
                <a:cubicBezTo>
                  <a:pt x="436" y="452"/>
                  <a:pt x="436" y="452"/>
                  <a:pt x="436" y="452"/>
                </a:cubicBezTo>
                <a:cubicBezTo>
                  <a:pt x="436" y="451"/>
                  <a:pt x="436" y="451"/>
                  <a:pt x="436" y="451"/>
                </a:cubicBezTo>
                <a:cubicBezTo>
                  <a:pt x="436" y="451"/>
                  <a:pt x="436" y="451"/>
                  <a:pt x="436" y="451"/>
                </a:cubicBezTo>
                <a:close/>
                <a:moveTo>
                  <a:pt x="434" y="453"/>
                </a:moveTo>
                <a:cubicBezTo>
                  <a:pt x="434" y="453"/>
                  <a:pt x="434" y="453"/>
                  <a:pt x="434" y="453"/>
                </a:cubicBezTo>
                <a:cubicBezTo>
                  <a:pt x="434" y="453"/>
                  <a:pt x="434" y="453"/>
                  <a:pt x="434" y="453"/>
                </a:cubicBezTo>
                <a:close/>
                <a:moveTo>
                  <a:pt x="432" y="453"/>
                </a:moveTo>
                <a:cubicBezTo>
                  <a:pt x="432" y="453"/>
                  <a:pt x="432" y="453"/>
                  <a:pt x="432" y="453"/>
                </a:cubicBezTo>
                <a:cubicBezTo>
                  <a:pt x="432" y="453"/>
                  <a:pt x="432" y="453"/>
                  <a:pt x="432" y="453"/>
                </a:cubicBezTo>
                <a:cubicBezTo>
                  <a:pt x="432" y="453"/>
                  <a:pt x="432" y="454"/>
                  <a:pt x="432" y="454"/>
                </a:cubicBezTo>
                <a:cubicBezTo>
                  <a:pt x="432" y="454"/>
                  <a:pt x="432" y="454"/>
                  <a:pt x="432" y="454"/>
                </a:cubicBezTo>
                <a:cubicBezTo>
                  <a:pt x="431" y="454"/>
                  <a:pt x="431" y="454"/>
                  <a:pt x="431" y="454"/>
                </a:cubicBezTo>
                <a:cubicBezTo>
                  <a:pt x="431" y="454"/>
                  <a:pt x="431" y="454"/>
                  <a:pt x="432" y="453"/>
                </a:cubicBezTo>
                <a:close/>
                <a:moveTo>
                  <a:pt x="431" y="459"/>
                </a:moveTo>
                <a:cubicBezTo>
                  <a:pt x="431" y="459"/>
                  <a:pt x="431" y="459"/>
                  <a:pt x="431" y="459"/>
                </a:cubicBezTo>
                <a:cubicBezTo>
                  <a:pt x="431" y="460"/>
                  <a:pt x="431" y="459"/>
                  <a:pt x="431" y="460"/>
                </a:cubicBezTo>
                <a:cubicBezTo>
                  <a:pt x="431" y="460"/>
                  <a:pt x="431" y="460"/>
                  <a:pt x="431" y="460"/>
                </a:cubicBezTo>
                <a:cubicBezTo>
                  <a:pt x="431" y="460"/>
                  <a:pt x="431" y="460"/>
                  <a:pt x="431" y="460"/>
                </a:cubicBezTo>
                <a:cubicBezTo>
                  <a:pt x="431" y="460"/>
                  <a:pt x="431" y="460"/>
                  <a:pt x="431" y="459"/>
                </a:cubicBezTo>
                <a:close/>
                <a:moveTo>
                  <a:pt x="430" y="455"/>
                </a:moveTo>
                <a:cubicBezTo>
                  <a:pt x="431" y="455"/>
                  <a:pt x="431" y="455"/>
                  <a:pt x="431" y="456"/>
                </a:cubicBezTo>
                <a:cubicBezTo>
                  <a:pt x="431" y="456"/>
                  <a:pt x="431" y="456"/>
                  <a:pt x="431" y="456"/>
                </a:cubicBezTo>
                <a:cubicBezTo>
                  <a:pt x="431" y="456"/>
                  <a:pt x="431" y="456"/>
                  <a:pt x="430" y="456"/>
                </a:cubicBezTo>
                <a:cubicBezTo>
                  <a:pt x="430" y="455"/>
                  <a:pt x="430" y="455"/>
                  <a:pt x="430" y="455"/>
                </a:cubicBezTo>
                <a:close/>
                <a:moveTo>
                  <a:pt x="431" y="462"/>
                </a:moveTo>
                <a:cubicBezTo>
                  <a:pt x="430" y="462"/>
                  <a:pt x="430" y="462"/>
                  <a:pt x="430" y="462"/>
                </a:cubicBezTo>
                <a:cubicBezTo>
                  <a:pt x="431" y="461"/>
                  <a:pt x="431" y="461"/>
                  <a:pt x="431" y="461"/>
                </a:cubicBezTo>
                <a:cubicBezTo>
                  <a:pt x="430" y="460"/>
                  <a:pt x="430" y="461"/>
                  <a:pt x="430" y="460"/>
                </a:cubicBezTo>
                <a:cubicBezTo>
                  <a:pt x="431" y="460"/>
                  <a:pt x="430" y="460"/>
                  <a:pt x="431" y="460"/>
                </a:cubicBezTo>
                <a:cubicBezTo>
                  <a:pt x="431" y="460"/>
                  <a:pt x="431" y="461"/>
                  <a:pt x="432" y="462"/>
                </a:cubicBezTo>
                <a:cubicBezTo>
                  <a:pt x="431" y="462"/>
                  <a:pt x="431" y="462"/>
                  <a:pt x="431" y="462"/>
                </a:cubicBezTo>
                <a:cubicBezTo>
                  <a:pt x="431" y="462"/>
                  <a:pt x="431" y="462"/>
                  <a:pt x="431" y="461"/>
                </a:cubicBezTo>
                <a:cubicBezTo>
                  <a:pt x="431" y="461"/>
                  <a:pt x="431" y="461"/>
                  <a:pt x="431" y="462"/>
                </a:cubicBezTo>
                <a:close/>
                <a:moveTo>
                  <a:pt x="435" y="468"/>
                </a:moveTo>
                <a:cubicBezTo>
                  <a:pt x="435" y="468"/>
                  <a:pt x="435" y="468"/>
                  <a:pt x="435" y="468"/>
                </a:cubicBezTo>
                <a:cubicBezTo>
                  <a:pt x="435" y="468"/>
                  <a:pt x="435" y="468"/>
                  <a:pt x="435" y="467"/>
                </a:cubicBezTo>
                <a:cubicBezTo>
                  <a:pt x="434" y="467"/>
                  <a:pt x="434" y="467"/>
                  <a:pt x="434" y="467"/>
                </a:cubicBezTo>
                <a:cubicBezTo>
                  <a:pt x="434" y="468"/>
                  <a:pt x="434" y="468"/>
                  <a:pt x="434" y="468"/>
                </a:cubicBezTo>
                <a:cubicBezTo>
                  <a:pt x="434" y="468"/>
                  <a:pt x="432" y="470"/>
                  <a:pt x="432" y="471"/>
                </a:cubicBezTo>
                <a:cubicBezTo>
                  <a:pt x="432" y="471"/>
                  <a:pt x="432" y="471"/>
                  <a:pt x="432" y="471"/>
                </a:cubicBezTo>
                <a:cubicBezTo>
                  <a:pt x="431" y="471"/>
                  <a:pt x="431" y="471"/>
                  <a:pt x="431" y="471"/>
                </a:cubicBezTo>
                <a:cubicBezTo>
                  <a:pt x="431" y="469"/>
                  <a:pt x="432" y="469"/>
                  <a:pt x="433" y="468"/>
                </a:cubicBezTo>
                <a:cubicBezTo>
                  <a:pt x="434" y="468"/>
                  <a:pt x="434" y="467"/>
                  <a:pt x="434" y="467"/>
                </a:cubicBezTo>
                <a:cubicBezTo>
                  <a:pt x="434" y="467"/>
                  <a:pt x="434" y="467"/>
                  <a:pt x="434" y="466"/>
                </a:cubicBezTo>
                <a:cubicBezTo>
                  <a:pt x="434" y="466"/>
                  <a:pt x="434" y="466"/>
                  <a:pt x="434" y="465"/>
                </a:cubicBezTo>
                <a:cubicBezTo>
                  <a:pt x="435" y="465"/>
                  <a:pt x="435" y="465"/>
                  <a:pt x="435" y="465"/>
                </a:cubicBezTo>
                <a:cubicBezTo>
                  <a:pt x="435" y="466"/>
                  <a:pt x="435" y="466"/>
                  <a:pt x="435" y="466"/>
                </a:cubicBezTo>
                <a:cubicBezTo>
                  <a:pt x="435" y="466"/>
                  <a:pt x="435" y="466"/>
                  <a:pt x="435" y="466"/>
                </a:cubicBezTo>
                <a:cubicBezTo>
                  <a:pt x="435" y="466"/>
                  <a:pt x="435" y="466"/>
                  <a:pt x="435" y="465"/>
                </a:cubicBezTo>
                <a:cubicBezTo>
                  <a:pt x="436" y="465"/>
                  <a:pt x="435" y="465"/>
                  <a:pt x="436" y="465"/>
                </a:cubicBezTo>
                <a:cubicBezTo>
                  <a:pt x="436" y="465"/>
                  <a:pt x="436" y="465"/>
                  <a:pt x="436" y="465"/>
                </a:cubicBezTo>
                <a:cubicBezTo>
                  <a:pt x="436" y="466"/>
                  <a:pt x="436" y="466"/>
                  <a:pt x="437" y="466"/>
                </a:cubicBezTo>
                <a:cubicBezTo>
                  <a:pt x="436" y="466"/>
                  <a:pt x="436" y="468"/>
                  <a:pt x="435" y="468"/>
                </a:cubicBezTo>
                <a:close/>
                <a:moveTo>
                  <a:pt x="437" y="465"/>
                </a:moveTo>
                <a:cubicBezTo>
                  <a:pt x="437" y="466"/>
                  <a:pt x="437" y="466"/>
                  <a:pt x="437" y="466"/>
                </a:cubicBezTo>
                <a:cubicBezTo>
                  <a:pt x="437" y="465"/>
                  <a:pt x="437" y="465"/>
                  <a:pt x="437" y="465"/>
                </a:cubicBezTo>
                <a:cubicBezTo>
                  <a:pt x="436" y="465"/>
                  <a:pt x="436" y="465"/>
                  <a:pt x="436" y="465"/>
                </a:cubicBezTo>
                <a:cubicBezTo>
                  <a:pt x="436" y="464"/>
                  <a:pt x="436" y="464"/>
                  <a:pt x="436" y="464"/>
                </a:cubicBezTo>
                <a:cubicBezTo>
                  <a:pt x="436" y="464"/>
                  <a:pt x="436" y="464"/>
                  <a:pt x="437" y="464"/>
                </a:cubicBezTo>
                <a:cubicBezTo>
                  <a:pt x="437" y="464"/>
                  <a:pt x="437" y="464"/>
                  <a:pt x="437" y="464"/>
                </a:cubicBezTo>
                <a:cubicBezTo>
                  <a:pt x="437" y="463"/>
                  <a:pt x="436" y="464"/>
                  <a:pt x="437" y="463"/>
                </a:cubicBezTo>
                <a:cubicBezTo>
                  <a:pt x="437" y="463"/>
                  <a:pt x="437" y="463"/>
                  <a:pt x="437" y="463"/>
                </a:cubicBezTo>
                <a:cubicBezTo>
                  <a:pt x="437" y="463"/>
                  <a:pt x="437" y="463"/>
                  <a:pt x="437" y="463"/>
                </a:cubicBezTo>
                <a:cubicBezTo>
                  <a:pt x="437" y="464"/>
                  <a:pt x="437" y="465"/>
                  <a:pt x="437" y="465"/>
                </a:cubicBezTo>
                <a:close/>
                <a:moveTo>
                  <a:pt x="438" y="448"/>
                </a:moveTo>
                <a:cubicBezTo>
                  <a:pt x="438" y="448"/>
                  <a:pt x="437" y="448"/>
                  <a:pt x="438" y="448"/>
                </a:cubicBezTo>
                <a:cubicBezTo>
                  <a:pt x="438" y="448"/>
                  <a:pt x="438" y="448"/>
                  <a:pt x="438" y="448"/>
                </a:cubicBezTo>
                <a:cubicBezTo>
                  <a:pt x="438" y="448"/>
                  <a:pt x="438" y="448"/>
                  <a:pt x="438" y="448"/>
                </a:cubicBezTo>
                <a:cubicBezTo>
                  <a:pt x="438" y="448"/>
                  <a:pt x="438" y="448"/>
                  <a:pt x="438" y="448"/>
                </a:cubicBezTo>
                <a:cubicBezTo>
                  <a:pt x="438" y="448"/>
                  <a:pt x="438" y="448"/>
                  <a:pt x="438" y="448"/>
                </a:cubicBezTo>
                <a:close/>
                <a:moveTo>
                  <a:pt x="439" y="465"/>
                </a:moveTo>
                <a:cubicBezTo>
                  <a:pt x="439" y="466"/>
                  <a:pt x="439" y="466"/>
                  <a:pt x="439" y="466"/>
                </a:cubicBezTo>
                <a:cubicBezTo>
                  <a:pt x="438" y="466"/>
                  <a:pt x="438" y="466"/>
                  <a:pt x="438" y="466"/>
                </a:cubicBezTo>
                <a:cubicBezTo>
                  <a:pt x="438" y="465"/>
                  <a:pt x="438" y="465"/>
                  <a:pt x="438" y="465"/>
                </a:cubicBezTo>
                <a:cubicBezTo>
                  <a:pt x="439" y="465"/>
                  <a:pt x="439" y="465"/>
                  <a:pt x="439" y="465"/>
                </a:cubicBezTo>
                <a:cubicBezTo>
                  <a:pt x="439" y="465"/>
                  <a:pt x="439" y="465"/>
                  <a:pt x="439" y="465"/>
                </a:cubicBezTo>
                <a:close/>
                <a:moveTo>
                  <a:pt x="437" y="472"/>
                </a:moveTo>
                <a:cubicBezTo>
                  <a:pt x="437" y="472"/>
                  <a:pt x="437" y="472"/>
                  <a:pt x="437" y="472"/>
                </a:cubicBezTo>
                <a:cubicBezTo>
                  <a:pt x="437" y="472"/>
                  <a:pt x="437" y="472"/>
                  <a:pt x="437" y="472"/>
                </a:cubicBezTo>
                <a:cubicBezTo>
                  <a:pt x="437" y="472"/>
                  <a:pt x="437" y="472"/>
                  <a:pt x="437" y="472"/>
                </a:cubicBezTo>
                <a:close/>
                <a:moveTo>
                  <a:pt x="441" y="462"/>
                </a:moveTo>
                <a:cubicBezTo>
                  <a:pt x="441" y="463"/>
                  <a:pt x="441" y="463"/>
                  <a:pt x="441" y="463"/>
                </a:cubicBezTo>
                <a:cubicBezTo>
                  <a:pt x="441" y="462"/>
                  <a:pt x="441" y="462"/>
                  <a:pt x="441" y="462"/>
                </a:cubicBezTo>
                <a:cubicBezTo>
                  <a:pt x="441" y="462"/>
                  <a:pt x="441" y="462"/>
                  <a:pt x="441" y="462"/>
                </a:cubicBezTo>
                <a:cubicBezTo>
                  <a:pt x="442" y="462"/>
                  <a:pt x="442" y="462"/>
                  <a:pt x="442" y="462"/>
                </a:cubicBezTo>
                <a:cubicBezTo>
                  <a:pt x="442" y="462"/>
                  <a:pt x="442" y="462"/>
                  <a:pt x="441" y="462"/>
                </a:cubicBezTo>
                <a:close/>
                <a:moveTo>
                  <a:pt x="441" y="461"/>
                </a:moveTo>
                <a:cubicBezTo>
                  <a:pt x="441" y="461"/>
                  <a:pt x="441" y="461"/>
                  <a:pt x="441" y="461"/>
                </a:cubicBezTo>
                <a:cubicBezTo>
                  <a:pt x="441" y="461"/>
                  <a:pt x="441" y="460"/>
                  <a:pt x="441" y="460"/>
                </a:cubicBezTo>
                <a:cubicBezTo>
                  <a:pt x="442" y="460"/>
                  <a:pt x="442" y="460"/>
                  <a:pt x="442" y="460"/>
                </a:cubicBezTo>
                <a:cubicBezTo>
                  <a:pt x="442" y="460"/>
                  <a:pt x="442" y="461"/>
                  <a:pt x="441" y="461"/>
                </a:cubicBezTo>
                <a:close/>
                <a:moveTo>
                  <a:pt x="441" y="447"/>
                </a:moveTo>
                <a:cubicBezTo>
                  <a:pt x="441" y="447"/>
                  <a:pt x="441" y="447"/>
                  <a:pt x="441" y="447"/>
                </a:cubicBezTo>
                <a:cubicBezTo>
                  <a:pt x="441" y="447"/>
                  <a:pt x="441" y="447"/>
                  <a:pt x="441" y="447"/>
                </a:cubicBezTo>
                <a:cubicBezTo>
                  <a:pt x="441" y="446"/>
                  <a:pt x="441" y="446"/>
                  <a:pt x="441" y="445"/>
                </a:cubicBezTo>
                <a:cubicBezTo>
                  <a:pt x="441" y="445"/>
                  <a:pt x="442" y="445"/>
                  <a:pt x="442" y="445"/>
                </a:cubicBezTo>
                <a:cubicBezTo>
                  <a:pt x="442" y="446"/>
                  <a:pt x="442" y="446"/>
                  <a:pt x="441" y="447"/>
                </a:cubicBezTo>
                <a:close/>
                <a:moveTo>
                  <a:pt x="460" y="445"/>
                </a:moveTo>
                <a:cubicBezTo>
                  <a:pt x="460" y="445"/>
                  <a:pt x="460" y="445"/>
                  <a:pt x="461" y="445"/>
                </a:cubicBezTo>
                <a:cubicBezTo>
                  <a:pt x="460" y="445"/>
                  <a:pt x="460" y="445"/>
                  <a:pt x="460" y="445"/>
                </a:cubicBezTo>
                <a:cubicBezTo>
                  <a:pt x="460" y="446"/>
                  <a:pt x="460" y="445"/>
                  <a:pt x="460" y="446"/>
                </a:cubicBezTo>
                <a:lnTo>
                  <a:pt x="460" y="445"/>
                </a:lnTo>
                <a:close/>
                <a:moveTo>
                  <a:pt x="457" y="434"/>
                </a:moveTo>
                <a:cubicBezTo>
                  <a:pt x="457" y="434"/>
                  <a:pt x="458" y="434"/>
                  <a:pt x="458" y="434"/>
                </a:cubicBezTo>
                <a:cubicBezTo>
                  <a:pt x="458" y="435"/>
                  <a:pt x="457" y="435"/>
                  <a:pt x="457" y="435"/>
                </a:cubicBezTo>
                <a:cubicBezTo>
                  <a:pt x="457" y="435"/>
                  <a:pt x="457" y="434"/>
                  <a:pt x="457" y="434"/>
                </a:cubicBezTo>
                <a:close/>
                <a:moveTo>
                  <a:pt x="457" y="428"/>
                </a:moveTo>
                <a:cubicBezTo>
                  <a:pt x="457" y="429"/>
                  <a:pt x="457" y="429"/>
                  <a:pt x="457" y="429"/>
                </a:cubicBezTo>
                <a:cubicBezTo>
                  <a:pt x="457" y="429"/>
                  <a:pt x="457" y="429"/>
                  <a:pt x="457" y="429"/>
                </a:cubicBezTo>
                <a:cubicBezTo>
                  <a:pt x="457" y="429"/>
                  <a:pt x="457" y="428"/>
                  <a:pt x="457" y="428"/>
                </a:cubicBezTo>
                <a:cubicBezTo>
                  <a:pt x="457" y="428"/>
                  <a:pt x="457" y="428"/>
                  <a:pt x="457" y="428"/>
                </a:cubicBezTo>
                <a:close/>
                <a:moveTo>
                  <a:pt x="454" y="433"/>
                </a:moveTo>
                <a:cubicBezTo>
                  <a:pt x="454" y="433"/>
                  <a:pt x="454" y="433"/>
                  <a:pt x="455" y="434"/>
                </a:cubicBezTo>
                <a:cubicBezTo>
                  <a:pt x="454" y="434"/>
                  <a:pt x="454" y="434"/>
                  <a:pt x="454" y="434"/>
                </a:cubicBezTo>
                <a:cubicBezTo>
                  <a:pt x="454" y="434"/>
                  <a:pt x="454" y="434"/>
                  <a:pt x="454" y="434"/>
                </a:cubicBezTo>
                <a:cubicBezTo>
                  <a:pt x="454" y="434"/>
                  <a:pt x="454" y="433"/>
                  <a:pt x="453" y="433"/>
                </a:cubicBezTo>
                <a:lnTo>
                  <a:pt x="454" y="433"/>
                </a:lnTo>
                <a:close/>
                <a:moveTo>
                  <a:pt x="450" y="427"/>
                </a:moveTo>
                <a:cubicBezTo>
                  <a:pt x="450" y="427"/>
                  <a:pt x="450" y="427"/>
                  <a:pt x="451" y="427"/>
                </a:cubicBezTo>
                <a:cubicBezTo>
                  <a:pt x="451" y="427"/>
                  <a:pt x="451" y="427"/>
                  <a:pt x="451" y="427"/>
                </a:cubicBezTo>
                <a:cubicBezTo>
                  <a:pt x="451" y="427"/>
                  <a:pt x="451" y="427"/>
                  <a:pt x="451" y="428"/>
                </a:cubicBezTo>
                <a:cubicBezTo>
                  <a:pt x="450" y="428"/>
                  <a:pt x="450" y="428"/>
                  <a:pt x="450" y="427"/>
                </a:cubicBezTo>
                <a:cubicBezTo>
                  <a:pt x="450" y="427"/>
                  <a:pt x="450" y="427"/>
                  <a:pt x="450" y="427"/>
                </a:cubicBezTo>
                <a:cubicBezTo>
                  <a:pt x="450" y="427"/>
                  <a:pt x="450" y="427"/>
                  <a:pt x="450" y="427"/>
                </a:cubicBezTo>
                <a:close/>
                <a:moveTo>
                  <a:pt x="448" y="430"/>
                </a:moveTo>
                <a:cubicBezTo>
                  <a:pt x="448" y="430"/>
                  <a:pt x="448" y="430"/>
                  <a:pt x="449" y="430"/>
                </a:cubicBezTo>
                <a:cubicBezTo>
                  <a:pt x="449" y="430"/>
                  <a:pt x="449" y="430"/>
                  <a:pt x="449" y="430"/>
                </a:cubicBezTo>
                <a:cubicBezTo>
                  <a:pt x="449" y="430"/>
                  <a:pt x="449" y="429"/>
                  <a:pt x="449" y="428"/>
                </a:cubicBezTo>
                <a:cubicBezTo>
                  <a:pt x="450" y="428"/>
                  <a:pt x="450" y="428"/>
                  <a:pt x="451" y="429"/>
                </a:cubicBezTo>
                <a:cubicBezTo>
                  <a:pt x="452" y="428"/>
                  <a:pt x="452" y="428"/>
                  <a:pt x="452" y="428"/>
                </a:cubicBezTo>
                <a:cubicBezTo>
                  <a:pt x="453" y="428"/>
                  <a:pt x="452" y="428"/>
                  <a:pt x="453" y="428"/>
                </a:cubicBezTo>
                <a:cubicBezTo>
                  <a:pt x="452" y="429"/>
                  <a:pt x="451" y="429"/>
                  <a:pt x="451" y="430"/>
                </a:cubicBezTo>
                <a:cubicBezTo>
                  <a:pt x="450" y="430"/>
                  <a:pt x="450" y="430"/>
                  <a:pt x="450" y="430"/>
                </a:cubicBezTo>
                <a:cubicBezTo>
                  <a:pt x="450" y="430"/>
                  <a:pt x="450" y="430"/>
                  <a:pt x="450" y="431"/>
                </a:cubicBezTo>
                <a:cubicBezTo>
                  <a:pt x="449" y="431"/>
                  <a:pt x="449" y="431"/>
                  <a:pt x="448" y="430"/>
                </a:cubicBezTo>
                <a:cubicBezTo>
                  <a:pt x="448" y="430"/>
                  <a:pt x="448" y="430"/>
                  <a:pt x="448" y="430"/>
                </a:cubicBezTo>
                <a:close/>
                <a:moveTo>
                  <a:pt x="452" y="451"/>
                </a:moveTo>
                <a:cubicBezTo>
                  <a:pt x="452" y="452"/>
                  <a:pt x="452" y="452"/>
                  <a:pt x="452" y="452"/>
                </a:cubicBezTo>
                <a:cubicBezTo>
                  <a:pt x="452" y="452"/>
                  <a:pt x="452" y="452"/>
                  <a:pt x="452" y="452"/>
                </a:cubicBezTo>
                <a:cubicBezTo>
                  <a:pt x="452" y="452"/>
                  <a:pt x="452" y="452"/>
                  <a:pt x="452" y="452"/>
                </a:cubicBezTo>
                <a:cubicBezTo>
                  <a:pt x="451" y="452"/>
                  <a:pt x="452" y="452"/>
                  <a:pt x="451" y="452"/>
                </a:cubicBezTo>
                <a:cubicBezTo>
                  <a:pt x="451" y="452"/>
                  <a:pt x="452" y="451"/>
                  <a:pt x="452" y="451"/>
                </a:cubicBezTo>
                <a:cubicBezTo>
                  <a:pt x="452" y="451"/>
                  <a:pt x="452" y="451"/>
                  <a:pt x="452" y="451"/>
                </a:cubicBezTo>
                <a:close/>
                <a:moveTo>
                  <a:pt x="451" y="453"/>
                </a:moveTo>
                <a:cubicBezTo>
                  <a:pt x="451" y="452"/>
                  <a:pt x="451" y="452"/>
                  <a:pt x="451" y="452"/>
                </a:cubicBezTo>
                <a:cubicBezTo>
                  <a:pt x="451" y="452"/>
                  <a:pt x="451" y="453"/>
                  <a:pt x="451" y="453"/>
                </a:cubicBezTo>
                <a:cubicBezTo>
                  <a:pt x="451" y="454"/>
                  <a:pt x="451" y="454"/>
                  <a:pt x="450" y="454"/>
                </a:cubicBezTo>
                <a:cubicBezTo>
                  <a:pt x="450" y="454"/>
                  <a:pt x="450" y="454"/>
                  <a:pt x="450" y="454"/>
                </a:cubicBezTo>
                <a:cubicBezTo>
                  <a:pt x="450" y="453"/>
                  <a:pt x="450" y="453"/>
                  <a:pt x="451" y="453"/>
                </a:cubicBezTo>
                <a:cubicBezTo>
                  <a:pt x="451" y="453"/>
                  <a:pt x="451" y="453"/>
                  <a:pt x="451" y="453"/>
                </a:cubicBezTo>
                <a:close/>
                <a:moveTo>
                  <a:pt x="450" y="436"/>
                </a:moveTo>
                <a:cubicBezTo>
                  <a:pt x="450" y="436"/>
                  <a:pt x="450" y="436"/>
                  <a:pt x="450" y="436"/>
                </a:cubicBezTo>
                <a:cubicBezTo>
                  <a:pt x="451" y="436"/>
                  <a:pt x="451" y="436"/>
                  <a:pt x="451" y="436"/>
                </a:cubicBezTo>
                <a:cubicBezTo>
                  <a:pt x="451" y="436"/>
                  <a:pt x="451" y="436"/>
                  <a:pt x="451" y="436"/>
                </a:cubicBezTo>
                <a:lnTo>
                  <a:pt x="450" y="436"/>
                </a:lnTo>
                <a:close/>
                <a:moveTo>
                  <a:pt x="450" y="437"/>
                </a:moveTo>
                <a:cubicBezTo>
                  <a:pt x="450" y="437"/>
                  <a:pt x="449" y="437"/>
                  <a:pt x="449" y="437"/>
                </a:cubicBezTo>
                <a:cubicBezTo>
                  <a:pt x="450" y="437"/>
                  <a:pt x="450" y="437"/>
                  <a:pt x="450" y="437"/>
                </a:cubicBezTo>
                <a:cubicBezTo>
                  <a:pt x="450" y="437"/>
                  <a:pt x="450" y="437"/>
                  <a:pt x="450" y="437"/>
                </a:cubicBezTo>
                <a:cubicBezTo>
                  <a:pt x="450" y="437"/>
                  <a:pt x="450" y="437"/>
                  <a:pt x="450" y="437"/>
                </a:cubicBezTo>
                <a:close/>
                <a:moveTo>
                  <a:pt x="449" y="453"/>
                </a:moveTo>
                <a:cubicBezTo>
                  <a:pt x="449" y="453"/>
                  <a:pt x="449" y="453"/>
                  <a:pt x="449" y="454"/>
                </a:cubicBezTo>
                <a:cubicBezTo>
                  <a:pt x="449" y="454"/>
                  <a:pt x="449" y="454"/>
                  <a:pt x="449" y="454"/>
                </a:cubicBezTo>
                <a:cubicBezTo>
                  <a:pt x="449" y="454"/>
                  <a:pt x="449" y="454"/>
                  <a:pt x="449" y="454"/>
                </a:cubicBezTo>
                <a:cubicBezTo>
                  <a:pt x="449" y="454"/>
                  <a:pt x="449" y="454"/>
                  <a:pt x="449" y="454"/>
                </a:cubicBezTo>
                <a:cubicBezTo>
                  <a:pt x="449" y="454"/>
                  <a:pt x="449" y="454"/>
                  <a:pt x="449" y="453"/>
                </a:cubicBezTo>
                <a:close/>
                <a:moveTo>
                  <a:pt x="448" y="436"/>
                </a:moveTo>
                <a:cubicBezTo>
                  <a:pt x="448" y="436"/>
                  <a:pt x="448" y="436"/>
                  <a:pt x="448" y="436"/>
                </a:cubicBezTo>
                <a:cubicBezTo>
                  <a:pt x="449" y="436"/>
                  <a:pt x="449" y="436"/>
                  <a:pt x="449" y="436"/>
                </a:cubicBezTo>
                <a:cubicBezTo>
                  <a:pt x="449" y="436"/>
                  <a:pt x="449" y="436"/>
                  <a:pt x="449" y="436"/>
                </a:cubicBezTo>
                <a:cubicBezTo>
                  <a:pt x="449" y="436"/>
                  <a:pt x="449" y="436"/>
                  <a:pt x="449" y="436"/>
                </a:cubicBezTo>
                <a:lnTo>
                  <a:pt x="448" y="436"/>
                </a:lnTo>
                <a:close/>
                <a:moveTo>
                  <a:pt x="448" y="454"/>
                </a:moveTo>
                <a:cubicBezTo>
                  <a:pt x="449" y="454"/>
                  <a:pt x="449" y="454"/>
                  <a:pt x="449" y="454"/>
                </a:cubicBezTo>
                <a:cubicBezTo>
                  <a:pt x="449" y="454"/>
                  <a:pt x="449" y="454"/>
                  <a:pt x="449" y="454"/>
                </a:cubicBezTo>
                <a:cubicBezTo>
                  <a:pt x="449" y="455"/>
                  <a:pt x="449" y="455"/>
                  <a:pt x="449" y="456"/>
                </a:cubicBezTo>
                <a:cubicBezTo>
                  <a:pt x="449" y="457"/>
                  <a:pt x="449" y="457"/>
                  <a:pt x="449" y="458"/>
                </a:cubicBezTo>
                <a:cubicBezTo>
                  <a:pt x="449" y="459"/>
                  <a:pt x="449" y="459"/>
                  <a:pt x="449" y="460"/>
                </a:cubicBezTo>
                <a:cubicBezTo>
                  <a:pt x="448" y="460"/>
                  <a:pt x="447" y="460"/>
                  <a:pt x="447" y="460"/>
                </a:cubicBezTo>
                <a:cubicBezTo>
                  <a:pt x="447" y="460"/>
                  <a:pt x="447" y="460"/>
                  <a:pt x="447" y="460"/>
                </a:cubicBezTo>
                <a:cubicBezTo>
                  <a:pt x="447" y="460"/>
                  <a:pt x="447" y="460"/>
                  <a:pt x="446" y="459"/>
                </a:cubicBezTo>
                <a:cubicBezTo>
                  <a:pt x="447" y="458"/>
                  <a:pt x="448" y="458"/>
                  <a:pt x="447" y="456"/>
                </a:cubicBezTo>
                <a:cubicBezTo>
                  <a:pt x="448" y="455"/>
                  <a:pt x="448" y="455"/>
                  <a:pt x="448" y="454"/>
                </a:cubicBezTo>
                <a:close/>
                <a:moveTo>
                  <a:pt x="447" y="438"/>
                </a:moveTo>
                <a:cubicBezTo>
                  <a:pt x="447" y="438"/>
                  <a:pt x="447" y="438"/>
                  <a:pt x="447" y="438"/>
                </a:cubicBezTo>
                <a:cubicBezTo>
                  <a:pt x="447" y="438"/>
                  <a:pt x="447" y="438"/>
                  <a:pt x="447" y="438"/>
                </a:cubicBezTo>
                <a:close/>
                <a:moveTo>
                  <a:pt x="447" y="439"/>
                </a:moveTo>
                <a:cubicBezTo>
                  <a:pt x="447" y="439"/>
                  <a:pt x="447" y="439"/>
                  <a:pt x="447" y="439"/>
                </a:cubicBezTo>
                <a:cubicBezTo>
                  <a:pt x="447" y="439"/>
                  <a:pt x="447" y="439"/>
                  <a:pt x="447" y="439"/>
                </a:cubicBezTo>
                <a:cubicBezTo>
                  <a:pt x="447" y="439"/>
                  <a:pt x="447" y="439"/>
                  <a:pt x="447" y="439"/>
                </a:cubicBezTo>
                <a:close/>
                <a:moveTo>
                  <a:pt x="447" y="434"/>
                </a:moveTo>
                <a:cubicBezTo>
                  <a:pt x="448" y="434"/>
                  <a:pt x="448" y="434"/>
                  <a:pt x="448" y="434"/>
                </a:cubicBezTo>
                <a:cubicBezTo>
                  <a:pt x="448" y="434"/>
                  <a:pt x="448" y="434"/>
                  <a:pt x="448" y="434"/>
                </a:cubicBezTo>
                <a:cubicBezTo>
                  <a:pt x="447" y="434"/>
                  <a:pt x="447" y="434"/>
                  <a:pt x="447" y="434"/>
                </a:cubicBezTo>
                <a:cubicBezTo>
                  <a:pt x="447" y="434"/>
                  <a:pt x="447" y="434"/>
                  <a:pt x="447" y="434"/>
                </a:cubicBezTo>
                <a:cubicBezTo>
                  <a:pt x="447" y="434"/>
                  <a:pt x="447" y="434"/>
                  <a:pt x="447" y="434"/>
                </a:cubicBezTo>
                <a:close/>
                <a:moveTo>
                  <a:pt x="446" y="428"/>
                </a:moveTo>
                <a:cubicBezTo>
                  <a:pt x="446" y="428"/>
                  <a:pt x="446" y="428"/>
                  <a:pt x="446" y="427"/>
                </a:cubicBezTo>
                <a:cubicBezTo>
                  <a:pt x="447" y="428"/>
                  <a:pt x="447" y="428"/>
                  <a:pt x="447" y="428"/>
                </a:cubicBezTo>
                <a:cubicBezTo>
                  <a:pt x="447" y="428"/>
                  <a:pt x="446" y="428"/>
                  <a:pt x="446" y="428"/>
                </a:cubicBezTo>
                <a:cubicBezTo>
                  <a:pt x="446" y="428"/>
                  <a:pt x="446" y="428"/>
                  <a:pt x="446" y="428"/>
                </a:cubicBezTo>
                <a:cubicBezTo>
                  <a:pt x="446" y="428"/>
                  <a:pt x="446" y="428"/>
                  <a:pt x="446" y="428"/>
                </a:cubicBezTo>
                <a:close/>
                <a:moveTo>
                  <a:pt x="445" y="440"/>
                </a:moveTo>
                <a:cubicBezTo>
                  <a:pt x="445" y="440"/>
                  <a:pt x="445" y="440"/>
                  <a:pt x="445" y="440"/>
                </a:cubicBezTo>
                <a:cubicBezTo>
                  <a:pt x="445" y="441"/>
                  <a:pt x="445" y="441"/>
                  <a:pt x="445" y="441"/>
                </a:cubicBezTo>
                <a:cubicBezTo>
                  <a:pt x="445" y="441"/>
                  <a:pt x="445" y="441"/>
                  <a:pt x="445" y="441"/>
                </a:cubicBezTo>
                <a:lnTo>
                  <a:pt x="445" y="440"/>
                </a:lnTo>
                <a:close/>
                <a:moveTo>
                  <a:pt x="446" y="467"/>
                </a:moveTo>
                <a:cubicBezTo>
                  <a:pt x="445" y="467"/>
                  <a:pt x="445" y="467"/>
                  <a:pt x="444" y="467"/>
                </a:cubicBezTo>
                <a:cubicBezTo>
                  <a:pt x="444" y="467"/>
                  <a:pt x="444" y="467"/>
                  <a:pt x="444" y="467"/>
                </a:cubicBezTo>
                <a:cubicBezTo>
                  <a:pt x="444" y="466"/>
                  <a:pt x="445" y="466"/>
                  <a:pt x="445" y="465"/>
                </a:cubicBezTo>
                <a:cubicBezTo>
                  <a:pt x="446" y="466"/>
                  <a:pt x="446" y="466"/>
                  <a:pt x="446" y="466"/>
                </a:cubicBezTo>
                <a:cubicBezTo>
                  <a:pt x="446" y="466"/>
                  <a:pt x="446" y="466"/>
                  <a:pt x="446" y="467"/>
                </a:cubicBezTo>
                <a:close/>
                <a:moveTo>
                  <a:pt x="444" y="465"/>
                </a:moveTo>
                <a:cubicBezTo>
                  <a:pt x="445" y="465"/>
                  <a:pt x="445" y="465"/>
                  <a:pt x="445" y="465"/>
                </a:cubicBezTo>
                <a:cubicBezTo>
                  <a:pt x="445" y="466"/>
                  <a:pt x="445" y="466"/>
                  <a:pt x="445" y="466"/>
                </a:cubicBezTo>
                <a:cubicBezTo>
                  <a:pt x="444" y="465"/>
                  <a:pt x="444" y="466"/>
                  <a:pt x="444" y="465"/>
                </a:cubicBezTo>
                <a:close/>
                <a:moveTo>
                  <a:pt x="445" y="464"/>
                </a:moveTo>
                <a:cubicBezTo>
                  <a:pt x="445" y="464"/>
                  <a:pt x="445" y="464"/>
                  <a:pt x="445" y="464"/>
                </a:cubicBezTo>
                <a:cubicBezTo>
                  <a:pt x="445" y="465"/>
                  <a:pt x="445" y="465"/>
                  <a:pt x="445" y="465"/>
                </a:cubicBezTo>
                <a:cubicBezTo>
                  <a:pt x="444" y="465"/>
                  <a:pt x="444" y="465"/>
                  <a:pt x="444" y="465"/>
                </a:cubicBezTo>
                <a:cubicBezTo>
                  <a:pt x="444" y="464"/>
                  <a:pt x="444" y="465"/>
                  <a:pt x="444" y="464"/>
                </a:cubicBezTo>
                <a:cubicBezTo>
                  <a:pt x="444" y="464"/>
                  <a:pt x="444" y="463"/>
                  <a:pt x="444" y="463"/>
                </a:cubicBezTo>
                <a:cubicBezTo>
                  <a:pt x="445" y="463"/>
                  <a:pt x="445" y="463"/>
                  <a:pt x="445" y="463"/>
                </a:cubicBezTo>
                <a:cubicBezTo>
                  <a:pt x="445" y="463"/>
                  <a:pt x="445" y="462"/>
                  <a:pt x="446" y="462"/>
                </a:cubicBezTo>
                <a:cubicBezTo>
                  <a:pt x="447" y="461"/>
                  <a:pt x="446" y="462"/>
                  <a:pt x="447" y="461"/>
                </a:cubicBezTo>
                <a:cubicBezTo>
                  <a:pt x="448" y="461"/>
                  <a:pt x="448" y="461"/>
                  <a:pt x="448" y="461"/>
                </a:cubicBezTo>
                <a:cubicBezTo>
                  <a:pt x="448" y="461"/>
                  <a:pt x="447" y="461"/>
                  <a:pt x="448" y="462"/>
                </a:cubicBezTo>
                <a:cubicBezTo>
                  <a:pt x="447" y="462"/>
                  <a:pt x="446" y="464"/>
                  <a:pt x="445" y="464"/>
                </a:cubicBezTo>
                <a:close/>
                <a:moveTo>
                  <a:pt x="448" y="465"/>
                </a:moveTo>
                <a:cubicBezTo>
                  <a:pt x="448" y="465"/>
                  <a:pt x="448" y="465"/>
                  <a:pt x="447" y="465"/>
                </a:cubicBezTo>
                <a:cubicBezTo>
                  <a:pt x="447" y="464"/>
                  <a:pt x="447" y="464"/>
                  <a:pt x="447" y="464"/>
                </a:cubicBezTo>
                <a:cubicBezTo>
                  <a:pt x="448" y="464"/>
                  <a:pt x="448" y="464"/>
                  <a:pt x="449" y="464"/>
                </a:cubicBezTo>
                <a:cubicBezTo>
                  <a:pt x="449" y="464"/>
                  <a:pt x="449" y="464"/>
                  <a:pt x="449" y="464"/>
                </a:cubicBezTo>
                <a:cubicBezTo>
                  <a:pt x="449" y="464"/>
                  <a:pt x="450" y="464"/>
                  <a:pt x="450" y="464"/>
                </a:cubicBezTo>
                <a:cubicBezTo>
                  <a:pt x="450" y="463"/>
                  <a:pt x="450" y="463"/>
                  <a:pt x="450" y="463"/>
                </a:cubicBezTo>
                <a:cubicBezTo>
                  <a:pt x="450" y="464"/>
                  <a:pt x="450" y="464"/>
                  <a:pt x="450" y="464"/>
                </a:cubicBezTo>
                <a:cubicBezTo>
                  <a:pt x="450" y="465"/>
                  <a:pt x="449" y="465"/>
                  <a:pt x="448" y="465"/>
                </a:cubicBezTo>
                <a:close/>
                <a:moveTo>
                  <a:pt x="450" y="461"/>
                </a:moveTo>
                <a:cubicBezTo>
                  <a:pt x="450" y="460"/>
                  <a:pt x="450" y="460"/>
                  <a:pt x="450" y="460"/>
                </a:cubicBezTo>
                <a:cubicBezTo>
                  <a:pt x="450" y="460"/>
                  <a:pt x="451" y="460"/>
                  <a:pt x="451" y="460"/>
                </a:cubicBezTo>
                <a:cubicBezTo>
                  <a:pt x="451" y="460"/>
                  <a:pt x="451" y="460"/>
                  <a:pt x="451" y="460"/>
                </a:cubicBezTo>
                <a:cubicBezTo>
                  <a:pt x="450" y="460"/>
                  <a:pt x="451" y="460"/>
                  <a:pt x="450" y="461"/>
                </a:cubicBezTo>
                <a:close/>
                <a:moveTo>
                  <a:pt x="460" y="453"/>
                </a:moveTo>
                <a:cubicBezTo>
                  <a:pt x="459" y="453"/>
                  <a:pt x="459" y="453"/>
                  <a:pt x="459" y="454"/>
                </a:cubicBezTo>
                <a:cubicBezTo>
                  <a:pt x="459" y="454"/>
                  <a:pt x="459" y="453"/>
                  <a:pt x="458" y="454"/>
                </a:cubicBezTo>
                <a:cubicBezTo>
                  <a:pt x="458" y="454"/>
                  <a:pt x="458" y="454"/>
                  <a:pt x="458" y="455"/>
                </a:cubicBezTo>
                <a:cubicBezTo>
                  <a:pt x="457" y="455"/>
                  <a:pt x="457" y="454"/>
                  <a:pt x="457" y="456"/>
                </a:cubicBezTo>
                <a:cubicBezTo>
                  <a:pt x="457" y="456"/>
                  <a:pt x="457" y="456"/>
                  <a:pt x="457" y="456"/>
                </a:cubicBezTo>
                <a:cubicBezTo>
                  <a:pt x="456" y="455"/>
                  <a:pt x="457" y="455"/>
                  <a:pt x="456" y="453"/>
                </a:cubicBezTo>
                <a:cubicBezTo>
                  <a:pt x="455" y="454"/>
                  <a:pt x="455" y="454"/>
                  <a:pt x="454" y="454"/>
                </a:cubicBezTo>
                <a:cubicBezTo>
                  <a:pt x="454" y="455"/>
                  <a:pt x="454" y="455"/>
                  <a:pt x="454" y="456"/>
                </a:cubicBezTo>
                <a:cubicBezTo>
                  <a:pt x="456" y="455"/>
                  <a:pt x="455" y="455"/>
                  <a:pt x="456" y="456"/>
                </a:cubicBezTo>
                <a:cubicBezTo>
                  <a:pt x="456" y="456"/>
                  <a:pt x="455" y="456"/>
                  <a:pt x="455" y="456"/>
                </a:cubicBezTo>
                <a:cubicBezTo>
                  <a:pt x="454" y="457"/>
                  <a:pt x="454" y="458"/>
                  <a:pt x="453" y="459"/>
                </a:cubicBezTo>
                <a:cubicBezTo>
                  <a:pt x="453" y="459"/>
                  <a:pt x="453" y="459"/>
                  <a:pt x="452" y="459"/>
                </a:cubicBezTo>
                <a:cubicBezTo>
                  <a:pt x="451" y="459"/>
                  <a:pt x="451" y="459"/>
                  <a:pt x="451" y="459"/>
                </a:cubicBezTo>
                <a:cubicBezTo>
                  <a:pt x="451" y="459"/>
                  <a:pt x="452" y="459"/>
                  <a:pt x="452" y="459"/>
                </a:cubicBezTo>
                <a:cubicBezTo>
                  <a:pt x="451" y="459"/>
                  <a:pt x="451" y="459"/>
                  <a:pt x="451" y="459"/>
                </a:cubicBezTo>
                <a:cubicBezTo>
                  <a:pt x="451" y="458"/>
                  <a:pt x="452" y="458"/>
                  <a:pt x="452" y="457"/>
                </a:cubicBezTo>
                <a:cubicBezTo>
                  <a:pt x="453" y="456"/>
                  <a:pt x="452" y="455"/>
                  <a:pt x="453" y="455"/>
                </a:cubicBezTo>
                <a:cubicBezTo>
                  <a:pt x="453" y="454"/>
                  <a:pt x="453" y="454"/>
                  <a:pt x="454" y="453"/>
                </a:cubicBezTo>
                <a:cubicBezTo>
                  <a:pt x="454" y="453"/>
                  <a:pt x="454" y="453"/>
                  <a:pt x="454" y="454"/>
                </a:cubicBezTo>
                <a:cubicBezTo>
                  <a:pt x="455" y="453"/>
                  <a:pt x="456" y="453"/>
                  <a:pt x="456" y="453"/>
                </a:cubicBezTo>
                <a:cubicBezTo>
                  <a:pt x="456" y="452"/>
                  <a:pt x="456" y="452"/>
                  <a:pt x="456" y="452"/>
                </a:cubicBezTo>
                <a:cubicBezTo>
                  <a:pt x="456" y="452"/>
                  <a:pt x="457" y="451"/>
                  <a:pt x="457" y="451"/>
                </a:cubicBezTo>
                <a:cubicBezTo>
                  <a:pt x="457" y="451"/>
                  <a:pt x="457" y="451"/>
                  <a:pt x="457" y="451"/>
                </a:cubicBezTo>
                <a:cubicBezTo>
                  <a:pt x="457" y="452"/>
                  <a:pt x="457" y="452"/>
                  <a:pt x="457" y="453"/>
                </a:cubicBezTo>
                <a:cubicBezTo>
                  <a:pt x="457" y="453"/>
                  <a:pt x="457" y="453"/>
                  <a:pt x="457" y="453"/>
                </a:cubicBezTo>
                <a:cubicBezTo>
                  <a:pt x="458" y="453"/>
                  <a:pt x="458" y="453"/>
                  <a:pt x="458" y="453"/>
                </a:cubicBezTo>
                <a:cubicBezTo>
                  <a:pt x="458" y="452"/>
                  <a:pt x="458" y="452"/>
                  <a:pt x="458" y="452"/>
                </a:cubicBezTo>
                <a:cubicBezTo>
                  <a:pt x="458" y="452"/>
                  <a:pt x="458" y="452"/>
                  <a:pt x="458" y="452"/>
                </a:cubicBezTo>
                <a:cubicBezTo>
                  <a:pt x="459" y="452"/>
                  <a:pt x="459" y="452"/>
                  <a:pt x="460" y="452"/>
                </a:cubicBezTo>
                <a:cubicBezTo>
                  <a:pt x="460" y="452"/>
                  <a:pt x="460" y="452"/>
                  <a:pt x="460" y="452"/>
                </a:cubicBezTo>
                <a:cubicBezTo>
                  <a:pt x="460" y="451"/>
                  <a:pt x="460" y="451"/>
                  <a:pt x="460" y="451"/>
                </a:cubicBezTo>
                <a:cubicBezTo>
                  <a:pt x="460" y="451"/>
                  <a:pt x="460" y="451"/>
                  <a:pt x="461" y="452"/>
                </a:cubicBezTo>
                <a:cubicBezTo>
                  <a:pt x="461" y="452"/>
                  <a:pt x="461" y="452"/>
                  <a:pt x="461" y="452"/>
                </a:cubicBezTo>
                <a:cubicBezTo>
                  <a:pt x="461" y="453"/>
                  <a:pt x="460" y="452"/>
                  <a:pt x="460" y="453"/>
                </a:cubicBezTo>
                <a:close/>
                <a:moveTo>
                  <a:pt x="439" y="505"/>
                </a:moveTo>
                <a:cubicBezTo>
                  <a:pt x="439" y="505"/>
                  <a:pt x="439" y="505"/>
                  <a:pt x="439" y="505"/>
                </a:cubicBezTo>
                <a:cubicBezTo>
                  <a:pt x="439" y="505"/>
                  <a:pt x="439" y="505"/>
                  <a:pt x="439" y="505"/>
                </a:cubicBezTo>
                <a:cubicBezTo>
                  <a:pt x="439" y="505"/>
                  <a:pt x="439" y="505"/>
                  <a:pt x="439" y="505"/>
                </a:cubicBezTo>
                <a:close/>
                <a:moveTo>
                  <a:pt x="453" y="495"/>
                </a:moveTo>
                <a:cubicBezTo>
                  <a:pt x="453" y="495"/>
                  <a:pt x="453" y="495"/>
                  <a:pt x="453" y="495"/>
                </a:cubicBezTo>
                <a:cubicBezTo>
                  <a:pt x="453" y="496"/>
                  <a:pt x="453" y="495"/>
                  <a:pt x="453" y="495"/>
                </a:cubicBezTo>
                <a:cubicBezTo>
                  <a:pt x="452" y="495"/>
                  <a:pt x="453" y="495"/>
                  <a:pt x="453" y="494"/>
                </a:cubicBezTo>
                <a:cubicBezTo>
                  <a:pt x="453" y="495"/>
                  <a:pt x="453" y="495"/>
                  <a:pt x="453" y="495"/>
                </a:cubicBezTo>
                <a:cubicBezTo>
                  <a:pt x="453" y="495"/>
                  <a:pt x="453" y="495"/>
                  <a:pt x="453" y="495"/>
                </a:cubicBezTo>
                <a:close/>
                <a:moveTo>
                  <a:pt x="461" y="494"/>
                </a:moveTo>
                <a:cubicBezTo>
                  <a:pt x="461" y="495"/>
                  <a:pt x="461" y="495"/>
                  <a:pt x="461" y="495"/>
                </a:cubicBezTo>
                <a:cubicBezTo>
                  <a:pt x="460" y="495"/>
                  <a:pt x="460" y="495"/>
                  <a:pt x="460" y="495"/>
                </a:cubicBezTo>
                <a:cubicBezTo>
                  <a:pt x="460" y="494"/>
                  <a:pt x="460" y="494"/>
                  <a:pt x="460" y="494"/>
                </a:cubicBezTo>
                <a:cubicBezTo>
                  <a:pt x="460" y="494"/>
                  <a:pt x="460" y="494"/>
                  <a:pt x="461" y="494"/>
                </a:cubicBezTo>
                <a:cubicBezTo>
                  <a:pt x="461" y="494"/>
                  <a:pt x="461" y="494"/>
                  <a:pt x="461" y="494"/>
                </a:cubicBezTo>
                <a:close/>
                <a:moveTo>
                  <a:pt x="463" y="495"/>
                </a:moveTo>
                <a:cubicBezTo>
                  <a:pt x="463" y="495"/>
                  <a:pt x="463" y="495"/>
                  <a:pt x="463" y="495"/>
                </a:cubicBezTo>
                <a:cubicBezTo>
                  <a:pt x="463" y="495"/>
                  <a:pt x="463" y="495"/>
                  <a:pt x="463" y="494"/>
                </a:cubicBezTo>
                <a:cubicBezTo>
                  <a:pt x="464" y="494"/>
                  <a:pt x="464" y="494"/>
                  <a:pt x="464" y="494"/>
                </a:cubicBezTo>
                <a:cubicBezTo>
                  <a:pt x="463" y="495"/>
                  <a:pt x="463" y="495"/>
                  <a:pt x="463" y="495"/>
                </a:cubicBezTo>
                <a:close/>
                <a:moveTo>
                  <a:pt x="470" y="494"/>
                </a:moveTo>
                <a:cubicBezTo>
                  <a:pt x="470" y="494"/>
                  <a:pt x="470" y="494"/>
                  <a:pt x="470" y="494"/>
                </a:cubicBezTo>
                <a:cubicBezTo>
                  <a:pt x="470" y="494"/>
                  <a:pt x="470" y="494"/>
                  <a:pt x="470" y="494"/>
                </a:cubicBezTo>
                <a:cubicBezTo>
                  <a:pt x="470" y="494"/>
                  <a:pt x="470" y="494"/>
                  <a:pt x="470" y="494"/>
                </a:cubicBezTo>
                <a:close/>
                <a:moveTo>
                  <a:pt x="473" y="494"/>
                </a:moveTo>
                <a:cubicBezTo>
                  <a:pt x="472" y="494"/>
                  <a:pt x="472" y="494"/>
                  <a:pt x="472" y="494"/>
                </a:cubicBezTo>
                <a:cubicBezTo>
                  <a:pt x="472" y="493"/>
                  <a:pt x="473" y="493"/>
                  <a:pt x="473" y="492"/>
                </a:cubicBezTo>
                <a:cubicBezTo>
                  <a:pt x="473" y="492"/>
                  <a:pt x="473" y="492"/>
                  <a:pt x="473" y="492"/>
                </a:cubicBezTo>
                <a:cubicBezTo>
                  <a:pt x="473" y="493"/>
                  <a:pt x="473" y="493"/>
                  <a:pt x="473" y="494"/>
                </a:cubicBezTo>
                <a:close/>
                <a:moveTo>
                  <a:pt x="454" y="508"/>
                </a:moveTo>
                <a:cubicBezTo>
                  <a:pt x="453" y="508"/>
                  <a:pt x="453" y="508"/>
                  <a:pt x="453" y="508"/>
                </a:cubicBezTo>
                <a:cubicBezTo>
                  <a:pt x="453" y="507"/>
                  <a:pt x="453" y="507"/>
                  <a:pt x="453" y="507"/>
                </a:cubicBezTo>
                <a:cubicBezTo>
                  <a:pt x="454" y="507"/>
                  <a:pt x="454" y="507"/>
                  <a:pt x="454" y="507"/>
                </a:cubicBezTo>
                <a:lnTo>
                  <a:pt x="454" y="508"/>
                </a:lnTo>
                <a:close/>
                <a:moveTo>
                  <a:pt x="457" y="505"/>
                </a:moveTo>
                <a:cubicBezTo>
                  <a:pt x="457" y="505"/>
                  <a:pt x="457" y="505"/>
                  <a:pt x="457" y="505"/>
                </a:cubicBezTo>
                <a:cubicBezTo>
                  <a:pt x="457" y="505"/>
                  <a:pt x="457" y="505"/>
                  <a:pt x="457" y="504"/>
                </a:cubicBezTo>
                <a:cubicBezTo>
                  <a:pt x="457" y="504"/>
                  <a:pt x="457" y="504"/>
                  <a:pt x="457" y="505"/>
                </a:cubicBezTo>
                <a:close/>
                <a:moveTo>
                  <a:pt x="463" y="507"/>
                </a:moveTo>
                <a:cubicBezTo>
                  <a:pt x="463" y="507"/>
                  <a:pt x="463" y="507"/>
                  <a:pt x="463" y="507"/>
                </a:cubicBezTo>
                <a:cubicBezTo>
                  <a:pt x="463" y="507"/>
                  <a:pt x="463" y="506"/>
                  <a:pt x="463" y="506"/>
                </a:cubicBezTo>
                <a:cubicBezTo>
                  <a:pt x="463" y="506"/>
                  <a:pt x="463" y="506"/>
                  <a:pt x="463" y="507"/>
                </a:cubicBezTo>
                <a:cubicBezTo>
                  <a:pt x="463" y="507"/>
                  <a:pt x="463" y="507"/>
                  <a:pt x="463" y="507"/>
                </a:cubicBezTo>
                <a:close/>
                <a:moveTo>
                  <a:pt x="464" y="505"/>
                </a:moveTo>
                <a:cubicBezTo>
                  <a:pt x="464" y="505"/>
                  <a:pt x="464" y="505"/>
                  <a:pt x="464" y="505"/>
                </a:cubicBezTo>
                <a:cubicBezTo>
                  <a:pt x="464" y="505"/>
                  <a:pt x="464" y="505"/>
                  <a:pt x="464" y="505"/>
                </a:cubicBezTo>
                <a:close/>
                <a:moveTo>
                  <a:pt x="464" y="507"/>
                </a:moveTo>
                <a:cubicBezTo>
                  <a:pt x="464" y="507"/>
                  <a:pt x="464" y="507"/>
                  <a:pt x="464" y="507"/>
                </a:cubicBezTo>
                <a:cubicBezTo>
                  <a:pt x="464" y="506"/>
                  <a:pt x="464" y="506"/>
                  <a:pt x="465" y="506"/>
                </a:cubicBezTo>
                <a:cubicBezTo>
                  <a:pt x="465" y="506"/>
                  <a:pt x="465" y="506"/>
                  <a:pt x="465" y="506"/>
                </a:cubicBezTo>
                <a:cubicBezTo>
                  <a:pt x="465" y="506"/>
                  <a:pt x="465" y="506"/>
                  <a:pt x="464" y="507"/>
                </a:cubicBezTo>
                <a:close/>
                <a:moveTo>
                  <a:pt x="467" y="502"/>
                </a:moveTo>
                <a:cubicBezTo>
                  <a:pt x="467" y="502"/>
                  <a:pt x="467" y="502"/>
                  <a:pt x="467" y="502"/>
                </a:cubicBezTo>
                <a:cubicBezTo>
                  <a:pt x="467" y="502"/>
                  <a:pt x="467" y="502"/>
                  <a:pt x="467" y="502"/>
                </a:cubicBezTo>
                <a:cubicBezTo>
                  <a:pt x="467" y="502"/>
                  <a:pt x="467" y="502"/>
                  <a:pt x="467" y="502"/>
                </a:cubicBezTo>
                <a:cubicBezTo>
                  <a:pt x="467" y="502"/>
                  <a:pt x="467" y="502"/>
                  <a:pt x="467" y="502"/>
                </a:cubicBezTo>
                <a:close/>
                <a:moveTo>
                  <a:pt x="468" y="503"/>
                </a:moveTo>
                <a:cubicBezTo>
                  <a:pt x="468" y="503"/>
                  <a:pt x="468" y="503"/>
                  <a:pt x="468" y="503"/>
                </a:cubicBezTo>
                <a:cubicBezTo>
                  <a:pt x="468" y="503"/>
                  <a:pt x="468" y="503"/>
                  <a:pt x="468" y="503"/>
                </a:cubicBezTo>
                <a:cubicBezTo>
                  <a:pt x="468" y="503"/>
                  <a:pt x="468" y="503"/>
                  <a:pt x="468" y="503"/>
                </a:cubicBezTo>
                <a:cubicBezTo>
                  <a:pt x="468" y="503"/>
                  <a:pt x="468" y="503"/>
                  <a:pt x="468" y="503"/>
                </a:cubicBezTo>
                <a:close/>
                <a:moveTo>
                  <a:pt x="469" y="502"/>
                </a:moveTo>
                <a:cubicBezTo>
                  <a:pt x="469" y="502"/>
                  <a:pt x="469" y="502"/>
                  <a:pt x="469" y="502"/>
                </a:cubicBezTo>
                <a:cubicBezTo>
                  <a:pt x="469" y="501"/>
                  <a:pt x="469" y="501"/>
                  <a:pt x="469" y="501"/>
                </a:cubicBezTo>
                <a:cubicBezTo>
                  <a:pt x="469" y="501"/>
                  <a:pt x="469" y="501"/>
                  <a:pt x="469" y="501"/>
                </a:cubicBezTo>
                <a:cubicBezTo>
                  <a:pt x="469" y="501"/>
                  <a:pt x="469" y="502"/>
                  <a:pt x="469" y="502"/>
                </a:cubicBezTo>
                <a:close/>
                <a:moveTo>
                  <a:pt x="474" y="501"/>
                </a:moveTo>
                <a:cubicBezTo>
                  <a:pt x="474" y="501"/>
                  <a:pt x="474" y="501"/>
                  <a:pt x="474" y="501"/>
                </a:cubicBezTo>
                <a:cubicBezTo>
                  <a:pt x="474" y="500"/>
                  <a:pt x="474" y="500"/>
                  <a:pt x="474" y="500"/>
                </a:cubicBezTo>
                <a:cubicBezTo>
                  <a:pt x="474" y="500"/>
                  <a:pt x="474" y="500"/>
                  <a:pt x="474" y="500"/>
                </a:cubicBezTo>
                <a:lnTo>
                  <a:pt x="474" y="501"/>
                </a:lnTo>
                <a:close/>
                <a:moveTo>
                  <a:pt x="475" y="499"/>
                </a:moveTo>
                <a:cubicBezTo>
                  <a:pt x="475" y="499"/>
                  <a:pt x="475" y="499"/>
                  <a:pt x="475" y="499"/>
                </a:cubicBezTo>
                <a:cubicBezTo>
                  <a:pt x="475" y="498"/>
                  <a:pt x="475" y="498"/>
                  <a:pt x="475" y="498"/>
                </a:cubicBezTo>
                <a:cubicBezTo>
                  <a:pt x="475" y="498"/>
                  <a:pt x="475" y="498"/>
                  <a:pt x="475" y="498"/>
                </a:cubicBezTo>
                <a:lnTo>
                  <a:pt x="475" y="499"/>
                </a:lnTo>
                <a:close/>
                <a:moveTo>
                  <a:pt x="477" y="498"/>
                </a:moveTo>
                <a:cubicBezTo>
                  <a:pt x="477" y="498"/>
                  <a:pt x="477" y="498"/>
                  <a:pt x="477" y="497"/>
                </a:cubicBezTo>
                <a:cubicBezTo>
                  <a:pt x="478" y="498"/>
                  <a:pt x="477" y="497"/>
                  <a:pt x="477" y="498"/>
                </a:cubicBezTo>
                <a:close/>
                <a:moveTo>
                  <a:pt x="478" y="497"/>
                </a:moveTo>
                <a:cubicBezTo>
                  <a:pt x="478" y="497"/>
                  <a:pt x="478" y="497"/>
                  <a:pt x="478" y="497"/>
                </a:cubicBezTo>
                <a:cubicBezTo>
                  <a:pt x="478" y="497"/>
                  <a:pt x="478" y="497"/>
                  <a:pt x="478" y="497"/>
                </a:cubicBezTo>
                <a:cubicBezTo>
                  <a:pt x="478" y="497"/>
                  <a:pt x="478" y="497"/>
                  <a:pt x="478" y="497"/>
                </a:cubicBezTo>
                <a:cubicBezTo>
                  <a:pt x="478" y="497"/>
                  <a:pt x="478" y="497"/>
                  <a:pt x="478" y="497"/>
                </a:cubicBezTo>
                <a:close/>
                <a:moveTo>
                  <a:pt x="479" y="496"/>
                </a:moveTo>
                <a:cubicBezTo>
                  <a:pt x="478" y="496"/>
                  <a:pt x="478" y="496"/>
                  <a:pt x="478" y="496"/>
                </a:cubicBezTo>
                <a:cubicBezTo>
                  <a:pt x="478" y="496"/>
                  <a:pt x="478" y="496"/>
                  <a:pt x="478" y="495"/>
                </a:cubicBezTo>
                <a:cubicBezTo>
                  <a:pt x="478" y="495"/>
                  <a:pt x="478" y="495"/>
                  <a:pt x="479" y="495"/>
                </a:cubicBezTo>
                <a:cubicBezTo>
                  <a:pt x="479" y="495"/>
                  <a:pt x="479" y="495"/>
                  <a:pt x="479" y="495"/>
                </a:cubicBezTo>
                <a:cubicBezTo>
                  <a:pt x="479" y="496"/>
                  <a:pt x="479" y="496"/>
                  <a:pt x="479" y="496"/>
                </a:cubicBezTo>
                <a:close/>
                <a:moveTo>
                  <a:pt x="481" y="493"/>
                </a:moveTo>
                <a:cubicBezTo>
                  <a:pt x="481" y="493"/>
                  <a:pt x="481" y="493"/>
                  <a:pt x="481" y="493"/>
                </a:cubicBezTo>
                <a:close/>
                <a:moveTo>
                  <a:pt x="481" y="491"/>
                </a:moveTo>
                <a:cubicBezTo>
                  <a:pt x="481" y="491"/>
                  <a:pt x="481" y="491"/>
                  <a:pt x="481" y="491"/>
                </a:cubicBezTo>
                <a:cubicBezTo>
                  <a:pt x="481" y="491"/>
                  <a:pt x="481" y="492"/>
                  <a:pt x="481" y="491"/>
                </a:cubicBezTo>
                <a:cubicBezTo>
                  <a:pt x="481" y="491"/>
                  <a:pt x="481" y="491"/>
                  <a:pt x="481" y="491"/>
                </a:cubicBezTo>
                <a:cubicBezTo>
                  <a:pt x="481" y="491"/>
                  <a:pt x="481" y="491"/>
                  <a:pt x="481" y="491"/>
                </a:cubicBezTo>
                <a:close/>
                <a:moveTo>
                  <a:pt x="482" y="494"/>
                </a:moveTo>
                <a:cubicBezTo>
                  <a:pt x="482" y="494"/>
                  <a:pt x="482" y="494"/>
                  <a:pt x="482" y="494"/>
                </a:cubicBezTo>
                <a:cubicBezTo>
                  <a:pt x="482" y="494"/>
                  <a:pt x="482" y="494"/>
                  <a:pt x="482" y="493"/>
                </a:cubicBezTo>
                <a:cubicBezTo>
                  <a:pt x="482" y="493"/>
                  <a:pt x="482" y="493"/>
                  <a:pt x="482" y="493"/>
                </a:cubicBezTo>
                <a:cubicBezTo>
                  <a:pt x="482" y="493"/>
                  <a:pt x="482" y="493"/>
                  <a:pt x="483" y="493"/>
                </a:cubicBezTo>
                <a:cubicBezTo>
                  <a:pt x="483" y="493"/>
                  <a:pt x="482" y="494"/>
                  <a:pt x="482" y="494"/>
                </a:cubicBezTo>
                <a:close/>
                <a:moveTo>
                  <a:pt x="484" y="492"/>
                </a:moveTo>
                <a:cubicBezTo>
                  <a:pt x="483" y="492"/>
                  <a:pt x="483" y="492"/>
                  <a:pt x="483" y="492"/>
                </a:cubicBezTo>
                <a:cubicBezTo>
                  <a:pt x="483" y="492"/>
                  <a:pt x="483" y="492"/>
                  <a:pt x="483" y="491"/>
                </a:cubicBezTo>
                <a:cubicBezTo>
                  <a:pt x="483" y="492"/>
                  <a:pt x="483" y="491"/>
                  <a:pt x="483" y="492"/>
                </a:cubicBezTo>
                <a:cubicBezTo>
                  <a:pt x="484" y="492"/>
                  <a:pt x="484" y="492"/>
                  <a:pt x="484" y="492"/>
                </a:cubicBezTo>
                <a:close/>
                <a:moveTo>
                  <a:pt x="485" y="492"/>
                </a:moveTo>
                <a:cubicBezTo>
                  <a:pt x="485" y="492"/>
                  <a:pt x="485" y="492"/>
                  <a:pt x="485" y="491"/>
                </a:cubicBezTo>
                <a:cubicBezTo>
                  <a:pt x="485" y="491"/>
                  <a:pt x="486" y="490"/>
                  <a:pt x="486" y="490"/>
                </a:cubicBezTo>
                <a:cubicBezTo>
                  <a:pt x="487" y="490"/>
                  <a:pt x="487" y="490"/>
                  <a:pt x="487" y="490"/>
                </a:cubicBezTo>
                <a:cubicBezTo>
                  <a:pt x="487" y="492"/>
                  <a:pt x="486" y="492"/>
                  <a:pt x="485" y="492"/>
                </a:cubicBezTo>
                <a:close/>
                <a:moveTo>
                  <a:pt x="488" y="491"/>
                </a:moveTo>
                <a:cubicBezTo>
                  <a:pt x="488" y="491"/>
                  <a:pt x="488" y="491"/>
                  <a:pt x="488" y="491"/>
                </a:cubicBezTo>
                <a:cubicBezTo>
                  <a:pt x="488" y="490"/>
                  <a:pt x="488" y="490"/>
                  <a:pt x="488" y="490"/>
                </a:cubicBezTo>
                <a:cubicBezTo>
                  <a:pt x="488" y="490"/>
                  <a:pt x="488" y="490"/>
                  <a:pt x="488" y="490"/>
                </a:cubicBezTo>
                <a:lnTo>
                  <a:pt x="488" y="491"/>
                </a:lnTo>
                <a:close/>
                <a:moveTo>
                  <a:pt x="490" y="489"/>
                </a:moveTo>
                <a:cubicBezTo>
                  <a:pt x="490" y="489"/>
                  <a:pt x="490" y="489"/>
                  <a:pt x="490" y="489"/>
                </a:cubicBezTo>
                <a:cubicBezTo>
                  <a:pt x="490" y="489"/>
                  <a:pt x="490" y="489"/>
                  <a:pt x="490" y="489"/>
                </a:cubicBezTo>
                <a:close/>
                <a:moveTo>
                  <a:pt x="492" y="488"/>
                </a:moveTo>
                <a:cubicBezTo>
                  <a:pt x="492" y="488"/>
                  <a:pt x="492" y="488"/>
                  <a:pt x="492" y="488"/>
                </a:cubicBezTo>
                <a:cubicBezTo>
                  <a:pt x="492" y="488"/>
                  <a:pt x="492" y="488"/>
                  <a:pt x="492" y="488"/>
                </a:cubicBezTo>
                <a:cubicBezTo>
                  <a:pt x="492" y="488"/>
                  <a:pt x="492" y="488"/>
                  <a:pt x="492" y="488"/>
                </a:cubicBezTo>
                <a:close/>
                <a:moveTo>
                  <a:pt x="502" y="474"/>
                </a:moveTo>
                <a:cubicBezTo>
                  <a:pt x="502" y="474"/>
                  <a:pt x="502" y="474"/>
                  <a:pt x="502" y="474"/>
                </a:cubicBezTo>
                <a:cubicBezTo>
                  <a:pt x="502" y="474"/>
                  <a:pt x="502" y="474"/>
                  <a:pt x="502" y="474"/>
                </a:cubicBezTo>
                <a:cubicBezTo>
                  <a:pt x="502" y="474"/>
                  <a:pt x="502" y="474"/>
                  <a:pt x="502" y="474"/>
                </a:cubicBezTo>
                <a:cubicBezTo>
                  <a:pt x="502" y="474"/>
                  <a:pt x="502" y="474"/>
                  <a:pt x="502" y="474"/>
                </a:cubicBezTo>
                <a:close/>
                <a:moveTo>
                  <a:pt x="503" y="473"/>
                </a:moveTo>
                <a:cubicBezTo>
                  <a:pt x="503" y="473"/>
                  <a:pt x="503" y="473"/>
                  <a:pt x="503" y="473"/>
                </a:cubicBezTo>
                <a:cubicBezTo>
                  <a:pt x="502" y="473"/>
                  <a:pt x="502" y="473"/>
                  <a:pt x="502" y="473"/>
                </a:cubicBezTo>
                <a:cubicBezTo>
                  <a:pt x="503" y="472"/>
                  <a:pt x="502" y="473"/>
                  <a:pt x="503" y="472"/>
                </a:cubicBezTo>
                <a:cubicBezTo>
                  <a:pt x="503" y="472"/>
                  <a:pt x="503" y="472"/>
                  <a:pt x="503" y="472"/>
                </a:cubicBezTo>
                <a:lnTo>
                  <a:pt x="503" y="473"/>
                </a:lnTo>
                <a:close/>
                <a:moveTo>
                  <a:pt x="504" y="476"/>
                </a:moveTo>
                <a:cubicBezTo>
                  <a:pt x="504" y="476"/>
                  <a:pt x="504" y="476"/>
                  <a:pt x="504" y="476"/>
                </a:cubicBezTo>
                <a:cubicBezTo>
                  <a:pt x="504" y="476"/>
                  <a:pt x="504" y="476"/>
                  <a:pt x="504" y="476"/>
                </a:cubicBezTo>
                <a:cubicBezTo>
                  <a:pt x="504" y="476"/>
                  <a:pt x="504" y="476"/>
                  <a:pt x="504" y="476"/>
                </a:cubicBezTo>
                <a:close/>
                <a:moveTo>
                  <a:pt x="504" y="478"/>
                </a:moveTo>
                <a:cubicBezTo>
                  <a:pt x="504" y="478"/>
                  <a:pt x="504" y="478"/>
                  <a:pt x="503" y="477"/>
                </a:cubicBezTo>
                <a:cubicBezTo>
                  <a:pt x="503" y="477"/>
                  <a:pt x="503" y="477"/>
                  <a:pt x="503" y="477"/>
                </a:cubicBezTo>
                <a:cubicBezTo>
                  <a:pt x="504" y="477"/>
                  <a:pt x="504" y="477"/>
                  <a:pt x="504" y="478"/>
                </a:cubicBezTo>
                <a:close/>
                <a:moveTo>
                  <a:pt x="516" y="464"/>
                </a:moveTo>
                <a:cubicBezTo>
                  <a:pt x="516" y="464"/>
                  <a:pt x="516" y="464"/>
                  <a:pt x="516" y="464"/>
                </a:cubicBezTo>
                <a:cubicBezTo>
                  <a:pt x="515" y="464"/>
                  <a:pt x="515" y="464"/>
                  <a:pt x="515" y="464"/>
                </a:cubicBezTo>
                <a:cubicBezTo>
                  <a:pt x="515" y="464"/>
                  <a:pt x="515" y="464"/>
                  <a:pt x="515" y="464"/>
                </a:cubicBezTo>
                <a:cubicBezTo>
                  <a:pt x="515" y="464"/>
                  <a:pt x="515" y="464"/>
                  <a:pt x="516" y="464"/>
                </a:cubicBezTo>
                <a:close/>
                <a:moveTo>
                  <a:pt x="514" y="468"/>
                </a:moveTo>
                <a:cubicBezTo>
                  <a:pt x="514" y="468"/>
                  <a:pt x="514" y="468"/>
                  <a:pt x="514" y="468"/>
                </a:cubicBezTo>
                <a:cubicBezTo>
                  <a:pt x="514" y="468"/>
                  <a:pt x="514" y="468"/>
                  <a:pt x="514" y="468"/>
                </a:cubicBezTo>
                <a:cubicBezTo>
                  <a:pt x="514" y="468"/>
                  <a:pt x="514" y="468"/>
                  <a:pt x="514" y="468"/>
                </a:cubicBezTo>
                <a:close/>
                <a:moveTo>
                  <a:pt x="514" y="464"/>
                </a:moveTo>
                <a:cubicBezTo>
                  <a:pt x="514" y="464"/>
                  <a:pt x="514" y="464"/>
                  <a:pt x="514" y="464"/>
                </a:cubicBezTo>
                <a:cubicBezTo>
                  <a:pt x="514" y="464"/>
                  <a:pt x="514" y="464"/>
                  <a:pt x="514" y="464"/>
                </a:cubicBezTo>
                <a:cubicBezTo>
                  <a:pt x="513" y="464"/>
                  <a:pt x="514" y="464"/>
                  <a:pt x="513" y="464"/>
                </a:cubicBezTo>
                <a:cubicBezTo>
                  <a:pt x="513" y="464"/>
                  <a:pt x="513" y="464"/>
                  <a:pt x="513" y="464"/>
                </a:cubicBezTo>
                <a:cubicBezTo>
                  <a:pt x="513" y="464"/>
                  <a:pt x="513" y="464"/>
                  <a:pt x="514" y="464"/>
                </a:cubicBezTo>
                <a:close/>
                <a:moveTo>
                  <a:pt x="513" y="465"/>
                </a:moveTo>
                <a:cubicBezTo>
                  <a:pt x="513" y="465"/>
                  <a:pt x="513" y="465"/>
                  <a:pt x="513" y="465"/>
                </a:cubicBezTo>
                <a:cubicBezTo>
                  <a:pt x="513" y="465"/>
                  <a:pt x="513" y="465"/>
                  <a:pt x="513" y="465"/>
                </a:cubicBezTo>
                <a:cubicBezTo>
                  <a:pt x="513" y="465"/>
                  <a:pt x="513" y="465"/>
                  <a:pt x="513" y="465"/>
                </a:cubicBezTo>
                <a:cubicBezTo>
                  <a:pt x="513" y="465"/>
                  <a:pt x="513" y="465"/>
                  <a:pt x="513" y="465"/>
                </a:cubicBezTo>
                <a:cubicBezTo>
                  <a:pt x="513" y="465"/>
                  <a:pt x="513" y="465"/>
                  <a:pt x="513" y="465"/>
                </a:cubicBezTo>
                <a:close/>
                <a:moveTo>
                  <a:pt x="510" y="474"/>
                </a:moveTo>
                <a:cubicBezTo>
                  <a:pt x="510" y="474"/>
                  <a:pt x="510" y="474"/>
                  <a:pt x="510" y="474"/>
                </a:cubicBezTo>
                <a:cubicBezTo>
                  <a:pt x="510" y="474"/>
                  <a:pt x="510" y="474"/>
                  <a:pt x="510" y="474"/>
                </a:cubicBezTo>
                <a:close/>
                <a:moveTo>
                  <a:pt x="510" y="453"/>
                </a:moveTo>
                <a:cubicBezTo>
                  <a:pt x="509" y="453"/>
                  <a:pt x="510" y="453"/>
                  <a:pt x="509" y="453"/>
                </a:cubicBezTo>
                <a:cubicBezTo>
                  <a:pt x="510" y="453"/>
                  <a:pt x="510" y="453"/>
                  <a:pt x="510" y="453"/>
                </a:cubicBezTo>
                <a:close/>
                <a:moveTo>
                  <a:pt x="505" y="470"/>
                </a:moveTo>
                <a:cubicBezTo>
                  <a:pt x="505" y="470"/>
                  <a:pt x="505" y="470"/>
                  <a:pt x="505" y="470"/>
                </a:cubicBezTo>
                <a:cubicBezTo>
                  <a:pt x="505" y="470"/>
                  <a:pt x="505" y="470"/>
                  <a:pt x="505" y="470"/>
                </a:cubicBezTo>
                <a:cubicBezTo>
                  <a:pt x="505" y="470"/>
                  <a:pt x="505" y="470"/>
                  <a:pt x="505" y="470"/>
                </a:cubicBezTo>
                <a:cubicBezTo>
                  <a:pt x="505" y="470"/>
                  <a:pt x="505" y="470"/>
                  <a:pt x="505" y="470"/>
                </a:cubicBezTo>
                <a:close/>
                <a:moveTo>
                  <a:pt x="506" y="477"/>
                </a:moveTo>
                <a:cubicBezTo>
                  <a:pt x="505" y="477"/>
                  <a:pt x="505" y="477"/>
                  <a:pt x="505" y="476"/>
                </a:cubicBezTo>
                <a:cubicBezTo>
                  <a:pt x="505" y="476"/>
                  <a:pt x="505" y="477"/>
                  <a:pt x="506" y="477"/>
                </a:cubicBezTo>
                <a:cubicBezTo>
                  <a:pt x="506" y="477"/>
                  <a:pt x="506" y="477"/>
                  <a:pt x="506" y="477"/>
                </a:cubicBezTo>
                <a:close/>
                <a:moveTo>
                  <a:pt x="508" y="477"/>
                </a:moveTo>
                <a:cubicBezTo>
                  <a:pt x="508" y="477"/>
                  <a:pt x="508" y="477"/>
                  <a:pt x="508" y="477"/>
                </a:cubicBezTo>
                <a:cubicBezTo>
                  <a:pt x="507" y="477"/>
                  <a:pt x="507" y="477"/>
                  <a:pt x="507" y="476"/>
                </a:cubicBezTo>
                <a:cubicBezTo>
                  <a:pt x="507" y="476"/>
                  <a:pt x="508" y="477"/>
                  <a:pt x="508" y="477"/>
                </a:cubicBezTo>
                <a:close/>
                <a:moveTo>
                  <a:pt x="508" y="478"/>
                </a:moveTo>
                <a:cubicBezTo>
                  <a:pt x="509" y="478"/>
                  <a:pt x="508" y="478"/>
                  <a:pt x="509" y="478"/>
                </a:cubicBezTo>
                <a:cubicBezTo>
                  <a:pt x="508" y="478"/>
                  <a:pt x="508" y="478"/>
                  <a:pt x="508" y="478"/>
                </a:cubicBezTo>
                <a:close/>
                <a:moveTo>
                  <a:pt x="509" y="474"/>
                </a:moveTo>
                <a:cubicBezTo>
                  <a:pt x="509" y="474"/>
                  <a:pt x="509" y="474"/>
                  <a:pt x="509" y="475"/>
                </a:cubicBezTo>
                <a:cubicBezTo>
                  <a:pt x="509" y="475"/>
                  <a:pt x="509" y="475"/>
                  <a:pt x="509" y="475"/>
                </a:cubicBezTo>
                <a:cubicBezTo>
                  <a:pt x="509" y="475"/>
                  <a:pt x="509" y="475"/>
                  <a:pt x="509" y="475"/>
                </a:cubicBezTo>
                <a:cubicBezTo>
                  <a:pt x="509" y="475"/>
                  <a:pt x="509" y="474"/>
                  <a:pt x="509" y="474"/>
                </a:cubicBezTo>
                <a:close/>
                <a:moveTo>
                  <a:pt x="508" y="475"/>
                </a:moveTo>
                <a:cubicBezTo>
                  <a:pt x="509" y="475"/>
                  <a:pt x="509" y="475"/>
                  <a:pt x="509" y="475"/>
                </a:cubicBezTo>
                <a:cubicBezTo>
                  <a:pt x="508" y="475"/>
                  <a:pt x="508" y="476"/>
                  <a:pt x="508" y="476"/>
                </a:cubicBezTo>
                <a:cubicBezTo>
                  <a:pt x="508" y="476"/>
                  <a:pt x="508" y="476"/>
                  <a:pt x="507" y="476"/>
                </a:cubicBezTo>
                <a:cubicBezTo>
                  <a:pt x="507" y="475"/>
                  <a:pt x="507" y="475"/>
                  <a:pt x="507" y="475"/>
                </a:cubicBezTo>
                <a:cubicBezTo>
                  <a:pt x="507" y="475"/>
                  <a:pt x="507" y="475"/>
                  <a:pt x="507" y="475"/>
                </a:cubicBezTo>
                <a:cubicBezTo>
                  <a:pt x="508" y="475"/>
                  <a:pt x="508" y="475"/>
                  <a:pt x="508" y="475"/>
                </a:cubicBezTo>
                <a:close/>
                <a:moveTo>
                  <a:pt x="508" y="473"/>
                </a:moveTo>
                <a:cubicBezTo>
                  <a:pt x="508" y="473"/>
                  <a:pt x="508" y="473"/>
                  <a:pt x="508" y="473"/>
                </a:cubicBezTo>
                <a:cubicBezTo>
                  <a:pt x="508" y="473"/>
                  <a:pt x="508" y="473"/>
                  <a:pt x="508" y="473"/>
                </a:cubicBezTo>
                <a:close/>
                <a:moveTo>
                  <a:pt x="507" y="467"/>
                </a:moveTo>
                <a:cubicBezTo>
                  <a:pt x="507" y="467"/>
                  <a:pt x="507" y="467"/>
                  <a:pt x="508" y="467"/>
                </a:cubicBezTo>
                <a:cubicBezTo>
                  <a:pt x="508" y="468"/>
                  <a:pt x="508" y="468"/>
                  <a:pt x="508" y="468"/>
                </a:cubicBezTo>
                <a:cubicBezTo>
                  <a:pt x="507" y="468"/>
                  <a:pt x="507" y="467"/>
                  <a:pt x="507" y="467"/>
                </a:cubicBezTo>
                <a:cubicBezTo>
                  <a:pt x="507" y="467"/>
                  <a:pt x="507" y="467"/>
                  <a:pt x="507" y="467"/>
                </a:cubicBezTo>
                <a:cubicBezTo>
                  <a:pt x="507" y="467"/>
                  <a:pt x="507" y="467"/>
                  <a:pt x="507" y="467"/>
                </a:cubicBezTo>
                <a:close/>
                <a:moveTo>
                  <a:pt x="507" y="468"/>
                </a:moveTo>
                <a:cubicBezTo>
                  <a:pt x="506" y="468"/>
                  <a:pt x="507" y="468"/>
                  <a:pt x="506" y="468"/>
                </a:cubicBezTo>
                <a:lnTo>
                  <a:pt x="507" y="468"/>
                </a:lnTo>
                <a:close/>
                <a:moveTo>
                  <a:pt x="507" y="470"/>
                </a:moveTo>
                <a:cubicBezTo>
                  <a:pt x="506" y="470"/>
                  <a:pt x="507" y="470"/>
                  <a:pt x="506" y="470"/>
                </a:cubicBezTo>
                <a:cubicBezTo>
                  <a:pt x="506" y="471"/>
                  <a:pt x="506" y="470"/>
                  <a:pt x="506" y="471"/>
                </a:cubicBezTo>
                <a:cubicBezTo>
                  <a:pt x="506" y="470"/>
                  <a:pt x="506" y="470"/>
                  <a:pt x="506" y="470"/>
                </a:cubicBezTo>
                <a:cubicBezTo>
                  <a:pt x="506" y="470"/>
                  <a:pt x="506" y="470"/>
                  <a:pt x="507" y="470"/>
                </a:cubicBezTo>
                <a:close/>
                <a:moveTo>
                  <a:pt x="506" y="474"/>
                </a:moveTo>
                <a:cubicBezTo>
                  <a:pt x="506" y="474"/>
                  <a:pt x="506" y="474"/>
                  <a:pt x="506" y="474"/>
                </a:cubicBezTo>
                <a:cubicBezTo>
                  <a:pt x="506" y="474"/>
                  <a:pt x="506" y="474"/>
                  <a:pt x="506" y="475"/>
                </a:cubicBezTo>
                <a:cubicBezTo>
                  <a:pt x="506" y="475"/>
                  <a:pt x="506" y="475"/>
                  <a:pt x="506" y="475"/>
                </a:cubicBezTo>
                <a:cubicBezTo>
                  <a:pt x="506" y="475"/>
                  <a:pt x="506" y="475"/>
                  <a:pt x="506" y="475"/>
                </a:cubicBezTo>
                <a:cubicBezTo>
                  <a:pt x="505" y="475"/>
                  <a:pt x="505" y="475"/>
                  <a:pt x="505" y="475"/>
                </a:cubicBezTo>
                <a:cubicBezTo>
                  <a:pt x="505" y="475"/>
                  <a:pt x="505" y="475"/>
                  <a:pt x="505" y="475"/>
                </a:cubicBezTo>
                <a:cubicBezTo>
                  <a:pt x="505" y="475"/>
                  <a:pt x="505" y="474"/>
                  <a:pt x="505" y="474"/>
                </a:cubicBezTo>
                <a:cubicBezTo>
                  <a:pt x="506" y="474"/>
                  <a:pt x="506" y="474"/>
                  <a:pt x="506" y="474"/>
                </a:cubicBezTo>
                <a:close/>
                <a:moveTo>
                  <a:pt x="496" y="451"/>
                </a:moveTo>
                <a:cubicBezTo>
                  <a:pt x="496" y="451"/>
                  <a:pt x="496" y="451"/>
                  <a:pt x="496" y="451"/>
                </a:cubicBezTo>
                <a:cubicBezTo>
                  <a:pt x="496" y="451"/>
                  <a:pt x="496" y="451"/>
                  <a:pt x="495" y="451"/>
                </a:cubicBezTo>
                <a:lnTo>
                  <a:pt x="496" y="451"/>
                </a:lnTo>
                <a:close/>
                <a:moveTo>
                  <a:pt x="495" y="458"/>
                </a:moveTo>
                <a:cubicBezTo>
                  <a:pt x="495" y="458"/>
                  <a:pt x="495" y="458"/>
                  <a:pt x="495" y="458"/>
                </a:cubicBezTo>
                <a:cubicBezTo>
                  <a:pt x="495" y="458"/>
                  <a:pt x="495" y="458"/>
                  <a:pt x="495" y="458"/>
                </a:cubicBezTo>
                <a:cubicBezTo>
                  <a:pt x="495" y="458"/>
                  <a:pt x="495" y="458"/>
                  <a:pt x="495" y="458"/>
                </a:cubicBezTo>
                <a:cubicBezTo>
                  <a:pt x="495" y="458"/>
                  <a:pt x="495" y="458"/>
                  <a:pt x="495" y="458"/>
                </a:cubicBezTo>
                <a:close/>
                <a:moveTo>
                  <a:pt x="494" y="448"/>
                </a:moveTo>
                <a:cubicBezTo>
                  <a:pt x="494" y="448"/>
                  <a:pt x="494" y="448"/>
                  <a:pt x="494" y="448"/>
                </a:cubicBezTo>
                <a:cubicBezTo>
                  <a:pt x="495" y="448"/>
                  <a:pt x="495" y="448"/>
                  <a:pt x="495" y="449"/>
                </a:cubicBezTo>
                <a:cubicBezTo>
                  <a:pt x="494" y="449"/>
                  <a:pt x="494" y="449"/>
                  <a:pt x="494" y="449"/>
                </a:cubicBezTo>
                <a:lnTo>
                  <a:pt x="494" y="448"/>
                </a:lnTo>
                <a:close/>
                <a:moveTo>
                  <a:pt x="494" y="430"/>
                </a:moveTo>
                <a:cubicBezTo>
                  <a:pt x="495" y="430"/>
                  <a:pt x="495" y="430"/>
                  <a:pt x="495" y="431"/>
                </a:cubicBezTo>
                <a:cubicBezTo>
                  <a:pt x="495" y="431"/>
                  <a:pt x="495" y="431"/>
                  <a:pt x="495" y="431"/>
                </a:cubicBezTo>
                <a:cubicBezTo>
                  <a:pt x="495" y="431"/>
                  <a:pt x="495" y="431"/>
                  <a:pt x="495" y="431"/>
                </a:cubicBezTo>
                <a:cubicBezTo>
                  <a:pt x="495" y="431"/>
                  <a:pt x="495" y="431"/>
                  <a:pt x="494" y="431"/>
                </a:cubicBezTo>
                <a:cubicBezTo>
                  <a:pt x="494" y="430"/>
                  <a:pt x="494" y="430"/>
                  <a:pt x="494" y="430"/>
                </a:cubicBezTo>
                <a:close/>
                <a:moveTo>
                  <a:pt x="464" y="452"/>
                </a:moveTo>
                <a:cubicBezTo>
                  <a:pt x="464" y="452"/>
                  <a:pt x="464" y="453"/>
                  <a:pt x="464" y="453"/>
                </a:cubicBezTo>
                <a:cubicBezTo>
                  <a:pt x="464" y="453"/>
                  <a:pt x="464" y="453"/>
                  <a:pt x="464" y="453"/>
                </a:cubicBezTo>
                <a:cubicBezTo>
                  <a:pt x="464" y="453"/>
                  <a:pt x="464" y="453"/>
                  <a:pt x="464" y="453"/>
                </a:cubicBezTo>
                <a:cubicBezTo>
                  <a:pt x="464" y="453"/>
                  <a:pt x="464" y="452"/>
                  <a:pt x="464" y="452"/>
                </a:cubicBezTo>
                <a:close/>
                <a:moveTo>
                  <a:pt x="574" y="400"/>
                </a:moveTo>
                <a:cubicBezTo>
                  <a:pt x="574" y="401"/>
                  <a:pt x="574" y="401"/>
                  <a:pt x="574" y="401"/>
                </a:cubicBezTo>
                <a:cubicBezTo>
                  <a:pt x="574" y="402"/>
                  <a:pt x="574" y="402"/>
                  <a:pt x="574" y="402"/>
                </a:cubicBezTo>
                <a:cubicBezTo>
                  <a:pt x="574" y="402"/>
                  <a:pt x="574" y="402"/>
                  <a:pt x="574" y="402"/>
                </a:cubicBezTo>
                <a:cubicBezTo>
                  <a:pt x="574" y="401"/>
                  <a:pt x="574" y="401"/>
                  <a:pt x="574" y="400"/>
                </a:cubicBezTo>
                <a:close/>
                <a:moveTo>
                  <a:pt x="574" y="402"/>
                </a:moveTo>
                <a:cubicBezTo>
                  <a:pt x="574" y="402"/>
                  <a:pt x="573" y="402"/>
                  <a:pt x="574" y="402"/>
                </a:cubicBezTo>
                <a:cubicBezTo>
                  <a:pt x="574" y="402"/>
                  <a:pt x="574" y="402"/>
                  <a:pt x="574" y="402"/>
                </a:cubicBezTo>
                <a:cubicBezTo>
                  <a:pt x="574" y="402"/>
                  <a:pt x="574" y="402"/>
                  <a:pt x="574" y="402"/>
                </a:cubicBezTo>
                <a:cubicBezTo>
                  <a:pt x="574" y="402"/>
                  <a:pt x="574" y="402"/>
                  <a:pt x="574" y="402"/>
                </a:cubicBezTo>
                <a:close/>
                <a:moveTo>
                  <a:pt x="573" y="400"/>
                </a:moveTo>
                <a:cubicBezTo>
                  <a:pt x="573" y="400"/>
                  <a:pt x="573" y="400"/>
                  <a:pt x="573" y="400"/>
                </a:cubicBezTo>
                <a:cubicBezTo>
                  <a:pt x="573" y="400"/>
                  <a:pt x="573" y="400"/>
                  <a:pt x="574" y="400"/>
                </a:cubicBezTo>
                <a:cubicBezTo>
                  <a:pt x="574" y="400"/>
                  <a:pt x="574" y="400"/>
                  <a:pt x="574" y="400"/>
                </a:cubicBezTo>
                <a:lnTo>
                  <a:pt x="573" y="400"/>
                </a:lnTo>
                <a:close/>
                <a:moveTo>
                  <a:pt x="572" y="395"/>
                </a:moveTo>
                <a:cubicBezTo>
                  <a:pt x="572" y="395"/>
                  <a:pt x="572" y="395"/>
                  <a:pt x="573" y="395"/>
                </a:cubicBezTo>
                <a:cubicBezTo>
                  <a:pt x="573" y="395"/>
                  <a:pt x="573" y="397"/>
                  <a:pt x="573" y="398"/>
                </a:cubicBezTo>
                <a:cubicBezTo>
                  <a:pt x="574" y="398"/>
                  <a:pt x="574" y="398"/>
                  <a:pt x="574" y="398"/>
                </a:cubicBezTo>
                <a:cubicBezTo>
                  <a:pt x="574" y="398"/>
                  <a:pt x="574" y="398"/>
                  <a:pt x="574" y="398"/>
                </a:cubicBezTo>
                <a:cubicBezTo>
                  <a:pt x="574" y="398"/>
                  <a:pt x="574" y="398"/>
                  <a:pt x="574" y="398"/>
                </a:cubicBezTo>
                <a:cubicBezTo>
                  <a:pt x="574" y="399"/>
                  <a:pt x="573" y="399"/>
                  <a:pt x="573" y="399"/>
                </a:cubicBezTo>
                <a:cubicBezTo>
                  <a:pt x="572" y="399"/>
                  <a:pt x="572" y="399"/>
                  <a:pt x="572" y="399"/>
                </a:cubicBezTo>
                <a:cubicBezTo>
                  <a:pt x="572" y="399"/>
                  <a:pt x="572" y="399"/>
                  <a:pt x="572" y="399"/>
                </a:cubicBezTo>
                <a:cubicBezTo>
                  <a:pt x="572" y="398"/>
                  <a:pt x="572" y="398"/>
                  <a:pt x="572" y="398"/>
                </a:cubicBezTo>
                <a:cubicBezTo>
                  <a:pt x="572" y="397"/>
                  <a:pt x="572" y="396"/>
                  <a:pt x="571" y="396"/>
                </a:cubicBezTo>
                <a:cubicBezTo>
                  <a:pt x="572" y="395"/>
                  <a:pt x="572" y="395"/>
                  <a:pt x="572" y="395"/>
                </a:cubicBezTo>
                <a:close/>
                <a:moveTo>
                  <a:pt x="573" y="402"/>
                </a:moveTo>
                <a:cubicBezTo>
                  <a:pt x="573" y="402"/>
                  <a:pt x="573" y="402"/>
                  <a:pt x="572" y="401"/>
                </a:cubicBezTo>
                <a:cubicBezTo>
                  <a:pt x="573" y="401"/>
                  <a:pt x="573" y="401"/>
                  <a:pt x="573" y="402"/>
                </a:cubicBezTo>
                <a:close/>
                <a:moveTo>
                  <a:pt x="572" y="410"/>
                </a:moveTo>
                <a:cubicBezTo>
                  <a:pt x="572" y="410"/>
                  <a:pt x="572" y="410"/>
                  <a:pt x="572" y="410"/>
                </a:cubicBezTo>
                <a:cubicBezTo>
                  <a:pt x="572" y="410"/>
                  <a:pt x="572" y="410"/>
                  <a:pt x="572" y="410"/>
                </a:cubicBezTo>
                <a:cubicBezTo>
                  <a:pt x="572" y="410"/>
                  <a:pt x="572" y="410"/>
                  <a:pt x="572" y="410"/>
                </a:cubicBezTo>
                <a:cubicBezTo>
                  <a:pt x="572" y="410"/>
                  <a:pt x="572" y="410"/>
                  <a:pt x="572" y="410"/>
                </a:cubicBezTo>
                <a:close/>
                <a:moveTo>
                  <a:pt x="571" y="397"/>
                </a:moveTo>
                <a:cubicBezTo>
                  <a:pt x="571" y="397"/>
                  <a:pt x="571" y="397"/>
                  <a:pt x="571" y="397"/>
                </a:cubicBezTo>
                <a:cubicBezTo>
                  <a:pt x="571" y="398"/>
                  <a:pt x="571" y="398"/>
                  <a:pt x="571" y="398"/>
                </a:cubicBezTo>
                <a:cubicBezTo>
                  <a:pt x="571" y="398"/>
                  <a:pt x="571" y="398"/>
                  <a:pt x="571" y="398"/>
                </a:cubicBezTo>
                <a:lnTo>
                  <a:pt x="571" y="397"/>
                </a:lnTo>
                <a:close/>
                <a:moveTo>
                  <a:pt x="571" y="399"/>
                </a:moveTo>
                <a:cubicBezTo>
                  <a:pt x="571" y="399"/>
                  <a:pt x="571" y="399"/>
                  <a:pt x="571" y="399"/>
                </a:cubicBezTo>
                <a:cubicBezTo>
                  <a:pt x="571" y="400"/>
                  <a:pt x="572" y="400"/>
                  <a:pt x="572" y="401"/>
                </a:cubicBezTo>
                <a:cubicBezTo>
                  <a:pt x="572" y="401"/>
                  <a:pt x="572" y="401"/>
                  <a:pt x="572" y="401"/>
                </a:cubicBezTo>
                <a:cubicBezTo>
                  <a:pt x="572" y="401"/>
                  <a:pt x="572" y="401"/>
                  <a:pt x="571" y="401"/>
                </a:cubicBezTo>
                <a:cubicBezTo>
                  <a:pt x="571" y="400"/>
                  <a:pt x="571" y="399"/>
                  <a:pt x="571" y="399"/>
                </a:cubicBezTo>
                <a:close/>
                <a:moveTo>
                  <a:pt x="572" y="407"/>
                </a:moveTo>
                <a:cubicBezTo>
                  <a:pt x="572" y="407"/>
                  <a:pt x="572" y="407"/>
                  <a:pt x="572" y="407"/>
                </a:cubicBezTo>
                <a:cubicBezTo>
                  <a:pt x="571" y="407"/>
                  <a:pt x="571" y="407"/>
                  <a:pt x="571" y="407"/>
                </a:cubicBezTo>
                <a:cubicBezTo>
                  <a:pt x="570" y="407"/>
                  <a:pt x="570" y="406"/>
                  <a:pt x="570" y="406"/>
                </a:cubicBezTo>
                <a:cubicBezTo>
                  <a:pt x="570" y="406"/>
                  <a:pt x="570" y="406"/>
                  <a:pt x="570" y="406"/>
                </a:cubicBezTo>
                <a:cubicBezTo>
                  <a:pt x="570" y="406"/>
                  <a:pt x="570" y="405"/>
                  <a:pt x="570" y="405"/>
                </a:cubicBezTo>
                <a:cubicBezTo>
                  <a:pt x="570" y="405"/>
                  <a:pt x="570" y="405"/>
                  <a:pt x="570" y="405"/>
                </a:cubicBezTo>
                <a:cubicBezTo>
                  <a:pt x="570" y="405"/>
                  <a:pt x="571" y="405"/>
                  <a:pt x="571" y="405"/>
                </a:cubicBezTo>
                <a:cubicBezTo>
                  <a:pt x="571" y="406"/>
                  <a:pt x="571" y="405"/>
                  <a:pt x="570" y="405"/>
                </a:cubicBezTo>
                <a:cubicBezTo>
                  <a:pt x="570" y="406"/>
                  <a:pt x="571" y="407"/>
                  <a:pt x="572" y="407"/>
                </a:cubicBezTo>
                <a:close/>
                <a:moveTo>
                  <a:pt x="569" y="390"/>
                </a:moveTo>
                <a:cubicBezTo>
                  <a:pt x="570" y="390"/>
                  <a:pt x="570" y="391"/>
                  <a:pt x="570" y="391"/>
                </a:cubicBezTo>
                <a:cubicBezTo>
                  <a:pt x="570" y="391"/>
                  <a:pt x="570" y="392"/>
                  <a:pt x="570" y="392"/>
                </a:cubicBezTo>
                <a:cubicBezTo>
                  <a:pt x="570" y="393"/>
                  <a:pt x="570" y="393"/>
                  <a:pt x="570" y="393"/>
                </a:cubicBezTo>
                <a:cubicBezTo>
                  <a:pt x="570" y="393"/>
                  <a:pt x="570" y="393"/>
                  <a:pt x="570" y="393"/>
                </a:cubicBezTo>
                <a:cubicBezTo>
                  <a:pt x="570" y="393"/>
                  <a:pt x="570" y="392"/>
                  <a:pt x="570" y="392"/>
                </a:cubicBezTo>
                <a:cubicBezTo>
                  <a:pt x="569" y="392"/>
                  <a:pt x="569" y="392"/>
                  <a:pt x="568" y="392"/>
                </a:cubicBezTo>
                <a:cubicBezTo>
                  <a:pt x="568" y="392"/>
                  <a:pt x="569" y="391"/>
                  <a:pt x="569" y="390"/>
                </a:cubicBezTo>
                <a:close/>
                <a:moveTo>
                  <a:pt x="569" y="405"/>
                </a:moveTo>
                <a:cubicBezTo>
                  <a:pt x="569" y="405"/>
                  <a:pt x="569" y="405"/>
                  <a:pt x="569" y="405"/>
                </a:cubicBezTo>
                <a:cubicBezTo>
                  <a:pt x="569" y="405"/>
                  <a:pt x="569" y="405"/>
                  <a:pt x="569" y="405"/>
                </a:cubicBezTo>
                <a:cubicBezTo>
                  <a:pt x="568" y="405"/>
                  <a:pt x="569" y="405"/>
                  <a:pt x="569" y="405"/>
                </a:cubicBezTo>
                <a:cubicBezTo>
                  <a:pt x="569" y="405"/>
                  <a:pt x="569" y="405"/>
                  <a:pt x="569" y="405"/>
                </a:cubicBezTo>
                <a:close/>
                <a:moveTo>
                  <a:pt x="569" y="386"/>
                </a:moveTo>
                <a:cubicBezTo>
                  <a:pt x="568" y="387"/>
                  <a:pt x="568" y="386"/>
                  <a:pt x="568" y="386"/>
                </a:cubicBezTo>
                <a:lnTo>
                  <a:pt x="569" y="386"/>
                </a:lnTo>
                <a:close/>
                <a:moveTo>
                  <a:pt x="568" y="390"/>
                </a:moveTo>
                <a:cubicBezTo>
                  <a:pt x="569" y="390"/>
                  <a:pt x="569" y="390"/>
                  <a:pt x="569" y="390"/>
                </a:cubicBezTo>
                <a:cubicBezTo>
                  <a:pt x="569" y="390"/>
                  <a:pt x="569" y="390"/>
                  <a:pt x="569" y="390"/>
                </a:cubicBezTo>
                <a:cubicBezTo>
                  <a:pt x="569" y="390"/>
                  <a:pt x="569" y="390"/>
                  <a:pt x="568" y="391"/>
                </a:cubicBezTo>
                <a:cubicBezTo>
                  <a:pt x="568" y="391"/>
                  <a:pt x="568" y="391"/>
                  <a:pt x="568" y="391"/>
                </a:cubicBezTo>
                <a:cubicBezTo>
                  <a:pt x="568" y="390"/>
                  <a:pt x="568" y="390"/>
                  <a:pt x="568" y="390"/>
                </a:cubicBezTo>
                <a:close/>
                <a:moveTo>
                  <a:pt x="568" y="403"/>
                </a:moveTo>
                <a:cubicBezTo>
                  <a:pt x="568" y="403"/>
                  <a:pt x="568" y="403"/>
                  <a:pt x="568" y="403"/>
                </a:cubicBezTo>
                <a:cubicBezTo>
                  <a:pt x="568" y="403"/>
                  <a:pt x="568" y="403"/>
                  <a:pt x="568" y="403"/>
                </a:cubicBezTo>
                <a:cubicBezTo>
                  <a:pt x="568" y="403"/>
                  <a:pt x="568" y="403"/>
                  <a:pt x="568" y="403"/>
                </a:cubicBezTo>
                <a:cubicBezTo>
                  <a:pt x="568" y="403"/>
                  <a:pt x="568" y="403"/>
                  <a:pt x="568" y="403"/>
                </a:cubicBezTo>
                <a:close/>
                <a:moveTo>
                  <a:pt x="568" y="404"/>
                </a:moveTo>
                <a:cubicBezTo>
                  <a:pt x="568" y="404"/>
                  <a:pt x="568" y="404"/>
                  <a:pt x="568" y="405"/>
                </a:cubicBezTo>
                <a:cubicBezTo>
                  <a:pt x="568" y="405"/>
                  <a:pt x="568" y="405"/>
                  <a:pt x="568" y="405"/>
                </a:cubicBezTo>
                <a:cubicBezTo>
                  <a:pt x="568" y="405"/>
                  <a:pt x="568" y="405"/>
                  <a:pt x="568" y="405"/>
                </a:cubicBezTo>
                <a:cubicBezTo>
                  <a:pt x="568" y="404"/>
                  <a:pt x="568" y="404"/>
                  <a:pt x="568" y="404"/>
                </a:cubicBezTo>
                <a:close/>
                <a:moveTo>
                  <a:pt x="567" y="393"/>
                </a:moveTo>
                <a:cubicBezTo>
                  <a:pt x="567" y="393"/>
                  <a:pt x="567" y="393"/>
                  <a:pt x="567" y="393"/>
                </a:cubicBezTo>
                <a:cubicBezTo>
                  <a:pt x="567" y="393"/>
                  <a:pt x="567" y="393"/>
                  <a:pt x="567" y="393"/>
                </a:cubicBezTo>
                <a:cubicBezTo>
                  <a:pt x="567" y="392"/>
                  <a:pt x="567" y="392"/>
                  <a:pt x="567" y="391"/>
                </a:cubicBezTo>
                <a:cubicBezTo>
                  <a:pt x="567" y="391"/>
                  <a:pt x="567" y="391"/>
                  <a:pt x="567" y="391"/>
                </a:cubicBezTo>
                <a:cubicBezTo>
                  <a:pt x="568" y="391"/>
                  <a:pt x="568" y="391"/>
                  <a:pt x="568" y="391"/>
                </a:cubicBezTo>
                <a:cubicBezTo>
                  <a:pt x="568" y="390"/>
                  <a:pt x="568" y="390"/>
                  <a:pt x="568" y="390"/>
                </a:cubicBezTo>
                <a:cubicBezTo>
                  <a:pt x="568" y="390"/>
                  <a:pt x="568" y="390"/>
                  <a:pt x="568" y="390"/>
                </a:cubicBezTo>
                <a:cubicBezTo>
                  <a:pt x="568" y="391"/>
                  <a:pt x="568" y="392"/>
                  <a:pt x="568" y="393"/>
                </a:cubicBezTo>
                <a:cubicBezTo>
                  <a:pt x="568" y="394"/>
                  <a:pt x="568" y="395"/>
                  <a:pt x="567" y="395"/>
                </a:cubicBezTo>
                <a:cubicBezTo>
                  <a:pt x="568" y="397"/>
                  <a:pt x="568" y="397"/>
                  <a:pt x="567" y="398"/>
                </a:cubicBezTo>
                <a:cubicBezTo>
                  <a:pt x="567" y="398"/>
                  <a:pt x="567" y="398"/>
                  <a:pt x="566" y="398"/>
                </a:cubicBezTo>
                <a:cubicBezTo>
                  <a:pt x="566" y="397"/>
                  <a:pt x="566" y="395"/>
                  <a:pt x="567" y="395"/>
                </a:cubicBezTo>
                <a:cubicBezTo>
                  <a:pt x="567" y="394"/>
                  <a:pt x="567" y="394"/>
                  <a:pt x="566" y="394"/>
                </a:cubicBezTo>
                <a:cubicBezTo>
                  <a:pt x="566" y="393"/>
                  <a:pt x="566" y="393"/>
                  <a:pt x="567" y="393"/>
                </a:cubicBezTo>
                <a:close/>
                <a:moveTo>
                  <a:pt x="567" y="407"/>
                </a:moveTo>
                <a:cubicBezTo>
                  <a:pt x="567" y="407"/>
                  <a:pt x="567" y="407"/>
                  <a:pt x="567" y="407"/>
                </a:cubicBezTo>
                <a:cubicBezTo>
                  <a:pt x="567" y="407"/>
                  <a:pt x="567" y="407"/>
                  <a:pt x="567" y="407"/>
                </a:cubicBezTo>
                <a:cubicBezTo>
                  <a:pt x="567" y="407"/>
                  <a:pt x="567" y="407"/>
                  <a:pt x="567" y="407"/>
                </a:cubicBezTo>
                <a:cubicBezTo>
                  <a:pt x="567" y="407"/>
                  <a:pt x="567" y="407"/>
                  <a:pt x="567" y="407"/>
                </a:cubicBezTo>
                <a:cubicBezTo>
                  <a:pt x="567" y="407"/>
                  <a:pt x="567" y="407"/>
                  <a:pt x="567" y="407"/>
                </a:cubicBezTo>
                <a:close/>
                <a:moveTo>
                  <a:pt x="566" y="387"/>
                </a:moveTo>
                <a:cubicBezTo>
                  <a:pt x="566" y="387"/>
                  <a:pt x="566" y="387"/>
                  <a:pt x="566" y="387"/>
                </a:cubicBezTo>
                <a:cubicBezTo>
                  <a:pt x="566" y="387"/>
                  <a:pt x="566" y="387"/>
                  <a:pt x="566" y="387"/>
                </a:cubicBezTo>
                <a:cubicBezTo>
                  <a:pt x="566" y="388"/>
                  <a:pt x="566" y="387"/>
                  <a:pt x="566" y="388"/>
                </a:cubicBezTo>
                <a:lnTo>
                  <a:pt x="566" y="387"/>
                </a:lnTo>
                <a:close/>
                <a:moveTo>
                  <a:pt x="566" y="394"/>
                </a:moveTo>
                <a:cubicBezTo>
                  <a:pt x="566" y="395"/>
                  <a:pt x="566" y="394"/>
                  <a:pt x="566" y="395"/>
                </a:cubicBezTo>
                <a:cubicBezTo>
                  <a:pt x="566" y="395"/>
                  <a:pt x="566" y="395"/>
                  <a:pt x="566" y="395"/>
                </a:cubicBezTo>
                <a:cubicBezTo>
                  <a:pt x="565" y="395"/>
                  <a:pt x="565" y="395"/>
                  <a:pt x="564" y="395"/>
                </a:cubicBezTo>
                <a:cubicBezTo>
                  <a:pt x="564" y="394"/>
                  <a:pt x="564" y="394"/>
                  <a:pt x="565" y="394"/>
                </a:cubicBezTo>
                <a:cubicBezTo>
                  <a:pt x="565" y="394"/>
                  <a:pt x="565" y="394"/>
                  <a:pt x="566" y="394"/>
                </a:cubicBezTo>
                <a:close/>
                <a:moveTo>
                  <a:pt x="565" y="399"/>
                </a:moveTo>
                <a:cubicBezTo>
                  <a:pt x="566" y="400"/>
                  <a:pt x="566" y="401"/>
                  <a:pt x="566" y="401"/>
                </a:cubicBezTo>
                <a:cubicBezTo>
                  <a:pt x="565" y="401"/>
                  <a:pt x="565" y="401"/>
                  <a:pt x="564" y="401"/>
                </a:cubicBezTo>
                <a:cubicBezTo>
                  <a:pt x="564" y="400"/>
                  <a:pt x="564" y="400"/>
                  <a:pt x="564" y="399"/>
                </a:cubicBezTo>
                <a:cubicBezTo>
                  <a:pt x="565" y="399"/>
                  <a:pt x="565" y="399"/>
                  <a:pt x="565" y="399"/>
                </a:cubicBezTo>
                <a:close/>
                <a:moveTo>
                  <a:pt x="565" y="397"/>
                </a:moveTo>
                <a:cubicBezTo>
                  <a:pt x="565" y="396"/>
                  <a:pt x="565" y="396"/>
                  <a:pt x="565" y="396"/>
                </a:cubicBezTo>
                <a:cubicBezTo>
                  <a:pt x="565" y="396"/>
                  <a:pt x="565" y="396"/>
                  <a:pt x="565" y="396"/>
                </a:cubicBezTo>
                <a:cubicBezTo>
                  <a:pt x="565" y="397"/>
                  <a:pt x="565" y="397"/>
                  <a:pt x="565" y="397"/>
                </a:cubicBezTo>
                <a:close/>
                <a:moveTo>
                  <a:pt x="565" y="396"/>
                </a:moveTo>
                <a:cubicBezTo>
                  <a:pt x="565" y="396"/>
                  <a:pt x="565" y="396"/>
                  <a:pt x="565" y="395"/>
                </a:cubicBezTo>
                <a:cubicBezTo>
                  <a:pt x="565" y="395"/>
                  <a:pt x="565" y="395"/>
                  <a:pt x="565" y="395"/>
                </a:cubicBezTo>
                <a:cubicBezTo>
                  <a:pt x="565" y="396"/>
                  <a:pt x="565" y="396"/>
                  <a:pt x="566" y="396"/>
                </a:cubicBezTo>
                <a:lnTo>
                  <a:pt x="565" y="396"/>
                </a:lnTo>
                <a:close/>
                <a:moveTo>
                  <a:pt x="565" y="387"/>
                </a:moveTo>
                <a:cubicBezTo>
                  <a:pt x="565" y="387"/>
                  <a:pt x="565" y="387"/>
                  <a:pt x="565" y="387"/>
                </a:cubicBezTo>
                <a:cubicBezTo>
                  <a:pt x="565" y="387"/>
                  <a:pt x="565" y="387"/>
                  <a:pt x="565" y="387"/>
                </a:cubicBezTo>
                <a:cubicBezTo>
                  <a:pt x="564" y="387"/>
                  <a:pt x="565" y="387"/>
                  <a:pt x="565" y="387"/>
                </a:cubicBezTo>
                <a:close/>
                <a:moveTo>
                  <a:pt x="564" y="387"/>
                </a:moveTo>
                <a:cubicBezTo>
                  <a:pt x="564" y="388"/>
                  <a:pt x="564" y="388"/>
                  <a:pt x="565" y="388"/>
                </a:cubicBezTo>
                <a:cubicBezTo>
                  <a:pt x="564" y="388"/>
                  <a:pt x="564" y="388"/>
                  <a:pt x="564" y="389"/>
                </a:cubicBezTo>
                <a:cubicBezTo>
                  <a:pt x="564" y="389"/>
                  <a:pt x="564" y="389"/>
                  <a:pt x="564" y="388"/>
                </a:cubicBezTo>
                <a:cubicBezTo>
                  <a:pt x="563" y="388"/>
                  <a:pt x="563" y="388"/>
                  <a:pt x="563" y="388"/>
                </a:cubicBezTo>
                <a:cubicBezTo>
                  <a:pt x="564" y="388"/>
                  <a:pt x="564" y="388"/>
                  <a:pt x="564" y="387"/>
                </a:cubicBezTo>
                <a:close/>
                <a:moveTo>
                  <a:pt x="564" y="391"/>
                </a:moveTo>
                <a:cubicBezTo>
                  <a:pt x="564" y="391"/>
                  <a:pt x="564" y="391"/>
                  <a:pt x="564" y="390"/>
                </a:cubicBezTo>
                <a:cubicBezTo>
                  <a:pt x="564" y="391"/>
                  <a:pt x="564" y="391"/>
                  <a:pt x="565" y="391"/>
                </a:cubicBezTo>
                <a:cubicBezTo>
                  <a:pt x="565" y="392"/>
                  <a:pt x="565" y="392"/>
                  <a:pt x="565" y="393"/>
                </a:cubicBezTo>
                <a:cubicBezTo>
                  <a:pt x="563" y="393"/>
                  <a:pt x="564" y="392"/>
                  <a:pt x="563" y="392"/>
                </a:cubicBezTo>
                <a:cubicBezTo>
                  <a:pt x="563" y="392"/>
                  <a:pt x="563" y="392"/>
                  <a:pt x="563" y="392"/>
                </a:cubicBezTo>
                <a:cubicBezTo>
                  <a:pt x="562" y="392"/>
                  <a:pt x="562" y="391"/>
                  <a:pt x="562" y="391"/>
                </a:cubicBezTo>
                <a:cubicBezTo>
                  <a:pt x="561" y="391"/>
                  <a:pt x="561" y="391"/>
                  <a:pt x="561" y="391"/>
                </a:cubicBezTo>
                <a:cubicBezTo>
                  <a:pt x="561" y="390"/>
                  <a:pt x="561" y="390"/>
                  <a:pt x="561" y="390"/>
                </a:cubicBezTo>
                <a:cubicBezTo>
                  <a:pt x="562" y="390"/>
                  <a:pt x="562" y="390"/>
                  <a:pt x="562" y="390"/>
                </a:cubicBezTo>
                <a:cubicBezTo>
                  <a:pt x="562" y="390"/>
                  <a:pt x="562" y="390"/>
                  <a:pt x="563" y="390"/>
                </a:cubicBezTo>
                <a:cubicBezTo>
                  <a:pt x="563" y="389"/>
                  <a:pt x="563" y="389"/>
                  <a:pt x="563" y="389"/>
                </a:cubicBezTo>
                <a:cubicBezTo>
                  <a:pt x="563" y="389"/>
                  <a:pt x="563" y="389"/>
                  <a:pt x="563" y="389"/>
                </a:cubicBezTo>
                <a:cubicBezTo>
                  <a:pt x="563" y="390"/>
                  <a:pt x="563" y="390"/>
                  <a:pt x="563" y="391"/>
                </a:cubicBezTo>
                <a:cubicBezTo>
                  <a:pt x="563" y="391"/>
                  <a:pt x="563" y="391"/>
                  <a:pt x="564" y="391"/>
                </a:cubicBezTo>
                <a:close/>
                <a:moveTo>
                  <a:pt x="564" y="405"/>
                </a:moveTo>
                <a:cubicBezTo>
                  <a:pt x="564" y="405"/>
                  <a:pt x="564" y="405"/>
                  <a:pt x="563" y="405"/>
                </a:cubicBezTo>
                <a:cubicBezTo>
                  <a:pt x="563" y="404"/>
                  <a:pt x="563" y="404"/>
                  <a:pt x="563" y="404"/>
                </a:cubicBezTo>
                <a:cubicBezTo>
                  <a:pt x="563" y="404"/>
                  <a:pt x="563" y="404"/>
                  <a:pt x="564" y="404"/>
                </a:cubicBezTo>
                <a:cubicBezTo>
                  <a:pt x="564" y="404"/>
                  <a:pt x="564" y="405"/>
                  <a:pt x="564" y="405"/>
                </a:cubicBezTo>
                <a:close/>
                <a:moveTo>
                  <a:pt x="564" y="394"/>
                </a:moveTo>
                <a:cubicBezTo>
                  <a:pt x="563" y="394"/>
                  <a:pt x="562" y="393"/>
                  <a:pt x="562" y="394"/>
                </a:cubicBezTo>
                <a:cubicBezTo>
                  <a:pt x="561" y="394"/>
                  <a:pt x="561" y="394"/>
                  <a:pt x="561" y="394"/>
                </a:cubicBezTo>
                <a:cubicBezTo>
                  <a:pt x="561" y="393"/>
                  <a:pt x="561" y="393"/>
                  <a:pt x="561" y="392"/>
                </a:cubicBezTo>
                <a:cubicBezTo>
                  <a:pt x="562" y="392"/>
                  <a:pt x="563" y="393"/>
                  <a:pt x="564" y="393"/>
                </a:cubicBezTo>
                <a:cubicBezTo>
                  <a:pt x="564" y="394"/>
                  <a:pt x="564" y="393"/>
                  <a:pt x="564" y="394"/>
                </a:cubicBezTo>
                <a:cubicBezTo>
                  <a:pt x="564" y="394"/>
                  <a:pt x="564" y="394"/>
                  <a:pt x="564" y="394"/>
                </a:cubicBezTo>
                <a:close/>
                <a:moveTo>
                  <a:pt x="560" y="384"/>
                </a:moveTo>
                <a:cubicBezTo>
                  <a:pt x="561" y="384"/>
                  <a:pt x="562" y="384"/>
                  <a:pt x="563" y="384"/>
                </a:cubicBezTo>
                <a:cubicBezTo>
                  <a:pt x="563" y="385"/>
                  <a:pt x="563" y="384"/>
                  <a:pt x="563" y="385"/>
                </a:cubicBezTo>
                <a:cubicBezTo>
                  <a:pt x="563" y="385"/>
                  <a:pt x="563" y="385"/>
                  <a:pt x="563" y="385"/>
                </a:cubicBezTo>
                <a:cubicBezTo>
                  <a:pt x="562" y="385"/>
                  <a:pt x="562" y="385"/>
                  <a:pt x="562" y="385"/>
                </a:cubicBezTo>
                <a:cubicBezTo>
                  <a:pt x="562" y="386"/>
                  <a:pt x="562" y="386"/>
                  <a:pt x="562" y="386"/>
                </a:cubicBezTo>
                <a:cubicBezTo>
                  <a:pt x="563" y="386"/>
                  <a:pt x="563" y="386"/>
                  <a:pt x="563" y="386"/>
                </a:cubicBezTo>
                <a:cubicBezTo>
                  <a:pt x="563" y="386"/>
                  <a:pt x="563" y="386"/>
                  <a:pt x="563" y="386"/>
                </a:cubicBezTo>
                <a:cubicBezTo>
                  <a:pt x="563" y="387"/>
                  <a:pt x="563" y="387"/>
                  <a:pt x="563" y="387"/>
                </a:cubicBezTo>
                <a:cubicBezTo>
                  <a:pt x="562" y="386"/>
                  <a:pt x="561" y="385"/>
                  <a:pt x="560" y="384"/>
                </a:cubicBezTo>
                <a:close/>
                <a:moveTo>
                  <a:pt x="555" y="385"/>
                </a:moveTo>
                <a:cubicBezTo>
                  <a:pt x="555" y="385"/>
                  <a:pt x="556" y="385"/>
                  <a:pt x="556" y="384"/>
                </a:cubicBezTo>
                <a:cubicBezTo>
                  <a:pt x="556" y="384"/>
                  <a:pt x="556" y="385"/>
                  <a:pt x="557" y="385"/>
                </a:cubicBezTo>
                <a:cubicBezTo>
                  <a:pt x="557" y="385"/>
                  <a:pt x="557" y="385"/>
                  <a:pt x="557" y="384"/>
                </a:cubicBezTo>
                <a:cubicBezTo>
                  <a:pt x="557" y="384"/>
                  <a:pt x="557" y="384"/>
                  <a:pt x="557" y="384"/>
                </a:cubicBezTo>
                <a:cubicBezTo>
                  <a:pt x="558" y="384"/>
                  <a:pt x="558" y="384"/>
                  <a:pt x="558" y="384"/>
                </a:cubicBezTo>
                <a:cubicBezTo>
                  <a:pt x="558" y="385"/>
                  <a:pt x="558" y="385"/>
                  <a:pt x="558" y="385"/>
                </a:cubicBezTo>
                <a:cubicBezTo>
                  <a:pt x="558" y="385"/>
                  <a:pt x="558" y="385"/>
                  <a:pt x="558" y="385"/>
                </a:cubicBezTo>
                <a:cubicBezTo>
                  <a:pt x="559" y="385"/>
                  <a:pt x="559" y="385"/>
                  <a:pt x="560" y="385"/>
                </a:cubicBezTo>
                <a:cubicBezTo>
                  <a:pt x="560" y="385"/>
                  <a:pt x="560" y="385"/>
                  <a:pt x="560" y="385"/>
                </a:cubicBezTo>
                <a:cubicBezTo>
                  <a:pt x="560" y="385"/>
                  <a:pt x="560" y="385"/>
                  <a:pt x="560" y="385"/>
                </a:cubicBezTo>
                <a:cubicBezTo>
                  <a:pt x="560" y="386"/>
                  <a:pt x="560" y="386"/>
                  <a:pt x="560" y="386"/>
                </a:cubicBezTo>
                <a:cubicBezTo>
                  <a:pt x="560" y="386"/>
                  <a:pt x="560" y="386"/>
                  <a:pt x="560" y="385"/>
                </a:cubicBezTo>
                <a:cubicBezTo>
                  <a:pt x="561" y="386"/>
                  <a:pt x="560" y="386"/>
                  <a:pt x="561" y="386"/>
                </a:cubicBezTo>
                <a:cubicBezTo>
                  <a:pt x="561" y="386"/>
                  <a:pt x="561" y="386"/>
                  <a:pt x="561" y="386"/>
                </a:cubicBezTo>
                <a:cubicBezTo>
                  <a:pt x="561" y="387"/>
                  <a:pt x="561" y="387"/>
                  <a:pt x="560" y="387"/>
                </a:cubicBezTo>
                <a:cubicBezTo>
                  <a:pt x="559" y="387"/>
                  <a:pt x="559" y="387"/>
                  <a:pt x="559" y="386"/>
                </a:cubicBezTo>
                <a:cubicBezTo>
                  <a:pt x="558" y="386"/>
                  <a:pt x="559" y="386"/>
                  <a:pt x="558" y="386"/>
                </a:cubicBezTo>
                <a:cubicBezTo>
                  <a:pt x="558" y="386"/>
                  <a:pt x="558" y="387"/>
                  <a:pt x="558" y="387"/>
                </a:cubicBezTo>
                <a:cubicBezTo>
                  <a:pt x="558" y="387"/>
                  <a:pt x="558" y="387"/>
                  <a:pt x="557" y="387"/>
                </a:cubicBezTo>
                <a:cubicBezTo>
                  <a:pt x="557" y="387"/>
                  <a:pt x="557" y="387"/>
                  <a:pt x="557" y="387"/>
                </a:cubicBezTo>
                <a:cubicBezTo>
                  <a:pt x="557" y="386"/>
                  <a:pt x="557" y="386"/>
                  <a:pt x="557" y="386"/>
                </a:cubicBezTo>
                <a:cubicBezTo>
                  <a:pt x="557" y="386"/>
                  <a:pt x="557" y="386"/>
                  <a:pt x="556" y="387"/>
                </a:cubicBezTo>
                <a:cubicBezTo>
                  <a:pt x="556" y="387"/>
                  <a:pt x="556" y="387"/>
                  <a:pt x="555" y="387"/>
                </a:cubicBezTo>
                <a:cubicBezTo>
                  <a:pt x="555" y="386"/>
                  <a:pt x="555" y="386"/>
                  <a:pt x="555" y="385"/>
                </a:cubicBezTo>
                <a:close/>
                <a:moveTo>
                  <a:pt x="559" y="392"/>
                </a:moveTo>
                <a:cubicBezTo>
                  <a:pt x="559" y="392"/>
                  <a:pt x="559" y="391"/>
                  <a:pt x="559" y="391"/>
                </a:cubicBezTo>
                <a:cubicBezTo>
                  <a:pt x="560" y="391"/>
                  <a:pt x="560" y="391"/>
                  <a:pt x="560" y="392"/>
                </a:cubicBezTo>
                <a:cubicBezTo>
                  <a:pt x="560" y="392"/>
                  <a:pt x="560" y="392"/>
                  <a:pt x="559" y="392"/>
                </a:cubicBezTo>
                <a:cubicBezTo>
                  <a:pt x="559" y="392"/>
                  <a:pt x="559" y="392"/>
                  <a:pt x="559" y="392"/>
                </a:cubicBezTo>
                <a:close/>
                <a:moveTo>
                  <a:pt x="559" y="393"/>
                </a:moveTo>
                <a:cubicBezTo>
                  <a:pt x="559" y="393"/>
                  <a:pt x="559" y="393"/>
                  <a:pt x="559" y="393"/>
                </a:cubicBezTo>
                <a:close/>
                <a:moveTo>
                  <a:pt x="558" y="389"/>
                </a:moveTo>
                <a:cubicBezTo>
                  <a:pt x="558" y="388"/>
                  <a:pt x="558" y="388"/>
                  <a:pt x="558" y="388"/>
                </a:cubicBezTo>
                <a:cubicBezTo>
                  <a:pt x="559" y="388"/>
                  <a:pt x="559" y="388"/>
                  <a:pt x="559" y="388"/>
                </a:cubicBezTo>
                <a:cubicBezTo>
                  <a:pt x="559" y="389"/>
                  <a:pt x="559" y="389"/>
                  <a:pt x="559" y="389"/>
                </a:cubicBezTo>
                <a:lnTo>
                  <a:pt x="558" y="389"/>
                </a:lnTo>
                <a:close/>
                <a:moveTo>
                  <a:pt x="560" y="394"/>
                </a:moveTo>
                <a:cubicBezTo>
                  <a:pt x="560" y="394"/>
                  <a:pt x="560" y="394"/>
                  <a:pt x="560" y="394"/>
                </a:cubicBezTo>
                <a:cubicBezTo>
                  <a:pt x="560" y="394"/>
                  <a:pt x="560" y="394"/>
                  <a:pt x="560" y="394"/>
                </a:cubicBezTo>
                <a:cubicBezTo>
                  <a:pt x="560" y="394"/>
                  <a:pt x="560" y="394"/>
                  <a:pt x="560" y="394"/>
                </a:cubicBezTo>
                <a:close/>
                <a:moveTo>
                  <a:pt x="555" y="388"/>
                </a:moveTo>
                <a:cubicBezTo>
                  <a:pt x="555" y="388"/>
                  <a:pt x="555" y="388"/>
                  <a:pt x="556" y="388"/>
                </a:cubicBezTo>
                <a:cubicBezTo>
                  <a:pt x="556" y="388"/>
                  <a:pt x="556" y="389"/>
                  <a:pt x="556" y="389"/>
                </a:cubicBezTo>
                <a:cubicBezTo>
                  <a:pt x="556" y="389"/>
                  <a:pt x="556" y="389"/>
                  <a:pt x="555" y="390"/>
                </a:cubicBezTo>
                <a:cubicBezTo>
                  <a:pt x="555" y="389"/>
                  <a:pt x="555" y="389"/>
                  <a:pt x="555" y="389"/>
                </a:cubicBezTo>
                <a:cubicBezTo>
                  <a:pt x="555" y="389"/>
                  <a:pt x="555" y="389"/>
                  <a:pt x="555" y="389"/>
                </a:cubicBezTo>
                <a:cubicBezTo>
                  <a:pt x="555" y="389"/>
                  <a:pt x="554" y="389"/>
                  <a:pt x="554" y="388"/>
                </a:cubicBezTo>
                <a:cubicBezTo>
                  <a:pt x="554" y="388"/>
                  <a:pt x="554" y="388"/>
                  <a:pt x="554" y="388"/>
                </a:cubicBezTo>
                <a:cubicBezTo>
                  <a:pt x="554" y="388"/>
                  <a:pt x="554" y="388"/>
                  <a:pt x="555" y="388"/>
                </a:cubicBezTo>
                <a:close/>
                <a:moveTo>
                  <a:pt x="553" y="387"/>
                </a:moveTo>
                <a:cubicBezTo>
                  <a:pt x="553" y="388"/>
                  <a:pt x="553" y="388"/>
                  <a:pt x="553" y="388"/>
                </a:cubicBezTo>
                <a:cubicBezTo>
                  <a:pt x="553" y="388"/>
                  <a:pt x="553" y="388"/>
                  <a:pt x="553" y="388"/>
                </a:cubicBezTo>
                <a:cubicBezTo>
                  <a:pt x="553" y="388"/>
                  <a:pt x="553" y="388"/>
                  <a:pt x="553" y="388"/>
                </a:cubicBezTo>
                <a:cubicBezTo>
                  <a:pt x="553" y="388"/>
                  <a:pt x="553" y="388"/>
                  <a:pt x="553" y="387"/>
                </a:cubicBezTo>
                <a:close/>
                <a:moveTo>
                  <a:pt x="552" y="384"/>
                </a:moveTo>
                <a:cubicBezTo>
                  <a:pt x="552" y="384"/>
                  <a:pt x="552" y="384"/>
                  <a:pt x="552" y="384"/>
                </a:cubicBezTo>
                <a:cubicBezTo>
                  <a:pt x="552" y="384"/>
                  <a:pt x="552" y="385"/>
                  <a:pt x="551" y="385"/>
                </a:cubicBezTo>
                <a:cubicBezTo>
                  <a:pt x="551" y="385"/>
                  <a:pt x="551" y="384"/>
                  <a:pt x="551" y="384"/>
                </a:cubicBezTo>
                <a:cubicBezTo>
                  <a:pt x="551" y="385"/>
                  <a:pt x="551" y="385"/>
                  <a:pt x="551" y="385"/>
                </a:cubicBezTo>
                <a:cubicBezTo>
                  <a:pt x="551" y="385"/>
                  <a:pt x="551" y="385"/>
                  <a:pt x="551" y="385"/>
                </a:cubicBezTo>
                <a:cubicBezTo>
                  <a:pt x="551" y="385"/>
                  <a:pt x="550" y="385"/>
                  <a:pt x="550" y="384"/>
                </a:cubicBezTo>
                <a:cubicBezTo>
                  <a:pt x="550" y="384"/>
                  <a:pt x="550" y="384"/>
                  <a:pt x="550" y="384"/>
                </a:cubicBezTo>
                <a:cubicBezTo>
                  <a:pt x="551" y="384"/>
                  <a:pt x="551" y="384"/>
                  <a:pt x="552" y="384"/>
                </a:cubicBezTo>
                <a:close/>
                <a:moveTo>
                  <a:pt x="550" y="384"/>
                </a:moveTo>
                <a:cubicBezTo>
                  <a:pt x="550" y="384"/>
                  <a:pt x="550" y="385"/>
                  <a:pt x="550" y="385"/>
                </a:cubicBezTo>
                <a:cubicBezTo>
                  <a:pt x="550" y="385"/>
                  <a:pt x="550" y="385"/>
                  <a:pt x="550" y="385"/>
                </a:cubicBezTo>
                <a:cubicBezTo>
                  <a:pt x="550" y="386"/>
                  <a:pt x="550" y="386"/>
                  <a:pt x="550" y="386"/>
                </a:cubicBezTo>
                <a:cubicBezTo>
                  <a:pt x="549" y="385"/>
                  <a:pt x="550" y="385"/>
                  <a:pt x="550" y="384"/>
                </a:cubicBezTo>
                <a:close/>
                <a:moveTo>
                  <a:pt x="549" y="384"/>
                </a:moveTo>
                <a:cubicBezTo>
                  <a:pt x="549" y="384"/>
                  <a:pt x="549" y="384"/>
                  <a:pt x="549" y="384"/>
                </a:cubicBezTo>
                <a:cubicBezTo>
                  <a:pt x="550" y="384"/>
                  <a:pt x="550" y="384"/>
                  <a:pt x="550" y="384"/>
                </a:cubicBezTo>
                <a:cubicBezTo>
                  <a:pt x="550" y="384"/>
                  <a:pt x="550" y="384"/>
                  <a:pt x="550" y="384"/>
                </a:cubicBezTo>
                <a:lnTo>
                  <a:pt x="549" y="384"/>
                </a:lnTo>
                <a:close/>
                <a:moveTo>
                  <a:pt x="550" y="387"/>
                </a:moveTo>
                <a:cubicBezTo>
                  <a:pt x="550" y="387"/>
                  <a:pt x="550" y="387"/>
                  <a:pt x="550" y="387"/>
                </a:cubicBezTo>
                <a:cubicBezTo>
                  <a:pt x="550" y="387"/>
                  <a:pt x="550" y="387"/>
                  <a:pt x="550" y="387"/>
                </a:cubicBezTo>
                <a:cubicBezTo>
                  <a:pt x="550" y="387"/>
                  <a:pt x="550" y="387"/>
                  <a:pt x="550" y="387"/>
                </a:cubicBezTo>
                <a:close/>
                <a:moveTo>
                  <a:pt x="549" y="382"/>
                </a:moveTo>
                <a:cubicBezTo>
                  <a:pt x="550" y="382"/>
                  <a:pt x="550" y="382"/>
                  <a:pt x="550" y="381"/>
                </a:cubicBezTo>
                <a:cubicBezTo>
                  <a:pt x="551" y="382"/>
                  <a:pt x="551" y="382"/>
                  <a:pt x="551" y="382"/>
                </a:cubicBezTo>
                <a:cubicBezTo>
                  <a:pt x="551" y="382"/>
                  <a:pt x="551" y="382"/>
                  <a:pt x="551" y="382"/>
                </a:cubicBezTo>
                <a:cubicBezTo>
                  <a:pt x="550" y="382"/>
                  <a:pt x="550" y="382"/>
                  <a:pt x="550" y="382"/>
                </a:cubicBezTo>
                <a:cubicBezTo>
                  <a:pt x="550" y="383"/>
                  <a:pt x="550" y="383"/>
                  <a:pt x="550" y="383"/>
                </a:cubicBezTo>
                <a:cubicBezTo>
                  <a:pt x="550" y="383"/>
                  <a:pt x="550" y="383"/>
                  <a:pt x="550" y="383"/>
                </a:cubicBezTo>
                <a:cubicBezTo>
                  <a:pt x="550" y="383"/>
                  <a:pt x="550" y="383"/>
                  <a:pt x="549" y="383"/>
                </a:cubicBezTo>
                <a:cubicBezTo>
                  <a:pt x="549" y="383"/>
                  <a:pt x="549" y="383"/>
                  <a:pt x="549" y="383"/>
                </a:cubicBezTo>
                <a:cubicBezTo>
                  <a:pt x="549" y="383"/>
                  <a:pt x="549" y="383"/>
                  <a:pt x="549" y="383"/>
                </a:cubicBezTo>
                <a:cubicBezTo>
                  <a:pt x="549" y="383"/>
                  <a:pt x="549" y="383"/>
                  <a:pt x="549" y="382"/>
                </a:cubicBezTo>
                <a:close/>
                <a:moveTo>
                  <a:pt x="549" y="386"/>
                </a:moveTo>
                <a:cubicBezTo>
                  <a:pt x="549" y="386"/>
                  <a:pt x="549" y="386"/>
                  <a:pt x="549" y="386"/>
                </a:cubicBezTo>
                <a:cubicBezTo>
                  <a:pt x="549" y="386"/>
                  <a:pt x="548" y="386"/>
                  <a:pt x="548" y="386"/>
                </a:cubicBezTo>
                <a:cubicBezTo>
                  <a:pt x="547" y="385"/>
                  <a:pt x="548" y="386"/>
                  <a:pt x="547" y="385"/>
                </a:cubicBezTo>
                <a:cubicBezTo>
                  <a:pt x="547" y="384"/>
                  <a:pt x="547" y="384"/>
                  <a:pt x="547" y="384"/>
                </a:cubicBezTo>
                <a:cubicBezTo>
                  <a:pt x="548" y="385"/>
                  <a:pt x="548" y="385"/>
                  <a:pt x="548" y="384"/>
                </a:cubicBezTo>
                <a:cubicBezTo>
                  <a:pt x="548" y="385"/>
                  <a:pt x="549" y="385"/>
                  <a:pt x="549" y="386"/>
                </a:cubicBezTo>
                <a:close/>
                <a:moveTo>
                  <a:pt x="546" y="383"/>
                </a:moveTo>
                <a:cubicBezTo>
                  <a:pt x="547" y="383"/>
                  <a:pt x="547" y="384"/>
                  <a:pt x="547" y="384"/>
                </a:cubicBezTo>
                <a:cubicBezTo>
                  <a:pt x="547" y="384"/>
                  <a:pt x="547" y="384"/>
                  <a:pt x="547" y="384"/>
                </a:cubicBezTo>
                <a:cubicBezTo>
                  <a:pt x="548" y="383"/>
                  <a:pt x="548" y="384"/>
                  <a:pt x="548" y="383"/>
                </a:cubicBezTo>
                <a:cubicBezTo>
                  <a:pt x="547" y="383"/>
                  <a:pt x="547" y="383"/>
                  <a:pt x="546" y="382"/>
                </a:cubicBezTo>
                <a:cubicBezTo>
                  <a:pt x="546" y="382"/>
                  <a:pt x="546" y="382"/>
                  <a:pt x="546" y="382"/>
                </a:cubicBezTo>
                <a:cubicBezTo>
                  <a:pt x="546" y="382"/>
                  <a:pt x="546" y="382"/>
                  <a:pt x="546" y="382"/>
                </a:cubicBezTo>
                <a:cubicBezTo>
                  <a:pt x="547" y="382"/>
                  <a:pt x="548" y="382"/>
                  <a:pt x="548" y="383"/>
                </a:cubicBezTo>
                <a:cubicBezTo>
                  <a:pt x="548" y="383"/>
                  <a:pt x="548" y="383"/>
                  <a:pt x="548" y="384"/>
                </a:cubicBezTo>
                <a:cubicBezTo>
                  <a:pt x="548" y="384"/>
                  <a:pt x="548" y="384"/>
                  <a:pt x="548" y="384"/>
                </a:cubicBezTo>
                <a:cubicBezTo>
                  <a:pt x="547" y="384"/>
                  <a:pt x="546" y="384"/>
                  <a:pt x="546" y="383"/>
                </a:cubicBezTo>
                <a:cubicBezTo>
                  <a:pt x="546" y="384"/>
                  <a:pt x="546" y="383"/>
                  <a:pt x="546" y="383"/>
                </a:cubicBezTo>
                <a:cubicBezTo>
                  <a:pt x="546" y="384"/>
                  <a:pt x="546" y="384"/>
                  <a:pt x="546" y="384"/>
                </a:cubicBezTo>
                <a:cubicBezTo>
                  <a:pt x="546" y="385"/>
                  <a:pt x="546" y="385"/>
                  <a:pt x="546" y="385"/>
                </a:cubicBezTo>
                <a:cubicBezTo>
                  <a:pt x="546" y="385"/>
                  <a:pt x="546" y="385"/>
                  <a:pt x="546" y="384"/>
                </a:cubicBezTo>
                <a:cubicBezTo>
                  <a:pt x="546" y="385"/>
                  <a:pt x="546" y="384"/>
                  <a:pt x="546" y="385"/>
                </a:cubicBezTo>
                <a:cubicBezTo>
                  <a:pt x="545" y="385"/>
                  <a:pt x="545" y="384"/>
                  <a:pt x="545" y="385"/>
                </a:cubicBezTo>
                <a:cubicBezTo>
                  <a:pt x="545" y="385"/>
                  <a:pt x="545" y="385"/>
                  <a:pt x="545" y="385"/>
                </a:cubicBezTo>
                <a:cubicBezTo>
                  <a:pt x="545" y="384"/>
                  <a:pt x="546" y="384"/>
                  <a:pt x="546" y="383"/>
                </a:cubicBezTo>
                <a:close/>
                <a:moveTo>
                  <a:pt x="545" y="386"/>
                </a:moveTo>
                <a:cubicBezTo>
                  <a:pt x="545" y="386"/>
                  <a:pt x="545" y="386"/>
                  <a:pt x="545" y="386"/>
                </a:cubicBezTo>
                <a:cubicBezTo>
                  <a:pt x="545" y="386"/>
                  <a:pt x="545" y="386"/>
                  <a:pt x="545" y="386"/>
                </a:cubicBezTo>
                <a:cubicBezTo>
                  <a:pt x="545" y="386"/>
                  <a:pt x="545" y="386"/>
                  <a:pt x="545" y="386"/>
                </a:cubicBezTo>
                <a:cubicBezTo>
                  <a:pt x="545" y="386"/>
                  <a:pt x="545" y="386"/>
                  <a:pt x="545" y="386"/>
                </a:cubicBezTo>
                <a:close/>
                <a:moveTo>
                  <a:pt x="542" y="384"/>
                </a:moveTo>
                <a:cubicBezTo>
                  <a:pt x="542" y="385"/>
                  <a:pt x="542" y="385"/>
                  <a:pt x="542" y="385"/>
                </a:cubicBezTo>
                <a:cubicBezTo>
                  <a:pt x="542" y="385"/>
                  <a:pt x="542" y="385"/>
                  <a:pt x="542" y="385"/>
                </a:cubicBezTo>
                <a:cubicBezTo>
                  <a:pt x="542" y="385"/>
                  <a:pt x="542" y="385"/>
                  <a:pt x="542" y="384"/>
                </a:cubicBezTo>
                <a:close/>
                <a:moveTo>
                  <a:pt x="542" y="387"/>
                </a:moveTo>
                <a:cubicBezTo>
                  <a:pt x="543" y="387"/>
                  <a:pt x="543" y="387"/>
                  <a:pt x="543" y="387"/>
                </a:cubicBezTo>
                <a:cubicBezTo>
                  <a:pt x="542" y="387"/>
                  <a:pt x="542" y="388"/>
                  <a:pt x="542" y="388"/>
                </a:cubicBezTo>
                <a:cubicBezTo>
                  <a:pt x="542" y="387"/>
                  <a:pt x="542" y="387"/>
                  <a:pt x="542" y="387"/>
                </a:cubicBezTo>
                <a:cubicBezTo>
                  <a:pt x="542" y="387"/>
                  <a:pt x="542" y="387"/>
                  <a:pt x="542" y="387"/>
                </a:cubicBezTo>
                <a:cubicBezTo>
                  <a:pt x="542" y="387"/>
                  <a:pt x="542" y="387"/>
                  <a:pt x="542" y="387"/>
                </a:cubicBezTo>
                <a:close/>
                <a:moveTo>
                  <a:pt x="540" y="385"/>
                </a:moveTo>
                <a:cubicBezTo>
                  <a:pt x="540" y="385"/>
                  <a:pt x="540" y="385"/>
                  <a:pt x="540" y="385"/>
                </a:cubicBezTo>
                <a:cubicBezTo>
                  <a:pt x="540" y="385"/>
                  <a:pt x="540" y="386"/>
                  <a:pt x="541" y="386"/>
                </a:cubicBezTo>
                <a:cubicBezTo>
                  <a:pt x="541" y="386"/>
                  <a:pt x="541" y="386"/>
                  <a:pt x="541" y="386"/>
                </a:cubicBezTo>
                <a:cubicBezTo>
                  <a:pt x="540" y="386"/>
                  <a:pt x="540" y="386"/>
                  <a:pt x="540" y="386"/>
                </a:cubicBezTo>
                <a:cubicBezTo>
                  <a:pt x="540" y="386"/>
                  <a:pt x="540" y="386"/>
                  <a:pt x="540" y="386"/>
                </a:cubicBezTo>
                <a:lnTo>
                  <a:pt x="540" y="385"/>
                </a:lnTo>
                <a:close/>
                <a:moveTo>
                  <a:pt x="539" y="383"/>
                </a:moveTo>
                <a:cubicBezTo>
                  <a:pt x="539" y="383"/>
                  <a:pt x="539" y="383"/>
                  <a:pt x="539" y="383"/>
                </a:cubicBezTo>
                <a:cubicBezTo>
                  <a:pt x="539" y="384"/>
                  <a:pt x="539" y="384"/>
                  <a:pt x="539" y="384"/>
                </a:cubicBezTo>
                <a:cubicBezTo>
                  <a:pt x="539" y="384"/>
                  <a:pt x="539" y="384"/>
                  <a:pt x="539" y="384"/>
                </a:cubicBezTo>
                <a:lnTo>
                  <a:pt x="539" y="383"/>
                </a:lnTo>
                <a:close/>
                <a:moveTo>
                  <a:pt x="536" y="383"/>
                </a:moveTo>
                <a:cubicBezTo>
                  <a:pt x="536" y="383"/>
                  <a:pt x="536" y="383"/>
                  <a:pt x="537" y="383"/>
                </a:cubicBezTo>
                <a:cubicBezTo>
                  <a:pt x="537" y="383"/>
                  <a:pt x="537" y="383"/>
                  <a:pt x="537" y="383"/>
                </a:cubicBezTo>
                <a:cubicBezTo>
                  <a:pt x="537" y="383"/>
                  <a:pt x="537" y="383"/>
                  <a:pt x="537" y="383"/>
                </a:cubicBezTo>
                <a:cubicBezTo>
                  <a:pt x="537" y="383"/>
                  <a:pt x="537" y="383"/>
                  <a:pt x="537" y="383"/>
                </a:cubicBezTo>
                <a:cubicBezTo>
                  <a:pt x="537" y="383"/>
                  <a:pt x="537" y="383"/>
                  <a:pt x="537" y="384"/>
                </a:cubicBezTo>
                <a:cubicBezTo>
                  <a:pt x="537" y="384"/>
                  <a:pt x="537" y="384"/>
                  <a:pt x="537" y="384"/>
                </a:cubicBezTo>
                <a:cubicBezTo>
                  <a:pt x="536" y="384"/>
                  <a:pt x="536" y="383"/>
                  <a:pt x="536" y="383"/>
                </a:cubicBezTo>
                <a:close/>
                <a:moveTo>
                  <a:pt x="537" y="384"/>
                </a:moveTo>
                <a:cubicBezTo>
                  <a:pt x="537" y="384"/>
                  <a:pt x="537" y="384"/>
                  <a:pt x="537" y="384"/>
                </a:cubicBezTo>
                <a:cubicBezTo>
                  <a:pt x="537" y="384"/>
                  <a:pt x="537" y="384"/>
                  <a:pt x="537" y="384"/>
                </a:cubicBezTo>
                <a:cubicBezTo>
                  <a:pt x="537" y="384"/>
                  <a:pt x="537" y="384"/>
                  <a:pt x="537" y="384"/>
                </a:cubicBezTo>
                <a:close/>
                <a:moveTo>
                  <a:pt x="535" y="385"/>
                </a:moveTo>
                <a:cubicBezTo>
                  <a:pt x="535" y="385"/>
                  <a:pt x="535" y="385"/>
                  <a:pt x="535" y="385"/>
                </a:cubicBezTo>
                <a:cubicBezTo>
                  <a:pt x="535" y="385"/>
                  <a:pt x="535" y="385"/>
                  <a:pt x="535" y="385"/>
                </a:cubicBezTo>
                <a:cubicBezTo>
                  <a:pt x="535" y="385"/>
                  <a:pt x="535" y="385"/>
                  <a:pt x="535" y="385"/>
                </a:cubicBezTo>
                <a:cubicBezTo>
                  <a:pt x="535" y="385"/>
                  <a:pt x="535" y="385"/>
                  <a:pt x="535" y="385"/>
                </a:cubicBezTo>
                <a:close/>
                <a:moveTo>
                  <a:pt x="535" y="385"/>
                </a:moveTo>
                <a:cubicBezTo>
                  <a:pt x="535" y="385"/>
                  <a:pt x="535" y="385"/>
                  <a:pt x="535" y="385"/>
                </a:cubicBezTo>
                <a:cubicBezTo>
                  <a:pt x="535" y="385"/>
                  <a:pt x="535" y="385"/>
                  <a:pt x="535" y="385"/>
                </a:cubicBezTo>
                <a:cubicBezTo>
                  <a:pt x="535" y="385"/>
                  <a:pt x="535" y="385"/>
                  <a:pt x="535" y="384"/>
                </a:cubicBezTo>
                <a:cubicBezTo>
                  <a:pt x="535" y="385"/>
                  <a:pt x="535" y="385"/>
                  <a:pt x="535" y="385"/>
                </a:cubicBezTo>
                <a:close/>
                <a:moveTo>
                  <a:pt x="532" y="385"/>
                </a:moveTo>
                <a:cubicBezTo>
                  <a:pt x="533" y="385"/>
                  <a:pt x="532" y="385"/>
                  <a:pt x="533" y="385"/>
                </a:cubicBezTo>
                <a:cubicBezTo>
                  <a:pt x="533" y="385"/>
                  <a:pt x="533" y="385"/>
                  <a:pt x="533" y="385"/>
                </a:cubicBezTo>
                <a:cubicBezTo>
                  <a:pt x="533" y="386"/>
                  <a:pt x="533" y="386"/>
                  <a:pt x="533" y="386"/>
                </a:cubicBezTo>
                <a:cubicBezTo>
                  <a:pt x="532" y="386"/>
                  <a:pt x="532" y="386"/>
                  <a:pt x="532" y="385"/>
                </a:cubicBezTo>
                <a:close/>
                <a:moveTo>
                  <a:pt x="531" y="385"/>
                </a:moveTo>
                <a:cubicBezTo>
                  <a:pt x="531" y="385"/>
                  <a:pt x="531" y="385"/>
                  <a:pt x="531" y="385"/>
                </a:cubicBezTo>
                <a:cubicBezTo>
                  <a:pt x="531" y="385"/>
                  <a:pt x="531" y="385"/>
                  <a:pt x="531" y="385"/>
                </a:cubicBezTo>
                <a:cubicBezTo>
                  <a:pt x="531" y="385"/>
                  <a:pt x="531" y="385"/>
                  <a:pt x="531" y="385"/>
                </a:cubicBezTo>
                <a:cubicBezTo>
                  <a:pt x="531" y="385"/>
                  <a:pt x="531" y="385"/>
                  <a:pt x="531" y="385"/>
                </a:cubicBezTo>
                <a:close/>
                <a:moveTo>
                  <a:pt x="528" y="386"/>
                </a:moveTo>
                <a:cubicBezTo>
                  <a:pt x="528" y="387"/>
                  <a:pt x="528" y="387"/>
                  <a:pt x="528" y="387"/>
                </a:cubicBezTo>
                <a:cubicBezTo>
                  <a:pt x="527" y="387"/>
                  <a:pt x="528" y="387"/>
                  <a:pt x="527" y="386"/>
                </a:cubicBezTo>
                <a:lnTo>
                  <a:pt x="528" y="386"/>
                </a:lnTo>
                <a:close/>
                <a:moveTo>
                  <a:pt x="525" y="385"/>
                </a:moveTo>
                <a:cubicBezTo>
                  <a:pt x="525" y="385"/>
                  <a:pt x="525" y="385"/>
                  <a:pt x="525" y="385"/>
                </a:cubicBezTo>
                <a:cubicBezTo>
                  <a:pt x="525" y="384"/>
                  <a:pt x="525" y="384"/>
                  <a:pt x="525" y="384"/>
                </a:cubicBezTo>
                <a:cubicBezTo>
                  <a:pt x="525" y="384"/>
                  <a:pt x="525" y="384"/>
                  <a:pt x="525" y="385"/>
                </a:cubicBezTo>
                <a:close/>
                <a:moveTo>
                  <a:pt x="518" y="387"/>
                </a:moveTo>
                <a:cubicBezTo>
                  <a:pt x="518" y="387"/>
                  <a:pt x="518" y="387"/>
                  <a:pt x="518" y="387"/>
                </a:cubicBezTo>
                <a:cubicBezTo>
                  <a:pt x="518" y="387"/>
                  <a:pt x="518" y="387"/>
                  <a:pt x="518" y="387"/>
                </a:cubicBezTo>
                <a:cubicBezTo>
                  <a:pt x="518" y="387"/>
                  <a:pt x="518" y="387"/>
                  <a:pt x="518" y="387"/>
                </a:cubicBezTo>
                <a:close/>
                <a:moveTo>
                  <a:pt x="517" y="387"/>
                </a:moveTo>
                <a:cubicBezTo>
                  <a:pt x="517" y="387"/>
                  <a:pt x="517" y="387"/>
                  <a:pt x="517" y="387"/>
                </a:cubicBezTo>
                <a:cubicBezTo>
                  <a:pt x="517" y="388"/>
                  <a:pt x="517" y="388"/>
                  <a:pt x="517" y="388"/>
                </a:cubicBezTo>
                <a:cubicBezTo>
                  <a:pt x="517" y="388"/>
                  <a:pt x="517" y="388"/>
                  <a:pt x="517" y="388"/>
                </a:cubicBezTo>
                <a:cubicBezTo>
                  <a:pt x="517" y="388"/>
                  <a:pt x="517" y="388"/>
                  <a:pt x="517" y="387"/>
                </a:cubicBezTo>
                <a:close/>
                <a:moveTo>
                  <a:pt x="516" y="388"/>
                </a:moveTo>
                <a:cubicBezTo>
                  <a:pt x="516" y="388"/>
                  <a:pt x="516" y="388"/>
                  <a:pt x="516" y="388"/>
                </a:cubicBezTo>
                <a:cubicBezTo>
                  <a:pt x="516" y="388"/>
                  <a:pt x="516" y="388"/>
                  <a:pt x="516" y="388"/>
                </a:cubicBezTo>
                <a:cubicBezTo>
                  <a:pt x="516" y="388"/>
                  <a:pt x="516" y="388"/>
                  <a:pt x="516" y="388"/>
                </a:cubicBezTo>
                <a:cubicBezTo>
                  <a:pt x="516" y="388"/>
                  <a:pt x="516" y="388"/>
                  <a:pt x="516" y="388"/>
                </a:cubicBezTo>
                <a:close/>
                <a:moveTo>
                  <a:pt x="496" y="398"/>
                </a:moveTo>
                <a:cubicBezTo>
                  <a:pt x="496" y="398"/>
                  <a:pt x="496" y="398"/>
                  <a:pt x="496" y="398"/>
                </a:cubicBezTo>
                <a:cubicBezTo>
                  <a:pt x="496" y="398"/>
                  <a:pt x="496" y="398"/>
                  <a:pt x="496" y="398"/>
                </a:cubicBezTo>
                <a:cubicBezTo>
                  <a:pt x="496" y="398"/>
                  <a:pt x="496" y="398"/>
                  <a:pt x="496" y="398"/>
                </a:cubicBezTo>
                <a:close/>
                <a:moveTo>
                  <a:pt x="495" y="399"/>
                </a:moveTo>
                <a:cubicBezTo>
                  <a:pt x="494" y="399"/>
                  <a:pt x="494" y="399"/>
                  <a:pt x="494" y="399"/>
                </a:cubicBezTo>
                <a:cubicBezTo>
                  <a:pt x="495" y="399"/>
                  <a:pt x="494" y="399"/>
                  <a:pt x="495" y="399"/>
                </a:cubicBezTo>
                <a:close/>
                <a:moveTo>
                  <a:pt x="492" y="399"/>
                </a:moveTo>
                <a:cubicBezTo>
                  <a:pt x="492" y="399"/>
                  <a:pt x="492" y="399"/>
                  <a:pt x="492" y="399"/>
                </a:cubicBezTo>
                <a:cubicBezTo>
                  <a:pt x="492" y="399"/>
                  <a:pt x="492" y="399"/>
                  <a:pt x="492" y="399"/>
                </a:cubicBezTo>
                <a:cubicBezTo>
                  <a:pt x="492" y="399"/>
                  <a:pt x="492" y="399"/>
                  <a:pt x="492" y="399"/>
                </a:cubicBezTo>
                <a:close/>
                <a:moveTo>
                  <a:pt x="488" y="401"/>
                </a:moveTo>
                <a:cubicBezTo>
                  <a:pt x="487" y="401"/>
                  <a:pt x="487" y="401"/>
                  <a:pt x="487" y="401"/>
                </a:cubicBezTo>
                <a:cubicBezTo>
                  <a:pt x="487" y="401"/>
                  <a:pt x="487" y="401"/>
                  <a:pt x="488" y="401"/>
                </a:cubicBezTo>
                <a:close/>
                <a:moveTo>
                  <a:pt x="484" y="402"/>
                </a:moveTo>
                <a:cubicBezTo>
                  <a:pt x="484" y="402"/>
                  <a:pt x="484" y="402"/>
                  <a:pt x="484" y="402"/>
                </a:cubicBezTo>
                <a:cubicBezTo>
                  <a:pt x="484" y="402"/>
                  <a:pt x="484" y="402"/>
                  <a:pt x="484" y="402"/>
                </a:cubicBezTo>
                <a:cubicBezTo>
                  <a:pt x="484" y="402"/>
                  <a:pt x="484" y="402"/>
                  <a:pt x="484" y="402"/>
                </a:cubicBezTo>
                <a:close/>
                <a:moveTo>
                  <a:pt x="463" y="429"/>
                </a:moveTo>
                <a:cubicBezTo>
                  <a:pt x="463" y="429"/>
                  <a:pt x="463" y="429"/>
                  <a:pt x="463" y="429"/>
                </a:cubicBezTo>
                <a:cubicBezTo>
                  <a:pt x="463" y="428"/>
                  <a:pt x="462" y="428"/>
                  <a:pt x="462" y="428"/>
                </a:cubicBezTo>
                <a:cubicBezTo>
                  <a:pt x="462" y="427"/>
                  <a:pt x="462" y="425"/>
                  <a:pt x="463" y="425"/>
                </a:cubicBezTo>
                <a:cubicBezTo>
                  <a:pt x="463" y="424"/>
                  <a:pt x="463" y="425"/>
                  <a:pt x="464" y="424"/>
                </a:cubicBezTo>
                <a:cubicBezTo>
                  <a:pt x="464" y="424"/>
                  <a:pt x="464" y="424"/>
                  <a:pt x="464" y="424"/>
                </a:cubicBezTo>
                <a:cubicBezTo>
                  <a:pt x="464" y="426"/>
                  <a:pt x="463" y="427"/>
                  <a:pt x="463" y="429"/>
                </a:cubicBezTo>
                <a:close/>
                <a:moveTo>
                  <a:pt x="464" y="424"/>
                </a:moveTo>
                <a:cubicBezTo>
                  <a:pt x="464" y="423"/>
                  <a:pt x="464" y="423"/>
                  <a:pt x="464" y="423"/>
                </a:cubicBezTo>
                <a:cubicBezTo>
                  <a:pt x="464" y="423"/>
                  <a:pt x="464" y="423"/>
                  <a:pt x="464" y="424"/>
                </a:cubicBezTo>
                <a:close/>
                <a:moveTo>
                  <a:pt x="469" y="418"/>
                </a:moveTo>
                <a:cubicBezTo>
                  <a:pt x="469" y="419"/>
                  <a:pt x="469" y="419"/>
                  <a:pt x="469" y="419"/>
                </a:cubicBezTo>
                <a:cubicBezTo>
                  <a:pt x="468" y="420"/>
                  <a:pt x="468" y="419"/>
                  <a:pt x="468" y="419"/>
                </a:cubicBezTo>
                <a:cubicBezTo>
                  <a:pt x="468" y="420"/>
                  <a:pt x="468" y="420"/>
                  <a:pt x="468" y="420"/>
                </a:cubicBezTo>
                <a:cubicBezTo>
                  <a:pt x="467" y="420"/>
                  <a:pt x="467" y="420"/>
                  <a:pt x="467" y="420"/>
                </a:cubicBezTo>
                <a:cubicBezTo>
                  <a:pt x="467" y="420"/>
                  <a:pt x="466" y="420"/>
                  <a:pt x="466" y="420"/>
                </a:cubicBezTo>
                <a:cubicBezTo>
                  <a:pt x="466" y="421"/>
                  <a:pt x="466" y="420"/>
                  <a:pt x="465" y="420"/>
                </a:cubicBezTo>
                <a:cubicBezTo>
                  <a:pt x="465" y="421"/>
                  <a:pt x="465" y="421"/>
                  <a:pt x="464" y="422"/>
                </a:cubicBezTo>
                <a:cubicBezTo>
                  <a:pt x="464" y="422"/>
                  <a:pt x="464" y="422"/>
                  <a:pt x="464" y="422"/>
                </a:cubicBezTo>
                <a:cubicBezTo>
                  <a:pt x="464" y="420"/>
                  <a:pt x="464" y="420"/>
                  <a:pt x="465" y="420"/>
                </a:cubicBezTo>
                <a:cubicBezTo>
                  <a:pt x="465" y="419"/>
                  <a:pt x="466" y="418"/>
                  <a:pt x="466" y="417"/>
                </a:cubicBezTo>
                <a:cubicBezTo>
                  <a:pt x="466" y="417"/>
                  <a:pt x="467" y="417"/>
                  <a:pt x="467" y="417"/>
                </a:cubicBezTo>
                <a:cubicBezTo>
                  <a:pt x="467" y="415"/>
                  <a:pt x="467" y="415"/>
                  <a:pt x="467" y="415"/>
                </a:cubicBezTo>
                <a:cubicBezTo>
                  <a:pt x="467" y="415"/>
                  <a:pt x="468" y="414"/>
                  <a:pt x="469" y="414"/>
                </a:cubicBezTo>
                <a:cubicBezTo>
                  <a:pt x="469" y="414"/>
                  <a:pt x="469" y="414"/>
                  <a:pt x="469" y="414"/>
                </a:cubicBezTo>
                <a:cubicBezTo>
                  <a:pt x="469" y="416"/>
                  <a:pt x="469" y="416"/>
                  <a:pt x="469" y="416"/>
                </a:cubicBezTo>
                <a:cubicBezTo>
                  <a:pt x="469" y="416"/>
                  <a:pt x="469" y="417"/>
                  <a:pt x="469" y="417"/>
                </a:cubicBezTo>
                <a:cubicBezTo>
                  <a:pt x="469" y="417"/>
                  <a:pt x="469" y="417"/>
                  <a:pt x="469" y="417"/>
                </a:cubicBezTo>
                <a:cubicBezTo>
                  <a:pt x="470" y="417"/>
                  <a:pt x="470" y="416"/>
                  <a:pt x="470" y="416"/>
                </a:cubicBezTo>
                <a:cubicBezTo>
                  <a:pt x="471" y="416"/>
                  <a:pt x="471" y="416"/>
                  <a:pt x="472" y="416"/>
                </a:cubicBezTo>
                <a:cubicBezTo>
                  <a:pt x="472" y="416"/>
                  <a:pt x="472" y="416"/>
                  <a:pt x="472" y="416"/>
                </a:cubicBezTo>
                <a:cubicBezTo>
                  <a:pt x="471" y="416"/>
                  <a:pt x="469" y="418"/>
                  <a:pt x="469" y="418"/>
                </a:cubicBezTo>
                <a:close/>
                <a:moveTo>
                  <a:pt x="476" y="437"/>
                </a:moveTo>
                <a:cubicBezTo>
                  <a:pt x="476" y="437"/>
                  <a:pt x="476" y="437"/>
                  <a:pt x="476" y="437"/>
                </a:cubicBezTo>
                <a:cubicBezTo>
                  <a:pt x="476" y="437"/>
                  <a:pt x="475" y="437"/>
                  <a:pt x="475" y="436"/>
                </a:cubicBezTo>
                <a:cubicBezTo>
                  <a:pt x="476" y="437"/>
                  <a:pt x="476" y="437"/>
                  <a:pt x="476" y="437"/>
                </a:cubicBezTo>
                <a:close/>
                <a:moveTo>
                  <a:pt x="476" y="434"/>
                </a:moveTo>
                <a:cubicBezTo>
                  <a:pt x="476" y="435"/>
                  <a:pt x="477" y="435"/>
                  <a:pt x="476" y="436"/>
                </a:cubicBezTo>
                <a:cubicBezTo>
                  <a:pt x="476" y="436"/>
                  <a:pt x="476" y="436"/>
                  <a:pt x="476" y="436"/>
                </a:cubicBezTo>
                <a:cubicBezTo>
                  <a:pt x="476" y="436"/>
                  <a:pt x="476" y="436"/>
                  <a:pt x="476" y="436"/>
                </a:cubicBezTo>
                <a:cubicBezTo>
                  <a:pt x="476" y="435"/>
                  <a:pt x="476" y="435"/>
                  <a:pt x="475" y="434"/>
                </a:cubicBezTo>
                <a:cubicBezTo>
                  <a:pt x="475" y="434"/>
                  <a:pt x="475" y="433"/>
                  <a:pt x="475" y="433"/>
                </a:cubicBezTo>
                <a:cubicBezTo>
                  <a:pt x="475" y="433"/>
                  <a:pt x="475" y="433"/>
                  <a:pt x="475" y="433"/>
                </a:cubicBezTo>
                <a:cubicBezTo>
                  <a:pt x="476" y="433"/>
                  <a:pt x="476" y="433"/>
                  <a:pt x="476" y="433"/>
                </a:cubicBezTo>
                <a:cubicBezTo>
                  <a:pt x="476" y="433"/>
                  <a:pt x="477" y="433"/>
                  <a:pt x="477" y="432"/>
                </a:cubicBezTo>
                <a:cubicBezTo>
                  <a:pt x="478" y="434"/>
                  <a:pt x="476" y="433"/>
                  <a:pt x="476" y="434"/>
                </a:cubicBezTo>
                <a:close/>
                <a:moveTo>
                  <a:pt x="477" y="414"/>
                </a:moveTo>
                <a:cubicBezTo>
                  <a:pt x="477" y="414"/>
                  <a:pt x="477" y="414"/>
                  <a:pt x="477" y="413"/>
                </a:cubicBezTo>
                <a:cubicBezTo>
                  <a:pt x="476" y="414"/>
                  <a:pt x="478" y="414"/>
                  <a:pt x="477" y="416"/>
                </a:cubicBezTo>
                <a:cubicBezTo>
                  <a:pt x="477" y="416"/>
                  <a:pt x="476" y="416"/>
                  <a:pt x="476" y="417"/>
                </a:cubicBezTo>
                <a:cubicBezTo>
                  <a:pt x="476" y="417"/>
                  <a:pt x="475" y="417"/>
                  <a:pt x="475" y="417"/>
                </a:cubicBezTo>
                <a:cubicBezTo>
                  <a:pt x="475" y="417"/>
                  <a:pt x="475" y="417"/>
                  <a:pt x="475" y="417"/>
                </a:cubicBezTo>
                <a:cubicBezTo>
                  <a:pt x="475" y="420"/>
                  <a:pt x="475" y="419"/>
                  <a:pt x="474" y="421"/>
                </a:cubicBezTo>
                <a:cubicBezTo>
                  <a:pt x="473" y="421"/>
                  <a:pt x="473" y="421"/>
                  <a:pt x="473" y="421"/>
                </a:cubicBezTo>
                <a:cubicBezTo>
                  <a:pt x="473" y="420"/>
                  <a:pt x="473" y="420"/>
                  <a:pt x="473" y="420"/>
                </a:cubicBezTo>
                <a:cubicBezTo>
                  <a:pt x="472" y="420"/>
                  <a:pt x="472" y="420"/>
                  <a:pt x="472" y="420"/>
                </a:cubicBezTo>
                <a:cubicBezTo>
                  <a:pt x="472" y="421"/>
                  <a:pt x="472" y="421"/>
                  <a:pt x="472" y="422"/>
                </a:cubicBezTo>
                <a:cubicBezTo>
                  <a:pt x="472" y="422"/>
                  <a:pt x="471" y="422"/>
                  <a:pt x="471" y="422"/>
                </a:cubicBezTo>
                <a:cubicBezTo>
                  <a:pt x="470" y="422"/>
                  <a:pt x="470" y="422"/>
                  <a:pt x="470" y="422"/>
                </a:cubicBezTo>
                <a:cubicBezTo>
                  <a:pt x="471" y="421"/>
                  <a:pt x="471" y="421"/>
                  <a:pt x="471" y="420"/>
                </a:cubicBezTo>
                <a:cubicBezTo>
                  <a:pt x="471" y="420"/>
                  <a:pt x="471" y="420"/>
                  <a:pt x="470" y="421"/>
                </a:cubicBezTo>
                <a:cubicBezTo>
                  <a:pt x="470" y="421"/>
                  <a:pt x="470" y="421"/>
                  <a:pt x="470" y="421"/>
                </a:cubicBezTo>
                <a:cubicBezTo>
                  <a:pt x="470" y="420"/>
                  <a:pt x="470" y="420"/>
                  <a:pt x="470" y="420"/>
                </a:cubicBezTo>
                <a:cubicBezTo>
                  <a:pt x="470" y="420"/>
                  <a:pt x="470" y="420"/>
                  <a:pt x="470" y="420"/>
                </a:cubicBezTo>
                <a:cubicBezTo>
                  <a:pt x="471" y="420"/>
                  <a:pt x="471" y="420"/>
                  <a:pt x="471" y="420"/>
                </a:cubicBezTo>
                <a:cubicBezTo>
                  <a:pt x="472" y="420"/>
                  <a:pt x="472" y="420"/>
                  <a:pt x="473" y="420"/>
                </a:cubicBezTo>
                <a:cubicBezTo>
                  <a:pt x="473" y="419"/>
                  <a:pt x="473" y="419"/>
                  <a:pt x="473" y="419"/>
                </a:cubicBezTo>
                <a:cubicBezTo>
                  <a:pt x="473" y="418"/>
                  <a:pt x="473" y="418"/>
                  <a:pt x="473" y="418"/>
                </a:cubicBezTo>
                <a:cubicBezTo>
                  <a:pt x="473" y="418"/>
                  <a:pt x="473" y="418"/>
                  <a:pt x="473" y="418"/>
                </a:cubicBezTo>
                <a:cubicBezTo>
                  <a:pt x="473" y="417"/>
                  <a:pt x="473" y="417"/>
                  <a:pt x="473" y="417"/>
                </a:cubicBezTo>
                <a:cubicBezTo>
                  <a:pt x="474" y="416"/>
                  <a:pt x="474" y="416"/>
                  <a:pt x="475" y="415"/>
                </a:cubicBezTo>
                <a:cubicBezTo>
                  <a:pt x="474" y="415"/>
                  <a:pt x="474" y="415"/>
                  <a:pt x="474" y="415"/>
                </a:cubicBezTo>
                <a:cubicBezTo>
                  <a:pt x="473" y="415"/>
                  <a:pt x="473" y="415"/>
                  <a:pt x="473" y="415"/>
                </a:cubicBezTo>
                <a:cubicBezTo>
                  <a:pt x="473" y="415"/>
                  <a:pt x="473" y="415"/>
                  <a:pt x="472" y="415"/>
                </a:cubicBezTo>
                <a:cubicBezTo>
                  <a:pt x="472" y="415"/>
                  <a:pt x="472" y="415"/>
                  <a:pt x="471" y="415"/>
                </a:cubicBezTo>
                <a:cubicBezTo>
                  <a:pt x="471" y="414"/>
                  <a:pt x="471" y="414"/>
                  <a:pt x="471" y="414"/>
                </a:cubicBezTo>
                <a:cubicBezTo>
                  <a:pt x="471" y="414"/>
                  <a:pt x="471" y="414"/>
                  <a:pt x="471" y="414"/>
                </a:cubicBezTo>
                <a:cubicBezTo>
                  <a:pt x="471" y="415"/>
                  <a:pt x="471" y="415"/>
                  <a:pt x="471" y="415"/>
                </a:cubicBezTo>
                <a:cubicBezTo>
                  <a:pt x="471" y="415"/>
                  <a:pt x="471" y="415"/>
                  <a:pt x="470" y="415"/>
                </a:cubicBezTo>
                <a:cubicBezTo>
                  <a:pt x="470" y="415"/>
                  <a:pt x="470" y="415"/>
                  <a:pt x="470" y="415"/>
                </a:cubicBezTo>
                <a:cubicBezTo>
                  <a:pt x="470" y="415"/>
                  <a:pt x="470" y="415"/>
                  <a:pt x="470" y="415"/>
                </a:cubicBezTo>
                <a:cubicBezTo>
                  <a:pt x="470" y="415"/>
                  <a:pt x="470" y="413"/>
                  <a:pt x="470" y="413"/>
                </a:cubicBezTo>
                <a:cubicBezTo>
                  <a:pt x="470" y="412"/>
                  <a:pt x="470" y="412"/>
                  <a:pt x="470" y="412"/>
                </a:cubicBezTo>
                <a:cubicBezTo>
                  <a:pt x="471" y="413"/>
                  <a:pt x="471" y="413"/>
                  <a:pt x="471" y="414"/>
                </a:cubicBezTo>
                <a:cubicBezTo>
                  <a:pt x="471" y="414"/>
                  <a:pt x="472" y="414"/>
                  <a:pt x="472" y="414"/>
                </a:cubicBezTo>
                <a:cubicBezTo>
                  <a:pt x="472" y="413"/>
                  <a:pt x="473" y="413"/>
                  <a:pt x="473" y="413"/>
                </a:cubicBezTo>
                <a:cubicBezTo>
                  <a:pt x="474" y="413"/>
                  <a:pt x="473" y="413"/>
                  <a:pt x="474" y="413"/>
                </a:cubicBezTo>
                <a:cubicBezTo>
                  <a:pt x="474" y="412"/>
                  <a:pt x="474" y="412"/>
                  <a:pt x="474" y="412"/>
                </a:cubicBezTo>
                <a:cubicBezTo>
                  <a:pt x="475" y="412"/>
                  <a:pt x="475" y="412"/>
                  <a:pt x="476" y="413"/>
                </a:cubicBezTo>
                <a:cubicBezTo>
                  <a:pt x="477" y="413"/>
                  <a:pt x="478" y="412"/>
                  <a:pt x="478" y="411"/>
                </a:cubicBezTo>
                <a:cubicBezTo>
                  <a:pt x="478" y="411"/>
                  <a:pt x="478" y="411"/>
                  <a:pt x="478" y="411"/>
                </a:cubicBezTo>
                <a:cubicBezTo>
                  <a:pt x="478" y="412"/>
                  <a:pt x="478" y="412"/>
                  <a:pt x="479" y="413"/>
                </a:cubicBezTo>
                <a:cubicBezTo>
                  <a:pt x="478" y="413"/>
                  <a:pt x="478" y="414"/>
                  <a:pt x="477" y="414"/>
                </a:cubicBezTo>
                <a:close/>
                <a:moveTo>
                  <a:pt x="481" y="431"/>
                </a:moveTo>
                <a:cubicBezTo>
                  <a:pt x="481" y="431"/>
                  <a:pt x="481" y="431"/>
                  <a:pt x="480" y="431"/>
                </a:cubicBezTo>
                <a:cubicBezTo>
                  <a:pt x="480" y="430"/>
                  <a:pt x="480" y="430"/>
                  <a:pt x="480" y="430"/>
                </a:cubicBezTo>
                <a:cubicBezTo>
                  <a:pt x="480" y="430"/>
                  <a:pt x="480" y="430"/>
                  <a:pt x="480" y="430"/>
                </a:cubicBezTo>
                <a:cubicBezTo>
                  <a:pt x="481" y="429"/>
                  <a:pt x="481" y="429"/>
                  <a:pt x="482" y="429"/>
                </a:cubicBezTo>
                <a:cubicBezTo>
                  <a:pt x="482" y="430"/>
                  <a:pt x="482" y="430"/>
                  <a:pt x="482" y="430"/>
                </a:cubicBezTo>
                <a:cubicBezTo>
                  <a:pt x="481" y="430"/>
                  <a:pt x="481" y="431"/>
                  <a:pt x="481" y="431"/>
                </a:cubicBezTo>
                <a:close/>
                <a:moveTo>
                  <a:pt x="479" y="418"/>
                </a:moveTo>
                <a:cubicBezTo>
                  <a:pt x="480" y="418"/>
                  <a:pt x="480" y="418"/>
                  <a:pt x="480" y="418"/>
                </a:cubicBezTo>
                <a:cubicBezTo>
                  <a:pt x="480" y="419"/>
                  <a:pt x="481" y="419"/>
                  <a:pt x="481" y="419"/>
                </a:cubicBezTo>
                <a:cubicBezTo>
                  <a:pt x="480" y="419"/>
                  <a:pt x="480" y="419"/>
                  <a:pt x="480" y="419"/>
                </a:cubicBezTo>
                <a:cubicBezTo>
                  <a:pt x="480" y="419"/>
                  <a:pt x="479" y="419"/>
                  <a:pt x="479" y="418"/>
                </a:cubicBezTo>
                <a:close/>
                <a:moveTo>
                  <a:pt x="481" y="417"/>
                </a:moveTo>
                <a:cubicBezTo>
                  <a:pt x="481" y="417"/>
                  <a:pt x="480" y="416"/>
                  <a:pt x="480" y="416"/>
                </a:cubicBezTo>
                <a:cubicBezTo>
                  <a:pt x="481" y="415"/>
                  <a:pt x="481" y="416"/>
                  <a:pt x="481" y="415"/>
                </a:cubicBezTo>
                <a:cubicBezTo>
                  <a:pt x="482" y="415"/>
                  <a:pt x="482" y="415"/>
                  <a:pt x="482" y="415"/>
                </a:cubicBezTo>
                <a:cubicBezTo>
                  <a:pt x="482" y="415"/>
                  <a:pt x="482" y="415"/>
                  <a:pt x="482" y="415"/>
                </a:cubicBezTo>
                <a:cubicBezTo>
                  <a:pt x="482" y="417"/>
                  <a:pt x="482" y="416"/>
                  <a:pt x="481" y="417"/>
                </a:cubicBezTo>
                <a:close/>
                <a:moveTo>
                  <a:pt x="483" y="428"/>
                </a:moveTo>
                <a:cubicBezTo>
                  <a:pt x="484" y="428"/>
                  <a:pt x="484" y="428"/>
                  <a:pt x="484" y="428"/>
                </a:cubicBezTo>
                <a:cubicBezTo>
                  <a:pt x="484" y="428"/>
                  <a:pt x="484" y="428"/>
                  <a:pt x="484" y="428"/>
                </a:cubicBezTo>
                <a:cubicBezTo>
                  <a:pt x="484" y="428"/>
                  <a:pt x="484" y="428"/>
                  <a:pt x="484" y="428"/>
                </a:cubicBezTo>
                <a:cubicBezTo>
                  <a:pt x="484" y="428"/>
                  <a:pt x="483" y="428"/>
                  <a:pt x="483" y="428"/>
                </a:cubicBezTo>
                <a:close/>
                <a:moveTo>
                  <a:pt x="484" y="428"/>
                </a:moveTo>
                <a:cubicBezTo>
                  <a:pt x="484" y="427"/>
                  <a:pt x="484" y="427"/>
                  <a:pt x="484" y="427"/>
                </a:cubicBezTo>
                <a:cubicBezTo>
                  <a:pt x="484" y="427"/>
                  <a:pt x="485" y="427"/>
                  <a:pt x="485" y="427"/>
                </a:cubicBezTo>
                <a:cubicBezTo>
                  <a:pt x="485" y="427"/>
                  <a:pt x="485" y="428"/>
                  <a:pt x="484" y="428"/>
                </a:cubicBezTo>
                <a:close/>
                <a:moveTo>
                  <a:pt x="485" y="426"/>
                </a:moveTo>
                <a:cubicBezTo>
                  <a:pt x="485" y="426"/>
                  <a:pt x="485" y="426"/>
                  <a:pt x="485" y="426"/>
                </a:cubicBezTo>
                <a:cubicBezTo>
                  <a:pt x="485" y="426"/>
                  <a:pt x="485" y="426"/>
                  <a:pt x="485" y="426"/>
                </a:cubicBezTo>
                <a:cubicBezTo>
                  <a:pt x="485" y="426"/>
                  <a:pt x="485" y="426"/>
                  <a:pt x="485" y="426"/>
                </a:cubicBezTo>
                <a:close/>
                <a:moveTo>
                  <a:pt x="485" y="420"/>
                </a:moveTo>
                <a:cubicBezTo>
                  <a:pt x="485" y="421"/>
                  <a:pt x="485" y="420"/>
                  <a:pt x="485" y="421"/>
                </a:cubicBezTo>
                <a:cubicBezTo>
                  <a:pt x="485" y="420"/>
                  <a:pt x="485" y="421"/>
                  <a:pt x="485" y="420"/>
                </a:cubicBezTo>
                <a:close/>
                <a:moveTo>
                  <a:pt x="486" y="427"/>
                </a:moveTo>
                <a:cubicBezTo>
                  <a:pt x="485" y="427"/>
                  <a:pt x="485" y="427"/>
                  <a:pt x="485" y="427"/>
                </a:cubicBezTo>
                <a:cubicBezTo>
                  <a:pt x="485" y="427"/>
                  <a:pt x="485" y="426"/>
                  <a:pt x="485" y="426"/>
                </a:cubicBezTo>
                <a:cubicBezTo>
                  <a:pt x="486" y="426"/>
                  <a:pt x="486" y="426"/>
                  <a:pt x="486" y="426"/>
                </a:cubicBezTo>
                <a:lnTo>
                  <a:pt x="486" y="427"/>
                </a:lnTo>
                <a:close/>
                <a:moveTo>
                  <a:pt x="485" y="414"/>
                </a:moveTo>
                <a:cubicBezTo>
                  <a:pt x="485" y="414"/>
                  <a:pt x="485" y="414"/>
                  <a:pt x="485" y="414"/>
                </a:cubicBezTo>
                <a:cubicBezTo>
                  <a:pt x="485" y="414"/>
                  <a:pt x="485" y="414"/>
                  <a:pt x="484" y="415"/>
                </a:cubicBezTo>
                <a:cubicBezTo>
                  <a:pt x="484" y="415"/>
                  <a:pt x="484" y="415"/>
                  <a:pt x="485" y="416"/>
                </a:cubicBezTo>
                <a:cubicBezTo>
                  <a:pt x="484" y="416"/>
                  <a:pt x="484" y="416"/>
                  <a:pt x="483" y="416"/>
                </a:cubicBezTo>
                <a:cubicBezTo>
                  <a:pt x="483" y="417"/>
                  <a:pt x="483" y="417"/>
                  <a:pt x="483" y="417"/>
                </a:cubicBezTo>
                <a:cubicBezTo>
                  <a:pt x="483" y="418"/>
                  <a:pt x="483" y="418"/>
                  <a:pt x="483" y="418"/>
                </a:cubicBezTo>
                <a:cubicBezTo>
                  <a:pt x="483" y="418"/>
                  <a:pt x="483" y="418"/>
                  <a:pt x="483" y="418"/>
                </a:cubicBezTo>
                <a:cubicBezTo>
                  <a:pt x="482" y="418"/>
                  <a:pt x="482" y="418"/>
                  <a:pt x="482" y="418"/>
                </a:cubicBezTo>
                <a:cubicBezTo>
                  <a:pt x="482" y="417"/>
                  <a:pt x="483" y="416"/>
                  <a:pt x="483" y="415"/>
                </a:cubicBezTo>
                <a:cubicBezTo>
                  <a:pt x="482" y="415"/>
                  <a:pt x="482" y="415"/>
                  <a:pt x="482" y="415"/>
                </a:cubicBezTo>
                <a:cubicBezTo>
                  <a:pt x="482" y="415"/>
                  <a:pt x="482" y="414"/>
                  <a:pt x="482" y="414"/>
                </a:cubicBezTo>
                <a:cubicBezTo>
                  <a:pt x="483" y="414"/>
                  <a:pt x="483" y="414"/>
                  <a:pt x="483" y="414"/>
                </a:cubicBezTo>
                <a:cubicBezTo>
                  <a:pt x="483" y="414"/>
                  <a:pt x="482" y="413"/>
                  <a:pt x="483" y="413"/>
                </a:cubicBezTo>
                <a:cubicBezTo>
                  <a:pt x="483" y="413"/>
                  <a:pt x="483" y="413"/>
                  <a:pt x="483" y="413"/>
                </a:cubicBezTo>
                <a:cubicBezTo>
                  <a:pt x="483" y="413"/>
                  <a:pt x="483" y="414"/>
                  <a:pt x="484" y="414"/>
                </a:cubicBezTo>
                <a:cubicBezTo>
                  <a:pt x="484" y="414"/>
                  <a:pt x="484" y="414"/>
                  <a:pt x="484" y="414"/>
                </a:cubicBezTo>
                <a:cubicBezTo>
                  <a:pt x="484" y="413"/>
                  <a:pt x="485" y="413"/>
                  <a:pt x="485" y="412"/>
                </a:cubicBezTo>
                <a:cubicBezTo>
                  <a:pt x="485" y="412"/>
                  <a:pt x="485" y="412"/>
                  <a:pt x="486" y="412"/>
                </a:cubicBezTo>
                <a:cubicBezTo>
                  <a:pt x="486" y="411"/>
                  <a:pt x="486" y="411"/>
                  <a:pt x="486" y="411"/>
                </a:cubicBezTo>
                <a:cubicBezTo>
                  <a:pt x="486" y="411"/>
                  <a:pt x="486" y="411"/>
                  <a:pt x="486" y="410"/>
                </a:cubicBezTo>
                <a:cubicBezTo>
                  <a:pt x="487" y="410"/>
                  <a:pt x="487" y="410"/>
                  <a:pt x="487" y="410"/>
                </a:cubicBezTo>
                <a:cubicBezTo>
                  <a:pt x="487" y="411"/>
                  <a:pt x="487" y="410"/>
                  <a:pt x="487" y="411"/>
                </a:cubicBezTo>
                <a:cubicBezTo>
                  <a:pt x="487" y="411"/>
                  <a:pt x="486" y="411"/>
                  <a:pt x="487" y="412"/>
                </a:cubicBezTo>
                <a:cubicBezTo>
                  <a:pt x="487" y="413"/>
                  <a:pt x="487" y="413"/>
                  <a:pt x="486" y="413"/>
                </a:cubicBezTo>
                <a:cubicBezTo>
                  <a:pt x="486" y="413"/>
                  <a:pt x="486" y="413"/>
                  <a:pt x="486" y="413"/>
                </a:cubicBezTo>
                <a:cubicBezTo>
                  <a:pt x="486" y="413"/>
                  <a:pt x="486" y="413"/>
                  <a:pt x="486" y="413"/>
                </a:cubicBezTo>
                <a:cubicBezTo>
                  <a:pt x="486" y="414"/>
                  <a:pt x="486" y="414"/>
                  <a:pt x="485" y="414"/>
                </a:cubicBezTo>
                <a:close/>
                <a:moveTo>
                  <a:pt x="487" y="414"/>
                </a:moveTo>
                <a:cubicBezTo>
                  <a:pt x="487" y="414"/>
                  <a:pt x="487" y="414"/>
                  <a:pt x="487" y="414"/>
                </a:cubicBezTo>
                <a:cubicBezTo>
                  <a:pt x="486" y="414"/>
                  <a:pt x="486" y="414"/>
                  <a:pt x="486" y="414"/>
                </a:cubicBezTo>
                <a:cubicBezTo>
                  <a:pt x="486" y="414"/>
                  <a:pt x="486" y="414"/>
                  <a:pt x="486" y="414"/>
                </a:cubicBezTo>
                <a:cubicBezTo>
                  <a:pt x="486" y="414"/>
                  <a:pt x="487" y="414"/>
                  <a:pt x="487" y="414"/>
                </a:cubicBezTo>
                <a:close/>
                <a:moveTo>
                  <a:pt x="486" y="418"/>
                </a:moveTo>
                <a:cubicBezTo>
                  <a:pt x="486" y="417"/>
                  <a:pt x="486" y="418"/>
                  <a:pt x="486" y="417"/>
                </a:cubicBezTo>
                <a:cubicBezTo>
                  <a:pt x="486" y="417"/>
                  <a:pt x="486" y="417"/>
                  <a:pt x="486" y="416"/>
                </a:cubicBezTo>
                <a:cubicBezTo>
                  <a:pt x="486" y="417"/>
                  <a:pt x="486" y="417"/>
                  <a:pt x="486" y="417"/>
                </a:cubicBezTo>
                <a:cubicBezTo>
                  <a:pt x="486" y="417"/>
                  <a:pt x="486" y="417"/>
                  <a:pt x="486" y="417"/>
                </a:cubicBezTo>
                <a:cubicBezTo>
                  <a:pt x="486" y="417"/>
                  <a:pt x="486" y="417"/>
                  <a:pt x="486" y="417"/>
                </a:cubicBezTo>
                <a:cubicBezTo>
                  <a:pt x="486" y="418"/>
                  <a:pt x="486" y="417"/>
                  <a:pt x="486" y="418"/>
                </a:cubicBezTo>
                <a:close/>
                <a:moveTo>
                  <a:pt x="487" y="426"/>
                </a:moveTo>
                <a:cubicBezTo>
                  <a:pt x="487" y="427"/>
                  <a:pt x="487" y="426"/>
                  <a:pt x="487" y="427"/>
                </a:cubicBezTo>
                <a:cubicBezTo>
                  <a:pt x="486" y="427"/>
                  <a:pt x="486" y="427"/>
                  <a:pt x="486" y="427"/>
                </a:cubicBezTo>
                <a:cubicBezTo>
                  <a:pt x="486" y="427"/>
                  <a:pt x="486" y="426"/>
                  <a:pt x="486" y="426"/>
                </a:cubicBezTo>
                <a:cubicBezTo>
                  <a:pt x="486" y="426"/>
                  <a:pt x="486" y="426"/>
                  <a:pt x="487" y="426"/>
                </a:cubicBezTo>
                <a:cubicBezTo>
                  <a:pt x="487" y="426"/>
                  <a:pt x="487" y="426"/>
                  <a:pt x="487" y="426"/>
                </a:cubicBezTo>
                <a:cubicBezTo>
                  <a:pt x="487" y="426"/>
                  <a:pt x="487" y="426"/>
                  <a:pt x="487" y="426"/>
                </a:cubicBezTo>
                <a:close/>
                <a:moveTo>
                  <a:pt x="489" y="424"/>
                </a:moveTo>
                <a:cubicBezTo>
                  <a:pt x="488" y="424"/>
                  <a:pt x="488" y="424"/>
                  <a:pt x="488" y="425"/>
                </a:cubicBezTo>
                <a:cubicBezTo>
                  <a:pt x="487" y="425"/>
                  <a:pt x="487" y="425"/>
                  <a:pt x="487" y="425"/>
                </a:cubicBezTo>
                <a:cubicBezTo>
                  <a:pt x="487" y="424"/>
                  <a:pt x="487" y="424"/>
                  <a:pt x="488" y="424"/>
                </a:cubicBezTo>
                <a:cubicBezTo>
                  <a:pt x="489" y="424"/>
                  <a:pt x="489" y="424"/>
                  <a:pt x="489" y="424"/>
                </a:cubicBezTo>
                <a:close/>
                <a:moveTo>
                  <a:pt x="489" y="412"/>
                </a:moveTo>
                <a:cubicBezTo>
                  <a:pt x="489" y="411"/>
                  <a:pt x="489" y="411"/>
                  <a:pt x="488" y="411"/>
                </a:cubicBezTo>
                <a:cubicBezTo>
                  <a:pt x="488" y="412"/>
                  <a:pt x="488" y="412"/>
                  <a:pt x="488" y="412"/>
                </a:cubicBezTo>
                <a:cubicBezTo>
                  <a:pt x="488" y="412"/>
                  <a:pt x="488" y="412"/>
                  <a:pt x="488" y="412"/>
                </a:cubicBezTo>
                <a:cubicBezTo>
                  <a:pt x="487" y="412"/>
                  <a:pt x="487" y="412"/>
                  <a:pt x="487" y="412"/>
                </a:cubicBezTo>
                <a:cubicBezTo>
                  <a:pt x="487" y="412"/>
                  <a:pt x="487" y="412"/>
                  <a:pt x="487" y="412"/>
                </a:cubicBezTo>
                <a:cubicBezTo>
                  <a:pt x="487" y="411"/>
                  <a:pt x="487" y="411"/>
                  <a:pt x="488" y="410"/>
                </a:cubicBezTo>
                <a:cubicBezTo>
                  <a:pt x="488" y="410"/>
                  <a:pt x="489" y="411"/>
                  <a:pt x="489" y="411"/>
                </a:cubicBezTo>
                <a:cubicBezTo>
                  <a:pt x="489" y="411"/>
                  <a:pt x="489" y="411"/>
                  <a:pt x="489" y="411"/>
                </a:cubicBezTo>
                <a:lnTo>
                  <a:pt x="489" y="412"/>
                </a:lnTo>
                <a:close/>
                <a:moveTo>
                  <a:pt x="494" y="421"/>
                </a:moveTo>
                <a:cubicBezTo>
                  <a:pt x="493" y="421"/>
                  <a:pt x="493" y="421"/>
                  <a:pt x="493" y="421"/>
                </a:cubicBezTo>
                <a:cubicBezTo>
                  <a:pt x="493" y="421"/>
                  <a:pt x="493" y="421"/>
                  <a:pt x="493" y="421"/>
                </a:cubicBezTo>
                <a:cubicBezTo>
                  <a:pt x="493" y="421"/>
                  <a:pt x="492" y="422"/>
                  <a:pt x="491" y="422"/>
                </a:cubicBezTo>
                <a:cubicBezTo>
                  <a:pt x="491" y="423"/>
                  <a:pt x="491" y="423"/>
                  <a:pt x="492" y="424"/>
                </a:cubicBezTo>
                <a:cubicBezTo>
                  <a:pt x="491" y="424"/>
                  <a:pt x="491" y="424"/>
                  <a:pt x="491" y="424"/>
                </a:cubicBezTo>
                <a:cubicBezTo>
                  <a:pt x="491" y="424"/>
                  <a:pt x="491" y="424"/>
                  <a:pt x="490" y="424"/>
                </a:cubicBezTo>
                <a:cubicBezTo>
                  <a:pt x="490" y="424"/>
                  <a:pt x="490" y="424"/>
                  <a:pt x="490" y="424"/>
                </a:cubicBezTo>
                <a:cubicBezTo>
                  <a:pt x="490" y="425"/>
                  <a:pt x="490" y="425"/>
                  <a:pt x="490" y="425"/>
                </a:cubicBezTo>
                <a:cubicBezTo>
                  <a:pt x="490" y="425"/>
                  <a:pt x="490" y="425"/>
                  <a:pt x="490" y="425"/>
                </a:cubicBezTo>
                <a:cubicBezTo>
                  <a:pt x="489" y="424"/>
                  <a:pt x="489" y="424"/>
                  <a:pt x="489" y="424"/>
                </a:cubicBezTo>
                <a:cubicBezTo>
                  <a:pt x="489" y="423"/>
                  <a:pt x="490" y="423"/>
                  <a:pt x="490" y="423"/>
                </a:cubicBezTo>
                <a:cubicBezTo>
                  <a:pt x="490" y="422"/>
                  <a:pt x="490" y="423"/>
                  <a:pt x="490" y="422"/>
                </a:cubicBezTo>
                <a:cubicBezTo>
                  <a:pt x="490" y="422"/>
                  <a:pt x="490" y="422"/>
                  <a:pt x="490" y="422"/>
                </a:cubicBezTo>
                <a:cubicBezTo>
                  <a:pt x="490" y="422"/>
                  <a:pt x="490" y="422"/>
                  <a:pt x="491" y="421"/>
                </a:cubicBezTo>
                <a:cubicBezTo>
                  <a:pt x="491" y="421"/>
                  <a:pt x="491" y="421"/>
                  <a:pt x="491" y="421"/>
                </a:cubicBezTo>
                <a:cubicBezTo>
                  <a:pt x="492" y="421"/>
                  <a:pt x="492" y="420"/>
                  <a:pt x="492" y="420"/>
                </a:cubicBezTo>
                <a:cubicBezTo>
                  <a:pt x="493" y="420"/>
                  <a:pt x="493" y="420"/>
                  <a:pt x="493" y="420"/>
                </a:cubicBezTo>
                <a:cubicBezTo>
                  <a:pt x="493" y="420"/>
                  <a:pt x="493" y="420"/>
                  <a:pt x="493" y="419"/>
                </a:cubicBezTo>
                <a:cubicBezTo>
                  <a:pt x="494" y="419"/>
                  <a:pt x="494" y="419"/>
                  <a:pt x="494" y="419"/>
                </a:cubicBezTo>
                <a:cubicBezTo>
                  <a:pt x="495" y="420"/>
                  <a:pt x="494" y="420"/>
                  <a:pt x="495" y="420"/>
                </a:cubicBezTo>
                <a:cubicBezTo>
                  <a:pt x="495" y="420"/>
                  <a:pt x="495" y="421"/>
                  <a:pt x="494" y="421"/>
                </a:cubicBezTo>
                <a:close/>
                <a:moveTo>
                  <a:pt x="492" y="416"/>
                </a:moveTo>
                <a:cubicBezTo>
                  <a:pt x="492" y="416"/>
                  <a:pt x="492" y="416"/>
                  <a:pt x="492" y="416"/>
                </a:cubicBezTo>
                <a:cubicBezTo>
                  <a:pt x="492" y="416"/>
                  <a:pt x="492" y="416"/>
                  <a:pt x="492" y="416"/>
                </a:cubicBezTo>
                <a:cubicBezTo>
                  <a:pt x="492" y="416"/>
                  <a:pt x="492" y="416"/>
                  <a:pt x="492" y="416"/>
                </a:cubicBezTo>
                <a:close/>
                <a:moveTo>
                  <a:pt x="493" y="417"/>
                </a:moveTo>
                <a:cubicBezTo>
                  <a:pt x="493" y="417"/>
                  <a:pt x="493" y="417"/>
                  <a:pt x="493" y="417"/>
                </a:cubicBezTo>
                <a:cubicBezTo>
                  <a:pt x="493" y="417"/>
                  <a:pt x="493" y="417"/>
                  <a:pt x="493" y="417"/>
                </a:cubicBezTo>
                <a:cubicBezTo>
                  <a:pt x="493" y="417"/>
                  <a:pt x="493" y="417"/>
                  <a:pt x="493" y="417"/>
                </a:cubicBezTo>
                <a:close/>
                <a:moveTo>
                  <a:pt x="496" y="411"/>
                </a:moveTo>
                <a:cubicBezTo>
                  <a:pt x="496" y="412"/>
                  <a:pt x="496" y="412"/>
                  <a:pt x="496" y="412"/>
                </a:cubicBezTo>
                <a:cubicBezTo>
                  <a:pt x="495" y="412"/>
                  <a:pt x="495" y="412"/>
                  <a:pt x="495" y="412"/>
                </a:cubicBezTo>
                <a:cubicBezTo>
                  <a:pt x="495" y="412"/>
                  <a:pt x="495" y="411"/>
                  <a:pt x="495" y="411"/>
                </a:cubicBezTo>
                <a:lnTo>
                  <a:pt x="496" y="411"/>
                </a:lnTo>
                <a:close/>
                <a:moveTo>
                  <a:pt x="495" y="410"/>
                </a:moveTo>
                <a:cubicBezTo>
                  <a:pt x="495" y="410"/>
                  <a:pt x="495" y="410"/>
                  <a:pt x="495" y="410"/>
                </a:cubicBezTo>
                <a:cubicBezTo>
                  <a:pt x="495" y="410"/>
                  <a:pt x="496" y="410"/>
                  <a:pt x="496" y="410"/>
                </a:cubicBezTo>
                <a:cubicBezTo>
                  <a:pt x="496" y="410"/>
                  <a:pt x="496" y="410"/>
                  <a:pt x="496" y="410"/>
                </a:cubicBezTo>
                <a:cubicBezTo>
                  <a:pt x="496" y="410"/>
                  <a:pt x="496" y="410"/>
                  <a:pt x="496" y="410"/>
                </a:cubicBezTo>
                <a:cubicBezTo>
                  <a:pt x="496" y="410"/>
                  <a:pt x="495" y="410"/>
                  <a:pt x="495" y="410"/>
                </a:cubicBezTo>
                <a:close/>
                <a:moveTo>
                  <a:pt x="496" y="416"/>
                </a:moveTo>
                <a:cubicBezTo>
                  <a:pt x="495" y="416"/>
                  <a:pt x="495" y="416"/>
                  <a:pt x="495" y="415"/>
                </a:cubicBezTo>
                <a:cubicBezTo>
                  <a:pt x="496" y="416"/>
                  <a:pt x="495" y="415"/>
                  <a:pt x="496" y="416"/>
                </a:cubicBezTo>
                <a:close/>
                <a:moveTo>
                  <a:pt x="497" y="420"/>
                </a:moveTo>
                <a:cubicBezTo>
                  <a:pt x="496" y="420"/>
                  <a:pt x="496" y="420"/>
                  <a:pt x="496" y="420"/>
                </a:cubicBezTo>
                <a:cubicBezTo>
                  <a:pt x="496" y="418"/>
                  <a:pt x="496" y="418"/>
                  <a:pt x="496" y="418"/>
                </a:cubicBezTo>
                <a:cubicBezTo>
                  <a:pt x="496" y="418"/>
                  <a:pt x="496" y="418"/>
                  <a:pt x="496" y="418"/>
                </a:cubicBezTo>
                <a:cubicBezTo>
                  <a:pt x="496" y="418"/>
                  <a:pt x="496" y="419"/>
                  <a:pt x="497" y="419"/>
                </a:cubicBezTo>
                <a:lnTo>
                  <a:pt x="497" y="420"/>
                </a:lnTo>
                <a:close/>
                <a:moveTo>
                  <a:pt x="497" y="410"/>
                </a:moveTo>
                <a:cubicBezTo>
                  <a:pt x="497" y="410"/>
                  <a:pt x="497" y="410"/>
                  <a:pt x="496" y="410"/>
                </a:cubicBezTo>
                <a:cubicBezTo>
                  <a:pt x="497" y="410"/>
                  <a:pt x="497" y="410"/>
                  <a:pt x="497" y="410"/>
                </a:cubicBezTo>
                <a:cubicBezTo>
                  <a:pt x="497" y="410"/>
                  <a:pt x="497" y="410"/>
                  <a:pt x="497" y="410"/>
                </a:cubicBezTo>
                <a:close/>
                <a:moveTo>
                  <a:pt x="500" y="415"/>
                </a:moveTo>
                <a:cubicBezTo>
                  <a:pt x="500" y="415"/>
                  <a:pt x="500" y="415"/>
                  <a:pt x="500" y="415"/>
                </a:cubicBezTo>
                <a:cubicBezTo>
                  <a:pt x="500" y="414"/>
                  <a:pt x="500" y="414"/>
                  <a:pt x="500" y="414"/>
                </a:cubicBezTo>
                <a:cubicBezTo>
                  <a:pt x="501" y="414"/>
                  <a:pt x="500" y="414"/>
                  <a:pt x="501" y="414"/>
                </a:cubicBezTo>
                <a:cubicBezTo>
                  <a:pt x="500" y="414"/>
                  <a:pt x="500" y="414"/>
                  <a:pt x="500" y="415"/>
                </a:cubicBezTo>
                <a:close/>
                <a:moveTo>
                  <a:pt x="502" y="419"/>
                </a:moveTo>
                <a:cubicBezTo>
                  <a:pt x="502" y="419"/>
                  <a:pt x="502" y="419"/>
                  <a:pt x="502" y="419"/>
                </a:cubicBezTo>
                <a:cubicBezTo>
                  <a:pt x="502" y="418"/>
                  <a:pt x="502" y="418"/>
                  <a:pt x="502" y="417"/>
                </a:cubicBezTo>
                <a:cubicBezTo>
                  <a:pt x="503" y="417"/>
                  <a:pt x="503" y="417"/>
                  <a:pt x="503" y="417"/>
                </a:cubicBezTo>
                <a:cubicBezTo>
                  <a:pt x="502" y="418"/>
                  <a:pt x="502" y="418"/>
                  <a:pt x="502" y="419"/>
                </a:cubicBezTo>
                <a:close/>
                <a:moveTo>
                  <a:pt x="505" y="412"/>
                </a:moveTo>
                <a:cubicBezTo>
                  <a:pt x="505" y="412"/>
                  <a:pt x="505" y="412"/>
                  <a:pt x="505" y="412"/>
                </a:cubicBezTo>
                <a:cubicBezTo>
                  <a:pt x="504" y="412"/>
                  <a:pt x="504" y="412"/>
                  <a:pt x="504" y="412"/>
                </a:cubicBezTo>
                <a:cubicBezTo>
                  <a:pt x="504" y="411"/>
                  <a:pt x="504" y="412"/>
                  <a:pt x="505" y="411"/>
                </a:cubicBezTo>
                <a:cubicBezTo>
                  <a:pt x="505" y="411"/>
                  <a:pt x="505" y="411"/>
                  <a:pt x="505" y="411"/>
                </a:cubicBezTo>
                <a:cubicBezTo>
                  <a:pt x="505" y="411"/>
                  <a:pt x="505" y="411"/>
                  <a:pt x="505" y="412"/>
                </a:cubicBezTo>
                <a:cubicBezTo>
                  <a:pt x="505" y="412"/>
                  <a:pt x="505" y="412"/>
                  <a:pt x="505" y="412"/>
                </a:cubicBezTo>
                <a:close/>
                <a:moveTo>
                  <a:pt x="514" y="408"/>
                </a:moveTo>
                <a:cubicBezTo>
                  <a:pt x="514" y="408"/>
                  <a:pt x="514" y="408"/>
                  <a:pt x="514" y="408"/>
                </a:cubicBezTo>
                <a:cubicBezTo>
                  <a:pt x="513" y="409"/>
                  <a:pt x="513" y="408"/>
                  <a:pt x="513" y="409"/>
                </a:cubicBezTo>
                <a:cubicBezTo>
                  <a:pt x="512" y="409"/>
                  <a:pt x="512" y="408"/>
                  <a:pt x="512" y="408"/>
                </a:cubicBezTo>
                <a:cubicBezTo>
                  <a:pt x="512" y="408"/>
                  <a:pt x="512" y="408"/>
                  <a:pt x="512" y="408"/>
                </a:cubicBezTo>
                <a:cubicBezTo>
                  <a:pt x="512" y="408"/>
                  <a:pt x="512" y="408"/>
                  <a:pt x="512" y="408"/>
                </a:cubicBezTo>
                <a:cubicBezTo>
                  <a:pt x="512" y="408"/>
                  <a:pt x="512" y="408"/>
                  <a:pt x="512" y="408"/>
                </a:cubicBezTo>
                <a:cubicBezTo>
                  <a:pt x="512" y="409"/>
                  <a:pt x="511" y="410"/>
                  <a:pt x="511" y="410"/>
                </a:cubicBezTo>
                <a:cubicBezTo>
                  <a:pt x="510" y="410"/>
                  <a:pt x="509" y="410"/>
                  <a:pt x="508" y="409"/>
                </a:cubicBezTo>
                <a:cubicBezTo>
                  <a:pt x="508" y="410"/>
                  <a:pt x="508" y="410"/>
                  <a:pt x="508" y="410"/>
                </a:cubicBezTo>
                <a:cubicBezTo>
                  <a:pt x="507" y="410"/>
                  <a:pt x="507" y="410"/>
                  <a:pt x="507" y="410"/>
                </a:cubicBezTo>
                <a:cubicBezTo>
                  <a:pt x="508" y="409"/>
                  <a:pt x="508" y="410"/>
                  <a:pt x="508" y="408"/>
                </a:cubicBezTo>
                <a:cubicBezTo>
                  <a:pt x="508" y="409"/>
                  <a:pt x="508" y="409"/>
                  <a:pt x="509" y="409"/>
                </a:cubicBezTo>
                <a:cubicBezTo>
                  <a:pt x="509" y="408"/>
                  <a:pt x="510" y="408"/>
                  <a:pt x="510" y="407"/>
                </a:cubicBezTo>
                <a:cubicBezTo>
                  <a:pt x="510" y="407"/>
                  <a:pt x="511" y="407"/>
                  <a:pt x="511" y="407"/>
                </a:cubicBezTo>
                <a:cubicBezTo>
                  <a:pt x="512" y="407"/>
                  <a:pt x="512" y="407"/>
                  <a:pt x="512" y="407"/>
                </a:cubicBezTo>
                <a:cubicBezTo>
                  <a:pt x="513" y="407"/>
                  <a:pt x="513" y="406"/>
                  <a:pt x="514" y="407"/>
                </a:cubicBezTo>
                <a:cubicBezTo>
                  <a:pt x="515" y="407"/>
                  <a:pt x="515" y="407"/>
                  <a:pt x="515" y="407"/>
                </a:cubicBezTo>
                <a:cubicBezTo>
                  <a:pt x="515" y="407"/>
                  <a:pt x="515" y="407"/>
                  <a:pt x="515" y="407"/>
                </a:cubicBezTo>
                <a:cubicBezTo>
                  <a:pt x="515" y="408"/>
                  <a:pt x="515" y="408"/>
                  <a:pt x="515" y="408"/>
                </a:cubicBezTo>
                <a:cubicBezTo>
                  <a:pt x="515" y="408"/>
                  <a:pt x="515" y="408"/>
                  <a:pt x="514" y="408"/>
                </a:cubicBezTo>
                <a:close/>
                <a:moveTo>
                  <a:pt x="510" y="404"/>
                </a:moveTo>
                <a:cubicBezTo>
                  <a:pt x="510" y="404"/>
                  <a:pt x="510" y="404"/>
                  <a:pt x="510" y="404"/>
                </a:cubicBezTo>
                <a:cubicBezTo>
                  <a:pt x="510" y="405"/>
                  <a:pt x="510" y="405"/>
                  <a:pt x="510" y="405"/>
                </a:cubicBezTo>
                <a:cubicBezTo>
                  <a:pt x="510" y="405"/>
                  <a:pt x="510" y="405"/>
                  <a:pt x="510" y="405"/>
                </a:cubicBezTo>
                <a:cubicBezTo>
                  <a:pt x="510" y="405"/>
                  <a:pt x="510" y="404"/>
                  <a:pt x="510" y="404"/>
                </a:cubicBezTo>
                <a:close/>
                <a:moveTo>
                  <a:pt x="510" y="402"/>
                </a:moveTo>
                <a:cubicBezTo>
                  <a:pt x="510" y="402"/>
                  <a:pt x="510" y="402"/>
                  <a:pt x="510" y="402"/>
                </a:cubicBezTo>
                <a:cubicBezTo>
                  <a:pt x="510" y="402"/>
                  <a:pt x="510" y="402"/>
                  <a:pt x="510" y="402"/>
                </a:cubicBezTo>
                <a:cubicBezTo>
                  <a:pt x="510" y="402"/>
                  <a:pt x="510" y="402"/>
                  <a:pt x="510" y="402"/>
                </a:cubicBezTo>
                <a:close/>
                <a:moveTo>
                  <a:pt x="513" y="401"/>
                </a:moveTo>
                <a:cubicBezTo>
                  <a:pt x="513" y="400"/>
                  <a:pt x="513" y="400"/>
                  <a:pt x="513" y="400"/>
                </a:cubicBezTo>
                <a:cubicBezTo>
                  <a:pt x="514" y="400"/>
                  <a:pt x="514" y="400"/>
                  <a:pt x="514" y="400"/>
                </a:cubicBezTo>
                <a:cubicBezTo>
                  <a:pt x="514" y="400"/>
                  <a:pt x="513" y="400"/>
                  <a:pt x="513" y="400"/>
                </a:cubicBezTo>
                <a:cubicBezTo>
                  <a:pt x="513" y="401"/>
                  <a:pt x="513" y="401"/>
                  <a:pt x="513" y="401"/>
                </a:cubicBezTo>
                <a:close/>
                <a:moveTo>
                  <a:pt x="515" y="402"/>
                </a:moveTo>
                <a:cubicBezTo>
                  <a:pt x="515" y="402"/>
                  <a:pt x="515" y="402"/>
                  <a:pt x="515" y="402"/>
                </a:cubicBezTo>
                <a:cubicBezTo>
                  <a:pt x="515" y="402"/>
                  <a:pt x="515" y="402"/>
                  <a:pt x="515" y="402"/>
                </a:cubicBezTo>
                <a:cubicBezTo>
                  <a:pt x="515" y="402"/>
                  <a:pt x="515" y="402"/>
                  <a:pt x="515" y="402"/>
                </a:cubicBezTo>
                <a:close/>
                <a:moveTo>
                  <a:pt x="520" y="400"/>
                </a:moveTo>
                <a:cubicBezTo>
                  <a:pt x="520" y="400"/>
                  <a:pt x="520" y="400"/>
                  <a:pt x="520" y="400"/>
                </a:cubicBezTo>
                <a:cubicBezTo>
                  <a:pt x="520" y="400"/>
                  <a:pt x="520" y="400"/>
                  <a:pt x="520" y="400"/>
                </a:cubicBezTo>
                <a:cubicBezTo>
                  <a:pt x="520" y="400"/>
                  <a:pt x="520" y="400"/>
                  <a:pt x="520" y="400"/>
                </a:cubicBezTo>
                <a:close/>
                <a:moveTo>
                  <a:pt x="522" y="404"/>
                </a:moveTo>
                <a:cubicBezTo>
                  <a:pt x="522" y="405"/>
                  <a:pt x="522" y="404"/>
                  <a:pt x="521" y="404"/>
                </a:cubicBezTo>
                <a:cubicBezTo>
                  <a:pt x="521" y="405"/>
                  <a:pt x="521" y="405"/>
                  <a:pt x="522" y="406"/>
                </a:cubicBezTo>
                <a:cubicBezTo>
                  <a:pt x="522" y="406"/>
                  <a:pt x="521" y="406"/>
                  <a:pt x="521" y="406"/>
                </a:cubicBezTo>
                <a:cubicBezTo>
                  <a:pt x="521" y="406"/>
                  <a:pt x="521" y="406"/>
                  <a:pt x="521" y="406"/>
                </a:cubicBezTo>
                <a:cubicBezTo>
                  <a:pt x="521" y="405"/>
                  <a:pt x="521" y="404"/>
                  <a:pt x="522" y="404"/>
                </a:cubicBezTo>
                <a:cubicBezTo>
                  <a:pt x="522" y="404"/>
                  <a:pt x="522" y="404"/>
                  <a:pt x="523" y="404"/>
                </a:cubicBezTo>
                <a:cubicBezTo>
                  <a:pt x="523" y="404"/>
                  <a:pt x="523" y="404"/>
                  <a:pt x="523" y="404"/>
                </a:cubicBezTo>
                <a:cubicBezTo>
                  <a:pt x="523" y="404"/>
                  <a:pt x="523" y="404"/>
                  <a:pt x="522" y="404"/>
                </a:cubicBezTo>
                <a:close/>
                <a:moveTo>
                  <a:pt x="522" y="400"/>
                </a:moveTo>
                <a:cubicBezTo>
                  <a:pt x="522" y="399"/>
                  <a:pt x="522" y="399"/>
                  <a:pt x="522" y="399"/>
                </a:cubicBezTo>
                <a:cubicBezTo>
                  <a:pt x="523" y="399"/>
                  <a:pt x="523" y="400"/>
                  <a:pt x="522" y="400"/>
                </a:cubicBezTo>
                <a:cubicBezTo>
                  <a:pt x="522" y="400"/>
                  <a:pt x="522" y="400"/>
                  <a:pt x="522" y="400"/>
                </a:cubicBezTo>
                <a:close/>
                <a:moveTo>
                  <a:pt x="523" y="406"/>
                </a:moveTo>
                <a:cubicBezTo>
                  <a:pt x="523" y="406"/>
                  <a:pt x="523" y="406"/>
                  <a:pt x="523" y="406"/>
                </a:cubicBezTo>
                <a:cubicBezTo>
                  <a:pt x="523" y="405"/>
                  <a:pt x="524" y="405"/>
                  <a:pt x="524" y="404"/>
                </a:cubicBezTo>
                <a:cubicBezTo>
                  <a:pt x="524" y="405"/>
                  <a:pt x="524" y="405"/>
                  <a:pt x="523" y="406"/>
                </a:cubicBezTo>
                <a:close/>
                <a:moveTo>
                  <a:pt x="524" y="399"/>
                </a:moveTo>
                <a:cubicBezTo>
                  <a:pt x="524" y="399"/>
                  <a:pt x="524" y="399"/>
                  <a:pt x="523" y="399"/>
                </a:cubicBezTo>
                <a:cubicBezTo>
                  <a:pt x="524" y="399"/>
                  <a:pt x="524" y="399"/>
                  <a:pt x="524" y="399"/>
                </a:cubicBezTo>
                <a:cubicBezTo>
                  <a:pt x="524" y="399"/>
                  <a:pt x="524" y="399"/>
                  <a:pt x="524" y="399"/>
                </a:cubicBezTo>
                <a:close/>
                <a:moveTo>
                  <a:pt x="525" y="404"/>
                </a:moveTo>
                <a:cubicBezTo>
                  <a:pt x="524" y="404"/>
                  <a:pt x="524" y="404"/>
                  <a:pt x="524" y="404"/>
                </a:cubicBezTo>
                <a:cubicBezTo>
                  <a:pt x="524" y="404"/>
                  <a:pt x="524" y="404"/>
                  <a:pt x="524" y="404"/>
                </a:cubicBezTo>
                <a:cubicBezTo>
                  <a:pt x="525" y="404"/>
                  <a:pt x="525" y="404"/>
                  <a:pt x="525" y="404"/>
                </a:cubicBezTo>
                <a:close/>
                <a:moveTo>
                  <a:pt x="531" y="404"/>
                </a:moveTo>
                <a:cubicBezTo>
                  <a:pt x="528" y="404"/>
                  <a:pt x="528" y="403"/>
                  <a:pt x="525" y="404"/>
                </a:cubicBezTo>
                <a:cubicBezTo>
                  <a:pt x="525" y="403"/>
                  <a:pt x="525" y="403"/>
                  <a:pt x="525" y="402"/>
                </a:cubicBezTo>
                <a:cubicBezTo>
                  <a:pt x="525" y="402"/>
                  <a:pt x="525" y="402"/>
                  <a:pt x="525" y="402"/>
                </a:cubicBezTo>
                <a:cubicBezTo>
                  <a:pt x="526" y="402"/>
                  <a:pt x="527" y="401"/>
                  <a:pt x="528" y="401"/>
                </a:cubicBezTo>
                <a:cubicBezTo>
                  <a:pt x="528" y="402"/>
                  <a:pt x="528" y="402"/>
                  <a:pt x="528" y="402"/>
                </a:cubicBezTo>
                <a:cubicBezTo>
                  <a:pt x="527" y="402"/>
                  <a:pt x="527" y="402"/>
                  <a:pt x="527" y="402"/>
                </a:cubicBezTo>
                <a:cubicBezTo>
                  <a:pt x="527" y="402"/>
                  <a:pt x="527" y="402"/>
                  <a:pt x="527" y="402"/>
                </a:cubicBezTo>
                <a:cubicBezTo>
                  <a:pt x="527" y="402"/>
                  <a:pt x="527" y="402"/>
                  <a:pt x="527" y="402"/>
                </a:cubicBezTo>
                <a:cubicBezTo>
                  <a:pt x="528" y="402"/>
                  <a:pt x="528" y="401"/>
                  <a:pt x="529" y="401"/>
                </a:cubicBezTo>
                <a:cubicBezTo>
                  <a:pt x="529" y="401"/>
                  <a:pt x="529" y="401"/>
                  <a:pt x="529" y="401"/>
                </a:cubicBezTo>
                <a:cubicBezTo>
                  <a:pt x="531" y="401"/>
                  <a:pt x="530" y="401"/>
                  <a:pt x="531" y="401"/>
                </a:cubicBezTo>
                <a:cubicBezTo>
                  <a:pt x="531" y="402"/>
                  <a:pt x="531" y="401"/>
                  <a:pt x="532" y="401"/>
                </a:cubicBezTo>
                <a:cubicBezTo>
                  <a:pt x="532" y="401"/>
                  <a:pt x="532" y="401"/>
                  <a:pt x="532" y="401"/>
                </a:cubicBezTo>
                <a:cubicBezTo>
                  <a:pt x="533" y="402"/>
                  <a:pt x="532" y="402"/>
                  <a:pt x="533" y="402"/>
                </a:cubicBezTo>
                <a:cubicBezTo>
                  <a:pt x="532" y="402"/>
                  <a:pt x="531" y="403"/>
                  <a:pt x="531" y="404"/>
                </a:cubicBezTo>
                <a:close/>
                <a:moveTo>
                  <a:pt x="526" y="400"/>
                </a:moveTo>
                <a:cubicBezTo>
                  <a:pt x="526" y="399"/>
                  <a:pt x="526" y="399"/>
                  <a:pt x="526" y="399"/>
                </a:cubicBezTo>
                <a:cubicBezTo>
                  <a:pt x="526" y="399"/>
                  <a:pt x="527" y="399"/>
                  <a:pt x="527" y="399"/>
                </a:cubicBezTo>
                <a:cubicBezTo>
                  <a:pt x="527" y="400"/>
                  <a:pt x="527" y="400"/>
                  <a:pt x="527" y="400"/>
                </a:cubicBezTo>
                <a:cubicBezTo>
                  <a:pt x="527" y="400"/>
                  <a:pt x="528" y="400"/>
                  <a:pt x="528" y="400"/>
                </a:cubicBezTo>
                <a:cubicBezTo>
                  <a:pt x="528" y="401"/>
                  <a:pt x="526" y="401"/>
                  <a:pt x="526" y="400"/>
                </a:cubicBezTo>
                <a:cubicBezTo>
                  <a:pt x="526" y="400"/>
                  <a:pt x="526" y="400"/>
                  <a:pt x="526" y="400"/>
                </a:cubicBezTo>
                <a:cubicBezTo>
                  <a:pt x="525" y="400"/>
                  <a:pt x="526" y="400"/>
                  <a:pt x="526" y="400"/>
                </a:cubicBezTo>
                <a:cubicBezTo>
                  <a:pt x="526" y="400"/>
                  <a:pt x="526" y="400"/>
                  <a:pt x="526" y="400"/>
                </a:cubicBezTo>
                <a:cubicBezTo>
                  <a:pt x="526" y="400"/>
                  <a:pt x="526" y="400"/>
                  <a:pt x="527" y="400"/>
                </a:cubicBezTo>
                <a:cubicBezTo>
                  <a:pt x="527" y="400"/>
                  <a:pt x="527" y="400"/>
                  <a:pt x="527" y="400"/>
                </a:cubicBezTo>
                <a:lnTo>
                  <a:pt x="526" y="400"/>
                </a:lnTo>
                <a:close/>
                <a:moveTo>
                  <a:pt x="530" y="397"/>
                </a:moveTo>
                <a:cubicBezTo>
                  <a:pt x="530" y="397"/>
                  <a:pt x="530" y="397"/>
                  <a:pt x="531" y="397"/>
                </a:cubicBezTo>
                <a:cubicBezTo>
                  <a:pt x="530" y="397"/>
                  <a:pt x="531" y="397"/>
                  <a:pt x="530" y="397"/>
                </a:cubicBezTo>
                <a:cubicBezTo>
                  <a:pt x="530" y="398"/>
                  <a:pt x="530" y="397"/>
                  <a:pt x="530" y="397"/>
                </a:cubicBezTo>
                <a:close/>
                <a:moveTo>
                  <a:pt x="531" y="399"/>
                </a:moveTo>
                <a:cubicBezTo>
                  <a:pt x="531" y="398"/>
                  <a:pt x="531" y="398"/>
                  <a:pt x="531" y="398"/>
                </a:cubicBezTo>
                <a:cubicBezTo>
                  <a:pt x="531" y="398"/>
                  <a:pt x="531" y="398"/>
                  <a:pt x="531" y="399"/>
                </a:cubicBezTo>
                <a:close/>
                <a:moveTo>
                  <a:pt x="531" y="397"/>
                </a:moveTo>
                <a:cubicBezTo>
                  <a:pt x="531" y="397"/>
                  <a:pt x="531" y="397"/>
                  <a:pt x="531" y="397"/>
                </a:cubicBezTo>
                <a:cubicBezTo>
                  <a:pt x="531" y="397"/>
                  <a:pt x="531" y="397"/>
                  <a:pt x="531" y="397"/>
                </a:cubicBezTo>
                <a:cubicBezTo>
                  <a:pt x="531" y="397"/>
                  <a:pt x="531" y="397"/>
                  <a:pt x="531" y="397"/>
                </a:cubicBezTo>
                <a:close/>
                <a:moveTo>
                  <a:pt x="531" y="400"/>
                </a:moveTo>
                <a:cubicBezTo>
                  <a:pt x="531" y="400"/>
                  <a:pt x="531" y="400"/>
                  <a:pt x="531" y="400"/>
                </a:cubicBezTo>
                <a:cubicBezTo>
                  <a:pt x="531" y="400"/>
                  <a:pt x="531" y="400"/>
                  <a:pt x="531" y="400"/>
                </a:cubicBezTo>
                <a:close/>
                <a:moveTo>
                  <a:pt x="532" y="399"/>
                </a:moveTo>
                <a:cubicBezTo>
                  <a:pt x="532" y="400"/>
                  <a:pt x="532" y="400"/>
                  <a:pt x="532" y="400"/>
                </a:cubicBezTo>
                <a:cubicBezTo>
                  <a:pt x="532" y="400"/>
                  <a:pt x="532" y="400"/>
                  <a:pt x="532" y="400"/>
                </a:cubicBezTo>
                <a:cubicBezTo>
                  <a:pt x="531" y="400"/>
                  <a:pt x="532" y="400"/>
                  <a:pt x="531" y="400"/>
                </a:cubicBezTo>
                <a:cubicBezTo>
                  <a:pt x="531" y="399"/>
                  <a:pt x="531" y="399"/>
                  <a:pt x="531" y="399"/>
                </a:cubicBezTo>
                <a:lnTo>
                  <a:pt x="532" y="399"/>
                </a:lnTo>
                <a:close/>
                <a:moveTo>
                  <a:pt x="532" y="397"/>
                </a:moveTo>
                <a:cubicBezTo>
                  <a:pt x="532" y="397"/>
                  <a:pt x="532" y="397"/>
                  <a:pt x="532" y="397"/>
                </a:cubicBezTo>
                <a:cubicBezTo>
                  <a:pt x="532" y="397"/>
                  <a:pt x="532" y="397"/>
                  <a:pt x="532" y="397"/>
                </a:cubicBezTo>
                <a:cubicBezTo>
                  <a:pt x="532" y="397"/>
                  <a:pt x="532" y="397"/>
                  <a:pt x="532" y="397"/>
                </a:cubicBezTo>
                <a:cubicBezTo>
                  <a:pt x="532" y="397"/>
                  <a:pt x="532" y="397"/>
                  <a:pt x="532" y="397"/>
                </a:cubicBezTo>
                <a:close/>
                <a:moveTo>
                  <a:pt x="534" y="399"/>
                </a:moveTo>
                <a:cubicBezTo>
                  <a:pt x="534" y="399"/>
                  <a:pt x="534" y="398"/>
                  <a:pt x="534" y="397"/>
                </a:cubicBezTo>
                <a:cubicBezTo>
                  <a:pt x="534" y="398"/>
                  <a:pt x="534" y="398"/>
                  <a:pt x="534" y="398"/>
                </a:cubicBezTo>
                <a:cubicBezTo>
                  <a:pt x="534" y="399"/>
                  <a:pt x="534" y="399"/>
                  <a:pt x="534" y="399"/>
                </a:cubicBezTo>
                <a:close/>
                <a:moveTo>
                  <a:pt x="535" y="398"/>
                </a:moveTo>
                <a:cubicBezTo>
                  <a:pt x="534" y="398"/>
                  <a:pt x="534" y="398"/>
                  <a:pt x="534" y="398"/>
                </a:cubicBezTo>
                <a:cubicBezTo>
                  <a:pt x="534" y="397"/>
                  <a:pt x="534" y="397"/>
                  <a:pt x="534" y="396"/>
                </a:cubicBezTo>
                <a:cubicBezTo>
                  <a:pt x="535" y="396"/>
                  <a:pt x="535" y="396"/>
                  <a:pt x="535" y="396"/>
                </a:cubicBezTo>
                <a:cubicBezTo>
                  <a:pt x="534" y="397"/>
                  <a:pt x="535" y="397"/>
                  <a:pt x="535" y="398"/>
                </a:cubicBezTo>
                <a:close/>
                <a:moveTo>
                  <a:pt x="534" y="406"/>
                </a:moveTo>
                <a:cubicBezTo>
                  <a:pt x="534" y="406"/>
                  <a:pt x="534" y="406"/>
                  <a:pt x="534" y="406"/>
                </a:cubicBezTo>
                <a:cubicBezTo>
                  <a:pt x="534" y="406"/>
                  <a:pt x="534" y="405"/>
                  <a:pt x="534" y="405"/>
                </a:cubicBezTo>
                <a:cubicBezTo>
                  <a:pt x="535" y="405"/>
                  <a:pt x="534" y="405"/>
                  <a:pt x="535" y="405"/>
                </a:cubicBezTo>
                <a:cubicBezTo>
                  <a:pt x="535" y="405"/>
                  <a:pt x="535" y="405"/>
                  <a:pt x="535" y="405"/>
                </a:cubicBezTo>
                <a:cubicBezTo>
                  <a:pt x="535" y="406"/>
                  <a:pt x="534" y="406"/>
                  <a:pt x="534" y="406"/>
                </a:cubicBezTo>
                <a:close/>
                <a:moveTo>
                  <a:pt x="535" y="401"/>
                </a:moveTo>
                <a:cubicBezTo>
                  <a:pt x="535" y="401"/>
                  <a:pt x="535" y="401"/>
                  <a:pt x="535" y="401"/>
                </a:cubicBezTo>
                <a:cubicBezTo>
                  <a:pt x="535" y="400"/>
                  <a:pt x="535" y="400"/>
                  <a:pt x="535" y="400"/>
                </a:cubicBezTo>
                <a:cubicBezTo>
                  <a:pt x="535" y="400"/>
                  <a:pt x="535" y="400"/>
                  <a:pt x="535" y="400"/>
                </a:cubicBezTo>
                <a:lnTo>
                  <a:pt x="535" y="401"/>
                </a:lnTo>
                <a:close/>
                <a:moveTo>
                  <a:pt x="535" y="395"/>
                </a:moveTo>
                <a:cubicBezTo>
                  <a:pt x="535" y="395"/>
                  <a:pt x="535" y="395"/>
                  <a:pt x="535" y="395"/>
                </a:cubicBezTo>
                <a:cubicBezTo>
                  <a:pt x="535" y="394"/>
                  <a:pt x="535" y="394"/>
                  <a:pt x="535" y="394"/>
                </a:cubicBezTo>
                <a:cubicBezTo>
                  <a:pt x="535" y="394"/>
                  <a:pt x="535" y="394"/>
                  <a:pt x="535" y="394"/>
                </a:cubicBezTo>
                <a:lnTo>
                  <a:pt x="535" y="395"/>
                </a:lnTo>
                <a:close/>
                <a:moveTo>
                  <a:pt x="536" y="404"/>
                </a:moveTo>
                <a:cubicBezTo>
                  <a:pt x="536" y="405"/>
                  <a:pt x="536" y="405"/>
                  <a:pt x="536" y="405"/>
                </a:cubicBezTo>
                <a:cubicBezTo>
                  <a:pt x="536" y="405"/>
                  <a:pt x="536" y="405"/>
                  <a:pt x="536" y="405"/>
                </a:cubicBezTo>
                <a:cubicBezTo>
                  <a:pt x="536" y="404"/>
                  <a:pt x="536" y="404"/>
                  <a:pt x="536" y="404"/>
                </a:cubicBezTo>
                <a:cubicBezTo>
                  <a:pt x="536" y="404"/>
                  <a:pt x="536" y="404"/>
                  <a:pt x="536" y="404"/>
                </a:cubicBezTo>
                <a:cubicBezTo>
                  <a:pt x="536" y="404"/>
                  <a:pt x="536" y="404"/>
                  <a:pt x="536" y="404"/>
                </a:cubicBezTo>
                <a:close/>
                <a:moveTo>
                  <a:pt x="537" y="402"/>
                </a:moveTo>
                <a:cubicBezTo>
                  <a:pt x="536" y="402"/>
                  <a:pt x="536" y="403"/>
                  <a:pt x="536" y="403"/>
                </a:cubicBezTo>
                <a:cubicBezTo>
                  <a:pt x="536" y="403"/>
                  <a:pt x="536" y="403"/>
                  <a:pt x="536" y="403"/>
                </a:cubicBezTo>
                <a:cubicBezTo>
                  <a:pt x="536" y="403"/>
                  <a:pt x="536" y="402"/>
                  <a:pt x="536" y="402"/>
                </a:cubicBezTo>
                <a:cubicBezTo>
                  <a:pt x="536" y="401"/>
                  <a:pt x="536" y="401"/>
                  <a:pt x="536" y="401"/>
                </a:cubicBezTo>
                <a:cubicBezTo>
                  <a:pt x="536" y="401"/>
                  <a:pt x="536" y="400"/>
                  <a:pt x="536" y="400"/>
                </a:cubicBezTo>
                <a:cubicBezTo>
                  <a:pt x="537" y="400"/>
                  <a:pt x="537" y="400"/>
                  <a:pt x="537" y="400"/>
                </a:cubicBezTo>
                <a:cubicBezTo>
                  <a:pt x="537" y="401"/>
                  <a:pt x="537" y="401"/>
                  <a:pt x="538" y="401"/>
                </a:cubicBezTo>
                <a:cubicBezTo>
                  <a:pt x="538" y="402"/>
                  <a:pt x="538" y="402"/>
                  <a:pt x="537" y="402"/>
                </a:cubicBezTo>
                <a:close/>
                <a:moveTo>
                  <a:pt x="536" y="396"/>
                </a:moveTo>
                <a:cubicBezTo>
                  <a:pt x="536" y="396"/>
                  <a:pt x="536" y="396"/>
                  <a:pt x="536" y="396"/>
                </a:cubicBezTo>
                <a:cubicBezTo>
                  <a:pt x="536" y="396"/>
                  <a:pt x="536" y="396"/>
                  <a:pt x="536" y="396"/>
                </a:cubicBezTo>
                <a:cubicBezTo>
                  <a:pt x="536" y="395"/>
                  <a:pt x="536" y="395"/>
                  <a:pt x="536" y="395"/>
                </a:cubicBezTo>
                <a:cubicBezTo>
                  <a:pt x="536" y="395"/>
                  <a:pt x="536" y="395"/>
                  <a:pt x="536" y="395"/>
                </a:cubicBezTo>
                <a:cubicBezTo>
                  <a:pt x="536" y="396"/>
                  <a:pt x="536" y="396"/>
                  <a:pt x="536" y="396"/>
                </a:cubicBezTo>
                <a:close/>
                <a:moveTo>
                  <a:pt x="537" y="397"/>
                </a:moveTo>
                <a:cubicBezTo>
                  <a:pt x="537" y="397"/>
                  <a:pt x="537" y="397"/>
                  <a:pt x="537" y="397"/>
                </a:cubicBezTo>
                <a:cubicBezTo>
                  <a:pt x="536" y="397"/>
                  <a:pt x="536" y="397"/>
                  <a:pt x="536" y="397"/>
                </a:cubicBezTo>
                <a:cubicBezTo>
                  <a:pt x="536" y="397"/>
                  <a:pt x="536" y="397"/>
                  <a:pt x="536" y="396"/>
                </a:cubicBezTo>
                <a:cubicBezTo>
                  <a:pt x="536" y="396"/>
                  <a:pt x="536" y="397"/>
                  <a:pt x="537" y="397"/>
                </a:cubicBezTo>
                <a:close/>
                <a:moveTo>
                  <a:pt x="537" y="398"/>
                </a:moveTo>
                <a:cubicBezTo>
                  <a:pt x="537" y="398"/>
                  <a:pt x="537" y="398"/>
                  <a:pt x="537" y="398"/>
                </a:cubicBezTo>
                <a:cubicBezTo>
                  <a:pt x="537" y="398"/>
                  <a:pt x="537" y="398"/>
                  <a:pt x="537" y="398"/>
                </a:cubicBezTo>
                <a:close/>
                <a:moveTo>
                  <a:pt x="538" y="403"/>
                </a:moveTo>
                <a:cubicBezTo>
                  <a:pt x="538" y="403"/>
                  <a:pt x="538" y="403"/>
                  <a:pt x="538" y="403"/>
                </a:cubicBezTo>
                <a:cubicBezTo>
                  <a:pt x="537" y="403"/>
                  <a:pt x="537" y="403"/>
                  <a:pt x="537" y="403"/>
                </a:cubicBezTo>
                <a:cubicBezTo>
                  <a:pt x="537" y="403"/>
                  <a:pt x="538" y="403"/>
                  <a:pt x="538" y="403"/>
                </a:cubicBezTo>
                <a:close/>
                <a:moveTo>
                  <a:pt x="538" y="396"/>
                </a:moveTo>
                <a:cubicBezTo>
                  <a:pt x="538" y="396"/>
                  <a:pt x="538" y="396"/>
                  <a:pt x="538" y="396"/>
                </a:cubicBezTo>
                <a:cubicBezTo>
                  <a:pt x="538" y="396"/>
                  <a:pt x="538" y="396"/>
                  <a:pt x="538" y="396"/>
                </a:cubicBezTo>
                <a:cubicBezTo>
                  <a:pt x="538" y="396"/>
                  <a:pt x="538" y="396"/>
                  <a:pt x="538" y="396"/>
                </a:cubicBezTo>
                <a:cubicBezTo>
                  <a:pt x="538" y="396"/>
                  <a:pt x="538" y="396"/>
                  <a:pt x="538" y="396"/>
                </a:cubicBezTo>
                <a:close/>
                <a:moveTo>
                  <a:pt x="539" y="401"/>
                </a:moveTo>
                <a:cubicBezTo>
                  <a:pt x="538" y="401"/>
                  <a:pt x="538" y="401"/>
                  <a:pt x="538" y="401"/>
                </a:cubicBezTo>
                <a:cubicBezTo>
                  <a:pt x="538" y="401"/>
                  <a:pt x="538" y="401"/>
                  <a:pt x="538" y="401"/>
                </a:cubicBezTo>
                <a:cubicBezTo>
                  <a:pt x="539" y="401"/>
                  <a:pt x="539" y="401"/>
                  <a:pt x="539" y="401"/>
                </a:cubicBezTo>
                <a:close/>
                <a:moveTo>
                  <a:pt x="540" y="399"/>
                </a:moveTo>
                <a:cubicBezTo>
                  <a:pt x="540" y="399"/>
                  <a:pt x="540" y="399"/>
                  <a:pt x="540" y="399"/>
                </a:cubicBezTo>
                <a:cubicBezTo>
                  <a:pt x="540" y="399"/>
                  <a:pt x="540" y="399"/>
                  <a:pt x="540" y="398"/>
                </a:cubicBezTo>
                <a:cubicBezTo>
                  <a:pt x="540" y="398"/>
                  <a:pt x="540" y="398"/>
                  <a:pt x="540" y="397"/>
                </a:cubicBezTo>
                <a:cubicBezTo>
                  <a:pt x="540" y="397"/>
                  <a:pt x="540" y="397"/>
                  <a:pt x="540" y="397"/>
                </a:cubicBezTo>
                <a:cubicBezTo>
                  <a:pt x="540" y="398"/>
                  <a:pt x="540" y="398"/>
                  <a:pt x="540" y="398"/>
                </a:cubicBezTo>
                <a:cubicBezTo>
                  <a:pt x="540" y="399"/>
                  <a:pt x="540" y="399"/>
                  <a:pt x="540" y="399"/>
                </a:cubicBezTo>
                <a:close/>
                <a:moveTo>
                  <a:pt x="541" y="399"/>
                </a:moveTo>
                <a:cubicBezTo>
                  <a:pt x="541" y="399"/>
                  <a:pt x="541" y="399"/>
                  <a:pt x="541" y="399"/>
                </a:cubicBezTo>
                <a:cubicBezTo>
                  <a:pt x="541" y="399"/>
                  <a:pt x="541" y="399"/>
                  <a:pt x="541" y="398"/>
                </a:cubicBezTo>
                <a:cubicBezTo>
                  <a:pt x="541" y="398"/>
                  <a:pt x="541" y="398"/>
                  <a:pt x="542" y="399"/>
                </a:cubicBezTo>
                <a:cubicBezTo>
                  <a:pt x="541" y="399"/>
                  <a:pt x="541" y="399"/>
                  <a:pt x="541" y="399"/>
                </a:cubicBezTo>
                <a:close/>
                <a:moveTo>
                  <a:pt x="542" y="398"/>
                </a:moveTo>
                <a:cubicBezTo>
                  <a:pt x="542" y="398"/>
                  <a:pt x="542" y="398"/>
                  <a:pt x="542" y="398"/>
                </a:cubicBezTo>
                <a:cubicBezTo>
                  <a:pt x="542" y="398"/>
                  <a:pt x="542" y="398"/>
                  <a:pt x="542" y="398"/>
                </a:cubicBezTo>
                <a:cubicBezTo>
                  <a:pt x="542" y="398"/>
                  <a:pt x="542" y="398"/>
                  <a:pt x="542" y="398"/>
                </a:cubicBezTo>
                <a:close/>
                <a:moveTo>
                  <a:pt x="542" y="400"/>
                </a:moveTo>
                <a:cubicBezTo>
                  <a:pt x="542" y="401"/>
                  <a:pt x="542" y="400"/>
                  <a:pt x="542" y="401"/>
                </a:cubicBezTo>
                <a:cubicBezTo>
                  <a:pt x="542" y="400"/>
                  <a:pt x="542" y="400"/>
                  <a:pt x="542" y="400"/>
                </a:cubicBezTo>
                <a:cubicBezTo>
                  <a:pt x="542" y="400"/>
                  <a:pt x="542" y="400"/>
                  <a:pt x="542" y="400"/>
                </a:cubicBezTo>
                <a:cubicBezTo>
                  <a:pt x="542" y="400"/>
                  <a:pt x="542" y="400"/>
                  <a:pt x="542" y="400"/>
                </a:cubicBezTo>
                <a:close/>
                <a:moveTo>
                  <a:pt x="545" y="405"/>
                </a:moveTo>
                <a:cubicBezTo>
                  <a:pt x="545" y="405"/>
                  <a:pt x="545" y="405"/>
                  <a:pt x="545" y="405"/>
                </a:cubicBezTo>
                <a:cubicBezTo>
                  <a:pt x="544" y="405"/>
                  <a:pt x="544" y="405"/>
                  <a:pt x="544" y="405"/>
                </a:cubicBezTo>
                <a:cubicBezTo>
                  <a:pt x="544" y="405"/>
                  <a:pt x="544" y="405"/>
                  <a:pt x="543" y="405"/>
                </a:cubicBezTo>
                <a:cubicBezTo>
                  <a:pt x="543" y="404"/>
                  <a:pt x="544" y="404"/>
                  <a:pt x="544" y="404"/>
                </a:cubicBezTo>
                <a:cubicBezTo>
                  <a:pt x="544" y="404"/>
                  <a:pt x="544" y="404"/>
                  <a:pt x="545" y="404"/>
                </a:cubicBezTo>
                <a:cubicBezTo>
                  <a:pt x="544" y="405"/>
                  <a:pt x="544" y="405"/>
                  <a:pt x="545" y="405"/>
                </a:cubicBezTo>
                <a:close/>
                <a:moveTo>
                  <a:pt x="544" y="398"/>
                </a:moveTo>
                <a:cubicBezTo>
                  <a:pt x="544" y="398"/>
                  <a:pt x="544" y="398"/>
                  <a:pt x="544" y="398"/>
                </a:cubicBezTo>
                <a:cubicBezTo>
                  <a:pt x="544" y="398"/>
                  <a:pt x="544" y="398"/>
                  <a:pt x="544" y="398"/>
                </a:cubicBezTo>
                <a:cubicBezTo>
                  <a:pt x="544" y="398"/>
                  <a:pt x="544" y="398"/>
                  <a:pt x="545" y="398"/>
                </a:cubicBezTo>
                <a:cubicBezTo>
                  <a:pt x="545" y="398"/>
                  <a:pt x="545" y="398"/>
                  <a:pt x="545" y="398"/>
                </a:cubicBezTo>
                <a:cubicBezTo>
                  <a:pt x="544" y="398"/>
                  <a:pt x="544" y="398"/>
                  <a:pt x="544" y="398"/>
                </a:cubicBezTo>
                <a:close/>
                <a:moveTo>
                  <a:pt x="544" y="403"/>
                </a:moveTo>
                <a:cubicBezTo>
                  <a:pt x="544" y="403"/>
                  <a:pt x="544" y="403"/>
                  <a:pt x="544" y="403"/>
                </a:cubicBezTo>
                <a:cubicBezTo>
                  <a:pt x="544" y="403"/>
                  <a:pt x="544" y="403"/>
                  <a:pt x="544" y="403"/>
                </a:cubicBezTo>
                <a:cubicBezTo>
                  <a:pt x="544" y="403"/>
                  <a:pt x="544" y="403"/>
                  <a:pt x="544" y="403"/>
                </a:cubicBezTo>
                <a:close/>
                <a:moveTo>
                  <a:pt x="545" y="401"/>
                </a:moveTo>
                <a:cubicBezTo>
                  <a:pt x="544" y="401"/>
                  <a:pt x="544" y="401"/>
                  <a:pt x="544" y="401"/>
                </a:cubicBezTo>
                <a:cubicBezTo>
                  <a:pt x="544" y="401"/>
                  <a:pt x="544" y="401"/>
                  <a:pt x="544" y="401"/>
                </a:cubicBezTo>
                <a:cubicBezTo>
                  <a:pt x="545" y="401"/>
                  <a:pt x="545" y="401"/>
                  <a:pt x="545" y="401"/>
                </a:cubicBezTo>
                <a:close/>
                <a:moveTo>
                  <a:pt x="547" y="399"/>
                </a:moveTo>
                <a:cubicBezTo>
                  <a:pt x="547" y="399"/>
                  <a:pt x="547" y="399"/>
                  <a:pt x="547" y="398"/>
                </a:cubicBezTo>
                <a:cubicBezTo>
                  <a:pt x="546" y="398"/>
                  <a:pt x="546" y="398"/>
                  <a:pt x="545" y="398"/>
                </a:cubicBezTo>
                <a:cubicBezTo>
                  <a:pt x="546" y="398"/>
                  <a:pt x="546" y="398"/>
                  <a:pt x="546" y="397"/>
                </a:cubicBezTo>
                <a:cubicBezTo>
                  <a:pt x="546" y="397"/>
                  <a:pt x="547" y="397"/>
                  <a:pt x="548" y="397"/>
                </a:cubicBezTo>
                <a:cubicBezTo>
                  <a:pt x="548" y="397"/>
                  <a:pt x="548" y="397"/>
                  <a:pt x="548" y="396"/>
                </a:cubicBezTo>
                <a:cubicBezTo>
                  <a:pt x="548" y="396"/>
                  <a:pt x="548" y="396"/>
                  <a:pt x="548" y="396"/>
                </a:cubicBezTo>
                <a:cubicBezTo>
                  <a:pt x="548" y="396"/>
                  <a:pt x="548" y="397"/>
                  <a:pt x="548" y="398"/>
                </a:cubicBezTo>
                <a:cubicBezTo>
                  <a:pt x="548" y="399"/>
                  <a:pt x="547" y="399"/>
                  <a:pt x="547" y="399"/>
                </a:cubicBezTo>
                <a:close/>
                <a:moveTo>
                  <a:pt x="548" y="401"/>
                </a:moveTo>
                <a:cubicBezTo>
                  <a:pt x="548" y="401"/>
                  <a:pt x="548" y="401"/>
                  <a:pt x="548" y="401"/>
                </a:cubicBezTo>
                <a:cubicBezTo>
                  <a:pt x="548" y="401"/>
                  <a:pt x="548" y="401"/>
                  <a:pt x="548" y="401"/>
                </a:cubicBezTo>
                <a:cubicBezTo>
                  <a:pt x="548" y="401"/>
                  <a:pt x="548" y="401"/>
                  <a:pt x="548" y="401"/>
                </a:cubicBezTo>
                <a:cubicBezTo>
                  <a:pt x="548" y="401"/>
                  <a:pt x="548" y="401"/>
                  <a:pt x="548" y="401"/>
                </a:cubicBezTo>
                <a:close/>
                <a:moveTo>
                  <a:pt x="549" y="399"/>
                </a:moveTo>
                <a:cubicBezTo>
                  <a:pt x="549" y="399"/>
                  <a:pt x="549" y="399"/>
                  <a:pt x="549" y="399"/>
                </a:cubicBezTo>
                <a:cubicBezTo>
                  <a:pt x="549" y="399"/>
                  <a:pt x="549" y="399"/>
                  <a:pt x="549" y="399"/>
                </a:cubicBezTo>
                <a:close/>
                <a:moveTo>
                  <a:pt x="549" y="398"/>
                </a:moveTo>
                <a:cubicBezTo>
                  <a:pt x="549" y="398"/>
                  <a:pt x="549" y="398"/>
                  <a:pt x="549" y="398"/>
                </a:cubicBezTo>
                <a:cubicBezTo>
                  <a:pt x="549" y="398"/>
                  <a:pt x="549" y="398"/>
                  <a:pt x="549" y="398"/>
                </a:cubicBezTo>
                <a:cubicBezTo>
                  <a:pt x="549" y="398"/>
                  <a:pt x="549" y="398"/>
                  <a:pt x="549" y="398"/>
                </a:cubicBezTo>
                <a:close/>
                <a:moveTo>
                  <a:pt x="549" y="395"/>
                </a:moveTo>
                <a:cubicBezTo>
                  <a:pt x="549" y="395"/>
                  <a:pt x="549" y="395"/>
                  <a:pt x="549" y="394"/>
                </a:cubicBezTo>
                <a:cubicBezTo>
                  <a:pt x="550" y="394"/>
                  <a:pt x="550" y="394"/>
                  <a:pt x="550" y="394"/>
                </a:cubicBezTo>
                <a:cubicBezTo>
                  <a:pt x="550" y="394"/>
                  <a:pt x="550" y="394"/>
                  <a:pt x="550" y="394"/>
                </a:cubicBezTo>
                <a:cubicBezTo>
                  <a:pt x="550" y="394"/>
                  <a:pt x="550" y="394"/>
                  <a:pt x="550" y="395"/>
                </a:cubicBezTo>
                <a:cubicBezTo>
                  <a:pt x="550" y="395"/>
                  <a:pt x="550" y="395"/>
                  <a:pt x="549" y="395"/>
                </a:cubicBezTo>
                <a:close/>
                <a:moveTo>
                  <a:pt x="549" y="393"/>
                </a:moveTo>
                <a:cubicBezTo>
                  <a:pt x="550" y="393"/>
                  <a:pt x="550" y="393"/>
                  <a:pt x="550" y="393"/>
                </a:cubicBezTo>
                <a:cubicBezTo>
                  <a:pt x="550" y="393"/>
                  <a:pt x="550" y="393"/>
                  <a:pt x="550" y="393"/>
                </a:cubicBezTo>
                <a:cubicBezTo>
                  <a:pt x="550" y="393"/>
                  <a:pt x="550" y="393"/>
                  <a:pt x="550" y="393"/>
                </a:cubicBezTo>
                <a:cubicBezTo>
                  <a:pt x="550" y="393"/>
                  <a:pt x="550" y="393"/>
                  <a:pt x="549" y="393"/>
                </a:cubicBezTo>
                <a:close/>
                <a:moveTo>
                  <a:pt x="550" y="402"/>
                </a:moveTo>
                <a:cubicBezTo>
                  <a:pt x="550" y="401"/>
                  <a:pt x="550" y="401"/>
                  <a:pt x="550" y="401"/>
                </a:cubicBezTo>
                <a:cubicBezTo>
                  <a:pt x="550" y="401"/>
                  <a:pt x="550" y="401"/>
                  <a:pt x="550" y="401"/>
                </a:cubicBezTo>
                <a:cubicBezTo>
                  <a:pt x="550" y="401"/>
                  <a:pt x="550" y="401"/>
                  <a:pt x="550" y="402"/>
                </a:cubicBezTo>
                <a:close/>
                <a:moveTo>
                  <a:pt x="550" y="396"/>
                </a:moveTo>
                <a:cubicBezTo>
                  <a:pt x="550" y="396"/>
                  <a:pt x="550" y="396"/>
                  <a:pt x="550" y="396"/>
                </a:cubicBezTo>
                <a:cubicBezTo>
                  <a:pt x="550" y="396"/>
                  <a:pt x="550" y="396"/>
                  <a:pt x="550" y="396"/>
                </a:cubicBezTo>
                <a:cubicBezTo>
                  <a:pt x="550" y="396"/>
                  <a:pt x="550" y="396"/>
                  <a:pt x="550" y="396"/>
                </a:cubicBezTo>
                <a:close/>
                <a:moveTo>
                  <a:pt x="550" y="393"/>
                </a:moveTo>
                <a:cubicBezTo>
                  <a:pt x="550" y="393"/>
                  <a:pt x="550" y="392"/>
                  <a:pt x="550" y="392"/>
                </a:cubicBezTo>
                <a:cubicBezTo>
                  <a:pt x="550" y="392"/>
                  <a:pt x="549" y="392"/>
                  <a:pt x="549" y="393"/>
                </a:cubicBezTo>
                <a:cubicBezTo>
                  <a:pt x="549" y="394"/>
                  <a:pt x="549" y="394"/>
                  <a:pt x="549" y="394"/>
                </a:cubicBezTo>
                <a:cubicBezTo>
                  <a:pt x="549" y="394"/>
                  <a:pt x="549" y="394"/>
                  <a:pt x="548" y="394"/>
                </a:cubicBezTo>
                <a:cubicBezTo>
                  <a:pt x="548" y="393"/>
                  <a:pt x="548" y="393"/>
                  <a:pt x="548" y="393"/>
                </a:cubicBezTo>
                <a:cubicBezTo>
                  <a:pt x="547" y="393"/>
                  <a:pt x="547" y="394"/>
                  <a:pt x="547" y="394"/>
                </a:cubicBezTo>
                <a:cubicBezTo>
                  <a:pt x="542" y="394"/>
                  <a:pt x="542" y="394"/>
                  <a:pt x="542" y="394"/>
                </a:cubicBezTo>
                <a:cubicBezTo>
                  <a:pt x="542" y="394"/>
                  <a:pt x="542" y="394"/>
                  <a:pt x="542" y="394"/>
                </a:cubicBezTo>
                <a:cubicBezTo>
                  <a:pt x="542" y="395"/>
                  <a:pt x="542" y="395"/>
                  <a:pt x="542" y="395"/>
                </a:cubicBezTo>
                <a:cubicBezTo>
                  <a:pt x="542" y="395"/>
                  <a:pt x="542" y="395"/>
                  <a:pt x="542" y="395"/>
                </a:cubicBezTo>
                <a:cubicBezTo>
                  <a:pt x="542" y="395"/>
                  <a:pt x="541" y="395"/>
                  <a:pt x="541" y="394"/>
                </a:cubicBezTo>
                <a:cubicBezTo>
                  <a:pt x="540" y="394"/>
                  <a:pt x="540" y="395"/>
                  <a:pt x="539" y="395"/>
                </a:cubicBezTo>
                <a:cubicBezTo>
                  <a:pt x="539" y="394"/>
                  <a:pt x="539" y="394"/>
                  <a:pt x="539" y="394"/>
                </a:cubicBezTo>
                <a:cubicBezTo>
                  <a:pt x="539" y="394"/>
                  <a:pt x="539" y="394"/>
                  <a:pt x="539" y="394"/>
                </a:cubicBezTo>
                <a:cubicBezTo>
                  <a:pt x="539" y="395"/>
                  <a:pt x="539" y="395"/>
                  <a:pt x="539" y="395"/>
                </a:cubicBezTo>
                <a:cubicBezTo>
                  <a:pt x="538" y="395"/>
                  <a:pt x="538" y="395"/>
                  <a:pt x="537" y="394"/>
                </a:cubicBezTo>
                <a:cubicBezTo>
                  <a:pt x="537" y="394"/>
                  <a:pt x="537" y="394"/>
                  <a:pt x="537" y="394"/>
                </a:cubicBezTo>
                <a:cubicBezTo>
                  <a:pt x="537" y="394"/>
                  <a:pt x="537" y="394"/>
                  <a:pt x="537" y="394"/>
                </a:cubicBezTo>
                <a:cubicBezTo>
                  <a:pt x="536" y="394"/>
                  <a:pt x="536" y="394"/>
                  <a:pt x="536" y="394"/>
                </a:cubicBezTo>
                <a:cubicBezTo>
                  <a:pt x="536" y="394"/>
                  <a:pt x="536" y="394"/>
                  <a:pt x="536" y="394"/>
                </a:cubicBezTo>
                <a:cubicBezTo>
                  <a:pt x="536" y="394"/>
                  <a:pt x="536" y="393"/>
                  <a:pt x="536" y="393"/>
                </a:cubicBezTo>
                <a:cubicBezTo>
                  <a:pt x="535" y="393"/>
                  <a:pt x="535" y="393"/>
                  <a:pt x="534" y="393"/>
                </a:cubicBezTo>
                <a:cubicBezTo>
                  <a:pt x="534" y="393"/>
                  <a:pt x="533" y="393"/>
                  <a:pt x="532" y="393"/>
                </a:cubicBezTo>
                <a:cubicBezTo>
                  <a:pt x="532" y="393"/>
                  <a:pt x="532" y="393"/>
                  <a:pt x="532" y="394"/>
                </a:cubicBezTo>
                <a:cubicBezTo>
                  <a:pt x="531" y="394"/>
                  <a:pt x="531" y="394"/>
                  <a:pt x="531" y="393"/>
                </a:cubicBezTo>
                <a:cubicBezTo>
                  <a:pt x="531" y="394"/>
                  <a:pt x="531" y="394"/>
                  <a:pt x="531" y="394"/>
                </a:cubicBezTo>
                <a:cubicBezTo>
                  <a:pt x="530" y="394"/>
                  <a:pt x="530" y="394"/>
                  <a:pt x="529" y="395"/>
                </a:cubicBezTo>
                <a:cubicBezTo>
                  <a:pt x="529" y="395"/>
                  <a:pt x="528" y="394"/>
                  <a:pt x="528" y="394"/>
                </a:cubicBezTo>
                <a:cubicBezTo>
                  <a:pt x="527" y="394"/>
                  <a:pt x="527" y="394"/>
                  <a:pt x="527" y="394"/>
                </a:cubicBezTo>
                <a:cubicBezTo>
                  <a:pt x="527" y="395"/>
                  <a:pt x="527" y="396"/>
                  <a:pt x="526" y="395"/>
                </a:cubicBezTo>
                <a:cubicBezTo>
                  <a:pt x="525" y="395"/>
                  <a:pt x="525" y="395"/>
                  <a:pt x="524" y="396"/>
                </a:cubicBezTo>
                <a:cubicBezTo>
                  <a:pt x="524" y="396"/>
                  <a:pt x="524" y="396"/>
                  <a:pt x="524" y="396"/>
                </a:cubicBezTo>
                <a:cubicBezTo>
                  <a:pt x="524" y="396"/>
                  <a:pt x="524" y="396"/>
                  <a:pt x="524" y="396"/>
                </a:cubicBezTo>
                <a:cubicBezTo>
                  <a:pt x="525" y="396"/>
                  <a:pt x="525" y="396"/>
                  <a:pt x="525" y="396"/>
                </a:cubicBezTo>
                <a:cubicBezTo>
                  <a:pt x="525" y="396"/>
                  <a:pt x="525" y="396"/>
                  <a:pt x="526" y="396"/>
                </a:cubicBezTo>
                <a:cubicBezTo>
                  <a:pt x="527" y="396"/>
                  <a:pt x="528" y="395"/>
                  <a:pt x="530" y="396"/>
                </a:cubicBezTo>
                <a:cubicBezTo>
                  <a:pt x="530" y="395"/>
                  <a:pt x="530" y="395"/>
                  <a:pt x="530" y="395"/>
                </a:cubicBezTo>
                <a:cubicBezTo>
                  <a:pt x="530" y="396"/>
                  <a:pt x="530" y="396"/>
                  <a:pt x="530" y="396"/>
                </a:cubicBezTo>
                <a:cubicBezTo>
                  <a:pt x="530" y="396"/>
                  <a:pt x="529" y="396"/>
                  <a:pt x="529" y="397"/>
                </a:cubicBezTo>
                <a:cubicBezTo>
                  <a:pt x="529" y="397"/>
                  <a:pt x="530" y="398"/>
                  <a:pt x="530" y="399"/>
                </a:cubicBezTo>
                <a:cubicBezTo>
                  <a:pt x="530" y="399"/>
                  <a:pt x="530" y="399"/>
                  <a:pt x="530" y="399"/>
                </a:cubicBezTo>
                <a:cubicBezTo>
                  <a:pt x="529" y="399"/>
                  <a:pt x="530" y="399"/>
                  <a:pt x="529" y="399"/>
                </a:cubicBezTo>
                <a:cubicBezTo>
                  <a:pt x="529" y="399"/>
                  <a:pt x="528" y="399"/>
                  <a:pt x="528" y="399"/>
                </a:cubicBezTo>
                <a:cubicBezTo>
                  <a:pt x="528" y="399"/>
                  <a:pt x="528" y="399"/>
                  <a:pt x="528" y="398"/>
                </a:cubicBezTo>
                <a:cubicBezTo>
                  <a:pt x="528" y="398"/>
                  <a:pt x="528" y="398"/>
                  <a:pt x="528" y="398"/>
                </a:cubicBezTo>
                <a:cubicBezTo>
                  <a:pt x="529" y="398"/>
                  <a:pt x="529" y="398"/>
                  <a:pt x="529" y="398"/>
                </a:cubicBezTo>
                <a:cubicBezTo>
                  <a:pt x="529" y="398"/>
                  <a:pt x="529" y="398"/>
                  <a:pt x="529" y="398"/>
                </a:cubicBezTo>
                <a:cubicBezTo>
                  <a:pt x="528" y="398"/>
                  <a:pt x="528" y="397"/>
                  <a:pt x="527" y="397"/>
                </a:cubicBezTo>
                <a:cubicBezTo>
                  <a:pt x="527" y="397"/>
                  <a:pt x="527" y="397"/>
                  <a:pt x="526" y="397"/>
                </a:cubicBezTo>
                <a:cubicBezTo>
                  <a:pt x="526" y="398"/>
                  <a:pt x="526" y="397"/>
                  <a:pt x="525" y="397"/>
                </a:cubicBezTo>
                <a:cubicBezTo>
                  <a:pt x="525" y="397"/>
                  <a:pt x="524" y="398"/>
                  <a:pt x="524" y="398"/>
                </a:cubicBezTo>
                <a:cubicBezTo>
                  <a:pt x="524" y="398"/>
                  <a:pt x="524" y="398"/>
                  <a:pt x="524" y="398"/>
                </a:cubicBezTo>
                <a:cubicBezTo>
                  <a:pt x="523" y="398"/>
                  <a:pt x="523" y="398"/>
                  <a:pt x="523" y="398"/>
                </a:cubicBezTo>
                <a:cubicBezTo>
                  <a:pt x="523" y="398"/>
                  <a:pt x="523" y="398"/>
                  <a:pt x="523" y="398"/>
                </a:cubicBezTo>
                <a:cubicBezTo>
                  <a:pt x="523" y="398"/>
                  <a:pt x="522" y="398"/>
                  <a:pt x="521" y="398"/>
                </a:cubicBezTo>
                <a:cubicBezTo>
                  <a:pt x="521" y="399"/>
                  <a:pt x="521" y="399"/>
                  <a:pt x="521" y="399"/>
                </a:cubicBezTo>
                <a:cubicBezTo>
                  <a:pt x="520" y="399"/>
                  <a:pt x="519" y="399"/>
                  <a:pt x="518" y="399"/>
                </a:cubicBezTo>
                <a:cubicBezTo>
                  <a:pt x="518" y="399"/>
                  <a:pt x="518" y="400"/>
                  <a:pt x="518" y="400"/>
                </a:cubicBezTo>
                <a:cubicBezTo>
                  <a:pt x="518" y="400"/>
                  <a:pt x="518" y="400"/>
                  <a:pt x="518" y="400"/>
                </a:cubicBezTo>
                <a:cubicBezTo>
                  <a:pt x="518" y="401"/>
                  <a:pt x="518" y="401"/>
                  <a:pt x="518" y="401"/>
                </a:cubicBezTo>
                <a:cubicBezTo>
                  <a:pt x="518" y="401"/>
                  <a:pt x="518" y="401"/>
                  <a:pt x="519" y="401"/>
                </a:cubicBezTo>
                <a:cubicBezTo>
                  <a:pt x="519" y="401"/>
                  <a:pt x="519" y="401"/>
                  <a:pt x="518" y="402"/>
                </a:cubicBezTo>
                <a:cubicBezTo>
                  <a:pt x="519" y="402"/>
                  <a:pt x="519" y="402"/>
                  <a:pt x="519" y="402"/>
                </a:cubicBezTo>
                <a:cubicBezTo>
                  <a:pt x="519" y="402"/>
                  <a:pt x="519" y="402"/>
                  <a:pt x="519" y="402"/>
                </a:cubicBezTo>
                <a:cubicBezTo>
                  <a:pt x="519" y="402"/>
                  <a:pt x="519" y="402"/>
                  <a:pt x="519" y="402"/>
                </a:cubicBezTo>
                <a:cubicBezTo>
                  <a:pt x="519" y="402"/>
                  <a:pt x="519" y="401"/>
                  <a:pt x="519" y="401"/>
                </a:cubicBezTo>
                <a:cubicBezTo>
                  <a:pt x="520" y="401"/>
                  <a:pt x="520" y="401"/>
                  <a:pt x="520" y="402"/>
                </a:cubicBezTo>
                <a:cubicBezTo>
                  <a:pt x="520" y="403"/>
                  <a:pt x="520" y="403"/>
                  <a:pt x="520" y="403"/>
                </a:cubicBezTo>
                <a:cubicBezTo>
                  <a:pt x="520" y="403"/>
                  <a:pt x="519" y="403"/>
                  <a:pt x="519" y="402"/>
                </a:cubicBezTo>
                <a:cubicBezTo>
                  <a:pt x="518" y="402"/>
                  <a:pt x="518" y="402"/>
                  <a:pt x="518" y="403"/>
                </a:cubicBezTo>
                <a:cubicBezTo>
                  <a:pt x="518" y="403"/>
                  <a:pt x="519" y="403"/>
                  <a:pt x="519" y="404"/>
                </a:cubicBezTo>
                <a:cubicBezTo>
                  <a:pt x="520" y="404"/>
                  <a:pt x="519" y="404"/>
                  <a:pt x="519" y="404"/>
                </a:cubicBezTo>
                <a:cubicBezTo>
                  <a:pt x="520" y="404"/>
                  <a:pt x="520" y="404"/>
                  <a:pt x="520" y="404"/>
                </a:cubicBezTo>
                <a:cubicBezTo>
                  <a:pt x="520" y="404"/>
                  <a:pt x="520" y="405"/>
                  <a:pt x="520" y="405"/>
                </a:cubicBezTo>
                <a:cubicBezTo>
                  <a:pt x="520" y="406"/>
                  <a:pt x="520" y="406"/>
                  <a:pt x="520" y="406"/>
                </a:cubicBezTo>
                <a:cubicBezTo>
                  <a:pt x="520" y="406"/>
                  <a:pt x="520" y="406"/>
                  <a:pt x="519" y="406"/>
                </a:cubicBezTo>
                <a:cubicBezTo>
                  <a:pt x="519" y="406"/>
                  <a:pt x="519" y="406"/>
                  <a:pt x="519" y="406"/>
                </a:cubicBezTo>
                <a:cubicBezTo>
                  <a:pt x="519" y="406"/>
                  <a:pt x="519" y="406"/>
                  <a:pt x="519" y="406"/>
                </a:cubicBezTo>
                <a:cubicBezTo>
                  <a:pt x="519" y="407"/>
                  <a:pt x="519" y="407"/>
                  <a:pt x="519" y="407"/>
                </a:cubicBezTo>
                <a:cubicBezTo>
                  <a:pt x="519" y="407"/>
                  <a:pt x="518" y="407"/>
                  <a:pt x="518" y="407"/>
                </a:cubicBezTo>
                <a:cubicBezTo>
                  <a:pt x="517" y="406"/>
                  <a:pt x="517" y="407"/>
                  <a:pt x="517" y="406"/>
                </a:cubicBezTo>
                <a:cubicBezTo>
                  <a:pt x="517" y="406"/>
                  <a:pt x="517" y="406"/>
                  <a:pt x="517" y="406"/>
                </a:cubicBezTo>
                <a:cubicBezTo>
                  <a:pt x="517" y="406"/>
                  <a:pt x="516" y="407"/>
                  <a:pt x="516" y="407"/>
                </a:cubicBezTo>
                <a:cubicBezTo>
                  <a:pt x="516" y="407"/>
                  <a:pt x="516" y="407"/>
                  <a:pt x="515" y="407"/>
                </a:cubicBezTo>
                <a:cubicBezTo>
                  <a:pt x="515" y="406"/>
                  <a:pt x="516" y="406"/>
                  <a:pt x="516" y="405"/>
                </a:cubicBezTo>
                <a:cubicBezTo>
                  <a:pt x="516" y="405"/>
                  <a:pt x="516" y="405"/>
                  <a:pt x="517" y="405"/>
                </a:cubicBezTo>
                <a:cubicBezTo>
                  <a:pt x="517" y="403"/>
                  <a:pt x="518" y="401"/>
                  <a:pt x="517" y="400"/>
                </a:cubicBezTo>
                <a:cubicBezTo>
                  <a:pt x="517" y="399"/>
                  <a:pt x="517" y="399"/>
                  <a:pt x="517" y="399"/>
                </a:cubicBezTo>
                <a:cubicBezTo>
                  <a:pt x="516" y="400"/>
                  <a:pt x="515" y="400"/>
                  <a:pt x="515" y="399"/>
                </a:cubicBezTo>
                <a:cubicBezTo>
                  <a:pt x="514" y="399"/>
                  <a:pt x="514" y="399"/>
                  <a:pt x="514" y="399"/>
                </a:cubicBezTo>
                <a:cubicBezTo>
                  <a:pt x="514" y="400"/>
                  <a:pt x="514" y="399"/>
                  <a:pt x="514" y="400"/>
                </a:cubicBezTo>
                <a:cubicBezTo>
                  <a:pt x="514" y="400"/>
                  <a:pt x="514" y="400"/>
                  <a:pt x="514" y="400"/>
                </a:cubicBezTo>
                <a:cubicBezTo>
                  <a:pt x="513" y="400"/>
                  <a:pt x="512" y="400"/>
                  <a:pt x="512" y="400"/>
                </a:cubicBezTo>
                <a:cubicBezTo>
                  <a:pt x="512" y="400"/>
                  <a:pt x="512" y="400"/>
                  <a:pt x="512" y="400"/>
                </a:cubicBezTo>
                <a:cubicBezTo>
                  <a:pt x="512" y="401"/>
                  <a:pt x="512" y="400"/>
                  <a:pt x="512" y="401"/>
                </a:cubicBezTo>
                <a:cubicBezTo>
                  <a:pt x="513" y="401"/>
                  <a:pt x="512" y="401"/>
                  <a:pt x="513" y="401"/>
                </a:cubicBezTo>
                <a:cubicBezTo>
                  <a:pt x="513" y="401"/>
                  <a:pt x="513" y="401"/>
                  <a:pt x="513" y="401"/>
                </a:cubicBezTo>
                <a:cubicBezTo>
                  <a:pt x="512" y="401"/>
                  <a:pt x="512" y="401"/>
                  <a:pt x="511" y="401"/>
                </a:cubicBezTo>
                <a:cubicBezTo>
                  <a:pt x="511" y="401"/>
                  <a:pt x="511" y="401"/>
                  <a:pt x="511" y="401"/>
                </a:cubicBezTo>
                <a:cubicBezTo>
                  <a:pt x="511" y="400"/>
                  <a:pt x="510" y="401"/>
                  <a:pt x="510" y="402"/>
                </a:cubicBezTo>
                <a:cubicBezTo>
                  <a:pt x="509" y="401"/>
                  <a:pt x="509" y="401"/>
                  <a:pt x="509" y="401"/>
                </a:cubicBezTo>
                <a:cubicBezTo>
                  <a:pt x="508" y="401"/>
                  <a:pt x="507" y="402"/>
                  <a:pt x="506" y="403"/>
                </a:cubicBezTo>
                <a:cubicBezTo>
                  <a:pt x="505" y="403"/>
                  <a:pt x="504" y="403"/>
                  <a:pt x="503" y="404"/>
                </a:cubicBezTo>
                <a:cubicBezTo>
                  <a:pt x="503" y="404"/>
                  <a:pt x="503" y="404"/>
                  <a:pt x="503" y="404"/>
                </a:cubicBezTo>
                <a:cubicBezTo>
                  <a:pt x="503" y="404"/>
                  <a:pt x="502" y="404"/>
                  <a:pt x="502" y="404"/>
                </a:cubicBezTo>
                <a:cubicBezTo>
                  <a:pt x="501" y="405"/>
                  <a:pt x="501" y="405"/>
                  <a:pt x="501" y="405"/>
                </a:cubicBezTo>
                <a:cubicBezTo>
                  <a:pt x="501" y="406"/>
                  <a:pt x="501" y="406"/>
                  <a:pt x="501" y="406"/>
                </a:cubicBezTo>
                <a:cubicBezTo>
                  <a:pt x="501" y="406"/>
                  <a:pt x="501" y="405"/>
                  <a:pt x="501" y="405"/>
                </a:cubicBezTo>
                <a:cubicBezTo>
                  <a:pt x="500" y="406"/>
                  <a:pt x="500" y="406"/>
                  <a:pt x="500" y="406"/>
                </a:cubicBezTo>
                <a:cubicBezTo>
                  <a:pt x="500" y="406"/>
                  <a:pt x="500" y="406"/>
                  <a:pt x="500" y="407"/>
                </a:cubicBezTo>
                <a:cubicBezTo>
                  <a:pt x="500" y="407"/>
                  <a:pt x="500" y="407"/>
                  <a:pt x="500" y="407"/>
                </a:cubicBezTo>
                <a:cubicBezTo>
                  <a:pt x="500" y="407"/>
                  <a:pt x="500" y="407"/>
                  <a:pt x="499" y="407"/>
                </a:cubicBezTo>
                <a:cubicBezTo>
                  <a:pt x="498" y="407"/>
                  <a:pt x="499" y="407"/>
                  <a:pt x="499" y="408"/>
                </a:cubicBezTo>
                <a:cubicBezTo>
                  <a:pt x="498" y="409"/>
                  <a:pt x="497" y="409"/>
                  <a:pt x="497" y="409"/>
                </a:cubicBezTo>
                <a:cubicBezTo>
                  <a:pt x="496" y="409"/>
                  <a:pt x="496" y="409"/>
                  <a:pt x="496" y="409"/>
                </a:cubicBezTo>
                <a:cubicBezTo>
                  <a:pt x="496" y="408"/>
                  <a:pt x="496" y="407"/>
                  <a:pt x="496" y="406"/>
                </a:cubicBezTo>
                <a:cubicBezTo>
                  <a:pt x="496" y="406"/>
                  <a:pt x="496" y="406"/>
                  <a:pt x="496" y="406"/>
                </a:cubicBezTo>
                <a:cubicBezTo>
                  <a:pt x="495" y="406"/>
                  <a:pt x="495" y="407"/>
                  <a:pt x="495" y="408"/>
                </a:cubicBezTo>
                <a:cubicBezTo>
                  <a:pt x="495" y="408"/>
                  <a:pt x="495" y="408"/>
                  <a:pt x="495" y="409"/>
                </a:cubicBezTo>
                <a:cubicBezTo>
                  <a:pt x="495" y="409"/>
                  <a:pt x="495" y="409"/>
                  <a:pt x="494" y="409"/>
                </a:cubicBezTo>
                <a:cubicBezTo>
                  <a:pt x="494" y="409"/>
                  <a:pt x="494" y="410"/>
                  <a:pt x="494" y="410"/>
                </a:cubicBezTo>
                <a:cubicBezTo>
                  <a:pt x="494" y="410"/>
                  <a:pt x="494" y="410"/>
                  <a:pt x="494" y="410"/>
                </a:cubicBezTo>
                <a:cubicBezTo>
                  <a:pt x="493" y="410"/>
                  <a:pt x="493" y="410"/>
                  <a:pt x="492" y="410"/>
                </a:cubicBezTo>
                <a:cubicBezTo>
                  <a:pt x="493" y="409"/>
                  <a:pt x="493" y="409"/>
                  <a:pt x="493" y="408"/>
                </a:cubicBezTo>
                <a:cubicBezTo>
                  <a:pt x="493" y="408"/>
                  <a:pt x="493" y="408"/>
                  <a:pt x="493" y="408"/>
                </a:cubicBezTo>
                <a:cubicBezTo>
                  <a:pt x="493" y="408"/>
                  <a:pt x="492" y="408"/>
                  <a:pt x="492" y="408"/>
                </a:cubicBezTo>
                <a:cubicBezTo>
                  <a:pt x="492" y="408"/>
                  <a:pt x="492" y="410"/>
                  <a:pt x="492" y="410"/>
                </a:cubicBezTo>
                <a:cubicBezTo>
                  <a:pt x="492" y="410"/>
                  <a:pt x="491" y="410"/>
                  <a:pt x="491" y="410"/>
                </a:cubicBezTo>
                <a:cubicBezTo>
                  <a:pt x="491" y="410"/>
                  <a:pt x="491" y="410"/>
                  <a:pt x="491" y="411"/>
                </a:cubicBezTo>
                <a:cubicBezTo>
                  <a:pt x="490" y="411"/>
                  <a:pt x="490" y="411"/>
                  <a:pt x="490" y="411"/>
                </a:cubicBezTo>
                <a:cubicBezTo>
                  <a:pt x="490" y="410"/>
                  <a:pt x="490" y="410"/>
                  <a:pt x="489" y="410"/>
                </a:cubicBezTo>
                <a:cubicBezTo>
                  <a:pt x="489" y="409"/>
                  <a:pt x="489" y="410"/>
                  <a:pt x="490" y="409"/>
                </a:cubicBezTo>
                <a:cubicBezTo>
                  <a:pt x="490" y="409"/>
                  <a:pt x="490" y="409"/>
                  <a:pt x="489" y="409"/>
                </a:cubicBezTo>
                <a:cubicBezTo>
                  <a:pt x="489" y="408"/>
                  <a:pt x="490" y="408"/>
                  <a:pt x="490" y="408"/>
                </a:cubicBezTo>
                <a:cubicBezTo>
                  <a:pt x="489" y="407"/>
                  <a:pt x="489" y="407"/>
                  <a:pt x="489" y="407"/>
                </a:cubicBezTo>
                <a:cubicBezTo>
                  <a:pt x="489" y="406"/>
                  <a:pt x="489" y="407"/>
                  <a:pt x="489" y="407"/>
                </a:cubicBezTo>
                <a:cubicBezTo>
                  <a:pt x="488" y="407"/>
                  <a:pt x="488" y="407"/>
                  <a:pt x="488" y="407"/>
                </a:cubicBezTo>
                <a:cubicBezTo>
                  <a:pt x="488" y="408"/>
                  <a:pt x="488" y="408"/>
                  <a:pt x="488" y="408"/>
                </a:cubicBezTo>
                <a:cubicBezTo>
                  <a:pt x="487" y="408"/>
                  <a:pt x="487" y="408"/>
                  <a:pt x="487" y="408"/>
                </a:cubicBezTo>
                <a:cubicBezTo>
                  <a:pt x="487" y="409"/>
                  <a:pt x="487" y="409"/>
                  <a:pt x="487" y="409"/>
                </a:cubicBezTo>
                <a:cubicBezTo>
                  <a:pt x="486" y="409"/>
                  <a:pt x="486" y="409"/>
                  <a:pt x="485" y="409"/>
                </a:cubicBezTo>
                <a:cubicBezTo>
                  <a:pt x="485" y="409"/>
                  <a:pt x="485" y="409"/>
                  <a:pt x="485" y="409"/>
                </a:cubicBezTo>
                <a:cubicBezTo>
                  <a:pt x="484" y="409"/>
                  <a:pt x="484" y="410"/>
                  <a:pt x="484" y="410"/>
                </a:cubicBezTo>
                <a:cubicBezTo>
                  <a:pt x="484" y="410"/>
                  <a:pt x="484" y="410"/>
                  <a:pt x="484" y="410"/>
                </a:cubicBezTo>
                <a:cubicBezTo>
                  <a:pt x="484" y="410"/>
                  <a:pt x="484" y="410"/>
                  <a:pt x="484" y="410"/>
                </a:cubicBezTo>
                <a:cubicBezTo>
                  <a:pt x="483" y="410"/>
                  <a:pt x="479" y="412"/>
                  <a:pt x="479" y="412"/>
                </a:cubicBezTo>
                <a:cubicBezTo>
                  <a:pt x="479" y="412"/>
                  <a:pt x="479" y="413"/>
                  <a:pt x="479" y="412"/>
                </a:cubicBezTo>
                <a:cubicBezTo>
                  <a:pt x="478" y="412"/>
                  <a:pt x="479" y="412"/>
                  <a:pt x="478" y="412"/>
                </a:cubicBezTo>
                <a:cubicBezTo>
                  <a:pt x="479" y="412"/>
                  <a:pt x="479" y="412"/>
                  <a:pt x="479" y="411"/>
                </a:cubicBezTo>
                <a:cubicBezTo>
                  <a:pt x="479" y="411"/>
                  <a:pt x="479" y="411"/>
                  <a:pt x="480" y="411"/>
                </a:cubicBezTo>
                <a:cubicBezTo>
                  <a:pt x="480" y="411"/>
                  <a:pt x="480" y="410"/>
                  <a:pt x="480" y="410"/>
                </a:cubicBezTo>
                <a:cubicBezTo>
                  <a:pt x="480" y="410"/>
                  <a:pt x="480" y="410"/>
                  <a:pt x="480" y="410"/>
                </a:cubicBezTo>
                <a:cubicBezTo>
                  <a:pt x="481" y="410"/>
                  <a:pt x="481" y="410"/>
                  <a:pt x="482" y="409"/>
                </a:cubicBezTo>
                <a:cubicBezTo>
                  <a:pt x="482" y="409"/>
                  <a:pt x="482" y="409"/>
                  <a:pt x="482" y="409"/>
                </a:cubicBezTo>
                <a:cubicBezTo>
                  <a:pt x="483" y="408"/>
                  <a:pt x="483" y="409"/>
                  <a:pt x="484" y="408"/>
                </a:cubicBezTo>
                <a:cubicBezTo>
                  <a:pt x="484" y="408"/>
                  <a:pt x="484" y="407"/>
                  <a:pt x="484" y="407"/>
                </a:cubicBezTo>
                <a:cubicBezTo>
                  <a:pt x="484" y="406"/>
                  <a:pt x="485" y="407"/>
                  <a:pt x="485" y="407"/>
                </a:cubicBezTo>
                <a:cubicBezTo>
                  <a:pt x="485" y="407"/>
                  <a:pt x="485" y="407"/>
                  <a:pt x="485" y="406"/>
                </a:cubicBezTo>
                <a:cubicBezTo>
                  <a:pt x="485" y="406"/>
                  <a:pt x="485" y="406"/>
                  <a:pt x="486" y="406"/>
                </a:cubicBezTo>
                <a:cubicBezTo>
                  <a:pt x="486" y="406"/>
                  <a:pt x="486" y="406"/>
                  <a:pt x="486" y="406"/>
                </a:cubicBezTo>
                <a:cubicBezTo>
                  <a:pt x="486" y="406"/>
                  <a:pt x="486" y="406"/>
                  <a:pt x="486" y="406"/>
                </a:cubicBezTo>
                <a:cubicBezTo>
                  <a:pt x="487" y="406"/>
                  <a:pt x="487" y="406"/>
                  <a:pt x="488" y="405"/>
                </a:cubicBezTo>
                <a:cubicBezTo>
                  <a:pt x="488" y="405"/>
                  <a:pt x="488" y="405"/>
                  <a:pt x="488" y="405"/>
                </a:cubicBezTo>
                <a:cubicBezTo>
                  <a:pt x="489" y="405"/>
                  <a:pt x="488" y="405"/>
                  <a:pt x="489" y="404"/>
                </a:cubicBezTo>
                <a:cubicBezTo>
                  <a:pt x="489" y="404"/>
                  <a:pt x="491" y="403"/>
                  <a:pt x="491" y="403"/>
                </a:cubicBezTo>
                <a:cubicBezTo>
                  <a:pt x="491" y="402"/>
                  <a:pt x="491" y="403"/>
                  <a:pt x="491" y="402"/>
                </a:cubicBezTo>
                <a:cubicBezTo>
                  <a:pt x="492" y="402"/>
                  <a:pt x="492" y="402"/>
                  <a:pt x="492" y="402"/>
                </a:cubicBezTo>
                <a:cubicBezTo>
                  <a:pt x="492" y="402"/>
                  <a:pt x="492" y="402"/>
                  <a:pt x="492" y="402"/>
                </a:cubicBezTo>
                <a:cubicBezTo>
                  <a:pt x="492" y="402"/>
                  <a:pt x="492" y="402"/>
                  <a:pt x="492" y="402"/>
                </a:cubicBezTo>
                <a:cubicBezTo>
                  <a:pt x="493" y="401"/>
                  <a:pt x="493" y="402"/>
                  <a:pt x="494" y="401"/>
                </a:cubicBezTo>
                <a:cubicBezTo>
                  <a:pt x="494" y="401"/>
                  <a:pt x="494" y="401"/>
                  <a:pt x="494" y="401"/>
                </a:cubicBezTo>
                <a:cubicBezTo>
                  <a:pt x="494" y="401"/>
                  <a:pt x="494" y="401"/>
                  <a:pt x="494" y="401"/>
                </a:cubicBezTo>
                <a:cubicBezTo>
                  <a:pt x="495" y="401"/>
                  <a:pt x="494" y="401"/>
                  <a:pt x="495" y="401"/>
                </a:cubicBezTo>
                <a:cubicBezTo>
                  <a:pt x="495" y="400"/>
                  <a:pt x="495" y="401"/>
                  <a:pt x="495" y="400"/>
                </a:cubicBezTo>
                <a:cubicBezTo>
                  <a:pt x="495" y="400"/>
                  <a:pt x="495" y="400"/>
                  <a:pt x="496" y="400"/>
                </a:cubicBezTo>
                <a:cubicBezTo>
                  <a:pt x="497" y="400"/>
                  <a:pt x="500" y="398"/>
                  <a:pt x="500" y="397"/>
                </a:cubicBezTo>
                <a:cubicBezTo>
                  <a:pt x="500" y="397"/>
                  <a:pt x="500" y="397"/>
                  <a:pt x="501" y="397"/>
                </a:cubicBezTo>
                <a:cubicBezTo>
                  <a:pt x="502" y="396"/>
                  <a:pt x="503" y="396"/>
                  <a:pt x="505" y="395"/>
                </a:cubicBezTo>
                <a:cubicBezTo>
                  <a:pt x="505" y="394"/>
                  <a:pt x="505" y="395"/>
                  <a:pt x="505" y="395"/>
                </a:cubicBezTo>
                <a:cubicBezTo>
                  <a:pt x="506" y="394"/>
                  <a:pt x="506" y="394"/>
                  <a:pt x="507" y="394"/>
                </a:cubicBezTo>
                <a:cubicBezTo>
                  <a:pt x="509" y="393"/>
                  <a:pt x="511" y="392"/>
                  <a:pt x="514" y="392"/>
                </a:cubicBezTo>
                <a:cubicBezTo>
                  <a:pt x="514" y="391"/>
                  <a:pt x="514" y="391"/>
                  <a:pt x="514" y="391"/>
                </a:cubicBezTo>
                <a:cubicBezTo>
                  <a:pt x="514" y="391"/>
                  <a:pt x="514" y="391"/>
                  <a:pt x="515" y="391"/>
                </a:cubicBezTo>
                <a:cubicBezTo>
                  <a:pt x="515" y="391"/>
                  <a:pt x="515" y="390"/>
                  <a:pt x="516" y="390"/>
                </a:cubicBezTo>
                <a:cubicBezTo>
                  <a:pt x="518" y="390"/>
                  <a:pt x="520" y="390"/>
                  <a:pt x="522" y="390"/>
                </a:cubicBezTo>
                <a:cubicBezTo>
                  <a:pt x="522" y="388"/>
                  <a:pt x="525" y="387"/>
                  <a:pt x="526" y="387"/>
                </a:cubicBezTo>
                <a:cubicBezTo>
                  <a:pt x="527" y="387"/>
                  <a:pt x="529" y="387"/>
                  <a:pt x="530" y="387"/>
                </a:cubicBezTo>
                <a:cubicBezTo>
                  <a:pt x="530" y="386"/>
                  <a:pt x="530" y="386"/>
                  <a:pt x="530" y="386"/>
                </a:cubicBezTo>
                <a:cubicBezTo>
                  <a:pt x="530" y="386"/>
                  <a:pt x="532" y="387"/>
                  <a:pt x="533" y="387"/>
                </a:cubicBezTo>
                <a:cubicBezTo>
                  <a:pt x="534" y="387"/>
                  <a:pt x="535" y="386"/>
                  <a:pt x="535" y="386"/>
                </a:cubicBezTo>
                <a:cubicBezTo>
                  <a:pt x="535" y="386"/>
                  <a:pt x="536" y="386"/>
                  <a:pt x="536" y="385"/>
                </a:cubicBezTo>
                <a:cubicBezTo>
                  <a:pt x="537" y="385"/>
                  <a:pt x="538" y="386"/>
                  <a:pt x="539" y="386"/>
                </a:cubicBezTo>
                <a:cubicBezTo>
                  <a:pt x="539" y="386"/>
                  <a:pt x="539" y="387"/>
                  <a:pt x="539" y="387"/>
                </a:cubicBezTo>
                <a:cubicBezTo>
                  <a:pt x="539" y="387"/>
                  <a:pt x="539" y="387"/>
                  <a:pt x="539" y="387"/>
                </a:cubicBezTo>
                <a:cubicBezTo>
                  <a:pt x="541" y="387"/>
                  <a:pt x="541" y="388"/>
                  <a:pt x="541" y="388"/>
                </a:cubicBezTo>
                <a:cubicBezTo>
                  <a:pt x="542" y="389"/>
                  <a:pt x="543" y="388"/>
                  <a:pt x="544" y="388"/>
                </a:cubicBezTo>
                <a:cubicBezTo>
                  <a:pt x="544" y="388"/>
                  <a:pt x="544" y="388"/>
                  <a:pt x="545" y="388"/>
                </a:cubicBezTo>
                <a:cubicBezTo>
                  <a:pt x="545" y="389"/>
                  <a:pt x="545" y="389"/>
                  <a:pt x="545" y="389"/>
                </a:cubicBezTo>
                <a:cubicBezTo>
                  <a:pt x="547" y="389"/>
                  <a:pt x="547" y="389"/>
                  <a:pt x="547" y="389"/>
                </a:cubicBezTo>
                <a:cubicBezTo>
                  <a:pt x="549" y="389"/>
                  <a:pt x="550" y="390"/>
                  <a:pt x="551" y="389"/>
                </a:cubicBezTo>
                <a:cubicBezTo>
                  <a:pt x="552" y="390"/>
                  <a:pt x="552" y="390"/>
                  <a:pt x="552" y="390"/>
                </a:cubicBezTo>
                <a:cubicBezTo>
                  <a:pt x="552" y="390"/>
                  <a:pt x="552" y="390"/>
                  <a:pt x="552" y="391"/>
                </a:cubicBezTo>
                <a:cubicBezTo>
                  <a:pt x="552" y="392"/>
                  <a:pt x="552" y="392"/>
                  <a:pt x="552" y="393"/>
                </a:cubicBezTo>
                <a:cubicBezTo>
                  <a:pt x="551" y="393"/>
                  <a:pt x="550" y="392"/>
                  <a:pt x="550" y="393"/>
                </a:cubicBezTo>
                <a:close/>
                <a:moveTo>
                  <a:pt x="516" y="402"/>
                </a:moveTo>
                <a:cubicBezTo>
                  <a:pt x="516" y="403"/>
                  <a:pt x="516" y="403"/>
                  <a:pt x="516" y="403"/>
                </a:cubicBezTo>
                <a:cubicBezTo>
                  <a:pt x="516" y="403"/>
                  <a:pt x="516" y="403"/>
                  <a:pt x="516" y="403"/>
                </a:cubicBezTo>
                <a:cubicBezTo>
                  <a:pt x="516" y="402"/>
                  <a:pt x="516" y="402"/>
                  <a:pt x="516" y="402"/>
                </a:cubicBezTo>
                <a:cubicBezTo>
                  <a:pt x="516" y="402"/>
                  <a:pt x="516" y="402"/>
                  <a:pt x="516" y="402"/>
                </a:cubicBezTo>
                <a:close/>
                <a:moveTo>
                  <a:pt x="516" y="401"/>
                </a:moveTo>
                <a:cubicBezTo>
                  <a:pt x="516" y="401"/>
                  <a:pt x="516" y="401"/>
                  <a:pt x="516" y="401"/>
                </a:cubicBezTo>
                <a:cubicBezTo>
                  <a:pt x="516" y="401"/>
                  <a:pt x="516" y="401"/>
                  <a:pt x="516" y="401"/>
                </a:cubicBezTo>
                <a:close/>
                <a:moveTo>
                  <a:pt x="553" y="395"/>
                </a:moveTo>
                <a:cubicBezTo>
                  <a:pt x="553" y="395"/>
                  <a:pt x="553" y="395"/>
                  <a:pt x="554" y="395"/>
                </a:cubicBezTo>
                <a:cubicBezTo>
                  <a:pt x="554" y="396"/>
                  <a:pt x="553" y="396"/>
                  <a:pt x="553" y="396"/>
                </a:cubicBezTo>
                <a:cubicBezTo>
                  <a:pt x="553" y="396"/>
                  <a:pt x="553" y="396"/>
                  <a:pt x="552" y="396"/>
                </a:cubicBezTo>
                <a:cubicBezTo>
                  <a:pt x="552" y="396"/>
                  <a:pt x="552" y="396"/>
                  <a:pt x="552" y="396"/>
                </a:cubicBezTo>
                <a:cubicBezTo>
                  <a:pt x="552" y="395"/>
                  <a:pt x="553" y="395"/>
                  <a:pt x="553" y="395"/>
                </a:cubicBezTo>
                <a:close/>
                <a:moveTo>
                  <a:pt x="555" y="399"/>
                </a:moveTo>
                <a:cubicBezTo>
                  <a:pt x="555" y="400"/>
                  <a:pt x="555" y="400"/>
                  <a:pt x="555" y="401"/>
                </a:cubicBezTo>
                <a:cubicBezTo>
                  <a:pt x="554" y="400"/>
                  <a:pt x="554" y="399"/>
                  <a:pt x="552" y="399"/>
                </a:cubicBezTo>
                <a:cubicBezTo>
                  <a:pt x="552" y="398"/>
                  <a:pt x="552" y="398"/>
                  <a:pt x="552" y="398"/>
                </a:cubicBezTo>
                <a:cubicBezTo>
                  <a:pt x="553" y="398"/>
                  <a:pt x="554" y="398"/>
                  <a:pt x="554" y="397"/>
                </a:cubicBezTo>
                <a:cubicBezTo>
                  <a:pt x="555" y="398"/>
                  <a:pt x="556" y="399"/>
                  <a:pt x="556" y="399"/>
                </a:cubicBezTo>
                <a:cubicBezTo>
                  <a:pt x="556" y="400"/>
                  <a:pt x="556" y="400"/>
                  <a:pt x="556" y="400"/>
                </a:cubicBezTo>
                <a:cubicBezTo>
                  <a:pt x="556" y="400"/>
                  <a:pt x="556" y="400"/>
                  <a:pt x="555" y="399"/>
                </a:cubicBezTo>
                <a:close/>
                <a:moveTo>
                  <a:pt x="556" y="403"/>
                </a:moveTo>
                <a:cubicBezTo>
                  <a:pt x="556" y="403"/>
                  <a:pt x="556" y="403"/>
                  <a:pt x="556" y="403"/>
                </a:cubicBezTo>
                <a:cubicBezTo>
                  <a:pt x="556" y="403"/>
                  <a:pt x="556" y="403"/>
                  <a:pt x="556" y="403"/>
                </a:cubicBezTo>
                <a:cubicBezTo>
                  <a:pt x="556" y="403"/>
                  <a:pt x="556" y="403"/>
                  <a:pt x="556" y="403"/>
                </a:cubicBezTo>
                <a:cubicBezTo>
                  <a:pt x="557" y="403"/>
                  <a:pt x="557" y="403"/>
                  <a:pt x="557" y="403"/>
                </a:cubicBezTo>
                <a:cubicBezTo>
                  <a:pt x="556" y="403"/>
                  <a:pt x="557" y="403"/>
                  <a:pt x="556" y="403"/>
                </a:cubicBezTo>
                <a:close/>
                <a:moveTo>
                  <a:pt x="556" y="398"/>
                </a:moveTo>
                <a:cubicBezTo>
                  <a:pt x="555" y="397"/>
                  <a:pt x="555" y="397"/>
                  <a:pt x="555" y="396"/>
                </a:cubicBezTo>
                <a:cubicBezTo>
                  <a:pt x="555" y="396"/>
                  <a:pt x="556" y="396"/>
                  <a:pt x="556" y="395"/>
                </a:cubicBezTo>
                <a:cubicBezTo>
                  <a:pt x="555" y="395"/>
                  <a:pt x="555" y="395"/>
                  <a:pt x="554" y="395"/>
                </a:cubicBezTo>
                <a:cubicBezTo>
                  <a:pt x="554" y="394"/>
                  <a:pt x="554" y="394"/>
                  <a:pt x="554" y="394"/>
                </a:cubicBezTo>
                <a:cubicBezTo>
                  <a:pt x="554" y="393"/>
                  <a:pt x="554" y="393"/>
                  <a:pt x="554" y="393"/>
                </a:cubicBezTo>
                <a:cubicBezTo>
                  <a:pt x="554" y="393"/>
                  <a:pt x="555" y="394"/>
                  <a:pt x="555" y="394"/>
                </a:cubicBezTo>
                <a:cubicBezTo>
                  <a:pt x="555" y="394"/>
                  <a:pt x="555" y="394"/>
                  <a:pt x="555" y="394"/>
                </a:cubicBezTo>
                <a:cubicBezTo>
                  <a:pt x="556" y="395"/>
                  <a:pt x="556" y="395"/>
                  <a:pt x="557" y="395"/>
                </a:cubicBezTo>
                <a:cubicBezTo>
                  <a:pt x="557" y="396"/>
                  <a:pt x="557" y="397"/>
                  <a:pt x="557" y="397"/>
                </a:cubicBezTo>
                <a:cubicBezTo>
                  <a:pt x="557" y="399"/>
                  <a:pt x="557" y="399"/>
                  <a:pt x="557" y="399"/>
                </a:cubicBezTo>
                <a:cubicBezTo>
                  <a:pt x="557" y="398"/>
                  <a:pt x="556" y="398"/>
                  <a:pt x="556" y="398"/>
                </a:cubicBezTo>
                <a:close/>
                <a:moveTo>
                  <a:pt x="558" y="407"/>
                </a:moveTo>
                <a:cubicBezTo>
                  <a:pt x="557" y="407"/>
                  <a:pt x="557" y="407"/>
                  <a:pt x="557" y="407"/>
                </a:cubicBezTo>
                <a:cubicBezTo>
                  <a:pt x="558" y="406"/>
                  <a:pt x="558" y="406"/>
                  <a:pt x="558" y="405"/>
                </a:cubicBezTo>
                <a:cubicBezTo>
                  <a:pt x="558" y="405"/>
                  <a:pt x="558" y="405"/>
                  <a:pt x="558" y="405"/>
                </a:cubicBezTo>
                <a:cubicBezTo>
                  <a:pt x="558" y="405"/>
                  <a:pt x="558" y="406"/>
                  <a:pt x="558" y="406"/>
                </a:cubicBezTo>
                <a:cubicBezTo>
                  <a:pt x="558" y="406"/>
                  <a:pt x="558" y="406"/>
                  <a:pt x="558" y="407"/>
                </a:cubicBezTo>
                <a:close/>
                <a:moveTo>
                  <a:pt x="560" y="407"/>
                </a:moveTo>
                <a:cubicBezTo>
                  <a:pt x="559" y="407"/>
                  <a:pt x="559" y="407"/>
                  <a:pt x="559" y="407"/>
                </a:cubicBezTo>
                <a:cubicBezTo>
                  <a:pt x="559" y="407"/>
                  <a:pt x="559" y="407"/>
                  <a:pt x="560" y="407"/>
                </a:cubicBezTo>
                <a:cubicBezTo>
                  <a:pt x="560" y="407"/>
                  <a:pt x="560" y="407"/>
                  <a:pt x="560" y="407"/>
                </a:cubicBezTo>
                <a:close/>
                <a:moveTo>
                  <a:pt x="560" y="399"/>
                </a:moveTo>
                <a:cubicBezTo>
                  <a:pt x="559" y="399"/>
                  <a:pt x="559" y="398"/>
                  <a:pt x="558" y="398"/>
                </a:cubicBezTo>
                <a:cubicBezTo>
                  <a:pt x="558" y="397"/>
                  <a:pt x="558" y="396"/>
                  <a:pt x="559" y="395"/>
                </a:cubicBezTo>
                <a:cubicBezTo>
                  <a:pt x="559" y="395"/>
                  <a:pt x="559" y="395"/>
                  <a:pt x="559" y="395"/>
                </a:cubicBezTo>
                <a:cubicBezTo>
                  <a:pt x="560" y="396"/>
                  <a:pt x="559" y="397"/>
                  <a:pt x="560" y="398"/>
                </a:cubicBezTo>
                <a:cubicBezTo>
                  <a:pt x="560" y="398"/>
                  <a:pt x="560" y="398"/>
                  <a:pt x="560" y="398"/>
                </a:cubicBezTo>
                <a:cubicBezTo>
                  <a:pt x="560" y="398"/>
                  <a:pt x="560" y="397"/>
                  <a:pt x="560" y="396"/>
                </a:cubicBezTo>
                <a:cubicBezTo>
                  <a:pt x="560" y="396"/>
                  <a:pt x="560" y="396"/>
                  <a:pt x="560" y="396"/>
                </a:cubicBezTo>
                <a:cubicBezTo>
                  <a:pt x="561" y="396"/>
                  <a:pt x="561" y="396"/>
                  <a:pt x="561" y="396"/>
                </a:cubicBezTo>
                <a:cubicBezTo>
                  <a:pt x="561" y="397"/>
                  <a:pt x="561" y="398"/>
                  <a:pt x="562" y="398"/>
                </a:cubicBezTo>
                <a:cubicBezTo>
                  <a:pt x="562" y="398"/>
                  <a:pt x="562" y="398"/>
                  <a:pt x="562" y="398"/>
                </a:cubicBezTo>
                <a:cubicBezTo>
                  <a:pt x="562" y="398"/>
                  <a:pt x="562" y="398"/>
                  <a:pt x="562" y="398"/>
                </a:cubicBezTo>
                <a:cubicBezTo>
                  <a:pt x="561" y="399"/>
                  <a:pt x="561" y="399"/>
                  <a:pt x="561" y="399"/>
                </a:cubicBezTo>
                <a:cubicBezTo>
                  <a:pt x="560" y="399"/>
                  <a:pt x="560" y="399"/>
                  <a:pt x="560" y="399"/>
                </a:cubicBezTo>
                <a:close/>
                <a:moveTo>
                  <a:pt x="561" y="402"/>
                </a:moveTo>
                <a:cubicBezTo>
                  <a:pt x="560" y="401"/>
                  <a:pt x="560" y="401"/>
                  <a:pt x="561" y="401"/>
                </a:cubicBezTo>
                <a:cubicBezTo>
                  <a:pt x="561" y="401"/>
                  <a:pt x="561" y="401"/>
                  <a:pt x="561" y="401"/>
                </a:cubicBezTo>
                <a:cubicBezTo>
                  <a:pt x="561" y="401"/>
                  <a:pt x="561" y="401"/>
                  <a:pt x="561" y="402"/>
                </a:cubicBezTo>
                <a:close/>
                <a:moveTo>
                  <a:pt x="561" y="400"/>
                </a:moveTo>
                <a:cubicBezTo>
                  <a:pt x="561" y="400"/>
                  <a:pt x="561" y="400"/>
                  <a:pt x="562" y="400"/>
                </a:cubicBezTo>
                <a:cubicBezTo>
                  <a:pt x="561" y="400"/>
                  <a:pt x="561" y="400"/>
                  <a:pt x="561" y="401"/>
                </a:cubicBezTo>
                <a:cubicBezTo>
                  <a:pt x="561" y="401"/>
                  <a:pt x="561" y="401"/>
                  <a:pt x="561" y="401"/>
                </a:cubicBezTo>
                <a:cubicBezTo>
                  <a:pt x="561" y="400"/>
                  <a:pt x="561" y="400"/>
                  <a:pt x="561" y="400"/>
                </a:cubicBezTo>
                <a:close/>
                <a:moveTo>
                  <a:pt x="561" y="408"/>
                </a:moveTo>
                <a:cubicBezTo>
                  <a:pt x="561" y="407"/>
                  <a:pt x="561" y="406"/>
                  <a:pt x="561" y="405"/>
                </a:cubicBezTo>
                <a:cubicBezTo>
                  <a:pt x="561" y="405"/>
                  <a:pt x="561" y="405"/>
                  <a:pt x="562" y="406"/>
                </a:cubicBezTo>
                <a:cubicBezTo>
                  <a:pt x="562" y="406"/>
                  <a:pt x="562" y="406"/>
                  <a:pt x="562" y="407"/>
                </a:cubicBezTo>
                <a:cubicBezTo>
                  <a:pt x="562" y="407"/>
                  <a:pt x="561" y="407"/>
                  <a:pt x="561" y="408"/>
                </a:cubicBezTo>
                <a:close/>
                <a:moveTo>
                  <a:pt x="562" y="404"/>
                </a:moveTo>
                <a:cubicBezTo>
                  <a:pt x="562" y="404"/>
                  <a:pt x="562" y="404"/>
                  <a:pt x="562" y="404"/>
                </a:cubicBezTo>
                <a:cubicBezTo>
                  <a:pt x="562" y="404"/>
                  <a:pt x="562" y="404"/>
                  <a:pt x="562" y="404"/>
                </a:cubicBezTo>
                <a:cubicBezTo>
                  <a:pt x="562" y="403"/>
                  <a:pt x="562" y="403"/>
                  <a:pt x="562" y="403"/>
                </a:cubicBezTo>
                <a:cubicBezTo>
                  <a:pt x="562" y="403"/>
                  <a:pt x="562" y="403"/>
                  <a:pt x="562" y="403"/>
                </a:cubicBezTo>
                <a:lnTo>
                  <a:pt x="562" y="404"/>
                </a:lnTo>
                <a:close/>
                <a:moveTo>
                  <a:pt x="562" y="403"/>
                </a:moveTo>
                <a:cubicBezTo>
                  <a:pt x="562" y="402"/>
                  <a:pt x="562" y="403"/>
                  <a:pt x="562" y="402"/>
                </a:cubicBezTo>
                <a:cubicBezTo>
                  <a:pt x="562" y="402"/>
                  <a:pt x="562" y="402"/>
                  <a:pt x="562" y="402"/>
                </a:cubicBezTo>
                <a:cubicBezTo>
                  <a:pt x="562" y="402"/>
                  <a:pt x="562" y="402"/>
                  <a:pt x="562" y="403"/>
                </a:cubicBezTo>
                <a:cubicBezTo>
                  <a:pt x="562" y="403"/>
                  <a:pt x="562" y="403"/>
                  <a:pt x="562" y="403"/>
                </a:cubicBezTo>
                <a:close/>
                <a:moveTo>
                  <a:pt x="562" y="402"/>
                </a:moveTo>
                <a:cubicBezTo>
                  <a:pt x="563" y="402"/>
                  <a:pt x="563" y="402"/>
                  <a:pt x="563" y="401"/>
                </a:cubicBezTo>
                <a:cubicBezTo>
                  <a:pt x="563" y="401"/>
                  <a:pt x="563" y="402"/>
                  <a:pt x="564" y="402"/>
                </a:cubicBezTo>
                <a:cubicBezTo>
                  <a:pt x="564" y="402"/>
                  <a:pt x="564" y="402"/>
                  <a:pt x="564" y="402"/>
                </a:cubicBezTo>
                <a:lnTo>
                  <a:pt x="562" y="402"/>
                </a:lnTo>
                <a:close/>
                <a:moveTo>
                  <a:pt x="564" y="410"/>
                </a:moveTo>
                <a:cubicBezTo>
                  <a:pt x="563" y="410"/>
                  <a:pt x="563" y="410"/>
                  <a:pt x="563" y="409"/>
                </a:cubicBezTo>
                <a:cubicBezTo>
                  <a:pt x="563" y="409"/>
                  <a:pt x="563" y="409"/>
                  <a:pt x="563" y="409"/>
                </a:cubicBezTo>
                <a:cubicBezTo>
                  <a:pt x="563" y="409"/>
                  <a:pt x="563" y="409"/>
                  <a:pt x="564" y="409"/>
                </a:cubicBezTo>
                <a:lnTo>
                  <a:pt x="564" y="410"/>
                </a:lnTo>
                <a:close/>
                <a:moveTo>
                  <a:pt x="564" y="411"/>
                </a:moveTo>
                <a:cubicBezTo>
                  <a:pt x="564" y="411"/>
                  <a:pt x="564" y="411"/>
                  <a:pt x="564" y="411"/>
                </a:cubicBezTo>
                <a:cubicBezTo>
                  <a:pt x="564" y="411"/>
                  <a:pt x="564" y="411"/>
                  <a:pt x="564" y="410"/>
                </a:cubicBezTo>
                <a:cubicBezTo>
                  <a:pt x="564" y="411"/>
                  <a:pt x="564" y="411"/>
                  <a:pt x="564" y="411"/>
                </a:cubicBezTo>
                <a:close/>
                <a:moveTo>
                  <a:pt x="565" y="406"/>
                </a:moveTo>
                <a:cubicBezTo>
                  <a:pt x="564" y="406"/>
                  <a:pt x="565" y="406"/>
                  <a:pt x="564" y="406"/>
                </a:cubicBezTo>
                <a:cubicBezTo>
                  <a:pt x="564" y="406"/>
                  <a:pt x="564" y="406"/>
                  <a:pt x="564" y="406"/>
                </a:cubicBezTo>
                <a:cubicBezTo>
                  <a:pt x="564" y="406"/>
                  <a:pt x="564" y="405"/>
                  <a:pt x="564" y="405"/>
                </a:cubicBezTo>
                <a:cubicBezTo>
                  <a:pt x="564" y="405"/>
                  <a:pt x="565" y="405"/>
                  <a:pt x="565" y="405"/>
                </a:cubicBezTo>
                <a:lnTo>
                  <a:pt x="565" y="406"/>
                </a:lnTo>
                <a:close/>
                <a:moveTo>
                  <a:pt x="565" y="404"/>
                </a:moveTo>
                <a:cubicBezTo>
                  <a:pt x="565" y="404"/>
                  <a:pt x="565" y="404"/>
                  <a:pt x="565" y="404"/>
                </a:cubicBezTo>
                <a:cubicBezTo>
                  <a:pt x="565" y="404"/>
                  <a:pt x="565" y="404"/>
                  <a:pt x="565" y="404"/>
                </a:cubicBezTo>
                <a:cubicBezTo>
                  <a:pt x="565" y="404"/>
                  <a:pt x="565" y="404"/>
                  <a:pt x="565" y="404"/>
                </a:cubicBezTo>
                <a:close/>
                <a:moveTo>
                  <a:pt x="565" y="402"/>
                </a:moveTo>
                <a:cubicBezTo>
                  <a:pt x="565" y="402"/>
                  <a:pt x="565" y="402"/>
                  <a:pt x="565" y="402"/>
                </a:cubicBezTo>
                <a:cubicBezTo>
                  <a:pt x="565" y="402"/>
                  <a:pt x="565" y="402"/>
                  <a:pt x="565" y="402"/>
                </a:cubicBezTo>
                <a:cubicBezTo>
                  <a:pt x="565" y="402"/>
                  <a:pt x="565" y="402"/>
                  <a:pt x="565" y="402"/>
                </a:cubicBezTo>
                <a:cubicBezTo>
                  <a:pt x="565" y="402"/>
                  <a:pt x="565" y="402"/>
                  <a:pt x="565" y="402"/>
                </a:cubicBezTo>
                <a:close/>
                <a:moveTo>
                  <a:pt x="565" y="403"/>
                </a:moveTo>
                <a:cubicBezTo>
                  <a:pt x="566" y="403"/>
                  <a:pt x="566" y="403"/>
                  <a:pt x="566" y="403"/>
                </a:cubicBezTo>
                <a:cubicBezTo>
                  <a:pt x="566" y="403"/>
                  <a:pt x="566" y="403"/>
                  <a:pt x="566" y="403"/>
                </a:cubicBezTo>
                <a:cubicBezTo>
                  <a:pt x="566" y="403"/>
                  <a:pt x="566" y="403"/>
                  <a:pt x="565" y="403"/>
                </a:cubicBezTo>
                <a:close/>
                <a:moveTo>
                  <a:pt x="565" y="406"/>
                </a:moveTo>
                <a:cubicBezTo>
                  <a:pt x="565" y="405"/>
                  <a:pt x="565" y="405"/>
                  <a:pt x="565" y="405"/>
                </a:cubicBezTo>
                <a:cubicBezTo>
                  <a:pt x="566" y="405"/>
                  <a:pt x="566" y="405"/>
                  <a:pt x="566" y="406"/>
                </a:cubicBezTo>
                <a:cubicBezTo>
                  <a:pt x="566" y="406"/>
                  <a:pt x="566" y="406"/>
                  <a:pt x="565" y="406"/>
                </a:cubicBezTo>
                <a:close/>
                <a:moveTo>
                  <a:pt x="567" y="413"/>
                </a:moveTo>
                <a:cubicBezTo>
                  <a:pt x="567" y="413"/>
                  <a:pt x="567" y="413"/>
                  <a:pt x="567" y="413"/>
                </a:cubicBezTo>
                <a:cubicBezTo>
                  <a:pt x="567" y="412"/>
                  <a:pt x="566" y="412"/>
                  <a:pt x="566" y="411"/>
                </a:cubicBezTo>
                <a:cubicBezTo>
                  <a:pt x="566" y="411"/>
                  <a:pt x="566" y="411"/>
                  <a:pt x="566" y="411"/>
                </a:cubicBezTo>
                <a:cubicBezTo>
                  <a:pt x="567" y="411"/>
                  <a:pt x="567" y="411"/>
                  <a:pt x="567" y="411"/>
                </a:cubicBezTo>
                <a:cubicBezTo>
                  <a:pt x="567" y="411"/>
                  <a:pt x="567" y="412"/>
                  <a:pt x="568" y="412"/>
                </a:cubicBezTo>
                <a:cubicBezTo>
                  <a:pt x="568" y="412"/>
                  <a:pt x="568" y="412"/>
                  <a:pt x="567" y="413"/>
                </a:cubicBezTo>
                <a:close/>
                <a:moveTo>
                  <a:pt x="568" y="409"/>
                </a:moveTo>
                <a:cubicBezTo>
                  <a:pt x="568" y="409"/>
                  <a:pt x="568" y="409"/>
                  <a:pt x="568" y="409"/>
                </a:cubicBezTo>
                <a:cubicBezTo>
                  <a:pt x="568" y="408"/>
                  <a:pt x="567" y="408"/>
                  <a:pt x="567" y="407"/>
                </a:cubicBezTo>
                <a:cubicBezTo>
                  <a:pt x="568" y="407"/>
                  <a:pt x="568" y="407"/>
                  <a:pt x="568" y="408"/>
                </a:cubicBezTo>
                <a:cubicBezTo>
                  <a:pt x="568" y="408"/>
                  <a:pt x="568" y="408"/>
                  <a:pt x="569" y="407"/>
                </a:cubicBezTo>
                <a:cubicBezTo>
                  <a:pt x="569" y="408"/>
                  <a:pt x="569" y="408"/>
                  <a:pt x="569" y="408"/>
                </a:cubicBezTo>
                <a:cubicBezTo>
                  <a:pt x="569" y="408"/>
                  <a:pt x="569" y="408"/>
                  <a:pt x="570" y="408"/>
                </a:cubicBezTo>
                <a:cubicBezTo>
                  <a:pt x="569" y="409"/>
                  <a:pt x="569" y="409"/>
                  <a:pt x="569" y="409"/>
                </a:cubicBezTo>
                <a:cubicBezTo>
                  <a:pt x="569" y="409"/>
                  <a:pt x="568" y="409"/>
                  <a:pt x="568" y="409"/>
                </a:cubicBezTo>
                <a:close/>
                <a:moveTo>
                  <a:pt x="571" y="422"/>
                </a:moveTo>
                <a:cubicBezTo>
                  <a:pt x="570" y="421"/>
                  <a:pt x="570" y="421"/>
                  <a:pt x="570" y="422"/>
                </a:cubicBezTo>
                <a:cubicBezTo>
                  <a:pt x="569" y="422"/>
                  <a:pt x="569" y="422"/>
                  <a:pt x="569" y="422"/>
                </a:cubicBezTo>
                <a:cubicBezTo>
                  <a:pt x="569" y="421"/>
                  <a:pt x="570" y="421"/>
                  <a:pt x="570" y="420"/>
                </a:cubicBezTo>
                <a:cubicBezTo>
                  <a:pt x="570" y="420"/>
                  <a:pt x="571" y="420"/>
                  <a:pt x="571" y="420"/>
                </a:cubicBezTo>
                <a:cubicBezTo>
                  <a:pt x="571" y="421"/>
                  <a:pt x="571" y="421"/>
                  <a:pt x="571" y="421"/>
                </a:cubicBezTo>
                <a:lnTo>
                  <a:pt x="571" y="422"/>
                </a:lnTo>
                <a:close/>
                <a:moveTo>
                  <a:pt x="573" y="422"/>
                </a:moveTo>
                <a:cubicBezTo>
                  <a:pt x="573" y="422"/>
                  <a:pt x="573" y="422"/>
                  <a:pt x="573" y="422"/>
                </a:cubicBezTo>
                <a:cubicBezTo>
                  <a:pt x="572" y="421"/>
                  <a:pt x="572" y="420"/>
                  <a:pt x="571" y="420"/>
                </a:cubicBezTo>
                <a:cubicBezTo>
                  <a:pt x="571" y="420"/>
                  <a:pt x="571" y="420"/>
                  <a:pt x="571" y="420"/>
                </a:cubicBezTo>
                <a:cubicBezTo>
                  <a:pt x="571" y="419"/>
                  <a:pt x="571" y="419"/>
                  <a:pt x="571" y="419"/>
                </a:cubicBezTo>
                <a:cubicBezTo>
                  <a:pt x="571" y="419"/>
                  <a:pt x="571" y="419"/>
                  <a:pt x="571" y="419"/>
                </a:cubicBezTo>
                <a:cubicBezTo>
                  <a:pt x="572" y="419"/>
                  <a:pt x="572" y="419"/>
                  <a:pt x="573" y="419"/>
                </a:cubicBezTo>
                <a:cubicBezTo>
                  <a:pt x="573" y="420"/>
                  <a:pt x="573" y="421"/>
                  <a:pt x="573" y="421"/>
                </a:cubicBezTo>
                <a:cubicBezTo>
                  <a:pt x="573" y="421"/>
                  <a:pt x="573" y="422"/>
                  <a:pt x="573" y="422"/>
                </a:cubicBezTo>
                <a:close/>
                <a:moveTo>
                  <a:pt x="574" y="408"/>
                </a:moveTo>
                <a:cubicBezTo>
                  <a:pt x="573" y="408"/>
                  <a:pt x="573" y="408"/>
                  <a:pt x="573" y="408"/>
                </a:cubicBezTo>
                <a:cubicBezTo>
                  <a:pt x="574" y="408"/>
                  <a:pt x="574" y="408"/>
                  <a:pt x="574" y="408"/>
                </a:cubicBezTo>
                <a:cubicBezTo>
                  <a:pt x="574" y="408"/>
                  <a:pt x="574" y="408"/>
                  <a:pt x="574" y="408"/>
                </a:cubicBezTo>
                <a:cubicBezTo>
                  <a:pt x="574" y="408"/>
                  <a:pt x="574" y="408"/>
                  <a:pt x="574" y="408"/>
                </a:cubicBezTo>
                <a:close/>
                <a:moveTo>
                  <a:pt x="574" y="414"/>
                </a:moveTo>
                <a:cubicBezTo>
                  <a:pt x="574" y="414"/>
                  <a:pt x="574" y="414"/>
                  <a:pt x="574" y="414"/>
                </a:cubicBezTo>
                <a:cubicBezTo>
                  <a:pt x="574" y="414"/>
                  <a:pt x="574" y="414"/>
                  <a:pt x="574" y="413"/>
                </a:cubicBezTo>
                <a:cubicBezTo>
                  <a:pt x="575" y="413"/>
                  <a:pt x="575" y="413"/>
                  <a:pt x="575" y="413"/>
                </a:cubicBezTo>
                <a:cubicBezTo>
                  <a:pt x="574" y="413"/>
                  <a:pt x="575" y="413"/>
                  <a:pt x="574" y="414"/>
                </a:cubicBezTo>
                <a:close/>
                <a:moveTo>
                  <a:pt x="575" y="411"/>
                </a:moveTo>
                <a:cubicBezTo>
                  <a:pt x="574" y="411"/>
                  <a:pt x="574" y="411"/>
                  <a:pt x="574" y="411"/>
                </a:cubicBezTo>
                <a:cubicBezTo>
                  <a:pt x="574" y="411"/>
                  <a:pt x="574" y="411"/>
                  <a:pt x="574" y="411"/>
                </a:cubicBezTo>
                <a:cubicBezTo>
                  <a:pt x="574" y="411"/>
                  <a:pt x="575" y="411"/>
                  <a:pt x="575" y="411"/>
                </a:cubicBezTo>
                <a:close/>
                <a:moveTo>
                  <a:pt x="584" y="437"/>
                </a:moveTo>
                <a:cubicBezTo>
                  <a:pt x="584" y="437"/>
                  <a:pt x="584" y="437"/>
                  <a:pt x="584" y="437"/>
                </a:cubicBezTo>
                <a:cubicBezTo>
                  <a:pt x="584" y="437"/>
                  <a:pt x="584" y="437"/>
                  <a:pt x="584" y="437"/>
                </a:cubicBezTo>
                <a:cubicBezTo>
                  <a:pt x="584" y="437"/>
                  <a:pt x="584" y="437"/>
                  <a:pt x="584" y="437"/>
                </a:cubicBezTo>
                <a:close/>
                <a:moveTo>
                  <a:pt x="584" y="486"/>
                </a:moveTo>
                <a:cubicBezTo>
                  <a:pt x="584" y="487"/>
                  <a:pt x="584" y="487"/>
                  <a:pt x="584" y="487"/>
                </a:cubicBezTo>
                <a:cubicBezTo>
                  <a:pt x="584" y="486"/>
                  <a:pt x="584" y="487"/>
                  <a:pt x="584" y="486"/>
                </a:cubicBezTo>
                <a:cubicBezTo>
                  <a:pt x="584" y="486"/>
                  <a:pt x="584" y="486"/>
                  <a:pt x="584" y="485"/>
                </a:cubicBezTo>
                <a:cubicBezTo>
                  <a:pt x="585" y="485"/>
                  <a:pt x="585" y="486"/>
                  <a:pt x="585" y="486"/>
                </a:cubicBezTo>
                <a:cubicBezTo>
                  <a:pt x="585" y="486"/>
                  <a:pt x="585" y="486"/>
                  <a:pt x="584" y="486"/>
                </a:cubicBezTo>
                <a:close/>
                <a:moveTo>
                  <a:pt x="585" y="421"/>
                </a:moveTo>
                <a:cubicBezTo>
                  <a:pt x="585" y="421"/>
                  <a:pt x="585" y="421"/>
                  <a:pt x="585" y="421"/>
                </a:cubicBezTo>
                <a:cubicBezTo>
                  <a:pt x="585" y="421"/>
                  <a:pt x="585" y="421"/>
                  <a:pt x="585" y="421"/>
                </a:cubicBezTo>
                <a:cubicBezTo>
                  <a:pt x="585" y="421"/>
                  <a:pt x="585" y="421"/>
                  <a:pt x="584" y="421"/>
                </a:cubicBezTo>
                <a:cubicBezTo>
                  <a:pt x="584" y="421"/>
                  <a:pt x="584" y="421"/>
                  <a:pt x="584" y="421"/>
                </a:cubicBezTo>
                <a:cubicBezTo>
                  <a:pt x="584" y="421"/>
                  <a:pt x="584" y="421"/>
                  <a:pt x="584" y="420"/>
                </a:cubicBezTo>
                <a:cubicBezTo>
                  <a:pt x="585" y="420"/>
                  <a:pt x="584" y="420"/>
                  <a:pt x="585" y="421"/>
                </a:cubicBezTo>
                <a:close/>
                <a:moveTo>
                  <a:pt x="584" y="420"/>
                </a:moveTo>
                <a:cubicBezTo>
                  <a:pt x="584" y="419"/>
                  <a:pt x="584" y="419"/>
                  <a:pt x="585" y="419"/>
                </a:cubicBezTo>
                <a:cubicBezTo>
                  <a:pt x="585" y="419"/>
                  <a:pt x="585" y="419"/>
                  <a:pt x="585" y="419"/>
                </a:cubicBezTo>
                <a:cubicBezTo>
                  <a:pt x="585" y="419"/>
                  <a:pt x="585" y="419"/>
                  <a:pt x="585" y="419"/>
                </a:cubicBezTo>
                <a:cubicBezTo>
                  <a:pt x="585" y="419"/>
                  <a:pt x="585" y="419"/>
                  <a:pt x="585" y="420"/>
                </a:cubicBezTo>
                <a:lnTo>
                  <a:pt x="584" y="420"/>
                </a:lnTo>
                <a:close/>
                <a:moveTo>
                  <a:pt x="584" y="472"/>
                </a:moveTo>
                <a:cubicBezTo>
                  <a:pt x="585" y="472"/>
                  <a:pt x="584" y="472"/>
                  <a:pt x="585" y="472"/>
                </a:cubicBezTo>
                <a:cubicBezTo>
                  <a:pt x="585" y="472"/>
                  <a:pt x="585" y="472"/>
                  <a:pt x="585" y="472"/>
                </a:cubicBezTo>
                <a:cubicBezTo>
                  <a:pt x="585" y="472"/>
                  <a:pt x="585" y="472"/>
                  <a:pt x="585" y="472"/>
                </a:cubicBezTo>
                <a:cubicBezTo>
                  <a:pt x="584" y="472"/>
                  <a:pt x="584" y="472"/>
                  <a:pt x="584" y="472"/>
                </a:cubicBezTo>
                <a:close/>
                <a:moveTo>
                  <a:pt x="584" y="444"/>
                </a:moveTo>
                <a:cubicBezTo>
                  <a:pt x="584" y="444"/>
                  <a:pt x="584" y="444"/>
                  <a:pt x="584" y="444"/>
                </a:cubicBezTo>
                <a:cubicBezTo>
                  <a:pt x="584" y="444"/>
                  <a:pt x="584" y="444"/>
                  <a:pt x="584" y="444"/>
                </a:cubicBezTo>
                <a:cubicBezTo>
                  <a:pt x="584" y="444"/>
                  <a:pt x="584" y="444"/>
                  <a:pt x="584" y="444"/>
                </a:cubicBezTo>
                <a:close/>
                <a:moveTo>
                  <a:pt x="585" y="470"/>
                </a:moveTo>
                <a:cubicBezTo>
                  <a:pt x="585" y="470"/>
                  <a:pt x="585" y="470"/>
                  <a:pt x="585" y="470"/>
                </a:cubicBezTo>
                <a:cubicBezTo>
                  <a:pt x="585" y="471"/>
                  <a:pt x="585" y="471"/>
                  <a:pt x="585" y="471"/>
                </a:cubicBezTo>
                <a:cubicBezTo>
                  <a:pt x="585" y="471"/>
                  <a:pt x="585" y="471"/>
                  <a:pt x="585" y="470"/>
                </a:cubicBezTo>
                <a:close/>
                <a:moveTo>
                  <a:pt x="585" y="480"/>
                </a:moveTo>
                <a:cubicBezTo>
                  <a:pt x="585" y="480"/>
                  <a:pt x="585" y="480"/>
                  <a:pt x="585" y="480"/>
                </a:cubicBezTo>
                <a:cubicBezTo>
                  <a:pt x="585" y="479"/>
                  <a:pt x="585" y="479"/>
                  <a:pt x="585" y="479"/>
                </a:cubicBezTo>
                <a:cubicBezTo>
                  <a:pt x="585" y="479"/>
                  <a:pt x="585" y="479"/>
                  <a:pt x="585" y="479"/>
                </a:cubicBezTo>
                <a:cubicBezTo>
                  <a:pt x="585" y="479"/>
                  <a:pt x="585" y="479"/>
                  <a:pt x="586" y="480"/>
                </a:cubicBezTo>
                <a:cubicBezTo>
                  <a:pt x="585" y="480"/>
                  <a:pt x="586" y="480"/>
                  <a:pt x="585" y="480"/>
                </a:cubicBezTo>
                <a:cubicBezTo>
                  <a:pt x="585" y="480"/>
                  <a:pt x="585" y="480"/>
                  <a:pt x="585" y="480"/>
                </a:cubicBezTo>
                <a:close/>
                <a:moveTo>
                  <a:pt x="586" y="442"/>
                </a:moveTo>
                <a:cubicBezTo>
                  <a:pt x="585" y="442"/>
                  <a:pt x="586" y="442"/>
                  <a:pt x="585" y="441"/>
                </a:cubicBezTo>
                <a:cubicBezTo>
                  <a:pt x="586" y="442"/>
                  <a:pt x="586" y="441"/>
                  <a:pt x="586" y="442"/>
                </a:cubicBezTo>
                <a:close/>
                <a:moveTo>
                  <a:pt x="585" y="421"/>
                </a:moveTo>
                <a:cubicBezTo>
                  <a:pt x="586" y="421"/>
                  <a:pt x="586" y="421"/>
                  <a:pt x="586" y="421"/>
                </a:cubicBezTo>
                <a:cubicBezTo>
                  <a:pt x="586" y="421"/>
                  <a:pt x="586" y="421"/>
                  <a:pt x="586" y="421"/>
                </a:cubicBezTo>
                <a:cubicBezTo>
                  <a:pt x="586" y="421"/>
                  <a:pt x="586" y="421"/>
                  <a:pt x="586" y="421"/>
                </a:cubicBezTo>
                <a:cubicBezTo>
                  <a:pt x="586" y="421"/>
                  <a:pt x="586" y="421"/>
                  <a:pt x="585" y="421"/>
                </a:cubicBezTo>
                <a:close/>
                <a:moveTo>
                  <a:pt x="586" y="490"/>
                </a:moveTo>
                <a:cubicBezTo>
                  <a:pt x="586" y="490"/>
                  <a:pt x="586" y="490"/>
                  <a:pt x="586" y="490"/>
                </a:cubicBezTo>
                <a:cubicBezTo>
                  <a:pt x="586" y="490"/>
                  <a:pt x="586" y="490"/>
                  <a:pt x="586" y="490"/>
                </a:cubicBezTo>
                <a:close/>
                <a:moveTo>
                  <a:pt x="586" y="441"/>
                </a:moveTo>
                <a:cubicBezTo>
                  <a:pt x="586" y="441"/>
                  <a:pt x="586" y="441"/>
                  <a:pt x="586" y="441"/>
                </a:cubicBezTo>
                <a:cubicBezTo>
                  <a:pt x="586" y="441"/>
                  <a:pt x="586" y="441"/>
                  <a:pt x="586" y="441"/>
                </a:cubicBezTo>
                <a:cubicBezTo>
                  <a:pt x="586" y="441"/>
                  <a:pt x="586" y="441"/>
                  <a:pt x="586" y="441"/>
                </a:cubicBezTo>
                <a:close/>
                <a:moveTo>
                  <a:pt x="588" y="464"/>
                </a:moveTo>
                <a:cubicBezTo>
                  <a:pt x="588" y="464"/>
                  <a:pt x="588" y="464"/>
                  <a:pt x="588" y="464"/>
                </a:cubicBezTo>
                <a:cubicBezTo>
                  <a:pt x="588" y="464"/>
                  <a:pt x="588" y="464"/>
                  <a:pt x="588" y="464"/>
                </a:cubicBezTo>
                <a:close/>
                <a:moveTo>
                  <a:pt x="588" y="429"/>
                </a:moveTo>
                <a:cubicBezTo>
                  <a:pt x="588" y="429"/>
                  <a:pt x="588" y="429"/>
                  <a:pt x="588" y="429"/>
                </a:cubicBezTo>
                <a:cubicBezTo>
                  <a:pt x="588" y="429"/>
                  <a:pt x="588" y="429"/>
                  <a:pt x="588" y="429"/>
                </a:cubicBezTo>
                <a:close/>
                <a:moveTo>
                  <a:pt x="589" y="475"/>
                </a:moveTo>
                <a:cubicBezTo>
                  <a:pt x="589" y="475"/>
                  <a:pt x="589" y="475"/>
                  <a:pt x="589" y="474"/>
                </a:cubicBezTo>
                <a:cubicBezTo>
                  <a:pt x="589" y="475"/>
                  <a:pt x="589" y="475"/>
                  <a:pt x="589" y="475"/>
                </a:cubicBezTo>
                <a:close/>
                <a:moveTo>
                  <a:pt x="589" y="439"/>
                </a:moveTo>
                <a:cubicBezTo>
                  <a:pt x="589" y="438"/>
                  <a:pt x="589" y="438"/>
                  <a:pt x="589" y="438"/>
                </a:cubicBezTo>
                <a:cubicBezTo>
                  <a:pt x="589" y="438"/>
                  <a:pt x="589" y="438"/>
                  <a:pt x="589" y="439"/>
                </a:cubicBezTo>
                <a:close/>
                <a:moveTo>
                  <a:pt x="589" y="436"/>
                </a:moveTo>
                <a:cubicBezTo>
                  <a:pt x="589" y="436"/>
                  <a:pt x="589" y="436"/>
                  <a:pt x="589" y="436"/>
                </a:cubicBezTo>
                <a:cubicBezTo>
                  <a:pt x="589" y="436"/>
                  <a:pt x="589" y="436"/>
                  <a:pt x="589" y="436"/>
                </a:cubicBezTo>
                <a:close/>
                <a:moveTo>
                  <a:pt x="589" y="432"/>
                </a:moveTo>
                <a:cubicBezTo>
                  <a:pt x="589" y="432"/>
                  <a:pt x="589" y="432"/>
                  <a:pt x="589" y="432"/>
                </a:cubicBezTo>
                <a:cubicBezTo>
                  <a:pt x="589" y="432"/>
                  <a:pt x="589" y="432"/>
                  <a:pt x="589" y="432"/>
                </a:cubicBezTo>
                <a:cubicBezTo>
                  <a:pt x="589" y="432"/>
                  <a:pt x="589" y="432"/>
                  <a:pt x="589" y="432"/>
                </a:cubicBezTo>
                <a:close/>
                <a:moveTo>
                  <a:pt x="589" y="432"/>
                </a:moveTo>
                <a:cubicBezTo>
                  <a:pt x="589" y="432"/>
                  <a:pt x="589" y="431"/>
                  <a:pt x="589" y="431"/>
                </a:cubicBezTo>
                <a:cubicBezTo>
                  <a:pt x="589" y="431"/>
                  <a:pt x="589" y="431"/>
                  <a:pt x="589" y="432"/>
                </a:cubicBezTo>
                <a:close/>
                <a:moveTo>
                  <a:pt x="588" y="419"/>
                </a:moveTo>
                <a:cubicBezTo>
                  <a:pt x="588" y="419"/>
                  <a:pt x="588" y="419"/>
                  <a:pt x="588" y="419"/>
                </a:cubicBezTo>
                <a:cubicBezTo>
                  <a:pt x="588" y="418"/>
                  <a:pt x="588" y="417"/>
                  <a:pt x="587" y="416"/>
                </a:cubicBezTo>
                <a:cubicBezTo>
                  <a:pt x="588" y="416"/>
                  <a:pt x="588" y="416"/>
                  <a:pt x="588" y="416"/>
                </a:cubicBezTo>
                <a:cubicBezTo>
                  <a:pt x="588" y="417"/>
                  <a:pt x="588" y="417"/>
                  <a:pt x="588" y="417"/>
                </a:cubicBezTo>
                <a:cubicBezTo>
                  <a:pt x="589" y="417"/>
                  <a:pt x="589" y="419"/>
                  <a:pt x="589" y="420"/>
                </a:cubicBezTo>
                <a:cubicBezTo>
                  <a:pt x="589" y="420"/>
                  <a:pt x="588" y="419"/>
                  <a:pt x="588" y="419"/>
                </a:cubicBezTo>
                <a:close/>
                <a:moveTo>
                  <a:pt x="589" y="413"/>
                </a:moveTo>
                <a:cubicBezTo>
                  <a:pt x="589" y="413"/>
                  <a:pt x="589" y="413"/>
                  <a:pt x="589" y="414"/>
                </a:cubicBezTo>
                <a:cubicBezTo>
                  <a:pt x="588" y="413"/>
                  <a:pt x="588" y="413"/>
                  <a:pt x="588" y="413"/>
                </a:cubicBezTo>
                <a:cubicBezTo>
                  <a:pt x="588" y="413"/>
                  <a:pt x="588" y="413"/>
                  <a:pt x="588" y="413"/>
                </a:cubicBezTo>
                <a:cubicBezTo>
                  <a:pt x="588" y="413"/>
                  <a:pt x="588" y="413"/>
                  <a:pt x="588" y="413"/>
                </a:cubicBezTo>
                <a:cubicBezTo>
                  <a:pt x="588" y="412"/>
                  <a:pt x="588" y="412"/>
                  <a:pt x="588" y="412"/>
                </a:cubicBezTo>
                <a:cubicBezTo>
                  <a:pt x="589" y="412"/>
                  <a:pt x="589" y="412"/>
                  <a:pt x="589" y="412"/>
                </a:cubicBezTo>
                <a:cubicBezTo>
                  <a:pt x="589" y="412"/>
                  <a:pt x="589" y="413"/>
                  <a:pt x="589" y="413"/>
                </a:cubicBezTo>
                <a:close/>
                <a:moveTo>
                  <a:pt x="588" y="410"/>
                </a:moveTo>
                <a:cubicBezTo>
                  <a:pt x="588" y="410"/>
                  <a:pt x="588" y="410"/>
                  <a:pt x="588" y="410"/>
                </a:cubicBezTo>
                <a:close/>
                <a:moveTo>
                  <a:pt x="588" y="407"/>
                </a:moveTo>
                <a:cubicBezTo>
                  <a:pt x="588" y="407"/>
                  <a:pt x="588" y="407"/>
                  <a:pt x="588" y="408"/>
                </a:cubicBezTo>
                <a:cubicBezTo>
                  <a:pt x="588" y="408"/>
                  <a:pt x="588" y="408"/>
                  <a:pt x="588" y="408"/>
                </a:cubicBezTo>
                <a:cubicBezTo>
                  <a:pt x="588" y="408"/>
                  <a:pt x="588" y="408"/>
                  <a:pt x="588" y="408"/>
                </a:cubicBezTo>
                <a:cubicBezTo>
                  <a:pt x="588" y="408"/>
                  <a:pt x="588" y="408"/>
                  <a:pt x="588" y="408"/>
                </a:cubicBezTo>
                <a:cubicBezTo>
                  <a:pt x="588" y="408"/>
                  <a:pt x="588" y="408"/>
                  <a:pt x="588" y="408"/>
                </a:cubicBezTo>
                <a:cubicBezTo>
                  <a:pt x="588" y="408"/>
                  <a:pt x="587" y="408"/>
                  <a:pt x="587" y="408"/>
                </a:cubicBezTo>
                <a:cubicBezTo>
                  <a:pt x="587" y="408"/>
                  <a:pt x="587" y="408"/>
                  <a:pt x="587" y="408"/>
                </a:cubicBezTo>
                <a:cubicBezTo>
                  <a:pt x="587" y="408"/>
                  <a:pt x="587" y="407"/>
                  <a:pt x="588" y="407"/>
                </a:cubicBezTo>
                <a:close/>
                <a:moveTo>
                  <a:pt x="587" y="406"/>
                </a:moveTo>
                <a:cubicBezTo>
                  <a:pt x="587" y="406"/>
                  <a:pt x="587" y="406"/>
                  <a:pt x="587" y="407"/>
                </a:cubicBezTo>
                <a:cubicBezTo>
                  <a:pt x="587" y="407"/>
                  <a:pt x="587" y="407"/>
                  <a:pt x="587" y="407"/>
                </a:cubicBezTo>
                <a:cubicBezTo>
                  <a:pt x="587" y="407"/>
                  <a:pt x="587" y="407"/>
                  <a:pt x="587" y="407"/>
                </a:cubicBezTo>
                <a:cubicBezTo>
                  <a:pt x="587" y="407"/>
                  <a:pt x="587" y="407"/>
                  <a:pt x="587" y="407"/>
                </a:cubicBezTo>
                <a:cubicBezTo>
                  <a:pt x="587" y="407"/>
                  <a:pt x="587" y="407"/>
                  <a:pt x="587" y="406"/>
                </a:cubicBezTo>
                <a:close/>
                <a:moveTo>
                  <a:pt x="587" y="421"/>
                </a:moveTo>
                <a:cubicBezTo>
                  <a:pt x="587" y="422"/>
                  <a:pt x="587" y="422"/>
                  <a:pt x="587" y="422"/>
                </a:cubicBezTo>
                <a:cubicBezTo>
                  <a:pt x="587" y="421"/>
                  <a:pt x="587" y="422"/>
                  <a:pt x="587" y="421"/>
                </a:cubicBezTo>
                <a:close/>
                <a:moveTo>
                  <a:pt x="585" y="405"/>
                </a:moveTo>
                <a:cubicBezTo>
                  <a:pt x="586" y="405"/>
                  <a:pt x="586" y="405"/>
                  <a:pt x="586" y="405"/>
                </a:cubicBezTo>
                <a:cubicBezTo>
                  <a:pt x="586" y="405"/>
                  <a:pt x="586" y="405"/>
                  <a:pt x="586" y="405"/>
                </a:cubicBezTo>
                <a:cubicBezTo>
                  <a:pt x="586" y="406"/>
                  <a:pt x="586" y="406"/>
                  <a:pt x="586" y="406"/>
                </a:cubicBezTo>
                <a:cubicBezTo>
                  <a:pt x="586" y="407"/>
                  <a:pt x="586" y="407"/>
                  <a:pt x="586" y="407"/>
                </a:cubicBezTo>
                <a:cubicBezTo>
                  <a:pt x="586" y="406"/>
                  <a:pt x="586" y="406"/>
                  <a:pt x="585" y="407"/>
                </a:cubicBezTo>
                <a:cubicBezTo>
                  <a:pt x="585" y="406"/>
                  <a:pt x="585" y="405"/>
                  <a:pt x="585" y="405"/>
                </a:cubicBezTo>
                <a:close/>
                <a:moveTo>
                  <a:pt x="581" y="396"/>
                </a:moveTo>
                <a:cubicBezTo>
                  <a:pt x="581" y="396"/>
                  <a:pt x="581" y="396"/>
                  <a:pt x="581" y="396"/>
                </a:cubicBezTo>
                <a:cubicBezTo>
                  <a:pt x="582" y="397"/>
                  <a:pt x="582" y="397"/>
                  <a:pt x="583" y="397"/>
                </a:cubicBezTo>
                <a:cubicBezTo>
                  <a:pt x="583" y="398"/>
                  <a:pt x="583" y="398"/>
                  <a:pt x="583" y="398"/>
                </a:cubicBezTo>
                <a:cubicBezTo>
                  <a:pt x="582" y="398"/>
                  <a:pt x="582" y="398"/>
                  <a:pt x="582" y="399"/>
                </a:cubicBezTo>
                <a:cubicBezTo>
                  <a:pt x="581" y="399"/>
                  <a:pt x="581" y="399"/>
                  <a:pt x="581" y="399"/>
                </a:cubicBezTo>
                <a:cubicBezTo>
                  <a:pt x="581" y="399"/>
                  <a:pt x="581" y="399"/>
                  <a:pt x="581" y="399"/>
                </a:cubicBezTo>
                <a:cubicBezTo>
                  <a:pt x="581" y="399"/>
                  <a:pt x="581" y="399"/>
                  <a:pt x="580" y="399"/>
                </a:cubicBezTo>
                <a:cubicBezTo>
                  <a:pt x="580" y="398"/>
                  <a:pt x="580" y="397"/>
                  <a:pt x="581" y="396"/>
                </a:cubicBezTo>
                <a:close/>
                <a:moveTo>
                  <a:pt x="582" y="400"/>
                </a:moveTo>
                <a:cubicBezTo>
                  <a:pt x="581" y="400"/>
                  <a:pt x="581" y="400"/>
                  <a:pt x="581" y="400"/>
                </a:cubicBezTo>
                <a:cubicBezTo>
                  <a:pt x="582" y="400"/>
                  <a:pt x="581" y="400"/>
                  <a:pt x="582" y="400"/>
                </a:cubicBezTo>
                <a:close/>
                <a:moveTo>
                  <a:pt x="579" y="395"/>
                </a:moveTo>
                <a:cubicBezTo>
                  <a:pt x="579" y="394"/>
                  <a:pt x="579" y="395"/>
                  <a:pt x="579" y="394"/>
                </a:cubicBezTo>
                <a:cubicBezTo>
                  <a:pt x="579" y="395"/>
                  <a:pt x="579" y="394"/>
                  <a:pt x="579" y="395"/>
                </a:cubicBezTo>
                <a:close/>
                <a:moveTo>
                  <a:pt x="579" y="404"/>
                </a:moveTo>
                <a:cubicBezTo>
                  <a:pt x="579" y="405"/>
                  <a:pt x="578" y="405"/>
                  <a:pt x="578" y="405"/>
                </a:cubicBezTo>
                <a:cubicBezTo>
                  <a:pt x="578" y="405"/>
                  <a:pt x="578" y="405"/>
                  <a:pt x="578" y="405"/>
                </a:cubicBezTo>
                <a:cubicBezTo>
                  <a:pt x="578" y="405"/>
                  <a:pt x="578" y="404"/>
                  <a:pt x="578" y="404"/>
                </a:cubicBezTo>
                <a:lnTo>
                  <a:pt x="579" y="404"/>
                </a:lnTo>
                <a:close/>
                <a:moveTo>
                  <a:pt x="578" y="397"/>
                </a:moveTo>
                <a:cubicBezTo>
                  <a:pt x="578" y="397"/>
                  <a:pt x="578" y="397"/>
                  <a:pt x="578" y="397"/>
                </a:cubicBezTo>
                <a:cubicBezTo>
                  <a:pt x="578" y="398"/>
                  <a:pt x="578" y="398"/>
                  <a:pt x="578" y="398"/>
                </a:cubicBezTo>
                <a:cubicBezTo>
                  <a:pt x="578" y="398"/>
                  <a:pt x="578" y="398"/>
                  <a:pt x="578" y="398"/>
                </a:cubicBezTo>
                <a:cubicBezTo>
                  <a:pt x="578" y="397"/>
                  <a:pt x="578" y="398"/>
                  <a:pt x="578" y="397"/>
                </a:cubicBezTo>
                <a:close/>
                <a:moveTo>
                  <a:pt x="578" y="398"/>
                </a:moveTo>
                <a:cubicBezTo>
                  <a:pt x="578" y="399"/>
                  <a:pt x="578" y="399"/>
                  <a:pt x="578" y="399"/>
                </a:cubicBezTo>
                <a:cubicBezTo>
                  <a:pt x="578" y="399"/>
                  <a:pt x="578" y="399"/>
                  <a:pt x="578" y="399"/>
                </a:cubicBezTo>
                <a:cubicBezTo>
                  <a:pt x="578" y="398"/>
                  <a:pt x="578" y="398"/>
                  <a:pt x="578" y="398"/>
                </a:cubicBezTo>
                <a:close/>
                <a:moveTo>
                  <a:pt x="578" y="404"/>
                </a:moveTo>
                <a:cubicBezTo>
                  <a:pt x="578" y="404"/>
                  <a:pt x="578" y="404"/>
                  <a:pt x="578" y="404"/>
                </a:cubicBezTo>
                <a:cubicBezTo>
                  <a:pt x="578" y="404"/>
                  <a:pt x="578" y="404"/>
                  <a:pt x="577" y="404"/>
                </a:cubicBezTo>
                <a:cubicBezTo>
                  <a:pt x="578" y="404"/>
                  <a:pt x="578" y="404"/>
                  <a:pt x="578" y="404"/>
                </a:cubicBezTo>
                <a:close/>
                <a:moveTo>
                  <a:pt x="577" y="393"/>
                </a:moveTo>
                <a:cubicBezTo>
                  <a:pt x="577" y="393"/>
                  <a:pt x="577" y="393"/>
                  <a:pt x="577" y="394"/>
                </a:cubicBezTo>
                <a:cubicBezTo>
                  <a:pt x="577" y="394"/>
                  <a:pt x="577" y="394"/>
                  <a:pt x="577" y="394"/>
                </a:cubicBezTo>
                <a:cubicBezTo>
                  <a:pt x="577" y="394"/>
                  <a:pt x="577" y="394"/>
                  <a:pt x="577" y="394"/>
                </a:cubicBezTo>
                <a:cubicBezTo>
                  <a:pt x="577" y="394"/>
                  <a:pt x="577" y="394"/>
                  <a:pt x="577" y="394"/>
                </a:cubicBezTo>
                <a:lnTo>
                  <a:pt x="577" y="393"/>
                </a:lnTo>
                <a:close/>
                <a:moveTo>
                  <a:pt x="577" y="400"/>
                </a:moveTo>
                <a:cubicBezTo>
                  <a:pt x="577" y="400"/>
                  <a:pt x="577" y="400"/>
                  <a:pt x="577" y="400"/>
                </a:cubicBezTo>
                <a:cubicBezTo>
                  <a:pt x="577" y="400"/>
                  <a:pt x="577" y="400"/>
                  <a:pt x="577" y="400"/>
                </a:cubicBezTo>
                <a:cubicBezTo>
                  <a:pt x="577" y="400"/>
                  <a:pt x="577" y="400"/>
                  <a:pt x="577" y="400"/>
                </a:cubicBezTo>
                <a:close/>
                <a:moveTo>
                  <a:pt x="576" y="419"/>
                </a:moveTo>
                <a:cubicBezTo>
                  <a:pt x="576" y="419"/>
                  <a:pt x="576" y="419"/>
                  <a:pt x="576" y="419"/>
                </a:cubicBezTo>
                <a:cubicBezTo>
                  <a:pt x="576" y="419"/>
                  <a:pt x="576" y="419"/>
                  <a:pt x="576" y="419"/>
                </a:cubicBezTo>
                <a:close/>
                <a:moveTo>
                  <a:pt x="575" y="418"/>
                </a:moveTo>
                <a:cubicBezTo>
                  <a:pt x="575" y="418"/>
                  <a:pt x="575" y="418"/>
                  <a:pt x="575" y="418"/>
                </a:cubicBezTo>
                <a:cubicBezTo>
                  <a:pt x="576" y="418"/>
                  <a:pt x="576" y="418"/>
                  <a:pt x="576" y="418"/>
                </a:cubicBezTo>
                <a:cubicBezTo>
                  <a:pt x="576" y="418"/>
                  <a:pt x="576" y="418"/>
                  <a:pt x="575" y="418"/>
                </a:cubicBezTo>
                <a:close/>
                <a:moveTo>
                  <a:pt x="576" y="413"/>
                </a:moveTo>
                <a:cubicBezTo>
                  <a:pt x="575" y="413"/>
                  <a:pt x="575" y="413"/>
                  <a:pt x="575" y="413"/>
                </a:cubicBezTo>
                <a:cubicBezTo>
                  <a:pt x="576" y="413"/>
                  <a:pt x="576" y="412"/>
                  <a:pt x="576" y="412"/>
                </a:cubicBezTo>
                <a:cubicBezTo>
                  <a:pt x="576" y="412"/>
                  <a:pt x="576" y="412"/>
                  <a:pt x="576" y="412"/>
                </a:cubicBezTo>
                <a:lnTo>
                  <a:pt x="576" y="413"/>
                </a:lnTo>
                <a:close/>
                <a:moveTo>
                  <a:pt x="576" y="402"/>
                </a:moveTo>
                <a:cubicBezTo>
                  <a:pt x="576" y="402"/>
                  <a:pt x="576" y="402"/>
                  <a:pt x="576" y="402"/>
                </a:cubicBezTo>
                <a:cubicBezTo>
                  <a:pt x="576" y="401"/>
                  <a:pt x="576" y="401"/>
                  <a:pt x="576" y="401"/>
                </a:cubicBezTo>
                <a:cubicBezTo>
                  <a:pt x="576" y="401"/>
                  <a:pt x="576" y="401"/>
                  <a:pt x="576" y="402"/>
                </a:cubicBezTo>
                <a:close/>
                <a:moveTo>
                  <a:pt x="577" y="415"/>
                </a:moveTo>
                <a:cubicBezTo>
                  <a:pt x="577" y="415"/>
                  <a:pt x="577" y="414"/>
                  <a:pt x="576" y="414"/>
                </a:cubicBezTo>
                <a:cubicBezTo>
                  <a:pt x="577" y="414"/>
                  <a:pt x="577" y="414"/>
                  <a:pt x="577" y="414"/>
                </a:cubicBezTo>
                <a:cubicBezTo>
                  <a:pt x="578" y="414"/>
                  <a:pt x="578" y="414"/>
                  <a:pt x="578" y="414"/>
                </a:cubicBezTo>
                <a:cubicBezTo>
                  <a:pt x="578" y="414"/>
                  <a:pt x="577" y="414"/>
                  <a:pt x="578" y="415"/>
                </a:cubicBezTo>
                <a:cubicBezTo>
                  <a:pt x="578" y="415"/>
                  <a:pt x="577" y="415"/>
                  <a:pt x="577" y="415"/>
                </a:cubicBezTo>
                <a:close/>
                <a:moveTo>
                  <a:pt x="577" y="407"/>
                </a:moveTo>
                <a:cubicBezTo>
                  <a:pt x="577" y="406"/>
                  <a:pt x="577" y="406"/>
                  <a:pt x="577" y="406"/>
                </a:cubicBezTo>
                <a:cubicBezTo>
                  <a:pt x="578" y="406"/>
                  <a:pt x="578" y="406"/>
                  <a:pt x="578" y="406"/>
                </a:cubicBezTo>
                <a:cubicBezTo>
                  <a:pt x="578" y="407"/>
                  <a:pt x="578" y="407"/>
                  <a:pt x="579" y="407"/>
                </a:cubicBezTo>
                <a:cubicBezTo>
                  <a:pt x="579" y="408"/>
                  <a:pt x="579" y="407"/>
                  <a:pt x="578" y="408"/>
                </a:cubicBezTo>
                <a:cubicBezTo>
                  <a:pt x="578" y="407"/>
                  <a:pt x="578" y="407"/>
                  <a:pt x="577" y="407"/>
                </a:cubicBezTo>
                <a:close/>
                <a:moveTo>
                  <a:pt x="578" y="411"/>
                </a:moveTo>
                <a:cubicBezTo>
                  <a:pt x="578" y="410"/>
                  <a:pt x="578" y="410"/>
                  <a:pt x="578" y="410"/>
                </a:cubicBezTo>
                <a:cubicBezTo>
                  <a:pt x="579" y="410"/>
                  <a:pt x="579" y="410"/>
                  <a:pt x="579" y="410"/>
                </a:cubicBezTo>
                <a:cubicBezTo>
                  <a:pt x="579" y="411"/>
                  <a:pt x="579" y="411"/>
                  <a:pt x="579" y="411"/>
                </a:cubicBezTo>
                <a:cubicBezTo>
                  <a:pt x="579" y="412"/>
                  <a:pt x="579" y="412"/>
                  <a:pt x="579" y="412"/>
                </a:cubicBezTo>
                <a:cubicBezTo>
                  <a:pt x="579" y="412"/>
                  <a:pt x="579" y="412"/>
                  <a:pt x="579" y="412"/>
                </a:cubicBezTo>
                <a:cubicBezTo>
                  <a:pt x="579" y="411"/>
                  <a:pt x="579" y="411"/>
                  <a:pt x="578" y="411"/>
                </a:cubicBezTo>
                <a:close/>
                <a:moveTo>
                  <a:pt x="579" y="412"/>
                </a:moveTo>
                <a:cubicBezTo>
                  <a:pt x="579" y="412"/>
                  <a:pt x="579" y="412"/>
                  <a:pt x="579" y="412"/>
                </a:cubicBezTo>
                <a:cubicBezTo>
                  <a:pt x="579" y="412"/>
                  <a:pt x="579" y="412"/>
                  <a:pt x="579" y="412"/>
                </a:cubicBezTo>
                <a:cubicBezTo>
                  <a:pt x="579" y="412"/>
                  <a:pt x="579" y="412"/>
                  <a:pt x="579" y="412"/>
                </a:cubicBezTo>
                <a:close/>
                <a:moveTo>
                  <a:pt x="580" y="402"/>
                </a:moveTo>
                <a:cubicBezTo>
                  <a:pt x="580" y="402"/>
                  <a:pt x="580" y="402"/>
                  <a:pt x="580" y="402"/>
                </a:cubicBezTo>
                <a:cubicBezTo>
                  <a:pt x="580" y="401"/>
                  <a:pt x="580" y="401"/>
                  <a:pt x="580" y="400"/>
                </a:cubicBezTo>
                <a:cubicBezTo>
                  <a:pt x="581" y="401"/>
                  <a:pt x="583" y="402"/>
                  <a:pt x="583" y="403"/>
                </a:cubicBezTo>
                <a:cubicBezTo>
                  <a:pt x="583" y="404"/>
                  <a:pt x="583" y="404"/>
                  <a:pt x="584" y="405"/>
                </a:cubicBezTo>
                <a:cubicBezTo>
                  <a:pt x="584" y="405"/>
                  <a:pt x="584" y="405"/>
                  <a:pt x="584" y="405"/>
                </a:cubicBezTo>
                <a:cubicBezTo>
                  <a:pt x="583" y="405"/>
                  <a:pt x="583" y="405"/>
                  <a:pt x="583" y="405"/>
                </a:cubicBezTo>
                <a:cubicBezTo>
                  <a:pt x="582" y="405"/>
                  <a:pt x="582" y="404"/>
                  <a:pt x="582" y="403"/>
                </a:cubicBezTo>
                <a:cubicBezTo>
                  <a:pt x="581" y="403"/>
                  <a:pt x="582" y="403"/>
                  <a:pt x="581" y="403"/>
                </a:cubicBezTo>
                <a:cubicBezTo>
                  <a:pt x="581" y="403"/>
                  <a:pt x="581" y="402"/>
                  <a:pt x="581" y="402"/>
                </a:cubicBezTo>
                <a:cubicBezTo>
                  <a:pt x="581" y="402"/>
                  <a:pt x="580" y="402"/>
                  <a:pt x="580" y="402"/>
                </a:cubicBezTo>
                <a:close/>
                <a:moveTo>
                  <a:pt x="582" y="406"/>
                </a:moveTo>
                <a:cubicBezTo>
                  <a:pt x="582" y="407"/>
                  <a:pt x="582" y="407"/>
                  <a:pt x="582" y="407"/>
                </a:cubicBezTo>
                <a:cubicBezTo>
                  <a:pt x="581" y="407"/>
                  <a:pt x="581" y="407"/>
                  <a:pt x="581" y="407"/>
                </a:cubicBezTo>
                <a:cubicBezTo>
                  <a:pt x="580" y="406"/>
                  <a:pt x="580" y="406"/>
                  <a:pt x="581" y="405"/>
                </a:cubicBezTo>
                <a:cubicBezTo>
                  <a:pt x="581" y="405"/>
                  <a:pt x="581" y="405"/>
                  <a:pt x="581" y="405"/>
                </a:cubicBezTo>
                <a:cubicBezTo>
                  <a:pt x="581" y="405"/>
                  <a:pt x="582" y="406"/>
                  <a:pt x="582" y="406"/>
                </a:cubicBezTo>
                <a:close/>
                <a:moveTo>
                  <a:pt x="580" y="411"/>
                </a:moveTo>
                <a:cubicBezTo>
                  <a:pt x="580" y="411"/>
                  <a:pt x="580" y="411"/>
                  <a:pt x="580" y="411"/>
                </a:cubicBezTo>
                <a:cubicBezTo>
                  <a:pt x="580" y="411"/>
                  <a:pt x="580" y="411"/>
                  <a:pt x="580" y="411"/>
                </a:cubicBezTo>
                <a:cubicBezTo>
                  <a:pt x="580" y="411"/>
                  <a:pt x="580" y="411"/>
                  <a:pt x="580" y="410"/>
                </a:cubicBezTo>
                <a:cubicBezTo>
                  <a:pt x="581" y="410"/>
                  <a:pt x="581" y="410"/>
                  <a:pt x="581" y="410"/>
                </a:cubicBezTo>
                <a:cubicBezTo>
                  <a:pt x="581" y="411"/>
                  <a:pt x="581" y="411"/>
                  <a:pt x="580" y="411"/>
                </a:cubicBezTo>
                <a:close/>
                <a:moveTo>
                  <a:pt x="581" y="416"/>
                </a:moveTo>
                <a:cubicBezTo>
                  <a:pt x="581" y="416"/>
                  <a:pt x="581" y="416"/>
                  <a:pt x="581" y="416"/>
                </a:cubicBezTo>
                <a:cubicBezTo>
                  <a:pt x="581" y="416"/>
                  <a:pt x="581" y="416"/>
                  <a:pt x="581" y="416"/>
                </a:cubicBezTo>
                <a:cubicBezTo>
                  <a:pt x="581" y="416"/>
                  <a:pt x="581" y="416"/>
                  <a:pt x="581" y="416"/>
                </a:cubicBezTo>
                <a:close/>
                <a:moveTo>
                  <a:pt x="582" y="431"/>
                </a:moveTo>
                <a:cubicBezTo>
                  <a:pt x="582" y="431"/>
                  <a:pt x="582" y="431"/>
                  <a:pt x="582" y="431"/>
                </a:cubicBezTo>
                <a:cubicBezTo>
                  <a:pt x="581" y="431"/>
                  <a:pt x="582" y="431"/>
                  <a:pt x="582" y="431"/>
                </a:cubicBezTo>
                <a:cubicBezTo>
                  <a:pt x="582" y="431"/>
                  <a:pt x="582" y="431"/>
                  <a:pt x="582" y="431"/>
                </a:cubicBezTo>
                <a:close/>
                <a:moveTo>
                  <a:pt x="582" y="427"/>
                </a:moveTo>
                <a:cubicBezTo>
                  <a:pt x="582" y="427"/>
                  <a:pt x="581" y="427"/>
                  <a:pt x="581" y="427"/>
                </a:cubicBezTo>
                <a:cubicBezTo>
                  <a:pt x="582" y="427"/>
                  <a:pt x="582" y="427"/>
                  <a:pt x="582" y="427"/>
                </a:cubicBezTo>
                <a:cubicBezTo>
                  <a:pt x="582" y="427"/>
                  <a:pt x="582" y="427"/>
                  <a:pt x="582" y="427"/>
                </a:cubicBezTo>
                <a:cubicBezTo>
                  <a:pt x="582" y="427"/>
                  <a:pt x="582" y="427"/>
                  <a:pt x="582" y="427"/>
                </a:cubicBezTo>
                <a:cubicBezTo>
                  <a:pt x="582" y="427"/>
                  <a:pt x="582" y="427"/>
                  <a:pt x="582" y="427"/>
                </a:cubicBezTo>
                <a:close/>
                <a:moveTo>
                  <a:pt x="582" y="417"/>
                </a:moveTo>
                <a:cubicBezTo>
                  <a:pt x="582" y="417"/>
                  <a:pt x="582" y="417"/>
                  <a:pt x="582" y="417"/>
                </a:cubicBezTo>
                <a:cubicBezTo>
                  <a:pt x="582" y="417"/>
                  <a:pt x="582" y="417"/>
                  <a:pt x="582" y="417"/>
                </a:cubicBezTo>
                <a:close/>
                <a:moveTo>
                  <a:pt x="583" y="415"/>
                </a:moveTo>
                <a:cubicBezTo>
                  <a:pt x="582" y="415"/>
                  <a:pt x="583" y="415"/>
                  <a:pt x="582" y="415"/>
                </a:cubicBezTo>
                <a:cubicBezTo>
                  <a:pt x="582" y="415"/>
                  <a:pt x="582" y="415"/>
                  <a:pt x="582" y="415"/>
                </a:cubicBezTo>
                <a:cubicBezTo>
                  <a:pt x="582" y="415"/>
                  <a:pt x="582" y="415"/>
                  <a:pt x="582" y="415"/>
                </a:cubicBezTo>
                <a:cubicBezTo>
                  <a:pt x="582" y="415"/>
                  <a:pt x="582" y="415"/>
                  <a:pt x="582" y="415"/>
                </a:cubicBezTo>
                <a:cubicBezTo>
                  <a:pt x="583" y="415"/>
                  <a:pt x="582" y="415"/>
                  <a:pt x="583" y="415"/>
                </a:cubicBezTo>
                <a:close/>
                <a:moveTo>
                  <a:pt x="582" y="408"/>
                </a:moveTo>
                <a:cubicBezTo>
                  <a:pt x="582" y="408"/>
                  <a:pt x="582" y="408"/>
                  <a:pt x="582" y="408"/>
                </a:cubicBezTo>
                <a:cubicBezTo>
                  <a:pt x="583" y="408"/>
                  <a:pt x="583" y="408"/>
                  <a:pt x="583" y="408"/>
                </a:cubicBezTo>
                <a:cubicBezTo>
                  <a:pt x="584" y="408"/>
                  <a:pt x="584" y="409"/>
                  <a:pt x="585" y="409"/>
                </a:cubicBezTo>
                <a:cubicBezTo>
                  <a:pt x="585" y="410"/>
                  <a:pt x="585" y="410"/>
                  <a:pt x="584" y="410"/>
                </a:cubicBezTo>
                <a:cubicBezTo>
                  <a:pt x="584" y="410"/>
                  <a:pt x="584" y="410"/>
                  <a:pt x="584" y="410"/>
                </a:cubicBezTo>
                <a:cubicBezTo>
                  <a:pt x="584" y="409"/>
                  <a:pt x="583" y="409"/>
                  <a:pt x="582" y="408"/>
                </a:cubicBezTo>
                <a:close/>
                <a:moveTo>
                  <a:pt x="581" y="493"/>
                </a:moveTo>
                <a:cubicBezTo>
                  <a:pt x="582" y="493"/>
                  <a:pt x="582" y="493"/>
                  <a:pt x="582" y="493"/>
                </a:cubicBezTo>
                <a:cubicBezTo>
                  <a:pt x="582" y="494"/>
                  <a:pt x="582" y="494"/>
                  <a:pt x="583" y="494"/>
                </a:cubicBezTo>
                <a:cubicBezTo>
                  <a:pt x="582" y="495"/>
                  <a:pt x="582" y="495"/>
                  <a:pt x="582" y="495"/>
                </a:cubicBezTo>
                <a:cubicBezTo>
                  <a:pt x="582" y="495"/>
                  <a:pt x="582" y="495"/>
                  <a:pt x="582" y="495"/>
                </a:cubicBezTo>
                <a:cubicBezTo>
                  <a:pt x="581" y="495"/>
                  <a:pt x="581" y="495"/>
                  <a:pt x="581" y="495"/>
                </a:cubicBezTo>
                <a:cubicBezTo>
                  <a:pt x="582" y="495"/>
                  <a:pt x="582" y="495"/>
                  <a:pt x="582" y="495"/>
                </a:cubicBezTo>
                <a:cubicBezTo>
                  <a:pt x="582" y="495"/>
                  <a:pt x="582" y="494"/>
                  <a:pt x="581" y="494"/>
                </a:cubicBezTo>
                <a:cubicBezTo>
                  <a:pt x="581" y="494"/>
                  <a:pt x="581" y="494"/>
                  <a:pt x="581" y="493"/>
                </a:cubicBezTo>
                <a:close/>
                <a:moveTo>
                  <a:pt x="580" y="475"/>
                </a:moveTo>
                <a:cubicBezTo>
                  <a:pt x="580" y="475"/>
                  <a:pt x="580" y="475"/>
                  <a:pt x="580" y="475"/>
                </a:cubicBezTo>
                <a:cubicBezTo>
                  <a:pt x="580" y="475"/>
                  <a:pt x="580" y="475"/>
                  <a:pt x="579" y="475"/>
                </a:cubicBezTo>
                <a:cubicBezTo>
                  <a:pt x="580" y="475"/>
                  <a:pt x="580" y="475"/>
                  <a:pt x="580" y="475"/>
                </a:cubicBezTo>
                <a:cubicBezTo>
                  <a:pt x="580" y="475"/>
                  <a:pt x="580" y="475"/>
                  <a:pt x="580" y="475"/>
                </a:cubicBezTo>
                <a:close/>
                <a:moveTo>
                  <a:pt x="579" y="472"/>
                </a:moveTo>
                <a:cubicBezTo>
                  <a:pt x="579" y="472"/>
                  <a:pt x="579" y="472"/>
                  <a:pt x="579" y="471"/>
                </a:cubicBezTo>
                <a:cubicBezTo>
                  <a:pt x="579" y="471"/>
                  <a:pt x="579" y="471"/>
                  <a:pt x="580" y="471"/>
                </a:cubicBezTo>
                <a:cubicBezTo>
                  <a:pt x="580" y="472"/>
                  <a:pt x="579" y="472"/>
                  <a:pt x="579" y="473"/>
                </a:cubicBezTo>
                <a:cubicBezTo>
                  <a:pt x="579" y="473"/>
                  <a:pt x="579" y="473"/>
                  <a:pt x="579" y="472"/>
                </a:cubicBezTo>
                <a:close/>
                <a:moveTo>
                  <a:pt x="576" y="494"/>
                </a:moveTo>
                <a:cubicBezTo>
                  <a:pt x="576" y="494"/>
                  <a:pt x="576" y="494"/>
                  <a:pt x="576" y="494"/>
                </a:cubicBezTo>
                <a:cubicBezTo>
                  <a:pt x="576" y="494"/>
                  <a:pt x="576" y="494"/>
                  <a:pt x="576" y="494"/>
                </a:cubicBezTo>
                <a:cubicBezTo>
                  <a:pt x="576" y="494"/>
                  <a:pt x="576" y="494"/>
                  <a:pt x="576" y="494"/>
                </a:cubicBezTo>
                <a:close/>
                <a:moveTo>
                  <a:pt x="576" y="497"/>
                </a:moveTo>
                <a:cubicBezTo>
                  <a:pt x="576" y="497"/>
                  <a:pt x="576" y="497"/>
                  <a:pt x="576" y="497"/>
                </a:cubicBezTo>
                <a:cubicBezTo>
                  <a:pt x="576" y="497"/>
                  <a:pt x="577" y="497"/>
                  <a:pt x="576" y="497"/>
                </a:cubicBezTo>
                <a:cubicBezTo>
                  <a:pt x="576" y="497"/>
                  <a:pt x="576" y="497"/>
                  <a:pt x="576" y="497"/>
                </a:cubicBezTo>
                <a:cubicBezTo>
                  <a:pt x="576" y="498"/>
                  <a:pt x="576" y="498"/>
                  <a:pt x="576" y="498"/>
                </a:cubicBezTo>
                <a:cubicBezTo>
                  <a:pt x="576" y="498"/>
                  <a:pt x="576" y="498"/>
                  <a:pt x="576" y="497"/>
                </a:cubicBezTo>
                <a:cubicBezTo>
                  <a:pt x="576" y="497"/>
                  <a:pt x="576" y="497"/>
                  <a:pt x="576" y="497"/>
                </a:cubicBezTo>
                <a:close/>
                <a:moveTo>
                  <a:pt x="572" y="499"/>
                </a:moveTo>
                <a:cubicBezTo>
                  <a:pt x="572" y="499"/>
                  <a:pt x="572" y="499"/>
                  <a:pt x="572" y="499"/>
                </a:cubicBezTo>
                <a:cubicBezTo>
                  <a:pt x="572" y="499"/>
                  <a:pt x="572" y="499"/>
                  <a:pt x="572" y="499"/>
                </a:cubicBezTo>
                <a:cubicBezTo>
                  <a:pt x="572" y="499"/>
                  <a:pt x="572" y="499"/>
                  <a:pt x="572" y="499"/>
                </a:cubicBezTo>
                <a:close/>
                <a:moveTo>
                  <a:pt x="570" y="489"/>
                </a:moveTo>
                <a:cubicBezTo>
                  <a:pt x="570" y="489"/>
                  <a:pt x="570" y="489"/>
                  <a:pt x="570" y="489"/>
                </a:cubicBezTo>
                <a:cubicBezTo>
                  <a:pt x="570" y="489"/>
                  <a:pt x="570" y="489"/>
                  <a:pt x="570" y="489"/>
                </a:cubicBezTo>
                <a:cubicBezTo>
                  <a:pt x="570" y="490"/>
                  <a:pt x="570" y="490"/>
                  <a:pt x="570" y="490"/>
                </a:cubicBezTo>
                <a:cubicBezTo>
                  <a:pt x="569" y="490"/>
                  <a:pt x="570" y="490"/>
                  <a:pt x="570" y="489"/>
                </a:cubicBezTo>
                <a:close/>
                <a:moveTo>
                  <a:pt x="570" y="497"/>
                </a:moveTo>
                <a:cubicBezTo>
                  <a:pt x="570" y="497"/>
                  <a:pt x="570" y="497"/>
                  <a:pt x="570" y="497"/>
                </a:cubicBezTo>
                <a:cubicBezTo>
                  <a:pt x="570" y="497"/>
                  <a:pt x="570" y="497"/>
                  <a:pt x="570" y="497"/>
                </a:cubicBezTo>
                <a:cubicBezTo>
                  <a:pt x="570" y="497"/>
                  <a:pt x="570" y="497"/>
                  <a:pt x="569" y="498"/>
                </a:cubicBezTo>
                <a:cubicBezTo>
                  <a:pt x="569" y="498"/>
                  <a:pt x="569" y="498"/>
                  <a:pt x="569" y="498"/>
                </a:cubicBezTo>
                <a:cubicBezTo>
                  <a:pt x="569" y="498"/>
                  <a:pt x="569" y="498"/>
                  <a:pt x="569" y="498"/>
                </a:cubicBezTo>
                <a:cubicBezTo>
                  <a:pt x="569" y="497"/>
                  <a:pt x="570" y="497"/>
                  <a:pt x="570" y="497"/>
                </a:cubicBezTo>
                <a:close/>
                <a:moveTo>
                  <a:pt x="568" y="499"/>
                </a:moveTo>
                <a:cubicBezTo>
                  <a:pt x="568" y="499"/>
                  <a:pt x="568" y="499"/>
                  <a:pt x="568" y="499"/>
                </a:cubicBezTo>
                <a:cubicBezTo>
                  <a:pt x="567" y="499"/>
                  <a:pt x="567" y="499"/>
                  <a:pt x="567" y="499"/>
                </a:cubicBezTo>
                <a:lnTo>
                  <a:pt x="568" y="499"/>
                </a:lnTo>
                <a:close/>
                <a:moveTo>
                  <a:pt x="565" y="504"/>
                </a:moveTo>
                <a:cubicBezTo>
                  <a:pt x="565" y="504"/>
                  <a:pt x="565" y="504"/>
                  <a:pt x="565" y="504"/>
                </a:cubicBezTo>
                <a:cubicBezTo>
                  <a:pt x="565" y="504"/>
                  <a:pt x="565" y="504"/>
                  <a:pt x="565" y="505"/>
                </a:cubicBezTo>
                <a:cubicBezTo>
                  <a:pt x="565" y="505"/>
                  <a:pt x="565" y="505"/>
                  <a:pt x="565" y="505"/>
                </a:cubicBezTo>
                <a:cubicBezTo>
                  <a:pt x="565" y="505"/>
                  <a:pt x="565" y="505"/>
                  <a:pt x="565" y="505"/>
                </a:cubicBezTo>
                <a:cubicBezTo>
                  <a:pt x="565" y="504"/>
                  <a:pt x="565" y="504"/>
                  <a:pt x="565" y="504"/>
                </a:cubicBezTo>
                <a:close/>
                <a:moveTo>
                  <a:pt x="564" y="507"/>
                </a:moveTo>
                <a:cubicBezTo>
                  <a:pt x="563" y="507"/>
                  <a:pt x="563" y="507"/>
                  <a:pt x="563" y="507"/>
                </a:cubicBezTo>
                <a:cubicBezTo>
                  <a:pt x="563" y="506"/>
                  <a:pt x="563" y="506"/>
                  <a:pt x="563" y="506"/>
                </a:cubicBezTo>
                <a:cubicBezTo>
                  <a:pt x="564" y="506"/>
                  <a:pt x="564" y="506"/>
                  <a:pt x="564" y="506"/>
                </a:cubicBezTo>
                <a:lnTo>
                  <a:pt x="564" y="507"/>
                </a:lnTo>
                <a:close/>
                <a:moveTo>
                  <a:pt x="563" y="502"/>
                </a:moveTo>
                <a:cubicBezTo>
                  <a:pt x="563" y="502"/>
                  <a:pt x="563" y="502"/>
                  <a:pt x="563" y="502"/>
                </a:cubicBezTo>
                <a:cubicBezTo>
                  <a:pt x="563" y="503"/>
                  <a:pt x="563" y="503"/>
                  <a:pt x="563" y="504"/>
                </a:cubicBezTo>
                <a:cubicBezTo>
                  <a:pt x="563" y="504"/>
                  <a:pt x="563" y="504"/>
                  <a:pt x="563" y="504"/>
                </a:cubicBezTo>
                <a:cubicBezTo>
                  <a:pt x="563" y="503"/>
                  <a:pt x="563" y="503"/>
                  <a:pt x="563" y="502"/>
                </a:cubicBezTo>
                <a:close/>
                <a:moveTo>
                  <a:pt x="558" y="507"/>
                </a:moveTo>
                <a:cubicBezTo>
                  <a:pt x="558" y="507"/>
                  <a:pt x="558" y="507"/>
                  <a:pt x="558" y="507"/>
                </a:cubicBezTo>
                <a:cubicBezTo>
                  <a:pt x="558" y="508"/>
                  <a:pt x="558" y="508"/>
                  <a:pt x="558" y="508"/>
                </a:cubicBezTo>
                <a:cubicBezTo>
                  <a:pt x="558" y="508"/>
                  <a:pt x="558" y="508"/>
                  <a:pt x="558" y="508"/>
                </a:cubicBezTo>
                <a:lnTo>
                  <a:pt x="558" y="507"/>
                </a:lnTo>
                <a:close/>
                <a:moveTo>
                  <a:pt x="558" y="510"/>
                </a:moveTo>
                <a:cubicBezTo>
                  <a:pt x="558" y="510"/>
                  <a:pt x="558" y="510"/>
                  <a:pt x="558" y="510"/>
                </a:cubicBezTo>
                <a:cubicBezTo>
                  <a:pt x="558" y="510"/>
                  <a:pt x="558" y="510"/>
                  <a:pt x="558" y="510"/>
                </a:cubicBezTo>
                <a:cubicBezTo>
                  <a:pt x="558" y="510"/>
                  <a:pt x="558" y="510"/>
                  <a:pt x="558" y="510"/>
                </a:cubicBezTo>
                <a:close/>
                <a:moveTo>
                  <a:pt x="556" y="503"/>
                </a:moveTo>
                <a:cubicBezTo>
                  <a:pt x="556" y="503"/>
                  <a:pt x="556" y="503"/>
                  <a:pt x="556" y="503"/>
                </a:cubicBezTo>
                <a:cubicBezTo>
                  <a:pt x="556" y="503"/>
                  <a:pt x="556" y="503"/>
                  <a:pt x="556" y="503"/>
                </a:cubicBezTo>
                <a:cubicBezTo>
                  <a:pt x="556" y="504"/>
                  <a:pt x="556" y="503"/>
                  <a:pt x="556" y="504"/>
                </a:cubicBezTo>
                <a:cubicBezTo>
                  <a:pt x="556" y="504"/>
                  <a:pt x="556" y="504"/>
                  <a:pt x="556" y="504"/>
                </a:cubicBezTo>
                <a:lnTo>
                  <a:pt x="556" y="503"/>
                </a:lnTo>
                <a:close/>
                <a:moveTo>
                  <a:pt x="556" y="504"/>
                </a:moveTo>
                <a:cubicBezTo>
                  <a:pt x="556" y="505"/>
                  <a:pt x="556" y="505"/>
                  <a:pt x="556" y="505"/>
                </a:cubicBezTo>
                <a:cubicBezTo>
                  <a:pt x="556" y="505"/>
                  <a:pt x="556" y="505"/>
                  <a:pt x="556" y="505"/>
                </a:cubicBezTo>
                <a:cubicBezTo>
                  <a:pt x="556" y="505"/>
                  <a:pt x="556" y="504"/>
                  <a:pt x="556" y="504"/>
                </a:cubicBezTo>
                <a:cubicBezTo>
                  <a:pt x="556" y="504"/>
                  <a:pt x="556" y="504"/>
                  <a:pt x="556" y="504"/>
                </a:cubicBezTo>
                <a:close/>
                <a:moveTo>
                  <a:pt x="551" y="511"/>
                </a:moveTo>
                <a:cubicBezTo>
                  <a:pt x="551" y="511"/>
                  <a:pt x="551" y="511"/>
                  <a:pt x="551" y="511"/>
                </a:cubicBezTo>
                <a:cubicBezTo>
                  <a:pt x="551" y="512"/>
                  <a:pt x="551" y="512"/>
                  <a:pt x="551" y="512"/>
                </a:cubicBezTo>
                <a:cubicBezTo>
                  <a:pt x="551" y="512"/>
                  <a:pt x="551" y="512"/>
                  <a:pt x="551" y="512"/>
                </a:cubicBezTo>
                <a:cubicBezTo>
                  <a:pt x="550" y="512"/>
                  <a:pt x="550" y="512"/>
                  <a:pt x="550" y="512"/>
                </a:cubicBezTo>
                <a:cubicBezTo>
                  <a:pt x="550" y="512"/>
                  <a:pt x="550" y="512"/>
                  <a:pt x="551" y="511"/>
                </a:cubicBezTo>
                <a:close/>
                <a:moveTo>
                  <a:pt x="549" y="517"/>
                </a:moveTo>
                <a:cubicBezTo>
                  <a:pt x="549" y="517"/>
                  <a:pt x="549" y="517"/>
                  <a:pt x="549" y="517"/>
                </a:cubicBezTo>
                <a:cubicBezTo>
                  <a:pt x="549" y="517"/>
                  <a:pt x="549" y="517"/>
                  <a:pt x="549" y="517"/>
                </a:cubicBezTo>
                <a:close/>
                <a:moveTo>
                  <a:pt x="545" y="520"/>
                </a:moveTo>
                <a:cubicBezTo>
                  <a:pt x="545" y="520"/>
                  <a:pt x="545" y="520"/>
                  <a:pt x="545" y="520"/>
                </a:cubicBezTo>
                <a:cubicBezTo>
                  <a:pt x="545" y="521"/>
                  <a:pt x="545" y="521"/>
                  <a:pt x="545" y="521"/>
                </a:cubicBezTo>
                <a:cubicBezTo>
                  <a:pt x="545" y="521"/>
                  <a:pt x="545" y="521"/>
                  <a:pt x="545" y="521"/>
                </a:cubicBezTo>
                <a:lnTo>
                  <a:pt x="545" y="520"/>
                </a:lnTo>
                <a:close/>
                <a:moveTo>
                  <a:pt x="545" y="522"/>
                </a:moveTo>
                <a:cubicBezTo>
                  <a:pt x="545" y="522"/>
                  <a:pt x="545" y="522"/>
                  <a:pt x="545" y="522"/>
                </a:cubicBezTo>
                <a:cubicBezTo>
                  <a:pt x="545" y="523"/>
                  <a:pt x="545" y="523"/>
                  <a:pt x="545" y="523"/>
                </a:cubicBezTo>
                <a:cubicBezTo>
                  <a:pt x="545" y="523"/>
                  <a:pt x="545" y="523"/>
                  <a:pt x="545" y="523"/>
                </a:cubicBezTo>
                <a:lnTo>
                  <a:pt x="545" y="522"/>
                </a:lnTo>
                <a:close/>
                <a:moveTo>
                  <a:pt x="543" y="519"/>
                </a:moveTo>
                <a:cubicBezTo>
                  <a:pt x="543" y="520"/>
                  <a:pt x="543" y="520"/>
                  <a:pt x="543" y="520"/>
                </a:cubicBezTo>
                <a:cubicBezTo>
                  <a:pt x="543" y="520"/>
                  <a:pt x="543" y="520"/>
                  <a:pt x="543" y="520"/>
                </a:cubicBezTo>
                <a:cubicBezTo>
                  <a:pt x="542" y="520"/>
                  <a:pt x="542" y="520"/>
                  <a:pt x="542" y="520"/>
                </a:cubicBezTo>
                <a:cubicBezTo>
                  <a:pt x="542" y="520"/>
                  <a:pt x="542" y="520"/>
                  <a:pt x="543" y="519"/>
                </a:cubicBezTo>
                <a:close/>
                <a:moveTo>
                  <a:pt x="542" y="520"/>
                </a:moveTo>
                <a:cubicBezTo>
                  <a:pt x="542" y="520"/>
                  <a:pt x="542" y="520"/>
                  <a:pt x="542" y="520"/>
                </a:cubicBezTo>
                <a:cubicBezTo>
                  <a:pt x="541" y="520"/>
                  <a:pt x="541" y="520"/>
                  <a:pt x="541" y="520"/>
                </a:cubicBezTo>
                <a:lnTo>
                  <a:pt x="542" y="520"/>
                </a:lnTo>
                <a:close/>
                <a:moveTo>
                  <a:pt x="541" y="526"/>
                </a:moveTo>
                <a:cubicBezTo>
                  <a:pt x="541" y="526"/>
                  <a:pt x="541" y="526"/>
                  <a:pt x="541" y="526"/>
                </a:cubicBezTo>
                <a:cubicBezTo>
                  <a:pt x="540" y="526"/>
                  <a:pt x="540" y="526"/>
                  <a:pt x="540" y="526"/>
                </a:cubicBezTo>
                <a:cubicBezTo>
                  <a:pt x="540" y="526"/>
                  <a:pt x="540" y="526"/>
                  <a:pt x="541" y="526"/>
                </a:cubicBezTo>
                <a:close/>
                <a:moveTo>
                  <a:pt x="537" y="531"/>
                </a:moveTo>
                <a:cubicBezTo>
                  <a:pt x="537" y="531"/>
                  <a:pt x="537" y="531"/>
                  <a:pt x="537" y="531"/>
                </a:cubicBezTo>
                <a:cubicBezTo>
                  <a:pt x="537" y="530"/>
                  <a:pt x="537" y="530"/>
                  <a:pt x="537" y="530"/>
                </a:cubicBezTo>
                <a:cubicBezTo>
                  <a:pt x="537" y="530"/>
                  <a:pt x="537" y="530"/>
                  <a:pt x="537" y="530"/>
                </a:cubicBezTo>
                <a:lnTo>
                  <a:pt x="537" y="531"/>
                </a:lnTo>
                <a:close/>
                <a:moveTo>
                  <a:pt x="537" y="527"/>
                </a:moveTo>
                <a:cubicBezTo>
                  <a:pt x="537" y="527"/>
                  <a:pt x="537" y="527"/>
                  <a:pt x="537" y="527"/>
                </a:cubicBezTo>
                <a:cubicBezTo>
                  <a:pt x="537" y="528"/>
                  <a:pt x="537" y="527"/>
                  <a:pt x="537" y="528"/>
                </a:cubicBezTo>
                <a:cubicBezTo>
                  <a:pt x="536" y="528"/>
                  <a:pt x="536" y="528"/>
                  <a:pt x="536" y="528"/>
                </a:cubicBezTo>
                <a:cubicBezTo>
                  <a:pt x="536" y="528"/>
                  <a:pt x="536" y="527"/>
                  <a:pt x="537" y="527"/>
                </a:cubicBezTo>
                <a:close/>
                <a:moveTo>
                  <a:pt x="535" y="528"/>
                </a:moveTo>
                <a:cubicBezTo>
                  <a:pt x="535" y="528"/>
                  <a:pt x="535" y="528"/>
                  <a:pt x="535" y="528"/>
                </a:cubicBezTo>
                <a:cubicBezTo>
                  <a:pt x="535" y="528"/>
                  <a:pt x="535" y="528"/>
                  <a:pt x="535" y="528"/>
                </a:cubicBezTo>
                <a:close/>
                <a:moveTo>
                  <a:pt x="534" y="527"/>
                </a:moveTo>
                <a:cubicBezTo>
                  <a:pt x="534" y="527"/>
                  <a:pt x="534" y="527"/>
                  <a:pt x="534" y="527"/>
                </a:cubicBezTo>
                <a:cubicBezTo>
                  <a:pt x="534" y="527"/>
                  <a:pt x="534" y="527"/>
                  <a:pt x="534" y="527"/>
                </a:cubicBezTo>
                <a:close/>
                <a:moveTo>
                  <a:pt x="533" y="530"/>
                </a:moveTo>
                <a:cubicBezTo>
                  <a:pt x="533" y="531"/>
                  <a:pt x="533" y="530"/>
                  <a:pt x="533" y="530"/>
                </a:cubicBezTo>
                <a:cubicBezTo>
                  <a:pt x="532" y="530"/>
                  <a:pt x="532" y="530"/>
                  <a:pt x="532" y="529"/>
                </a:cubicBezTo>
                <a:cubicBezTo>
                  <a:pt x="533" y="529"/>
                  <a:pt x="533" y="529"/>
                  <a:pt x="533" y="529"/>
                </a:cubicBezTo>
                <a:cubicBezTo>
                  <a:pt x="533" y="530"/>
                  <a:pt x="533" y="530"/>
                  <a:pt x="533" y="530"/>
                </a:cubicBezTo>
                <a:close/>
                <a:moveTo>
                  <a:pt x="532" y="527"/>
                </a:moveTo>
                <a:cubicBezTo>
                  <a:pt x="533" y="527"/>
                  <a:pt x="533" y="527"/>
                  <a:pt x="533" y="527"/>
                </a:cubicBezTo>
                <a:cubicBezTo>
                  <a:pt x="533" y="528"/>
                  <a:pt x="533" y="528"/>
                  <a:pt x="532" y="528"/>
                </a:cubicBezTo>
                <a:cubicBezTo>
                  <a:pt x="532" y="528"/>
                  <a:pt x="532" y="528"/>
                  <a:pt x="532" y="528"/>
                </a:cubicBezTo>
                <a:cubicBezTo>
                  <a:pt x="532" y="528"/>
                  <a:pt x="532" y="528"/>
                  <a:pt x="532" y="528"/>
                </a:cubicBezTo>
                <a:cubicBezTo>
                  <a:pt x="532" y="528"/>
                  <a:pt x="532" y="527"/>
                  <a:pt x="532" y="527"/>
                </a:cubicBezTo>
                <a:close/>
                <a:moveTo>
                  <a:pt x="531" y="535"/>
                </a:moveTo>
                <a:cubicBezTo>
                  <a:pt x="531" y="535"/>
                  <a:pt x="531" y="535"/>
                  <a:pt x="531" y="535"/>
                </a:cubicBezTo>
                <a:cubicBezTo>
                  <a:pt x="532" y="535"/>
                  <a:pt x="531" y="535"/>
                  <a:pt x="532" y="535"/>
                </a:cubicBezTo>
                <a:cubicBezTo>
                  <a:pt x="532" y="536"/>
                  <a:pt x="532" y="536"/>
                  <a:pt x="532" y="536"/>
                </a:cubicBezTo>
                <a:cubicBezTo>
                  <a:pt x="531" y="536"/>
                  <a:pt x="531" y="536"/>
                  <a:pt x="531" y="536"/>
                </a:cubicBezTo>
                <a:cubicBezTo>
                  <a:pt x="530" y="536"/>
                  <a:pt x="530" y="536"/>
                  <a:pt x="530" y="536"/>
                </a:cubicBezTo>
                <a:cubicBezTo>
                  <a:pt x="530" y="536"/>
                  <a:pt x="531" y="536"/>
                  <a:pt x="531" y="535"/>
                </a:cubicBezTo>
                <a:close/>
                <a:moveTo>
                  <a:pt x="530" y="530"/>
                </a:moveTo>
                <a:cubicBezTo>
                  <a:pt x="530" y="530"/>
                  <a:pt x="530" y="530"/>
                  <a:pt x="530" y="530"/>
                </a:cubicBezTo>
                <a:cubicBezTo>
                  <a:pt x="530" y="530"/>
                  <a:pt x="530" y="530"/>
                  <a:pt x="530" y="530"/>
                </a:cubicBezTo>
                <a:close/>
                <a:moveTo>
                  <a:pt x="529" y="534"/>
                </a:moveTo>
                <a:cubicBezTo>
                  <a:pt x="529" y="534"/>
                  <a:pt x="529" y="534"/>
                  <a:pt x="529" y="534"/>
                </a:cubicBezTo>
                <a:cubicBezTo>
                  <a:pt x="529" y="534"/>
                  <a:pt x="529" y="534"/>
                  <a:pt x="528" y="534"/>
                </a:cubicBezTo>
                <a:cubicBezTo>
                  <a:pt x="529" y="534"/>
                  <a:pt x="528" y="534"/>
                  <a:pt x="529" y="534"/>
                </a:cubicBezTo>
                <a:close/>
                <a:moveTo>
                  <a:pt x="525" y="528"/>
                </a:moveTo>
                <a:cubicBezTo>
                  <a:pt x="525" y="528"/>
                  <a:pt x="525" y="528"/>
                  <a:pt x="525" y="528"/>
                </a:cubicBezTo>
                <a:cubicBezTo>
                  <a:pt x="525" y="528"/>
                  <a:pt x="525" y="528"/>
                  <a:pt x="525" y="528"/>
                </a:cubicBezTo>
                <a:cubicBezTo>
                  <a:pt x="525" y="529"/>
                  <a:pt x="525" y="529"/>
                  <a:pt x="525" y="529"/>
                </a:cubicBezTo>
                <a:cubicBezTo>
                  <a:pt x="525" y="529"/>
                  <a:pt x="525" y="529"/>
                  <a:pt x="525" y="529"/>
                </a:cubicBezTo>
                <a:lnTo>
                  <a:pt x="525" y="528"/>
                </a:lnTo>
                <a:close/>
                <a:moveTo>
                  <a:pt x="524" y="536"/>
                </a:moveTo>
                <a:cubicBezTo>
                  <a:pt x="524" y="536"/>
                  <a:pt x="524" y="536"/>
                  <a:pt x="524" y="536"/>
                </a:cubicBezTo>
                <a:close/>
                <a:moveTo>
                  <a:pt x="522" y="534"/>
                </a:moveTo>
                <a:cubicBezTo>
                  <a:pt x="522" y="534"/>
                  <a:pt x="522" y="534"/>
                  <a:pt x="522" y="534"/>
                </a:cubicBezTo>
                <a:cubicBezTo>
                  <a:pt x="522" y="534"/>
                  <a:pt x="522" y="534"/>
                  <a:pt x="522" y="534"/>
                </a:cubicBezTo>
                <a:cubicBezTo>
                  <a:pt x="522" y="534"/>
                  <a:pt x="522" y="534"/>
                  <a:pt x="522" y="534"/>
                </a:cubicBezTo>
                <a:close/>
                <a:moveTo>
                  <a:pt x="519" y="539"/>
                </a:moveTo>
                <a:cubicBezTo>
                  <a:pt x="519" y="539"/>
                  <a:pt x="519" y="539"/>
                  <a:pt x="519" y="539"/>
                </a:cubicBezTo>
                <a:cubicBezTo>
                  <a:pt x="519" y="539"/>
                  <a:pt x="519" y="539"/>
                  <a:pt x="519" y="539"/>
                </a:cubicBezTo>
                <a:cubicBezTo>
                  <a:pt x="519" y="539"/>
                  <a:pt x="519" y="539"/>
                  <a:pt x="519" y="538"/>
                </a:cubicBezTo>
                <a:cubicBezTo>
                  <a:pt x="519" y="539"/>
                  <a:pt x="519" y="539"/>
                  <a:pt x="519" y="539"/>
                </a:cubicBezTo>
                <a:cubicBezTo>
                  <a:pt x="519" y="539"/>
                  <a:pt x="519" y="539"/>
                  <a:pt x="519" y="539"/>
                </a:cubicBezTo>
                <a:close/>
                <a:moveTo>
                  <a:pt x="519" y="531"/>
                </a:moveTo>
                <a:cubicBezTo>
                  <a:pt x="519" y="531"/>
                  <a:pt x="519" y="531"/>
                  <a:pt x="519" y="531"/>
                </a:cubicBezTo>
                <a:cubicBezTo>
                  <a:pt x="519" y="532"/>
                  <a:pt x="519" y="532"/>
                  <a:pt x="519" y="532"/>
                </a:cubicBezTo>
                <a:cubicBezTo>
                  <a:pt x="519" y="532"/>
                  <a:pt x="519" y="532"/>
                  <a:pt x="519" y="532"/>
                </a:cubicBezTo>
                <a:cubicBezTo>
                  <a:pt x="519" y="531"/>
                  <a:pt x="519" y="531"/>
                  <a:pt x="519" y="531"/>
                </a:cubicBezTo>
                <a:close/>
                <a:moveTo>
                  <a:pt x="519" y="533"/>
                </a:moveTo>
                <a:cubicBezTo>
                  <a:pt x="519" y="533"/>
                  <a:pt x="519" y="533"/>
                  <a:pt x="519" y="533"/>
                </a:cubicBezTo>
                <a:cubicBezTo>
                  <a:pt x="519" y="533"/>
                  <a:pt x="519" y="533"/>
                  <a:pt x="518" y="532"/>
                </a:cubicBezTo>
                <a:cubicBezTo>
                  <a:pt x="519" y="532"/>
                  <a:pt x="519" y="533"/>
                  <a:pt x="519" y="533"/>
                </a:cubicBezTo>
                <a:close/>
                <a:moveTo>
                  <a:pt x="518" y="538"/>
                </a:moveTo>
                <a:cubicBezTo>
                  <a:pt x="518" y="538"/>
                  <a:pt x="518" y="538"/>
                  <a:pt x="518" y="538"/>
                </a:cubicBezTo>
                <a:cubicBezTo>
                  <a:pt x="518" y="538"/>
                  <a:pt x="518" y="538"/>
                  <a:pt x="518" y="538"/>
                </a:cubicBezTo>
                <a:cubicBezTo>
                  <a:pt x="518" y="538"/>
                  <a:pt x="518" y="538"/>
                  <a:pt x="518" y="538"/>
                </a:cubicBezTo>
                <a:close/>
                <a:moveTo>
                  <a:pt x="516" y="539"/>
                </a:moveTo>
                <a:cubicBezTo>
                  <a:pt x="516" y="539"/>
                  <a:pt x="516" y="539"/>
                  <a:pt x="516" y="539"/>
                </a:cubicBezTo>
                <a:cubicBezTo>
                  <a:pt x="516" y="539"/>
                  <a:pt x="516" y="539"/>
                  <a:pt x="516" y="539"/>
                </a:cubicBezTo>
                <a:cubicBezTo>
                  <a:pt x="516" y="539"/>
                  <a:pt x="516" y="539"/>
                  <a:pt x="516" y="540"/>
                </a:cubicBezTo>
                <a:cubicBezTo>
                  <a:pt x="516" y="540"/>
                  <a:pt x="516" y="540"/>
                  <a:pt x="516" y="539"/>
                </a:cubicBezTo>
                <a:close/>
                <a:moveTo>
                  <a:pt x="516" y="537"/>
                </a:moveTo>
                <a:cubicBezTo>
                  <a:pt x="516" y="537"/>
                  <a:pt x="516" y="537"/>
                  <a:pt x="516" y="537"/>
                </a:cubicBezTo>
                <a:cubicBezTo>
                  <a:pt x="516" y="537"/>
                  <a:pt x="516" y="537"/>
                  <a:pt x="516" y="538"/>
                </a:cubicBezTo>
                <a:cubicBezTo>
                  <a:pt x="516" y="538"/>
                  <a:pt x="516" y="538"/>
                  <a:pt x="516" y="538"/>
                </a:cubicBezTo>
                <a:cubicBezTo>
                  <a:pt x="516" y="538"/>
                  <a:pt x="516" y="538"/>
                  <a:pt x="516" y="538"/>
                </a:cubicBezTo>
                <a:lnTo>
                  <a:pt x="516" y="537"/>
                </a:lnTo>
                <a:close/>
                <a:moveTo>
                  <a:pt x="514" y="536"/>
                </a:moveTo>
                <a:cubicBezTo>
                  <a:pt x="515" y="536"/>
                  <a:pt x="515" y="536"/>
                  <a:pt x="515" y="536"/>
                </a:cubicBezTo>
                <a:cubicBezTo>
                  <a:pt x="515" y="536"/>
                  <a:pt x="515" y="536"/>
                  <a:pt x="515" y="536"/>
                </a:cubicBezTo>
                <a:cubicBezTo>
                  <a:pt x="514" y="536"/>
                  <a:pt x="514" y="536"/>
                  <a:pt x="514" y="536"/>
                </a:cubicBezTo>
                <a:cubicBezTo>
                  <a:pt x="514" y="536"/>
                  <a:pt x="514" y="536"/>
                  <a:pt x="514" y="536"/>
                </a:cubicBezTo>
                <a:close/>
                <a:moveTo>
                  <a:pt x="512" y="538"/>
                </a:moveTo>
                <a:cubicBezTo>
                  <a:pt x="512" y="538"/>
                  <a:pt x="512" y="538"/>
                  <a:pt x="512" y="538"/>
                </a:cubicBezTo>
                <a:cubicBezTo>
                  <a:pt x="512" y="538"/>
                  <a:pt x="512" y="538"/>
                  <a:pt x="512" y="538"/>
                </a:cubicBezTo>
                <a:cubicBezTo>
                  <a:pt x="512" y="538"/>
                  <a:pt x="512" y="538"/>
                  <a:pt x="512" y="537"/>
                </a:cubicBezTo>
                <a:cubicBezTo>
                  <a:pt x="512" y="537"/>
                  <a:pt x="512" y="538"/>
                  <a:pt x="512" y="538"/>
                </a:cubicBezTo>
                <a:close/>
                <a:moveTo>
                  <a:pt x="505" y="540"/>
                </a:moveTo>
                <a:cubicBezTo>
                  <a:pt x="505" y="540"/>
                  <a:pt x="504" y="540"/>
                  <a:pt x="504" y="539"/>
                </a:cubicBezTo>
                <a:cubicBezTo>
                  <a:pt x="505" y="539"/>
                  <a:pt x="505" y="539"/>
                  <a:pt x="505" y="539"/>
                </a:cubicBezTo>
                <a:lnTo>
                  <a:pt x="505" y="540"/>
                </a:lnTo>
                <a:close/>
                <a:moveTo>
                  <a:pt x="506" y="541"/>
                </a:moveTo>
                <a:cubicBezTo>
                  <a:pt x="505" y="541"/>
                  <a:pt x="505" y="541"/>
                  <a:pt x="505" y="541"/>
                </a:cubicBezTo>
                <a:cubicBezTo>
                  <a:pt x="505" y="540"/>
                  <a:pt x="506" y="540"/>
                  <a:pt x="506" y="540"/>
                </a:cubicBezTo>
                <a:cubicBezTo>
                  <a:pt x="506" y="540"/>
                  <a:pt x="506" y="540"/>
                  <a:pt x="506" y="540"/>
                </a:cubicBezTo>
                <a:cubicBezTo>
                  <a:pt x="506" y="540"/>
                  <a:pt x="506" y="540"/>
                  <a:pt x="506" y="541"/>
                </a:cubicBezTo>
                <a:close/>
                <a:moveTo>
                  <a:pt x="505" y="536"/>
                </a:moveTo>
                <a:cubicBezTo>
                  <a:pt x="506" y="536"/>
                  <a:pt x="506" y="536"/>
                  <a:pt x="506" y="536"/>
                </a:cubicBezTo>
                <a:cubicBezTo>
                  <a:pt x="506" y="536"/>
                  <a:pt x="506" y="536"/>
                  <a:pt x="506" y="536"/>
                </a:cubicBezTo>
                <a:cubicBezTo>
                  <a:pt x="506" y="536"/>
                  <a:pt x="505" y="537"/>
                  <a:pt x="505" y="537"/>
                </a:cubicBezTo>
                <a:cubicBezTo>
                  <a:pt x="505" y="538"/>
                  <a:pt x="505" y="538"/>
                  <a:pt x="505" y="538"/>
                </a:cubicBezTo>
                <a:cubicBezTo>
                  <a:pt x="504" y="538"/>
                  <a:pt x="504" y="538"/>
                  <a:pt x="504" y="537"/>
                </a:cubicBezTo>
                <a:cubicBezTo>
                  <a:pt x="504" y="536"/>
                  <a:pt x="505" y="536"/>
                  <a:pt x="505" y="536"/>
                </a:cubicBezTo>
                <a:close/>
                <a:moveTo>
                  <a:pt x="503" y="538"/>
                </a:moveTo>
                <a:cubicBezTo>
                  <a:pt x="503" y="538"/>
                  <a:pt x="503" y="538"/>
                  <a:pt x="503" y="538"/>
                </a:cubicBezTo>
                <a:cubicBezTo>
                  <a:pt x="503" y="538"/>
                  <a:pt x="503" y="538"/>
                  <a:pt x="503" y="538"/>
                </a:cubicBezTo>
                <a:cubicBezTo>
                  <a:pt x="503" y="538"/>
                  <a:pt x="503" y="538"/>
                  <a:pt x="503" y="538"/>
                </a:cubicBezTo>
                <a:close/>
                <a:moveTo>
                  <a:pt x="503" y="545"/>
                </a:moveTo>
                <a:cubicBezTo>
                  <a:pt x="503" y="545"/>
                  <a:pt x="503" y="545"/>
                  <a:pt x="503" y="545"/>
                </a:cubicBezTo>
                <a:cubicBezTo>
                  <a:pt x="503" y="545"/>
                  <a:pt x="503" y="545"/>
                  <a:pt x="503" y="545"/>
                </a:cubicBezTo>
                <a:close/>
                <a:moveTo>
                  <a:pt x="501" y="543"/>
                </a:moveTo>
                <a:cubicBezTo>
                  <a:pt x="501" y="543"/>
                  <a:pt x="501" y="543"/>
                  <a:pt x="501" y="543"/>
                </a:cubicBezTo>
                <a:cubicBezTo>
                  <a:pt x="501" y="545"/>
                  <a:pt x="501" y="545"/>
                  <a:pt x="501" y="545"/>
                </a:cubicBezTo>
                <a:cubicBezTo>
                  <a:pt x="501" y="545"/>
                  <a:pt x="501" y="545"/>
                  <a:pt x="501" y="545"/>
                </a:cubicBezTo>
                <a:cubicBezTo>
                  <a:pt x="501" y="544"/>
                  <a:pt x="501" y="544"/>
                  <a:pt x="501" y="543"/>
                </a:cubicBezTo>
                <a:close/>
                <a:moveTo>
                  <a:pt x="499" y="542"/>
                </a:moveTo>
                <a:cubicBezTo>
                  <a:pt x="499" y="542"/>
                  <a:pt x="499" y="542"/>
                  <a:pt x="499" y="542"/>
                </a:cubicBezTo>
                <a:cubicBezTo>
                  <a:pt x="499" y="542"/>
                  <a:pt x="499" y="542"/>
                  <a:pt x="499" y="542"/>
                </a:cubicBezTo>
                <a:cubicBezTo>
                  <a:pt x="499" y="542"/>
                  <a:pt x="499" y="542"/>
                  <a:pt x="499" y="542"/>
                </a:cubicBezTo>
                <a:close/>
                <a:moveTo>
                  <a:pt x="498" y="549"/>
                </a:moveTo>
                <a:cubicBezTo>
                  <a:pt x="498" y="549"/>
                  <a:pt x="498" y="549"/>
                  <a:pt x="498" y="549"/>
                </a:cubicBezTo>
                <a:cubicBezTo>
                  <a:pt x="498" y="549"/>
                  <a:pt x="498" y="549"/>
                  <a:pt x="498" y="549"/>
                </a:cubicBezTo>
                <a:cubicBezTo>
                  <a:pt x="498" y="549"/>
                  <a:pt x="498" y="549"/>
                  <a:pt x="498" y="548"/>
                </a:cubicBezTo>
                <a:lnTo>
                  <a:pt x="498" y="549"/>
                </a:lnTo>
                <a:close/>
                <a:moveTo>
                  <a:pt x="496" y="546"/>
                </a:moveTo>
                <a:cubicBezTo>
                  <a:pt x="496" y="546"/>
                  <a:pt x="496" y="546"/>
                  <a:pt x="496" y="546"/>
                </a:cubicBezTo>
                <a:cubicBezTo>
                  <a:pt x="497" y="546"/>
                  <a:pt x="496" y="546"/>
                  <a:pt x="497" y="546"/>
                </a:cubicBezTo>
                <a:cubicBezTo>
                  <a:pt x="497" y="546"/>
                  <a:pt x="497" y="547"/>
                  <a:pt x="496" y="547"/>
                </a:cubicBezTo>
                <a:cubicBezTo>
                  <a:pt x="496" y="547"/>
                  <a:pt x="496" y="547"/>
                  <a:pt x="496" y="547"/>
                </a:cubicBezTo>
                <a:cubicBezTo>
                  <a:pt x="496" y="546"/>
                  <a:pt x="496" y="547"/>
                  <a:pt x="496" y="546"/>
                </a:cubicBezTo>
                <a:close/>
                <a:moveTo>
                  <a:pt x="494" y="547"/>
                </a:moveTo>
                <a:cubicBezTo>
                  <a:pt x="494" y="547"/>
                  <a:pt x="494" y="547"/>
                  <a:pt x="494" y="547"/>
                </a:cubicBezTo>
                <a:cubicBezTo>
                  <a:pt x="494" y="547"/>
                  <a:pt x="494" y="547"/>
                  <a:pt x="494" y="547"/>
                </a:cubicBezTo>
                <a:cubicBezTo>
                  <a:pt x="493" y="547"/>
                  <a:pt x="494" y="547"/>
                  <a:pt x="494" y="547"/>
                </a:cubicBezTo>
                <a:cubicBezTo>
                  <a:pt x="494" y="547"/>
                  <a:pt x="494" y="547"/>
                  <a:pt x="494" y="547"/>
                </a:cubicBezTo>
                <a:close/>
                <a:moveTo>
                  <a:pt x="493" y="543"/>
                </a:moveTo>
                <a:cubicBezTo>
                  <a:pt x="493" y="543"/>
                  <a:pt x="494" y="543"/>
                  <a:pt x="493" y="543"/>
                </a:cubicBezTo>
                <a:cubicBezTo>
                  <a:pt x="493" y="543"/>
                  <a:pt x="493" y="543"/>
                  <a:pt x="493" y="543"/>
                </a:cubicBezTo>
                <a:close/>
                <a:moveTo>
                  <a:pt x="494" y="544"/>
                </a:moveTo>
                <a:cubicBezTo>
                  <a:pt x="494" y="544"/>
                  <a:pt x="494" y="544"/>
                  <a:pt x="494" y="544"/>
                </a:cubicBezTo>
                <a:cubicBezTo>
                  <a:pt x="494" y="545"/>
                  <a:pt x="494" y="545"/>
                  <a:pt x="494" y="545"/>
                </a:cubicBezTo>
                <a:cubicBezTo>
                  <a:pt x="494" y="545"/>
                  <a:pt x="494" y="545"/>
                  <a:pt x="494" y="545"/>
                </a:cubicBezTo>
                <a:cubicBezTo>
                  <a:pt x="494" y="545"/>
                  <a:pt x="494" y="544"/>
                  <a:pt x="493" y="544"/>
                </a:cubicBezTo>
                <a:cubicBezTo>
                  <a:pt x="494" y="544"/>
                  <a:pt x="494" y="544"/>
                  <a:pt x="494" y="544"/>
                </a:cubicBezTo>
                <a:close/>
                <a:moveTo>
                  <a:pt x="492" y="546"/>
                </a:moveTo>
                <a:cubicBezTo>
                  <a:pt x="493" y="546"/>
                  <a:pt x="493" y="546"/>
                  <a:pt x="493" y="546"/>
                </a:cubicBezTo>
                <a:cubicBezTo>
                  <a:pt x="493" y="547"/>
                  <a:pt x="493" y="547"/>
                  <a:pt x="492" y="547"/>
                </a:cubicBezTo>
                <a:cubicBezTo>
                  <a:pt x="492" y="547"/>
                  <a:pt x="492" y="547"/>
                  <a:pt x="492" y="547"/>
                </a:cubicBezTo>
                <a:cubicBezTo>
                  <a:pt x="492" y="547"/>
                  <a:pt x="492" y="547"/>
                  <a:pt x="492" y="547"/>
                </a:cubicBezTo>
                <a:cubicBezTo>
                  <a:pt x="492" y="547"/>
                  <a:pt x="492" y="547"/>
                  <a:pt x="492" y="546"/>
                </a:cubicBezTo>
                <a:close/>
                <a:moveTo>
                  <a:pt x="490" y="547"/>
                </a:moveTo>
                <a:cubicBezTo>
                  <a:pt x="491" y="547"/>
                  <a:pt x="491" y="547"/>
                  <a:pt x="491" y="547"/>
                </a:cubicBezTo>
                <a:cubicBezTo>
                  <a:pt x="491" y="547"/>
                  <a:pt x="491" y="547"/>
                  <a:pt x="491" y="547"/>
                </a:cubicBezTo>
                <a:cubicBezTo>
                  <a:pt x="491" y="548"/>
                  <a:pt x="491" y="548"/>
                  <a:pt x="491" y="548"/>
                </a:cubicBezTo>
                <a:cubicBezTo>
                  <a:pt x="490" y="548"/>
                  <a:pt x="490" y="548"/>
                  <a:pt x="490" y="548"/>
                </a:cubicBezTo>
                <a:cubicBezTo>
                  <a:pt x="490" y="548"/>
                  <a:pt x="490" y="548"/>
                  <a:pt x="490" y="547"/>
                </a:cubicBezTo>
                <a:cubicBezTo>
                  <a:pt x="489" y="547"/>
                  <a:pt x="489" y="547"/>
                  <a:pt x="489" y="547"/>
                </a:cubicBezTo>
                <a:cubicBezTo>
                  <a:pt x="490" y="547"/>
                  <a:pt x="489" y="547"/>
                  <a:pt x="490" y="547"/>
                </a:cubicBezTo>
                <a:close/>
                <a:moveTo>
                  <a:pt x="489" y="550"/>
                </a:moveTo>
                <a:cubicBezTo>
                  <a:pt x="489" y="550"/>
                  <a:pt x="489" y="550"/>
                  <a:pt x="489" y="550"/>
                </a:cubicBezTo>
                <a:cubicBezTo>
                  <a:pt x="489" y="550"/>
                  <a:pt x="489" y="550"/>
                  <a:pt x="489" y="550"/>
                </a:cubicBezTo>
                <a:cubicBezTo>
                  <a:pt x="489" y="550"/>
                  <a:pt x="489" y="550"/>
                  <a:pt x="489" y="550"/>
                </a:cubicBezTo>
                <a:close/>
                <a:moveTo>
                  <a:pt x="489" y="548"/>
                </a:moveTo>
                <a:cubicBezTo>
                  <a:pt x="489" y="548"/>
                  <a:pt x="489" y="548"/>
                  <a:pt x="489" y="548"/>
                </a:cubicBezTo>
                <a:cubicBezTo>
                  <a:pt x="488" y="548"/>
                  <a:pt x="489" y="548"/>
                  <a:pt x="489" y="548"/>
                </a:cubicBezTo>
                <a:close/>
                <a:moveTo>
                  <a:pt x="488" y="551"/>
                </a:moveTo>
                <a:cubicBezTo>
                  <a:pt x="489" y="551"/>
                  <a:pt x="489" y="551"/>
                  <a:pt x="489" y="551"/>
                </a:cubicBezTo>
                <a:cubicBezTo>
                  <a:pt x="489" y="551"/>
                  <a:pt x="489" y="551"/>
                  <a:pt x="489" y="552"/>
                </a:cubicBezTo>
                <a:cubicBezTo>
                  <a:pt x="488" y="551"/>
                  <a:pt x="488" y="551"/>
                  <a:pt x="488" y="551"/>
                </a:cubicBezTo>
                <a:close/>
                <a:moveTo>
                  <a:pt x="486" y="551"/>
                </a:moveTo>
                <a:cubicBezTo>
                  <a:pt x="487" y="551"/>
                  <a:pt x="487" y="551"/>
                  <a:pt x="487" y="551"/>
                </a:cubicBezTo>
                <a:cubicBezTo>
                  <a:pt x="487" y="551"/>
                  <a:pt x="487" y="551"/>
                  <a:pt x="487" y="551"/>
                </a:cubicBezTo>
                <a:cubicBezTo>
                  <a:pt x="486" y="551"/>
                  <a:pt x="486" y="551"/>
                  <a:pt x="486" y="551"/>
                </a:cubicBezTo>
                <a:close/>
                <a:moveTo>
                  <a:pt x="485" y="550"/>
                </a:moveTo>
                <a:cubicBezTo>
                  <a:pt x="484" y="550"/>
                  <a:pt x="484" y="550"/>
                  <a:pt x="484" y="550"/>
                </a:cubicBezTo>
                <a:lnTo>
                  <a:pt x="485" y="550"/>
                </a:lnTo>
                <a:close/>
                <a:moveTo>
                  <a:pt x="482" y="549"/>
                </a:moveTo>
                <a:cubicBezTo>
                  <a:pt x="482" y="549"/>
                  <a:pt x="482" y="549"/>
                  <a:pt x="482" y="549"/>
                </a:cubicBezTo>
                <a:cubicBezTo>
                  <a:pt x="482" y="550"/>
                  <a:pt x="482" y="550"/>
                  <a:pt x="482" y="550"/>
                </a:cubicBezTo>
                <a:cubicBezTo>
                  <a:pt x="482" y="550"/>
                  <a:pt x="482" y="550"/>
                  <a:pt x="482" y="550"/>
                </a:cubicBezTo>
                <a:lnTo>
                  <a:pt x="482" y="549"/>
                </a:lnTo>
                <a:close/>
                <a:moveTo>
                  <a:pt x="482" y="551"/>
                </a:moveTo>
                <a:cubicBezTo>
                  <a:pt x="482" y="551"/>
                  <a:pt x="482" y="551"/>
                  <a:pt x="482" y="551"/>
                </a:cubicBezTo>
                <a:cubicBezTo>
                  <a:pt x="482" y="551"/>
                  <a:pt x="482" y="551"/>
                  <a:pt x="482" y="551"/>
                </a:cubicBezTo>
                <a:close/>
                <a:moveTo>
                  <a:pt x="480" y="556"/>
                </a:moveTo>
                <a:cubicBezTo>
                  <a:pt x="480" y="557"/>
                  <a:pt x="480" y="557"/>
                  <a:pt x="480" y="557"/>
                </a:cubicBezTo>
                <a:cubicBezTo>
                  <a:pt x="479" y="556"/>
                  <a:pt x="479" y="557"/>
                  <a:pt x="479" y="556"/>
                </a:cubicBezTo>
                <a:cubicBezTo>
                  <a:pt x="480" y="556"/>
                  <a:pt x="480" y="556"/>
                  <a:pt x="480" y="556"/>
                </a:cubicBezTo>
                <a:cubicBezTo>
                  <a:pt x="480" y="556"/>
                  <a:pt x="480" y="556"/>
                  <a:pt x="480" y="556"/>
                </a:cubicBezTo>
                <a:close/>
                <a:moveTo>
                  <a:pt x="480" y="552"/>
                </a:moveTo>
                <a:cubicBezTo>
                  <a:pt x="480" y="552"/>
                  <a:pt x="480" y="552"/>
                  <a:pt x="480" y="552"/>
                </a:cubicBezTo>
                <a:cubicBezTo>
                  <a:pt x="480" y="552"/>
                  <a:pt x="480" y="552"/>
                  <a:pt x="480" y="552"/>
                </a:cubicBezTo>
                <a:close/>
                <a:moveTo>
                  <a:pt x="480" y="550"/>
                </a:moveTo>
                <a:cubicBezTo>
                  <a:pt x="480" y="550"/>
                  <a:pt x="480" y="550"/>
                  <a:pt x="480" y="550"/>
                </a:cubicBezTo>
                <a:cubicBezTo>
                  <a:pt x="480" y="550"/>
                  <a:pt x="480" y="550"/>
                  <a:pt x="480" y="550"/>
                </a:cubicBezTo>
                <a:cubicBezTo>
                  <a:pt x="480" y="550"/>
                  <a:pt x="480" y="550"/>
                  <a:pt x="480" y="550"/>
                </a:cubicBezTo>
                <a:cubicBezTo>
                  <a:pt x="480" y="550"/>
                  <a:pt x="480" y="550"/>
                  <a:pt x="480" y="550"/>
                </a:cubicBezTo>
                <a:cubicBezTo>
                  <a:pt x="480" y="550"/>
                  <a:pt x="480" y="550"/>
                  <a:pt x="480" y="550"/>
                </a:cubicBezTo>
                <a:close/>
                <a:moveTo>
                  <a:pt x="478" y="551"/>
                </a:moveTo>
                <a:cubicBezTo>
                  <a:pt x="479" y="551"/>
                  <a:pt x="479" y="551"/>
                  <a:pt x="479" y="551"/>
                </a:cubicBezTo>
                <a:cubicBezTo>
                  <a:pt x="479" y="552"/>
                  <a:pt x="479" y="552"/>
                  <a:pt x="479" y="552"/>
                </a:cubicBezTo>
                <a:cubicBezTo>
                  <a:pt x="479" y="552"/>
                  <a:pt x="479" y="552"/>
                  <a:pt x="479" y="552"/>
                </a:cubicBezTo>
                <a:cubicBezTo>
                  <a:pt x="478" y="552"/>
                  <a:pt x="478" y="552"/>
                  <a:pt x="478" y="552"/>
                </a:cubicBezTo>
                <a:lnTo>
                  <a:pt x="478" y="551"/>
                </a:lnTo>
                <a:close/>
                <a:moveTo>
                  <a:pt x="478" y="552"/>
                </a:moveTo>
                <a:cubicBezTo>
                  <a:pt x="479" y="552"/>
                  <a:pt x="479" y="552"/>
                  <a:pt x="479" y="552"/>
                </a:cubicBezTo>
                <a:cubicBezTo>
                  <a:pt x="479" y="552"/>
                  <a:pt x="479" y="552"/>
                  <a:pt x="479" y="553"/>
                </a:cubicBezTo>
                <a:cubicBezTo>
                  <a:pt x="479" y="553"/>
                  <a:pt x="479" y="553"/>
                  <a:pt x="479" y="553"/>
                </a:cubicBezTo>
                <a:cubicBezTo>
                  <a:pt x="478" y="553"/>
                  <a:pt x="478" y="553"/>
                  <a:pt x="478" y="553"/>
                </a:cubicBezTo>
                <a:lnTo>
                  <a:pt x="478" y="552"/>
                </a:lnTo>
                <a:close/>
                <a:moveTo>
                  <a:pt x="477" y="558"/>
                </a:moveTo>
                <a:cubicBezTo>
                  <a:pt x="476" y="558"/>
                  <a:pt x="476" y="558"/>
                  <a:pt x="476" y="558"/>
                </a:cubicBezTo>
                <a:cubicBezTo>
                  <a:pt x="476" y="558"/>
                  <a:pt x="476" y="558"/>
                  <a:pt x="476" y="557"/>
                </a:cubicBezTo>
                <a:cubicBezTo>
                  <a:pt x="477" y="557"/>
                  <a:pt x="477" y="557"/>
                  <a:pt x="477" y="557"/>
                </a:cubicBezTo>
                <a:lnTo>
                  <a:pt x="477" y="558"/>
                </a:lnTo>
                <a:close/>
                <a:moveTo>
                  <a:pt x="477" y="550"/>
                </a:moveTo>
                <a:cubicBezTo>
                  <a:pt x="477" y="550"/>
                  <a:pt x="477" y="550"/>
                  <a:pt x="477" y="550"/>
                </a:cubicBezTo>
                <a:cubicBezTo>
                  <a:pt x="477" y="551"/>
                  <a:pt x="477" y="551"/>
                  <a:pt x="477" y="551"/>
                </a:cubicBezTo>
                <a:cubicBezTo>
                  <a:pt x="477" y="551"/>
                  <a:pt x="477" y="551"/>
                  <a:pt x="477" y="551"/>
                </a:cubicBezTo>
                <a:cubicBezTo>
                  <a:pt x="477" y="551"/>
                  <a:pt x="477" y="551"/>
                  <a:pt x="477" y="550"/>
                </a:cubicBezTo>
                <a:close/>
                <a:moveTo>
                  <a:pt x="477" y="553"/>
                </a:moveTo>
                <a:cubicBezTo>
                  <a:pt x="477" y="552"/>
                  <a:pt x="477" y="552"/>
                  <a:pt x="477" y="552"/>
                </a:cubicBezTo>
                <a:cubicBezTo>
                  <a:pt x="477" y="553"/>
                  <a:pt x="477" y="554"/>
                  <a:pt x="477" y="554"/>
                </a:cubicBezTo>
                <a:cubicBezTo>
                  <a:pt x="477" y="554"/>
                  <a:pt x="477" y="554"/>
                  <a:pt x="477" y="554"/>
                </a:cubicBezTo>
                <a:cubicBezTo>
                  <a:pt x="477" y="554"/>
                  <a:pt x="477" y="554"/>
                  <a:pt x="477" y="554"/>
                </a:cubicBezTo>
                <a:cubicBezTo>
                  <a:pt x="476" y="554"/>
                  <a:pt x="476" y="554"/>
                  <a:pt x="476" y="554"/>
                </a:cubicBezTo>
                <a:cubicBezTo>
                  <a:pt x="476" y="554"/>
                  <a:pt x="476" y="554"/>
                  <a:pt x="476" y="554"/>
                </a:cubicBezTo>
                <a:cubicBezTo>
                  <a:pt x="476" y="553"/>
                  <a:pt x="476" y="553"/>
                  <a:pt x="477" y="553"/>
                </a:cubicBezTo>
                <a:close/>
                <a:moveTo>
                  <a:pt x="476" y="560"/>
                </a:moveTo>
                <a:cubicBezTo>
                  <a:pt x="476" y="560"/>
                  <a:pt x="476" y="560"/>
                  <a:pt x="476" y="560"/>
                </a:cubicBezTo>
                <a:cubicBezTo>
                  <a:pt x="475" y="560"/>
                  <a:pt x="475" y="559"/>
                  <a:pt x="475" y="559"/>
                </a:cubicBezTo>
                <a:cubicBezTo>
                  <a:pt x="476" y="559"/>
                  <a:pt x="476" y="559"/>
                  <a:pt x="476" y="560"/>
                </a:cubicBezTo>
                <a:close/>
                <a:moveTo>
                  <a:pt x="474" y="552"/>
                </a:moveTo>
                <a:cubicBezTo>
                  <a:pt x="474" y="552"/>
                  <a:pt x="474" y="552"/>
                  <a:pt x="474" y="552"/>
                </a:cubicBezTo>
                <a:cubicBezTo>
                  <a:pt x="474" y="552"/>
                  <a:pt x="474" y="552"/>
                  <a:pt x="473" y="552"/>
                </a:cubicBezTo>
                <a:lnTo>
                  <a:pt x="474" y="552"/>
                </a:lnTo>
                <a:close/>
                <a:moveTo>
                  <a:pt x="472" y="557"/>
                </a:moveTo>
                <a:cubicBezTo>
                  <a:pt x="473" y="557"/>
                  <a:pt x="473" y="557"/>
                  <a:pt x="473" y="557"/>
                </a:cubicBezTo>
                <a:cubicBezTo>
                  <a:pt x="473" y="557"/>
                  <a:pt x="473" y="557"/>
                  <a:pt x="473" y="557"/>
                </a:cubicBezTo>
                <a:cubicBezTo>
                  <a:pt x="473" y="557"/>
                  <a:pt x="473" y="557"/>
                  <a:pt x="473" y="558"/>
                </a:cubicBezTo>
                <a:cubicBezTo>
                  <a:pt x="473" y="557"/>
                  <a:pt x="473" y="557"/>
                  <a:pt x="472" y="557"/>
                </a:cubicBezTo>
                <a:close/>
                <a:moveTo>
                  <a:pt x="472" y="563"/>
                </a:moveTo>
                <a:cubicBezTo>
                  <a:pt x="471" y="563"/>
                  <a:pt x="471" y="563"/>
                  <a:pt x="471" y="563"/>
                </a:cubicBezTo>
                <a:cubicBezTo>
                  <a:pt x="472" y="563"/>
                  <a:pt x="471" y="563"/>
                  <a:pt x="472" y="563"/>
                </a:cubicBezTo>
                <a:close/>
                <a:moveTo>
                  <a:pt x="470" y="557"/>
                </a:moveTo>
                <a:cubicBezTo>
                  <a:pt x="470" y="557"/>
                  <a:pt x="470" y="557"/>
                  <a:pt x="470" y="557"/>
                </a:cubicBezTo>
                <a:cubicBezTo>
                  <a:pt x="470" y="557"/>
                  <a:pt x="470" y="558"/>
                  <a:pt x="470" y="558"/>
                </a:cubicBezTo>
                <a:cubicBezTo>
                  <a:pt x="470" y="558"/>
                  <a:pt x="470" y="558"/>
                  <a:pt x="470" y="558"/>
                </a:cubicBezTo>
                <a:cubicBezTo>
                  <a:pt x="470" y="558"/>
                  <a:pt x="470" y="558"/>
                  <a:pt x="470" y="558"/>
                </a:cubicBezTo>
                <a:cubicBezTo>
                  <a:pt x="470" y="558"/>
                  <a:pt x="470" y="558"/>
                  <a:pt x="470" y="558"/>
                </a:cubicBezTo>
                <a:cubicBezTo>
                  <a:pt x="470" y="557"/>
                  <a:pt x="470" y="558"/>
                  <a:pt x="470" y="557"/>
                </a:cubicBezTo>
                <a:close/>
                <a:moveTo>
                  <a:pt x="469" y="561"/>
                </a:moveTo>
                <a:cubicBezTo>
                  <a:pt x="470" y="561"/>
                  <a:pt x="470" y="561"/>
                  <a:pt x="470" y="561"/>
                </a:cubicBezTo>
                <a:cubicBezTo>
                  <a:pt x="470" y="561"/>
                  <a:pt x="470" y="561"/>
                  <a:pt x="470" y="561"/>
                </a:cubicBezTo>
                <a:cubicBezTo>
                  <a:pt x="469" y="561"/>
                  <a:pt x="469" y="561"/>
                  <a:pt x="469" y="561"/>
                </a:cubicBezTo>
                <a:close/>
                <a:moveTo>
                  <a:pt x="469" y="553"/>
                </a:moveTo>
                <a:cubicBezTo>
                  <a:pt x="469" y="553"/>
                  <a:pt x="469" y="553"/>
                  <a:pt x="469" y="553"/>
                </a:cubicBezTo>
                <a:cubicBezTo>
                  <a:pt x="468" y="553"/>
                  <a:pt x="469" y="553"/>
                  <a:pt x="468" y="553"/>
                </a:cubicBezTo>
                <a:cubicBezTo>
                  <a:pt x="469" y="553"/>
                  <a:pt x="469" y="553"/>
                  <a:pt x="469" y="553"/>
                </a:cubicBezTo>
                <a:close/>
                <a:moveTo>
                  <a:pt x="467" y="564"/>
                </a:moveTo>
                <a:cubicBezTo>
                  <a:pt x="467" y="564"/>
                  <a:pt x="467" y="564"/>
                  <a:pt x="467" y="565"/>
                </a:cubicBezTo>
                <a:cubicBezTo>
                  <a:pt x="467" y="565"/>
                  <a:pt x="467" y="565"/>
                  <a:pt x="467" y="565"/>
                </a:cubicBezTo>
                <a:cubicBezTo>
                  <a:pt x="467" y="565"/>
                  <a:pt x="467" y="564"/>
                  <a:pt x="466" y="564"/>
                </a:cubicBezTo>
                <a:cubicBezTo>
                  <a:pt x="467" y="564"/>
                  <a:pt x="467" y="564"/>
                  <a:pt x="467" y="564"/>
                </a:cubicBezTo>
                <a:close/>
                <a:moveTo>
                  <a:pt x="464" y="566"/>
                </a:moveTo>
                <a:cubicBezTo>
                  <a:pt x="463" y="566"/>
                  <a:pt x="463" y="566"/>
                  <a:pt x="463" y="566"/>
                </a:cubicBezTo>
                <a:cubicBezTo>
                  <a:pt x="463" y="566"/>
                  <a:pt x="463" y="566"/>
                  <a:pt x="463" y="566"/>
                </a:cubicBezTo>
                <a:cubicBezTo>
                  <a:pt x="464" y="566"/>
                  <a:pt x="464" y="566"/>
                  <a:pt x="464" y="566"/>
                </a:cubicBezTo>
                <a:close/>
                <a:moveTo>
                  <a:pt x="465" y="563"/>
                </a:moveTo>
                <a:cubicBezTo>
                  <a:pt x="465" y="563"/>
                  <a:pt x="465" y="563"/>
                  <a:pt x="465" y="563"/>
                </a:cubicBezTo>
                <a:cubicBezTo>
                  <a:pt x="465" y="562"/>
                  <a:pt x="465" y="563"/>
                  <a:pt x="465" y="562"/>
                </a:cubicBezTo>
                <a:cubicBezTo>
                  <a:pt x="465" y="562"/>
                  <a:pt x="465" y="562"/>
                  <a:pt x="465" y="562"/>
                </a:cubicBezTo>
                <a:lnTo>
                  <a:pt x="465" y="563"/>
                </a:lnTo>
                <a:close/>
                <a:moveTo>
                  <a:pt x="465" y="561"/>
                </a:moveTo>
                <a:cubicBezTo>
                  <a:pt x="465" y="561"/>
                  <a:pt x="465" y="561"/>
                  <a:pt x="465" y="561"/>
                </a:cubicBezTo>
                <a:cubicBezTo>
                  <a:pt x="465" y="561"/>
                  <a:pt x="465" y="561"/>
                  <a:pt x="465" y="561"/>
                </a:cubicBezTo>
                <a:cubicBezTo>
                  <a:pt x="465" y="561"/>
                  <a:pt x="465" y="561"/>
                  <a:pt x="465" y="561"/>
                </a:cubicBezTo>
                <a:close/>
                <a:moveTo>
                  <a:pt x="465" y="554"/>
                </a:moveTo>
                <a:cubicBezTo>
                  <a:pt x="466" y="554"/>
                  <a:pt x="466" y="554"/>
                  <a:pt x="466" y="554"/>
                </a:cubicBezTo>
                <a:cubicBezTo>
                  <a:pt x="466" y="554"/>
                  <a:pt x="466" y="554"/>
                  <a:pt x="466" y="554"/>
                </a:cubicBezTo>
                <a:cubicBezTo>
                  <a:pt x="466" y="554"/>
                  <a:pt x="466" y="554"/>
                  <a:pt x="466" y="554"/>
                </a:cubicBezTo>
                <a:cubicBezTo>
                  <a:pt x="466" y="554"/>
                  <a:pt x="466" y="554"/>
                  <a:pt x="465" y="554"/>
                </a:cubicBezTo>
                <a:close/>
                <a:moveTo>
                  <a:pt x="465" y="554"/>
                </a:moveTo>
                <a:cubicBezTo>
                  <a:pt x="465" y="554"/>
                  <a:pt x="465" y="554"/>
                  <a:pt x="465" y="554"/>
                </a:cubicBezTo>
                <a:cubicBezTo>
                  <a:pt x="465" y="555"/>
                  <a:pt x="465" y="555"/>
                  <a:pt x="465" y="555"/>
                </a:cubicBezTo>
                <a:cubicBezTo>
                  <a:pt x="465" y="555"/>
                  <a:pt x="465" y="555"/>
                  <a:pt x="465" y="555"/>
                </a:cubicBezTo>
                <a:cubicBezTo>
                  <a:pt x="465" y="555"/>
                  <a:pt x="465" y="554"/>
                  <a:pt x="465" y="554"/>
                </a:cubicBezTo>
                <a:close/>
                <a:moveTo>
                  <a:pt x="465" y="559"/>
                </a:moveTo>
                <a:cubicBezTo>
                  <a:pt x="465" y="560"/>
                  <a:pt x="465" y="560"/>
                  <a:pt x="465" y="560"/>
                </a:cubicBezTo>
                <a:cubicBezTo>
                  <a:pt x="465" y="560"/>
                  <a:pt x="465" y="560"/>
                  <a:pt x="465" y="560"/>
                </a:cubicBezTo>
                <a:cubicBezTo>
                  <a:pt x="464" y="559"/>
                  <a:pt x="464" y="559"/>
                  <a:pt x="464" y="559"/>
                </a:cubicBezTo>
                <a:cubicBezTo>
                  <a:pt x="465" y="559"/>
                  <a:pt x="465" y="559"/>
                  <a:pt x="465" y="559"/>
                </a:cubicBezTo>
                <a:close/>
                <a:moveTo>
                  <a:pt x="464" y="561"/>
                </a:moveTo>
                <a:cubicBezTo>
                  <a:pt x="465" y="561"/>
                  <a:pt x="464" y="561"/>
                  <a:pt x="465" y="561"/>
                </a:cubicBezTo>
                <a:cubicBezTo>
                  <a:pt x="465" y="561"/>
                  <a:pt x="465" y="561"/>
                  <a:pt x="465" y="562"/>
                </a:cubicBezTo>
                <a:cubicBezTo>
                  <a:pt x="465" y="561"/>
                  <a:pt x="465" y="561"/>
                  <a:pt x="464" y="561"/>
                </a:cubicBezTo>
                <a:cubicBezTo>
                  <a:pt x="464" y="561"/>
                  <a:pt x="464" y="561"/>
                  <a:pt x="464" y="561"/>
                </a:cubicBezTo>
                <a:close/>
                <a:moveTo>
                  <a:pt x="463" y="560"/>
                </a:moveTo>
                <a:cubicBezTo>
                  <a:pt x="464" y="560"/>
                  <a:pt x="463" y="560"/>
                  <a:pt x="464" y="560"/>
                </a:cubicBezTo>
                <a:cubicBezTo>
                  <a:pt x="464" y="560"/>
                  <a:pt x="464" y="560"/>
                  <a:pt x="464" y="560"/>
                </a:cubicBezTo>
                <a:cubicBezTo>
                  <a:pt x="464" y="560"/>
                  <a:pt x="464" y="560"/>
                  <a:pt x="464" y="560"/>
                </a:cubicBezTo>
                <a:cubicBezTo>
                  <a:pt x="464" y="560"/>
                  <a:pt x="464" y="560"/>
                  <a:pt x="463" y="560"/>
                </a:cubicBezTo>
                <a:close/>
                <a:moveTo>
                  <a:pt x="464" y="563"/>
                </a:moveTo>
                <a:cubicBezTo>
                  <a:pt x="464" y="564"/>
                  <a:pt x="464" y="564"/>
                  <a:pt x="465" y="564"/>
                </a:cubicBezTo>
                <a:cubicBezTo>
                  <a:pt x="465" y="565"/>
                  <a:pt x="465" y="565"/>
                  <a:pt x="465" y="565"/>
                </a:cubicBezTo>
                <a:cubicBezTo>
                  <a:pt x="464" y="565"/>
                  <a:pt x="464" y="565"/>
                  <a:pt x="464" y="565"/>
                </a:cubicBezTo>
                <a:cubicBezTo>
                  <a:pt x="464" y="565"/>
                  <a:pt x="464" y="565"/>
                  <a:pt x="464" y="565"/>
                </a:cubicBezTo>
                <a:cubicBezTo>
                  <a:pt x="464" y="565"/>
                  <a:pt x="464" y="565"/>
                  <a:pt x="464" y="565"/>
                </a:cubicBezTo>
                <a:cubicBezTo>
                  <a:pt x="464" y="565"/>
                  <a:pt x="464" y="565"/>
                  <a:pt x="464" y="565"/>
                </a:cubicBezTo>
                <a:cubicBezTo>
                  <a:pt x="464" y="565"/>
                  <a:pt x="464" y="565"/>
                  <a:pt x="465" y="564"/>
                </a:cubicBezTo>
                <a:cubicBezTo>
                  <a:pt x="464" y="564"/>
                  <a:pt x="464" y="564"/>
                  <a:pt x="463" y="564"/>
                </a:cubicBezTo>
                <a:cubicBezTo>
                  <a:pt x="463" y="564"/>
                  <a:pt x="463" y="564"/>
                  <a:pt x="463" y="564"/>
                </a:cubicBezTo>
                <a:cubicBezTo>
                  <a:pt x="463" y="564"/>
                  <a:pt x="463" y="564"/>
                  <a:pt x="464" y="563"/>
                </a:cubicBezTo>
                <a:close/>
                <a:moveTo>
                  <a:pt x="463" y="565"/>
                </a:moveTo>
                <a:cubicBezTo>
                  <a:pt x="463" y="565"/>
                  <a:pt x="463" y="565"/>
                  <a:pt x="463" y="565"/>
                </a:cubicBezTo>
                <a:cubicBezTo>
                  <a:pt x="463" y="565"/>
                  <a:pt x="463" y="565"/>
                  <a:pt x="463" y="565"/>
                </a:cubicBezTo>
                <a:cubicBezTo>
                  <a:pt x="463" y="565"/>
                  <a:pt x="463" y="565"/>
                  <a:pt x="463" y="565"/>
                </a:cubicBezTo>
                <a:close/>
                <a:moveTo>
                  <a:pt x="460" y="558"/>
                </a:moveTo>
                <a:cubicBezTo>
                  <a:pt x="460" y="558"/>
                  <a:pt x="460" y="558"/>
                  <a:pt x="460" y="558"/>
                </a:cubicBezTo>
                <a:cubicBezTo>
                  <a:pt x="460" y="558"/>
                  <a:pt x="460" y="558"/>
                  <a:pt x="460" y="558"/>
                </a:cubicBezTo>
                <a:cubicBezTo>
                  <a:pt x="460" y="558"/>
                  <a:pt x="460" y="558"/>
                  <a:pt x="460" y="558"/>
                </a:cubicBezTo>
                <a:close/>
                <a:moveTo>
                  <a:pt x="459" y="557"/>
                </a:moveTo>
                <a:cubicBezTo>
                  <a:pt x="459" y="557"/>
                  <a:pt x="459" y="557"/>
                  <a:pt x="459" y="557"/>
                </a:cubicBezTo>
                <a:cubicBezTo>
                  <a:pt x="459" y="557"/>
                  <a:pt x="459" y="557"/>
                  <a:pt x="459" y="557"/>
                </a:cubicBezTo>
                <a:cubicBezTo>
                  <a:pt x="459" y="557"/>
                  <a:pt x="459" y="557"/>
                  <a:pt x="459" y="557"/>
                </a:cubicBezTo>
                <a:close/>
                <a:moveTo>
                  <a:pt x="459" y="558"/>
                </a:moveTo>
                <a:cubicBezTo>
                  <a:pt x="459" y="558"/>
                  <a:pt x="459" y="558"/>
                  <a:pt x="459" y="558"/>
                </a:cubicBezTo>
                <a:cubicBezTo>
                  <a:pt x="459" y="558"/>
                  <a:pt x="459" y="558"/>
                  <a:pt x="459" y="558"/>
                </a:cubicBezTo>
                <a:cubicBezTo>
                  <a:pt x="459" y="558"/>
                  <a:pt x="459" y="558"/>
                  <a:pt x="459" y="558"/>
                </a:cubicBezTo>
                <a:cubicBezTo>
                  <a:pt x="459" y="559"/>
                  <a:pt x="459" y="558"/>
                  <a:pt x="459" y="558"/>
                </a:cubicBezTo>
                <a:close/>
                <a:moveTo>
                  <a:pt x="458" y="560"/>
                </a:moveTo>
                <a:cubicBezTo>
                  <a:pt x="458" y="560"/>
                  <a:pt x="458" y="560"/>
                  <a:pt x="458" y="560"/>
                </a:cubicBezTo>
                <a:cubicBezTo>
                  <a:pt x="458" y="560"/>
                  <a:pt x="458" y="560"/>
                  <a:pt x="458" y="560"/>
                </a:cubicBezTo>
                <a:cubicBezTo>
                  <a:pt x="458" y="560"/>
                  <a:pt x="458" y="560"/>
                  <a:pt x="458" y="560"/>
                </a:cubicBezTo>
                <a:cubicBezTo>
                  <a:pt x="458" y="560"/>
                  <a:pt x="458" y="560"/>
                  <a:pt x="458" y="560"/>
                </a:cubicBezTo>
                <a:close/>
                <a:moveTo>
                  <a:pt x="458" y="565"/>
                </a:moveTo>
                <a:cubicBezTo>
                  <a:pt x="458" y="566"/>
                  <a:pt x="458" y="566"/>
                  <a:pt x="458" y="566"/>
                </a:cubicBezTo>
                <a:cubicBezTo>
                  <a:pt x="458" y="566"/>
                  <a:pt x="458" y="566"/>
                  <a:pt x="458" y="566"/>
                </a:cubicBezTo>
                <a:cubicBezTo>
                  <a:pt x="457" y="566"/>
                  <a:pt x="457" y="566"/>
                  <a:pt x="457" y="566"/>
                </a:cubicBezTo>
                <a:cubicBezTo>
                  <a:pt x="457" y="566"/>
                  <a:pt x="457" y="566"/>
                  <a:pt x="458" y="565"/>
                </a:cubicBezTo>
                <a:close/>
                <a:moveTo>
                  <a:pt x="457" y="560"/>
                </a:moveTo>
                <a:cubicBezTo>
                  <a:pt x="457" y="560"/>
                  <a:pt x="457" y="560"/>
                  <a:pt x="457" y="560"/>
                </a:cubicBezTo>
                <a:cubicBezTo>
                  <a:pt x="457" y="560"/>
                  <a:pt x="457" y="560"/>
                  <a:pt x="457" y="560"/>
                </a:cubicBezTo>
                <a:close/>
                <a:moveTo>
                  <a:pt x="456" y="566"/>
                </a:moveTo>
                <a:cubicBezTo>
                  <a:pt x="457" y="566"/>
                  <a:pt x="457" y="566"/>
                  <a:pt x="456" y="566"/>
                </a:cubicBezTo>
                <a:cubicBezTo>
                  <a:pt x="456" y="566"/>
                  <a:pt x="456" y="566"/>
                  <a:pt x="456" y="566"/>
                </a:cubicBezTo>
                <a:cubicBezTo>
                  <a:pt x="456" y="566"/>
                  <a:pt x="456" y="566"/>
                  <a:pt x="456" y="566"/>
                </a:cubicBezTo>
                <a:cubicBezTo>
                  <a:pt x="456" y="566"/>
                  <a:pt x="456" y="566"/>
                  <a:pt x="456" y="566"/>
                </a:cubicBezTo>
                <a:close/>
                <a:moveTo>
                  <a:pt x="447" y="573"/>
                </a:moveTo>
                <a:cubicBezTo>
                  <a:pt x="447" y="573"/>
                  <a:pt x="447" y="573"/>
                  <a:pt x="447" y="573"/>
                </a:cubicBezTo>
                <a:cubicBezTo>
                  <a:pt x="447" y="573"/>
                  <a:pt x="447" y="573"/>
                  <a:pt x="447" y="573"/>
                </a:cubicBezTo>
                <a:cubicBezTo>
                  <a:pt x="447" y="573"/>
                  <a:pt x="447" y="573"/>
                  <a:pt x="447" y="573"/>
                </a:cubicBezTo>
                <a:cubicBezTo>
                  <a:pt x="447" y="573"/>
                  <a:pt x="447" y="573"/>
                  <a:pt x="447" y="573"/>
                </a:cubicBezTo>
                <a:cubicBezTo>
                  <a:pt x="447" y="573"/>
                  <a:pt x="447" y="573"/>
                  <a:pt x="447" y="573"/>
                </a:cubicBezTo>
                <a:close/>
                <a:moveTo>
                  <a:pt x="452" y="563"/>
                </a:moveTo>
                <a:cubicBezTo>
                  <a:pt x="452" y="562"/>
                  <a:pt x="452" y="562"/>
                  <a:pt x="452" y="562"/>
                </a:cubicBezTo>
                <a:cubicBezTo>
                  <a:pt x="452" y="562"/>
                  <a:pt x="452" y="562"/>
                  <a:pt x="452" y="562"/>
                </a:cubicBezTo>
                <a:cubicBezTo>
                  <a:pt x="452" y="562"/>
                  <a:pt x="452" y="563"/>
                  <a:pt x="452" y="563"/>
                </a:cubicBezTo>
                <a:close/>
                <a:moveTo>
                  <a:pt x="454" y="570"/>
                </a:moveTo>
                <a:cubicBezTo>
                  <a:pt x="454" y="570"/>
                  <a:pt x="454" y="570"/>
                  <a:pt x="454" y="570"/>
                </a:cubicBezTo>
                <a:cubicBezTo>
                  <a:pt x="454" y="569"/>
                  <a:pt x="454" y="570"/>
                  <a:pt x="454" y="569"/>
                </a:cubicBezTo>
                <a:cubicBezTo>
                  <a:pt x="454" y="569"/>
                  <a:pt x="454" y="569"/>
                  <a:pt x="454" y="569"/>
                </a:cubicBezTo>
                <a:cubicBezTo>
                  <a:pt x="454" y="569"/>
                  <a:pt x="454" y="569"/>
                  <a:pt x="454" y="569"/>
                </a:cubicBezTo>
                <a:lnTo>
                  <a:pt x="454" y="570"/>
                </a:lnTo>
                <a:close/>
                <a:moveTo>
                  <a:pt x="455" y="568"/>
                </a:moveTo>
                <a:cubicBezTo>
                  <a:pt x="455" y="568"/>
                  <a:pt x="455" y="569"/>
                  <a:pt x="455" y="569"/>
                </a:cubicBezTo>
                <a:cubicBezTo>
                  <a:pt x="455" y="569"/>
                  <a:pt x="455" y="569"/>
                  <a:pt x="455" y="569"/>
                </a:cubicBezTo>
                <a:cubicBezTo>
                  <a:pt x="454" y="569"/>
                  <a:pt x="454" y="569"/>
                  <a:pt x="454" y="569"/>
                </a:cubicBezTo>
                <a:cubicBezTo>
                  <a:pt x="454" y="569"/>
                  <a:pt x="454" y="568"/>
                  <a:pt x="455" y="568"/>
                </a:cubicBezTo>
                <a:cubicBezTo>
                  <a:pt x="455" y="568"/>
                  <a:pt x="455" y="568"/>
                  <a:pt x="455" y="568"/>
                </a:cubicBezTo>
                <a:close/>
                <a:moveTo>
                  <a:pt x="453" y="561"/>
                </a:moveTo>
                <a:cubicBezTo>
                  <a:pt x="454" y="561"/>
                  <a:pt x="454" y="561"/>
                  <a:pt x="454" y="561"/>
                </a:cubicBezTo>
                <a:cubicBezTo>
                  <a:pt x="454" y="561"/>
                  <a:pt x="454" y="561"/>
                  <a:pt x="454" y="561"/>
                </a:cubicBezTo>
                <a:cubicBezTo>
                  <a:pt x="454" y="561"/>
                  <a:pt x="454" y="561"/>
                  <a:pt x="454" y="562"/>
                </a:cubicBezTo>
                <a:cubicBezTo>
                  <a:pt x="453" y="562"/>
                  <a:pt x="453" y="562"/>
                  <a:pt x="453" y="562"/>
                </a:cubicBezTo>
                <a:lnTo>
                  <a:pt x="453" y="561"/>
                </a:lnTo>
                <a:close/>
                <a:moveTo>
                  <a:pt x="453" y="559"/>
                </a:moveTo>
                <a:cubicBezTo>
                  <a:pt x="453" y="558"/>
                  <a:pt x="453" y="558"/>
                  <a:pt x="453" y="558"/>
                </a:cubicBezTo>
                <a:cubicBezTo>
                  <a:pt x="453" y="558"/>
                  <a:pt x="453" y="558"/>
                  <a:pt x="453" y="559"/>
                </a:cubicBezTo>
                <a:close/>
                <a:moveTo>
                  <a:pt x="452" y="558"/>
                </a:moveTo>
                <a:cubicBezTo>
                  <a:pt x="452" y="558"/>
                  <a:pt x="452" y="558"/>
                  <a:pt x="452" y="558"/>
                </a:cubicBezTo>
                <a:cubicBezTo>
                  <a:pt x="452" y="558"/>
                  <a:pt x="452" y="558"/>
                  <a:pt x="452" y="558"/>
                </a:cubicBezTo>
                <a:cubicBezTo>
                  <a:pt x="452" y="558"/>
                  <a:pt x="452" y="558"/>
                  <a:pt x="452" y="558"/>
                </a:cubicBezTo>
                <a:cubicBezTo>
                  <a:pt x="452" y="558"/>
                  <a:pt x="452" y="558"/>
                  <a:pt x="452" y="558"/>
                </a:cubicBezTo>
                <a:close/>
                <a:moveTo>
                  <a:pt x="451" y="559"/>
                </a:moveTo>
                <a:cubicBezTo>
                  <a:pt x="452" y="559"/>
                  <a:pt x="452" y="560"/>
                  <a:pt x="452" y="560"/>
                </a:cubicBezTo>
                <a:cubicBezTo>
                  <a:pt x="452" y="561"/>
                  <a:pt x="452" y="561"/>
                  <a:pt x="452" y="561"/>
                </a:cubicBezTo>
                <a:cubicBezTo>
                  <a:pt x="452" y="560"/>
                  <a:pt x="451" y="560"/>
                  <a:pt x="451" y="560"/>
                </a:cubicBezTo>
                <a:lnTo>
                  <a:pt x="451" y="559"/>
                </a:lnTo>
                <a:close/>
                <a:moveTo>
                  <a:pt x="451" y="562"/>
                </a:moveTo>
                <a:cubicBezTo>
                  <a:pt x="451" y="562"/>
                  <a:pt x="451" y="562"/>
                  <a:pt x="451" y="562"/>
                </a:cubicBezTo>
                <a:cubicBezTo>
                  <a:pt x="451" y="562"/>
                  <a:pt x="451" y="562"/>
                  <a:pt x="451" y="562"/>
                </a:cubicBezTo>
                <a:cubicBezTo>
                  <a:pt x="451" y="563"/>
                  <a:pt x="451" y="563"/>
                  <a:pt x="451" y="563"/>
                </a:cubicBezTo>
                <a:cubicBezTo>
                  <a:pt x="451" y="563"/>
                  <a:pt x="451" y="563"/>
                  <a:pt x="451" y="563"/>
                </a:cubicBezTo>
                <a:cubicBezTo>
                  <a:pt x="451" y="562"/>
                  <a:pt x="451" y="562"/>
                  <a:pt x="451" y="562"/>
                </a:cubicBezTo>
                <a:close/>
                <a:moveTo>
                  <a:pt x="451" y="564"/>
                </a:moveTo>
                <a:cubicBezTo>
                  <a:pt x="451" y="564"/>
                  <a:pt x="451" y="564"/>
                  <a:pt x="451" y="564"/>
                </a:cubicBezTo>
                <a:cubicBezTo>
                  <a:pt x="451" y="564"/>
                  <a:pt x="451" y="564"/>
                  <a:pt x="451" y="564"/>
                </a:cubicBezTo>
                <a:cubicBezTo>
                  <a:pt x="451" y="564"/>
                  <a:pt x="451" y="564"/>
                  <a:pt x="451" y="564"/>
                </a:cubicBezTo>
                <a:cubicBezTo>
                  <a:pt x="451" y="564"/>
                  <a:pt x="451" y="564"/>
                  <a:pt x="451" y="564"/>
                </a:cubicBezTo>
                <a:cubicBezTo>
                  <a:pt x="451" y="564"/>
                  <a:pt x="451" y="564"/>
                  <a:pt x="451" y="564"/>
                </a:cubicBezTo>
                <a:cubicBezTo>
                  <a:pt x="451" y="564"/>
                  <a:pt x="451" y="564"/>
                  <a:pt x="451" y="564"/>
                </a:cubicBezTo>
                <a:close/>
                <a:moveTo>
                  <a:pt x="450" y="566"/>
                </a:moveTo>
                <a:cubicBezTo>
                  <a:pt x="450" y="567"/>
                  <a:pt x="450" y="567"/>
                  <a:pt x="450" y="567"/>
                </a:cubicBezTo>
                <a:cubicBezTo>
                  <a:pt x="450" y="567"/>
                  <a:pt x="450" y="567"/>
                  <a:pt x="450" y="567"/>
                </a:cubicBezTo>
                <a:cubicBezTo>
                  <a:pt x="450" y="567"/>
                  <a:pt x="450" y="567"/>
                  <a:pt x="450" y="567"/>
                </a:cubicBezTo>
                <a:cubicBezTo>
                  <a:pt x="450" y="567"/>
                  <a:pt x="450" y="567"/>
                  <a:pt x="450" y="567"/>
                </a:cubicBezTo>
                <a:cubicBezTo>
                  <a:pt x="450" y="567"/>
                  <a:pt x="450" y="567"/>
                  <a:pt x="450" y="566"/>
                </a:cubicBezTo>
                <a:close/>
                <a:moveTo>
                  <a:pt x="450" y="572"/>
                </a:moveTo>
                <a:cubicBezTo>
                  <a:pt x="450" y="572"/>
                  <a:pt x="450" y="572"/>
                  <a:pt x="450" y="572"/>
                </a:cubicBezTo>
                <a:cubicBezTo>
                  <a:pt x="450" y="571"/>
                  <a:pt x="450" y="571"/>
                  <a:pt x="450" y="570"/>
                </a:cubicBezTo>
                <a:cubicBezTo>
                  <a:pt x="451" y="571"/>
                  <a:pt x="450" y="571"/>
                  <a:pt x="451" y="572"/>
                </a:cubicBezTo>
                <a:cubicBezTo>
                  <a:pt x="451" y="574"/>
                  <a:pt x="450" y="573"/>
                  <a:pt x="449" y="574"/>
                </a:cubicBezTo>
                <a:cubicBezTo>
                  <a:pt x="449" y="573"/>
                  <a:pt x="448" y="573"/>
                  <a:pt x="448" y="573"/>
                </a:cubicBezTo>
                <a:cubicBezTo>
                  <a:pt x="448" y="572"/>
                  <a:pt x="448" y="572"/>
                  <a:pt x="448" y="572"/>
                </a:cubicBezTo>
                <a:cubicBezTo>
                  <a:pt x="449" y="572"/>
                  <a:pt x="450" y="572"/>
                  <a:pt x="450" y="572"/>
                </a:cubicBezTo>
                <a:close/>
                <a:moveTo>
                  <a:pt x="449" y="570"/>
                </a:moveTo>
                <a:cubicBezTo>
                  <a:pt x="449" y="570"/>
                  <a:pt x="449" y="570"/>
                  <a:pt x="449" y="570"/>
                </a:cubicBezTo>
                <a:cubicBezTo>
                  <a:pt x="449" y="571"/>
                  <a:pt x="449" y="570"/>
                  <a:pt x="449" y="571"/>
                </a:cubicBezTo>
                <a:cubicBezTo>
                  <a:pt x="449" y="571"/>
                  <a:pt x="449" y="571"/>
                  <a:pt x="449" y="571"/>
                </a:cubicBezTo>
                <a:cubicBezTo>
                  <a:pt x="449" y="571"/>
                  <a:pt x="449" y="571"/>
                  <a:pt x="449" y="570"/>
                </a:cubicBezTo>
                <a:close/>
                <a:moveTo>
                  <a:pt x="449" y="561"/>
                </a:moveTo>
                <a:cubicBezTo>
                  <a:pt x="449" y="561"/>
                  <a:pt x="449" y="561"/>
                  <a:pt x="449" y="561"/>
                </a:cubicBezTo>
                <a:cubicBezTo>
                  <a:pt x="449" y="561"/>
                  <a:pt x="449" y="561"/>
                  <a:pt x="449" y="561"/>
                </a:cubicBezTo>
                <a:close/>
                <a:moveTo>
                  <a:pt x="449" y="564"/>
                </a:moveTo>
                <a:cubicBezTo>
                  <a:pt x="449" y="564"/>
                  <a:pt x="449" y="564"/>
                  <a:pt x="449" y="564"/>
                </a:cubicBezTo>
                <a:cubicBezTo>
                  <a:pt x="449" y="564"/>
                  <a:pt x="449" y="564"/>
                  <a:pt x="449" y="564"/>
                </a:cubicBezTo>
                <a:close/>
                <a:moveTo>
                  <a:pt x="449" y="562"/>
                </a:moveTo>
                <a:cubicBezTo>
                  <a:pt x="449" y="562"/>
                  <a:pt x="449" y="562"/>
                  <a:pt x="449" y="562"/>
                </a:cubicBezTo>
                <a:cubicBezTo>
                  <a:pt x="449" y="562"/>
                  <a:pt x="449" y="562"/>
                  <a:pt x="449" y="562"/>
                </a:cubicBezTo>
                <a:close/>
                <a:moveTo>
                  <a:pt x="448" y="571"/>
                </a:moveTo>
                <a:cubicBezTo>
                  <a:pt x="448" y="571"/>
                  <a:pt x="448" y="571"/>
                  <a:pt x="448" y="571"/>
                </a:cubicBezTo>
                <a:cubicBezTo>
                  <a:pt x="448" y="571"/>
                  <a:pt x="448" y="571"/>
                  <a:pt x="448" y="571"/>
                </a:cubicBezTo>
                <a:cubicBezTo>
                  <a:pt x="448" y="571"/>
                  <a:pt x="448" y="571"/>
                  <a:pt x="448" y="571"/>
                </a:cubicBezTo>
                <a:cubicBezTo>
                  <a:pt x="448" y="571"/>
                  <a:pt x="448" y="571"/>
                  <a:pt x="448" y="571"/>
                </a:cubicBezTo>
                <a:close/>
                <a:moveTo>
                  <a:pt x="447" y="569"/>
                </a:moveTo>
                <a:cubicBezTo>
                  <a:pt x="447" y="569"/>
                  <a:pt x="447" y="569"/>
                  <a:pt x="447" y="569"/>
                </a:cubicBezTo>
                <a:cubicBezTo>
                  <a:pt x="447" y="570"/>
                  <a:pt x="447" y="570"/>
                  <a:pt x="447" y="570"/>
                </a:cubicBezTo>
                <a:cubicBezTo>
                  <a:pt x="447" y="570"/>
                  <a:pt x="447" y="570"/>
                  <a:pt x="447" y="570"/>
                </a:cubicBezTo>
                <a:cubicBezTo>
                  <a:pt x="447" y="570"/>
                  <a:pt x="447" y="570"/>
                  <a:pt x="447" y="569"/>
                </a:cubicBezTo>
                <a:close/>
                <a:moveTo>
                  <a:pt x="447" y="561"/>
                </a:moveTo>
                <a:cubicBezTo>
                  <a:pt x="447" y="561"/>
                  <a:pt x="447" y="561"/>
                  <a:pt x="446" y="561"/>
                </a:cubicBezTo>
                <a:cubicBezTo>
                  <a:pt x="447" y="561"/>
                  <a:pt x="447" y="561"/>
                  <a:pt x="447" y="561"/>
                </a:cubicBezTo>
                <a:close/>
                <a:moveTo>
                  <a:pt x="446" y="569"/>
                </a:moveTo>
                <a:cubicBezTo>
                  <a:pt x="446" y="569"/>
                  <a:pt x="446" y="569"/>
                  <a:pt x="446" y="569"/>
                </a:cubicBezTo>
                <a:cubicBezTo>
                  <a:pt x="446" y="569"/>
                  <a:pt x="446" y="569"/>
                  <a:pt x="446" y="569"/>
                </a:cubicBezTo>
                <a:cubicBezTo>
                  <a:pt x="446" y="569"/>
                  <a:pt x="446" y="569"/>
                  <a:pt x="446" y="569"/>
                </a:cubicBezTo>
                <a:close/>
                <a:moveTo>
                  <a:pt x="445" y="562"/>
                </a:moveTo>
                <a:cubicBezTo>
                  <a:pt x="445" y="562"/>
                  <a:pt x="445" y="562"/>
                  <a:pt x="445" y="562"/>
                </a:cubicBezTo>
                <a:cubicBezTo>
                  <a:pt x="445" y="563"/>
                  <a:pt x="445" y="563"/>
                  <a:pt x="445" y="563"/>
                </a:cubicBezTo>
                <a:cubicBezTo>
                  <a:pt x="445" y="563"/>
                  <a:pt x="445" y="563"/>
                  <a:pt x="445" y="563"/>
                </a:cubicBezTo>
                <a:lnTo>
                  <a:pt x="445" y="562"/>
                </a:lnTo>
                <a:close/>
                <a:moveTo>
                  <a:pt x="445" y="570"/>
                </a:moveTo>
                <a:cubicBezTo>
                  <a:pt x="445" y="570"/>
                  <a:pt x="445" y="570"/>
                  <a:pt x="445" y="570"/>
                </a:cubicBezTo>
                <a:cubicBezTo>
                  <a:pt x="445" y="571"/>
                  <a:pt x="445" y="571"/>
                  <a:pt x="445" y="571"/>
                </a:cubicBezTo>
                <a:cubicBezTo>
                  <a:pt x="445" y="571"/>
                  <a:pt x="445" y="571"/>
                  <a:pt x="445" y="571"/>
                </a:cubicBezTo>
                <a:lnTo>
                  <a:pt x="445" y="570"/>
                </a:lnTo>
                <a:close/>
                <a:moveTo>
                  <a:pt x="445" y="571"/>
                </a:moveTo>
                <a:cubicBezTo>
                  <a:pt x="445" y="571"/>
                  <a:pt x="445" y="571"/>
                  <a:pt x="445" y="571"/>
                </a:cubicBezTo>
                <a:cubicBezTo>
                  <a:pt x="445" y="571"/>
                  <a:pt x="445" y="571"/>
                  <a:pt x="445" y="571"/>
                </a:cubicBezTo>
                <a:cubicBezTo>
                  <a:pt x="445" y="571"/>
                  <a:pt x="445" y="571"/>
                  <a:pt x="445" y="571"/>
                </a:cubicBezTo>
                <a:close/>
                <a:moveTo>
                  <a:pt x="444" y="563"/>
                </a:moveTo>
                <a:cubicBezTo>
                  <a:pt x="444" y="563"/>
                  <a:pt x="444" y="563"/>
                  <a:pt x="444" y="563"/>
                </a:cubicBezTo>
                <a:cubicBezTo>
                  <a:pt x="444" y="563"/>
                  <a:pt x="444" y="563"/>
                  <a:pt x="444" y="563"/>
                </a:cubicBezTo>
                <a:cubicBezTo>
                  <a:pt x="444" y="563"/>
                  <a:pt x="444" y="563"/>
                  <a:pt x="444" y="563"/>
                </a:cubicBezTo>
                <a:close/>
                <a:moveTo>
                  <a:pt x="442" y="570"/>
                </a:moveTo>
                <a:cubicBezTo>
                  <a:pt x="442" y="570"/>
                  <a:pt x="442" y="570"/>
                  <a:pt x="442" y="570"/>
                </a:cubicBezTo>
                <a:cubicBezTo>
                  <a:pt x="442" y="570"/>
                  <a:pt x="442" y="570"/>
                  <a:pt x="442" y="570"/>
                </a:cubicBezTo>
                <a:cubicBezTo>
                  <a:pt x="442" y="570"/>
                  <a:pt x="442" y="570"/>
                  <a:pt x="442" y="570"/>
                </a:cubicBezTo>
                <a:cubicBezTo>
                  <a:pt x="442" y="570"/>
                  <a:pt x="442" y="570"/>
                  <a:pt x="442" y="570"/>
                </a:cubicBezTo>
                <a:close/>
                <a:moveTo>
                  <a:pt x="441" y="575"/>
                </a:moveTo>
                <a:cubicBezTo>
                  <a:pt x="441" y="575"/>
                  <a:pt x="441" y="575"/>
                  <a:pt x="441" y="575"/>
                </a:cubicBezTo>
                <a:cubicBezTo>
                  <a:pt x="440" y="575"/>
                  <a:pt x="440" y="575"/>
                  <a:pt x="440" y="575"/>
                </a:cubicBezTo>
                <a:cubicBezTo>
                  <a:pt x="440" y="575"/>
                  <a:pt x="440" y="575"/>
                  <a:pt x="441" y="575"/>
                </a:cubicBezTo>
                <a:cubicBezTo>
                  <a:pt x="441" y="575"/>
                  <a:pt x="441" y="575"/>
                  <a:pt x="441" y="575"/>
                </a:cubicBezTo>
                <a:cubicBezTo>
                  <a:pt x="441" y="575"/>
                  <a:pt x="441" y="575"/>
                  <a:pt x="441" y="575"/>
                </a:cubicBezTo>
                <a:close/>
                <a:moveTo>
                  <a:pt x="441" y="575"/>
                </a:moveTo>
                <a:cubicBezTo>
                  <a:pt x="441" y="575"/>
                  <a:pt x="441" y="575"/>
                  <a:pt x="441" y="575"/>
                </a:cubicBezTo>
                <a:cubicBezTo>
                  <a:pt x="441" y="574"/>
                  <a:pt x="441" y="574"/>
                  <a:pt x="441" y="574"/>
                </a:cubicBezTo>
                <a:cubicBezTo>
                  <a:pt x="441" y="574"/>
                  <a:pt x="441" y="574"/>
                  <a:pt x="441" y="574"/>
                </a:cubicBezTo>
                <a:lnTo>
                  <a:pt x="441" y="575"/>
                </a:lnTo>
                <a:close/>
                <a:moveTo>
                  <a:pt x="440" y="572"/>
                </a:moveTo>
                <a:cubicBezTo>
                  <a:pt x="441" y="572"/>
                  <a:pt x="441" y="573"/>
                  <a:pt x="441" y="573"/>
                </a:cubicBezTo>
                <a:cubicBezTo>
                  <a:pt x="441" y="573"/>
                  <a:pt x="441" y="573"/>
                  <a:pt x="441" y="573"/>
                </a:cubicBezTo>
                <a:cubicBezTo>
                  <a:pt x="440" y="573"/>
                  <a:pt x="440" y="573"/>
                  <a:pt x="440" y="573"/>
                </a:cubicBezTo>
                <a:cubicBezTo>
                  <a:pt x="440" y="573"/>
                  <a:pt x="440" y="573"/>
                  <a:pt x="440" y="572"/>
                </a:cubicBezTo>
                <a:close/>
                <a:moveTo>
                  <a:pt x="439" y="574"/>
                </a:moveTo>
                <a:cubicBezTo>
                  <a:pt x="439" y="574"/>
                  <a:pt x="439" y="574"/>
                  <a:pt x="439" y="574"/>
                </a:cubicBezTo>
                <a:cubicBezTo>
                  <a:pt x="439" y="574"/>
                  <a:pt x="439" y="574"/>
                  <a:pt x="439" y="574"/>
                </a:cubicBezTo>
                <a:cubicBezTo>
                  <a:pt x="439" y="574"/>
                  <a:pt x="439" y="574"/>
                  <a:pt x="439" y="574"/>
                </a:cubicBezTo>
                <a:close/>
                <a:moveTo>
                  <a:pt x="438" y="565"/>
                </a:moveTo>
                <a:cubicBezTo>
                  <a:pt x="438" y="566"/>
                  <a:pt x="438" y="565"/>
                  <a:pt x="438" y="566"/>
                </a:cubicBezTo>
                <a:cubicBezTo>
                  <a:pt x="438" y="566"/>
                  <a:pt x="439" y="566"/>
                  <a:pt x="439" y="566"/>
                </a:cubicBezTo>
                <a:cubicBezTo>
                  <a:pt x="439" y="567"/>
                  <a:pt x="439" y="567"/>
                  <a:pt x="439" y="567"/>
                </a:cubicBezTo>
                <a:cubicBezTo>
                  <a:pt x="438" y="567"/>
                  <a:pt x="438" y="567"/>
                  <a:pt x="438" y="567"/>
                </a:cubicBezTo>
                <a:cubicBezTo>
                  <a:pt x="438" y="566"/>
                  <a:pt x="438" y="566"/>
                  <a:pt x="438" y="565"/>
                </a:cubicBezTo>
                <a:close/>
                <a:moveTo>
                  <a:pt x="437" y="569"/>
                </a:moveTo>
                <a:cubicBezTo>
                  <a:pt x="438" y="569"/>
                  <a:pt x="438" y="569"/>
                  <a:pt x="438" y="569"/>
                </a:cubicBezTo>
                <a:cubicBezTo>
                  <a:pt x="438" y="569"/>
                  <a:pt x="438" y="569"/>
                  <a:pt x="438" y="569"/>
                </a:cubicBezTo>
                <a:cubicBezTo>
                  <a:pt x="438" y="569"/>
                  <a:pt x="438" y="569"/>
                  <a:pt x="438" y="569"/>
                </a:cubicBezTo>
                <a:cubicBezTo>
                  <a:pt x="438" y="569"/>
                  <a:pt x="438" y="569"/>
                  <a:pt x="438" y="569"/>
                </a:cubicBezTo>
                <a:cubicBezTo>
                  <a:pt x="438" y="569"/>
                  <a:pt x="438" y="569"/>
                  <a:pt x="438" y="569"/>
                </a:cubicBezTo>
                <a:cubicBezTo>
                  <a:pt x="438" y="569"/>
                  <a:pt x="437" y="569"/>
                  <a:pt x="437" y="569"/>
                </a:cubicBezTo>
                <a:close/>
                <a:moveTo>
                  <a:pt x="434" y="578"/>
                </a:moveTo>
                <a:cubicBezTo>
                  <a:pt x="434" y="578"/>
                  <a:pt x="434" y="578"/>
                  <a:pt x="434" y="578"/>
                </a:cubicBezTo>
                <a:cubicBezTo>
                  <a:pt x="434" y="578"/>
                  <a:pt x="434" y="578"/>
                  <a:pt x="434" y="578"/>
                </a:cubicBezTo>
                <a:close/>
                <a:moveTo>
                  <a:pt x="434" y="579"/>
                </a:moveTo>
                <a:cubicBezTo>
                  <a:pt x="434" y="579"/>
                  <a:pt x="434" y="579"/>
                  <a:pt x="434" y="579"/>
                </a:cubicBezTo>
                <a:cubicBezTo>
                  <a:pt x="434" y="580"/>
                  <a:pt x="434" y="580"/>
                  <a:pt x="434" y="580"/>
                </a:cubicBezTo>
                <a:cubicBezTo>
                  <a:pt x="434" y="580"/>
                  <a:pt x="434" y="580"/>
                  <a:pt x="434" y="580"/>
                </a:cubicBezTo>
                <a:cubicBezTo>
                  <a:pt x="433" y="580"/>
                  <a:pt x="433" y="579"/>
                  <a:pt x="433" y="579"/>
                </a:cubicBezTo>
                <a:cubicBezTo>
                  <a:pt x="433" y="579"/>
                  <a:pt x="433" y="579"/>
                  <a:pt x="434" y="579"/>
                </a:cubicBezTo>
                <a:close/>
                <a:moveTo>
                  <a:pt x="430" y="581"/>
                </a:moveTo>
                <a:cubicBezTo>
                  <a:pt x="430" y="581"/>
                  <a:pt x="429" y="581"/>
                  <a:pt x="429" y="580"/>
                </a:cubicBezTo>
                <a:cubicBezTo>
                  <a:pt x="430" y="580"/>
                  <a:pt x="430" y="580"/>
                  <a:pt x="430" y="580"/>
                </a:cubicBezTo>
                <a:cubicBezTo>
                  <a:pt x="430" y="581"/>
                  <a:pt x="430" y="581"/>
                  <a:pt x="430" y="581"/>
                </a:cubicBezTo>
                <a:close/>
                <a:moveTo>
                  <a:pt x="430" y="580"/>
                </a:moveTo>
                <a:cubicBezTo>
                  <a:pt x="430" y="580"/>
                  <a:pt x="430" y="580"/>
                  <a:pt x="430" y="580"/>
                </a:cubicBezTo>
                <a:cubicBezTo>
                  <a:pt x="430" y="580"/>
                  <a:pt x="430" y="580"/>
                  <a:pt x="430" y="580"/>
                </a:cubicBezTo>
                <a:cubicBezTo>
                  <a:pt x="430" y="580"/>
                  <a:pt x="430" y="580"/>
                  <a:pt x="430" y="580"/>
                </a:cubicBezTo>
                <a:close/>
                <a:moveTo>
                  <a:pt x="430" y="578"/>
                </a:moveTo>
                <a:cubicBezTo>
                  <a:pt x="430" y="579"/>
                  <a:pt x="430" y="579"/>
                  <a:pt x="430" y="579"/>
                </a:cubicBezTo>
                <a:cubicBezTo>
                  <a:pt x="430" y="579"/>
                  <a:pt x="430" y="579"/>
                  <a:pt x="430" y="579"/>
                </a:cubicBezTo>
                <a:cubicBezTo>
                  <a:pt x="429" y="578"/>
                  <a:pt x="430" y="578"/>
                  <a:pt x="430" y="578"/>
                </a:cubicBezTo>
                <a:cubicBezTo>
                  <a:pt x="430" y="578"/>
                  <a:pt x="430" y="578"/>
                  <a:pt x="430" y="578"/>
                </a:cubicBezTo>
                <a:cubicBezTo>
                  <a:pt x="430" y="578"/>
                  <a:pt x="430" y="578"/>
                  <a:pt x="430" y="578"/>
                </a:cubicBezTo>
                <a:close/>
                <a:moveTo>
                  <a:pt x="430" y="572"/>
                </a:moveTo>
                <a:cubicBezTo>
                  <a:pt x="430" y="572"/>
                  <a:pt x="430" y="572"/>
                  <a:pt x="429" y="572"/>
                </a:cubicBezTo>
                <a:cubicBezTo>
                  <a:pt x="429" y="572"/>
                  <a:pt x="429" y="572"/>
                  <a:pt x="429" y="572"/>
                </a:cubicBezTo>
                <a:cubicBezTo>
                  <a:pt x="429" y="572"/>
                  <a:pt x="429" y="572"/>
                  <a:pt x="430" y="571"/>
                </a:cubicBezTo>
                <a:cubicBezTo>
                  <a:pt x="430" y="572"/>
                  <a:pt x="430" y="571"/>
                  <a:pt x="430" y="572"/>
                </a:cubicBezTo>
                <a:close/>
                <a:moveTo>
                  <a:pt x="429" y="571"/>
                </a:moveTo>
                <a:cubicBezTo>
                  <a:pt x="429" y="571"/>
                  <a:pt x="429" y="571"/>
                  <a:pt x="429" y="571"/>
                </a:cubicBezTo>
                <a:cubicBezTo>
                  <a:pt x="429" y="571"/>
                  <a:pt x="429" y="571"/>
                  <a:pt x="429" y="571"/>
                </a:cubicBezTo>
                <a:close/>
                <a:moveTo>
                  <a:pt x="428" y="576"/>
                </a:moveTo>
                <a:cubicBezTo>
                  <a:pt x="429" y="576"/>
                  <a:pt x="429" y="576"/>
                  <a:pt x="429" y="576"/>
                </a:cubicBezTo>
                <a:cubicBezTo>
                  <a:pt x="429" y="576"/>
                  <a:pt x="429" y="576"/>
                  <a:pt x="429" y="576"/>
                </a:cubicBezTo>
                <a:cubicBezTo>
                  <a:pt x="429" y="576"/>
                  <a:pt x="429" y="576"/>
                  <a:pt x="429" y="576"/>
                </a:cubicBezTo>
                <a:cubicBezTo>
                  <a:pt x="428" y="576"/>
                  <a:pt x="428" y="576"/>
                  <a:pt x="428" y="576"/>
                </a:cubicBezTo>
                <a:cubicBezTo>
                  <a:pt x="428" y="576"/>
                  <a:pt x="428" y="576"/>
                  <a:pt x="428" y="576"/>
                </a:cubicBezTo>
                <a:close/>
                <a:moveTo>
                  <a:pt x="428" y="572"/>
                </a:moveTo>
                <a:cubicBezTo>
                  <a:pt x="428" y="572"/>
                  <a:pt x="428" y="572"/>
                  <a:pt x="428" y="572"/>
                </a:cubicBezTo>
                <a:cubicBezTo>
                  <a:pt x="428" y="572"/>
                  <a:pt x="428" y="572"/>
                  <a:pt x="428" y="573"/>
                </a:cubicBezTo>
                <a:cubicBezTo>
                  <a:pt x="428" y="573"/>
                  <a:pt x="428" y="573"/>
                  <a:pt x="428" y="573"/>
                </a:cubicBezTo>
                <a:cubicBezTo>
                  <a:pt x="428" y="573"/>
                  <a:pt x="428" y="573"/>
                  <a:pt x="428" y="573"/>
                </a:cubicBezTo>
                <a:cubicBezTo>
                  <a:pt x="427" y="573"/>
                  <a:pt x="428" y="572"/>
                  <a:pt x="428" y="572"/>
                </a:cubicBezTo>
                <a:close/>
                <a:moveTo>
                  <a:pt x="422" y="583"/>
                </a:moveTo>
                <a:cubicBezTo>
                  <a:pt x="422" y="582"/>
                  <a:pt x="422" y="582"/>
                  <a:pt x="422" y="582"/>
                </a:cubicBezTo>
                <a:cubicBezTo>
                  <a:pt x="422" y="582"/>
                  <a:pt x="422" y="582"/>
                  <a:pt x="422" y="582"/>
                </a:cubicBezTo>
                <a:cubicBezTo>
                  <a:pt x="422" y="582"/>
                  <a:pt x="422" y="582"/>
                  <a:pt x="422" y="582"/>
                </a:cubicBezTo>
                <a:lnTo>
                  <a:pt x="422" y="583"/>
                </a:lnTo>
                <a:close/>
                <a:moveTo>
                  <a:pt x="423" y="580"/>
                </a:moveTo>
                <a:cubicBezTo>
                  <a:pt x="423" y="580"/>
                  <a:pt x="423" y="580"/>
                  <a:pt x="423" y="580"/>
                </a:cubicBezTo>
                <a:cubicBezTo>
                  <a:pt x="423" y="580"/>
                  <a:pt x="423" y="580"/>
                  <a:pt x="423" y="580"/>
                </a:cubicBezTo>
                <a:cubicBezTo>
                  <a:pt x="423" y="580"/>
                  <a:pt x="423" y="580"/>
                  <a:pt x="423" y="580"/>
                </a:cubicBezTo>
                <a:close/>
                <a:moveTo>
                  <a:pt x="426" y="578"/>
                </a:moveTo>
                <a:cubicBezTo>
                  <a:pt x="425" y="578"/>
                  <a:pt x="426" y="578"/>
                  <a:pt x="425" y="577"/>
                </a:cubicBezTo>
                <a:cubicBezTo>
                  <a:pt x="425" y="577"/>
                  <a:pt x="425" y="577"/>
                  <a:pt x="426" y="577"/>
                </a:cubicBezTo>
                <a:lnTo>
                  <a:pt x="426" y="578"/>
                </a:lnTo>
                <a:close/>
                <a:moveTo>
                  <a:pt x="426" y="572"/>
                </a:moveTo>
                <a:cubicBezTo>
                  <a:pt x="426" y="572"/>
                  <a:pt x="426" y="572"/>
                  <a:pt x="426" y="572"/>
                </a:cubicBezTo>
                <a:cubicBezTo>
                  <a:pt x="426" y="572"/>
                  <a:pt x="426" y="572"/>
                  <a:pt x="426" y="572"/>
                </a:cubicBezTo>
                <a:cubicBezTo>
                  <a:pt x="426" y="572"/>
                  <a:pt x="426" y="572"/>
                  <a:pt x="426" y="572"/>
                </a:cubicBezTo>
                <a:cubicBezTo>
                  <a:pt x="426" y="572"/>
                  <a:pt x="425" y="572"/>
                  <a:pt x="426" y="572"/>
                </a:cubicBezTo>
                <a:close/>
                <a:moveTo>
                  <a:pt x="425" y="572"/>
                </a:moveTo>
                <a:cubicBezTo>
                  <a:pt x="425" y="572"/>
                  <a:pt x="425" y="572"/>
                  <a:pt x="425" y="572"/>
                </a:cubicBezTo>
                <a:cubicBezTo>
                  <a:pt x="425" y="572"/>
                  <a:pt x="425" y="572"/>
                  <a:pt x="425" y="572"/>
                </a:cubicBezTo>
                <a:cubicBezTo>
                  <a:pt x="425" y="572"/>
                  <a:pt x="425" y="572"/>
                  <a:pt x="425" y="572"/>
                </a:cubicBezTo>
                <a:close/>
                <a:moveTo>
                  <a:pt x="425" y="577"/>
                </a:moveTo>
                <a:cubicBezTo>
                  <a:pt x="425" y="578"/>
                  <a:pt x="425" y="578"/>
                  <a:pt x="425" y="578"/>
                </a:cubicBezTo>
                <a:cubicBezTo>
                  <a:pt x="425" y="578"/>
                  <a:pt x="425" y="578"/>
                  <a:pt x="425" y="578"/>
                </a:cubicBezTo>
                <a:cubicBezTo>
                  <a:pt x="424" y="577"/>
                  <a:pt x="425" y="578"/>
                  <a:pt x="424" y="577"/>
                </a:cubicBezTo>
                <a:cubicBezTo>
                  <a:pt x="424" y="577"/>
                  <a:pt x="424" y="577"/>
                  <a:pt x="424" y="577"/>
                </a:cubicBezTo>
                <a:cubicBezTo>
                  <a:pt x="425" y="577"/>
                  <a:pt x="425" y="577"/>
                  <a:pt x="425" y="577"/>
                </a:cubicBezTo>
                <a:close/>
                <a:moveTo>
                  <a:pt x="424" y="576"/>
                </a:moveTo>
                <a:cubicBezTo>
                  <a:pt x="425" y="576"/>
                  <a:pt x="425" y="576"/>
                  <a:pt x="425" y="576"/>
                </a:cubicBezTo>
                <a:cubicBezTo>
                  <a:pt x="425" y="576"/>
                  <a:pt x="425" y="576"/>
                  <a:pt x="424" y="576"/>
                </a:cubicBezTo>
                <a:cubicBezTo>
                  <a:pt x="424" y="576"/>
                  <a:pt x="424" y="576"/>
                  <a:pt x="424" y="576"/>
                </a:cubicBezTo>
                <a:cubicBezTo>
                  <a:pt x="424" y="576"/>
                  <a:pt x="424" y="576"/>
                  <a:pt x="424" y="576"/>
                </a:cubicBezTo>
                <a:close/>
                <a:moveTo>
                  <a:pt x="424" y="581"/>
                </a:moveTo>
                <a:cubicBezTo>
                  <a:pt x="424" y="581"/>
                  <a:pt x="424" y="581"/>
                  <a:pt x="424" y="581"/>
                </a:cubicBezTo>
                <a:cubicBezTo>
                  <a:pt x="424" y="581"/>
                  <a:pt x="424" y="581"/>
                  <a:pt x="424" y="581"/>
                </a:cubicBezTo>
                <a:close/>
                <a:moveTo>
                  <a:pt x="423" y="574"/>
                </a:moveTo>
                <a:cubicBezTo>
                  <a:pt x="423" y="574"/>
                  <a:pt x="423" y="574"/>
                  <a:pt x="423" y="574"/>
                </a:cubicBezTo>
                <a:cubicBezTo>
                  <a:pt x="424" y="574"/>
                  <a:pt x="424" y="574"/>
                  <a:pt x="424" y="574"/>
                </a:cubicBezTo>
                <a:cubicBezTo>
                  <a:pt x="424" y="574"/>
                  <a:pt x="424" y="574"/>
                  <a:pt x="424" y="574"/>
                </a:cubicBezTo>
                <a:cubicBezTo>
                  <a:pt x="423" y="574"/>
                  <a:pt x="423" y="574"/>
                  <a:pt x="423" y="574"/>
                </a:cubicBezTo>
                <a:cubicBezTo>
                  <a:pt x="423" y="574"/>
                  <a:pt x="423" y="574"/>
                  <a:pt x="423" y="574"/>
                </a:cubicBezTo>
                <a:close/>
                <a:moveTo>
                  <a:pt x="422" y="574"/>
                </a:moveTo>
                <a:cubicBezTo>
                  <a:pt x="423" y="574"/>
                  <a:pt x="423" y="574"/>
                  <a:pt x="423" y="575"/>
                </a:cubicBezTo>
                <a:cubicBezTo>
                  <a:pt x="423" y="575"/>
                  <a:pt x="423" y="575"/>
                  <a:pt x="423" y="575"/>
                </a:cubicBezTo>
                <a:cubicBezTo>
                  <a:pt x="423" y="575"/>
                  <a:pt x="423" y="575"/>
                  <a:pt x="423" y="575"/>
                </a:cubicBezTo>
                <a:cubicBezTo>
                  <a:pt x="423" y="575"/>
                  <a:pt x="423" y="575"/>
                  <a:pt x="423" y="575"/>
                </a:cubicBezTo>
                <a:cubicBezTo>
                  <a:pt x="422" y="575"/>
                  <a:pt x="422" y="575"/>
                  <a:pt x="422" y="575"/>
                </a:cubicBezTo>
                <a:lnTo>
                  <a:pt x="422" y="574"/>
                </a:lnTo>
                <a:close/>
                <a:moveTo>
                  <a:pt x="422" y="578"/>
                </a:moveTo>
                <a:cubicBezTo>
                  <a:pt x="422" y="578"/>
                  <a:pt x="422" y="578"/>
                  <a:pt x="422" y="578"/>
                </a:cubicBezTo>
                <a:cubicBezTo>
                  <a:pt x="422" y="579"/>
                  <a:pt x="422" y="579"/>
                  <a:pt x="422" y="579"/>
                </a:cubicBezTo>
                <a:cubicBezTo>
                  <a:pt x="422" y="579"/>
                  <a:pt x="422" y="579"/>
                  <a:pt x="422" y="579"/>
                </a:cubicBezTo>
                <a:cubicBezTo>
                  <a:pt x="422" y="579"/>
                  <a:pt x="422" y="579"/>
                  <a:pt x="422" y="579"/>
                </a:cubicBezTo>
                <a:cubicBezTo>
                  <a:pt x="422" y="579"/>
                  <a:pt x="422" y="579"/>
                  <a:pt x="422" y="579"/>
                </a:cubicBezTo>
                <a:cubicBezTo>
                  <a:pt x="421" y="579"/>
                  <a:pt x="422" y="579"/>
                  <a:pt x="422" y="578"/>
                </a:cubicBezTo>
                <a:close/>
                <a:moveTo>
                  <a:pt x="421" y="570"/>
                </a:moveTo>
                <a:cubicBezTo>
                  <a:pt x="421" y="570"/>
                  <a:pt x="421" y="570"/>
                  <a:pt x="421" y="570"/>
                </a:cubicBezTo>
                <a:cubicBezTo>
                  <a:pt x="421" y="570"/>
                  <a:pt x="421" y="570"/>
                  <a:pt x="421" y="570"/>
                </a:cubicBezTo>
                <a:cubicBezTo>
                  <a:pt x="421" y="570"/>
                  <a:pt x="421" y="570"/>
                  <a:pt x="421" y="570"/>
                </a:cubicBezTo>
                <a:close/>
                <a:moveTo>
                  <a:pt x="421" y="579"/>
                </a:moveTo>
                <a:cubicBezTo>
                  <a:pt x="421" y="580"/>
                  <a:pt x="421" y="580"/>
                  <a:pt x="421" y="581"/>
                </a:cubicBezTo>
                <a:cubicBezTo>
                  <a:pt x="421" y="581"/>
                  <a:pt x="421" y="581"/>
                  <a:pt x="421" y="581"/>
                </a:cubicBezTo>
                <a:cubicBezTo>
                  <a:pt x="421" y="581"/>
                  <a:pt x="421" y="581"/>
                  <a:pt x="420" y="580"/>
                </a:cubicBezTo>
                <a:cubicBezTo>
                  <a:pt x="420" y="580"/>
                  <a:pt x="420" y="580"/>
                  <a:pt x="420" y="580"/>
                </a:cubicBezTo>
                <a:cubicBezTo>
                  <a:pt x="420" y="580"/>
                  <a:pt x="421" y="579"/>
                  <a:pt x="421" y="579"/>
                </a:cubicBezTo>
                <a:close/>
                <a:moveTo>
                  <a:pt x="420" y="573"/>
                </a:moveTo>
                <a:cubicBezTo>
                  <a:pt x="420" y="573"/>
                  <a:pt x="420" y="573"/>
                  <a:pt x="420" y="573"/>
                </a:cubicBezTo>
                <a:cubicBezTo>
                  <a:pt x="420" y="573"/>
                  <a:pt x="420" y="573"/>
                  <a:pt x="420" y="573"/>
                </a:cubicBezTo>
                <a:cubicBezTo>
                  <a:pt x="420" y="573"/>
                  <a:pt x="420" y="573"/>
                  <a:pt x="420" y="573"/>
                </a:cubicBezTo>
                <a:close/>
                <a:moveTo>
                  <a:pt x="419" y="582"/>
                </a:moveTo>
                <a:cubicBezTo>
                  <a:pt x="419" y="582"/>
                  <a:pt x="419" y="582"/>
                  <a:pt x="419" y="582"/>
                </a:cubicBezTo>
                <a:cubicBezTo>
                  <a:pt x="418" y="582"/>
                  <a:pt x="419" y="582"/>
                  <a:pt x="418" y="582"/>
                </a:cubicBezTo>
                <a:cubicBezTo>
                  <a:pt x="418" y="582"/>
                  <a:pt x="418" y="582"/>
                  <a:pt x="418" y="582"/>
                </a:cubicBezTo>
                <a:cubicBezTo>
                  <a:pt x="418" y="582"/>
                  <a:pt x="418" y="581"/>
                  <a:pt x="419" y="581"/>
                </a:cubicBezTo>
                <a:cubicBezTo>
                  <a:pt x="419" y="581"/>
                  <a:pt x="419" y="581"/>
                  <a:pt x="419" y="581"/>
                </a:cubicBezTo>
                <a:cubicBezTo>
                  <a:pt x="419" y="581"/>
                  <a:pt x="419" y="581"/>
                  <a:pt x="419" y="582"/>
                </a:cubicBezTo>
                <a:close/>
                <a:moveTo>
                  <a:pt x="419" y="578"/>
                </a:moveTo>
                <a:cubicBezTo>
                  <a:pt x="419" y="578"/>
                  <a:pt x="419" y="578"/>
                  <a:pt x="419" y="578"/>
                </a:cubicBezTo>
                <a:cubicBezTo>
                  <a:pt x="419" y="578"/>
                  <a:pt x="419" y="578"/>
                  <a:pt x="419" y="578"/>
                </a:cubicBezTo>
                <a:cubicBezTo>
                  <a:pt x="419" y="579"/>
                  <a:pt x="419" y="579"/>
                  <a:pt x="419" y="579"/>
                </a:cubicBezTo>
                <a:cubicBezTo>
                  <a:pt x="419" y="579"/>
                  <a:pt x="419" y="579"/>
                  <a:pt x="419" y="579"/>
                </a:cubicBezTo>
                <a:cubicBezTo>
                  <a:pt x="419" y="578"/>
                  <a:pt x="419" y="578"/>
                  <a:pt x="419" y="578"/>
                </a:cubicBezTo>
                <a:close/>
                <a:moveTo>
                  <a:pt x="418" y="578"/>
                </a:moveTo>
                <a:cubicBezTo>
                  <a:pt x="418" y="578"/>
                  <a:pt x="418" y="579"/>
                  <a:pt x="419" y="579"/>
                </a:cubicBezTo>
                <a:cubicBezTo>
                  <a:pt x="418" y="579"/>
                  <a:pt x="418" y="579"/>
                  <a:pt x="418" y="579"/>
                </a:cubicBezTo>
                <a:lnTo>
                  <a:pt x="418" y="578"/>
                </a:lnTo>
                <a:close/>
                <a:moveTo>
                  <a:pt x="417" y="575"/>
                </a:moveTo>
                <a:cubicBezTo>
                  <a:pt x="417" y="575"/>
                  <a:pt x="417" y="575"/>
                  <a:pt x="417" y="575"/>
                </a:cubicBezTo>
                <a:cubicBezTo>
                  <a:pt x="417" y="575"/>
                  <a:pt x="417" y="575"/>
                  <a:pt x="417" y="575"/>
                </a:cubicBezTo>
                <a:cubicBezTo>
                  <a:pt x="417" y="575"/>
                  <a:pt x="417" y="575"/>
                  <a:pt x="417" y="576"/>
                </a:cubicBezTo>
                <a:cubicBezTo>
                  <a:pt x="417" y="576"/>
                  <a:pt x="417" y="576"/>
                  <a:pt x="417" y="575"/>
                </a:cubicBezTo>
                <a:close/>
                <a:moveTo>
                  <a:pt x="417" y="575"/>
                </a:moveTo>
                <a:cubicBezTo>
                  <a:pt x="417" y="576"/>
                  <a:pt x="417" y="576"/>
                  <a:pt x="417" y="575"/>
                </a:cubicBezTo>
                <a:close/>
                <a:moveTo>
                  <a:pt x="415" y="575"/>
                </a:moveTo>
                <a:cubicBezTo>
                  <a:pt x="416" y="575"/>
                  <a:pt x="416" y="575"/>
                  <a:pt x="416" y="575"/>
                </a:cubicBezTo>
                <a:cubicBezTo>
                  <a:pt x="416" y="575"/>
                  <a:pt x="416" y="575"/>
                  <a:pt x="416" y="575"/>
                </a:cubicBezTo>
                <a:cubicBezTo>
                  <a:pt x="415" y="575"/>
                  <a:pt x="415" y="575"/>
                  <a:pt x="415" y="575"/>
                </a:cubicBezTo>
                <a:close/>
                <a:moveTo>
                  <a:pt x="416" y="580"/>
                </a:moveTo>
                <a:cubicBezTo>
                  <a:pt x="416" y="580"/>
                  <a:pt x="416" y="580"/>
                  <a:pt x="416" y="580"/>
                </a:cubicBezTo>
                <a:cubicBezTo>
                  <a:pt x="416" y="580"/>
                  <a:pt x="417" y="580"/>
                  <a:pt x="417" y="579"/>
                </a:cubicBezTo>
                <a:cubicBezTo>
                  <a:pt x="417" y="580"/>
                  <a:pt x="418" y="580"/>
                  <a:pt x="418" y="580"/>
                </a:cubicBezTo>
                <a:cubicBezTo>
                  <a:pt x="418" y="580"/>
                  <a:pt x="417" y="580"/>
                  <a:pt x="418" y="580"/>
                </a:cubicBezTo>
                <a:cubicBezTo>
                  <a:pt x="418" y="581"/>
                  <a:pt x="418" y="581"/>
                  <a:pt x="418" y="581"/>
                </a:cubicBezTo>
                <a:cubicBezTo>
                  <a:pt x="418" y="581"/>
                  <a:pt x="418" y="581"/>
                  <a:pt x="417" y="581"/>
                </a:cubicBezTo>
                <a:cubicBezTo>
                  <a:pt x="417" y="581"/>
                  <a:pt x="417" y="580"/>
                  <a:pt x="417" y="580"/>
                </a:cubicBezTo>
                <a:cubicBezTo>
                  <a:pt x="416" y="580"/>
                  <a:pt x="416" y="581"/>
                  <a:pt x="416" y="581"/>
                </a:cubicBezTo>
                <a:cubicBezTo>
                  <a:pt x="415" y="581"/>
                  <a:pt x="415" y="581"/>
                  <a:pt x="415" y="581"/>
                </a:cubicBezTo>
                <a:cubicBezTo>
                  <a:pt x="415" y="581"/>
                  <a:pt x="416" y="580"/>
                  <a:pt x="416" y="580"/>
                </a:cubicBezTo>
                <a:close/>
                <a:moveTo>
                  <a:pt x="417" y="582"/>
                </a:moveTo>
                <a:cubicBezTo>
                  <a:pt x="417" y="582"/>
                  <a:pt x="416" y="584"/>
                  <a:pt x="416" y="584"/>
                </a:cubicBezTo>
                <a:cubicBezTo>
                  <a:pt x="416" y="584"/>
                  <a:pt x="416" y="584"/>
                  <a:pt x="416" y="584"/>
                </a:cubicBezTo>
                <a:cubicBezTo>
                  <a:pt x="415" y="584"/>
                  <a:pt x="415" y="584"/>
                  <a:pt x="415" y="584"/>
                </a:cubicBezTo>
                <a:cubicBezTo>
                  <a:pt x="415" y="583"/>
                  <a:pt x="416" y="583"/>
                  <a:pt x="417" y="582"/>
                </a:cubicBezTo>
                <a:close/>
                <a:moveTo>
                  <a:pt x="415" y="575"/>
                </a:moveTo>
                <a:cubicBezTo>
                  <a:pt x="415" y="575"/>
                  <a:pt x="415" y="575"/>
                  <a:pt x="415" y="575"/>
                </a:cubicBezTo>
                <a:cubicBezTo>
                  <a:pt x="415" y="575"/>
                  <a:pt x="415" y="575"/>
                  <a:pt x="415" y="575"/>
                </a:cubicBezTo>
                <a:close/>
                <a:moveTo>
                  <a:pt x="414" y="583"/>
                </a:moveTo>
                <a:cubicBezTo>
                  <a:pt x="415" y="583"/>
                  <a:pt x="415" y="583"/>
                  <a:pt x="415" y="584"/>
                </a:cubicBezTo>
                <a:cubicBezTo>
                  <a:pt x="415" y="584"/>
                  <a:pt x="415" y="584"/>
                  <a:pt x="415" y="584"/>
                </a:cubicBezTo>
                <a:cubicBezTo>
                  <a:pt x="415" y="584"/>
                  <a:pt x="415" y="584"/>
                  <a:pt x="415" y="585"/>
                </a:cubicBezTo>
                <a:cubicBezTo>
                  <a:pt x="414" y="585"/>
                  <a:pt x="414" y="585"/>
                  <a:pt x="414" y="585"/>
                </a:cubicBezTo>
                <a:cubicBezTo>
                  <a:pt x="415" y="584"/>
                  <a:pt x="415" y="584"/>
                  <a:pt x="414" y="583"/>
                </a:cubicBezTo>
                <a:close/>
                <a:moveTo>
                  <a:pt x="414" y="576"/>
                </a:moveTo>
                <a:cubicBezTo>
                  <a:pt x="414" y="576"/>
                  <a:pt x="414" y="576"/>
                  <a:pt x="414" y="576"/>
                </a:cubicBezTo>
                <a:cubicBezTo>
                  <a:pt x="414" y="577"/>
                  <a:pt x="414" y="577"/>
                  <a:pt x="414" y="577"/>
                </a:cubicBezTo>
                <a:cubicBezTo>
                  <a:pt x="414" y="577"/>
                  <a:pt x="414" y="577"/>
                  <a:pt x="414" y="577"/>
                </a:cubicBezTo>
                <a:lnTo>
                  <a:pt x="414" y="576"/>
                </a:lnTo>
                <a:close/>
                <a:moveTo>
                  <a:pt x="413" y="579"/>
                </a:moveTo>
                <a:cubicBezTo>
                  <a:pt x="413" y="579"/>
                  <a:pt x="413" y="579"/>
                  <a:pt x="413" y="579"/>
                </a:cubicBezTo>
                <a:cubicBezTo>
                  <a:pt x="413" y="579"/>
                  <a:pt x="413" y="579"/>
                  <a:pt x="414" y="579"/>
                </a:cubicBezTo>
                <a:cubicBezTo>
                  <a:pt x="414" y="580"/>
                  <a:pt x="414" y="580"/>
                  <a:pt x="414" y="580"/>
                </a:cubicBezTo>
                <a:cubicBezTo>
                  <a:pt x="413" y="580"/>
                  <a:pt x="413" y="580"/>
                  <a:pt x="413" y="580"/>
                </a:cubicBezTo>
                <a:lnTo>
                  <a:pt x="413" y="579"/>
                </a:lnTo>
                <a:close/>
                <a:moveTo>
                  <a:pt x="410" y="583"/>
                </a:moveTo>
                <a:cubicBezTo>
                  <a:pt x="410" y="583"/>
                  <a:pt x="410" y="583"/>
                  <a:pt x="410" y="583"/>
                </a:cubicBezTo>
                <a:cubicBezTo>
                  <a:pt x="410" y="584"/>
                  <a:pt x="410" y="584"/>
                  <a:pt x="410" y="585"/>
                </a:cubicBezTo>
                <a:cubicBezTo>
                  <a:pt x="409" y="585"/>
                  <a:pt x="409" y="585"/>
                  <a:pt x="409" y="585"/>
                </a:cubicBezTo>
                <a:cubicBezTo>
                  <a:pt x="409" y="584"/>
                  <a:pt x="409" y="584"/>
                  <a:pt x="410" y="583"/>
                </a:cubicBezTo>
                <a:close/>
                <a:moveTo>
                  <a:pt x="409" y="589"/>
                </a:moveTo>
                <a:cubicBezTo>
                  <a:pt x="410" y="589"/>
                  <a:pt x="410" y="589"/>
                  <a:pt x="409" y="590"/>
                </a:cubicBezTo>
                <a:cubicBezTo>
                  <a:pt x="409" y="590"/>
                  <a:pt x="409" y="590"/>
                  <a:pt x="409" y="590"/>
                </a:cubicBezTo>
                <a:cubicBezTo>
                  <a:pt x="409" y="590"/>
                  <a:pt x="409" y="590"/>
                  <a:pt x="409" y="590"/>
                </a:cubicBezTo>
                <a:cubicBezTo>
                  <a:pt x="409" y="590"/>
                  <a:pt x="409" y="590"/>
                  <a:pt x="409" y="590"/>
                </a:cubicBezTo>
                <a:cubicBezTo>
                  <a:pt x="409" y="589"/>
                  <a:pt x="409" y="589"/>
                  <a:pt x="409" y="589"/>
                </a:cubicBezTo>
                <a:close/>
                <a:moveTo>
                  <a:pt x="408" y="590"/>
                </a:moveTo>
                <a:cubicBezTo>
                  <a:pt x="408" y="590"/>
                  <a:pt x="408" y="590"/>
                  <a:pt x="408" y="590"/>
                </a:cubicBezTo>
                <a:cubicBezTo>
                  <a:pt x="408" y="591"/>
                  <a:pt x="408" y="591"/>
                  <a:pt x="408" y="591"/>
                </a:cubicBezTo>
                <a:cubicBezTo>
                  <a:pt x="408" y="591"/>
                  <a:pt x="408" y="591"/>
                  <a:pt x="408" y="591"/>
                </a:cubicBezTo>
                <a:cubicBezTo>
                  <a:pt x="408" y="591"/>
                  <a:pt x="408" y="591"/>
                  <a:pt x="408" y="591"/>
                </a:cubicBezTo>
                <a:cubicBezTo>
                  <a:pt x="408" y="591"/>
                  <a:pt x="408" y="590"/>
                  <a:pt x="408" y="590"/>
                </a:cubicBezTo>
                <a:close/>
                <a:moveTo>
                  <a:pt x="406" y="592"/>
                </a:moveTo>
                <a:cubicBezTo>
                  <a:pt x="405" y="592"/>
                  <a:pt x="405" y="592"/>
                  <a:pt x="405" y="592"/>
                </a:cubicBezTo>
                <a:cubicBezTo>
                  <a:pt x="405" y="592"/>
                  <a:pt x="405" y="592"/>
                  <a:pt x="405" y="592"/>
                </a:cubicBezTo>
                <a:cubicBezTo>
                  <a:pt x="406" y="592"/>
                  <a:pt x="406" y="592"/>
                  <a:pt x="406" y="592"/>
                </a:cubicBezTo>
                <a:close/>
                <a:moveTo>
                  <a:pt x="407" y="589"/>
                </a:moveTo>
                <a:cubicBezTo>
                  <a:pt x="406" y="589"/>
                  <a:pt x="406" y="589"/>
                  <a:pt x="406" y="589"/>
                </a:cubicBezTo>
                <a:cubicBezTo>
                  <a:pt x="406" y="588"/>
                  <a:pt x="407" y="588"/>
                  <a:pt x="407" y="588"/>
                </a:cubicBezTo>
                <a:cubicBezTo>
                  <a:pt x="407" y="588"/>
                  <a:pt x="407" y="588"/>
                  <a:pt x="407" y="588"/>
                </a:cubicBezTo>
                <a:cubicBezTo>
                  <a:pt x="407" y="588"/>
                  <a:pt x="407" y="588"/>
                  <a:pt x="407" y="589"/>
                </a:cubicBezTo>
                <a:close/>
                <a:moveTo>
                  <a:pt x="407" y="583"/>
                </a:moveTo>
                <a:cubicBezTo>
                  <a:pt x="407" y="583"/>
                  <a:pt x="407" y="583"/>
                  <a:pt x="407" y="583"/>
                </a:cubicBezTo>
                <a:cubicBezTo>
                  <a:pt x="407" y="583"/>
                  <a:pt x="407" y="583"/>
                  <a:pt x="407" y="583"/>
                </a:cubicBezTo>
                <a:cubicBezTo>
                  <a:pt x="407" y="583"/>
                  <a:pt x="407" y="583"/>
                  <a:pt x="407" y="583"/>
                </a:cubicBezTo>
                <a:close/>
                <a:moveTo>
                  <a:pt x="407" y="581"/>
                </a:moveTo>
                <a:cubicBezTo>
                  <a:pt x="407" y="581"/>
                  <a:pt x="407" y="581"/>
                  <a:pt x="407" y="581"/>
                </a:cubicBezTo>
                <a:cubicBezTo>
                  <a:pt x="407" y="581"/>
                  <a:pt x="407" y="581"/>
                  <a:pt x="407" y="581"/>
                </a:cubicBezTo>
                <a:cubicBezTo>
                  <a:pt x="406" y="581"/>
                  <a:pt x="406" y="581"/>
                  <a:pt x="406" y="581"/>
                </a:cubicBezTo>
                <a:lnTo>
                  <a:pt x="407" y="581"/>
                </a:lnTo>
                <a:close/>
                <a:moveTo>
                  <a:pt x="406" y="590"/>
                </a:moveTo>
                <a:cubicBezTo>
                  <a:pt x="406" y="590"/>
                  <a:pt x="406" y="590"/>
                  <a:pt x="406" y="590"/>
                </a:cubicBezTo>
                <a:cubicBezTo>
                  <a:pt x="405" y="590"/>
                  <a:pt x="406" y="590"/>
                  <a:pt x="406" y="590"/>
                </a:cubicBezTo>
                <a:cubicBezTo>
                  <a:pt x="406" y="590"/>
                  <a:pt x="406" y="590"/>
                  <a:pt x="406" y="590"/>
                </a:cubicBezTo>
                <a:close/>
                <a:moveTo>
                  <a:pt x="406" y="586"/>
                </a:moveTo>
                <a:cubicBezTo>
                  <a:pt x="405" y="586"/>
                  <a:pt x="405" y="586"/>
                  <a:pt x="405" y="586"/>
                </a:cubicBezTo>
                <a:lnTo>
                  <a:pt x="406" y="586"/>
                </a:lnTo>
                <a:close/>
                <a:moveTo>
                  <a:pt x="404" y="579"/>
                </a:moveTo>
                <a:cubicBezTo>
                  <a:pt x="404" y="579"/>
                  <a:pt x="404" y="579"/>
                  <a:pt x="404" y="579"/>
                </a:cubicBezTo>
                <a:cubicBezTo>
                  <a:pt x="404" y="580"/>
                  <a:pt x="404" y="580"/>
                  <a:pt x="404" y="580"/>
                </a:cubicBezTo>
                <a:cubicBezTo>
                  <a:pt x="404" y="580"/>
                  <a:pt x="404" y="580"/>
                  <a:pt x="404" y="580"/>
                </a:cubicBezTo>
                <a:lnTo>
                  <a:pt x="404" y="579"/>
                </a:lnTo>
                <a:close/>
                <a:moveTo>
                  <a:pt x="402" y="587"/>
                </a:moveTo>
                <a:cubicBezTo>
                  <a:pt x="403" y="587"/>
                  <a:pt x="403" y="587"/>
                  <a:pt x="403" y="587"/>
                </a:cubicBezTo>
                <a:cubicBezTo>
                  <a:pt x="403" y="589"/>
                  <a:pt x="403" y="589"/>
                  <a:pt x="403" y="589"/>
                </a:cubicBezTo>
                <a:cubicBezTo>
                  <a:pt x="402" y="589"/>
                  <a:pt x="402" y="588"/>
                  <a:pt x="402" y="588"/>
                </a:cubicBezTo>
                <a:cubicBezTo>
                  <a:pt x="402" y="588"/>
                  <a:pt x="402" y="588"/>
                  <a:pt x="402" y="587"/>
                </a:cubicBezTo>
                <a:close/>
                <a:moveTo>
                  <a:pt x="402" y="591"/>
                </a:moveTo>
                <a:cubicBezTo>
                  <a:pt x="402" y="591"/>
                  <a:pt x="402" y="591"/>
                  <a:pt x="402" y="591"/>
                </a:cubicBezTo>
                <a:cubicBezTo>
                  <a:pt x="402" y="592"/>
                  <a:pt x="402" y="592"/>
                  <a:pt x="402" y="592"/>
                </a:cubicBezTo>
                <a:cubicBezTo>
                  <a:pt x="402" y="592"/>
                  <a:pt x="402" y="592"/>
                  <a:pt x="402" y="592"/>
                </a:cubicBezTo>
                <a:lnTo>
                  <a:pt x="402" y="591"/>
                </a:lnTo>
                <a:close/>
                <a:moveTo>
                  <a:pt x="401" y="595"/>
                </a:moveTo>
                <a:cubicBezTo>
                  <a:pt x="401" y="595"/>
                  <a:pt x="401" y="595"/>
                  <a:pt x="400" y="595"/>
                </a:cubicBezTo>
                <a:cubicBezTo>
                  <a:pt x="400" y="595"/>
                  <a:pt x="400" y="595"/>
                  <a:pt x="400" y="595"/>
                </a:cubicBezTo>
                <a:cubicBezTo>
                  <a:pt x="400" y="595"/>
                  <a:pt x="400" y="595"/>
                  <a:pt x="401" y="594"/>
                </a:cubicBezTo>
                <a:cubicBezTo>
                  <a:pt x="401" y="594"/>
                  <a:pt x="401" y="594"/>
                  <a:pt x="401" y="594"/>
                </a:cubicBezTo>
                <a:cubicBezTo>
                  <a:pt x="401" y="594"/>
                  <a:pt x="401" y="595"/>
                  <a:pt x="401" y="595"/>
                </a:cubicBezTo>
                <a:close/>
                <a:moveTo>
                  <a:pt x="400" y="590"/>
                </a:moveTo>
                <a:cubicBezTo>
                  <a:pt x="401" y="590"/>
                  <a:pt x="400" y="590"/>
                  <a:pt x="401" y="590"/>
                </a:cubicBezTo>
                <a:cubicBezTo>
                  <a:pt x="400" y="590"/>
                  <a:pt x="400" y="590"/>
                  <a:pt x="400" y="590"/>
                </a:cubicBezTo>
                <a:cubicBezTo>
                  <a:pt x="400" y="591"/>
                  <a:pt x="400" y="591"/>
                  <a:pt x="400" y="591"/>
                </a:cubicBezTo>
                <a:lnTo>
                  <a:pt x="400" y="590"/>
                </a:lnTo>
                <a:close/>
                <a:moveTo>
                  <a:pt x="400" y="592"/>
                </a:moveTo>
                <a:cubicBezTo>
                  <a:pt x="400" y="592"/>
                  <a:pt x="400" y="592"/>
                  <a:pt x="400" y="592"/>
                </a:cubicBezTo>
                <a:cubicBezTo>
                  <a:pt x="400" y="592"/>
                  <a:pt x="400" y="592"/>
                  <a:pt x="400" y="592"/>
                </a:cubicBezTo>
                <a:cubicBezTo>
                  <a:pt x="400" y="592"/>
                  <a:pt x="400" y="592"/>
                  <a:pt x="400" y="592"/>
                </a:cubicBezTo>
                <a:close/>
                <a:moveTo>
                  <a:pt x="397" y="595"/>
                </a:moveTo>
                <a:cubicBezTo>
                  <a:pt x="397" y="595"/>
                  <a:pt x="397" y="595"/>
                  <a:pt x="397" y="595"/>
                </a:cubicBezTo>
                <a:cubicBezTo>
                  <a:pt x="397" y="594"/>
                  <a:pt x="397" y="594"/>
                  <a:pt x="397" y="594"/>
                </a:cubicBezTo>
                <a:cubicBezTo>
                  <a:pt x="397" y="594"/>
                  <a:pt x="397" y="594"/>
                  <a:pt x="397" y="594"/>
                </a:cubicBezTo>
                <a:lnTo>
                  <a:pt x="397" y="595"/>
                </a:lnTo>
                <a:close/>
                <a:moveTo>
                  <a:pt x="398" y="586"/>
                </a:moveTo>
                <a:cubicBezTo>
                  <a:pt x="398" y="586"/>
                  <a:pt x="398" y="586"/>
                  <a:pt x="398" y="586"/>
                </a:cubicBezTo>
                <a:cubicBezTo>
                  <a:pt x="398" y="586"/>
                  <a:pt x="398" y="586"/>
                  <a:pt x="398" y="586"/>
                </a:cubicBezTo>
                <a:cubicBezTo>
                  <a:pt x="397" y="586"/>
                  <a:pt x="398" y="586"/>
                  <a:pt x="398" y="586"/>
                </a:cubicBezTo>
                <a:close/>
                <a:moveTo>
                  <a:pt x="397" y="590"/>
                </a:moveTo>
                <a:cubicBezTo>
                  <a:pt x="397" y="590"/>
                  <a:pt x="398" y="590"/>
                  <a:pt x="398" y="590"/>
                </a:cubicBezTo>
                <a:cubicBezTo>
                  <a:pt x="398" y="590"/>
                  <a:pt x="398" y="591"/>
                  <a:pt x="397" y="592"/>
                </a:cubicBezTo>
                <a:cubicBezTo>
                  <a:pt x="397" y="592"/>
                  <a:pt x="397" y="592"/>
                  <a:pt x="396" y="591"/>
                </a:cubicBezTo>
                <a:cubicBezTo>
                  <a:pt x="396" y="591"/>
                  <a:pt x="397" y="590"/>
                  <a:pt x="397" y="590"/>
                </a:cubicBezTo>
                <a:close/>
                <a:moveTo>
                  <a:pt x="396" y="592"/>
                </a:moveTo>
                <a:cubicBezTo>
                  <a:pt x="396" y="592"/>
                  <a:pt x="396" y="592"/>
                  <a:pt x="396" y="592"/>
                </a:cubicBezTo>
                <a:cubicBezTo>
                  <a:pt x="396" y="592"/>
                  <a:pt x="396" y="592"/>
                  <a:pt x="396" y="592"/>
                </a:cubicBezTo>
                <a:close/>
                <a:moveTo>
                  <a:pt x="395" y="590"/>
                </a:moveTo>
                <a:cubicBezTo>
                  <a:pt x="395" y="590"/>
                  <a:pt x="395" y="590"/>
                  <a:pt x="395" y="590"/>
                </a:cubicBezTo>
                <a:cubicBezTo>
                  <a:pt x="395" y="590"/>
                  <a:pt x="395" y="590"/>
                  <a:pt x="395" y="590"/>
                </a:cubicBezTo>
                <a:cubicBezTo>
                  <a:pt x="395" y="590"/>
                  <a:pt x="395" y="590"/>
                  <a:pt x="395" y="590"/>
                </a:cubicBezTo>
                <a:close/>
                <a:moveTo>
                  <a:pt x="395" y="595"/>
                </a:moveTo>
                <a:cubicBezTo>
                  <a:pt x="395" y="595"/>
                  <a:pt x="395" y="595"/>
                  <a:pt x="395" y="595"/>
                </a:cubicBezTo>
                <a:cubicBezTo>
                  <a:pt x="395" y="596"/>
                  <a:pt x="395" y="596"/>
                  <a:pt x="395" y="596"/>
                </a:cubicBezTo>
                <a:cubicBezTo>
                  <a:pt x="394" y="596"/>
                  <a:pt x="394" y="596"/>
                  <a:pt x="394" y="596"/>
                </a:cubicBezTo>
                <a:cubicBezTo>
                  <a:pt x="394" y="596"/>
                  <a:pt x="394" y="596"/>
                  <a:pt x="395" y="595"/>
                </a:cubicBezTo>
                <a:close/>
                <a:moveTo>
                  <a:pt x="394" y="599"/>
                </a:moveTo>
                <a:cubicBezTo>
                  <a:pt x="394" y="599"/>
                  <a:pt x="394" y="599"/>
                  <a:pt x="394" y="599"/>
                </a:cubicBezTo>
                <a:cubicBezTo>
                  <a:pt x="393" y="599"/>
                  <a:pt x="393" y="599"/>
                  <a:pt x="393" y="599"/>
                </a:cubicBezTo>
                <a:cubicBezTo>
                  <a:pt x="393" y="599"/>
                  <a:pt x="393" y="599"/>
                  <a:pt x="393" y="599"/>
                </a:cubicBezTo>
                <a:cubicBezTo>
                  <a:pt x="393" y="599"/>
                  <a:pt x="393" y="599"/>
                  <a:pt x="394" y="599"/>
                </a:cubicBezTo>
                <a:close/>
                <a:moveTo>
                  <a:pt x="393" y="595"/>
                </a:moveTo>
                <a:cubicBezTo>
                  <a:pt x="393" y="595"/>
                  <a:pt x="393" y="595"/>
                  <a:pt x="392" y="595"/>
                </a:cubicBezTo>
                <a:cubicBezTo>
                  <a:pt x="392" y="595"/>
                  <a:pt x="392" y="595"/>
                  <a:pt x="392" y="595"/>
                </a:cubicBezTo>
                <a:cubicBezTo>
                  <a:pt x="392" y="595"/>
                  <a:pt x="393" y="594"/>
                  <a:pt x="393" y="594"/>
                </a:cubicBezTo>
                <a:cubicBezTo>
                  <a:pt x="393" y="594"/>
                  <a:pt x="393" y="594"/>
                  <a:pt x="393" y="595"/>
                </a:cubicBezTo>
                <a:close/>
                <a:moveTo>
                  <a:pt x="393" y="596"/>
                </a:moveTo>
                <a:cubicBezTo>
                  <a:pt x="393" y="596"/>
                  <a:pt x="393" y="596"/>
                  <a:pt x="393" y="596"/>
                </a:cubicBezTo>
                <a:cubicBezTo>
                  <a:pt x="393" y="596"/>
                  <a:pt x="393" y="596"/>
                  <a:pt x="393" y="596"/>
                </a:cubicBezTo>
                <a:cubicBezTo>
                  <a:pt x="393" y="596"/>
                  <a:pt x="393" y="596"/>
                  <a:pt x="393" y="596"/>
                </a:cubicBezTo>
                <a:close/>
                <a:moveTo>
                  <a:pt x="393" y="597"/>
                </a:moveTo>
                <a:cubicBezTo>
                  <a:pt x="393" y="597"/>
                  <a:pt x="393" y="597"/>
                  <a:pt x="393" y="597"/>
                </a:cubicBezTo>
                <a:cubicBezTo>
                  <a:pt x="392" y="597"/>
                  <a:pt x="392" y="597"/>
                  <a:pt x="392" y="597"/>
                </a:cubicBezTo>
                <a:cubicBezTo>
                  <a:pt x="392" y="596"/>
                  <a:pt x="392" y="596"/>
                  <a:pt x="392" y="596"/>
                </a:cubicBezTo>
                <a:cubicBezTo>
                  <a:pt x="392" y="597"/>
                  <a:pt x="393" y="597"/>
                  <a:pt x="393" y="597"/>
                </a:cubicBezTo>
                <a:close/>
                <a:moveTo>
                  <a:pt x="393" y="589"/>
                </a:moveTo>
                <a:cubicBezTo>
                  <a:pt x="393" y="589"/>
                  <a:pt x="393" y="590"/>
                  <a:pt x="393" y="590"/>
                </a:cubicBezTo>
                <a:cubicBezTo>
                  <a:pt x="393" y="590"/>
                  <a:pt x="393" y="590"/>
                  <a:pt x="393" y="590"/>
                </a:cubicBezTo>
                <a:cubicBezTo>
                  <a:pt x="392" y="590"/>
                  <a:pt x="392" y="590"/>
                  <a:pt x="392" y="590"/>
                </a:cubicBezTo>
                <a:cubicBezTo>
                  <a:pt x="392" y="590"/>
                  <a:pt x="393" y="589"/>
                  <a:pt x="393" y="589"/>
                </a:cubicBezTo>
                <a:close/>
                <a:moveTo>
                  <a:pt x="391" y="592"/>
                </a:moveTo>
                <a:cubicBezTo>
                  <a:pt x="392" y="593"/>
                  <a:pt x="392" y="593"/>
                  <a:pt x="392" y="593"/>
                </a:cubicBezTo>
                <a:cubicBezTo>
                  <a:pt x="392" y="593"/>
                  <a:pt x="392" y="593"/>
                  <a:pt x="392" y="593"/>
                </a:cubicBezTo>
                <a:cubicBezTo>
                  <a:pt x="391" y="593"/>
                  <a:pt x="391" y="593"/>
                  <a:pt x="391" y="593"/>
                </a:cubicBezTo>
                <a:cubicBezTo>
                  <a:pt x="391" y="593"/>
                  <a:pt x="391" y="593"/>
                  <a:pt x="391" y="592"/>
                </a:cubicBezTo>
                <a:close/>
                <a:moveTo>
                  <a:pt x="391" y="600"/>
                </a:moveTo>
                <a:cubicBezTo>
                  <a:pt x="392" y="600"/>
                  <a:pt x="392" y="600"/>
                  <a:pt x="393" y="600"/>
                </a:cubicBezTo>
                <a:cubicBezTo>
                  <a:pt x="393" y="600"/>
                  <a:pt x="393" y="600"/>
                  <a:pt x="393" y="600"/>
                </a:cubicBezTo>
                <a:cubicBezTo>
                  <a:pt x="393" y="600"/>
                  <a:pt x="393" y="600"/>
                  <a:pt x="393" y="600"/>
                </a:cubicBezTo>
                <a:cubicBezTo>
                  <a:pt x="393" y="601"/>
                  <a:pt x="393" y="600"/>
                  <a:pt x="392" y="601"/>
                </a:cubicBezTo>
                <a:cubicBezTo>
                  <a:pt x="392" y="601"/>
                  <a:pt x="392" y="601"/>
                  <a:pt x="391" y="600"/>
                </a:cubicBezTo>
                <a:cubicBezTo>
                  <a:pt x="391" y="600"/>
                  <a:pt x="391" y="600"/>
                  <a:pt x="391" y="600"/>
                </a:cubicBezTo>
                <a:close/>
                <a:moveTo>
                  <a:pt x="390" y="587"/>
                </a:moveTo>
                <a:cubicBezTo>
                  <a:pt x="390" y="587"/>
                  <a:pt x="390" y="587"/>
                  <a:pt x="390" y="587"/>
                </a:cubicBezTo>
                <a:cubicBezTo>
                  <a:pt x="390" y="587"/>
                  <a:pt x="390" y="587"/>
                  <a:pt x="390" y="587"/>
                </a:cubicBezTo>
                <a:cubicBezTo>
                  <a:pt x="390" y="587"/>
                  <a:pt x="390" y="587"/>
                  <a:pt x="390" y="587"/>
                </a:cubicBezTo>
                <a:cubicBezTo>
                  <a:pt x="390" y="587"/>
                  <a:pt x="390" y="587"/>
                  <a:pt x="390" y="587"/>
                </a:cubicBezTo>
                <a:cubicBezTo>
                  <a:pt x="390" y="587"/>
                  <a:pt x="390" y="587"/>
                  <a:pt x="390" y="587"/>
                </a:cubicBezTo>
                <a:close/>
                <a:moveTo>
                  <a:pt x="390" y="594"/>
                </a:moveTo>
                <a:cubicBezTo>
                  <a:pt x="390" y="594"/>
                  <a:pt x="390" y="594"/>
                  <a:pt x="390" y="594"/>
                </a:cubicBezTo>
                <a:cubicBezTo>
                  <a:pt x="390" y="594"/>
                  <a:pt x="390" y="594"/>
                  <a:pt x="391" y="594"/>
                </a:cubicBezTo>
                <a:cubicBezTo>
                  <a:pt x="391" y="594"/>
                  <a:pt x="391" y="594"/>
                  <a:pt x="391" y="594"/>
                </a:cubicBezTo>
                <a:cubicBezTo>
                  <a:pt x="390" y="594"/>
                  <a:pt x="390" y="594"/>
                  <a:pt x="390" y="594"/>
                </a:cubicBezTo>
                <a:cubicBezTo>
                  <a:pt x="390" y="595"/>
                  <a:pt x="390" y="595"/>
                  <a:pt x="390" y="595"/>
                </a:cubicBezTo>
                <a:cubicBezTo>
                  <a:pt x="390" y="595"/>
                  <a:pt x="390" y="595"/>
                  <a:pt x="390" y="595"/>
                </a:cubicBezTo>
                <a:cubicBezTo>
                  <a:pt x="390" y="595"/>
                  <a:pt x="390" y="594"/>
                  <a:pt x="390" y="594"/>
                </a:cubicBezTo>
                <a:close/>
                <a:moveTo>
                  <a:pt x="389" y="597"/>
                </a:moveTo>
                <a:cubicBezTo>
                  <a:pt x="390" y="598"/>
                  <a:pt x="390" y="598"/>
                  <a:pt x="390" y="598"/>
                </a:cubicBezTo>
                <a:cubicBezTo>
                  <a:pt x="390" y="598"/>
                  <a:pt x="390" y="598"/>
                  <a:pt x="389" y="598"/>
                </a:cubicBezTo>
                <a:cubicBezTo>
                  <a:pt x="389" y="598"/>
                  <a:pt x="389" y="598"/>
                  <a:pt x="389" y="598"/>
                </a:cubicBezTo>
                <a:cubicBezTo>
                  <a:pt x="389" y="598"/>
                  <a:pt x="389" y="598"/>
                  <a:pt x="389" y="597"/>
                </a:cubicBezTo>
                <a:close/>
                <a:moveTo>
                  <a:pt x="385" y="597"/>
                </a:moveTo>
                <a:cubicBezTo>
                  <a:pt x="385" y="597"/>
                  <a:pt x="385" y="597"/>
                  <a:pt x="385" y="597"/>
                </a:cubicBezTo>
                <a:cubicBezTo>
                  <a:pt x="385" y="597"/>
                  <a:pt x="385" y="597"/>
                  <a:pt x="385" y="597"/>
                </a:cubicBezTo>
                <a:cubicBezTo>
                  <a:pt x="385" y="597"/>
                  <a:pt x="385" y="597"/>
                  <a:pt x="385" y="597"/>
                </a:cubicBezTo>
                <a:close/>
                <a:moveTo>
                  <a:pt x="388" y="600"/>
                </a:moveTo>
                <a:cubicBezTo>
                  <a:pt x="388" y="600"/>
                  <a:pt x="387" y="601"/>
                  <a:pt x="387" y="601"/>
                </a:cubicBezTo>
                <a:cubicBezTo>
                  <a:pt x="387" y="601"/>
                  <a:pt x="387" y="601"/>
                  <a:pt x="387" y="600"/>
                </a:cubicBezTo>
                <a:cubicBezTo>
                  <a:pt x="387" y="600"/>
                  <a:pt x="387" y="600"/>
                  <a:pt x="387" y="600"/>
                </a:cubicBezTo>
                <a:cubicBezTo>
                  <a:pt x="387" y="600"/>
                  <a:pt x="387" y="600"/>
                  <a:pt x="388" y="600"/>
                </a:cubicBezTo>
                <a:close/>
                <a:moveTo>
                  <a:pt x="388" y="599"/>
                </a:moveTo>
                <a:cubicBezTo>
                  <a:pt x="388" y="599"/>
                  <a:pt x="388" y="599"/>
                  <a:pt x="388" y="599"/>
                </a:cubicBezTo>
                <a:cubicBezTo>
                  <a:pt x="388" y="599"/>
                  <a:pt x="388" y="599"/>
                  <a:pt x="388" y="599"/>
                </a:cubicBezTo>
                <a:cubicBezTo>
                  <a:pt x="388" y="598"/>
                  <a:pt x="388" y="599"/>
                  <a:pt x="388" y="598"/>
                </a:cubicBezTo>
                <a:cubicBezTo>
                  <a:pt x="388" y="599"/>
                  <a:pt x="388" y="599"/>
                  <a:pt x="388" y="599"/>
                </a:cubicBezTo>
                <a:close/>
                <a:moveTo>
                  <a:pt x="388" y="587"/>
                </a:moveTo>
                <a:cubicBezTo>
                  <a:pt x="388" y="587"/>
                  <a:pt x="388" y="587"/>
                  <a:pt x="388" y="587"/>
                </a:cubicBezTo>
                <a:cubicBezTo>
                  <a:pt x="388" y="588"/>
                  <a:pt x="388" y="588"/>
                  <a:pt x="388" y="588"/>
                </a:cubicBezTo>
                <a:cubicBezTo>
                  <a:pt x="387" y="587"/>
                  <a:pt x="387" y="587"/>
                  <a:pt x="388" y="587"/>
                </a:cubicBezTo>
                <a:close/>
                <a:moveTo>
                  <a:pt x="388" y="593"/>
                </a:moveTo>
                <a:cubicBezTo>
                  <a:pt x="388" y="593"/>
                  <a:pt x="388" y="593"/>
                  <a:pt x="388" y="593"/>
                </a:cubicBezTo>
                <a:cubicBezTo>
                  <a:pt x="388" y="593"/>
                  <a:pt x="388" y="593"/>
                  <a:pt x="388" y="593"/>
                </a:cubicBezTo>
                <a:cubicBezTo>
                  <a:pt x="388" y="593"/>
                  <a:pt x="388" y="593"/>
                  <a:pt x="388" y="594"/>
                </a:cubicBezTo>
                <a:cubicBezTo>
                  <a:pt x="387" y="594"/>
                  <a:pt x="387" y="594"/>
                  <a:pt x="387" y="594"/>
                </a:cubicBezTo>
                <a:cubicBezTo>
                  <a:pt x="387" y="593"/>
                  <a:pt x="387" y="593"/>
                  <a:pt x="388" y="593"/>
                </a:cubicBezTo>
                <a:close/>
                <a:moveTo>
                  <a:pt x="387" y="599"/>
                </a:moveTo>
                <a:cubicBezTo>
                  <a:pt x="387" y="599"/>
                  <a:pt x="388" y="599"/>
                  <a:pt x="388" y="599"/>
                </a:cubicBezTo>
                <a:cubicBezTo>
                  <a:pt x="388" y="599"/>
                  <a:pt x="388" y="599"/>
                  <a:pt x="388" y="599"/>
                </a:cubicBezTo>
                <a:cubicBezTo>
                  <a:pt x="388" y="599"/>
                  <a:pt x="388" y="599"/>
                  <a:pt x="388" y="599"/>
                </a:cubicBezTo>
                <a:cubicBezTo>
                  <a:pt x="387" y="599"/>
                  <a:pt x="387" y="599"/>
                  <a:pt x="387" y="599"/>
                </a:cubicBezTo>
                <a:cubicBezTo>
                  <a:pt x="387" y="599"/>
                  <a:pt x="387" y="599"/>
                  <a:pt x="387" y="599"/>
                </a:cubicBezTo>
                <a:close/>
                <a:moveTo>
                  <a:pt x="387" y="598"/>
                </a:moveTo>
                <a:cubicBezTo>
                  <a:pt x="387" y="598"/>
                  <a:pt x="387" y="598"/>
                  <a:pt x="387" y="598"/>
                </a:cubicBezTo>
                <a:cubicBezTo>
                  <a:pt x="386" y="598"/>
                  <a:pt x="386" y="598"/>
                  <a:pt x="386" y="597"/>
                </a:cubicBezTo>
                <a:cubicBezTo>
                  <a:pt x="387" y="597"/>
                  <a:pt x="387" y="598"/>
                  <a:pt x="387" y="598"/>
                </a:cubicBezTo>
                <a:close/>
                <a:moveTo>
                  <a:pt x="387" y="596"/>
                </a:moveTo>
                <a:cubicBezTo>
                  <a:pt x="387" y="596"/>
                  <a:pt x="387" y="596"/>
                  <a:pt x="387" y="596"/>
                </a:cubicBezTo>
                <a:cubicBezTo>
                  <a:pt x="387" y="596"/>
                  <a:pt x="386" y="596"/>
                  <a:pt x="386" y="596"/>
                </a:cubicBezTo>
                <a:cubicBezTo>
                  <a:pt x="386" y="596"/>
                  <a:pt x="386" y="596"/>
                  <a:pt x="386" y="596"/>
                </a:cubicBezTo>
                <a:cubicBezTo>
                  <a:pt x="386" y="595"/>
                  <a:pt x="386" y="596"/>
                  <a:pt x="386" y="595"/>
                </a:cubicBezTo>
                <a:cubicBezTo>
                  <a:pt x="387" y="595"/>
                  <a:pt x="387" y="596"/>
                  <a:pt x="387" y="596"/>
                </a:cubicBezTo>
                <a:close/>
                <a:moveTo>
                  <a:pt x="386" y="590"/>
                </a:moveTo>
                <a:cubicBezTo>
                  <a:pt x="386" y="590"/>
                  <a:pt x="386" y="590"/>
                  <a:pt x="387" y="591"/>
                </a:cubicBezTo>
                <a:cubicBezTo>
                  <a:pt x="386" y="591"/>
                  <a:pt x="386" y="591"/>
                  <a:pt x="386" y="591"/>
                </a:cubicBezTo>
                <a:cubicBezTo>
                  <a:pt x="386" y="590"/>
                  <a:pt x="386" y="590"/>
                  <a:pt x="386" y="590"/>
                </a:cubicBezTo>
                <a:close/>
                <a:moveTo>
                  <a:pt x="386" y="602"/>
                </a:moveTo>
                <a:cubicBezTo>
                  <a:pt x="386" y="602"/>
                  <a:pt x="386" y="602"/>
                  <a:pt x="386" y="602"/>
                </a:cubicBezTo>
                <a:cubicBezTo>
                  <a:pt x="386" y="602"/>
                  <a:pt x="386" y="602"/>
                  <a:pt x="386" y="602"/>
                </a:cubicBezTo>
                <a:cubicBezTo>
                  <a:pt x="386" y="601"/>
                  <a:pt x="386" y="601"/>
                  <a:pt x="386" y="601"/>
                </a:cubicBezTo>
                <a:cubicBezTo>
                  <a:pt x="385" y="601"/>
                  <a:pt x="385" y="601"/>
                  <a:pt x="385" y="602"/>
                </a:cubicBezTo>
                <a:cubicBezTo>
                  <a:pt x="385" y="602"/>
                  <a:pt x="385" y="602"/>
                  <a:pt x="385" y="602"/>
                </a:cubicBezTo>
                <a:cubicBezTo>
                  <a:pt x="385" y="601"/>
                  <a:pt x="385" y="601"/>
                  <a:pt x="385" y="600"/>
                </a:cubicBezTo>
                <a:cubicBezTo>
                  <a:pt x="385" y="600"/>
                  <a:pt x="385" y="600"/>
                  <a:pt x="385" y="600"/>
                </a:cubicBezTo>
                <a:cubicBezTo>
                  <a:pt x="387" y="600"/>
                  <a:pt x="386" y="601"/>
                  <a:pt x="386" y="602"/>
                </a:cubicBezTo>
                <a:close/>
                <a:moveTo>
                  <a:pt x="386" y="599"/>
                </a:moveTo>
                <a:cubicBezTo>
                  <a:pt x="385" y="599"/>
                  <a:pt x="385" y="599"/>
                  <a:pt x="385" y="599"/>
                </a:cubicBezTo>
                <a:cubicBezTo>
                  <a:pt x="385" y="599"/>
                  <a:pt x="385" y="599"/>
                  <a:pt x="385" y="599"/>
                </a:cubicBezTo>
                <a:cubicBezTo>
                  <a:pt x="385" y="598"/>
                  <a:pt x="385" y="598"/>
                  <a:pt x="385" y="598"/>
                </a:cubicBezTo>
                <a:cubicBezTo>
                  <a:pt x="385" y="598"/>
                  <a:pt x="385" y="598"/>
                  <a:pt x="386" y="598"/>
                </a:cubicBezTo>
                <a:lnTo>
                  <a:pt x="386" y="599"/>
                </a:lnTo>
                <a:close/>
                <a:moveTo>
                  <a:pt x="385" y="595"/>
                </a:moveTo>
                <a:cubicBezTo>
                  <a:pt x="385" y="595"/>
                  <a:pt x="385" y="595"/>
                  <a:pt x="385" y="595"/>
                </a:cubicBezTo>
                <a:cubicBezTo>
                  <a:pt x="385" y="595"/>
                  <a:pt x="385" y="595"/>
                  <a:pt x="385" y="595"/>
                </a:cubicBezTo>
                <a:cubicBezTo>
                  <a:pt x="385" y="596"/>
                  <a:pt x="385" y="596"/>
                  <a:pt x="385" y="596"/>
                </a:cubicBezTo>
                <a:cubicBezTo>
                  <a:pt x="385" y="596"/>
                  <a:pt x="385" y="596"/>
                  <a:pt x="385" y="595"/>
                </a:cubicBezTo>
                <a:cubicBezTo>
                  <a:pt x="385" y="595"/>
                  <a:pt x="385" y="595"/>
                  <a:pt x="385" y="595"/>
                </a:cubicBezTo>
                <a:cubicBezTo>
                  <a:pt x="385" y="595"/>
                  <a:pt x="385" y="595"/>
                  <a:pt x="385" y="595"/>
                </a:cubicBezTo>
                <a:close/>
                <a:moveTo>
                  <a:pt x="384" y="593"/>
                </a:moveTo>
                <a:cubicBezTo>
                  <a:pt x="384" y="593"/>
                  <a:pt x="384" y="593"/>
                  <a:pt x="385" y="593"/>
                </a:cubicBezTo>
                <a:cubicBezTo>
                  <a:pt x="385" y="594"/>
                  <a:pt x="385" y="594"/>
                  <a:pt x="385" y="594"/>
                </a:cubicBezTo>
                <a:cubicBezTo>
                  <a:pt x="384" y="594"/>
                  <a:pt x="384" y="594"/>
                  <a:pt x="384" y="594"/>
                </a:cubicBezTo>
                <a:lnTo>
                  <a:pt x="384" y="593"/>
                </a:lnTo>
                <a:close/>
                <a:moveTo>
                  <a:pt x="384" y="601"/>
                </a:moveTo>
                <a:cubicBezTo>
                  <a:pt x="385" y="601"/>
                  <a:pt x="385" y="602"/>
                  <a:pt x="385" y="603"/>
                </a:cubicBezTo>
                <a:cubicBezTo>
                  <a:pt x="384" y="602"/>
                  <a:pt x="384" y="601"/>
                  <a:pt x="384" y="601"/>
                </a:cubicBezTo>
                <a:cubicBezTo>
                  <a:pt x="384" y="601"/>
                  <a:pt x="384" y="601"/>
                  <a:pt x="384" y="601"/>
                </a:cubicBezTo>
                <a:close/>
                <a:moveTo>
                  <a:pt x="384" y="603"/>
                </a:moveTo>
                <a:cubicBezTo>
                  <a:pt x="384" y="603"/>
                  <a:pt x="384" y="603"/>
                  <a:pt x="384" y="603"/>
                </a:cubicBezTo>
                <a:cubicBezTo>
                  <a:pt x="384" y="603"/>
                  <a:pt x="384" y="603"/>
                  <a:pt x="384" y="603"/>
                </a:cubicBezTo>
                <a:cubicBezTo>
                  <a:pt x="384" y="603"/>
                  <a:pt x="384" y="603"/>
                  <a:pt x="384" y="603"/>
                </a:cubicBezTo>
                <a:close/>
                <a:moveTo>
                  <a:pt x="376" y="606"/>
                </a:moveTo>
                <a:cubicBezTo>
                  <a:pt x="376" y="606"/>
                  <a:pt x="376" y="606"/>
                  <a:pt x="376" y="606"/>
                </a:cubicBezTo>
                <a:cubicBezTo>
                  <a:pt x="376" y="605"/>
                  <a:pt x="376" y="605"/>
                  <a:pt x="376" y="605"/>
                </a:cubicBezTo>
                <a:cubicBezTo>
                  <a:pt x="376" y="604"/>
                  <a:pt x="376" y="604"/>
                  <a:pt x="376" y="604"/>
                </a:cubicBezTo>
                <a:cubicBezTo>
                  <a:pt x="376" y="604"/>
                  <a:pt x="376" y="604"/>
                  <a:pt x="376" y="604"/>
                </a:cubicBezTo>
                <a:cubicBezTo>
                  <a:pt x="376" y="604"/>
                  <a:pt x="376" y="604"/>
                  <a:pt x="376" y="604"/>
                </a:cubicBezTo>
                <a:cubicBezTo>
                  <a:pt x="376" y="604"/>
                  <a:pt x="376" y="606"/>
                  <a:pt x="376" y="606"/>
                </a:cubicBezTo>
                <a:close/>
                <a:moveTo>
                  <a:pt x="378" y="607"/>
                </a:moveTo>
                <a:cubicBezTo>
                  <a:pt x="379" y="607"/>
                  <a:pt x="379" y="607"/>
                  <a:pt x="379" y="607"/>
                </a:cubicBezTo>
                <a:cubicBezTo>
                  <a:pt x="378" y="607"/>
                  <a:pt x="379" y="607"/>
                  <a:pt x="378" y="607"/>
                </a:cubicBezTo>
                <a:close/>
                <a:moveTo>
                  <a:pt x="378" y="605"/>
                </a:moveTo>
                <a:cubicBezTo>
                  <a:pt x="378" y="605"/>
                  <a:pt x="378" y="605"/>
                  <a:pt x="378" y="605"/>
                </a:cubicBezTo>
                <a:cubicBezTo>
                  <a:pt x="378" y="604"/>
                  <a:pt x="378" y="604"/>
                  <a:pt x="377" y="604"/>
                </a:cubicBezTo>
                <a:cubicBezTo>
                  <a:pt x="377" y="603"/>
                  <a:pt x="377" y="603"/>
                  <a:pt x="378" y="603"/>
                </a:cubicBezTo>
                <a:cubicBezTo>
                  <a:pt x="378" y="603"/>
                  <a:pt x="378" y="603"/>
                  <a:pt x="379" y="603"/>
                </a:cubicBezTo>
                <a:cubicBezTo>
                  <a:pt x="379" y="603"/>
                  <a:pt x="379" y="603"/>
                  <a:pt x="379" y="603"/>
                </a:cubicBezTo>
                <a:cubicBezTo>
                  <a:pt x="379" y="604"/>
                  <a:pt x="379" y="604"/>
                  <a:pt x="378" y="605"/>
                </a:cubicBezTo>
                <a:close/>
                <a:moveTo>
                  <a:pt x="381" y="607"/>
                </a:moveTo>
                <a:cubicBezTo>
                  <a:pt x="380" y="606"/>
                  <a:pt x="380" y="606"/>
                  <a:pt x="379" y="607"/>
                </a:cubicBezTo>
                <a:cubicBezTo>
                  <a:pt x="379" y="607"/>
                  <a:pt x="379" y="607"/>
                  <a:pt x="379" y="607"/>
                </a:cubicBezTo>
                <a:cubicBezTo>
                  <a:pt x="379" y="606"/>
                  <a:pt x="379" y="606"/>
                  <a:pt x="380" y="605"/>
                </a:cubicBezTo>
                <a:cubicBezTo>
                  <a:pt x="380" y="605"/>
                  <a:pt x="380" y="605"/>
                  <a:pt x="381" y="606"/>
                </a:cubicBezTo>
                <a:lnTo>
                  <a:pt x="381" y="607"/>
                </a:lnTo>
                <a:close/>
                <a:moveTo>
                  <a:pt x="380" y="603"/>
                </a:moveTo>
                <a:cubicBezTo>
                  <a:pt x="380" y="602"/>
                  <a:pt x="380" y="602"/>
                  <a:pt x="380" y="602"/>
                </a:cubicBezTo>
                <a:cubicBezTo>
                  <a:pt x="381" y="602"/>
                  <a:pt x="381" y="602"/>
                  <a:pt x="381" y="602"/>
                </a:cubicBezTo>
                <a:cubicBezTo>
                  <a:pt x="381" y="603"/>
                  <a:pt x="381" y="603"/>
                  <a:pt x="381" y="603"/>
                </a:cubicBezTo>
                <a:cubicBezTo>
                  <a:pt x="380" y="603"/>
                  <a:pt x="381" y="603"/>
                  <a:pt x="380" y="603"/>
                </a:cubicBezTo>
                <a:close/>
                <a:moveTo>
                  <a:pt x="381" y="605"/>
                </a:moveTo>
                <a:cubicBezTo>
                  <a:pt x="381" y="604"/>
                  <a:pt x="381" y="604"/>
                  <a:pt x="381" y="604"/>
                </a:cubicBezTo>
                <a:cubicBezTo>
                  <a:pt x="381" y="604"/>
                  <a:pt x="381" y="604"/>
                  <a:pt x="382" y="604"/>
                </a:cubicBezTo>
                <a:cubicBezTo>
                  <a:pt x="381" y="604"/>
                  <a:pt x="381" y="604"/>
                  <a:pt x="381" y="605"/>
                </a:cubicBezTo>
                <a:close/>
                <a:moveTo>
                  <a:pt x="381" y="606"/>
                </a:moveTo>
                <a:cubicBezTo>
                  <a:pt x="381" y="606"/>
                  <a:pt x="381" y="606"/>
                  <a:pt x="381" y="606"/>
                </a:cubicBezTo>
                <a:cubicBezTo>
                  <a:pt x="381" y="606"/>
                  <a:pt x="381" y="606"/>
                  <a:pt x="381" y="606"/>
                </a:cubicBezTo>
                <a:cubicBezTo>
                  <a:pt x="381" y="606"/>
                  <a:pt x="381" y="606"/>
                  <a:pt x="381" y="606"/>
                </a:cubicBezTo>
                <a:close/>
                <a:moveTo>
                  <a:pt x="383" y="604"/>
                </a:moveTo>
                <a:cubicBezTo>
                  <a:pt x="383" y="604"/>
                  <a:pt x="383" y="604"/>
                  <a:pt x="383" y="604"/>
                </a:cubicBezTo>
                <a:cubicBezTo>
                  <a:pt x="383" y="604"/>
                  <a:pt x="383" y="604"/>
                  <a:pt x="383" y="604"/>
                </a:cubicBezTo>
                <a:cubicBezTo>
                  <a:pt x="382" y="604"/>
                  <a:pt x="382" y="605"/>
                  <a:pt x="382" y="606"/>
                </a:cubicBezTo>
                <a:cubicBezTo>
                  <a:pt x="382" y="606"/>
                  <a:pt x="382" y="606"/>
                  <a:pt x="382" y="606"/>
                </a:cubicBezTo>
                <a:cubicBezTo>
                  <a:pt x="382" y="604"/>
                  <a:pt x="382" y="604"/>
                  <a:pt x="382" y="603"/>
                </a:cubicBezTo>
                <a:cubicBezTo>
                  <a:pt x="382" y="603"/>
                  <a:pt x="382" y="603"/>
                  <a:pt x="383" y="603"/>
                </a:cubicBezTo>
                <a:cubicBezTo>
                  <a:pt x="383" y="603"/>
                  <a:pt x="383" y="603"/>
                  <a:pt x="383" y="604"/>
                </a:cubicBezTo>
                <a:close/>
                <a:moveTo>
                  <a:pt x="383" y="601"/>
                </a:moveTo>
                <a:cubicBezTo>
                  <a:pt x="383" y="602"/>
                  <a:pt x="383" y="601"/>
                  <a:pt x="382" y="602"/>
                </a:cubicBezTo>
                <a:cubicBezTo>
                  <a:pt x="382" y="602"/>
                  <a:pt x="382" y="602"/>
                  <a:pt x="382" y="602"/>
                </a:cubicBezTo>
                <a:cubicBezTo>
                  <a:pt x="382" y="602"/>
                  <a:pt x="382" y="602"/>
                  <a:pt x="382" y="602"/>
                </a:cubicBezTo>
                <a:cubicBezTo>
                  <a:pt x="382" y="601"/>
                  <a:pt x="382" y="600"/>
                  <a:pt x="383" y="600"/>
                </a:cubicBezTo>
                <a:cubicBezTo>
                  <a:pt x="383" y="600"/>
                  <a:pt x="382" y="600"/>
                  <a:pt x="383" y="601"/>
                </a:cubicBezTo>
                <a:close/>
                <a:moveTo>
                  <a:pt x="383" y="602"/>
                </a:moveTo>
                <a:cubicBezTo>
                  <a:pt x="383" y="602"/>
                  <a:pt x="383" y="602"/>
                  <a:pt x="383" y="603"/>
                </a:cubicBezTo>
                <a:cubicBezTo>
                  <a:pt x="383" y="603"/>
                  <a:pt x="383" y="603"/>
                  <a:pt x="383" y="603"/>
                </a:cubicBezTo>
                <a:cubicBezTo>
                  <a:pt x="383" y="603"/>
                  <a:pt x="383" y="603"/>
                  <a:pt x="383" y="603"/>
                </a:cubicBezTo>
                <a:cubicBezTo>
                  <a:pt x="383" y="602"/>
                  <a:pt x="383" y="602"/>
                  <a:pt x="383" y="602"/>
                </a:cubicBezTo>
                <a:close/>
                <a:moveTo>
                  <a:pt x="383" y="596"/>
                </a:moveTo>
                <a:cubicBezTo>
                  <a:pt x="383" y="596"/>
                  <a:pt x="383" y="596"/>
                  <a:pt x="383" y="596"/>
                </a:cubicBezTo>
                <a:cubicBezTo>
                  <a:pt x="383" y="596"/>
                  <a:pt x="383" y="597"/>
                  <a:pt x="383" y="597"/>
                </a:cubicBezTo>
                <a:cubicBezTo>
                  <a:pt x="383" y="597"/>
                  <a:pt x="383" y="597"/>
                  <a:pt x="383" y="597"/>
                </a:cubicBezTo>
                <a:cubicBezTo>
                  <a:pt x="383" y="597"/>
                  <a:pt x="383" y="596"/>
                  <a:pt x="383" y="596"/>
                </a:cubicBezTo>
                <a:close/>
                <a:moveTo>
                  <a:pt x="382" y="594"/>
                </a:moveTo>
                <a:cubicBezTo>
                  <a:pt x="382" y="594"/>
                  <a:pt x="382" y="594"/>
                  <a:pt x="382" y="594"/>
                </a:cubicBezTo>
                <a:cubicBezTo>
                  <a:pt x="382" y="594"/>
                  <a:pt x="382" y="594"/>
                  <a:pt x="382" y="594"/>
                </a:cubicBezTo>
                <a:cubicBezTo>
                  <a:pt x="382" y="594"/>
                  <a:pt x="382" y="594"/>
                  <a:pt x="382" y="594"/>
                </a:cubicBezTo>
                <a:close/>
                <a:moveTo>
                  <a:pt x="382" y="596"/>
                </a:moveTo>
                <a:cubicBezTo>
                  <a:pt x="382" y="596"/>
                  <a:pt x="382" y="596"/>
                  <a:pt x="382" y="595"/>
                </a:cubicBezTo>
                <a:cubicBezTo>
                  <a:pt x="382" y="595"/>
                  <a:pt x="382" y="595"/>
                  <a:pt x="382" y="595"/>
                </a:cubicBezTo>
                <a:cubicBezTo>
                  <a:pt x="382" y="596"/>
                  <a:pt x="382" y="596"/>
                  <a:pt x="382" y="596"/>
                </a:cubicBezTo>
                <a:cubicBezTo>
                  <a:pt x="382" y="596"/>
                  <a:pt x="382" y="596"/>
                  <a:pt x="382" y="596"/>
                </a:cubicBezTo>
                <a:close/>
                <a:moveTo>
                  <a:pt x="382" y="600"/>
                </a:moveTo>
                <a:cubicBezTo>
                  <a:pt x="381" y="600"/>
                  <a:pt x="381" y="600"/>
                  <a:pt x="381" y="600"/>
                </a:cubicBezTo>
                <a:cubicBezTo>
                  <a:pt x="381" y="600"/>
                  <a:pt x="381" y="600"/>
                  <a:pt x="381" y="600"/>
                </a:cubicBezTo>
                <a:cubicBezTo>
                  <a:pt x="381" y="600"/>
                  <a:pt x="381" y="600"/>
                  <a:pt x="381" y="599"/>
                </a:cubicBezTo>
                <a:cubicBezTo>
                  <a:pt x="381" y="599"/>
                  <a:pt x="381" y="600"/>
                  <a:pt x="382" y="600"/>
                </a:cubicBezTo>
                <a:close/>
                <a:moveTo>
                  <a:pt x="381" y="598"/>
                </a:moveTo>
                <a:cubicBezTo>
                  <a:pt x="381" y="598"/>
                  <a:pt x="381" y="598"/>
                  <a:pt x="381" y="598"/>
                </a:cubicBezTo>
                <a:cubicBezTo>
                  <a:pt x="381" y="599"/>
                  <a:pt x="381" y="598"/>
                  <a:pt x="381" y="599"/>
                </a:cubicBezTo>
                <a:cubicBezTo>
                  <a:pt x="381" y="599"/>
                  <a:pt x="381" y="599"/>
                  <a:pt x="381" y="599"/>
                </a:cubicBezTo>
                <a:cubicBezTo>
                  <a:pt x="381" y="599"/>
                  <a:pt x="381" y="599"/>
                  <a:pt x="381" y="598"/>
                </a:cubicBezTo>
                <a:close/>
                <a:moveTo>
                  <a:pt x="380" y="600"/>
                </a:moveTo>
                <a:cubicBezTo>
                  <a:pt x="380" y="600"/>
                  <a:pt x="380" y="600"/>
                  <a:pt x="380" y="600"/>
                </a:cubicBezTo>
                <a:cubicBezTo>
                  <a:pt x="380" y="600"/>
                  <a:pt x="380" y="600"/>
                  <a:pt x="380" y="600"/>
                </a:cubicBezTo>
                <a:cubicBezTo>
                  <a:pt x="380" y="600"/>
                  <a:pt x="380" y="600"/>
                  <a:pt x="380" y="600"/>
                </a:cubicBezTo>
                <a:close/>
                <a:moveTo>
                  <a:pt x="380" y="597"/>
                </a:moveTo>
                <a:cubicBezTo>
                  <a:pt x="380" y="597"/>
                  <a:pt x="380" y="597"/>
                  <a:pt x="380" y="597"/>
                </a:cubicBezTo>
                <a:cubicBezTo>
                  <a:pt x="380" y="597"/>
                  <a:pt x="380" y="597"/>
                  <a:pt x="380" y="598"/>
                </a:cubicBezTo>
                <a:cubicBezTo>
                  <a:pt x="380" y="598"/>
                  <a:pt x="380" y="598"/>
                  <a:pt x="380" y="598"/>
                </a:cubicBezTo>
                <a:cubicBezTo>
                  <a:pt x="380" y="598"/>
                  <a:pt x="380" y="598"/>
                  <a:pt x="380" y="598"/>
                </a:cubicBezTo>
                <a:cubicBezTo>
                  <a:pt x="380" y="598"/>
                  <a:pt x="380" y="597"/>
                  <a:pt x="380" y="597"/>
                </a:cubicBezTo>
                <a:close/>
                <a:moveTo>
                  <a:pt x="380" y="595"/>
                </a:moveTo>
                <a:cubicBezTo>
                  <a:pt x="380" y="596"/>
                  <a:pt x="380" y="596"/>
                  <a:pt x="380" y="596"/>
                </a:cubicBezTo>
                <a:cubicBezTo>
                  <a:pt x="379" y="596"/>
                  <a:pt x="379" y="596"/>
                  <a:pt x="379" y="596"/>
                </a:cubicBezTo>
                <a:cubicBezTo>
                  <a:pt x="379" y="595"/>
                  <a:pt x="379" y="595"/>
                  <a:pt x="379" y="595"/>
                </a:cubicBezTo>
                <a:cubicBezTo>
                  <a:pt x="379" y="595"/>
                  <a:pt x="379" y="595"/>
                  <a:pt x="380" y="595"/>
                </a:cubicBezTo>
                <a:close/>
                <a:moveTo>
                  <a:pt x="380" y="599"/>
                </a:moveTo>
                <a:cubicBezTo>
                  <a:pt x="380" y="600"/>
                  <a:pt x="380" y="600"/>
                  <a:pt x="380" y="600"/>
                </a:cubicBezTo>
                <a:cubicBezTo>
                  <a:pt x="380" y="600"/>
                  <a:pt x="379" y="600"/>
                  <a:pt x="379" y="600"/>
                </a:cubicBezTo>
                <a:cubicBezTo>
                  <a:pt x="379" y="600"/>
                  <a:pt x="379" y="600"/>
                  <a:pt x="379" y="600"/>
                </a:cubicBezTo>
                <a:cubicBezTo>
                  <a:pt x="379" y="600"/>
                  <a:pt x="379" y="600"/>
                  <a:pt x="379" y="599"/>
                </a:cubicBezTo>
                <a:lnTo>
                  <a:pt x="380" y="599"/>
                </a:lnTo>
                <a:close/>
                <a:moveTo>
                  <a:pt x="379" y="597"/>
                </a:moveTo>
                <a:cubicBezTo>
                  <a:pt x="379" y="598"/>
                  <a:pt x="379" y="598"/>
                  <a:pt x="379" y="598"/>
                </a:cubicBezTo>
                <a:cubicBezTo>
                  <a:pt x="379" y="598"/>
                  <a:pt x="379" y="598"/>
                  <a:pt x="379" y="598"/>
                </a:cubicBezTo>
                <a:cubicBezTo>
                  <a:pt x="379" y="598"/>
                  <a:pt x="378" y="597"/>
                  <a:pt x="378" y="597"/>
                </a:cubicBezTo>
                <a:lnTo>
                  <a:pt x="379" y="597"/>
                </a:lnTo>
                <a:close/>
                <a:moveTo>
                  <a:pt x="378" y="599"/>
                </a:moveTo>
                <a:cubicBezTo>
                  <a:pt x="378" y="599"/>
                  <a:pt x="378" y="599"/>
                  <a:pt x="378" y="598"/>
                </a:cubicBezTo>
                <a:cubicBezTo>
                  <a:pt x="379" y="598"/>
                  <a:pt x="379" y="598"/>
                  <a:pt x="379" y="598"/>
                </a:cubicBezTo>
                <a:cubicBezTo>
                  <a:pt x="379" y="600"/>
                  <a:pt x="378" y="599"/>
                  <a:pt x="378" y="600"/>
                </a:cubicBezTo>
                <a:cubicBezTo>
                  <a:pt x="378" y="600"/>
                  <a:pt x="378" y="600"/>
                  <a:pt x="378" y="600"/>
                </a:cubicBezTo>
                <a:cubicBezTo>
                  <a:pt x="377" y="600"/>
                  <a:pt x="377" y="600"/>
                  <a:pt x="377" y="600"/>
                </a:cubicBezTo>
                <a:cubicBezTo>
                  <a:pt x="377" y="599"/>
                  <a:pt x="377" y="599"/>
                  <a:pt x="378" y="599"/>
                </a:cubicBezTo>
                <a:close/>
                <a:moveTo>
                  <a:pt x="377" y="602"/>
                </a:moveTo>
                <a:cubicBezTo>
                  <a:pt x="377" y="602"/>
                  <a:pt x="377" y="602"/>
                  <a:pt x="377" y="602"/>
                </a:cubicBezTo>
                <a:cubicBezTo>
                  <a:pt x="377" y="602"/>
                  <a:pt x="377" y="602"/>
                  <a:pt x="377" y="602"/>
                </a:cubicBezTo>
                <a:cubicBezTo>
                  <a:pt x="377" y="602"/>
                  <a:pt x="377" y="602"/>
                  <a:pt x="377" y="602"/>
                </a:cubicBezTo>
                <a:cubicBezTo>
                  <a:pt x="377" y="602"/>
                  <a:pt x="377" y="602"/>
                  <a:pt x="377" y="602"/>
                </a:cubicBezTo>
                <a:cubicBezTo>
                  <a:pt x="377" y="602"/>
                  <a:pt x="377" y="602"/>
                  <a:pt x="377" y="602"/>
                </a:cubicBezTo>
                <a:close/>
                <a:moveTo>
                  <a:pt x="377" y="599"/>
                </a:moveTo>
                <a:cubicBezTo>
                  <a:pt x="377" y="599"/>
                  <a:pt x="377" y="599"/>
                  <a:pt x="377" y="599"/>
                </a:cubicBezTo>
                <a:cubicBezTo>
                  <a:pt x="377" y="600"/>
                  <a:pt x="377" y="600"/>
                  <a:pt x="377" y="600"/>
                </a:cubicBezTo>
                <a:cubicBezTo>
                  <a:pt x="377" y="600"/>
                  <a:pt x="377" y="600"/>
                  <a:pt x="377" y="600"/>
                </a:cubicBezTo>
                <a:lnTo>
                  <a:pt x="377" y="599"/>
                </a:lnTo>
                <a:close/>
                <a:moveTo>
                  <a:pt x="377" y="601"/>
                </a:moveTo>
                <a:cubicBezTo>
                  <a:pt x="377" y="601"/>
                  <a:pt x="377" y="601"/>
                  <a:pt x="377" y="601"/>
                </a:cubicBezTo>
                <a:cubicBezTo>
                  <a:pt x="377" y="601"/>
                  <a:pt x="377" y="601"/>
                  <a:pt x="377" y="601"/>
                </a:cubicBezTo>
                <a:cubicBezTo>
                  <a:pt x="377" y="601"/>
                  <a:pt x="377" y="601"/>
                  <a:pt x="377" y="601"/>
                </a:cubicBezTo>
                <a:cubicBezTo>
                  <a:pt x="376" y="601"/>
                  <a:pt x="377" y="601"/>
                  <a:pt x="377" y="601"/>
                </a:cubicBezTo>
                <a:close/>
                <a:moveTo>
                  <a:pt x="375" y="602"/>
                </a:moveTo>
                <a:cubicBezTo>
                  <a:pt x="376" y="603"/>
                  <a:pt x="376" y="603"/>
                  <a:pt x="376" y="603"/>
                </a:cubicBezTo>
                <a:cubicBezTo>
                  <a:pt x="376" y="603"/>
                  <a:pt x="376" y="603"/>
                  <a:pt x="377" y="603"/>
                </a:cubicBezTo>
                <a:cubicBezTo>
                  <a:pt x="377" y="604"/>
                  <a:pt x="377" y="604"/>
                  <a:pt x="377" y="604"/>
                </a:cubicBezTo>
                <a:cubicBezTo>
                  <a:pt x="376" y="603"/>
                  <a:pt x="376" y="603"/>
                  <a:pt x="375" y="603"/>
                </a:cubicBezTo>
                <a:lnTo>
                  <a:pt x="375" y="602"/>
                </a:lnTo>
                <a:close/>
                <a:moveTo>
                  <a:pt x="375" y="605"/>
                </a:moveTo>
                <a:cubicBezTo>
                  <a:pt x="375" y="605"/>
                  <a:pt x="375" y="605"/>
                  <a:pt x="375" y="605"/>
                </a:cubicBezTo>
                <a:cubicBezTo>
                  <a:pt x="375" y="606"/>
                  <a:pt x="375" y="606"/>
                  <a:pt x="375" y="606"/>
                </a:cubicBezTo>
                <a:cubicBezTo>
                  <a:pt x="375" y="606"/>
                  <a:pt x="375" y="606"/>
                  <a:pt x="375" y="606"/>
                </a:cubicBezTo>
                <a:lnTo>
                  <a:pt x="375" y="605"/>
                </a:lnTo>
                <a:close/>
                <a:moveTo>
                  <a:pt x="375" y="607"/>
                </a:moveTo>
                <a:cubicBezTo>
                  <a:pt x="375" y="607"/>
                  <a:pt x="375" y="607"/>
                  <a:pt x="375" y="607"/>
                </a:cubicBezTo>
                <a:cubicBezTo>
                  <a:pt x="375" y="607"/>
                  <a:pt x="375" y="607"/>
                  <a:pt x="375" y="607"/>
                </a:cubicBezTo>
                <a:close/>
                <a:moveTo>
                  <a:pt x="374" y="599"/>
                </a:moveTo>
                <a:cubicBezTo>
                  <a:pt x="374" y="600"/>
                  <a:pt x="374" y="600"/>
                  <a:pt x="374" y="600"/>
                </a:cubicBezTo>
                <a:cubicBezTo>
                  <a:pt x="374" y="600"/>
                  <a:pt x="374" y="600"/>
                  <a:pt x="374" y="599"/>
                </a:cubicBezTo>
                <a:close/>
                <a:moveTo>
                  <a:pt x="375" y="604"/>
                </a:moveTo>
                <a:cubicBezTo>
                  <a:pt x="375" y="604"/>
                  <a:pt x="375" y="604"/>
                  <a:pt x="375" y="604"/>
                </a:cubicBezTo>
                <a:cubicBezTo>
                  <a:pt x="374" y="604"/>
                  <a:pt x="374" y="604"/>
                  <a:pt x="374" y="604"/>
                </a:cubicBezTo>
                <a:cubicBezTo>
                  <a:pt x="374" y="604"/>
                  <a:pt x="374" y="604"/>
                  <a:pt x="374" y="604"/>
                </a:cubicBezTo>
                <a:lnTo>
                  <a:pt x="375" y="604"/>
                </a:lnTo>
                <a:close/>
                <a:moveTo>
                  <a:pt x="373" y="597"/>
                </a:moveTo>
                <a:cubicBezTo>
                  <a:pt x="374" y="598"/>
                  <a:pt x="374" y="598"/>
                  <a:pt x="374" y="598"/>
                </a:cubicBezTo>
                <a:cubicBezTo>
                  <a:pt x="374" y="598"/>
                  <a:pt x="374" y="598"/>
                  <a:pt x="374" y="598"/>
                </a:cubicBezTo>
                <a:cubicBezTo>
                  <a:pt x="373" y="598"/>
                  <a:pt x="373" y="598"/>
                  <a:pt x="373" y="598"/>
                </a:cubicBezTo>
                <a:lnTo>
                  <a:pt x="373" y="597"/>
                </a:lnTo>
                <a:close/>
                <a:moveTo>
                  <a:pt x="373" y="604"/>
                </a:moveTo>
                <a:cubicBezTo>
                  <a:pt x="374" y="604"/>
                  <a:pt x="374" y="604"/>
                  <a:pt x="374" y="604"/>
                </a:cubicBezTo>
                <a:cubicBezTo>
                  <a:pt x="374" y="604"/>
                  <a:pt x="374" y="604"/>
                  <a:pt x="374" y="605"/>
                </a:cubicBezTo>
                <a:cubicBezTo>
                  <a:pt x="374" y="605"/>
                  <a:pt x="374" y="605"/>
                  <a:pt x="374" y="605"/>
                </a:cubicBezTo>
                <a:cubicBezTo>
                  <a:pt x="373" y="604"/>
                  <a:pt x="373" y="604"/>
                  <a:pt x="373" y="604"/>
                </a:cubicBezTo>
                <a:close/>
                <a:moveTo>
                  <a:pt x="374" y="605"/>
                </a:moveTo>
                <a:cubicBezTo>
                  <a:pt x="374" y="606"/>
                  <a:pt x="374" y="606"/>
                  <a:pt x="374" y="606"/>
                </a:cubicBezTo>
                <a:cubicBezTo>
                  <a:pt x="374" y="606"/>
                  <a:pt x="374" y="606"/>
                  <a:pt x="374" y="606"/>
                </a:cubicBezTo>
                <a:cubicBezTo>
                  <a:pt x="374" y="605"/>
                  <a:pt x="374" y="605"/>
                  <a:pt x="374" y="605"/>
                </a:cubicBezTo>
                <a:close/>
                <a:moveTo>
                  <a:pt x="373" y="607"/>
                </a:moveTo>
                <a:cubicBezTo>
                  <a:pt x="373" y="608"/>
                  <a:pt x="373" y="608"/>
                  <a:pt x="374" y="608"/>
                </a:cubicBezTo>
                <a:cubicBezTo>
                  <a:pt x="374" y="608"/>
                  <a:pt x="374" y="608"/>
                  <a:pt x="374" y="608"/>
                </a:cubicBezTo>
                <a:cubicBezTo>
                  <a:pt x="374" y="608"/>
                  <a:pt x="374" y="607"/>
                  <a:pt x="374" y="607"/>
                </a:cubicBezTo>
                <a:cubicBezTo>
                  <a:pt x="374" y="607"/>
                  <a:pt x="374" y="607"/>
                  <a:pt x="375" y="607"/>
                </a:cubicBezTo>
                <a:cubicBezTo>
                  <a:pt x="374" y="607"/>
                  <a:pt x="375" y="607"/>
                  <a:pt x="374" y="607"/>
                </a:cubicBezTo>
                <a:cubicBezTo>
                  <a:pt x="374" y="609"/>
                  <a:pt x="374" y="608"/>
                  <a:pt x="373" y="608"/>
                </a:cubicBezTo>
                <a:cubicBezTo>
                  <a:pt x="373" y="608"/>
                  <a:pt x="373" y="608"/>
                  <a:pt x="373" y="608"/>
                </a:cubicBezTo>
                <a:lnTo>
                  <a:pt x="373" y="607"/>
                </a:lnTo>
                <a:close/>
                <a:moveTo>
                  <a:pt x="373" y="610"/>
                </a:moveTo>
                <a:cubicBezTo>
                  <a:pt x="373" y="610"/>
                  <a:pt x="374" y="610"/>
                  <a:pt x="374" y="610"/>
                </a:cubicBezTo>
                <a:cubicBezTo>
                  <a:pt x="374" y="610"/>
                  <a:pt x="374" y="610"/>
                  <a:pt x="374" y="609"/>
                </a:cubicBezTo>
                <a:cubicBezTo>
                  <a:pt x="375" y="609"/>
                  <a:pt x="375" y="610"/>
                  <a:pt x="375" y="610"/>
                </a:cubicBezTo>
                <a:cubicBezTo>
                  <a:pt x="375" y="609"/>
                  <a:pt x="375" y="609"/>
                  <a:pt x="375" y="609"/>
                </a:cubicBezTo>
                <a:cubicBezTo>
                  <a:pt x="376" y="609"/>
                  <a:pt x="375" y="609"/>
                  <a:pt x="376" y="609"/>
                </a:cubicBezTo>
                <a:cubicBezTo>
                  <a:pt x="376" y="609"/>
                  <a:pt x="376" y="609"/>
                  <a:pt x="376" y="609"/>
                </a:cubicBezTo>
                <a:cubicBezTo>
                  <a:pt x="376" y="610"/>
                  <a:pt x="375" y="611"/>
                  <a:pt x="374" y="612"/>
                </a:cubicBezTo>
                <a:cubicBezTo>
                  <a:pt x="374" y="611"/>
                  <a:pt x="373" y="611"/>
                  <a:pt x="373" y="611"/>
                </a:cubicBezTo>
                <a:cubicBezTo>
                  <a:pt x="373" y="611"/>
                  <a:pt x="373" y="610"/>
                  <a:pt x="373" y="610"/>
                </a:cubicBezTo>
                <a:close/>
                <a:moveTo>
                  <a:pt x="373" y="606"/>
                </a:moveTo>
                <a:cubicBezTo>
                  <a:pt x="373" y="606"/>
                  <a:pt x="373" y="606"/>
                  <a:pt x="373" y="606"/>
                </a:cubicBezTo>
                <a:cubicBezTo>
                  <a:pt x="373" y="606"/>
                  <a:pt x="373" y="606"/>
                  <a:pt x="373" y="606"/>
                </a:cubicBezTo>
                <a:cubicBezTo>
                  <a:pt x="373" y="606"/>
                  <a:pt x="373" y="606"/>
                  <a:pt x="373" y="606"/>
                </a:cubicBezTo>
                <a:cubicBezTo>
                  <a:pt x="373" y="606"/>
                  <a:pt x="373" y="606"/>
                  <a:pt x="373" y="606"/>
                </a:cubicBezTo>
                <a:close/>
                <a:moveTo>
                  <a:pt x="372" y="607"/>
                </a:moveTo>
                <a:cubicBezTo>
                  <a:pt x="372" y="607"/>
                  <a:pt x="372" y="607"/>
                  <a:pt x="372" y="607"/>
                </a:cubicBezTo>
                <a:cubicBezTo>
                  <a:pt x="372" y="608"/>
                  <a:pt x="372" y="608"/>
                  <a:pt x="372" y="608"/>
                </a:cubicBezTo>
                <a:cubicBezTo>
                  <a:pt x="372" y="608"/>
                  <a:pt x="372" y="608"/>
                  <a:pt x="372" y="608"/>
                </a:cubicBezTo>
                <a:cubicBezTo>
                  <a:pt x="372" y="607"/>
                  <a:pt x="372" y="607"/>
                  <a:pt x="372" y="607"/>
                </a:cubicBezTo>
                <a:close/>
                <a:moveTo>
                  <a:pt x="366" y="616"/>
                </a:moveTo>
                <a:cubicBezTo>
                  <a:pt x="365" y="616"/>
                  <a:pt x="365" y="616"/>
                  <a:pt x="365" y="616"/>
                </a:cubicBezTo>
                <a:cubicBezTo>
                  <a:pt x="366" y="615"/>
                  <a:pt x="366" y="615"/>
                  <a:pt x="366" y="615"/>
                </a:cubicBezTo>
                <a:cubicBezTo>
                  <a:pt x="366" y="615"/>
                  <a:pt x="366" y="615"/>
                  <a:pt x="366" y="615"/>
                </a:cubicBezTo>
                <a:cubicBezTo>
                  <a:pt x="366" y="615"/>
                  <a:pt x="366" y="615"/>
                  <a:pt x="366" y="615"/>
                </a:cubicBezTo>
                <a:lnTo>
                  <a:pt x="366" y="616"/>
                </a:lnTo>
                <a:close/>
                <a:moveTo>
                  <a:pt x="369" y="610"/>
                </a:moveTo>
                <a:cubicBezTo>
                  <a:pt x="369" y="610"/>
                  <a:pt x="369" y="610"/>
                  <a:pt x="369" y="610"/>
                </a:cubicBezTo>
                <a:cubicBezTo>
                  <a:pt x="369" y="610"/>
                  <a:pt x="369" y="610"/>
                  <a:pt x="369" y="610"/>
                </a:cubicBezTo>
                <a:cubicBezTo>
                  <a:pt x="369" y="610"/>
                  <a:pt x="369" y="610"/>
                  <a:pt x="369" y="610"/>
                </a:cubicBezTo>
                <a:close/>
                <a:moveTo>
                  <a:pt x="372" y="610"/>
                </a:moveTo>
                <a:cubicBezTo>
                  <a:pt x="371" y="610"/>
                  <a:pt x="371" y="610"/>
                  <a:pt x="371" y="610"/>
                </a:cubicBezTo>
                <a:cubicBezTo>
                  <a:pt x="371" y="609"/>
                  <a:pt x="371" y="609"/>
                  <a:pt x="371" y="609"/>
                </a:cubicBezTo>
                <a:cubicBezTo>
                  <a:pt x="372" y="609"/>
                  <a:pt x="372" y="609"/>
                  <a:pt x="372" y="609"/>
                </a:cubicBezTo>
                <a:lnTo>
                  <a:pt x="372" y="610"/>
                </a:lnTo>
                <a:close/>
                <a:moveTo>
                  <a:pt x="371" y="601"/>
                </a:moveTo>
                <a:cubicBezTo>
                  <a:pt x="371" y="601"/>
                  <a:pt x="371" y="601"/>
                  <a:pt x="371" y="601"/>
                </a:cubicBezTo>
                <a:cubicBezTo>
                  <a:pt x="372" y="601"/>
                  <a:pt x="372" y="601"/>
                  <a:pt x="372" y="601"/>
                </a:cubicBezTo>
                <a:cubicBezTo>
                  <a:pt x="372" y="602"/>
                  <a:pt x="372" y="602"/>
                  <a:pt x="372" y="602"/>
                </a:cubicBezTo>
                <a:cubicBezTo>
                  <a:pt x="371" y="601"/>
                  <a:pt x="372" y="602"/>
                  <a:pt x="371" y="601"/>
                </a:cubicBezTo>
                <a:cubicBezTo>
                  <a:pt x="371" y="601"/>
                  <a:pt x="371" y="601"/>
                  <a:pt x="371" y="601"/>
                </a:cubicBezTo>
                <a:cubicBezTo>
                  <a:pt x="371" y="601"/>
                  <a:pt x="371" y="601"/>
                  <a:pt x="371" y="601"/>
                </a:cubicBezTo>
                <a:close/>
                <a:moveTo>
                  <a:pt x="371" y="602"/>
                </a:moveTo>
                <a:cubicBezTo>
                  <a:pt x="371" y="602"/>
                  <a:pt x="371" y="602"/>
                  <a:pt x="371" y="603"/>
                </a:cubicBezTo>
                <a:cubicBezTo>
                  <a:pt x="371" y="603"/>
                  <a:pt x="371" y="603"/>
                  <a:pt x="371" y="603"/>
                </a:cubicBezTo>
                <a:cubicBezTo>
                  <a:pt x="371" y="602"/>
                  <a:pt x="371" y="602"/>
                  <a:pt x="371" y="602"/>
                </a:cubicBezTo>
                <a:close/>
                <a:moveTo>
                  <a:pt x="371" y="604"/>
                </a:moveTo>
                <a:cubicBezTo>
                  <a:pt x="371" y="605"/>
                  <a:pt x="371" y="604"/>
                  <a:pt x="371" y="605"/>
                </a:cubicBezTo>
                <a:cubicBezTo>
                  <a:pt x="371" y="605"/>
                  <a:pt x="371" y="605"/>
                  <a:pt x="371" y="605"/>
                </a:cubicBezTo>
                <a:cubicBezTo>
                  <a:pt x="371" y="605"/>
                  <a:pt x="371" y="605"/>
                  <a:pt x="371" y="605"/>
                </a:cubicBezTo>
                <a:cubicBezTo>
                  <a:pt x="371" y="605"/>
                  <a:pt x="371" y="605"/>
                  <a:pt x="371" y="605"/>
                </a:cubicBezTo>
                <a:lnTo>
                  <a:pt x="371" y="604"/>
                </a:lnTo>
                <a:close/>
                <a:moveTo>
                  <a:pt x="370" y="609"/>
                </a:moveTo>
                <a:cubicBezTo>
                  <a:pt x="371" y="609"/>
                  <a:pt x="371" y="609"/>
                  <a:pt x="371" y="609"/>
                </a:cubicBezTo>
                <a:cubicBezTo>
                  <a:pt x="371" y="609"/>
                  <a:pt x="371" y="609"/>
                  <a:pt x="371" y="609"/>
                </a:cubicBezTo>
                <a:cubicBezTo>
                  <a:pt x="370" y="609"/>
                  <a:pt x="370" y="609"/>
                  <a:pt x="370" y="609"/>
                </a:cubicBezTo>
                <a:close/>
                <a:moveTo>
                  <a:pt x="370" y="610"/>
                </a:moveTo>
                <a:cubicBezTo>
                  <a:pt x="370" y="610"/>
                  <a:pt x="370" y="610"/>
                  <a:pt x="370" y="611"/>
                </a:cubicBezTo>
                <a:cubicBezTo>
                  <a:pt x="370" y="611"/>
                  <a:pt x="370" y="611"/>
                  <a:pt x="370" y="611"/>
                </a:cubicBezTo>
                <a:cubicBezTo>
                  <a:pt x="370" y="611"/>
                  <a:pt x="370" y="611"/>
                  <a:pt x="369" y="611"/>
                </a:cubicBezTo>
                <a:cubicBezTo>
                  <a:pt x="369" y="610"/>
                  <a:pt x="369" y="610"/>
                  <a:pt x="369" y="610"/>
                </a:cubicBezTo>
                <a:cubicBezTo>
                  <a:pt x="369" y="609"/>
                  <a:pt x="369" y="609"/>
                  <a:pt x="369" y="609"/>
                </a:cubicBezTo>
                <a:cubicBezTo>
                  <a:pt x="370" y="609"/>
                  <a:pt x="370" y="610"/>
                  <a:pt x="370" y="610"/>
                </a:cubicBezTo>
                <a:close/>
                <a:moveTo>
                  <a:pt x="369" y="609"/>
                </a:moveTo>
                <a:cubicBezTo>
                  <a:pt x="369" y="608"/>
                  <a:pt x="369" y="608"/>
                  <a:pt x="369" y="608"/>
                </a:cubicBezTo>
                <a:cubicBezTo>
                  <a:pt x="369" y="608"/>
                  <a:pt x="369" y="608"/>
                  <a:pt x="369" y="608"/>
                </a:cubicBezTo>
                <a:cubicBezTo>
                  <a:pt x="369" y="609"/>
                  <a:pt x="369" y="609"/>
                  <a:pt x="369" y="609"/>
                </a:cubicBezTo>
                <a:close/>
                <a:moveTo>
                  <a:pt x="369" y="601"/>
                </a:moveTo>
                <a:cubicBezTo>
                  <a:pt x="369" y="600"/>
                  <a:pt x="369" y="600"/>
                  <a:pt x="369" y="600"/>
                </a:cubicBezTo>
                <a:cubicBezTo>
                  <a:pt x="370" y="600"/>
                  <a:pt x="370" y="600"/>
                  <a:pt x="369" y="601"/>
                </a:cubicBezTo>
                <a:close/>
                <a:moveTo>
                  <a:pt x="370" y="604"/>
                </a:moveTo>
                <a:cubicBezTo>
                  <a:pt x="370" y="604"/>
                  <a:pt x="370" y="604"/>
                  <a:pt x="370" y="604"/>
                </a:cubicBezTo>
                <a:cubicBezTo>
                  <a:pt x="369" y="604"/>
                  <a:pt x="369" y="604"/>
                  <a:pt x="369" y="604"/>
                </a:cubicBezTo>
                <a:cubicBezTo>
                  <a:pt x="369" y="604"/>
                  <a:pt x="369" y="604"/>
                  <a:pt x="369" y="604"/>
                </a:cubicBezTo>
                <a:cubicBezTo>
                  <a:pt x="370" y="604"/>
                  <a:pt x="370" y="604"/>
                  <a:pt x="370" y="604"/>
                </a:cubicBezTo>
                <a:close/>
                <a:moveTo>
                  <a:pt x="369" y="606"/>
                </a:moveTo>
                <a:cubicBezTo>
                  <a:pt x="369" y="605"/>
                  <a:pt x="369" y="605"/>
                  <a:pt x="369" y="605"/>
                </a:cubicBezTo>
                <a:cubicBezTo>
                  <a:pt x="369" y="605"/>
                  <a:pt x="369" y="605"/>
                  <a:pt x="369" y="605"/>
                </a:cubicBezTo>
                <a:cubicBezTo>
                  <a:pt x="369" y="606"/>
                  <a:pt x="369" y="606"/>
                  <a:pt x="369" y="606"/>
                </a:cubicBezTo>
                <a:cubicBezTo>
                  <a:pt x="369" y="606"/>
                  <a:pt x="369" y="606"/>
                  <a:pt x="370" y="606"/>
                </a:cubicBezTo>
                <a:cubicBezTo>
                  <a:pt x="370" y="606"/>
                  <a:pt x="370" y="606"/>
                  <a:pt x="370" y="606"/>
                </a:cubicBezTo>
                <a:cubicBezTo>
                  <a:pt x="370" y="606"/>
                  <a:pt x="370" y="606"/>
                  <a:pt x="370" y="607"/>
                </a:cubicBezTo>
                <a:cubicBezTo>
                  <a:pt x="370" y="607"/>
                  <a:pt x="369" y="607"/>
                  <a:pt x="369" y="606"/>
                </a:cubicBezTo>
                <a:cubicBezTo>
                  <a:pt x="369" y="606"/>
                  <a:pt x="369" y="606"/>
                  <a:pt x="369" y="606"/>
                </a:cubicBezTo>
                <a:close/>
                <a:moveTo>
                  <a:pt x="368" y="607"/>
                </a:moveTo>
                <a:cubicBezTo>
                  <a:pt x="369" y="607"/>
                  <a:pt x="369" y="607"/>
                  <a:pt x="369" y="607"/>
                </a:cubicBezTo>
                <a:cubicBezTo>
                  <a:pt x="369" y="607"/>
                  <a:pt x="369" y="607"/>
                  <a:pt x="369" y="607"/>
                </a:cubicBezTo>
                <a:cubicBezTo>
                  <a:pt x="369" y="608"/>
                  <a:pt x="369" y="608"/>
                  <a:pt x="368" y="608"/>
                </a:cubicBezTo>
                <a:cubicBezTo>
                  <a:pt x="368" y="608"/>
                  <a:pt x="368" y="608"/>
                  <a:pt x="368" y="608"/>
                </a:cubicBezTo>
                <a:cubicBezTo>
                  <a:pt x="368" y="608"/>
                  <a:pt x="368" y="608"/>
                  <a:pt x="368" y="608"/>
                </a:cubicBezTo>
                <a:cubicBezTo>
                  <a:pt x="368" y="607"/>
                  <a:pt x="368" y="607"/>
                  <a:pt x="368" y="607"/>
                </a:cubicBezTo>
                <a:close/>
                <a:moveTo>
                  <a:pt x="367" y="606"/>
                </a:moveTo>
                <a:cubicBezTo>
                  <a:pt x="367" y="607"/>
                  <a:pt x="367" y="607"/>
                  <a:pt x="367" y="607"/>
                </a:cubicBezTo>
                <a:cubicBezTo>
                  <a:pt x="366" y="607"/>
                  <a:pt x="366" y="607"/>
                  <a:pt x="366" y="607"/>
                </a:cubicBezTo>
                <a:cubicBezTo>
                  <a:pt x="367" y="607"/>
                  <a:pt x="367" y="607"/>
                  <a:pt x="367" y="606"/>
                </a:cubicBezTo>
                <a:close/>
                <a:moveTo>
                  <a:pt x="367" y="609"/>
                </a:moveTo>
                <a:cubicBezTo>
                  <a:pt x="366" y="609"/>
                  <a:pt x="367" y="609"/>
                  <a:pt x="367" y="609"/>
                </a:cubicBezTo>
                <a:cubicBezTo>
                  <a:pt x="367" y="609"/>
                  <a:pt x="367" y="609"/>
                  <a:pt x="367" y="609"/>
                </a:cubicBezTo>
                <a:close/>
                <a:moveTo>
                  <a:pt x="366" y="601"/>
                </a:moveTo>
                <a:cubicBezTo>
                  <a:pt x="366" y="601"/>
                  <a:pt x="366" y="601"/>
                  <a:pt x="366" y="601"/>
                </a:cubicBezTo>
                <a:cubicBezTo>
                  <a:pt x="366" y="602"/>
                  <a:pt x="366" y="602"/>
                  <a:pt x="366" y="602"/>
                </a:cubicBezTo>
                <a:cubicBezTo>
                  <a:pt x="366" y="603"/>
                  <a:pt x="366" y="603"/>
                  <a:pt x="366" y="603"/>
                </a:cubicBezTo>
                <a:cubicBezTo>
                  <a:pt x="366" y="603"/>
                  <a:pt x="366" y="603"/>
                  <a:pt x="366" y="603"/>
                </a:cubicBezTo>
                <a:cubicBezTo>
                  <a:pt x="366" y="602"/>
                  <a:pt x="366" y="602"/>
                  <a:pt x="366" y="601"/>
                </a:cubicBezTo>
                <a:close/>
                <a:moveTo>
                  <a:pt x="366" y="612"/>
                </a:moveTo>
                <a:cubicBezTo>
                  <a:pt x="367" y="612"/>
                  <a:pt x="366" y="612"/>
                  <a:pt x="367" y="612"/>
                </a:cubicBezTo>
                <a:cubicBezTo>
                  <a:pt x="367" y="612"/>
                  <a:pt x="367" y="612"/>
                  <a:pt x="367" y="611"/>
                </a:cubicBezTo>
                <a:cubicBezTo>
                  <a:pt x="367" y="611"/>
                  <a:pt x="367" y="611"/>
                  <a:pt x="367" y="612"/>
                </a:cubicBezTo>
                <a:cubicBezTo>
                  <a:pt x="368" y="612"/>
                  <a:pt x="368" y="612"/>
                  <a:pt x="368" y="612"/>
                </a:cubicBezTo>
                <a:cubicBezTo>
                  <a:pt x="368" y="612"/>
                  <a:pt x="367" y="613"/>
                  <a:pt x="367" y="614"/>
                </a:cubicBezTo>
                <a:cubicBezTo>
                  <a:pt x="366" y="614"/>
                  <a:pt x="366" y="613"/>
                  <a:pt x="365" y="614"/>
                </a:cubicBezTo>
                <a:cubicBezTo>
                  <a:pt x="365" y="614"/>
                  <a:pt x="365" y="614"/>
                  <a:pt x="365" y="614"/>
                </a:cubicBezTo>
                <a:cubicBezTo>
                  <a:pt x="365" y="613"/>
                  <a:pt x="366" y="612"/>
                  <a:pt x="366" y="612"/>
                </a:cubicBezTo>
                <a:close/>
                <a:moveTo>
                  <a:pt x="365" y="606"/>
                </a:moveTo>
                <a:cubicBezTo>
                  <a:pt x="365" y="606"/>
                  <a:pt x="365" y="606"/>
                  <a:pt x="365" y="606"/>
                </a:cubicBezTo>
                <a:cubicBezTo>
                  <a:pt x="365" y="607"/>
                  <a:pt x="365" y="607"/>
                  <a:pt x="365" y="607"/>
                </a:cubicBezTo>
                <a:cubicBezTo>
                  <a:pt x="365" y="607"/>
                  <a:pt x="365" y="607"/>
                  <a:pt x="365" y="607"/>
                </a:cubicBezTo>
                <a:cubicBezTo>
                  <a:pt x="365" y="607"/>
                  <a:pt x="365" y="606"/>
                  <a:pt x="365" y="606"/>
                </a:cubicBezTo>
                <a:cubicBezTo>
                  <a:pt x="365" y="606"/>
                  <a:pt x="365" y="606"/>
                  <a:pt x="365" y="606"/>
                </a:cubicBezTo>
                <a:close/>
                <a:moveTo>
                  <a:pt x="364" y="603"/>
                </a:moveTo>
                <a:cubicBezTo>
                  <a:pt x="364" y="603"/>
                  <a:pt x="364" y="603"/>
                  <a:pt x="365" y="603"/>
                </a:cubicBezTo>
                <a:cubicBezTo>
                  <a:pt x="365" y="603"/>
                  <a:pt x="365" y="603"/>
                  <a:pt x="365" y="603"/>
                </a:cubicBezTo>
                <a:cubicBezTo>
                  <a:pt x="365" y="603"/>
                  <a:pt x="365" y="604"/>
                  <a:pt x="364" y="604"/>
                </a:cubicBezTo>
                <a:cubicBezTo>
                  <a:pt x="364" y="604"/>
                  <a:pt x="364" y="604"/>
                  <a:pt x="364" y="604"/>
                </a:cubicBezTo>
                <a:cubicBezTo>
                  <a:pt x="364" y="604"/>
                  <a:pt x="364" y="604"/>
                  <a:pt x="364" y="604"/>
                </a:cubicBezTo>
                <a:lnTo>
                  <a:pt x="364" y="603"/>
                </a:lnTo>
                <a:close/>
                <a:moveTo>
                  <a:pt x="363" y="610"/>
                </a:moveTo>
                <a:cubicBezTo>
                  <a:pt x="364" y="610"/>
                  <a:pt x="364" y="610"/>
                  <a:pt x="364" y="611"/>
                </a:cubicBezTo>
                <a:cubicBezTo>
                  <a:pt x="363" y="611"/>
                  <a:pt x="363" y="611"/>
                  <a:pt x="363" y="611"/>
                </a:cubicBezTo>
                <a:cubicBezTo>
                  <a:pt x="363" y="610"/>
                  <a:pt x="363" y="610"/>
                  <a:pt x="363" y="610"/>
                </a:cubicBezTo>
                <a:close/>
                <a:moveTo>
                  <a:pt x="363" y="611"/>
                </a:moveTo>
                <a:cubicBezTo>
                  <a:pt x="364" y="611"/>
                  <a:pt x="364" y="611"/>
                  <a:pt x="365" y="611"/>
                </a:cubicBezTo>
                <a:cubicBezTo>
                  <a:pt x="364" y="611"/>
                  <a:pt x="364" y="611"/>
                  <a:pt x="364" y="612"/>
                </a:cubicBezTo>
                <a:cubicBezTo>
                  <a:pt x="364" y="612"/>
                  <a:pt x="364" y="612"/>
                  <a:pt x="364" y="611"/>
                </a:cubicBezTo>
                <a:cubicBezTo>
                  <a:pt x="364" y="611"/>
                  <a:pt x="364" y="611"/>
                  <a:pt x="364" y="612"/>
                </a:cubicBezTo>
                <a:cubicBezTo>
                  <a:pt x="363" y="612"/>
                  <a:pt x="363" y="612"/>
                  <a:pt x="363" y="612"/>
                </a:cubicBezTo>
                <a:lnTo>
                  <a:pt x="363" y="611"/>
                </a:lnTo>
                <a:close/>
                <a:moveTo>
                  <a:pt x="362" y="613"/>
                </a:moveTo>
                <a:cubicBezTo>
                  <a:pt x="363" y="613"/>
                  <a:pt x="362" y="613"/>
                  <a:pt x="362" y="613"/>
                </a:cubicBezTo>
                <a:cubicBezTo>
                  <a:pt x="363" y="613"/>
                  <a:pt x="362" y="613"/>
                  <a:pt x="363" y="614"/>
                </a:cubicBezTo>
                <a:cubicBezTo>
                  <a:pt x="363" y="614"/>
                  <a:pt x="363" y="614"/>
                  <a:pt x="362" y="614"/>
                </a:cubicBezTo>
                <a:cubicBezTo>
                  <a:pt x="362" y="614"/>
                  <a:pt x="362" y="614"/>
                  <a:pt x="362" y="614"/>
                </a:cubicBezTo>
                <a:cubicBezTo>
                  <a:pt x="362" y="614"/>
                  <a:pt x="362" y="614"/>
                  <a:pt x="362" y="614"/>
                </a:cubicBezTo>
                <a:cubicBezTo>
                  <a:pt x="362" y="613"/>
                  <a:pt x="362" y="613"/>
                  <a:pt x="362" y="613"/>
                </a:cubicBezTo>
                <a:close/>
                <a:moveTo>
                  <a:pt x="362" y="613"/>
                </a:moveTo>
                <a:cubicBezTo>
                  <a:pt x="362" y="612"/>
                  <a:pt x="362" y="612"/>
                  <a:pt x="362" y="612"/>
                </a:cubicBezTo>
                <a:cubicBezTo>
                  <a:pt x="362" y="612"/>
                  <a:pt x="362" y="612"/>
                  <a:pt x="362" y="612"/>
                </a:cubicBezTo>
                <a:cubicBezTo>
                  <a:pt x="362" y="613"/>
                  <a:pt x="362" y="613"/>
                  <a:pt x="362" y="613"/>
                </a:cubicBezTo>
                <a:cubicBezTo>
                  <a:pt x="361" y="613"/>
                  <a:pt x="361" y="613"/>
                  <a:pt x="361" y="613"/>
                </a:cubicBezTo>
                <a:cubicBezTo>
                  <a:pt x="361" y="613"/>
                  <a:pt x="361" y="613"/>
                  <a:pt x="362" y="613"/>
                </a:cubicBezTo>
                <a:close/>
                <a:moveTo>
                  <a:pt x="359" y="621"/>
                </a:moveTo>
                <a:cubicBezTo>
                  <a:pt x="359" y="620"/>
                  <a:pt x="359" y="620"/>
                  <a:pt x="359" y="620"/>
                </a:cubicBezTo>
                <a:cubicBezTo>
                  <a:pt x="359" y="621"/>
                  <a:pt x="359" y="621"/>
                  <a:pt x="359" y="621"/>
                </a:cubicBezTo>
                <a:close/>
                <a:moveTo>
                  <a:pt x="360" y="612"/>
                </a:moveTo>
                <a:cubicBezTo>
                  <a:pt x="360" y="612"/>
                  <a:pt x="360" y="612"/>
                  <a:pt x="360" y="612"/>
                </a:cubicBezTo>
                <a:cubicBezTo>
                  <a:pt x="359" y="612"/>
                  <a:pt x="359" y="612"/>
                  <a:pt x="359" y="612"/>
                </a:cubicBezTo>
                <a:cubicBezTo>
                  <a:pt x="359" y="612"/>
                  <a:pt x="359" y="612"/>
                  <a:pt x="359" y="612"/>
                </a:cubicBezTo>
                <a:lnTo>
                  <a:pt x="360" y="612"/>
                </a:lnTo>
                <a:close/>
                <a:moveTo>
                  <a:pt x="359" y="608"/>
                </a:moveTo>
                <a:cubicBezTo>
                  <a:pt x="359" y="608"/>
                  <a:pt x="359" y="608"/>
                  <a:pt x="359" y="608"/>
                </a:cubicBezTo>
                <a:cubicBezTo>
                  <a:pt x="359" y="608"/>
                  <a:pt x="359" y="608"/>
                  <a:pt x="359" y="608"/>
                </a:cubicBezTo>
                <a:cubicBezTo>
                  <a:pt x="359" y="608"/>
                  <a:pt x="359" y="608"/>
                  <a:pt x="359" y="608"/>
                </a:cubicBezTo>
                <a:cubicBezTo>
                  <a:pt x="359" y="608"/>
                  <a:pt x="359" y="608"/>
                  <a:pt x="359" y="608"/>
                </a:cubicBezTo>
                <a:cubicBezTo>
                  <a:pt x="359" y="608"/>
                  <a:pt x="359" y="608"/>
                  <a:pt x="359" y="608"/>
                </a:cubicBezTo>
                <a:close/>
                <a:moveTo>
                  <a:pt x="360" y="616"/>
                </a:moveTo>
                <a:cubicBezTo>
                  <a:pt x="360" y="616"/>
                  <a:pt x="360" y="616"/>
                  <a:pt x="360" y="616"/>
                </a:cubicBezTo>
                <a:cubicBezTo>
                  <a:pt x="360" y="617"/>
                  <a:pt x="360" y="618"/>
                  <a:pt x="360" y="618"/>
                </a:cubicBezTo>
                <a:cubicBezTo>
                  <a:pt x="360" y="619"/>
                  <a:pt x="360" y="618"/>
                  <a:pt x="360" y="619"/>
                </a:cubicBezTo>
                <a:cubicBezTo>
                  <a:pt x="359" y="619"/>
                  <a:pt x="359" y="619"/>
                  <a:pt x="359" y="618"/>
                </a:cubicBezTo>
                <a:cubicBezTo>
                  <a:pt x="359" y="618"/>
                  <a:pt x="359" y="618"/>
                  <a:pt x="359" y="617"/>
                </a:cubicBezTo>
                <a:cubicBezTo>
                  <a:pt x="359" y="617"/>
                  <a:pt x="359" y="617"/>
                  <a:pt x="359" y="617"/>
                </a:cubicBezTo>
                <a:cubicBezTo>
                  <a:pt x="358" y="617"/>
                  <a:pt x="359" y="617"/>
                  <a:pt x="358" y="617"/>
                </a:cubicBezTo>
                <a:cubicBezTo>
                  <a:pt x="359" y="616"/>
                  <a:pt x="359" y="617"/>
                  <a:pt x="360" y="616"/>
                </a:cubicBezTo>
                <a:close/>
                <a:moveTo>
                  <a:pt x="358" y="615"/>
                </a:moveTo>
                <a:cubicBezTo>
                  <a:pt x="358" y="616"/>
                  <a:pt x="358" y="616"/>
                  <a:pt x="358" y="615"/>
                </a:cubicBezTo>
                <a:close/>
                <a:moveTo>
                  <a:pt x="357" y="619"/>
                </a:moveTo>
                <a:cubicBezTo>
                  <a:pt x="358" y="619"/>
                  <a:pt x="358" y="619"/>
                  <a:pt x="358" y="619"/>
                </a:cubicBezTo>
                <a:cubicBezTo>
                  <a:pt x="358" y="619"/>
                  <a:pt x="358" y="619"/>
                  <a:pt x="358" y="619"/>
                </a:cubicBezTo>
                <a:cubicBezTo>
                  <a:pt x="358" y="619"/>
                  <a:pt x="358" y="619"/>
                  <a:pt x="358" y="619"/>
                </a:cubicBezTo>
                <a:cubicBezTo>
                  <a:pt x="358" y="620"/>
                  <a:pt x="358" y="620"/>
                  <a:pt x="359" y="620"/>
                </a:cubicBezTo>
                <a:cubicBezTo>
                  <a:pt x="358" y="620"/>
                  <a:pt x="358" y="620"/>
                  <a:pt x="358" y="620"/>
                </a:cubicBezTo>
                <a:cubicBezTo>
                  <a:pt x="358" y="620"/>
                  <a:pt x="358" y="620"/>
                  <a:pt x="357" y="620"/>
                </a:cubicBezTo>
                <a:lnTo>
                  <a:pt x="357" y="619"/>
                </a:lnTo>
                <a:close/>
                <a:moveTo>
                  <a:pt x="356" y="609"/>
                </a:moveTo>
                <a:cubicBezTo>
                  <a:pt x="357" y="609"/>
                  <a:pt x="357" y="609"/>
                  <a:pt x="357" y="609"/>
                </a:cubicBezTo>
                <a:cubicBezTo>
                  <a:pt x="357" y="609"/>
                  <a:pt x="357" y="609"/>
                  <a:pt x="357" y="609"/>
                </a:cubicBezTo>
                <a:cubicBezTo>
                  <a:pt x="356" y="609"/>
                  <a:pt x="357" y="609"/>
                  <a:pt x="356" y="609"/>
                </a:cubicBezTo>
                <a:close/>
                <a:moveTo>
                  <a:pt x="356" y="618"/>
                </a:moveTo>
                <a:cubicBezTo>
                  <a:pt x="356" y="618"/>
                  <a:pt x="356" y="618"/>
                  <a:pt x="357" y="618"/>
                </a:cubicBezTo>
                <a:cubicBezTo>
                  <a:pt x="357" y="619"/>
                  <a:pt x="357" y="619"/>
                  <a:pt x="357" y="619"/>
                </a:cubicBezTo>
                <a:cubicBezTo>
                  <a:pt x="356" y="619"/>
                  <a:pt x="356" y="619"/>
                  <a:pt x="356" y="619"/>
                </a:cubicBezTo>
                <a:cubicBezTo>
                  <a:pt x="356" y="618"/>
                  <a:pt x="356" y="618"/>
                  <a:pt x="356" y="618"/>
                </a:cubicBezTo>
                <a:close/>
                <a:moveTo>
                  <a:pt x="356" y="622"/>
                </a:moveTo>
                <a:cubicBezTo>
                  <a:pt x="356" y="622"/>
                  <a:pt x="356" y="622"/>
                  <a:pt x="355" y="622"/>
                </a:cubicBezTo>
                <a:cubicBezTo>
                  <a:pt x="355" y="622"/>
                  <a:pt x="355" y="622"/>
                  <a:pt x="355" y="621"/>
                </a:cubicBezTo>
                <a:cubicBezTo>
                  <a:pt x="356" y="622"/>
                  <a:pt x="356" y="622"/>
                  <a:pt x="356" y="622"/>
                </a:cubicBezTo>
                <a:close/>
                <a:moveTo>
                  <a:pt x="356" y="613"/>
                </a:moveTo>
                <a:cubicBezTo>
                  <a:pt x="356" y="613"/>
                  <a:pt x="356" y="613"/>
                  <a:pt x="356" y="613"/>
                </a:cubicBezTo>
                <a:cubicBezTo>
                  <a:pt x="355" y="613"/>
                  <a:pt x="356" y="613"/>
                  <a:pt x="355" y="613"/>
                </a:cubicBezTo>
                <a:cubicBezTo>
                  <a:pt x="356" y="613"/>
                  <a:pt x="356" y="613"/>
                  <a:pt x="356" y="613"/>
                </a:cubicBezTo>
                <a:close/>
                <a:moveTo>
                  <a:pt x="355" y="616"/>
                </a:moveTo>
                <a:cubicBezTo>
                  <a:pt x="356" y="616"/>
                  <a:pt x="356" y="616"/>
                  <a:pt x="356" y="616"/>
                </a:cubicBezTo>
                <a:cubicBezTo>
                  <a:pt x="356" y="616"/>
                  <a:pt x="356" y="616"/>
                  <a:pt x="356" y="616"/>
                </a:cubicBezTo>
                <a:cubicBezTo>
                  <a:pt x="356" y="616"/>
                  <a:pt x="356" y="616"/>
                  <a:pt x="356" y="617"/>
                </a:cubicBezTo>
                <a:cubicBezTo>
                  <a:pt x="355" y="617"/>
                  <a:pt x="355" y="617"/>
                  <a:pt x="355" y="617"/>
                </a:cubicBezTo>
                <a:cubicBezTo>
                  <a:pt x="355" y="616"/>
                  <a:pt x="355" y="616"/>
                  <a:pt x="355" y="616"/>
                </a:cubicBezTo>
                <a:close/>
                <a:moveTo>
                  <a:pt x="353" y="624"/>
                </a:moveTo>
                <a:cubicBezTo>
                  <a:pt x="353" y="625"/>
                  <a:pt x="353" y="625"/>
                  <a:pt x="353" y="625"/>
                </a:cubicBezTo>
                <a:cubicBezTo>
                  <a:pt x="353" y="624"/>
                  <a:pt x="353" y="624"/>
                  <a:pt x="353" y="624"/>
                </a:cubicBezTo>
                <a:cubicBezTo>
                  <a:pt x="353" y="624"/>
                  <a:pt x="353" y="624"/>
                  <a:pt x="353" y="624"/>
                </a:cubicBezTo>
                <a:cubicBezTo>
                  <a:pt x="353" y="624"/>
                  <a:pt x="353" y="624"/>
                  <a:pt x="353" y="624"/>
                </a:cubicBezTo>
                <a:close/>
                <a:moveTo>
                  <a:pt x="354" y="624"/>
                </a:moveTo>
                <a:cubicBezTo>
                  <a:pt x="353" y="624"/>
                  <a:pt x="353" y="623"/>
                  <a:pt x="353" y="622"/>
                </a:cubicBezTo>
                <a:cubicBezTo>
                  <a:pt x="353" y="622"/>
                  <a:pt x="353" y="622"/>
                  <a:pt x="353" y="622"/>
                </a:cubicBezTo>
                <a:cubicBezTo>
                  <a:pt x="354" y="622"/>
                  <a:pt x="354" y="623"/>
                  <a:pt x="354" y="623"/>
                </a:cubicBezTo>
                <a:cubicBezTo>
                  <a:pt x="354" y="623"/>
                  <a:pt x="354" y="624"/>
                  <a:pt x="354" y="624"/>
                </a:cubicBezTo>
                <a:close/>
                <a:moveTo>
                  <a:pt x="355" y="622"/>
                </a:moveTo>
                <a:cubicBezTo>
                  <a:pt x="355" y="622"/>
                  <a:pt x="355" y="622"/>
                  <a:pt x="355" y="622"/>
                </a:cubicBezTo>
                <a:cubicBezTo>
                  <a:pt x="355" y="623"/>
                  <a:pt x="355" y="623"/>
                  <a:pt x="355" y="623"/>
                </a:cubicBezTo>
                <a:cubicBezTo>
                  <a:pt x="355" y="622"/>
                  <a:pt x="355" y="622"/>
                  <a:pt x="355" y="622"/>
                </a:cubicBezTo>
                <a:close/>
                <a:moveTo>
                  <a:pt x="355" y="619"/>
                </a:moveTo>
                <a:cubicBezTo>
                  <a:pt x="354" y="619"/>
                  <a:pt x="354" y="619"/>
                  <a:pt x="354" y="618"/>
                </a:cubicBezTo>
                <a:cubicBezTo>
                  <a:pt x="355" y="619"/>
                  <a:pt x="355" y="619"/>
                  <a:pt x="355" y="619"/>
                </a:cubicBezTo>
                <a:close/>
                <a:moveTo>
                  <a:pt x="355" y="620"/>
                </a:moveTo>
                <a:cubicBezTo>
                  <a:pt x="354" y="621"/>
                  <a:pt x="355" y="620"/>
                  <a:pt x="354" y="621"/>
                </a:cubicBezTo>
                <a:cubicBezTo>
                  <a:pt x="354" y="621"/>
                  <a:pt x="354" y="621"/>
                  <a:pt x="354" y="620"/>
                </a:cubicBezTo>
                <a:cubicBezTo>
                  <a:pt x="354" y="621"/>
                  <a:pt x="354" y="621"/>
                  <a:pt x="354" y="621"/>
                </a:cubicBezTo>
                <a:cubicBezTo>
                  <a:pt x="353" y="621"/>
                  <a:pt x="353" y="621"/>
                  <a:pt x="353" y="621"/>
                </a:cubicBezTo>
                <a:cubicBezTo>
                  <a:pt x="353" y="621"/>
                  <a:pt x="353" y="621"/>
                  <a:pt x="353" y="621"/>
                </a:cubicBezTo>
                <a:cubicBezTo>
                  <a:pt x="353" y="620"/>
                  <a:pt x="353" y="620"/>
                  <a:pt x="353" y="620"/>
                </a:cubicBezTo>
                <a:cubicBezTo>
                  <a:pt x="354" y="620"/>
                  <a:pt x="354" y="620"/>
                  <a:pt x="355" y="620"/>
                </a:cubicBezTo>
                <a:close/>
                <a:moveTo>
                  <a:pt x="353" y="617"/>
                </a:moveTo>
                <a:cubicBezTo>
                  <a:pt x="354" y="617"/>
                  <a:pt x="354" y="617"/>
                  <a:pt x="354" y="617"/>
                </a:cubicBezTo>
                <a:cubicBezTo>
                  <a:pt x="354" y="617"/>
                  <a:pt x="354" y="617"/>
                  <a:pt x="354" y="617"/>
                </a:cubicBezTo>
                <a:cubicBezTo>
                  <a:pt x="353" y="617"/>
                  <a:pt x="353" y="617"/>
                  <a:pt x="353" y="617"/>
                </a:cubicBezTo>
                <a:cubicBezTo>
                  <a:pt x="353" y="617"/>
                  <a:pt x="353" y="617"/>
                  <a:pt x="353" y="617"/>
                </a:cubicBezTo>
                <a:cubicBezTo>
                  <a:pt x="353" y="617"/>
                  <a:pt x="353" y="617"/>
                  <a:pt x="353" y="617"/>
                </a:cubicBezTo>
                <a:close/>
                <a:moveTo>
                  <a:pt x="353" y="617"/>
                </a:moveTo>
                <a:cubicBezTo>
                  <a:pt x="353" y="618"/>
                  <a:pt x="353" y="618"/>
                  <a:pt x="353" y="618"/>
                </a:cubicBezTo>
                <a:cubicBezTo>
                  <a:pt x="353" y="618"/>
                  <a:pt x="353" y="618"/>
                  <a:pt x="353" y="618"/>
                </a:cubicBezTo>
                <a:cubicBezTo>
                  <a:pt x="353" y="618"/>
                  <a:pt x="353" y="618"/>
                  <a:pt x="353" y="618"/>
                </a:cubicBezTo>
                <a:cubicBezTo>
                  <a:pt x="353" y="618"/>
                  <a:pt x="353" y="617"/>
                  <a:pt x="353" y="617"/>
                </a:cubicBezTo>
                <a:cubicBezTo>
                  <a:pt x="353" y="617"/>
                  <a:pt x="353" y="617"/>
                  <a:pt x="353" y="617"/>
                </a:cubicBezTo>
                <a:close/>
                <a:moveTo>
                  <a:pt x="353" y="612"/>
                </a:moveTo>
                <a:cubicBezTo>
                  <a:pt x="352" y="612"/>
                  <a:pt x="353" y="612"/>
                  <a:pt x="352" y="612"/>
                </a:cubicBezTo>
                <a:cubicBezTo>
                  <a:pt x="353" y="612"/>
                  <a:pt x="353" y="612"/>
                  <a:pt x="353" y="612"/>
                </a:cubicBezTo>
                <a:close/>
                <a:moveTo>
                  <a:pt x="336" y="642"/>
                </a:moveTo>
                <a:cubicBezTo>
                  <a:pt x="336" y="643"/>
                  <a:pt x="336" y="643"/>
                  <a:pt x="336" y="643"/>
                </a:cubicBezTo>
                <a:cubicBezTo>
                  <a:pt x="336" y="643"/>
                  <a:pt x="336" y="643"/>
                  <a:pt x="336" y="642"/>
                </a:cubicBezTo>
                <a:cubicBezTo>
                  <a:pt x="336" y="642"/>
                  <a:pt x="336" y="642"/>
                  <a:pt x="336" y="641"/>
                </a:cubicBezTo>
                <a:cubicBezTo>
                  <a:pt x="336" y="641"/>
                  <a:pt x="336" y="641"/>
                  <a:pt x="336" y="641"/>
                </a:cubicBezTo>
                <a:cubicBezTo>
                  <a:pt x="336" y="642"/>
                  <a:pt x="336" y="642"/>
                  <a:pt x="336" y="642"/>
                </a:cubicBezTo>
                <a:close/>
                <a:moveTo>
                  <a:pt x="335" y="640"/>
                </a:moveTo>
                <a:cubicBezTo>
                  <a:pt x="335" y="640"/>
                  <a:pt x="335" y="640"/>
                  <a:pt x="335" y="640"/>
                </a:cubicBezTo>
                <a:cubicBezTo>
                  <a:pt x="336" y="639"/>
                  <a:pt x="336" y="640"/>
                  <a:pt x="336" y="639"/>
                </a:cubicBezTo>
                <a:cubicBezTo>
                  <a:pt x="336" y="639"/>
                  <a:pt x="336" y="639"/>
                  <a:pt x="336" y="639"/>
                </a:cubicBezTo>
                <a:cubicBezTo>
                  <a:pt x="336" y="640"/>
                  <a:pt x="336" y="640"/>
                  <a:pt x="336" y="640"/>
                </a:cubicBezTo>
                <a:cubicBezTo>
                  <a:pt x="335" y="640"/>
                  <a:pt x="336" y="640"/>
                  <a:pt x="335" y="640"/>
                </a:cubicBezTo>
                <a:close/>
                <a:moveTo>
                  <a:pt x="336" y="641"/>
                </a:moveTo>
                <a:cubicBezTo>
                  <a:pt x="336" y="641"/>
                  <a:pt x="336" y="641"/>
                  <a:pt x="336" y="640"/>
                </a:cubicBezTo>
                <a:cubicBezTo>
                  <a:pt x="336" y="640"/>
                  <a:pt x="336" y="640"/>
                  <a:pt x="336" y="640"/>
                </a:cubicBezTo>
                <a:lnTo>
                  <a:pt x="336" y="641"/>
                </a:lnTo>
                <a:close/>
                <a:moveTo>
                  <a:pt x="338" y="641"/>
                </a:moveTo>
                <a:cubicBezTo>
                  <a:pt x="337" y="641"/>
                  <a:pt x="337" y="641"/>
                  <a:pt x="337" y="640"/>
                </a:cubicBezTo>
                <a:cubicBezTo>
                  <a:pt x="337" y="640"/>
                  <a:pt x="337" y="640"/>
                  <a:pt x="337" y="640"/>
                </a:cubicBezTo>
                <a:cubicBezTo>
                  <a:pt x="337" y="640"/>
                  <a:pt x="338" y="640"/>
                  <a:pt x="338" y="640"/>
                </a:cubicBezTo>
                <a:cubicBezTo>
                  <a:pt x="338" y="640"/>
                  <a:pt x="338" y="640"/>
                  <a:pt x="338" y="640"/>
                </a:cubicBezTo>
                <a:cubicBezTo>
                  <a:pt x="338" y="640"/>
                  <a:pt x="338" y="640"/>
                  <a:pt x="338" y="641"/>
                </a:cubicBezTo>
                <a:close/>
                <a:moveTo>
                  <a:pt x="340" y="639"/>
                </a:moveTo>
                <a:cubicBezTo>
                  <a:pt x="339" y="639"/>
                  <a:pt x="339" y="639"/>
                  <a:pt x="339" y="639"/>
                </a:cubicBezTo>
                <a:cubicBezTo>
                  <a:pt x="339" y="638"/>
                  <a:pt x="339" y="638"/>
                  <a:pt x="339" y="638"/>
                </a:cubicBezTo>
                <a:cubicBezTo>
                  <a:pt x="340" y="638"/>
                  <a:pt x="340" y="638"/>
                  <a:pt x="340" y="638"/>
                </a:cubicBezTo>
                <a:lnTo>
                  <a:pt x="340" y="639"/>
                </a:lnTo>
                <a:close/>
                <a:moveTo>
                  <a:pt x="344" y="634"/>
                </a:moveTo>
                <a:cubicBezTo>
                  <a:pt x="344" y="634"/>
                  <a:pt x="344" y="634"/>
                  <a:pt x="344" y="634"/>
                </a:cubicBezTo>
                <a:cubicBezTo>
                  <a:pt x="344" y="634"/>
                  <a:pt x="344" y="634"/>
                  <a:pt x="344" y="634"/>
                </a:cubicBezTo>
                <a:close/>
                <a:moveTo>
                  <a:pt x="348" y="626"/>
                </a:moveTo>
                <a:cubicBezTo>
                  <a:pt x="348" y="626"/>
                  <a:pt x="348" y="626"/>
                  <a:pt x="348" y="626"/>
                </a:cubicBezTo>
                <a:cubicBezTo>
                  <a:pt x="348" y="626"/>
                  <a:pt x="348" y="626"/>
                  <a:pt x="348" y="626"/>
                </a:cubicBezTo>
                <a:close/>
                <a:moveTo>
                  <a:pt x="348" y="628"/>
                </a:moveTo>
                <a:cubicBezTo>
                  <a:pt x="349" y="628"/>
                  <a:pt x="349" y="628"/>
                  <a:pt x="349" y="628"/>
                </a:cubicBezTo>
                <a:cubicBezTo>
                  <a:pt x="349" y="628"/>
                  <a:pt x="349" y="628"/>
                  <a:pt x="349" y="628"/>
                </a:cubicBezTo>
                <a:cubicBezTo>
                  <a:pt x="349" y="628"/>
                  <a:pt x="349" y="628"/>
                  <a:pt x="349" y="628"/>
                </a:cubicBezTo>
                <a:cubicBezTo>
                  <a:pt x="349" y="628"/>
                  <a:pt x="348" y="628"/>
                  <a:pt x="348" y="628"/>
                </a:cubicBezTo>
                <a:close/>
                <a:moveTo>
                  <a:pt x="350" y="628"/>
                </a:moveTo>
                <a:cubicBezTo>
                  <a:pt x="350" y="628"/>
                  <a:pt x="350" y="628"/>
                  <a:pt x="350" y="628"/>
                </a:cubicBezTo>
                <a:cubicBezTo>
                  <a:pt x="350" y="627"/>
                  <a:pt x="350" y="627"/>
                  <a:pt x="350" y="627"/>
                </a:cubicBezTo>
                <a:cubicBezTo>
                  <a:pt x="350" y="628"/>
                  <a:pt x="350" y="627"/>
                  <a:pt x="350" y="628"/>
                </a:cubicBezTo>
                <a:cubicBezTo>
                  <a:pt x="350" y="628"/>
                  <a:pt x="349" y="628"/>
                  <a:pt x="350" y="628"/>
                </a:cubicBezTo>
                <a:close/>
                <a:moveTo>
                  <a:pt x="352" y="625"/>
                </a:moveTo>
                <a:cubicBezTo>
                  <a:pt x="352" y="625"/>
                  <a:pt x="352" y="625"/>
                  <a:pt x="352" y="625"/>
                </a:cubicBezTo>
                <a:cubicBezTo>
                  <a:pt x="352" y="624"/>
                  <a:pt x="352" y="624"/>
                  <a:pt x="352" y="624"/>
                </a:cubicBezTo>
                <a:cubicBezTo>
                  <a:pt x="352" y="624"/>
                  <a:pt x="352" y="624"/>
                  <a:pt x="352" y="624"/>
                </a:cubicBezTo>
                <a:lnTo>
                  <a:pt x="352" y="625"/>
                </a:lnTo>
                <a:close/>
                <a:moveTo>
                  <a:pt x="352" y="618"/>
                </a:moveTo>
                <a:cubicBezTo>
                  <a:pt x="352" y="618"/>
                  <a:pt x="352" y="618"/>
                  <a:pt x="352" y="618"/>
                </a:cubicBezTo>
                <a:cubicBezTo>
                  <a:pt x="352" y="619"/>
                  <a:pt x="352" y="619"/>
                  <a:pt x="352" y="619"/>
                </a:cubicBezTo>
                <a:cubicBezTo>
                  <a:pt x="352" y="619"/>
                  <a:pt x="352" y="619"/>
                  <a:pt x="352" y="618"/>
                </a:cubicBezTo>
                <a:close/>
                <a:moveTo>
                  <a:pt x="351" y="626"/>
                </a:moveTo>
                <a:cubicBezTo>
                  <a:pt x="352" y="626"/>
                  <a:pt x="351" y="626"/>
                  <a:pt x="352" y="626"/>
                </a:cubicBezTo>
                <a:cubicBezTo>
                  <a:pt x="351" y="626"/>
                  <a:pt x="351" y="626"/>
                  <a:pt x="351" y="626"/>
                </a:cubicBezTo>
                <a:close/>
                <a:moveTo>
                  <a:pt x="351" y="627"/>
                </a:moveTo>
                <a:cubicBezTo>
                  <a:pt x="351" y="627"/>
                  <a:pt x="351" y="627"/>
                  <a:pt x="350" y="626"/>
                </a:cubicBezTo>
                <a:cubicBezTo>
                  <a:pt x="350" y="626"/>
                  <a:pt x="351" y="626"/>
                  <a:pt x="351" y="626"/>
                </a:cubicBezTo>
                <a:cubicBezTo>
                  <a:pt x="351" y="626"/>
                  <a:pt x="351" y="626"/>
                  <a:pt x="351" y="626"/>
                </a:cubicBezTo>
                <a:cubicBezTo>
                  <a:pt x="351" y="626"/>
                  <a:pt x="351" y="626"/>
                  <a:pt x="351" y="627"/>
                </a:cubicBezTo>
                <a:close/>
                <a:moveTo>
                  <a:pt x="351" y="623"/>
                </a:moveTo>
                <a:cubicBezTo>
                  <a:pt x="351" y="623"/>
                  <a:pt x="351" y="623"/>
                  <a:pt x="351" y="624"/>
                </a:cubicBezTo>
                <a:cubicBezTo>
                  <a:pt x="351" y="624"/>
                  <a:pt x="351" y="624"/>
                  <a:pt x="351" y="624"/>
                </a:cubicBezTo>
                <a:cubicBezTo>
                  <a:pt x="351" y="624"/>
                  <a:pt x="351" y="624"/>
                  <a:pt x="351" y="624"/>
                </a:cubicBezTo>
                <a:cubicBezTo>
                  <a:pt x="351" y="624"/>
                  <a:pt x="351" y="624"/>
                  <a:pt x="351" y="623"/>
                </a:cubicBezTo>
                <a:close/>
                <a:moveTo>
                  <a:pt x="351" y="613"/>
                </a:moveTo>
                <a:cubicBezTo>
                  <a:pt x="350" y="614"/>
                  <a:pt x="351" y="614"/>
                  <a:pt x="350" y="613"/>
                </a:cubicBezTo>
                <a:lnTo>
                  <a:pt x="351" y="613"/>
                </a:lnTo>
                <a:close/>
                <a:moveTo>
                  <a:pt x="349" y="618"/>
                </a:moveTo>
                <a:cubicBezTo>
                  <a:pt x="349" y="619"/>
                  <a:pt x="349" y="619"/>
                  <a:pt x="349" y="619"/>
                </a:cubicBezTo>
                <a:cubicBezTo>
                  <a:pt x="349" y="619"/>
                  <a:pt x="349" y="619"/>
                  <a:pt x="349" y="618"/>
                </a:cubicBezTo>
                <a:close/>
                <a:moveTo>
                  <a:pt x="348" y="620"/>
                </a:moveTo>
                <a:cubicBezTo>
                  <a:pt x="348" y="620"/>
                  <a:pt x="348" y="620"/>
                  <a:pt x="348" y="620"/>
                </a:cubicBezTo>
                <a:cubicBezTo>
                  <a:pt x="348" y="620"/>
                  <a:pt x="348" y="620"/>
                  <a:pt x="348" y="620"/>
                </a:cubicBezTo>
                <a:close/>
                <a:moveTo>
                  <a:pt x="348" y="620"/>
                </a:moveTo>
                <a:cubicBezTo>
                  <a:pt x="348" y="621"/>
                  <a:pt x="348" y="621"/>
                  <a:pt x="348" y="621"/>
                </a:cubicBezTo>
                <a:cubicBezTo>
                  <a:pt x="348" y="621"/>
                  <a:pt x="348" y="621"/>
                  <a:pt x="348" y="621"/>
                </a:cubicBezTo>
                <a:cubicBezTo>
                  <a:pt x="348" y="622"/>
                  <a:pt x="348" y="622"/>
                  <a:pt x="348" y="622"/>
                </a:cubicBezTo>
                <a:cubicBezTo>
                  <a:pt x="348" y="621"/>
                  <a:pt x="348" y="621"/>
                  <a:pt x="348" y="621"/>
                </a:cubicBezTo>
                <a:cubicBezTo>
                  <a:pt x="348" y="621"/>
                  <a:pt x="348" y="621"/>
                  <a:pt x="348" y="620"/>
                </a:cubicBezTo>
                <a:close/>
                <a:moveTo>
                  <a:pt x="349" y="625"/>
                </a:moveTo>
                <a:cubicBezTo>
                  <a:pt x="349" y="625"/>
                  <a:pt x="349" y="625"/>
                  <a:pt x="349" y="625"/>
                </a:cubicBezTo>
                <a:cubicBezTo>
                  <a:pt x="349" y="625"/>
                  <a:pt x="349" y="625"/>
                  <a:pt x="349" y="625"/>
                </a:cubicBezTo>
                <a:cubicBezTo>
                  <a:pt x="350" y="625"/>
                  <a:pt x="349" y="625"/>
                  <a:pt x="350" y="625"/>
                </a:cubicBezTo>
                <a:cubicBezTo>
                  <a:pt x="350" y="624"/>
                  <a:pt x="350" y="624"/>
                  <a:pt x="349" y="623"/>
                </a:cubicBezTo>
                <a:cubicBezTo>
                  <a:pt x="349" y="623"/>
                  <a:pt x="350" y="623"/>
                  <a:pt x="350" y="622"/>
                </a:cubicBezTo>
                <a:cubicBezTo>
                  <a:pt x="350" y="623"/>
                  <a:pt x="350" y="624"/>
                  <a:pt x="350" y="624"/>
                </a:cubicBezTo>
                <a:cubicBezTo>
                  <a:pt x="350" y="624"/>
                  <a:pt x="350" y="624"/>
                  <a:pt x="350" y="624"/>
                </a:cubicBezTo>
                <a:cubicBezTo>
                  <a:pt x="350" y="625"/>
                  <a:pt x="350" y="625"/>
                  <a:pt x="350" y="625"/>
                </a:cubicBezTo>
                <a:cubicBezTo>
                  <a:pt x="350" y="625"/>
                  <a:pt x="350" y="625"/>
                  <a:pt x="350" y="626"/>
                </a:cubicBezTo>
                <a:cubicBezTo>
                  <a:pt x="349" y="626"/>
                  <a:pt x="348" y="626"/>
                  <a:pt x="347" y="626"/>
                </a:cubicBezTo>
                <a:cubicBezTo>
                  <a:pt x="347" y="625"/>
                  <a:pt x="347" y="625"/>
                  <a:pt x="347" y="625"/>
                </a:cubicBezTo>
                <a:cubicBezTo>
                  <a:pt x="348" y="625"/>
                  <a:pt x="348" y="626"/>
                  <a:pt x="349" y="625"/>
                </a:cubicBezTo>
                <a:close/>
                <a:moveTo>
                  <a:pt x="347" y="633"/>
                </a:moveTo>
                <a:cubicBezTo>
                  <a:pt x="346" y="633"/>
                  <a:pt x="346" y="633"/>
                  <a:pt x="346" y="633"/>
                </a:cubicBezTo>
                <a:cubicBezTo>
                  <a:pt x="346" y="632"/>
                  <a:pt x="346" y="632"/>
                  <a:pt x="346" y="632"/>
                </a:cubicBezTo>
                <a:cubicBezTo>
                  <a:pt x="347" y="632"/>
                  <a:pt x="347" y="632"/>
                  <a:pt x="347" y="632"/>
                </a:cubicBezTo>
                <a:cubicBezTo>
                  <a:pt x="347" y="633"/>
                  <a:pt x="347" y="633"/>
                  <a:pt x="347" y="633"/>
                </a:cubicBezTo>
                <a:close/>
                <a:moveTo>
                  <a:pt x="345" y="625"/>
                </a:moveTo>
                <a:cubicBezTo>
                  <a:pt x="346" y="625"/>
                  <a:pt x="346" y="625"/>
                  <a:pt x="346" y="625"/>
                </a:cubicBezTo>
                <a:cubicBezTo>
                  <a:pt x="346" y="625"/>
                  <a:pt x="346" y="625"/>
                  <a:pt x="346" y="625"/>
                </a:cubicBezTo>
                <a:cubicBezTo>
                  <a:pt x="345" y="625"/>
                  <a:pt x="345" y="625"/>
                  <a:pt x="345" y="625"/>
                </a:cubicBezTo>
                <a:close/>
                <a:moveTo>
                  <a:pt x="345" y="625"/>
                </a:moveTo>
                <a:cubicBezTo>
                  <a:pt x="345" y="626"/>
                  <a:pt x="345" y="626"/>
                  <a:pt x="345" y="626"/>
                </a:cubicBezTo>
                <a:cubicBezTo>
                  <a:pt x="345" y="626"/>
                  <a:pt x="345" y="626"/>
                  <a:pt x="345" y="626"/>
                </a:cubicBezTo>
                <a:cubicBezTo>
                  <a:pt x="345" y="626"/>
                  <a:pt x="345" y="626"/>
                  <a:pt x="345" y="626"/>
                </a:cubicBezTo>
                <a:cubicBezTo>
                  <a:pt x="345" y="626"/>
                  <a:pt x="345" y="626"/>
                  <a:pt x="345" y="625"/>
                </a:cubicBezTo>
                <a:close/>
                <a:moveTo>
                  <a:pt x="345" y="627"/>
                </a:moveTo>
                <a:cubicBezTo>
                  <a:pt x="345" y="627"/>
                  <a:pt x="345" y="627"/>
                  <a:pt x="345" y="627"/>
                </a:cubicBezTo>
                <a:cubicBezTo>
                  <a:pt x="346" y="628"/>
                  <a:pt x="346" y="628"/>
                  <a:pt x="346" y="629"/>
                </a:cubicBezTo>
                <a:cubicBezTo>
                  <a:pt x="346" y="628"/>
                  <a:pt x="345" y="629"/>
                  <a:pt x="345" y="630"/>
                </a:cubicBezTo>
                <a:cubicBezTo>
                  <a:pt x="344" y="630"/>
                  <a:pt x="344" y="630"/>
                  <a:pt x="344" y="630"/>
                </a:cubicBezTo>
                <a:cubicBezTo>
                  <a:pt x="344" y="630"/>
                  <a:pt x="344" y="630"/>
                  <a:pt x="344" y="630"/>
                </a:cubicBezTo>
                <a:cubicBezTo>
                  <a:pt x="344" y="631"/>
                  <a:pt x="345" y="631"/>
                  <a:pt x="345" y="630"/>
                </a:cubicBezTo>
                <a:cubicBezTo>
                  <a:pt x="346" y="631"/>
                  <a:pt x="345" y="631"/>
                  <a:pt x="345" y="631"/>
                </a:cubicBezTo>
                <a:cubicBezTo>
                  <a:pt x="346" y="631"/>
                  <a:pt x="346" y="631"/>
                  <a:pt x="346" y="630"/>
                </a:cubicBezTo>
                <a:cubicBezTo>
                  <a:pt x="346" y="630"/>
                  <a:pt x="346" y="630"/>
                  <a:pt x="346" y="630"/>
                </a:cubicBezTo>
                <a:cubicBezTo>
                  <a:pt x="346" y="630"/>
                  <a:pt x="346" y="630"/>
                  <a:pt x="346" y="630"/>
                </a:cubicBezTo>
                <a:cubicBezTo>
                  <a:pt x="347" y="631"/>
                  <a:pt x="346" y="632"/>
                  <a:pt x="346" y="632"/>
                </a:cubicBezTo>
                <a:cubicBezTo>
                  <a:pt x="345" y="632"/>
                  <a:pt x="345" y="632"/>
                  <a:pt x="345" y="632"/>
                </a:cubicBezTo>
                <a:cubicBezTo>
                  <a:pt x="345" y="632"/>
                  <a:pt x="345" y="632"/>
                  <a:pt x="345" y="632"/>
                </a:cubicBezTo>
                <a:cubicBezTo>
                  <a:pt x="345" y="633"/>
                  <a:pt x="345" y="633"/>
                  <a:pt x="345" y="633"/>
                </a:cubicBezTo>
                <a:cubicBezTo>
                  <a:pt x="345" y="633"/>
                  <a:pt x="345" y="633"/>
                  <a:pt x="345" y="633"/>
                </a:cubicBezTo>
                <a:cubicBezTo>
                  <a:pt x="344" y="633"/>
                  <a:pt x="344" y="632"/>
                  <a:pt x="344" y="632"/>
                </a:cubicBezTo>
                <a:cubicBezTo>
                  <a:pt x="344" y="631"/>
                  <a:pt x="344" y="631"/>
                  <a:pt x="343" y="630"/>
                </a:cubicBezTo>
                <a:cubicBezTo>
                  <a:pt x="343" y="630"/>
                  <a:pt x="343" y="630"/>
                  <a:pt x="343" y="630"/>
                </a:cubicBezTo>
                <a:cubicBezTo>
                  <a:pt x="343" y="630"/>
                  <a:pt x="343" y="630"/>
                  <a:pt x="343" y="630"/>
                </a:cubicBezTo>
                <a:cubicBezTo>
                  <a:pt x="343" y="629"/>
                  <a:pt x="344" y="628"/>
                  <a:pt x="345" y="627"/>
                </a:cubicBezTo>
                <a:close/>
                <a:moveTo>
                  <a:pt x="342" y="633"/>
                </a:moveTo>
                <a:cubicBezTo>
                  <a:pt x="342" y="634"/>
                  <a:pt x="342" y="634"/>
                  <a:pt x="342" y="634"/>
                </a:cubicBezTo>
                <a:cubicBezTo>
                  <a:pt x="342" y="634"/>
                  <a:pt x="342" y="634"/>
                  <a:pt x="342" y="634"/>
                </a:cubicBezTo>
                <a:cubicBezTo>
                  <a:pt x="342" y="633"/>
                  <a:pt x="342" y="633"/>
                  <a:pt x="342" y="633"/>
                </a:cubicBezTo>
                <a:cubicBezTo>
                  <a:pt x="342" y="632"/>
                  <a:pt x="342" y="632"/>
                  <a:pt x="342" y="632"/>
                </a:cubicBezTo>
                <a:cubicBezTo>
                  <a:pt x="343" y="632"/>
                  <a:pt x="343" y="632"/>
                  <a:pt x="343" y="632"/>
                </a:cubicBezTo>
                <a:cubicBezTo>
                  <a:pt x="343" y="633"/>
                  <a:pt x="343" y="633"/>
                  <a:pt x="342" y="633"/>
                </a:cubicBezTo>
                <a:close/>
                <a:moveTo>
                  <a:pt x="342" y="628"/>
                </a:moveTo>
                <a:cubicBezTo>
                  <a:pt x="342" y="629"/>
                  <a:pt x="342" y="629"/>
                  <a:pt x="343" y="629"/>
                </a:cubicBezTo>
                <a:cubicBezTo>
                  <a:pt x="343" y="629"/>
                  <a:pt x="343" y="629"/>
                  <a:pt x="343" y="629"/>
                </a:cubicBezTo>
                <a:cubicBezTo>
                  <a:pt x="342" y="629"/>
                  <a:pt x="342" y="629"/>
                  <a:pt x="342" y="629"/>
                </a:cubicBezTo>
                <a:cubicBezTo>
                  <a:pt x="342" y="629"/>
                  <a:pt x="342" y="629"/>
                  <a:pt x="342" y="629"/>
                </a:cubicBezTo>
                <a:cubicBezTo>
                  <a:pt x="342" y="629"/>
                  <a:pt x="342" y="629"/>
                  <a:pt x="342" y="628"/>
                </a:cubicBezTo>
                <a:close/>
                <a:moveTo>
                  <a:pt x="342" y="636"/>
                </a:moveTo>
                <a:cubicBezTo>
                  <a:pt x="342" y="636"/>
                  <a:pt x="342" y="636"/>
                  <a:pt x="342" y="637"/>
                </a:cubicBezTo>
                <a:cubicBezTo>
                  <a:pt x="342" y="637"/>
                  <a:pt x="342" y="637"/>
                  <a:pt x="342" y="638"/>
                </a:cubicBezTo>
                <a:cubicBezTo>
                  <a:pt x="341" y="638"/>
                  <a:pt x="341" y="638"/>
                  <a:pt x="341" y="638"/>
                </a:cubicBezTo>
                <a:cubicBezTo>
                  <a:pt x="341" y="638"/>
                  <a:pt x="341" y="638"/>
                  <a:pt x="341" y="638"/>
                </a:cubicBezTo>
                <a:cubicBezTo>
                  <a:pt x="341" y="637"/>
                  <a:pt x="341" y="637"/>
                  <a:pt x="341" y="637"/>
                </a:cubicBezTo>
                <a:cubicBezTo>
                  <a:pt x="342" y="637"/>
                  <a:pt x="342" y="637"/>
                  <a:pt x="341" y="637"/>
                </a:cubicBezTo>
                <a:cubicBezTo>
                  <a:pt x="341" y="636"/>
                  <a:pt x="342" y="637"/>
                  <a:pt x="342" y="636"/>
                </a:cubicBezTo>
                <a:close/>
                <a:moveTo>
                  <a:pt x="341" y="624"/>
                </a:moveTo>
                <a:cubicBezTo>
                  <a:pt x="341" y="624"/>
                  <a:pt x="341" y="625"/>
                  <a:pt x="341" y="625"/>
                </a:cubicBezTo>
                <a:cubicBezTo>
                  <a:pt x="341" y="625"/>
                  <a:pt x="341" y="625"/>
                  <a:pt x="341" y="625"/>
                </a:cubicBezTo>
                <a:cubicBezTo>
                  <a:pt x="341" y="625"/>
                  <a:pt x="341" y="625"/>
                  <a:pt x="341" y="625"/>
                </a:cubicBezTo>
                <a:cubicBezTo>
                  <a:pt x="341" y="625"/>
                  <a:pt x="341" y="625"/>
                  <a:pt x="341" y="625"/>
                </a:cubicBezTo>
                <a:cubicBezTo>
                  <a:pt x="341" y="624"/>
                  <a:pt x="341" y="624"/>
                  <a:pt x="341" y="624"/>
                </a:cubicBezTo>
                <a:close/>
                <a:moveTo>
                  <a:pt x="339" y="632"/>
                </a:moveTo>
                <a:cubicBezTo>
                  <a:pt x="340" y="632"/>
                  <a:pt x="339" y="632"/>
                  <a:pt x="340" y="632"/>
                </a:cubicBezTo>
                <a:cubicBezTo>
                  <a:pt x="340" y="633"/>
                  <a:pt x="339" y="633"/>
                  <a:pt x="339" y="633"/>
                </a:cubicBezTo>
                <a:cubicBezTo>
                  <a:pt x="339" y="633"/>
                  <a:pt x="339" y="633"/>
                  <a:pt x="339" y="633"/>
                </a:cubicBezTo>
                <a:cubicBezTo>
                  <a:pt x="339" y="633"/>
                  <a:pt x="339" y="632"/>
                  <a:pt x="339" y="632"/>
                </a:cubicBezTo>
                <a:close/>
                <a:moveTo>
                  <a:pt x="340" y="633"/>
                </a:moveTo>
                <a:cubicBezTo>
                  <a:pt x="341" y="633"/>
                  <a:pt x="341" y="634"/>
                  <a:pt x="341" y="634"/>
                </a:cubicBezTo>
                <a:cubicBezTo>
                  <a:pt x="341" y="634"/>
                  <a:pt x="341" y="634"/>
                  <a:pt x="341" y="634"/>
                </a:cubicBezTo>
                <a:cubicBezTo>
                  <a:pt x="341" y="634"/>
                  <a:pt x="341" y="634"/>
                  <a:pt x="341" y="634"/>
                </a:cubicBezTo>
                <a:cubicBezTo>
                  <a:pt x="340" y="634"/>
                  <a:pt x="340" y="634"/>
                  <a:pt x="340" y="634"/>
                </a:cubicBezTo>
                <a:cubicBezTo>
                  <a:pt x="340" y="634"/>
                  <a:pt x="340" y="634"/>
                  <a:pt x="340" y="634"/>
                </a:cubicBezTo>
                <a:cubicBezTo>
                  <a:pt x="340" y="634"/>
                  <a:pt x="340" y="635"/>
                  <a:pt x="340" y="635"/>
                </a:cubicBezTo>
                <a:cubicBezTo>
                  <a:pt x="340" y="636"/>
                  <a:pt x="340" y="635"/>
                  <a:pt x="340" y="636"/>
                </a:cubicBezTo>
                <a:cubicBezTo>
                  <a:pt x="340" y="636"/>
                  <a:pt x="340" y="636"/>
                  <a:pt x="340" y="636"/>
                </a:cubicBezTo>
                <a:cubicBezTo>
                  <a:pt x="340" y="635"/>
                  <a:pt x="340" y="635"/>
                  <a:pt x="340" y="635"/>
                </a:cubicBezTo>
                <a:cubicBezTo>
                  <a:pt x="339" y="635"/>
                  <a:pt x="339" y="635"/>
                  <a:pt x="339" y="635"/>
                </a:cubicBezTo>
                <a:cubicBezTo>
                  <a:pt x="339" y="635"/>
                  <a:pt x="339" y="635"/>
                  <a:pt x="339" y="634"/>
                </a:cubicBezTo>
                <a:cubicBezTo>
                  <a:pt x="339" y="634"/>
                  <a:pt x="340" y="634"/>
                  <a:pt x="340" y="633"/>
                </a:cubicBezTo>
                <a:close/>
                <a:moveTo>
                  <a:pt x="338" y="637"/>
                </a:moveTo>
                <a:cubicBezTo>
                  <a:pt x="338" y="637"/>
                  <a:pt x="339" y="636"/>
                  <a:pt x="339" y="636"/>
                </a:cubicBezTo>
                <a:cubicBezTo>
                  <a:pt x="339" y="637"/>
                  <a:pt x="339" y="637"/>
                  <a:pt x="339" y="638"/>
                </a:cubicBezTo>
                <a:cubicBezTo>
                  <a:pt x="339" y="638"/>
                  <a:pt x="339" y="638"/>
                  <a:pt x="339" y="638"/>
                </a:cubicBezTo>
                <a:cubicBezTo>
                  <a:pt x="339" y="638"/>
                  <a:pt x="339" y="638"/>
                  <a:pt x="338" y="638"/>
                </a:cubicBezTo>
                <a:cubicBezTo>
                  <a:pt x="338" y="638"/>
                  <a:pt x="338" y="638"/>
                  <a:pt x="338" y="638"/>
                </a:cubicBezTo>
                <a:cubicBezTo>
                  <a:pt x="338" y="637"/>
                  <a:pt x="338" y="637"/>
                  <a:pt x="338" y="637"/>
                </a:cubicBezTo>
                <a:close/>
                <a:moveTo>
                  <a:pt x="338" y="626"/>
                </a:moveTo>
                <a:cubicBezTo>
                  <a:pt x="338" y="626"/>
                  <a:pt x="338" y="626"/>
                  <a:pt x="338" y="626"/>
                </a:cubicBezTo>
                <a:cubicBezTo>
                  <a:pt x="338" y="627"/>
                  <a:pt x="338" y="627"/>
                  <a:pt x="338" y="627"/>
                </a:cubicBezTo>
                <a:cubicBezTo>
                  <a:pt x="338" y="627"/>
                  <a:pt x="338" y="627"/>
                  <a:pt x="338" y="627"/>
                </a:cubicBezTo>
                <a:lnTo>
                  <a:pt x="338" y="626"/>
                </a:lnTo>
                <a:close/>
                <a:moveTo>
                  <a:pt x="337" y="630"/>
                </a:moveTo>
                <a:cubicBezTo>
                  <a:pt x="337" y="630"/>
                  <a:pt x="337" y="630"/>
                  <a:pt x="337" y="630"/>
                </a:cubicBezTo>
                <a:cubicBezTo>
                  <a:pt x="337" y="630"/>
                  <a:pt x="337" y="630"/>
                  <a:pt x="337" y="630"/>
                </a:cubicBezTo>
                <a:cubicBezTo>
                  <a:pt x="337" y="630"/>
                  <a:pt x="337" y="630"/>
                  <a:pt x="337" y="630"/>
                </a:cubicBezTo>
                <a:close/>
                <a:moveTo>
                  <a:pt x="336" y="633"/>
                </a:moveTo>
                <a:cubicBezTo>
                  <a:pt x="337" y="633"/>
                  <a:pt x="337" y="633"/>
                  <a:pt x="337" y="633"/>
                </a:cubicBezTo>
                <a:cubicBezTo>
                  <a:pt x="337" y="633"/>
                  <a:pt x="337" y="634"/>
                  <a:pt x="337" y="634"/>
                </a:cubicBezTo>
                <a:cubicBezTo>
                  <a:pt x="337" y="635"/>
                  <a:pt x="337" y="634"/>
                  <a:pt x="336" y="634"/>
                </a:cubicBezTo>
                <a:cubicBezTo>
                  <a:pt x="336" y="634"/>
                  <a:pt x="336" y="633"/>
                  <a:pt x="336" y="633"/>
                </a:cubicBezTo>
                <a:close/>
                <a:moveTo>
                  <a:pt x="336" y="631"/>
                </a:moveTo>
                <a:cubicBezTo>
                  <a:pt x="336" y="632"/>
                  <a:pt x="336" y="632"/>
                  <a:pt x="336" y="632"/>
                </a:cubicBezTo>
                <a:cubicBezTo>
                  <a:pt x="335" y="632"/>
                  <a:pt x="335" y="632"/>
                  <a:pt x="335" y="632"/>
                </a:cubicBezTo>
                <a:cubicBezTo>
                  <a:pt x="335" y="631"/>
                  <a:pt x="335" y="631"/>
                  <a:pt x="335" y="631"/>
                </a:cubicBezTo>
                <a:cubicBezTo>
                  <a:pt x="335" y="631"/>
                  <a:pt x="335" y="631"/>
                  <a:pt x="336" y="631"/>
                </a:cubicBezTo>
                <a:close/>
                <a:moveTo>
                  <a:pt x="335" y="635"/>
                </a:moveTo>
                <a:cubicBezTo>
                  <a:pt x="335" y="636"/>
                  <a:pt x="336" y="636"/>
                  <a:pt x="336" y="636"/>
                </a:cubicBezTo>
                <a:cubicBezTo>
                  <a:pt x="336" y="636"/>
                  <a:pt x="336" y="636"/>
                  <a:pt x="337" y="636"/>
                </a:cubicBezTo>
                <a:cubicBezTo>
                  <a:pt x="337" y="636"/>
                  <a:pt x="337" y="636"/>
                  <a:pt x="338" y="637"/>
                </a:cubicBezTo>
                <a:cubicBezTo>
                  <a:pt x="338" y="637"/>
                  <a:pt x="337" y="637"/>
                  <a:pt x="337" y="637"/>
                </a:cubicBezTo>
                <a:cubicBezTo>
                  <a:pt x="336" y="637"/>
                  <a:pt x="336" y="637"/>
                  <a:pt x="335" y="637"/>
                </a:cubicBezTo>
                <a:cubicBezTo>
                  <a:pt x="335" y="636"/>
                  <a:pt x="334" y="636"/>
                  <a:pt x="335" y="635"/>
                </a:cubicBezTo>
                <a:close/>
                <a:moveTo>
                  <a:pt x="335" y="638"/>
                </a:moveTo>
                <a:cubicBezTo>
                  <a:pt x="335" y="638"/>
                  <a:pt x="335" y="638"/>
                  <a:pt x="335" y="638"/>
                </a:cubicBezTo>
                <a:cubicBezTo>
                  <a:pt x="335" y="638"/>
                  <a:pt x="335" y="638"/>
                  <a:pt x="335" y="638"/>
                </a:cubicBezTo>
                <a:cubicBezTo>
                  <a:pt x="335" y="638"/>
                  <a:pt x="335" y="638"/>
                  <a:pt x="335" y="639"/>
                </a:cubicBezTo>
                <a:cubicBezTo>
                  <a:pt x="335" y="639"/>
                  <a:pt x="335" y="639"/>
                  <a:pt x="335" y="639"/>
                </a:cubicBezTo>
                <a:cubicBezTo>
                  <a:pt x="335" y="639"/>
                  <a:pt x="335" y="639"/>
                  <a:pt x="335" y="639"/>
                </a:cubicBezTo>
                <a:cubicBezTo>
                  <a:pt x="335" y="639"/>
                  <a:pt x="335" y="639"/>
                  <a:pt x="335" y="638"/>
                </a:cubicBezTo>
                <a:close/>
                <a:moveTo>
                  <a:pt x="335" y="643"/>
                </a:moveTo>
                <a:cubicBezTo>
                  <a:pt x="335" y="643"/>
                  <a:pt x="334" y="643"/>
                  <a:pt x="334" y="643"/>
                </a:cubicBezTo>
                <a:cubicBezTo>
                  <a:pt x="334" y="643"/>
                  <a:pt x="335" y="643"/>
                  <a:pt x="335" y="643"/>
                </a:cubicBezTo>
                <a:close/>
                <a:moveTo>
                  <a:pt x="334" y="636"/>
                </a:moveTo>
                <a:cubicBezTo>
                  <a:pt x="334" y="636"/>
                  <a:pt x="334" y="636"/>
                  <a:pt x="334" y="636"/>
                </a:cubicBezTo>
                <a:cubicBezTo>
                  <a:pt x="334" y="637"/>
                  <a:pt x="334" y="637"/>
                  <a:pt x="334" y="637"/>
                </a:cubicBezTo>
                <a:cubicBezTo>
                  <a:pt x="334" y="637"/>
                  <a:pt x="334" y="637"/>
                  <a:pt x="334" y="637"/>
                </a:cubicBezTo>
                <a:lnTo>
                  <a:pt x="334" y="636"/>
                </a:lnTo>
                <a:close/>
                <a:moveTo>
                  <a:pt x="333" y="642"/>
                </a:moveTo>
                <a:cubicBezTo>
                  <a:pt x="333" y="642"/>
                  <a:pt x="333" y="642"/>
                  <a:pt x="334" y="642"/>
                </a:cubicBezTo>
                <a:cubicBezTo>
                  <a:pt x="333" y="642"/>
                  <a:pt x="333" y="642"/>
                  <a:pt x="333" y="642"/>
                </a:cubicBezTo>
                <a:cubicBezTo>
                  <a:pt x="333" y="642"/>
                  <a:pt x="333" y="642"/>
                  <a:pt x="333" y="642"/>
                </a:cubicBezTo>
                <a:cubicBezTo>
                  <a:pt x="333" y="642"/>
                  <a:pt x="333" y="642"/>
                  <a:pt x="333" y="642"/>
                </a:cubicBezTo>
                <a:cubicBezTo>
                  <a:pt x="333" y="642"/>
                  <a:pt x="333" y="642"/>
                  <a:pt x="333" y="642"/>
                </a:cubicBezTo>
                <a:close/>
                <a:moveTo>
                  <a:pt x="333" y="643"/>
                </a:moveTo>
                <a:cubicBezTo>
                  <a:pt x="333" y="643"/>
                  <a:pt x="333" y="643"/>
                  <a:pt x="333" y="643"/>
                </a:cubicBezTo>
                <a:cubicBezTo>
                  <a:pt x="333" y="643"/>
                  <a:pt x="333" y="643"/>
                  <a:pt x="333" y="643"/>
                </a:cubicBezTo>
                <a:close/>
                <a:moveTo>
                  <a:pt x="333" y="639"/>
                </a:moveTo>
                <a:cubicBezTo>
                  <a:pt x="333" y="639"/>
                  <a:pt x="333" y="639"/>
                  <a:pt x="333" y="639"/>
                </a:cubicBezTo>
                <a:cubicBezTo>
                  <a:pt x="333" y="639"/>
                  <a:pt x="333" y="639"/>
                  <a:pt x="333" y="639"/>
                </a:cubicBezTo>
                <a:cubicBezTo>
                  <a:pt x="333" y="639"/>
                  <a:pt x="333" y="639"/>
                  <a:pt x="333" y="639"/>
                </a:cubicBezTo>
                <a:close/>
                <a:moveTo>
                  <a:pt x="333" y="646"/>
                </a:moveTo>
                <a:cubicBezTo>
                  <a:pt x="333" y="645"/>
                  <a:pt x="333" y="645"/>
                  <a:pt x="333" y="645"/>
                </a:cubicBezTo>
                <a:cubicBezTo>
                  <a:pt x="333" y="644"/>
                  <a:pt x="333" y="644"/>
                  <a:pt x="333" y="644"/>
                </a:cubicBezTo>
                <a:cubicBezTo>
                  <a:pt x="333" y="644"/>
                  <a:pt x="333" y="644"/>
                  <a:pt x="333" y="644"/>
                </a:cubicBezTo>
                <a:cubicBezTo>
                  <a:pt x="334" y="644"/>
                  <a:pt x="334" y="645"/>
                  <a:pt x="335" y="645"/>
                </a:cubicBezTo>
                <a:cubicBezTo>
                  <a:pt x="334" y="646"/>
                  <a:pt x="333" y="646"/>
                  <a:pt x="333" y="647"/>
                </a:cubicBezTo>
                <a:cubicBezTo>
                  <a:pt x="332" y="647"/>
                  <a:pt x="332" y="647"/>
                  <a:pt x="332" y="647"/>
                </a:cubicBezTo>
                <a:cubicBezTo>
                  <a:pt x="332" y="647"/>
                  <a:pt x="332" y="647"/>
                  <a:pt x="332" y="646"/>
                </a:cubicBezTo>
                <a:cubicBezTo>
                  <a:pt x="332" y="646"/>
                  <a:pt x="332" y="646"/>
                  <a:pt x="332" y="646"/>
                </a:cubicBezTo>
                <a:lnTo>
                  <a:pt x="333" y="646"/>
                </a:lnTo>
                <a:close/>
                <a:moveTo>
                  <a:pt x="332" y="641"/>
                </a:moveTo>
                <a:cubicBezTo>
                  <a:pt x="332" y="642"/>
                  <a:pt x="332" y="642"/>
                  <a:pt x="332" y="642"/>
                </a:cubicBezTo>
                <a:cubicBezTo>
                  <a:pt x="332" y="642"/>
                  <a:pt x="332" y="642"/>
                  <a:pt x="332" y="642"/>
                </a:cubicBezTo>
                <a:cubicBezTo>
                  <a:pt x="331" y="642"/>
                  <a:pt x="331" y="642"/>
                  <a:pt x="331" y="642"/>
                </a:cubicBezTo>
                <a:cubicBezTo>
                  <a:pt x="331" y="641"/>
                  <a:pt x="331" y="641"/>
                  <a:pt x="331" y="641"/>
                </a:cubicBezTo>
                <a:lnTo>
                  <a:pt x="332" y="641"/>
                </a:lnTo>
                <a:close/>
                <a:moveTo>
                  <a:pt x="331" y="639"/>
                </a:moveTo>
                <a:cubicBezTo>
                  <a:pt x="332" y="639"/>
                  <a:pt x="332" y="639"/>
                  <a:pt x="332" y="639"/>
                </a:cubicBezTo>
                <a:cubicBezTo>
                  <a:pt x="332" y="639"/>
                  <a:pt x="332" y="639"/>
                  <a:pt x="332" y="639"/>
                </a:cubicBezTo>
                <a:cubicBezTo>
                  <a:pt x="331" y="639"/>
                  <a:pt x="331" y="639"/>
                  <a:pt x="331" y="639"/>
                </a:cubicBezTo>
                <a:close/>
                <a:moveTo>
                  <a:pt x="331" y="648"/>
                </a:moveTo>
                <a:cubicBezTo>
                  <a:pt x="332" y="648"/>
                  <a:pt x="332" y="648"/>
                  <a:pt x="332" y="648"/>
                </a:cubicBezTo>
                <a:cubicBezTo>
                  <a:pt x="332" y="649"/>
                  <a:pt x="332" y="649"/>
                  <a:pt x="332" y="649"/>
                </a:cubicBezTo>
                <a:cubicBezTo>
                  <a:pt x="331" y="649"/>
                  <a:pt x="331" y="649"/>
                  <a:pt x="331" y="648"/>
                </a:cubicBezTo>
                <a:close/>
                <a:moveTo>
                  <a:pt x="331" y="649"/>
                </a:moveTo>
                <a:cubicBezTo>
                  <a:pt x="330" y="649"/>
                  <a:pt x="330" y="649"/>
                  <a:pt x="330" y="649"/>
                </a:cubicBezTo>
                <a:cubicBezTo>
                  <a:pt x="330" y="649"/>
                  <a:pt x="330" y="649"/>
                  <a:pt x="330" y="649"/>
                </a:cubicBezTo>
                <a:cubicBezTo>
                  <a:pt x="331" y="649"/>
                  <a:pt x="331" y="649"/>
                  <a:pt x="331" y="649"/>
                </a:cubicBezTo>
                <a:cubicBezTo>
                  <a:pt x="331" y="649"/>
                  <a:pt x="331" y="649"/>
                  <a:pt x="331" y="649"/>
                </a:cubicBezTo>
                <a:close/>
                <a:moveTo>
                  <a:pt x="330" y="645"/>
                </a:moveTo>
                <a:cubicBezTo>
                  <a:pt x="331" y="645"/>
                  <a:pt x="330" y="645"/>
                  <a:pt x="331" y="645"/>
                </a:cubicBezTo>
                <a:cubicBezTo>
                  <a:pt x="331" y="645"/>
                  <a:pt x="330" y="645"/>
                  <a:pt x="330" y="645"/>
                </a:cubicBezTo>
                <a:cubicBezTo>
                  <a:pt x="330" y="645"/>
                  <a:pt x="330" y="645"/>
                  <a:pt x="330" y="645"/>
                </a:cubicBezTo>
                <a:close/>
                <a:moveTo>
                  <a:pt x="330" y="641"/>
                </a:moveTo>
                <a:cubicBezTo>
                  <a:pt x="330" y="641"/>
                  <a:pt x="330" y="641"/>
                  <a:pt x="330" y="641"/>
                </a:cubicBezTo>
                <a:cubicBezTo>
                  <a:pt x="330" y="641"/>
                  <a:pt x="330" y="641"/>
                  <a:pt x="330" y="641"/>
                </a:cubicBezTo>
                <a:cubicBezTo>
                  <a:pt x="330" y="642"/>
                  <a:pt x="330" y="641"/>
                  <a:pt x="330" y="642"/>
                </a:cubicBezTo>
                <a:lnTo>
                  <a:pt x="330" y="641"/>
                </a:lnTo>
                <a:close/>
                <a:moveTo>
                  <a:pt x="329" y="647"/>
                </a:moveTo>
                <a:cubicBezTo>
                  <a:pt x="329" y="647"/>
                  <a:pt x="329" y="647"/>
                  <a:pt x="329" y="646"/>
                </a:cubicBezTo>
                <a:cubicBezTo>
                  <a:pt x="329" y="646"/>
                  <a:pt x="329" y="646"/>
                  <a:pt x="329" y="646"/>
                </a:cubicBezTo>
                <a:cubicBezTo>
                  <a:pt x="329" y="646"/>
                  <a:pt x="329" y="647"/>
                  <a:pt x="329" y="647"/>
                </a:cubicBezTo>
                <a:cubicBezTo>
                  <a:pt x="329" y="647"/>
                  <a:pt x="329" y="647"/>
                  <a:pt x="329" y="647"/>
                </a:cubicBezTo>
                <a:close/>
                <a:moveTo>
                  <a:pt x="330" y="646"/>
                </a:moveTo>
                <a:cubicBezTo>
                  <a:pt x="330" y="646"/>
                  <a:pt x="330" y="646"/>
                  <a:pt x="330" y="646"/>
                </a:cubicBezTo>
                <a:cubicBezTo>
                  <a:pt x="330" y="646"/>
                  <a:pt x="330" y="646"/>
                  <a:pt x="330" y="646"/>
                </a:cubicBezTo>
                <a:cubicBezTo>
                  <a:pt x="329" y="646"/>
                  <a:pt x="329" y="646"/>
                  <a:pt x="329" y="646"/>
                </a:cubicBezTo>
                <a:cubicBezTo>
                  <a:pt x="329" y="646"/>
                  <a:pt x="329" y="646"/>
                  <a:pt x="329" y="646"/>
                </a:cubicBezTo>
                <a:cubicBezTo>
                  <a:pt x="330" y="646"/>
                  <a:pt x="329" y="646"/>
                  <a:pt x="330" y="646"/>
                </a:cubicBezTo>
                <a:close/>
                <a:moveTo>
                  <a:pt x="328" y="636"/>
                </a:moveTo>
                <a:cubicBezTo>
                  <a:pt x="329" y="636"/>
                  <a:pt x="329" y="636"/>
                  <a:pt x="329" y="636"/>
                </a:cubicBezTo>
                <a:cubicBezTo>
                  <a:pt x="329" y="636"/>
                  <a:pt x="329" y="636"/>
                  <a:pt x="329" y="636"/>
                </a:cubicBezTo>
                <a:cubicBezTo>
                  <a:pt x="329" y="637"/>
                  <a:pt x="329" y="637"/>
                  <a:pt x="329" y="637"/>
                </a:cubicBezTo>
                <a:cubicBezTo>
                  <a:pt x="328" y="637"/>
                  <a:pt x="328" y="637"/>
                  <a:pt x="328" y="637"/>
                </a:cubicBezTo>
                <a:lnTo>
                  <a:pt x="328" y="636"/>
                </a:lnTo>
                <a:close/>
                <a:moveTo>
                  <a:pt x="329" y="643"/>
                </a:moveTo>
                <a:cubicBezTo>
                  <a:pt x="329" y="643"/>
                  <a:pt x="329" y="643"/>
                  <a:pt x="329" y="643"/>
                </a:cubicBezTo>
                <a:cubicBezTo>
                  <a:pt x="329" y="643"/>
                  <a:pt x="329" y="643"/>
                  <a:pt x="329" y="643"/>
                </a:cubicBezTo>
                <a:cubicBezTo>
                  <a:pt x="329" y="644"/>
                  <a:pt x="329" y="644"/>
                  <a:pt x="329" y="644"/>
                </a:cubicBezTo>
                <a:cubicBezTo>
                  <a:pt x="329" y="645"/>
                  <a:pt x="329" y="645"/>
                  <a:pt x="329" y="645"/>
                </a:cubicBezTo>
                <a:cubicBezTo>
                  <a:pt x="329" y="645"/>
                  <a:pt x="329" y="644"/>
                  <a:pt x="328" y="644"/>
                </a:cubicBezTo>
                <a:cubicBezTo>
                  <a:pt x="328" y="643"/>
                  <a:pt x="328" y="643"/>
                  <a:pt x="329" y="643"/>
                </a:cubicBezTo>
                <a:close/>
                <a:moveTo>
                  <a:pt x="328" y="644"/>
                </a:moveTo>
                <a:cubicBezTo>
                  <a:pt x="328" y="644"/>
                  <a:pt x="328" y="644"/>
                  <a:pt x="328" y="644"/>
                </a:cubicBezTo>
                <a:cubicBezTo>
                  <a:pt x="328" y="645"/>
                  <a:pt x="328" y="645"/>
                  <a:pt x="328" y="645"/>
                </a:cubicBezTo>
                <a:cubicBezTo>
                  <a:pt x="328" y="645"/>
                  <a:pt x="328" y="645"/>
                  <a:pt x="328" y="645"/>
                </a:cubicBezTo>
                <a:cubicBezTo>
                  <a:pt x="327" y="644"/>
                  <a:pt x="328" y="644"/>
                  <a:pt x="328" y="644"/>
                </a:cubicBezTo>
                <a:close/>
                <a:moveTo>
                  <a:pt x="327" y="646"/>
                </a:moveTo>
                <a:cubicBezTo>
                  <a:pt x="328" y="646"/>
                  <a:pt x="328" y="646"/>
                  <a:pt x="328" y="646"/>
                </a:cubicBezTo>
                <a:cubicBezTo>
                  <a:pt x="328" y="646"/>
                  <a:pt x="328" y="646"/>
                  <a:pt x="328" y="646"/>
                </a:cubicBezTo>
                <a:cubicBezTo>
                  <a:pt x="328" y="646"/>
                  <a:pt x="328" y="647"/>
                  <a:pt x="328" y="647"/>
                </a:cubicBezTo>
                <a:cubicBezTo>
                  <a:pt x="328" y="647"/>
                  <a:pt x="328" y="647"/>
                  <a:pt x="328" y="647"/>
                </a:cubicBezTo>
                <a:cubicBezTo>
                  <a:pt x="327" y="647"/>
                  <a:pt x="327" y="647"/>
                  <a:pt x="327" y="647"/>
                </a:cubicBezTo>
                <a:cubicBezTo>
                  <a:pt x="327" y="647"/>
                  <a:pt x="327" y="647"/>
                  <a:pt x="327" y="646"/>
                </a:cubicBezTo>
                <a:cubicBezTo>
                  <a:pt x="327" y="646"/>
                  <a:pt x="327" y="646"/>
                  <a:pt x="327" y="646"/>
                </a:cubicBezTo>
                <a:close/>
                <a:moveTo>
                  <a:pt x="328" y="648"/>
                </a:moveTo>
                <a:cubicBezTo>
                  <a:pt x="328" y="648"/>
                  <a:pt x="328" y="648"/>
                  <a:pt x="328" y="648"/>
                </a:cubicBezTo>
                <a:cubicBezTo>
                  <a:pt x="328" y="649"/>
                  <a:pt x="328" y="649"/>
                  <a:pt x="327" y="649"/>
                </a:cubicBezTo>
                <a:cubicBezTo>
                  <a:pt x="327" y="649"/>
                  <a:pt x="327" y="649"/>
                  <a:pt x="327" y="650"/>
                </a:cubicBezTo>
                <a:cubicBezTo>
                  <a:pt x="327" y="650"/>
                  <a:pt x="327" y="650"/>
                  <a:pt x="327" y="650"/>
                </a:cubicBezTo>
                <a:cubicBezTo>
                  <a:pt x="327" y="650"/>
                  <a:pt x="327" y="650"/>
                  <a:pt x="327" y="650"/>
                </a:cubicBezTo>
                <a:cubicBezTo>
                  <a:pt x="327" y="649"/>
                  <a:pt x="327" y="649"/>
                  <a:pt x="328" y="648"/>
                </a:cubicBezTo>
                <a:close/>
                <a:moveTo>
                  <a:pt x="327" y="645"/>
                </a:moveTo>
                <a:cubicBezTo>
                  <a:pt x="327" y="645"/>
                  <a:pt x="327" y="645"/>
                  <a:pt x="327" y="645"/>
                </a:cubicBezTo>
                <a:cubicBezTo>
                  <a:pt x="327" y="645"/>
                  <a:pt x="327" y="645"/>
                  <a:pt x="327" y="645"/>
                </a:cubicBezTo>
                <a:cubicBezTo>
                  <a:pt x="327" y="645"/>
                  <a:pt x="327" y="645"/>
                  <a:pt x="327" y="645"/>
                </a:cubicBezTo>
                <a:close/>
                <a:moveTo>
                  <a:pt x="326" y="648"/>
                </a:moveTo>
                <a:cubicBezTo>
                  <a:pt x="326" y="648"/>
                  <a:pt x="326" y="648"/>
                  <a:pt x="326" y="648"/>
                </a:cubicBezTo>
                <a:cubicBezTo>
                  <a:pt x="326" y="648"/>
                  <a:pt x="326" y="648"/>
                  <a:pt x="326" y="648"/>
                </a:cubicBezTo>
                <a:cubicBezTo>
                  <a:pt x="326" y="648"/>
                  <a:pt x="326" y="648"/>
                  <a:pt x="326" y="648"/>
                </a:cubicBezTo>
                <a:cubicBezTo>
                  <a:pt x="326" y="648"/>
                  <a:pt x="326" y="648"/>
                  <a:pt x="326" y="648"/>
                </a:cubicBezTo>
                <a:close/>
                <a:moveTo>
                  <a:pt x="325" y="647"/>
                </a:moveTo>
                <a:cubicBezTo>
                  <a:pt x="325" y="647"/>
                  <a:pt x="325" y="647"/>
                  <a:pt x="325" y="647"/>
                </a:cubicBezTo>
                <a:cubicBezTo>
                  <a:pt x="326" y="647"/>
                  <a:pt x="325" y="647"/>
                  <a:pt x="326" y="647"/>
                </a:cubicBezTo>
                <a:cubicBezTo>
                  <a:pt x="326" y="648"/>
                  <a:pt x="325" y="648"/>
                  <a:pt x="325" y="648"/>
                </a:cubicBezTo>
                <a:cubicBezTo>
                  <a:pt x="325" y="649"/>
                  <a:pt x="325" y="649"/>
                  <a:pt x="325" y="649"/>
                </a:cubicBezTo>
                <a:cubicBezTo>
                  <a:pt x="325" y="649"/>
                  <a:pt x="325" y="649"/>
                  <a:pt x="325" y="649"/>
                </a:cubicBezTo>
                <a:cubicBezTo>
                  <a:pt x="325" y="648"/>
                  <a:pt x="325" y="648"/>
                  <a:pt x="325" y="647"/>
                </a:cubicBezTo>
                <a:close/>
                <a:moveTo>
                  <a:pt x="323" y="658"/>
                </a:moveTo>
                <a:cubicBezTo>
                  <a:pt x="323" y="658"/>
                  <a:pt x="323" y="658"/>
                  <a:pt x="322" y="658"/>
                </a:cubicBezTo>
                <a:cubicBezTo>
                  <a:pt x="322" y="658"/>
                  <a:pt x="322" y="658"/>
                  <a:pt x="322" y="658"/>
                </a:cubicBezTo>
                <a:cubicBezTo>
                  <a:pt x="322" y="658"/>
                  <a:pt x="322" y="658"/>
                  <a:pt x="322" y="658"/>
                </a:cubicBezTo>
                <a:cubicBezTo>
                  <a:pt x="322" y="657"/>
                  <a:pt x="322" y="658"/>
                  <a:pt x="322" y="658"/>
                </a:cubicBezTo>
                <a:cubicBezTo>
                  <a:pt x="322" y="657"/>
                  <a:pt x="322" y="657"/>
                  <a:pt x="322" y="657"/>
                </a:cubicBezTo>
                <a:cubicBezTo>
                  <a:pt x="322" y="657"/>
                  <a:pt x="322" y="657"/>
                  <a:pt x="322" y="657"/>
                </a:cubicBezTo>
                <a:cubicBezTo>
                  <a:pt x="323" y="657"/>
                  <a:pt x="323" y="657"/>
                  <a:pt x="323" y="657"/>
                </a:cubicBezTo>
                <a:cubicBezTo>
                  <a:pt x="323" y="657"/>
                  <a:pt x="323" y="657"/>
                  <a:pt x="323" y="657"/>
                </a:cubicBezTo>
                <a:cubicBezTo>
                  <a:pt x="323" y="657"/>
                  <a:pt x="323" y="657"/>
                  <a:pt x="323" y="657"/>
                </a:cubicBezTo>
                <a:cubicBezTo>
                  <a:pt x="323" y="657"/>
                  <a:pt x="323" y="657"/>
                  <a:pt x="323" y="657"/>
                </a:cubicBezTo>
                <a:lnTo>
                  <a:pt x="323" y="658"/>
                </a:lnTo>
                <a:close/>
                <a:moveTo>
                  <a:pt x="323" y="653"/>
                </a:moveTo>
                <a:cubicBezTo>
                  <a:pt x="323" y="654"/>
                  <a:pt x="323" y="654"/>
                  <a:pt x="323" y="654"/>
                </a:cubicBezTo>
                <a:cubicBezTo>
                  <a:pt x="322" y="654"/>
                  <a:pt x="322" y="654"/>
                  <a:pt x="322" y="654"/>
                </a:cubicBezTo>
                <a:cubicBezTo>
                  <a:pt x="322" y="654"/>
                  <a:pt x="323" y="654"/>
                  <a:pt x="322" y="654"/>
                </a:cubicBezTo>
                <a:cubicBezTo>
                  <a:pt x="322" y="653"/>
                  <a:pt x="322" y="653"/>
                  <a:pt x="322" y="653"/>
                </a:cubicBezTo>
                <a:cubicBezTo>
                  <a:pt x="322" y="653"/>
                  <a:pt x="323" y="653"/>
                  <a:pt x="323" y="653"/>
                </a:cubicBezTo>
                <a:close/>
                <a:moveTo>
                  <a:pt x="322" y="647"/>
                </a:moveTo>
                <a:cubicBezTo>
                  <a:pt x="322" y="647"/>
                  <a:pt x="322" y="647"/>
                  <a:pt x="322" y="647"/>
                </a:cubicBezTo>
                <a:cubicBezTo>
                  <a:pt x="322" y="647"/>
                  <a:pt x="322" y="647"/>
                  <a:pt x="322" y="647"/>
                </a:cubicBezTo>
                <a:cubicBezTo>
                  <a:pt x="322" y="647"/>
                  <a:pt x="322" y="647"/>
                  <a:pt x="322" y="647"/>
                </a:cubicBezTo>
                <a:cubicBezTo>
                  <a:pt x="322" y="647"/>
                  <a:pt x="322" y="647"/>
                  <a:pt x="322" y="647"/>
                </a:cubicBezTo>
                <a:close/>
                <a:moveTo>
                  <a:pt x="324" y="648"/>
                </a:moveTo>
                <a:cubicBezTo>
                  <a:pt x="324" y="648"/>
                  <a:pt x="324" y="648"/>
                  <a:pt x="324" y="648"/>
                </a:cubicBezTo>
                <a:cubicBezTo>
                  <a:pt x="324" y="648"/>
                  <a:pt x="324" y="648"/>
                  <a:pt x="324" y="648"/>
                </a:cubicBezTo>
                <a:cubicBezTo>
                  <a:pt x="324" y="648"/>
                  <a:pt x="324" y="648"/>
                  <a:pt x="324" y="648"/>
                </a:cubicBezTo>
                <a:cubicBezTo>
                  <a:pt x="324" y="647"/>
                  <a:pt x="324" y="648"/>
                  <a:pt x="324" y="647"/>
                </a:cubicBezTo>
                <a:cubicBezTo>
                  <a:pt x="324" y="647"/>
                  <a:pt x="324" y="647"/>
                  <a:pt x="324" y="647"/>
                </a:cubicBezTo>
                <a:cubicBezTo>
                  <a:pt x="324" y="648"/>
                  <a:pt x="324" y="647"/>
                  <a:pt x="324" y="648"/>
                </a:cubicBezTo>
                <a:close/>
                <a:moveTo>
                  <a:pt x="324" y="645"/>
                </a:moveTo>
                <a:cubicBezTo>
                  <a:pt x="324" y="645"/>
                  <a:pt x="324" y="645"/>
                  <a:pt x="324" y="645"/>
                </a:cubicBezTo>
                <a:cubicBezTo>
                  <a:pt x="324" y="645"/>
                  <a:pt x="324" y="645"/>
                  <a:pt x="324" y="645"/>
                </a:cubicBezTo>
                <a:cubicBezTo>
                  <a:pt x="324" y="645"/>
                  <a:pt x="324" y="645"/>
                  <a:pt x="324" y="645"/>
                </a:cubicBezTo>
                <a:close/>
                <a:moveTo>
                  <a:pt x="324" y="652"/>
                </a:moveTo>
                <a:cubicBezTo>
                  <a:pt x="324" y="652"/>
                  <a:pt x="324" y="652"/>
                  <a:pt x="323" y="652"/>
                </a:cubicBezTo>
                <a:cubicBezTo>
                  <a:pt x="323" y="652"/>
                  <a:pt x="323" y="652"/>
                  <a:pt x="322" y="651"/>
                </a:cubicBezTo>
                <a:cubicBezTo>
                  <a:pt x="322" y="651"/>
                  <a:pt x="322" y="651"/>
                  <a:pt x="322" y="651"/>
                </a:cubicBezTo>
                <a:cubicBezTo>
                  <a:pt x="323" y="651"/>
                  <a:pt x="324" y="651"/>
                  <a:pt x="324" y="652"/>
                </a:cubicBezTo>
                <a:close/>
                <a:moveTo>
                  <a:pt x="321" y="644"/>
                </a:moveTo>
                <a:cubicBezTo>
                  <a:pt x="321" y="643"/>
                  <a:pt x="321" y="643"/>
                  <a:pt x="321" y="643"/>
                </a:cubicBezTo>
                <a:cubicBezTo>
                  <a:pt x="322" y="643"/>
                  <a:pt x="322" y="643"/>
                  <a:pt x="322" y="643"/>
                </a:cubicBezTo>
                <a:cubicBezTo>
                  <a:pt x="322" y="643"/>
                  <a:pt x="322" y="643"/>
                  <a:pt x="323" y="643"/>
                </a:cubicBezTo>
                <a:cubicBezTo>
                  <a:pt x="323" y="644"/>
                  <a:pt x="322" y="644"/>
                  <a:pt x="322" y="644"/>
                </a:cubicBezTo>
                <a:lnTo>
                  <a:pt x="321" y="644"/>
                </a:lnTo>
                <a:close/>
                <a:moveTo>
                  <a:pt x="320" y="652"/>
                </a:moveTo>
                <a:cubicBezTo>
                  <a:pt x="320" y="651"/>
                  <a:pt x="320" y="652"/>
                  <a:pt x="320" y="651"/>
                </a:cubicBezTo>
                <a:cubicBezTo>
                  <a:pt x="320" y="652"/>
                  <a:pt x="320" y="651"/>
                  <a:pt x="320" y="652"/>
                </a:cubicBezTo>
                <a:close/>
                <a:moveTo>
                  <a:pt x="320" y="653"/>
                </a:moveTo>
                <a:cubicBezTo>
                  <a:pt x="320" y="653"/>
                  <a:pt x="320" y="653"/>
                  <a:pt x="320" y="653"/>
                </a:cubicBezTo>
                <a:cubicBezTo>
                  <a:pt x="320" y="653"/>
                  <a:pt x="320" y="654"/>
                  <a:pt x="320" y="654"/>
                </a:cubicBezTo>
                <a:cubicBezTo>
                  <a:pt x="320" y="654"/>
                  <a:pt x="320" y="654"/>
                  <a:pt x="320" y="653"/>
                </a:cubicBezTo>
                <a:close/>
                <a:moveTo>
                  <a:pt x="320" y="655"/>
                </a:moveTo>
                <a:cubicBezTo>
                  <a:pt x="320" y="655"/>
                  <a:pt x="321" y="655"/>
                  <a:pt x="321" y="655"/>
                </a:cubicBezTo>
                <a:cubicBezTo>
                  <a:pt x="321" y="655"/>
                  <a:pt x="321" y="655"/>
                  <a:pt x="321" y="655"/>
                </a:cubicBezTo>
                <a:cubicBezTo>
                  <a:pt x="321" y="656"/>
                  <a:pt x="321" y="656"/>
                  <a:pt x="321" y="656"/>
                </a:cubicBezTo>
                <a:cubicBezTo>
                  <a:pt x="321" y="656"/>
                  <a:pt x="320" y="656"/>
                  <a:pt x="320" y="656"/>
                </a:cubicBezTo>
                <a:cubicBezTo>
                  <a:pt x="320" y="656"/>
                  <a:pt x="320" y="656"/>
                  <a:pt x="320" y="656"/>
                </a:cubicBezTo>
                <a:lnTo>
                  <a:pt x="320" y="655"/>
                </a:lnTo>
                <a:close/>
                <a:moveTo>
                  <a:pt x="316" y="653"/>
                </a:moveTo>
                <a:cubicBezTo>
                  <a:pt x="316" y="653"/>
                  <a:pt x="316" y="653"/>
                  <a:pt x="316" y="653"/>
                </a:cubicBezTo>
                <a:cubicBezTo>
                  <a:pt x="316" y="654"/>
                  <a:pt x="316" y="654"/>
                  <a:pt x="316" y="654"/>
                </a:cubicBezTo>
                <a:cubicBezTo>
                  <a:pt x="316" y="654"/>
                  <a:pt x="316" y="654"/>
                  <a:pt x="316" y="653"/>
                </a:cubicBezTo>
                <a:cubicBezTo>
                  <a:pt x="315" y="653"/>
                  <a:pt x="316" y="653"/>
                  <a:pt x="316" y="653"/>
                </a:cubicBezTo>
                <a:close/>
                <a:moveTo>
                  <a:pt x="315" y="657"/>
                </a:moveTo>
                <a:cubicBezTo>
                  <a:pt x="315" y="657"/>
                  <a:pt x="315" y="657"/>
                  <a:pt x="315" y="657"/>
                </a:cubicBezTo>
                <a:cubicBezTo>
                  <a:pt x="315" y="657"/>
                  <a:pt x="315" y="657"/>
                  <a:pt x="315" y="657"/>
                </a:cubicBezTo>
                <a:cubicBezTo>
                  <a:pt x="315" y="657"/>
                  <a:pt x="315" y="657"/>
                  <a:pt x="315" y="657"/>
                </a:cubicBezTo>
                <a:close/>
                <a:moveTo>
                  <a:pt x="315" y="657"/>
                </a:moveTo>
                <a:cubicBezTo>
                  <a:pt x="315" y="657"/>
                  <a:pt x="315" y="657"/>
                  <a:pt x="315" y="657"/>
                </a:cubicBezTo>
                <a:cubicBezTo>
                  <a:pt x="314" y="657"/>
                  <a:pt x="314" y="657"/>
                  <a:pt x="314" y="657"/>
                </a:cubicBezTo>
                <a:cubicBezTo>
                  <a:pt x="314" y="657"/>
                  <a:pt x="314" y="657"/>
                  <a:pt x="314" y="657"/>
                </a:cubicBezTo>
                <a:cubicBezTo>
                  <a:pt x="314" y="657"/>
                  <a:pt x="314" y="657"/>
                  <a:pt x="314" y="657"/>
                </a:cubicBezTo>
                <a:cubicBezTo>
                  <a:pt x="314" y="657"/>
                  <a:pt x="315" y="657"/>
                  <a:pt x="315" y="657"/>
                </a:cubicBezTo>
                <a:close/>
                <a:moveTo>
                  <a:pt x="303" y="698"/>
                </a:moveTo>
                <a:cubicBezTo>
                  <a:pt x="303" y="698"/>
                  <a:pt x="303" y="698"/>
                  <a:pt x="303" y="698"/>
                </a:cubicBezTo>
                <a:cubicBezTo>
                  <a:pt x="303" y="698"/>
                  <a:pt x="302" y="697"/>
                  <a:pt x="302" y="697"/>
                </a:cubicBezTo>
                <a:cubicBezTo>
                  <a:pt x="303" y="697"/>
                  <a:pt x="303" y="697"/>
                  <a:pt x="303" y="697"/>
                </a:cubicBezTo>
                <a:lnTo>
                  <a:pt x="303" y="698"/>
                </a:lnTo>
                <a:close/>
                <a:moveTo>
                  <a:pt x="307" y="733"/>
                </a:moveTo>
                <a:cubicBezTo>
                  <a:pt x="307" y="733"/>
                  <a:pt x="307" y="733"/>
                  <a:pt x="307" y="733"/>
                </a:cubicBezTo>
                <a:cubicBezTo>
                  <a:pt x="307" y="733"/>
                  <a:pt x="307" y="733"/>
                  <a:pt x="307" y="733"/>
                </a:cubicBezTo>
                <a:cubicBezTo>
                  <a:pt x="307" y="732"/>
                  <a:pt x="307" y="732"/>
                  <a:pt x="307" y="732"/>
                </a:cubicBezTo>
                <a:cubicBezTo>
                  <a:pt x="307" y="732"/>
                  <a:pt x="307" y="733"/>
                  <a:pt x="307" y="733"/>
                </a:cubicBezTo>
                <a:cubicBezTo>
                  <a:pt x="307" y="733"/>
                  <a:pt x="307" y="733"/>
                  <a:pt x="307" y="733"/>
                </a:cubicBezTo>
                <a:close/>
                <a:moveTo>
                  <a:pt x="317" y="729"/>
                </a:moveTo>
                <a:cubicBezTo>
                  <a:pt x="318" y="729"/>
                  <a:pt x="318" y="729"/>
                  <a:pt x="318" y="729"/>
                </a:cubicBezTo>
                <a:cubicBezTo>
                  <a:pt x="318" y="729"/>
                  <a:pt x="318" y="730"/>
                  <a:pt x="318" y="730"/>
                </a:cubicBezTo>
                <a:cubicBezTo>
                  <a:pt x="318" y="730"/>
                  <a:pt x="318" y="730"/>
                  <a:pt x="318" y="730"/>
                </a:cubicBezTo>
                <a:cubicBezTo>
                  <a:pt x="317" y="730"/>
                  <a:pt x="317" y="730"/>
                  <a:pt x="317" y="730"/>
                </a:cubicBezTo>
                <a:cubicBezTo>
                  <a:pt x="317" y="729"/>
                  <a:pt x="317" y="729"/>
                  <a:pt x="317" y="729"/>
                </a:cubicBezTo>
                <a:close/>
                <a:moveTo>
                  <a:pt x="317" y="732"/>
                </a:moveTo>
                <a:cubicBezTo>
                  <a:pt x="317" y="732"/>
                  <a:pt x="317" y="732"/>
                  <a:pt x="318" y="732"/>
                </a:cubicBezTo>
                <a:cubicBezTo>
                  <a:pt x="318" y="732"/>
                  <a:pt x="318" y="732"/>
                  <a:pt x="318" y="732"/>
                </a:cubicBezTo>
                <a:cubicBezTo>
                  <a:pt x="318" y="733"/>
                  <a:pt x="318" y="732"/>
                  <a:pt x="318" y="733"/>
                </a:cubicBezTo>
                <a:cubicBezTo>
                  <a:pt x="317" y="733"/>
                  <a:pt x="317" y="732"/>
                  <a:pt x="317" y="732"/>
                </a:cubicBezTo>
                <a:cubicBezTo>
                  <a:pt x="317" y="732"/>
                  <a:pt x="317" y="732"/>
                  <a:pt x="317" y="732"/>
                </a:cubicBezTo>
                <a:close/>
                <a:moveTo>
                  <a:pt x="315" y="730"/>
                </a:moveTo>
                <a:cubicBezTo>
                  <a:pt x="315" y="731"/>
                  <a:pt x="315" y="731"/>
                  <a:pt x="314" y="731"/>
                </a:cubicBezTo>
                <a:cubicBezTo>
                  <a:pt x="314" y="731"/>
                  <a:pt x="314" y="731"/>
                  <a:pt x="314" y="731"/>
                </a:cubicBezTo>
                <a:cubicBezTo>
                  <a:pt x="314" y="731"/>
                  <a:pt x="314" y="731"/>
                  <a:pt x="314" y="731"/>
                </a:cubicBezTo>
                <a:cubicBezTo>
                  <a:pt x="314" y="731"/>
                  <a:pt x="314" y="731"/>
                  <a:pt x="314" y="731"/>
                </a:cubicBezTo>
                <a:cubicBezTo>
                  <a:pt x="314" y="731"/>
                  <a:pt x="314" y="730"/>
                  <a:pt x="314" y="730"/>
                </a:cubicBezTo>
                <a:cubicBezTo>
                  <a:pt x="315" y="730"/>
                  <a:pt x="315" y="730"/>
                  <a:pt x="315" y="730"/>
                </a:cubicBezTo>
                <a:close/>
                <a:moveTo>
                  <a:pt x="314" y="712"/>
                </a:moveTo>
                <a:cubicBezTo>
                  <a:pt x="314" y="712"/>
                  <a:pt x="314" y="712"/>
                  <a:pt x="314" y="712"/>
                </a:cubicBezTo>
                <a:cubicBezTo>
                  <a:pt x="314" y="713"/>
                  <a:pt x="314" y="713"/>
                  <a:pt x="314" y="713"/>
                </a:cubicBezTo>
                <a:cubicBezTo>
                  <a:pt x="313" y="713"/>
                  <a:pt x="314" y="713"/>
                  <a:pt x="313" y="713"/>
                </a:cubicBezTo>
                <a:cubicBezTo>
                  <a:pt x="313" y="712"/>
                  <a:pt x="314" y="712"/>
                  <a:pt x="314" y="712"/>
                </a:cubicBezTo>
                <a:close/>
                <a:moveTo>
                  <a:pt x="313" y="724"/>
                </a:moveTo>
                <a:cubicBezTo>
                  <a:pt x="314" y="724"/>
                  <a:pt x="313" y="724"/>
                  <a:pt x="314" y="724"/>
                </a:cubicBezTo>
                <a:cubicBezTo>
                  <a:pt x="314" y="724"/>
                  <a:pt x="314" y="725"/>
                  <a:pt x="314" y="725"/>
                </a:cubicBezTo>
                <a:cubicBezTo>
                  <a:pt x="314" y="725"/>
                  <a:pt x="314" y="725"/>
                  <a:pt x="314" y="725"/>
                </a:cubicBezTo>
                <a:cubicBezTo>
                  <a:pt x="314" y="725"/>
                  <a:pt x="314" y="725"/>
                  <a:pt x="313" y="724"/>
                </a:cubicBezTo>
                <a:cubicBezTo>
                  <a:pt x="313" y="724"/>
                  <a:pt x="313" y="724"/>
                  <a:pt x="313" y="724"/>
                </a:cubicBezTo>
                <a:close/>
                <a:moveTo>
                  <a:pt x="313" y="730"/>
                </a:moveTo>
                <a:cubicBezTo>
                  <a:pt x="313" y="730"/>
                  <a:pt x="313" y="730"/>
                  <a:pt x="313" y="730"/>
                </a:cubicBezTo>
                <a:cubicBezTo>
                  <a:pt x="313" y="730"/>
                  <a:pt x="313" y="730"/>
                  <a:pt x="313" y="730"/>
                </a:cubicBezTo>
                <a:cubicBezTo>
                  <a:pt x="313" y="730"/>
                  <a:pt x="313" y="731"/>
                  <a:pt x="313" y="731"/>
                </a:cubicBezTo>
                <a:cubicBezTo>
                  <a:pt x="313" y="731"/>
                  <a:pt x="313" y="731"/>
                  <a:pt x="313" y="731"/>
                </a:cubicBezTo>
                <a:cubicBezTo>
                  <a:pt x="313" y="731"/>
                  <a:pt x="313" y="731"/>
                  <a:pt x="313" y="731"/>
                </a:cubicBezTo>
                <a:cubicBezTo>
                  <a:pt x="313" y="731"/>
                  <a:pt x="313" y="730"/>
                  <a:pt x="313" y="730"/>
                </a:cubicBezTo>
                <a:close/>
                <a:moveTo>
                  <a:pt x="312" y="705"/>
                </a:moveTo>
                <a:cubicBezTo>
                  <a:pt x="312" y="705"/>
                  <a:pt x="312" y="705"/>
                  <a:pt x="312" y="705"/>
                </a:cubicBezTo>
                <a:cubicBezTo>
                  <a:pt x="313" y="706"/>
                  <a:pt x="313" y="706"/>
                  <a:pt x="312" y="706"/>
                </a:cubicBezTo>
                <a:cubicBezTo>
                  <a:pt x="312" y="707"/>
                  <a:pt x="312" y="707"/>
                  <a:pt x="312" y="707"/>
                </a:cubicBezTo>
                <a:cubicBezTo>
                  <a:pt x="312" y="707"/>
                  <a:pt x="312" y="707"/>
                  <a:pt x="312" y="707"/>
                </a:cubicBezTo>
                <a:lnTo>
                  <a:pt x="312" y="705"/>
                </a:lnTo>
                <a:close/>
                <a:moveTo>
                  <a:pt x="312" y="722"/>
                </a:moveTo>
                <a:cubicBezTo>
                  <a:pt x="313" y="723"/>
                  <a:pt x="313" y="723"/>
                  <a:pt x="312" y="723"/>
                </a:cubicBezTo>
                <a:cubicBezTo>
                  <a:pt x="312" y="723"/>
                  <a:pt x="312" y="723"/>
                  <a:pt x="312" y="723"/>
                </a:cubicBezTo>
                <a:cubicBezTo>
                  <a:pt x="312" y="723"/>
                  <a:pt x="312" y="723"/>
                  <a:pt x="312" y="723"/>
                </a:cubicBezTo>
                <a:cubicBezTo>
                  <a:pt x="312" y="723"/>
                  <a:pt x="312" y="723"/>
                  <a:pt x="312" y="722"/>
                </a:cubicBezTo>
                <a:close/>
                <a:moveTo>
                  <a:pt x="311" y="693"/>
                </a:moveTo>
                <a:cubicBezTo>
                  <a:pt x="312" y="693"/>
                  <a:pt x="311" y="693"/>
                  <a:pt x="312" y="693"/>
                </a:cubicBezTo>
                <a:cubicBezTo>
                  <a:pt x="312" y="693"/>
                  <a:pt x="312" y="692"/>
                  <a:pt x="312" y="692"/>
                </a:cubicBezTo>
                <a:cubicBezTo>
                  <a:pt x="312" y="692"/>
                  <a:pt x="312" y="692"/>
                  <a:pt x="312" y="692"/>
                </a:cubicBezTo>
                <a:cubicBezTo>
                  <a:pt x="312" y="692"/>
                  <a:pt x="313" y="692"/>
                  <a:pt x="313" y="692"/>
                </a:cubicBezTo>
                <a:cubicBezTo>
                  <a:pt x="313" y="693"/>
                  <a:pt x="313" y="693"/>
                  <a:pt x="312" y="693"/>
                </a:cubicBezTo>
                <a:cubicBezTo>
                  <a:pt x="312" y="693"/>
                  <a:pt x="312" y="693"/>
                  <a:pt x="312" y="694"/>
                </a:cubicBezTo>
                <a:cubicBezTo>
                  <a:pt x="312" y="694"/>
                  <a:pt x="312" y="694"/>
                  <a:pt x="312" y="695"/>
                </a:cubicBezTo>
                <a:cubicBezTo>
                  <a:pt x="312" y="695"/>
                  <a:pt x="312" y="695"/>
                  <a:pt x="312" y="695"/>
                </a:cubicBezTo>
                <a:cubicBezTo>
                  <a:pt x="312" y="695"/>
                  <a:pt x="312" y="695"/>
                  <a:pt x="312" y="695"/>
                </a:cubicBezTo>
                <a:cubicBezTo>
                  <a:pt x="312" y="694"/>
                  <a:pt x="312" y="694"/>
                  <a:pt x="312" y="694"/>
                </a:cubicBezTo>
                <a:cubicBezTo>
                  <a:pt x="311" y="694"/>
                  <a:pt x="311" y="694"/>
                  <a:pt x="311" y="694"/>
                </a:cubicBezTo>
                <a:cubicBezTo>
                  <a:pt x="311" y="694"/>
                  <a:pt x="311" y="693"/>
                  <a:pt x="311" y="693"/>
                </a:cubicBezTo>
                <a:close/>
                <a:moveTo>
                  <a:pt x="311" y="696"/>
                </a:moveTo>
                <a:cubicBezTo>
                  <a:pt x="311" y="696"/>
                  <a:pt x="311" y="696"/>
                  <a:pt x="311" y="696"/>
                </a:cubicBezTo>
                <a:cubicBezTo>
                  <a:pt x="311" y="696"/>
                  <a:pt x="311" y="696"/>
                  <a:pt x="311" y="696"/>
                </a:cubicBezTo>
                <a:cubicBezTo>
                  <a:pt x="311" y="696"/>
                  <a:pt x="311" y="696"/>
                  <a:pt x="311" y="696"/>
                </a:cubicBezTo>
                <a:close/>
                <a:moveTo>
                  <a:pt x="311" y="691"/>
                </a:moveTo>
                <a:cubicBezTo>
                  <a:pt x="311" y="691"/>
                  <a:pt x="311" y="691"/>
                  <a:pt x="311" y="691"/>
                </a:cubicBezTo>
                <a:cubicBezTo>
                  <a:pt x="311" y="692"/>
                  <a:pt x="311" y="692"/>
                  <a:pt x="311" y="692"/>
                </a:cubicBezTo>
                <a:cubicBezTo>
                  <a:pt x="311" y="691"/>
                  <a:pt x="311" y="691"/>
                  <a:pt x="311" y="691"/>
                </a:cubicBezTo>
                <a:close/>
                <a:moveTo>
                  <a:pt x="311" y="687"/>
                </a:moveTo>
                <a:cubicBezTo>
                  <a:pt x="310" y="687"/>
                  <a:pt x="310" y="687"/>
                  <a:pt x="310" y="687"/>
                </a:cubicBezTo>
                <a:cubicBezTo>
                  <a:pt x="310" y="687"/>
                  <a:pt x="310" y="687"/>
                  <a:pt x="310" y="686"/>
                </a:cubicBezTo>
                <a:cubicBezTo>
                  <a:pt x="311" y="687"/>
                  <a:pt x="311" y="686"/>
                  <a:pt x="311" y="687"/>
                </a:cubicBezTo>
                <a:cubicBezTo>
                  <a:pt x="311" y="687"/>
                  <a:pt x="311" y="687"/>
                  <a:pt x="311" y="687"/>
                </a:cubicBezTo>
                <a:close/>
                <a:moveTo>
                  <a:pt x="309" y="694"/>
                </a:moveTo>
                <a:cubicBezTo>
                  <a:pt x="309" y="693"/>
                  <a:pt x="309" y="693"/>
                  <a:pt x="309" y="693"/>
                </a:cubicBezTo>
                <a:cubicBezTo>
                  <a:pt x="309" y="693"/>
                  <a:pt x="309" y="693"/>
                  <a:pt x="310" y="693"/>
                </a:cubicBezTo>
                <a:cubicBezTo>
                  <a:pt x="310" y="693"/>
                  <a:pt x="310" y="693"/>
                  <a:pt x="310" y="694"/>
                </a:cubicBezTo>
                <a:cubicBezTo>
                  <a:pt x="310" y="694"/>
                  <a:pt x="310" y="694"/>
                  <a:pt x="310" y="694"/>
                </a:cubicBezTo>
                <a:cubicBezTo>
                  <a:pt x="309" y="694"/>
                  <a:pt x="309" y="694"/>
                  <a:pt x="309" y="694"/>
                </a:cubicBezTo>
                <a:cubicBezTo>
                  <a:pt x="309" y="694"/>
                  <a:pt x="309" y="694"/>
                  <a:pt x="309" y="694"/>
                </a:cubicBezTo>
                <a:close/>
                <a:moveTo>
                  <a:pt x="310" y="695"/>
                </a:moveTo>
                <a:cubicBezTo>
                  <a:pt x="310" y="696"/>
                  <a:pt x="310" y="696"/>
                  <a:pt x="310" y="696"/>
                </a:cubicBezTo>
                <a:cubicBezTo>
                  <a:pt x="310" y="696"/>
                  <a:pt x="310" y="696"/>
                  <a:pt x="310" y="696"/>
                </a:cubicBezTo>
                <a:lnTo>
                  <a:pt x="310" y="695"/>
                </a:lnTo>
                <a:close/>
                <a:moveTo>
                  <a:pt x="310" y="690"/>
                </a:moveTo>
                <a:cubicBezTo>
                  <a:pt x="310" y="689"/>
                  <a:pt x="310" y="689"/>
                  <a:pt x="310" y="689"/>
                </a:cubicBezTo>
                <a:cubicBezTo>
                  <a:pt x="311" y="689"/>
                  <a:pt x="310" y="690"/>
                  <a:pt x="310" y="690"/>
                </a:cubicBezTo>
                <a:cubicBezTo>
                  <a:pt x="310" y="690"/>
                  <a:pt x="310" y="690"/>
                  <a:pt x="310" y="690"/>
                </a:cubicBezTo>
                <a:close/>
                <a:moveTo>
                  <a:pt x="310" y="700"/>
                </a:moveTo>
                <a:cubicBezTo>
                  <a:pt x="311" y="700"/>
                  <a:pt x="311" y="700"/>
                  <a:pt x="311" y="700"/>
                </a:cubicBezTo>
                <a:cubicBezTo>
                  <a:pt x="311" y="701"/>
                  <a:pt x="311" y="701"/>
                  <a:pt x="311" y="701"/>
                </a:cubicBezTo>
                <a:cubicBezTo>
                  <a:pt x="310" y="701"/>
                  <a:pt x="310" y="701"/>
                  <a:pt x="310" y="701"/>
                </a:cubicBezTo>
                <a:lnTo>
                  <a:pt x="310" y="700"/>
                </a:lnTo>
                <a:close/>
                <a:moveTo>
                  <a:pt x="312" y="670"/>
                </a:moveTo>
                <a:cubicBezTo>
                  <a:pt x="311" y="670"/>
                  <a:pt x="311" y="670"/>
                  <a:pt x="311" y="670"/>
                </a:cubicBezTo>
                <a:cubicBezTo>
                  <a:pt x="311" y="670"/>
                  <a:pt x="311" y="670"/>
                  <a:pt x="311" y="669"/>
                </a:cubicBezTo>
                <a:cubicBezTo>
                  <a:pt x="311" y="670"/>
                  <a:pt x="311" y="670"/>
                  <a:pt x="312" y="670"/>
                </a:cubicBezTo>
                <a:close/>
                <a:moveTo>
                  <a:pt x="312" y="676"/>
                </a:moveTo>
                <a:cubicBezTo>
                  <a:pt x="312" y="676"/>
                  <a:pt x="312" y="676"/>
                  <a:pt x="312" y="676"/>
                </a:cubicBezTo>
                <a:cubicBezTo>
                  <a:pt x="312" y="676"/>
                  <a:pt x="312" y="676"/>
                  <a:pt x="312" y="676"/>
                </a:cubicBezTo>
                <a:cubicBezTo>
                  <a:pt x="312" y="676"/>
                  <a:pt x="312" y="676"/>
                  <a:pt x="312" y="676"/>
                </a:cubicBezTo>
                <a:cubicBezTo>
                  <a:pt x="312" y="676"/>
                  <a:pt x="312" y="676"/>
                  <a:pt x="312" y="676"/>
                </a:cubicBezTo>
                <a:close/>
                <a:moveTo>
                  <a:pt x="313" y="673"/>
                </a:moveTo>
                <a:cubicBezTo>
                  <a:pt x="312" y="673"/>
                  <a:pt x="312" y="673"/>
                  <a:pt x="312" y="673"/>
                </a:cubicBezTo>
                <a:cubicBezTo>
                  <a:pt x="312" y="673"/>
                  <a:pt x="312" y="673"/>
                  <a:pt x="312" y="673"/>
                </a:cubicBezTo>
                <a:cubicBezTo>
                  <a:pt x="313" y="673"/>
                  <a:pt x="313" y="673"/>
                  <a:pt x="313" y="673"/>
                </a:cubicBezTo>
                <a:close/>
                <a:moveTo>
                  <a:pt x="313" y="664"/>
                </a:moveTo>
                <a:cubicBezTo>
                  <a:pt x="313" y="664"/>
                  <a:pt x="313" y="664"/>
                  <a:pt x="313" y="664"/>
                </a:cubicBezTo>
                <a:cubicBezTo>
                  <a:pt x="313" y="664"/>
                  <a:pt x="313" y="664"/>
                  <a:pt x="313" y="664"/>
                </a:cubicBezTo>
                <a:close/>
                <a:moveTo>
                  <a:pt x="313" y="659"/>
                </a:moveTo>
                <a:cubicBezTo>
                  <a:pt x="313" y="659"/>
                  <a:pt x="313" y="659"/>
                  <a:pt x="313" y="659"/>
                </a:cubicBezTo>
                <a:cubicBezTo>
                  <a:pt x="313" y="659"/>
                  <a:pt x="313" y="659"/>
                  <a:pt x="313" y="659"/>
                </a:cubicBezTo>
                <a:cubicBezTo>
                  <a:pt x="313" y="659"/>
                  <a:pt x="313" y="659"/>
                  <a:pt x="313" y="659"/>
                </a:cubicBezTo>
                <a:cubicBezTo>
                  <a:pt x="313" y="659"/>
                  <a:pt x="313" y="659"/>
                  <a:pt x="313" y="659"/>
                </a:cubicBezTo>
                <a:close/>
                <a:moveTo>
                  <a:pt x="312" y="658"/>
                </a:moveTo>
                <a:cubicBezTo>
                  <a:pt x="312" y="658"/>
                  <a:pt x="312" y="658"/>
                  <a:pt x="312" y="658"/>
                </a:cubicBezTo>
                <a:cubicBezTo>
                  <a:pt x="312" y="658"/>
                  <a:pt x="312" y="658"/>
                  <a:pt x="312" y="658"/>
                </a:cubicBezTo>
                <a:cubicBezTo>
                  <a:pt x="312" y="658"/>
                  <a:pt x="312" y="658"/>
                  <a:pt x="312" y="658"/>
                </a:cubicBezTo>
                <a:close/>
                <a:moveTo>
                  <a:pt x="312" y="660"/>
                </a:moveTo>
                <a:cubicBezTo>
                  <a:pt x="312" y="660"/>
                  <a:pt x="312" y="660"/>
                  <a:pt x="313" y="660"/>
                </a:cubicBezTo>
                <a:cubicBezTo>
                  <a:pt x="313" y="660"/>
                  <a:pt x="313" y="660"/>
                  <a:pt x="313" y="660"/>
                </a:cubicBezTo>
                <a:cubicBezTo>
                  <a:pt x="313" y="660"/>
                  <a:pt x="312" y="660"/>
                  <a:pt x="312" y="660"/>
                </a:cubicBezTo>
                <a:close/>
                <a:moveTo>
                  <a:pt x="312" y="666"/>
                </a:moveTo>
                <a:cubicBezTo>
                  <a:pt x="312" y="668"/>
                  <a:pt x="312" y="667"/>
                  <a:pt x="312" y="669"/>
                </a:cubicBezTo>
                <a:cubicBezTo>
                  <a:pt x="311" y="669"/>
                  <a:pt x="311" y="669"/>
                  <a:pt x="311" y="669"/>
                </a:cubicBezTo>
                <a:cubicBezTo>
                  <a:pt x="311" y="668"/>
                  <a:pt x="311" y="667"/>
                  <a:pt x="311" y="666"/>
                </a:cubicBezTo>
                <a:cubicBezTo>
                  <a:pt x="312" y="666"/>
                  <a:pt x="312" y="666"/>
                  <a:pt x="312" y="666"/>
                </a:cubicBezTo>
                <a:cubicBezTo>
                  <a:pt x="312" y="666"/>
                  <a:pt x="312" y="666"/>
                  <a:pt x="312" y="666"/>
                </a:cubicBezTo>
                <a:close/>
                <a:moveTo>
                  <a:pt x="311" y="661"/>
                </a:moveTo>
                <a:cubicBezTo>
                  <a:pt x="311" y="661"/>
                  <a:pt x="311" y="661"/>
                  <a:pt x="311" y="661"/>
                </a:cubicBezTo>
                <a:cubicBezTo>
                  <a:pt x="311" y="661"/>
                  <a:pt x="310" y="658"/>
                  <a:pt x="310" y="658"/>
                </a:cubicBezTo>
                <a:cubicBezTo>
                  <a:pt x="311" y="659"/>
                  <a:pt x="312" y="660"/>
                  <a:pt x="311" y="661"/>
                </a:cubicBezTo>
                <a:close/>
                <a:moveTo>
                  <a:pt x="310" y="666"/>
                </a:moveTo>
                <a:cubicBezTo>
                  <a:pt x="310" y="666"/>
                  <a:pt x="310" y="666"/>
                  <a:pt x="310" y="666"/>
                </a:cubicBezTo>
                <a:cubicBezTo>
                  <a:pt x="310" y="666"/>
                  <a:pt x="310" y="666"/>
                  <a:pt x="310" y="666"/>
                </a:cubicBezTo>
                <a:cubicBezTo>
                  <a:pt x="310" y="666"/>
                  <a:pt x="310" y="666"/>
                  <a:pt x="310" y="666"/>
                </a:cubicBezTo>
                <a:cubicBezTo>
                  <a:pt x="310" y="666"/>
                  <a:pt x="310" y="666"/>
                  <a:pt x="310" y="666"/>
                </a:cubicBezTo>
                <a:close/>
                <a:moveTo>
                  <a:pt x="310" y="668"/>
                </a:moveTo>
                <a:cubicBezTo>
                  <a:pt x="310" y="668"/>
                  <a:pt x="310" y="668"/>
                  <a:pt x="310" y="668"/>
                </a:cubicBezTo>
                <a:cubicBezTo>
                  <a:pt x="310" y="668"/>
                  <a:pt x="310" y="668"/>
                  <a:pt x="310" y="668"/>
                </a:cubicBezTo>
                <a:cubicBezTo>
                  <a:pt x="310" y="668"/>
                  <a:pt x="310" y="668"/>
                  <a:pt x="310" y="668"/>
                </a:cubicBezTo>
                <a:close/>
                <a:moveTo>
                  <a:pt x="310" y="677"/>
                </a:moveTo>
                <a:cubicBezTo>
                  <a:pt x="310" y="677"/>
                  <a:pt x="310" y="676"/>
                  <a:pt x="310" y="676"/>
                </a:cubicBezTo>
                <a:cubicBezTo>
                  <a:pt x="311" y="676"/>
                  <a:pt x="310" y="676"/>
                  <a:pt x="311" y="676"/>
                </a:cubicBezTo>
                <a:cubicBezTo>
                  <a:pt x="311" y="677"/>
                  <a:pt x="310" y="678"/>
                  <a:pt x="311" y="679"/>
                </a:cubicBezTo>
                <a:cubicBezTo>
                  <a:pt x="311" y="679"/>
                  <a:pt x="311" y="679"/>
                  <a:pt x="311" y="679"/>
                </a:cubicBezTo>
                <a:cubicBezTo>
                  <a:pt x="311" y="679"/>
                  <a:pt x="311" y="679"/>
                  <a:pt x="311" y="679"/>
                </a:cubicBezTo>
                <a:cubicBezTo>
                  <a:pt x="311" y="679"/>
                  <a:pt x="310" y="679"/>
                  <a:pt x="310" y="679"/>
                </a:cubicBezTo>
                <a:cubicBezTo>
                  <a:pt x="310" y="679"/>
                  <a:pt x="310" y="679"/>
                  <a:pt x="310" y="679"/>
                </a:cubicBezTo>
                <a:cubicBezTo>
                  <a:pt x="310" y="679"/>
                  <a:pt x="309" y="678"/>
                  <a:pt x="310" y="677"/>
                </a:cubicBezTo>
                <a:close/>
                <a:moveTo>
                  <a:pt x="310" y="681"/>
                </a:moveTo>
                <a:cubicBezTo>
                  <a:pt x="310" y="681"/>
                  <a:pt x="310" y="681"/>
                  <a:pt x="310" y="681"/>
                </a:cubicBezTo>
                <a:cubicBezTo>
                  <a:pt x="310" y="681"/>
                  <a:pt x="310" y="681"/>
                  <a:pt x="310" y="681"/>
                </a:cubicBezTo>
                <a:cubicBezTo>
                  <a:pt x="310" y="681"/>
                  <a:pt x="310" y="681"/>
                  <a:pt x="310" y="681"/>
                </a:cubicBezTo>
                <a:cubicBezTo>
                  <a:pt x="310" y="681"/>
                  <a:pt x="310" y="681"/>
                  <a:pt x="310" y="681"/>
                </a:cubicBezTo>
                <a:cubicBezTo>
                  <a:pt x="310" y="681"/>
                  <a:pt x="310" y="681"/>
                  <a:pt x="310" y="681"/>
                </a:cubicBezTo>
                <a:close/>
                <a:moveTo>
                  <a:pt x="310" y="681"/>
                </a:moveTo>
                <a:cubicBezTo>
                  <a:pt x="310" y="682"/>
                  <a:pt x="310" y="682"/>
                  <a:pt x="310" y="682"/>
                </a:cubicBezTo>
                <a:cubicBezTo>
                  <a:pt x="309" y="682"/>
                  <a:pt x="309" y="682"/>
                  <a:pt x="309" y="682"/>
                </a:cubicBezTo>
                <a:cubicBezTo>
                  <a:pt x="309" y="681"/>
                  <a:pt x="309" y="681"/>
                  <a:pt x="309" y="681"/>
                </a:cubicBezTo>
                <a:lnTo>
                  <a:pt x="310" y="681"/>
                </a:lnTo>
                <a:close/>
                <a:moveTo>
                  <a:pt x="309" y="673"/>
                </a:moveTo>
                <a:cubicBezTo>
                  <a:pt x="309" y="673"/>
                  <a:pt x="309" y="673"/>
                  <a:pt x="309" y="673"/>
                </a:cubicBezTo>
                <a:cubicBezTo>
                  <a:pt x="309" y="673"/>
                  <a:pt x="309" y="673"/>
                  <a:pt x="309" y="673"/>
                </a:cubicBezTo>
                <a:cubicBezTo>
                  <a:pt x="309" y="673"/>
                  <a:pt x="309" y="673"/>
                  <a:pt x="309" y="673"/>
                </a:cubicBezTo>
                <a:cubicBezTo>
                  <a:pt x="309" y="673"/>
                  <a:pt x="309" y="673"/>
                  <a:pt x="309" y="673"/>
                </a:cubicBezTo>
                <a:close/>
                <a:moveTo>
                  <a:pt x="309" y="682"/>
                </a:moveTo>
                <a:cubicBezTo>
                  <a:pt x="309" y="682"/>
                  <a:pt x="309" y="682"/>
                  <a:pt x="309" y="682"/>
                </a:cubicBezTo>
                <a:cubicBezTo>
                  <a:pt x="309" y="682"/>
                  <a:pt x="309" y="682"/>
                  <a:pt x="309" y="682"/>
                </a:cubicBezTo>
                <a:cubicBezTo>
                  <a:pt x="308" y="682"/>
                  <a:pt x="309" y="682"/>
                  <a:pt x="309" y="682"/>
                </a:cubicBezTo>
                <a:close/>
                <a:moveTo>
                  <a:pt x="307" y="670"/>
                </a:moveTo>
                <a:cubicBezTo>
                  <a:pt x="307" y="670"/>
                  <a:pt x="307" y="670"/>
                  <a:pt x="307" y="670"/>
                </a:cubicBezTo>
                <a:cubicBezTo>
                  <a:pt x="307" y="670"/>
                  <a:pt x="307" y="670"/>
                  <a:pt x="307" y="670"/>
                </a:cubicBezTo>
                <a:cubicBezTo>
                  <a:pt x="307" y="670"/>
                  <a:pt x="307" y="670"/>
                  <a:pt x="307" y="670"/>
                </a:cubicBezTo>
                <a:cubicBezTo>
                  <a:pt x="307" y="670"/>
                  <a:pt x="307" y="670"/>
                  <a:pt x="307" y="670"/>
                </a:cubicBezTo>
                <a:close/>
                <a:moveTo>
                  <a:pt x="307" y="690"/>
                </a:moveTo>
                <a:cubicBezTo>
                  <a:pt x="307" y="690"/>
                  <a:pt x="307" y="690"/>
                  <a:pt x="307" y="690"/>
                </a:cubicBezTo>
                <a:cubicBezTo>
                  <a:pt x="307" y="690"/>
                  <a:pt x="307" y="690"/>
                  <a:pt x="307" y="690"/>
                </a:cubicBezTo>
                <a:cubicBezTo>
                  <a:pt x="307" y="690"/>
                  <a:pt x="307" y="690"/>
                  <a:pt x="307" y="690"/>
                </a:cubicBezTo>
                <a:cubicBezTo>
                  <a:pt x="306" y="690"/>
                  <a:pt x="306" y="690"/>
                  <a:pt x="306" y="690"/>
                </a:cubicBezTo>
                <a:cubicBezTo>
                  <a:pt x="306" y="690"/>
                  <a:pt x="306" y="690"/>
                  <a:pt x="307" y="690"/>
                </a:cubicBezTo>
                <a:close/>
                <a:moveTo>
                  <a:pt x="306" y="697"/>
                </a:moveTo>
                <a:cubicBezTo>
                  <a:pt x="306" y="698"/>
                  <a:pt x="306" y="698"/>
                  <a:pt x="306" y="698"/>
                </a:cubicBezTo>
                <a:cubicBezTo>
                  <a:pt x="306" y="698"/>
                  <a:pt x="306" y="698"/>
                  <a:pt x="306" y="699"/>
                </a:cubicBezTo>
                <a:cubicBezTo>
                  <a:pt x="306" y="700"/>
                  <a:pt x="306" y="700"/>
                  <a:pt x="306" y="700"/>
                </a:cubicBezTo>
                <a:cubicBezTo>
                  <a:pt x="305" y="700"/>
                  <a:pt x="305" y="699"/>
                  <a:pt x="305" y="699"/>
                </a:cubicBezTo>
                <a:cubicBezTo>
                  <a:pt x="305" y="698"/>
                  <a:pt x="306" y="698"/>
                  <a:pt x="306" y="697"/>
                </a:cubicBezTo>
                <a:close/>
                <a:moveTo>
                  <a:pt x="305" y="681"/>
                </a:moveTo>
                <a:cubicBezTo>
                  <a:pt x="305" y="681"/>
                  <a:pt x="305" y="681"/>
                  <a:pt x="305" y="681"/>
                </a:cubicBezTo>
                <a:cubicBezTo>
                  <a:pt x="305" y="681"/>
                  <a:pt x="305" y="681"/>
                  <a:pt x="305" y="681"/>
                </a:cubicBezTo>
                <a:cubicBezTo>
                  <a:pt x="305" y="682"/>
                  <a:pt x="305" y="682"/>
                  <a:pt x="305" y="682"/>
                </a:cubicBezTo>
                <a:cubicBezTo>
                  <a:pt x="305" y="682"/>
                  <a:pt x="305" y="682"/>
                  <a:pt x="305" y="682"/>
                </a:cubicBezTo>
                <a:cubicBezTo>
                  <a:pt x="305" y="682"/>
                  <a:pt x="305" y="682"/>
                  <a:pt x="305" y="682"/>
                </a:cubicBezTo>
                <a:cubicBezTo>
                  <a:pt x="305" y="682"/>
                  <a:pt x="305" y="682"/>
                  <a:pt x="305" y="681"/>
                </a:cubicBezTo>
                <a:close/>
                <a:moveTo>
                  <a:pt x="304" y="669"/>
                </a:moveTo>
                <a:cubicBezTo>
                  <a:pt x="305" y="670"/>
                  <a:pt x="305" y="670"/>
                  <a:pt x="305" y="670"/>
                </a:cubicBezTo>
                <a:cubicBezTo>
                  <a:pt x="305" y="670"/>
                  <a:pt x="305" y="670"/>
                  <a:pt x="304" y="670"/>
                </a:cubicBezTo>
                <a:cubicBezTo>
                  <a:pt x="304" y="670"/>
                  <a:pt x="304" y="670"/>
                  <a:pt x="304" y="670"/>
                </a:cubicBezTo>
                <a:cubicBezTo>
                  <a:pt x="304" y="670"/>
                  <a:pt x="304" y="670"/>
                  <a:pt x="304" y="670"/>
                </a:cubicBezTo>
                <a:cubicBezTo>
                  <a:pt x="304" y="670"/>
                  <a:pt x="304" y="670"/>
                  <a:pt x="304" y="669"/>
                </a:cubicBezTo>
                <a:close/>
                <a:moveTo>
                  <a:pt x="304" y="681"/>
                </a:moveTo>
                <a:cubicBezTo>
                  <a:pt x="304" y="680"/>
                  <a:pt x="304" y="679"/>
                  <a:pt x="305" y="678"/>
                </a:cubicBezTo>
                <a:cubicBezTo>
                  <a:pt x="304" y="677"/>
                  <a:pt x="304" y="677"/>
                  <a:pt x="304" y="677"/>
                </a:cubicBezTo>
                <a:cubicBezTo>
                  <a:pt x="304" y="677"/>
                  <a:pt x="304" y="677"/>
                  <a:pt x="304" y="676"/>
                </a:cubicBezTo>
                <a:cubicBezTo>
                  <a:pt x="304" y="677"/>
                  <a:pt x="305" y="677"/>
                  <a:pt x="305" y="677"/>
                </a:cubicBezTo>
                <a:cubicBezTo>
                  <a:pt x="305" y="678"/>
                  <a:pt x="305" y="679"/>
                  <a:pt x="305" y="679"/>
                </a:cubicBezTo>
                <a:cubicBezTo>
                  <a:pt x="305" y="680"/>
                  <a:pt x="305" y="680"/>
                  <a:pt x="305" y="680"/>
                </a:cubicBezTo>
                <a:cubicBezTo>
                  <a:pt x="305" y="681"/>
                  <a:pt x="305" y="681"/>
                  <a:pt x="304" y="681"/>
                </a:cubicBezTo>
                <a:close/>
                <a:moveTo>
                  <a:pt x="305" y="688"/>
                </a:moveTo>
                <a:cubicBezTo>
                  <a:pt x="305" y="688"/>
                  <a:pt x="305" y="688"/>
                  <a:pt x="305" y="688"/>
                </a:cubicBezTo>
                <a:cubicBezTo>
                  <a:pt x="304" y="688"/>
                  <a:pt x="304" y="688"/>
                  <a:pt x="304" y="688"/>
                </a:cubicBezTo>
                <a:cubicBezTo>
                  <a:pt x="304" y="688"/>
                  <a:pt x="304" y="688"/>
                  <a:pt x="304" y="688"/>
                </a:cubicBezTo>
                <a:lnTo>
                  <a:pt x="305" y="688"/>
                </a:lnTo>
                <a:close/>
                <a:moveTo>
                  <a:pt x="305" y="725"/>
                </a:moveTo>
                <a:cubicBezTo>
                  <a:pt x="304" y="725"/>
                  <a:pt x="304" y="725"/>
                  <a:pt x="304" y="725"/>
                </a:cubicBezTo>
                <a:cubicBezTo>
                  <a:pt x="304" y="724"/>
                  <a:pt x="304" y="724"/>
                  <a:pt x="304" y="724"/>
                </a:cubicBezTo>
                <a:cubicBezTo>
                  <a:pt x="305" y="724"/>
                  <a:pt x="305" y="724"/>
                  <a:pt x="305" y="724"/>
                </a:cubicBezTo>
                <a:lnTo>
                  <a:pt x="305" y="725"/>
                </a:lnTo>
                <a:close/>
                <a:moveTo>
                  <a:pt x="306" y="712"/>
                </a:moveTo>
                <a:cubicBezTo>
                  <a:pt x="306" y="713"/>
                  <a:pt x="306" y="713"/>
                  <a:pt x="306" y="713"/>
                </a:cubicBezTo>
                <a:cubicBezTo>
                  <a:pt x="305" y="713"/>
                  <a:pt x="305" y="713"/>
                  <a:pt x="304" y="713"/>
                </a:cubicBezTo>
                <a:cubicBezTo>
                  <a:pt x="304" y="712"/>
                  <a:pt x="304" y="712"/>
                  <a:pt x="304" y="712"/>
                </a:cubicBezTo>
                <a:cubicBezTo>
                  <a:pt x="304" y="711"/>
                  <a:pt x="305" y="711"/>
                  <a:pt x="305" y="710"/>
                </a:cubicBezTo>
                <a:cubicBezTo>
                  <a:pt x="305" y="710"/>
                  <a:pt x="305" y="710"/>
                  <a:pt x="306" y="710"/>
                </a:cubicBezTo>
                <a:cubicBezTo>
                  <a:pt x="306" y="711"/>
                  <a:pt x="307" y="712"/>
                  <a:pt x="306" y="712"/>
                </a:cubicBezTo>
                <a:close/>
                <a:moveTo>
                  <a:pt x="307" y="719"/>
                </a:moveTo>
                <a:cubicBezTo>
                  <a:pt x="307" y="719"/>
                  <a:pt x="307" y="719"/>
                  <a:pt x="307" y="719"/>
                </a:cubicBezTo>
                <a:cubicBezTo>
                  <a:pt x="307" y="719"/>
                  <a:pt x="307" y="719"/>
                  <a:pt x="307" y="719"/>
                </a:cubicBezTo>
                <a:cubicBezTo>
                  <a:pt x="307" y="719"/>
                  <a:pt x="307" y="719"/>
                  <a:pt x="307" y="718"/>
                </a:cubicBezTo>
                <a:cubicBezTo>
                  <a:pt x="307" y="718"/>
                  <a:pt x="307" y="718"/>
                  <a:pt x="307" y="718"/>
                </a:cubicBezTo>
                <a:cubicBezTo>
                  <a:pt x="307" y="719"/>
                  <a:pt x="307" y="719"/>
                  <a:pt x="307" y="719"/>
                </a:cubicBezTo>
                <a:close/>
                <a:moveTo>
                  <a:pt x="308" y="692"/>
                </a:moveTo>
                <a:cubicBezTo>
                  <a:pt x="307" y="692"/>
                  <a:pt x="307" y="692"/>
                  <a:pt x="307" y="692"/>
                </a:cubicBezTo>
                <a:cubicBezTo>
                  <a:pt x="307" y="692"/>
                  <a:pt x="307" y="692"/>
                  <a:pt x="307" y="692"/>
                </a:cubicBezTo>
                <a:cubicBezTo>
                  <a:pt x="307" y="692"/>
                  <a:pt x="307" y="692"/>
                  <a:pt x="307" y="692"/>
                </a:cubicBezTo>
                <a:cubicBezTo>
                  <a:pt x="307" y="691"/>
                  <a:pt x="307" y="691"/>
                  <a:pt x="307" y="691"/>
                </a:cubicBezTo>
                <a:cubicBezTo>
                  <a:pt x="308" y="691"/>
                  <a:pt x="308" y="691"/>
                  <a:pt x="308" y="691"/>
                </a:cubicBezTo>
                <a:lnTo>
                  <a:pt x="308" y="692"/>
                </a:lnTo>
                <a:close/>
                <a:moveTo>
                  <a:pt x="308" y="685"/>
                </a:moveTo>
                <a:cubicBezTo>
                  <a:pt x="308" y="685"/>
                  <a:pt x="308" y="685"/>
                  <a:pt x="308" y="685"/>
                </a:cubicBezTo>
                <a:cubicBezTo>
                  <a:pt x="308" y="685"/>
                  <a:pt x="308" y="684"/>
                  <a:pt x="308" y="683"/>
                </a:cubicBezTo>
                <a:cubicBezTo>
                  <a:pt x="308" y="683"/>
                  <a:pt x="310" y="683"/>
                  <a:pt x="310" y="682"/>
                </a:cubicBezTo>
                <a:cubicBezTo>
                  <a:pt x="310" y="682"/>
                  <a:pt x="310" y="682"/>
                  <a:pt x="311" y="682"/>
                </a:cubicBezTo>
                <a:cubicBezTo>
                  <a:pt x="310" y="683"/>
                  <a:pt x="310" y="684"/>
                  <a:pt x="309" y="685"/>
                </a:cubicBezTo>
                <a:cubicBezTo>
                  <a:pt x="309" y="685"/>
                  <a:pt x="309" y="684"/>
                  <a:pt x="308" y="684"/>
                </a:cubicBezTo>
                <a:cubicBezTo>
                  <a:pt x="308" y="684"/>
                  <a:pt x="308" y="685"/>
                  <a:pt x="308" y="685"/>
                </a:cubicBezTo>
                <a:close/>
                <a:moveTo>
                  <a:pt x="309" y="696"/>
                </a:moveTo>
                <a:cubicBezTo>
                  <a:pt x="309" y="696"/>
                  <a:pt x="309" y="696"/>
                  <a:pt x="309" y="696"/>
                </a:cubicBezTo>
                <a:cubicBezTo>
                  <a:pt x="309" y="696"/>
                  <a:pt x="309" y="696"/>
                  <a:pt x="309" y="696"/>
                </a:cubicBezTo>
                <a:cubicBezTo>
                  <a:pt x="310" y="696"/>
                  <a:pt x="310" y="696"/>
                  <a:pt x="310" y="696"/>
                </a:cubicBezTo>
                <a:cubicBezTo>
                  <a:pt x="309" y="697"/>
                  <a:pt x="309" y="697"/>
                  <a:pt x="309" y="698"/>
                </a:cubicBezTo>
                <a:cubicBezTo>
                  <a:pt x="308" y="698"/>
                  <a:pt x="308" y="698"/>
                  <a:pt x="308" y="697"/>
                </a:cubicBezTo>
                <a:cubicBezTo>
                  <a:pt x="308" y="697"/>
                  <a:pt x="308" y="697"/>
                  <a:pt x="309" y="696"/>
                </a:cubicBezTo>
                <a:close/>
                <a:moveTo>
                  <a:pt x="308" y="713"/>
                </a:moveTo>
                <a:cubicBezTo>
                  <a:pt x="308" y="713"/>
                  <a:pt x="308" y="713"/>
                  <a:pt x="308" y="713"/>
                </a:cubicBezTo>
                <a:cubicBezTo>
                  <a:pt x="308" y="713"/>
                  <a:pt x="308" y="713"/>
                  <a:pt x="308" y="713"/>
                </a:cubicBezTo>
                <a:cubicBezTo>
                  <a:pt x="308" y="712"/>
                  <a:pt x="308" y="712"/>
                  <a:pt x="308" y="712"/>
                </a:cubicBezTo>
                <a:cubicBezTo>
                  <a:pt x="309" y="712"/>
                  <a:pt x="309" y="712"/>
                  <a:pt x="309" y="712"/>
                </a:cubicBezTo>
                <a:cubicBezTo>
                  <a:pt x="309" y="713"/>
                  <a:pt x="308" y="712"/>
                  <a:pt x="308" y="713"/>
                </a:cubicBezTo>
                <a:close/>
                <a:moveTo>
                  <a:pt x="309" y="711"/>
                </a:moveTo>
                <a:cubicBezTo>
                  <a:pt x="309" y="710"/>
                  <a:pt x="309" y="710"/>
                  <a:pt x="309" y="710"/>
                </a:cubicBezTo>
                <a:cubicBezTo>
                  <a:pt x="310" y="710"/>
                  <a:pt x="310" y="710"/>
                  <a:pt x="310" y="710"/>
                </a:cubicBezTo>
                <a:cubicBezTo>
                  <a:pt x="310" y="710"/>
                  <a:pt x="310" y="710"/>
                  <a:pt x="310" y="710"/>
                </a:cubicBezTo>
                <a:cubicBezTo>
                  <a:pt x="310" y="710"/>
                  <a:pt x="310" y="710"/>
                  <a:pt x="310" y="710"/>
                </a:cubicBezTo>
                <a:cubicBezTo>
                  <a:pt x="310" y="711"/>
                  <a:pt x="310" y="711"/>
                  <a:pt x="310" y="711"/>
                </a:cubicBezTo>
                <a:lnTo>
                  <a:pt x="309" y="711"/>
                </a:lnTo>
                <a:close/>
                <a:moveTo>
                  <a:pt x="309" y="744"/>
                </a:moveTo>
                <a:cubicBezTo>
                  <a:pt x="309" y="744"/>
                  <a:pt x="309" y="744"/>
                  <a:pt x="309" y="744"/>
                </a:cubicBezTo>
                <a:cubicBezTo>
                  <a:pt x="309" y="744"/>
                  <a:pt x="309" y="744"/>
                  <a:pt x="309" y="744"/>
                </a:cubicBezTo>
                <a:cubicBezTo>
                  <a:pt x="309" y="744"/>
                  <a:pt x="309" y="744"/>
                  <a:pt x="309" y="743"/>
                </a:cubicBezTo>
                <a:cubicBezTo>
                  <a:pt x="309" y="743"/>
                  <a:pt x="309" y="743"/>
                  <a:pt x="309" y="744"/>
                </a:cubicBezTo>
                <a:close/>
                <a:moveTo>
                  <a:pt x="309" y="725"/>
                </a:moveTo>
                <a:cubicBezTo>
                  <a:pt x="309" y="725"/>
                  <a:pt x="309" y="725"/>
                  <a:pt x="309" y="725"/>
                </a:cubicBezTo>
                <a:cubicBezTo>
                  <a:pt x="309" y="725"/>
                  <a:pt x="309" y="724"/>
                  <a:pt x="309" y="724"/>
                </a:cubicBezTo>
                <a:cubicBezTo>
                  <a:pt x="309" y="724"/>
                  <a:pt x="309" y="725"/>
                  <a:pt x="309" y="725"/>
                </a:cubicBezTo>
                <a:close/>
                <a:moveTo>
                  <a:pt x="309" y="720"/>
                </a:moveTo>
                <a:cubicBezTo>
                  <a:pt x="309" y="720"/>
                  <a:pt x="309" y="720"/>
                  <a:pt x="309" y="720"/>
                </a:cubicBezTo>
                <a:cubicBezTo>
                  <a:pt x="309" y="720"/>
                  <a:pt x="309" y="720"/>
                  <a:pt x="309" y="720"/>
                </a:cubicBezTo>
                <a:cubicBezTo>
                  <a:pt x="309" y="720"/>
                  <a:pt x="309" y="720"/>
                  <a:pt x="309" y="720"/>
                </a:cubicBezTo>
                <a:close/>
                <a:moveTo>
                  <a:pt x="310" y="718"/>
                </a:moveTo>
                <a:cubicBezTo>
                  <a:pt x="309" y="718"/>
                  <a:pt x="309" y="718"/>
                  <a:pt x="309" y="718"/>
                </a:cubicBezTo>
                <a:cubicBezTo>
                  <a:pt x="309" y="718"/>
                  <a:pt x="309" y="718"/>
                  <a:pt x="309" y="718"/>
                </a:cubicBezTo>
                <a:cubicBezTo>
                  <a:pt x="309" y="717"/>
                  <a:pt x="309" y="717"/>
                  <a:pt x="309" y="717"/>
                </a:cubicBezTo>
                <a:cubicBezTo>
                  <a:pt x="310" y="717"/>
                  <a:pt x="310" y="717"/>
                  <a:pt x="310" y="717"/>
                </a:cubicBezTo>
                <a:cubicBezTo>
                  <a:pt x="310" y="717"/>
                  <a:pt x="310" y="717"/>
                  <a:pt x="310" y="717"/>
                </a:cubicBezTo>
                <a:cubicBezTo>
                  <a:pt x="310" y="717"/>
                  <a:pt x="310" y="717"/>
                  <a:pt x="310" y="717"/>
                </a:cubicBezTo>
                <a:cubicBezTo>
                  <a:pt x="310" y="717"/>
                  <a:pt x="310" y="717"/>
                  <a:pt x="310" y="718"/>
                </a:cubicBezTo>
                <a:close/>
                <a:moveTo>
                  <a:pt x="310" y="739"/>
                </a:moveTo>
                <a:cubicBezTo>
                  <a:pt x="310" y="738"/>
                  <a:pt x="310" y="739"/>
                  <a:pt x="310" y="738"/>
                </a:cubicBezTo>
                <a:cubicBezTo>
                  <a:pt x="310" y="738"/>
                  <a:pt x="310" y="738"/>
                  <a:pt x="310" y="738"/>
                </a:cubicBezTo>
                <a:lnTo>
                  <a:pt x="310" y="739"/>
                </a:lnTo>
                <a:close/>
                <a:moveTo>
                  <a:pt x="310" y="707"/>
                </a:moveTo>
                <a:cubicBezTo>
                  <a:pt x="309" y="707"/>
                  <a:pt x="309" y="707"/>
                  <a:pt x="309" y="707"/>
                </a:cubicBezTo>
                <a:cubicBezTo>
                  <a:pt x="309" y="706"/>
                  <a:pt x="309" y="706"/>
                  <a:pt x="309" y="706"/>
                </a:cubicBezTo>
                <a:cubicBezTo>
                  <a:pt x="309" y="705"/>
                  <a:pt x="309" y="705"/>
                  <a:pt x="308" y="705"/>
                </a:cubicBezTo>
                <a:cubicBezTo>
                  <a:pt x="308" y="704"/>
                  <a:pt x="309" y="704"/>
                  <a:pt x="308" y="703"/>
                </a:cubicBezTo>
                <a:cubicBezTo>
                  <a:pt x="308" y="702"/>
                  <a:pt x="308" y="702"/>
                  <a:pt x="309" y="702"/>
                </a:cubicBezTo>
                <a:cubicBezTo>
                  <a:pt x="310" y="702"/>
                  <a:pt x="310" y="702"/>
                  <a:pt x="310" y="702"/>
                </a:cubicBezTo>
                <a:cubicBezTo>
                  <a:pt x="311" y="703"/>
                  <a:pt x="310" y="703"/>
                  <a:pt x="310" y="704"/>
                </a:cubicBezTo>
                <a:cubicBezTo>
                  <a:pt x="311" y="705"/>
                  <a:pt x="311" y="705"/>
                  <a:pt x="311" y="705"/>
                </a:cubicBezTo>
                <a:cubicBezTo>
                  <a:pt x="310" y="705"/>
                  <a:pt x="310" y="706"/>
                  <a:pt x="310" y="707"/>
                </a:cubicBezTo>
                <a:close/>
                <a:moveTo>
                  <a:pt x="311" y="706"/>
                </a:moveTo>
                <a:cubicBezTo>
                  <a:pt x="311" y="707"/>
                  <a:pt x="311" y="707"/>
                  <a:pt x="311" y="707"/>
                </a:cubicBezTo>
                <a:cubicBezTo>
                  <a:pt x="311" y="707"/>
                  <a:pt x="311" y="707"/>
                  <a:pt x="311" y="707"/>
                </a:cubicBezTo>
                <a:cubicBezTo>
                  <a:pt x="311" y="707"/>
                  <a:pt x="311" y="707"/>
                  <a:pt x="311" y="706"/>
                </a:cubicBezTo>
                <a:close/>
                <a:moveTo>
                  <a:pt x="310" y="730"/>
                </a:moveTo>
                <a:cubicBezTo>
                  <a:pt x="310" y="730"/>
                  <a:pt x="310" y="730"/>
                  <a:pt x="311" y="729"/>
                </a:cubicBezTo>
                <a:cubicBezTo>
                  <a:pt x="311" y="730"/>
                  <a:pt x="311" y="730"/>
                  <a:pt x="311" y="730"/>
                </a:cubicBezTo>
                <a:cubicBezTo>
                  <a:pt x="311" y="730"/>
                  <a:pt x="311" y="730"/>
                  <a:pt x="311" y="730"/>
                </a:cubicBezTo>
                <a:cubicBezTo>
                  <a:pt x="311" y="730"/>
                  <a:pt x="311" y="730"/>
                  <a:pt x="310" y="730"/>
                </a:cubicBezTo>
                <a:close/>
                <a:moveTo>
                  <a:pt x="311" y="742"/>
                </a:moveTo>
                <a:cubicBezTo>
                  <a:pt x="311" y="742"/>
                  <a:pt x="311" y="742"/>
                  <a:pt x="311" y="742"/>
                </a:cubicBezTo>
                <a:cubicBezTo>
                  <a:pt x="311" y="742"/>
                  <a:pt x="311" y="742"/>
                  <a:pt x="311" y="742"/>
                </a:cubicBezTo>
                <a:cubicBezTo>
                  <a:pt x="311" y="742"/>
                  <a:pt x="311" y="742"/>
                  <a:pt x="311" y="742"/>
                </a:cubicBezTo>
                <a:cubicBezTo>
                  <a:pt x="311" y="742"/>
                  <a:pt x="310" y="742"/>
                  <a:pt x="311" y="742"/>
                </a:cubicBezTo>
                <a:close/>
                <a:moveTo>
                  <a:pt x="311" y="740"/>
                </a:moveTo>
                <a:cubicBezTo>
                  <a:pt x="311" y="739"/>
                  <a:pt x="311" y="739"/>
                  <a:pt x="311" y="738"/>
                </a:cubicBezTo>
                <a:cubicBezTo>
                  <a:pt x="311" y="739"/>
                  <a:pt x="311" y="739"/>
                  <a:pt x="311" y="739"/>
                </a:cubicBezTo>
                <a:cubicBezTo>
                  <a:pt x="311" y="739"/>
                  <a:pt x="311" y="740"/>
                  <a:pt x="311" y="740"/>
                </a:cubicBezTo>
                <a:cubicBezTo>
                  <a:pt x="311" y="740"/>
                  <a:pt x="311" y="740"/>
                  <a:pt x="311" y="740"/>
                </a:cubicBezTo>
                <a:close/>
                <a:moveTo>
                  <a:pt x="311" y="752"/>
                </a:moveTo>
                <a:cubicBezTo>
                  <a:pt x="311" y="752"/>
                  <a:pt x="311" y="752"/>
                  <a:pt x="311" y="752"/>
                </a:cubicBezTo>
                <a:cubicBezTo>
                  <a:pt x="311" y="751"/>
                  <a:pt x="311" y="751"/>
                  <a:pt x="311" y="751"/>
                </a:cubicBezTo>
                <a:cubicBezTo>
                  <a:pt x="311" y="751"/>
                  <a:pt x="311" y="751"/>
                  <a:pt x="311" y="751"/>
                </a:cubicBezTo>
                <a:cubicBezTo>
                  <a:pt x="311" y="751"/>
                  <a:pt x="311" y="751"/>
                  <a:pt x="311" y="751"/>
                </a:cubicBezTo>
                <a:lnTo>
                  <a:pt x="311" y="752"/>
                </a:lnTo>
                <a:close/>
                <a:moveTo>
                  <a:pt x="311" y="710"/>
                </a:moveTo>
                <a:cubicBezTo>
                  <a:pt x="311" y="710"/>
                  <a:pt x="311" y="710"/>
                  <a:pt x="311" y="710"/>
                </a:cubicBezTo>
                <a:cubicBezTo>
                  <a:pt x="311" y="709"/>
                  <a:pt x="311" y="709"/>
                  <a:pt x="311" y="709"/>
                </a:cubicBezTo>
                <a:cubicBezTo>
                  <a:pt x="311" y="709"/>
                  <a:pt x="311" y="709"/>
                  <a:pt x="311" y="709"/>
                </a:cubicBezTo>
                <a:lnTo>
                  <a:pt x="311" y="710"/>
                </a:lnTo>
                <a:close/>
                <a:moveTo>
                  <a:pt x="311" y="704"/>
                </a:moveTo>
                <a:cubicBezTo>
                  <a:pt x="312" y="704"/>
                  <a:pt x="312" y="704"/>
                  <a:pt x="312" y="704"/>
                </a:cubicBezTo>
                <a:cubicBezTo>
                  <a:pt x="312" y="704"/>
                  <a:pt x="311" y="704"/>
                  <a:pt x="311" y="704"/>
                </a:cubicBezTo>
                <a:close/>
                <a:moveTo>
                  <a:pt x="312" y="734"/>
                </a:moveTo>
                <a:cubicBezTo>
                  <a:pt x="312" y="734"/>
                  <a:pt x="312" y="734"/>
                  <a:pt x="312" y="734"/>
                </a:cubicBezTo>
                <a:cubicBezTo>
                  <a:pt x="312" y="734"/>
                  <a:pt x="312" y="734"/>
                  <a:pt x="312" y="734"/>
                </a:cubicBezTo>
                <a:cubicBezTo>
                  <a:pt x="312" y="734"/>
                  <a:pt x="312" y="734"/>
                  <a:pt x="312" y="734"/>
                </a:cubicBezTo>
                <a:cubicBezTo>
                  <a:pt x="312" y="734"/>
                  <a:pt x="312" y="734"/>
                  <a:pt x="312" y="734"/>
                </a:cubicBezTo>
                <a:close/>
                <a:moveTo>
                  <a:pt x="312" y="742"/>
                </a:moveTo>
                <a:cubicBezTo>
                  <a:pt x="312" y="742"/>
                  <a:pt x="312" y="742"/>
                  <a:pt x="312" y="742"/>
                </a:cubicBezTo>
                <a:cubicBezTo>
                  <a:pt x="312" y="742"/>
                  <a:pt x="312" y="742"/>
                  <a:pt x="312" y="742"/>
                </a:cubicBezTo>
                <a:close/>
                <a:moveTo>
                  <a:pt x="313" y="747"/>
                </a:moveTo>
                <a:cubicBezTo>
                  <a:pt x="313" y="747"/>
                  <a:pt x="313" y="747"/>
                  <a:pt x="313" y="747"/>
                </a:cubicBezTo>
                <a:cubicBezTo>
                  <a:pt x="313" y="746"/>
                  <a:pt x="313" y="746"/>
                  <a:pt x="313" y="746"/>
                </a:cubicBezTo>
                <a:cubicBezTo>
                  <a:pt x="313" y="746"/>
                  <a:pt x="313" y="746"/>
                  <a:pt x="313" y="746"/>
                </a:cubicBezTo>
                <a:lnTo>
                  <a:pt x="313" y="747"/>
                </a:lnTo>
                <a:close/>
                <a:moveTo>
                  <a:pt x="314" y="738"/>
                </a:moveTo>
                <a:cubicBezTo>
                  <a:pt x="313" y="738"/>
                  <a:pt x="313" y="738"/>
                  <a:pt x="312" y="738"/>
                </a:cubicBezTo>
                <a:cubicBezTo>
                  <a:pt x="312" y="737"/>
                  <a:pt x="312" y="737"/>
                  <a:pt x="313" y="737"/>
                </a:cubicBezTo>
                <a:cubicBezTo>
                  <a:pt x="313" y="737"/>
                  <a:pt x="313" y="737"/>
                  <a:pt x="313" y="737"/>
                </a:cubicBezTo>
                <a:cubicBezTo>
                  <a:pt x="313" y="737"/>
                  <a:pt x="313" y="737"/>
                  <a:pt x="313" y="737"/>
                </a:cubicBezTo>
                <a:cubicBezTo>
                  <a:pt x="314" y="737"/>
                  <a:pt x="314" y="737"/>
                  <a:pt x="314" y="737"/>
                </a:cubicBezTo>
                <a:cubicBezTo>
                  <a:pt x="314" y="738"/>
                  <a:pt x="314" y="738"/>
                  <a:pt x="314" y="738"/>
                </a:cubicBezTo>
                <a:close/>
                <a:moveTo>
                  <a:pt x="315" y="736"/>
                </a:moveTo>
                <a:cubicBezTo>
                  <a:pt x="314" y="737"/>
                  <a:pt x="314" y="737"/>
                  <a:pt x="313" y="737"/>
                </a:cubicBezTo>
                <a:cubicBezTo>
                  <a:pt x="313" y="736"/>
                  <a:pt x="313" y="736"/>
                  <a:pt x="313" y="735"/>
                </a:cubicBezTo>
                <a:cubicBezTo>
                  <a:pt x="313" y="735"/>
                  <a:pt x="313" y="735"/>
                  <a:pt x="313" y="734"/>
                </a:cubicBezTo>
                <a:cubicBezTo>
                  <a:pt x="313" y="734"/>
                  <a:pt x="313" y="734"/>
                  <a:pt x="313" y="734"/>
                </a:cubicBezTo>
                <a:cubicBezTo>
                  <a:pt x="314" y="734"/>
                  <a:pt x="315" y="734"/>
                  <a:pt x="315" y="734"/>
                </a:cubicBezTo>
                <a:cubicBezTo>
                  <a:pt x="315" y="734"/>
                  <a:pt x="315" y="734"/>
                  <a:pt x="315" y="734"/>
                </a:cubicBezTo>
                <a:cubicBezTo>
                  <a:pt x="315" y="735"/>
                  <a:pt x="315" y="736"/>
                  <a:pt x="315" y="736"/>
                </a:cubicBezTo>
                <a:close/>
                <a:moveTo>
                  <a:pt x="315" y="717"/>
                </a:moveTo>
                <a:cubicBezTo>
                  <a:pt x="315" y="717"/>
                  <a:pt x="315" y="717"/>
                  <a:pt x="315" y="717"/>
                </a:cubicBezTo>
                <a:cubicBezTo>
                  <a:pt x="315" y="717"/>
                  <a:pt x="315" y="717"/>
                  <a:pt x="315" y="717"/>
                </a:cubicBezTo>
                <a:cubicBezTo>
                  <a:pt x="315" y="717"/>
                  <a:pt x="315" y="716"/>
                  <a:pt x="315" y="716"/>
                </a:cubicBezTo>
                <a:cubicBezTo>
                  <a:pt x="316" y="716"/>
                  <a:pt x="316" y="716"/>
                  <a:pt x="316" y="716"/>
                </a:cubicBezTo>
                <a:cubicBezTo>
                  <a:pt x="316" y="716"/>
                  <a:pt x="316" y="716"/>
                  <a:pt x="316" y="717"/>
                </a:cubicBezTo>
                <a:cubicBezTo>
                  <a:pt x="316" y="717"/>
                  <a:pt x="316" y="717"/>
                  <a:pt x="316" y="717"/>
                </a:cubicBezTo>
                <a:lnTo>
                  <a:pt x="315" y="717"/>
                </a:lnTo>
                <a:close/>
                <a:moveTo>
                  <a:pt x="316" y="744"/>
                </a:moveTo>
                <a:cubicBezTo>
                  <a:pt x="316" y="744"/>
                  <a:pt x="316" y="744"/>
                  <a:pt x="316" y="744"/>
                </a:cubicBezTo>
                <a:cubicBezTo>
                  <a:pt x="316" y="744"/>
                  <a:pt x="316" y="744"/>
                  <a:pt x="316" y="744"/>
                </a:cubicBezTo>
                <a:cubicBezTo>
                  <a:pt x="316" y="744"/>
                  <a:pt x="316" y="744"/>
                  <a:pt x="316" y="744"/>
                </a:cubicBezTo>
                <a:cubicBezTo>
                  <a:pt x="317" y="744"/>
                  <a:pt x="317" y="744"/>
                  <a:pt x="317" y="744"/>
                </a:cubicBezTo>
                <a:cubicBezTo>
                  <a:pt x="317" y="744"/>
                  <a:pt x="317" y="744"/>
                  <a:pt x="316" y="744"/>
                </a:cubicBezTo>
                <a:close/>
                <a:moveTo>
                  <a:pt x="316" y="736"/>
                </a:moveTo>
                <a:cubicBezTo>
                  <a:pt x="316" y="736"/>
                  <a:pt x="316" y="736"/>
                  <a:pt x="316" y="736"/>
                </a:cubicBezTo>
                <a:cubicBezTo>
                  <a:pt x="316" y="736"/>
                  <a:pt x="316" y="736"/>
                  <a:pt x="316" y="736"/>
                </a:cubicBezTo>
                <a:cubicBezTo>
                  <a:pt x="316" y="736"/>
                  <a:pt x="316" y="735"/>
                  <a:pt x="316" y="735"/>
                </a:cubicBezTo>
                <a:cubicBezTo>
                  <a:pt x="316" y="735"/>
                  <a:pt x="316" y="735"/>
                  <a:pt x="316" y="734"/>
                </a:cubicBezTo>
                <a:cubicBezTo>
                  <a:pt x="316" y="734"/>
                  <a:pt x="316" y="734"/>
                  <a:pt x="316" y="733"/>
                </a:cubicBezTo>
                <a:cubicBezTo>
                  <a:pt x="317" y="733"/>
                  <a:pt x="317" y="734"/>
                  <a:pt x="317" y="734"/>
                </a:cubicBezTo>
                <a:cubicBezTo>
                  <a:pt x="317" y="735"/>
                  <a:pt x="317" y="735"/>
                  <a:pt x="316" y="736"/>
                </a:cubicBezTo>
                <a:close/>
                <a:moveTo>
                  <a:pt x="318" y="746"/>
                </a:moveTo>
                <a:cubicBezTo>
                  <a:pt x="318" y="746"/>
                  <a:pt x="318" y="746"/>
                  <a:pt x="318" y="746"/>
                </a:cubicBezTo>
                <a:cubicBezTo>
                  <a:pt x="318" y="746"/>
                  <a:pt x="318" y="746"/>
                  <a:pt x="318" y="746"/>
                </a:cubicBezTo>
                <a:cubicBezTo>
                  <a:pt x="318" y="745"/>
                  <a:pt x="318" y="745"/>
                  <a:pt x="318" y="745"/>
                </a:cubicBezTo>
                <a:cubicBezTo>
                  <a:pt x="318" y="745"/>
                  <a:pt x="318" y="745"/>
                  <a:pt x="318" y="745"/>
                </a:cubicBezTo>
                <a:cubicBezTo>
                  <a:pt x="318" y="745"/>
                  <a:pt x="318" y="745"/>
                  <a:pt x="318" y="746"/>
                </a:cubicBezTo>
                <a:close/>
                <a:moveTo>
                  <a:pt x="320" y="740"/>
                </a:moveTo>
                <a:cubicBezTo>
                  <a:pt x="320" y="740"/>
                  <a:pt x="320" y="740"/>
                  <a:pt x="320" y="740"/>
                </a:cubicBezTo>
                <a:cubicBezTo>
                  <a:pt x="320" y="741"/>
                  <a:pt x="320" y="741"/>
                  <a:pt x="320" y="741"/>
                </a:cubicBezTo>
                <a:cubicBezTo>
                  <a:pt x="320" y="741"/>
                  <a:pt x="320" y="741"/>
                  <a:pt x="320" y="741"/>
                </a:cubicBezTo>
                <a:lnTo>
                  <a:pt x="320" y="740"/>
                </a:lnTo>
                <a:close/>
                <a:moveTo>
                  <a:pt x="319" y="754"/>
                </a:moveTo>
                <a:cubicBezTo>
                  <a:pt x="319" y="753"/>
                  <a:pt x="319" y="753"/>
                  <a:pt x="319" y="753"/>
                </a:cubicBezTo>
                <a:cubicBezTo>
                  <a:pt x="319" y="753"/>
                  <a:pt x="319" y="753"/>
                  <a:pt x="319" y="754"/>
                </a:cubicBezTo>
                <a:close/>
                <a:moveTo>
                  <a:pt x="320" y="747"/>
                </a:moveTo>
                <a:cubicBezTo>
                  <a:pt x="320" y="747"/>
                  <a:pt x="319" y="747"/>
                  <a:pt x="319" y="747"/>
                </a:cubicBezTo>
                <a:cubicBezTo>
                  <a:pt x="320" y="747"/>
                  <a:pt x="320" y="747"/>
                  <a:pt x="320" y="747"/>
                </a:cubicBezTo>
                <a:cubicBezTo>
                  <a:pt x="320" y="747"/>
                  <a:pt x="320" y="747"/>
                  <a:pt x="320" y="747"/>
                </a:cubicBezTo>
                <a:cubicBezTo>
                  <a:pt x="320" y="747"/>
                  <a:pt x="320" y="747"/>
                  <a:pt x="320" y="747"/>
                </a:cubicBezTo>
                <a:close/>
                <a:moveTo>
                  <a:pt x="320" y="751"/>
                </a:moveTo>
                <a:cubicBezTo>
                  <a:pt x="320" y="751"/>
                  <a:pt x="320" y="751"/>
                  <a:pt x="320" y="751"/>
                </a:cubicBezTo>
                <a:cubicBezTo>
                  <a:pt x="320" y="751"/>
                  <a:pt x="320" y="751"/>
                  <a:pt x="320" y="751"/>
                </a:cubicBezTo>
                <a:close/>
                <a:moveTo>
                  <a:pt x="320" y="743"/>
                </a:moveTo>
                <a:cubicBezTo>
                  <a:pt x="320" y="743"/>
                  <a:pt x="320" y="743"/>
                  <a:pt x="320" y="743"/>
                </a:cubicBezTo>
                <a:cubicBezTo>
                  <a:pt x="320" y="742"/>
                  <a:pt x="320" y="742"/>
                  <a:pt x="320" y="742"/>
                </a:cubicBezTo>
                <a:cubicBezTo>
                  <a:pt x="320" y="742"/>
                  <a:pt x="320" y="742"/>
                  <a:pt x="320" y="742"/>
                </a:cubicBezTo>
                <a:lnTo>
                  <a:pt x="320" y="743"/>
                </a:lnTo>
                <a:close/>
                <a:moveTo>
                  <a:pt x="321" y="746"/>
                </a:moveTo>
                <a:cubicBezTo>
                  <a:pt x="320" y="746"/>
                  <a:pt x="320" y="746"/>
                  <a:pt x="320" y="746"/>
                </a:cubicBezTo>
                <a:cubicBezTo>
                  <a:pt x="321" y="746"/>
                  <a:pt x="321" y="746"/>
                  <a:pt x="321" y="746"/>
                </a:cubicBezTo>
                <a:cubicBezTo>
                  <a:pt x="321" y="746"/>
                  <a:pt x="321" y="746"/>
                  <a:pt x="321" y="746"/>
                </a:cubicBezTo>
                <a:cubicBezTo>
                  <a:pt x="321" y="746"/>
                  <a:pt x="321" y="746"/>
                  <a:pt x="321" y="746"/>
                </a:cubicBezTo>
                <a:close/>
                <a:moveTo>
                  <a:pt x="321" y="740"/>
                </a:moveTo>
                <a:cubicBezTo>
                  <a:pt x="322" y="740"/>
                  <a:pt x="322" y="740"/>
                  <a:pt x="322" y="740"/>
                </a:cubicBezTo>
                <a:cubicBezTo>
                  <a:pt x="322" y="741"/>
                  <a:pt x="322" y="741"/>
                  <a:pt x="322" y="741"/>
                </a:cubicBezTo>
                <a:cubicBezTo>
                  <a:pt x="321" y="741"/>
                  <a:pt x="321" y="741"/>
                  <a:pt x="321" y="741"/>
                </a:cubicBezTo>
                <a:lnTo>
                  <a:pt x="321" y="740"/>
                </a:lnTo>
                <a:close/>
                <a:moveTo>
                  <a:pt x="322" y="768"/>
                </a:moveTo>
                <a:cubicBezTo>
                  <a:pt x="321" y="768"/>
                  <a:pt x="321" y="768"/>
                  <a:pt x="321" y="768"/>
                </a:cubicBezTo>
                <a:cubicBezTo>
                  <a:pt x="321" y="768"/>
                  <a:pt x="321" y="768"/>
                  <a:pt x="321" y="768"/>
                </a:cubicBezTo>
                <a:cubicBezTo>
                  <a:pt x="322" y="768"/>
                  <a:pt x="322" y="768"/>
                  <a:pt x="322" y="768"/>
                </a:cubicBezTo>
                <a:close/>
                <a:moveTo>
                  <a:pt x="321" y="753"/>
                </a:moveTo>
                <a:cubicBezTo>
                  <a:pt x="322" y="753"/>
                  <a:pt x="322" y="753"/>
                  <a:pt x="322" y="753"/>
                </a:cubicBezTo>
                <a:cubicBezTo>
                  <a:pt x="321" y="753"/>
                  <a:pt x="322" y="753"/>
                  <a:pt x="321" y="753"/>
                </a:cubicBezTo>
                <a:close/>
                <a:moveTo>
                  <a:pt x="323" y="753"/>
                </a:moveTo>
                <a:cubicBezTo>
                  <a:pt x="322" y="753"/>
                  <a:pt x="322" y="753"/>
                  <a:pt x="322" y="753"/>
                </a:cubicBezTo>
                <a:cubicBezTo>
                  <a:pt x="322" y="753"/>
                  <a:pt x="322" y="753"/>
                  <a:pt x="322" y="752"/>
                </a:cubicBezTo>
                <a:cubicBezTo>
                  <a:pt x="323" y="753"/>
                  <a:pt x="323" y="753"/>
                  <a:pt x="323" y="753"/>
                </a:cubicBezTo>
                <a:close/>
                <a:moveTo>
                  <a:pt x="323" y="747"/>
                </a:moveTo>
                <a:cubicBezTo>
                  <a:pt x="323" y="747"/>
                  <a:pt x="323" y="747"/>
                  <a:pt x="323" y="747"/>
                </a:cubicBezTo>
                <a:cubicBezTo>
                  <a:pt x="323" y="747"/>
                  <a:pt x="323" y="746"/>
                  <a:pt x="323" y="746"/>
                </a:cubicBezTo>
                <a:cubicBezTo>
                  <a:pt x="323" y="746"/>
                  <a:pt x="323" y="746"/>
                  <a:pt x="323" y="746"/>
                </a:cubicBezTo>
                <a:cubicBezTo>
                  <a:pt x="323" y="746"/>
                  <a:pt x="323" y="746"/>
                  <a:pt x="323" y="746"/>
                </a:cubicBezTo>
                <a:cubicBezTo>
                  <a:pt x="323" y="746"/>
                  <a:pt x="323" y="746"/>
                  <a:pt x="324" y="746"/>
                </a:cubicBezTo>
                <a:cubicBezTo>
                  <a:pt x="324" y="746"/>
                  <a:pt x="323" y="747"/>
                  <a:pt x="323" y="747"/>
                </a:cubicBezTo>
                <a:close/>
                <a:moveTo>
                  <a:pt x="347" y="779"/>
                </a:moveTo>
                <a:cubicBezTo>
                  <a:pt x="347" y="780"/>
                  <a:pt x="347" y="780"/>
                  <a:pt x="347" y="780"/>
                </a:cubicBezTo>
                <a:cubicBezTo>
                  <a:pt x="347" y="780"/>
                  <a:pt x="347" y="780"/>
                  <a:pt x="347" y="780"/>
                </a:cubicBezTo>
                <a:cubicBezTo>
                  <a:pt x="346" y="779"/>
                  <a:pt x="346" y="779"/>
                  <a:pt x="346" y="779"/>
                </a:cubicBezTo>
                <a:cubicBezTo>
                  <a:pt x="346" y="779"/>
                  <a:pt x="346" y="779"/>
                  <a:pt x="347" y="779"/>
                </a:cubicBezTo>
                <a:close/>
                <a:moveTo>
                  <a:pt x="346" y="773"/>
                </a:moveTo>
                <a:cubicBezTo>
                  <a:pt x="346" y="773"/>
                  <a:pt x="346" y="773"/>
                  <a:pt x="346" y="773"/>
                </a:cubicBezTo>
                <a:cubicBezTo>
                  <a:pt x="346" y="773"/>
                  <a:pt x="346" y="773"/>
                  <a:pt x="346" y="773"/>
                </a:cubicBezTo>
                <a:cubicBezTo>
                  <a:pt x="346" y="773"/>
                  <a:pt x="345" y="773"/>
                  <a:pt x="345" y="773"/>
                </a:cubicBezTo>
                <a:cubicBezTo>
                  <a:pt x="346" y="773"/>
                  <a:pt x="346" y="773"/>
                  <a:pt x="346" y="773"/>
                </a:cubicBezTo>
                <a:close/>
                <a:moveTo>
                  <a:pt x="345" y="778"/>
                </a:moveTo>
                <a:cubicBezTo>
                  <a:pt x="346" y="779"/>
                  <a:pt x="346" y="779"/>
                  <a:pt x="346" y="779"/>
                </a:cubicBezTo>
                <a:cubicBezTo>
                  <a:pt x="346" y="779"/>
                  <a:pt x="346" y="779"/>
                  <a:pt x="346" y="779"/>
                </a:cubicBezTo>
                <a:cubicBezTo>
                  <a:pt x="345" y="779"/>
                  <a:pt x="346" y="779"/>
                  <a:pt x="345" y="779"/>
                </a:cubicBezTo>
                <a:cubicBezTo>
                  <a:pt x="345" y="779"/>
                  <a:pt x="345" y="779"/>
                  <a:pt x="345" y="779"/>
                </a:cubicBezTo>
                <a:cubicBezTo>
                  <a:pt x="345" y="779"/>
                  <a:pt x="345" y="779"/>
                  <a:pt x="345" y="778"/>
                </a:cubicBezTo>
                <a:close/>
                <a:moveTo>
                  <a:pt x="344" y="779"/>
                </a:moveTo>
                <a:cubicBezTo>
                  <a:pt x="345" y="779"/>
                  <a:pt x="345" y="779"/>
                  <a:pt x="345" y="779"/>
                </a:cubicBezTo>
                <a:cubicBezTo>
                  <a:pt x="345" y="779"/>
                  <a:pt x="345" y="779"/>
                  <a:pt x="345" y="779"/>
                </a:cubicBezTo>
                <a:cubicBezTo>
                  <a:pt x="344" y="779"/>
                  <a:pt x="344" y="779"/>
                  <a:pt x="344" y="779"/>
                </a:cubicBezTo>
                <a:close/>
                <a:moveTo>
                  <a:pt x="341" y="770"/>
                </a:moveTo>
                <a:cubicBezTo>
                  <a:pt x="341" y="770"/>
                  <a:pt x="341" y="770"/>
                  <a:pt x="341" y="770"/>
                </a:cubicBezTo>
                <a:cubicBezTo>
                  <a:pt x="341" y="770"/>
                  <a:pt x="341" y="770"/>
                  <a:pt x="341" y="770"/>
                </a:cubicBezTo>
                <a:cubicBezTo>
                  <a:pt x="341" y="770"/>
                  <a:pt x="341" y="770"/>
                  <a:pt x="341" y="770"/>
                </a:cubicBezTo>
                <a:cubicBezTo>
                  <a:pt x="341" y="770"/>
                  <a:pt x="341" y="770"/>
                  <a:pt x="341" y="770"/>
                </a:cubicBezTo>
                <a:close/>
                <a:moveTo>
                  <a:pt x="339" y="768"/>
                </a:moveTo>
                <a:cubicBezTo>
                  <a:pt x="340" y="768"/>
                  <a:pt x="340" y="768"/>
                  <a:pt x="340" y="768"/>
                </a:cubicBezTo>
                <a:cubicBezTo>
                  <a:pt x="340" y="769"/>
                  <a:pt x="340" y="769"/>
                  <a:pt x="340" y="769"/>
                </a:cubicBezTo>
                <a:cubicBezTo>
                  <a:pt x="340" y="769"/>
                  <a:pt x="340" y="769"/>
                  <a:pt x="340" y="769"/>
                </a:cubicBezTo>
                <a:cubicBezTo>
                  <a:pt x="339" y="769"/>
                  <a:pt x="339" y="769"/>
                  <a:pt x="339" y="769"/>
                </a:cubicBezTo>
                <a:lnTo>
                  <a:pt x="339" y="768"/>
                </a:lnTo>
                <a:close/>
                <a:moveTo>
                  <a:pt x="331" y="758"/>
                </a:moveTo>
                <a:cubicBezTo>
                  <a:pt x="332" y="758"/>
                  <a:pt x="332" y="758"/>
                  <a:pt x="332" y="758"/>
                </a:cubicBezTo>
                <a:cubicBezTo>
                  <a:pt x="332" y="758"/>
                  <a:pt x="332" y="758"/>
                  <a:pt x="332" y="758"/>
                </a:cubicBezTo>
                <a:cubicBezTo>
                  <a:pt x="332" y="758"/>
                  <a:pt x="332" y="758"/>
                  <a:pt x="332" y="758"/>
                </a:cubicBezTo>
                <a:cubicBezTo>
                  <a:pt x="332" y="758"/>
                  <a:pt x="331" y="758"/>
                  <a:pt x="331" y="758"/>
                </a:cubicBezTo>
                <a:close/>
                <a:moveTo>
                  <a:pt x="331" y="759"/>
                </a:moveTo>
                <a:cubicBezTo>
                  <a:pt x="331" y="759"/>
                  <a:pt x="331" y="759"/>
                  <a:pt x="332" y="759"/>
                </a:cubicBezTo>
                <a:cubicBezTo>
                  <a:pt x="332" y="760"/>
                  <a:pt x="332" y="760"/>
                  <a:pt x="331" y="760"/>
                </a:cubicBezTo>
                <a:cubicBezTo>
                  <a:pt x="331" y="761"/>
                  <a:pt x="331" y="761"/>
                  <a:pt x="331" y="761"/>
                </a:cubicBezTo>
                <a:cubicBezTo>
                  <a:pt x="331" y="760"/>
                  <a:pt x="331" y="760"/>
                  <a:pt x="331" y="760"/>
                </a:cubicBezTo>
                <a:cubicBezTo>
                  <a:pt x="331" y="760"/>
                  <a:pt x="331" y="759"/>
                  <a:pt x="331" y="759"/>
                </a:cubicBezTo>
                <a:close/>
                <a:moveTo>
                  <a:pt x="327" y="749"/>
                </a:moveTo>
                <a:cubicBezTo>
                  <a:pt x="327" y="749"/>
                  <a:pt x="327" y="749"/>
                  <a:pt x="327" y="749"/>
                </a:cubicBezTo>
                <a:cubicBezTo>
                  <a:pt x="327" y="749"/>
                  <a:pt x="327" y="750"/>
                  <a:pt x="327" y="750"/>
                </a:cubicBezTo>
                <a:cubicBezTo>
                  <a:pt x="327" y="750"/>
                  <a:pt x="328" y="750"/>
                  <a:pt x="328" y="750"/>
                </a:cubicBezTo>
                <a:cubicBezTo>
                  <a:pt x="328" y="751"/>
                  <a:pt x="327" y="751"/>
                  <a:pt x="327" y="751"/>
                </a:cubicBezTo>
                <a:cubicBezTo>
                  <a:pt x="326" y="751"/>
                  <a:pt x="326" y="751"/>
                  <a:pt x="326" y="751"/>
                </a:cubicBezTo>
                <a:cubicBezTo>
                  <a:pt x="327" y="751"/>
                  <a:pt x="327" y="750"/>
                  <a:pt x="327" y="749"/>
                </a:cubicBezTo>
                <a:close/>
                <a:moveTo>
                  <a:pt x="326" y="751"/>
                </a:moveTo>
                <a:cubicBezTo>
                  <a:pt x="326" y="751"/>
                  <a:pt x="326" y="751"/>
                  <a:pt x="326" y="751"/>
                </a:cubicBezTo>
                <a:cubicBezTo>
                  <a:pt x="326" y="751"/>
                  <a:pt x="326" y="751"/>
                  <a:pt x="326" y="751"/>
                </a:cubicBezTo>
                <a:cubicBezTo>
                  <a:pt x="326" y="751"/>
                  <a:pt x="326" y="751"/>
                  <a:pt x="326" y="751"/>
                </a:cubicBezTo>
                <a:cubicBezTo>
                  <a:pt x="326" y="751"/>
                  <a:pt x="325" y="751"/>
                  <a:pt x="326" y="751"/>
                </a:cubicBezTo>
                <a:close/>
                <a:moveTo>
                  <a:pt x="325" y="752"/>
                </a:moveTo>
                <a:cubicBezTo>
                  <a:pt x="325" y="752"/>
                  <a:pt x="325" y="752"/>
                  <a:pt x="325" y="752"/>
                </a:cubicBezTo>
                <a:cubicBezTo>
                  <a:pt x="325" y="752"/>
                  <a:pt x="325" y="752"/>
                  <a:pt x="325" y="752"/>
                </a:cubicBezTo>
                <a:cubicBezTo>
                  <a:pt x="325" y="752"/>
                  <a:pt x="325" y="752"/>
                  <a:pt x="325" y="752"/>
                </a:cubicBezTo>
                <a:close/>
                <a:moveTo>
                  <a:pt x="325" y="753"/>
                </a:moveTo>
                <a:cubicBezTo>
                  <a:pt x="325" y="753"/>
                  <a:pt x="325" y="753"/>
                  <a:pt x="325" y="753"/>
                </a:cubicBezTo>
                <a:cubicBezTo>
                  <a:pt x="325" y="753"/>
                  <a:pt x="325" y="753"/>
                  <a:pt x="325" y="753"/>
                </a:cubicBezTo>
                <a:cubicBezTo>
                  <a:pt x="325" y="753"/>
                  <a:pt x="325" y="753"/>
                  <a:pt x="325" y="753"/>
                </a:cubicBezTo>
                <a:close/>
                <a:moveTo>
                  <a:pt x="325" y="751"/>
                </a:moveTo>
                <a:cubicBezTo>
                  <a:pt x="325" y="751"/>
                  <a:pt x="325" y="751"/>
                  <a:pt x="325" y="751"/>
                </a:cubicBezTo>
                <a:cubicBezTo>
                  <a:pt x="325" y="751"/>
                  <a:pt x="325" y="751"/>
                  <a:pt x="325" y="751"/>
                </a:cubicBezTo>
                <a:cubicBezTo>
                  <a:pt x="324" y="751"/>
                  <a:pt x="325" y="752"/>
                  <a:pt x="325" y="751"/>
                </a:cubicBezTo>
                <a:close/>
                <a:moveTo>
                  <a:pt x="325" y="746"/>
                </a:moveTo>
                <a:cubicBezTo>
                  <a:pt x="325" y="746"/>
                  <a:pt x="325" y="746"/>
                  <a:pt x="325" y="746"/>
                </a:cubicBezTo>
                <a:cubicBezTo>
                  <a:pt x="325" y="746"/>
                  <a:pt x="325" y="746"/>
                  <a:pt x="325" y="746"/>
                </a:cubicBezTo>
                <a:cubicBezTo>
                  <a:pt x="325" y="746"/>
                  <a:pt x="325" y="746"/>
                  <a:pt x="325" y="746"/>
                </a:cubicBezTo>
                <a:cubicBezTo>
                  <a:pt x="324" y="746"/>
                  <a:pt x="324" y="746"/>
                  <a:pt x="324" y="745"/>
                </a:cubicBezTo>
                <a:cubicBezTo>
                  <a:pt x="325" y="745"/>
                  <a:pt x="325" y="745"/>
                  <a:pt x="325" y="746"/>
                </a:cubicBezTo>
                <a:close/>
                <a:moveTo>
                  <a:pt x="324" y="747"/>
                </a:moveTo>
                <a:cubicBezTo>
                  <a:pt x="325" y="747"/>
                  <a:pt x="324" y="747"/>
                  <a:pt x="325" y="747"/>
                </a:cubicBezTo>
                <a:cubicBezTo>
                  <a:pt x="324" y="747"/>
                  <a:pt x="324" y="747"/>
                  <a:pt x="324" y="747"/>
                </a:cubicBezTo>
                <a:cubicBezTo>
                  <a:pt x="324" y="747"/>
                  <a:pt x="324" y="747"/>
                  <a:pt x="324" y="747"/>
                </a:cubicBezTo>
                <a:close/>
                <a:moveTo>
                  <a:pt x="324" y="749"/>
                </a:moveTo>
                <a:cubicBezTo>
                  <a:pt x="324" y="749"/>
                  <a:pt x="324" y="749"/>
                  <a:pt x="324" y="749"/>
                </a:cubicBezTo>
                <a:cubicBezTo>
                  <a:pt x="324" y="749"/>
                  <a:pt x="324" y="749"/>
                  <a:pt x="324" y="749"/>
                </a:cubicBezTo>
                <a:cubicBezTo>
                  <a:pt x="324" y="749"/>
                  <a:pt x="324" y="749"/>
                  <a:pt x="324" y="749"/>
                </a:cubicBezTo>
                <a:cubicBezTo>
                  <a:pt x="324" y="749"/>
                  <a:pt x="324" y="749"/>
                  <a:pt x="324" y="749"/>
                </a:cubicBezTo>
                <a:cubicBezTo>
                  <a:pt x="324" y="749"/>
                  <a:pt x="324" y="749"/>
                  <a:pt x="324" y="749"/>
                </a:cubicBezTo>
                <a:close/>
                <a:moveTo>
                  <a:pt x="324" y="754"/>
                </a:moveTo>
                <a:cubicBezTo>
                  <a:pt x="324" y="754"/>
                  <a:pt x="324" y="754"/>
                  <a:pt x="324" y="754"/>
                </a:cubicBezTo>
                <a:cubicBezTo>
                  <a:pt x="324" y="754"/>
                  <a:pt x="324" y="754"/>
                  <a:pt x="324" y="754"/>
                </a:cubicBezTo>
                <a:cubicBezTo>
                  <a:pt x="324" y="754"/>
                  <a:pt x="325" y="754"/>
                  <a:pt x="325" y="754"/>
                </a:cubicBezTo>
                <a:cubicBezTo>
                  <a:pt x="325" y="754"/>
                  <a:pt x="325" y="754"/>
                  <a:pt x="325" y="754"/>
                </a:cubicBezTo>
                <a:cubicBezTo>
                  <a:pt x="324" y="754"/>
                  <a:pt x="325" y="754"/>
                  <a:pt x="324" y="754"/>
                </a:cubicBezTo>
                <a:close/>
                <a:moveTo>
                  <a:pt x="326" y="767"/>
                </a:moveTo>
                <a:cubicBezTo>
                  <a:pt x="326" y="767"/>
                  <a:pt x="326" y="767"/>
                  <a:pt x="326" y="767"/>
                </a:cubicBezTo>
                <a:cubicBezTo>
                  <a:pt x="326" y="767"/>
                  <a:pt x="326" y="767"/>
                  <a:pt x="326" y="767"/>
                </a:cubicBezTo>
                <a:close/>
                <a:moveTo>
                  <a:pt x="326" y="758"/>
                </a:moveTo>
                <a:cubicBezTo>
                  <a:pt x="326" y="758"/>
                  <a:pt x="325" y="758"/>
                  <a:pt x="325" y="758"/>
                </a:cubicBezTo>
                <a:cubicBezTo>
                  <a:pt x="325" y="757"/>
                  <a:pt x="325" y="756"/>
                  <a:pt x="325" y="755"/>
                </a:cubicBezTo>
                <a:cubicBezTo>
                  <a:pt x="326" y="756"/>
                  <a:pt x="325" y="757"/>
                  <a:pt x="327" y="757"/>
                </a:cubicBezTo>
                <a:cubicBezTo>
                  <a:pt x="327" y="757"/>
                  <a:pt x="326" y="757"/>
                  <a:pt x="326" y="758"/>
                </a:cubicBezTo>
                <a:close/>
                <a:moveTo>
                  <a:pt x="326" y="754"/>
                </a:moveTo>
                <a:cubicBezTo>
                  <a:pt x="326" y="754"/>
                  <a:pt x="326" y="754"/>
                  <a:pt x="326" y="754"/>
                </a:cubicBezTo>
                <a:cubicBezTo>
                  <a:pt x="326" y="753"/>
                  <a:pt x="326" y="753"/>
                  <a:pt x="326" y="753"/>
                </a:cubicBezTo>
                <a:cubicBezTo>
                  <a:pt x="327" y="754"/>
                  <a:pt x="327" y="754"/>
                  <a:pt x="328" y="755"/>
                </a:cubicBezTo>
                <a:cubicBezTo>
                  <a:pt x="328" y="755"/>
                  <a:pt x="328" y="755"/>
                  <a:pt x="328" y="755"/>
                </a:cubicBezTo>
                <a:cubicBezTo>
                  <a:pt x="326" y="755"/>
                  <a:pt x="327" y="755"/>
                  <a:pt x="326" y="754"/>
                </a:cubicBezTo>
                <a:close/>
                <a:moveTo>
                  <a:pt x="328" y="755"/>
                </a:moveTo>
                <a:cubicBezTo>
                  <a:pt x="328" y="755"/>
                  <a:pt x="328" y="755"/>
                  <a:pt x="328" y="755"/>
                </a:cubicBezTo>
                <a:cubicBezTo>
                  <a:pt x="328" y="755"/>
                  <a:pt x="328" y="756"/>
                  <a:pt x="328" y="756"/>
                </a:cubicBezTo>
                <a:cubicBezTo>
                  <a:pt x="328" y="756"/>
                  <a:pt x="328" y="756"/>
                  <a:pt x="328" y="756"/>
                </a:cubicBezTo>
                <a:cubicBezTo>
                  <a:pt x="328" y="756"/>
                  <a:pt x="328" y="756"/>
                  <a:pt x="328" y="756"/>
                </a:cubicBezTo>
                <a:cubicBezTo>
                  <a:pt x="328" y="756"/>
                  <a:pt x="328" y="756"/>
                  <a:pt x="328" y="755"/>
                </a:cubicBezTo>
                <a:close/>
                <a:moveTo>
                  <a:pt x="328" y="766"/>
                </a:moveTo>
                <a:cubicBezTo>
                  <a:pt x="328" y="766"/>
                  <a:pt x="328" y="766"/>
                  <a:pt x="328" y="766"/>
                </a:cubicBezTo>
                <a:cubicBezTo>
                  <a:pt x="328" y="766"/>
                  <a:pt x="328" y="765"/>
                  <a:pt x="328" y="765"/>
                </a:cubicBezTo>
                <a:cubicBezTo>
                  <a:pt x="328" y="765"/>
                  <a:pt x="328" y="765"/>
                  <a:pt x="328" y="765"/>
                </a:cubicBezTo>
                <a:lnTo>
                  <a:pt x="328" y="766"/>
                </a:lnTo>
                <a:close/>
                <a:moveTo>
                  <a:pt x="329" y="757"/>
                </a:moveTo>
                <a:cubicBezTo>
                  <a:pt x="328" y="757"/>
                  <a:pt x="328" y="757"/>
                  <a:pt x="328" y="757"/>
                </a:cubicBezTo>
                <a:cubicBezTo>
                  <a:pt x="328" y="757"/>
                  <a:pt x="328" y="757"/>
                  <a:pt x="328" y="757"/>
                </a:cubicBezTo>
                <a:cubicBezTo>
                  <a:pt x="329" y="757"/>
                  <a:pt x="329" y="757"/>
                  <a:pt x="329" y="757"/>
                </a:cubicBezTo>
                <a:close/>
                <a:moveTo>
                  <a:pt x="329" y="757"/>
                </a:moveTo>
                <a:cubicBezTo>
                  <a:pt x="329" y="757"/>
                  <a:pt x="329" y="757"/>
                  <a:pt x="329" y="757"/>
                </a:cubicBezTo>
                <a:close/>
                <a:moveTo>
                  <a:pt x="330" y="759"/>
                </a:moveTo>
                <a:cubicBezTo>
                  <a:pt x="329" y="759"/>
                  <a:pt x="329" y="759"/>
                  <a:pt x="329" y="759"/>
                </a:cubicBezTo>
                <a:cubicBezTo>
                  <a:pt x="329" y="759"/>
                  <a:pt x="329" y="759"/>
                  <a:pt x="329" y="759"/>
                </a:cubicBezTo>
                <a:cubicBezTo>
                  <a:pt x="329" y="758"/>
                  <a:pt x="329" y="758"/>
                  <a:pt x="329" y="758"/>
                </a:cubicBezTo>
                <a:cubicBezTo>
                  <a:pt x="329" y="758"/>
                  <a:pt x="329" y="758"/>
                  <a:pt x="329" y="758"/>
                </a:cubicBezTo>
                <a:cubicBezTo>
                  <a:pt x="329" y="759"/>
                  <a:pt x="329" y="759"/>
                  <a:pt x="330" y="759"/>
                </a:cubicBezTo>
                <a:close/>
                <a:moveTo>
                  <a:pt x="330" y="767"/>
                </a:moveTo>
                <a:cubicBezTo>
                  <a:pt x="330" y="767"/>
                  <a:pt x="330" y="767"/>
                  <a:pt x="330" y="767"/>
                </a:cubicBezTo>
                <a:cubicBezTo>
                  <a:pt x="330" y="767"/>
                  <a:pt x="330" y="767"/>
                  <a:pt x="330" y="767"/>
                </a:cubicBezTo>
                <a:close/>
                <a:moveTo>
                  <a:pt x="330" y="759"/>
                </a:moveTo>
                <a:cubicBezTo>
                  <a:pt x="330" y="758"/>
                  <a:pt x="330" y="758"/>
                  <a:pt x="330" y="758"/>
                </a:cubicBezTo>
                <a:cubicBezTo>
                  <a:pt x="330" y="758"/>
                  <a:pt x="330" y="758"/>
                  <a:pt x="330" y="758"/>
                </a:cubicBezTo>
                <a:cubicBezTo>
                  <a:pt x="330" y="758"/>
                  <a:pt x="330" y="758"/>
                  <a:pt x="330" y="758"/>
                </a:cubicBezTo>
                <a:cubicBezTo>
                  <a:pt x="330" y="759"/>
                  <a:pt x="330" y="759"/>
                  <a:pt x="330" y="759"/>
                </a:cubicBezTo>
                <a:cubicBezTo>
                  <a:pt x="330" y="759"/>
                  <a:pt x="330" y="759"/>
                  <a:pt x="330" y="759"/>
                </a:cubicBezTo>
                <a:cubicBezTo>
                  <a:pt x="330" y="759"/>
                  <a:pt x="330" y="759"/>
                  <a:pt x="330" y="759"/>
                </a:cubicBezTo>
                <a:cubicBezTo>
                  <a:pt x="330" y="759"/>
                  <a:pt x="330" y="759"/>
                  <a:pt x="330" y="759"/>
                </a:cubicBezTo>
                <a:close/>
                <a:moveTo>
                  <a:pt x="330" y="768"/>
                </a:moveTo>
                <a:cubicBezTo>
                  <a:pt x="330" y="768"/>
                  <a:pt x="330" y="768"/>
                  <a:pt x="330" y="768"/>
                </a:cubicBezTo>
                <a:cubicBezTo>
                  <a:pt x="331" y="768"/>
                  <a:pt x="331" y="768"/>
                  <a:pt x="331" y="768"/>
                </a:cubicBezTo>
                <a:cubicBezTo>
                  <a:pt x="331" y="768"/>
                  <a:pt x="331" y="768"/>
                  <a:pt x="331" y="768"/>
                </a:cubicBezTo>
                <a:lnTo>
                  <a:pt x="330" y="768"/>
                </a:lnTo>
                <a:close/>
                <a:moveTo>
                  <a:pt x="331" y="769"/>
                </a:moveTo>
                <a:cubicBezTo>
                  <a:pt x="330" y="769"/>
                  <a:pt x="331" y="769"/>
                  <a:pt x="331" y="768"/>
                </a:cubicBezTo>
                <a:cubicBezTo>
                  <a:pt x="331" y="768"/>
                  <a:pt x="331" y="768"/>
                  <a:pt x="331" y="768"/>
                </a:cubicBezTo>
                <a:lnTo>
                  <a:pt x="331" y="769"/>
                </a:lnTo>
                <a:close/>
                <a:moveTo>
                  <a:pt x="333" y="782"/>
                </a:moveTo>
                <a:cubicBezTo>
                  <a:pt x="333" y="782"/>
                  <a:pt x="333" y="782"/>
                  <a:pt x="333" y="782"/>
                </a:cubicBezTo>
                <a:cubicBezTo>
                  <a:pt x="333" y="781"/>
                  <a:pt x="333" y="781"/>
                  <a:pt x="333" y="781"/>
                </a:cubicBezTo>
                <a:cubicBezTo>
                  <a:pt x="333" y="781"/>
                  <a:pt x="333" y="781"/>
                  <a:pt x="333" y="781"/>
                </a:cubicBezTo>
                <a:cubicBezTo>
                  <a:pt x="333" y="781"/>
                  <a:pt x="333" y="781"/>
                  <a:pt x="333" y="781"/>
                </a:cubicBezTo>
                <a:cubicBezTo>
                  <a:pt x="333" y="782"/>
                  <a:pt x="333" y="781"/>
                  <a:pt x="333" y="782"/>
                </a:cubicBezTo>
                <a:close/>
                <a:moveTo>
                  <a:pt x="333" y="777"/>
                </a:moveTo>
                <a:cubicBezTo>
                  <a:pt x="333" y="777"/>
                  <a:pt x="333" y="777"/>
                  <a:pt x="333" y="777"/>
                </a:cubicBezTo>
                <a:cubicBezTo>
                  <a:pt x="332" y="777"/>
                  <a:pt x="333" y="777"/>
                  <a:pt x="332" y="776"/>
                </a:cubicBezTo>
                <a:cubicBezTo>
                  <a:pt x="332" y="776"/>
                  <a:pt x="332" y="776"/>
                  <a:pt x="332" y="776"/>
                </a:cubicBezTo>
                <a:cubicBezTo>
                  <a:pt x="333" y="776"/>
                  <a:pt x="333" y="776"/>
                  <a:pt x="333" y="776"/>
                </a:cubicBezTo>
                <a:cubicBezTo>
                  <a:pt x="333" y="776"/>
                  <a:pt x="333" y="777"/>
                  <a:pt x="333" y="777"/>
                </a:cubicBezTo>
                <a:cubicBezTo>
                  <a:pt x="333" y="777"/>
                  <a:pt x="333" y="777"/>
                  <a:pt x="333" y="777"/>
                </a:cubicBezTo>
                <a:close/>
                <a:moveTo>
                  <a:pt x="335" y="774"/>
                </a:moveTo>
                <a:cubicBezTo>
                  <a:pt x="335" y="774"/>
                  <a:pt x="335" y="774"/>
                  <a:pt x="335" y="774"/>
                </a:cubicBezTo>
                <a:cubicBezTo>
                  <a:pt x="335" y="774"/>
                  <a:pt x="335" y="774"/>
                  <a:pt x="335" y="774"/>
                </a:cubicBezTo>
                <a:cubicBezTo>
                  <a:pt x="335" y="774"/>
                  <a:pt x="335" y="774"/>
                  <a:pt x="335" y="773"/>
                </a:cubicBezTo>
                <a:cubicBezTo>
                  <a:pt x="335" y="774"/>
                  <a:pt x="335" y="774"/>
                  <a:pt x="335" y="774"/>
                </a:cubicBezTo>
                <a:close/>
                <a:moveTo>
                  <a:pt x="335" y="772"/>
                </a:moveTo>
                <a:cubicBezTo>
                  <a:pt x="335" y="772"/>
                  <a:pt x="335" y="772"/>
                  <a:pt x="335" y="772"/>
                </a:cubicBezTo>
                <a:cubicBezTo>
                  <a:pt x="335" y="772"/>
                  <a:pt x="335" y="772"/>
                  <a:pt x="335" y="772"/>
                </a:cubicBezTo>
                <a:cubicBezTo>
                  <a:pt x="335" y="772"/>
                  <a:pt x="335" y="772"/>
                  <a:pt x="335" y="772"/>
                </a:cubicBezTo>
                <a:close/>
                <a:moveTo>
                  <a:pt x="335" y="767"/>
                </a:moveTo>
                <a:cubicBezTo>
                  <a:pt x="335" y="767"/>
                  <a:pt x="335" y="767"/>
                  <a:pt x="335" y="767"/>
                </a:cubicBezTo>
                <a:cubicBezTo>
                  <a:pt x="335" y="766"/>
                  <a:pt x="335" y="766"/>
                  <a:pt x="335" y="766"/>
                </a:cubicBezTo>
                <a:cubicBezTo>
                  <a:pt x="335" y="766"/>
                  <a:pt x="335" y="766"/>
                  <a:pt x="334" y="765"/>
                </a:cubicBezTo>
                <a:cubicBezTo>
                  <a:pt x="334" y="765"/>
                  <a:pt x="334" y="765"/>
                  <a:pt x="334" y="765"/>
                </a:cubicBezTo>
                <a:cubicBezTo>
                  <a:pt x="334" y="765"/>
                  <a:pt x="334" y="765"/>
                  <a:pt x="334" y="765"/>
                </a:cubicBezTo>
                <a:cubicBezTo>
                  <a:pt x="334" y="766"/>
                  <a:pt x="334" y="766"/>
                  <a:pt x="334" y="766"/>
                </a:cubicBezTo>
                <a:cubicBezTo>
                  <a:pt x="334" y="767"/>
                  <a:pt x="334" y="767"/>
                  <a:pt x="333" y="767"/>
                </a:cubicBezTo>
                <a:cubicBezTo>
                  <a:pt x="332" y="767"/>
                  <a:pt x="332" y="767"/>
                  <a:pt x="332" y="767"/>
                </a:cubicBezTo>
                <a:cubicBezTo>
                  <a:pt x="333" y="766"/>
                  <a:pt x="333" y="766"/>
                  <a:pt x="333" y="765"/>
                </a:cubicBezTo>
                <a:cubicBezTo>
                  <a:pt x="333" y="764"/>
                  <a:pt x="333" y="763"/>
                  <a:pt x="333" y="763"/>
                </a:cubicBezTo>
                <a:cubicBezTo>
                  <a:pt x="333" y="763"/>
                  <a:pt x="332" y="763"/>
                  <a:pt x="332" y="763"/>
                </a:cubicBezTo>
                <a:cubicBezTo>
                  <a:pt x="332" y="764"/>
                  <a:pt x="332" y="764"/>
                  <a:pt x="332" y="765"/>
                </a:cubicBezTo>
                <a:cubicBezTo>
                  <a:pt x="332" y="765"/>
                  <a:pt x="332" y="765"/>
                  <a:pt x="331" y="765"/>
                </a:cubicBezTo>
                <a:cubicBezTo>
                  <a:pt x="331" y="764"/>
                  <a:pt x="331" y="764"/>
                  <a:pt x="331" y="763"/>
                </a:cubicBezTo>
                <a:cubicBezTo>
                  <a:pt x="331" y="763"/>
                  <a:pt x="331" y="762"/>
                  <a:pt x="332" y="761"/>
                </a:cubicBezTo>
                <a:cubicBezTo>
                  <a:pt x="332" y="761"/>
                  <a:pt x="332" y="761"/>
                  <a:pt x="332" y="761"/>
                </a:cubicBezTo>
                <a:cubicBezTo>
                  <a:pt x="332" y="761"/>
                  <a:pt x="332" y="761"/>
                  <a:pt x="332" y="762"/>
                </a:cubicBezTo>
                <a:cubicBezTo>
                  <a:pt x="332" y="762"/>
                  <a:pt x="332" y="762"/>
                  <a:pt x="332" y="762"/>
                </a:cubicBezTo>
                <a:cubicBezTo>
                  <a:pt x="332" y="762"/>
                  <a:pt x="333" y="761"/>
                  <a:pt x="333" y="761"/>
                </a:cubicBezTo>
                <a:cubicBezTo>
                  <a:pt x="333" y="761"/>
                  <a:pt x="333" y="761"/>
                  <a:pt x="333" y="761"/>
                </a:cubicBezTo>
                <a:cubicBezTo>
                  <a:pt x="333" y="761"/>
                  <a:pt x="333" y="761"/>
                  <a:pt x="333" y="761"/>
                </a:cubicBezTo>
                <a:cubicBezTo>
                  <a:pt x="333" y="761"/>
                  <a:pt x="333" y="761"/>
                  <a:pt x="333" y="762"/>
                </a:cubicBezTo>
                <a:cubicBezTo>
                  <a:pt x="333" y="762"/>
                  <a:pt x="333" y="762"/>
                  <a:pt x="333" y="763"/>
                </a:cubicBezTo>
                <a:cubicBezTo>
                  <a:pt x="334" y="763"/>
                  <a:pt x="334" y="763"/>
                  <a:pt x="334" y="763"/>
                </a:cubicBezTo>
                <a:cubicBezTo>
                  <a:pt x="334" y="764"/>
                  <a:pt x="334" y="764"/>
                  <a:pt x="334" y="764"/>
                </a:cubicBezTo>
                <a:cubicBezTo>
                  <a:pt x="334" y="764"/>
                  <a:pt x="334" y="764"/>
                  <a:pt x="335" y="764"/>
                </a:cubicBezTo>
                <a:cubicBezTo>
                  <a:pt x="335" y="764"/>
                  <a:pt x="335" y="764"/>
                  <a:pt x="335" y="764"/>
                </a:cubicBezTo>
                <a:cubicBezTo>
                  <a:pt x="336" y="765"/>
                  <a:pt x="335" y="765"/>
                  <a:pt x="336" y="766"/>
                </a:cubicBezTo>
                <a:cubicBezTo>
                  <a:pt x="336" y="766"/>
                  <a:pt x="336" y="766"/>
                  <a:pt x="335" y="767"/>
                </a:cubicBezTo>
                <a:close/>
                <a:moveTo>
                  <a:pt x="336" y="767"/>
                </a:moveTo>
                <a:cubicBezTo>
                  <a:pt x="336" y="767"/>
                  <a:pt x="336" y="767"/>
                  <a:pt x="336" y="768"/>
                </a:cubicBezTo>
                <a:cubicBezTo>
                  <a:pt x="337" y="768"/>
                  <a:pt x="337" y="768"/>
                  <a:pt x="337" y="768"/>
                </a:cubicBezTo>
                <a:cubicBezTo>
                  <a:pt x="337" y="768"/>
                  <a:pt x="337" y="768"/>
                  <a:pt x="337" y="768"/>
                </a:cubicBezTo>
                <a:cubicBezTo>
                  <a:pt x="336" y="768"/>
                  <a:pt x="336" y="768"/>
                  <a:pt x="336" y="768"/>
                </a:cubicBezTo>
                <a:lnTo>
                  <a:pt x="336" y="767"/>
                </a:lnTo>
                <a:close/>
                <a:moveTo>
                  <a:pt x="337" y="787"/>
                </a:moveTo>
                <a:cubicBezTo>
                  <a:pt x="336" y="787"/>
                  <a:pt x="336" y="787"/>
                  <a:pt x="336" y="787"/>
                </a:cubicBezTo>
                <a:cubicBezTo>
                  <a:pt x="337" y="787"/>
                  <a:pt x="337" y="787"/>
                  <a:pt x="336" y="786"/>
                </a:cubicBezTo>
                <a:cubicBezTo>
                  <a:pt x="337" y="786"/>
                  <a:pt x="337" y="786"/>
                  <a:pt x="337" y="786"/>
                </a:cubicBezTo>
                <a:cubicBezTo>
                  <a:pt x="337" y="786"/>
                  <a:pt x="337" y="786"/>
                  <a:pt x="337" y="786"/>
                </a:cubicBezTo>
                <a:cubicBezTo>
                  <a:pt x="337" y="786"/>
                  <a:pt x="337" y="787"/>
                  <a:pt x="337" y="787"/>
                </a:cubicBezTo>
                <a:close/>
                <a:moveTo>
                  <a:pt x="336" y="782"/>
                </a:moveTo>
                <a:cubicBezTo>
                  <a:pt x="336" y="782"/>
                  <a:pt x="336" y="782"/>
                  <a:pt x="336" y="782"/>
                </a:cubicBezTo>
                <a:cubicBezTo>
                  <a:pt x="336" y="782"/>
                  <a:pt x="336" y="782"/>
                  <a:pt x="336" y="782"/>
                </a:cubicBezTo>
                <a:cubicBezTo>
                  <a:pt x="336" y="782"/>
                  <a:pt x="336" y="782"/>
                  <a:pt x="336" y="782"/>
                </a:cubicBezTo>
                <a:close/>
                <a:moveTo>
                  <a:pt x="339" y="778"/>
                </a:moveTo>
                <a:cubicBezTo>
                  <a:pt x="339" y="778"/>
                  <a:pt x="339" y="778"/>
                  <a:pt x="339" y="778"/>
                </a:cubicBezTo>
                <a:cubicBezTo>
                  <a:pt x="339" y="778"/>
                  <a:pt x="339" y="777"/>
                  <a:pt x="339" y="777"/>
                </a:cubicBezTo>
                <a:cubicBezTo>
                  <a:pt x="339" y="777"/>
                  <a:pt x="339" y="777"/>
                  <a:pt x="339" y="778"/>
                </a:cubicBezTo>
                <a:cubicBezTo>
                  <a:pt x="339" y="778"/>
                  <a:pt x="339" y="778"/>
                  <a:pt x="339" y="778"/>
                </a:cubicBezTo>
                <a:close/>
                <a:moveTo>
                  <a:pt x="339" y="772"/>
                </a:moveTo>
                <a:cubicBezTo>
                  <a:pt x="339" y="773"/>
                  <a:pt x="338" y="773"/>
                  <a:pt x="337" y="773"/>
                </a:cubicBezTo>
                <a:cubicBezTo>
                  <a:pt x="337" y="773"/>
                  <a:pt x="336" y="773"/>
                  <a:pt x="336" y="773"/>
                </a:cubicBezTo>
                <a:cubicBezTo>
                  <a:pt x="336" y="773"/>
                  <a:pt x="336" y="773"/>
                  <a:pt x="336" y="773"/>
                </a:cubicBezTo>
                <a:cubicBezTo>
                  <a:pt x="336" y="772"/>
                  <a:pt x="337" y="772"/>
                  <a:pt x="337" y="772"/>
                </a:cubicBezTo>
                <a:cubicBezTo>
                  <a:pt x="337" y="771"/>
                  <a:pt x="336" y="770"/>
                  <a:pt x="336" y="769"/>
                </a:cubicBezTo>
                <a:cubicBezTo>
                  <a:pt x="336" y="769"/>
                  <a:pt x="336" y="769"/>
                  <a:pt x="336" y="769"/>
                </a:cubicBezTo>
                <a:cubicBezTo>
                  <a:pt x="337" y="769"/>
                  <a:pt x="337" y="769"/>
                  <a:pt x="337" y="769"/>
                </a:cubicBezTo>
                <a:cubicBezTo>
                  <a:pt x="338" y="769"/>
                  <a:pt x="338" y="769"/>
                  <a:pt x="338" y="769"/>
                </a:cubicBezTo>
                <a:cubicBezTo>
                  <a:pt x="338" y="768"/>
                  <a:pt x="338" y="768"/>
                  <a:pt x="338" y="768"/>
                </a:cubicBezTo>
                <a:cubicBezTo>
                  <a:pt x="338" y="768"/>
                  <a:pt x="338" y="768"/>
                  <a:pt x="338" y="768"/>
                </a:cubicBezTo>
                <a:cubicBezTo>
                  <a:pt x="338" y="769"/>
                  <a:pt x="339" y="769"/>
                  <a:pt x="339" y="770"/>
                </a:cubicBezTo>
                <a:cubicBezTo>
                  <a:pt x="339" y="770"/>
                  <a:pt x="339" y="772"/>
                  <a:pt x="339" y="772"/>
                </a:cubicBezTo>
                <a:close/>
                <a:moveTo>
                  <a:pt x="340" y="772"/>
                </a:moveTo>
                <a:cubicBezTo>
                  <a:pt x="340" y="772"/>
                  <a:pt x="340" y="772"/>
                  <a:pt x="340" y="772"/>
                </a:cubicBezTo>
                <a:cubicBezTo>
                  <a:pt x="340" y="772"/>
                  <a:pt x="340" y="772"/>
                  <a:pt x="340" y="772"/>
                </a:cubicBezTo>
                <a:cubicBezTo>
                  <a:pt x="340" y="772"/>
                  <a:pt x="340" y="772"/>
                  <a:pt x="340" y="772"/>
                </a:cubicBezTo>
                <a:close/>
                <a:moveTo>
                  <a:pt x="341" y="787"/>
                </a:moveTo>
                <a:cubicBezTo>
                  <a:pt x="341" y="787"/>
                  <a:pt x="341" y="787"/>
                  <a:pt x="341" y="787"/>
                </a:cubicBezTo>
                <a:cubicBezTo>
                  <a:pt x="341" y="787"/>
                  <a:pt x="341" y="787"/>
                  <a:pt x="341" y="787"/>
                </a:cubicBezTo>
                <a:cubicBezTo>
                  <a:pt x="341" y="786"/>
                  <a:pt x="341" y="786"/>
                  <a:pt x="341" y="786"/>
                </a:cubicBezTo>
                <a:cubicBezTo>
                  <a:pt x="341" y="786"/>
                  <a:pt x="341" y="786"/>
                  <a:pt x="341" y="786"/>
                </a:cubicBezTo>
                <a:cubicBezTo>
                  <a:pt x="341" y="786"/>
                  <a:pt x="341" y="786"/>
                  <a:pt x="341" y="787"/>
                </a:cubicBezTo>
                <a:cubicBezTo>
                  <a:pt x="341" y="787"/>
                  <a:pt x="341" y="787"/>
                  <a:pt x="341" y="787"/>
                </a:cubicBezTo>
                <a:close/>
                <a:moveTo>
                  <a:pt x="340" y="775"/>
                </a:moveTo>
                <a:cubicBezTo>
                  <a:pt x="340" y="774"/>
                  <a:pt x="341" y="774"/>
                  <a:pt x="340" y="773"/>
                </a:cubicBezTo>
                <a:cubicBezTo>
                  <a:pt x="341" y="773"/>
                  <a:pt x="341" y="773"/>
                  <a:pt x="341" y="773"/>
                </a:cubicBezTo>
                <a:cubicBezTo>
                  <a:pt x="343" y="773"/>
                  <a:pt x="343" y="773"/>
                  <a:pt x="343" y="773"/>
                </a:cubicBezTo>
                <a:cubicBezTo>
                  <a:pt x="343" y="773"/>
                  <a:pt x="343" y="774"/>
                  <a:pt x="343" y="774"/>
                </a:cubicBezTo>
                <a:cubicBezTo>
                  <a:pt x="343" y="775"/>
                  <a:pt x="343" y="775"/>
                  <a:pt x="344" y="775"/>
                </a:cubicBezTo>
                <a:cubicBezTo>
                  <a:pt x="344" y="776"/>
                  <a:pt x="344" y="776"/>
                  <a:pt x="343" y="776"/>
                </a:cubicBezTo>
                <a:cubicBezTo>
                  <a:pt x="343" y="776"/>
                  <a:pt x="343" y="776"/>
                  <a:pt x="343" y="776"/>
                </a:cubicBezTo>
                <a:cubicBezTo>
                  <a:pt x="343" y="776"/>
                  <a:pt x="343" y="776"/>
                  <a:pt x="343" y="776"/>
                </a:cubicBezTo>
                <a:cubicBezTo>
                  <a:pt x="343" y="776"/>
                  <a:pt x="343" y="776"/>
                  <a:pt x="343" y="776"/>
                </a:cubicBezTo>
                <a:cubicBezTo>
                  <a:pt x="343" y="777"/>
                  <a:pt x="343" y="777"/>
                  <a:pt x="343" y="777"/>
                </a:cubicBezTo>
                <a:cubicBezTo>
                  <a:pt x="343" y="777"/>
                  <a:pt x="343" y="778"/>
                  <a:pt x="343" y="778"/>
                </a:cubicBezTo>
                <a:cubicBezTo>
                  <a:pt x="343" y="778"/>
                  <a:pt x="343" y="778"/>
                  <a:pt x="342" y="778"/>
                </a:cubicBezTo>
                <a:cubicBezTo>
                  <a:pt x="341" y="777"/>
                  <a:pt x="341" y="776"/>
                  <a:pt x="340" y="775"/>
                </a:cubicBezTo>
                <a:close/>
                <a:moveTo>
                  <a:pt x="344" y="790"/>
                </a:moveTo>
                <a:cubicBezTo>
                  <a:pt x="344" y="790"/>
                  <a:pt x="344" y="790"/>
                  <a:pt x="344" y="790"/>
                </a:cubicBezTo>
                <a:cubicBezTo>
                  <a:pt x="343" y="790"/>
                  <a:pt x="343" y="790"/>
                  <a:pt x="343" y="790"/>
                </a:cubicBezTo>
                <a:cubicBezTo>
                  <a:pt x="343" y="790"/>
                  <a:pt x="343" y="790"/>
                  <a:pt x="343" y="790"/>
                </a:cubicBezTo>
                <a:lnTo>
                  <a:pt x="344" y="790"/>
                </a:lnTo>
                <a:close/>
                <a:moveTo>
                  <a:pt x="343" y="788"/>
                </a:moveTo>
                <a:cubicBezTo>
                  <a:pt x="343" y="788"/>
                  <a:pt x="343" y="788"/>
                  <a:pt x="343" y="789"/>
                </a:cubicBezTo>
                <a:cubicBezTo>
                  <a:pt x="343" y="789"/>
                  <a:pt x="343" y="789"/>
                  <a:pt x="343" y="789"/>
                </a:cubicBezTo>
                <a:cubicBezTo>
                  <a:pt x="343" y="789"/>
                  <a:pt x="343" y="789"/>
                  <a:pt x="343" y="788"/>
                </a:cubicBezTo>
                <a:close/>
                <a:moveTo>
                  <a:pt x="344" y="796"/>
                </a:moveTo>
                <a:cubicBezTo>
                  <a:pt x="344" y="796"/>
                  <a:pt x="344" y="795"/>
                  <a:pt x="344" y="795"/>
                </a:cubicBezTo>
                <a:cubicBezTo>
                  <a:pt x="344" y="795"/>
                  <a:pt x="344" y="795"/>
                  <a:pt x="344" y="796"/>
                </a:cubicBezTo>
                <a:close/>
                <a:moveTo>
                  <a:pt x="344" y="794"/>
                </a:moveTo>
                <a:cubicBezTo>
                  <a:pt x="344" y="794"/>
                  <a:pt x="344" y="794"/>
                  <a:pt x="344" y="794"/>
                </a:cubicBezTo>
                <a:cubicBezTo>
                  <a:pt x="343" y="794"/>
                  <a:pt x="343" y="793"/>
                  <a:pt x="343" y="793"/>
                </a:cubicBezTo>
                <a:cubicBezTo>
                  <a:pt x="343" y="793"/>
                  <a:pt x="343" y="792"/>
                  <a:pt x="343" y="792"/>
                </a:cubicBezTo>
                <a:cubicBezTo>
                  <a:pt x="343" y="792"/>
                  <a:pt x="343" y="792"/>
                  <a:pt x="344" y="792"/>
                </a:cubicBezTo>
                <a:cubicBezTo>
                  <a:pt x="344" y="793"/>
                  <a:pt x="344" y="793"/>
                  <a:pt x="344" y="793"/>
                </a:cubicBezTo>
                <a:lnTo>
                  <a:pt x="344" y="794"/>
                </a:lnTo>
                <a:close/>
                <a:moveTo>
                  <a:pt x="346" y="798"/>
                </a:moveTo>
                <a:cubicBezTo>
                  <a:pt x="346" y="798"/>
                  <a:pt x="346" y="798"/>
                  <a:pt x="346" y="798"/>
                </a:cubicBezTo>
                <a:cubicBezTo>
                  <a:pt x="346" y="798"/>
                  <a:pt x="346" y="798"/>
                  <a:pt x="346" y="798"/>
                </a:cubicBezTo>
                <a:close/>
                <a:moveTo>
                  <a:pt x="346" y="792"/>
                </a:moveTo>
                <a:cubicBezTo>
                  <a:pt x="346" y="792"/>
                  <a:pt x="346" y="792"/>
                  <a:pt x="345" y="792"/>
                </a:cubicBezTo>
                <a:cubicBezTo>
                  <a:pt x="345" y="791"/>
                  <a:pt x="345" y="791"/>
                  <a:pt x="345" y="791"/>
                </a:cubicBezTo>
                <a:cubicBezTo>
                  <a:pt x="345" y="791"/>
                  <a:pt x="345" y="791"/>
                  <a:pt x="345" y="791"/>
                </a:cubicBezTo>
                <a:cubicBezTo>
                  <a:pt x="345" y="791"/>
                  <a:pt x="345" y="791"/>
                  <a:pt x="345" y="790"/>
                </a:cubicBezTo>
                <a:cubicBezTo>
                  <a:pt x="345" y="790"/>
                  <a:pt x="345" y="790"/>
                  <a:pt x="346" y="790"/>
                </a:cubicBezTo>
                <a:cubicBezTo>
                  <a:pt x="346" y="790"/>
                  <a:pt x="346" y="790"/>
                  <a:pt x="346" y="790"/>
                </a:cubicBezTo>
                <a:cubicBezTo>
                  <a:pt x="346" y="791"/>
                  <a:pt x="346" y="791"/>
                  <a:pt x="346" y="792"/>
                </a:cubicBezTo>
                <a:close/>
                <a:moveTo>
                  <a:pt x="346" y="786"/>
                </a:moveTo>
                <a:cubicBezTo>
                  <a:pt x="346" y="786"/>
                  <a:pt x="346" y="786"/>
                  <a:pt x="346" y="786"/>
                </a:cubicBezTo>
                <a:cubicBezTo>
                  <a:pt x="346" y="786"/>
                  <a:pt x="346" y="785"/>
                  <a:pt x="346" y="785"/>
                </a:cubicBezTo>
                <a:cubicBezTo>
                  <a:pt x="346" y="785"/>
                  <a:pt x="346" y="785"/>
                  <a:pt x="346" y="785"/>
                </a:cubicBezTo>
                <a:lnTo>
                  <a:pt x="346" y="786"/>
                </a:lnTo>
                <a:close/>
                <a:moveTo>
                  <a:pt x="346" y="781"/>
                </a:moveTo>
                <a:cubicBezTo>
                  <a:pt x="346" y="781"/>
                  <a:pt x="346" y="781"/>
                  <a:pt x="346" y="781"/>
                </a:cubicBezTo>
                <a:cubicBezTo>
                  <a:pt x="346" y="782"/>
                  <a:pt x="346" y="782"/>
                  <a:pt x="346" y="782"/>
                </a:cubicBezTo>
                <a:cubicBezTo>
                  <a:pt x="346" y="782"/>
                  <a:pt x="346" y="782"/>
                  <a:pt x="346" y="781"/>
                </a:cubicBezTo>
                <a:close/>
                <a:moveTo>
                  <a:pt x="346" y="781"/>
                </a:moveTo>
                <a:cubicBezTo>
                  <a:pt x="345" y="781"/>
                  <a:pt x="345" y="781"/>
                  <a:pt x="345" y="782"/>
                </a:cubicBezTo>
                <a:cubicBezTo>
                  <a:pt x="345" y="782"/>
                  <a:pt x="345" y="781"/>
                  <a:pt x="344" y="781"/>
                </a:cubicBezTo>
                <a:cubicBezTo>
                  <a:pt x="344" y="781"/>
                  <a:pt x="344" y="781"/>
                  <a:pt x="344" y="780"/>
                </a:cubicBezTo>
                <a:cubicBezTo>
                  <a:pt x="344" y="779"/>
                  <a:pt x="344" y="779"/>
                  <a:pt x="344" y="779"/>
                </a:cubicBezTo>
                <a:cubicBezTo>
                  <a:pt x="345" y="780"/>
                  <a:pt x="346" y="780"/>
                  <a:pt x="346" y="781"/>
                </a:cubicBezTo>
                <a:cubicBezTo>
                  <a:pt x="347" y="780"/>
                  <a:pt x="347" y="780"/>
                  <a:pt x="347" y="780"/>
                </a:cubicBezTo>
                <a:cubicBezTo>
                  <a:pt x="347" y="780"/>
                  <a:pt x="347" y="780"/>
                  <a:pt x="347" y="780"/>
                </a:cubicBezTo>
                <a:cubicBezTo>
                  <a:pt x="347" y="781"/>
                  <a:pt x="347" y="781"/>
                  <a:pt x="347" y="781"/>
                </a:cubicBezTo>
                <a:cubicBezTo>
                  <a:pt x="346" y="781"/>
                  <a:pt x="346" y="781"/>
                  <a:pt x="346" y="781"/>
                </a:cubicBezTo>
                <a:close/>
                <a:moveTo>
                  <a:pt x="346" y="798"/>
                </a:moveTo>
                <a:cubicBezTo>
                  <a:pt x="346" y="798"/>
                  <a:pt x="347" y="798"/>
                  <a:pt x="347" y="798"/>
                </a:cubicBezTo>
                <a:cubicBezTo>
                  <a:pt x="347" y="798"/>
                  <a:pt x="347" y="797"/>
                  <a:pt x="347" y="798"/>
                </a:cubicBezTo>
                <a:lnTo>
                  <a:pt x="346" y="798"/>
                </a:lnTo>
                <a:close/>
                <a:moveTo>
                  <a:pt x="347" y="792"/>
                </a:moveTo>
                <a:cubicBezTo>
                  <a:pt x="347" y="791"/>
                  <a:pt x="347" y="791"/>
                  <a:pt x="347" y="792"/>
                </a:cubicBezTo>
                <a:cubicBezTo>
                  <a:pt x="346" y="792"/>
                  <a:pt x="346" y="792"/>
                  <a:pt x="346" y="792"/>
                </a:cubicBezTo>
                <a:cubicBezTo>
                  <a:pt x="347" y="791"/>
                  <a:pt x="347" y="791"/>
                  <a:pt x="347" y="791"/>
                </a:cubicBezTo>
                <a:cubicBezTo>
                  <a:pt x="347" y="791"/>
                  <a:pt x="347" y="791"/>
                  <a:pt x="347" y="791"/>
                </a:cubicBezTo>
                <a:lnTo>
                  <a:pt x="347" y="792"/>
                </a:lnTo>
                <a:close/>
                <a:moveTo>
                  <a:pt x="349" y="795"/>
                </a:moveTo>
                <a:cubicBezTo>
                  <a:pt x="348" y="795"/>
                  <a:pt x="349" y="795"/>
                  <a:pt x="348" y="795"/>
                </a:cubicBezTo>
                <a:cubicBezTo>
                  <a:pt x="348" y="795"/>
                  <a:pt x="348" y="795"/>
                  <a:pt x="348" y="795"/>
                </a:cubicBezTo>
                <a:cubicBezTo>
                  <a:pt x="348" y="795"/>
                  <a:pt x="348" y="795"/>
                  <a:pt x="348" y="795"/>
                </a:cubicBezTo>
                <a:cubicBezTo>
                  <a:pt x="349" y="795"/>
                  <a:pt x="349" y="795"/>
                  <a:pt x="349" y="795"/>
                </a:cubicBezTo>
                <a:cubicBezTo>
                  <a:pt x="349" y="795"/>
                  <a:pt x="349" y="795"/>
                  <a:pt x="349" y="795"/>
                </a:cubicBezTo>
                <a:close/>
                <a:moveTo>
                  <a:pt x="348" y="794"/>
                </a:moveTo>
                <a:cubicBezTo>
                  <a:pt x="349" y="794"/>
                  <a:pt x="349" y="794"/>
                  <a:pt x="349" y="794"/>
                </a:cubicBezTo>
                <a:cubicBezTo>
                  <a:pt x="349" y="794"/>
                  <a:pt x="349" y="794"/>
                  <a:pt x="348" y="794"/>
                </a:cubicBezTo>
                <a:close/>
                <a:moveTo>
                  <a:pt x="350" y="794"/>
                </a:moveTo>
                <a:cubicBezTo>
                  <a:pt x="350" y="794"/>
                  <a:pt x="350" y="794"/>
                  <a:pt x="350" y="794"/>
                </a:cubicBezTo>
                <a:cubicBezTo>
                  <a:pt x="350" y="794"/>
                  <a:pt x="350" y="794"/>
                  <a:pt x="350" y="794"/>
                </a:cubicBezTo>
                <a:cubicBezTo>
                  <a:pt x="350" y="794"/>
                  <a:pt x="350" y="794"/>
                  <a:pt x="350" y="794"/>
                </a:cubicBezTo>
                <a:cubicBezTo>
                  <a:pt x="350" y="794"/>
                  <a:pt x="350" y="794"/>
                  <a:pt x="350" y="794"/>
                </a:cubicBezTo>
                <a:close/>
                <a:moveTo>
                  <a:pt x="350" y="796"/>
                </a:moveTo>
                <a:cubicBezTo>
                  <a:pt x="350" y="796"/>
                  <a:pt x="350" y="796"/>
                  <a:pt x="351" y="795"/>
                </a:cubicBezTo>
                <a:cubicBezTo>
                  <a:pt x="351" y="795"/>
                  <a:pt x="351" y="795"/>
                  <a:pt x="351" y="796"/>
                </a:cubicBezTo>
                <a:cubicBezTo>
                  <a:pt x="351" y="796"/>
                  <a:pt x="351" y="796"/>
                  <a:pt x="351" y="796"/>
                </a:cubicBezTo>
                <a:cubicBezTo>
                  <a:pt x="351" y="796"/>
                  <a:pt x="351" y="796"/>
                  <a:pt x="351" y="797"/>
                </a:cubicBezTo>
                <a:cubicBezTo>
                  <a:pt x="350" y="797"/>
                  <a:pt x="351" y="797"/>
                  <a:pt x="350" y="797"/>
                </a:cubicBezTo>
                <a:cubicBezTo>
                  <a:pt x="350" y="797"/>
                  <a:pt x="350" y="797"/>
                  <a:pt x="350" y="797"/>
                </a:cubicBezTo>
                <a:cubicBezTo>
                  <a:pt x="350" y="797"/>
                  <a:pt x="350" y="796"/>
                  <a:pt x="350" y="796"/>
                </a:cubicBezTo>
                <a:close/>
                <a:moveTo>
                  <a:pt x="354" y="803"/>
                </a:moveTo>
                <a:cubicBezTo>
                  <a:pt x="354" y="803"/>
                  <a:pt x="354" y="803"/>
                  <a:pt x="354" y="803"/>
                </a:cubicBezTo>
                <a:cubicBezTo>
                  <a:pt x="354" y="803"/>
                  <a:pt x="354" y="803"/>
                  <a:pt x="354" y="803"/>
                </a:cubicBezTo>
                <a:close/>
                <a:moveTo>
                  <a:pt x="355" y="803"/>
                </a:moveTo>
                <a:cubicBezTo>
                  <a:pt x="355" y="803"/>
                  <a:pt x="355" y="803"/>
                  <a:pt x="355" y="803"/>
                </a:cubicBezTo>
                <a:cubicBezTo>
                  <a:pt x="355" y="803"/>
                  <a:pt x="355" y="803"/>
                  <a:pt x="355" y="803"/>
                </a:cubicBezTo>
                <a:cubicBezTo>
                  <a:pt x="355" y="803"/>
                  <a:pt x="355" y="803"/>
                  <a:pt x="355" y="803"/>
                </a:cubicBezTo>
                <a:cubicBezTo>
                  <a:pt x="354" y="803"/>
                  <a:pt x="354" y="803"/>
                  <a:pt x="354" y="803"/>
                </a:cubicBezTo>
                <a:cubicBezTo>
                  <a:pt x="354" y="802"/>
                  <a:pt x="354" y="802"/>
                  <a:pt x="354" y="802"/>
                </a:cubicBezTo>
                <a:cubicBezTo>
                  <a:pt x="355" y="802"/>
                  <a:pt x="355" y="802"/>
                  <a:pt x="355" y="802"/>
                </a:cubicBezTo>
                <a:cubicBezTo>
                  <a:pt x="355" y="803"/>
                  <a:pt x="355" y="803"/>
                  <a:pt x="355" y="803"/>
                </a:cubicBezTo>
                <a:cubicBezTo>
                  <a:pt x="355" y="803"/>
                  <a:pt x="355" y="803"/>
                  <a:pt x="355" y="803"/>
                </a:cubicBezTo>
                <a:close/>
                <a:moveTo>
                  <a:pt x="356" y="803"/>
                </a:moveTo>
                <a:cubicBezTo>
                  <a:pt x="356" y="803"/>
                  <a:pt x="357" y="803"/>
                  <a:pt x="357" y="803"/>
                </a:cubicBezTo>
                <a:cubicBezTo>
                  <a:pt x="357" y="803"/>
                  <a:pt x="357" y="803"/>
                  <a:pt x="357" y="803"/>
                </a:cubicBezTo>
                <a:cubicBezTo>
                  <a:pt x="357" y="804"/>
                  <a:pt x="357" y="804"/>
                  <a:pt x="357" y="804"/>
                </a:cubicBezTo>
                <a:cubicBezTo>
                  <a:pt x="356" y="804"/>
                  <a:pt x="356" y="804"/>
                  <a:pt x="356" y="804"/>
                </a:cubicBezTo>
                <a:cubicBezTo>
                  <a:pt x="356" y="803"/>
                  <a:pt x="356" y="803"/>
                  <a:pt x="356" y="803"/>
                </a:cubicBezTo>
                <a:close/>
                <a:moveTo>
                  <a:pt x="357" y="804"/>
                </a:moveTo>
                <a:cubicBezTo>
                  <a:pt x="357" y="804"/>
                  <a:pt x="357" y="804"/>
                  <a:pt x="357" y="804"/>
                </a:cubicBezTo>
                <a:cubicBezTo>
                  <a:pt x="357" y="804"/>
                  <a:pt x="357" y="804"/>
                  <a:pt x="357" y="804"/>
                </a:cubicBezTo>
                <a:cubicBezTo>
                  <a:pt x="357" y="804"/>
                  <a:pt x="357" y="804"/>
                  <a:pt x="357" y="804"/>
                </a:cubicBezTo>
                <a:cubicBezTo>
                  <a:pt x="357" y="804"/>
                  <a:pt x="357" y="804"/>
                  <a:pt x="357" y="804"/>
                </a:cubicBezTo>
                <a:close/>
                <a:moveTo>
                  <a:pt x="359" y="806"/>
                </a:moveTo>
                <a:cubicBezTo>
                  <a:pt x="359" y="806"/>
                  <a:pt x="359" y="806"/>
                  <a:pt x="359" y="806"/>
                </a:cubicBezTo>
                <a:cubicBezTo>
                  <a:pt x="359" y="806"/>
                  <a:pt x="359" y="806"/>
                  <a:pt x="359" y="806"/>
                </a:cubicBezTo>
                <a:cubicBezTo>
                  <a:pt x="359" y="806"/>
                  <a:pt x="359" y="806"/>
                  <a:pt x="359" y="806"/>
                </a:cubicBezTo>
                <a:close/>
                <a:moveTo>
                  <a:pt x="362" y="808"/>
                </a:moveTo>
                <a:cubicBezTo>
                  <a:pt x="362" y="808"/>
                  <a:pt x="362" y="808"/>
                  <a:pt x="362" y="808"/>
                </a:cubicBezTo>
                <a:cubicBezTo>
                  <a:pt x="362" y="808"/>
                  <a:pt x="362" y="808"/>
                  <a:pt x="361" y="808"/>
                </a:cubicBezTo>
                <a:cubicBezTo>
                  <a:pt x="361" y="807"/>
                  <a:pt x="361" y="807"/>
                  <a:pt x="361" y="807"/>
                </a:cubicBezTo>
                <a:cubicBezTo>
                  <a:pt x="362" y="807"/>
                  <a:pt x="361" y="807"/>
                  <a:pt x="362" y="807"/>
                </a:cubicBezTo>
                <a:cubicBezTo>
                  <a:pt x="362" y="807"/>
                  <a:pt x="362" y="807"/>
                  <a:pt x="362" y="807"/>
                </a:cubicBezTo>
                <a:lnTo>
                  <a:pt x="362" y="808"/>
                </a:lnTo>
                <a:close/>
                <a:moveTo>
                  <a:pt x="363" y="809"/>
                </a:moveTo>
                <a:cubicBezTo>
                  <a:pt x="363" y="810"/>
                  <a:pt x="363" y="809"/>
                  <a:pt x="363" y="809"/>
                </a:cubicBezTo>
                <a:cubicBezTo>
                  <a:pt x="363" y="809"/>
                  <a:pt x="363" y="809"/>
                  <a:pt x="363" y="809"/>
                </a:cubicBezTo>
                <a:cubicBezTo>
                  <a:pt x="363" y="809"/>
                  <a:pt x="363" y="809"/>
                  <a:pt x="363" y="809"/>
                </a:cubicBezTo>
                <a:cubicBezTo>
                  <a:pt x="364" y="809"/>
                  <a:pt x="364" y="809"/>
                  <a:pt x="363" y="809"/>
                </a:cubicBezTo>
                <a:close/>
                <a:moveTo>
                  <a:pt x="365" y="811"/>
                </a:moveTo>
                <a:cubicBezTo>
                  <a:pt x="365" y="811"/>
                  <a:pt x="365" y="811"/>
                  <a:pt x="365" y="811"/>
                </a:cubicBezTo>
                <a:cubicBezTo>
                  <a:pt x="365" y="811"/>
                  <a:pt x="365" y="811"/>
                  <a:pt x="365" y="811"/>
                </a:cubicBezTo>
                <a:close/>
                <a:moveTo>
                  <a:pt x="349" y="25"/>
                </a:moveTo>
                <a:cubicBezTo>
                  <a:pt x="349" y="25"/>
                  <a:pt x="349" y="25"/>
                  <a:pt x="349" y="25"/>
                </a:cubicBezTo>
                <a:cubicBezTo>
                  <a:pt x="349" y="25"/>
                  <a:pt x="349" y="25"/>
                  <a:pt x="349" y="25"/>
                </a:cubicBezTo>
                <a:cubicBezTo>
                  <a:pt x="349" y="25"/>
                  <a:pt x="349" y="25"/>
                  <a:pt x="349" y="25"/>
                </a:cubicBezTo>
                <a:close/>
                <a:moveTo>
                  <a:pt x="329" y="36"/>
                </a:moveTo>
                <a:cubicBezTo>
                  <a:pt x="329" y="36"/>
                  <a:pt x="329" y="36"/>
                  <a:pt x="329" y="36"/>
                </a:cubicBezTo>
                <a:cubicBezTo>
                  <a:pt x="329" y="36"/>
                  <a:pt x="329" y="36"/>
                  <a:pt x="329" y="37"/>
                </a:cubicBezTo>
                <a:cubicBezTo>
                  <a:pt x="329" y="37"/>
                  <a:pt x="329" y="37"/>
                  <a:pt x="329" y="36"/>
                </a:cubicBezTo>
                <a:close/>
                <a:moveTo>
                  <a:pt x="307" y="71"/>
                </a:moveTo>
                <a:cubicBezTo>
                  <a:pt x="307" y="71"/>
                  <a:pt x="307" y="70"/>
                  <a:pt x="306" y="70"/>
                </a:cubicBezTo>
                <a:cubicBezTo>
                  <a:pt x="306" y="71"/>
                  <a:pt x="305" y="71"/>
                  <a:pt x="305" y="71"/>
                </a:cubicBezTo>
                <a:cubicBezTo>
                  <a:pt x="305" y="71"/>
                  <a:pt x="305" y="71"/>
                  <a:pt x="305" y="71"/>
                </a:cubicBezTo>
                <a:cubicBezTo>
                  <a:pt x="305" y="72"/>
                  <a:pt x="305" y="71"/>
                  <a:pt x="305" y="72"/>
                </a:cubicBezTo>
                <a:cubicBezTo>
                  <a:pt x="306" y="72"/>
                  <a:pt x="305" y="72"/>
                  <a:pt x="306" y="72"/>
                </a:cubicBezTo>
                <a:cubicBezTo>
                  <a:pt x="306" y="71"/>
                  <a:pt x="306" y="71"/>
                  <a:pt x="307" y="71"/>
                </a:cubicBezTo>
                <a:close/>
                <a:moveTo>
                  <a:pt x="267" y="71"/>
                </a:move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7" y="71"/>
                  <a:pt x="268" y="71"/>
                  <a:pt x="267" y="71"/>
                </a:cubicBezTo>
                <a:close/>
                <a:moveTo>
                  <a:pt x="304" y="72"/>
                </a:moveTo>
                <a:cubicBezTo>
                  <a:pt x="303" y="72"/>
                  <a:pt x="303" y="72"/>
                  <a:pt x="302" y="72"/>
                </a:cubicBezTo>
                <a:cubicBezTo>
                  <a:pt x="302" y="73"/>
                  <a:pt x="302" y="73"/>
                  <a:pt x="302" y="73"/>
                </a:cubicBezTo>
                <a:cubicBezTo>
                  <a:pt x="302" y="73"/>
                  <a:pt x="302" y="74"/>
                  <a:pt x="302" y="74"/>
                </a:cubicBezTo>
                <a:cubicBezTo>
                  <a:pt x="302" y="74"/>
                  <a:pt x="304" y="73"/>
                  <a:pt x="304" y="73"/>
                </a:cubicBezTo>
                <a:cubicBezTo>
                  <a:pt x="304" y="72"/>
                  <a:pt x="304" y="72"/>
                  <a:pt x="304" y="72"/>
                </a:cubicBezTo>
                <a:cubicBezTo>
                  <a:pt x="304" y="72"/>
                  <a:pt x="304" y="72"/>
                  <a:pt x="304" y="72"/>
                </a:cubicBezTo>
                <a:close/>
                <a:moveTo>
                  <a:pt x="306" y="73"/>
                </a:moveTo>
                <a:cubicBezTo>
                  <a:pt x="306" y="73"/>
                  <a:pt x="306" y="73"/>
                  <a:pt x="306" y="73"/>
                </a:cubicBezTo>
                <a:cubicBezTo>
                  <a:pt x="306" y="72"/>
                  <a:pt x="306" y="72"/>
                  <a:pt x="306" y="72"/>
                </a:cubicBezTo>
                <a:cubicBezTo>
                  <a:pt x="306" y="73"/>
                  <a:pt x="306" y="72"/>
                  <a:pt x="306" y="73"/>
                </a:cubicBezTo>
                <a:cubicBezTo>
                  <a:pt x="306" y="73"/>
                  <a:pt x="306" y="73"/>
                  <a:pt x="306" y="73"/>
                </a:cubicBezTo>
                <a:close/>
                <a:moveTo>
                  <a:pt x="307" y="73"/>
                </a:moveTo>
                <a:cubicBezTo>
                  <a:pt x="307" y="73"/>
                  <a:pt x="307" y="73"/>
                  <a:pt x="306" y="73"/>
                </a:cubicBezTo>
                <a:cubicBezTo>
                  <a:pt x="306" y="73"/>
                  <a:pt x="306" y="73"/>
                  <a:pt x="306" y="73"/>
                </a:cubicBezTo>
                <a:cubicBezTo>
                  <a:pt x="307" y="73"/>
                  <a:pt x="307" y="73"/>
                  <a:pt x="307" y="73"/>
                </a:cubicBezTo>
                <a:cubicBezTo>
                  <a:pt x="307" y="73"/>
                  <a:pt x="307" y="73"/>
                  <a:pt x="307" y="73"/>
                </a:cubicBezTo>
                <a:close/>
                <a:moveTo>
                  <a:pt x="305" y="76"/>
                </a:moveTo>
                <a:cubicBezTo>
                  <a:pt x="305" y="75"/>
                  <a:pt x="305" y="75"/>
                  <a:pt x="305" y="75"/>
                </a:cubicBezTo>
                <a:cubicBezTo>
                  <a:pt x="305" y="74"/>
                  <a:pt x="305" y="74"/>
                  <a:pt x="305" y="73"/>
                </a:cubicBezTo>
                <a:cubicBezTo>
                  <a:pt x="304" y="73"/>
                  <a:pt x="304" y="73"/>
                  <a:pt x="304" y="73"/>
                </a:cubicBezTo>
                <a:cubicBezTo>
                  <a:pt x="304" y="74"/>
                  <a:pt x="303" y="74"/>
                  <a:pt x="303" y="74"/>
                </a:cubicBezTo>
                <a:cubicBezTo>
                  <a:pt x="303" y="75"/>
                  <a:pt x="303" y="74"/>
                  <a:pt x="303" y="74"/>
                </a:cubicBezTo>
                <a:cubicBezTo>
                  <a:pt x="302" y="75"/>
                  <a:pt x="302" y="75"/>
                  <a:pt x="302" y="75"/>
                </a:cubicBezTo>
                <a:cubicBezTo>
                  <a:pt x="302" y="76"/>
                  <a:pt x="302" y="76"/>
                  <a:pt x="302" y="76"/>
                </a:cubicBezTo>
                <a:cubicBezTo>
                  <a:pt x="303" y="76"/>
                  <a:pt x="303" y="75"/>
                  <a:pt x="304" y="74"/>
                </a:cubicBezTo>
                <a:cubicBezTo>
                  <a:pt x="304" y="74"/>
                  <a:pt x="304" y="74"/>
                  <a:pt x="305" y="74"/>
                </a:cubicBezTo>
                <a:cubicBezTo>
                  <a:pt x="305" y="75"/>
                  <a:pt x="305" y="75"/>
                  <a:pt x="305" y="76"/>
                </a:cubicBezTo>
                <a:close/>
                <a:moveTo>
                  <a:pt x="301" y="74"/>
                </a:moveTo>
                <a:cubicBezTo>
                  <a:pt x="299" y="74"/>
                  <a:pt x="298" y="75"/>
                  <a:pt x="297" y="77"/>
                </a:cubicBezTo>
                <a:cubicBezTo>
                  <a:pt x="297" y="77"/>
                  <a:pt x="296" y="78"/>
                  <a:pt x="296" y="78"/>
                </a:cubicBezTo>
                <a:cubicBezTo>
                  <a:pt x="296" y="77"/>
                  <a:pt x="296" y="78"/>
                  <a:pt x="296" y="77"/>
                </a:cubicBezTo>
                <a:cubicBezTo>
                  <a:pt x="296" y="77"/>
                  <a:pt x="296" y="77"/>
                  <a:pt x="296" y="77"/>
                </a:cubicBezTo>
                <a:cubicBezTo>
                  <a:pt x="296" y="77"/>
                  <a:pt x="296" y="77"/>
                  <a:pt x="296" y="77"/>
                </a:cubicBezTo>
                <a:cubicBezTo>
                  <a:pt x="295" y="77"/>
                  <a:pt x="295" y="77"/>
                  <a:pt x="295" y="77"/>
                </a:cubicBezTo>
                <a:cubicBezTo>
                  <a:pt x="296" y="78"/>
                  <a:pt x="295" y="78"/>
                  <a:pt x="296" y="78"/>
                </a:cubicBezTo>
                <a:cubicBezTo>
                  <a:pt x="296" y="78"/>
                  <a:pt x="296" y="79"/>
                  <a:pt x="296" y="79"/>
                </a:cubicBezTo>
                <a:cubicBezTo>
                  <a:pt x="296" y="80"/>
                  <a:pt x="297" y="80"/>
                  <a:pt x="297" y="80"/>
                </a:cubicBezTo>
                <a:cubicBezTo>
                  <a:pt x="297" y="80"/>
                  <a:pt x="297" y="81"/>
                  <a:pt x="296" y="81"/>
                </a:cubicBezTo>
                <a:cubicBezTo>
                  <a:pt x="296" y="81"/>
                  <a:pt x="296" y="82"/>
                  <a:pt x="297" y="82"/>
                </a:cubicBezTo>
                <a:cubicBezTo>
                  <a:pt x="297" y="82"/>
                  <a:pt x="297" y="82"/>
                  <a:pt x="297" y="82"/>
                </a:cubicBezTo>
                <a:cubicBezTo>
                  <a:pt x="297" y="82"/>
                  <a:pt x="297" y="82"/>
                  <a:pt x="297" y="82"/>
                </a:cubicBezTo>
                <a:cubicBezTo>
                  <a:pt x="297" y="81"/>
                  <a:pt x="297" y="82"/>
                  <a:pt x="297" y="81"/>
                </a:cubicBezTo>
                <a:cubicBezTo>
                  <a:pt x="297" y="81"/>
                  <a:pt x="297" y="81"/>
                  <a:pt x="297" y="82"/>
                </a:cubicBezTo>
                <a:cubicBezTo>
                  <a:pt x="297" y="81"/>
                  <a:pt x="297" y="81"/>
                  <a:pt x="298" y="81"/>
                </a:cubicBezTo>
                <a:cubicBezTo>
                  <a:pt x="298" y="81"/>
                  <a:pt x="298" y="80"/>
                  <a:pt x="298" y="79"/>
                </a:cubicBezTo>
                <a:cubicBezTo>
                  <a:pt x="298" y="79"/>
                  <a:pt x="298" y="79"/>
                  <a:pt x="298" y="80"/>
                </a:cubicBezTo>
                <a:cubicBezTo>
                  <a:pt x="299" y="80"/>
                  <a:pt x="299" y="80"/>
                  <a:pt x="300" y="79"/>
                </a:cubicBezTo>
                <a:cubicBezTo>
                  <a:pt x="299" y="79"/>
                  <a:pt x="299" y="79"/>
                  <a:pt x="298" y="79"/>
                </a:cubicBezTo>
                <a:cubicBezTo>
                  <a:pt x="299" y="78"/>
                  <a:pt x="299" y="77"/>
                  <a:pt x="299" y="76"/>
                </a:cubicBezTo>
                <a:cubicBezTo>
                  <a:pt x="299" y="76"/>
                  <a:pt x="299" y="76"/>
                  <a:pt x="299" y="76"/>
                </a:cubicBezTo>
                <a:cubicBezTo>
                  <a:pt x="299" y="76"/>
                  <a:pt x="299" y="75"/>
                  <a:pt x="299" y="75"/>
                </a:cubicBezTo>
                <a:cubicBezTo>
                  <a:pt x="300" y="75"/>
                  <a:pt x="301" y="75"/>
                  <a:pt x="301" y="75"/>
                </a:cubicBezTo>
                <a:cubicBezTo>
                  <a:pt x="301" y="75"/>
                  <a:pt x="301" y="75"/>
                  <a:pt x="302" y="75"/>
                </a:cubicBezTo>
                <a:cubicBezTo>
                  <a:pt x="302" y="74"/>
                  <a:pt x="301" y="74"/>
                  <a:pt x="301" y="74"/>
                </a:cubicBezTo>
                <a:close/>
                <a:moveTo>
                  <a:pt x="304" y="76"/>
                </a:moveTo>
                <a:cubicBezTo>
                  <a:pt x="304" y="76"/>
                  <a:pt x="304" y="76"/>
                  <a:pt x="304" y="76"/>
                </a:cubicBezTo>
                <a:cubicBezTo>
                  <a:pt x="304" y="76"/>
                  <a:pt x="304" y="76"/>
                  <a:pt x="304" y="76"/>
                </a:cubicBezTo>
                <a:cubicBezTo>
                  <a:pt x="304" y="76"/>
                  <a:pt x="304" y="76"/>
                  <a:pt x="304" y="76"/>
                </a:cubicBezTo>
                <a:cubicBezTo>
                  <a:pt x="304" y="76"/>
                  <a:pt x="304" y="76"/>
                  <a:pt x="304" y="76"/>
                </a:cubicBezTo>
                <a:close/>
                <a:moveTo>
                  <a:pt x="306" y="76"/>
                </a:moveTo>
                <a:cubicBezTo>
                  <a:pt x="306" y="76"/>
                  <a:pt x="306" y="76"/>
                  <a:pt x="306" y="76"/>
                </a:cubicBezTo>
                <a:cubicBezTo>
                  <a:pt x="305" y="76"/>
                  <a:pt x="305" y="76"/>
                  <a:pt x="305" y="76"/>
                </a:cubicBezTo>
                <a:cubicBezTo>
                  <a:pt x="305" y="77"/>
                  <a:pt x="305" y="77"/>
                  <a:pt x="305" y="77"/>
                </a:cubicBezTo>
                <a:cubicBezTo>
                  <a:pt x="305" y="77"/>
                  <a:pt x="305" y="77"/>
                  <a:pt x="305" y="76"/>
                </a:cubicBezTo>
                <a:lnTo>
                  <a:pt x="306" y="76"/>
                </a:lnTo>
                <a:close/>
                <a:moveTo>
                  <a:pt x="299" y="77"/>
                </a:moveTo>
                <a:cubicBezTo>
                  <a:pt x="299" y="77"/>
                  <a:pt x="299" y="77"/>
                  <a:pt x="299" y="77"/>
                </a:cubicBezTo>
                <a:cubicBezTo>
                  <a:pt x="299" y="77"/>
                  <a:pt x="299" y="77"/>
                  <a:pt x="299" y="77"/>
                </a:cubicBezTo>
                <a:cubicBezTo>
                  <a:pt x="299" y="77"/>
                  <a:pt x="299" y="77"/>
                  <a:pt x="299" y="77"/>
                </a:cubicBezTo>
                <a:close/>
                <a:moveTo>
                  <a:pt x="301" y="78"/>
                </a:moveTo>
                <a:cubicBezTo>
                  <a:pt x="301" y="78"/>
                  <a:pt x="301" y="78"/>
                  <a:pt x="301" y="78"/>
                </a:cubicBezTo>
                <a:cubicBezTo>
                  <a:pt x="301" y="78"/>
                  <a:pt x="301" y="78"/>
                  <a:pt x="301" y="78"/>
                </a:cubicBezTo>
                <a:close/>
                <a:moveTo>
                  <a:pt x="302" y="78"/>
                </a:moveTo>
                <a:cubicBezTo>
                  <a:pt x="303" y="78"/>
                  <a:pt x="303" y="78"/>
                  <a:pt x="303" y="78"/>
                </a:cubicBezTo>
                <a:cubicBezTo>
                  <a:pt x="302" y="78"/>
                  <a:pt x="303" y="78"/>
                  <a:pt x="302" y="78"/>
                </a:cubicBezTo>
                <a:close/>
                <a:moveTo>
                  <a:pt x="296" y="80"/>
                </a:moveTo>
                <a:cubicBezTo>
                  <a:pt x="296" y="80"/>
                  <a:pt x="296" y="80"/>
                  <a:pt x="296" y="80"/>
                </a:cubicBezTo>
                <a:cubicBezTo>
                  <a:pt x="296" y="80"/>
                  <a:pt x="296" y="80"/>
                  <a:pt x="296" y="80"/>
                </a:cubicBezTo>
                <a:cubicBezTo>
                  <a:pt x="296" y="80"/>
                  <a:pt x="296" y="80"/>
                  <a:pt x="296" y="80"/>
                </a:cubicBezTo>
                <a:close/>
                <a:moveTo>
                  <a:pt x="299" y="83"/>
                </a:moveTo>
                <a:cubicBezTo>
                  <a:pt x="299" y="83"/>
                  <a:pt x="299" y="83"/>
                  <a:pt x="299" y="83"/>
                </a:cubicBezTo>
                <a:cubicBezTo>
                  <a:pt x="299" y="83"/>
                  <a:pt x="300" y="81"/>
                  <a:pt x="299" y="81"/>
                </a:cubicBezTo>
                <a:cubicBezTo>
                  <a:pt x="299" y="81"/>
                  <a:pt x="298" y="82"/>
                  <a:pt x="298" y="82"/>
                </a:cubicBezTo>
                <a:cubicBezTo>
                  <a:pt x="298" y="83"/>
                  <a:pt x="298" y="83"/>
                  <a:pt x="299" y="83"/>
                </a:cubicBezTo>
                <a:cubicBezTo>
                  <a:pt x="299" y="83"/>
                  <a:pt x="299" y="83"/>
                  <a:pt x="299" y="83"/>
                </a:cubicBezTo>
                <a:close/>
                <a:moveTo>
                  <a:pt x="293" y="83"/>
                </a:moveTo>
                <a:cubicBezTo>
                  <a:pt x="293" y="84"/>
                  <a:pt x="293" y="84"/>
                  <a:pt x="293" y="84"/>
                </a:cubicBezTo>
                <a:cubicBezTo>
                  <a:pt x="293" y="84"/>
                  <a:pt x="293" y="84"/>
                  <a:pt x="292" y="85"/>
                </a:cubicBezTo>
                <a:cubicBezTo>
                  <a:pt x="292" y="85"/>
                  <a:pt x="292" y="85"/>
                  <a:pt x="292" y="85"/>
                </a:cubicBezTo>
                <a:cubicBezTo>
                  <a:pt x="292" y="84"/>
                  <a:pt x="292" y="84"/>
                  <a:pt x="292" y="83"/>
                </a:cubicBezTo>
                <a:cubicBezTo>
                  <a:pt x="292" y="84"/>
                  <a:pt x="291" y="84"/>
                  <a:pt x="291" y="84"/>
                </a:cubicBezTo>
                <a:cubicBezTo>
                  <a:pt x="291" y="85"/>
                  <a:pt x="291" y="85"/>
                  <a:pt x="291" y="86"/>
                </a:cubicBezTo>
                <a:cubicBezTo>
                  <a:pt x="292" y="86"/>
                  <a:pt x="292" y="85"/>
                  <a:pt x="293" y="84"/>
                </a:cubicBezTo>
                <a:cubicBezTo>
                  <a:pt x="293" y="85"/>
                  <a:pt x="293" y="85"/>
                  <a:pt x="293" y="85"/>
                </a:cubicBezTo>
                <a:cubicBezTo>
                  <a:pt x="294" y="85"/>
                  <a:pt x="294" y="85"/>
                  <a:pt x="294" y="85"/>
                </a:cubicBezTo>
                <a:cubicBezTo>
                  <a:pt x="294" y="85"/>
                  <a:pt x="294" y="84"/>
                  <a:pt x="293" y="83"/>
                </a:cubicBezTo>
                <a:close/>
                <a:moveTo>
                  <a:pt x="291" y="83"/>
                </a:moveTo>
                <a:cubicBezTo>
                  <a:pt x="291" y="84"/>
                  <a:pt x="291" y="84"/>
                  <a:pt x="291" y="84"/>
                </a:cubicBezTo>
                <a:cubicBezTo>
                  <a:pt x="291" y="84"/>
                  <a:pt x="291" y="84"/>
                  <a:pt x="291" y="84"/>
                </a:cubicBezTo>
                <a:cubicBezTo>
                  <a:pt x="291" y="83"/>
                  <a:pt x="291" y="83"/>
                  <a:pt x="291" y="83"/>
                </a:cubicBezTo>
                <a:close/>
                <a:moveTo>
                  <a:pt x="296" y="84"/>
                </a:moveTo>
                <a:cubicBezTo>
                  <a:pt x="296" y="84"/>
                  <a:pt x="296" y="84"/>
                  <a:pt x="295" y="84"/>
                </a:cubicBezTo>
                <a:cubicBezTo>
                  <a:pt x="295" y="85"/>
                  <a:pt x="295" y="85"/>
                  <a:pt x="295" y="85"/>
                </a:cubicBezTo>
                <a:cubicBezTo>
                  <a:pt x="296" y="85"/>
                  <a:pt x="296" y="85"/>
                  <a:pt x="296" y="85"/>
                </a:cubicBezTo>
                <a:cubicBezTo>
                  <a:pt x="296" y="84"/>
                  <a:pt x="296" y="84"/>
                  <a:pt x="296" y="84"/>
                </a:cubicBezTo>
                <a:close/>
                <a:moveTo>
                  <a:pt x="287" y="86"/>
                </a:moveTo>
                <a:cubicBezTo>
                  <a:pt x="287" y="86"/>
                  <a:pt x="287" y="86"/>
                  <a:pt x="287" y="86"/>
                </a:cubicBezTo>
                <a:cubicBezTo>
                  <a:pt x="287" y="86"/>
                  <a:pt x="287" y="86"/>
                  <a:pt x="287" y="86"/>
                </a:cubicBezTo>
                <a:cubicBezTo>
                  <a:pt x="287" y="85"/>
                  <a:pt x="288" y="85"/>
                  <a:pt x="288" y="85"/>
                </a:cubicBezTo>
                <a:cubicBezTo>
                  <a:pt x="288" y="85"/>
                  <a:pt x="288" y="85"/>
                  <a:pt x="288" y="85"/>
                </a:cubicBezTo>
                <a:cubicBezTo>
                  <a:pt x="288" y="85"/>
                  <a:pt x="288" y="85"/>
                  <a:pt x="288" y="85"/>
                </a:cubicBezTo>
                <a:cubicBezTo>
                  <a:pt x="288" y="85"/>
                  <a:pt x="288" y="85"/>
                  <a:pt x="288" y="85"/>
                </a:cubicBezTo>
                <a:cubicBezTo>
                  <a:pt x="287" y="86"/>
                  <a:pt x="286" y="86"/>
                  <a:pt x="285" y="87"/>
                </a:cubicBezTo>
                <a:cubicBezTo>
                  <a:pt x="285" y="88"/>
                  <a:pt x="286" y="88"/>
                  <a:pt x="285" y="89"/>
                </a:cubicBezTo>
                <a:cubicBezTo>
                  <a:pt x="285" y="90"/>
                  <a:pt x="285" y="90"/>
                  <a:pt x="285" y="90"/>
                </a:cubicBezTo>
                <a:cubicBezTo>
                  <a:pt x="285" y="90"/>
                  <a:pt x="285" y="90"/>
                  <a:pt x="285" y="90"/>
                </a:cubicBezTo>
                <a:cubicBezTo>
                  <a:pt x="285" y="89"/>
                  <a:pt x="286" y="89"/>
                  <a:pt x="286" y="89"/>
                </a:cubicBezTo>
                <a:cubicBezTo>
                  <a:pt x="286" y="89"/>
                  <a:pt x="286" y="89"/>
                  <a:pt x="286" y="89"/>
                </a:cubicBezTo>
                <a:cubicBezTo>
                  <a:pt x="286" y="89"/>
                  <a:pt x="286" y="89"/>
                  <a:pt x="286" y="88"/>
                </a:cubicBezTo>
                <a:cubicBezTo>
                  <a:pt x="287" y="88"/>
                  <a:pt x="287" y="88"/>
                  <a:pt x="287" y="88"/>
                </a:cubicBezTo>
                <a:cubicBezTo>
                  <a:pt x="287" y="88"/>
                  <a:pt x="287" y="88"/>
                  <a:pt x="287" y="88"/>
                </a:cubicBezTo>
                <a:cubicBezTo>
                  <a:pt x="287" y="88"/>
                  <a:pt x="287" y="88"/>
                  <a:pt x="286" y="88"/>
                </a:cubicBezTo>
                <a:cubicBezTo>
                  <a:pt x="286" y="88"/>
                  <a:pt x="286" y="88"/>
                  <a:pt x="286" y="88"/>
                </a:cubicBezTo>
                <a:cubicBezTo>
                  <a:pt x="286" y="87"/>
                  <a:pt x="286" y="87"/>
                  <a:pt x="286" y="87"/>
                </a:cubicBezTo>
                <a:cubicBezTo>
                  <a:pt x="286" y="87"/>
                  <a:pt x="287" y="87"/>
                  <a:pt x="287" y="86"/>
                </a:cubicBezTo>
                <a:close/>
                <a:moveTo>
                  <a:pt x="292" y="86"/>
                </a:moveTo>
                <a:cubicBezTo>
                  <a:pt x="292" y="86"/>
                  <a:pt x="292" y="86"/>
                  <a:pt x="292" y="86"/>
                </a:cubicBezTo>
                <a:cubicBezTo>
                  <a:pt x="292" y="86"/>
                  <a:pt x="292" y="86"/>
                  <a:pt x="292" y="86"/>
                </a:cubicBezTo>
                <a:cubicBezTo>
                  <a:pt x="292" y="86"/>
                  <a:pt x="292" y="86"/>
                  <a:pt x="292" y="86"/>
                </a:cubicBezTo>
                <a:cubicBezTo>
                  <a:pt x="292" y="86"/>
                  <a:pt x="292" y="86"/>
                  <a:pt x="292" y="86"/>
                </a:cubicBezTo>
                <a:cubicBezTo>
                  <a:pt x="292" y="86"/>
                  <a:pt x="292" y="86"/>
                  <a:pt x="292" y="86"/>
                </a:cubicBezTo>
                <a:close/>
                <a:moveTo>
                  <a:pt x="295" y="86"/>
                </a:moveTo>
                <a:cubicBezTo>
                  <a:pt x="295" y="86"/>
                  <a:pt x="295" y="86"/>
                  <a:pt x="295" y="86"/>
                </a:cubicBezTo>
                <a:cubicBezTo>
                  <a:pt x="295" y="86"/>
                  <a:pt x="295" y="86"/>
                  <a:pt x="294" y="86"/>
                </a:cubicBezTo>
                <a:cubicBezTo>
                  <a:pt x="294" y="86"/>
                  <a:pt x="295" y="86"/>
                  <a:pt x="295" y="86"/>
                </a:cubicBezTo>
                <a:close/>
                <a:moveTo>
                  <a:pt x="295" y="87"/>
                </a:moveTo>
                <a:cubicBezTo>
                  <a:pt x="296" y="87"/>
                  <a:pt x="296" y="87"/>
                  <a:pt x="296" y="87"/>
                </a:cubicBezTo>
                <a:cubicBezTo>
                  <a:pt x="296" y="87"/>
                  <a:pt x="296" y="87"/>
                  <a:pt x="296" y="87"/>
                </a:cubicBezTo>
                <a:cubicBezTo>
                  <a:pt x="296" y="87"/>
                  <a:pt x="296" y="87"/>
                  <a:pt x="296" y="87"/>
                </a:cubicBezTo>
                <a:cubicBezTo>
                  <a:pt x="296" y="86"/>
                  <a:pt x="296" y="86"/>
                  <a:pt x="296" y="86"/>
                </a:cubicBezTo>
                <a:cubicBezTo>
                  <a:pt x="295" y="86"/>
                  <a:pt x="295" y="86"/>
                  <a:pt x="295" y="86"/>
                </a:cubicBezTo>
                <a:lnTo>
                  <a:pt x="295" y="87"/>
                </a:lnTo>
                <a:close/>
                <a:moveTo>
                  <a:pt x="288" y="87"/>
                </a:moveTo>
                <a:cubicBezTo>
                  <a:pt x="288" y="87"/>
                  <a:pt x="288" y="87"/>
                  <a:pt x="288" y="87"/>
                </a:cubicBezTo>
                <a:cubicBezTo>
                  <a:pt x="288" y="87"/>
                  <a:pt x="288" y="87"/>
                  <a:pt x="288" y="87"/>
                </a:cubicBezTo>
                <a:close/>
                <a:moveTo>
                  <a:pt x="288" y="87"/>
                </a:moveTo>
                <a:cubicBezTo>
                  <a:pt x="288" y="87"/>
                  <a:pt x="288" y="87"/>
                  <a:pt x="287" y="88"/>
                </a:cubicBezTo>
                <a:cubicBezTo>
                  <a:pt x="288" y="88"/>
                  <a:pt x="288" y="88"/>
                  <a:pt x="288" y="87"/>
                </a:cubicBezTo>
                <a:cubicBezTo>
                  <a:pt x="288" y="87"/>
                  <a:pt x="288" y="87"/>
                  <a:pt x="288" y="87"/>
                </a:cubicBezTo>
                <a:close/>
                <a:moveTo>
                  <a:pt x="284" y="88"/>
                </a:moveTo>
                <a:cubicBezTo>
                  <a:pt x="284" y="88"/>
                  <a:pt x="284" y="88"/>
                  <a:pt x="284" y="89"/>
                </a:cubicBezTo>
                <a:cubicBezTo>
                  <a:pt x="284" y="89"/>
                  <a:pt x="284" y="89"/>
                  <a:pt x="284" y="89"/>
                </a:cubicBezTo>
                <a:cubicBezTo>
                  <a:pt x="284" y="89"/>
                  <a:pt x="284" y="89"/>
                  <a:pt x="285" y="88"/>
                </a:cubicBezTo>
                <a:cubicBezTo>
                  <a:pt x="285" y="88"/>
                  <a:pt x="285" y="88"/>
                  <a:pt x="284" y="88"/>
                </a:cubicBezTo>
                <a:close/>
                <a:moveTo>
                  <a:pt x="291" y="89"/>
                </a:moveTo>
                <a:cubicBezTo>
                  <a:pt x="291" y="89"/>
                  <a:pt x="291" y="89"/>
                  <a:pt x="291" y="89"/>
                </a:cubicBezTo>
                <a:cubicBezTo>
                  <a:pt x="291" y="88"/>
                  <a:pt x="291" y="88"/>
                  <a:pt x="291" y="88"/>
                </a:cubicBezTo>
                <a:cubicBezTo>
                  <a:pt x="291" y="88"/>
                  <a:pt x="291" y="88"/>
                  <a:pt x="291" y="88"/>
                </a:cubicBezTo>
                <a:cubicBezTo>
                  <a:pt x="291" y="89"/>
                  <a:pt x="291" y="89"/>
                  <a:pt x="291" y="89"/>
                </a:cubicBezTo>
                <a:close/>
                <a:moveTo>
                  <a:pt x="292" y="89"/>
                </a:moveTo>
                <a:cubicBezTo>
                  <a:pt x="292" y="88"/>
                  <a:pt x="292" y="89"/>
                  <a:pt x="292" y="88"/>
                </a:cubicBezTo>
                <a:cubicBezTo>
                  <a:pt x="292" y="89"/>
                  <a:pt x="292" y="89"/>
                  <a:pt x="292" y="89"/>
                </a:cubicBezTo>
                <a:close/>
                <a:moveTo>
                  <a:pt x="266" y="89"/>
                </a:moveTo>
                <a:cubicBezTo>
                  <a:pt x="266" y="89"/>
                  <a:pt x="266" y="89"/>
                  <a:pt x="266" y="89"/>
                </a:cubicBezTo>
                <a:cubicBezTo>
                  <a:pt x="266" y="89"/>
                  <a:pt x="266" y="89"/>
                  <a:pt x="266" y="89"/>
                </a:cubicBezTo>
                <a:cubicBezTo>
                  <a:pt x="266" y="89"/>
                  <a:pt x="266" y="89"/>
                  <a:pt x="266" y="89"/>
                </a:cubicBezTo>
                <a:close/>
                <a:moveTo>
                  <a:pt x="267" y="90"/>
                </a:moveTo>
                <a:cubicBezTo>
                  <a:pt x="267" y="89"/>
                  <a:pt x="267" y="89"/>
                  <a:pt x="268" y="89"/>
                </a:cubicBezTo>
                <a:cubicBezTo>
                  <a:pt x="267" y="89"/>
                  <a:pt x="267" y="89"/>
                  <a:pt x="267" y="89"/>
                </a:cubicBezTo>
                <a:cubicBezTo>
                  <a:pt x="267" y="89"/>
                  <a:pt x="267" y="89"/>
                  <a:pt x="267" y="89"/>
                </a:cubicBezTo>
                <a:cubicBezTo>
                  <a:pt x="267" y="90"/>
                  <a:pt x="267" y="90"/>
                  <a:pt x="267" y="90"/>
                </a:cubicBezTo>
                <a:cubicBezTo>
                  <a:pt x="267" y="90"/>
                  <a:pt x="267" y="90"/>
                  <a:pt x="267" y="90"/>
                </a:cubicBezTo>
                <a:cubicBezTo>
                  <a:pt x="267" y="90"/>
                  <a:pt x="267" y="90"/>
                  <a:pt x="267" y="90"/>
                </a:cubicBezTo>
                <a:close/>
                <a:moveTo>
                  <a:pt x="291" y="90"/>
                </a:moveTo>
                <a:cubicBezTo>
                  <a:pt x="291" y="90"/>
                  <a:pt x="291" y="90"/>
                  <a:pt x="291" y="89"/>
                </a:cubicBezTo>
                <a:cubicBezTo>
                  <a:pt x="291" y="89"/>
                  <a:pt x="291" y="89"/>
                  <a:pt x="291" y="89"/>
                </a:cubicBezTo>
                <a:cubicBezTo>
                  <a:pt x="291" y="89"/>
                  <a:pt x="291" y="89"/>
                  <a:pt x="291" y="89"/>
                </a:cubicBezTo>
                <a:cubicBezTo>
                  <a:pt x="291" y="89"/>
                  <a:pt x="291" y="89"/>
                  <a:pt x="291" y="89"/>
                </a:cubicBezTo>
                <a:cubicBezTo>
                  <a:pt x="291" y="90"/>
                  <a:pt x="291" y="90"/>
                  <a:pt x="291" y="90"/>
                </a:cubicBezTo>
                <a:close/>
                <a:moveTo>
                  <a:pt x="266" y="90"/>
                </a:moveTo>
                <a:cubicBezTo>
                  <a:pt x="266" y="90"/>
                  <a:pt x="266" y="90"/>
                  <a:pt x="266" y="90"/>
                </a:cubicBezTo>
                <a:cubicBezTo>
                  <a:pt x="267" y="90"/>
                  <a:pt x="267" y="90"/>
                  <a:pt x="267" y="90"/>
                </a:cubicBezTo>
                <a:cubicBezTo>
                  <a:pt x="266" y="90"/>
                  <a:pt x="267" y="90"/>
                  <a:pt x="266" y="90"/>
                </a:cubicBezTo>
                <a:close/>
                <a:moveTo>
                  <a:pt x="265" y="91"/>
                </a:moveTo>
                <a:cubicBezTo>
                  <a:pt x="266" y="91"/>
                  <a:pt x="266" y="91"/>
                  <a:pt x="266" y="91"/>
                </a:cubicBezTo>
                <a:cubicBezTo>
                  <a:pt x="266" y="91"/>
                  <a:pt x="266" y="91"/>
                  <a:pt x="266" y="91"/>
                </a:cubicBezTo>
                <a:cubicBezTo>
                  <a:pt x="266" y="91"/>
                  <a:pt x="266" y="91"/>
                  <a:pt x="265" y="91"/>
                </a:cubicBezTo>
                <a:close/>
                <a:moveTo>
                  <a:pt x="291" y="91"/>
                </a:moveTo>
                <a:cubicBezTo>
                  <a:pt x="291" y="91"/>
                  <a:pt x="291" y="91"/>
                  <a:pt x="290" y="91"/>
                </a:cubicBezTo>
                <a:cubicBezTo>
                  <a:pt x="290" y="91"/>
                  <a:pt x="290" y="91"/>
                  <a:pt x="290" y="91"/>
                </a:cubicBezTo>
                <a:lnTo>
                  <a:pt x="291" y="91"/>
                </a:lnTo>
                <a:close/>
                <a:moveTo>
                  <a:pt x="290" y="92"/>
                </a:moveTo>
                <a:cubicBezTo>
                  <a:pt x="290" y="92"/>
                  <a:pt x="290" y="92"/>
                  <a:pt x="290" y="92"/>
                </a:cubicBezTo>
                <a:cubicBezTo>
                  <a:pt x="289" y="92"/>
                  <a:pt x="289" y="92"/>
                  <a:pt x="289" y="92"/>
                </a:cubicBezTo>
                <a:cubicBezTo>
                  <a:pt x="289" y="92"/>
                  <a:pt x="289" y="92"/>
                  <a:pt x="289" y="92"/>
                </a:cubicBezTo>
                <a:cubicBezTo>
                  <a:pt x="289" y="92"/>
                  <a:pt x="289" y="92"/>
                  <a:pt x="289" y="92"/>
                </a:cubicBezTo>
                <a:lnTo>
                  <a:pt x="290" y="92"/>
                </a:lnTo>
                <a:close/>
                <a:moveTo>
                  <a:pt x="288" y="93"/>
                </a:moveTo>
                <a:cubicBezTo>
                  <a:pt x="288" y="92"/>
                  <a:pt x="288" y="93"/>
                  <a:pt x="288" y="92"/>
                </a:cubicBezTo>
                <a:cubicBezTo>
                  <a:pt x="288" y="93"/>
                  <a:pt x="288" y="93"/>
                  <a:pt x="288" y="93"/>
                </a:cubicBezTo>
                <a:cubicBezTo>
                  <a:pt x="288" y="93"/>
                  <a:pt x="288" y="93"/>
                  <a:pt x="288" y="93"/>
                </a:cubicBezTo>
                <a:close/>
                <a:moveTo>
                  <a:pt x="263" y="94"/>
                </a:moveTo>
                <a:cubicBezTo>
                  <a:pt x="264" y="94"/>
                  <a:pt x="264" y="94"/>
                  <a:pt x="264" y="94"/>
                </a:cubicBezTo>
                <a:cubicBezTo>
                  <a:pt x="264" y="94"/>
                  <a:pt x="264" y="94"/>
                  <a:pt x="264" y="94"/>
                </a:cubicBezTo>
                <a:cubicBezTo>
                  <a:pt x="264" y="94"/>
                  <a:pt x="264" y="94"/>
                  <a:pt x="264" y="94"/>
                </a:cubicBezTo>
                <a:cubicBezTo>
                  <a:pt x="264" y="94"/>
                  <a:pt x="264" y="94"/>
                  <a:pt x="263" y="94"/>
                </a:cubicBezTo>
                <a:close/>
                <a:moveTo>
                  <a:pt x="281" y="104"/>
                </a:moveTo>
                <a:cubicBezTo>
                  <a:pt x="281" y="104"/>
                  <a:pt x="281" y="104"/>
                  <a:pt x="281" y="104"/>
                </a:cubicBezTo>
                <a:cubicBezTo>
                  <a:pt x="281" y="104"/>
                  <a:pt x="281" y="104"/>
                  <a:pt x="281" y="104"/>
                </a:cubicBezTo>
                <a:cubicBezTo>
                  <a:pt x="281" y="104"/>
                  <a:pt x="281" y="104"/>
                  <a:pt x="281" y="104"/>
                </a:cubicBezTo>
                <a:cubicBezTo>
                  <a:pt x="281" y="104"/>
                  <a:pt x="281" y="104"/>
                  <a:pt x="281" y="104"/>
                </a:cubicBezTo>
                <a:close/>
                <a:moveTo>
                  <a:pt x="287" y="106"/>
                </a:moveTo>
                <a:cubicBezTo>
                  <a:pt x="288" y="106"/>
                  <a:pt x="288" y="105"/>
                  <a:pt x="288" y="105"/>
                </a:cubicBezTo>
                <a:cubicBezTo>
                  <a:pt x="288" y="105"/>
                  <a:pt x="288" y="105"/>
                  <a:pt x="288" y="105"/>
                </a:cubicBezTo>
                <a:cubicBezTo>
                  <a:pt x="288" y="105"/>
                  <a:pt x="288" y="105"/>
                  <a:pt x="287" y="105"/>
                </a:cubicBezTo>
                <a:cubicBezTo>
                  <a:pt x="287" y="105"/>
                  <a:pt x="286" y="105"/>
                  <a:pt x="286" y="106"/>
                </a:cubicBezTo>
                <a:cubicBezTo>
                  <a:pt x="286" y="106"/>
                  <a:pt x="286" y="106"/>
                  <a:pt x="286" y="107"/>
                </a:cubicBezTo>
                <a:cubicBezTo>
                  <a:pt x="286" y="107"/>
                  <a:pt x="286" y="107"/>
                  <a:pt x="286" y="107"/>
                </a:cubicBezTo>
                <a:cubicBezTo>
                  <a:pt x="287" y="107"/>
                  <a:pt x="287" y="107"/>
                  <a:pt x="287" y="107"/>
                </a:cubicBezTo>
                <a:cubicBezTo>
                  <a:pt x="287" y="106"/>
                  <a:pt x="287" y="107"/>
                  <a:pt x="287" y="106"/>
                </a:cubicBezTo>
                <a:cubicBezTo>
                  <a:pt x="287" y="106"/>
                  <a:pt x="287" y="106"/>
                  <a:pt x="287" y="106"/>
                </a:cubicBezTo>
                <a:close/>
                <a:moveTo>
                  <a:pt x="285" y="106"/>
                </a:moveTo>
                <a:cubicBezTo>
                  <a:pt x="285" y="106"/>
                  <a:pt x="285" y="106"/>
                  <a:pt x="285" y="106"/>
                </a:cubicBezTo>
                <a:cubicBezTo>
                  <a:pt x="285" y="107"/>
                  <a:pt x="285" y="107"/>
                  <a:pt x="285" y="107"/>
                </a:cubicBezTo>
                <a:cubicBezTo>
                  <a:pt x="285" y="107"/>
                  <a:pt x="285" y="107"/>
                  <a:pt x="285" y="107"/>
                </a:cubicBezTo>
                <a:lnTo>
                  <a:pt x="285" y="106"/>
                </a:lnTo>
                <a:close/>
                <a:moveTo>
                  <a:pt x="289" y="107"/>
                </a:moveTo>
                <a:cubicBezTo>
                  <a:pt x="289" y="107"/>
                  <a:pt x="289" y="107"/>
                  <a:pt x="289" y="107"/>
                </a:cubicBezTo>
                <a:cubicBezTo>
                  <a:pt x="289" y="107"/>
                  <a:pt x="289" y="107"/>
                  <a:pt x="289" y="107"/>
                </a:cubicBezTo>
                <a:close/>
                <a:moveTo>
                  <a:pt x="286" y="109"/>
                </a:moveTo>
                <a:cubicBezTo>
                  <a:pt x="286" y="109"/>
                  <a:pt x="286" y="109"/>
                  <a:pt x="286" y="109"/>
                </a:cubicBezTo>
                <a:cubicBezTo>
                  <a:pt x="286" y="109"/>
                  <a:pt x="286" y="109"/>
                  <a:pt x="286" y="109"/>
                </a:cubicBezTo>
                <a:close/>
                <a:moveTo>
                  <a:pt x="286" y="109"/>
                </a:moveTo>
                <a:cubicBezTo>
                  <a:pt x="285" y="109"/>
                  <a:pt x="286" y="109"/>
                  <a:pt x="285" y="109"/>
                </a:cubicBezTo>
                <a:cubicBezTo>
                  <a:pt x="285" y="109"/>
                  <a:pt x="285" y="109"/>
                  <a:pt x="285" y="109"/>
                </a:cubicBezTo>
                <a:cubicBezTo>
                  <a:pt x="285" y="110"/>
                  <a:pt x="285" y="110"/>
                  <a:pt x="285" y="110"/>
                </a:cubicBezTo>
                <a:cubicBezTo>
                  <a:pt x="285" y="110"/>
                  <a:pt x="285" y="110"/>
                  <a:pt x="286" y="109"/>
                </a:cubicBezTo>
                <a:cubicBezTo>
                  <a:pt x="286" y="109"/>
                  <a:pt x="286" y="109"/>
                  <a:pt x="286" y="109"/>
                </a:cubicBezTo>
                <a:close/>
                <a:moveTo>
                  <a:pt x="261" y="110"/>
                </a:moveTo>
                <a:cubicBezTo>
                  <a:pt x="261" y="110"/>
                  <a:pt x="261" y="110"/>
                  <a:pt x="261" y="110"/>
                </a:cubicBezTo>
                <a:cubicBezTo>
                  <a:pt x="261" y="110"/>
                  <a:pt x="261" y="110"/>
                  <a:pt x="261" y="110"/>
                </a:cubicBezTo>
                <a:close/>
                <a:moveTo>
                  <a:pt x="245" y="110"/>
                </a:moveTo>
                <a:cubicBezTo>
                  <a:pt x="245" y="110"/>
                  <a:pt x="245" y="110"/>
                  <a:pt x="245" y="110"/>
                </a:cubicBezTo>
                <a:cubicBezTo>
                  <a:pt x="245" y="111"/>
                  <a:pt x="245" y="111"/>
                  <a:pt x="245" y="111"/>
                </a:cubicBezTo>
                <a:cubicBezTo>
                  <a:pt x="245" y="110"/>
                  <a:pt x="245" y="111"/>
                  <a:pt x="245" y="110"/>
                </a:cubicBezTo>
                <a:cubicBezTo>
                  <a:pt x="245" y="110"/>
                  <a:pt x="245" y="110"/>
                  <a:pt x="245" y="110"/>
                </a:cubicBezTo>
                <a:close/>
                <a:moveTo>
                  <a:pt x="286" y="111"/>
                </a:moveTo>
                <a:cubicBezTo>
                  <a:pt x="286" y="111"/>
                  <a:pt x="286" y="111"/>
                  <a:pt x="286" y="111"/>
                </a:cubicBezTo>
                <a:cubicBezTo>
                  <a:pt x="286" y="111"/>
                  <a:pt x="286" y="111"/>
                  <a:pt x="287" y="111"/>
                </a:cubicBezTo>
                <a:cubicBezTo>
                  <a:pt x="287" y="110"/>
                  <a:pt x="287" y="110"/>
                  <a:pt x="287" y="110"/>
                </a:cubicBezTo>
                <a:cubicBezTo>
                  <a:pt x="286" y="111"/>
                  <a:pt x="286" y="111"/>
                  <a:pt x="285" y="111"/>
                </a:cubicBezTo>
                <a:cubicBezTo>
                  <a:pt x="285" y="111"/>
                  <a:pt x="285" y="111"/>
                  <a:pt x="286" y="111"/>
                </a:cubicBezTo>
                <a:close/>
                <a:moveTo>
                  <a:pt x="302" y="111"/>
                </a:moveTo>
                <a:cubicBezTo>
                  <a:pt x="302" y="111"/>
                  <a:pt x="302" y="111"/>
                  <a:pt x="302" y="111"/>
                </a:cubicBezTo>
                <a:cubicBezTo>
                  <a:pt x="301" y="111"/>
                  <a:pt x="301" y="111"/>
                  <a:pt x="301" y="111"/>
                </a:cubicBezTo>
                <a:cubicBezTo>
                  <a:pt x="301" y="111"/>
                  <a:pt x="301" y="111"/>
                  <a:pt x="302" y="111"/>
                </a:cubicBezTo>
                <a:close/>
                <a:moveTo>
                  <a:pt x="300" y="112"/>
                </a:moveTo>
                <a:cubicBezTo>
                  <a:pt x="300" y="112"/>
                  <a:pt x="300" y="112"/>
                  <a:pt x="300" y="112"/>
                </a:cubicBezTo>
                <a:cubicBezTo>
                  <a:pt x="300" y="112"/>
                  <a:pt x="300" y="112"/>
                  <a:pt x="300" y="112"/>
                </a:cubicBezTo>
                <a:cubicBezTo>
                  <a:pt x="299" y="112"/>
                  <a:pt x="299" y="112"/>
                  <a:pt x="300" y="112"/>
                </a:cubicBezTo>
                <a:close/>
                <a:moveTo>
                  <a:pt x="246" y="113"/>
                </a:moveTo>
                <a:cubicBezTo>
                  <a:pt x="246" y="113"/>
                  <a:pt x="246" y="113"/>
                  <a:pt x="246" y="113"/>
                </a:cubicBezTo>
                <a:cubicBezTo>
                  <a:pt x="246" y="113"/>
                  <a:pt x="246" y="113"/>
                  <a:pt x="246" y="113"/>
                </a:cubicBezTo>
                <a:cubicBezTo>
                  <a:pt x="246" y="113"/>
                  <a:pt x="246" y="113"/>
                  <a:pt x="246" y="113"/>
                </a:cubicBezTo>
                <a:close/>
                <a:moveTo>
                  <a:pt x="245" y="115"/>
                </a:moveTo>
                <a:cubicBezTo>
                  <a:pt x="245" y="115"/>
                  <a:pt x="245" y="114"/>
                  <a:pt x="245" y="114"/>
                </a:cubicBezTo>
                <a:cubicBezTo>
                  <a:pt x="245" y="115"/>
                  <a:pt x="245" y="115"/>
                  <a:pt x="245" y="115"/>
                </a:cubicBezTo>
                <a:close/>
                <a:moveTo>
                  <a:pt x="261" y="116"/>
                </a:moveTo>
                <a:cubicBezTo>
                  <a:pt x="261" y="115"/>
                  <a:pt x="261" y="115"/>
                  <a:pt x="260" y="115"/>
                </a:cubicBezTo>
                <a:cubicBezTo>
                  <a:pt x="261" y="115"/>
                  <a:pt x="261" y="115"/>
                  <a:pt x="261" y="116"/>
                </a:cubicBezTo>
                <a:close/>
                <a:moveTo>
                  <a:pt x="296" y="116"/>
                </a:moveTo>
                <a:cubicBezTo>
                  <a:pt x="296" y="116"/>
                  <a:pt x="296" y="116"/>
                  <a:pt x="296" y="116"/>
                </a:cubicBezTo>
                <a:cubicBezTo>
                  <a:pt x="296" y="116"/>
                  <a:pt x="296" y="116"/>
                  <a:pt x="296" y="116"/>
                </a:cubicBezTo>
                <a:cubicBezTo>
                  <a:pt x="296" y="116"/>
                  <a:pt x="296" y="116"/>
                  <a:pt x="296" y="116"/>
                </a:cubicBezTo>
                <a:close/>
                <a:moveTo>
                  <a:pt x="294" y="117"/>
                </a:moveTo>
                <a:cubicBezTo>
                  <a:pt x="294" y="117"/>
                  <a:pt x="294" y="117"/>
                  <a:pt x="294" y="117"/>
                </a:cubicBezTo>
                <a:cubicBezTo>
                  <a:pt x="294" y="117"/>
                  <a:pt x="294" y="117"/>
                  <a:pt x="294" y="117"/>
                </a:cubicBezTo>
                <a:cubicBezTo>
                  <a:pt x="294" y="117"/>
                  <a:pt x="294" y="117"/>
                  <a:pt x="294" y="117"/>
                </a:cubicBezTo>
                <a:close/>
                <a:moveTo>
                  <a:pt x="293" y="118"/>
                </a:moveTo>
                <a:cubicBezTo>
                  <a:pt x="293" y="118"/>
                  <a:pt x="293" y="118"/>
                  <a:pt x="293" y="117"/>
                </a:cubicBezTo>
                <a:cubicBezTo>
                  <a:pt x="294" y="117"/>
                  <a:pt x="294" y="117"/>
                  <a:pt x="293" y="117"/>
                </a:cubicBezTo>
                <a:cubicBezTo>
                  <a:pt x="293" y="117"/>
                  <a:pt x="293" y="117"/>
                  <a:pt x="293" y="118"/>
                </a:cubicBezTo>
                <a:close/>
                <a:moveTo>
                  <a:pt x="301" y="124"/>
                </a:moveTo>
                <a:cubicBezTo>
                  <a:pt x="301" y="123"/>
                  <a:pt x="301" y="124"/>
                  <a:pt x="301" y="123"/>
                </a:cubicBezTo>
                <a:cubicBezTo>
                  <a:pt x="301" y="123"/>
                  <a:pt x="300" y="123"/>
                  <a:pt x="300" y="123"/>
                </a:cubicBezTo>
                <a:cubicBezTo>
                  <a:pt x="300" y="124"/>
                  <a:pt x="300" y="123"/>
                  <a:pt x="300" y="124"/>
                </a:cubicBezTo>
                <a:cubicBezTo>
                  <a:pt x="300" y="124"/>
                  <a:pt x="300" y="124"/>
                  <a:pt x="301" y="124"/>
                </a:cubicBezTo>
                <a:close/>
                <a:moveTo>
                  <a:pt x="240" y="124"/>
                </a:moveTo>
                <a:cubicBezTo>
                  <a:pt x="240" y="123"/>
                  <a:pt x="240" y="123"/>
                  <a:pt x="240" y="123"/>
                </a:cubicBezTo>
                <a:cubicBezTo>
                  <a:pt x="240" y="123"/>
                  <a:pt x="240" y="123"/>
                  <a:pt x="240" y="123"/>
                </a:cubicBezTo>
                <a:cubicBezTo>
                  <a:pt x="240" y="124"/>
                  <a:pt x="240" y="124"/>
                  <a:pt x="239" y="124"/>
                </a:cubicBezTo>
                <a:cubicBezTo>
                  <a:pt x="240" y="124"/>
                  <a:pt x="239" y="124"/>
                  <a:pt x="240" y="124"/>
                </a:cubicBezTo>
                <a:close/>
                <a:moveTo>
                  <a:pt x="239" y="126"/>
                </a:moveTo>
                <a:cubicBezTo>
                  <a:pt x="239" y="126"/>
                  <a:pt x="239" y="126"/>
                  <a:pt x="238" y="126"/>
                </a:cubicBezTo>
                <a:cubicBezTo>
                  <a:pt x="238" y="126"/>
                  <a:pt x="238" y="126"/>
                  <a:pt x="238" y="126"/>
                </a:cubicBezTo>
                <a:cubicBezTo>
                  <a:pt x="238" y="126"/>
                  <a:pt x="238" y="126"/>
                  <a:pt x="238" y="126"/>
                </a:cubicBezTo>
                <a:lnTo>
                  <a:pt x="239" y="126"/>
                </a:lnTo>
                <a:close/>
                <a:moveTo>
                  <a:pt x="297" y="127"/>
                </a:moveTo>
                <a:cubicBezTo>
                  <a:pt x="297" y="127"/>
                  <a:pt x="297" y="127"/>
                  <a:pt x="297" y="127"/>
                </a:cubicBezTo>
                <a:cubicBezTo>
                  <a:pt x="297" y="127"/>
                  <a:pt x="297" y="127"/>
                  <a:pt x="297" y="127"/>
                </a:cubicBezTo>
                <a:cubicBezTo>
                  <a:pt x="297" y="127"/>
                  <a:pt x="297" y="127"/>
                  <a:pt x="297" y="127"/>
                </a:cubicBezTo>
                <a:cubicBezTo>
                  <a:pt x="297" y="126"/>
                  <a:pt x="297" y="126"/>
                  <a:pt x="297" y="126"/>
                </a:cubicBezTo>
                <a:cubicBezTo>
                  <a:pt x="297" y="126"/>
                  <a:pt x="297" y="126"/>
                  <a:pt x="297" y="126"/>
                </a:cubicBezTo>
                <a:cubicBezTo>
                  <a:pt x="297" y="127"/>
                  <a:pt x="297" y="127"/>
                  <a:pt x="297" y="127"/>
                </a:cubicBezTo>
                <a:close/>
                <a:moveTo>
                  <a:pt x="285" y="128"/>
                </a:moveTo>
                <a:cubicBezTo>
                  <a:pt x="285" y="127"/>
                  <a:pt x="285" y="127"/>
                  <a:pt x="284" y="127"/>
                </a:cubicBezTo>
                <a:cubicBezTo>
                  <a:pt x="284" y="128"/>
                  <a:pt x="284" y="128"/>
                  <a:pt x="284" y="128"/>
                </a:cubicBezTo>
                <a:lnTo>
                  <a:pt x="285" y="128"/>
                </a:lnTo>
                <a:close/>
                <a:moveTo>
                  <a:pt x="293" y="130"/>
                </a:moveTo>
                <a:cubicBezTo>
                  <a:pt x="293" y="131"/>
                  <a:pt x="292" y="131"/>
                  <a:pt x="292" y="131"/>
                </a:cubicBezTo>
                <a:cubicBezTo>
                  <a:pt x="293" y="131"/>
                  <a:pt x="293" y="131"/>
                  <a:pt x="293" y="131"/>
                </a:cubicBezTo>
                <a:cubicBezTo>
                  <a:pt x="293" y="131"/>
                  <a:pt x="293" y="131"/>
                  <a:pt x="293" y="131"/>
                </a:cubicBezTo>
                <a:cubicBezTo>
                  <a:pt x="293" y="130"/>
                  <a:pt x="293" y="130"/>
                  <a:pt x="293" y="130"/>
                </a:cubicBezTo>
                <a:close/>
                <a:moveTo>
                  <a:pt x="190" y="131"/>
                </a:moveTo>
                <a:cubicBezTo>
                  <a:pt x="190" y="131"/>
                  <a:pt x="190" y="131"/>
                  <a:pt x="190" y="131"/>
                </a:cubicBezTo>
                <a:cubicBezTo>
                  <a:pt x="190" y="131"/>
                  <a:pt x="190" y="131"/>
                  <a:pt x="190" y="131"/>
                </a:cubicBezTo>
                <a:close/>
                <a:moveTo>
                  <a:pt x="189" y="131"/>
                </a:moveTo>
                <a:cubicBezTo>
                  <a:pt x="189" y="132"/>
                  <a:pt x="189" y="132"/>
                  <a:pt x="189" y="132"/>
                </a:cubicBezTo>
                <a:cubicBezTo>
                  <a:pt x="189" y="132"/>
                  <a:pt x="189" y="132"/>
                  <a:pt x="189" y="132"/>
                </a:cubicBezTo>
                <a:cubicBezTo>
                  <a:pt x="189" y="131"/>
                  <a:pt x="189" y="132"/>
                  <a:pt x="189" y="131"/>
                </a:cubicBezTo>
                <a:close/>
                <a:moveTo>
                  <a:pt x="316" y="135"/>
                </a:moveTo>
                <a:cubicBezTo>
                  <a:pt x="316" y="135"/>
                  <a:pt x="316" y="135"/>
                  <a:pt x="316" y="135"/>
                </a:cubicBezTo>
                <a:cubicBezTo>
                  <a:pt x="316" y="135"/>
                  <a:pt x="316" y="135"/>
                  <a:pt x="316" y="135"/>
                </a:cubicBezTo>
                <a:cubicBezTo>
                  <a:pt x="316" y="135"/>
                  <a:pt x="316" y="135"/>
                  <a:pt x="316" y="135"/>
                </a:cubicBezTo>
                <a:cubicBezTo>
                  <a:pt x="316" y="135"/>
                  <a:pt x="316" y="135"/>
                  <a:pt x="316" y="135"/>
                </a:cubicBezTo>
                <a:close/>
                <a:moveTo>
                  <a:pt x="274" y="136"/>
                </a:moveTo>
                <a:cubicBezTo>
                  <a:pt x="275" y="136"/>
                  <a:pt x="275" y="136"/>
                  <a:pt x="275" y="136"/>
                </a:cubicBezTo>
                <a:cubicBezTo>
                  <a:pt x="275" y="136"/>
                  <a:pt x="275" y="135"/>
                  <a:pt x="275" y="135"/>
                </a:cubicBezTo>
                <a:cubicBezTo>
                  <a:pt x="274" y="135"/>
                  <a:pt x="274" y="135"/>
                  <a:pt x="274" y="135"/>
                </a:cubicBezTo>
                <a:cubicBezTo>
                  <a:pt x="274" y="135"/>
                  <a:pt x="274" y="136"/>
                  <a:pt x="274" y="136"/>
                </a:cubicBezTo>
                <a:close/>
                <a:moveTo>
                  <a:pt x="274" y="137"/>
                </a:moveTo>
                <a:cubicBezTo>
                  <a:pt x="274" y="137"/>
                  <a:pt x="274" y="137"/>
                  <a:pt x="274" y="137"/>
                </a:cubicBezTo>
                <a:cubicBezTo>
                  <a:pt x="274" y="136"/>
                  <a:pt x="274" y="136"/>
                  <a:pt x="274" y="136"/>
                </a:cubicBezTo>
                <a:lnTo>
                  <a:pt x="274" y="137"/>
                </a:lnTo>
                <a:close/>
                <a:moveTo>
                  <a:pt x="272" y="138"/>
                </a:moveTo>
                <a:cubicBezTo>
                  <a:pt x="272" y="138"/>
                  <a:pt x="272" y="138"/>
                  <a:pt x="272" y="138"/>
                </a:cubicBezTo>
                <a:cubicBezTo>
                  <a:pt x="272" y="138"/>
                  <a:pt x="272" y="138"/>
                  <a:pt x="272" y="138"/>
                </a:cubicBezTo>
                <a:close/>
                <a:moveTo>
                  <a:pt x="283" y="140"/>
                </a:moveTo>
                <a:cubicBezTo>
                  <a:pt x="283" y="140"/>
                  <a:pt x="282" y="140"/>
                  <a:pt x="282" y="141"/>
                </a:cubicBezTo>
                <a:cubicBezTo>
                  <a:pt x="282" y="141"/>
                  <a:pt x="282" y="141"/>
                  <a:pt x="282" y="141"/>
                </a:cubicBezTo>
                <a:cubicBezTo>
                  <a:pt x="283" y="141"/>
                  <a:pt x="283" y="140"/>
                  <a:pt x="283" y="140"/>
                </a:cubicBezTo>
                <a:close/>
                <a:moveTo>
                  <a:pt x="195" y="141"/>
                </a:moveTo>
                <a:cubicBezTo>
                  <a:pt x="195" y="140"/>
                  <a:pt x="195" y="140"/>
                  <a:pt x="195" y="140"/>
                </a:cubicBezTo>
                <a:cubicBezTo>
                  <a:pt x="195" y="140"/>
                  <a:pt x="195" y="140"/>
                  <a:pt x="195" y="140"/>
                </a:cubicBezTo>
                <a:cubicBezTo>
                  <a:pt x="195" y="140"/>
                  <a:pt x="195" y="140"/>
                  <a:pt x="195" y="140"/>
                </a:cubicBezTo>
                <a:cubicBezTo>
                  <a:pt x="194" y="140"/>
                  <a:pt x="194" y="140"/>
                  <a:pt x="194" y="140"/>
                </a:cubicBezTo>
                <a:cubicBezTo>
                  <a:pt x="194" y="142"/>
                  <a:pt x="194" y="141"/>
                  <a:pt x="193" y="142"/>
                </a:cubicBezTo>
                <a:cubicBezTo>
                  <a:pt x="193" y="142"/>
                  <a:pt x="193" y="143"/>
                  <a:pt x="193" y="143"/>
                </a:cubicBezTo>
                <a:cubicBezTo>
                  <a:pt x="193" y="143"/>
                  <a:pt x="194" y="143"/>
                  <a:pt x="194" y="143"/>
                </a:cubicBezTo>
                <a:cubicBezTo>
                  <a:pt x="195" y="142"/>
                  <a:pt x="195" y="141"/>
                  <a:pt x="195" y="141"/>
                </a:cubicBezTo>
                <a:close/>
                <a:moveTo>
                  <a:pt x="192" y="143"/>
                </a:moveTo>
                <a:cubicBezTo>
                  <a:pt x="193" y="143"/>
                  <a:pt x="193" y="143"/>
                  <a:pt x="193" y="143"/>
                </a:cubicBezTo>
                <a:cubicBezTo>
                  <a:pt x="193" y="142"/>
                  <a:pt x="193" y="142"/>
                  <a:pt x="193" y="142"/>
                </a:cubicBezTo>
                <a:cubicBezTo>
                  <a:pt x="192" y="142"/>
                  <a:pt x="192" y="142"/>
                  <a:pt x="192" y="142"/>
                </a:cubicBezTo>
                <a:cubicBezTo>
                  <a:pt x="192" y="142"/>
                  <a:pt x="192" y="142"/>
                  <a:pt x="192" y="143"/>
                </a:cubicBezTo>
                <a:close/>
                <a:moveTo>
                  <a:pt x="280" y="143"/>
                </a:moveTo>
                <a:cubicBezTo>
                  <a:pt x="280" y="143"/>
                  <a:pt x="280" y="143"/>
                  <a:pt x="280" y="143"/>
                </a:cubicBezTo>
                <a:cubicBezTo>
                  <a:pt x="280" y="143"/>
                  <a:pt x="280" y="143"/>
                  <a:pt x="280" y="143"/>
                </a:cubicBezTo>
                <a:close/>
                <a:moveTo>
                  <a:pt x="235" y="144"/>
                </a:moveTo>
                <a:cubicBezTo>
                  <a:pt x="235" y="144"/>
                  <a:pt x="235" y="144"/>
                  <a:pt x="235" y="144"/>
                </a:cubicBezTo>
                <a:cubicBezTo>
                  <a:pt x="235" y="144"/>
                  <a:pt x="235" y="144"/>
                  <a:pt x="235" y="144"/>
                </a:cubicBezTo>
                <a:close/>
                <a:moveTo>
                  <a:pt x="265" y="145"/>
                </a:moveTo>
                <a:cubicBezTo>
                  <a:pt x="265" y="145"/>
                  <a:pt x="265" y="145"/>
                  <a:pt x="265" y="145"/>
                </a:cubicBezTo>
                <a:cubicBezTo>
                  <a:pt x="266" y="145"/>
                  <a:pt x="266" y="145"/>
                  <a:pt x="266" y="145"/>
                </a:cubicBezTo>
                <a:cubicBezTo>
                  <a:pt x="265" y="144"/>
                  <a:pt x="266" y="144"/>
                  <a:pt x="265" y="144"/>
                </a:cubicBezTo>
                <a:cubicBezTo>
                  <a:pt x="265" y="145"/>
                  <a:pt x="265" y="144"/>
                  <a:pt x="265" y="145"/>
                </a:cubicBezTo>
                <a:close/>
                <a:moveTo>
                  <a:pt x="263" y="146"/>
                </a:moveTo>
                <a:cubicBezTo>
                  <a:pt x="263" y="146"/>
                  <a:pt x="263" y="146"/>
                  <a:pt x="263" y="146"/>
                </a:cubicBezTo>
                <a:cubicBezTo>
                  <a:pt x="263" y="146"/>
                  <a:pt x="263" y="146"/>
                  <a:pt x="263" y="146"/>
                </a:cubicBezTo>
                <a:cubicBezTo>
                  <a:pt x="263" y="146"/>
                  <a:pt x="263" y="146"/>
                  <a:pt x="264" y="146"/>
                </a:cubicBezTo>
                <a:cubicBezTo>
                  <a:pt x="264" y="146"/>
                  <a:pt x="264" y="146"/>
                  <a:pt x="264" y="146"/>
                </a:cubicBezTo>
                <a:cubicBezTo>
                  <a:pt x="264" y="145"/>
                  <a:pt x="264" y="145"/>
                  <a:pt x="264" y="145"/>
                </a:cubicBezTo>
                <a:cubicBezTo>
                  <a:pt x="264" y="146"/>
                  <a:pt x="263" y="146"/>
                  <a:pt x="263" y="146"/>
                </a:cubicBezTo>
                <a:close/>
                <a:moveTo>
                  <a:pt x="275" y="146"/>
                </a:moveTo>
                <a:cubicBezTo>
                  <a:pt x="276" y="146"/>
                  <a:pt x="276" y="146"/>
                  <a:pt x="276" y="146"/>
                </a:cubicBezTo>
                <a:cubicBezTo>
                  <a:pt x="276" y="146"/>
                  <a:pt x="276" y="146"/>
                  <a:pt x="276" y="146"/>
                </a:cubicBezTo>
                <a:cubicBezTo>
                  <a:pt x="275" y="146"/>
                  <a:pt x="275" y="146"/>
                  <a:pt x="275" y="146"/>
                </a:cubicBezTo>
                <a:close/>
                <a:moveTo>
                  <a:pt x="406" y="147"/>
                </a:moveTo>
                <a:cubicBezTo>
                  <a:pt x="406" y="147"/>
                  <a:pt x="406" y="147"/>
                  <a:pt x="406" y="147"/>
                </a:cubicBezTo>
                <a:cubicBezTo>
                  <a:pt x="406" y="147"/>
                  <a:pt x="406" y="147"/>
                  <a:pt x="406" y="147"/>
                </a:cubicBezTo>
                <a:close/>
                <a:moveTo>
                  <a:pt x="280" y="151"/>
                </a:moveTo>
                <a:cubicBezTo>
                  <a:pt x="280" y="151"/>
                  <a:pt x="280" y="151"/>
                  <a:pt x="280" y="151"/>
                </a:cubicBezTo>
                <a:cubicBezTo>
                  <a:pt x="280" y="151"/>
                  <a:pt x="280" y="151"/>
                  <a:pt x="280" y="150"/>
                </a:cubicBezTo>
                <a:cubicBezTo>
                  <a:pt x="279" y="150"/>
                  <a:pt x="279" y="150"/>
                  <a:pt x="279" y="150"/>
                </a:cubicBezTo>
                <a:cubicBezTo>
                  <a:pt x="279" y="151"/>
                  <a:pt x="279" y="151"/>
                  <a:pt x="280" y="151"/>
                </a:cubicBezTo>
                <a:close/>
                <a:moveTo>
                  <a:pt x="169" y="151"/>
                </a:moveTo>
                <a:cubicBezTo>
                  <a:pt x="169" y="151"/>
                  <a:pt x="169" y="151"/>
                  <a:pt x="169" y="151"/>
                </a:cubicBezTo>
                <a:cubicBezTo>
                  <a:pt x="169" y="151"/>
                  <a:pt x="169" y="151"/>
                  <a:pt x="169" y="151"/>
                </a:cubicBezTo>
                <a:close/>
                <a:moveTo>
                  <a:pt x="329" y="151"/>
                </a:moveTo>
                <a:cubicBezTo>
                  <a:pt x="328" y="151"/>
                  <a:pt x="328" y="151"/>
                  <a:pt x="328" y="151"/>
                </a:cubicBezTo>
                <a:cubicBezTo>
                  <a:pt x="328" y="151"/>
                  <a:pt x="328" y="151"/>
                  <a:pt x="329" y="151"/>
                </a:cubicBezTo>
                <a:close/>
                <a:moveTo>
                  <a:pt x="276" y="151"/>
                </a:moveTo>
                <a:cubicBezTo>
                  <a:pt x="276" y="151"/>
                  <a:pt x="276" y="151"/>
                  <a:pt x="276" y="151"/>
                </a:cubicBezTo>
                <a:cubicBezTo>
                  <a:pt x="276" y="151"/>
                  <a:pt x="276" y="151"/>
                  <a:pt x="276" y="151"/>
                </a:cubicBezTo>
                <a:cubicBezTo>
                  <a:pt x="276" y="151"/>
                  <a:pt x="276" y="151"/>
                  <a:pt x="276" y="151"/>
                </a:cubicBezTo>
                <a:close/>
                <a:moveTo>
                  <a:pt x="254" y="151"/>
                </a:moveTo>
                <a:cubicBezTo>
                  <a:pt x="253" y="152"/>
                  <a:pt x="253" y="152"/>
                  <a:pt x="253" y="152"/>
                </a:cubicBezTo>
                <a:cubicBezTo>
                  <a:pt x="253" y="152"/>
                  <a:pt x="254" y="152"/>
                  <a:pt x="254" y="151"/>
                </a:cubicBezTo>
                <a:close/>
                <a:moveTo>
                  <a:pt x="269" y="152"/>
                </a:moveTo>
                <a:cubicBezTo>
                  <a:pt x="269" y="152"/>
                  <a:pt x="269" y="152"/>
                  <a:pt x="269" y="152"/>
                </a:cubicBezTo>
                <a:cubicBezTo>
                  <a:pt x="269" y="152"/>
                  <a:pt x="269" y="152"/>
                  <a:pt x="269" y="152"/>
                </a:cubicBezTo>
                <a:cubicBezTo>
                  <a:pt x="268" y="152"/>
                  <a:pt x="268" y="152"/>
                  <a:pt x="268" y="152"/>
                </a:cubicBezTo>
                <a:cubicBezTo>
                  <a:pt x="268" y="152"/>
                  <a:pt x="268" y="152"/>
                  <a:pt x="268" y="152"/>
                </a:cubicBezTo>
                <a:cubicBezTo>
                  <a:pt x="268" y="153"/>
                  <a:pt x="268" y="153"/>
                  <a:pt x="268" y="153"/>
                </a:cubicBezTo>
                <a:cubicBezTo>
                  <a:pt x="269" y="153"/>
                  <a:pt x="269" y="153"/>
                  <a:pt x="269" y="152"/>
                </a:cubicBezTo>
                <a:close/>
                <a:moveTo>
                  <a:pt x="164" y="152"/>
                </a:moveTo>
                <a:cubicBezTo>
                  <a:pt x="164" y="152"/>
                  <a:pt x="163" y="152"/>
                  <a:pt x="163" y="153"/>
                </a:cubicBezTo>
                <a:cubicBezTo>
                  <a:pt x="163" y="153"/>
                  <a:pt x="163" y="153"/>
                  <a:pt x="163" y="153"/>
                </a:cubicBezTo>
                <a:cubicBezTo>
                  <a:pt x="163" y="153"/>
                  <a:pt x="163" y="153"/>
                  <a:pt x="163" y="153"/>
                </a:cubicBezTo>
                <a:cubicBezTo>
                  <a:pt x="164" y="153"/>
                  <a:pt x="164" y="152"/>
                  <a:pt x="164" y="152"/>
                </a:cubicBezTo>
                <a:close/>
                <a:moveTo>
                  <a:pt x="273" y="153"/>
                </a:moveTo>
                <a:cubicBezTo>
                  <a:pt x="273" y="153"/>
                  <a:pt x="273" y="153"/>
                  <a:pt x="273" y="153"/>
                </a:cubicBezTo>
                <a:cubicBezTo>
                  <a:pt x="273" y="153"/>
                  <a:pt x="273" y="153"/>
                  <a:pt x="273" y="153"/>
                </a:cubicBezTo>
                <a:cubicBezTo>
                  <a:pt x="273" y="153"/>
                  <a:pt x="273" y="153"/>
                  <a:pt x="273" y="153"/>
                </a:cubicBezTo>
                <a:close/>
                <a:moveTo>
                  <a:pt x="339" y="153"/>
                </a:moveTo>
                <a:cubicBezTo>
                  <a:pt x="339" y="154"/>
                  <a:pt x="339" y="154"/>
                  <a:pt x="339" y="154"/>
                </a:cubicBezTo>
                <a:cubicBezTo>
                  <a:pt x="339" y="154"/>
                  <a:pt x="339" y="154"/>
                  <a:pt x="339" y="154"/>
                </a:cubicBezTo>
                <a:cubicBezTo>
                  <a:pt x="339" y="154"/>
                  <a:pt x="339" y="154"/>
                  <a:pt x="340" y="154"/>
                </a:cubicBezTo>
                <a:cubicBezTo>
                  <a:pt x="340" y="154"/>
                  <a:pt x="340" y="154"/>
                  <a:pt x="340" y="154"/>
                </a:cubicBezTo>
                <a:cubicBezTo>
                  <a:pt x="340" y="154"/>
                  <a:pt x="340" y="154"/>
                  <a:pt x="340" y="153"/>
                </a:cubicBezTo>
                <a:cubicBezTo>
                  <a:pt x="340" y="153"/>
                  <a:pt x="339" y="153"/>
                  <a:pt x="339" y="153"/>
                </a:cubicBezTo>
                <a:cubicBezTo>
                  <a:pt x="339" y="153"/>
                  <a:pt x="339" y="153"/>
                  <a:pt x="339" y="153"/>
                </a:cubicBezTo>
                <a:close/>
                <a:moveTo>
                  <a:pt x="163" y="155"/>
                </a:moveTo>
                <a:cubicBezTo>
                  <a:pt x="163" y="154"/>
                  <a:pt x="163" y="154"/>
                  <a:pt x="163" y="154"/>
                </a:cubicBezTo>
                <a:cubicBezTo>
                  <a:pt x="163" y="154"/>
                  <a:pt x="163" y="154"/>
                  <a:pt x="163" y="154"/>
                </a:cubicBezTo>
                <a:cubicBezTo>
                  <a:pt x="163" y="154"/>
                  <a:pt x="163" y="154"/>
                  <a:pt x="163" y="154"/>
                </a:cubicBezTo>
                <a:cubicBezTo>
                  <a:pt x="163" y="154"/>
                  <a:pt x="163" y="154"/>
                  <a:pt x="163" y="154"/>
                </a:cubicBezTo>
                <a:cubicBezTo>
                  <a:pt x="163" y="155"/>
                  <a:pt x="163" y="155"/>
                  <a:pt x="163" y="155"/>
                </a:cubicBezTo>
                <a:close/>
                <a:moveTo>
                  <a:pt x="341" y="154"/>
                </a:moveTo>
                <a:cubicBezTo>
                  <a:pt x="341" y="155"/>
                  <a:pt x="341" y="155"/>
                  <a:pt x="341" y="155"/>
                </a:cubicBezTo>
                <a:cubicBezTo>
                  <a:pt x="341" y="155"/>
                  <a:pt x="341" y="155"/>
                  <a:pt x="341" y="155"/>
                </a:cubicBezTo>
                <a:cubicBezTo>
                  <a:pt x="341" y="154"/>
                  <a:pt x="341" y="154"/>
                  <a:pt x="341" y="154"/>
                </a:cubicBezTo>
                <a:cubicBezTo>
                  <a:pt x="341" y="154"/>
                  <a:pt x="341" y="154"/>
                  <a:pt x="341" y="154"/>
                </a:cubicBezTo>
                <a:close/>
                <a:moveTo>
                  <a:pt x="198" y="154"/>
                </a:moveTo>
                <a:cubicBezTo>
                  <a:pt x="197" y="154"/>
                  <a:pt x="197" y="154"/>
                  <a:pt x="197" y="154"/>
                </a:cubicBezTo>
                <a:cubicBezTo>
                  <a:pt x="197" y="154"/>
                  <a:pt x="197" y="155"/>
                  <a:pt x="197" y="155"/>
                </a:cubicBezTo>
                <a:cubicBezTo>
                  <a:pt x="198" y="155"/>
                  <a:pt x="198" y="155"/>
                  <a:pt x="198" y="155"/>
                </a:cubicBezTo>
                <a:lnTo>
                  <a:pt x="198" y="154"/>
                </a:lnTo>
                <a:close/>
                <a:moveTo>
                  <a:pt x="164" y="156"/>
                </a:moveTo>
                <a:cubicBezTo>
                  <a:pt x="164" y="156"/>
                  <a:pt x="164" y="156"/>
                  <a:pt x="164" y="156"/>
                </a:cubicBezTo>
                <a:cubicBezTo>
                  <a:pt x="164" y="156"/>
                  <a:pt x="164" y="156"/>
                  <a:pt x="164" y="156"/>
                </a:cubicBezTo>
                <a:close/>
                <a:moveTo>
                  <a:pt x="163" y="158"/>
                </a:moveTo>
                <a:cubicBezTo>
                  <a:pt x="163" y="158"/>
                  <a:pt x="163" y="157"/>
                  <a:pt x="163" y="157"/>
                </a:cubicBezTo>
                <a:cubicBezTo>
                  <a:pt x="163" y="156"/>
                  <a:pt x="163" y="156"/>
                  <a:pt x="163" y="156"/>
                </a:cubicBezTo>
                <a:cubicBezTo>
                  <a:pt x="163" y="157"/>
                  <a:pt x="163" y="158"/>
                  <a:pt x="163" y="158"/>
                </a:cubicBezTo>
                <a:close/>
                <a:moveTo>
                  <a:pt x="352" y="158"/>
                </a:moveTo>
                <a:cubicBezTo>
                  <a:pt x="351" y="158"/>
                  <a:pt x="351" y="158"/>
                  <a:pt x="351" y="158"/>
                </a:cubicBezTo>
                <a:cubicBezTo>
                  <a:pt x="351" y="159"/>
                  <a:pt x="351" y="158"/>
                  <a:pt x="352" y="159"/>
                </a:cubicBezTo>
                <a:lnTo>
                  <a:pt x="352" y="158"/>
                </a:lnTo>
                <a:close/>
                <a:moveTo>
                  <a:pt x="163" y="166"/>
                </a:moveTo>
                <a:cubicBezTo>
                  <a:pt x="163" y="167"/>
                  <a:pt x="163" y="167"/>
                  <a:pt x="163" y="167"/>
                </a:cubicBezTo>
                <a:cubicBezTo>
                  <a:pt x="163" y="167"/>
                  <a:pt x="163" y="167"/>
                  <a:pt x="163" y="167"/>
                </a:cubicBezTo>
                <a:cubicBezTo>
                  <a:pt x="164" y="166"/>
                  <a:pt x="164" y="166"/>
                  <a:pt x="164" y="165"/>
                </a:cubicBezTo>
                <a:cubicBezTo>
                  <a:pt x="164" y="165"/>
                  <a:pt x="164" y="165"/>
                  <a:pt x="165" y="165"/>
                </a:cubicBezTo>
                <a:cubicBezTo>
                  <a:pt x="165" y="164"/>
                  <a:pt x="165" y="164"/>
                  <a:pt x="164" y="164"/>
                </a:cubicBezTo>
                <a:cubicBezTo>
                  <a:pt x="164" y="164"/>
                  <a:pt x="163" y="163"/>
                  <a:pt x="164" y="163"/>
                </a:cubicBezTo>
                <a:cubicBezTo>
                  <a:pt x="164" y="162"/>
                  <a:pt x="164" y="162"/>
                  <a:pt x="164" y="162"/>
                </a:cubicBezTo>
                <a:cubicBezTo>
                  <a:pt x="164" y="162"/>
                  <a:pt x="164" y="163"/>
                  <a:pt x="164" y="163"/>
                </a:cubicBezTo>
                <a:cubicBezTo>
                  <a:pt x="164" y="163"/>
                  <a:pt x="164" y="163"/>
                  <a:pt x="164" y="163"/>
                </a:cubicBezTo>
                <a:cubicBezTo>
                  <a:pt x="165" y="162"/>
                  <a:pt x="164" y="162"/>
                  <a:pt x="164" y="161"/>
                </a:cubicBezTo>
                <a:cubicBezTo>
                  <a:pt x="164" y="161"/>
                  <a:pt x="164" y="161"/>
                  <a:pt x="164" y="161"/>
                </a:cubicBezTo>
                <a:cubicBezTo>
                  <a:pt x="164" y="162"/>
                  <a:pt x="164" y="162"/>
                  <a:pt x="164" y="162"/>
                </a:cubicBezTo>
                <a:cubicBezTo>
                  <a:pt x="163" y="161"/>
                  <a:pt x="163" y="160"/>
                  <a:pt x="163" y="160"/>
                </a:cubicBezTo>
                <a:cubicBezTo>
                  <a:pt x="162" y="160"/>
                  <a:pt x="163" y="160"/>
                  <a:pt x="162" y="159"/>
                </a:cubicBezTo>
                <a:cubicBezTo>
                  <a:pt x="162" y="160"/>
                  <a:pt x="162" y="160"/>
                  <a:pt x="162" y="160"/>
                </a:cubicBezTo>
                <a:cubicBezTo>
                  <a:pt x="162" y="160"/>
                  <a:pt x="162" y="160"/>
                  <a:pt x="162" y="160"/>
                </a:cubicBezTo>
                <a:cubicBezTo>
                  <a:pt x="162" y="161"/>
                  <a:pt x="164" y="165"/>
                  <a:pt x="163" y="166"/>
                </a:cubicBezTo>
                <a:close/>
                <a:moveTo>
                  <a:pt x="182" y="161"/>
                </a:moveTo>
                <a:cubicBezTo>
                  <a:pt x="182" y="161"/>
                  <a:pt x="182" y="161"/>
                  <a:pt x="182" y="161"/>
                </a:cubicBezTo>
                <a:cubicBezTo>
                  <a:pt x="182" y="160"/>
                  <a:pt x="182" y="160"/>
                  <a:pt x="182" y="160"/>
                </a:cubicBezTo>
                <a:lnTo>
                  <a:pt x="182" y="161"/>
                </a:lnTo>
                <a:close/>
                <a:moveTo>
                  <a:pt x="325" y="161"/>
                </a:moveTo>
                <a:cubicBezTo>
                  <a:pt x="325" y="161"/>
                  <a:pt x="325" y="161"/>
                  <a:pt x="325" y="161"/>
                </a:cubicBezTo>
                <a:cubicBezTo>
                  <a:pt x="325" y="161"/>
                  <a:pt x="325" y="161"/>
                  <a:pt x="325" y="161"/>
                </a:cubicBezTo>
                <a:close/>
                <a:moveTo>
                  <a:pt x="326" y="161"/>
                </a:moveTo>
                <a:cubicBezTo>
                  <a:pt x="327" y="161"/>
                  <a:pt x="327" y="161"/>
                  <a:pt x="327" y="161"/>
                </a:cubicBezTo>
                <a:cubicBezTo>
                  <a:pt x="326" y="161"/>
                  <a:pt x="327" y="161"/>
                  <a:pt x="326" y="161"/>
                </a:cubicBezTo>
                <a:close/>
                <a:moveTo>
                  <a:pt x="232" y="163"/>
                </a:moveTo>
                <a:cubicBezTo>
                  <a:pt x="232" y="164"/>
                  <a:pt x="232" y="164"/>
                  <a:pt x="232" y="164"/>
                </a:cubicBezTo>
                <a:cubicBezTo>
                  <a:pt x="232" y="164"/>
                  <a:pt x="232" y="164"/>
                  <a:pt x="232" y="164"/>
                </a:cubicBezTo>
                <a:cubicBezTo>
                  <a:pt x="233" y="163"/>
                  <a:pt x="233" y="163"/>
                  <a:pt x="233" y="162"/>
                </a:cubicBezTo>
                <a:cubicBezTo>
                  <a:pt x="233" y="162"/>
                  <a:pt x="232" y="162"/>
                  <a:pt x="232" y="162"/>
                </a:cubicBezTo>
                <a:cubicBezTo>
                  <a:pt x="232" y="163"/>
                  <a:pt x="232" y="163"/>
                  <a:pt x="232" y="163"/>
                </a:cubicBezTo>
                <a:close/>
                <a:moveTo>
                  <a:pt x="231" y="163"/>
                </a:moveTo>
                <a:cubicBezTo>
                  <a:pt x="231" y="163"/>
                  <a:pt x="231" y="163"/>
                  <a:pt x="231" y="163"/>
                </a:cubicBezTo>
                <a:cubicBezTo>
                  <a:pt x="232" y="163"/>
                  <a:pt x="232" y="163"/>
                  <a:pt x="232" y="163"/>
                </a:cubicBezTo>
                <a:cubicBezTo>
                  <a:pt x="231" y="163"/>
                  <a:pt x="232" y="163"/>
                  <a:pt x="231" y="163"/>
                </a:cubicBezTo>
                <a:close/>
                <a:moveTo>
                  <a:pt x="222" y="163"/>
                </a:moveTo>
                <a:cubicBezTo>
                  <a:pt x="222" y="163"/>
                  <a:pt x="222" y="164"/>
                  <a:pt x="222" y="164"/>
                </a:cubicBezTo>
                <a:cubicBezTo>
                  <a:pt x="223" y="164"/>
                  <a:pt x="223" y="164"/>
                  <a:pt x="223" y="164"/>
                </a:cubicBezTo>
                <a:cubicBezTo>
                  <a:pt x="223" y="163"/>
                  <a:pt x="223" y="163"/>
                  <a:pt x="222" y="163"/>
                </a:cubicBezTo>
                <a:close/>
                <a:moveTo>
                  <a:pt x="326" y="163"/>
                </a:moveTo>
                <a:cubicBezTo>
                  <a:pt x="326" y="164"/>
                  <a:pt x="326" y="164"/>
                  <a:pt x="326" y="164"/>
                </a:cubicBezTo>
                <a:cubicBezTo>
                  <a:pt x="326" y="164"/>
                  <a:pt x="326" y="164"/>
                  <a:pt x="326" y="164"/>
                </a:cubicBezTo>
                <a:cubicBezTo>
                  <a:pt x="326" y="163"/>
                  <a:pt x="326" y="164"/>
                  <a:pt x="326" y="163"/>
                </a:cubicBezTo>
                <a:close/>
                <a:moveTo>
                  <a:pt x="194" y="164"/>
                </a:moveTo>
                <a:cubicBezTo>
                  <a:pt x="194" y="164"/>
                  <a:pt x="194" y="164"/>
                  <a:pt x="194" y="164"/>
                </a:cubicBezTo>
                <a:cubicBezTo>
                  <a:pt x="194" y="164"/>
                  <a:pt x="194" y="164"/>
                  <a:pt x="194" y="164"/>
                </a:cubicBezTo>
                <a:cubicBezTo>
                  <a:pt x="194" y="164"/>
                  <a:pt x="194" y="164"/>
                  <a:pt x="194" y="164"/>
                </a:cubicBezTo>
                <a:close/>
                <a:moveTo>
                  <a:pt x="234" y="165"/>
                </a:moveTo>
                <a:cubicBezTo>
                  <a:pt x="234" y="165"/>
                  <a:pt x="234" y="165"/>
                  <a:pt x="235" y="165"/>
                </a:cubicBezTo>
                <a:cubicBezTo>
                  <a:pt x="235" y="165"/>
                  <a:pt x="235" y="165"/>
                  <a:pt x="235" y="165"/>
                </a:cubicBezTo>
                <a:cubicBezTo>
                  <a:pt x="235" y="165"/>
                  <a:pt x="235" y="165"/>
                  <a:pt x="235" y="164"/>
                </a:cubicBezTo>
                <a:cubicBezTo>
                  <a:pt x="235" y="164"/>
                  <a:pt x="234" y="164"/>
                  <a:pt x="234" y="164"/>
                </a:cubicBezTo>
                <a:lnTo>
                  <a:pt x="234" y="165"/>
                </a:lnTo>
                <a:close/>
                <a:moveTo>
                  <a:pt x="219" y="166"/>
                </a:moveTo>
                <a:cubicBezTo>
                  <a:pt x="218" y="165"/>
                  <a:pt x="218" y="165"/>
                  <a:pt x="217" y="165"/>
                </a:cubicBezTo>
                <a:cubicBezTo>
                  <a:pt x="217" y="165"/>
                  <a:pt x="217" y="165"/>
                  <a:pt x="217" y="165"/>
                </a:cubicBezTo>
                <a:cubicBezTo>
                  <a:pt x="218" y="166"/>
                  <a:pt x="218" y="166"/>
                  <a:pt x="218" y="166"/>
                </a:cubicBezTo>
                <a:cubicBezTo>
                  <a:pt x="218" y="166"/>
                  <a:pt x="218" y="166"/>
                  <a:pt x="219" y="166"/>
                </a:cubicBezTo>
                <a:cubicBezTo>
                  <a:pt x="219" y="166"/>
                  <a:pt x="219" y="166"/>
                  <a:pt x="219" y="166"/>
                </a:cubicBezTo>
                <a:close/>
                <a:moveTo>
                  <a:pt x="166" y="166"/>
                </a:moveTo>
                <a:cubicBezTo>
                  <a:pt x="166" y="165"/>
                  <a:pt x="166" y="165"/>
                  <a:pt x="166" y="165"/>
                </a:cubicBezTo>
                <a:cubicBezTo>
                  <a:pt x="166" y="165"/>
                  <a:pt x="166" y="165"/>
                  <a:pt x="166" y="165"/>
                </a:cubicBezTo>
                <a:cubicBezTo>
                  <a:pt x="165" y="166"/>
                  <a:pt x="165" y="166"/>
                  <a:pt x="166" y="166"/>
                </a:cubicBezTo>
                <a:cubicBezTo>
                  <a:pt x="166" y="166"/>
                  <a:pt x="166" y="166"/>
                  <a:pt x="166" y="166"/>
                </a:cubicBezTo>
                <a:close/>
                <a:moveTo>
                  <a:pt x="329" y="165"/>
                </a:moveTo>
                <a:cubicBezTo>
                  <a:pt x="328" y="165"/>
                  <a:pt x="328" y="165"/>
                  <a:pt x="328" y="165"/>
                </a:cubicBezTo>
                <a:cubicBezTo>
                  <a:pt x="329" y="166"/>
                  <a:pt x="329" y="166"/>
                  <a:pt x="329" y="165"/>
                </a:cubicBezTo>
                <a:close/>
                <a:moveTo>
                  <a:pt x="219" y="166"/>
                </a:moveTo>
                <a:cubicBezTo>
                  <a:pt x="219" y="166"/>
                  <a:pt x="218" y="167"/>
                  <a:pt x="218" y="167"/>
                </a:cubicBezTo>
                <a:cubicBezTo>
                  <a:pt x="219" y="167"/>
                  <a:pt x="219" y="167"/>
                  <a:pt x="219" y="167"/>
                </a:cubicBezTo>
                <a:cubicBezTo>
                  <a:pt x="219" y="167"/>
                  <a:pt x="219" y="167"/>
                  <a:pt x="219" y="167"/>
                </a:cubicBezTo>
                <a:cubicBezTo>
                  <a:pt x="219" y="167"/>
                  <a:pt x="219" y="167"/>
                  <a:pt x="219" y="166"/>
                </a:cubicBezTo>
                <a:close/>
                <a:moveTo>
                  <a:pt x="225" y="169"/>
                </a:moveTo>
                <a:cubicBezTo>
                  <a:pt x="225" y="169"/>
                  <a:pt x="225" y="169"/>
                  <a:pt x="225" y="169"/>
                </a:cubicBezTo>
                <a:cubicBezTo>
                  <a:pt x="225" y="169"/>
                  <a:pt x="225" y="169"/>
                  <a:pt x="225" y="169"/>
                </a:cubicBezTo>
                <a:cubicBezTo>
                  <a:pt x="225" y="169"/>
                  <a:pt x="225" y="169"/>
                  <a:pt x="225" y="169"/>
                </a:cubicBezTo>
                <a:close/>
                <a:moveTo>
                  <a:pt x="194" y="172"/>
                </a:moveTo>
                <a:cubicBezTo>
                  <a:pt x="195" y="172"/>
                  <a:pt x="194" y="172"/>
                  <a:pt x="195" y="171"/>
                </a:cubicBezTo>
                <a:cubicBezTo>
                  <a:pt x="195" y="171"/>
                  <a:pt x="195" y="171"/>
                  <a:pt x="195" y="171"/>
                </a:cubicBezTo>
                <a:cubicBezTo>
                  <a:pt x="195" y="171"/>
                  <a:pt x="195" y="171"/>
                  <a:pt x="195" y="172"/>
                </a:cubicBezTo>
                <a:cubicBezTo>
                  <a:pt x="196" y="171"/>
                  <a:pt x="196" y="171"/>
                  <a:pt x="196" y="171"/>
                </a:cubicBezTo>
                <a:cubicBezTo>
                  <a:pt x="195" y="170"/>
                  <a:pt x="195" y="171"/>
                  <a:pt x="194" y="171"/>
                </a:cubicBezTo>
                <a:cubicBezTo>
                  <a:pt x="194" y="172"/>
                  <a:pt x="194" y="171"/>
                  <a:pt x="194" y="172"/>
                </a:cubicBezTo>
                <a:cubicBezTo>
                  <a:pt x="194" y="172"/>
                  <a:pt x="194" y="172"/>
                  <a:pt x="194" y="172"/>
                </a:cubicBezTo>
                <a:close/>
                <a:moveTo>
                  <a:pt x="197" y="171"/>
                </a:moveTo>
                <a:cubicBezTo>
                  <a:pt x="197" y="170"/>
                  <a:pt x="197" y="170"/>
                  <a:pt x="196" y="170"/>
                </a:cubicBezTo>
                <a:cubicBezTo>
                  <a:pt x="196" y="171"/>
                  <a:pt x="196" y="171"/>
                  <a:pt x="196" y="171"/>
                </a:cubicBezTo>
                <a:cubicBezTo>
                  <a:pt x="197" y="171"/>
                  <a:pt x="197" y="171"/>
                  <a:pt x="197" y="171"/>
                </a:cubicBezTo>
                <a:close/>
                <a:moveTo>
                  <a:pt x="190" y="174"/>
                </a:moveTo>
                <a:cubicBezTo>
                  <a:pt x="190" y="174"/>
                  <a:pt x="190" y="174"/>
                  <a:pt x="190" y="174"/>
                </a:cubicBezTo>
                <a:cubicBezTo>
                  <a:pt x="190" y="174"/>
                  <a:pt x="190" y="174"/>
                  <a:pt x="190" y="174"/>
                </a:cubicBezTo>
                <a:cubicBezTo>
                  <a:pt x="191" y="174"/>
                  <a:pt x="192" y="173"/>
                  <a:pt x="193" y="172"/>
                </a:cubicBezTo>
                <a:cubicBezTo>
                  <a:pt x="193" y="172"/>
                  <a:pt x="193" y="172"/>
                  <a:pt x="193" y="172"/>
                </a:cubicBezTo>
                <a:cubicBezTo>
                  <a:pt x="193" y="172"/>
                  <a:pt x="193" y="172"/>
                  <a:pt x="192" y="172"/>
                </a:cubicBezTo>
                <a:cubicBezTo>
                  <a:pt x="191" y="173"/>
                  <a:pt x="191" y="173"/>
                  <a:pt x="190" y="174"/>
                </a:cubicBezTo>
                <a:close/>
                <a:moveTo>
                  <a:pt x="190" y="173"/>
                </a:moveTo>
                <a:cubicBezTo>
                  <a:pt x="190" y="173"/>
                  <a:pt x="190" y="173"/>
                  <a:pt x="190" y="173"/>
                </a:cubicBezTo>
                <a:cubicBezTo>
                  <a:pt x="190" y="173"/>
                  <a:pt x="190" y="173"/>
                  <a:pt x="190" y="173"/>
                </a:cubicBezTo>
                <a:cubicBezTo>
                  <a:pt x="190" y="173"/>
                  <a:pt x="190" y="173"/>
                  <a:pt x="190" y="173"/>
                </a:cubicBezTo>
                <a:close/>
                <a:moveTo>
                  <a:pt x="189" y="177"/>
                </a:moveTo>
                <a:cubicBezTo>
                  <a:pt x="189" y="177"/>
                  <a:pt x="189" y="177"/>
                  <a:pt x="189" y="177"/>
                </a:cubicBezTo>
                <a:cubicBezTo>
                  <a:pt x="189" y="177"/>
                  <a:pt x="189" y="177"/>
                  <a:pt x="189" y="177"/>
                </a:cubicBezTo>
                <a:cubicBezTo>
                  <a:pt x="189" y="177"/>
                  <a:pt x="189" y="177"/>
                  <a:pt x="190" y="177"/>
                </a:cubicBezTo>
                <a:cubicBezTo>
                  <a:pt x="190" y="177"/>
                  <a:pt x="190" y="177"/>
                  <a:pt x="191" y="177"/>
                </a:cubicBezTo>
                <a:cubicBezTo>
                  <a:pt x="191" y="177"/>
                  <a:pt x="191" y="177"/>
                  <a:pt x="190" y="176"/>
                </a:cubicBezTo>
                <a:cubicBezTo>
                  <a:pt x="190" y="176"/>
                  <a:pt x="190" y="176"/>
                  <a:pt x="190" y="176"/>
                </a:cubicBezTo>
                <a:cubicBezTo>
                  <a:pt x="189" y="177"/>
                  <a:pt x="189" y="176"/>
                  <a:pt x="189" y="177"/>
                </a:cubicBezTo>
                <a:close/>
                <a:moveTo>
                  <a:pt x="191" y="178"/>
                </a:moveTo>
                <a:cubicBezTo>
                  <a:pt x="191" y="178"/>
                  <a:pt x="191" y="178"/>
                  <a:pt x="191" y="178"/>
                </a:cubicBezTo>
                <a:cubicBezTo>
                  <a:pt x="191" y="178"/>
                  <a:pt x="191" y="178"/>
                  <a:pt x="191" y="178"/>
                </a:cubicBezTo>
                <a:close/>
                <a:moveTo>
                  <a:pt x="192" y="178"/>
                </a:moveTo>
                <a:cubicBezTo>
                  <a:pt x="192" y="179"/>
                  <a:pt x="192" y="179"/>
                  <a:pt x="193" y="179"/>
                </a:cubicBezTo>
                <a:cubicBezTo>
                  <a:pt x="192" y="178"/>
                  <a:pt x="192" y="179"/>
                  <a:pt x="192" y="178"/>
                </a:cubicBezTo>
                <a:close/>
                <a:moveTo>
                  <a:pt x="191" y="179"/>
                </a:moveTo>
                <a:cubicBezTo>
                  <a:pt x="191" y="179"/>
                  <a:pt x="191" y="179"/>
                  <a:pt x="191" y="179"/>
                </a:cubicBezTo>
                <a:cubicBezTo>
                  <a:pt x="191" y="179"/>
                  <a:pt x="191" y="179"/>
                  <a:pt x="191" y="179"/>
                </a:cubicBezTo>
                <a:cubicBezTo>
                  <a:pt x="191" y="179"/>
                  <a:pt x="191" y="179"/>
                  <a:pt x="191" y="179"/>
                </a:cubicBezTo>
                <a:close/>
                <a:moveTo>
                  <a:pt x="278" y="190"/>
                </a:moveTo>
                <a:cubicBezTo>
                  <a:pt x="278" y="190"/>
                  <a:pt x="278" y="190"/>
                  <a:pt x="278" y="190"/>
                </a:cubicBezTo>
                <a:cubicBezTo>
                  <a:pt x="278" y="190"/>
                  <a:pt x="278" y="190"/>
                  <a:pt x="278" y="190"/>
                </a:cubicBezTo>
                <a:close/>
                <a:moveTo>
                  <a:pt x="275" y="191"/>
                </a:moveTo>
                <a:cubicBezTo>
                  <a:pt x="274" y="191"/>
                  <a:pt x="275" y="191"/>
                  <a:pt x="274" y="191"/>
                </a:cubicBezTo>
                <a:cubicBezTo>
                  <a:pt x="274" y="191"/>
                  <a:pt x="272" y="192"/>
                  <a:pt x="272" y="192"/>
                </a:cubicBezTo>
                <a:cubicBezTo>
                  <a:pt x="272" y="192"/>
                  <a:pt x="272" y="192"/>
                  <a:pt x="272" y="192"/>
                </a:cubicBezTo>
                <a:cubicBezTo>
                  <a:pt x="272" y="192"/>
                  <a:pt x="274" y="192"/>
                  <a:pt x="274" y="191"/>
                </a:cubicBezTo>
                <a:lnTo>
                  <a:pt x="275" y="191"/>
                </a:lnTo>
                <a:close/>
                <a:moveTo>
                  <a:pt x="320" y="192"/>
                </a:moveTo>
                <a:cubicBezTo>
                  <a:pt x="320" y="192"/>
                  <a:pt x="320" y="192"/>
                  <a:pt x="319" y="192"/>
                </a:cubicBezTo>
                <a:cubicBezTo>
                  <a:pt x="319" y="192"/>
                  <a:pt x="319" y="192"/>
                  <a:pt x="320" y="193"/>
                </a:cubicBezTo>
                <a:cubicBezTo>
                  <a:pt x="320" y="193"/>
                  <a:pt x="321" y="192"/>
                  <a:pt x="322" y="193"/>
                </a:cubicBezTo>
                <a:cubicBezTo>
                  <a:pt x="322" y="193"/>
                  <a:pt x="322" y="193"/>
                  <a:pt x="322" y="193"/>
                </a:cubicBezTo>
                <a:cubicBezTo>
                  <a:pt x="322" y="192"/>
                  <a:pt x="322" y="192"/>
                  <a:pt x="322" y="192"/>
                </a:cubicBezTo>
                <a:cubicBezTo>
                  <a:pt x="321" y="192"/>
                  <a:pt x="321" y="192"/>
                  <a:pt x="320" y="192"/>
                </a:cubicBezTo>
                <a:close/>
                <a:moveTo>
                  <a:pt x="318" y="192"/>
                </a:moveTo>
                <a:cubicBezTo>
                  <a:pt x="318" y="193"/>
                  <a:pt x="318" y="193"/>
                  <a:pt x="318" y="193"/>
                </a:cubicBezTo>
                <a:cubicBezTo>
                  <a:pt x="318" y="193"/>
                  <a:pt x="318" y="193"/>
                  <a:pt x="318" y="193"/>
                </a:cubicBezTo>
                <a:cubicBezTo>
                  <a:pt x="318" y="192"/>
                  <a:pt x="319" y="193"/>
                  <a:pt x="318" y="192"/>
                </a:cubicBezTo>
                <a:close/>
                <a:moveTo>
                  <a:pt x="323" y="193"/>
                </a:moveTo>
                <a:cubicBezTo>
                  <a:pt x="323" y="193"/>
                  <a:pt x="323" y="192"/>
                  <a:pt x="323" y="192"/>
                </a:cubicBezTo>
                <a:cubicBezTo>
                  <a:pt x="323" y="193"/>
                  <a:pt x="323" y="193"/>
                  <a:pt x="323" y="193"/>
                </a:cubicBezTo>
                <a:cubicBezTo>
                  <a:pt x="323" y="193"/>
                  <a:pt x="323" y="193"/>
                  <a:pt x="323" y="193"/>
                </a:cubicBezTo>
                <a:cubicBezTo>
                  <a:pt x="323" y="193"/>
                  <a:pt x="323" y="193"/>
                  <a:pt x="323" y="193"/>
                </a:cubicBezTo>
                <a:close/>
                <a:moveTo>
                  <a:pt x="137" y="193"/>
                </a:moveTo>
                <a:cubicBezTo>
                  <a:pt x="137" y="193"/>
                  <a:pt x="137" y="193"/>
                  <a:pt x="137" y="193"/>
                </a:cubicBezTo>
                <a:cubicBezTo>
                  <a:pt x="137" y="193"/>
                  <a:pt x="137" y="193"/>
                  <a:pt x="138" y="193"/>
                </a:cubicBezTo>
                <a:cubicBezTo>
                  <a:pt x="137" y="193"/>
                  <a:pt x="138" y="193"/>
                  <a:pt x="137" y="193"/>
                </a:cubicBezTo>
                <a:close/>
                <a:moveTo>
                  <a:pt x="193" y="193"/>
                </a:moveTo>
                <a:cubicBezTo>
                  <a:pt x="193" y="194"/>
                  <a:pt x="193" y="194"/>
                  <a:pt x="193" y="194"/>
                </a:cubicBezTo>
                <a:cubicBezTo>
                  <a:pt x="193" y="194"/>
                  <a:pt x="193" y="194"/>
                  <a:pt x="193" y="194"/>
                </a:cubicBezTo>
                <a:cubicBezTo>
                  <a:pt x="193" y="194"/>
                  <a:pt x="193" y="194"/>
                  <a:pt x="193" y="194"/>
                </a:cubicBezTo>
                <a:cubicBezTo>
                  <a:pt x="193" y="194"/>
                  <a:pt x="193" y="194"/>
                  <a:pt x="193" y="194"/>
                </a:cubicBezTo>
                <a:cubicBezTo>
                  <a:pt x="193" y="194"/>
                  <a:pt x="193" y="194"/>
                  <a:pt x="193" y="194"/>
                </a:cubicBezTo>
                <a:cubicBezTo>
                  <a:pt x="193" y="193"/>
                  <a:pt x="193" y="194"/>
                  <a:pt x="193" y="193"/>
                </a:cubicBezTo>
                <a:close/>
                <a:moveTo>
                  <a:pt x="308" y="194"/>
                </a:moveTo>
                <a:cubicBezTo>
                  <a:pt x="308" y="194"/>
                  <a:pt x="308" y="194"/>
                  <a:pt x="308" y="194"/>
                </a:cubicBezTo>
                <a:cubicBezTo>
                  <a:pt x="308" y="194"/>
                  <a:pt x="308" y="194"/>
                  <a:pt x="308" y="194"/>
                </a:cubicBezTo>
                <a:cubicBezTo>
                  <a:pt x="308" y="194"/>
                  <a:pt x="308" y="194"/>
                  <a:pt x="308" y="194"/>
                </a:cubicBezTo>
                <a:cubicBezTo>
                  <a:pt x="308" y="194"/>
                  <a:pt x="308" y="194"/>
                  <a:pt x="308" y="194"/>
                </a:cubicBezTo>
                <a:cubicBezTo>
                  <a:pt x="308" y="193"/>
                  <a:pt x="308" y="193"/>
                  <a:pt x="308" y="193"/>
                </a:cubicBezTo>
                <a:cubicBezTo>
                  <a:pt x="308" y="194"/>
                  <a:pt x="308" y="194"/>
                  <a:pt x="308" y="194"/>
                </a:cubicBezTo>
                <a:close/>
                <a:moveTo>
                  <a:pt x="127" y="194"/>
                </a:moveTo>
                <a:cubicBezTo>
                  <a:pt x="127" y="194"/>
                  <a:pt x="127" y="194"/>
                  <a:pt x="127" y="194"/>
                </a:cubicBezTo>
                <a:cubicBezTo>
                  <a:pt x="127" y="195"/>
                  <a:pt x="127" y="195"/>
                  <a:pt x="127" y="195"/>
                </a:cubicBezTo>
                <a:cubicBezTo>
                  <a:pt x="127" y="195"/>
                  <a:pt x="127" y="195"/>
                  <a:pt x="127" y="195"/>
                </a:cubicBezTo>
                <a:cubicBezTo>
                  <a:pt x="127" y="194"/>
                  <a:pt x="127" y="194"/>
                  <a:pt x="127" y="194"/>
                </a:cubicBezTo>
                <a:cubicBezTo>
                  <a:pt x="127" y="194"/>
                  <a:pt x="127" y="194"/>
                  <a:pt x="127" y="194"/>
                </a:cubicBezTo>
                <a:close/>
                <a:moveTo>
                  <a:pt x="335" y="195"/>
                </a:moveTo>
                <a:cubicBezTo>
                  <a:pt x="334" y="195"/>
                  <a:pt x="334" y="195"/>
                  <a:pt x="334" y="194"/>
                </a:cubicBezTo>
                <a:cubicBezTo>
                  <a:pt x="334" y="195"/>
                  <a:pt x="334" y="195"/>
                  <a:pt x="334" y="195"/>
                </a:cubicBezTo>
                <a:cubicBezTo>
                  <a:pt x="334" y="195"/>
                  <a:pt x="334" y="195"/>
                  <a:pt x="334" y="195"/>
                </a:cubicBezTo>
                <a:lnTo>
                  <a:pt x="335" y="195"/>
                </a:lnTo>
                <a:close/>
                <a:moveTo>
                  <a:pt x="336" y="195"/>
                </a:moveTo>
                <a:cubicBezTo>
                  <a:pt x="336" y="195"/>
                  <a:pt x="336" y="195"/>
                  <a:pt x="336" y="195"/>
                </a:cubicBezTo>
                <a:cubicBezTo>
                  <a:pt x="335" y="195"/>
                  <a:pt x="335" y="195"/>
                  <a:pt x="335" y="195"/>
                </a:cubicBezTo>
                <a:cubicBezTo>
                  <a:pt x="335" y="195"/>
                  <a:pt x="335" y="195"/>
                  <a:pt x="335" y="195"/>
                </a:cubicBezTo>
                <a:cubicBezTo>
                  <a:pt x="335" y="195"/>
                  <a:pt x="335" y="195"/>
                  <a:pt x="335" y="195"/>
                </a:cubicBezTo>
                <a:lnTo>
                  <a:pt x="336" y="195"/>
                </a:lnTo>
                <a:close/>
                <a:moveTo>
                  <a:pt x="308" y="195"/>
                </a:moveTo>
                <a:cubicBezTo>
                  <a:pt x="309" y="195"/>
                  <a:pt x="309" y="195"/>
                  <a:pt x="309" y="195"/>
                </a:cubicBezTo>
                <a:cubicBezTo>
                  <a:pt x="308" y="195"/>
                  <a:pt x="308" y="195"/>
                  <a:pt x="308" y="195"/>
                </a:cubicBezTo>
                <a:cubicBezTo>
                  <a:pt x="308" y="195"/>
                  <a:pt x="308" y="195"/>
                  <a:pt x="308" y="195"/>
                </a:cubicBezTo>
                <a:close/>
                <a:moveTo>
                  <a:pt x="335" y="199"/>
                </a:moveTo>
                <a:cubicBezTo>
                  <a:pt x="336" y="199"/>
                  <a:pt x="336" y="199"/>
                  <a:pt x="336" y="199"/>
                </a:cubicBezTo>
                <a:cubicBezTo>
                  <a:pt x="336" y="199"/>
                  <a:pt x="336" y="199"/>
                  <a:pt x="336" y="200"/>
                </a:cubicBezTo>
                <a:cubicBezTo>
                  <a:pt x="336" y="200"/>
                  <a:pt x="337" y="200"/>
                  <a:pt x="337" y="201"/>
                </a:cubicBezTo>
                <a:cubicBezTo>
                  <a:pt x="338" y="201"/>
                  <a:pt x="338" y="200"/>
                  <a:pt x="338" y="200"/>
                </a:cubicBezTo>
                <a:cubicBezTo>
                  <a:pt x="338" y="200"/>
                  <a:pt x="338" y="200"/>
                  <a:pt x="338" y="200"/>
                </a:cubicBezTo>
                <a:cubicBezTo>
                  <a:pt x="338" y="199"/>
                  <a:pt x="334" y="196"/>
                  <a:pt x="333" y="196"/>
                </a:cubicBezTo>
                <a:cubicBezTo>
                  <a:pt x="333" y="197"/>
                  <a:pt x="334" y="198"/>
                  <a:pt x="335" y="199"/>
                </a:cubicBezTo>
                <a:close/>
                <a:moveTo>
                  <a:pt x="385" y="197"/>
                </a:moveTo>
                <a:cubicBezTo>
                  <a:pt x="385" y="196"/>
                  <a:pt x="385" y="197"/>
                  <a:pt x="385" y="196"/>
                </a:cubicBezTo>
                <a:cubicBezTo>
                  <a:pt x="385" y="197"/>
                  <a:pt x="385" y="197"/>
                  <a:pt x="385" y="197"/>
                </a:cubicBezTo>
                <a:close/>
                <a:moveTo>
                  <a:pt x="386" y="197"/>
                </a:moveTo>
                <a:cubicBezTo>
                  <a:pt x="386" y="197"/>
                  <a:pt x="386" y="197"/>
                  <a:pt x="386" y="197"/>
                </a:cubicBezTo>
                <a:cubicBezTo>
                  <a:pt x="386" y="197"/>
                  <a:pt x="386" y="197"/>
                  <a:pt x="386" y="197"/>
                </a:cubicBezTo>
                <a:cubicBezTo>
                  <a:pt x="386" y="197"/>
                  <a:pt x="386" y="197"/>
                  <a:pt x="386" y="197"/>
                </a:cubicBezTo>
                <a:close/>
                <a:moveTo>
                  <a:pt x="340" y="199"/>
                </a:moveTo>
                <a:cubicBezTo>
                  <a:pt x="340" y="199"/>
                  <a:pt x="340" y="199"/>
                  <a:pt x="340" y="199"/>
                </a:cubicBezTo>
                <a:cubicBezTo>
                  <a:pt x="340" y="198"/>
                  <a:pt x="340" y="198"/>
                  <a:pt x="340" y="198"/>
                </a:cubicBezTo>
                <a:cubicBezTo>
                  <a:pt x="340" y="199"/>
                  <a:pt x="340" y="198"/>
                  <a:pt x="340" y="199"/>
                </a:cubicBezTo>
                <a:close/>
                <a:moveTo>
                  <a:pt x="339" y="200"/>
                </a:moveTo>
                <a:cubicBezTo>
                  <a:pt x="339" y="200"/>
                  <a:pt x="339" y="200"/>
                  <a:pt x="339" y="200"/>
                </a:cubicBezTo>
                <a:cubicBezTo>
                  <a:pt x="339" y="200"/>
                  <a:pt x="339" y="200"/>
                  <a:pt x="339" y="200"/>
                </a:cubicBezTo>
                <a:cubicBezTo>
                  <a:pt x="339" y="200"/>
                  <a:pt x="339" y="200"/>
                  <a:pt x="339" y="200"/>
                </a:cubicBezTo>
                <a:close/>
                <a:moveTo>
                  <a:pt x="383" y="200"/>
                </a:moveTo>
                <a:cubicBezTo>
                  <a:pt x="384" y="200"/>
                  <a:pt x="384" y="200"/>
                  <a:pt x="384" y="200"/>
                </a:cubicBezTo>
                <a:cubicBezTo>
                  <a:pt x="384" y="200"/>
                  <a:pt x="384" y="200"/>
                  <a:pt x="384" y="200"/>
                </a:cubicBezTo>
                <a:cubicBezTo>
                  <a:pt x="383" y="200"/>
                  <a:pt x="383" y="200"/>
                  <a:pt x="383" y="200"/>
                </a:cubicBezTo>
                <a:close/>
                <a:moveTo>
                  <a:pt x="349" y="201"/>
                </a:moveTo>
                <a:cubicBezTo>
                  <a:pt x="349" y="201"/>
                  <a:pt x="349" y="201"/>
                  <a:pt x="349" y="201"/>
                </a:cubicBezTo>
                <a:cubicBezTo>
                  <a:pt x="349" y="201"/>
                  <a:pt x="349" y="201"/>
                  <a:pt x="349" y="200"/>
                </a:cubicBezTo>
                <a:lnTo>
                  <a:pt x="349" y="201"/>
                </a:lnTo>
                <a:close/>
                <a:moveTo>
                  <a:pt x="236" y="201"/>
                </a:moveTo>
                <a:cubicBezTo>
                  <a:pt x="236" y="201"/>
                  <a:pt x="237" y="201"/>
                  <a:pt x="236" y="201"/>
                </a:cubicBezTo>
                <a:cubicBezTo>
                  <a:pt x="236" y="201"/>
                  <a:pt x="236" y="202"/>
                  <a:pt x="236" y="202"/>
                </a:cubicBezTo>
                <a:cubicBezTo>
                  <a:pt x="236" y="202"/>
                  <a:pt x="236" y="202"/>
                  <a:pt x="236" y="202"/>
                </a:cubicBezTo>
                <a:cubicBezTo>
                  <a:pt x="237" y="202"/>
                  <a:pt x="236" y="201"/>
                  <a:pt x="236" y="201"/>
                </a:cubicBezTo>
                <a:close/>
                <a:moveTo>
                  <a:pt x="340" y="202"/>
                </a:moveTo>
                <a:cubicBezTo>
                  <a:pt x="340" y="203"/>
                  <a:pt x="340" y="203"/>
                  <a:pt x="341" y="204"/>
                </a:cubicBezTo>
                <a:cubicBezTo>
                  <a:pt x="341" y="204"/>
                  <a:pt x="342" y="204"/>
                  <a:pt x="342" y="205"/>
                </a:cubicBezTo>
                <a:cubicBezTo>
                  <a:pt x="342" y="205"/>
                  <a:pt x="342" y="205"/>
                  <a:pt x="342" y="205"/>
                </a:cubicBezTo>
                <a:cubicBezTo>
                  <a:pt x="342" y="205"/>
                  <a:pt x="342" y="205"/>
                  <a:pt x="342" y="205"/>
                </a:cubicBezTo>
                <a:cubicBezTo>
                  <a:pt x="343" y="205"/>
                  <a:pt x="343" y="205"/>
                  <a:pt x="343" y="205"/>
                </a:cubicBezTo>
                <a:cubicBezTo>
                  <a:pt x="342" y="204"/>
                  <a:pt x="340" y="201"/>
                  <a:pt x="339" y="201"/>
                </a:cubicBezTo>
                <a:cubicBezTo>
                  <a:pt x="339" y="201"/>
                  <a:pt x="339" y="201"/>
                  <a:pt x="338" y="201"/>
                </a:cubicBezTo>
                <a:cubicBezTo>
                  <a:pt x="339" y="201"/>
                  <a:pt x="339" y="202"/>
                  <a:pt x="340" y="202"/>
                </a:cubicBezTo>
                <a:close/>
                <a:moveTo>
                  <a:pt x="341" y="201"/>
                </a:moveTo>
                <a:cubicBezTo>
                  <a:pt x="341" y="201"/>
                  <a:pt x="341" y="201"/>
                  <a:pt x="341" y="201"/>
                </a:cubicBezTo>
                <a:cubicBezTo>
                  <a:pt x="341" y="201"/>
                  <a:pt x="341" y="201"/>
                  <a:pt x="341" y="201"/>
                </a:cubicBezTo>
                <a:cubicBezTo>
                  <a:pt x="341" y="201"/>
                  <a:pt x="341" y="201"/>
                  <a:pt x="341" y="201"/>
                </a:cubicBezTo>
                <a:cubicBezTo>
                  <a:pt x="341" y="201"/>
                  <a:pt x="341" y="201"/>
                  <a:pt x="341" y="201"/>
                </a:cubicBezTo>
                <a:close/>
                <a:moveTo>
                  <a:pt x="234" y="202"/>
                </a:moveTo>
                <a:cubicBezTo>
                  <a:pt x="233" y="202"/>
                  <a:pt x="233" y="202"/>
                  <a:pt x="233" y="202"/>
                </a:cubicBezTo>
                <a:cubicBezTo>
                  <a:pt x="233" y="202"/>
                  <a:pt x="233" y="202"/>
                  <a:pt x="233" y="202"/>
                </a:cubicBezTo>
                <a:cubicBezTo>
                  <a:pt x="233" y="203"/>
                  <a:pt x="233" y="203"/>
                  <a:pt x="233" y="203"/>
                </a:cubicBezTo>
                <a:cubicBezTo>
                  <a:pt x="234" y="202"/>
                  <a:pt x="234" y="203"/>
                  <a:pt x="234" y="202"/>
                </a:cubicBezTo>
                <a:close/>
                <a:moveTo>
                  <a:pt x="215" y="203"/>
                </a:moveTo>
                <a:cubicBezTo>
                  <a:pt x="216" y="203"/>
                  <a:pt x="216" y="203"/>
                  <a:pt x="215" y="202"/>
                </a:cubicBezTo>
                <a:lnTo>
                  <a:pt x="215" y="203"/>
                </a:lnTo>
                <a:close/>
                <a:moveTo>
                  <a:pt x="216" y="202"/>
                </a:moveTo>
                <a:cubicBezTo>
                  <a:pt x="216" y="203"/>
                  <a:pt x="216" y="203"/>
                  <a:pt x="216" y="203"/>
                </a:cubicBezTo>
                <a:cubicBezTo>
                  <a:pt x="217" y="203"/>
                  <a:pt x="217" y="203"/>
                  <a:pt x="217" y="203"/>
                </a:cubicBezTo>
                <a:cubicBezTo>
                  <a:pt x="217" y="202"/>
                  <a:pt x="217" y="202"/>
                  <a:pt x="217" y="202"/>
                </a:cubicBezTo>
                <a:lnTo>
                  <a:pt x="216" y="202"/>
                </a:lnTo>
                <a:close/>
                <a:moveTo>
                  <a:pt x="386" y="203"/>
                </a:moveTo>
                <a:cubicBezTo>
                  <a:pt x="386" y="203"/>
                  <a:pt x="386" y="203"/>
                  <a:pt x="386" y="203"/>
                </a:cubicBezTo>
                <a:cubicBezTo>
                  <a:pt x="386" y="202"/>
                  <a:pt x="386" y="203"/>
                  <a:pt x="386" y="202"/>
                </a:cubicBezTo>
                <a:lnTo>
                  <a:pt x="386" y="203"/>
                </a:lnTo>
                <a:close/>
                <a:moveTo>
                  <a:pt x="192" y="204"/>
                </a:moveTo>
                <a:cubicBezTo>
                  <a:pt x="192" y="205"/>
                  <a:pt x="192" y="205"/>
                  <a:pt x="192" y="205"/>
                </a:cubicBezTo>
                <a:cubicBezTo>
                  <a:pt x="192" y="205"/>
                  <a:pt x="192" y="205"/>
                  <a:pt x="192" y="205"/>
                </a:cubicBezTo>
                <a:cubicBezTo>
                  <a:pt x="192" y="204"/>
                  <a:pt x="192" y="205"/>
                  <a:pt x="192" y="204"/>
                </a:cubicBezTo>
                <a:close/>
                <a:moveTo>
                  <a:pt x="187" y="205"/>
                </a:moveTo>
                <a:cubicBezTo>
                  <a:pt x="187" y="205"/>
                  <a:pt x="187" y="205"/>
                  <a:pt x="187" y="205"/>
                </a:cubicBezTo>
                <a:cubicBezTo>
                  <a:pt x="187" y="205"/>
                  <a:pt x="187" y="205"/>
                  <a:pt x="187" y="206"/>
                </a:cubicBezTo>
                <a:cubicBezTo>
                  <a:pt x="185" y="206"/>
                  <a:pt x="185" y="207"/>
                  <a:pt x="184" y="208"/>
                </a:cubicBezTo>
                <a:cubicBezTo>
                  <a:pt x="184" y="208"/>
                  <a:pt x="184" y="209"/>
                  <a:pt x="184" y="209"/>
                </a:cubicBezTo>
                <a:cubicBezTo>
                  <a:pt x="184" y="209"/>
                  <a:pt x="184" y="209"/>
                  <a:pt x="184" y="209"/>
                </a:cubicBezTo>
                <a:cubicBezTo>
                  <a:pt x="184" y="209"/>
                  <a:pt x="184" y="209"/>
                  <a:pt x="184" y="209"/>
                </a:cubicBezTo>
                <a:cubicBezTo>
                  <a:pt x="185" y="209"/>
                  <a:pt x="185" y="209"/>
                  <a:pt x="185" y="209"/>
                </a:cubicBezTo>
                <a:cubicBezTo>
                  <a:pt x="186" y="208"/>
                  <a:pt x="186" y="207"/>
                  <a:pt x="186" y="206"/>
                </a:cubicBezTo>
                <a:cubicBezTo>
                  <a:pt x="186" y="206"/>
                  <a:pt x="186" y="206"/>
                  <a:pt x="186" y="206"/>
                </a:cubicBezTo>
                <a:cubicBezTo>
                  <a:pt x="186" y="206"/>
                  <a:pt x="186" y="206"/>
                  <a:pt x="186" y="206"/>
                </a:cubicBezTo>
                <a:cubicBezTo>
                  <a:pt x="187" y="206"/>
                  <a:pt x="187" y="205"/>
                  <a:pt x="187" y="205"/>
                </a:cubicBezTo>
                <a:cubicBezTo>
                  <a:pt x="187" y="205"/>
                  <a:pt x="187" y="205"/>
                  <a:pt x="187" y="205"/>
                </a:cubicBezTo>
                <a:close/>
                <a:moveTo>
                  <a:pt x="163" y="206"/>
                </a:moveTo>
                <a:cubicBezTo>
                  <a:pt x="163" y="206"/>
                  <a:pt x="163" y="206"/>
                  <a:pt x="163" y="206"/>
                </a:cubicBezTo>
                <a:cubicBezTo>
                  <a:pt x="163" y="206"/>
                  <a:pt x="163" y="206"/>
                  <a:pt x="163" y="206"/>
                </a:cubicBezTo>
                <a:close/>
                <a:moveTo>
                  <a:pt x="183" y="209"/>
                </a:moveTo>
                <a:cubicBezTo>
                  <a:pt x="182" y="210"/>
                  <a:pt x="182" y="210"/>
                  <a:pt x="182" y="210"/>
                </a:cubicBezTo>
                <a:cubicBezTo>
                  <a:pt x="183" y="210"/>
                  <a:pt x="183" y="210"/>
                  <a:pt x="183" y="210"/>
                </a:cubicBezTo>
                <a:cubicBezTo>
                  <a:pt x="183" y="210"/>
                  <a:pt x="183" y="210"/>
                  <a:pt x="183" y="210"/>
                </a:cubicBezTo>
                <a:cubicBezTo>
                  <a:pt x="183" y="209"/>
                  <a:pt x="183" y="209"/>
                  <a:pt x="183" y="209"/>
                </a:cubicBezTo>
                <a:close/>
                <a:moveTo>
                  <a:pt x="354" y="214"/>
                </a:moveTo>
                <a:cubicBezTo>
                  <a:pt x="354" y="214"/>
                  <a:pt x="354" y="214"/>
                  <a:pt x="354" y="214"/>
                </a:cubicBezTo>
                <a:cubicBezTo>
                  <a:pt x="354" y="214"/>
                  <a:pt x="354" y="214"/>
                  <a:pt x="354" y="214"/>
                </a:cubicBezTo>
                <a:cubicBezTo>
                  <a:pt x="354" y="214"/>
                  <a:pt x="354" y="214"/>
                  <a:pt x="354" y="214"/>
                </a:cubicBezTo>
                <a:close/>
                <a:moveTo>
                  <a:pt x="150" y="214"/>
                </a:moveTo>
                <a:cubicBezTo>
                  <a:pt x="151" y="214"/>
                  <a:pt x="151" y="214"/>
                  <a:pt x="151" y="214"/>
                </a:cubicBezTo>
                <a:cubicBezTo>
                  <a:pt x="151" y="214"/>
                  <a:pt x="151" y="214"/>
                  <a:pt x="151" y="214"/>
                </a:cubicBezTo>
                <a:cubicBezTo>
                  <a:pt x="150" y="214"/>
                  <a:pt x="150" y="214"/>
                  <a:pt x="150" y="214"/>
                </a:cubicBezTo>
                <a:cubicBezTo>
                  <a:pt x="150" y="214"/>
                  <a:pt x="150" y="214"/>
                  <a:pt x="150" y="214"/>
                </a:cubicBezTo>
                <a:cubicBezTo>
                  <a:pt x="150" y="214"/>
                  <a:pt x="150" y="214"/>
                  <a:pt x="150" y="214"/>
                </a:cubicBezTo>
                <a:close/>
                <a:moveTo>
                  <a:pt x="188" y="216"/>
                </a:moveTo>
                <a:cubicBezTo>
                  <a:pt x="189" y="216"/>
                  <a:pt x="189" y="216"/>
                  <a:pt x="189" y="216"/>
                </a:cubicBezTo>
                <a:cubicBezTo>
                  <a:pt x="189" y="215"/>
                  <a:pt x="189" y="215"/>
                  <a:pt x="188" y="215"/>
                </a:cubicBezTo>
                <a:lnTo>
                  <a:pt x="188" y="216"/>
                </a:lnTo>
                <a:close/>
                <a:moveTo>
                  <a:pt x="354" y="216"/>
                </a:moveTo>
                <a:cubicBezTo>
                  <a:pt x="354" y="216"/>
                  <a:pt x="354" y="216"/>
                  <a:pt x="354" y="216"/>
                </a:cubicBezTo>
                <a:cubicBezTo>
                  <a:pt x="354" y="216"/>
                  <a:pt x="354" y="216"/>
                  <a:pt x="354" y="215"/>
                </a:cubicBezTo>
                <a:lnTo>
                  <a:pt x="354" y="216"/>
                </a:lnTo>
                <a:close/>
                <a:moveTo>
                  <a:pt x="109" y="216"/>
                </a:moveTo>
                <a:cubicBezTo>
                  <a:pt x="109" y="216"/>
                  <a:pt x="109" y="216"/>
                  <a:pt x="109" y="216"/>
                </a:cubicBezTo>
                <a:cubicBezTo>
                  <a:pt x="109" y="216"/>
                  <a:pt x="109" y="216"/>
                  <a:pt x="109" y="216"/>
                </a:cubicBezTo>
                <a:cubicBezTo>
                  <a:pt x="109" y="216"/>
                  <a:pt x="109" y="216"/>
                  <a:pt x="109" y="216"/>
                </a:cubicBezTo>
                <a:cubicBezTo>
                  <a:pt x="109" y="216"/>
                  <a:pt x="109" y="216"/>
                  <a:pt x="109" y="216"/>
                </a:cubicBezTo>
                <a:close/>
                <a:moveTo>
                  <a:pt x="358" y="218"/>
                </a:moveTo>
                <a:cubicBezTo>
                  <a:pt x="358" y="219"/>
                  <a:pt x="357" y="218"/>
                  <a:pt x="358" y="219"/>
                </a:cubicBezTo>
                <a:cubicBezTo>
                  <a:pt x="358" y="218"/>
                  <a:pt x="358" y="218"/>
                  <a:pt x="358" y="218"/>
                </a:cubicBezTo>
                <a:close/>
                <a:moveTo>
                  <a:pt x="178" y="221"/>
                </a:moveTo>
                <a:cubicBezTo>
                  <a:pt x="178" y="222"/>
                  <a:pt x="178" y="222"/>
                  <a:pt x="178" y="222"/>
                </a:cubicBezTo>
                <a:cubicBezTo>
                  <a:pt x="177" y="222"/>
                  <a:pt x="177" y="222"/>
                  <a:pt x="177" y="222"/>
                </a:cubicBezTo>
                <a:cubicBezTo>
                  <a:pt x="177" y="223"/>
                  <a:pt x="177" y="223"/>
                  <a:pt x="177" y="223"/>
                </a:cubicBezTo>
                <a:cubicBezTo>
                  <a:pt x="178" y="222"/>
                  <a:pt x="179" y="221"/>
                  <a:pt x="180" y="221"/>
                </a:cubicBezTo>
                <a:cubicBezTo>
                  <a:pt x="180" y="220"/>
                  <a:pt x="180" y="220"/>
                  <a:pt x="180" y="220"/>
                </a:cubicBezTo>
                <a:cubicBezTo>
                  <a:pt x="180" y="220"/>
                  <a:pt x="180" y="220"/>
                  <a:pt x="180" y="220"/>
                </a:cubicBezTo>
                <a:cubicBezTo>
                  <a:pt x="180" y="220"/>
                  <a:pt x="180" y="220"/>
                  <a:pt x="180" y="220"/>
                </a:cubicBezTo>
                <a:cubicBezTo>
                  <a:pt x="179" y="220"/>
                  <a:pt x="179" y="221"/>
                  <a:pt x="178" y="221"/>
                </a:cubicBezTo>
                <a:close/>
                <a:moveTo>
                  <a:pt x="181" y="221"/>
                </a:moveTo>
                <a:cubicBezTo>
                  <a:pt x="181" y="221"/>
                  <a:pt x="181" y="221"/>
                  <a:pt x="181" y="221"/>
                </a:cubicBezTo>
                <a:cubicBezTo>
                  <a:pt x="181" y="221"/>
                  <a:pt x="181" y="221"/>
                  <a:pt x="181" y="221"/>
                </a:cubicBezTo>
                <a:cubicBezTo>
                  <a:pt x="181" y="221"/>
                  <a:pt x="181" y="221"/>
                  <a:pt x="181" y="221"/>
                </a:cubicBezTo>
                <a:cubicBezTo>
                  <a:pt x="181" y="221"/>
                  <a:pt x="181" y="221"/>
                  <a:pt x="181" y="221"/>
                </a:cubicBezTo>
                <a:cubicBezTo>
                  <a:pt x="181" y="221"/>
                  <a:pt x="181" y="221"/>
                  <a:pt x="181" y="221"/>
                </a:cubicBezTo>
                <a:cubicBezTo>
                  <a:pt x="181" y="220"/>
                  <a:pt x="181" y="221"/>
                  <a:pt x="181" y="221"/>
                </a:cubicBezTo>
                <a:close/>
                <a:moveTo>
                  <a:pt x="180" y="221"/>
                </a:moveTo>
                <a:cubicBezTo>
                  <a:pt x="180" y="221"/>
                  <a:pt x="180" y="221"/>
                  <a:pt x="180" y="221"/>
                </a:cubicBezTo>
                <a:cubicBezTo>
                  <a:pt x="180" y="221"/>
                  <a:pt x="180" y="221"/>
                  <a:pt x="180" y="221"/>
                </a:cubicBezTo>
                <a:close/>
                <a:moveTo>
                  <a:pt x="179" y="222"/>
                </a:moveTo>
                <a:cubicBezTo>
                  <a:pt x="179" y="222"/>
                  <a:pt x="179" y="222"/>
                  <a:pt x="179" y="222"/>
                </a:cubicBezTo>
                <a:cubicBezTo>
                  <a:pt x="179" y="223"/>
                  <a:pt x="179" y="223"/>
                  <a:pt x="179" y="223"/>
                </a:cubicBezTo>
                <a:cubicBezTo>
                  <a:pt x="179" y="223"/>
                  <a:pt x="179" y="223"/>
                  <a:pt x="180" y="223"/>
                </a:cubicBezTo>
                <a:cubicBezTo>
                  <a:pt x="180" y="222"/>
                  <a:pt x="180" y="222"/>
                  <a:pt x="180" y="222"/>
                </a:cubicBezTo>
                <a:cubicBezTo>
                  <a:pt x="179" y="222"/>
                  <a:pt x="179" y="222"/>
                  <a:pt x="179" y="222"/>
                </a:cubicBezTo>
                <a:close/>
                <a:moveTo>
                  <a:pt x="391" y="223"/>
                </a:moveTo>
                <a:cubicBezTo>
                  <a:pt x="391" y="222"/>
                  <a:pt x="391" y="222"/>
                  <a:pt x="391" y="222"/>
                </a:cubicBezTo>
                <a:cubicBezTo>
                  <a:pt x="390" y="222"/>
                  <a:pt x="390" y="222"/>
                  <a:pt x="390" y="222"/>
                </a:cubicBezTo>
                <a:cubicBezTo>
                  <a:pt x="390" y="223"/>
                  <a:pt x="390" y="223"/>
                  <a:pt x="390" y="223"/>
                </a:cubicBezTo>
                <a:lnTo>
                  <a:pt x="391" y="223"/>
                </a:lnTo>
                <a:close/>
                <a:moveTo>
                  <a:pt x="176" y="223"/>
                </a:moveTo>
                <a:cubicBezTo>
                  <a:pt x="176" y="223"/>
                  <a:pt x="176" y="223"/>
                  <a:pt x="175" y="224"/>
                </a:cubicBezTo>
                <a:cubicBezTo>
                  <a:pt x="175" y="224"/>
                  <a:pt x="175" y="224"/>
                  <a:pt x="175" y="224"/>
                </a:cubicBezTo>
                <a:cubicBezTo>
                  <a:pt x="176" y="224"/>
                  <a:pt x="176" y="224"/>
                  <a:pt x="177" y="223"/>
                </a:cubicBezTo>
                <a:cubicBezTo>
                  <a:pt x="176" y="223"/>
                  <a:pt x="176" y="223"/>
                  <a:pt x="176" y="223"/>
                </a:cubicBezTo>
                <a:close/>
                <a:moveTo>
                  <a:pt x="179" y="223"/>
                </a:moveTo>
                <a:cubicBezTo>
                  <a:pt x="178" y="223"/>
                  <a:pt x="178" y="223"/>
                  <a:pt x="178" y="223"/>
                </a:cubicBezTo>
                <a:cubicBezTo>
                  <a:pt x="178" y="224"/>
                  <a:pt x="178" y="224"/>
                  <a:pt x="178" y="224"/>
                </a:cubicBezTo>
                <a:cubicBezTo>
                  <a:pt x="179" y="224"/>
                  <a:pt x="179" y="224"/>
                  <a:pt x="179" y="224"/>
                </a:cubicBezTo>
                <a:lnTo>
                  <a:pt x="179" y="223"/>
                </a:lnTo>
                <a:close/>
                <a:moveTo>
                  <a:pt x="177" y="224"/>
                </a:moveTo>
                <a:cubicBezTo>
                  <a:pt x="177" y="224"/>
                  <a:pt x="177" y="224"/>
                  <a:pt x="177" y="224"/>
                </a:cubicBezTo>
                <a:cubicBezTo>
                  <a:pt x="177" y="224"/>
                  <a:pt x="177" y="224"/>
                  <a:pt x="178" y="224"/>
                </a:cubicBezTo>
                <a:cubicBezTo>
                  <a:pt x="178" y="224"/>
                  <a:pt x="178" y="224"/>
                  <a:pt x="178" y="224"/>
                </a:cubicBezTo>
                <a:cubicBezTo>
                  <a:pt x="177" y="224"/>
                  <a:pt x="177" y="224"/>
                  <a:pt x="177" y="224"/>
                </a:cubicBezTo>
                <a:close/>
                <a:moveTo>
                  <a:pt x="172" y="226"/>
                </a:moveTo>
                <a:cubicBezTo>
                  <a:pt x="172" y="226"/>
                  <a:pt x="172" y="226"/>
                  <a:pt x="172" y="226"/>
                </a:cubicBezTo>
                <a:cubicBezTo>
                  <a:pt x="172" y="226"/>
                  <a:pt x="172" y="226"/>
                  <a:pt x="172" y="226"/>
                </a:cubicBezTo>
                <a:cubicBezTo>
                  <a:pt x="173" y="226"/>
                  <a:pt x="174" y="225"/>
                  <a:pt x="174" y="225"/>
                </a:cubicBezTo>
                <a:cubicBezTo>
                  <a:pt x="173" y="225"/>
                  <a:pt x="173" y="226"/>
                  <a:pt x="172" y="226"/>
                </a:cubicBezTo>
                <a:close/>
                <a:moveTo>
                  <a:pt x="176" y="225"/>
                </a:moveTo>
                <a:cubicBezTo>
                  <a:pt x="176" y="225"/>
                  <a:pt x="176" y="225"/>
                  <a:pt x="176" y="225"/>
                </a:cubicBezTo>
                <a:cubicBezTo>
                  <a:pt x="176" y="225"/>
                  <a:pt x="176" y="225"/>
                  <a:pt x="176" y="225"/>
                </a:cubicBezTo>
                <a:cubicBezTo>
                  <a:pt x="176" y="225"/>
                  <a:pt x="176" y="225"/>
                  <a:pt x="176" y="225"/>
                </a:cubicBezTo>
                <a:cubicBezTo>
                  <a:pt x="176" y="225"/>
                  <a:pt x="176" y="225"/>
                  <a:pt x="176" y="225"/>
                </a:cubicBezTo>
                <a:close/>
                <a:moveTo>
                  <a:pt x="359" y="225"/>
                </a:moveTo>
                <a:cubicBezTo>
                  <a:pt x="359" y="225"/>
                  <a:pt x="359" y="226"/>
                  <a:pt x="359" y="226"/>
                </a:cubicBezTo>
                <a:cubicBezTo>
                  <a:pt x="360" y="225"/>
                  <a:pt x="359" y="225"/>
                  <a:pt x="359" y="225"/>
                </a:cubicBezTo>
                <a:close/>
                <a:moveTo>
                  <a:pt x="174" y="226"/>
                </a:moveTo>
                <a:cubicBezTo>
                  <a:pt x="175" y="226"/>
                  <a:pt x="175" y="226"/>
                  <a:pt x="175" y="226"/>
                </a:cubicBezTo>
                <a:cubicBezTo>
                  <a:pt x="175" y="226"/>
                  <a:pt x="175" y="226"/>
                  <a:pt x="175" y="226"/>
                </a:cubicBezTo>
                <a:cubicBezTo>
                  <a:pt x="174" y="226"/>
                  <a:pt x="174" y="226"/>
                  <a:pt x="174" y="226"/>
                </a:cubicBezTo>
                <a:close/>
                <a:moveTo>
                  <a:pt x="361" y="229"/>
                </a:moveTo>
                <a:cubicBezTo>
                  <a:pt x="361" y="229"/>
                  <a:pt x="361" y="229"/>
                  <a:pt x="361" y="229"/>
                </a:cubicBezTo>
                <a:cubicBezTo>
                  <a:pt x="361" y="229"/>
                  <a:pt x="361" y="229"/>
                  <a:pt x="361" y="229"/>
                </a:cubicBezTo>
                <a:close/>
                <a:moveTo>
                  <a:pt x="391" y="230"/>
                </a:moveTo>
                <a:cubicBezTo>
                  <a:pt x="391" y="230"/>
                  <a:pt x="391" y="230"/>
                  <a:pt x="390" y="231"/>
                </a:cubicBezTo>
                <a:cubicBezTo>
                  <a:pt x="391" y="231"/>
                  <a:pt x="391" y="232"/>
                  <a:pt x="391" y="232"/>
                </a:cubicBezTo>
                <a:cubicBezTo>
                  <a:pt x="391" y="232"/>
                  <a:pt x="391" y="232"/>
                  <a:pt x="392" y="231"/>
                </a:cubicBezTo>
                <a:cubicBezTo>
                  <a:pt x="392" y="231"/>
                  <a:pt x="392" y="231"/>
                  <a:pt x="392" y="230"/>
                </a:cubicBezTo>
                <a:cubicBezTo>
                  <a:pt x="391" y="230"/>
                  <a:pt x="391" y="230"/>
                  <a:pt x="391" y="230"/>
                </a:cubicBezTo>
                <a:close/>
                <a:moveTo>
                  <a:pt x="390" y="232"/>
                </a:moveTo>
                <a:cubicBezTo>
                  <a:pt x="390" y="232"/>
                  <a:pt x="390" y="232"/>
                  <a:pt x="390" y="232"/>
                </a:cubicBezTo>
                <a:cubicBezTo>
                  <a:pt x="390" y="232"/>
                  <a:pt x="390" y="232"/>
                  <a:pt x="390" y="232"/>
                </a:cubicBezTo>
                <a:cubicBezTo>
                  <a:pt x="390" y="232"/>
                  <a:pt x="390" y="232"/>
                  <a:pt x="390" y="232"/>
                </a:cubicBezTo>
                <a:cubicBezTo>
                  <a:pt x="390" y="232"/>
                  <a:pt x="390" y="232"/>
                  <a:pt x="390" y="232"/>
                </a:cubicBezTo>
                <a:close/>
                <a:moveTo>
                  <a:pt x="392" y="238"/>
                </a:moveTo>
                <a:cubicBezTo>
                  <a:pt x="393" y="237"/>
                  <a:pt x="393" y="237"/>
                  <a:pt x="393" y="236"/>
                </a:cubicBezTo>
                <a:cubicBezTo>
                  <a:pt x="391" y="236"/>
                  <a:pt x="391" y="236"/>
                  <a:pt x="391" y="236"/>
                </a:cubicBezTo>
                <a:cubicBezTo>
                  <a:pt x="391" y="236"/>
                  <a:pt x="392" y="237"/>
                  <a:pt x="392" y="238"/>
                </a:cubicBezTo>
                <a:cubicBezTo>
                  <a:pt x="392" y="238"/>
                  <a:pt x="392" y="238"/>
                  <a:pt x="392" y="238"/>
                </a:cubicBezTo>
                <a:close/>
                <a:moveTo>
                  <a:pt x="362" y="237"/>
                </a:moveTo>
                <a:cubicBezTo>
                  <a:pt x="362" y="237"/>
                  <a:pt x="362" y="237"/>
                  <a:pt x="362" y="237"/>
                </a:cubicBezTo>
                <a:cubicBezTo>
                  <a:pt x="362" y="237"/>
                  <a:pt x="362" y="237"/>
                  <a:pt x="362" y="237"/>
                </a:cubicBezTo>
                <a:cubicBezTo>
                  <a:pt x="362" y="237"/>
                  <a:pt x="362" y="237"/>
                  <a:pt x="362" y="237"/>
                </a:cubicBezTo>
                <a:cubicBezTo>
                  <a:pt x="362" y="236"/>
                  <a:pt x="362" y="236"/>
                  <a:pt x="362" y="236"/>
                </a:cubicBezTo>
                <a:cubicBezTo>
                  <a:pt x="362" y="237"/>
                  <a:pt x="362" y="236"/>
                  <a:pt x="362" y="237"/>
                </a:cubicBezTo>
                <a:close/>
                <a:moveTo>
                  <a:pt x="362" y="238"/>
                </a:moveTo>
                <a:cubicBezTo>
                  <a:pt x="362" y="239"/>
                  <a:pt x="362" y="240"/>
                  <a:pt x="362" y="241"/>
                </a:cubicBezTo>
                <a:cubicBezTo>
                  <a:pt x="362" y="241"/>
                  <a:pt x="362" y="241"/>
                  <a:pt x="362" y="241"/>
                </a:cubicBezTo>
                <a:cubicBezTo>
                  <a:pt x="363" y="240"/>
                  <a:pt x="363" y="240"/>
                  <a:pt x="363" y="238"/>
                </a:cubicBezTo>
                <a:cubicBezTo>
                  <a:pt x="363" y="238"/>
                  <a:pt x="363" y="238"/>
                  <a:pt x="362" y="238"/>
                </a:cubicBezTo>
                <a:close/>
                <a:moveTo>
                  <a:pt x="164" y="242"/>
                </a:moveTo>
                <a:cubicBezTo>
                  <a:pt x="164" y="242"/>
                  <a:pt x="164" y="242"/>
                  <a:pt x="164" y="242"/>
                </a:cubicBezTo>
                <a:cubicBezTo>
                  <a:pt x="164" y="242"/>
                  <a:pt x="164" y="242"/>
                  <a:pt x="164" y="242"/>
                </a:cubicBezTo>
                <a:close/>
                <a:moveTo>
                  <a:pt x="165" y="242"/>
                </a:moveTo>
                <a:cubicBezTo>
                  <a:pt x="165" y="243"/>
                  <a:pt x="165" y="243"/>
                  <a:pt x="165" y="243"/>
                </a:cubicBezTo>
                <a:cubicBezTo>
                  <a:pt x="166" y="243"/>
                  <a:pt x="166" y="243"/>
                  <a:pt x="166" y="243"/>
                </a:cubicBezTo>
                <a:cubicBezTo>
                  <a:pt x="166" y="242"/>
                  <a:pt x="166" y="242"/>
                  <a:pt x="166" y="242"/>
                </a:cubicBezTo>
                <a:lnTo>
                  <a:pt x="165" y="242"/>
                </a:lnTo>
                <a:close/>
                <a:moveTo>
                  <a:pt x="365" y="245"/>
                </a:moveTo>
                <a:cubicBezTo>
                  <a:pt x="366" y="245"/>
                  <a:pt x="366" y="245"/>
                  <a:pt x="366" y="245"/>
                </a:cubicBezTo>
                <a:cubicBezTo>
                  <a:pt x="366" y="245"/>
                  <a:pt x="366" y="245"/>
                  <a:pt x="366" y="245"/>
                </a:cubicBezTo>
                <a:lnTo>
                  <a:pt x="365" y="245"/>
                </a:lnTo>
                <a:close/>
                <a:moveTo>
                  <a:pt x="364" y="246"/>
                </a:moveTo>
                <a:cubicBezTo>
                  <a:pt x="364" y="245"/>
                  <a:pt x="364" y="245"/>
                  <a:pt x="364" y="245"/>
                </a:cubicBezTo>
                <a:cubicBezTo>
                  <a:pt x="364" y="245"/>
                  <a:pt x="363" y="245"/>
                  <a:pt x="364" y="246"/>
                </a:cubicBezTo>
                <a:cubicBezTo>
                  <a:pt x="364" y="246"/>
                  <a:pt x="364" y="246"/>
                  <a:pt x="364" y="246"/>
                </a:cubicBezTo>
                <a:close/>
                <a:moveTo>
                  <a:pt x="165" y="247"/>
                </a:moveTo>
                <a:cubicBezTo>
                  <a:pt x="166" y="247"/>
                  <a:pt x="166" y="247"/>
                  <a:pt x="166" y="247"/>
                </a:cubicBezTo>
                <a:cubicBezTo>
                  <a:pt x="166" y="247"/>
                  <a:pt x="166" y="246"/>
                  <a:pt x="166" y="246"/>
                </a:cubicBezTo>
                <a:cubicBezTo>
                  <a:pt x="166" y="245"/>
                  <a:pt x="166" y="246"/>
                  <a:pt x="166" y="245"/>
                </a:cubicBezTo>
                <a:cubicBezTo>
                  <a:pt x="166" y="246"/>
                  <a:pt x="166" y="246"/>
                  <a:pt x="165" y="247"/>
                </a:cubicBezTo>
                <a:close/>
                <a:moveTo>
                  <a:pt x="164" y="249"/>
                </a:moveTo>
                <a:cubicBezTo>
                  <a:pt x="164" y="249"/>
                  <a:pt x="164" y="249"/>
                  <a:pt x="164" y="249"/>
                </a:cubicBezTo>
                <a:cubicBezTo>
                  <a:pt x="164" y="249"/>
                  <a:pt x="164" y="249"/>
                  <a:pt x="164" y="249"/>
                </a:cubicBezTo>
                <a:cubicBezTo>
                  <a:pt x="164" y="249"/>
                  <a:pt x="164" y="249"/>
                  <a:pt x="164" y="249"/>
                </a:cubicBezTo>
                <a:close/>
                <a:moveTo>
                  <a:pt x="165" y="249"/>
                </a:moveTo>
                <a:cubicBezTo>
                  <a:pt x="165" y="249"/>
                  <a:pt x="164" y="250"/>
                  <a:pt x="165" y="250"/>
                </a:cubicBezTo>
                <a:cubicBezTo>
                  <a:pt x="165" y="249"/>
                  <a:pt x="165" y="250"/>
                  <a:pt x="165" y="249"/>
                </a:cubicBezTo>
                <a:close/>
                <a:moveTo>
                  <a:pt x="359" y="250"/>
                </a:moveTo>
                <a:cubicBezTo>
                  <a:pt x="359" y="250"/>
                  <a:pt x="359" y="250"/>
                  <a:pt x="359" y="249"/>
                </a:cubicBezTo>
                <a:lnTo>
                  <a:pt x="359" y="250"/>
                </a:lnTo>
                <a:close/>
                <a:moveTo>
                  <a:pt x="163" y="251"/>
                </a:moveTo>
                <a:cubicBezTo>
                  <a:pt x="163" y="251"/>
                  <a:pt x="163" y="251"/>
                  <a:pt x="163" y="251"/>
                </a:cubicBezTo>
                <a:cubicBezTo>
                  <a:pt x="164" y="251"/>
                  <a:pt x="164" y="251"/>
                  <a:pt x="164" y="251"/>
                </a:cubicBezTo>
                <a:cubicBezTo>
                  <a:pt x="163" y="250"/>
                  <a:pt x="164" y="250"/>
                  <a:pt x="163" y="250"/>
                </a:cubicBezTo>
                <a:cubicBezTo>
                  <a:pt x="163" y="250"/>
                  <a:pt x="163" y="250"/>
                  <a:pt x="163" y="251"/>
                </a:cubicBezTo>
                <a:cubicBezTo>
                  <a:pt x="163" y="251"/>
                  <a:pt x="163" y="251"/>
                  <a:pt x="163" y="251"/>
                </a:cubicBezTo>
                <a:close/>
                <a:moveTo>
                  <a:pt x="164" y="251"/>
                </a:moveTo>
                <a:cubicBezTo>
                  <a:pt x="164" y="251"/>
                  <a:pt x="164" y="251"/>
                  <a:pt x="164" y="251"/>
                </a:cubicBezTo>
                <a:cubicBezTo>
                  <a:pt x="164" y="251"/>
                  <a:pt x="164" y="252"/>
                  <a:pt x="164" y="252"/>
                </a:cubicBezTo>
                <a:cubicBezTo>
                  <a:pt x="164" y="253"/>
                  <a:pt x="164" y="253"/>
                  <a:pt x="164" y="253"/>
                </a:cubicBezTo>
                <a:cubicBezTo>
                  <a:pt x="164" y="253"/>
                  <a:pt x="164" y="253"/>
                  <a:pt x="164" y="253"/>
                </a:cubicBezTo>
                <a:cubicBezTo>
                  <a:pt x="164" y="252"/>
                  <a:pt x="164" y="252"/>
                  <a:pt x="164" y="251"/>
                </a:cubicBezTo>
                <a:close/>
                <a:moveTo>
                  <a:pt x="388" y="253"/>
                </a:moveTo>
                <a:cubicBezTo>
                  <a:pt x="388" y="253"/>
                  <a:pt x="388" y="253"/>
                  <a:pt x="388" y="253"/>
                </a:cubicBezTo>
                <a:cubicBezTo>
                  <a:pt x="388" y="253"/>
                  <a:pt x="388" y="253"/>
                  <a:pt x="388" y="253"/>
                </a:cubicBezTo>
                <a:close/>
                <a:moveTo>
                  <a:pt x="395" y="253"/>
                </a:moveTo>
                <a:cubicBezTo>
                  <a:pt x="395" y="253"/>
                  <a:pt x="395" y="253"/>
                  <a:pt x="395" y="253"/>
                </a:cubicBezTo>
                <a:cubicBezTo>
                  <a:pt x="395" y="253"/>
                  <a:pt x="395" y="253"/>
                  <a:pt x="395" y="253"/>
                </a:cubicBezTo>
                <a:cubicBezTo>
                  <a:pt x="395" y="253"/>
                  <a:pt x="395" y="253"/>
                  <a:pt x="395" y="253"/>
                </a:cubicBezTo>
                <a:close/>
                <a:moveTo>
                  <a:pt x="388" y="255"/>
                </a:moveTo>
                <a:cubicBezTo>
                  <a:pt x="388" y="255"/>
                  <a:pt x="388" y="255"/>
                  <a:pt x="388" y="254"/>
                </a:cubicBezTo>
                <a:cubicBezTo>
                  <a:pt x="388" y="255"/>
                  <a:pt x="388" y="255"/>
                  <a:pt x="388" y="255"/>
                </a:cubicBezTo>
                <a:close/>
                <a:moveTo>
                  <a:pt x="389" y="256"/>
                </a:moveTo>
                <a:cubicBezTo>
                  <a:pt x="389" y="256"/>
                  <a:pt x="389" y="256"/>
                  <a:pt x="389" y="257"/>
                </a:cubicBezTo>
                <a:cubicBezTo>
                  <a:pt x="390" y="257"/>
                  <a:pt x="389" y="257"/>
                  <a:pt x="390" y="257"/>
                </a:cubicBezTo>
                <a:cubicBezTo>
                  <a:pt x="390" y="256"/>
                  <a:pt x="390" y="256"/>
                  <a:pt x="389" y="256"/>
                </a:cubicBezTo>
                <a:close/>
                <a:moveTo>
                  <a:pt x="355" y="263"/>
                </a:moveTo>
                <a:cubicBezTo>
                  <a:pt x="355" y="263"/>
                  <a:pt x="355" y="263"/>
                  <a:pt x="355" y="263"/>
                </a:cubicBezTo>
                <a:cubicBezTo>
                  <a:pt x="355" y="263"/>
                  <a:pt x="355" y="263"/>
                  <a:pt x="355" y="263"/>
                </a:cubicBezTo>
                <a:close/>
                <a:moveTo>
                  <a:pt x="359" y="263"/>
                </a:moveTo>
                <a:cubicBezTo>
                  <a:pt x="359" y="263"/>
                  <a:pt x="359" y="263"/>
                  <a:pt x="359" y="263"/>
                </a:cubicBezTo>
                <a:cubicBezTo>
                  <a:pt x="359" y="263"/>
                  <a:pt x="359" y="263"/>
                  <a:pt x="358" y="263"/>
                </a:cubicBezTo>
                <a:cubicBezTo>
                  <a:pt x="358" y="264"/>
                  <a:pt x="358" y="264"/>
                  <a:pt x="359" y="264"/>
                </a:cubicBezTo>
                <a:cubicBezTo>
                  <a:pt x="359" y="264"/>
                  <a:pt x="359" y="264"/>
                  <a:pt x="359" y="264"/>
                </a:cubicBezTo>
                <a:lnTo>
                  <a:pt x="359" y="263"/>
                </a:lnTo>
                <a:close/>
                <a:moveTo>
                  <a:pt x="353" y="271"/>
                </a:moveTo>
                <a:cubicBezTo>
                  <a:pt x="353" y="271"/>
                  <a:pt x="353" y="271"/>
                  <a:pt x="353" y="271"/>
                </a:cubicBezTo>
                <a:cubicBezTo>
                  <a:pt x="353" y="272"/>
                  <a:pt x="353" y="272"/>
                  <a:pt x="353" y="272"/>
                </a:cubicBezTo>
                <a:cubicBezTo>
                  <a:pt x="353" y="273"/>
                  <a:pt x="353" y="273"/>
                  <a:pt x="353" y="273"/>
                </a:cubicBezTo>
                <a:cubicBezTo>
                  <a:pt x="353" y="273"/>
                  <a:pt x="353" y="273"/>
                  <a:pt x="353" y="273"/>
                </a:cubicBezTo>
                <a:cubicBezTo>
                  <a:pt x="353" y="273"/>
                  <a:pt x="353" y="273"/>
                  <a:pt x="353" y="273"/>
                </a:cubicBezTo>
                <a:cubicBezTo>
                  <a:pt x="353" y="273"/>
                  <a:pt x="353" y="272"/>
                  <a:pt x="354" y="271"/>
                </a:cubicBezTo>
                <a:cubicBezTo>
                  <a:pt x="354" y="271"/>
                  <a:pt x="355" y="270"/>
                  <a:pt x="355" y="270"/>
                </a:cubicBezTo>
                <a:cubicBezTo>
                  <a:pt x="355" y="269"/>
                  <a:pt x="355" y="269"/>
                  <a:pt x="355" y="268"/>
                </a:cubicBezTo>
                <a:cubicBezTo>
                  <a:pt x="355" y="268"/>
                  <a:pt x="356" y="267"/>
                  <a:pt x="356" y="267"/>
                </a:cubicBezTo>
                <a:cubicBezTo>
                  <a:pt x="356" y="266"/>
                  <a:pt x="356" y="266"/>
                  <a:pt x="356" y="266"/>
                </a:cubicBezTo>
                <a:cubicBezTo>
                  <a:pt x="355" y="267"/>
                  <a:pt x="354" y="268"/>
                  <a:pt x="354" y="270"/>
                </a:cubicBezTo>
                <a:cubicBezTo>
                  <a:pt x="354" y="270"/>
                  <a:pt x="353" y="271"/>
                  <a:pt x="353" y="271"/>
                </a:cubicBezTo>
                <a:close/>
                <a:moveTo>
                  <a:pt x="387" y="271"/>
                </a:moveTo>
                <a:cubicBezTo>
                  <a:pt x="386" y="271"/>
                  <a:pt x="386" y="271"/>
                  <a:pt x="386" y="271"/>
                </a:cubicBezTo>
                <a:cubicBezTo>
                  <a:pt x="386" y="272"/>
                  <a:pt x="386" y="272"/>
                  <a:pt x="386" y="272"/>
                </a:cubicBezTo>
                <a:cubicBezTo>
                  <a:pt x="386" y="272"/>
                  <a:pt x="386" y="272"/>
                  <a:pt x="386" y="272"/>
                </a:cubicBezTo>
                <a:cubicBezTo>
                  <a:pt x="386" y="272"/>
                  <a:pt x="386" y="272"/>
                  <a:pt x="386" y="272"/>
                </a:cubicBezTo>
                <a:cubicBezTo>
                  <a:pt x="387" y="272"/>
                  <a:pt x="386" y="272"/>
                  <a:pt x="387" y="271"/>
                </a:cubicBezTo>
                <a:close/>
                <a:moveTo>
                  <a:pt x="352" y="273"/>
                </a:moveTo>
                <a:cubicBezTo>
                  <a:pt x="352" y="274"/>
                  <a:pt x="352" y="274"/>
                  <a:pt x="352" y="275"/>
                </a:cubicBezTo>
                <a:cubicBezTo>
                  <a:pt x="352" y="275"/>
                  <a:pt x="352" y="275"/>
                  <a:pt x="352" y="276"/>
                </a:cubicBezTo>
                <a:cubicBezTo>
                  <a:pt x="352" y="276"/>
                  <a:pt x="352" y="275"/>
                  <a:pt x="353" y="275"/>
                </a:cubicBezTo>
                <a:cubicBezTo>
                  <a:pt x="353" y="274"/>
                  <a:pt x="353" y="274"/>
                  <a:pt x="353" y="274"/>
                </a:cubicBezTo>
                <a:cubicBezTo>
                  <a:pt x="352" y="273"/>
                  <a:pt x="353" y="274"/>
                  <a:pt x="352" y="273"/>
                </a:cubicBezTo>
                <a:close/>
                <a:moveTo>
                  <a:pt x="349" y="280"/>
                </a:moveTo>
                <a:cubicBezTo>
                  <a:pt x="348" y="281"/>
                  <a:pt x="348" y="281"/>
                  <a:pt x="348" y="281"/>
                </a:cubicBezTo>
                <a:cubicBezTo>
                  <a:pt x="348" y="281"/>
                  <a:pt x="348" y="281"/>
                  <a:pt x="348" y="281"/>
                </a:cubicBezTo>
                <a:cubicBezTo>
                  <a:pt x="349" y="281"/>
                  <a:pt x="349" y="281"/>
                  <a:pt x="350" y="280"/>
                </a:cubicBezTo>
                <a:cubicBezTo>
                  <a:pt x="350" y="280"/>
                  <a:pt x="350" y="279"/>
                  <a:pt x="350" y="279"/>
                </a:cubicBezTo>
                <a:cubicBezTo>
                  <a:pt x="350" y="279"/>
                  <a:pt x="350" y="279"/>
                  <a:pt x="350" y="279"/>
                </a:cubicBezTo>
                <a:cubicBezTo>
                  <a:pt x="350" y="279"/>
                  <a:pt x="350" y="279"/>
                  <a:pt x="350" y="279"/>
                </a:cubicBezTo>
                <a:cubicBezTo>
                  <a:pt x="350" y="279"/>
                  <a:pt x="350" y="279"/>
                  <a:pt x="350" y="279"/>
                </a:cubicBezTo>
                <a:cubicBezTo>
                  <a:pt x="351" y="278"/>
                  <a:pt x="351" y="277"/>
                  <a:pt x="352" y="276"/>
                </a:cubicBezTo>
                <a:cubicBezTo>
                  <a:pt x="352" y="276"/>
                  <a:pt x="352" y="276"/>
                  <a:pt x="352" y="276"/>
                </a:cubicBezTo>
                <a:cubicBezTo>
                  <a:pt x="351" y="276"/>
                  <a:pt x="351" y="276"/>
                  <a:pt x="351" y="276"/>
                </a:cubicBezTo>
                <a:cubicBezTo>
                  <a:pt x="351" y="276"/>
                  <a:pt x="351" y="277"/>
                  <a:pt x="350" y="277"/>
                </a:cubicBezTo>
                <a:cubicBezTo>
                  <a:pt x="350" y="278"/>
                  <a:pt x="350" y="278"/>
                  <a:pt x="350" y="278"/>
                </a:cubicBezTo>
                <a:cubicBezTo>
                  <a:pt x="350" y="278"/>
                  <a:pt x="350" y="278"/>
                  <a:pt x="349" y="278"/>
                </a:cubicBezTo>
                <a:cubicBezTo>
                  <a:pt x="349" y="278"/>
                  <a:pt x="349" y="278"/>
                  <a:pt x="349" y="278"/>
                </a:cubicBezTo>
                <a:cubicBezTo>
                  <a:pt x="349" y="278"/>
                  <a:pt x="349" y="278"/>
                  <a:pt x="349" y="278"/>
                </a:cubicBezTo>
                <a:cubicBezTo>
                  <a:pt x="349" y="279"/>
                  <a:pt x="349" y="279"/>
                  <a:pt x="349" y="280"/>
                </a:cubicBezTo>
                <a:close/>
                <a:moveTo>
                  <a:pt x="356" y="277"/>
                </a:moveTo>
                <a:cubicBezTo>
                  <a:pt x="356" y="277"/>
                  <a:pt x="356" y="277"/>
                  <a:pt x="356" y="277"/>
                </a:cubicBezTo>
                <a:cubicBezTo>
                  <a:pt x="356" y="277"/>
                  <a:pt x="356" y="277"/>
                  <a:pt x="356" y="277"/>
                </a:cubicBezTo>
                <a:cubicBezTo>
                  <a:pt x="356" y="277"/>
                  <a:pt x="356" y="277"/>
                  <a:pt x="356" y="277"/>
                </a:cubicBezTo>
                <a:close/>
                <a:moveTo>
                  <a:pt x="353" y="278"/>
                </a:moveTo>
                <a:cubicBezTo>
                  <a:pt x="353" y="278"/>
                  <a:pt x="353" y="278"/>
                  <a:pt x="353" y="278"/>
                </a:cubicBezTo>
                <a:cubicBezTo>
                  <a:pt x="353" y="278"/>
                  <a:pt x="353" y="278"/>
                  <a:pt x="353" y="278"/>
                </a:cubicBezTo>
                <a:cubicBezTo>
                  <a:pt x="354" y="278"/>
                  <a:pt x="354" y="278"/>
                  <a:pt x="354" y="278"/>
                </a:cubicBezTo>
                <a:cubicBezTo>
                  <a:pt x="353" y="278"/>
                  <a:pt x="354" y="278"/>
                  <a:pt x="353" y="278"/>
                </a:cubicBezTo>
                <a:close/>
                <a:moveTo>
                  <a:pt x="353" y="279"/>
                </a:moveTo>
                <a:cubicBezTo>
                  <a:pt x="353" y="279"/>
                  <a:pt x="353" y="279"/>
                  <a:pt x="353" y="279"/>
                </a:cubicBezTo>
                <a:cubicBezTo>
                  <a:pt x="353" y="279"/>
                  <a:pt x="353" y="279"/>
                  <a:pt x="353" y="279"/>
                </a:cubicBezTo>
                <a:cubicBezTo>
                  <a:pt x="353" y="279"/>
                  <a:pt x="353" y="279"/>
                  <a:pt x="353" y="279"/>
                </a:cubicBezTo>
                <a:cubicBezTo>
                  <a:pt x="353" y="279"/>
                  <a:pt x="353" y="279"/>
                  <a:pt x="353" y="279"/>
                </a:cubicBezTo>
                <a:close/>
                <a:moveTo>
                  <a:pt x="347" y="281"/>
                </a:moveTo>
                <a:cubicBezTo>
                  <a:pt x="347" y="282"/>
                  <a:pt x="347" y="282"/>
                  <a:pt x="346" y="282"/>
                </a:cubicBezTo>
                <a:cubicBezTo>
                  <a:pt x="346" y="283"/>
                  <a:pt x="347" y="283"/>
                  <a:pt x="347" y="284"/>
                </a:cubicBezTo>
                <a:cubicBezTo>
                  <a:pt x="348" y="284"/>
                  <a:pt x="348" y="284"/>
                  <a:pt x="348" y="284"/>
                </a:cubicBezTo>
                <a:cubicBezTo>
                  <a:pt x="348" y="283"/>
                  <a:pt x="348" y="282"/>
                  <a:pt x="348" y="282"/>
                </a:cubicBezTo>
                <a:cubicBezTo>
                  <a:pt x="348" y="281"/>
                  <a:pt x="348" y="281"/>
                  <a:pt x="347" y="281"/>
                </a:cubicBezTo>
                <a:close/>
                <a:moveTo>
                  <a:pt x="382" y="282"/>
                </a:moveTo>
                <a:cubicBezTo>
                  <a:pt x="382" y="282"/>
                  <a:pt x="382" y="282"/>
                  <a:pt x="382" y="283"/>
                </a:cubicBezTo>
                <a:cubicBezTo>
                  <a:pt x="382" y="282"/>
                  <a:pt x="382" y="282"/>
                  <a:pt x="382" y="282"/>
                </a:cubicBezTo>
                <a:cubicBezTo>
                  <a:pt x="382" y="282"/>
                  <a:pt x="382" y="282"/>
                  <a:pt x="382" y="282"/>
                </a:cubicBezTo>
                <a:cubicBezTo>
                  <a:pt x="382" y="282"/>
                  <a:pt x="382" y="282"/>
                  <a:pt x="382" y="282"/>
                </a:cubicBezTo>
                <a:close/>
                <a:moveTo>
                  <a:pt x="341" y="292"/>
                </a:moveTo>
                <a:cubicBezTo>
                  <a:pt x="341" y="293"/>
                  <a:pt x="341" y="293"/>
                  <a:pt x="341" y="293"/>
                </a:cubicBezTo>
                <a:cubicBezTo>
                  <a:pt x="341" y="293"/>
                  <a:pt x="341" y="293"/>
                  <a:pt x="342" y="293"/>
                </a:cubicBezTo>
                <a:cubicBezTo>
                  <a:pt x="343" y="292"/>
                  <a:pt x="342" y="292"/>
                  <a:pt x="343" y="291"/>
                </a:cubicBezTo>
                <a:cubicBezTo>
                  <a:pt x="343" y="291"/>
                  <a:pt x="343" y="290"/>
                  <a:pt x="343" y="290"/>
                </a:cubicBezTo>
                <a:cubicBezTo>
                  <a:pt x="343" y="290"/>
                  <a:pt x="344" y="290"/>
                  <a:pt x="344" y="289"/>
                </a:cubicBezTo>
                <a:cubicBezTo>
                  <a:pt x="345" y="289"/>
                  <a:pt x="345" y="288"/>
                  <a:pt x="345" y="288"/>
                </a:cubicBezTo>
                <a:cubicBezTo>
                  <a:pt x="345" y="287"/>
                  <a:pt x="345" y="287"/>
                  <a:pt x="345" y="287"/>
                </a:cubicBezTo>
                <a:cubicBezTo>
                  <a:pt x="346" y="286"/>
                  <a:pt x="346" y="286"/>
                  <a:pt x="346" y="286"/>
                </a:cubicBezTo>
                <a:cubicBezTo>
                  <a:pt x="346" y="286"/>
                  <a:pt x="347" y="285"/>
                  <a:pt x="347" y="284"/>
                </a:cubicBezTo>
                <a:cubicBezTo>
                  <a:pt x="347" y="284"/>
                  <a:pt x="347" y="284"/>
                  <a:pt x="347" y="284"/>
                </a:cubicBezTo>
                <a:cubicBezTo>
                  <a:pt x="347" y="284"/>
                  <a:pt x="347" y="284"/>
                  <a:pt x="347" y="284"/>
                </a:cubicBezTo>
                <a:cubicBezTo>
                  <a:pt x="345" y="284"/>
                  <a:pt x="345" y="286"/>
                  <a:pt x="345" y="287"/>
                </a:cubicBezTo>
                <a:cubicBezTo>
                  <a:pt x="344" y="288"/>
                  <a:pt x="344" y="287"/>
                  <a:pt x="344" y="288"/>
                </a:cubicBezTo>
                <a:cubicBezTo>
                  <a:pt x="343" y="288"/>
                  <a:pt x="343" y="288"/>
                  <a:pt x="343" y="288"/>
                </a:cubicBezTo>
                <a:cubicBezTo>
                  <a:pt x="343" y="289"/>
                  <a:pt x="343" y="289"/>
                  <a:pt x="343" y="289"/>
                </a:cubicBezTo>
                <a:cubicBezTo>
                  <a:pt x="343" y="290"/>
                  <a:pt x="341" y="292"/>
                  <a:pt x="341" y="292"/>
                </a:cubicBezTo>
                <a:close/>
                <a:moveTo>
                  <a:pt x="342" y="287"/>
                </a:moveTo>
                <a:cubicBezTo>
                  <a:pt x="342" y="288"/>
                  <a:pt x="342" y="288"/>
                  <a:pt x="342" y="288"/>
                </a:cubicBezTo>
                <a:cubicBezTo>
                  <a:pt x="342" y="288"/>
                  <a:pt x="342" y="288"/>
                  <a:pt x="342" y="288"/>
                </a:cubicBezTo>
                <a:cubicBezTo>
                  <a:pt x="342" y="287"/>
                  <a:pt x="342" y="288"/>
                  <a:pt x="342" y="287"/>
                </a:cubicBezTo>
                <a:close/>
                <a:moveTo>
                  <a:pt x="354" y="288"/>
                </a:moveTo>
                <a:cubicBezTo>
                  <a:pt x="354" y="289"/>
                  <a:pt x="354" y="288"/>
                  <a:pt x="355" y="289"/>
                </a:cubicBezTo>
                <a:cubicBezTo>
                  <a:pt x="355" y="288"/>
                  <a:pt x="355" y="288"/>
                  <a:pt x="355" y="288"/>
                </a:cubicBezTo>
                <a:lnTo>
                  <a:pt x="354" y="288"/>
                </a:lnTo>
                <a:close/>
                <a:moveTo>
                  <a:pt x="339" y="292"/>
                </a:moveTo>
                <a:cubicBezTo>
                  <a:pt x="339" y="292"/>
                  <a:pt x="339" y="292"/>
                  <a:pt x="339" y="292"/>
                </a:cubicBezTo>
                <a:cubicBezTo>
                  <a:pt x="339" y="292"/>
                  <a:pt x="339" y="292"/>
                  <a:pt x="339" y="292"/>
                </a:cubicBezTo>
                <a:close/>
                <a:moveTo>
                  <a:pt x="330" y="304"/>
                </a:moveTo>
                <a:cubicBezTo>
                  <a:pt x="330" y="304"/>
                  <a:pt x="330" y="304"/>
                  <a:pt x="330" y="304"/>
                </a:cubicBezTo>
                <a:cubicBezTo>
                  <a:pt x="331" y="304"/>
                  <a:pt x="331" y="303"/>
                  <a:pt x="332" y="303"/>
                </a:cubicBezTo>
                <a:cubicBezTo>
                  <a:pt x="332" y="302"/>
                  <a:pt x="332" y="302"/>
                  <a:pt x="332" y="302"/>
                </a:cubicBezTo>
                <a:cubicBezTo>
                  <a:pt x="333" y="302"/>
                  <a:pt x="333" y="301"/>
                  <a:pt x="333" y="301"/>
                </a:cubicBezTo>
                <a:cubicBezTo>
                  <a:pt x="333" y="300"/>
                  <a:pt x="334" y="301"/>
                  <a:pt x="334" y="300"/>
                </a:cubicBezTo>
                <a:cubicBezTo>
                  <a:pt x="335" y="300"/>
                  <a:pt x="336" y="298"/>
                  <a:pt x="336" y="298"/>
                </a:cubicBezTo>
                <a:cubicBezTo>
                  <a:pt x="337" y="297"/>
                  <a:pt x="337" y="297"/>
                  <a:pt x="338" y="297"/>
                </a:cubicBezTo>
                <a:cubicBezTo>
                  <a:pt x="338" y="296"/>
                  <a:pt x="338" y="297"/>
                  <a:pt x="338" y="296"/>
                </a:cubicBezTo>
                <a:cubicBezTo>
                  <a:pt x="339" y="296"/>
                  <a:pt x="340" y="295"/>
                  <a:pt x="340" y="294"/>
                </a:cubicBezTo>
                <a:cubicBezTo>
                  <a:pt x="341" y="294"/>
                  <a:pt x="341" y="294"/>
                  <a:pt x="341" y="294"/>
                </a:cubicBezTo>
                <a:cubicBezTo>
                  <a:pt x="341" y="294"/>
                  <a:pt x="341" y="293"/>
                  <a:pt x="341" y="293"/>
                </a:cubicBezTo>
                <a:cubicBezTo>
                  <a:pt x="340" y="293"/>
                  <a:pt x="340" y="293"/>
                  <a:pt x="340" y="293"/>
                </a:cubicBezTo>
                <a:cubicBezTo>
                  <a:pt x="340" y="293"/>
                  <a:pt x="340" y="293"/>
                  <a:pt x="340" y="293"/>
                </a:cubicBezTo>
                <a:cubicBezTo>
                  <a:pt x="340" y="293"/>
                  <a:pt x="340" y="294"/>
                  <a:pt x="339" y="294"/>
                </a:cubicBezTo>
                <a:cubicBezTo>
                  <a:pt x="339" y="294"/>
                  <a:pt x="339" y="295"/>
                  <a:pt x="338" y="295"/>
                </a:cubicBezTo>
                <a:cubicBezTo>
                  <a:pt x="338" y="295"/>
                  <a:pt x="338" y="295"/>
                  <a:pt x="337" y="295"/>
                </a:cubicBezTo>
                <a:cubicBezTo>
                  <a:pt x="337" y="297"/>
                  <a:pt x="337" y="296"/>
                  <a:pt x="335" y="297"/>
                </a:cubicBezTo>
                <a:cubicBezTo>
                  <a:pt x="335" y="298"/>
                  <a:pt x="335" y="299"/>
                  <a:pt x="334" y="300"/>
                </a:cubicBezTo>
                <a:cubicBezTo>
                  <a:pt x="334" y="300"/>
                  <a:pt x="334" y="299"/>
                  <a:pt x="333" y="300"/>
                </a:cubicBezTo>
                <a:cubicBezTo>
                  <a:pt x="333" y="300"/>
                  <a:pt x="333" y="300"/>
                  <a:pt x="333" y="300"/>
                </a:cubicBezTo>
                <a:cubicBezTo>
                  <a:pt x="332" y="300"/>
                  <a:pt x="332" y="301"/>
                  <a:pt x="331" y="301"/>
                </a:cubicBezTo>
                <a:cubicBezTo>
                  <a:pt x="331" y="301"/>
                  <a:pt x="331" y="301"/>
                  <a:pt x="331" y="302"/>
                </a:cubicBezTo>
                <a:cubicBezTo>
                  <a:pt x="331" y="302"/>
                  <a:pt x="331" y="302"/>
                  <a:pt x="330" y="302"/>
                </a:cubicBezTo>
                <a:cubicBezTo>
                  <a:pt x="330" y="303"/>
                  <a:pt x="330" y="303"/>
                  <a:pt x="330" y="304"/>
                </a:cubicBezTo>
                <a:close/>
                <a:moveTo>
                  <a:pt x="336" y="295"/>
                </a:moveTo>
                <a:cubicBezTo>
                  <a:pt x="337" y="295"/>
                  <a:pt x="337" y="295"/>
                  <a:pt x="337" y="294"/>
                </a:cubicBezTo>
                <a:cubicBezTo>
                  <a:pt x="337" y="294"/>
                  <a:pt x="337" y="294"/>
                  <a:pt x="337" y="294"/>
                </a:cubicBezTo>
                <a:cubicBezTo>
                  <a:pt x="337" y="293"/>
                  <a:pt x="336" y="294"/>
                  <a:pt x="336" y="295"/>
                </a:cubicBezTo>
                <a:close/>
                <a:moveTo>
                  <a:pt x="376" y="296"/>
                </a:moveTo>
                <a:cubicBezTo>
                  <a:pt x="376" y="297"/>
                  <a:pt x="376" y="297"/>
                  <a:pt x="376" y="297"/>
                </a:cubicBezTo>
                <a:cubicBezTo>
                  <a:pt x="376" y="297"/>
                  <a:pt x="376" y="297"/>
                  <a:pt x="376" y="297"/>
                </a:cubicBezTo>
                <a:cubicBezTo>
                  <a:pt x="376" y="297"/>
                  <a:pt x="376" y="297"/>
                  <a:pt x="376" y="297"/>
                </a:cubicBezTo>
                <a:cubicBezTo>
                  <a:pt x="376" y="296"/>
                  <a:pt x="376" y="297"/>
                  <a:pt x="376" y="296"/>
                </a:cubicBezTo>
                <a:close/>
                <a:moveTo>
                  <a:pt x="338" y="298"/>
                </a:moveTo>
                <a:cubicBezTo>
                  <a:pt x="339" y="298"/>
                  <a:pt x="338" y="298"/>
                  <a:pt x="338" y="298"/>
                </a:cubicBezTo>
                <a:cubicBezTo>
                  <a:pt x="338" y="298"/>
                  <a:pt x="338" y="299"/>
                  <a:pt x="338" y="298"/>
                </a:cubicBezTo>
                <a:close/>
                <a:moveTo>
                  <a:pt x="329" y="303"/>
                </a:moveTo>
                <a:cubicBezTo>
                  <a:pt x="329" y="302"/>
                  <a:pt x="329" y="302"/>
                  <a:pt x="329" y="302"/>
                </a:cubicBezTo>
                <a:lnTo>
                  <a:pt x="329" y="303"/>
                </a:lnTo>
                <a:close/>
                <a:moveTo>
                  <a:pt x="332" y="305"/>
                </a:moveTo>
                <a:cubicBezTo>
                  <a:pt x="332" y="305"/>
                  <a:pt x="332" y="305"/>
                  <a:pt x="332" y="305"/>
                </a:cubicBezTo>
                <a:cubicBezTo>
                  <a:pt x="333" y="305"/>
                  <a:pt x="333" y="304"/>
                  <a:pt x="333" y="304"/>
                </a:cubicBezTo>
                <a:cubicBezTo>
                  <a:pt x="333" y="304"/>
                  <a:pt x="333" y="304"/>
                  <a:pt x="333" y="304"/>
                </a:cubicBezTo>
                <a:cubicBezTo>
                  <a:pt x="333" y="304"/>
                  <a:pt x="332" y="305"/>
                  <a:pt x="332" y="305"/>
                </a:cubicBezTo>
                <a:close/>
                <a:moveTo>
                  <a:pt x="329" y="304"/>
                </a:moveTo>
                <a:cubicBezTo>
                  <a:pt x="329" y="304"/>
                  <a:pt x="329" y="304"/>
                  <a:pt x="329" y="304"/>
                </a:cubicBezTo>
                <a:cubicBezTo>
                  <a:pt x="329" y="305"/>
                  <a:pt x="329" y="305"/>
                  <a:pt x="329" y="305"/>
                </a:cubicBezTo>
                <a:cubicBezTo>
                  <a:pt x="330" y="305"/>
                  <a:pt x="330" y="305"/>
                  <a:pt x="329" y="304"/>
                </a:cubicBezTo>
                <a:close/>
                <a:moveTo>
                  <a:pt x="327" y="307"/>
                </a:moveTo>
                <a:cubicBezTo>
                  <a:pt x="327" y="306"/>
                  <a:pt x="327" y="306"/>
                  <a:pt x="327" y="306"/>
                </a:cubicBezTo>
                <a:cubicBezTo>
                  <a:pt x="328" y="306"/>
                  <a:pt x="328" y="306"/>
                  <a:pt x="328" y="306"/>
                </a:cubicBezTo>
                <a:cubicBezTo>
                  <a:pt x="328" y="306"/>
                  <a:pt x="328" y="306"/>
                  <a:pt x="328" y="306"/>
                </a:cubicBezTo>
                <a:cubicBezTo>
                  <a:pt x="328" y="306"/>
                  <a:pt x="328" y="306"/>
                  <a:pt x="328" y="306"/>
                </a:cubicBezTo>
                <a:cubicBezTo>
                  <a:pt x="328" y="306"/>
                  <a:pt x="327" y="306"/>
                  <a:pt x="327" y="305"/>
                </a:cubicBezTo>
                <a:cubicBezTo>
                  <a:pt x="326" y="305"/>
                  <a:pt x="326" y="305"/>
                  <a:pt x="326" y="305"/>
                </a:cubicBezTo>
                <a:cubicBezTo>
                  <a:pt x="326" y="306"/>
                  <a:pt x="326" y="306"/>
                  <a:pt x="326" y="307"/>
                </a:cubicBezTo>
                <a:cubicBezTo>
                  <a:pt x="327" y="307"/>
                  <a:pt x="327" y="307"/>
                  <a:pt x="327" y="307"/>
                </a:cubicBezTo>
                <a:close/>
                <a:moveTo>
                  <a:pt x="329" y="308"/>
                </a:moveTo>
                <a:cubicBezTo>
                  <a:pt x="329" y="308"/>
                  <a:pt x="329" y="308"/>
                  <a:pt x="329" y="308"/>
                </a:cubicBezTo>
                <a:cubicBezTo>
                  <a:pt x="329" y="308"/>
                  <a:pt x="329" y="308"/>
                  <a:pt x="329" y="308"/>
                </a:cubicBezTo>
                <a:close/>
                <a:moveTo>
                  <a:pt x="320" y="310"/>
                </a:moveTo>
                <a:cubicBezTo>
                  <a:pt x="320" y="310"/>
                  <a:pt x="320" y="310"/>
                  <a:pt x="320" y="310"/>
                </a:cubicBezTo>
                <a:cubicBezTo>
                  <a:pt x="320" y="311"/>
                  <a:pt x="320" y="311"/>
                  <a:pt x="319" y="311"/>
                </a:cubicBezTo>
                <a:cubicBezTo>
                  <a:pt x="319" y="311"/>
                  <a:pt x="319" y="311"/>
                  <a:pt x="319" y="311"/>
                </a:cubicBezTo>
                <a:cubicBezTo>
                  <a:pt x="320" y="311"/>
                  <a:pt x="320" y="311"/>
                  <a:pt x="320" y="311"/>
                </a:cubicBezTo>
                <a:cubicBezTo>
                  <a:pt x="321" y="311"/>
                  <a:pt x="322" y="311"/>
                  <a:pt x="322" y="311"/>
                </a:cubicBezTo>
                <a:cubicBezTo>
                  <a:pt x="322" y="311"/>
                  <a:pt x="322" y="310"/>
                  <a:pt x="322" y="310"/>
                </a:cubicBezTo>
                <a:cubicBezTo>
                  <a:pt x="323" y="310"/>
                  <a:pt x="323" y="310"/>
                  <a:pt x="324" y="310"/>
                </a:cubicBezTo>
                <a:cubicBezTo>
                  <a:pt x="324" y="309"/>
                  <a:pt x="324" y="309"/>
                  <a:pt x="324" y="309"/>
                </a:cubicBezTo>
                <a:cubicBezTo>
                  <a:pt x="324" y="309"/>
                  <a:pt x="324" y="309"/>
                  <a:pt x="324" y="309"/>
                </a:cubicBezTo>
                <a:cubicBezTo>
                  <a:pt x="324" y="308"/>
                  <a:pt x="324" y="308"/>
                  <a:pt x="324" y="308"/>
                </a:cubicBezTo>
                <a:cubicBezTo>
                  <a:pt x="324" y="308"/>
                  <a:pt x="324" y="308"/>
                  <a:pt x="324" y="308"/>
                </a:cubicBezTo>
                <a:cubicBezTo>
                  <a:pt x="323" y="308"/>
                  <a:pt x="323" y="309"/>
                  <a:pt x="322" y="309"/>
                </a:cubicBezTo>
                <a:cubicBezTo>
                  <a:pt x="322" y="309"/>
                  <a:pt x="321" y="310"/>
                  <a:pt x="320" y="310"/>
                </a:cubicBezTo>
                <a:close/>
                <a:moveTo>
                  <a:pt x="364" y="312"/>
                </a:moveTo>
                <a:cubicBezTo>
                  <a:pt x="364" y="312"/>
                  <a:pt x="364" y="312"/>
                  <a:pt x="364" y="312"/>
                </a:cubicBezTo>
                <a:cubicBezTo>
                  <a:pt x="364" y="312"/>
                  <a:pt x="364" y="312"/>
                  <a:pt x="364" y="312"/>
                </a:cubicBezTo>
                <a:close/>
                <a:moveTo>
                  <a:pt x="316" y="314"/>
                </a:moveTo>
                <a:cubicBezTo>
                  <a:pt x="315" y="314"/>
                  <a:pt x="314" y="315"/>
                  <a:pt x="313" y="315"/>
                </a:cubicBezTo>
                <a:cubicBezTo>
                  <a:pt x="313" y="315"/>
                  <a:pt x="313" y="316"/>
                  <a:pt x="313" y="316"/>
                </a:cubicBezTo>
                <a:cubicBezTo>
                  <a:pt x="313" y="316"/>
                  <a:pt x="313" y="316"/>
                  <a:pt x="313" y="316"/>
                </a:cubicBezTo>
                <a:cubicBezTo>
                  <a:pt x="313" y="316"/>
                  <a:pt x="313" y="316"/>
                  <a:pt x="313" y="316"/>
                </a:cubicBezTo>
                <a:cubicBezTo>
                  <a:pt x="314" y="316"/>
                  <a:pt x="315" y="315"/>
                  <a:pt x="315" y="314"/>
                </a:cubicBezTo>
                <a:cubicBezTo>
                  <a:pt x="316" y="314"/>
                  <a:pt x="316" y="314"/>
                  <a:pt x="316" y="314"/>
                </a:cubicBezTo>
                <a:cubicBezTo>
                  <a:pt x="316" y="314"/>
                  <a:pt x="316" y="314"/>
                  <a:pt x="316" y="314"/>
                </a:cubicBezTo>
                <a:cubicBezTo>
                  <a:pt x="317" y="314"/>
                  <a:pt x="318" y="314"/>
                  <a:pt x="318" y="313"/>
                </a:cubicBezTo>
                <a:cubicBezTo>
                  <a:pt x="318" y="313"/>
                  <a:pt x="318" y="313"/>
                  <a:pt x="319" y="313"/>
                </a:cubicBezTo>
                <a:cubicBezTo>
                  <a:pt x="318" y="313"/>
                  <a:pt x="318" y="313"/>
                  <a:pt x="318" y="312"/>
                </a:cubicBezTo>
                <a:cubicBezTo>
                  <a:pt x="317" y="313"/>
                  <a:pt x="317" y="313"/>
                  <a:pt x="316" y="314"/>
                </a:cubicBezTo>
                <a:close/>
                <a:moveTo>
                  <a:pt x="312" y="316"/>
                </a:moveTo>
                <a:cubicBezTo>
                  <a:pt x="312" y="316"/>
                  <a:pt x="312" y="316"/>
                  <a:pt x="312" y="316"/>
                </a:cubicBezTo>
                <a:cubicBezTo>
                  <a:pt x="312" y="316"/>
                  <a:pt x="312" y="316"/>
                  <a:pt x="312" y="316"/>
                </a:cubicBezTo>
                <a:cubicBezTo>
                  <a:pt x="312" y="316"/>
                  <a:pt x="312" y="316"/>
                  <a:pt x="312" y="316"/>
                </a:cubicBezTo>
                <a:cubicBezTo>
                  <a:pt x="312" y="316"/>
                  <a:pt x="312" y="316"/>
                  <a:pt x="312" y="316"/>
                </a:cubicBezTo>
                <a:close/>
                <a:moveTo>
                  <a:pt x="305" y="321"/>
                </a:moveTo>
                <a:cubicBezTo>
                  <a:pt x="305" y="321"/>
                  <a:pt x="305" y="321"/>
                  <a:pt x="305" y="321"/>
                </a:cubicBezTo>
                <a:cubicBezTo>
                  <a:pt x="306" y="320"/>
                  <a:pt x="307" y="320"/>
                  <a:pt x="307" y="319"/>
                </a:cubicBezTo>
                <a:cubicBezTo>
                  <a:pt x="308" y="319"/>
                  <a:pt x="308" y="319"/>
                  <a:pt x="308" y="319"/>
                </a:cubicBezTo>
                <a:cubicBezTo>
                  <a:pt x="308" y="319"/>
                  <a:pt x="309" y="318"/>
                  <a:pt x="309" y="318"/>
                </a:cubicBezTo>
                <a:cubicBezTo>
                  <a:pt x="310" y="318"/>
                  <a:pt x="310" y="318"/>
                  <a:pt x="310" y="318"/>
                </a:cubicBezTo>
                <a:cubicBezTo>
                  <a:pt x="310" y="318"/>
                  <a:pt x="310" y="318"/>
                  <a:pt x="310" y="317"/>
                </a:cubicBezTo>
                <a:cubicBezTo>
                  <a:pt x="310" y="317"/>
                  <a:pt x="311" y="317"/>
                  <a:pt x="311" y="317"/>
                </a:cubicBezTo>
                <a:cubicBezTo>
                  <a:pt x="311" y="317"/>
                  <a:pt x="311" y="317"/>
                  <a:pt x="311" y="317"/>
                </a:cubicBezTo>
                <a:cubicBezTo>
                  <a:pt x="311" y="316"/>
                  <a:pt x="310" y="316"/>
                  <a:pt x="310" y="316"/>
                </a:cubicBezTo>
                <a:cubicBezTo>
                  <a:pt x="310" y="316"/>
                  <a:pt x="310" y="316"/>
                  <a:pt x="310" y="316"/>
                </a:cubicBezTo>
                <a:cubicBezTo>
                  <a:pt x="310" y="316"/>
                  <a:pt x="309" y="316"/>
                  <a:pt x="309" y="316"/>
                </a:cubicBezTo>
                <a:cubicBezTo>
                  <a:pt x="309" y="317"/>
                  <a:pt x="309" y="317"/>
                  <a:pt x="309" y="318"/>
                </a:cubicBezTo>
                <a:cubicBezTo>
                  <a:pt x="308" y="318"/>
                  <a:pt x="308" y="318"/>
                  <a:pt x="307" y="318"/>
                </a:cubicBezTo>
                <a:cubicBezTo>
                  <a:pt x="307" y="318"/>
                  <a:pt x="307" y="318"/>
                  <a:pt x="307" y="318"/>
                </a:cubicBezTo>
                <a:cubicBezTo>
                  <a:pt x="307" y="319"/>
                  <a:pt x="307" y="319"/>
                  <a:pt x="307" y="319"/>
                </a:cubicBezTo>
                <a:cubicBezTo>
                  <a:pt x="306" y="319"/>
                  <a:pt x="305" y="318"/>
                  <a:pt x="305" y="319"/>
                </a:cubicBezTo>
                <a:cubicBezTo>
                  <a:pt x="305" y="319"/>
                  <a:pt x="305" y="320"/>
                  <a:pt x="305" y="321"/>
                </a:cubicBezTo>
                <a:close/>
                <a:moveTo>
                  <a:pt x="358" y="317"/>
                </a:moveTo>
                <a:cubicBezTo>
                  <a:pt x="358" y="316"/>
                  <a:pt x="358" y="316"/>
                  <a:pt x="358" y="316"/>
                </a:cubicBezTo>
                <a:cubicBezTo>
                  <a:pt x="358" y="316"/>
                  <a:pt x="358" y="316"/>
                  <a:pt x="357" y="316"/>
                </a:cubicBezTo>
                <a:cubicBezTo>
                  <a:pt x="357" y="316"/>
                  <a:pt x="357" y="316"/>
                  <a:pt x="357" y="316"/>
                </a:cubicBezTo>
                <a:cubicBezTo>
                  <a:pt x="357" y="317"/>
                  <a:pt x="357" y="317"/>
                  <a:pt x="357" y="317"/>
                </a:cubicBezTo>
                <a:cubicBezTo>
                  <a:pt x="357" y="317"/>
                  <a:pt x="357" y="317"/>
                  <a:pt x="357" y="317"/>
                </a:cubicBezTo>
                <a:cubicBezTo>
                  <a:pt x="358" y="317"/>
                  <a:pt x="358" y="317"/>
                  <a:pt x="358" y="317"/>
                </a:cubicBezTo>
                <a:close/>
                <a:moveTo>
                  <a:pt x="317" y="317"/>
                </a:moveTo>
                <a:cubicBezTo>
                  <a:pt x="317" y="317"/>
                  <a:pt x="317" y="317"/>
                  <a:pt x="317" y="317"/>
                </a:cubicBezTo>
                <a:cubicBezTo>
                  <a:pt x="317" y="317"/>
                  <a:pt x="317" y="317"/>
                  <a:pt x="317" y="317"/>
                </a:cubicBezTo>
                <a:close/>
                <a:moveTo>
                  <a:pt x="314" y="318"/>
                </a:moveTo>
                <a:cubicBezTo>
                  <a:pt x="314" y="318"/>
                  <a:pt x="314" y="318"/>
                  <a:pt x="314" y="318"/>
                </a:cubicBezTo>
                <a:cubicBezTo>
                  <a:pt x="314" y="318"/>
                  <a:pt x="314" y="318"/>
                  <a:pt x="314" y="318"/>
                </a:cubicBezTo>
                <a:cubicBezTo>
                  <a:pt x="314" y="318"/>
                  <a:pt x="314" y="318"/>
                  <a:pt x="314" y="318"/>
                </a:cubicBezTo>
                <a:close/>
                <a:moveTo>
                  <a:pt x="311" y="319"/>
                </a:moveTo>
                <a:cubicBezTo>
                  <a:pt x="311" y="320"/>
                  <a:pt x="311" y="320"/>
                  <a:pt x="311" y="320"/>
                </a:cubicBezTo>
                <a:cubicBezTo>
                  <a:pt x="312" y="320"/>
                  <a:pt x="312" y="320"/>
                  <a:pt x="312" y="320"/>
                </a:cubicBezTo>
                <a:cubicBezTo>
                  <a:pt x="312" y="319"/>
                  <a:pt x="312" y="319"/>
                  <a:pt x="312" y="319"/>
                </a:cubicBezTo>
                <a:cubicBezTo>
                  <a:pt x="312" y="319"/>
                  <a:pt x="311" y="319"/>
                  <a:pt x="311" y="319"/>
                </a:cubicBezTo>
                <a:close/>
                <a:moveTo>
                  <a:pt x="301" y="321"/>
                </a:moveTo>
                <a:cubicBezTo>
                  <a:pt x="300" y="322"/>
                  <a:pt x="300" y="322"/>
                  <a:pt x="299" y="323"/>
                </a:cubicBezTo>
                <a:cubicBezTo>
                  <a:pt x="299" y="323"/>
                  <a:pt x="299" y="323"/>
                  <a:pt x="298" y="323"/>
                </a:cubicBezTo>
                <a:cubicBezTo>
                  <a:pt x="298" y="323"/>
                  <a:pt x="298" y="323"/>
                  <a:pt x="297" y="324"/>
                </a:cubicBezTo>
                <a:cubicBezTo>
                  <a:pt x="296" y="324"/>
                  <a:pt x="295" y="324"/>
                  <a:pt x="294" y="325"/>
                </a:cubicBezTo>
                <a:cubicBezTo>
                  <a:pt x="294" y="325"/>
                  <a:pt x="293" y="326"/>
                  <a:pt x="292" y="326"/>
                </a:cubicBezTo>
                <a:cubicBezTo>
                  <a:pt x="292" y="326"/>
                  <a:pt x="292" y="326"/>
                  <a:pt x="292" y="326"/>
                </a:cubicBezTo>
                <a:cubicBezTo>
                  <a:pt x="292" y="326"/>
                  <a:pt x="291" y="326"/>
                  <a:pt x="291" y="327"/>
                </a:cubicBezTo>
                <a:cubicBezTo>
                  <a:pt x="291" y="327"/>
                  <a:pt x="290" y="327"/>
                  <a:pt x="290" y="327"/>
                </a:cubicBezTo>
                <a:cubicBezTo>
                  <a:pt x="289" y="327"/>
                  <a:pt x="289" y="327"/>
                  <a:pt x="289" y="328"/>
                </a:cubicBezTo>
                <a:cubicBezTo>
                  <a:pt x="288" y="328"/>
                  <a:pt x="287" y="328"/>
                  <a:pt x="286" y="329"/>
                </a:cubicBezTo>
                <a:cubicBezTo>
                  <a:pt x="286" y="329"/>
                  <a:pt x="286" y="329"/>
                  <a:pt x="287" y="330"/>
                </a:cubicBezTo>
                <a:cubicBezTo>
                  <a:pt x="287" y="330"/>
                  <a:pt x="288" y="330"/>
                  <a:pt x="288" y="330"/>
                </a:cubicBezTo>
                <a:cubicBezTo>
                  <a:pt x="289" y="330"/>
                  <a:pt x="289" y="329"/>
                  <a:pt x="289" y="328"/>
                </a:cubicBezTo>
                <a:cubicBezTo>
                  <a:pt x="290" y="328"/>
                  <a:pt x="290" y="328"/>
                  <a:pt x="290" y="328"/>
                </a:cubicBezTo>
                <a:cubicBezTo>
                  <a:pt x="291" y="328"/>
                  <a:pt x="291" y="328"/>
                  <a:pt x="291" y="328"/>
                </a:cubicBezTo>
                <a:cubicBezTo>
                  <a:pt x="292" y="328"/>
                  <a:pt x="291" y="328"/>
                  <a:pt x="292" y="328"/>
                </a:cubicBezTo>
                <a:cubicBezTo>
                  <a:pt x="292" y="328"/>
                  <a:pt x="292" y="328"/>
                  <a:pt x="292" y="327"/>
                </a:cubicBezTo>
                <a:cubicBezTo>
                  <a:pt x="293" y="327"/>
                  <a:pt x="294" y="327"/>
                  <a:pt x="294" y="327"/>
                </a:cubicBezTo>
                <a:cubicBezTo>
                  <a:pt x="296" y="327"/>
                  <a:pt x="295" y="326"/>
                  <a:pt x="297" y="326"/>
                </a:cubicBezTo>
                <a:cubicBezTo>
                  <a:pt x="297" y="326"/>
                  <a:pt x="297" y="326"/>
                  <a:pt x="297" y="325"/>
                </a:cubicBezTo>
                <a:cubicBezTo>
                  <a:pt x="298" y="325"/>
                  <a:pt x="301" y="324"/>
                  <a:pt x="301" y="323"/>
                </a:cubicBezTo>
                <a:cubicBezTo>
                  <a:pt x="302" y="323"/>
                  <a:pt x="302" y="323"/>
                  <a:pt x="302" y="323"/>
                </a:cubicBezTo>
                <a:cubicBezTo>
                  <a:pt x="302" y="322"/>
                  <a:pt x="302" y="322"/>
                  <a:pt x="302" y="322"/>
                </a:cubicBezTo>
                <a:cubicBezTo>
                  <a:pt x="303" y="322"/>
                  <a:pt x="303" y="322"/>
                  <a:pt x="303" y="322"/>
                </a:cubicBezTo>
                <a:cubicBezTo>
                  <a:pt x="303" y="322"/>
                  <a:pt x="304" y="322"/>
                  <a:pt x="304" y="321"/>
                </a:cubicBezTo>
                <a:cubicBezTo>
                  <a:pt x="304" y="321"/>
                  <a:pt x="304" y="321"/>
                  <a:pt x="304" y="321"/>
                </a:cubicBezTo>
                <a:cubicBezTo>
                  <a:pt x="303" y="321"/>
                  <a:pt x="302" y="321"/>
                  <a:pt x="302" y="322"/>
                </a:cubicBezTo>
                <a:cubicBezTo>
                  <a:pt x="301" y="322"/>
                  <a:pt x="301" y="322"/>
                  <a:pt x="301" y="321"/>
                </a:cubicBezTo>
                <a:close/>
                <a:moveTo>
                  <a:pt x="303" y="324"/>
                </a:moveTo>
                <a:cubicBezTo>
                  <a:pt x="304" y="324"/>
                  <a:pt x="304" y="324"/>
                  <a:pt x="305" y="324"/>
                </a:cubicBezTo>
                <a:cubicBezTo>
                  <a:pt x="305" y="324"/>
                  <a:pt x="305" y="324"/>
                  <a:pt x="305" y="324"/>
                </a:cubicBezTo>
                <a:cubicBezTo>
                  <a:pt x="305" y="324"/>
                  <a:pt x="305" y="323"/>
                  <a:pt x="305" y="323"/>
                </a:cubicBezTo>
                <a:cubicBezTo>
                  <a:pt x="306" y="323"/>
                  <a:pt x="306" y="323"/>
                  <a:pt x="307" y="323"/>
                </a:cubicBezTo>
                <a:cubicBezTo>
                  <a:pt x="307" y="323"/>
                  <a:pt x="307" y="323"/>
                  <a:pt x="307" y="322"/>
                </a:cubicBezTo>
                <a:cubicBezTo>
                  <a:pt x="307" y="322"/>
                  <a:pt x="307" y="322"/>
                  <a:pt x="307" y="322"/>
                </a:cubicBezTo>
                <a:cubicBezTo>
                  <a:pt x="307" y="322"/>
                  <a:pt x="304" y="323"/>
                  <a:pt x="303" y="324"/>
                </a:cubicBezTo>
                <a:close/>
                <a:moveTo>
                  <a:pt x="300" y="327"/>
                </a:moveTo>
                <a:cubicBezTo>
                  <a:pt x="300" y="326"/>
                  <a:pt x="300" y="327"/>
                  <a:pt x="300" y="326"/>
                </a:cubicBezTo>
                <a:cubicBezTo>
                  <a:pt x="300" y="326"/>
                  <a:pt x="300" y="326"/>
                  <a:pt x="300" y="326"/>
                </a:cubicBezTo>
                <a:cubicBezTo>
                  <a:pt x="300" y="326"/>
                  <a:pt x="300" y="326"/>
                  <a:pt x="300" y="326"/>
                </a:cubicBezTo>
                <a:cubicBezTo>
                  <a:pt x="300" y="326"/>
                  <a:pt x="300" y="326"/>
                  <a:pt x="300" y="327"/>
                </a:cubicBezTo>
                <a:close/>
                <a:moveTo>
                  <a:pt x="298" y="327"/>
                </a:moveTo>
                <a:cubicBezTo>
                  <a:pt x="298" y="327"/>
                  <a:pt x="298" y="327"/>
                  <a:pt x="298" y="327"/>
                </a:cubicBezTo>
                <a:cubicBezTo>
                  <a:pt x="299" y="327"/>
                  <a:pt x="299" y="327"/>
                  <a:pt x="300" y="327"/>
                </a:cubicBezTo>
                <a:cubicBezTo>
                  <a:pt x="300" y="327"/>
                  <a:pt x="299" y="326"/>
                  <a:pt x="299" y="326"/>
                </a:cubicBezTo>
                <a:cubicBezTo>
                  <a:pt x="299" y="326"/>
                  <a:pt x="299" y="326"/>
                  <a:pt x="298" y="327"/>
                </a:cubicBezTo>
                <a:close/>
                <a:moveTo>
                  <a:pt x="296" y="327"/>
                </a:moveTo>
                <a:cubicBezTo>
                  <a:pt x="296" y="327"/>
                  <a:pt x="296" y="327"/>
                  <a:pt x="296" y="327"/>
                </a:cubicBezTo>
                <a:cubicBezTo>
                  <a:pt x="296" y="327"/>
                  <a:pt x="296" y="327"/>
                  <a:pt x="296" y="327"/>
                </a:cubicBezTo>
                <a:cubicBezTo>
                  <a:pt x="296" y="327"/>
                  <a:pt x="296" y="328"/>
                  <a:pt x="296" y="328"/>
                </a:cubicBezTo>
                <a:cubicBezTo>
                  <a:pt x="297" y="328"/>
                  <a:pt x="297" y="328"/>
                  <a:pt x="297" y="328"/>
                </a:cubicBezTo>
                <a:cubicBezTo>
                  <a:pt x="297" y="327"/>
                  <a:pt x="297" y="327"/>
                  <a:pt x="297" y="327"/>
                </a:cubicBezTo>
                <a:cubicBezTo>
                  <a:pt x="297" y="327"/>
                  <a:pt x="297" y="327"/>
                  <a:pt x="297" y="327"/>
                </a:cubicBezTo>
                <a:cubicBezTo>
                  <a:pt x="297" y="327"/>
                  <a:pt x="297" y="327"/>
                  <a:pt x="297" y="327"/>
                </a:cubicBezTo>
                <a:lnTo>
                  <a:pt x="296" y="327"/>
                </a:lnTo>
                <a:close/>
                <a:moveTo>
                  <a:pt x="294" y="329"/>
                </a:moveTo>
                <a:cubicBezTo>
                  <a:pt x="294" y="329"/>
                  <a:pt x="294" y="329"/>
                  <a:pt x="294" y="329"/>
                </a:cubicBezTo>
                <a:cubicBezTo>
                  <a:pt x="295" y="329"/>
                  <a:pt x="295" y="329"/>
                  <a:pt x="295" y="329"/>
                </a:cubicBezTo>
                <a:cubicBezTo>
                  <a:pt x="295" y="329"/>
                  <a:pt x="295" y="329"/>
                  <a:pt x="295" y="329"/>
                </a:cubicBezTo>
                <a:cubicBezTo>
                  <a:pt x="295" y="328"/>
                  <a:pt x="295" y="328"/>
                  <a:pt x="294" y="328"/>
                </a:cubicBezTo>
                <a:cubicBezTo>
                  <a:pt x="294" y="328"/>
                  <a:pt x="294" y="328"/>
                  <a:pt x="294" y="329"/>
                </a:cubicBezTo>
                <a:close/>
                <a:moveTo>
                  <a:pt x="285" y="329"/>
                </a:moveTo>
                <a:cubicBezTo>
                  <a:pt x="285" y="329"/>
                  <a:pt x="285" y="329"/>
                  <a:pt x="285" y="329"/>
                </a:cubicBezTo>
                <a:cubicBezTo>
                  <a:pt x="285" y="329"/>
                  <a:pt x="285" y="329"/>
                  <a:pt x="285" y="329"/>
                </a:cubicBezTo>
                <a:cubicBezTo>
                  <a:pt x="285" y="329"/>
                  <a:pt x="285" y="329"/>
                  <a:pt x="285" y="329"/>
                </a:cubicBezTo>
                <a:close/>
                <a:moveTo>
                  <a:pt x="306" y="329"/>
                </a:moveTo>
                <a:cubicBezTo>
                  <a:pt x="305" y="329"/>
                  <a:pt x="305" y="329"/>
                  <a:pt x="305" y="329"/>
                </a:cubicBezTo>
                <a:cubicBezTo>
                  <a:pt x="305" y="329"/>
                  <a:pt x="305" y="329"/>
                  <a:pt x="305" y="329"/>
                </a:cubicBezTo>
                <a:cubicBezTo>
                  <a:pt x="306" y="329"/>
                  <a:pt x="306" y="329"/>
                  <a:pt x="306" y="329"/>
                </a:cubicBezTo>
                <a:close/>
                <a:moveTo>
                  <a:pt x="306" y="330"/>
                </a:moveTo>
                <a:cubicBezTo>
                  <a:pt x="306" y="330"/>
                  <a:pt x="306" y="330"/>
                  <a:pt x="306" y="330"/>
                </a:cubicBezTo>
                <a:cubicBezTo>
                  <a:pt x="306" y="329"/>
                  <a:pt x="306" y="329"/>
                  <a:pt x="306" y="329"/>
                </a:cubicBezTo>
                <a:cubicBezTo>
                  <a:pt x="305" y="329"/>
                  <a:pt x="305" y="329"/>
                  <a:pt x="305" y="329"/>
                </a:cubicBezTo>
                <a:cubicBezTo>
                  <a:pt x="306" y="330"/>
                  <a:pt x="306" y="330"/>
                  <a:pt x="306" y="330"/>
                </a:cubicBezTo>
                <a:close/>
                <a:moveTo>
                  <a:pt x="284" y="330"/>
                </a:moveTo>
                <a:cubicBezTo>
                  <a:pt x="283" y="330"/>
                  <a:pt x="282" y="330"/>
                  <a:pt x="281" y="330"/>
                </a:cubicBezTo>
                <a:cubicBezTo>
                  <a:pt x="281" y="331"/>
                  <a:pt x="281" y="331"/>
                  <a:pt x="281" y="331"/>
                </a:cubicBezTo>
                <a:cubicBezTo>
                  <a:pt x="281" y="331"/>
                  <a:pt x="281" y="331"/>
                  <a:pt x="282" y="332"/>
                </a:cubicBezTo>
                <a:cubicBezTo>
                  <a:pt x="282" y="331"/>
                  <a:pt x="283" y="331"/>
                  <a:pt x="284" y="330"/>
                </a:cubicBezTo>
                <a:cubicBezTo>
                  <a:pt x="284" y="330"/>
                  <a:pt x="284" y="330"/>
                  <a:pt x="284" y="330"/>
                </a:cubicBezTo>
                <a:close/>
                <a:moveTo>
                  <a:pt x="283" y="334"/>
                </a:moveTo>
                <a:cubicBezTo>
                  <a:pt x="283" y="333"/>
                  <a:pt x="283" y="334"/>
                  <a:pt x="283" y="333"/>
                </a:cubicBezTo>
                <a:cubicBezTo>
                  <a:pt x="283" y="333"/>
                  <a:pt x="282" y="333"/>
                  <a:pt x="282" y="333"/>
                </a:cubicBezTo>
                <a:cubicBezTo>
                  <a:pt x="282" y="333"/>
                  <a:pt x="282" y="333"/>
                  <a:pt x="282" y="334"/>
                </a:cubicBezTo>
                <a:cubicBezTo>
                  <a:pt x="282" y="334"/>
                  <a:pt x="283" y="334"/>
                  <a:pt x="283" y="334"/>
                </a:cubicBezTo>
                <a:close/>
                <a:moveTo>
                  <a:pt x="280" y="334"/>
                </a:moveTo>
                <a:cubicBezTo>
                  <a:pt x="280" y="334"/>
                  <a:pt x="280" y="334"/>
                  <a:pt x="280" y="334"/>
                </a:cubicBezTo>
                <a:cubicBezTo>
                  <a:pt x="280" y="334"/>
                  <a:pt x="280" y="334"/>
                  <a:pt x="280" y="334"/>
                </a:cubicBezTo>
                <a:cubicBezTo>
                  <a:pt x="281" y="334"/>
                  <a:pt x="281" y="334"/>
                  <a:pt x="281" y="334"/>
                </a:cubicBezTo>
                <a:cubicBezTo>
                  <a:pt x="281" y="334"/>
                  <a:pt x="281" y="334"/>
                  <a:pt x="281" y="334"/>
                </a:cubicBezTo>
                <a:cubicBezTo>
                  <a:pt x="281" y="334"/>
                  <a:pt x="281" y="334"/>
                  <a:pt x="281" y="334"/>
                </a:cubicBezTo>
                <a:cubicBezTo>
                  <a:pt x="281" y="333"/>
                  <a:pt x="281" y="333"/>
                  <a:pt x="281" y="333"/>
                </a:cubicBezTo>
                <a:cubicBezTo>
                  <a:pt x="281" y="333"/>
                  <a:pt x="281" y="333"/>
                  <a:pt x="281" y="333"/>
                </a:cubicBezTo>
                <a:cubicBezTo>
                  <a:pt x="281" y="334"/>
                  <a:pt x="280" y="334"/>
                  <a:pt x="280" y="334"/>
                </a:cubicBezTo>
                <a:close/>
                <a:moveTo>
                  <a:pt x="290" y="335"/>
                </a:moveTo>
                <a:cubicBezTo>
                  <a:pt x="289" y="335"/>
                  <a:pt x="289" y="335"/>
                  <a:pt x="289" y="335"/>
                </a:cubicBezTo>
                <a:cubicBezTo>
                  <a:pt x="289" y="335"/>
                  <a:pt x="289" y="335"/>
                  <a:pt x="290" y="335"/>
                </a:cubicBezTo>
                <a:close/>
                <a:moveTo>
                  <a:pt x="276" y="335"/>
                </a:moveTo>
                <a:cubicBezTo>
                  <a:pt x="276" y="335"/>
                  <a:pt x="276" y="335"/>
                  <a:pt x="276" y="335"/>
                </a:cubicBezTo>
                <a:cubicBezTo>
                  <a:pt x="276" y="335"/>
                  <a:pt x="276" y="335"/>
                  <a:pt x="276" y="335"/>
                </a:cubicBezTo>
                <a:cubicBezTo>
                  <a:pt x="276" y="335"/>
                  <a:pt x="276" y="335"/>
                  <a:pt x="276" y="335"/>
                </a:cubicBezTo>
                <a:close/>
                <a:moveTo>
                  <a:pt x="261" y="337"/>
                </a:moveTo>
                <a:cubicBezTo>
                  <a:pt x="260" y="337"/>
                  <a:pt x="261" y="337"/>
                  <a:pt x="260" y="337"/>
                </a:cubicBezTo>
                <a:cubicBezTo>
                  <a:pt x="260" y="337"/>
                  <a:pt x="260" y="337"/>
                  <a:pt x="260" y="337"/>
                </a:cubicBezTo>
                <a:cubicBezTo>
                  <a:pt x="261" y="337"/>
                  <a:pt x="261" y="337"/>
                  <a:pt x="261" y="338"/>
                </a:cubicBezTo>
                <a:cubicBezTo>
                  <a:pt x="261" y="338"/>
                  <a:pt x="261" y="338"/>
                  <a:pt x="262" y="338"/>
                </a:cubicBezTo>
                <a:cubicBezTo>
                  <a:pt x="262" y="337"/>
                  <a:pt x="262" y="337"/>
                  <a:pt x="262" y="337"/>
                </a:cubicBezTo>
                <a:cubicBezTo>
                  <a:pt x="262" y="337"/>
                  <a:pt x="262" y="337"/>
                  <a:pt x="262" y="337"/>
                </a:cubicBezTo>
                <a:cubicBezTo>
                  <a:pt x="262" y="337"/>
                  <a:pt x="263" y="337"/>
                  <a:pt x="263" y="338"/>
                </a:cubicBezTo>
                <a:cubicBezTo>
                  <a:pt x="264" y="338"/>
                  <a:pt x="264" y="338"/>
                  <a:pt x="264" y="337"/>
                </a:cubicBezTo>
                <a:cubicBezTo>
                  <a:pt x="264" y="337"/>
                  <a:pt x="264" y="337"/>
                  <a:pt x="264" y="336"/>
                </a:cubicBezTo>
                <a:cubicBezTo>
                  <a:pt x="263" y="336"/>
                  <a:pt x="262" y="336"/>
                  <a:pt x="261" y="337"/>
                </a:cubicBezTo>
                <a:close/>
                <a:moveTo>
                  <a:pt x="288" y="337"/>
                </a:moveTo>
                <a:cubicBezTo>
                  <a:pt x="288" y="336"/>
                  <a:pt x="288" y="337"/>
                  <a:pt x="288" y="336"/>
                </a:cubicBezTo>
                <a:cubicBezTo>
                  <a:pt x="287" y="337"/>
                  <a:pt x="287" y="337"/>
                  <a:pt x="287" y="337"/>
                </a:cubicBezTo>
                <a:cubicBezTo>
                  <a:pt x="287" y="337"/>
                  <a:pt x="287" y="337"/>
                  <a:pt x="287" y="337"/>
                </a:cubicBezTo>
                <a:cubicBezTo>
                  <a:pt x="287" y="337"/>
                  <a:pt x="287" y="337"/>
                  <a:pt x="287" y="337"/>
                </a:cubicBezTo>
                <a:cubicBezTo>
                  <a:pt x="288" y="337"/>
                  <a:pt x="288" y="337"/>
                  <a:pt x="288" y="337"/>
                </a:cubicBezTo>
                <a:close/>
                <a:moveTo>
                  <a:pt x="293" y="337"/>
                </a:moveTo>
                <a:cubicBezTo>
                  <a:pt x="293" y="337"/>
                  <a:pt x="293" y="337"/>
                  <a:pt x="293" y="337"/>
                </a:cubicBezTo>
                <a:cubicBezTo>
                  <a:pt x="293" y="337"/>
                  <a:pt x="293" y="337"/>
                  <a:pt x="293" y="337"/>
                </a:cubicBezTo>
                <a:cubicBezTo>
                  <a:pt x="293" y="337"/>
                  <a:pt x="293" y="337"/>
                  <a:pt x="293" y="337"/>
                </a:cubicBezTo>
                <a:cubicBezTo>
                  <a:pt x="292" y="337"/>
                  <a:pt x="293" y="337"/>
                  <a:pt x="292" y="337"/>
                </a:cubicBezTo>
                <a:cubicBezTo>
                  <a:pt x="293" y="337"/>
                  <a:pt x="292" y="337"/>
                  <a:pt x="293" y="337"/>
                </a:cubicBezTo>
                <a:close/>
                <a:moveTo>
                  <a:pt x="290" y="338"/>
                </a:moveTo>
                <a:cubicBezTo>
                  <a:pt x="291" y="338"/>
                  <a:pt x="291" y="339"/>
                  <a:pt x="291" y="339"/>
                </a:cubicBezTo>
                <a:cubicBezTo>
                  <a:pt x="291" y="339"/>
                  <a:pt x="291" y="339"/>
                  <a:pt x="291" y="339"/>
                </a:cubicBezTo>
                <a:cubicBezTo>
                  <a:pt x="292" y="338"/>
                  <a:pt x="291" y="338"/>
                  <a:pt x="292" y="337"/>
                </a:cubicBezTo>
                <a:cubicBezTo>
                  <a:pt x="292" y="337"/>
                  <a:pt x="292" y="337"/>
                  <a:pt x="292" y="337"/>
                </a:cubicBezTo>
                <a:cubicBezTo>
                  <a:pt x="292" y="337"/>
                  <a:pt x="292" y="337"/>
                  <a:pt x="291" y="337"/>
                </a:cubicBezTo>
                <a:cubicBezTo>
                  <a:pt x="291" y="338"/>
                  <a:pt x="291" y="338"/>
                  <a:pt x="290" y="338"/>
                </a:cubicBezTo>
                <a:cubicBezTo>
                  <a:pt x="290" y="337"/>
                  <a:pt x="290" y="337"/>
                  <a:pt x="290" y="337"/>
                </a:cubicBezTo>
                <a:cubicBezTo>
                  <a:pt x="290" y="337"/>
                  <a:pt x="290" y="337"/>
                  <a:pt x="290" y="338"/>
                </a:cubicBezTo>
                <a:cubicBezTo>
                  <a:pt x="289" y="338"/>
                  <a:pt x="289" y="338"/>
                  <a:pt x="288" y="338"/>
                </a:cubicBezTo>
                <a:cubicBezTo>
                  <a:pt x="289" y="339"/>
                  <a:pt x="289" y="338"/>
                  <a:pt x="289" y="339"/>
                </a:cubicBezTo>
                <a:cubicBezTo>
                  <a:pt x="289" y="339"/>
                  <a:pt x="289" y="339"/>
                  <a:pt x="289" y="339"/>
                </a:cubicBezTo>
                <a:cubicBezTo>
                  <a:pt x="289" y="339"/>
                  <a:pt x="289" y="339"/>
                  <a:pt x="289" y="339"/>
                </a:cubicBezTo>
                <a:cubicBezTo>
                  <a:pt x="288" y="339"/>
                  <a:pt x="288" y="339"/>
                  <a:pt x="288" y="339"/>
                </a:cubicBezTo>
                <a:cubicBezTo>
                  <a:pt x="288" y="338"/>
                  <a:pt x="288" y="338"/>
                  <a:pt x="287" y="338"/>
                </a:cubicBezTo>
                <a:cubicBezTo>
                  <a:pt x="287" y="338"/>
                  <a:pt x="287" y="338"/>
                  <a:pt x="286" y="339"/>
                </a:cubicBezTo>
                <a:cubicBezTo>
                  <a:pt x="287" y="339"/>
                  <a:pt x="287" y="339"/>
                  <a:pt x="288" y="340"/>
                </a:cubicBezTo>
                <a:cubicBezTo>
                  <a:pt x="289" y="340"/>
                  <a:pt x="290" y="340"/>
                  <a:pt x="290" y="338"/>
                </a:cubicBezTo>
                <a:close/>
                <a:moveTo>
                  <a:pt x="259" y="338"/>
                </a:moveTo>
                <a:cubicBezTo>
                  <a:pt x="259" y="338"/>
                  <a:pt x="259" y="337"/>
                  <a:pt x="259" y="337"/>
                </a:cubicBezTo>
                <a:cubicBezTo>
                  <a:pt x="259" y="337"/>
                  <a:pt x="259" y="337"/>
                  <a:pt x="259" y="337"/>
                </a:cubicBezTo>
                <a:cubicBezTo>
                  <a:pt x="259" y="337"/>
                  <a:pt x="259" y="337"/>
                  <a:pt x="259" y="337"/>
                </a:cubicBezTo>
                <a:cubicBezTo>
                  <a:pt x="259" y="337"/>
                  <a:pt x="259" y="337"/>
                  <a:pt x="259" y="338"/>
                </a:cubicBezTo>
                <a:cubicBezTo>
                  <a:pt x="259" y="338"/>
                  <a:pt x="259" y="338"/>
                  <a:pt x="259" y="338"/>
                </a:cubicBezTo>
                <a:close/>
                <a:moveTo>
                  <a:pt x="294" y="337"/>
                </a:moveTo>
                <a:cubicBezTo>
                  <a:pt x="294" y="337"/>
                  <a:pt x="293" y="338"/>
                  <a:pt x="294" y="337"/>
                </a:cubicBezTo>
                <a:cubicBezTo>
                  <a:pt x="294" y="337"/>
                  <a:pt x="294" y="337"/>
                  <a:pt x="294" y="337"/>
                </a:cubicBezTo>
                <a:close/>
                <a:moveTo>
                  <a:pt x="284" y="341"/>
                </a:moveTo>
                <a:cubicBezTo>
                  <a:pt x="283" y="341"/>
                  <a:pt x="283" y="341"/>
                  <a:pt x="283" y="341"/>
                </a:cubicBezTo>
                <a:cubicBezTo>
                  <a:pt x="283" y="341"/>
                  <a:pt x="283" y="341"/>
                  <a:pt x="283" y="341"/>
                </a:cubicBezTo>
                <a:cubicBezTo>
                  <a:pt x="283" y="341"/>
                  <a:pt x="283" y="341"/>
                  <a:pt x="283" y="341"/>
                </a:cubicBezTo>
                <a:cubicBezTo>
                  <a:pt x="283" y="342"/>
                  <a:pt x="283" y="342"/>
                  <a:pt x="283" y="342"/>
                </a:cubicBezTo>
                <a:cubicBezTo>
                  <a:pt x="284" y="342"/>
                  <a:pt x="284" y="342"/>
                  <a:pt x="284" y="342"/>
                </a:cubicBezTo>
                <a:cubicBezTo>
                  <a:pt x="285" y="342"/>
                  <a:pt x="286" y="341"/>
                  <a:pt x="286" y="340"/>
                </a:cubicBezTo>
                <a:cubicBezTo>
                  <a:pt x="286" y="340"/>
                  <a:pt x="286" y="340"/>
                  <a:pt x="286" y="340"/>
                </a:cubicBezTo>
                <a:cubicBezTo>
                  <a:pt x="286" y="340"/>
                  <a:pt x="286" y="340"/>
                  <a:pt x="286" y="340"/>
                </a:cubicBezTo>
                <a:cubicBezTo>
                  <a:pt x="286" y="340"/>
                  <a:pt x="286" y="340"/>
                  <a:pt x="286" y="339"/>
                </a:cubicBezTo>
                <a:cubicBezTo>
                  <a:pt x="286" y="339"/>
                  <a:pt x="286" y="339"/>
                  <a:pt x="286" y="339"/>
                </a:cubicBezTo>
                <a:cubicBezTo>
                  <a:pt x="286" y="338"/>
                  <a:pt x="286" y="338"/>
                  <a:pt x="286" y="338"/>
                </a:cubicBezTo>
                <a:cubicBezTo>
                  <a:pt x="286" y="338"/>
                  <a:pt x="286" y="338"/>
                  <a:pt x="286" y="338"/>
                </a:cubicBezTo>
                <a:cubicBezTo>
                  <a:pt x="285" y="338"/>
                  <a:pt x="285" y="338"/>
                  <a:pt x="285" y="338"/>
                </a:cubicBezTo>
                <a:cubicBezTo>
                  <a:pt x="284" y="338"/>
                  <a:pt x="284" y="338"/>
                  <a:pt x="284" y="338"/>
                </a:cubicBezTo>
                <a:cubicBezTo>
                  <a:pt x="284" y="338"/>
                  <a:pt x="284" y="338"/>
                  <a:pt x="284" y="338"/>
                </a:cubicBezTo>
                <a:cubicBezTo>
                  <a:pt x="285" y="338"/>
                  <a:pt x="284" y="338"/>
                  <a:pt x="285" y="338"/>
                </a:cubicBezTo>
                <a:cubicBezTo>
                  <a:pt x="285" y="338"/>
                  <a:pt x="285" y="338"/>
                  <a:pt x="285" y="338"/>
                </a:cubicBezTo>
                <a:cubicBezTo>
                  <a:pt x="285" y="339"/>
                  <a:pt x="285" y="339"/>
                  <a:pt x="285" y="339"/>
                </a:cubicBezTo>
                <a:cubicBezTo>
                  <a:pt x="285" y="339"/>
                  <a:pt x="285" y="339"/>
                  <a:pt x="285" y="340"/>
                </a:cubicBezTo>
                <a:cubicBezTo>
                  <a:pt x="284" y="340"/>
                  <a:pt x="284" y="340"/>
                  <a:pt x="284" y="340"/>
                </a:cubicBezTo>
                <a:cubicBezTo>
                  <a:pt x="284" y="340"/>
                  <a:pt x="284" y="340"/>
                  <a:pt x="284" y="340"/>
                </a:cubicBezTo>
                <a:cubicBezTo>
                  <a:pt x="284" y="341"/>
                  <a:pt x="284" y="341"/>
                  <a:pt x="284" y="341"/>
                </a:cubicBezTo>
                <a:close/>
                <a:moveTo>
                  <a:pt x="285" y="340"/>
                </a:moveTo>
                <a:cubicBezTo>
                  <a:pt x="285" y="340"/>
                  <a:pt x="285" y="340"/>
                  <a:pt x="285" y="340"/>
                </a:cubicBezTo>
                <a:cubicBezTo>
                  <a:pt x="285" y="341"/>
                  <a:pt x="285" y="341"/>
                  <a:pt x="285" y="341"/>
                </a:cubicBezTo>
                <a:cubicBezTo>
                  <a:pt x="285" y="341"/>
                  <a:pt x="285" y="341"/>
                  <a:pt x="285" y="341"/>
                </a:cubicBezTo>
                <a:lnTo>
                  <a:pt x="285" y="340"/>
                </a:lnTo>
                <a:close/>
                <a:moveTo>
                  <a:pt x="293" y="338"/>
                </a:moveTo>
                <a:cubicBezTo>
                  <a:pt x="293" y="338"/>
                  <a:pt x="293" y="338"/>
                  <a:pt x="293" y="338"/>
                </a:cubicBezTo>
                <a:cubicBezTo>
                  <a:pt x="293" y="338"/>
                  <a:pt x="293" y="338"/>
                  <a:pt x="293" y="338"/>
                </a:cubicBezTo>
                <a:close/>
                <a:moveTo>
                  <a:pt x="292" y="339"/>
                </a:moveTo>
                <a:cubicBezTo>
                  <a:pt x="292" y="339"/>
                  <a:pt x="292" y="339"/>
                  <a:pt x="292" y="338"/>
                </a:cubicBezTo>
                <a:cubicBezTo>
                  <a:pt x="292" y="338"/>
                  <a:pt x="292" y="338"/>
                  <a:pt x="292" y="338"/>
                </a:cubicBezTo>
                <a:cubicBezTo>
                  <a:pt x="292" y="338"/>
                  <a:pt x="292" y="338"/>
                  <a:pt x="292" y="338"/>
                </a:cubicBezTo>
                <a:cubicBezTo>
                  <a:pt x="292" y="338"/>
                  <a:pt x="292" y="338"/>
                  <a:pt x="292" y="338"/>
                </a:cubicBezTo>
                <a:lnTo>
                  <a:pt x="292" y="339"/>
                </a:lnTo>
                <a:close/>
                <a:moveTo>
                  <a:pt x="256" y="338"/>
                </a:moveTo>
                <a:cubicBezTo>
                  <a:pt x="256" y="338"/>
                  <a:pt x="256" y="338"/>
                  <a:pt x="256" y="338"/>
                </a:cubicBezTo>
                <a:cubicBezTo>
                  <a:pt x="256" y="338"/>
                  <a:pt x="256" y="338"/>
                  <a:pt x="256" y="338"/>
                </a:cubicBezTo>
                <a:cubicBezTo>
                  <a:pt x="256" y="339"/>
                  <a:pt x="256" y="339"/>
                  <a:pt x="257" y="339"/>
                </a:cubicBezTo>
                <a:cubicBezTo>
                  <a:pt x="257" y="338"/>
                  <a:pt x="257" y="338"/>
                  <a:pt x="257" y="338"/>
                </a:cubicBezTo>
                <a:cubicBezTo>
                  <a:pt x="256" y="338"/>
                  <a:pt x="257" y="338"/>
                  <a:pt x="256" y="338"/>
                </a:cubicBezTo>
                <a:close/>
                <a:moveTo>
                  <a:pt x="258" y="338"/>
                </a:moveTo>
                <a:cubicBezTo>
                  <a:pt x="258" y="339"/>
                  <a:pt x="258" y="339"/>
                  <a:pt x="258" y="339"/>
                </a:cubicBezTo>
                <a:cubicBezTo>
                  <a:pt x="258" y="339"/>
                  <a:pt x="258" y="339"/>
                  <a:pt x="258" y="339"/>
                </a:cubicBezTo>
                <a:cubicBezTo>
                  <a:pt x="259" y="339"/>
                  <a:pt x="259" y="339"/>
                  <a:pt x="258" y="338"/>
                </a:cubicBezTo>
                <a:close/>
                <a:moveTo>
                  <a:pt x="255" y="339"/>
                </a:moveTo>
                <a:cubicBezTo>
                  <a:pt x="255" y="339"/>
                  <a:pt x="255" y="339"/>
                  <a:pt x="255" y="339"/>
                </a:cubicBezTo>
                <a:cubicBezTo>
                  <a:pt x="255" y="339"/>
                  <a:pt x="254" y="339"/>
                  <a:pt x="254" y="339"/>
                </a:cubicBezTo>
                <a:cubicBezTo>
                  <a:pt x="254" y="339"/>
                  <a:pt x="254" y="339"/>
                  <a:pt x="254" y="339"/>
                </a:cubicBezTo>
                <a:cubicBezTo>
                  <a:pt x="253" y="339"/>
                  <a:pt x="253" y="339"/>
                  <a:pt x="253" y="339"/>
                </a:cubicBezTo>
                <a:cubicBezTo>
                  <a:pt x="253" y="340"/>
                  <a:pt x="253" y="340"/>
                  <a:pt x="254" y="340"/>
                </a:cubicBezTo>
                <a:cubicBezTo>
                  <a:pt x="254" y="340"/>
                  <a:pt x="254" y="340"/>
                  <a:pt x="254" y="340"/>
                </a:cubicBezTo>
                <a:cubicBezTo>
                  <a:pt x="254" y="340"/>
                  <a:pt x="255" y="340"/>
                  <a:pt x="255" y="339"/>
                </a:cubicBezTo>
                <a:close/>
                <a:moveTo>
                  <a:pt x="249" y="341"/>
                </a:moveTo>
                <a:cubicBezTo>
                  <a:pt x="249" y="341"/>
                  <a:pt x="249" y="341"/>
                  <a:pt x="249" y="341"/>
                </a:cubicBezTo>
                <a:cubicBezTo>
                  <a:pt x="250" y="341"/>
                  <a:pt x="251" y="340"/>
                  <a:pt x="252" y="341"/>
                </a:cubicBezTo>
                <a:cubicBezTo>
                  <a:pt x="252" y="341"/>
                  <a:pt x="253" y="340"/>
                  <a:pt x="253" y="340"/>
                </a:cubicBezTo>
                <a:cubicBezTo>
                  <a:pt x="253" y="340"/>
                  <a:pt x="253" y="340"/>
                  <a:pt x="253" y="339"/>
                </a:cubicBezTo>
                <a:cubicBezTo>
                  <a:pt x="251" y="340"/>
                  <a:pt x="250" y="340"/>
                  <a:pt x="249" y="341"/>
                </a:cubicBezTo>
                <a:close/>
                <a:moveTo>
                  <a:pt x="263" y="340"/>
                </a:moveTo>
                <a:cubicBezTo>
                  <a:pt x="262" y="340"/>
                  <a:pt x="262" y="340"/>
                  <a:pt x="262" y="340"/>
                </a:cubicBezTo>
                <a:cubicBezTo>
                  <a:pt x="262" y="340"/>
                  <a:pt x="262" y="340"/>
                  <a:pt x="262" y="340"/>
                </a:cubicBezTo>
                <a:cubicBezTo>
                  <a:pt x="262" y="340"/>
                  <a:pt x="262" y="340"/>
                  <a:pt x="262" y="340"/>
                </a:cubicBezTo>
                <a:cubicBezTo>
                  <a:pt x="262" y="341"/>
                  <a:pt x="262" y="341"/>
                  <a:pt x="262" y="341"/>
                </a:cubicBezTo>
                <a:cubicBezTo>
                  <a:pt x="262" y="341"/>
                  <a:pt x="262" y="340"/>
                  <a:pt x="263" y="340"/>
                </a:cubicBezTo>
                <a:close/>
                <a:moveTo>
                  <a:pt x="258" y="346"/>
                </a:moveTo>
                <a:cubicBezTo>
                  <a:pt x="258" y="346"/>
                  <a:pt x="258" y="346"/>
                  <a:pt x="258" y="346"/>
                </a:cubicBezTo>
                <a:cubicBezTo>
                  <a:pt x="257" y="346"/>
                  <a:pt x="257" y="346"/>
                  <a:pt x="257" y="347"/>
                </a:cubicBezTo>
                <a:cubicBezTo>
                  <a:pt x="258" y="347"/>
                  <a:pt x="259" y="346"/>
                  <a:pt x="259" y="346"/>
                </a:cubicBezTo>
                <a:cubicBezTo>
                  <a:pt x="260" y="346"/>
                  <a:pt x="260" y="347"/>
                  <a:pt x="260" y="347"/>
                </a:cubicBezTo>
                <a:cubicBezTo>
                  <a:pt x="261" y="347"/>
                  <a:pt x="260" y="347"/>
                  <a:pt x="261" y="347"/>
                </a:cubicBezTo>
                <a:cubicBezTo>
                  <a:pt x="260" y="346"/>
                  <a:pt x="260" y="346"/>
                  <a:pt x="259" y="345"/>
                </a:cubicBezTo>
                <a:cubicBezTo>
                  <a:pt x="259" y="346"/>
                  <a:pt x="259" y="345"/>
                  <a:pt x="259" y="346"/>
                </a:cubicBezTo>
                <a:cubicBezTo>
                  <a:pt x="258" y="346"/>
                  <a:pt x="258" y="346"/>
                  <a:pt x="258" y="346"/>
                </a:cubicBezTo>
                <a:cubicBezTo>
                  <a:pt x="258" y="345"/>
                  <a:pt x="258" y="345"/>
                  <a:pt x="258" y="345"/>
                </a:cubicBezTo>
                <a:cubicBezTo>
                  <a:pt x="259" y="345"/>
                  <a:pt x="259" y="344"/>
                  <a:pt x="259" y="344"/>
                </a:cubicBezTo>
                <a:cubicBezTo>
                  <a:pt x="259" y="344"/>
                  <a:pt x="259" y="344"/>
                  <a:pt x="259" y="344"/>
                </a:cubicBezTo>
                <a:cubicBezTo>
                  <a:pt x="260" y="344"/>
                  <a:pt x="260" y="344"/>
                  <a:pt x="260" y="344"/>
                </a:cubicBezTo>
                <a:cubicBezTo>
                  <a:pt x="260" y="344"/>
                  <a:pt x="260" y="344"/>
                  <a:pt x="260" y="344"/>
                </a:cubicBezTo>
                <a:cubicBezTo>
                  <a:pt x="260" y="345"/>
                  <a:pt x="260" y="344"/>
                  <a:pt x="260" y="345"/>
                </a:cubicBezTo>
                <a:cubicBezTo>
                  <a:pt x="261" y="344"/>
                  <a:pt x="261" y="344"/>
                  <a:pt x="261" y="344"/>
                </a:cubicBezTo>
                <a:cubicBezTo>
                  <a:pt x="261" y="343"/>
                  <a:pt x="261" y="343"/>
                  <a:pt x="261" y="343"/>
                </a:cubicBezTo>
                <a:cubicBezTo>
                  <a:pt x="261" y="342"/>
                  <a:pt x="261" y="342"/>
                  <a:pt x="261" y="342"/>
                </a:cubicBezTo>
                <a:cubicBezTo>
                  <a:pt x="261" y="341"/>
                  <a:pt x="261" y="341"/>
                  <a:pt x="261" y="341"/>
                </a:cubicBezTo>
                <a:cubicBezTo>
                  <a:pt x="261" y="341"/>
                  <a:pt x="261" y="341"/>
                  <a:pt x="261" y="341"/>
                </a:cubicBezTo>
                <a:cubicBezTo>
                  <a:pt x="261" y="341"/>
                  <a:pt x="261" y="341"/>
                  <a:pt x="260" y="341"/>
                </a:cubicBezTo>
                <a:cubicBezTo>
                  <a:pt x="260" y="342"/>
                  <a:pt x="260" y="342"/>
                  <a:pt x="260" y="342"/>
                </a:cubicBezTo>
                <a:cubicBezTo>
                  <a:pt x="260" y="343"/>
                  <a:pt x="258" y="343"/>
                  <a:pt x="258" y="344"/>
                </a:cubicBezTo>
                <a:cubicBezTo>
                  <a:pt x="257" y="344"/>
                  <a:pt x="257" y="344"/>
                  <a:pt x="257" y="344"/>
                </a:cubicBezTo>
                <a:cubicBezTo>
                  <a:pt x="257" y="345"/>
                  <a:pt x="257" y="345"/>
                  <a:pt x="258" y="346"/>
                </a:cubicBezTo>
                <a:cubicBezTo>
                  <a:pt x="258" y="346"/>
                  <a:pt x="258" y="346"/>
                  <a:pt x="258" y="346"/>
                </a:cubicBezTo>
                <a:cubicBezTo>
                  <a:pt x="258" y="346"/>
                  <a:pt x="258" y="346"/>
                  <a:pt x="258" y="346"/>
                </a:cubicBezTo>
                <a:close/>
                <a:moveTo>
                  <a:pt x="247" y="341"/>
                </a:moveTo>
                <a:cubicBezTo>
                  <a:pt x="247" y="341"/>
                  <a:pt x="246" y="342"/>
                  <a:pt x="246" y="342"/>
                </a:cubicBezTo>
                <a:cubicBezTo>
                  <a:pt x="246" y="342"/>
                  <a:pt x="246" y="342"/>
                  <a:pt x="246" y="343"/>
                </a:cubicBezTo>
                <a:cubicBezTo>
                  <a:pt x="246" y="343"/>
                  <a:pt x="246" y="343"/>
                  <a:pt x="246" y="343"/>
                </a:cubicBezTo>
                <a:cubicBezTo>
                  <a:pt x="247" y="342"/>
                  <a:pt x="248" y="342"/>
                  <a:pt x="248" y="341"/>
                </a:cubicBezTo>
                <a:cubicBezTo>
                  <a:pt x="248" y="341"/>
                  <a:pt x="248" y="341"/>
                  <a:pt x="248" y="341"/>
                </a:cubicBezTo>
                <a:cubicBezTo>
                  <a:pt x="248" y="341"/>
                  <a:pt x="248" y="341"/>
                  <a:pt x="248" y="341"/>
                </a:cubicBezTo>
                <a:cubicBezTo>
                  <a:pt x="248" y="341"/>
                  <a:pt x="248" y="341"/>
                  <a:pt x="247" y="341"/>
                </a:cubicBezTo>
                <a:close/>
                <a:moveTo>
                  <a:pt x="266" y="341"/>
                </a:moveTo>
                <a:cubicBezTo>
                  <a:pt x="266" y="341"/>
                  <a:pt x="266" y="341"/>
                  <a:pt x="266" y="341"/>
                </a:cubicBezTo>
                <a:cubicBezTo>
                  <a:pt x="266" y="341"/>
                  <a:pt x="266" y="341"/>
                  <a:pt x="266" y="341"/>
                </a:cubicBezTo>
                <a:cubicBezTo>
                  <a:pt x="266" y="341"/>
                  <a:pt x="266" y="341"/>
                  <a:pt x="266" y="341"/>
                </a:cubicBezTo>
                <a:close/>
                <a:moveTo>
                  <a:pt x="265" y="342"/>
                </a:moveTo>
                <a:cubicBezTo>
                  <a:pt x="265" y="342"/>
                  <a:pt x="265" y="342"/>
                  <a:pt x="265" y="341"/>
                </a:cubicBezTo>
                <a:cubicBezTo>
                  <a:pt x="265" y="341"/>
                  <a:pt x="264" y="341"/>
                  <a:pt x="264" y="341"/>
                </a:cubicBezTo>
                <a:cubicBezTo>
                  <a:pt x="264" y="342"/>
                  <a:pt x="264" y="342"/>
                  <a:pt x="264" y="343"/>
                </a:cubicBezTo>
                <a:cubicBezTo>
                  <a:pt x="264" y="343"/>
                  <a:pt x="264" y="342"/>
                  <a:pt x="264" y="342"/>
                </a:cubicBezTo>
                <a:cubicBezTo>
                  <a:pt x="265" y="342"/>
                  <a:pt x="265" y="342"/>
                  <a:pt x="265" y="342"/>
                </a:cubicBezTo>
                <a:close/>
                <a:moveTo>
                  <a:pt x="232" y="347"/>
                </a:moveTo>
                <a:cubicBezTo>
                  <a:pt x="232" y="347"/>
                  <a:pt x="233" y="347"/>
                  <a:pt x="233" y="347"/>
                </a:cubicBezTo>
                <a:cubicBezTo>
                  <a:pt x="234" y="347"/>
                  <a:pt x="234" y="346"/>
                  <a:pt x="234" y="346"/>
                </a:cubicBezTo>
                <a:cubicBezTo>
                  <a:pt x="235" y="346"/>
                  <a:pt x="235" y="346"/>
                  <a:pt x="235" y="346"/>
                </a:cubicBezTo>
                <a:cubicBezTo>
                  <a:pt x="236" y="346"/>
                  <a:pt x="236" y="346"/>
                  <a:pt x="237" y="346"/>
                </a:cubicBezTo>
                <a:cubicBezTo>
                  <a:pt x="238" y="346"/>
                  <a:pt x="238" y="346"/>
                  <a:pt x="239" y="345"/>
                </a:cubicBezTo>
                <a:cubicBezTo>
                  <a:pt x="239" y="345"/>
                  <a:pt x="239" y="345"/>
                  <a:pt x="239" y="346"/>
                </a:cubicBezTo>
                <a:cubicBezTo>
                  <a:pt x="240" y="345"/>
                  <a:pt x="240" y="345"/>
                  <a:pt x="241" y="344"/>
                </a:cubicBezTo>
                <a:cubicBezTo>
                  <a:pt x="242" y="344"/>
                  <a:pt x="243" y="344"/>
                  <a:pt x="243" y="343"/>
                </a:cubicBezTo>
                <a:cubicBezTo>
                  <a:pt x="244" y="343"/>
                  <a:pt x="244" y="344"/>
                  <a:pt x="245" y="343"/>
                </a:cubicBezTo>
                <a:cubicBezTo>
                  <a:pt x="245" y="343"/>
                  <a:pt x="245" y="343"/>
                  <a:pt x="245" y="343"/>
                </a:cubicBezTo>
                <a:cubicBezTo>
                  <a:pt x="245" y="343"/>
                  <a:pt x="245" y="343"/>
                  <a:pt x="245" y="342"/>
                </a:cubicBezTo>
                <a:cubicBezTo>
                  <a:pt x="245" y="342"/>
                  <a:pt x="245" y="342"/>
                  <a:pt x="245" y="342"/>
                </a:cubicBezTo>
                <a:cubicBezTo>
                  <a:pt x="243" y="342"/>
                  <a:pt x="243" y="343"/>
                  <a:pt x="242" y="343"/>
                </a:cubicBezTo>
                <a:cubicBezTo>
                  <a:pt x="241" y="343"/>
                  <a:pt x="240" y="343"/>
                  <a:pt x="239" y="343"/>
                </a:cubicBezTo>
                <a:cubicBezTo>
                  <a:pt x="239" y="343"/>
                  <a:pt x="239" y="344"/>
                  <a:pt x="239" y="344"/>
                </a:cubicBezTo>
                <a:cubicBezTo>
                  <a:pt x="238" y="344"/>
                  <a:pt x="238" y="344"/>
                  <a:pt x="237" y="344"/>
                </a:cubicBezTo>
                <a:cubicBezTo>
                  <a:pt x="236" y="345"/>
                  <a:pt x="233" y="346"/>
                  <a:pt x="231" y="346"/>
                </a:cubicBezTo>
                <a:cubicBezTo>
                  <a:pt x="231" y="347"/>
                  <a:pt x="232" y="347"/>
                  <a:pt x="232" y="347"/>
                </a:cubicBezTo>
                <a:close/>
                <a:moveTo>
                  <a:pt x="263" y="343"/>
                </a:moveTo>
                <a:cubicBezTo>
                  <a:pt x="263" y="343"/>
                  <a:pt x="262" y="343"/>
                  <a:pt x="262" y="343"/>
                </a:cubicBezTo>
                <a:cubicBezTo>
                  <a:pt x="262" y="343"/>
                  <a:pt x="262" y="343"/>
                  <a:pt x="262" y="343"/>
                </a:cubicBezTo>
                <a:cubicBezTo>
                  <a:pt x="263" y="343"/>
                  <a:pt x="263" y="343"/>
                  <a:pt x="263" y="343"/>
                </a:cubicBezTo>
                <a:close/>
                <a:moveTo>
                  <a:pt x="320" y="343"/>
                </a:moveTo>
                <a:cubicBezTo>
                  <a:pt x="320" y="343"/>
                  <a:pt x="320" y="343"/>
                  <a:pt x="320" y="343"/>
                </a:cubicBezTo>
                <a:cubicBezTo>
                  <a:pt x="320" y="343"/>
                  <a:pt x="320" y="343"/>
                  <a:pt x="320" y="343"/>
                </a:cubicBezTo>
                <a:cubicBezTo>
                  <a:pt x="320" y="343"/>
                  <a:pt x="320" y="343"/>
                  <a:pt x="320" y="343"/>
                </a:cubicBezTo>
                <a:close/>
                <a:moveTo>
                  <a:pt x="253" y="345"/>
                </a:moveTo>
                <a:cubicBezTo>
                  <a:pt x="254" y="345"/>
                  <a:pt x="254" y="346"/>
                  <a:pt x="254" y="346"/>
                </a:cubicBezTo>
                <a:cubicBezTo>
                  <a:pt x="254" y="347"/>
                  <a:pt x="254" y="347"/>
                  <a:pt x="253" y="347"/>
                </a:cubicBezTo>
                <a:cubicBezTo>
                  <a:pt x="253" y="347"/>
                  <a:pt x="253" y="347"/>
                  <a:pt x="253" y="347"/>
                </a:cubicBezTo>
                <a:cubicBezTo>
                  <a:pt x="253" y="348"/>
                  <a:pt x="253" y="347"/>
                  <a:pt x="254" y="347"/>
                </a:cubicBezTo>
                <a:cubicBezTo>
                  <a:pt x="253" y="348"/>
                  <a:pt x="253" y="348"/>
                  <a:pt x="253" y="348"/>
                </a:cubicBezTo>
                <a:cubicBezTo>
                  <a:pt x="253" y="348"/>
                  <a:pt x="253" y="348"/>
                  <a:pt x="253" y="348"/>
                </a:cubicBezTo>
                <a:cubicBezTo>
                  <a:pt x="253" y="348"/>
                  <a:pt x="253" y="348"/>
                  <a:pt x="252" y="348"/>
                </a:cubicBezTo>
                <a:cubicBezTo>
                  <a:pt x="252" y="348"/>
                  <a:pt x="252" y="349"/>
                  <a:pt x="252" y="349"/>
                </a:cubicBezTo>
                <a:cubicBezTo>
                  <a:pt x="252" y="349"/>
                  <a:pt x="252" y="349"/>
                  <a:pt x="252" y="349"/>
                </a:cubicBezTo>
                <a:cubicBezTo>
                  <a:pt x="252" y="349"/>
                  <a:pt x="252" y="349"/>
                  <a:pt x="252" y="349"/>
                </a:cubicBezTo>
                <a:cubicBezTo>
                  <a:pt x="253" y="350"/>
                  <a:pt x="252" y="350"/>
                  <a:pt x="252" y="351"/>
                </a:cubicBezTo>
                <a:cubicBezTo>
                  <a:pt x="253" y="350"/>
                  <a:pt x="253" y="350"/>
                  <a:pt x="253" y="350"/>
                </a:cubicBezTo>
                <a:cubicBezTo>
                  <a:pt x="254" y="349"/>
                  <a:pt x="254" y="348"/>
                  <a:pt x="254" y="347"/>
                </a:cubicBezTo>
                <a:cubicBezTo>
                  <a:pt x="255" y="347"/>
                  <a:pt x="255" y="347"/>
                  <a:pt x="255" y="347"/>
                </a:cubicBezTo>
                <a:cubicBezTo>
                  <a:pt x="255" y="348"/>
                  <a:pt x="255" y="348"/>
                  <a:pt x="255" y="348"/>
                </a:cubicBezTo>
                <a:cubicBezTo>
                  <a:pt x="256" y="348"/>
                  <a:pt x="256" y="348"/>
                  <a:pt x="256" y="348"/>
                </a:cubicBezTo>
                <a:cubicBezTo>
                  <a:pt x="256" y="347"/>
                  <a:pt x="256" y="347"/>
                  <a:pt x="255" y="347"/>
                </a:cubicBezTo>
                <a:cubicBezTo>
                  <a:pt x="255" y="346"/>
                  <a:pt x="255" y="346"/>
                  <a:pt x="255" y="346"/>
                </a:cubicBezTo>
                <a:cubicBezTo>
                  <a:pt x="256" y="346"/>
                  <a:pt x="256" y="346"/>
                  <a:pt x="256" y="346"/>
                </a:cubicBezTo>
                <a:cubicBezTo>
                  <a:pt x="256" y="346"/>
                  <a:pt x="256" y="346"/>
                  <a:pt x="256" y="347"/>
                </a:cubicBezTo>
                <a:cubicBezTo>
                  <a:pt x="256" y="346"/>
                  <a:pt x="256" y="346"/>
                  <a:pt x="256" y="346"/>
                </a:cubicBezTo>
                <a:cubicBezTo>
                  <a:pt x="256" y="346"/>
                  <a:pt x="256" y="346"/>
                  <a:pt x="256" y="346"/>
                </a:cubicBezTo>
                <a:cubicBezTo>
                  <a:pt x="256" y="345"/>
                  <a:pt x="256" y="345"/>
                  <a:pt x="256" y="344"/>
                </a:cubicBezTo>
                <a:cubicBezTo>
                  <a:pt x="255" y="344"/>
                  <a:pt x="255" y="344"/>
                  <a:pt x="255" y="344"/>
                </a:cubicBezTo>
                <a:cubicBezTo>
                  <a:pt x="255" y="344"/>
                  <a:pt x="255" y="345"/>
                  <a:pt x="255" y="346"/>
                </a:cubicBezTo>
                <a:cubicBezTo>
                  <a:pt x="255" y="346"/>
                  <a:pt x="255" y="346"/>
                  <a:pt x="255" y="346"/>
                </a:cubicBezTo>
                <a:cubicBezTo>
                  <a:pt x="254" y="345"/>
                  <a:pt x="255" y="345"/>
                  <a:pt x="254" y="345"/>
                </a:cubicBezTo>
                <a:cubicBezTo>
                  <a:pt x="254" y="344"/>
                  <a:pt x="254" y="344"/>
                  <a:pt x="254" y="344"/>
                </a:cubicBezTo>
                <a:cubicBezTo>
                  <a:pt x="254" y="344"/>
                  <a:pt x="254" y="344"/>
                  <a:pt x="254" y="345"/>
                </a:cubicBezTo>
                <a:cubicBezTo>
                  <a:pt x="254" y="344"/>
                  <a:pt x="254" y="344"/>
                  <a:pt x="253" y="344"/>
                </a:cubicBezTo>
                <a:cubicBezTo>
                  <a:pt x="254" y="344"/>
                  <a:pt x="254" y="343"/>
                  <a:pt x="254" y="343"/>
                </a:cubicBezTo>
                <a:cubicBezTo>
                  <a:pt x="254" y="343"/>
                  <a:pt x="254" y="343"/>
                  <a:pt x="254" y="343"/>
                </a:cubicBezTo>
                <a:cubicBezTo>
                  <a:pt x="253" y="343"/>
                  <a:pt x="253" y="343"/>
                  <a:pt x="253" y="343"/>
                </a:cubicBezTo>
                <a:cubicBezTo>
                  <a:pt x="253" y="344"/>
                  <a:pt x="253" y="344"/>
                  <a:pt x="253" y="345"/>
                </a:cubicBezTo>
                <a:close/>
                <a:moveTo>
                  <a:pt x="251" y="344"/>
                </a:moveTo>
                <a:cubicBezTo>
                  <a:pt x="251" y="344"/>
                  <a:pt x="251" y="344"/>
                  <a:pt x="251" y="344"/>
                </a:cubicBezTo>
                <a:cubicBezTo>
                  <a:pt x="251" y="344"/>
                  <a:pt x="251" y="344"/>
                  <a:pt x="252" y="344"/>
                </a:cubicBezTo>
                <a:cubicBezTo>
                  <a:pt x="251" y="344"/>
                  <a:pt x="251" y="344"/>
                  <a:pt x="251" y="344"/>
                </a:cubicBezTo>
                <a:close/>
                <a:moveTo>
                  <a:pt x="271" y="344"/>
                </a:moveTo>
                <a:cubicBezTo>
                  <a:pt x="271" y="344"/>
                  <a:pt x="271" y="344"/>
                  <a:pt x="271" y="344"/>
                </a:cubicBezTo>
                <a:cubicBezTo>
                  <a:pt x="271" y="344"/>
                  <a:pt x="271" y="344"/>
                  <a:pt x="271" y="344"/>
                </a:cubicBezTo>
                <a:close/>
                <a:moveTo>
                  <a:pt x="256" y="345"/>
                </a:moveTo>
                <a:cubicBezTo>
                  <a:pt x="256" y="345"/>
                  <a:pt x="256" y="345"/>
                  <a:pt x="256" y="345"/>
                </a:cubicBezTo>
                <a:cubicBezTo>
                  <a:pt x="256" y="344"/>
                  <a:pt x="256" y="344"/>
                  <a:pt x="256" y="344"/>
                </a:cubicBezTo>
                <a:cubicBezTo>
                  <a:pt x="256" y="344"/>
                  <a:pt x="256" y="344"/>
                  <a:pt x="256" y="344"/>
                </a:cubicBezTo>
                <a:lnTo>
                  <a:pt x="256" y="345"/>
                </a:lnTo>
                <a:close/>
                <a:moveTo>
                  <a:pt x="264" y="345"/>
                </a:moveTo>
                <a:cubicBezTo>
                  <a:pt x="264" y="345"/>
                  <a:pt x="264" y="345"/>
                  <a:pt x="264" y="345"/>
                </a:cubicBezTo>
                <a:cubicBezTo>
                  <a:pt x="264" y="344"/>
                  <a:pt x="264" y="344"/>
                  <a:pt x="264" y="344"/>
                </a:cubicBezTo>
                <a:cubicBezTo>
                  <a:pt x="264" y="344"/>
                  <a:pt x="264" y="344"/>
                  <a:pt x="264" y="344"/>
                </a:cubicBezTo>
                <a:lnTo>
                  <a:pt x="264" y="345"/>
                </a:lnTo>
                <a:close/>
                <a:moveTo>
                  <a:pt x="263" y="345"/>
                </a:moveTo>
                <a:cubicBezTo>
                  <a:pt x="263" y="345"/>
                  <a:pt x="263" y="345"/>
                  <a:pt x="263" y="345"/>
                </a:cubicBezTo>
                <a:cubicBezTo>
                  <a:pt x="263" y="345"/>
                  <a:pt x="263" y="345"/>
                  <a:pt x="262" y="345"/>
                </a:cubicBezTo>
                <a:cubicBezTo>
                  <a:pt x="262" y="346"/>
                  <a:pt x="262" y="346"/>
                  <a:pt x="262" y="346"/>
                </a:cubicBezTo>
                <a:cubicBezTo>
                  <a:pt x="263" y="346"/>
                  <a:pt x="263" y="346"/>
                  <a:pt x="263" y="345"/>
                </a:cubicBezTo>
                <a:cubicBezTo>
                  <a:pt x="263" y="345"/>
                  <a:pt x="263" y="345"/>
                  <a:pt x="263" y="345"/>
                </a:cubicBezTo>
                <a:close/>
                <a:moveTo>
                  <a:pt x="249" y="347"/>
                </a:moveTo>
                <a:cubicBezTo>
                  <a:pt x="249" y="347"/>
                  <a:pt x="249" y="347"/>
                  <a:pt x="249" y="346"/>
                </a:cubicBezTo>
                <a:cubicBezTo>
                  <a:pt x="248" y="346"/>
                  <a:pt x="248" y="346"/>
                  <a:pt x="248" y="347"/>
                </a:cubicBezTo>
                <a:cubicBezTo>
                  <a:pt x="248" y="347"/>
                  <a:pt x="248" y="347"/>
                  <a:pt x="248" y="347"/>
                </a:cubicBezTo>
                <a:cubicBezTo>
                  <a:pt x="249" y="347"/>
                  <a:pt x="250" y="347"/>
                  <a:pt x="251" y="346"/>
                </a:cubicBezTo>
                <a:cubicBezTo>
                  <a:pt x="251" y="347"/>
                  <a:pt x="251" y="347"/>
                  <a:pt x="251" y="348"/>
                </a:cubicBezTo>
                <a:cubicBezTo>
                  <a:pt x="251" y="348"/>
                  <a:pt x="251" y="348"/>
                  <a:pt x="252" y="347"/>
                </a:cubicBezTo>
                <a:cubicBezTo>
                  <a:pt x="252" y="347"/>
                  <a:pt x="252" y="347"/>
                  <a:pt x="252" y="347"/>
                </a:cubicBezTo>
                <a:cubicBezTo>
                  <a:pt x="252" y="346"/>
                  <a:pt x="252" y="347"/>
                  <a:pt x="252" y="346"/>
                </a:cubicBezTo>
                <a:cubicBezTo>
                  <a:pt x="253" y="346"/>
                  <a:pt x="253" y="346"/>
                  <a:pt x="253" y="346"/>
                </a:cubicBezTo>
                <a:cubicBezTo>
                  <a:pt x="253" y="346"/>
                  <a:pt x="253" y="345"/>
                  <a:pt x="252" y="345"/>
                </a:cubicBezTo>
                <a:cubicBezTo>
                  <a:pt x="252" y="345"/>
                  <a:pt x="251" y="345"/>
                  <a:pt x="251" y="345"/>
                </a:cubicBezTo>
                <a:cubicBezTo>
                  <a:pt x="251" y="345"/>
                  <a:pt x="251" y="346"/>
                  <a:pt x="251" y="346"/>
                </a:cubicBezTo>
                <a:cubicBezTo>
                  <a:pt x="250" y="346"/>
                  <a:pt x="250" y="346"/>
                  <a:pt x="249" y="346"/>
                </a:cubicBezTo>
                <a:cubicBezTo>
                  <a:pt x="249" y="346"/>
                  <a:pt x="249" y="346"/>
                  <a:pt x="249" y="347"/>
                </a:cubicBezTo>
                <a:close/>
                <a:moveTo>
                  <a:pt x="270" y="345"/>
                </a:moveTo>
                <a:cubicBezTo>
                  <a:pt x="270" y="345"/>
                  <a:pt x="270" y="345"/>
                  <a:pt x="269" y="345"/>
                </a:cubicBezTo>
                <a:cubicBezTo>
                  <a:pt x="269" y="345"/>
                  <a:pt x="270" y="345"/>
                  <a:pt x="270" y="345"/>
                </a:cubicBezTo>
                <a:close/>
                <a:moveTo>
                  <a:pt x="262" y="345"/>
                </a:moveTo>
                <a:cubicBezTo>
                  <a:pt x="261" y="345"/>
                  <a:pt x="262" y="345"/>
                  <a:pt x="261" y="345"/>
                </a:cubicBezTo>
                <a:cubicBezTo>
                  <a:pt x="261" y="345"/>
                  <a:pt x="261" y="345"/>
                  <a:pt x="261" y="345"/>
                </a:cubicBezTo>
                <a:cubicBezTo>
                  <a:pt x="261" y="346"/>
                  <a:pt x="261" y="345"/>
                  <a:pt x="261" y="346"/>
                </a:cubicBezTo>
                <a:cubicBezTo>
                  <a:pt x="261" y="346"/>
                  <a:pt x="261" y="346"/>
                  <a:pt x="262" y="346"/>
                </a:cubicBezTo>
                <a:cubicBezTo>
                  <a:pt x="262" y="345"/>
                  <a:pt x="262" y="345"/>
                  <a:pt x="262" y="345"/>
                </a:cubicBezTo>
                <a:close/>
                <a:moveTo>
                  <a:pt x="245" y="349"/>
                </a:moveTo>
                <a:cubicBezTo>
                  <a:pt x="245" y="348"/>
                  <a:pt x="245" y="348"/>
                  <a:pt x="245" y="347"/>
                </a:cubicBezTo>
                <a:cubicBezTo>
                  <a:pt x="245" y="346"/>
                  <a:pt x="245" y="346"/>
                  <a:pt x="244" y="345"/>
                </a:cubicBezTo>
                <a:cubicBezTo>
                  <a:pt x="244" y="346"/>
                  <a:pt x="244" y="346"/>
                  <a:pt x="243" y="346"/>
                </a:cubicBezTo>
                <a:cubicBezTo>
                  <a:pt x="243" y="346"/>
                  <a:pt x="243" y="346"/>
                  <a:pt x="243" y="346"/>
                </a:cubicBezTo>
                <a:cubicBezTo>
                  <a:pt x="242" y="347"/>
                  <a:pt x="241" y="347"/>
                  <a:pt x="240" y="348"/>
                </a:cubicBezTo>
                <a:cubicBezTo>
                  <a:pt x="240" y="349"/>
                  <a:pt x="240" y="349"/>
                  <a:pt x="240" y="350"/>
                </a:cubicBezTo>
                <a:cubicBezTo>
                  <a:pt x="241" y="350"/>
                  <a:pt x="240" y="350"/>
                  <a:pt x="241" y="350"/>
                </a:cubicBezTo>
                <a:cubicBezTo>
                  <a:pt x="241" y="350"/>
                  <a:pt x="241" y="349"/>
                  <a:pt x="241" y="349"/>
                </a:cubicBezTo>
                <a:cubicBezTo>
                  <a:pt x="241" y="349"/>
                  <a:pt x="241" y="349"/>
                  <a:pt x="242" y="349"/>
                </a:cubicBezTo>
                <a:cubicBezTo>
                  <a:pt x="243" y="350"/>
                  <a:pt x="244" y="350"/>
                  <a:pt x="244" y="352"/>
                </a:cubicBezTo>
                <a:cubicBezTo>
                  <a:pt x="246" y="352"/>
                  <a:pt x="246" y="351"/>
                  <a:pt x="246" y="350"/>
                </a:cubicBezTo>
                <a:cubicBezTo>
                  <a:pt x="247" y="350"/>
                  <a:pt x="247" y="350"/>
                  <a:pt x="247" y="350"/>
                </a:cubicBezTo>
                <a:cubicBezTo>
                  <a:pt x="248" y="350"/>
                  <a:pt x="248" y="350"/>
                  <a:pt x="248" y="349"/>
                </a:cubicBezTo>
                <a:cubicBezTo>
                  <a:pt x="248" y="349"/>
                  <a:pt x="248" y="349"/>
                  <a:pt x="248" y="349"/>
                </a:cubicBezTo>
                <a:cubicBezTo>
                  <a:pt x="247" y="349"/>
                  <a:pt x="246" y="349"/>
                  <a:pt x="245" y="349"/>
                </a:cubicBezTo>
                <a:cubicBezTo>
                  <a:pt x="245" y="349"/>
                  <a:pt x="245" y="349"/>
                  <a:pt x="245" y="349"/>
                </a:cubicBezTo>
                <a:close/>
                <a:moveTo>
                  <a:pt x="245" y="348"/>
                </a:moveTo>
                <a:cubicBezTo>
                  <a:pt x="244" y="348"/>
                  <a:pt x="244" y="348"/>
                  <a:pt x="244" y="348"/>
                </a:cubicBezTo>
                <a:cubicBezTo>
                  <a:pt x="244" y="348"/>
                  <a:pt x="244" y="348"/>
                  <a:pt x="244" y="348"/>
                </a:cubicBezTo>
                <a:cubicBezTo>
                  <a:pt x="244" y="349"/>
                  <a:pt x="244" y="349"/>
                  <a:pt x="244" y="349"/>
                </a:cubicBezTo>
                <a:cubicBezTo>
                  <a:pt x="243" y="349"/>
                  <a:pt x="243" y="348"/>
                  <a:pt x="242" y="348"/>
                </a:cubicBezTo>
                <a:cubicBezTo>
                  <a:pt x="242" y="348"/>
                  <a:pt x="242" y="348"/>
                  <a:pt x="242" y="348"/>
                </a:cubicBezTo>
                <a:cubicBezTo>
                  <a:pt x="243" y="347"/>
                  <a:pt x="243" y="347"/>
                  <a:pt x="244" y="347"/>
                </a:cubicBezTo>
                <a:cubicBezTo>
                  <a:pt x="244" y="347"/>
                  <a:pt x="244" y="347"/>
                  <a:pt x="244" y="347"/>
                </a:cubicBezTo>
                <a:cubicBezTo>
                  <a:pt x="244" y="347"/>
                  <a:pt x="244" y="347"/>
                  <a:pt x="245" y="347"/>
                </a:cubicBezTo>
                <a:lnTo>
                  <a:pt x="245" y="348"/>
                </a:lnTo>
                <a:close/>
                <a:moveTo>
                  <a:pt x="247" y="347"/>
                </a:moveTo>
                <a:cubicBezTo>
                  <a:pt x="247" y="347"/>
                  <a:pt x="247" y="347"/>
                  <a:pt x="247" y="347"/>
                </a:cubicBezTo>
                <a:cubicBezTo>
                  <a:pt x="247" y="347"/>
                  <a:pt x="247" y="347"/>
                  <a:pt x="247" y="347"/>
                </a:cubicBezTo>
                <a:cubicBezTo>
                  <a:pt x="247" y="347"/>
                  <a:pt x="247" y="347"/>
                  <a:pt x="247" y="347"/>
                </a:cubicBezTo>
                <a:close/>
                <a:moveTo>
                  <a:pt x="256" y="347"/>
                </a:moveTo>
                <a:cubicBezTo>
                  <a:pt x="256" y="347"/>
                  <a:pt x="256" y="347"/>
                  <a:pt x="256" y="347"/>
                </a:cubicBezTo>
                <a:cubicBezTo>
                  <a:pt x="257" y="347"/>
                  <a:pt x="257" y="347"/>
                  <a:pt x="257" y="347"/>
                </a:cubicBezTo>
                <a:cubicBezTo>
                  <a:pt x="256" y="347"/>
                  <a:pt x="257" y="347"/>
                  <a:pt x="256" y="347"/>
                </a:cubicBezTo>
                <a:close/>
                <a:moveTo>
                  <a:pt x="226" y="348"/>
                </a:moveTo>
                <a:cubicBezTo>
                  <a:pt x="226" y="348"/>
                  <a:pt x="226" y="348"/>
                  <a:pt x="227" y="348"/>
                </a:cubicBezTo>
                <a:cubicBezTo>
                  <a:pt x="227" y="348"/>
                  <a:pt x="227" y="348"/>
                  <a:pt x="227" y="348"/>
                </a:cubicBezTo>
                <a:cubicBezTo>
                  <a:pt x="226" y="348"/>
                  <a:pt x="226" y="348"/>
                  <a:pt x="226" y="348"/>
                </a:cubicBezTo>
                <a:cubicBezTo>
                  <a:pt x="226" y="348"/>
                  <a:pt x="226" y="348"/>
                  <a:pt x="226" y="348"/>
                </a:cubicBezTo>
                <a:close/>
                <a:moveTo>
                  <a:pt x="249" y="348"/>
                </a:moveTo>
                <a:cubicBezTo>
                  <a:pt x="249" y="348"/>
                  <a:pt x="249" y="348"/>
                  <a:pt x="249" y="348"/>
                </a:cubicBezTo>
                <a:cubicBezTo>
                  <a:pt x="249" y="348"/>
                  <a:pt x="249" y="349"/>
                  <a:pt x="249" y="350"/>
                </a:cubicBezTo>
                <a:cubicBezTo>
                  <a:pt x="249" y="350"/>
                  <a:pt x="249" y="350"/>
                  <a:pt x="249" y="350"/>
                </a:cubicBezTo>
                <a:cubicBezTo>
                  <a:pt x="250" y="350"/>
                  <a:pt x="250" y="350"/>
                  <a:pt x="250" y="349"/>
                </a:cubicBezTo>
                <a:cubicBezTo>
                  <a:pt x="250" y="348"/>
                  <a:pt x="250" y="349"/>
                  <a:pt x="249" y="348"/>
                </a:cubicBezTo>
                <a:close/>
                <a:moveTo>
                  <a:pt x="264" y="348"/>
                </a:moveTo>
                <a:cubicBezTo>
                  <a:pt x="264" y="348"/>
                  <a:pt x="264" y="348"/>
                  <a:pt x="264" y="348"/>
                </a:cubicBezTo>
                <a:cubicBezTo>
                  <a:pt x="264" y="348"/>
                  <a:pt x="264" y="348"/>
                  <a:pt x="264" y="348"/>
                </a:cubicBezTo>
                <a:cubicBezTo>
                  <a:pt x="264" y="348"/>
                  <a:pt x="264" y="348"/>
                  <a:pt x="264" y="348"/>
                </a:cubicBezTo>
                <a:close/>
                <a:moveTo>
                  <a:pt x="227" y="349"/>
                </a:moveTo>
                <a:cubicBezTo>
                  <a:pt x="227" y="349"/>
                  <a:pt x="227" y="349"/>
                  <a:pt x="227" y="349"/>
                </a:cubicBezTo>
                <a:cubicBezTo>
                  <a:pt x="227" y="349"/>
                  <a:pt x="227" y="349"/>
                  <a:pt x="227" y="349"/>
                </a:cubicBezTo>
                <a:cubicBezTo>
                  <a:pt x="227" y="348"/>
                  <a:pt x="227" y="348"/>
                  <a:pt x="227" y="348"/>
                </a:cubicBezTo>
                <a:cubicBezTo>
                  <a:pt x="227" y="349"/>
                  <a:pt x="227" y="349"/>
                  <a:pt x="227" y="349"/>
                </a:cubicBezTo>
                <a:close/>
                <a:moveTo>
                  <a:pt x="234" y="351"/>
                </a:moveTo>
                <a:cubicBezTo>
                  <a:pt x="234" y="351"/>
                  <a:pt x="234" y="352"/>
                  <a:pt x="234" y="353"/>
                </a:cubicBezTo>
                <a:cubicBezTo>
                  <a:pt x="234" y="352"/>
                  <a:pt x="234" y="352"/>
                  <a:pt x="235" y="352"/>
                </a:cubicBezTo>
                <a:cubicBezTo>
                  <a:pt x="235" y="352"/>
                  <a:pt x="235" y="352"/>
                  <a:pt x="235" y="352"/>
                </a:cubicBezTo>
                <a:cubicBezTo>
                  <a:pt x="235" y="353"/>
                  <a:pt x="235" y="353"/>
                  <a:pt x="235" y="353"/>
                </a:cubicBezTo>
                <a:cubicBezTo>
                  <a:pt x="235" y="354"/>
                  <a:pt x="235" y="354"/>
                  <a:pt x="236" y="354"/>
                </a:cubicBezTo>
                <a:cubicBezTo>
                  <a:pt x="236" y="354"/>
                  <a:pt x="236" y="354"/>
                  <a:pt x="236" y="353"/>
                </a:cubicBezTo>
                <a:cubicBezTo>
                  <a:pt x="236" y="353"/>
                  <a:pt x="236" y="353"/>
                  <a:pt x="236" y="353"/>
                </a:cubicBezTo>
                <a:cubicBezTo>
                  <a:pt x="236" y="353"/>
                  <a:pt x="236" y="353"/>
                  <a:pt x="236" y="353"/>
                </a:cubicBezTo>
                <a:cubicBezTo>
                  <a:pt x="236" y="353"/>
                  <a:pt x="236" y="352"/>
                  <a:pt x="235" y="352"/>
                </a:cubicBezTo>
                <a:cubicBezTo>
                  <a:pt x="236" y="351"/>
                  <a:pt x="237" y="351"/>
                  <a:pt x="237" y="350"/>
                </a:cubicBezTo>
                <a:cubicBezTo>
                  <a:pt x="237" y="350"/>
                  <a:pt x="237" y="350"/>
                  <a:pt x="237" y="350"/>
                </a:cubicBezTo>
                <a:cubicBezTo>
                  <a:pt x="237" y="350"/>
                  <a:pt x="237" y="350"/>
                  <a:pt x="237" y="350"/>
                </a:cubicBezTo>
                <a:cubicBezTo>
                  <a:pt x="237" y="350"/>
                  <a:pt x="237" y="350"/>
                  <a:pt x="237" y="350"/>
                </a:cubicBezTo>
                <a:cubicBezTo>
                  <a:pt x="236" y="350"/>
                  <a:pt x="236" y="350"/>
                  <a:pt x="235" y="350"/>
                </a:cubicBezTo>
                <a:cubicBezTo>
                  <a:pt x="235" y="350"/>
                  <a:pt x="235" y="350"/>
                  <a:pt x="235" y="350"/>
                </a:cubicBezTo>
                <a:cubicBezTo>
                  <a:pt x="235" y="349"/>
                  <a:pt x="235" y="349"/>
                  <a:pt x="235" y="349"/>
                </a:cubicBezTo>
                <a:cubicBezTo>
                  <a:pt x="235" y="349"/>
                  <a:pt x="235" y="349"/>
                  <a:pt x="235" y="349"/>
                </a:cubicBezTo>
                <a:cubicBezTo>
                  <a:pt x="234" y="349"/>
                  <a:pt x="234" y="349"/>
                  <a:pt x="234" y="349"/>
                </a:cubicBezTo>
                <a:cubicBezTo>
                  <a:pt x="234" y="349"/>
                  <a:pt x="234" y="349"/>
                  <a:pt x="234" y="350"/>
                </a:cubicBezTo>
                <a:cubicBezTo>
                  <a:pt x="234" y="350"/>
                  <a:pt x="234" y="350"/>
                  <a:pt x="235" y="350"/>
                </a:cubicBezTo>
                <a:cubicBezTo>
                  <a:pt x="235" y="351"/>
                  <a:pt x="235" y="351"/>
                  <a:pt x="235" y="351"/>
                </a:cubicBezTo>
                <a:cubicBezTo>
                  <a:pt x="234" y="351"/>
                  <a:pt x="234" y="351"/>
                  <a:pt x="234" y="351"/>
                </a:cubicBezTo>
                <a:close/>
                <a:moveTo>
                  <a:pt x="235" y="351"/>
                </a:moveTo>
                <a:cubicBezTo>
                  <a:pt x="235" y="351"/>
                  <a:pt x="235" y="351"/>
                  <a:pt x="235" y="351"/>
                </a:cubicBezTo>
                <a:cubicBezTo>
                  <a:pt x="235" y="351"/>
                  <a:pt x="235" y="351"/>
                  <a:pt x="235" y="351"/>
                </a:cubicBezTo>
                <a:cubicBezTo>
                  <a:pt x="235" y="351"/>
                  <a:pt x="235" y="351"/>
                  <a:pt x="235" y="351"/>
                </a:cubicBezTo>
                <a:close/>
                <a:moveTo>
                  <a:pt x="258" y="349"/>
                </a:moveTo>
                <a:cubicBezTo>
                  <a:pt x="258" y="349"/>
                  <a:pt x="258" y="349"/>
                  <a:pt x="258" y="349"/>
                </a:cubicBezTo>
                <a:cubicBezTo>
                  <a:pt x="258" y="349"/>
                  <a:pt x="258" y="349"/>
                  <a:pt x="258" y="349"/>
                </a:cubicBezTo>
                <a:cubicBezTo>
                  <a:pt x="258" y="349"/>
                  <a:pt x="257" y="349"/>
                  <a:pt x="258" y="349"/>
                </a:cubicBezTo>
                <a:cubicBezTo>
                  <a:pt x="258" y="349"/>
                  <a:pt x="258" y="349"/>
                  <a:pt x="258" y="349"/>
                </a:cubicBezTo>
                <a:close/>
                <a:moveTo>
                  <a:pt x="242" y="351"/>
                </a:moveTo>
                <a:cubicBezTo>
                  <a:pt x="242" y="350"/>
                  <a:pt x="242" y="350"/>
                  <a:pt x="242" y="350"/>
                </a:cubicBezTo>
                <a:cubicBezTo>
                  <a:pt x="241" y="349"/>
                  <a:pt x="241" y="349"/>
                  <a:pt x="241" y="349"/>
                </a:cubicBezTo>
                <a:cubicBezTo>
                  <a:pt x="241" y="350"/>
                  <a:pt x="241" y="350"/>
                  <a:pt x="241" y="350"/>
                </a:cubicBezTo>
                <a:cubicBezTo>
                  <a:pt x="241" y="351"/>
                  <a:pt x="241" y="352"/>
                  <a:pt x="241" y="352"/>
                </a:cubicBezTo>
                <a:cubicBezTo>
                  <a:pt x="241" y="352"/>
                  <a:pt x="240" y="352"/>
                  <a:pt x="240" y="352"/>
                </a:cubicBezTo>
                <a:cubicBezTo>
                  <a:pt x="240" y="353"/>
                  <a:pt x="240" y="353"/>
                  <a:pt x="240" y="353"/>
                </a:cubicBezTo>
                <a:cubicBezTo>
                  <a:pt x="240" y="353"/>
                  <a:pt x="240" y="353"/>
                  <a:pt x="240" y="353"/>
                </a:cubicBezTo>
                <a:cubicBezTo>
                  <a:pt x="241" y="353"/>
                  <a:pt x="241" y="353"/>
                  <a:pt x="241" y="353"/>
                </a:cubicBezTo>
                <a:cubicBezTo>
                  <a:pt x="241" y="352"/>
                  <a:pt x="241" y="352"/>
                  <a:pt x="241" y="352"/>
                </a:cubicBezTo>
                <a:cubicBezTo>
                  <a:pt x="242" y="352"/>
                  <a:pt x="242" y="352"/>
                  <a:pt x="242" y="352"/>
                </a:cubicBezTo>
                <a:cubicBezTo>
                  <a:pt x="242" y="351"/>
                  <a:pt x="242" y="351"/>
                  <a:pt x="242" y="351"/>
                </a:cubicBezTo>
                <a:close/>
                <a:moveTo>
                  <a:pt x="256" y="349"/>
                </a:moveTo>
                <a:cubicBezTo>
                  <a:pt x="255" y="349"/>
                  <a:pt x="255" y="350"/>
                  <a:pt x="255" y="350"/>
                </a:cubicBezTo>
                <a:cubicBezTo>
                  <a:pt x="255" y="350"/>
                  <a:pt x="255" y="350"/>
                  <a:pt x="255" y="350"/>
                </a:cubicBezTo>
                <a:cubicBezTo>
                  <a:pt x="256" y="350"/>
                  <a:pt x="256" y="350"/>
                  <a:pt x="256" y="350"/>
                </a:cubicBezTo>
                <a:lnTo>
                  <a:pt x="256" y="349"/>
                </a:lnTo>
                <a:close/>
                <a:moveTo>
                  <a:pt x="239" y="353"/>
                </a:moveTo>
                <a:cubicBezTo>
                  <a:pt x="239" y="352"/>
                  <a:pt x="239" y="352"/>
                  <a:pt x="239" y="352"/>
                </a:cubicBezTo>
                <a:cubicBezTo>
                  <a:pt x="240" y="352"/>
                  <a:pt x="239" y="352"/>
                  <a:pt x="240" y="352"/>
                </a:cubicBezTo>
                <a:cubicBezTo>
                  <a:pt x="240" y="352"/>
                  <a:pt x="240" y="352"/>
                  <a:pt x="240" y="352"/>
                </a:cubicBezTo>
                <a:cubicBezTo>
                  <a:pt x="239" y="352"/>
                  <a:pt x="239" y="352"/>
                  <a:pt x="239" y="352"/>
                </a:cubicBezTo>
                <a:cubicBezTo>
                  <a:pt x="239" y="351"/>
                  <a:pt x="239" y="350"/>
                  <a:pt x="240" y="350"/>
                </a:cubicBezTo>
                <a:cubicBezTo>
                  <a:pt x="239" y="350"/>
                  <a:pt x="239" y="350"/>
                  <a:pt x="239" y="350"/>
                </a:cubicBezTo>
                <a:cubicBezTo>
                  <a:pt x="239" y="350"/>
                  <a:pt x="239" y="350"/>
                  <a:pt x="239" y="350"/>
                </a:cubicBezTo>
                <a:cubicBezTo>
                  <a:pt x="239" y="350"/>
                  <a:pt x="238" y="350"/>
                  <a:pt x="238" y="350"/>
                </a:cubicBezTo>
                <a:cubicBezTo>
                  <a:pt x="238" y="350"/>
                  <a:pt x="239" y="351"/>
                  <a:pt x="238" y="351"/>
                </a:cubicBezTo>
                <a:cubicBezTo>
                  <a:pt x="238" y="352"/>
                  <a:pt x="238" y="352"/>
                  <a:pt x="239" y="352"/>
                </a:cubicBezTo>
                <a:cubicBezTo>
                  <a:pt x="239" y="353"/>
                  <a:pt x="239" y="353"/>
                  <a:pt x="239" y="353"/>
                </a:cubicBezTo>
                <a:close/>
                <a:moveTo>
                  <a:pt x="231" y="351"/>
                </a:moveTo>
                <a:cubicBezTo>
                  <a:pt x="231" y="351"/>
                  <a:pt x="231" y="351"/>
                  <a:pt x="231" y="351"/>
                </a:cubicBezTo>
                <a:cubicBezTo>
                  <a:pt x="231" y="352"/>
                  <a:pt x="231" y="352"/>
                  <a:pt x="232" y="353"/>
                </a:cubicBezTo>
                <a:cubicBezTo>
                  <a:pt x="232" y="353"/>
                  <a:pt x="232" y="353"/>
                  <a:pt x="232" y="353"/>
                </a:cubicBezTo>
                <a:cubicBezTo>
                  <a:pt x="232" y="352"/>
                  <a:pt x="232" y="351"/>
                  <a:pt x="233" y="350"/>
                </a:cubicBezTo>
                <a:cubicBezTo>
                  <a:pt x="233" y="350"/>
                  <a:pt x="233" y="350"/>
                  <a:pt x="233" y="350"/>
                </a:cubicBezTo>
                <a:cubicBezTo>
                  <a:pt x="232" y="350"/>
                  <a:pt x="232" y="350"/>
                  <a:pt x="232" y="350"/>
                </a:cubicBezTo>
                <a:cubicBezTo>
                  <a:pt x="232" y="350"/>
                  <a:pt x="232" y="350"/>
                  <a:pt x="231" y="350"/>
                </a:cubicBezTo>
                <a:cubicBezTo>
                  <a:pt x="231" y="350"/>
                  <a:pt x="231" y="350"/>
                  <a:pt x="231" y="350"/>
                </a:cubicBezTo>
                <a:cubicBezTo>
                  <a:pt x="231" y="351"/>
                  <a:pt x="231" y="351"/>
                  <a:pt x="232" y="351"/>
                </a:cubicBezTo>
                <a:cubicBezTo>
                  <a:pt x="232" y="351"/>
                  <a:pt x="232" y="351"/>
                  <a:pt x="232" y="351"/>
                </a:cubicBezTo>
                <a:cubicBezTo>
                  <a:pt x="231" y="351"/>
                  <a:pt x="231" y="351"/>
                  <a:pt x="231" y="351"/>
                </a:cubicBezTo>
                <a:close/>
                <a:moveTo>
                  <a:pt x="233" y="350"/>
                </a:moveTo>
                <a:cubicBezTo>
                  <a:pt x="233" y="350"/>
                  <a:pt x="233" y="350"/>
                  <a:pt x="233" y="350"/>
                </a:cubicBezTo>
                <a:cubicBezTo>
                  <a:pt x="233" y="350"/>
                  <a:pt x="233" y="350"/>
                  <a:pt x="233" y="351"/>
                </a:cubicBezTo>
                <a:cubicBezTo>
                  <a:pt x="233" y="351"/>
                  <a:pt x="233" y="351"/>
                  <a:pt x="233" y="351"/>
                </a:cubicBezTo>
                <a:cubicBezTo>
                  <a:pt x="233" y="351"/>
                  <a:pt x="233" y="351"/>
                  <a:pt x="233" y="351"/>
                </a:cubicBezTo>
                <a:cubicBezTo>
                  <a:pt x="233" y="351"/>
                  <a:pt x="233" y="351"/>
                  <a:pt x="233" y="350"/>
                </a:cubicBezTo>
                <a:close/>
                <a:moveTo>
                  <a:pt x="216" y="352"/>
                </a:moveTo>
                <a:cubicBezTo>
                  <a:pt x="216" y="352"/>
                  <a:pt x="216" y="352"/>
                  <a:pt x="216" y="352"/>
                </a:cubicBezTo>
                <a:cubicBezTo>
                  <a:pt x="216" y="352"/>
                  <a:pt x="216" y="352"/>
                  <a:pt x="216" y="352"/>
                </a:cubicBezTo>
                <a:cubicBezTo>
                  <a:pt x="216" y="352"/>
                  <a:pt x="218" y="352"/>
                  <a:pt x="218" y="352"/>
                </a:cubicBezTo>
                <a:cubicBezTo>
                  <a:pt x="218" y="352"/>
                  <a:pt x="218" y="352"/>
                  <a:pt x="218" y="352"/>
                </a:cubicBezTo>
                <a:cubicBezTo>
                  <a:pt x="218" y="351"/>
                  <a:pt x="218" y="351"/>
                  <a:pt x="218" y="351"/>
                </a:cubicBezTo>
                <a:cubicBezTo>
                  <a:pt x="217" y="350"/>
                  <a:pt x="216" y="351"/>
                  <a:pt x="216" y="352"/>
                </a:cubicBezTo>
                <a:close/>
                <a:moveTo>
                  <a:pt x="261" y="351"/>
                </a:moveTo>
                <a:cubicBezTo>
                  <a:pt x="262" y="351"/>
                  <a:pt x="261" y="351"/>
                  <a:pt x="261" y="351"/>
                </a:cubicBezTo>
                <a:cubicBezTo>
                  <a:pt x="261" y="351"/>
                  <a:pt x="261" y="351"/>
                  <a:pt x="261" y="351"/>
                </a:cubicBezTo>
                <a:close/>
                <a:moveTo>
                  <a:pt x="251" y="351"/>
                </a:moveTo>
                <a:cubicBezTo>
                  <a:pt x="251" y="352"/>
                  <a:pt x="251" y="352"/>
                  <a:pt x="251" y="352"/>
                </a:cubicBezTo>
                <a:cubicBezTo>
                  <a:pt x="252" y="352"/>
                  <a:pt x="252" y="352"/>
                  <a:pt x="252" y="352"/>
                </a:cubicBezTo>
                <a:cubicBezTo>
                  <a:pt x="252" y="352"/>
                  <a:pt x="252" y="352"/>
                  <a:pt x="252" y="352"/>
                </a:cubicBezTo>
                <a:cubicBezTo>
                  <a:pt x="252" y="351"/>
                  <a:pt x="252" y="351"/>
                  <a:pt x="252" y="351"/>
                </a:cubicBezTo>
                <a:cubicBezTo>
                  <a:pt x="252" y="351"/>
                  <a:pt x="252" y="351"/>
                  <a:pt x="251" y="351"/>
                </a:cubicBezTo>
                <a:close/>
                <a:moveTo>
                  <a:pt x="258" y="351"/>
                </a:moveTo>
                <a:cubicBezTo>
                  <a:pt x="258" y="351"/>
                  <a:pt x="258" y="351"/>
                  <a:pt x="258" y="351"/>
                </a:cubicBezTo>
                <a:cubicBezTo>
                  <a:pt x="258" y="351"/>
                  <a:pt x="258" y="351"/>
                  <a:pt x="258" y="351"/>
                </a:cubicBezTo>
                <a:close/>
                <a:moveTo>
                  <a:pt x="243" y="351"/>
                </a:moveTo>
                <a:cubicBezTo>
                  <a:pt x="242" y="351"/>
                  <a:pt x="243" y="351"/>
                  <a:pt x="242" y="351"/>
                </a:cubicBezTo>
                <a:cubicBezTo>
                  <a:pt x="242" y="351"/>
                  <a:pt x="242" y="351"/>
                  <a:pt x="242" y="351"/>
                </a:cubicBezTo>
                <a:lnTo>
                  <a:pt x="243" y="351"/>
                </a:lnTo>
                <a:close/>
                <a:moveTo>
                  <a:pt x="244" y="351"/>
                </a:moveTo>
                <a:cubicBezTo>
                  <a:pt x="243" y="351"/>
                  <a:pt x="243" y="352"/>
                  <a:pt x="243" y="352"/>
                </a:cubicBezTo>
                <a:cubicBezTo>
                  <a:pt x="243" y="352"/>
                  <a:pt x="244" y="352"/>
                  <a:pt x="244" y="352"/>
                </a:cubicBezTo>
                <a:cubicBezTo>
                  <a:pt x="244" y="351"/>
                  <a:pt x="244" y="351"/>
                  <a:pt x="244" y="351"/>
                </a:cubicBezTo>
                <a:close/>
                <a:moveTo>
                  <a:pt x="250" y="352"/>
                </a:moveTo>
                <a:cubicBezTo>
                  <a:pt x="250" y="351"/>
                  <a:pt x="250" y="351"/>
                  <a:pt x="250" y="351"/>
                </a:cubicBezTo>
                <a:cubicBezTo>
                  <a:pt x="249" y="351"/>
                  <a:pt x="248" y="352"/>
                  <a:pt x="246" y="352"/>
                </a:cubicBezTo>
                <a:cubicBezTo>
                  <a:pt x="246" y="352"/>
                  <a:pt x="246" y="352"/>
                  <a:pt x="246" y="352"/>
                </a:cubicBezTo>
                <a:cubicBezTo>
                  <a:pt x="246" y="352"/>
                  <a:pt x="246" y="353"/>
                  <a:pt x="246" y="353"/>
                </a:cubicBezTo>
                <a:cubicBezTo>
                  <a:pt x="247" y="353"/>
                  <a:pt x="248" y="353"/>
                  <a:pt x="248" y="353"/>
                </a:cubicBezTo>
                <a:cubicBezTo>
                  <a:pt x="249" y="352"/>
                  <a:pt x="249" y="352"/>
                  <a:pt x="250" y="352"/>
                </a:cubicBezTo>
                <a:close/>
                <a:moveTo>
                  <a:pt x="228" y="354"/>
                </a:moveTo>
                <a:cubicBezTo>
                  <a:pt x="227" y="354"/>
                  <a:pt x="227" y="354"/>
                  <a:pt x="227" y="354"/>
                </a:cubicBezTo>
                <a:cubicBezTo>
                  <a:pt x="227" y="355"/>
                  <a:pt x="227" y="356"/>
                  <a:pt x="227" y="356"/>
                </a:cubicBezTo>
                <a:cubicBezTo>
                  <a:pt x="227" y="357"/>
                  <a:pt x="227" y="357"/>
                  <a:pt x="227" y="357"/>
                </a:cubicBezTo>
                <a:cubicBezTo>
                  <a:pt x="228" y="357"/>
                  <a:pt x="228" y="357"/>
                  <a:pt x="229" y="357"/>
                </a:cubicBezTo>
                <a:cubicBezTo>
                  <a:pt x="229" y="357"/>
                  <a:pt x="230" y="356"/>
                  <a:pt x="230" y="356"/>
                </a:cubicBezTo>
                <a:cubicBezTo>
                  <a:pt x="230" y="355"/>
                  <a:pt x="230" y="355"/>
                  <a:pt x="230" y="355"/>
                </a:cubicBezTo>
                <a:cubicBezTo>
                  <a:pt x="230" y="355"/>
                  <a:pt x="230" y="355"/>
                  <a:pt x="229" y="356"/>
                </a:cubicBezTo>
                <a:cubicBezTo>
                  <a:pt x="229" y="355"/>
                  <a:pt x="229" y="355"/>
                  <a:pt x="229" y="355"/>
                </a:cubicBezTo>
                <a:cubicBezTo>
                  <a:pt x="229" y="355"/>
                  <a:pt x="230" y="353"/>
                  <a:pt x="230" y="352"/>
                </a:cubicBezTo>
                <a:cubicBezTo>
                  <a:pt x="230" y="352"/>
                  <a:pt x="230" y="352"/>
                  <a:pt x="229" y="352"/>
                </a:cubicBezTo>
                <a:cubicBezTo>
                  <a:pt x="229" y="352"/>
                  <a:pt x="229" y="352"/>
                  <a:pt x="229" y="351"/>
                </a:cubicBezTo>
                <a:cubicBezTo>
                  <a:pt x="229" y="351"/>
                  <a:pt x="229" y="351"/>
                  <a:pt x="229" y="352"/>
                </a:cubicBezTo>
                <a:cubicBezTo>
                  <a:pt x="228" y="352"/>
                  <a:pt x="229" y="353"/>
                  <a:pt x="229" y="353"/>
                </a:cubicBezTo>
                <a:cubicBezTo>
                  <a:pt x="228" y="353"/>
                  <a:pt x="228" y="353"/>
                  <a:pt x="228" y="354"/>
                </a:cubicBezTo>
                <a:close/>
                <a:moveTo>
                  <a:pt x="228" y="356"/>
                </a:moveTo>
                <a:cubicBezTo>
                  <a:pt x="228" y="356"/>
                  <a:pt x="228" y="356"/>
                  <a:pt x="228" y="356"/>
                </a:cubicBezTo>
                <a:cubicBezTo>
                  <a:pt x="228" y="356"/>
                  <a:pt x="228" y="356"/>
                  <a:pt x="228" y="356"/>
                </a:cubicBezTo>
                <a:cubicBezTo>
                  <a:pt x="228" y="356"/>
                  <a:pt x="228" y="356"/>
                  <a:pt x="228" y="356"/>
                </a:cubicBezTo>
                <a:close/>
                <a:moveTo>
                  <a:pt x="228" y="355"/>
                </a:moveTo>
                <a:cubicBezTo>
                  <a:pt x="228" y="355"/>
                  <a:pt x="228" y="355"/>
                  <a:pt x="228" y="355"/>
                </a:cubicBezTo>
                <a:cubicBezTo>
                  <a:pt x="228" y="355"/>
                  <a:pt x="228" y="355"/>
                  <a:pt x="228" y="355"/>
                </a:cubicBezTo>
                <a:cubicBezTo>
                  <a:pt x="228" y="355"/>
                  <a:pt x="228" y="355"/>
                  <a:pt x="228" y="354"/>
                </a:cubicBezTo>
                <a:cubicBezTo>
                  <a:pt x="228" y="354"/>
                  <a:pt x="228" y="354"/>
                  <a:pt x="228" y="355"/>
                </a:cubicBezTo>
                <a:close/>
                <a:moveTo>
                  <a:pt x="233" y="352"/>
                </a:moveTo>
                <a:cubicBezTo>
                  <a:pt x="233" y="352"/>
                  <a:pt x="233" y="352"/>
                  <a:pt x="233" y="352"/>
                </a:cubicBezTo>
                <a:cubicBezTo>
                  <a:pt x="233" y="352"/>
                  <a:pt x="233" y="352"/>
                  <a:pt x="233" y="352"/>
                </a:cubicBezTo>
                <a:cubicBezTo>
                  <a:pt x="233" y="352"/>
                  <a:pt x="233" y="352"/>
                  <a:pt x="232" y="353"/>
                </a:cubicBezTo>
                <a:cubicBezTo>
                  <a:pt x="233" y="353"/>
                  <a:pt x="233" y="353"/>
                  <a:pt x="233" y="353"/>
                </a:cubicBezTo>
                <a:cubicBezTo>
                  <a:pt x="233" y="352"/>
                  <a:pt x="233" y="352"/>
                  <a:pt x="233" y="352"/>
                </a:cubicBezTo>
                <a:close/>
                <a:moveTo>
                  <a:pt x="215" y="352"/>
                </a:moveTo>
                <a:cubicBezTo>
                  <a:pt x="215" y="352"/>
                  <a:pt x="215" y="352"/>
                  <a:pt x="215" y="352"/>
                </a:cubicBezTo>
                <a:cubicBezTo>
                  <a:pt x="215" y="352"/>
                  <a:pt x="215" y="352"/>
                  <a:pt x="215" y="352"/>
                </a:cubicBezTo>
                <a:close/>
                <a:moveTo>
                  <a:pt x="226" y="352"/>
                </a:moveTo>
                <a:cubicBezTo>
                  <a:pt x="225" y="352"/>
                  <a:pt x="225" y="352"/>
                  <a:pt x="225" y="352"/>
                </a:cubicBezTo>
                <a:cubicBezTo>
                  <a:pt x="226" y="352"/>
                  <a:pt x="225" y="352"/>
                  <a:pt x="226" y="352"/>
                </a:cubicBezTo>
                <a:close/>
                <a:moveTo>
                  <a:pt x="256" y="352"/>
                </a:moveTo>
                <a:cubicBezTo>
                  <a:pt x="256" y="353"/>
                  <a:pt x="256" y="353"/>
                  <a:pt x="256" y="353"/>
                </a:cubicBezTo>
                <a:cubicBezTo>
                  <a:pt x="256" y="352"/>
                  <a:pt x="256" y="352"/>
                  <a:pt x="256" y="352"/>
                </a:cubicBezTo>
                <a:cubicBezTo>
                  <a:pt x="256" y="352"/>
                  <a:pt x="256" y="352"/>
                  <a:pt x="256" y="352"/>
                </a:cubicBezTo>
                <a:close/>
                <a:moveTo>
                  <a:pt x="242" y="352"/>
                </a:moveTo>
                <a:cubicBezTo>
                  <a:pt x="242" y="352"/>
                  <a:pt x="242" y="352"/>
                  <a:pt x="242" y="352"/>
                </a:cubicBezTo>
                <a:cubicBezTo>
                  <a:pt x="242" y="352"/>
                  <a:pt x="242" y="352"/>
                  <a:pt x="242" y="352"/>
                </a:cubicBezTo>
                <a:cubicBezTo>
                  <a:pt x="242" y="352"/>
                  <a:pt x="242" y="352"/>
                  <a:pt x="242" y="352"/>
                </a:cubicBezTo>
                <a:close/>
                <a:moveTo>
                  <a:pt x="214" y="352"/>
                </a:moveTo>
                <a:cubicBezTo>
                  <a:pt x="214" y="353"/>
                  <a:pt x="214" y="353"/>
                  <a:pt x="213" y="353"/>
                </a:cubicBezTo>
                <a:cubicBezTo>
                  <a:pt x="214" y="353"/>
                  <a:pt x="214" y="353"/>
                  <a:pt x="214" y="353"/>
                </a:cubicBezTo>
                <a:cubicBezTo>
                  <a:pt x="214" y="353"/>
                  <a:pt x="214" y="353"/>
                  <a:pt x="214" y="353"/>
                </a:cubicBezTo>
                <a:cubicBezTo>
                  <a:pt x="214" y="352"/>
                  <a:pt x="214" y="353"/>
                  <a:pt x="214" y="352"/>
                </a:cubicBezTo>
                <a:close/>
                <a:moveTo>
                  <a:pt x="212" y="354"/>
                </a:moveTo>
                <a:cubicBezTo>
                  <a:pt x="213" y="353"/>
                  <a:pt x="213" y="353"/>
                  <a:pt x="213" y="353"/>
                </a:cubicBezTo>
                <a:cubicBezTo>
                  <a:pt x="212" y="353"/>
                  <a:pt x="212" y="353"/>
                  <a:pt x="212" y="353"/>
                </a:cubicBezTo>
                <a:cubicBezTo>
                  <a:pt x="212" y="354"/>
                  <a:pt x="212" y="354"/>
                  <a:pt x="212" y="354"/>
                </a:cubicBezTo>
                <a:close/>
                <a:moveTo>
                  <a:pt x="238" y="353"/>
                </a:moveTo>
                <a:cubicBezTo>
                  <a:pt x="237" y="353"/>
                  <a:pt x="237" y="353"/>
                  <a:pt x="237" y="353"/>
                </a:cubicBezTo>
                <a:cubicBezTo>
                  <a:pt x="236" y="353"/>
                  <a:pt x="237" y="353"/>
                  <a:pt x="237" y="353"/>
                </a:cubicBezTo>
                <a:cubicBezTo>
                  <a:pt x="238" y="353"/>
                  <a:pt x="237" y="353"/>
                  <a:pt x="238" y="353"/>
                </a:cubicBezTo>
                <a:close/>
                <a:moveTo>
                  <a:pt x="255" y="353"/>
                </a:moveTo>
                <a:cubicBezTo>
                  <a:pt x="255" y="353"/>
                  <a:pt x="255" y="353"/>
                  <a:pt x="255" y="353"/>
                </a:cubicBezTo>
                <a:cubicBezTo>
                  <a:pt x="255" y="353"/>
                  <a:pt x="255" y="353"/>
                  <a:pt x="255" y="353"/>
                </a:cubicBezTo>
                <a:close/>
                <a:moveTo>
                  <a:pt x="230" y="353"/>
                </a:moveTo>
                <a:cubicBezTo>
                  <a:pt x="230" y="354"/>
                  <a:pt x="230" y="354"/>
                  <a:pt x="231" y="354"/>
                </a:cubicBezTo>
                <a:cubicBezTo>
                  <a:pt x="231" y="355"/>
                  <a:pt x="231" y="355"/>
                  <a:pt x="231" y="355"/>
                </a:cubicBezTo>
                <a:cubicBezTo>
                  <a:pt x="231" y="355"/>
                  <a:pt x="231" y="355"/>
                  <a:pt x="231" y="355"/>
                </a:cubicBezTo>
                <a:cubicBezTo>
                  <a:pt x="231" y="354"/>
                  <a:pt x="231" y="354"/>
                  <a:pt x="231" y="354"/>
                </a:cubicBezTo>
                <a:cubicBezTo>
                  <a:pt x="230" y="353"/>
                  <a:pt x="231" y="353"/>
                  <a:pt x="230" y="353"/>
                </a:cubicBezTo>
                <a:close/>
                <a:moveTo>
                  <a:pt x="245" y="353"/>
                </a:moveTo>
                <a:cubicBezTo>
                  <a:pt x="245" y="353"/>
                  <a:pt x="245" y="353"/>
                  <a:pt x="245" y="353"/>
                </a:cubicBezTo>
                <a:cubicBezTo>
                  <a:pt x="245" y="353"/>
                  <a:pt x="245" y="353"/>
                  <a:pt x="245" y="354"/>
                </a:cubicBezTo>
                <a:lnTo>
                  <a:pt x="245" y="353"/>
                </a:lnTo>
                <a:close/>
                <a:moveTo>
                  <a:pt x="235" y="355"/>
                </a:moveTo>
                <a:cubicBezTo>
                  <a:pt x="235" y="354"/>
                  <a:pt x="235" y="354"/>
                  <a:pt x="235" y="354"/>
                </a:cubicBezTo>
                <a:cubicBezTo>
                  <a:pt x="234" y="354"/>
                  <a:pt x="234" y="354"/>
                  <a:pt x="234" y="354"/>
                </a:cubicBezTo>
                <a:cubicBezTo>
                  <a:pt x="234" y="354"/>
                  <a:pt x="234" y="354"/>
                  <a:pt x="234" y="354"/>
                </a:cubicBezTo>
                <a:cubicBezTo>
                  <a:pt x="233" y="354"/>
                  <a:pt x="233" y="354"/>
                  <a:pt x="233" y="354"/>
                </a:cubicBezTo>
                <a:cubicBezTo>
                  <a:pt x="234" y="354"/>
                  <a:pt x="234" y="354"/>
                  <a:pt x="234" y="355"/>
                </a:cubicBezTo>
                <a:lnTo>
                  <a:pt x="235" y="355"/>
                </a:lnTo>
                <a:close/>
                <a:moveTo>
                  <a:pt x="243" y="354"/>
                </a:moveTo>
                <a:cubicBezTo>
                  <a:pt x="243" y="354"/>
                  <a:pt x="243" y="354"/>
                  <a:pt x="243" y="354"/>
                </a:cubicBezTo>
                <a:cubicBezTo>
                  <a:pt x="243" y="354"/>
                  <a:pt x="243" y="354"/>
                  <a:pt x="243" y="354"/>
                </a:cubicBezTo>
                <a:cubicBezTo>
                  <a:pt x="243" y="354"/>
                  <a:pt x="243" y="354"/>
                  <a:pt x="243" y="354"/>
                </a:cubicBezTo>
                <a:cubicBezTo>
                  <a:pt x="243" y="354"/>
                  <a:pt x="243" y="354"/>
                  <a:pt x="243" y="354"/>
                </a:cubicBezTo>
                <a:close/>
                <a:moveTo>
                  <a:pt x="256" y="354"/>
                </a:moveTo>
                <a:cubicBezTo>
                  <a:pt x="256" y="354"/>
                  <a:pt x="256" y="354"/>
                  <a:pt x="256" y="355"/>
                </a:cubicBezTo>
                <a:cubicBezTo>
                  <a:pt x="257" y="354"/>
                  <a:pt x="257" y="354"/>
                  <a:pt x="257" y="354"/>
                </a:cubicBezTo>
                <a:cubicBezTo>
                  <a:pt x="257" y="354"/>
                  <a:pt x="257" y="354"/>
                  <a:pt x="257" y="354"/>
                </a:cubicBezTo>
                <a:cubicBezTo>
                  <a:pt x="257" y="354"/>
                  <a:pt x="257" y="354"/>
                  <a:pt x="257" y="354"/>
                </a:cubicBezTo>
                <a:lnTo>
                  <a:pt x="256" y="354"/>
                </a:lnTo>
                <a:close/>
                <a:moveTo>
                  <a:pt x="242" y="354"/>
                </a:moveTo>
                <a:cubicBezTo>
                  <a:pt x="242" y="354"/>
                  <a:pt x="242" y="354"/>
                  <a:pt x="242" y="354"/>
                </a:cubicBezTo>
                <a:cubicBezTo>
                  <a:pt x="242" y="354"/>
                  <a:pt x="242" y="354"/>
                  <a:pt x="242" y="354"/>
                </a:cubicBezTo>
                <a:close/>
                <a:moveTo>
                  <a:pt x="245" y="356"/>
                </a:moveTo>
                <a:cubicBezTo>
                  <a:pt x="245" y="355"/>
                  <a:pt x="245" y="355"/>
                  <a:pt x="245" y="355"/>
                </a:cubicBezTo>
                <a:cubicBezTo>
                  <a:pt x="245" y="355"/>
                  <a:pt x="245" y="355"/>
                  <a:pt x="244" y="354"/>
                </a:cubicBezTo>
                <a:cubicBezTo>
                  <a:pt x="244" y="355"/>
                  <a:pt x="244" y="355"/>
                  <a:pt x="245" y="355"/>
                </a:cubicBezTo>
                <a:cubicBezTo>
                  <a:pt x="245" y="356"/>
                  <a:pt x="245" y="356"/>
                  <a:pt x="245" y="356"/>
                </a:cubicBezTo>
                <a:close/>
                <a:moveTo>
                  <a:pt x="233" y="355"/>
                </a:moveTo>
                <a:cubicBezTo>
                  <a:pt x="233" y="355"/>
                  <a:pt x="233" y="355"/>
                  <a:pt x="232" y="355"/>
                </a:cubicBezTo>
                <a:cubicBezTo>
                  <a:pt x="232" y="355"/>
                  <a:pt x="232" y="355"/>
                  <a:pt x="232" y="355"/>
                </a:cubicBezTo>
                <a:cubicBezTo>
                  <a:pt x="232" y="355"/>
                  <a:pt x="232" y="355"/>
                  <a:pt x="232" y="355"/>
                </a:cubicBezTo>
                <a:lnTo>
                  <a:pt x="233" y="355"/>
                </a:lnTo>
                <a:close/>
                <a:moveTo>
                  <a:pt x="246" y="355"/>
                </a:moveTo>
                <a:cubicBezTo>
                  <a:pt x="245" y="355"/>
                  <a:pt x="246" y="355"/>
                  <a:pt x="245" y="355"/>
                </a:cubicBezTo>
                <a:cubicBezTo>
                  <a:pt x="245" y="355"/>
                  <a:pt x="245" y="355"/>
                  <a:pt x="245" y="355"/>
                </a:cubicBezTo>
                <a:lnTo>
                  <a:pt x="246" y="355"/>
                </a:lnTo>
                <a:close/>
                <a:moveTo>
                  <a:pt x="214" y="355"/>
                </a:moveTo>
                <a:cubicBezTo>
                  <a:pt x="214" y="355"/>
                  <a:pt x="214" y="355"/>
                  <a:pt x="214" y="355"/>
                </a:cubicBezTo>
                <a:cubicBezTo>
                  <a:pt x="214" y="355"/>
                  <a:pt x="214" y="355"/>
                  <a:pt x="214" y="355"/>
                </a:cubicBezTo>
                <a:cubicBezTo>
                  <a:pt x="215" y="355"/>
                  <a:pt x="215" y="355"/>
                  <a:pt x="215" y="355"/>
                </a:cubicBezTo>
                <a:cubicBezTo>
                  <a:pt x="215" y="355"/>
                  <a:pt x="215" y="355"/>
                  <a:pt x="214" y="355"/>
                </a:cubicBezTo>
                <a:close/>
                <a:moveTo>
                  <a:pt x="231" y="355"/>
                </a:moveTo>
                <a:cubicBezTo>
                  <a:pt x="231" y="355"/>
                  <a:pt x="231" y="355"/>
                  <a:pt x="231" y="355"/>
                </a:cubicBezTo>
                <a:cubicBezTo>
                  <a:pt x="231" y="355"/>
                  <a:pt x="231" y="355"/>
                  <a:pt x="231" y="355"/>
                </a:cubicBezTo>
                <a:cubicBezTo>
                  <a:pt x="231" y="355"/>
                  <a:pt x="231" y="355"/>
                  <a:pt x="231" y="355"/>
                </a:cubicBezTo>
                <a:cubicBezTo>
                  <a:pt x="231" y="355"/>
                  <a:pt x="231" y="355"/>
                  <a:pt x="231" y="355"/>
                </a:cubicBezTo>
                <a:close/>
                <a:moveTo>
                  <a:pt x="248" y="355"/>
                </a:moveTo>
                <a:cubicBezTo>
                  <a:pt x="248" y="355"/>
                  <a:pt x="248" y="355"/>
                  <a:pt x="248" y="355"/>
                </a:cubicBezTo>
                <a:cubicBezTo>
                  <a:pt x="248" y="355"/>
                  <a:pt x="248" y="355"/>
                  <a:pt x="248" y="355"/>
                </a:cubicBezTo>
                <a:cubicBezTo>
                  <a:pt x="248" y="355"/>
                  <a:pt x="248" y="355"/>
                  <a:pt x="248" y="355"/>
                </a:cubicBezTo>
                <a:cubicBezTo>
                  <a:pt x="248" y="355"/>
                  <a:pt x="248" y="355"/>
                  <a:pt x="248" y="355"/>
                </a:cubicBezTo>
                <a:close/>
                <a:moveTo>
                  <a:pt x="208" y="355"/>
                </a:moveTo>
                <a:cubicBezTo>
                  <a:pt x="208" y="356"/>
                  <a:pt x="208" y="356"/>
                  <a:pt x="208" y="356"/>
                </a:cubicBezTo>
                <a:cubicBezTo>
                  <a:pt x="208" y="356"/>
                  <a:pt x="208" y="356"/>
                  <a:pt x="208" y="356"/>
                </a:cubicBezTo>
                <a:cubicBezTo>
                  <a:pt x="208" y="355"/>
                  <a:pt x="208" y="355"/>
                  <a:pt x="208" y="355"/>
                </a:cubicBezTo>
                <a:close/>
                <a:moveTo>
                  <a:pt x="221" y="356"/>
                </a:moveTo>
                <a:cubicBezTo>
                  <a:pt x="221" y="356"/>
                  <a:pt x="221" y="356"/>
                  <a:pt x="221" y="356"/>
                </a:cubicBezTo>
                <a:cubicBezTo>
                  <a:pt x="221" y="356"/>
                  <a:pt x="221" y="356"/>
                  <a:pt x="221" y="356"/>
                </a:cubicBezTo>
                <a:cubicBezTo>
                  <a:pt x="221" y="356"/>
                  <a:pt x="220" y="356"/>
                  <a:pt x="220" y="356"/>
                </a:cubicBezTo>
                <a:cubicBezTo>
                  <a:pt x="220" y="356"/>
                  <a:pt x="220" y="356"/>
                  <a:pt x="220" y="356"/>
                </a:cubicBezTo>
                <a:cubicBezTo>
                  <a:pt x="220" y="356"/>
                  <a:pt x="220" y="356"/>
                  <a:pt x="220" y="356"/>
                </a:cubicBezTo>
                <a:cubicBezTo>
                  <a:pt x="220" y="357"/>
                  <a:pt x="221" y="356"/>
                  <a:pt x="221" y="357"/>
                </a:cubicBezTo>
                <a:cubicBezTo>
                  <a:pt x="222" y="357"/>
                  <a:pt x="222" y="356"/>
                  <a:pt x="222" y="356"/>
                </a:cubicBezTo>
                <a:cubicBezTo>
                  <a:pt x="222" y="355"/>
                  <a:pt x="222" y="356"/>
                  <a:pt x="222" y="355"/>
                </a:cubicBezTo>
                <a:cubicBezTo>
                  <a:pt x="222" y="355"/>
                  <a:pt x="222" y="355"/>
                  <a:pt x="222" y="355"/>
                </a:cubicBezTo>
                <a:cubicBezTo>
                  <a:pt x="222" y="355"/>
                  <a:pt x="222" y="355"/>
                  <a:pt x="222" y="355"/>
                </a:cubicBezTo>
                <a:cubicBezTo>
                  <a:pt x="222" y="355"/>
                  <a:pt x="222" y="356"/>
                  <a:pt x="221" y="356"/>
                </a:cubicBezTo>
                <a:close/>
                <a:moveTo>
                  <a:pt x="205" y="355"/>
                </a:moveTo>
                <a:cubicBezTo>
                  <a:pt x="205" y="356"/>
                  <a:pt x="205" y="356"/>
                  <a:pt x="204" y="357"/>
                </a:cubicBezTo>
                <a:cubicBezTo>
                  <a:pt x="203" y="357"/>
                  <a:pt x="202" y="357"/>
                  <a:pt x="201" y="358"/>
                </a:cubicBezTo>
                <a:cubicBezTo>
                  <a:pt x="201" y="358"/>
                  <a:pt x="201" y="358"/>
                  <a:pt x="201" y="358"/>
                </a:cubicBezTo>
                <a:cubicBezTo>
                  <a:pt x="202" y="358"/>
                  <a:pt x="203" y="358"/>
                  <a:pt x="203" y="358"/>
                </a:cubicBezTo>
                <a:cubicBezTo>
                  <a:pt x="203" y="358"/>
                  <a:pt x="203" y="358"/>
                  <a:pt x="203" y="358"/>
                </a:cubicBezTo>
                <a:cubicBezTo>
                  <a:pt x="204" y="357"/>
                  <a:pt x="204" y="358"/>
                  <a:pt x="205" y="357"/>
                </a:cubicBezTo>
                <a:cubicBezTo>
                  <a:pt x="205" y="357"/>
                  <a:pt x="205" y="357"/>
                  <a:pt x="205" y="356"/>
                </a:cubicBezTo>
                <a:cubicBezTo>
                  <a:pt x="205" y="356"/>
                  <a:pt x="205" y="356"/>
                  <a:pt x="205" y="355"/>
                </a:cubicBezTo>
                <a:close/>
                <a:moveTo>
                  <a:pt x="206" y="356"/>
                </a:moveTo>
                <a:cubicBezTo>
                  <a:pt x="206" y="356"/>
                  <a:pt x="206" y="356"/>
                  <a:pt x="206" y="356"/>
                </a:cubicBezTo>
                <a:cubicBezTo>
                  <a:pt x="206" y="356"/>
                  <a:pt x="206" y="356"/>
                  <a:pt x="206" y="356"/>
                </a:cubicBezTo>
                <a:cubicBezTo>
                  <a:pt x="206" y="356"/>
                  <a:pt x="207" y="356"/>
                  <a:pt x="207" y="356"/>
                </a:cubicBezTo>
                <a:cubicBezTo>
                  <a:pt x="207" y="356"/>
                  <a:pt x="207" y="356"/>
                  <a:pt x="207" y="356"/>
                </a:cubicBezTo>
                <a:cubicBezTo>
                  <a:pt x="207" y="355"/>
                  <a:pt x="207" y="355"/>
                  <a:pt x="206" y="355"/>
                </a:cubicBezTo>
                <a:cubicBezTo>
                  <a:pt x="206" y="356"/>
                  <a:pt x="206" y="356"/>
                  <a:pt x="206" y="356"/>
                </a:cubicBezTo>
                <a:close/>
                <a:moveTo>
                  <a:pt x="238" y="356"/>
                </a:moveTo>
                <a:cubicBezTo>
                  <a:pt x="238" y="356"/>
                  <a:pt x="238" y="356"/>
                  <a:pt x="238" y="356"/>
                </a:cubicBezTo>
                <a:cubicBezTo>
                  <a:pt x="238" y="356"/>
                  <a:pt x="238" y="356"/>
                  <a:pt x="239" y="356"/>
                </a:cubicBezTo>
                <a:cubicBezTo>
                  <a:pt x="239" y="356"/>
                  <a:pt x="239" y="356"/>
                  <a:pt x="239" y="356"/>
                </a:cubicBezTo>
                <a:cubicBezTo>
                  <a:pt x="238" y="356"/>
                  <a:pt x="238" y="356"/>
                  <a:pt x="238" y="356"/>
                </a:cubicBezTo>
                <a:cubicBezTo>
                  <a:pt x="238" y="356"/>
                  <a:pt x="238" y="356"/>
                  <a:pt x="238" y="356"/>
                </a:cubicBezTo>
                <a:close/>
                <a:moveTo>
                  <a:pt x="237" y="356"/>
                </a:moveTo>
                <a:cubicBezTo>
                  <a:pt x="236" y="356"/>
                  <a:pt x="236" y="356"/>
                  <a:pt x="234" y="356"/>
                </a:cubicBezTo>
                <a:cubicBezTo>
                  <a:pt x="234" y="357"/>
                  <a:pt x="234" y="357"/>
                  <a:pt x="234" y="357"/>
                </a:cubicBezTo>
                <a:cubicBezTo>
                  <a:pt x="235" y="357"/>
                  <a:pt x="235" y="357"/>
                  <a:pt x="235" y="356"/>
                </a:cubicBezTo>
                <a:cubicBezTo>
                  <a:pt x="236" y="357"/>
                  <a:pt x="235" y="357"/>
                  <a:pt x="235" y="358"/>
                </a:cubicBezTo>
                <a:cubicBezTo>
                  <a:pt x="236" y="358"/>
                  <a:pt x="236" y="358"/>
                  <a:pt x="236" y="358"/>
                </a:cubicBezTo>
                <a:cubicBezTo>
                  <a:pt x="236" y="358"/>
                  <a:pt x="236" y="358"/>
                  <a:pt x="236" y="358"/>
                </a:cubicBezTo>
                <a:cubicBezTo>
                  <a:pt x="237" y="358"/>
                  <a:pt x="236" y="358"/>
                  <a:pt x="236" y="357"/>
                </a:cubicBezTo>
                <a:cubicBezTo>
                  <a:pt x="237" y="357"/>
                  <a:pt x="237" y="357"/>
                  <a:pt x="237" y="356"/>
                </a:cubicBezTo>
                <a:close/>
                <a:moveTo>
                  <a:pt x="243" y="356"/>
                </a:moveTo>
                <a:cubicBezTo>
                  <a:pt x="243" y="356"/>
                  <a:pt x="243" y="356"/>
                  <a:pt x="243" y="356"/>
                </a:cubicBezTo>
                <a:cubicBezTo>
                  <a:pt x="243" y="356"/>
                  <a:pt x="243" y="356"/>
                  <a:pt x="243" y="356"/>
                </a:cubicBezTo>
                <a:cubicBezTo>
                  <a:pt x="243" y="356"/>
                  <a:pt x="243" y="356"/>
                  <a:pt x="243" y="356"/>
                </a:cubicBezTo>
                <a:close/>
                <a:moveTo>
                  <a:pt x="218" y="356"/>
                </a:moveTo>
                <a:cubicBezTo>
                  <a:pt x="218" y="356"/>
                  <a:pt x="218" y="356"/>
                  <a:pt x="218" y="356"/>
                </a:cubicBezTo>
                <a:cubicBezTo>
                  <a:pt x="218" y="356"/>
                  <a:pt x="218" y="356"/>
                  <a:pt x="218" y="356"/>
                </a:cubicBezTo>
                <a:cubicBezTo>
                  <a:pt x="218" y="356"/>
                  <a:pt x="218" y="356"/>
                  <a:pt x="218" y="356"/>
                </a:cubicBezTo>
                <a:close/>
                <a:moveTo>
                  <a:pt x="214" y="360"/>
                </a:moveTo>
                <a:cubicBezTo>
                  <a:pt x="214" y="360"/>
                  <a:pt x="214" y="360"/>
                  <a:pt x="214" y="360"/>
                </a:cubicBezTo>
                <a:cubicBezTo>
                  <a:pt x="214" y="360"/>
                  <a:pt x="214" y="360"/>
                  <a:pt x="214" y="360"/>
                </a:cubicBezTo>
                <a:cubicBezTo>
                  <a:pt x="215" y="360"/>
                  <a:pt x="214" y="360"/>
                  <a:pt x="214" y="360"/>
                </a:cubicBezTo>
                <a:cubicBezTo>
                  <a:pt x="215" y="360"/>
                  <a:pt x="214" y="359"/>
                  <a:pt x="214" y="359"/>
                </a:cubicBezTo>
                <a:cubicBezTo>
                  <a:pt x="214" y="359"/>
                  <a:pt x="214" y="359"/>
                  <a:pt x="214" y="359"/>
                </a:cubicBezTo>
                <a:cubicBezTo>
                  <a:pt x="214" y="358"/>
                  <a:pt x="214" y="358"/>
                  <a:pt x="214" y="358"/>
                </a:cubicBezTo>
                <a:cubicBezTo>
                  <a:pt x="215" y="359"/>
                  <a:pt x="215" y="359"/>
                  <a:pt x="215" y="359"/>
                </a:cubicBezTo>
                <a:cubicBezTo>
                  <a:pt x="215" y="359"/>
                  <a:pt x="215" y="359"/>
                  <a:pt x="215" y="359"/>
                </a:cubicBezTo>
                <a:cubicBezTo>
                  <a:pt x="215" y="359"/>
                  <a:pt x="215" y="359"/>
                  <a:pt x="215" y="359"/>
                </a:cubicBezTo>
                <a:cubicBezTo>
                  <a:pt x="216" y="359"/>
                  <a:pt x="215" y="359"/>
                  <a:pt x="216" y="358"/>
                </a:cubicBezTo>
                <a:cubicBezTo>
                  <a:pt x="216" y="358"/>
                  <a:pt x="216" y="358"/>
                  <a:pt x="216" y="358"/>
                </a:cubicBezTo>
                <a:cubicBezTo>
                  <a:pt x="216" y="358"/>
                  <a:pt x="217" y="357"/>
                  <a:pt x="217" y="356"/>
                </a:cubicBezTo>
                <a:cubicBezTo>
                  <a:pt x="216" y="356"/>
                  <a:pt x="216" y="356"/>
                  <a:pt x="215" y="356"/>
                </a:cubicBezTo>
                <a:cubicBezTo>
                  <a:pt x="215" y="357"/>
                  <a:pt x="214" y="357"/>
                  <a:pt x="213" y="357"/>
                </a:cubicBezTo>
                <a:cubicBezTo>
                  <a:pt x="214" y="358"/>
                  <a:pt x="214" y="359"/>
                  <a:pt x="214" y="360"/>
                </a:cubicBezTo>
                <a:close/>
                <a:moveTo>
                  <a:pt x="238" y="357"/>
                </a:moveTo>
                <a:cubicBezTo>
                  <a:pt x="238" y="357"/>
                  <a:pt x="238" y="357"/>
                  <a:pt x="238" y="357"/>
                </a:cubicBezTo>
                <a:cubicBezTo>
                  <a:pt x="238" y="356"/>
                  <a:pt x="238" y="356"/>
                  <a:pt x="237" y="356"/>
                </a:cubicBezTo>
                <a:cubicBezTo>
                  <a:pt x="238" y="357"/>
                  <a:pt x="237" y="356"/>
                  <a:pt x="238" y="357"/>
                </a:cubicBezTo>
                <a:cubicBezTo>
                  <a:pt x="238" y="357"/>
                  <a:pt x="238" y="357"/>
                  <a:pt x="238" y="357"/>
                </a:cubicBezTo>
                <a:close/>
                <a:moveTo>
                  <a:pt x="225" y="359"/>
                </a:moveTo>
                <a:cubicBezTo>
                  <a:pt x="226" y="359"/>
                  <a:pt x="226" y="359"/>
                  <a:pt x="226" y="359"/>
                </a:cubicBezTo>
                <a:cubicBezTo>
                  <a:pt x="226" y="359"/>
                  <a:pt x="226" y="358"/>
                  <a:pt x="225" y="358"/>
                </a:cubicBezTo>
                <a:cubicBezTo>
                  <a:pt x="225" y="358"/>
                  <a:pt x="226" y="358"/>
                  <a:pt x="226" y="357"/>
                </a:cubicBezTo>
                <a:cubicBezTo>
                  <a:pt x="226" y="357"/>
                  <a:pt x="226" y="357"/>
                  <a:pt x="226" y="357"/>
                </a:cubicBezTo>
                <a:cubicBezTo>
                  <a:pt x="226" y="357"/>
                  <a:pt x="226" y="357"/>
                  <a:pt x="226" y="357"/>
                </a:cubicBezTo>
                <a:cubicBezTo>
                  <a:pt x="226" y="357"/>
                  <a:pt x="226" y="357"/>
                  <a:pt x="226" y="357"/>
                </a:cubicBezTo>
                <a:cubicBezTo>
                  <a:pt x="225" y="357"/>
                  <a:pt x="225" y="357"/>
                  <a:pt x="225" y="357"/>
                </a:cubicBezTo>
                <a:cubicBezTo>
                  <a:pt x="225" y="358"/>
                  <a:pt x="225" y="358"/>
                  <a:pt x="225" y="359"/>
                </a:cubicBezTo>
                <a:close/>
                <a:moveTo>
                  <a:pt x="223" y="357"/>
                </a:moveTo>
                <a:cubicBezTo>
                  <a:pt x="223" y="357"/>
                  <a:pt x="222" y="357"/>
                  <a:pt x="222" y="357"/>
                </a:cubicBezTo>
                <a:cubicBezTo>
                  <a:pt x="222" y="358"/>
                  <a:pt x="222" y="357"/>
                  <a:pt x="223" y="357"/>
                </a:cubicBezTo>
                <a:close/>
                <a:moveTo>
                  <a:pt x="222" y="358"/>
                </a:moveTo>
                <a:cubicBezTo>
                  <a:pt x="222" y="357"/>
                  <a:pt x="222" y="358"/>
                  <a:pt x="221" y="357"/>
                </a:cubicBezTo>
                <a:cubicBezTo>
                  <a:pt x="221" y="358"/>
                  <a:pt x="221" y="358"/>
                  <a:pt x="221" y="358"/>
                </a:cubicBezTo>
                <a:cubicBezTo>
                  <a:pt x="222" y="358"/>
                  <a:pt x="222" y="358"/>
                  <a:pt x="222" y="358"/>
                </a:cubicBezTo>
                <a:cubicBezTo>
                  <a:pt x="222" y="358"/>
                  <a:pt x="222" y="358"/>
                  <a:pt x="222" y="358"/>
                </a:cubicBezTo>
                <a:close/>
                <a:moveTo>
                  <a:pt x="198" y="359"/>
                </a:moveTo>
                <a:cubicBezTo>
                  <a:pt x="198" y="359"/>
                  <a:pt x="197" y="359"/>
                  <a:pt x="197" y="359"/>
                </a:cubicBezTo>
                <a:cubicBezTo>
                  <a:pt x="197" y="360"/>
                  <a:pt x="197" y="360"/>
                  <a:pt x="197" y="360"/>
                </a:cubicBezTo>
                <a:cubicBezTo>
                  <a:pt x="198" y="360"/>
                  <a:pt x="198" y="360"/>
                  <a:pt x="199" y="360"/>
                </a:cubicBezTo>
                <a:cubicBezTo>
                  <a:pt x="199" y="359"/>
                  <a:pt x="199" y="359"/>
                  <a:pt x="200" y="358"/>
                </a:cubicBezTo>
                <a:cubicBezTo>
                  <a:pt x="199" y="358"/>
                  <a:pt x="199" y="358"/>
                  <a:pt x="199" y="358"/>
                </a:cubicBezTo>
                <a:cubicBezTo>
                  <a:pt x="199" y="358"/>
                  <a:pt x="198" y="359"/>
                  <a:pt x="198" y="359"/>
                </a:cubicBezTo>
                <a:close/>
                <a:moveTo>
                  <a:pt x="221" y="359"/>
                </a:moveTo>
                <a:cubicBezTo>
                  <a:pt x="221" y="359"/>
                  <a:pt x="221" y="359"/>
                  <a:pt x="221" y="359"/>
                </a:cubicBezTo>
                <a:cubicBezTo>
                  <a:pt x="221" y="358"/>
                  <a:pt x="221" y="358"/>
                  <a:pt x="221" y="358"/>
                </a:cubicBezTo>
                <a:cubicBezTo>
                  <a:pt x="221" y="359"/>
                  <a:pt x="221" y="359"/>
                  <a:pt x="221" y="359"/>
                </a:cubicBezTo>
                <a:close/>
                <a:moveTo>
                  <a:pt x="207" y="359"/>
                </a:moveTo>
                <a:cubicBezTo>
                  <a:pt x="207" y="359"/>
                  <a:pt x="207" y="359"/>
                  <a:pt x="206" y="359"/>
                </a:cubicBezTo>
                <a:cubicBezTo>
                  <a:pt x="206" y="359"/>
                  <a:pt x="206" y="359"/>
                  <a:pt x="206" y="359"/>
                </a:cubicBezTo>
                <a:lnTo>
                  <a:pt x="207" y="359"/>
                </a:lnTo>
                <a:close/>
                <a:moveTo>
                  <a:pt x="213" y="359"/>
                </a:moveTo>
                <a:cubicBezTo>
                  <a:pt x="213" y="359"/>
                  <a:pt x="213" y="359"/>
                  <a:pt x="213" y="359"/>
                </a:cubicBezTo>
                <a:cubicBezTo>
                  <a:pt x="213" y="359"/>
                  <a:pt x="213" y="359"/>
                  <a:pt x="213" y="359"/>
                </a:cubicBezTo>
                <a:close/>
                <a:moveTo>
                  <a:pt x="234" y="359"/>
                </a:moveTo>
                <a:cubicBezTo>
                  <a:pt x="234" y="359"/>
                  <a:pt x="234" y="359"/>
                  <a:pt x="234" y="359"/>
                </a:cubicBezTo>
                <a:cubicBezTo>
                  <a:pt x="234" y="359"/>
                  <a:pt x="234" y="359"/>
                  <a:pt x="234" y="359"/>
                </a:cubicBezTo>
                <a:cubicBezTo>
                  <a:pt x="234" y="359"/>
                  <a:pt x="234" y="359"/>
                  <a:pt x="234" y="359"/>
                </a:cubicBezTo>
                <a:close/>
                <a:moveTo>
                  <a:pt x="204" y="361"/>
                </a:moveTo>
                <a:cubicBezTo>
                  <a:pt x="203" y="361"/>
                  <a:pt x="203" y="361"/>
                  <a:pt x="203" y="361"/>
                </a:cubicBezTo>
                <a:cubicBezTo>
                  <a:pt x="204" y="361"/>
                  <a:pt x="204" y="362"/>
                  <a:pt x="204" y="362"/>
                </a:cubicBezTo>
                <a:cubicBezTo>
                  <a:pt x="204" y="362"/>
                  <a:pt x="204" y="362"/>
                  <a:pt x="204" y="362"/>
                </a:cubicBezTo>
                <a:cubicBezTo>
                  <a:pt x="204" y="362"/>
                  <a:pt x="204" y="362"/>
                  <a:pt x="205" y="361"/>
                </a:cubicBezTo>
                <a:cubicBezTo>
                  <a:pt x="205" y="361"/>
                  <a:pt x="205" y="361"/>
                  <a:pt x="205" y="361"/>
                </a:cubicBezTo>
                <a:cubicBezTo>
                  <a:pt x="205" y="362"/>
                  <a:pt x="205" y="362"/>
                  <a:pt x="205" y="363"/>
                </a:cubicBezTo>
                <a:cubicBezTo>
                  <a:pt x="206" y="363"/>
                  <a:pt x="206" y="363"/>
                  <a:pt x="206" y="363"/>
                </a:cubicBezTo>
                <a:cubicBezTo>
                  <a:pt x="206" y="363"/>
                  <a:pt x="207" y="362"/>
                  <a:pt x="207" y="362"/>
                </a:cubicBezTo>
                <a:cubicBezTo>
                  <a:pt x="207" y="361"/>
                  <a:pt x="207" y="361"/>
                  <a:pt x="206" y="361"/>
                </a:cubicBezTo>
                <a:cubicBezTo>
                  <a:pt x="207" y="361"/>
                  <a:pt x="207" y="361"/>
                  <a:pt x="207" y="360"/>
                </a:cubicBezTo>
                <a:cubicBezTo>
                  <a:pt x="207" y="360"/>
                  <a:pt x="207" y="360"/>
                  <a:pt x="206" y="360"/>
                </a:cubicBezTo>
                <a:cubicBezTo>
                  <a:pt x="206" y="360"/>
                  <a:pt x="206" y="360"/>
                  <a:pt x="206" y="361"/>
                </a:cubicBezTo>
                <a:cubicBezTo>
                  <a:pt x="206" y="361"/>
                  <a:pt x="206" y="361"/>
                  <a:pt x="206" y="361"/>
                </a:cubicBezTo>
                <a:cubicBezTo>
                  <a:pt x="205" y="360"/>
                  <a:pt x="205" y="360"/>
                  <a:pt x="205" y="360"/>
                </a:cubicBezTo>
                <a:cubicBezTo>
                  <a:pt x="205" y="360"/>
                  <a:pt x="206" y="359"/>
                  <a:pt x="206" y="359"/>
                </a:cubicBezTo>
                <a:cubicBezTo>
                  <a:pt x="206" y="359"/>
                  <a:pt x="206" y="359"/>
                  <a:pt x="206" y="359"/>
                </a:cubicBezTo>
                <a:cubicBezTo>
                  <a:pt x="206" y="359"/>
                  <a:pt x="206" y="359"/>
                  <a:pt x="206" y="359"/>
                </a:cubicBezTo>
                <a:cubicBezTo>
                  <a:pt x="205" y="359"/>
                  <a:pt x="205" y="360"/>
                  <a:pt x="204" y="360"/>
                </a:cubicBezTo>
                <a:cubicBezTo>
                  <a:pt x="204" y="360"/>
                  <a:pt x="204" y="361"/>
                  <a:pt x="204" y="361"/>
                </a:cubicBezTo>
                <a:close/>
                <a:moveTo>
                  <a:pt x="211" y="359"/>
                </a:moveTo>
                <a:cubicBezTo>
                  <a:pt x="211" y="359"/>
                  <a:pt x="211" y="359"/>
                  <a:pt x="211" y="359"/>
                </a:cubicBezTo>
                <a:cubicBezTo>
                  <a:pt x="211" y="359"/>
                  <a:pt x="211" y="359"/>
                  <a:pt x="211" y="359"/>
                </a:cubicBezTo>
                <a:cubicBezTo>
                  <a:pt x="211" y="360"/>
                  <a:pt x="211" y="360"/>
                  <a:pt x="211" y="360"/>
                </a:cubicBezTo>
                <a:cubicBezTo>
                  <a:pt x="211" y="360"/>
                  <a:pt x="211" y="360"/>
                  <a:pt x="211" y="360"/>
                </a:cubicBezTo>
                <a:cubicBezTo>
                  <a:pt x="211" y="360"/>
                  <a:pt x="211" y="359"/>
                  <a:pt x="211" y="359"/>
                </a:cubicBezTo>
                <a:cubicBezTo>
                  <a:pt x="211" y="359"/>
                  <a:pt x="211" y="359"/>
                  <a:pt x="211" y="359"/>
                </a:cubicBezTo>
                <a:cubicBezTo>
                  <a:pt x="211" y="359"/>
                  <a:pt x="211" y="359"/>
                  <a:pt x="211" y="359"/>
                </a:cubicBezTo>
                <a:close/>
                <a:moveTo>
                  <a:pt x="213" y="359"/>
                </a:moveTo>
                <a:cubicBezTo>
                  <a:pt x="212" y="359"/>
                  <a:pt x="212" y="359"/>
                  <a:pt x="212" y="359"/>
                </a:cubicBezTo>
                <a:cubicBezTo>
                  <a:pt x="212" y="359"/>
                  <a:pt x="212" y="359"/>
                  <a:pt x="212" y="359"/>
                </a:cubicBezTo>
                <a:cubicBezTo>
                  <a:pt x="212" y="360"/>
                  <a:pt x="212" y="360"/>
                  <a:pt x="212" y="360"/>
                </a:cubicBezTo>
                <a:cubicBezTo>
                  <a:pt x="213" y="360"/>
                  <a:pt x="213" y="360"/>
                  <a:pt x="213" y="360"/>
                </a:cubicBezTo>
                <a:cubicBezTo>
                  <a:pt x="213" y="360"/>
                  <a:pt x="213" y="360"/>
                  <a:pt x="213" y="360"/>
                </a:cubicBezTo>
                <a:cubicBezTo>
                  <a:pt x="213" y="359"/>
                  <a:pt x="213" y="360"/>
                  <a:pt x="213" y="359"/>
                </a:cubicBezTo>
                <a:close/>
                <a:moveTo>
                  <a:pt x="207" y="360"/>
                </a:moveTo>
                <a:cubicBezTo>
                  <a:pt x="208" y="360"/>
                  <a:pt x="208" y="360"/>
                  <a:pt x="208" y="360"/>
                </a:cubicBezTo>
                <a:cubicBezTo>
                  <a:pt x="208" y="361"/>
                  <a:pt x="208" y="361"/>
                  <a:pt x="208" y="361"/>
                </a:cubicBezTo>
                <a:cubicBezTo>
                  <a:pt x="209" y="362"/>
                  <a:pt x="209" y="362"/>
                  <a:pt x="209" y="362"/>
                </a:cubicBezTo>
                <a:cubicBezTo>
                  <a:pt x="210" y="362"/>
                  <a:pt x="210" y="362"/>
                  <a:pt x="210" y="361"/>
                </a:cubicBezTo>
                <a:cubicBezTo>
                  <a:pt x="210" y="361"/>
                  <a:pt x="209" y="360"/>
                  <a:pt x="209" y="360"/>
                </a:cubicBezTo>
                <a:cubicBezTo>
                  <a:pt x="209" y="360"/>
                  <a:pt x="209" y="360"/>
                  <a:pt x="208" y="360"/>
                </a:cubicBezTo>
                <a:cubicBezTo>
                  <a:pt x="208" y="360"/>
                  <a:pt x="208" y="360"/>
                  <a:pt x="208" y="360"/>
                </a:cubicBezTo>
                <a:cubicBezTo>
                  <a:pt x="208" y="360"/>
                  <a:pt x="208" y="360"/>
                  <a:pt x="207" y="360"/>
                </a:cubicBezTo>
                <a:close/>
                <a:moveTo>
                  <a:pt x="229" y="360"/>
                </a:moveTo>
                <a:cubicBezTo>
                  <a:pt x="229" y="360"/>
                  <a:pt x="229" y="360"/>
                  <a:pt x="229" y="360"/>
                </a:cubicBezTo>
                <a:cubicBezTo>
                  <a:pt x="228" y="360"/>
                  <a:pt x="228" y="360"/>
                  <a:pt x="228" y="360"/>
                </a:cubicBezTo>
                <a:cubicBezTo>
                  <a:pt x="228" y="360"/>
                  <a:pt x="228" y="360"/>
                  <a:pt x="229" y="360"/>
                </a:cubicBezTo>
                <a:cubicBezTo>
                  <a:pt x="229" y="360"/>
                  <a:pt x="229" y="360"/>
                  <a:pt x="229" y="360"/>
                </a:cubicBezTo>
                <a:close/>
                <a:moveTo>
                  <a:pt x="236" y="360"/>
                </a:moveTo>
                <a:cubicBezTo>
                  <a:pt x="236" y="360"/>
                  <a:pt x="236" y="360"/>
                  <a:pt x="236" y="360"/>
                </a:cubicBezTo>
                <a:cubicBezTo>
                  <a:pt x="236" y="360"/>
                  <a:pt x="236" y="360"/>
                  <a:pt x="236" y="360"/>
                </a:cubicBezTo>
                <a:close/>
                <a:moveTo>
                  <a:pt x="200" y="362"/>
                </a:moveTo>
                <a:cubicBezTo>
                  <a:pt x="200" y="363"/>
                  <a:pt x="200" y="362"/>
                  <a:pt x="200" y="363"/>
                </a:cubicBezTo>
                <a:cubicBezTo>
                  <a:pt x="200" y="363"/>
                  <a:pt x="200" y="363"/>
                  <a:pt x="200" y="363"/>
                </a:cubicBezTo>
                <a:cubicBezTo>
                  <a:pt x="201" y="363"/>
                  <a:pt x="201" y="364"/>
                  <a:pt x="201" y="364"/>
                </a:cubicBezTo>
                <a:cubicBezTo>
                  <a:pt x="201" y="364"/>
                  <a:pt x="201" y="364"/>
                  <a:pt x="201" y="364"/>
                </a:cubicBezTo>
                <a:cubicBezTo>
                  <a:pt x="202" y="364"/>
                  <a:pt x="202" y="362"/>
                  <a:pt x="203" y="361"/>
                </a:cubicBezTo>
                <a:cubicBezTo>
                  <a:pt x="203" y="361"/>
                  <a:pt x="203" y="361"/>
                  <a:pt x="203" y="360"/>
                </a:cubicBezTo>
                <a:cubicBezTo>
                  <a:pt x="202" y="360"/>
                  <a:pt x="202" y="360"/>
                  <a:pt x="202" y="360"/>
                </a:cubicBezTo>
                <a:cubicBezTo>
                  <a:pt x="202" y="361"/>
                  <a:pt x="202" y="362"/>
                  <a:pt x="201" y="362"/>
                </a:cubicBezTo>
                <a:cubicBezTo>
                  <a:pt x="201" y="363"/>
                  <a:pt x="200" y="362"/>
                  <a:pt x="200" y="362"/>
                </a:cubicBezTo>
                <a:close/>
                <a:moveTo>
                  <a:pt x="188" y="363"/>
                </a:moveTo>
                <a:cubicBezTo>
                  <a:pt x="187" y="363"/>
                  <a:pt x="187" y="363"/>
                  <a:pt x="187" y="363"/>
                </a:cubicBezTo>
                <a:cubicBezTo>
                  <a:pt x="187" y="363"/>
                  <a:pt x="187" y="364"/>
                  <a:pt x="187" y="364"/>
                </a:cubicBezTo>
                <a:cubicBezTo>
                  <a:pt x="187" y="364"/>
                  <a:pt x="187" y="364"/>
                  <a:pt x="187" y="364"/>
                </a:cubicBezTo>
                <a:cubicBezTo>
                  <a:pt x="187" y="364"/>
                  <a:pt x="187" y="364"/>
                  <a:pt x="187" y="364"/>
                </a:cubicBezTo>
                <a:cubicBezTo>
                  <a:pt x="187" y="365"/>
                  <a:pt x="187" y="364"/>
                  <a:pt x="187" y="364"/>
                </a:cubicBezTo>
                <a:cubicBezTo>
                  <a:pt x="188" y="364"/>
                  <a:pt x="188" y="365"/>
                  <a:pt x="188" y="365"/>
                </a:cubicBezTo>
                <a:cubicBezTo>
                  <a:pt x="188" y="365"/>
                  <a:pt x="188" y="365"/>
                  <a:pt x="188" y="365"/>
                </a:cubicBezTo>
                <a:cubicBezTo>
                  <a:pt x="188" y="364"/>
                  <a:pt x="189" y="364"/>
                  <a:pt x="189" y="364"/>
                </a:cubicBezTo>
                <a:cubicBezTo>
                  <a:pt x="189" y="364"/>
                  <a:pt x="190" y="365"/>
                  <a:pt x="190" y="365"/>
                </a:cubicBezTo>
                <a:cubicBezTo>
                  <a:pt x="190" y="364"/>
                  <a:pt x="190" y="364"/>
                  <a:pt x="190" y="364"/>
                </a:cubicBezTo>
                <a:cubicBezTo>
                  <a:pt x="191" y="364"/>
                  <a:pt x="191" y="364"/>
                  <a:pt x="191" y="364"/>
                </a:cubicBezTo>
                <a:cubicBezTo>
                  <a:pt x="192" y="364"/>
                  <a:pt x="192" y="362"/>
                  <a:pt x="193" y="361"/>
                </a:cubicBezTo>
                <a:cubicBezTo>
                  <a:pt x="194" y="361"/>
                  <a:pt x="194" y="361"/>
                  <a:pt x="194" y="362"/>
                </a:cubicBezTo>
                <a:cubicBezTo>
                  <a:pt x="195" y="362"/>
                  <a:pt x="195" y="361"/>
                  <a:pt x="195" y="361"/>
                </a:cubicBezTo>
                <a:cubicBezTo>
                  <a:pt x="195" y="360"/>
                  <a:pt x="195" y="360"/>
                  <a:pt x="195" y="360"/>
                </a:cubicBezTo>
                <a:cubicBezTo>
                  <a:pt x="195" y="361"/>
                  <a:pt x="193" y="361"/>
                  <a:pt x="192" y="361"/>
                </a:cubicBezTo>
                <a:cubicBezTo>
                  <a:pt x="192" y="362"/>
                  <a:pt x="192" y="362"/>
                  <a:pt x="192" y="362"/>
                </a:cubicBezTo>
                <a:cubicBezTo>
                  <a:pt x="192" y="362"/>
                  <a:pt x="191" y="362"/>
                  <a:pt x="191" y="362"/>
                </a:cubicBezTo>
                <a:cubicBezTo>
                  <a:pt x="191" y="362"/>
                  <a:pt x="190" y="363"/>
                  <a:pt x="190" y="363"/>
                </a:cubicBezTo>
                <a:cubicBezTo>
                  <a:pt x="190" y="363"/>
                  <a:pt x="189" y="363"/>
                  <a:pt x="188" y="364"/>
                </a:cubicBezTo>
                <a:cubicBezTo>
                  <a:pt x="188" y="363"/>
                  <a:pt x="188" y="364"/>
                  <a:pt x="188" y="363"/>
                </a:cubicBezTo>
                <a:close/>
                <a:moveTo>
                  <a:pt x="215" y="361"/>
                </a:moveTo>
                <a:cubicBezTo>
                  <a:pt x="215" y="361"/>
                  <a:pt x="215" y="361"/>
                  <a:pt x="215" y="361"/>
                </a:cubicBezTo>
                <a:cubicBezTo>
                  <a:pt x="215" y="361"/>
                  <a:pt x="215" y="361"/>
                  <a:pt x="215" y="361"/>
                </a:cubicBezTo>
                <a:cubicBezTo>
                  <a:pt x="215" y="361"/>
                  <a:pt x="215" y="361"/>
                  <a:pt x="215" y="361"/>
                </a:cubicBezTo>
                <a:cubicBezTo>
                  <a:pt x="215" y="361"/>
                  <a:pt x="215" y="361"/>
                  <a:pt x="215" y="361"/>
                </a:cubicBezTo>
                <a:close/>
                <a:moveTo>
                  <a:pt x="219" y="361"/>
                </a:moveTo>
                <a:cubicBezTo>
                  <a:pt x="220" y="361"/>
                  <a:pt x="220" y="361"/>
                  <a:pt x="220" y="361"/>
                </a:cubicBezTo>
                <a:cubicBezTo>
                  <a:pt x="220" y="361"/>
                  <a:pt x="220" y="361"/>
                  <a:pt x="220" y="361"/>
                </a:cubicBezTo>
                <a:cubicBezTo>
                  <a:pt x="220" y="361"/>
                  <a:pt x="219" y="361"/>
                  <a:pt x="219" y="361"/>
                </a:cubicBezTo>
                <a:close/>
                <a:moveTo>
                  <a:pt x="221" y="362"/>
                </a:moveTo>
                <a:cubicBezTo>
                  <a:pt x="221" y="362"/>
                  <a:pt x="221" y="362"/>
                  <a:pt x="221" y="362"/>
                </a:cubicBezTo>
                <a:cubicBezTo>
                  <a:pt x="221" y="361"/>
                  <a:pt x="221" y="361"/>
                  <a:pt x="221" y="361"/>
                </a:cubicBezTo>
                <a:cubicBezTo>
                  <a:pt x="221" y="362"/>
                  <a:pt x="221" y="361"/>
                  <a:pt x="221" y="362"/>
                </a:cubicBezTo>
                <a:cubicBezTo>
                  <a:pt x="221" y="362"/>
                  <a:pt x="221" y="362"/>
                  <a:pt x="221" y="362"/>
                </a:cubicBezTo>
                <a:close/>
                <a:moveTo>
                  <a:pt x="213" y="362"/>
                </a:moveTo>
                <a:cubicBezTo>
                  <a:pt x="213" y="362"/>
                  <a:pt x="213" y="362"/>
                  <a:pt x="213" y="362"/>
                </a:cubicBezTo>
                <a:cubicBezTo>
                  <a:pt x="213" y="362"/>
                  <a:pt x="213" y="362"/>
                  <a:pt x="213" y="362"/>
                </a:cubicBezTo>
                <a:cubicBezTo>
                  <a:pt x="213" y="362"/>
                  <a:pt x="213" y="362"/>
                  <a:pt x="213" y="362"/>
                </a:cubicBezTo>
                <a:close/>
                <a:moveTo>
                  <a:pt x="228" y="362"/>
                </a:moveTo>
                <a:cubicBezTo>
                  <a:pt x="228" y="362"/>
                  <a:pt x="228" y="362"/>
                  <a:pt x="228" y="362"/>
                </a:cubicBezTo>
                <a:cubicBezTo>
                  <a:pt x="228" y="362"/>
                  <a:pt x="228" y="362"/>
                  <a:pt x="228" y="362"/>
                </a:cubicBezTo>
                <a:cubicBezTo>
                  <a:pt x="228" y="362"/>
                  <a:pt x="228" y="362"/>
                  <a:pt x="228" y="362"/>
                </a:cubicBezTo>
                <a:close/>
                <a:moveTo>
                  <a:pt x="219" y="364"/>
                </a:moveTo>
                <a:cubicBezTo>
                  <a:pt x="219" y="364"/>
                  <a:pt x="219" y="364"/>
                  <a:pt x="219" y="364"/>
                </a:cubicBezTo>
                <a:cubicBezTo>
                  <a:pt x="220" y="364"/>
                  <a:pt x="220" y="364"/>
                  <a:pt x="220" y="364"/>
                </a:cubicBezTo>
                <a:cubicBezTo>
                  <a:pt x="220" y="364"/>
                  <a:pt x="220" y="364"/>
                  <a:pt x="220" y="365"/>
                </a:cubicBezTo>
                <a:cubicBezTo>
                  <a:pt x="221" y="365"/>
                  <a:pt x="221" y="365"/>
                  <a:pt x="221" y="365"/>
                </a:cubicBezTo>
                <a:cubicBezTo>
                  <a:pt x="221" y="364"/>
                  <a:pt x="221" y="364"/>
                  <a:pt x="221" y="363"/>
                </a:cubicBezTo>
                <a:cubicBezTo>
                  <a:pt x="221" y="363"/>
                  <a:pt x="221" y="363"/>
                  <a:pt x="221" y="363"/>
                </a:cubicBezTo>
                <a:cubicBezTo>
                  <a:pt x="220" y="363"/>
                  <a:pt x="220" y="363"/>
                  <a:pt x="220" y="362"/>
                </a:cubicBezTo>
                <a:cubicBezTo>
                  <a:pt x="220" y="362"/>
                  <a:pt x="220" y="362"/>
                  <a:pt x="220" y="362"/>
                </a:cubicBezTo>
                <a:cubicBezTo>
                  <a:pt x="220" y="363"/>
                  <a:pt x="220" y="363"/>
                  <a:pt x="219" y="364"/>
                </a:cubicBezTo>
                <a:close/>
                <a:moveTo>
                  <a:pt x="203" y="363"/>
                </a:moveTo>
                <a:cubicBezTo>
                  <a:pt x="204" y="363"/>
                  <a:pt x="204" y="363"/>
                  <a:pt x="204" y="363"/>
                </a:cubicBezTo>
                <a:cubicBezTo>
                  <a:pt x="204" y="363"/>
                  <a:pt x="204" y="363"/>
                  <a:pt x="204" y="362"/>
                </a:cubicBezTo>
                <a:cubicBezTo>
                  <a:pt x="203" y="362"/>
                  <a:pt x="203" y="362"/>
                  <a:pt x="203" y="362"/>
                </a:cubicBezTo>
                <a:cubicBezTo>
                  <a:pt x="203" y="363"/>
                  <a:pt x="203" y="363"/>
                  <a:pt x="203" y="363"/>
                </a:cubicBezTo>
                <a:cubicBezTo>
                  <a:pt x="202" y="363"/>
                  <a:pt x="203" y="363"/>
                  <a:pt x="202" y="363"/>
                </a:cubicBezTo>
                <a:cubicBezTo>
                  <a:pt x="202" y="363"/>
                  <a:pt x="202" y="363"/>
                  <a:pt x="203" y="363"/>
                </a:cubicBezTo>
                <a:cubicBezTo>
                  <a:pt x="203" y="364"/>
                  <a:pt x="203" y="364"/>
                  <a:pt x="203" y="363"/>
                </a:cubicBezTo>
                <a:close/>
                <a:moveTo>
                  <a:pt x="196" y="363"/>
                </a:moveTo>
                <a:cubicBezTo>
                  <a:pt x="196" y="363"/>
                  <a:pt x="196" y="363"/>
                  <a:pt x="196" y="363"/>
                </a:cubicBezTo>
                <a:cubicBezTo>
                  <a:pt x="196" y="363"/>
                  <a:pt x="196" y="364"/>
                  <a:pt x="195" y="364"/>
                </a:cubicBezTo>
                <a:cubicBezTo>
                  <a:pt x="195" y="365"/>
                  <a:pt x="194" y="365"/>
                  <a:pt x="193" y="365"/>
                </a:cubicBezTo>
                <a:cubicBezTo>
                  <a:pt x="194" y="366"/>
                  <a:pt x="194" y="366"/>
                  <a:pt x="195" y="366"/>
                </a:cubicBezTo>
                <a:cubicBezTo>
                  <a:pt x="195" y="367"/>
                  <a:pt x="196" y="367"/>
                  <a:pt x="197" y="368"/>
                </a:cubicBezTo>
                <a:cubicBezTo>
                  <a:pt x="197" y="368"/>
                  <a:pt x="197" y="368"/>
                  <a:pt x="197" y="368"/>
                </a:cubicBezTo>
                <a:cubicBezTo>
                  <a:pt x="197" y="367"/>
                  <a:pt x="197" y="367"/>
                  <a:pt x="197" y="367"/>
                </a:cubicBezTo>
                <a:cubicBezTo>
                  <a:pt x="197" y="367"/>
                  <a:pt x="197" y="367"/>
                  <a:pt x="197" y="367"/>
                </a:cubicBezTo>
                <a:cubicBezTo>
                  <a:pt x="197" y="366"/>
                  <a:pt x="198" y="364"/>
                  <a:pt x="197" y="363"/>
                </a:cubicBezTo>
                <a:cubicBezTo>
                  <a:pt x="197" y="363"/>
                  <a:pt x="197" y="363"/>
                  <a:pt x="196" y="363"/>
                </a:cubicBezTo>
                <a:close/>
                <a:moveTo>
                  <a:pt x="195" y="366"/>
                </a:moveTo>
                <a:cubicBezTo>
                  <a:pt x="195" y="366"/>
                  <a:pt x="195" y="366"/>
                  <a:pt x="195" y="366"/>
                </a:cubicBezTo>
                <a:cubicBezTo>
                  <a:pt x="195" y="366"/>
                  <a:pt x="195" y="366"/>
                  <a:pt x="195" y="366"/>
                </a:cubicBezTo>
                <a:cubicBezTo>
                  <a:pt x="196" y="366"/>
                  <a:pt x="195" y="366"/>
                  <a:pt x="196" y="366"/>
                </a:cubicBezTo>
                <a:cubicBezTo>
                  <a:pt x="196" y="366"/>
                  <a:pt x="195" y="366"/>
                  <a:pt x="195" y="366"/>
                </a:cubicBezTo>
                <a:close/>
                <a:moveTo>
                  <a:pt x="197" y="367"/>
                </a:moveTo>
                <a:cubicBezTo>
                  <a:pt x="196" y="367"/>
                  <a:pt x="196" y="367"/>
                  <a:pt x="196" y="367"/>
                </a:cubicBezTo>
                <a:cubicBezTo>
                  <a:pt x="196" y="366"/>
                  <a:pt x="196" y="366"/>
                  <a:pt x="196" y="366"/>
                </a:cubicBezTo>
                <a:cubicBezTo>
                  <a:pt x="197" y="366"/>
                  <a:pt x="197" y="366"/>
                  <a:pt x="197" y="366"/>
                </a:cubicBezTo>
                <a:lnTo>
                  <a:pt x="197" y="367"/>
                </a:lnTo>
                <a:close/>
                <a:moveTo>
                  <a:pt x="197" y="366"/>
                </a:moveTo>
                <a:cubicBezTo>
                  <a:pt x="196" y="366"/>
                  <a:pt x="196" y="366"/>
                  <a:pt x="196" y="366"/>
                </a:cubicBezTo>
                <a:cubicBezTo>
                  <a:pt x="196" y="366"/>
                  <a:pt x="196" y="366"/>
                  <a:pt x="196" y="366"/>
                </a:cubicBezTo>
                <a:cubicBezTo>
                  <a:pt x="196" y="366"/>
                  <a:pt x="196" y="365"/>
                  <a:pt x="197" y="365"/>
                </a:cubicBezTo>
                <a:lnTo>
                  <a:pt x="197" y="366"/>
                </a:lnTo>
                <a:close/>
                <a:moveTo>
                  <a:pt x="210" y="364"/>
                </a:moveTo>
                <a:cubicBezTo>
                  <a:pt x="210" y="364"/>
                  <a:pt x="210" y="364"/>
                  <a:pt x="210" y="363"/>
                </a:cubicBezTo>
                <a:cubicBezTo>
                  <a:pt x="210" y="364"/>
                  <a:pt x="210" y="364"/>
                  <a:pt x="210" y="364"/>
                </a:cubicBezTo>
                <a:cubicBezTo>
                  <a:pt x="210" y="365"/>
                  <a:pt x="210" y="365"/>
                  <a:pt x="210" y="365"/>
                </a:cubicBezTo>
                <a:cubicBezTo>
                  <a:pt x="210" y="365"/>
                  <a:pt x="210" y="365"/>
                  <a:pt x="210" y="365"/>
                </a:cubicBezTo>
                <a:cubicBezTo>
                  <a:pt x="210" y="364"/>
                  <a:pt x="210" y="364"/>
                  <a:pt x="210" y="364"/>
                </a:cubicBezTo>
                <a:close/>
                <a:moveTo>
                  <a:pt x="222" y="364"/>
                </a:moveTo>
                <a:cubicBezTo>
                  <a:pt x="222" y="364"/>
                  <a:pt x="222" y="364"/>
                  <a:pt x="222" y="364"/>
                </a:cubicBezTo>
                <a:cubicBezTo>
                  <a:pt x="222" y="364"/>
                  <a:pt x="222" y="364"/>
                  <a:pt x="222" y="364"/>
                </a:cubicBezTo>
                <a:cubicBezTo>
                  <a:pt x="222" y="364"/>
                  <a:pt x="222" y="364"/>
                  <a:pt x="222" y="364"/>
                </a:cubicBezTo>
                <a:cubicBezTo>
                  <a:pt x="222" y="364"/>
                  <a:pt x="222" y="364"/>
                  <a:pt x="222" y="364"/>
                </a:cubicBezTo>
                <a:cubicBezTo>
                  <a:pt x="222" y="364"/>
                  <a:pt x="222" y="364"/>
                  <a:pt x="222" y="364"/>
                </a:cubicBezTo>
                <a:close/>
                <a:moveTo>
                  <a:pt x="208" y="364"/>
                </a:moveTo>
                <a:cubicBezTo>
                  <a:pt x="208" y="364"/>
                  <a:pt x="208" y="364"/>
                  <a:pt x="208" y="364"/>
                </a:cubicBezTo>
                <a:cubicBezTo>
                  <a:pt x="208" y="364"/>
                  <a:pt x="208" y="364"/>
                  <a:pt x="208" y="364"/>
                </a:cubicBezTo>
                <a:cubicBezTo>
                  <a:pt x="208" y="364"/>
                  <a:pt x="208" y="364"/>
                  <a:pt x="208" y="364"/>
                </a:cubicBezTo>
                <a:cubicBezTo>
                  <a:pt x="208" y="364"/>
                  <a:pt x="208" y="364"/>
                  <a:pt x="208" y="364"/>
                </a:cubicBezTo>
                <a:close/>
                <a:moveTo>
                  <a:pt x="217" y="365"/>
                </a:moveTo>
                <a:cubicBezTo>
                  <a:pt x="217" y="366"/>
                  <a:pt x="217" y="366"/>
                  <a:pt x="217" y="366"/>
                </a:cubicBezTo>
                <a:cubicBezTo>
                  <a:pt x="217" y="366"/>
                  <a:pt x="217" y="366"/>
                  <a:pt x="217" y="366"/>
                </a:cubicBezTo>
                <a:cubicBezTo>
                  <a:pt x="217" y="366"/>
                  <a:pt x="217" y="365"/>
                  <a:pt x="217" y="365"/>
                </a:cubicBezTo>
                <a:cubicBezTo>
                  <a:pt x="218" y="365"/>
                  <a:pt x="218" y="365"/>
                  <a:pt x="218" y="365"/>
                </a:cubicBezTo>
                <a:cubicBezTo>
                  <a:pt x="218" y="365"/>
                  <a:pt x="218" y="365"/>
                  <a:pt x="218" y="365"/>
                </a:cubicBezTo>
                <a:cubicBezTo>
                  <a:pt x="219" y="365"/>
                  <a:pt x="219" y="365"/>
                  <a:pt x="219" y="365"/>
                </a:cubicBezTo>
                <a:cubicBezTo>
                  <a:pt x="219" y="365"/>
                  <a:pt x="219" y="365"/>
                  <a:pt x="219" y="365"/>
                </a:cubicBezTo>
                <a:cubicBezTo>
                  <a:pt x="219" y="364"/>
                  <a:pt x="219" y="364"/>
                  <a:pt x="219" y="364"/>
                </a:cubicBezTo>
                <a:cubicBezTo>
                  <a:pt x="218" y="364"/>
                  <a:pt x="217" y="364"/>
                  <a:pt x="217" y="365"/>
                </a:cubicBezTo>
                <a:close/>
                <a:moveTo>
                  <a:pt x="186" y="365"/>
                </a:moveTo>
                <a:cubicBezTo>
                  <a:pt x="186" y="364"/>
                  <a:pt x="186" y="364"/>
                  <a:pt x="186" y="364"/>
                </a:cubicBezTo>
                <a:cubicBezTo>
                  <a:pt x="186" y="365"/>
                  <a:pt x="186" y="365"/>
                  <a:pt x="186" y="365"/>
                </a:cubicBezTo>
                <a:cubicBezTo>
                  <a:pt x="186" y="365"/>
                  <a:pt x="186" y="365"/>
                  <a:pt x="186" y="365"/>
                </a:cubicBezTo>
                <a:close/>
                <a:moveTo>
                  <a:pt x="192" y="365"/>
                </a:moveTo>
                <a:cubicBezTo>
                  <a:pt x="192" y="364"/>
                  <a:pt x="192" y="365"/>
                  <a:pt x="192" y="364"/>
                </a:cubicBezTo>
                <a:cubicBezTo>
                  <a:pt x="192" y="365"/>
                  <a:pt x="192" y="365"/>
                  <a:pt x="192" y="365"/>
                </a:cubicBezTo>
                <a:close/>
                <a:moveTo>
                  <a:pt x="199" y="364"/>
                </a:moveTo>
                <a:cubicBezTo>
                  <a:pt x="199" y="365"/>
                  <a:pt x="199" y="365"/>
                  <a:pt x="199" y="365"/>
                </a:cubicBezTo>
                <a:cubicBezTo>
                  <a:pt x="200" y="365"/>
                  <a:pt x="200" y="365"/>
                  <a:pt x="200" y="365"/>
                </a:cubicBezTo>
                <a:cubicBezTo>
                  <a:pt x="200" y="364"/>
                  <a:pt x="200" y="365"/>
                  <a:pt x="199" y="364"/>
                </a:cubicBezTo>
                <a:close/>
                <a:moveTo>
                  <a:pt x="199" y="365"/>
                </a:moveTo>
                <a:cubicBezTo>
                  <a:pt x="199" y="365"/>
                  <a:pt x="199" y="365"/>
                  <a:pt x="199" y="365"/>
                </a:cubicBezTo>
                <a:cubicBezTo>
                  <a:pt x="199" y="365"/>
                  <a:pt x="199" y="365"/>
                  <a:pt x="199" y="365"/>
                </a:cubicBezTo>
                <a:cubicBezTo>
                  <a:pt x="199" y="365"/>
                  <a:pt x="199" y="365"/>
                  <a:pt x="199" y="365"/>
                </a:cubicBezTo>
                <a:cubicBezTo>
                  <a:pt x="199" y="365"/>
                  <a:pt x="199" y="365"/>
                  <a:pt x="199" y="365"/>
                </a:cubicBezTo>
                <a:close/>
                <a:moveTo>
                  <a:pt x="205" y="365"/>
                </a:moveTo>
                <a:cubicBezTo>
                  <a:pt x="204" y="365"/>
                  <a:pt x="204" y="365"/>
                  <a:pt x="204" y="365"/>
                </a:cubicBezTo>
                <a:cubicBezTo>
                  <a:pt x="204" y="365"/>
                  <a:pt x="204" y="365"/>
                  <a:pt x="204" y="365"/>
                </a:cubicBezTo>
                <a:cubicBezTo>
                  <a:pt x="205" y="365"/>
                  <a:pt x="205" y="365"/>
                  <a:pt x="205" y="365"/>
                </a:cubicBezTo>
                <a:cubicBezTo>
                  <a:pt x="205" y="365"/>
                  <a:pt x="205" y="365"/>
                  <a:pt x="205" y="365"/>
                </a:cubicBezTo>
                <a:cubicBezTo>
                  <a:pt x="205" y="365"/>
                  <a:pt x="205" y="365"/>
                  <a:pt x="205" y="365"/>
                </a:cubicBezTo>
                <a:close/>
                <a:moveTo>
                  <a:pt x="183" y="365"/>
                </a:moveTo>
                <a:cubicBezTo>
                  <a:pt x="184" y="365"/>
                  <a:pt x="184" y="366"/>
                  <a:pt x="184" y="366"/>
                </a:cubicBezTo>
                <a:cubicBezTo>
                  <a:pt x="184" y="366"/>
                  <a:pt x="185" y="366"/>
                  <a:pt x="185" y="366"/>
                </a:cubicBezTo>
                <a:cubicBezTo>
                  <a:pt x="185" y="366"/>
                  <a:pt x="186" y="365"/>
                  <a:pt x="186" y="365"/>
                </a:cubicBezTo>
                <a:cubicBezTo>
                  <a:pt x="186" y="365"/>
                  <a:pt x="186" y="365"/>
                  <a:pt x="186" y="365"/>
                </a:cubicBezTo>
                <a:cubicBezTo>
                  <a:pt x="184" y="365"/>
                  <a:pt x="184" y="365"/>
                  <a:pt x="184" y="365"/>
                </a:cubicBezTo>
                <a:cubicBezTo>
                  <a:pt x="184" y="365"/>
                  <a:pt x="184" y="365"/>
                  <a:pt x="183" y="365"/>
                </a:cubicBezTo>
                <a:close/>
                <a:moveTo>
                  <a:pt x="202" y="365"/>
                </a:moveTo>
                <a:cubicBezTo>
                  <a:pt x="203" y="365"/>
                  <a:pt x="203" y="365"/>
                  <a:pt x="203" y="365"/>
                </a:cubicBezTo>
                <a:cubicBezTo>
                  <a:pt x="203" y="365"/>
                  <a:pt x="203" y="365"/>
                  <a:pt x="203" y="365"/>
                </a:cubicBezTo>
                <a:cubicBezTo>
                  <a:pt x="203" y="365"/>
                  <a:pt x="203" y="365"/>
                  <a:pt x="203" y="365"/>
                </a:cubicBezTo>
                <a:cubicBezTo>
                  <a:pt x="202" y="365"/>
                  <a:pt x="202" y="365"/>
                  <a:pt x="202" y="365"/>
                </a:cubicBezTo>
                <a:close/>
                <a:moveTo>
                  <a:pt x="208" y="366"/>
                </a:moveTo>
                <a:cubicBezTo>
                  <a:pt x="208" y="366"/>
                  <a:pt x="208" y="366"/>
                  <a:pt x="208" y="366"/>
                </a:cubicBezTo>
                <a:cubicBezTo>
                  <a:pt x="208" y="366"/>
                  <a:pt x="208" y="366"/>
                  <a:pt x="208" y="366"/>
                </a:cubicBezTo>
                <a:cubicBezTo>
                  <a:pt x="208" y="366"/>
                  <a:pt x="209" y="366"/>
                  <a:pt x="208" y="366"/>
                </a:cubicBezTo>
                <a:cubicBezTo>
                  <a:pt x="208" y="365"/>
                  <a:pt x="208" y="365"/>
                  <a:pt x="208" y="365"/>
                </a:cubicBezTo>
                <a:cubicBezTo>
                  <a:pt x="208" y="365"/>
                  <a:pt x="208" y="365"/>
                  <a:pt x="208" y="365"/>
                </a:cubicBezTo>
                <a:cubicBezTo>
                  <a:pt x="209" y="365"/>
                  <a:pt x="209" y="365"/>
                  <a:pt x="209" y="365"/>
                </a:cubicBezTo>
                <a:cubicBezTo>
                  <a:pt x="208" y="365"/>
                  <a:pt x="208" y="365"/>
                  <a:pt x="208" y="365"/>
                </a:cubicBezTo>
                <a:cubicBezTo>
                  <a:pt x="207" y="365"/>
                  <a:pt x="207" y="365"/>
                  <a:pt x="207" y="365"/>
                </a:cubicBezTo>
                <a:cubicBezTo>
                  <a:pt x="208" y="365"/>
                  <a:pt x="208" y="366"/>
                  <a:pt x="208" y="366"/>
                </a:cubicBezTo>
                <a:close/>
                <a:moveTo>
                  <a:pt x="184" y="371"/>
                </a:moveTo>
                <a:cubicBezTo>
                  <a:pt x="184" y="372"/>
                  <a:pt x="184" y="372"/>
                  <a:pt x="184" y="372"/>
                </a:cubicBezTo>
                <a:cubicBezTo>
                  <a:pt x="185" y="371"/>
                  <a:pt x="185" y="371"/>
                  <a:pt x="186" y="371"/>
                </a:cubicBezTo>
                <a:cubicBezTo>
                  <a:pt x="187" y="370"/>
                  <a:pt x="188" y="370"/>
                  <a:pt x="188" y="369"/>
                </a:cubicBezTo>
                <a:cubicBezTo>
                  <a:pt x="188" y="369"/>
                  <a:pt x="189" y="370"/>
                  <a:pt x="189" y="370"/>
                </a:cubicBezTo>
                <a:cubicBezTo>
                  <a:pt x="189" y="370"/>
                  <a:pt x="189" y="370"/>
                  <a:pt x="189" y="370"/>
                </a:cubicBezTo>
                <a:cubicBezTo>
                  <a:pt x="189" y="370"/>
                  <a:pt x="189" y="369"/>
                  <a:pt x="189" y="369"/>
                </a:cubicBezTo>
                <a:cubicBezTo>
                  <a:pt x="189" y="369"/>
                  <a:pt x="190" y="369"/>
                  <a:pt x="190" y="368"/>
                </a:cubicBezTo>
                <a:cubicBezTo>
                  <a:pt x="190" y="368"/>
                  <a:pt x="190" y="368"/>
                  <a:pt x="190" y="368"/>
                </a:cubicBezTo>
                <a:cubicBezTo>
                  <a:pt x="190" y="369"/>
                  <a:pt x="190" y="369"/>
                  <a:pt x="190" y="369"/>
                </a:cubicBezTo>
                <a:cubicBezTo>
                  <a:pt x="192" y="369"/>
                  <a:pt x="191" y="369"/>
                  <a:pt x="192" y="369"/>
                </a:cubicBezTo>
                <a:cubicBezTo>
                  <a:pt x="192" y="369"/>
                  <a:pt x="192" y="369"/>
                  <a:pt x="193" y="369"/>
                </a:cubicBezTo>
                <a:cubicBezTo>
                  <a:pt x="193" y="368"/>
                  <a:pt x="192" y="368"/>
                  <a:pt x="192" y="367"/>
                </a:cubicBezTo>
                <a:cubicBezTo>
                  <a:pt x="192" y="367"/>
                  <a:pt x="192" y="367"/>
                  <a:pt x="192" y="367"/>
                </a:cubicBezTo>
                <a:cubicBezTo>
                  <a:pt x="192" y="367"/>
                  <a:pt x="192" y="367"/>
                  <a:pt x="192" y="367"/>
                </a:cubicBezTo>
                <a:cubicBezTo>
                  <a:pt x="192" y="367"/>
                  <a:pt x="192" y="367"/>
                  <a:pt x="192" y="368"/>
                </a:cubicBezTo>
                <a:cubicBezTo>
                  <a:pt x="192" y="368"/>
                  <a:pt x="192" y="368"/>
                  <a:pt x="192" y="368"/>
                </a:cubicBezTo>
                <a:cubicBezTo>
                  <a:pt x="191" y="368"/>
                  <a:pt x="191" y="368"/>
                  <a:pt x="191" y="368"/>
                </a:cubicBezTo>
                <a:cubicBezTo>
                  <a:pt x="191" y="368"/>
                  <a:pt x="191" y="368"/>
                  <a:pt x="191" y="368"/>
                </a:cubicBezTo>
                <a:cubicBezTo>
                  <a:pt x="191" y="368"/>
                  <a:pt x="191" y="367"/>
                  <a:pt x="191" y="366"/>
                </a:cubicBezTo>
                <a:cubicBezTo>
                  <a:pt x="191" y="366"/>
                  <a:pt x="191" y="366"/>
                  <a:pt x="191" y="366"/>
                </a:cubicBezTo>
                <a:cubicBezTo>
                  <a:pt x="193" y="366"/>
                  <a:pt x="193" y="367"/>
                  <a:pt x="194" y="368"/>
                </a:cubicBezTo>
                <a:cubicBezTo>
                  <a:pt x="194" y="368"/>
                  <a:pt x="194" y="368"/>
                  <a:pt x="194" y="368"/>
                </a:cubicBezTo>
                <a:cubicBezTo>
                  <a:pt x="195" y="368"/>
                  <a:pt x="195" y="368"/>
                  <a:pt x="195" y="368"/>
                </a:cubicBezTo>
                <a:cubicBezTo>
                  <a:pt x="194" y="368"/>
                  <a:pt x="194" y="367"/>
                  <a:pt x="194" y="366"/>
                </a:cubicBezTo>
                <a:cubicBezTo>
                  <a:pt x="194" y="367"/>
                  <a:pt x="194" y="366"/>
                  <a:pt x="194" y="367"/>
                </a:cubicBezTo>
                <a:cubicBezTo>
                  <a:pt x="194" y="367"/>
                  <a:pt x="194" y="367"/>
                  <a:pt x="194" y="366"/>
                </a:cubicBezTo>
                <a:cubicBezTo>
                  <a:pt x="193" y="366"/>
                  <a:pt x="193" y="366"/>
                  <a:pt x="193" y="366"/>
                </a:cubicBezTo>
                <a:cubicBezTo>
                  <a:pt x="193" y="366"/>
                  <a:pt x="193" y="365"/>
                  <a:pt x="192" y="365"/>
                </a:cubicBezTo>
                <a:cubicBezTo>
                  <a:pt x="191" y="365"/>
                  <a:pt x="190" y="367"/>
                  <a:pt x="189" y="367"/>
                </a:cubicBezTo>
                <a:cubicBezTo>
                  <a:pt x="189" y="367"/>
                  <a:pt x="188" y="367"/>
                  <a:pt x="188" y="368"/>
                </a:cubicBezTo>
                <a:cubicBezTo>
                  <a:pt x="188" y="368"/>
                  <a:pt x="188" y="368"/>
                  <a:pt x="187" y="368"/>
                </a:cubicBezTo>
                <a:cubicBezTo>
                  <a:pt x="187" y="369"/>
                  <a:pt x="187" y="369"/>
                  <a:pt x="187" y="369"/>
                </a:cubicBezTo>
                <a:cubicBezTo>
                  <a:pt x="187" y="369"/>
                  <a:pt x="187" y="369"/>
                  <a:pt x="187" y="369"/>
                </a:cubicBezTo>
                <a:cubicBezTo>
                  <a:pt x="187" y="369"/>
                  <a:pt x="187" y="369"/>
                  <a:pt x="187" y="369"/>
                </a:cubicBezTo>
                <a:cubicBezTo>
                  <a:pt x="187" y="369"/>
                  <a:pt x="187" y="369"/>
                  <a:pt x="187" y="369"/>
                </a:cubicBezTo>
                <a:cubicBezTo>
                  <a:pt x="187" y="368"/>
                  <a:pt x="187" y="368"/>
                  <a:pt x="187" y="368"/>
                </a:cubicBezTo>
                <a:cubicBezTo>
                  <a:pt x="186" y="369"/>
                  <a:pt x="186" y="369"/>
                  <a:pt x="186" y="369"/>
                </a:cubicBezTo>
                <a:cubicBezTo>
                  <a:pt x="186" y="369"/>
                  <a:pt x="186" y="369"/>
                  <a:pt x="186" y="369"/>
                </a:cubicBezTo>
                <a:cubicBezTo>
                  <a:pt x="186" y="369"/>
                  <a:pt x="186" y="369"/>
                  <a:pt x="185" y="370"/>
                </a:cubicBezTo>
                <a:cubicBezTo>
                  <a:pt x="185" y="370"/>
                  <a:pt x="185" y="371"/>
                  <a:pt x="184" y="371"/>
                </a:cubicBezTo>
                <a:close/>
                <a:moveTo>
                  <a:pt x="207" y="366"/>
                </a:moveTo>
                <a:cubicBezTo>
                  <a:pt x="207" y="366"/>
                  <a:pt x="207" y="366"/>
                  <a:pt x="207" y="366"/>
                </a:cubicBezTo>
                <a:cubicBezTo>
                  <a:pt x="207" y="366"/>
                  <a:pt x="207" y="366"/>
                  <a:pt x="207" y="366"/>
                </a:cubicBezTo>
                <a:cubicBezTo>
                  <a:pt x="207" y="366"/>
                  <a:pt x="207" y="366"/>
                  <a:pt x="207" y="366"/>
                </a:cubicBezTo>
                <a:cubicBezTo>
                  <a:pt x="207" y="366"/>
                  <a:pt x="207" y="366"/>
                  <a:pt x="207" y="366"/>
                </a:cubicBezTo>
                <a:close/>
                <a:moveTo>
                  <a:pt x="205" y="368"/>
                </a:moveTo>
                <a:cubicBezTo>
                  <a:pt x="205" y="368"/>
                  <a:pt x="205" y="368"/>
                  <a:pt x="205" y="368"/>
                </a:cubicBezTo>
                <a:cubicBezTo>
                  <a:pt x="205" y="367"/>
                  <a:pt x="205" y="367"/>
                  <a:pt x="204" y="366"/>
                </a:cubicBezTo>
                <a:cubicBezTo>
                  <a:pt x="204" y="366"/>
                  <a:pt x="204" y="366"/>
                  <a:pt x="204" y="366"/>
                </a:cubicBezTo>
                <a:cubicBezTo>
                  <a:pt x="204" y="367"/>
                  <a:pt x="204" y="368"/>
                  <a:pt x="205" y="368"/>
                </a:cubicBezTo>
                <a:cubicBezTo>
                  <a:pt x="205" y="368"/>
                  <a:pt x="205" y="368"/>
                  <a:pt x="205" y="368"/>
                </a:cubicBezTo>
                <a:close/>
                <a:moveTo>
                  <a:pt x="199" y="367"/>
                </a:moveTo>
                <a:cubicBezTo>
                  <a:pt x="199" y="367"/>
                  <a:pt x="199" y="367"/>
                  <a:pt x="198" y="366"/>
                </a:cubicBezTo>
                <a:cubicBezTo>
                  <a:pt x="198" y="366"/>
                  <a:pt x="198" y="366"/>
                  <a:pt x="198" y="366"/>
                </a:cubicBezTo>
                <a:cubicBezTo>
                  <a:pt x="198" y="366"/>
                  <a:pt x="198" y="366"/>
                  <a:pt x="198" y="367"/>
                </a:cubicBezTo>
                <a:cubicBezTo>
                  <a:pt x="198" y="367"/>
                  <a:pt x="198" y="367"/>
                  <a:pt x="198" y="367"/>
                </a:cubicBezTo>
                <a:cubicBezTo>
                  <a:pt x="198" y="367"/>
                  <a:pt x="198" y="367"/>
                  <a:pt x="198" y="367"/>
                </a:cubicBezTo>
                <a:lnTo>
                  <a:pt x="199" y="367"/>
                </a:lnTo>
                <a:close/>
                <a:moveTo>
                  <a:pt x="204" y="367"/>
                </a:moveTo>
                <a:cubicBezTo>
                  <a:pt x="204" y="367"/>
                  <a:pt x="204" y="367"/>
                  <a:pt x="204" y="367"/>
                </a:cubicBezTo>
                <a:cubicBezTo>
                  <a:pt x="204" y="367"/>
                  <a:pt x="204" y="367"/>
                  <a:pt x="204" y="367"/>
                </a:cubicBezTo>
                <a:cubicBezTo>
                  <a:pt x="203" y="366"/>
                  <a:pt x="203" y="366"/>
                  <a:pt x="203" y="366"/>
                </a:cubicBezTo>
                <a:cubicBezTo>
                  <a:pt x="203" y="366"/>
                  <a:pt x="203" y="366"/>
                  <a:pt x="203" y="366"/>
                </a:cubicBezTo>
                <a:cubicBezTo>
                  <a:pt x="203" y="367"/>
                  <a:pt x="203" y="367"/>
                  <a:pt x="203" y="367"/>
                </a:cubicBezTo>
                <a:cubicBezTo>
                  <a:pt x="203" y="367"/>
                  <a:pt x="203" y="367"/>
                  <a:pt x="204" y="367"/>
                </a:cubicBezTo>
                <a:close/>
                <a:moveTo>
                  <a:pt x="214" y="367"/>
                </a:moveTo>
                <a:cubicBezTo>
                  <a:pt x="214" y="367"/>
                  <a:pt x="214" y="367"/>
                  <a:pt x="214" y="367"/>
                </a:cubicBezTo>
                <a:cubicBezTo>
                  <a:pt x="214" y="367"/>
                  <a:pt x="214" y="367"/>
                  <a:pt x="214" y="366"/>
                </a:cubicBezTo>
                <a:cubicBezTo>
                  <a:pt x="213" y="366"/>
                  <a:pt x="213" y="366"/>
                  <a:pt x="213" y="366"/>
                </a:cubicBezTo>
                <a:cubicBezTo>
                  <a:pt x="213" y="367"/>
                  <a:pt x="213" y="367"/>
                  <a:pt x="214" y="367"/>
                </a:cubicBezTo>
                <a:close/>
                <a:moveTo>
                  <a:pt x="180" y="367"/>
                </a:moveTo>
                <a:cubicBezTo>
                  <a:pt x="180" y="367"/>
                  <a:pt x="180" y="367"/>
                  <a:pt x="180" y="367"/>
                </a:cubicBezTo>
                <a:cubicBezTo>
                  <a:pt x="180" y="367"/>
                  <a:pt x="181" y="367"/>
                  <a:pt x="180" y="367"/>
                </a:cubicBezTo>
                <a:close/>
                <a:moveTo>
                  <a:pt x="212" y="367"/>
                </a:moveTo>
                <a:cubicBezTo>
                  <a:pt x="212" y="367"/>
                  <a:pt x="212" y="367"/>
                  <a:pt x="212" y="367"/>
                </a:cubicBezTo>
                <a:cubicBezTo>
                  <a:pt x="212" y="367"/>
                  <a:pt x="212" y="367"/>
                  <a:pt x="212" y="367"/>
                </a:cubicBezTo>
                <a:close/>
                <a:moveTo>
                  <a:pt x="209" y="367"/>
                </a:moveTo>
                <a:cubicBezTo>
                  <a:pt x="210" y="367"/>
                  <a:pt x="210" y="367"/>
                  <a:pt x="210" y="367"/>
                </a:cubicBezTo>
                <a:cubicBezTo>
                  <a:pt x="210" y="367"/>
                  <a:pt x="210" y="367"/>
                  <a:pt x="210" y="367"/>
                </a:cubicBezTo>
                <a:cubicBezTo>
                  <a:pt x="210" y="367"/>
                  <a:pt x="210" y="367"/>
                  <a:pt x="209" y="367"/>
                </a:cubicBezTo>
                <a:close/>
                <a:moveTo>
                  <a:pt x="180" y="368"/>
                </a:moveTo>
                <a:cubicBezTo>
                  <a:pt x="180" y="368"/>
                  <a:pt x="180" y="368"/>
                  <a:pt x="180" y="368"/>
                </a:cubicBezTo>
                <a:cubicBezTo>
                  <a:pt x="179" y="368"/>
                  <a:pt x="179" y="368"/>
                  <a:pt x="179" y="368"/>
                </a:cubicBezTo>
                <a:cubicBezTo>
                  <a:pt x="178" y="368"/>
                  <a:pt x="178" y="368"/>
                  <a:pt x="178" y="368"/>
                </a:cubicBezTo>
                <a:cubicBezTo>
                  <a:pt x="178" y="368"/>
                  <a:pt x="178" y="368"/>
                  <a:pt x="178" y="369"/>
                </a:cubicBezTo>
                <a:cubicBezTo>
                  <a:pt x="178" y="369"/>
                  <a:pt x="178" y="369"/>
                  <a:pt x="178" y="369"/>
                </a:cubicBezTo>
                <a:cubicBezTo>
                  <a:pt x="179" y="369"/>
                  <a:pt x="180" y="368"/>
                  <a:pt x="180" y="368"/>
                </a:cubicBezTo>
                <a:close/>
                <a:moveTo>
                  <a:pt x="193" y="368"/>
                </a:moveTo>
                <a:cubicBezTo>
                  <a:pt x="193" y="368"/>
                  <a:pt x="193" y="368"/>
                  <a:pt x="193" y="368"/>
                </a:cubicBezTo>
                <a:cubicBezTo>
                  <a:pt x="193" y="369"/>
                  <a:pt x="193" y="369"/>
                  <a:pt x="193" y="369"/>
                </a:cubicBezTo>
                <a:cubicBezTo>
                  <a:pt x="193" y="369"/>
                  <a:pt x="193" y="369"/>
                  <a:pt x="193" y="369"/>
                </a:cubicBezTo>
                <a:lnTo>
                  <a:pt x="193" y="368"/>
                </a:lnTo>
                <a:close/>
                <a:moveTo>
                  <a:pt x="196" y="370"/>
                </a:moveTo>
                <a:cubicBezTo>
                  <a:pt x="196" y="370"/>
                  <a:pt x="196" y="370"/>
                  <a:pt x="196" y="370"/>
                </a:cubicBezTo>
                <a:cubicBezTo>
                  <a:pt x="196" y="368"/>
                  <a:pt x="196" y="368"/>
                  <a:pt x="196" y="368"/>
                </a:cubicBezTo>
                <a:cubicBezTo>
                  <a:pt x="195" y="368"/>
                  <a:pt x="195" y="369"/>
                  <a:pt x="194" y="369"/>
                </a:cubicBezTo>
                <a:cubicBezTo>
                  <a:pt x="195" y="369"/>
                  <a:pt x="195" y="369"/>
                  <a:pt x="195" y="370"/>
                </a:cubicBezTo>
                <a:cubicBezTo>
                  <a:pt x="195" y="369"/>
                  <a:pt x="195" y="369"/>
                  <a:pt x="195" y="369"/>
                </a:cubicBezTo>
                <a:cubicBezTo>
                  <a:pt x="196" y="369"/>
                  <a:pt x="196" y="369"/>
                  <a:pt x="196" y="369"/>
                </a:cubicBezTo>
                <a:cubicBezTo>
                  <a:pt x="196" y="369"/>
                  <a:pt x="196" y="369"/>
                  <a:pt x="196" y="370"/>
                </a:cubicBezTo>
                <a:close/>
                <a:moveTo>
                  <a:pt x="203" y="369"/>
                </a:moveTo>
                <a:cubicBezTo>
                  <a:pt x="203" y="369"/>
                  <a:pt x="203" y="369"/>
                  <a:pt x="203" y="369"/>
                </a:cubicBezTo>
                <a:cubicBezTo>
                  <a:pt x="203" y="369"/>
                  <a:pt x="203" y="369"/>
                  <a:pt x="203" y="369"/>
                </a:cubicBezTo>
                <a:cubicBezTo>
                  <a:pt x="203" y="369"/>
                  <a:pt x="203" y="368"/>
                  <a:pt x="203" y="368"/>
                </a:cubicBezTo>
                <a:cubicBezTo>
                  <a:pt x="203" y="369"/>
                  <a:pt x="203" y="369"/>
                  <a:pt x="203" y="369"/>
                </a:cubicBezTo>
                <a:cubicBezTo>
                  <a:pt x="203" y="369"/>
                  <a:pt x="203" y="369"/>
                  <a:pt x="203" y="369"/>
                </a:cubicBezTo>
                <a:close/>
                <a:moveTo>
                  <a:pt x="177" y="369"/>
                </a:moveTo>
                <a:cubicBezTo>
                  <a:pt x="177" y="369"/>
                  <a:pt x="177" y="369"/>
                  <a:pt x="177" y="369"/>
                </a:cubicBezTo>
                <a:cubicBezTo>
                  <a:pt x="177" y="369"/>
                  <a:pt x="177" y="369"/>
                  <a:pt x="177" y="369"/>
                </a:cubicBezTo>
                <a:cubicBezTo>
                  <a:pt x="177" y="369"/>
                  <a:pt x="177" y="369"/>
                  <a:pt x="177" y="369"/>
                </a:cubicBezTo>
                <a:close/>
                <a:moveTo>
                  <a:pt x="176" y="370"/>
                </a:moveTo>
                <a:cubicBezTo>
                  <a:pt x="176" y="370"/>
                  <a:pt x="176" y="370"/>
                  <a:pt x="176" y="370"/>
                </a:cubicBezTo>
                <a:cubicBezTo>
                  <a:pt x="176" y="370"/>
                  <a:pt x="176" y="370"/>
                  <a:pt x="176" y="370"/>
                </a:cubicBezTo>
                <a:cubicBezTo>
                  <a:pt x="176" y="369"/>
                  <a:pt x="176" y="369"/>
                  <a:pt x="175" y="369"/>
                </a:cubicBezTo>
                <a:cubicBezTo>
                  <a:pt x="175" y="370"/>
                  <a:pt x="176" y="370"/>
                  <a:pt x="176" y="370"/>
                </a:cubicBezTo>
                <a:close/>
                <a:moveTo>
                  <a:pt x="190" y="370"/>
                </a:moveTo>
                <a:cubicBezTo>
                  <a:pt x="190" y="370"/>
                  <a:pt x="190" y="370"/>
                  <a:pt x="190" y="370"/>
                </a:cubicBezTo>
                <a:cubicBezTo>
                  <a:pt x="190" y="369"/>
                  <a:pt x="190" y="370"/>
                  <a:pt x="190" y="369"/>
                </a:cubicBezTo>
                <a:lnTo>
                  <a:pt x="190" y="370"/>
                </a:lnTo>
                <a:close/>
                <a:moveTo>
                  <a:pt x="173" y="371"/>
                </a:moveTo>
                <a:cubicBezTo>
                  <a:pt x="173" y="371"/>
                  <a:pt x="173" y="371"/>
                  <a:pt x="173" y="371"/>
                </a:cubicBezTo>
                <a:cubicBezTo>
                  <a:pt x="174" y="371"/>
                  <a:pt x="174" y="371"/>
                  <a:pt x="175" y="370"/>
                </a:cubicBezTo>
                <a:cubicBezTo>
                  <a:pt x="174" y="370"/>
                  <a:pt x="175" y="370"/>
                  <a:pt x="174" y="370"/>
                </a:cubicBezTo>
                <a:cubicBezTo>
                  <a:pt x="174" y="370"/>
                  <a:pt x="173" y="371"/>
                  <a:pt x="173" y="371"/>
                </a:cubicBezTo>
                <a:close/>
                <a:moveTo>
                  <a:pt x="193" y="371"/>
                </a:moveTo>
                <a:cubicBezTo>
                  <a:pt x="192" y="370"/>
                  <a:pt x="192" y="370"/>
                  <a:pt x="192" y="370"/>
                </a:cubicBezTo>
                <a:cubicBezTo>
                  <a:pt x="192" y="371"/>
                  <a:pt x="191" y="371"/>
                  <a:pt x="191" y="371"/>
                </a:cubicBezTo>
                <a:cubicBezTo>
                  <a:pt x="191" y="371"/>
                  <a:pt x="191" y="371"/>
                  <a:pt x="191" y="371"/>
                </a:cubicBezTo>
                <a:cubicBezTo>
                  <a:pt x="191" y="371"/>
                  <a:pt x="192" y="371"/>
                  <a:pt x="192" y="371"/>
                </a:cubicBezTo>
                <a:cubicBezTo>
                  <a:pt x="193" y="371"/>
                  <a:pt x="192" y="371"/>
                  <a:pt x="193" y="371"/>
                </a:cubicBezTo>
                <a:close/>
                <a:moveTo>
                  <a:pt x="188" y="371"/>
                </a:moveTo>
                <a:cubicBezTo>
                  <a:pt x="188" y="371"/>
                  <a:pt x="188" y="371"/>
                  <a:pt x="188" y="371"/>
                </a:cubicBezTo>
                <a:cubicBezTo>
                  <a:pt x="188" y="371"/>
                  <a:pt x="188" y="371"/>
                  <a:pt x="188" y="371"/>
                </a:cubicBezTo>
                <a:cubicBezTo>
                  <a:pt x="188" y="371"/>
                  <a:pt x="188" y="371"/>
                  <a:pt x="188" y="371"/>
                </a:cubicBezTo>
                <a:cubicBezTo>
                  <a:pt x="188" y="371"/>
                  <a:pt x="188" y="371"/>
                  <a:pt x="188" y="371"/>
                </a:cubicBezTo>
                <a:cubicBezTo>
                  <a:pt x="188" y="371"/>
                  <a:pt x="188" y="371"/>
                  <a:pt x="188" y="371"/>
                </a:cubicBezTo>
                <a:close/>
                <a:moveTo>
                  <a:pt x="197" y="371"/>
                </a:moveTo>
                <a:cubicBezTo>
                  <a:pt x="198" y="371"/>
                  <a:pt x="198" y="371"/>
                  <a:pt x="198" y="371"/>
                </a:cubicBezTo>
                <a:cubicBezTo>
                  <a:pt x="198" y="371"/>
                  <a:pt x="198" y="371"/>
                  <a:pt x="198" y="371"/>
                </a:cubicBezTo>
                <a:cubicBezTo>
                  <a:pt x="198" y="371"/>
                  <a:pt x="197" y="371"/>
                  <a:pt x="197" y="371"/>
                </a:cubicBezTo>
                <a:cubicBezTo>
                  <a:pt x="197" y="371"/>
                  <a:pt x="197" y="371"/>
                  <a:pt x="197" y="371"/>
                </a:cubicBezTo>
                <a:close/>
                <a:moveTo>
                  <a:pt x="195" y="371"/>
                </a:moveTo>
                <a:cubicBezTo>
                  <a:pt x="195" y="371"/>
                  <a:pt x="195" y="371"/>
                  <a:pt x="194" y="372"/>
                </a:cubicBezTo>
                <a:cubicBezTo>
                  <a:pt x="195" y="372"/>
                  <a:pt x="194" y="372"/>
                  <a:pt x="195" y="372"/>
                </a:cubicBezTo>
                <a:cubicBezTo>
                  <a:pt x="195" y="372"/>
                  <a:pt x="195" y="372"/>
                  <a:pt x="195" y="372"/>
                </a:cubicBezTo>
                <a:cubicBezTo>
                  <a:pt x="196" y="372"/>
                  <a:pt x="196" y="372"/>
                  <a:pt x="196" y="372"/>
                </a:cubicBezTo>
                <a:cubicBezTo>
                  <a:pt x="196" y="371"/>
                  <a:pt x="196" y="372"/>
                  <a:pt x="195" y="371"/>
                </a:cubicBezTo>
                <a:close/>
                <a:moveTo>
                  <a:pt x="181" y="372"/>
                </a:moveTo>
                <a:cubicBezTo>
                  <a:pt x="180" y="372"/>
                  <a:pt x="180" y="372"/>
                  <a:pt x="180" y="372"/>
                </a:cubicBezTo>
                <a:cubicBezTo>
                  <a:pt x="180" y="372"/>
                  <a:pt x="180" y="372"/>
                  <a:pt x="181" y="372"/>
                </a:cubicBezTo>
                <a:close/>
                <a:moveTo>
                  <a:pt x="188" y="373"/>
                </a:moveTo>
                <a:cubicBezTo>
                  <a:pt x="188" y="373"/>
                  <a:pt x="189" y="372"/>
                  <a:pt x="189" y="372"/>
                </a:cubicBezTo>
                <a:cubicBezTo>
                  <a:pt x="189" y="372"/>
                  <a:pt x="189" y="372"/>
                  <a:pt x="189" y="372"/>
                </a:cubicBezTo>
                <a:cubicBezTo>
                  <a:pt x="189" y="372"/>
                  <a:pt x="188" y="372"/>
                  <a:pt x="188" y="372"/>
                </a:cubicBezTo>
                <a:cubicBezTo>
                  <a:pt x="188" y="372"/>
                  <a:pt x="188" y="372"/>
                  <a:pt x="187" y="372"/>
                </a:cubicBezTo>
                <a:cubicBezTo>
                  <a:pt x="188" y="373"/>
                  <a:pt x="187" y="373"/>
                  <a:pt x="188" y="373"/>
                </a:cubicBezTo>
                <a:close/>
                <a:moveTo>
                  <a:pt x="189" y="372"/>
                </a:moveTo>
                <a:cubicBezTo>
                  <a:pt x="190" y="372"/>
                  <a:pt x="191" y="372"/>
                  <a:pt x="190" y="372"/>
                </a:cubicBezTo>
                <a:cubicBezTo>
                  <a:pt x="190" y="372"/>
                  <a:pt x="190" y="372"/>
                  <a:pt x="189" y="372"/>
                </a:cubicBezTo>
                <a:cubicBezTo>
                  <a:pt x="189" y="372"/>
                  <a:pt x="189" y="372"/>
                  <a:pt x="189" y="372"/>
                </a:cubicBezTo>
                <a:close/>
                <a:moveTo>
                  <a:pt x="193" y="372"/>
                </a:moveTo>
                <a:cubicBezTo>
                  <a:pt x="193" y="372"/>
                  <a:pt x="193" y="372"/>
                  <a:pt x="193" y="372"/>
                </a:cubicBezTo>
                <a:cubicBezTo>
                  <a:pt x="193" y="372"/>
                  <a:pt x="193" y="372"/>
                  <a:pt x="193" y="372"/>
                </a:cubicBezTo>
                <a:close/>
                <a:moveTo>
                  <a:pt x="183" y="373"/>
                </a:moveTo>
                <a:cubicBezTo>
                  <a:pt x="183" y="372"/>
                  <a:pt x="183" y="372"/>
                  <a:pt x="183" y="372"/>
                </a:cubicBezTo>
                <a:cubicBezTo>
                  <a:pt x="183" y="372"/>
                  <a:pt x="183" y="372"/>
                  <a:pt x="183" y="372"/>
                </a:cubicBezTo>
                <a:cubicBezTo>
                  <a:pt x="182" y="372"/>
                  <a:pt x="182" y="372"/>
                  <a:pt x="182" y="372"/>
                </a:cubicBezTo>
                <a:cubicBezTo>
                  <a:pt x="182" y="372"/>
                  <a:pt x="182" y="372"/>
                  <a:pt x="182" y="372"/>
                </a:cubicBezTo>
                <a:cubicBezTo>
                  <a:pt x="182" y="372"/>
                  <a:pt x="182" y="372"/>
                  <a:pt x="181" y="372"/>
                </a:cubicBezTo>
                <a:cubicBezTo>
                  <a:pt x="181" y="372"/>
                  <a:pt x="181" y="372"/>
                  <a:pt x="181" y="372"/>
                </a:cubicBezTo>
                <a:cubicBezTo>
                  <a:pt x="181" y="373"/>
                  <a:pt x="181" y="373"/>
                  <a:pt x="181" y="373"/>
                </a:cubicBezTo>
                <a:cubicBezTo>
                  <a:pt x="182" y="373"/>
                  <a:pt x="182" y="373"/>
                  <a:pt x="182" y="373"/>
                </a:cubicBezTo>
                <a:cubicBezTo>
                  <a:pt x="182" y="372"/>
                  <a:pt x="182" y="373"/>
                  <a:pt x="183" y="373"/>
                </a:cubicBezTo>
                <a:close/>
                <a:moveTo>
                  <a:pt x="194" y="373"/>
                </a:moveTo>
                <a:cubicBezTo>
                  <a:pt x="194" y="373"/>
                  <a:pt x="194" y="373"/>
                  <a:pt x="194" y="373"/>
                </a:cubicBezTo>
                <a:cubicBezTo>
                  <a:pt x="194" y="373"/>
                  <a:pt x="194" y="373"/>
                  <a:pt x="195" y="373"/>
                </a:cubicBezTo>
                <a:cubicBezTo>
                  <a:pt x="195" y="372"/>
                  <a:pt x="195" y="372"/>
                  <a:pt x="195" y="372"/>
                </a:cubicBezTo>
                <a:cubicBezTo>
                  <a:pt x="194" y="372"/>
                  <a:pt x="194" y="372"/>
                  <a:pt x="194" y="372"/>
                </a:cubicBezTo>
                <a:cubicBezTo>
                  <a:pt x="194" y="372"/>
                  <a:pt x="194" y="373"/>
                  <a:pt x="194" y="373"/>
                </a:cubicBezTo>
                <a:close/>
                <a:moveTo>
                  <a:pt x="171" y="372"/>
                </a:moveTo>
                <a:cubicBezTo>
                  <a:pt x="169" y="372"/>
                  <a:pt x="169" y="373"/>
                  <a:pt x="168" y="373"/>
                </a:cubicBezTo>
                <a:cubicBezTo>
                  <a:pt x="168" y="374"/>
                  <a:pt x="168" y="374"/>
                  <a:pt x="168" y="374"/>
                </a:cubicBezTo>
                <a:cubicBezTo>
                  <a:pt x="168" y="374"/>
                  <a:pt x="170" y="373"/>
                  <a:pt x="171" y="373"/>
                </a:cubicBezTo>
                <a:lnTo>
                  <a:pt x="171" y="372"/>
                </a:lnTo>
                <a:close/>
                <a:moveTo>
                  <a:pt x="191" y="372"/>
                </a:moveTo>
                <a:cubicBezTo>
                  <a:pt x="191" y="373"/>
                  <a:pt x="191" y="373"/>
                  <a:pt x="191" y="373"/>
                </a:cubicBezTo>
                <a:cubicBezTo>
                  <a:pt x="191" y="373"/>
                  <a:pt x="191" y="373"/>
                  <a:pt x="191" y="373"/>
                </a:cubicBezTo>
                <a:cubicBezTo>
                  <a:pt x="191" y="373"/>
                  <a:pt x="191" y="373"/>
                  <a:pt x="191" y="374"/>
                </a:cubicBezTo>
                <a:cubicBezTo>
                  <a:pt x="192" y="373"/>
                  <a:pt x="191" y="373"/>
                  <a:pt x="192" y="373"/>
                </a:cubicBezTo>
                <a:cubicBezTo>
                  <a:pt x="192" y="373"/>
                  <a:pt x="192" y="373"/>
                  <a:pt x="192" y="373"/>
                </a:cubicBezTo>
                <a:cubicBezTo>
                  <a:pt x="191" y="372"/>
                  <a:pt x="192" y="372"/>
                  <a:pt x="191" y="372"/>
                </a:cubicBezTo>
                <a:close/>
                <a:moveTo>
                  <a:pt x="196" y="372"/>
                </a:moveTo>
                <a:cubicBezTo>
                  <a:pt x="196" y="372"/>
                  <a:pt x="196" y="372"/>
                  <a:pt x="196" y="372"/>
                </a:cubicBezTo>
                <a:cubicBezTo>
                  <a:pt x="195" y="372"/>
                  <a:pt x="195" y="372"/>
                  <a:pt x="195" y="372"/>
                </a:cubicBezTo>
                <a:cubicBezTo>
                  <a:pt x="195" y="372"/>
                  <a:pt x="195" y="372"/>
                  <a:pt x="196" y="372"/>
                </a:cubicBezTo>
                <a:close/>
                <a:moveTo>
                  <a:pt x="190" y="374"/>
                </a:moveTo>
                <a:cubicBezTo>
                  <a:pt x="190" y="373"/>
                  <a:pt x="190" y="373"/>
                  <a:pt x="190" y="373"/>
                </a:cubicBezTo>
                <a:cubicBezTo>
                  <a:pt x="190" y="374"/>
                  <a:pt x="190" y="374"/>
                  <a:pt x="190" y="374"/>
                </a:cubicBezTo>
                <a:cubicBezTo>
                  <a:pt x="190" y="374"/>
                  <a:pt x="190" y="374"/>
                  <a:pt x="190" y="374"/>
                </a:cubicBezTo>
                <a:cubicBezTo>
                  <a:pt x="190" y="374"/>
                  <a:pt x="190" y="374"/>
                  <a:pt x="190" y="374"/>
                </a:cubicBezTo>
                <a:close/>
                <a:moveTo>
                  <a:pt x="182" y="374"/>
                </a:moveTo>
                <a:cubicBezTo>
                  <a:pt x="182" y="374"/>
                  <a:pt x="181" y="374"/>
                  <a:pt x="181" y="374"/>
                </a:cubicBezTo>
                <a:cubicBezTo>
                  <a:pt x="181" y="373"/>
                  <a:pt x="181" y="373"/>
                  <a:pt x="181" y="373"/>
                </a:cubicBezTo>
                <a:cubicBezTo>
                  <a:pt x="181" y="374"/>
                  <a:pt x="180" y="374"/>
                  <a:pt x="180" y="374"/>
                </a:cubicBezTo>
                <a:cubicBezTo>
                  <a:pt x="180" y="374"/>
                  <a:pt x="180" y="374"/>
                  <a:pt x="180" y="375"/>
                </a:cubicBezTo>
                <a:cubicBezTo>
                  <a:pt x="181" y="375"/>
                  <a:pt x="181" y="375"/>
                  <a:pt x="181" y="374"/>
                </a:cubicBezTo>
                <a:cubicBezTo>
                  <a:pt x="182" y="374"/>
                  <a:pt x="182" y="374"/>
                  <a:pt x="182" y="374"/>
                </a:cubicBezTo>
                <a:close/>
                <a:moveTo>
                  <a:pt x="165" y="375"/>
                </a:moveTo>
                <a:cubicBezTo>
                  <a:pt x="166" y="375"/>
                  <a:pt x="166" y="375"/>
                  <a:pt x="167" y="375"/>
                </a:cubicBezTo>
                <a:cubicBezTo>
                  <a:pt x="167" y="374"/>
                  <a:pt x="167" y="374"/>
                  <a:pt x="167" y="374"/>
                </a:cubicBezTo>
                <a:cubicBezTo>
                  <a:pt x="167" y="374"/>
                  <a:pt x="167" y="374"/>
                  <a:pt x="166" y="374"/>
                </a:cubicBezTo>
                <a:cubicBezTo>
                  <a:pt x="166" y="374"/>
                  <a:pt x="166" y="375"/>
                  <a:pt x="165" y="375"/>
                </a:cubicBezTo>
                <a:close/>
                <a:moveTo>
                  <a:pt x="177" y="376"/>
                </a:moveTo>
                <a:cubicBezTo>
                  <a:pt x="177" y="376"/>
                  <a:pt x="177" y="376"/>
                  <a:pt x="177" y="376"/>
                </a:cubicBezTo>
                <a:cubicBezTo>
                  <a:pt x="178" y="376"/>
                  <a:pt x="178" y="376"/>
                  <a:pt x="178" y="376"/>
                </a:cubicBezTo>
                <a:cubicBezTo>
                  <a:pt x="178" y="376"/>
                  <a:pt x="178" y="376"/>
                  <a:pt x="179" y="376"/>
                </a:cubicBezTo>
                <a:cubicBezTo>
                  <a:pt x="178" y="376"/>
                  <a:pt x="178" y="375"/>
                  <a:pt x="178" y="375"/>
                </a:cubicBezTo>
                <a:cubicBezTo>
                  <a:pt x="178" y="375"/>
                  <a:pt x="179" y="375"/>
                  <a:pt x="178" y="374"/>
                </a:cubicBezTo>
                <a:cubicBezTo>
                  <a:pt x="178" y="374"/>
                  <a:pt x="178" y="374"/>
                  <a:pt x="177" y="375"/>
                </a:cubicBezTo>
                <a:cubicBezTo>
                  <a:pt x="177" y="375"/>
                  <a:pt x="176" y="374"/>
                  <a:pt x="176" y="374"/>
                </a:cubicBezTo>
                <a:cubicBezTo>
                  <a:pt x="176" y="375"/>
                  <a:pt x="176" y="376"/>
                  <a:pt x="177" y="376"/>
                </a:cubicBezTo>
                <a:close/>
                <a:moveTo>
                  <a:pt x="175" y="375"/>
                </a:moveTo>
                <a:cubicBezTo>
                  <a:pt x="175" y="376"/>
                  <a:pt x="175" y="376"/>
                  <a:pt x="175" y="377"/>
                </a:cubicBezTo>
                <a:cubicBezTo>
                  <a:pt x="175" y="377"/>
                  <a:pt x="175" y="377"/>
                  <a:pt x="176" y="376"/>
                </a:cubicBezTo>
                <a:cubicBezTo>
                  <a:pt x="176" y="376"/>
                  <a:pt x="176" y="376"/>
                  <a:pt x="176" y="376"/>
                </a:cubicBezTo>
                <a:cubicBezTo>
                  <a:pt x="176" y="376"/>
                  <a:pt x="175" y="375"/>
                  <a:pt x="175" y="375"/>
                </a:cubicBezTo>
                <a:cubicBezTo>
                  <a:pt x="175" y="375"/>
                  <a:pt x="175" y="375"/>
                  <a:pt x="175" y="375"/>
                </a:cubicBezTo>
                <a:close/>
                <a:moveTo>
                  <a:pt x="185" y="375"/>
                </a:moveTo>
                <a:cubicBezTo>
                  <a:pt x="185" y="375"/>
                  <a:pt x="185" y="375"/>
                  <a:pt x="185" y="376"/>
                </a:cubicBezTo>
                <a:cubicBezTo>
                  <a:pt x="185" y="376"/>
                  <a:pt x="185" y="376"/>
                  <a:pt x="185" y="376"/>
                </a:cubicBezTo>
                <a:cubicBezTo>
                  <a:pt x="185" y="376"/>
                  <a:pt x="185" y="376"/>
                  <a:pt x="185" y="376"/>
                </a:cubicBezTo>
                <a:cubicBezTo>
                  <a:pt x="185" y="375"/>
                  <a:pt x="185" y="375"/>
                  <a:pt x="185" y="375"/>
                </a:cubicBezTo>
                <a:close/>
                <a:moveTo>
                  <a:pt x="164" y="376"/>
                </a:moveTo>
                <a:cubicBezTo>
                  <a:pt x="163" y="376"/>
                  <a:pt x="164" y="376"/>
                  <a:pt x="163" y="376"/>
                </a:cubicBezTo>
                <a:cubicBezTo>
                  <a:pt x="163" y="376"/>
                  <a:pt x="163" y="376"/>
                  <a:pt x="163" y="376"/>
                </a:cubicBezTo>
                <a:cubicBezTo>
                  <a:pt x="163" y="376"/>
                  <a:pt x="163" y="376"/>
                  <a:pt x="163" y="376"/>
                </a:cubicBezTo>
                <a:cubicBezTo>
                  <a:pt x="164" y="376"/>
                  <a:pt x="164" y="376"/>
                  <a:pt x="164" y="376"/>
                </a:cubicBezTo>
                <a:cubicBezTo>
                  <a:pt x="164" y="376"/>
                  <a:pt x="164" y="376"/>
                  <a:pt x="164" y="376"/>
                </a:cubicBezTo>
                <a:close/>
                <a:moveTo>
                  <a:pt x="182" y="377"/>
                </a:moveTo>
                <a:cubicBezTo>
                  <a:pt x="182" y="376"/>
                  <a:pt x="182" y="376"/>
                  <a:pt x="182" y="376"/>
                </a:cubicBezTo>
                <a:cubicBezTo>
                  <a:pt x="182" y="376"/>
                  <a:pt x="182" y="377"/>
                  <a:pt x="182" y="377"/>
                </a:cubicBezTo>
                <a:close/>
                <a:moveTo>
                  <a:pt x="184" y="377"/>
                </a:moveTo>
                <a:cubicBezTo>
                  <a:pt x="185" y="377"/>
                  <a:pt x="185" y="377"/>
                  <a:pt x="185" y="377"/>
                </a:cubicBezTo>
                <a:cubicBezTo>
                  <a:pt x="185" y="376"/>
                  <a:pt x="185" y="376"/>
                  <a:pt x="185" y="376"/>
                </a:cubicBezTo>
                <a:cubicBezTo>
                  <a:pt x="184" y="376"/>
                  <a:pt x="184" y="376"/>
                  <a:pt x="184" y="376"/>
                </a:cubicBezTo>
                <a:cubicBezTo>
                  <a:pt x="184" y="377"/>
                  <a:pt x="184" y="377"/>
                  <a:pt x="184" y="377"/>
                </a:cubicBezTo>
                <a:close/>
                <a:moveTo>
                  <a:pt x="162" y="376"/>
                </a:moveTo>
                <a:cubicBezTo>
                  <a:pt x="162" y="377"/>
                  <a:pt x="162" y="377"/>
                  <a:pt x="162" y="377"/>
                </a:cubicBezTo>
                <a:cubicBezTo>
                  <a:pt x="162" y="377"/>
                  <a:pt x="162" y="377"/>
                  <a:pt x="162" y="377"/>
                </a:cubicBezTo>
                <a:cubicBezTo>
                  <a:pt x="162" y="377"/>
                  <a:pt x="162" y="377"/>
                  <a:pt x="162" y="377"/>
                </a:cubicBezTo>
                <a:cubicBezTo>
                  <a:pt x="162" y="378"/>
                  <a:pt x="162" y="378"/>
                  <a:pt x="162" y="378"/>
                </a:cubicBezTo>
                <a:cubicBezTo>
                  <a:pt x="162" y="377"/>
                  <a:pt x="162" y="377"/>
                  <a:pt x="163" y="377"/>
                </a:cubicBezTo>
                <a:cubicBezTo>
                  <a:pt x="163" y="377"/>
                  <a:pt x="163" y="377"/>
                  <a:pt x="163" y="377"/>
                </a:cubicBezTo>
                <a:cubicBezTo>
                  <a:pt x="163" y="377"/>
                  <a:pt x="163" y="377"/>
                  <a:pt x="163" y="377"/>
                </a:cubicBezTo>
                <a:cubicBezTo>
                  <a:pt x="163" y="376"/>
                  <a:pt x="163" y="376"/>
                  <a:pt x="163" y="376"/>
                </a:cubicBezTo>
                <a:lnTo>
                  <a:pt x="162" y="376"/>
                </a:lnTo>
                <a:close/>
                <a:moveTo>
                  <a:pt x="161" y="378"/>
                </a:moveTo>
                <a:cubicBezTo>
                  <a:pt x="161" y="377"/>
                  <a:pt x="161" y="377"/>
                  <a:pt x="161" y="377"/>
                </a:cubicBezTo>
                <a:cubicBezTo>
                  <a:pt x="160" y="377"/>
                  <a:pt x="160" y="378"/>
                  <a:pt x="160" y="378"/>
                </a:cubicBezTo>
                <a:cubicBezTo>
                  <a:pt x="159" y="379"/>
                  <a:pt x="159" y="379"/>
                  <a:pt x="158" y="379"/>
                </a:cubicBezTo>
                <a:cubicBezTo>
                  <a:pt x="158" y="379"/>
                  <a:pt x="158" y="379"/>
                  <a:pt x="158" y="379"/>
                </a:cubicBezTo>
                <a:cubicBezTo>
                  <a:pt x="160" y="379"/>
                  <a:pt x="160" y="379"/>
                  <a:pt x="160" y="379"/>
                </a:cubicBezTo>
                <a:cubicBezTo>
                  <a:pt x="160" y="378"/>
                  <a:pt x="160" y="378"/>
                  <a:pt x="161" y="378"/>
                </a:cubicBezTo>
                <a:close/>
                <a:moveTo>
                  <a:pt x="180" y="378"/>
                </a:moveTo>
                <a:cubicBezTo>
                  <a:pt x="180" y="378"/>
                  <a:pt x="180" y="378"/>
                  <a:pt x="180" y="378"/>
                </a:cubicBezTo>
                <a:cubicBezTo>
                  <a:pt x="180" y="378"/>
                  <a:pt x="180" y="378"/>
                  <a:pt x="180" y="378"/>
                </a:cubicBezTo>
                <a:cubicBezTo>
                  <a:pt x="181" y="378"/>
                  <a:pt x="181" y="377"/>
                  <a:pt x="180" y="377"/>
                </a:cubicBezTo>
                <a:cubicBezTo>
                  <a:pt x="180" y="377"/>
                  <a:pt x="180" y="377"/>
                  <a:pt x="180" y="377"/>
                </a:cubicBezTo>
                <a:lnTo>
                  <a:pt x="180" y="378"/>
                </a:lnTo>
                <a:close/>
                <a:moveTo>
                  <a:pt x="547" y="378"/>
                </a:moveTo>
                <a:cubicBezTo>
                  <a:pt x="547" y="378"/>
                  <a:pt x="547" y="378"/>
                  <a:pt x="547" y="378"/>
                </a:cubicBezTo>
                <a:cubicBezTo>
                  <a:pt x="547" y="378"/>
                  <a:pt x="546" y="378"/>
                  <a:pt x="546" y="378"/>
                </a:cubicBezTo>
                <a:cubicBezTo>
                  <a:pt x="546" y="378"/>
                  <a:pt x="546" y="378"/>
                  <a:pt x="546" y="378"/>
                </a:cubicBezTo>
                <a:cubicBezTo>
                  <a:pt x="547" y="378"/>
                  <a:pt x="547" y="378"/>
                  <a:pt x="547" y="378"/>
                </a:cubicBezTo>
                <a:close/>
                <a:moveTo>
                  <a:pt x="171" y="378"/>
                </a:moveTo>
                <a:cubicBezTo>
                  <a:pt x="171" y="378"/>
                  <a:pt x="171" y="378"/>
                  <a:pt x="171" y="378"/>
                </a:cubicBezTo>
                <a:cubicBezTo>
                  <a:pt x="171" y="378"/>
                  <a:pt x="171" y="378"/>
                  <a:pt x="172" y="378"/>
                </a:cubicBezTo>
                <a:cubicBezTo>
                  <a:pt x="171" y="378"/>
                  <a:pt x="172" y="378"/>
                  <a:pt x="171" y="378"/>
                </a:cubicBezTo>
                <a:close/>
                <a:moveTo>
                  <a:pt x="174" y="378"/>
                </a:moveTo>
                <a:cubicBezTo>
                  <a:pt x="174" y="378"/>
                  <a:pt x="174" y="378"/>
                  <a:pt x="175" y="378"/>
                </a:cubicBezTo>
                <a:cubicBezTo>
                  <a:pt x="174" y="378"/>
                  <a:pt x="174" y="378"/>
                  <a:pt x="174" y="378"/>
                </a:cubicBezTo>
                <a:close/>
                <a:moveTo>
                  <a:pt x="536" y="378"/>
                </a:moveTo>
                <a:cubicBezTo>
                  <a:pt x="535" y="378"/>
                  <a:pt x="535" y="378"/>
                  <a:pt x="535" y="378"/>
                </a:cubicBezTo>
                <a:cubicBezTo>
                  <a:pt x="535" y="378"/>
                  <a:pt x="535" y="378"/>
                  <a:pt x="535" y="379"/>
                </a:cubicBezTo>
                <a:cubicBezTo>
                  <a:pt x="535" y="379"/>
                  <a:pt x="535" y="379"/>
                  <a:pt x="535" y="379"/>
                </a:cubicBezTo>
                <a:cubicBezTo>
                  <a:pt x="536" y="379"/>
                  <a:pt x="536" y="379"/>
                  <a:pt x="536" y="379"/>
                </a:cubicBezTo>
                <a:lnTo>
                  <a:pt x="536" y="378"/>
                </a:lnTo>
                <a:close/>
                <a:moveTo>
                  <a:pt x="541" y="379"/>
                </a:moveTo>
                <a:cubicBezTo>
                  <a:pt x="541" y="379"/>
                  <a:pt x="541" y="379"/>
                  <a:pt x="541" y="379"/>
                </a:cubicBezTo>
                <a:cubicBezTo>
                  <a:pt x="541" y="379"/>
                  <a:pt x="541" y="378"/>
                  <a:pt x="541" y="378"/>
                </a:cubicBezTo>
                <a:cubicBezTo>
                  <a:pt x="540" y="378"/>
                  <a:pt x="540" y="378"/>
                  <a:pt x="540" y="378"/>
                </a:cubicBezTo>
                <a:cubicBezTo>
                  <a:pt x="540" y="379"/>
                  <a:pt x="540" y="378"/>
                  <a:pt x="541" y="379"/>
                </a:cubicBezTo>
                <a:cubicBezTo>
                  <a:pt x="541" y="379"/>
                  <a:pt x="541" y="379"/>
                  <a:pt x="541" y="379"/>
                </a:cubicBezTo>
                <a:close/>
                <a:moveTo>
                  <a:pt x="543" y="378"/>
                </a:moveTo>
                <a:cubicBezTo>
                  <a:pt x="543" y="378"/>
                  <a:pt x="543" y="378"/>
                  <a:pt x="543" y="378"/>
                </a:cubicBezTo>
                <a:cubicBezTo>
                  <a:pt x="542" y="378"/>
                  <a:pt x="542" y="378"/>
                  <a:pt x="542" y="378"/>
                </a:cubicBezTo>
                <a:cubicBezTo>
                  <a:pt x="542" y="378"/>
                  <a:pt x="542" y="378"/>
                  <a:pt x="543" y="379"/>
                </a:cubicBezTo>
                <a:lnTo>
                  <a:pt x="543" y="378"/>
                </a:lnTo>
                <a:close/>
                <a:moveTo>
                  <a:pt x="557" y="378"/>
                </a:moveTo>
                <a:cubicBezTo>
                  <a:pt x="557" y="379"/>
                  <a:pt x="557" y="379"/>
                  <a:pt x="557" y="379"/>
                </a:cubicBezTo>
                <a:cubicBezTo>
                  <a:pt x="557" y="379"/>
                  <a:pt x="557" y="379"/>
                  <a:pt x="557" y="379"/>
                </a:cubicBezTo>
                <a:cubicBezTo>
                  <a:pt x="557" y="379"/>
                  <a:pt x="557" y="379"/>
                  <a:pt x="557" y="378"/>
                </a:cubicBezTo>
                <a:close/>
                <a:moveTo>
                  <a:pt x="168" y="381"/>
                </a:moveTo>
                <a:cubicBezTo>
                  <a:pt x="169" y="381"/>
                  <a:pt x="169" y="381"/>
                  <a:pt x="169" y="380"/>
                </a:cubicBezTo>
                <a:cubicBezTo>
                  <a:pt x="169" y="380"/>
                  <a:pt x="169" y="380"/>
                  <a:pt x="169" y="380"/>
                </a:cubicBezTo>
                <a:cubicBezTo>
                  <a:pt x="169" y="379"/>
                  <a:pt x="169" y="379"/>
                  <a:pt x="169" y="379"/>
                </a:cubicBezTo>
                <a:cubicBezTo>
                  <a:pt x="169" y="379"/>
                  <a:pt x="169" y="379"/>
                  <a:pt x="169" y="379"/>
                </a:cubicBezTo>
                <a:cubicBezTo>
                  <a:pt x="168" y="379"/>
                  <a:pt x="169" y="379"/>
                  <a:pt x="168" y="379"/>
                </a:cubicBezTo>
                <a:cubicBezTo>
                  <a:pt x="168" y="379"/>
                  <a:pt x="168" y="379"/>
                  <a:pt x="168" y="379"/>
                </a:cubicBezTo>
                <a:cubicBezTo>
                  <a:pt x="168" y="380"/>
                  <a:pt x="168" y="380"/>
                  <a:pt x="168" y="381"/>
                </a:cubicBezTo>
                <a:close/>
                <a:moveTo>
                  <a:pt x="537" y="379"/>
                </a:moveTo>
                <a:cubicBezTo>
                  <a:pt x="537" y="379"/>
                  <a:pt x="537" y="379"/>
                  <a:pt x="537" y="379"/>
                </a:cubicBezTo>
                <a:cubicBezTo>
                  <a:pt x="537" y="379"/>
                  <a:pt x="537" y="379"/>
                  <a:pt x="537" y="379"/>
                </a:cubicBezTo>
                <a:cubicBezTo>
                  <a:pt x="537" y="379"/>
                  <a:pt x="537" y="379"/>
                  <a:pt x="537" y="379"/>
                </a:cubicBezTo>
                <a:cubicBezTo>
                  <a:pt x="537" y="379"/>
                  <a:pt x="537" y="379"/>
                  <a:pt x="537" y="379"/>
                </a:cubicBezTo>
                <a:close/>
                <a:moveTo>
                  <a:pt x="550" y="379"/>
                </a:moveTo>
                <a:cubicBezTo>
                  <a:pt x="550" y="379"/>
                  <a:pt x="550" y="379"/>
                  <a:pt x="550" y="379"/>
                </a:cubicBezTo>
                <a:cubicBezTo>
                  <a:pt x="550" y="379"/>
                  <a:pt x="550" y="379"/>
                  <a:pt x="550" y="379"/>
                </a:cubicBezTo>
                <a:cubicBezTo>
                  <a:pt x="550" y="379"/>
                  <a:pt x="550" y="379"/>
                  <a:pt x="550" y="379"/>
                </a:cubicBezTo>
                <a:close/>
                <a:moveTo>
                  <a:pt x="176" y="381"/>
                </a:moveTo>
                <a:cubicBezTo>
                  <a:pt x="177" y="381"/>
                  <a:pt x="178" y="381"/>
                  <a:pt x="178" y="380"/>
                </a:cubicBezTo>
                <a:cubicBezTo>
                  <a:pt x="178" y="380"/>
                  <a:pt x="178" y="379"/>
                  <a:pt x="179" y="379"/>
                </a:cubicBezTo>
                <a:cubicBezTo>
                  <a:pt x="179" y="379"/>
                  <a:pt x="179" y="379"/>
                  <a:pt x="178" y="379"/>
                </a:cubicBezTo>
                <a:cubicBezTo>
                  <a:pt x="178" y="379"/>
                  <a:pt x="177" y="380"/>
                  <a:pt x="176" y="381"/>
                </a:cubicBezTo>
                <a:cubicBezTo>
                  <a:pt x="176" y="380"/>
                  <a:pt x="176" y="381"/>
                  <a:pt x="176" y="380"/>
                </a:cubicBezTo>
                <a:cubicBezTo>
                  <a:pt x="176" y="380"/>
                  <a:pt x="176" y="380"/>
                  <a:pt x="175" y="381"/>
                </a:cubicBezTo>
                <a:cubicBezTo>
                  <a:pt x="175" y="381"/>
                  <a:pt x="175" y="381"/>
                  <a:pt x="176" y="381"/>
                </a:cubicBezTo>
                <a:close/>
                <a:moveTo>
                  <a:pt x="532" y="380"/>
                </a:moveTo>
                <a:cubicBezTo>
                  <a:pt x="533" y="380"/>
                  <a:pt x="533" y="379"/>
                  <a:pt x="534" y="379"/>
                </a:cubicBezTo>
                <a:cubicBezTo>
                  <a:pt x="534" y="379"/>
                  <a:pt x="534" y="379"/>
                  <a:pt x="534" y="379"/>
                </a:cubicBezTo>
                <a:cubicBezTo>
                  <a:pt x="533" y="379"/>
                  <a:pt x="533" y="379"/>
                  <a:pt x="533" y="379"/>
                </a:cubicBezTo>
                <a:cubicBezTo>
                  <a:pt x="533" y="379"/>
                  <a:pt x="533" y="379"/>
                  <a:pt x="532" y="379"/>
                </a:cubicBezTo>
                <a:cubicBezTo>
                  <a:pt x="532" y="379"/>
                  <a:pt x="532" y="379"/>
                  <a:pt x="532" y="379"/>
                </a:cubicBezTo>
                <a:cubicBezTo>
                  <a:pt x="532" y="379"/>
                  <a:pt x="532" y="379"/>
                  <a:pt x="532" y="379"/>
                </a:cubicBezTo>
                <a:cubicBezTo>
                  <a:pt x="532" y="380"/>
                  <a:pt x="532" y="380"/>
                  <a:pt x="532" y="380"/>
                </a:cubicBezTo>
                <a:cubicBezTo>
                  <a:pt x="532" y="380"/>
                  <a:pt x="532" y="380"/>
                  <a:pt x="532" y="380"/>
                </a:cubicBezTo>
                <a:close/>
                <a:moveTo>
                  <a:pt x="553" y="379"/>
                </a:moveTo>
                <a:cubicBezTo>
                  <a:pt x="553" y="379"/>
                  <a:pt x="553" y="379"/>
                  <a:pt x="553" y="379"/>
                </a:cubicBezTo>
                <a:cubicBezTo>
                  <a:pt x="553" y="379"/>
                  <a:pt x="553" y="379"/>
                  <a:pt x="553" y="379"/>
                </a:cubicBezTo>
                <a:cubicBezTo>
                  <a:pt x="553" y="379"/>
                  <a:pt x="553" y="379"/>
                  <a:pt x="553" y="379"/>
                </a:cubicBezTo>
                <a:close/>
                <a:moveTo>
                  <a:pt x="176" y="379"/>
                </a:moveTo>
                <a:cubicBezTo>
                  <a:pt x="176" y="379"/>
                  <a:pt x="176" y="379"/>
                  <a:pt x="176" y="379"/>
                </a:cubicBezTo>
                <a:cubicBezTo>
                  <a:pt x="176" y="380"/>
                  <a:pt x="176" y="380"/>
                  <a:pt x="176" y="380"/>
                </a:cubicBezTo>
                <a:cubicBezTo>
                  <a:pt x="176" y="380"/>
                  <a:pt x="176" y="380"/>
                  <a:pt x="176" y="380"/>
                </a:cubicBezTo>
                <a:cubicBezTo>
                  <a:pt x="176" y="379"/>
                  <a:pt x="176" y="380"/>
                  <a:pt x="176" y="379"/>
                </a:cubicBezTo>
                <a:close/>
                <a:moveTo>
                  <a:pt x="530" y="379"/>
                </a:moveTo>
                <a:cubicBezTo>
                  <a:pt x="530" y="379"/>
                  <a:pt x="530" y="379"/>
                  <a:pt x="530" y="379"/>
                </a:cubicBezTo>
                <a:cubicBezTo>
                  <a:pt x="530" y="380"/>
                  <a:pt x="530" y="380"/>
                  <a:pt x="530" y="380"/>
                </a:cubicBezTo>
                <a:cubicBezTo>
                  <a:pt x="530" y="380"/>
                  <a:pt x="530" y="380"/>
                  <a:pt x="530" y="380"/>
                </a:cubicBezTo>
                <a:lnTo>
                  <a:pt x="530" y="379"/>
                </a:lnTo>
                <a:close/>
                <a:moveTo>
                  <a:pt x="551" y="380"/>
                </a:moveTo>
                <a:cubicBezTo>
                  <a:pt x="551" y="379"/>
                  <a:pt x="551" y="379"/>
                  <a:pt x="550" y="379"/>
                </a:cubicBezTo>
                <a:cubicBezTo>
                  <a:pt x="550" y="380"/>
                  <a:pt x="550" y="380"/>
                  <a:pt x="550" y="380"/>
                </a:cubicBezTo>
                <a:cubicBezTo>
                  <a:pt x="550" y="380"/>
                  <a:pt x="550" y="380"/>
                  <a:pt x="550" y="380"/>
                </a:cubicBezTo>
                <a:cubicBezTo>
                  <a:pt x="551" y="380"/>
                  <a:pt x="550" y="380"/>
                  <a:pt x="551" y="380"/>
                </a:cubicBezTo>
                <a:close/>
                <a:moveTo>
                  <a:pt x="154" y="381"/>
                </a:moveTo>
                <a:cubicBezTo>
                  <a:pt x="154" y="381"/>
                  <a:pt x="154" y="382"/>
                  <a:pt x="154" y="382"/>
                </a:cubicBezTo>
                <a:cubicBezTo>
                  <a:pt x="154" y="383"/>
                  <a:pt x="152" y="383"/>
                  <a:pt x="151" y="384"/>
                </a:cubicBezTo>
                <a:cubicBezTo>
                  <a:pt x="151" y="384"/>
                  <a:pt x="151" y="384"/>
                  <a:pt x="151" y="384"/>
                </a:cubicBezTo>
                <a:cubicBezTo>
                  <a:pt x="151" y="385"/>
                  <a:pt x="151" y="385"/>
                  <a:pt x="151" y="385"/>
                </a:cubicBezTo>
                <a:cubicBezTo>
                  <a:pt x="151" y="385"/>
                  <a:pt x="151" y="385"/>
                  <a:pt x="151" y="385"/>
                </a:cubicBezTo>
                <a:cubicBezTo>
                  <a:pt x="152" y="384"/>
                  <a:pt x="155" y="382"/>
                  <a:pt x="157" y="381"/>
                </a:cubicBezTo>
                <a:cubicBezTo>
                  <a:pt x="157" y="381"/>
                  <a:pt x="157" y="381"/>
                  <a:pt x="157" y="381"/>
                </a:cubicBezTo>
                <a:cubicBezTo>
                  <a:pt x="157" y="380"/>
                  <a:pt x="157" y="380"/>
                  <a:pt x="156" y="379"/>
                </a:cubicBezTo>
                <a:cubicBezTo>
                  <a:pt x="156" y="379"/>
                  <a:pt x="156" y="379"/>
                  <a:pt x="156" y="379"/>
                </a:cubicBezTo>
                <a:cubicBezTo>
                  <a:pt x="155" y="379"/>
                  <a:pt x="156" y="379"/>
                  <a:pt x="155" y="380"/>
                </a:cubicBezTo>
                <a:cubicBezTo>
                  <a:pt x="155" y="380"/>
                  <a:pt x="155" y="380"/>
                  <a:pt x="155" y="381"/>
                </a:cubicBezTo>
                <a:cubicBezTo>
                  <a:pt x="155" y="381"/>
                  <a:pt x="155" y="381"/>
                  <a:pt x="154" y="381"/>
                </a:cubicBezTo>
                <a:close/>
                <a:moveTo>
                  <a:pt x="175" y="380"/>
                </a:moveTo>
                <a:cubicBezTo>
                  <a:pt x="175" y="380"/>
                  <a:pt x="175" y="380"/>
                  <a:pt x="175" y="380"/>
                </a:cubicBezTo>
                <a:cubicBezTo>
                  <a:pt x="175" y="380"/>
                  <a:pt x="175" y="380"/>
                  <a:pt x="175" y="380"/>
                </a:cubicBezTo>
                <a:close/>
                <a:moveTo>
                  <a:pt x="158" y="380"/>
                </a:moveTo>
                <a:cubicBezTo>
                  <a:pt x="157" y="380"/>
                  <a:pt x="157" y="380"/>
                  <a:pt x="157" y="380"/>
                </a:cubicBezTo>
                <a:cubicBezTo>
                  <a:pt x="158" y="380"/>
                  <a:pt x="158" y="380"/>
                  <a:pt x="158" y="380"/>
                </a:cubicBezTo>
                <a:close/>
                <a:moveTo>
                  <a:pt x="546" y="380"/>
                </a:moveTo>
                <a:cubicBezTo>
                  <a:pt x="546" y="380"/>
                  <a:pt x="546" y="380"/>
                  <a:pt x="546" y="380"/>
                </a:cubicBezTo>
                <a:cubicBezTo>
                  <a:pt x="546" y="380"/>
                  <a:pt x="546" y="380"/>
                  <a:pt x="546" y="380"/>
                </a:cubicBezTo>
                <a:close/>
                <a:moveTo>
                  <a:pt x="554" y="380"/>
                </a:moveTo>
                <a:cubicBezTo>
                  <a:pt x="553" y="380"/>
                  <a:pt x="553" y="380"/>
                  <a:pt x="553" y="380"/>
                </a:cubicBezTo>
                <a:cubicBezTo>
                  <a:pt x="553" y="380"/>
                  <a:pt x="553" y="380"/>
                  <a:pt x="553" y="380"/>
                </a:cubicBezTo>
                <a:cubicBezTo>
                  <a:pt x="553" y="380"/>
                  <a:pt x="553" y="380"/>
                  <a:pt x="553" y="380"/>
                </a:cubicBezTo>
                <a:cubicBezTo>
                  <a:pt x="553" y="380"/>
                  <a:pt x="553" y="380"/>
                  <a:pt x="554" y="380"/>
                </a:cubicBezTo>
                <a:cubicBezTo>
                  <a:pt x="554" y="380"/>
                  <a:pt x="554" y="380"/>
                  <a:pt x="554" y="380"/>
                </a:cubicBezTo>
                <a:close/>
                <a:moveTo>
                  <a:pt x="173" y="381"/>
                </a:moveTo>
                <a:cubicBezTo>
                  <a:pt x="173" y="380"/>
                  <a:pt x="173" y="380"/>
                  <a:pt x="173" y="380"/>
                </a:cubicBezTo>
                <a:cubicBezTo>
                  <a:pt x="173" y="380"/>
                  <a:pt x="173" y="380"/>
                  <a:pt x="173" y="380"/>
                </a:cubicBezTo>
                <a:cubicBezTo>
                  <a:pt x="173" y="381"/>
                  <a:pt x="173" y="381"/>
                  <a:pt x="173" y="381"/>
                </a:cubicBezTo>
                <a:close/>
                <a:moveTo>
                  <a:pt x="542" y="380"/>
                </a:moveTo>
                <a:cubicBezTo>
                  <a:pt x="542" y="380"/>
                  <a:pt x="542" y="380"/>
                  <a:pt x="542" y="380"/>
                </a:cubicBezTo>
                <a:cubicBezTo>
                  <a:pt x="542" y="380"/>
                  <a:pt x="542" y="380"/>
                  <a:pt x="542" y="380"/>
                </a:cubicBezTo>
                <a:close/>
                <a:moveTo>
                  <a:pt x="166" y="381"/>
                </a:moveTo>
                <a:cubicBezTo>
                  <a:pt x="166" y="381"/>
                  <a:pt x="166" y="381"/>
                  <a:pt x="166" y="381"/>
                </a:cubicBezTo>
                <a:cubicBezTo>
                  <a:pt x="166" y="381"/>
                  <a:pt x="166" y="381"/>
                  <a:pt x="167" y="381"/>
                </a:cubicBezTo>
                <a:cubicBezTo>
                  <a:pt x="167" y="380"/>
                  <a:pt x="167" y="380"/>
                  <a:pt x="167" y="380"/>
                </a:cubicBezTo>
                <a:cubicBezTo>
                  <a:pt x="166" y="380"/>
                  <a:pt x="166" y="380"/>
                  <a:pt x="166" y="381"/>
                </a:cubicBezTo>
                <a:cubicBezTo>
                  <a:pt x="166" y="381"/>
                  <a:pt x="166" y="381"/>
                  <a:pt x="166" y="381"/>
                </a:cubicBezTo>
                <a:cubicBezTo>
                  <a:pt x="166" y="381"/>
                  <a:pt x="166" y="381"/>
                  <a:pt x="166" y="381"/>
                </a:cubicBezTo>
                <a:close/>
                <a:moveTo>
                  <a:pt x="524" y="380"/>
                </a:moveTo>
                <a:cubicBezTo>
                  <a:pt x="524" y="380"/>
                  <a:pt x="524" y="380"/>
                  <a:pt x="524" y="380"/>
                </a:cubicBezTo>
                <a:cubicBezTo>
                  <a:pt x="524" y="381"/>
                  <a:pt x="524" y="381"/>
                  <a:pt x="524" y="381"/>
                </a:cubicBezTo>
                <a:cubicBezTo>
                  <a:pt x="524" y="381"/>
                  <a:pt x="524" y="381"/>
                  <a:pt x="524" y="381"/>
                </a:cubicBezTo>
                <a:lnTo>
                  <a:pt x="524" y="380"/>
                </a:lnTo>
                <a:close/>
                <a:moveTo>
                  <a:pt x="553" y="382"/>
                </a:moveTo>
                <a:cubicBezTo>
                  <a:pt x="553" y="382"/>
                  <a:pt x="553" y="381"/>
                  <a:pt x="553" y="380"/>
                </a:cubicBezTo>
                <a:cubicBezTo>
                  <a:pt x="553" y="381"/>
                  <a:pt x="552" y="381"/>
                  <a:pt x="552" y="381"/>
                </a:cubicBezTo>
                <a:cubicBezTo>
                  <a:pt x="552" y="381"/>
                  <a:pt x="552" y="382"/>
                  <a:pt x="553" y="382"/>
                </a:cubicBezTo>
                <a:cubicBezTo>
                  <a:pt x="553" y="382"/>
                  <a:pt x="553" y="382"/>
                  <a:pt x="553" y="382"/>
                </a:cubicBezTo>
                <a:close/>
                <a:moveTo>
                  <a:pt x="535" y="381"/>
                </a:moveTo>
                <a:cubicBezTo>
                  <a:pt x="535" y="381"/>
                  <a:pt x="535" y="381"/>
                  <a:pt x="535" y="381"/>
                </a:cubicBezTo>
                <a:cubicBezTo>
                  <a:pt x="535" y="381"/>
                  <a:pt x="535" y="381"/>
                  <a:pt x="535" y="381"/>
                </a:cubicBezTo>
                <a:cubicBezTo>
                  <a:pt x="535" y="381"/>
                  <a:pt x="535" y="381"/>
                  <a:pt x="535" y="381"/>
                </a:cubicBezTo>
                <a:cubicBezTo>
                  <a:pt x="535" y="381"/>
                  <a:pt x="535" y="381"/>
                  <a:pt x="535" y="381"/>
                </a:cubicBezTo>
                <a:close/>
                <a:moveTo>
                  <a:pt x="521" y="381"/>
                </a:moveTo>
                <a:cubicBezTo>
                  <a:pt x="521" y="381"/>
                  <a:pt x="521" y="381"/>
                  <a:pt x="521" y="381"/>
                </a:cubicBezTo>
                <a:cubicBezTo>
                  <a:pt x="521" y="381"/>
                  <a:pt x="521" y="381"/>
                  <a:pt x="521" y="381"/>
                </a:cubicBezTo>
                <a:cubicBezTo>
                  <a:pt x="521" y="381"/>
                  <a:pt x="521" y="381"/>
                  <a:pt x="520" y="381"/>
                </a:cubicBezTo>
                <a:cubicBezTo>
                  <a:pt x="520" y="382"/>
                  <a:pt x="520" y="382"/>
                  <a:pt x="520" y="382"/>
                </a:cubicBezTo>
                <a:cubicBezTo>
                  <a:pt x="521" y="382"/>
                  <a:pt x="521" y="382"/>
                  <a:pt x="521" y="382"/>
                </a:cubicBezTo>
                <a:cubicBezTo>
                  <a:pt x="521" y="381"/>
                  <a:pt x="521" y="381"/>
                  <a:pt x="521" y="381"/>
                </a:cubicBezTo>
                <a:close/>
                <a:moveTo>
                  <a:pt x="167" y="381"/>
                </a:moveTo>
                <a:cubicBezTo>
                  <a:pt x="167" y="382"/>
                  <a:pt x="167" y="382"/>
                  <a:pt x="167" y="382"/>
                </a:cubicBezTo>
                <a:cubicBezTo>
                  <a:pt x="167" y="382"/>
                  <a:pt x="167" y="382"/>
                  <a:pt x="167" y="382"/>
                </a:cubicBezTo>
                <a:cubicBezTo>
                  <a:pt x="168" y="382"/>
                  <a:pt x="167" y="382"/>
                  <a:pt x="168" y="382"/>
                </a:cubicBezTo>
                <a:cubicBezTo>
                  <a:pt x="168" y="381"/>
                  <a:pt x="168" y="381"/>
                  <a:pt x="167" y="381"/>
                </a:cubicBezTo>
                <a:cubicBezTo>
                  <a:pt x="167" y="381"/>
                  <a:pt x="167" y="381"/>
                  <a:pt x="167" y="381"/>
                </a:cubicBezTo>
                <a:close/>
                <a:moveTo>
                  <a:pt x="173" y="381"/>
                </a:moveTo>
                <a:cubicBezTo>
                  <a:pt x="173" y="381"/>
                  <a:pt x="173" y="381"/>
                  <a:pt x="173" y="381"/>
                </a:cubicBezTo>
                <a:cubicBezTo>
                  <a:pt x="173" y="381"/>
                  <a:pt x="173" y="381"/>
                  <a:pt x="173" y="381"/>
                </a:cubicBezTo>
                <a:cubicBezTo>
                  <a:pt x="173" y="381"/>
                  <a:pt x="173" y="381"/>
                  <a:pt x="173" y="381"/>
                </a:cubicBezTo>
                <a:cubicBezTo>
                  <a:pt x="173" y="381"/>
                  <a:pt x="173" y="381"/>
                  <a:pt x="173" y="381"/>
                </a:cubicBezTo>
                <a:cubicBezTo>
                  <a:pt x="173" y="381"/>
                  <a:pt x="173" y="381"/>
                  <a:pt x="173" y="381"/>
                </a:cubicBezTo>
                <a:close/>
                <a:moveTo>
                  <a:pt x="172" y="382"/>
                </a:moveTo>
                <a:cubicBezTo>
                  <a:pt x="172" y="381"/>
                  <a:pt x="172" y="381"/>
                  <a:pt x="172" y="381"/>
                </a:cubicBezTo>
                <a:cubicBezTo>
                  <a:pt x="172" y="382"/>
                  <a:pt x="172" y="382"/>
                  <a:pt x="172" y="382"/>
                </a:cubicBezTo>
                <a:close/>
                <a:moveTo>
                  <a:pt x="532" y="381"/>
                </a:moveTo>
                <a:cubicBezTo>
                  <a:pt x="532" y="381"/>
                  <a:pt x="532" y="381"/>
                  <a:pt x="532" y="381"/>
                </a:cubicBezTo>
                <a:cubicBezTo>
                  <a:pt x="531" y="381"/>
                  <a:pt x="531" y="381"/>
                  <a:pt x="531" y="381"/>
                </a:cubicBezTo>
                <a:cubicBezTo>
                  <a:pt x="531" y="381"/>
                  <a:pt x="531" y="381"/>
                  <a:pt x="531" y="381"/>
                </a:cubicBezTo>
                <a:cubicBezTo>
                  <a:pt x="531" y="382"/>
                  <a:pt x="531" y="382"/>
                  <a:pt x="531" y="382"/>
                </a:cubicBezTo>
                <a:cubicBezTo>
                  <a:pt x="531" y="382"/>
                  <a:pt x="531" y="382"/>
                  <a:pt x="532" y="381"/>
                </a:cubicBezTo>
                <a:close/>
                <a:moveTo>
                  <a:pt x="163" y="382"/>
                </a:moveTo>
                <a:cubicBezTo>
                  <a:pt x="164" y="382"/>
                  <a:pt x="164" y="382"/>
                  <a:pt x="163" y="382"/>
                </a:cubicBezTo>
                <a:cubicBezTo>
                  <a:pt x="163" y="382"/>
                  <a:pt x="163" y="382"/>
                  <a:pt x="163" y="382"/>
                </a:cubicBezTo>
                <a:cubicBezTo>
                  <a:pt x="163" y="382"/>
                  <a:pt x="163" y="382"/>
                  <a:pt x="163" y="382"/>
                </a:cubicBezTo>
                <a:close/>
                <a:moveTo>
                  <a:pt x="165" y="382"/>
                </a:moveTo>
                <a:cubicBezTo>
                  <a:pt x="166" y="382"/>
                  <a:pt x="166" y="382"/>
                  <a:pt x="166" y="382"/>
                </a:cubicBezTo>
                <a:cubicBezTo>
                  <a:pt x="166" y="382"/>
                  <a:pt x="166" y="382"/>
                  <a:pt x="166" y="382"/>
                </a:cubicBezTo>
                <a:cubicBezTo>
                  <a:pt x="166" y="382"/>
                  <a:pt x="166" y="382"/>
                  <a:pt x="166" y="382"/>
                </a:cubicBezTo>
                <a:cubicBezTo>
                  <a:pt x="165" y="382"/>
                  <a:pt x="165" y="382"/>
                  <a:pt x="165" y="382"/>
                </a:cubicBezTo>
                <a:cubicBezTo>
                  <a:pt x="165" y="382"/>
                  <a:pt x="165" y="382"/>
                  <a:pt x="165" y="382"/>
                </a:cubicBezTo>
                <a:close/>
                <a:moveTo>
                  <a:pt x="528" y="382"/>
                </a:moveTo>
                <a:cubicBezTo>
                  <a:pt x="528" y="382"/>
                  <a:pt x="528" y="382"/>
                  <a:pt x="528" y="382"/>
                </a:cubicBezTo>
                <a:cubicBezTo>
                  <a:pt x="528" y="382"/>
                  <a:pt x="528" y="382"/>
                  <a:pt x="528" y="382"/>
                </a:cubicBezTo>
                <a:close/>
                <a:moveTo>
                  <a:pt x="517" y="382"/>
                </a:moveTo>
                <a:cubicBezTo>
                  <a:pt x="518" y="382"/>
                  <a:pt x="518" y="382"/>
                  <a:pt x="517" y="382"/>
                </a:cubicBezTo>
                <a:cubicBezTo>
                  <a:pt x="517" y="382"/>
                  <a:pt x="517" y="382"/>
                  <a:pt x="517" y="382"/>
                </a:cubicBezTo>
                <a:cubicBezTo>
                  <a:pt x="517" y="382"/>
                  <a:pt x="517" y="383"/>
                  <a:pt x="517" y="382"/>
                </a:cubicBezTo>
                <a:close/>
                <a:moveTo>
                  <a:pt x="525" y="382"/>
                </a:moveTo>
                <a:cubicBezTo>
                  <a:pt x="525" y="382"/>
                  <a:pt x="525" y="382"/>
                  <a:pt x="525" y="382"/>
                </a:cubicBezTo>
                <a:cubicBezTo>
                  <a:pt x="525" y="382"/>
                  <a:pt x="525" y="382"/>
                  <a:pt x="525" y="382"/>
                </a:cubicBezTo>
                <a:cubicBezTo>
                  <a:pt x="525" y="382"/>
                  <a:pt x="525" y="382"/>
                  <a:pt x="525" y="382"/>
                </a:cubicBezTo>
                <a:close/>
                <a:moveTo>
                  <a:pt x="524" y="383"/>
                </a:moveTo>
                <a:cubicBezTo>
                  <a:pt x="525" y="383"/>
                  <a:pt x="524" y="383"/>
                  <a:pt x="525" y="382"/>
                </a:cubicBezTo>
                <a:cubicBezTo>
                  <a:pt x="524" y="382"/>
                  <a:pt x="524" y="382"/>
                  <a:pt x="524" y="382"/>
                </a:cubicBezTo>
                <a:cubicBezTo>
                  <a:pt x="524" y="382"/>
                  <a:pt x="524" y="383"/>
                  <a:pt x="524" y="383"/>
                </a:cubicBezTo>
                <a:close/>
                <a:moveTo>
                  <a:pt x="515" y="383"/>
                </a:moveTo>
                <a:cubicBezTo>
                  <a:pt x="515" y="383"/>
                  <a:pt x="515" y="383"/>
                  <a:pt x="515" y="383"/>
                </a:cubicBezTo>
                <a:cubicBezTo>
                  <a:pt x="515" y="383"/>
                  <a:pt x="515" y="383"/>
                  <a:pt x="515" y="383"/>
                </a:cubicBezTo>
                <a:cubicBezTo>
                  <a:pt x="514" y="383"/>
                  <a:pt x="514" y="383"/>
                  <a:pt x="514" y="383"/>
                </a:cubicBezTo>
                <a:cubicBezTo>
                  <a:pt x="514" y="383"/>
                  <a:pt x="514" y="384"/>
                  <a:pt x="514" y="384"/>
                </a:cubicBezTo>
                <a:cubicBezTo>
                  <a:pt x="514" y="384"/>
                  <a:pt x="515" y="384"/>
                  <a:pt x="515" y="383"/>
                </a:cubicBezTo>
                <a:close/>
                <a:moveTo>
                  <a:pt x="565" y="383"/>
                </a:moveTo>
                <a:cubicBezTo>
                  <a:pt x="564" y="383"/>
                  <a:pt x="564" y="383"/>
                  <a:pt x="564" y="383"/>
                </a:cubicBezTo>
                <a:cubicBezTo>
                  <a:pt x="564" y="383"/>
                  <a:pt x="564" y="383"/>
                  <a:pt x="564" y="383"/>
                </a:cubicBezTo>
                <a:cubicBezTo>
                  <a:pt x="565" y="383"/>
                  <a:pt x="565" y="383"/>
                  <a:pt x="565" y="383"/>
                </a:cubicBezTo>
                <a:close/>
                <a:moveTo>
                  <a:pt x="165" y="383"/>
                </a:moveTo>
                <a:cubicBezTo>
                  <a:pt x="165" y="383"/>
                  <a:pt x="165" y="383"/>
                  <a:pt x="165" y="383"/>
                </a:cubicBezTo>
                <a:cubicBezTo>
                  <a:pt x="165" y="383"/>
                  <a:pt x="165" y="383"/>
                  <a:pt x="165" y="383"/>
                </a:cubicBezTo>
                <a:cubicBezTo>
                  <a:pt x="165" y="383"/>
                  <a:pt x="165" y="383"/>
                  <a:pt x="165" y="383"/>
                </a:cubicBezTo>
                <a:close/>
                <a:moveTo>
                  <a:pt x="521" y="384"/>
                </a:moveTo>
                <a:cubicBezTo>
                  <a:pt x="521" y="383"/>
                  <a:pt x="521" y="383"/>
                  <a:pt x="521" y="383"/>
                </a:cubicBezTo>
                <a:cubicBezTo>
                  <a:pt x="521" y="384"/>
                  <a:pt x="521" y="384"/>
                  <a:pt x="521" y="384"/>
                </a:cubicBezTo>
                <a:close/>
                <a:moveTo>
                  <a:pt x="513" y="384"/>
                </a:moveTo>
                <a:cubicBezTo>
                  <a:pt x="512" y="384"/>
                  <a:pt x="512" y="384"/>
                  <a:pt x="512" y="384"/>
                </a:cubicBezTo>
                <a:cubicBezTo>
                  <a:pt x="512" y="384"/>
                  <a:pt x="512" y="384"/>
                  <a:pt x="512" y="384"/>
                </a:cubicBezTo>
                <a:cubicBezTo>
                  <a:pt x="513" y="384"/>
                  <a:pt x="513" y="384"/>
                  <a:pt x="513" y="384"/>
                </a:cubicBezTo>
                <a:close/>
                <a:moveTo>
                  <a:pt x="571" y="385"/>
                </a:moveTo>
                <a:cubicBezTo>
                  <a:pt x="571" y="385"/>
                  <a:pt x="571" y="385"/>
                  <a:pt x="571" y="385"/>
                </a:cubicBezTo>
                <a:cubicBezTo>
                  <a:pt x="571" y="386"/>
                  <a:pt x="571" y="386"/>
                  <a:pt x="572" y="386"/>
                </a:cubicBezTo>
                <a:cubicBezTo>
                  <a:pt x="572" y="386"/>
                  <a:pt x="572" y="386"/>
                  <a:pt x="572" y="386"/>
                </a:cubicBezTo>
                <a:cubicBezTo>
                  <a:pt x="572" y="386"/>
                  <a:pt x="572" y="386"/>
                  <a:pt x="572" y="386"/>
                </a:cubicBezTo>
                <a:cubicBezTo>
                  <a:pt x="572" y="386"/>
                  <a:pt x="571" y="384"/>
                  <a:pt x="571" y="384"/>
                </a:cubicBezTo>
                <a:cubicBezTo>
                  <a:pt x="571" y="384"/>
                  <a:pt x="571" y="384"/>
                  <a:pt x="570" y="385"/>
                </a:cubicBezTo>
                <a:cubicBezTo>
                  <a:pt x="570" y="385"/>
                  <a:pt x="570" y="385"/>
                  <a:pt x="570" y="385"/>
                </a:cubicBezTo>
                <a:cubicBezTo>
                  <a:pt x="570" y="385"/>
                  <a:pt x="571" y="385"/>
                  <a:pt x="571" y="385"/>
                </a:cubicBezTo>
                <a:close/>
                <a:moveTo>
                  <a:pt x="212" y="384"/>
                </a:moveTo>
                <a:cubicBezTo>
                  <a:pt x="212" y="384"/>
                  <a:pt x="212" y="384"/>
                  <a:pt x="212" y="384"/>
                </a:cubicBezTo>
                <a:cubicBezTo>
                  <a:pt x="212" y="384"/>
                  <a:pt x="212" y="384"/>
                  <a:pt x="212" y="384"/>
                </a:cubicBezTo>
                <a:close/>
                <a:moveTo>
                  <a:pt x="512" y="385"/>
                </a:moveTo>
                <a:cubicBezTo>
                  <a:pt x="512" y="384"/>
                  <a:pt x="512" y="384"/>
                  <a:pt x="511" y="384"/>
                </a:cubicBezTo>
                <a:cubicBezTo>
                  <a:pt x="511" y="384"/>
                  <a:pt x="511" y="384"/>
                  <a:pt x="512" y="385"/>
                </a:cubicBezTo>
                <a:close/>
                <a:moveTo>
                  <a:pt x="570" y="385"/>
                </a:moveTo>
                <a:cubicBezTo>
                  <a:pt x="570" y="384"/>
                  <a:pt x="570" y="384"/>
                  <a:pt x="570" y="384"/>
                </a:cubicBezTo>
                <a:cubicBezTo>
                  <a:pt x="570" y="384"/>
                  <a:pt x="570" y="384"/>
                  <a:pt x="569" y="384"/>
                </a:cubicBezTo>
                <a:cubicBezTo>
                  <a:pt x="570" y="385"/>
                  <a:pt x="570" y="384"/>
                  <a:pt x="570" y="385"/>
                </a:cubicBezTo>
                <a:close/>
                <a:moveTo>
                  <a:pt x="516" y="385"/>
                </a:moveTo>
                <a:cubicBezTo>
                  <a:pt x="516" y="384"/>
                  <a:pt x="516" y="385"/>
                  <a:pt x="516" y="384"/>
                </a:cubicBezTo>
                <a:cubicBezTo>
                  <a:pt x="516" y="385"/>
                  <a:pt x="515" y="385"/>
                  <a:pt x="516" y="385"/>
                </a:cubicBezTo>
                <a:close/>
                <a:moveTo>
                  <a:pt x="572" y="384"/>
                </a:moveTo>
                <a:cubicBezTo>
                  <a:pt x="571" y="384"/>
                  <a:pt x="571" y="384"/>
                  <a:pt x="571" y="384"/>
                </a:cubicBezTo>
                <a:cubicBezTo>
                  <a:pt x="572" y="385"/>
                  <a:pt x="572" y="385"/>
                  <a:pt x="572" y="385"/>
                </a:cubicBezTo>
                <a:lnTo>
                  <a:pt x="572" y="384"/>
                </a:lnTo>
                <a:close/>
                <a:moveTo>
                  <a:pt x="557" y="385"/>
                </a:moveTo>
                <a:cubicBezTo>
                  <a:pt x="557" y="385"/>
                  <a:pt x="557" y="385"/>
                  <a:pt x="556" y="385"/>
                </a:cubicBezTo>
                <a:cubicBezTo>
                  <a:pt x="556" y="385"/>
                  <a:pt x="556" y="385"/>
                  <a:pt x="556" y="385"/>
                </a:cubicBezTo>
                <a:cubicBezTo>
                  <a:pt x="557" y="385"/>
                  <a:pt x="557" y="385"/>
                  <a:pt x="557" y="385"/>
                </a:cubicBezTo>
                <a:cubicBezTo>
                  <a:pt x="557" y="385"/>
                  <a:pt x="557" y="385"/>
                  <a:pt x="557" y="385"/>
                </a:cubicBezTo>
                <a:close/>
                <a:moveTo>
                  <a:pt x="160" y="386"/>
                </a:moveTo>
                <a:cubicBezTo>
                  <a:pt x="160" y="385"/>
                  <a:pt x="160" y="385"/>
                  <a:pt x="160" y="385"/>
                </a:cubicBezTo>
                <a:cubicBezTo>
                  <a:pt x="159" y="385"/>
                  <a:pt x="159" y="385"/>
                  <a:pt x="159" y="385"/>
                </a:cubicBezTo>
                <a:cubicBezTo>
                  <a:pt x="160" y="385"/>
                  <a:pt x="159" y="385"/>
                  <a:pt x="160" y="386"/>
                </a:cubicBezTo>
                <a:cubicBezTo>
                  <a:pt x="160" y="386"/>
                  <a:pt x="160" y="386"/>
                  <a:pt x="160" y="386"/>
                </a:cubicBezTo>
                <a:close/>
                <a:moveTo>
                  <a:pt x="162" y="385"/>
                </a:moveTo>
                <a:cubicBezTo>
                  <a:pt x="162" y="385"/>
                  <a:pt x="163" y="385"/>
                  <a:pt x="162" y="385"/>
                </a:cubicBezTo>
                <a:cubicBezTo>
                  <a:pt x="162" y="385"/>
                  <a:pt x="162" y="385"/>
                  <a:pt x="162" y="385"/>
                </a:cubicBezTo>
                <a:cubicBezTo>
                  <a:pt x="162" y="385"/>
                  <a:pt x="162" y="385"/>
                  <a:pt x="162" y="385"/>
                </a:cubicBezTo>
                <a:cubicBezTo>
                  <a:pt x="162" y="385"/>
                  <a:pt x="162" y="385"/>
                  <a:pt x="162" y="385"/>
                </a:cubicBezTo>
                <a:close/>
                <a:moveTo>
                  <a:pt x="508" y="385"/>
                </a:moveTo>
                <a:cubicBezTo>
                  <a:pt x="508" y="385"/>
                  <a:pt x="508" y="385"/>
                  <a:pt x="508" y="385"/>
                </a:cubicBezTo>
                <a:cubicBezTo>
                  <a:pt x="508" y="386"/>
                  <a:pt x="508" y="386"/>
                  <a:pt x="508" y="386"/>
                </a:cubicBezTo>
                <a:cubicBezTo>
                  <a:pt x="508" y="386"/>
                  <a:pt x="508" y="386"/>
                  <a:pt x="508" y="386"/>
                </a:cubicBezTo>
                <a:cubicBezTo>
                  <a:pt x="508" y="385"/>
                  <a:pt x="508" y="385"/>
                  <a:pt x="508" y="385"/>
                </a:cubicBezTo>
                <a:close/>
                <a:moveTo>
                  <a:pt x="573" y="385"/>
                </a:moveTo>
                <a:cubicBezTo>
                  <a:pt x="574" y="385"/>
                  <a:pt x="574" y="385"/>
                  <a:pt x="574" y="385"/>
                </a:cubicBezTo>
                <a:cubicBezTo>
                  <a:pt x="574" y="385"/>
                  <a:pt x="574" y="385"/>
                  <a:pt x="573" y="385"/>
                </a:cubicBezTo>
                <a:close/>
                <a:moveTo>
                  <a:pt x="161" y="385"/>
                </a:moveTo>
                <a:cubicBezTo>
                  <a:pt x="161" y="385"/>
                  <a:pt x="161" y="385"/>
                  <a:pt x="161" y="385"/>
                </a:cubicBezTo>
                <a:cubicBezTo>
                  <a:pt x="161" y="386"/>
                  <a:pt x="161" y="386"/>
                  <a:pt x="161" y="386"/>
                </a:cubicBezTo>
                <a:lnTo>
                  <a:pt x="161" y="385"/>
                </a:lnTo>
                <a:close/>
                <a:moveTo>
                  <a:pt x="575" y="387"/>
                </a:moveTo>
                <a:cubicBezTo>
                  <a:pt x="575" y="387"/>
                  <a:pt x="575" y="387"/>
                  <a:pt x="575" y="387"/>
                </a:cubicBezTo>
                <a:cubicBezTo>
                  <a:pt x="576" y="388"/>
                  <a:pt x="576" y="387"/>
                  <a:pt x="577" y="387"/>
                </a:cubicBezTo>
                <a:cubicBezTo>
                  <a:pt x="577" y="387"/>
                  <a:pt x="577" y="387"/>
                  <a:pt x="577" y="387"/>
                </a:cubicBezTo>
                <a:cubicBezTo>
                  <a:pt x="577" y="387"/>
                  <a:pt x="577" y="387"/>
                  <a:pt x="577" y="387"/>
                </a:cubicBezTo>
                <a:cubicBezTo>
                  <a:pt x="577" y="386"/>
                  <a:pt x="577" y="387"/>
                  <a:pt x="576" y="387"/>
                </a:cubicBezTo>
                <a:cubicBezTo>
                  <a:pt x="576" y="386"/>
                  <a:pt x="576" y="386"/>
                  <a:pt x="576" y="386"/>
                </a:cubicBezTo>
                <a:cubicBezTo>
                  <a:pt x="576" y="386"/>
                  <a:pt x="576" y="386"/>
                  <a:pt x="575" y="386"/>
                </a:cubicBezTo>
                <a:cubicBezTo>
                  <a:pt x="575" y="386"/>
                  <a:pt x="575" y="386"/>
                  <a:pt x="575" y="385"/>
                </a:cubicBezTo>
                <a:cubicBezTo>
                  <a:pt x="575" y="386"/>
                  <a:pt x="574" y="386"/>
                  <a:pt x="574" y="386"/>
                </a:cubicBezTo>
                <a:cubicBezTo>
                  <a:pt x="574" y="387"/>
                  <a:pt x="575" y="387"/>
                  <a:pt x="575" y="387"/>
                </a:cubicBezTo>
                <a:close/>
                <a:moveTo>
                  <a:pt x="556" y="386"/>
                </a:moveTo>
                <a:cubicBezTo>
                  <a:pt x="556" y="386"/>
                  <a:pt x="556" y="386"/>
                  <a:pt x="556" y="386"/>
                </a:cubicBezTo>
                <a:cubicBezTo>
                  <a:pt x="556" y="386"/>
                  <a:pt x="556" y="386"/>
                  <a:pt x="556" y="386"/>
                </a:cubicBezTo>
                <a:cubicBezTo>
                  <a:pt x="556" y="386"/>
                  <a:pt x="556" y="386"/>
                  <a:pt x="556" y="386"/>
                </a:cubicBezTo>
                <a:close/>
                <a:moveTo>
                  <a:pt x="149" y="386"/>
                </a:moveTo>
                <a:cubicBezTo>
                  <a:pt x="148" y="387"/>
                  <a:pt x="148" y="386"/>
                  <a:pt x="147" y="387"/>
                </a:cubicBezTo>
                <a:cubicBezTo>
                  <a:pt x="145" y="388"/>
                  <a:pt x="144" y="389"/>
                  <a:pt x="142" y="390"/>
                </a:cubicBezTo>
                <a:cubicBezTo>
                  <a:pt x="142" y="391"/>
                  <a:pt x="142" y="391"/>
                  <a:pt x="142" y="391"/>
                </a:cubicBezTo>
                <a:cubicBezTo>
                  <a:pt x="142" y="391"/>
                  <a:pt x="142" y="391"/>
                  <a:pt x="143" y="391"/>
                </a:cubicBezTo>
                <a:cubicBezTo>
                  <a:pt x="143" y="390"/>
                  <a:pt x="144" y="391"/>
                  <a:pt x="145" y="390"/>
                </a:cubicBezTo>
                <a:cubicBezTo>
                  <a:pt x="145" y="390"/>
                  <a:pt x="145" y="389"/>
                  <a:pt x="145" y="389"/>
                </a:cubicBezTo>
                <a:cubicBezTo>
                  <a:pt x="145" y="389"/>
                  <a:pt x="146" y="389"/>
                  <a:pt x="146" y="389"/>
                </a:cubicBezTo>
                <a:cubicBezTo>
                  <a:pt x="147" y="388"/>
                  <a:pt x="148" y="387"/>
                  <a:pt x="149" y="387"/>
                </a:cubicBezTo>
                <a:cubicBezTo>
                  <a:pt x="149" y="386"/>
                  <a:pt x="149" y="386"/>
                  <a:pt x="149" y="386"/>
                </a:cubicBezTo>
                <a:close/>
                <a:moveTo>
                  <a:pt x="506" y="387"/>
                </a:moveTo>
                <a:cubicBezTo>
                  <a:pt x="506" y="386"/>
                  <a:pt x="506" y="387"/>
                  <a:pt x="506" y="386"/>
                </a:cubicBezTo>
                <a:cubicBezTo>
                  <a:pt x="506" y="387"/>
                  <a:pt x="506" y="387"/>
                  <a:pt x="506" y="387"/>
                </a:cubicBezTo>
                <a:cubicBezTo>
                  <a:pt x="506" y="387"/>
                  <a:pt x="506" y="387"/>
                  <a:pt x="506" y="387"/>
                </a:cubicBezTo>
                <a:cubicBezTo>
                  <a:pt x="506" y="387"/>
                  <a:pt x="506" y="387"/>
                  <a:pt x="506" y="387"/>
                </a:cubicBezTo>
                <a:close/>
                <a:moveTo>
                  <a:pt x="157" y="387"/>
                </a:moveTo>
                <a:cubicBezTo>
                  <a:pt x="157" y="387"/>
                  <a:pt x="157" y="387"/>
                  <a:pt x="157" y="387"/>
                </a:cubicBezTo>
                <a:cubicBezTo>
                  <a:pt x="158" y="387"/>
                  <a:pt x="158" y="387"/>
                  <a:pt x="158" y="387"/>
                </a:cubicBezTo>
                <a:cubicBezTo>
                  <a:pt x="158" y="387"/>
                  <a:pt x="158" y="387"/>
                  <a:pt x="157" y="387"/>
                </a:cubicBezTo>
                <a:close/>
                <a:moveTo>
                  <a:pt x="159" y="388"/>
                </a:moveTo>
                <a:cubicBezTo>
                  <a:pt x="159" y="388"/>
                  <a:pt x="159" y="388"/>
                  <a:pt x="159" y="388"/>
                </a:cubicBezTo>
                <a:cubicBezTo>
                  <a:pt x="160" y="388"/>
                  <a:pt x="159" y="388"/>
                  <a:pt x="160" y="388"/>
                </a:cubicBezTo>
                <a:cubicBezTo>
                  <a:pt x="160" y="387"/>
                  <a:pt x="160" y="387"/>
                  <a:pt x="160" y="387"/>
                </a:cubicBezTo>
                <a:cubicBezTo>
                  <a:pt x="159" y="387"/>
                  <a:pt x="159" y="387"/>
                  <a:pt x="159" y="387"/>
                </a:cubicBezTo>
                <a:cubicBezTo>
                  <a:pt x="159" y="387"/>
                  <a:pt x="159" y="387"/>
                  <a:pt x="159" y="388"/>
                </a:cubicBezTo>
                <a:close/>
                <a:moveTo>
                  <a:pt x="505" y="387"/>
                </a:moveTo>
                <a:cubicBezTo>
                  <a:pt x="505" y="387"/>
                  <a:pt x="504" y="387"/>
                  <a:pt x="504" y="387"/>
                </a:cubicBezTo>
                <a:cubicBezTo>
                  <a:pt x="504" y="387"/>
                  <a:pt x="504" y="387"/>
                  <a:pt x="503" y="388"/>
                </a:cubicBezTo>
                <a:cubicBezTo>
                  <a:pt x="504" y="388"/>
                  <a:pt x="505" y="388"/>
                  <a:pt x="505" y="387"/>
                </a:cubicBezTo>
                <a:close/>
                <a:moveTo>
                  <a:pt x="151" y="387"/>
                </a:moveTo>
                <a:cubicBezTo>
                  <a:pt x="151" y="387"/>
                  <a:pt x="151" y="387"/>
                  <a:pt x="151" y="387"/>
                </a:cubicBezTo>
                <a:cubicBezTo>
                  <a:pt x="151" y="387"/>
                  <a:pt x="151" y="387"/>
                  <a:pt x="151" y="387"/>
                </a:cubicBezTo>
                <a:close/>
                <a:moveTo>
                  <a:pt x="510" y="387"/>
                </a:moveTo>
                <a:cubicBezTo>
                  <a:pt x="510" y="387"/>
                  <a:pt x="510" y="387"/>
                  <a:pt x="510" y="387"/>
                </a:cubicBezTo>
                <a:cubicBezTo>
                  <a:pt x="509" y="387"/>
                  <a:pt x="509" y="387"/>
                  <a:pt x="509" y="387"/>
                </a:cubicBezTo>
                <a:cubicBezTo>
                  <a:pt x="509" y="388"/>
                  <a:pt x="509" y="387"/>
                  <a:pt x="510" y="387"/>
                </a:cubicBezTo>
                <a:close/>
                <a:moveTo>
                  <a:pt x="503" y="388"/>
                </a:moveTo>
                <a:cubicBezTo>
                  <a:pt x="503" y="388"/>
                  <a:pt x="503" y="388"/>
                  <a:pt x="503" y="388"/>
                </a:cubicBezTo>
                <a:cubicBezTo>
                  <a:pt x="503" y="388"/>
                  <a:pt x="502" y="388"/>
                  <a:pt x="502" y="388"/>
                </a:cubicBezTo>
                <a:cubicBezTo>
                  <a:pt x="502" y="389"/>
                  <a:pt x="502" y="389"/>
                  <a:pt x="502" y="389"/>
                </a:cubicBezTo>
                <a:cubicBezTo>
                  <a:pt x="503" y="389"/>
                  <a:pt x="503" y="388"/>
                  <a:pt x="503" y="388"/>
                </a:cubicBezTo>
                <a:close/>
                <a:moveTo>
                  <a:pt x="577" y="388"/>
                </a:moveTo>
                <a:cubicBezTo>
                  <a:pt x="576" y="388"/>
                  <a:pt x="577" y="388"/>
                  <a:pt x="576" y="388"/>
                </a:cubicBezTo>
                <a:cubicBezTo>
                  <a:pt x="576" y="388"/>
                  <a:pt x="576" y="388"/>
                  <a:pt x="576" y="388"/>
                </a:cubicBezTo>
                <a:cubicBezTo>
                  <a:pt x="576" y="388"/>
                  <a:pt x="576" y="388"/>
                  <a:pt x="576" y="388"/>
                </a:cubicBezTo>
                <a:lnTo>
                  <a:pt x="577" y="388"/>
                </a:lnTo>
                <a:close/>
                <a:moveTo>
                  <a:pt x="577" y="388"/>
                </a:moveTo>
                <a:cubicBezTo>
                  <a:pt x="577" y="388"/>
                  <a:pt x="577" y="388"/>
                  <a:pt x="577" y="388"/>
                </a:cubicBezTo>
                <a:cubicBezTo>
                  <a:pt x="577" y="388"/>
                  <a:pt x="577" y="388"/>
                  <a:pt x="577" y="388"/>
                </a:cubicBezTo>
                <a:cubicBezTo>
                  <a:pt x="577" y="388"/>
                  <a:pt x="577" y="388"/>
                  <a:pt x="577" y="388"/>
                </a:cubicBezTo>
                <a:close/>
                <a:moveTo>
                  <a:pt x="556" y="389"/>
                </a:moveTo>
                <a:cubicBezTo>
                  <a:pt x="556" y="389"/>
                  <a:pt x="556" y="389"/>
                  <a:pt x="555" y="389"/>
                </a:cubicBezTo>
                <a:cubicBezTo>
                  <a:pt x="555" y="389"/>
                  <a:pt x="555" y="389"/>
                  <a:pt x="555" y="389"/>
                </a:cubicBezTo>
                <a:cubicBezTo>
                  <a:pt x="556" y="389"/>
                  <a:pt x="556" y="389"/>
                  <a:pt x="556" y="389"/>
                </a:cubicBezTo>
                <a:cubicBezTo>
                  <a:pt x="556" y="389"/>
                  <a:pt x="556" y="389"/>
                  <a:pt x="556" y="389"/>
                </a:cubicBezTo>
                <a:close/>
                <a:moveTo>
                  <a:pt x="501" y="390"/>
                </a:moveTo>
                <a:cubicBezTo>
                  <a:pt x="501" y="390"/>
                  <a:pt x="501" y="389"/>
                  <a:pt x="501" y="389"/>
                </a:cubicBezTo>
                <a:cubicBezTo>
                  <a:pt x="501" y="389"/>
                  <a:pt x="501" y="389"/>
                  <a:pt x="501" y="389"/>
                </a:cubicBezTo>
                <a:cubicBezTo>
                  <a:pt x="501" y="389"/>
                  <a:pt x="501" y="389"/>
                  <a:pt x="501" y="390"/>
                </a:cubicBezTo>
                <a:cubicBezTo>
                  <a:pt x="501" y="390"/>
                  <a:pt x="501" y="390"/>
                  <a:pt x="501" y="390"/>
                </a:cubicBezTo>
                <a:close/>
                <a:moveTo>
                  <a:pt x="578" y="390"/>
                </a:moveTo>
                <a:cubicBezTo>
                  <a:pt x="578" y="390"/>
                  <a:pt x="578" y="390"/>
                  <a:pt x="578" y="389"/>
                </a:cubicBezTo>
                <a:cubicBezTo>
                  <a:pt x="578" y="389"/>
                  <a:pt x="577" y="389"/>
                  <a:pt x="577" y="389"/>
                </a:cubicBezTo>
                <a:cubicBezTo>
                  <a:pt x="577" y="389"/>
                  <a:pt x="577" y="389"/>
                  <a:pt x="577" y="389"/>
                </a:cubicBezTo>
                <a:cubicBezTo>
                  <a:pt x="578" y="390"/>
                  <a:pt x="577" y="390"/>
                  <a:pt x="578" y="390"/>
                </a:cubicBezTo>
                <a:close/>
                <a:moveTo>
                  <a:pt x="148" y="389"/>
                </a:moveTo>
                <a:cubicBezTo>
                  <a:pt x="148" y="389"/>
                  <a:pt x="148" y="389"/>
                  <a:pt x="148" y="389"/>
                </a:cubicBezTo>
                <a:cubicBezTo>
                  <a:pt x="148" y="390"/>
                  <a:pt x="148" y="390"/>
                  <a:pt x="148" y="390"/>
                </a:cubicBezTo>
                <a:cubicBezTo>
                  <a:pt x="148" y="390"/>
                  <a:pt x="148" y="390"/>
                  <a:pt x="148" y="389"/>
                </a:cubicBezTo>
                <a:close/>
                <a:moveTo>
                  <a:pt x="499" y="390"/>
                </a:moveTo>
                <a:cubicBezTo>
                  <a:pt x="500" y="390"/>
                  <a:pt x="500" y="390"/>
                  <a:pt x="500" y="390"/>
                </a:cubicBezTo>
                <a:cubicBezTo>
                  <a:pt x="500" y="390"/>
                  <a:pt x="500" y="390"/>
                  <a:pt x="500" y="390"/>
                </a:cubicBezTo>
                <a:cubicBezTo>
                  <a:pt x="500" y="390"/>
                  <a:pt x="499" y="390"/>
                  <a:pt x="499" y="390"/>
                </a:cubicBezTo>
                <a:cubicBezTo>
                  <a:pt x="499" y="390"/>
                  <a:pt x="499" y="390"/>
                  <a:pt x="499" y="390"/>
                </a:cubicBezTo>
                <a:cubicBezTo>
                  <a:pt x="499" y="390"/>
                  <a:pt x="499" y="390"/>
                  <a:pt x="499" y="390"/>
                </a:cubicBezTo>
                <a:close/>
                <a:moveTo>
                  <a:pt x="582" y="390"/>
                </a:moveTo>
                <a:cubicBezTo>
                  <a:pt x="582" y="391"/>
                  <a:pt x="582" y="391"/>
                  <a:pt x="582" y="391"/>
                </a:cubicBezTo>
                <a:cubicBezTo>
                  <a:pt x="582" y="391"/>
                  <a:pt x="582" y="391"/>
                  <a:pt x="582" y="391"/>
                </a:cubicBezTo>
                <a:cubicBezTo>
                  <a:pt x="582" y="390"/>
                  <a:pt x="582" y="390"/>
                  <a:pt x="582" y="390"/>
                </a:cubicBezTo>
                <a:close/>
                <a:moveTo>
                  <a:pt x="583" y="391"/>
                </a:moveTo>
                <a:cubicBezTo>
                  <a:pt x="583" y="391"/>
                  <a:pt x="583" y="391"/>
                  <a:pt x="583" y="391"/>
                </a:cubicBezTo>
                <a:cubicBezTo>
                  <a:pt x="583" y="391"/>
                  <a:pt x="583" y="391"/>
                  <a:pt x="583" y="391"/>
                </a:cubicBezTo>
                <a:cubicBezTo>
                  <a:pt x="583" y="391"/>
                  <a:pt x="583" y="391"/>
                  <a:pt x="583" y="391"/>
                </a:cubicBezTo>
                <a:close/>
                <a:moveTo>
                  <a:pt x="498" y="391"/>
                </a:moveTo>
                <a:cubicBezTo>
                  <a:pt x="497" y="391"/>
                  <a:pt x="497" y="391"/>
                  <a:pt x="497" y="391"/>
                </a:cubicBezTo>
                <a:cubicBezTo>
                  <a:pt x="497" y="392"/>
                  <a:pt x="497" y="392"/>
                  <a:pt x="497" y="392"/>
                </a:cubicBezTo>
                <a:cubicBezTo>
                  <a:pt x="497" y="391"/>
                  <a:pt x="497" y="391"/>
                  <a:pt x="498" y="391"/>
                </a:cubicBezTo>
                <a:close/>
                <a:moveTo>
                  <a:pt x="141" y="391"/>
                </a:moveTo>
                <a:cubicBezTo>
                  <a:pt x="141" y="392"/>
                  <a:pt x="141" y="392"/>
                  <a:pt x="141" y="392"/>
                </a:cubicBezTo>
                <a:cubicBezTo>
                  <a:pt x="142" y="392"/>
                  <a:pt x="142" y="392"/>
                  <a:pt x="142" y="392"/>
                </a:cubicBezTo>
                <a:cubicBezTo>
                  <a:pt x="142" y="391"/>
                  <a:pt x="142" y="391"/>
                  <a:pt x="142" y="391"/>
                </a:cubicBezTo>
                <a:lnTo>
                  <a:pt x="141" y="391"/>
                </a:lnTo>
                <a:close/>
                <a:moveTo>
                  <a:pt x="582" y="392"/>
                </a:moveTo>
                <a:cubicBezTo>
                  <a:pt x="582" y="391"/>
                  <a:pt x="582" y="392"/>
                  <a:pt x="582" y="391"/>
                </a:cubicBezTo>
                <a:cubicBezTo>
                  <a:pt x="582" y="392"/>
                  <a:pt x="582" y="391"/>
                  <a:pt x="582" y="392"/>
                </a:cubicBezTo>
                <a:cubicBezTo>
                  <a:pt x="582" y="392"/>
                  <a:pt x="582" y="392"/>
                  <a:pt x="582" y="392"/>
                </a:cubicBezTo>
                <a:cubicBezTo>
                  <a:pt x="582" y="392"/>
                  <a:pt x="582" y="392"/>
                  <a:pt x="582" y="392"/>
                </a:cubicBezTo>
                <a:cubicBezTo>
                  <a:pt x="582" y="392"/>
                  <a:pt x="582" y="392"/>
                  <a:pt x="582" y="392"/>
                </a:cubicBezTo>
                <a:close/>
                <a:moveTo>
                  <a:pt x="582" y="393"/>
                </a:moveTo>
                <a:cubicBezTo>
                  <a:pt x="583" y="393"/>
                  <a:pt x="583" y="393"/>
                  <a:pt x="583" y="393"/>
                </a:cubicBezTo>
                <a:cubicBezTo>
                  <a:pt x="583" y="392"/>
                  <a:pt x="583" y="392"/>
                  <a:pt x="582" y="392"/>
                </a:cubicBezTo>
                <a:cubicBezTo>
                  <a:pt x="582" y="393"/>
                  <a:pt x="582" y="393"/>
                  <a:pt x="582" y="393"/>
                </a:cubicBezTo>
                <a:close/>
                <a:moveTo>
                  <a:pt x="152" y="395"/>
                </a:moveTo>
                <a:cubicBezTo>
                  <a:pt x="152" y="394"/>
                  <a:pt x="152" y="394"/>
                  <a:pt x="153" y="394"/>
                </a:cubicBezTo>
                <a:cubicBezTo>
                  <a:pt x="152" y="393"/>
                  <a:pt x="152" y="393"/>
                  <a:pt x="152" y="393"/>
                </a:cubicBezTo>
                <a:cubicBezTo>
                  <a:pt x="152" y="393"/>
                  <a:pt x="152" y="393"/>
                  <a:pt x="152" y="393"/>
                </a:cubicBezTo>
                <a:cubicBezTo>
                  <a:pt x="152" y="393"/>
                  <a:pt x="152" y="393"/>
                  <a:pt x="152" y="393"/>
                </a:cubicBezTo>
                <a:cubicBezTo>
                  <a:pt x="152" y="393"/>
                  <a:pt x="151" y="394"/>
                  <a:pt x="151" y="394"/>
                </a:cubicBezTo>
                <a:cubicBezTo>
                  <a:pt x="151" y="394"/>
                  <a:pt x="151" y="394"/>
                  <a:pt x="151" y="394"/>
                </a:cubicBezTo>
                <a:cubicBezTo>
                  <a:pt x="151" y="394"/>
                  <a:pt x="151" y="394"/>
                  <a:pt x="151" y="393"/>
                </a:cubicBezTo>
                <a:cubicBezTo>
                  <a:pt x="151" y="393"/>
                  <a:pt x="151" y="393"/>
                  <a:pt x="151" y="393"/>
                </a:cubicBezTo>
                <a:cubicBezTo>
                  <a:pt x="151" y="394"/>
                  <a:pt x="151" y="394"/>
                  <a:pt x="151" y="395"/>
                </a:cubicBezTo>
                <a:cubicBezTo>
                  <a:pt x="151" y="395"/>
                  <a:pt x="152" y="395"/>
                  <a:pt x="152" y="395"/>
                </a:cubicBezTo>
                <a:close/>
                <a:moveTo>
                  <a:pt x="547" y="393"/>
                </a:moveTo>
                <a:cubicBezTo>
                  <a:pt x="547" y="393"/>
                  <a:pt x="547" y="393"/>
                  <a:pt x="547" y="393"/>
                </a:cubicBezTo>
                <a:cubicBezTo>
                  <a:pt x="547" y="393"/>
                  <a:pt x="547" y="393"/>
                  <a:pt x="547" y="393"/>
                </a:cubicBezTo>
                <a:cubicBezTo>
                  <a:pt x="546" y="393"/>
                  <a:pt x="546" y="393"/>
                  <a:pt x="546" y="393"/>
                </a:cubicBezTo>
                <a:cubicBezTo>
                  <a:pt x="547" y="393"/>
                  <a:pt x="546" y="393"/>
                  <a:pt x="547" y="393"/>
                </a:cubicBezTo>
                <a:close/>
                <a:moveTo>
                  <a:pt x="548" y="393"/>
                </a:moveTo>
                <a:cubicBezTo>
                  <a:pt x="548" y="393"/>
                  <a:pt x="548" y="393"/>
                  <a:pt x="548" y="393"/>
                </a:cubicBezTo>
                <a:cubicBezTo>
                  <a:pt x="548" y="393"/>
                  <a:pt x="548" y="393"/>
                  <a:pt x="548" y="393"/>
                </a:cubicBezTo>
                <a:cubicBezTo>
                  <a:pt x="548" y="393"/>
                  <a:pt x="548" y="393"/>
                  <a:pt x="548" y="393"/>
                </a:cubicBezTo>
                <a:close/>
                <a:moveTo>
                  <a:pt x="541" y="393"/>
                </a:moveTo>
                <a:cubicBezTo>
                  <a:pt x="541" y="393"/>
                  <a:pt x="541" y="393"/>
                  <a:pt x="541" y="393"/>
                </a:cubicBezTo>
                <a:cubicBezTo>
                  <a:pt x="541" y="393"/>
                  <a:pt x="542" y="393"/>
                  <a:pt x="542" y="393"/>
                </a:cubicBezTo>
                <a:cubicBezTo>
                  <a:pt x="542" y="393"/>
                  <a:pt x="542" y="393"/>
                  <a:pt x="542" y="393"/>
                </a:cubicBezTo>
                <a:cubicBezTo>
                  <a:pt x="542" y="393"/>
                  <a:pt x="542" y="393"/>
                  <a:pt x="542" y="393"/>
                </a:cubicBezTo>
                <a:cubicBezTo>
                  <a:pt x="542" y="393"/>
                  <a:pt x="542" y="393"/>
                  <a:pt x="541" y="393"/>
                </a:cubicBezTo>
                <a:cubicBezTo>
                  <a:pt x="541" y="393"/>
                  <a:pt x="541" y="393"/>
                  <a:pt x="541" y="393"/>
                </a:cubicBezTo>
                <a:close/>
                <a:moveTo>
                  <a:pt x="516" y="393"/>
                </a:moveTo>
                <a:cubicBezTo>
                  <a:pt x="516" y="393"/>
                  <a:pt x="516" y="393"/>
                  <a:pt x="516" y="393"/>
                </a:cubicBezTo>
                <a:cubicBezTo>
                  <a:pt x="517" y="393"/>
                  <a:pt x="516" y="393"/>
                  <a:pt x="517" y="393"/>
                </a:cubicBezTo>
                <a:cubicBezTo>
                  <a:pt x="516" y="393"/>
                  <a:pt x="516" y="393"/>
                  <a:pt x="516" y="393"/>
                </a:cubicBezTo>
                <a:cubicBezTo>
                  <a:pt x="516" y="393"/>
                  <a:pt x="516" y="393"/>
                  <a:pt x="516" y="393"/>
                </a:cubicBezTo>
                <a:close/>
                <a:moveTo>
                  <a:pt x="543" y="393"/>
                </a:moveTo>
                <a:cubicBezTo>
                  <a:pt x="542" y="393"/>
                  <a:pt x="542" y="394"/>
                  <a:pt x="543" y="394"/>
                </a:cubicBezTo>
                <a:cubicBezTo>
                  <a:pt x="543" y="393"/>
                  <a:pt x="543" y="393"/>
                  <a:pt x="543" y="393"/>
                </a:cubicBezTo>
                <a:close/>
                <a:moveTo>
                  <a:pt x="144" y="396"/>
                </a:moveTo>
                <a:cubicBezTo>
                  <a:pt x="144" y="396"/>
                  <a:pt x="144" y="396"/>
                  <a:pt x="144" y="396"/>
                </a:cubicBezTo>
                <a:cubicBezTo>
                  <a:pt x="144" y="396"/>
                  <a:pt x="144" y="396"/>
                  <a:pt x="144" y="396"/>
                </a:cubicBezTo>
                <a:cubicBezTo>
                  <a:pt x="144" y="395"/>
                  <a:pt x="144" y="395"/>
                  <a:pt x="144" y="395"/>
                </a:cubicBezTo>
                <a:cubicBezTo>
                  <a:pt x="146" y="395"/>
                  <a:pt x="147" y="395"/>
                  <a:pt x="148" y="394"/>
                </a:cubicBezTo>
                <a:cubicBezTo>
                  <a:pt x="148" y="394"/>
                  <a:pt x="148" y="394"/>
                  <a:pt x="147" y="393"/>
                </a:cubicBezTo>
                <a:cubicBezTo>
                  <a:pt x="147" y="393"/>
                  <a:pt x="147" y="394"/>
                  <a:pt x="146" y="393"/>
                </a:cubicBezTo>
                <a:cubicBezTo>
                  <a:pt x="146" y="394"/>
                  <a:pt x="146" y="393"/>
                  <a:pt x="146" y="394"/>
                </a:cubicBezTo>
                <a:cubicBezTo>
                  <a:pt x="146" y="394"/>
                  <a:pt x="146" y="394"/>
                  <a:pt x="146" y="394"/>
                </a:cubicBezTo>
                <a:cubicBezTo>
                  <a:pt x="146" y="394"/>
                  <a:pt x="146" y="394"/>
                  <a:pt x="146" y="394"/>
                </a:cubicBezTo>
                <a:cubicBezTo>
                  <a:pt x="146" y="394"/>
                  <a:pt x="146" y="394"/>
                  <a:pt x="146" y="394"/>
                </a:cubicBezTo>
                <a:cubicBezTo>
                  <a:pt x="146" y="394"/>
                  <a:pt x="146" y="394"/>
                  <a:pt x="146" y="394"/>
                </a:cubicBezTo>
                <a:cubicBezTo>
                  <a:pt x="145" y="394"/>
                  <a:pt x="145" y="394"/>
                  <a:pt x="145" y="394"/>
                </a:cubicBezTo>
                <a:cubicBezTo>
                  <a:pt x="145" y="394"/>
                  <a:pt x="145" y="394"/>
                  <a:pt x="145" y="394"/>
                </a:cubicBezTo>
                <a:cubicBezTo>
                  <a:pt x="145" y="394"/>
                  <a:pt x="145" y="394"/>
                  <a:pt x="145" y="394"/>
                </a:cubicBezTo>
                <a:cubicBezTo>
                  <a:pt x="145" y="394"/>
                  <a:pt x="145" y="394"/>
                  <a:pt x="145" y="394"/>
                </a:cubicBezTo>
                <a:cubicBezTo>
                  <a:pt x="144" y="394"/>
                  <a:pt x="144" y="395"/>
                  <a:pt x="144" y="396"/>
                </a:cubicBezTo>
                <a:close/>
                <a:moveTo>
                  <a:pt x="493" y="394"/>
                </a:moveTo>
                <a:cubicBezTo>
                  <a:pt x="493" y="394"/>
                  <a:pt x="493" y="394"/>
                  <a:pt x="492" y="394"/>
                </a:cubicBezTo>
                <a:cubicBezTo>
                  <a:pt x="492" y="394"/>
                  <a:pt x="492" y="394"/>
                  <a:pt x="493" y="394"/>
                </a:cubicBezTo>
                <a:close/>
                <a:moveTo>
                  <a:pt x="555" y="394"/>
                </a:moveTo>
                <a:cubicBezTo>
                  <a:pt x="555" y="394"/>
                  <a:pt x="555" y="394"/>
                  <a:pt x="555" y="394"/>
                </a:cubicBezTo>
                <a:cubicBezTo>
                  <a:pt x="554" y="394"/>
                  <a:pt x="554" y="394"/>
                  <a:pt x="554" y="394"/>
                </a:cubicBezTo>
                <a:cubicBezTo>
                  <a:pt x="555" y="394"/>
                  <a:pt x="554" y="394"/>
                  <a:pt x="555" y="394"/>
                </a:cubicBezTo>
                <a:close/>
                <a:moveTo>
                  <a:pt x="586" y="396"/>
                </a:moveTo>
                <a:cubicBezTo>
                  <a:pt x="586" y="396"/>
                  <a:pt x="586" y="396"/>
                  <a:pt x="586" y="396"/>
                </a:cubicBezTo>
                <a:cubicBezTo>
                  <a:pt x="586" y="396"/>
                  <a:pt x="586" y="396"/>
                  <a:pt x="586" y="396"/>
                </a:cubicBezTo>
                <a:cubicBezTo>
                  <a:pt x="586" y="396"/>
                  <a:pt x="586" y="396"/>
                  <a:pt x="586" y="396"/>
                </a:cubicBezTo>
                <a:close/>
                <a:moveTo>
                  <a:pt x="135" y="396"/>
                </a:moveTo>
                <a:cubicBezTo>
                  <a:pt x="135" y="396"/>
                  <a:pt x="135" y="396"/>
                  <a:pt x="136" y="396"/>
                </a:cubicBezTo>
                <a:cubicBezTo>
                  <a:pt x="135" y="396"/>
                  <a:pt x="136" y="396"/>
                  <a:pt x="135" y="396"/>
                </a:cubicBezTo>
                <a:close/>
                <a:moveTo>
                  <a:pt x="520" y="397"/>
                </a:moveTo>
                <a:cubicBezTo>
                  <a:pt x="521" y="397"/>
                  <a:pt x="521" y="397"/>
                  <a:pt x="521" y="397"/>
                </a:cubicBezTo>
                <a:cubicBezTo>
                  <a:pt x="521" y="397"/>
                  <a:pt x="522" y="397"/>
                  <a:pt x="522" y="397"/>
                </a:cubicBezTo>
                <a:cubicBezTo>
                  <a:pt x="522" y="397"/>
                  <a:pt x="522" y="397"/>
                  <a:pt x="522" y="397"/>
                </a:cubicBezTo>
                <a:cubicBezTo>
                  <a:pt x="522" y="396"/>
                  <a:pt x="522" y="397"/>
                  <a:pt x="522" y="396"/>
                </a:cubicBezTo>
                <a:cubicBezTo>
                  <a:pt x="522" y="396"/>
                  <a:pt x="522" y="396"/>
                  <a:pt x="522" y="396"/>
                </a:cubicBezTo>
                <a:cubicBezTo>
                  <a:pt x="521" y="397"/>
                  <a:pt x="521" y="397"/>
                  <a:pt x="520" y="397"/>
                </a:cubicBezTo>
                <a:close/>
                <a:moveTo>
                  <a:pt x="142" y="397"/>
                </a:moveTo>
                <a:cubicBezTo>
                  <a:pt x="142" y="398"/>
                  <a:pt x="142" y="398"/>
                  <a:pt x="142" y="398"/>
                </a:cubicBezTo>
                <a:cubicBezTo>
                  <a:pt x="142" y="397"/>
                  <a:pt x="142" y="397"/>
                  <a:pt x="143" y="397"/>
                </a:cubicBezTo>
                <a:cubicBezTo>
                  <a:pt x="142" y="397"/>
                  <a:pt x="143" y="397"/>
                  <a:pt x="142" y="397"/>
                </a:cubicBezTo>
                <a:cubicBezTo>
                  <a:pt x="142" y="397"/>
                  <a:pt x="142" y="397"/>
                  <a:pt x="142" y="397"/>
                </a:cubicBezTo>
                <a:cubicBezTo>
                  <a:pt x="142" y="397"/>
                  <a:pt x="142" y="397"/>
                  <a:pt x="142" y="397"/>
                </a:cubicBezTo>
                <a:close/>
                <a:moveTo>
                  <a:pt x="509" y="397"/>
                </a:moveTo>
                <a:cubicBezTo>
                  <a:pt x="509" y="397"/>
                  <a:pt x="509" y="397"/>
                  <a:pt x="509" y="397"/>
                </a:cubicBezTo>
                <a:cubicBezTo>
                  <a:pt x="509" y="397"/>
                  <a:pt x="509" y="397"/>
                  <a:pt x="509" y="397"/>
                </a:cubicBezTo>
                <a:cubicBezTo>
                  <a:pt x="509" y="397"/>
                  <a:pt x="509" y="397"/>
                  <a:pt x="509" y="397"/>
                </a:cubicBezTo>
                <a:close/>
                <a:moveTo>
                  <a:pt x="134" y="397"/>
                </a:moveTo>
                <a:cubicBezTo>
                  <a:pt x="134" y="397"/>
                  <a:pt x="134" y="397"/>
                  <a:pt x="134" y="397"/>
                </a:cubicBezTo>
                <a:cubicBezTo>
                  <a:pt x="134" y="397"/>
                  <a:pt x="133" y="397"/>
                  <a:pt x="133" y="397"/>
                </a:cubicBezTo>
                <a:cubicBezTo>
                  <a:pt x="133" y="398"/>
                  <a:pt x="133" y="398"/>
                  <a:pt x="133" y="398"/>
                </a:cubicBezTo>
                <a:cubicBezTo>
                  <a:pt x="133" y="398"/>
                  <a:pt x="134" y="398"/>
                  <a:pt x="134" y="398"/>
                </a:cubicBezTo>
                <a:cubicBezTo>
                  <a:pt x="134" y="397"/>
                  <a:pt x="134" y="397"/>
                  <a:pt x="134" y="397"/>
                </a:cubicBezTo>
                <a:close/>
                <a:moveTo>
                  <a:pt x="150" y="397"/>
                </a:moveTo>
                <a:cubicBezTo>
                  <a:pt x="149" y="397"/>
                  <a:pt x="149" y="397"/>
                  <a:pt x="149" y="397"/>
                </a:cubicBezTo>
                <a:cubicBezTo>
                  <a:pt x="149" y="398"/>
                  <a:pt x="149" y="398"/>
                  <a:pt x="149" y="398"/>
                </a:cubicBezTo>
                <a:cubicBezTo>
                  <a:pt x="150" y="398"/>
                  <a:pt x="150" y="398"/>
                  <a:pt x="150" y="398"/>
                </a:cubicBezTo>
                <a:lnTo>
                  <a:pt x="150" y="397"/>
                </a:lnTo>
                <a:close/>
                <a:moveTo>
                  <a:pt x="518" y="397"/>
                </a:moveTo>
                <a:cubicBezTo>
                  <a:pt x="518" y="398"/>
                  <a:pt x="518" y="398"/>
                  <a:pt x="518" y="398"/>
                </a:cubicBezTo>
                <a:cubicBezTo>
                  <a:pt x="518" y="398"/>
                  <a:pt x="518" y="398"/>
                  <a:pt x="518" y="398"/>
                </a:cubicBezTo>
                <a:cubicBezTo>
                  <a:pt x="519" y="398"/>
                  <a:pt x="518" y="398"/>
                  <a:pt x="519" y="398"/>
                </a:cubicBezTo>
                <a:cubicBezTo>
                  <a:pt x="519" y="398"/>
                  <a:pt x="519" y="398"/>
                  <a:pt x="518" y="397"/>
                </a:cubicBezTo>
                <a:close/>
                <a:moveTo>
                  <a:pt x="588" y="397"/>
                </a:moveTo>
                <a:cubicBezTo>
                  <a:pt x="588" y="398"/>
                  <a:pt x="588" y="398"/>
                  <a:pt x="588" y="398"/>
                </a:cubicBezTo>
                <a:cubicBezTo>
                  <a:pt x="588" y="398"/>
                  <a:pt x="588" y="398"/>
                  <a:pt x="588" y="398"/>
                </a:cubicBezTo>
                <a:cubicBezTo>
                  <a:pt x="588" y="397"/>
                  <a:pt x="588" y="398"/>
                  <a:pt x="588" y="397"/>
                </a:cubicBezTo>
                <a:close/>
                <a:moveTo>
                  <a:pt x="589" y="400"/>
                </a:moveTo>
                <a:cubicBezTo>
                  <a:pt x="589" y="400"/>
                  <a:pt x="589" y="400"/>
                  <a:pt x="589" y="400"/>
                </a:cubicBezTo>
                <a:cubicBezTo>
                  <a:pt x="590" y="400"/>
                  <a:pt x="590" y="400"/>
                  <a:pt x="591" y="400"/>
                </a:cubicBezTo>
                <a:cubicBezTo>
                  <a:pt x="591" y="401"/>
                  <a:pt x="592" y="401"/>
                  <a:pt x="592" y="401"/>
                </a:cubicBezTo>
                <a:cubicBezTo>
                  <a:pt x="592" y="401"/>
                  <a:pt x="592" y="401"/>
                  <a:pt x="593" y="401"/>
                </a:cubicBezTo>
                <a:cubicBezTo>
                  <a:pt x="593" y="401"/>
                  <a:pt x="592" y="399"/>
                  <a:pt x="592" y="399"/>
                </a:cubicBezTo>
                <a:cubicBezTo>
                  <a:pt x="591" y="399"/>
                  <a:pt x="590" y="399"/>
                  <a:pt x="590" y="399"/>
                </a:cubicBezTo>
                <a:cubicBezTo>
                  <a:pt x="590" y="398"/>
                  <a:pt x="590" y="398"/>
                  <a:pt x="590" y="398"/>
                </a:cubicBezTo>
                <a:cubicBezTo>
                  <a:pt x="589" y="398"/>
                  <a:pt x="589" y="399"/>
                  <a:pt x="589" y="399"/>
                </a:cubicBezTo>
                <a:cubicBezTo>
                  <a:pt x="589" y="400"/>
                  <a:pt x="589" y="399"/>
                  <a:pt x="589" y="400"/>
                </a:cubicBezTo>
                <a:close/>
                <a:moveTo>
                  <a:pt x="505" y="398"/>
                </a:moveTo>
                <a:cubicBezTo>
                  <a:pt x="505" y="398"/>
                  <a:pt x="504" y="398"/>
                  <a:pt x="504" y="398"/>
                </a:cubicBezTo>
                <a:cubicBezTo>
                  <a:pt x="504" y="398"/>
                  <a:pt x="504" y="398"/>
                  <a:pt x="505" y="398"/>
                </a:cubicBezTo>
                <a:close/>
                <a:moveTo>
                  <a:pt x="129" y="400"/>
                </a:moveTo>
                <a:cubicBezTo>
                  <a:pt x="129" y="400"/>
                  <a:pt x="128" y="401"/>
                  <a:pt x="128" y="401"/>
                </a:cubicBezTo>
                <a:cubicBezTo>
                  <a:pt x="128" y="401"/>
                  <a:pt x="128" y="401"/>
                  <a:pt x="127" y="402"/>
                </a:cubicBezTo>
                <a:cubicBezTo>
                  <a:pt x="127" y="402"/>
                  <a:pt x="126" y="402"/>
                  <a:pt x="126" y="403"/>
                </a:cubicBezTo>
                <a:cubicBezTo>
                  <a:pt x="125" y="403"/>
                  <a:pt x="125" y="404"/>
                  <a:pt x="125" y="404"/>
                </a:cubicBezTo>
                <a:cubicBezTo>
                  <a:pt x="124" y="404"/>
                  <a:pt x="124" y="404"/>
                  <a:pt x="123" y="405"/>
                </a:cubicBezTo>
                <a:cubicBezTo>
                  <a:pt x="123" y="405"/>
                  <a:pt x="122" y="406"/>
                  <a:pt x="122" y="406"/>
                </a:cubicBezTo>
                <a:cubicBezTo>
                  <a:pt x="122" y="406"/>
                  <a:pt x="121" y="406"/>
                  <a:pt x="121" y="407"/>
                </a:cubicBezTo>
                <a:cubicBezTo>
                  <a:pt x="121" y="407"/>
                  <a:pt x="120" y="408"/>
                  <a:pt x="120" y="408"/>
                </a:cubicBezTo>
                <a:cubicBezTo>
                  <a:pt x="119" y="408"/>
                  <a:pt x="119" y="408"/>
                  <a:pt x="119" y="408"/>
                </a:cubicBezTo>
                <a:cubicBezTo>
                  <a:pt x="119" y="409"/>
                  <a:pt x="119" y="409"/>
                  <a:pt x="119" y="409"/>
                </a:cubicBezTo>
                <a:cubicBezTo>
                  <a:pt x="119" y="409"/>
                  <a:pt x="118" y="409"/>
                  <a:pt x="118" y="409"/>
                </a:cubicBezTo>
                <a:cubicBezTo>
                  <a:pt x="118" y="409"/>
                  <a:pt x="118" y="410"/>
                  <a:pt x="118" y="410"/>
                </a:cubicBezTo>
                <a:cubicBezTo>
                  <a:pt x="118" y="410"/>
                  <a:pt x="116" y="411"/>
                  <a:pt x="116" y="411"/>
                </a:cubicBezTo>
                <a:cubicBezTo>
                  <a:pt x="115" y="412"/>
                  <a:pt x="116" y="412"/>
                  <a:pt x="115" y="413"/>
                </a:cubicBezTo>
                <a:cubicBezTo>
                  <a:pt x="115" y="413"/>
                  <a:pt x="115" y="413"/>
                  <a:pt x="115" y="413"/>
                </a:cubicBezTo>
                <a:cubicBezTo>
                  <a:pt x="116" y="413"/>
                  <a:pt x="117" y="412"/>
                  <a:pt x="118" y="411"/>
                </a:cubicBezTo>
                <a:cubicBezTo>
                  <a:pt x="118" y="410"/>
                  <a:pt x="119" y="410"/>
                  <a:pt x="119" y="410"/>
                </a:cubicBezTo>
                <a:cubicBezTo>
                  <a:pt x="120" y="409"/>
                  <a:pt x="120" y="409"/>
                  <a:pt x="120" y="408"/>
                </a:cubicBezTo>
                <a:cubicBezTo>
                  <a:pt x="121" y="408"/>
                  <a:pt x="122" y="408"/>
                  <a:pt x="122" y="408"/>
                </a:cubicBezTo>
                <a:cubicBezTo>
                  <a:pt x="122" y="407"/>
                  <a:pt x="122" y="407"/>
                  <a:pt x="123" y="407"/>
                </a:cubicBezTo>
                <a:cubicBezTo>
                  <a:pt x="123" y="406"/>
                  <a:pt x="123" y="406"/>
                  <a:pt x="124" y="406"/>
                </a:cubicBezTo>
                <a:cubicBezTo>
                  <a:pt x="124" y="405"/>
                  <a:pt x="125" y="405"/>
                  <a:pt x="127" y="404"/>
                </a:cubicBezTo>
                <a:cubicBezTo>
                  <a:pt x="127" y="403"/>
                  <a:pt x="127" y="403"/>
                  <a:pt x="127" y="403"/>
                </a:cubicBezTo>
                <a:cubicBezTo>
                  <a:pt x="128" y="402"/>
                  <a:pt x="129" y="402"/>
                  <a:pt x="129" y="401"/>
                </a:cubicBezTo>
                <a:cubicBezTo>
                  <a:pt x="130" y="401"/>
                  <a:pt x="130" y="401"/>
                  <a:pt x="130" y="400"/>
                </a:cubicBezTo>
                <a:cubicBezTo>
                  <a:pt x="130" y="400"/>
                  <a:pt x="131" y="401"/>
                  <a:pt x="131" y="400"/>
                </a:cubicBezTo>
                <a:cubicBezTo>
                  <a:pt x="131" y="400"/>
                  <a:pt x="131" y="400"/>
                  <a:pt x="131" y="400"/>
                </a:cubicBezTo>
                <a:cubicBezTo>
                  <a:pt x="131" y="399"/>
                  <a:pt x="131" y="400"/>
                  <a:pt x="132" y="400"/>
                </a:cubicBezTo>
                <a:cubicBezTo>
                  <a:pt x="132" y="400"/>
                  <a:pt x="132" y="399"/>
                  <a:pt x="132" y="399"/>
                </a:cubicBezTo>
                <a:cubicBezTo>
                  <a:pt x="132" y="399"/>
                  <a:pt x="132" y="399"/>
                  <a:pt x="132" y="398"/>
                </a:cubicBezTo>
                <a:cubicBezTo>
                  <a:pt x="131" y="399"/>
                  <a:pt x="130" y="400"/>
                  <a:pt x="129" y="400"/>
                </a:cubicBezTo>
                <a:close/>
                <a:moveTo>
                  <a:pt x="140" y="399"/>
                </a:moveTo>
                <a:cubicBezTo>
                  <a:pt x="140" y="399"/>
                  <a:pt x="140" y="399"/>
                  <a:pt x="140" y="399"/>
                </a:cubicBezTo>
                <a:cubicBezTo>
                  <a:pt x="141" y="399"/>
                  <a:pt x="141" y="399"/>
                  <a:pt x="141" y="400"/>
                </a:cubicBezTo>
                <a:cubicBezTo>
                  <a:pt x="142" y="399"/>
                  <a:pt x="142" y="399"/>
                  <a:pt x="143" y="399"/>
                </a:cubicBezTo>
                <a:cubicBezTo>
                  <a:pt x="143" y="399"/>
                  <a:pt x="143" y="399"/>
                  <a:pt x="143" y="399"/>
                </a:cubicBezTo>
                <a:cubicBezTo>
                  <a:pt x="142" y="398"/>
                  <a:pt x="142" y="398"/>
                  <a:pt x="141" y="398"/>
                </a:cubicBezTo>
                <a:cubicBezTo>
                  <a:pt x="141" y="399"/>
                  <a:pt x="141" y="399"/>
                  <a:pt x="140" y="399"/>
                </a:cubicBezTo>
                <a:close/>
                <a:moveTo>
                  <a:pt x="141" y="400"/>
                </a:moveTo>
                <a:cubicBezTo>
                  <a:pt x="142" y="400"/>
                  <a:pt x="142" y="400"/>
                  <a:pt x="142" y="400"/>
                </a:cubicBezTo>
                <a:cubicBezTo>
                  <a:pt x="141" y="400"/>
                  <a:pt x="142" y="400"/>
                  <a:pt x="141" y="400"/>
                </a:cubicBezTo>
                <a:close/>
                <a:moveTo>
                  <a:pt x="141" y="400"/>
                </a:moveTo>
                <a:cubicBezTo>
                  <a:pt x="141" y="400"/>
                  <a:pt x="141" y="400"/>
                  <a:pt x="141" y="400"/>
                </a:cubicBezTo>
                <a:cubicBezTo>
                  <a:pt x="141" y="400"/>
                  <a:pt x="141" y="400"/>
                  <a:pt x="141" y="400"/>
                </a:cubicBezTo>
                <a:close/>
                <a:moveTo>
                  <a:pt x="482" y="400"/>
                </a:moveTo>
                <a:cubicBezTo>
                  <a:pt x="482" y="401"/>
                  <a:pt x="482" y="401"/>
                  <a:pt x="482" y="401"/>
                </a:cubicBezTo>
                <a:cubicBezTo>
                  <a:pt x="482" y="400"/>
                  <a:pt x="482" y="400"/>
                  <a:pt x="483" y="400"/>
                </a:cubicBezTo>
                <a:cubicBezTo>
                  <a:pt x="482" y="400"/>
                  <a:pt x="483" y="400"/>
                  <a:pt x="482" y="400"/>
                </a:cubicBezTo>
                <a:close/>
                <a:moveTo>
                  <a:pt x="133" y="401"/>
                </a:moveTo>
                <a:cubicBezTo>
                  <a:pt x="133" y="401"/>
                  <a:pt x="133" y="401"/>
                  <a:pt x="132" y="401"/>
                </a:cubicBezTo>
                <a:cubicBezTo>
                  <a:pt x="133" y="401"/>
                  <a:pt x="133" y="401"/>
                  <a:pt x="133" y="401"/>
                </a:cubicBezTo>
                <a:cubicBezTo>
                  <a:pt x="133" y="401"/>
                  <a:pt x="133" y="401"/>
                  <a:pt x="133" y="401"/>
                </a:cubicBezTo>
                <a:close/>
                <a:moveTo>
                  <a:pt x="131" y="402"/>
                </a:moveTo>
                <a:cubicBezTo>
                  <a:pt x="131" y="402"/>
                  <a:pt x="131" y="402"/>
                  <a:pt x="131" y="402"/>
                </a:cubicBezTo>
                <a:cubicBezTo>
                  <a:pt x="131" y="402"/>
                  <a:pt x="131" y="402"/>
                  <a:pt x="131" y="402"/>
                </a:cubicBezTo>
                <a:cubicBezTo>
                  <a:pt x="131" y="402"/>
                  <a:pt x="131" y="402"/>
                  <a:pt x="131" y="402"/>
                </a:cubicBezTo>
                <a:close/>
                <a:moveTo>
                  <a:pt x="135" y="402"/>
                </a:moveTo>
                <a:cubicBezTo>
                  <a:pt x="135" y="403"/>
                  <a:pt x="135" y="403"/>
                  <a:pt x="135" y="403"/>
                </a:cubicBezTo>
                <a:cubicBezTo>
                  <a:pt x="136" y="403"/>
                  <a:pt x="136" y="403"/>
                  <a:pt x="136" y="402"/>
                </a:cubicBezTo>
                <a:cubicBezTo>
                  <a:pt x="135" y="402"/>
                  <a:pt x="135" y="402"/>
                  <a:pt x="135" y="402"/>
                </a:cubicBezTo>
                <a:cubicBezTo>
                  <a:pt x="135" y="402"/>
                  <a:pt x="135" y="402"/>
                  <a:pt x="135" y="402"/>
                </a:cubicBezTo>
                <a:close/>
                <a:moveTo>
                  <a:pt x="496" y="403"/>
                </a:moveTo>
                <a:cubicBezTo>
                  <a:pt x="496" y="403"/>
                  <a:pt x="496" y="403"/>
                  <a:pt x="496" y="404"/>
                </a:cubicBezTo>
                <a:cubicBezTo>
                  <a:pt x="496" y="404"/>
                  <a:pt x="496" y="404"/>
                  <a:pt x="496" y="404"/>
                </a:cubicBezTo>
                <a:cubicBezTo>
                  <a:pt x="496" y="404"/>
                  <a:pt x="496" y="404"/>
                  <a:pt x="495" y="404"/>
                </a:cubicBezTo>
                <a:cubicBezTo>
                  <a:pt x="495" y="404"/>
                  <a:pt x="496" y="405"/>
                  <a:pt x="496" y="406"/>
                </a:cubicBezTo>
                <a:cubicBezTo>
                  <a:pt x="496" y="405"/>
                  <a:pt x="496" y="405"/>
                  <a:pt x="497" y="405"/>
                </a:cubicBezTo>
                <a:cubicBezTo>
                  <a:pt x="497" y="404"/>
                  <a:pt x="497" y="404"/>
                  <a:pt x="497" y="403"/>
                </a:cubicBezTo>
                <a:cubicBezTo>
                  <a:pt x="497" y="403"/>
                  <a:pt x="497" y="403"/>
                  <a:pt x="497" y="403"/>
                </a:cubicBezTo>
                <a:cubicBezTo>
                  <a:pt x="497" y="403"/>
                  <a:pt x="497" y="403"/>
                  <a:pt x="496" y="403"/>
                </a:cubicBezTo>
                <a:close/>
                <a:moveTo>
                  <a:pt x="592" y="404"/>
                </a:moveTo>
                <a:cubicBezTo>
                  <a:pt x="592" y="404"/>
                  <a:pt x="592" y="404"/>
                  <a:pt x="592" y="404"/>
                </a:cubicBezTo>
                <a:cubicBezTo>
                  <a:pt x="593" y="404"/>
                  <a:pt x="593" y="404"/>
                  <a:pt x="593" y="404"/>
                </a:cubicBezTo>
                <a:cubicBezTo>
                  <a:pt x="593" y="403"/>
                  <a:pt x="593" y="403"/>
                  <a:pt x="593" y="403"/>
                </a:cubicBezTo>
                <a:cubicBezTo>
                  <a:pt x="592" y="404"/>
                  <a:pt x="592" y="403"/>
                  <a:pt x="592" y="404"/>
                </a:cubicBezTo>
                <a:close/>
                <a:moveTo>
                  <a:pt x="595" y="404"/>
                </a:moveTo>
                <a:cubicBezTo>
                  <a:pt x="595" y="404"/>
                  <a:pt x="595" y="404"/>
                  <a:pt x="595" y="404"/>
                </a:cubicBezTo>
                <a:cubicBezTo>
                  <a:pt x="596" y="404"/>
                  <a:pt x="596" y="404"/>
                  <a:pt x="596" y="404"/>
                </a:cubicBezTo>
                <a:cubicBezTo>
                  <a:pt x="595" y="404"/>
                  <a:pt x="595" y="404"/>
                  <a:pt x="595" y="404"/>
                </a:cubicBezTo>
                <a:cubicBezTo>
                  <a:pt x="595" y="403"/>
                  <a:pt x="595" y="403"/>
                  <a:pt x="595" y="403"/>
                </a:cubicBezTo>
                <a:cubicBezTo>
                  <a:pt x="595" y="404"/>
                  <a:pt x="595" y="404"/>
                  <a:pt x="595" y="404"/>
                </a:cubicBezTo>
                <a:close/>
                <a:moveTo>
                  <a:pt x="593" y="404"/>
                </a:moveTo>
                <a:cubicBezTo>
                  <a:pt x="593" y="404"/>
                  <a:pt x="593" y="404"/>
                  <a:pt x="593" y="404"/>
                </a:cubicBezTo>
                <a:cubicBezTo>
                  <a:pt x="593" y="404"/>
                  <a:pt x="593" y="404"/>
                  <a:pt x="593" y="404"/>
                </a:cubicBezTo>
                <a:close/>
                <a:moveTo>
                  <a:pt x="127" y="405"/>
                </a:moveTo>
                <a:cubicBezTo>
                  <a:pt x="128" y="405"/>
                  <a:pt x="128" y="405"/>
                  <a:pt x="128" y="405"/>
                </a:cubicBezTo>
                <a:cubicBezTo>
                  <a:pt x="128" y="405"/>
                  <a:pt x="128" y="405"/>
                  <a:pt x="128" y="405"/>
                </a:cubicBezTo>
                <a:cubicBezTo>
                  <a:pt x="128" y="405"/>
                  <a:pt x="128" y="405"/>
                  <a:pt x="128" y="405"/>
                </a:cubicBezTo>
                <a:cubicBezTo>
                  <a:pt x="128" y="405"/>
                  <a:pt x="128" y="405"/>
                  <a:pt x="128" y="405"/>
                </a:cubicBezTo>
                <a:cubicBezTo>
                  <a:pt x="128" y="404"/>
                  <a:pt x="128" y="404"/>
                  <a:pt x="128" y="404"/>
                </a:cubicBezTo>
                <a:cubicBezTo>
                  <a:pt x="128" y="404"/>
                  <a:pt x="127" y="405"/>
                  <a:pt x="127" y="405"/>
                </a:cubicBezTo>
                <a:close/>
                <a:moveTo>
                  <a:pt x="551" y="405"/>
                </a:moveTo>
                <a:cubicBezTo>
                  <a:pt x="551" y="405"/>
                  <a:pt x="551" y="405"/>
                  <a:pt x="551" y="404"/>
                </a:cubicBezTo>
                <a:cubicBezTo>
                  <a:pt x="551" y="404"/>
                  <a:pt x="551" y="404"/>
                  <a:pt x="551" y="404"/>
                </a:cubicBezTo>
                <a:cubicBezTo>
                  <a:pt x="550" y="404"/>
                  <a:pt x="550" y="404"/>
                  <a:pt x="550" y="404"/>
                </a:cubicBezTo>
                <a:cubicBezTo>
                  <a:pt x="550" y="405"/>
                  <a:pt x="550" y="405"/>
                  <a:pt x="549" y="405"/>
                </a:cubicBezTo>
                <a:cubicBezTo>
                  <a:pt x="549" y="405"/>
                  <a:pt x="549" y="405"/>
                  <a:pt x="549" y="405"/>
                </a:cubicBezTo>
                <a:cubicBezTo>
                  <a:pt x="550" y="405"/>
                  <a:pt x="550" y="405"/>
                  <a:pt x="550" y="405"/>
                </a:cubicBezTo>
                <a:cubicBezTo>
                  <a:pt x="550" y="405"/>
                  <a:pt x="550" y="405"/>
                  <a:pt x="551" y="405"/>
                </a:cubicBezTo>
                <a:close/>
                <a:moveTo>
                  <a:pt x="495" y="404"/>
                </a:moveTo>
                <a:cubicBezTo>
                  <a:pt x="495" y="405"/>
                  <a:pt x="495" y="405"/>
                  <a:pt x="495" y="405"/>
                </a:cubicBezTo>
                <a:cubicBezTo>
                  <a:pt x="495" y="405"/>
                  <a:pt x="495" y="405"/>
                  <a:pt x="495" y="405"/>
                </a:cubicBezTo>
                <a:cubicBezTo>
                  <a:pt x="495" y="405"/>
                  <a:pt x="495" y="405"/>
                  <a:pt x="495" y="405"/>
                </a:cubicBezTo>
                <a:cubicBezTo>
                  <a:pt x="495" y="405"/>
                  <a:pt x="495" y="405"/>
                  <a:pt x="495" y="405"/>
                </a:cubicBezTo>
                <a:cubicBezTo>
                  <a:pt x="495" y="404"/>
                  <a:pt x="495" y="405"/>
                  <a:pt x="495" y="404"/>
                </a:cubicBezTo>
                <a:close/>
                <a:moveTo>
                  <a:pt x="594" y="406"/>
                </a:moveTo>
                <a:cubicBezTo>
                  <a:pt x="594" y="406"/>
                  <a:pt x="594" y="406"/>
                  <a:pt x="594" y="406"/>
                </a:cubicBezTo>
                <a:cubicBezTo>
                  <a:pt x="594" y="406"/>
                  <a:pt x="594" y="406"/>
                  <a:pt x="594" y="406"/>
                </a:cubicBezTo>
                <a:cubicBezTo>
                  <a:pt x="594" y="406"/>
                  <a:pt x="594" y="406"/>
                  <a:pt x="594" y="406"/>
                </a:cubicBezTo>
                <a:cubicBezTo>
                  <a:pt x="594" y="406"/>
                  <a:pt x="594" y="406"/>
                  <a:pt x="594" y="406"/>
                </a:cubicBezTo>
                <a:close/>
                <a:moveTo>
                  <a:pt x="493" y="406"/>
                </a:moveTo>
                <a:cubicBezTo>
                  <a:pt x="493" y="406"/>
                  <a:pt x="493" y="406"/>
                  <a:pt x="493" y="406"/>
                </a:cubicBezTo>
                <a:cubicBezTo>
                  <a:pt x="493" y="406"/>
                  <a:pt x="493" y="406"/>
                  <a:pt x="493" y="406"/>
                </a:cubicBezTo>
                <a:cubicBezTo>
                  <a:pt x="493" y="406"/>
                  <a:pt x="493" y="406"/>
                  <a:pt x="493" y="406"/>
                </a:cubicBezTo>
                <a:close/>
                <a:moveTo>
                  <a:pt x="597" y="408"/>
                </a:moveTo>
                <a:cubicBezTo>
                  <a:pt x="597" y="408"/>
                  <a:pt x="597" y="408"/>
                  <a:pt x="597" y="408"/>
                </a:cubicBezTo>
                <a:cubicBezTo>
                  <a:pt x="597" y="407"/>
                  <a:pt x="597" y="407"/>
                  <a:pt x="597" y="406"/>
                </a:cubicBezTo>
                <a:cubicBezTo>
                  <a:pt x="596" y="406"/>
                  <a:pt x="597" y="406"/>
                  <a:pt x="596" y="406"/>
                </a:cubicBezTo>
                <a:cubicBezTo>
                  <a:pt x="596" y="407"/>
                  <a:pt x="596" y="407"/>
                  <a:pt x="597" y="408"/>
                </a:cubicBezTo>
                <a:cubicBezTo>
                  <a:pt x="597" y="408"/>
                  <a:pt x="597" y="408"/>
                  <a:pt x="597" y="408"/>
                </a:cubicBezTo>
                <a:close/>
                <a:moveTo>
                  <a:pt x="473" y="406"/>
                </a:moveTo>
                <a:cubicBezTo>
                  <a:pt x="473" y="406"/>
                  <a:pt x="473" y="406"/>
                  <a:pt x="473" y="406"/>
                </a:cubicBezTo>
                <a:cubicBezTo>
                  <a:pt x="474" y="406"/>
                  <a:pt x="474" y="406"/>
                  <a:pt x="474" y="406"/>
                </a:cubicBezTo>
                <a:cubicBezTo>
                  <a:pt x="473" y="406"/>
                  <a:pt x="474" y="406"/>
                  <a:pt x="473" y="406"/>
                </a:cubicBezTo>
                <a:close/>
                <a:moveTo>
                  <a:pt x="492" y="406"/>
                </a:moveTo>
                <a:cubicBezTo>
                  <a:pt x="492" y="406"/>
                  <a:pt x="491" y="407"/>
                  <a:pt x="490" y="407"/>
                </a:cubicBezTo>
                <a:cubicBezTo>
                  <a:pt x="490" y="407"/>
                  <a:pt x="490" y="407"/>
                  <a:pt x="490" y="407"/>
                </a:cubicBezTo>
                <a:cubicBezTo>
                  <a:pt x="490" y="407"/>
                  <a:pt x="490" y="407"/>
                  <a:pt x="490" y="407"/>
                </a:cubicBezTo>
                <a:cubicBezTo>
                  <a:pt x="490" y="408"/>
                  <a:pt x="490" y="408"/>
                  <a:pt x="491" y="408"/>
                </a:cubicBezTo>
                <a:cubicBezTo>
                  <a:pt x="491" y="408"/>
                  <a:pt x="492" y="407"/>
                  <a:pt x="492" y="407"/>
                </a:cubicBezTo>
                <a:cubicBezTo>
                  <a:pt x="492" y="407"/>
                  <a:pt x="492" y="407"/>
                  <a:pt x="492" y="407"/>
                </a:cubicBezTo>
                <a:cubicBezTo>
                  <a:pt x="493" y="407"/>
                  <a:pt x="493" y="407"/>
                  <a:pt x="493" y="407"/>
                </a:cubicBezTo>
                <a:cubicBezTo>
                  <a:pt x="493" y="406"/>
                  <a:pt x="493" y="406"/>
                  <a:pt x="492" y="406"/>
                </a:cubicBezTo>
                <a:close/>
                <a:moveTo>
                  <a:pt x="125" y="407"/>
                </a:moveTo>
                <a:cubicBezTo>
                  <a:pt x="125" y="407"/>
                  <a:pt x="125" y="407"/>
                  <a:pt x="125" y="407"/>
                </a:cubicBezTo>
                <a:cubicBezTo>
                  <a:pt x="125" y="407"/>
                  <a:pt x="125" y="407"/>
                  <a:pt x="125" y="407"/>
                </a:cubicBezTo>
                <a:cubicBezTo>
                  <a:pt x="126" y="407"/>
                  <a:pt x="126" y="407"/>
                  <a:pt x="126" y="407"/>
                </a:cubicBezTo>
                <a:cubicBezTo>
                  <a:pt x="125" y="407"/>
                  <a:pt x="126" y="407"/>
                  <a:pt x="125" y="407"/>
                </a:cubicBezTo>
                <a:close/>
                <a:moveTo>
                  <a:pt x="531" y="407"/>
                </a:moveTo>
                <a:cubicBezTo>
                  <a:pt x="531" y="407"/>
                  <a:pt x="531" y="407"/>
                  <a:pt x="532" y="407"/>
                </a:cubicBezTo>
                <a:cubicBezTo>
                  <a:pt x="532" y="407"/>
                  <a:pt x="532" y="407"/>
                  <a:pt x="532" y="407"/>
                </a:cubicBezTo>
                <a:cubicBezTo>
                  <a:pt x="532" y="407"/>
                  <a:pt x="532" y="407"/>
                  <a:pt x="532" y="407"/>
                </a:cubicBezTo>
                <a:cubicBezTo>
                  <a:pt x="532" y="407"/>
                  <a:pt x="532" y="407"/>
                  <a:pt x="532" y="407"/>
                </a:cubicBezTo>
                <a:cubicBezTo>
                  <a:pt x="532" y="407"/>
                  <a:pt x="531" y="407"/>
                  <a:pt x="531" y="407"/>
                </a:cubicBezTo>
                <a:cubicBezTo>
                  <a:pt x="531" y="407"/>
                  <a:pt x="531" y="407"/>
                  <a:pt x="531" y="408"/>
                </a:cubicBezTo>
                <a:cubicBezTo>
                  <a:pt x="531" y="408"/>
                  <a:pt x="531" y="408"/>
                  <a:pt x="531" y="408"/>
                </a:cubicBezTo>
                <a:cubicBezTo>
                  <a:pt x="531" y="407"/>
                  <a:pt x="531" y="407"/>
                  <a:pt x="531" y="407"/>
                </a:cubicBezTo>
                <a:close/>
                <a:moveTo>
                  <a:pt x="528" y="407"/>
                </a:moveTo>
                <a:cubicBezTo>
                  <a:pt x="529" y="407"/>
                  <a:pt x="529" y="407"/>
                  <a:pt x="529" y="407"/>
                </a:cubicBezTo>
                <a:cubicBezTo>
                  <a:pt x="528" y="407"/>
                  <a:pt x="529" y="407"/>
                  <a:pt x="528" y="407"/>
                </a:cubicBezTo>
                <a:close/>
                <a:moveTo>
                  <a:pt x="555" y="407"/>
                </a:moveTo>
                <a:cubicBezTo>
                  <a:pt x="554" y="407"/>
                  <a:pt x="554" y="407"/>
                  <a:pt x="554" y="408"/>
                </a:cubicBezTo>
                <a:cubicBezTo>
                  <a:pt x="554" y="408"/>
                  <a:pt x="554" y="408"/>
                  <a:pt x="554" y="408"/>
                </a:cubicBezTo>
                <a:cubicBezTo>
                  <a:pt x="555" y="408"/>
                  <a:pt x="555" y="408"/>
                  <a:pt x="555" y="407"/>
                </a:cubicBezTo>
                <a:cubicBezTo>
                  <a:pt x="555" y="407"/>
                  <a:pt x="555" y="407"/>
                  <a:pt x="555" y="407"/>
                </a:cubicBezTo>
                <a:close/>
                <a:moveTo>
                  <a:pt x="124" y="407"/>
                </a:moveTo>
                <a:cubicBezTo>
                  <a:pt x="124" y="407"/>
                  <a:pt x="124" y="407"/>
                  <a:pt x="124" y="407"/>
                </a:cubicBezTo>
                <a:cubicBezTo>
                  <a:pt x="124" y="408"/>
                  <a:pt x="124" y="408"/>
                  <a:pt x="124" y="408"/>
                </a:cubicBezTo>
                <a:cubicBezTo>
                  <a:pt x="124" y="407"/>
                  <a:pt x="124" y="407"/>
                  <a:pt x="124" y="407"/>
                </a:cubicBezTo>
                <a:cubicBezTo>
                  <a:pt x="124" y="407"/>
                  <a:pt x="124" y="407"/>
                  <a:pt x="124" y="407"/>
                </a:cubicBezTo>
                <a:close/>
                <a:moveTo>
                  <a:pt x="129" y="407"/>
                </a:moveTo>
                <a:cubicBezTo>
                  <a:pt x="129" y="408"/>
                  <a:pt x="129" y="407"/>
                  <a:pt x="128" y="408"/>
                </a:cubicBezTo>
                <a:cubicBezTo>
                  <a:pt x="129" y="408"/>
                  <a:pt x="129" y="408"/>
                  <a:pt x="129" y="408"/>
                </a:cubicBezTo>
                <a:cubicBezTo>
                  <a:pt x="129" y="409"/>
                  <a:pt x="129" y="409"/>
                  <a:pt x="129" y="409"/>
                </a:cubicBezTo>
                <a:cubicBezTo>
                  <a:pt x="129" y="409"/>
                  <a:pt x="129" y="409"/>
                  <a:pt x="129" y="409"/>
                </a:cubicBezTo>
                <a:cubicBezTo>
                  <a:pt x="129" y="408"/>
                  <a:pt x="129" y="408"/>
                  <a:pt x="130" y="408"/>
                </a:cubicBezTo>
                <a:cubicBezTo>
                  <a:pt x="130" y="408"/>
                  <a:pt x="130" y="408"/>
                  <a:pt x="129" y="407"/>
                </a:cubicBezTo>
                <a:cubicBezTo>
                  <a:pt x="129" y="407"/>
                  <a:pt x="129" y="407"/>
                  <a:pt x="129" y="407"/>
                </a:cubicBezTo>
                <a:close/>
                <a:moveTo>
                  <a:pt x="545" y="409"/>
                </a:moveTo>
                <a:cubicBezTo>
                  <a:pt x="545" y="408"/>
                  <a:pt x="545" y="408"/>
                  <a:pt x="545" y="407"/>
                </a:cubicBezTo>
                <a:cubicBezTo>
                  <a:pt x="545" y="407"/>
                  <a:pt x="545" y="407"/>
                  <a:pt x="545" y="407"/>
                </a:cubicBezTo>
                <a:cubicBezTo>
                  <a:pt x="545" y="408"/>
                  <a:pt x="545" y="408"/>
                  <a:pt x="545" y="408"/>
                </a:cubicBezTo>
                <a:cubicBezTo>
                  <a:pt x="545" y="408"/>
                  <a:pt x="545" y="408"/>
                  <a:pt x="545" y="408"/>
                </a:cubicBezTo>
                <a:cubicBezTo>
                  <a:pt x="545" y="409"/>
                  <a:pt x="545" y="409"/>
                  <a:pt x="545" y="409"/>
                </a:cubicBezTo>
                <a:close/>
                <a:moveTo>
                  <a:pt x="549" y="408"/>
                </a:moveTo>
                <a:cubicBezTo>
                  <a:pt x="550" y="408"/>
                  <a:pt x="550" y="408"/>
                  <a:pt x="550" y="408"/>
                </a:cubicBezTo>
                <a:cubicBezTo>
                  <a:pt x="550" y="407"/>
                  <a:pt x="550" y="408"/>
                  <a:pt x="550" y="408"/>
                </a:cubicBezTo>
                <a:cubicBezTo>
                  <a:pt x="550" y="407"/>
                  <a:pt x="550" y="407"/>
                  <a:pt x="550" y="407"/>
                </a:cubicBezTo>
                <a:cubicBezTo>
                  <a:pt x="549" y="407"/>
                  <a:pt x="549" y="407"/>
                  <a:pt x="549" y="407"/>
                </a:cubicBezTo>
                <a:cubicBezTo>
                  <a:pt x="549" y="407"/>
                  <a:pt x="549" y="408"/>
                  <a:pt x="549" y="408"/>
                </a:cubicBezTo>
                <a:close/>
                <a:moveTo>
                  <a:pt x="544" y="408"/>
                </a:moveTo>
                <a:cubicBezTo>
                  <a:pt x="544" y="408"/>
                  <a:pt x="544" y="408"/>
                  <a:pt x="544" y="408"/>
                </a:cubicBezTo>
                <a:cubicBezTo>
                  <a:pt x="544" y="407"/>
                  <a:pt x="544" y="407"/>
                  <a:pt x="543" y="407"/>
                </a:cubicBezTo>
                <a:cubicBezTo>
                  <a:pt x="543" y="408"/>
                  <a:pt x="543" y="408"/>
                  <a:pt x="542" y="408"/>
                </a:cubicBezTo>
                <a:cubicBezTo>
                  <a:pt x="542" y="409"/>
                  <a:pt x="542" y="409"/>
                  <a:pt x="542" y="409"/>
                </a:cubicBezTo>
                <a:cubicBezTo>
                  <a:pt x="543" y="409"/>
                  <a:pt x="543" y="408"/>
                  <a:pt x="544" y="408"/>
                </a:cubicBezTo>
                <a:cubicBezTo>
                  <a:pt x="544" y="408"/>
                  <a:pt x="544" y="408"/>
                  <a:pt x="544" y="408"/>
                </a:cubicBezTo>
                <a:close/>
                <a:moveTo>
                  <a:pt x="546" y="408"/>
                </a:moveTo>
                <a:cubicBezTo>
                  <a:pt x="547" y="408"/>
                  <a:pt x="546" y="408"/>
                  <a:pt x="547" y="408"/>
                </a:cubicBezTo>
                <a:cubicBezTo>
                  <a:pt x="547" y="408"/>
                  <a:pt x="547" y="408"/>
                  <a:pt x="546" y="407"/>
                </a:cubicBezTo>
                <a:cubicBezTo>
                  <a:pt x="546" y="408"/>
                  <a:pt x="546" y="408"/>
                  <a:pt x="546" y="408"/>
                </a:cubicBezTo>
                <a:cubicBezTo>
                  <a:pt x="546" y="408"/>
                  <a:pt x="546" y="408"/>
                  <a:pt x="546" y="408"/>
                </a:cubicBezTo>
                <a:close/>
                <a:moveTo>
                  <a:pt x="130" y="408"/>
                </a:moveTo>
                <a:cubicBezTo>
                  <a:pt x="130" y="408"/>
                  <a:pt x="130" y="408"/>
                  <a:pt x="130" y="408"/>
                </a:cubicBezTo>
                <a:cubicBezTo>
                  <a:pt x="130" y="408"/>
                  <a:pt x="130" y="408"/>
                  <a:pt x="130" y="408"/>
                </a:cubicBezTo>
                <a:cubicBezTo>
                  <a:pt x="131" y="408"/>
                  <a:pt x="131" y="408"/>
                  <a:pt x="130" y="408"/>
                </a:cubicBezTo>
                <a:close/>
                <a:moveTo>
                  <a:pt x="470" y="408"/>
                </a:moveTo>
                <a:cubicBezTo>
                  <a:pt x="470" y="408"/>
                  <a:pt x="470" y="408"/>
                  <a:pt x="470" y="408"/>
                </a:cubicBezTo>
                <a:cubicBezTo>
                  <a:pt x="470" y="408"/>
                  <a:pt x="470" y="408"/>
                  <a:pt x="470" y="408"/>
                </a:cubicBezTo>
                <a:close/>
                <a:moveTo>
                  <a:pt x="596" y="408"/>
                </a:moveTo>
                <a:cubicBezTo>
                  <a:pt x="596" y="408"/>
                  <a:pt x="596" y="408"/>
                  <a:pt x="596" y="408"/>
                </a:cubicBezTo>
                <a:cubicBezTo>
                  <a:pt x="595" y="408"/>
                  <a:pt x="595" y="408"/>
                  <a:pt x="595" y="408"/>
                </a:cubicBezTo>
                <a:cubicBezTo>
                  <a:pt x="596" y="408"/>
                  <a:pt x="595" y="408"/>
                  <a:pt x="596" y="408"/>
                </a:cubicBezTo>
                <a:close/>
                <a:moveTo>
                  <a:pt x="159" y="408"/>
                </a:moveTo>
                <a:cubicBezTo>
                  <a:pt x="159" y="408"/>
                  <a:pt x="159" y="408"/>
                  <a:pt x="158" y="408"/>
                </a:cubicBezTo>
                <a:cubicBezTo>
                  <a:pt x="158" y="409"/>
                  <a:pt x="158" y="409"/>
                  <a:pt x="158" y="409"/>
                </a:cubicBezTo>
                <a:cubicBezTo>
                  <a:pt x="159" y="409"/>
                  <a:pt x="159" y="409"/>
                  <a:pt x="159" y="409"/>
                </a:cubicBezTo>
                <a:cubicBezTo>
                  <a:pt x="159" y="408"/>
                  <a:pt x="159" y="409"/>
                  <a:pt x="159" y="408"/>
                </a:cubicBezTo>
                <a:close/>
                <a:moveTo>
                  <a:pt x="469" y="409"/>
                </a:moveTo>
                <a:cubicBezTo>
                  <a:pt x="469" y="409"/>
                  <a:pt x="469" y="409"/>
                  <a:pt x="468" y="409"/>
                </a:cubicBezTo>
                <a:cubicBezTo>
                  <a:pt x="468" y="409"/>
                  <a:pt x="468" y="409"/>
                  <a:pt x="469" y="409"/>
                </a:cubicBezTo>
                <a:close/>
                <a:moveTo>
                  <a:pt x="490" y="409"/>
                </a:moveTo>
                <a:cubicBezTo>
                  <a:pt x="490" y="409"/>
                  <a:pt x="490" y="409"/>
                  <a:pt x="490" y="409"/>
                </a:cubicBezTo>
                <a:cubicBezTo>
                  <a:pt x="490" y="409"/>
                  <a:pt x="490" y="409"/>
                  <a:pt x="490" y="409"/>
                </a:cubicBezTo>
                <a:cubicBezTo>
                  <a:pt x="491" y="409"/>
                  <a:pt x="491" y="409"/>
                  <a:pt x="491" y="409"/>
                </a:cubicBezTo>
                <a:cubicBezTo>
                  <a:pt x="490" y="409"/>
                  <a:pt x="490" y="409"/>
                  <a:pt x="490" y="409"/>
                </a:cubicBezTo>
                <a:close/>
                <a:moveTo>
                  <a:pt x="523" y="409"/>
                </a:moveTo>
                <a:cubicBezTo>
                  <a:pt x="523" y="409"/>
                  <a:pt x="523" y="409"/>
                  <a:pt x="523" y="409"/>
                </a:cubicBezTo>
                <a:cubicBezTo>
                  <a:pt x="523" y="409"/>
                  <a:pt x="523" y="409"/>
                  <a:pt x="523" y="409"/>
                </a:cubicBezTo>
                <a:cubicBezTo>
                  <a:pt x="523" y="410"/>
                  <a:pt x="523" y="410"/>
                  <a:pt x="523" y="410"/>
                </a:cubicBezTo>
                <a:cubicBezTo>
                  <a:pt x="523" y="410"/>
                  <a:pt x="523" y="410"/>
                  <a:pt x="523" y="410"/>
                </a:cubicBezTo>
                <a:cubicBezTo>
                  <a:pt x="523" y="409"/>
                  <a:pt x="523" y="409"/>
                  <a:pt x="523" y="409"/>
                </a:cubicBezTo>
                <a:close/>
                <a:moveTo>
                  <a:pt x="130" y="410"/>
                </a:moveTo>
                <a:cubicBezTo>
                  <a:pt x="130" y="410"/>
                  <a:pt x="130" y="410"/>
                  <a:pt x="130" y="410"/>
                </a:cubicBezTo>
                <a:cubicBezTo>
                  <a:pt x="130" y="410"/>
                  <a:pt x="130" y="410"/>
                  <a:pt x="130" y="410"/>
                </a:cubicBezTo>
                <a:cubicBezTo>
                  <a:pt x="130" y="409"/>
                  <a:pt x="130" y="409"/>
                  <a:pt x="130" y="409"/>
                </a:cubicBezTo>
                <a:cubicBezTo>
                  <a:pt x="130" y="409"/>
                  <a:pt x="130" y="409"/>
                  <a:pt x="130" y="410"/>
                </a:cubicBezTo>
                <a:cubicBezTo>
                  <a:pt x="130" y="410"/>
                  <a:pt x="130" y="410"/>
                  <a:pt x="130" y="410"/>
                </a:cubicBezTo>
                <a:close/>
                <a:moveTo>
                  <a:pt x="533" y="410"/>
                </a:moveTo>
                <a:cubicBezTo>
                  <a:pt x="533" y="409"/>
                  <a:pt x="533" y="409"/>
                  <a:pt x="532" y="409"/>
                </a:cubicBezTo>
                <a:cubicBezTo>
                  <a:pt x="532" y="410"/>
                  <a:pt x="531" y="410"/>
                  <a:pt x="531" y="410"/>
                </a:cubicBezTo>
                <a:cubicBezTo>
                  <a:pt x="531" y="411"/>
                  <a:pt x="532" y="410"/>
                  <a:pt x="532" y="410"/>
                </a:cubicBezTo>
                <a:cubicBezTo>
                  <a:pt x="533" y="410"/>
                  <a:pt x="533" y="410"/>
                  <a:pt x="533" y="410"/>
                </a:cubicBezTo>
                <a:close/>
                <a:moveTo>
                  <a:pt x="538" y="409"/>
                </a:moveTo>
                <a:cubicBezTo>
                  <a:pt x="538" y="410"/>
                  <a:pt x="538" y="410"/>
                  <a:pt x="538" y="410"/>
                </a:cubicBezTo>
                <a:cubicBezTo>
                  <a:pt x="538" y="410"/>
                  <a:pt x="538" y="410"/>
                  <a:pt x="538" y="410"/>
                </a:cubicBezTo>
                <a:cubicBezTo>
                  <a:pt x="538" y="409"/>
                  <a:pt x="538" y="409"/>
                  <a:pt x="538" y="409"/>
                </a:cubicBezTo>
                <a:cubicBezTo>
                  <a:pt x="538" y="409"/>
                  <a:pt x="538" y="409"/>
                  <a:pt x="538" y="409"/>
                </a:cubicBezTo>
                <a:cubicBezTo>
                  <a:pt x="537" y="409"/>
                  <a:pt x="537" y="409"/>
                  <a:pt x="538" y="409"/>
                </a:cubicBezTo>
                <a:close/>
                <a:moveTo>
                  <a:pt x="467" y="410"/>
                </a:moveTo>
                <a:cubicBezTo>
                  <a:pt x="467" y="409"/>
                  <a:pt x="468" y="410"/>
                  <a:pt x="467" y="409"/>
                </a:cubicBezTo>
                <a:cubicBezTo>
                  <a:pt x="467" y="410"/>
                  <a:pt x="467" y="410"/>
                  <a:pt x="467" y="410"/>
                </a:cubicBezTo>
                <a:cubicBezTo>
                  <a:pt x="467" y="410"/>
                  <a:pt x="467" y="410"/>
                  <a:pt x="467" y="410"/>
                </a:cubicBezTo>
                <a:close/>
                <a:moveTo>
                  <a:pt x="534" y="410"/>
                </a:moveTo>
                <a:cubicBezTo>
                  <a:pt x="534" y="410"/>
                  <a:pt x="534" y="410"/>
                  <a:pt x="534" y="409"/>
                </a:cubicBezTo>
                <a:lnTo>
                  <a:pt x="534" y="410"/>
                </a:lnTo>
                <a:close/>
                <a:moveTo>
                  <a:pt x="599" y="411"/>
                </a:moveTo>
                <a:cubicBezTo>
                  <a:pt x="599" y="411"/>
                  <a:pt x="599" y="411"/>
                  <a:pt x="599" y="411"/>
                </a:cubicBezTo>
                <a:cubicBezTo>
                  <a:pt x="599" y="410"/>
                  <a:pt x="599" y="411"/>
                  <a:pt x="599" y="410"/>
                </a:cubicBezTo>
                <a:cubicBezTo>
                  <a:pt x="599" y="410"/>
                  <a:pt x="599" y="410"/>
                  <a:pt x="598" y="410"/>
                </a:cubicBezTo>
                <a:cubicBezTo>
                  <a:pt x="599" y="410"/>
                  <a:pt x="599" y="410"/>
                  <a:pt x="599" y="411"/>
                </a:cubicBezTo>
                <a:close/>
                <a:moveTo>
                  <a:pt x="550" y="411"/>
                </a:moveTo>
                <a:cubicBezTo>
                  <a:pt x="550" y="411"/>
                  <a:pt x="550" y="411"/>
                  <a:pt x="550" y="411"/>
                </a:cubicBezTo>
                <a:cubicBezTo>
                  <a:pt x="550" y="410"/>
                  <a:pt x="550" y="410"/>
                  <a:pt x="549" y="410"/>
                </a:cubicBezTo>
                <a:cubicBezTo>
                  <a:pt x="549" y="411"/>
                  <a:pt x="549" y="411"/>
                  <a:pt x="550" y="411"/>
                </a:cubicBezTo>
                <a:close/>
                <a:moveTo>
                  <a:pt x="535" y="415"/>
                </a:moveTo>
                <a:cubicBezTo>
                  <a:pt x="535" y="415"/>
                  <a:pt x="535" y="415"/>
                  <a:pt x="535" y="415"/>
                </a:cubicBezTo>
                <a:cubicBezTo>
                  <a:pt x="535" y="415"/>
                  <a:pt x="538" y="415"/>
                  <a:pt x="538" y="415"/>
                </a:cubicBezTo>
                <a:cubicBezTo>
                  <a:pt x="538" y="415"/>
                  <a:pt x="539" y="414"/>
                  <a:pt x="539" y="414"/>
                </a:cubicBezTo>
                <a:cubicBezTo>
                  <a:pt x="539" y="414"/>
                  <a:pt x="539" y="414"/>
                  <a:pt x="540" y="414"/>
                </a:cubicBezTo>
                <a:cubicBezTo>
                  <a:pt x="540" y="414"/>
                  <a:pt x="541" y="414"/>
                  <a:pt x="541" y="414"/>
                </a:cubicBezTo>
                <a:cubicBezTo>
                  <a:pt x="542" y="414"/>
                  <a:pt x="544" y="414"/>
                  <a:pt x="544" y="413"/>
                </a:cubicBezTo>
                <a:cubicBezTo>
                  <a:pt x="545" y="413"/>
                  <a:pt x="545" y="414"/>
                  <a:pt x="546" y="414"/>
                </a:cubicBezTo>
                <a:cubicBezTo>
                  <a:pt x="546" y="414"/>
                  <a:pt x="546" y="413"/>
                  <a:pt x="546" y="413"/>
                </a:cubicBezTo>
                <a:cubicBezTo>
                  <a:pt x="546" y="413"/>
                  <a:pt x="546" y="413"/>
                  <a:pt x="546" y="413"/>
                </a:cubicBezTo>
                <a:cubicBezTo>
                  <a:pt x="546" y="413"/>
                  <a:pt x="546" y="413"/>
                  <a:pt x="545" y="413"/>
                </a:cubicBezTo>
                <a:cubicBezTo>
                  <a:pt x="545" y="412"/>
                  <a:pt x="545" y="412"/>
                  <a:pt x="545" y="412"/>
                </a:cubicBezTo>
                <a:cubicBezTo>
                  <a:pt x="546" y="412"/>
                  <a:pt x="546" y="412"/>
                  <a:pt x="546" y="411"/>
                </a:cubicBezTo>
                <a:cubicBezTo>
                  <a:pt x="546" y="411"/>
                  <a:pt x="546" y="411"/>
                  <a:pt x="547" y="411"/>
                </a:cubicBezTo>
                <a:cubicBezTo>
                  <a:pt x="547" y="411"/>
                  <a:pt x="547" y="411"/>
                  <a:pt x="548" y="411"/>
                </a:cubicBezTo>
                <a:cubicBezTo>
                  <a:pt x="548" y="410"/>
                  <a:pt x="548" y="410"/>
                  <a:pt x="548" y="410"/>
                </a:cubicBezTo>
                <a:cubicBezTo>
                  <a:pt x="546" y="410"/>
                  <a:pt x="546" y="410"/>
                  <a:pt x="545" y="410"/>
                </a:cubicBezTo>
                <a:cubicBezTo>
                  <a:pt x="545" y="411"/>
                  <a:pt x="545" y="411"/>
                  <a:pt x="545" y="411"/>
                </a:cubicBezTo>
                <a:cubicBezTo>
                  <a:pt x="545" y="411"/>
                  <a:pt x="545" y="412"/>
                  <a:pt x="545" y="412"/>
                </a:cubicBezTo>
                <a:cubicBezTo>
                  <a:pt x="544" y="412"/>
                  <a:pt x="544" y="411"/>
                  <a:pt x="544" y="411"/>
                </a:cubicBezTo>
                <a:cubicBezTo>
                  <a:pt x="543" y="411"/>
                  <a:pt x="543" y="411"/>
                  <a:pt x="543" y="411"/>
                </a:cubicBezTo>
                <a:cubicBezTo>
                  <a:pt x="543" y="412"/>
                  <a:pt x="543" y="412"/>
                  <a:pt x="543" y="412"/>
                </a:cubicBezTo>
                <a:cubicBezTo>
                  <a:pt x="543" y="411"/>
                  <a:pt x="543" y="411"/>
                  <a:pt x="542" y="411"/>
                </a:cubicBezTo>
                <a:cubicBezTo>
                  <a:pt x="542" y="411"/>
                  <a:pt x="542" y="411"/>
                  <a:pt x="541" y="411"/>
                </a:cubicBezTo>
                <a:cubicBezTo>
                  <a:pt x="541" y="411"/>
                  <a:pt x="541" y="411"/>
                  <a:pt x="541" y="411"/>
                </a:cubicBezTo>
                <a:cubicBezTo>
                  <a:pt x="540" y="412"/>
                  <a:pt x="540" y="412"/>
                  <a:pt x="541" y="412"/>
                </a:cubicBezTo>
                <a:cubicBezTo>
                  <a:pt x="540" y="412"/>
                  <a:pt x="540" y="412"/>
                  <a:pt x="540" y="413"/>
                </a:cubicBezTo>
                <a:cubicBezTo>
                  <a:pt x="540" y="413"/>
                  <a:pt x="540" y="413"/>
                  <a:pt x="540" y="413"/>
                </a:cubicBezTo>
                <a:cubicBezTo>
                  <a:pt x="540" y="413"/>
                  <a:pt x="540" y="413"/>
                  <a:pt x="540" y="412"/>
                </a:cubicBezTo>
                <a:cubicBezTo>
                  <a:pt x="540" y="412"/>
                  <a:pt x="540" y="412"/>
                  <a:pt x="540" y="411"/>
                </a:cubicBezTo>
                <a:cubicBezTo>
                  <a:pt x="537" y="411"/>
                  <a:pt x="535" y="412"/>
                  <a:pt x="534" y="412"/>
                </a:cubicBezTo>
                <a:cubicBezTo>
                  <a:pt x="533" y="412"/>
                  <a:pt x="532" y="413"/>
                  <a:pt x="532" y="413"/>
                </a:cubicBezTo>
                <a:cubicBezTo>
                  <a:pt x="532" y="413"/>
                  <a:pt x="532" y="414"/>
                  <a:pt x="532" y="414"/>
                </a:cubicBezTo>
                <a:cubicBezTo>
                  <a:pt x="532" y="414"/>
                  <a:pt x="532" y="415"/>
                  <a:pt x="532" y="415"/>
                </a:cubicBezTo>
                <a:cubicBezTo>
                  <a:pt x="533" y="415"/>
                  <a:pt x="534" y="415"/>
                  <a:pt x="535" y="415"/>
                </a:cubicBezTo>
                <a:close/>
                <a:moveTo>
                  <a:pt x="530" y="411"/>
                </a:moveTo>
                <a:cubicBezTo>
                  <a:pt x="530" y="412"/>
                  <a:pt x="530" y="411"/>
                  <a:pt x="530" y="412"/>
                </a:cubicBezTo>
                <a:cubicBezTo>
                  <a:pt x="531" y="412"/>
                  <a:pt x="531" y="411"/>
                  <a:pt x="531" y="410"/>
                </a:cubicBezTo>
                <a:cubicBezTo>
                  <a:pt x="531" y="410"/>
                  <a:pt x="530" y="410"/>
                  <a:pt x="530" y="410"/>
                </a:cubicBezTo>
                <a:cubicBezTo>
                  <a:pt x="530" y="411"/>
                  <a:pt x="530" y="411"/>
                  <a:pt x="530" y="411"/>
                </a:cubicBezTo>
                <a:close/>
                <a:moveTo>
                  <a:pt x="553" y="411"/>
                </a:moveTo>
                <a:cubicBezTo>
                  <a:pt x="553" y="411"/>
                  <a:pt x="553" y="411"/>
                  <a:pt x="553" y="411"/>
                </a:cubicBezTo>
                <a:cubicBezTo>
                  <a:pt x="553" y="410"/>
                  <a:pt x="553" y="410"/>
                  <a:pt x="553" y="410"/>
                </a:cubicBezTo>
                <a:cubicBezTo>
                  <a:pt x="553" y="410"/>
                  <a:pt x="553" y="410"/>
                  <a:pt x="553" y="410"/>
                </a:cubicBezTo>
                <a:cubicBezTo>
                  <a:pt x="553" y="411"/>
                  <a:pt x="553" y="411"/>
                  <a:pt x="553" y="411"/>
                </a:cubicBezTo>
                <a:cubicBezTo>
                  <a:pt x="553" y="411"/>
                  <a:pt x="553" y="411"/>
                  <a:pt x="553" y="411"/>
                </a:cubicBezTo>
                <a:cubicBezTo>
                  <a:pt x="553" y="411"/>
                  <a:pt x="553" y="411"/>
                  <a:pt x="553" y="411"/>
                </a:cubicBezTo>
                <a:close/>
                <a:moveTo>
                  <a:pt x="552" y="411"/>
                </a:moveTo>
                <a:cubicBezTo>
                  <a:pt x="552" y="411"/>
                  <a:pt x="552" y="411"/>
                  <a:pt x="552" y="411"/>
                </a:cubicBezTo>
                <a:cubicBezTo>
                  <a:pt x="552" y="411"/>
                  <a:pt x="552" y="411"/>
                  <a:pt x="552" y="411"/>
                </a:cubicBezTo>
                <a:close/>
                <a:moveTo>
                  <a:pt x="526" y="411"/>
                </a:moveTo>
                <a:cubicBezTo>
                  <a:pt x="526" y="411"/>
                  <a:pt x="526" y="411"/>
                  <a:pt x="525" y="411"/>
                </a:cubicBezTo>
                <a:cubicBezTo>
                  <a:pt x="525" y="411"/>
                  <a:pt x="525" y="411"/>
                  <a:pt x="525" y="412"/>
                </a:cubicBezTo>
                <a:cubicBezTo>
                  <a:pt x="525" y="412"/>
                  <a:pt x="525" y="412"/>
                  <a:pt x="526" y="412"/>
                </a:cubicBezTo>
                <a:cubicBezTo>
                  <a:pt x="526" y="412"/>
                  <a:pt x="526" y="412"/>
                  <a:pt x="526" y="411"/>
                </a:cubicBezTo>
                <a:close/>
                <a:moveTo>
                  <a:pt x="522" y="412"/>
                </a:moveTo>
                <a:cubicBezTo>
                  <a:pt x="522" y="413"/>
                  <a:pt x="522" y="413"/>
                  <a:pt x="522" y="413"/>
                </a:cubicBezTo>
                <a:cubicBezTo>
                  <a:pt x="523" y="413"/>
                  <a:pt x="523" y="413"/>
                  <a:pt x="523" y="413"/>
                </a:cubicBezTo>
                <a:cubicBezTo>
                  <a:pt x="523" y="412"/>
                  <a:pt x="523" y="412"/>
                  <a:pt x="523" y="412"/>
                </a:cubicBezTo>
                <a:cubicBezTo>
                  <a:pt x="522" y="412"/>
                  <a:pt x="522" y="412"/>
                  <a:pt x="522" y="412"/>
                </a:cubicBezTo>
                <a:cubicBezTo>
                  <a:pt x="522" y="412"/>
                  <a:pt x="522" y="412"/>
                  <a:pt x="522" y="412"/>
                </a:cubicBezTo>
                <a:close/>
                <a:moveTo>
                  <a:pt x="551" y="413"/>
                </a:moveTo>
                <a:cubicBezTo>
                  <a:pt x="551" y="412"/>
                  <a:pt x="551" y="412"/>
                  <a:pt x="551" y="412"/>
                </a:cubicBezTo>
                <a:cubicBezTo>
                  <a:pt x="551" y="412"/>
                  <a:pt x="551" y="412"/>
                  <a:pt x="551" y="412"/>
                </a:cubicBezTo>
                <a:cubicBezTo>
                  <a:pt x="551" y="412"/>
                  <a:pt x="551" y="412"/>
                  <a:pt x="551" y="412"/>
                </a:cubicBezTo>
                <a:cubicBezTo>
                  <a:pt x="551" y="412"/>
                  <a:pt x="551" y="412"/>
                  <a:pt x="551" y="412"/>
                </a:cubicBezTo>
                <a:cubicBezTo>
                  <a:pt x="549" y="412"/>
                  <a:pt x="549" y="412"/>
                  <a:pt x="549" y="412"/>
                </a:cubicBezTo>
                <a:cubicBezTo>
                  <a:pt x="549" y="413"/>
                  <a:pt x="549" y="413"/>
                  <a:pt x="549" y="413"/>
                </a:cubicBezTo>
                <a:cubicBezTo>
                  <a:pt x="549" y="412"/>
                  <a:pt x="549" y="412"/>
                  <a:pt x="549" y="412"/>
                </a:cubicBezTo>
                <a:cubicBezTo>
                  <a:pt x="549" y="412"/>
                  <a:pt x="548" y="412"/>
                  <a:pt x="548" y="412"/>
                </a:cubicBezTo>
                <a:cubicBezTo>
                  <a:pt x="548" y="413"/>
                  <a:pt x="549" y="413"/>
                  <a:pt x="551" y="413"/>
                </a:cubicBezTo>
                <a:close/>
                <a:moveTo>
                  <a:pt x="599" y="412"/>
                </a:moveTo>
                <a:cubicBezTo>
                  <a:pt x="599" y="413"/>
                  <a:pt x="599" y="413"/>
                  <a:pt x="599" y="413"/>
                </a:cubicBezTo>
                <a:cubicBezTo>
                  <a:pt x="599" y="413"/>
                  <a:pt x="599" y="413"/>
                  <a:pt x="599" y="413"/>
                </a:cubicBezTo>
                <a:cubicBezTo>
                  <a:pt x="599" y="412"/>
                  <a:pt x="600" y="412"/>
                  <a:pt x="599" y="412"/>
                </a:cubicBezTo>
                <a:close/>
                <a:moveTo>
                  <a:pt x="522" y="414"/>
                </a:moveTo>
                <a:cubicBezTo>
                  <a:pt x="522" y="413"/>
                  <a:pt x="521" y="413"/>
                  <a:pt x="521" y="412"/>
                </a:cubicBezTo>
                <a:cubicBezTo>
                  <a:pt x="521" y="412"/>
                  <a:pt x="521" y="412"/>
                  <a:pt x="521" y="412"/>
                </a:cubicBezTo>
                <a:cubicBezTo>
                  <a:pt x="521" y="413"/>
                  <a:pt x="520" y="413"/>
                  <a:pt x="520" y="413"/>
                </a:cubicBezTo>
                <a:cubicBezTo>
                  <a:pt x="520" y="413"/>
                  <a:pt x="521" y="413"/>
                  <a:pt x="522" y="414"/>
                </a:cubicBezTo>
                <a:close/>
                <a:moveTo>
                  <a:pt x="119" y="413"/>
                </a:moveTo>
                <a:cubicBezTo>
                  <a:pt x="118" y="413"/>
                  <a:pt x="119" y="413"/>
                  <a:pt x="118" y="413"/>
                </a:cubicBezTo>
                <a:cubicBezTo>
                  <a:pt x="118" y="413"/>
                  <a:pt x="118" y="413"/>
                  <a:pt x="118" y="413"/>
                </a:cubicBezTo>
                <a:lnTo>
                  <a:pt x="119" y="413"/>
                </a:lnTo>
                <a:close/>
                <a:moveTo>
                  <a:pt x="463" y="413"/>
                </a:moveTo>
                <a:cubicBezTo>
                  <a:pt x="463" y="413"/>
                  <a:pt x="463" y="413"/>
                  <a:pt x="463" y="413"/>
                </a:cubicBezTo>
                <a:cubicBezTo>
                  <a:pt x="462" y="413"/>
                  <a:pt x="463" y="413"/>
                  <a:pt x="462" y="414"/>
                </a:cubicBezTo>
                <a:cubicBezTo>
                  <a:pt x="462" y="414"/>
                  <a:pt x="462" y="414"/>
                  <a:pt x="462" y="414"/>
                </a:cubicBezTo>
                <a:cubicBezTo>
                  <a:pt x="462" y="414"/>
                  <a:pt x="463" y="414"/>
                  <a:pt x="463" y="413"/>
                </a:cubicBezTo>
                <a:close/>
                <a:moveTo>
                  <a:pt x="523" y="414"/>
                </a:moveTo>
                <a:cubicBezTo>
                  <a:pt x="523" y="413"/>
                  <a:pt x="523" y="413"/>
                  <a:pt x="523" y="413"/>
                </a:cubicBezTo>
                <a:cubicBezTo>
                  <a:pt x="523" y="414"/>
                  <a:pt x="522" y="413"/>
                  <a:pt x="523" y="414"/>
                </a:cubicBezTo>
                <a:close/>
                <a:moveTo>
                  <a:pt x="115" y="414"/>
                </a:moveTo>
                <a:cubicBezTo>
                  <a:pt x="115" y="414"/>
                  <a:pt x="115" y="414"/>
                  <a:pt x="114" y="413"/>
                </a:cubicBezTo>
                <a:cubicBezTo>
                  <a:pt x="114" y="413"/>
                  <a:pt x="114" y="413"/>
                  <a:pt x="114" y="413"/>
                </a:cubicBezTo>
                <a:cubicBezTo>
                  <a:pt x="114" y="414"/>
                  <a:pt x="114" y="414"/>
                  <a:pt x="113" y="414"/>
                </a:cubicBezTo>
                <a:cubicBezTo>
                  <a:pt x="113" y="414"/>
                  <a:pt x="113" y="414"/>
                  <a:pt x="113" y="415"/>
                </a:cubicBezTo>
                <a:cubicBezTo>
                  <a:pt x="114" y="415"/>
                  <a:pt x="114" y="414"/>
                  <a:pt x="115" y="414"/>
                </a:cubicBezTo>
                <a:close/>
                <a:moveTo>
                  <a:pt x="473" y="414"/>
                </a:moveTo>
                <a:cubicBezTo>
                  <a:pt x="473" y="414"/>
                  <a:pt x="473" y="414"/>
                  <a:pt x="473" y="414"/>
                </a:cubicBezTo>
                <a:cubicBezTo>
                  <a:pt x="473" y="414"/>
                  <a:pt x="473" y="414"/>
                  <a:pt x="473" y="414"/>
                </a:cubicBezTo>
                <a:cubicBezTo>
                  <a:pt x="473" y="414"/>
                  <a:pt x="473" y="414"/>
                  <a:pt x="473" y="413"/>
                </a:cubicBezTo>
                <a:cubicBezTo>
                  <a:pt x="473" y="414"/>
                  <a:pt x="473" y="414"/>
                  <a:pt x="473" y="414"/>
                </a:cubicBezTo>
                <a:close/>
                <a:moveTo>
                  <a:pt x="531" y="416"/>
                </a:moveTo>
                <a:cubicBezTo>
                  <a:pt x="531" y="415"/>
                  <a:pt x="531" y="415"/>
                  <a:pt x="531" y="414"/>
                </a:cubicBezTo>
                <a:cubicBezTo>
                  <a:pt x="531" y="414"/>
                  <a:pt x="531" y="414"/>
                  <a:pt x="531" y="413"/>
                </a:cubicBezTo>
                <a:cubicBezTo>
                  <a:pt x="530" y="414"/>
                  <a:pt x="530" y="414"/>
                  <a:pt x="530" y="413"/>
                </a:cubicBezTo>
                <a:cubicBezTo>
                  <a:pt x="528" y="413"/>
                  <a:pt x="528" y="413"/>
                  <a:pt x="528" y="413"/>
                </a:cubicBezTo>
                <a:cubicBezTo>
                  <a:pt x="528" y="414"/>
                  <a:pt x="528" y="413"/>
                  <a:pt x="528" y="414"/>
                </a:cubicBezTo>
                <a:cubicBezTo>
                  <a:pt x="528" y="414"/>
                  <a:pt x="528" y="414"/>
                  <a:pt x="527" y="414"/>
                </a:cubicBezTo>
                <a:cubicBezTo>
                  <a:pt x="527" y="415"/>
                  <a:pt x="527" y="415"/>
                  <a:pt x="527" y="415"/>
                </a:cubicBezTo>
                <a:cubicBezTo>
                  <a:pt x="528" y="415"/>
                  <a:pt x="528" y="415"/>
                  <a:pt x="528" y="415"/>
                </a:cubicBezTo>
                <a:cubicBezTo>
                  <a:pt x="528" y="415"/>
                  <a:pt x="528" y="415"/>
                  <a:pt x="528" y="414"/>
                </a:cubicBezTo>
                <a:cubicBezTo>
                  <a:pt x="528" y="414"/>
                  <a:pt x="528" y="414"/>
                  <a:pt x="528" y="414"/>
                </a:cubicBezTo>
                <a:cubicBezTo>
                  <a:pt x="529" y="414"/>
                  <a:pt x="529" y="414"/>
                  <a:pt x="529" y="414"/>
                </a:cubicBezTo>
                <a:cubicBezTo>
                  <a:pt x="529" y="415"/>
                  <a:pt x="528" y="415"/>
                  <a:pt x="528" y="416"/>
                </a:cubicBezTo>
                <a:cubicBezTo>
                  <a:pt x="529" y="416"/>
                  <a:pt x="530" y="416"/>
                  <a:pt x="531" y="416"/>
                </a:cubicBezTo>
                <a:close/>
                <a:moveTo>
                  <a:pt x="600" y="413"/>
                </a:moveTo>
                <a:cubicBezTo>
                  <a:pt x="600" y="414"/>
                  <a:pt x="600" y="414"/>
                  <a:pt x="600" y="414"/>
                </a:cubicBezTo>
                <a:cubicBezTo>
                  <a:pt x="601" y="414"/>
                  <a:pt x="601" y="414"/>
                  <a:pt x="601" y="414"/>
                </a:cubicBezTo>
                <a:cubicBezTo>
                  <a:pt x="601" y="413"/>
                  <a:pt x="601" y="413"/>
                  <a:pt x="600" y="413"/>
                </a:cubicBezTo>
                <a:close/>
                <a:moveTo>
                  <a:pt x="562" y="414"/>
                </a:moveTo>
                <a:cubicBezTo>
                  <a:pt x="562" y="414"/>
                  <a:pt x="562" y="414"/>
                  <a:pt x="562" y="414"/>
                </a:cubicBezTo>
                <a:cubicBezTo>
                  <a:pt x="562" y="414"/>
                  <a:pt x="562" y="414"/>
                  <a:pt x="562" y="414"/>
                </a:cubicBezTo>
                <a:cubicBezTo>
                  <a:pt x="562" y="414"/>
                  <a:pt x="562" y="414"/>
                  <a:pt x="562" y="414"/>
                </a:cubicBezTo>
                <a:close/>
                <a:moveTo>
                  <a:pt x="519" y="415"/>
                </a:moveTo>
                <a:cubicBezTo>
                  <a:pt x="519" y="414"/>
                  <a:pt x="519" y="414"/>
                  <a:pt x="519" y="414"/>
                </a:cubicBezTo>
                <a:cubicBezTo>
                  <a:pt x="519" y="414"/>
                  <a:pt x="519" y="415"/>
                  <a:pt x="519" y="415"/>
                </a:cubicBezTo>
                <a:cubicBezTo>
                  <a:pt x="519" y="415"/>
                  <a:pt x="519" y="415"/>
                  <a:pt x="519" y="415"/>
                </a:cubicBezTo>
                <a:cubicBezTo>
                  <a:pt x="519" y="415"/>
                  <a:pt x="519" y="415"/>
                  <a:pt x="519" y="415"/>
                </a:cubicBezTo>
                <a:cubicBezTo>
                  <a:pt x="519" y="415"/>
                  <a:pt x="519" y="415"/>
                  <a:pt x="519" y="415"/>
                </a:cubicBezTo>
                <a:close/>
                <a:moveTo>
                  <a:pt x="483" y="415"/>
                </a:moveTo>
                <a:cubicBezTo>
                  <a:pt x="483" y="415"/>
                  <a:pt x="483" y="415"/>
                  <a:pt x="483" y="415"/>
                </a:cubicBezTo>
                <a:cubicBezTo>
                  <a:pt x="483" y="414"/>
                  <a:pt x="483" y="414"/>
                  <a:pt x="483" y="414"/>
                </a:cubicBezTo>
                <a:cubicBezTo>
                  <a:pt x="483" y="414"/>
                  <a:pt x="483" y="414"/>
                  <a:pt x="483" y="414"/>
                </a:cubicBezTo>
                <a:lnTo>
                  <a:pt x="483" y="415"/>
                </a:lnTo>
                <a:close/>
                <a:moveTo>
                  <a:pt x="511" y="425"/>
                </a:moveTo>
                <a:cubicBezTo>
                  <a:pt x="511" y="425"/>
                  <a:pt x="511" y="425"/>
                  <a:pt x="511" y="425"/>
                </a:cubicBezTo>
                <a:cubicBezTo>
                  <a:pt x="512" y="424"/>
                  <a:pt x="511" y="424"/>
                  <a:pt x="512" y="424"/>
                </a:cubicBezTo>
                <a:cubicBezTo>
                  <a:pt x="512" y="423"/>
                  <a:pt x="512" y="424"/>
                  <a:pt x="513" y="424"/>
                </a:cubicBezTo>
                <a:cubicBezTo>
                  <a:pt x="513" y="423"/>
                  <a:pt x="513" y="423"/>
                  <a:pt x="513" y="423"/>
                </a:cubicBezTo>
                <a:cubicBezTo>
                  <a:pt x="513" y="423"/>
                  <a:pt x="514" y="423"/>
                  <a:pt x="514" y="423"/>
                </a:cubicBezTo>
                <a:cubicBezTo>
                  <a:pt x="514" y="423"/>
                  <a:pt x="515" y="422"/>
                  <a:pt x="515" y="422"/>
                </a:cubicBezTo>
                <a:cubicBezTo>
                  <a:pt x="515" y="422"/>
                  <a:pt x="515" y="422"/>
                  <a:pt x="516" y="422"/>
                </a:cubicBezTo>
                <a:cubicBezTo>
                  <a:pt x="516" y="421"/>
                  <a:pt x="516" y="421"/>
                  <a:pt x="516" y="421"/>
                </a:cubicBezTo>
                <a:cubicBezTo>
                  <a:pt x="517" y="421"/>
                  <a:pt x="517" y="421"/>
                  <a:pt x="517" y="421"/>
                </a:cubicBezTo>
                <a:cubicBezTo>
                  <a:pt x="518" y="420"/>
                  <a:pt x="517" y="420"/>
                  <a:pt x="519" y="420"/>
                </a:cubicBezTo>
                <a:cubicBezTo>
                  <a:pt x="519" y="418"/>
                  <a:pt x="521" y="419"/>
                  <a:pt x="523" y="419"/>
                </a:cubicBezTo>
                <a:cubicBezTo>
                  <a:pt x="523" y="419"/>
                  <a:pt x="524" y="418"/>
                  <a:pt x="524" y="418"/>
                </a:cubicBezTo>
                <a:cubicBezTo>
                  <a:pt x="524" y="418"/>
                  <a:pt x="524" y="418"/>
                  <a:pt x="524" y="418"/>
                </a:cubicBezTo>
                <a:cubicBezTo>
                  <a:pt x="525" y="417"/>
                  <a:pt x="526" y="418"/>
                  <a:pt x="526" y="417"/>
                </a:cubicBezTo>
                <a:cubicBezTo>
                  <a:pt x="527" y="416"/>
                  <a:pt x="527" y="416"/>
                  <a:pt x="526" y="414"/>
                </a:cubicBezTo>
                <a:cubicBezTo>
                  <a:pt x="525" y="415"/>
                  <a:pt x="523" y="416"/>
                  <a:pt x="521" y="417"/>
                </a:cubicBezTo>
                <a:cubicBezTo>
                  <a:pt x="521" y="417"/>
                  <a:pt x="521" y="417"/>
                  <a:pt x="520" y="417"/>
                </a:cubicBezTo>
                <a:cubicBezTo>
                  <a:pt x="520" y="418"/>
                  <a:pt x="519" y="418"/>
                  <a:pt x="519" y="419"/>
                </a:cubicBezTo>
                <a:cubicBezTo>
                  <a:pt x="518" y="419"/>
                  <a:pt x="518" y="419"/>
                  <a:pt x="517" y="419"/>
                </a:cubicBezTo>
                <a:cubicBezTo>
                  <a:pt x="517" y="419"/>
                  <a:pt x="517" y="420"/>
                  <a:pt x="516" y="420"/>
                </a:cubicBezTo>
                <a:cubicBezTo>
                  <a:pt x="516" y="420"/>
                  <a:pt x="515" y="421"/>
                  <a:pt x="514" y="421"/>
                </a:cubicBezTo>
                <a:cubicBezTo>
                  <a:pt x="514" y="422"/>
                  <a:pt x="514" y="422"/>
                  <a:pt x="514" y="422"/>
                </a:cubicBezTo>
                <a:cubicBezTo>
                  <a:pt x="513" y="422"/>
                  <a:pt x="512" y="423"/>
                  <a:pt x="511" y="423"/>
                </a:cubicBezTo>
                <a:cubicBezTo>
                  <a:pt x="511" y="423"/>
                  <a:pt x="511" y="424"/>
                  <a:pt x="511" y="424"/>
                </a:cubicBezTo>
                <a:cubicBezTo>
                  <a:pt x="510" y="424"/>
                  <a:pt x="510" y="424"/>
                  <a:pt x="510" y="423"/>
                </a:cubicBezTo>
                <a:cubicBezTo>
                  <a:pt x="509" y="424"/>
                  <a:pt x="509" y="424"/>
                  <a:pt x="509" y="424"/>
                </a:cubicBezTo>
                <a:cubicBezTo>
                  <a:pt x="509" y="425"/>
                  <a:pt x="509" y="424"/>
                  <a:pt x="508" y="424"/>
                </a:cubicBezTo>
                <a:cubicBezTo>
                  <a:pt x="508" y="425"/>
                  <a:pt x="508" y="425"/>
                  <a:pt x="508" y="426"/>
                </a:cubicBezTo>
                <a:cubicBezTo>
                  <a:pt x="507" y="426"/>
                  <a:pt x="507" y="426"/>
                  <a:pt x="507" y="426"/>
                </a:cubicBezTo>
                <a:cubicBezTo>
                  <a:pt x="506" y="426"/>
                  <a:pt x="506" y="426"/>
                  <a:pt x="506" y="427"/>
                </a:cubicBezTo>
                <a:cubicBezTo>
                  <a:pt x="508" y="427"/>
                  <a:pt x="509" y="425"/>
                  <a:pt x="510" y="425"/>
                </a:cubicBezTo>
                <a:cubicBezTo>
                  <a:pt x="511" y="425"/>
                  <a:pt x="511" y="425"/>
                  <a:pt x="511" y="425"/>
                </a:cubicBezTo>
                <a:close/>
                <a:moveTo>
                  <a:pt x="113" y="415"/>
                </a:moveTo>
                <a:cubicBezTo>
                  <a:pt x="113" y="415"/>
                  <a:pt x="113" y="415"/>
                  <a:pt x="113" y="415"/>
                </a:cubicBezTo>
                <a:cubicBezTo>
                  <a:pt x="113" y="415"/>
                  <a:pt x="113" y="415"/>
                  <a:pt x="112" y="415"/>
                </a:cubicBezTo>
                <a:cubicBezTo>
                  <a:pt x="112" y="415"/>
                  <a:pt x="112" y="415"/>
                  <a:pt x="111" y="416"/>
                </a:cubicBezTo>
                <a:cubicBezTo>
                  <a:pt x="111" y="416"/>
                  <a:pt x="111" y="416"/>
                  <a:pt x="111" y="416"/>
                </a:cubicBezTo>
                <a:cubicBezTo>
                  <a:pt x="111" y="416"/>
                  <a:pt x="111" y="416"/>
                  <a:pt x="111" y="416"/>
                </a:cubicBezTo>
                <a:cubicBezTo>
                  <a:pt x="112" y="416"/>
                  <a:pt x="112" y="416"/>
                  <a:pt x="113" y="415"/>
                </a:cubicBezTo>
                <a:close/>
                <a:moveTo>
                  <a:pt x="598" y="415"/>
                </a:moveTo>
                <a:cubicBezTo>
                  <a:pt x="598" y="415"/>
                  <a:pt x="598" y="415"/>
                  <a:pt x="598" y="415"/>
                </a:cubicBezTo>
                <a:cubicBezTo>
                  <a:pt x="598" y="415"/>
                  <a:pt x="598" y="415"/>
                  <a:pt x="598" y="415"/>
                </a:cubicBezTo>
                <a:cubicBezTo>
                  <a:pt x="598" y="415"/>
                  <a:pt x="598" y="415"/>
                  <a:pt x="598" y="415"/>
                </a:cubicBezTo>
                <a:close/>
                <a:moveTo>
                  <a:pt x="461" y="415"/>
                </a:moveTo>
                <a:cubicBezTo>
                  <a:pt x="460" y="415"/>
                  <a:pt x="460" y="415"/>
                  <a:pt x="460" y="415"/>
                </a:cubicBezTo>
                <a:cubicBezTo>
                  <a:pt x="461" y="415"/>
                  <a:pt x="460" y="415"/>
                  <a:pt x="461" y="415"/>
                </a:cubicBezTo>
                <a:close/>
                <a:moveTo>
                  <a:pt x="515" y="416"/>
                </a:moveTo>
                <a:cubicBezTo>
                  <a:pt x="516" y="416"/>
                  <a:pt x="516" y="416"/>
                  <a:pt x="517" y="415"/>
                </a:cubicBezTo>
                <a:cubicBezTo>
                  <a:pt x="517" y="415"/>
                  <a:pt x="517" y="415"/>
                  <a:pt x="517" y="415"/>
                </a:cubicBezTo>
                <a:cubicBezTo>
                  <a:pt x="516" y="415"/>
                  <a:pt x="516" y="415"/>
                  <a:pt x="516" y="415"/>
                </a:cubicBezTo>
                <a:cubicBezTo>
                  <a:pt x="515" y="415"/>
                  <a:pt x="515" y="415"/>
                  <a:pt x="515" y="416"/>
                </a:cubicBezTo>
                <a:close/>
                <a:moveTo>
                  <a:pt x="511" y="415"/>
                </a:moveTo>
                <a:cubicBezTo>
                  <a:pt x="511" y="415"/>
                  <a:pt x="511" y="415"/>
                  <a:pt x="511" y="415"/>
                </a:cubicBezTo>
                <a:cubicBezTo>
                  <a:pt x="511" y="416"/>
                  <a:pt x="511" y="416"/>
                  <a:pt x="511" y="416"/>
                </a:cubicBezTo>
                <a:cubicBezTo>
                  <a:pt x="511" y="416"/>
                  <a:pt x="511" y="416"/>
                  <a:pt x="511" y="416"/>
                </a:cubicBezTo>
                <a:lnTo>
                  <a:pt x="511" y="415"/>
                </a:lnTo>
                <a:close/>
                <a:moveTo>
                  <a:pt x="476" y="416"/>
                </a:moveTo>
                <a:cubicBezTo>
                  <a:pt x="476" y="416"/>
                  <a:pt x="476" y="416"/>
                  <a:pt x="476" y="416"/>
                </a:cubicBezTo>
                <a:cubicBezTo>
                  <a:pt x="475" y="416"/>
                  <a:pt x="475" y="416"/>
                  <a:pt x="475" y="416"/>
                </a:cubicBezTo>
                <a:cubicBezTo>
                  <a:pt x="476" y="416"/>
                  <a:pt x="475" y="416"/>
                  <a:pt x="476" y="416"/>
                </a:cubicBezTo>
                <a:close/>
                <a:moveTo>
                  <a:pt x="481" y="416"/>
                </a:moveTo>
                <a:cubicBezTo>
                  <a:pt x="482" y="416"/>
                  <a:pt x="481" y="416"/>
                  <a:pt x="482" y="416"/>
                </a:cubicBezTo>
                <a:cubicBezTo>
                  <a:pt x="482" y="416"/>
                  <a:pt x="482" y="416"/>
                  <a:pt x="482" y="416"/>
                </a:cubicBezTo>
                <a:cubicBezTo>
                  <a:pt x="482" y="416"/>
                  <a:pt x="482" y="416"/>
                  <a:pt x="482" y="416"/>
                </a:cubicBezTo>
                <a:cubicBezTo>
                  <a:pt x="482" y="416"/>
                  <a:pt x="482" y="416"/>
                  <a:pt x="481" y="416"/>
                </a:cubicBezTo>
                <a:close/>
                <a:moveTo>
                  <a:pt x="484" y="416"/>
                </a:moveTo>
                <a:cubicBezTo>
                  <a:pt x="484" y="416"/>
                  <a:pt x="484" y="416"/>
                  <a:pt x="484" y="416"/>
                </a:cubicBezTo>
                <a:cubicBezTo>
                  <a:pt x="484" y="416"/>
                  <a:pt x="484" y="416"/>
                  <a:pt x="484" y="416"/>
                </a:cubicBezTo>
                <a:cubicBezTo>
                  <a:pt x="484" y="416"/>
                  <a:pt x="484" y="416"/>
                  <a:pt x="484" y="416"/>
                </a:cubicBezTo>
                <a:close/>
                <a:moveTo>
                  <a:pt x="455" y="417"/>
                </a:moveTo>
                <a:cubicBezTo>
                  <a:pt x="455" y="417"/>
                  <a:pt x="455" y="417"/>
                  <a:pt x="455" y="417"/>
                </a:cubicBezTo>
                <a:cubicBezTo>
                  <a:pt x="455" y="417"/>
                  <a:pt x="455" y="417"/>
                  <a:pt x="455" y="417"/>
                </a:cubicBezTo>
                <a:cubicBezTo>
                  <a:pt x="455" y="417"/>
                  <a:pt x="455" y="417"/>
                  <a:pt x="455" y="417"/>
                </a:cubicBezTo>
                <a:close/>
                <a:moveTo>
                  <a:pt x="601" y="418"/>
                </a:moveTo>
                <a:cubicBezTo>
                  <a:pt x="602" y="418"/>
                  <a:pt x="602" y="418"/>
                  <a:pt x="602" y="418"/>
                </a:cubicBezTo>
                <a:cubicBezTo>
                  <a:pt x="602" y="417"/>
                  <a:pt x="602" y="417"/>
                  <a:pt x="602" y="417"/>
                </a:cubicBezTo>
                <a:cubicBezTo>
                  <a:pt x="602" y="417"/>
                  <a:pt x="602" y="417"/>
                  <a:pt x="602" y="417"/>
                </a:cubicBezTo>
                <a:cubicBezTo>
                  <a:pt x="601" y="417"/>
                  <a:pt x="601" y="417"/>
                  <a:pt x="601" y="417"/>
                </a:cubicBezTo>
                <a:cubicBezTo>
                  <a:pt x="601" y="417"/>
                  <a:pt x="601" y="417"/>
                  <a:pt x="601" y="417"/>
                </a:cubicBezTo>
                <a:lnTo>
                  <a:pt x="601" y="418"/>
                </a:lnTo>
                <a:close/>
                <a:moveTo>
                  <a:pt x="111" y="417"/>
                </a:moveTo>
                <a:cubicBezTo>
                  <a:pt x="110" y="417"/>
                  <a:pt x="110" y="417"/>
                  <a:pt x="110" y="417"/>
                </a:cubicBezTo>
                <a:cubicBezTo>
                  <a:pt x="110" y="418"/>
                  <a:pt x="110" y="418"/>
                  <a:pt x="110" y="418"/>
                </a:cubicBezTo>
                <a:cubicBezTo>
                  <a:pt x="110" y="418"/>
                  <a:pt x="110" y="417"/>
                  <a:pt x="111" y="417"/>
                </a:cubicBezTo>
                <a:close/>
                <a:moveTo>
                  <a:pt x="519" y="417"/>
                </a:moveTo>
                <a:cubicBezTo>
                  <a:pt x="519" y="417"/>
                  <a:pt x="519" y="417"/>
                  <a:pt x="519" y="417"/>
                </a:cubicBezTo>
                <a:cubicBezTo>
                  <a:pt x="519" y="417"/>
                  <a:pt x="519" y="417"/>
                  <a:pt x="519" y="417"/>
                </a:cubicBezTo>
                <a:cubicBezTo>
                  <a:pt x="519" y="417"/>
                  <a:pt x="519" y="417"/>
                  <a:pt x="519" y="417"/>
                </a:cubicBezTo>
                <a:cubicBezTo>
                  <a:pt x="519" y="417"/>
                  <a:pt x="519" y="417"/>
                  <a:pt x="519" y="417"/>
                </a:cubicBezTo>
                <a:cubicBezTo>
                  <a:pt x="519" y="417"/>
                  <a:pt x="519" y="417"/>
                  <a:pt x="519" y="417"/>
                </a:cubicBezTo>
                <a:close/>
                <a:moveTo>
                  <a:pt x="564" y="417"/>
                </a:moveTo>
                <a:cubicBezTo>
                  <a:pt x="563" y="417"/>
                  <a:pt x="563" y="417"/>
                  <a:pt x="563" y="417"/>
                </a:cubicBezTo>
                <a:cubicBezTo>
                  <a:pt x="563" y="417"/>
                  <a:pt x="563" y="417"/>
                  <a:pt x="563" y="417"/>
                </a:cubicBezTo>
                <a:cubicBezTo>
                  <a:pt x="563" y="417"/>
                  <a:pt x="563" y="417"/>
                  <a:pt x="563" y="417"/>
                </a:cubicBezTo>
                <a:cubicBezTo>
                  <a:pt x="564" y="417"/>
                  <a:pt x="563" y="417"/>
                  <a:pt x="564" y="417"/>
                </a:cubicBezTo>
                <a:close/>
                <a:moveTo>
                  <a:pt x="516" y="419"/>
                </a:moveTo>
                <a:cubicBezTo>
                  <a:pt x="517" y="418"/>
                  <a:pt x="516" y="418"/>
                  <a:pt x="517" y="418"/>
                </a:cubicBezTo>
                <a:cubicBezTo>
                  <a:pt x="517" y="417"/>
                  <a:pt x="517" y="418"/>
                  <a:pt x="517" y="417"/>
                </a:cubicBezTo>
                <a:cubicBezTo>
                  <a:pt x="517" y="417"/>
                  <a:pt x="516" y="418"/>
                  <a:pt x="516" y="418"/>
                </a:cubicBezTo>
                <a:cubicBezTo>
                  <a:pt x="516" y="418"/>
                  <a:pt x="516" y="418"/>
                  <a:pt x="516" y="419"/>
                </a:cubicBezTo>
                <a:close/>
                <a:moveTo>
                  <a:pt x="474" y="417"/>
                </a:moveTo>
                <a:cubicBezTo>
                  <a:pt x="473" y="417"/>
                  <a:pt x="473" y="417"/>
                  <a:pt x="473" y="417"/>
                </a:cubicBezTo>
                <a:cubicBezTo>
                  <a:pt x="474" y="418"/>
                  <a:pt x="474" y="418"/>
                  <a:pt x="474" y="417"/>
                </a:cubicBezTo>
                <a:close/>
                <a:moveTo>
                  <a:pt x="602" y="419"/>
                </a:moveTo>
                <a:cubicBezTo>
                  <a:pt x="602" y="419"/>
                  <a:pt x="602" y="419"/>
                  <a:pt x="602" y="419"/>
                </a:cubicBezTo>
                <a:cubicBezTo>
                  <a:pt x="602" y="418"/>
                  <a:pt x="602" y="418"/>
                  <a:pt x="602" y="418"/>
                </a:cubicBezTo>
                <a:cubicBezTo>
                  <a:pt x="602" y="418"/>
                  <a:pt x="602" y="418"/>
                  <a:pt x="602" y="418"/>
                </a:cubicBezTo>
                <a:cubicBezTo>
                  <a:pt x="602" y="418"/>
                  <a:pt x="602" y="418"/>
                  <a:pt x="602" y="419"/>
                </a:cubicBezTo>
                <a:close/>
                <a:moveTo>
                  <a:pt x="109" y="419"/>
                </a:moveTo>
                <a:cubicBezTo>
                  <a:pt x="109" y="419"/>
                  <a:pt x="109" y="419"/>
                  <a:pt x="109" y="418"/>
                </a:cubicBezTo>
                <a:cubicBezTo>
                  <a:pt x="109" y="418"/>
                  <a:pt x="109" y="418"/>
                  <a:pt x="109" y="418"/>
                </a:cubicBezTo>
                <a:cubicBezTo>
                  <a:pt x="109" y="418"/>
                  <a:pt x="109" y="418"/>
                  <a:pt x="109" y="418"/>
                </a:cubicBezTo>
                <a:lnTo>
                  <a:pt x="109" y="419"/>
                </a:lnTo>
                <a:close/>
                <a:moveTo>
                  <a:pt x="474" y="419"/>
                </a:moveTo>
                <a:cubicBezTo>
                  <a:pt x="474" y="419"/>
                  <a:pt x="474" y="419"/>
                  <a:pt x="474" y="419"/>
                </a:cubicBezTo>
                <a:cubicBezTo>
                  <a:pt x="474" y="419"/>
                  <a:pt x="474" y="419"/>
                  <a:pt x="474" y="419"/>
                </a:cubicBezTo>
                <a:close/>
                <a:moveTo>
                  <a:pt x="108" y="420"/>
                </a:moveTo>
                <a:cubicBezTo>
                  <a:pt x="108" y="420"/>
                  <a:pt x="108" y="419"/>
                  <a:pt x="108" y="419"/>
                </a:cubicBezTo>
                <a:cubicBezTo>
                  <a:pt x="108" y="419"/>
                  <a:pt x="108" y="419"/>
                  <a:pt x="108" y="419"/>
                </a:cubicBezTo>
                <a:cubicBezTo>
                  <a:pt x="108" y="419"/>
                  <a:pt x="108" y="420"/>
                  <a:pt x="108" y="420"/>
                </a:cubicBezTo>
                <a:cubicBezTo>
                  <a:pt x="108" y="420"/>
                  <a:pt x="108" y="420"/>
                  <a:pt x="108" y="420"/>
                </a:cubicBezTo>
                <a:close/>
                <a:moveTo>
                  <a:pt x="515" y="419"/>
                </a:moveTo>
                <a:cubicBezTo>
                  <a:pt x="515" y="419"/>
                  <a:pt x="515" y="419"/>
                  <a:pt x="515" y="419"/>
                </a:cubicBezTo>
                <a:cubicBezTo>
                  <a:pt x="515" y="419"/>
                  <a:pt x="515" y="419"/>
                  <a:pt x="515" y="419"/>
                </a:cubicBezTo>
                <a:close/>
                <a:moveTo>
                  <a:pt x="514" y="419"/>
                </a:moveTo>
                <a:cubicBezTo>
                  <a:pt x="514" y="419"/>
                  <a:pt x="514" y="419"/>
                  <a:pt x="514" y="419"/>
                </a:cubicBezTo>
                <a:cubicBezTo>
                  <a:pt x="514" y="420"/>
                  <a:pt x="514" y="419"/>
                  <a:pt x="514" y="420"/>
                </a:cubicBezTo>
                <a:cubicBezTo>
                  <a:pt x="514" y="420"/>
                  <a:pt x="514" y="420"/>
                  <a:pt x="514" y="420"/>
                </a:cubicBezTo>
                <a:cubicBezTo>
                  <a:pt x="514" y="420"/>
                  <a:pt x="514" y="420"/>
                  <a:pt x="514" y="419"/>
                </a:cubicBezTo>
                <a:close/>
                <a:moveTo>
                  <a:pt x="604" y="427"/>
                </a:moveTo>
                <a:cubicBezTo>
                  <a:pt x="604" y="427"/>
                  <a:pt x="604" y="427"/>
                  <a:pt x="605" y="427"/>
                </a:cubicBezTo>
                <a:cubicBezTo>
                  <a:pt x="605" y="426"/>
                  <a:pt x="605" y="425"/>
                  <a:pt x="604" y="424"/>
                </a:cubicBezTo>
                <a:cubicBezTo>
                  <a:pt x="604" y="424"/>
                  <a:pt x="604" y="424"/>
                  <a:pt x="604" y="424"/>
                </a:cubicBezTo>
                <a:cubicBezTo>
                  <a:pt x="604" y="423"/>
                  <a:pt x="604" y="422"/>
                  <a:pt x="604" y="421"/>
                </a:cubicBezTo>
                <a:cubicBezTo>
                  <a:pt x="604" y="421"/>
                  <a:pt x="603" y="420"/>
                  <a:pt x="603" y="419"/>
                </a:cubicBezTo>
                <a:cubicBezTo>
                  <a:pt x="603" y="419"/>
                  <a:pt x="602" y="420"/>
                  <a:pt x="602" y="420"/>
                </a:cubicBezTo>
                <a:cubicBezTo>
                  <a:pt x="602" y="421"/>
                  <a:pt x="603" y="422"/>
                  <a:pt x="603" y="423"/>
                </a:cubicBezTo>
                <a:cubicBezTo>
                  <a:pt x="604" y="425"/>
                  <a:pt x="603" y="426"/>
                  <a:pt x="604" y="427"/>
                </a:cubicBezTo>
                <a:close/>
                <a:moveTo>
                  <a:pt x="107" y="420"/>
                </a:moveTo>
                <a:cubicBezTo>
                  <a:pt x="107" y="420"/>
                  <a:pt x="107" y="420"/>
                  <a:pt x="107" y="420"/>
                </a:cubicBezTo>
                <a:cubicBezTo>
                  <a:pt x="107" y="420"/>
                  <a:pt x="103" y="424"/>
                  <a:pt x="103" y="424"/>
                </a:cubicBezTo>
                <a:cubicBezTo>
                  <a:pt x="103" y="424"/>
                  <a:pt x="103" y="425"/>
                  <a:pt x="103" y="425"/>
                </a:cubicBezTo>
                <a:cubicBezTo>
                  <a:pt x="105" y="424"/>
                  <a:pt x="105" y="422"/>
                  <a:pt x="107" y="421"/>
                </a:cubicBezTo>
                <a:lnTo>
                  <a:pt x="107" y="420"/>
                </a:lnTo>
                <a:close/>
                <a:moveTo>
                  <a:pt x="508" y="421"/>
                </a:moveTo>
                <a:cubicBezTo>
                  <a:pt x="508" y="422"/>
                  <a:pt x="508" y="422"/>
                  <a:pt x="508" y="423"/>
                </a:cubicBezTo>
                <a:cubicBezTo>
                  <a:pt x="509" y="423"/>
                  <a:pt x="509" y="423"/>
                  <a:pt x="509" y="423"/>
                </a:cubicBezTo>
                <a:cubicBezTo>
                  <a:pt x="509" y="423"/>
                  <a:pt x="509" y="423"/>
                  <a:pt x="509" y="423"/>
                </a:cubicBezTo>
                <a:cubicBezTo>
                  <a:pt x="509" y="422"/>
                  <a:pt x="509" y="421"/>
                  <a:pt x="508" y="421"/>
                </a:cubicBezTo>
                <a:cubicBezTo>
                  <a:pt x="508" y="421"/>
                  <a:pt x="508" y="421"/>
                  <a:pt x="508" y="421"/>
                </a:cubicBezTo>
                <a:close/>
                <a:moveTo>
                  <a:pt x="452" y="423"/>
                </a:moveTo>
                <a:cubicBezTo>
                  <a:pt x="452" y="423"/>
                  <a:pt x="453" y="423"/>
                  <a:pt x="453" y="423"/>
                </a:cubicBezTo>
                <a:cubicBezTo>
                  <a:pt x="453" y="422"/>
                  <a:pt x="453" y="422"/>
                  <a:pt x="453" y="422"/>
                </a:cubicBezTo>
                <a:cubicBezTo>
                  <a:pt x="453" y="422"/>
                  <a:pt x="453" y="422"/>
                  <a:pt x="453" y="422"/>
                </a:cubicBezTo>
                <a:cubicBezTo>
                  <a:pt x="453" y="422"/>
                  <a:pt x="453" y="422"/>
                  <a:pt x="453" y="423"/>
                </a:cubicBezTo>
                <a:cubicBezTo>
                  <a:pt x="452" y="422"/>
                  <a:pt x="452" y="422"/>
                  <a:pt x="451" y="422"/>
                </a:cubicBezTo>
                <a:cubicBezTo>
                  <a:pt x="451" y="423"/>
                  <a:pt x="451" y="423"/>
                  <a:pt x="452" y="423"/>
                </a:cubicBezTo>
                <a:close/>
                <a:moveTo>
                  <a:pt x="451" y="425"/>
                </a:moveTo>
                <a:cubicBezTo>
                  <a:pt x="451" y="424"/>
                  <a:pt x="451" y="424"/>
                  <a:pt x="451" y="424"/>
                </a:cubicBezTo>
                <a:cubicBezTo>
                  <a:pt x="451" y="424"/>
                  <a:pt x="450" y="424"/>
                  <a:pt x="451" y="424"/>
                </a:cubicBezTo>
                <a:cubicBezTo>
                  <a:pt x="451" y="425"/>
                  <a:pt x="451" y="424"/>
                  <a:pt x="451" y="425"/>
                </a:cubicBezTo>
                <a:close/>
                <a:moveTo>
                  <a:pt x="599" y="424"/>
                </a:moveTo>
                <a:cubicBezTo>
                  <a:pt x="599" y="424"/>
                  <a:pt x="599" y="424"/>
                  <a:pt x="599" y="424"/>
                </a:cubicBezTo>
                <a:cubicBezTo>
                  <a:pt x="599" y="424"/>
                  <a:pt x="599" y="424"/>
                  <a:pt x="599" y="424"/>
                </a:cubicBezTo>
                <a:cubicBezTo>
                  <a:pt x="599" y="424"/>
                  <a:pt x="599" y="424"/>
                  <a:pt x="599" y="424"/>
                </a:cubicBezTo>
                <a:close/>
                <a:moveTo>
                  <a:pt x="450" y="424"/>
                </a:moveTo>
                <a:cubicBezTo>
                  <a:pt x="449" y="424"/>
                  <a:pt x="449" y="424"/>
                  <a:pt x="449" y="424"/>
                </a:cubicBezTo>
                <a:cubicBezTo>
                  <a:pt x="449" y="425"/>
                  <a:pt x="449" y="425"/>
                  <a:pt x="449" y="425"/>
                </a:cubicBezTo>
                <a:cubicBezTo>
                  <a:pt x="450" y="425"/>
                  <a:pt x="450" y="425"/>
                  <a:pt x="450" y="425"/>
                </a:cubicBezTo>
                <a:lnTo>
                  <a:pt x="450" y="424"/>
                </a:lnTo>
                <a:close/>
                <a:moveTo>
                  <a:pt x="501" y="424"/>
                </a:moveTo>
                <a:cubicBezTo>
                  <a:pt x="501" y="424"/>
                  <a:pt x="501" y="424"/>
                  <a:pt x="501" y="424"/>
                </a:cubicBezTo>
                <a:cubicBezTo>
                  <a:pt x="500" y="424"/>
                  <a:pt x="501" y="424"/>
                  <a:pt x="501" y="424"/>
                </a:cubicBezTo>
                <a:close/>
                <a:moveTo>
                  <a:pt x="505" y="424"/>
                </a:moveTo>
                <a:cubicBezTo>
                  <a:pt x="505" y="424"/>
                  <a:pt x="504" y="425"/>
                  <a:pt x="504" y="425"/>
                </a:cubicBezTo>
                <a:cubicBezTo>
                  <a:pt x="504" y="425"/>
                  <a:pt x="504" y="425"/>
                  <a:pt x="504" y="425"/>
                </a:cubicBezTo>
                <a:cubicBezTo>
                  <a:pt x="505" y="425"/>
                  <a:pt x="505" y="425"/>
                  <a:pt x="505" y="425"/>
                </a:cubicBezTo>
                <a:cubicBezTo>
                  <a:pt x="505" y="425"/>
                  <a:pt x="505" y="425"/>
                  <a:pt x="505" y="424"/>
                </a:cubicBezTo>
                <a:cubicBezTo>
                  <a:pt x="505" y="424"/>
                  <a:pt x="505" y="424"/>
                  <a:pt x="505" y="424"/>
                </a:cubicBezTo>
                <a:close/>
                <a:moveTo>
                  <a:pt x="598" y="424"/>
                </a:moveTo>
                <a:cubicBezTo>
                  <a:pt x="598" y="425"/>
                  <a:pt x="598" y="425"/>
                  <a:pt x="598" y="425"/>
                </a:cubicBezTo>
                <a:cubicBezTo>
                  <a:pt x="598" y="425"/>
                  <a:pt x="598" y="425"/>
                  <a:pt x="598" y="425"/>
                </a:cubicBezTo>
                <a:cubicBezTo>
                  <a:pt x="598" y="424"/>
                  <a:pt x="598" y="424"/>
                  <a:pt x="598" y="424"/>
                </a:cubicBezTo>
                <a:close/>
                <a:moveTo>
                  <a:pt x="571" y="425"/>
                </a:moveTo>
                <a:cubicBezTo>
                  <a:pt x="571" y="425"/>
                  <a:pt x="572" y="425"/>
                  <a:pt x="572" y="425"/>
                </a:cubicBezTo>
                <a:cubicBezTo>
                  <a:pt x="572" y="425"/>
                  <a:pt x="572" y="425"/>
                  <a:pt x="572" y="425"/>
                </a:cubicBezTo>
                <a:cubicBezTo>
                  <a:pt x="572" y="425"/>
                  <a:pt x="572" y="425"/>
                  <a:pt x="571" y="425"/>
                </a:cubicBezTo>
                <a:cubicBezTo>
                  <a:pt x="571" y="425"/>
                  <a:pt x="571" y="425"/>
                  <a:pt x="571" y="425"/>
                </a:cubicBezTo>
                <a:close/>
                <a:moveTo>
                  <a:pt x="102" y="426"/>
                </a:moveTo>
                <a:cubicBezTo>
                  <a:pt x="103" y="426"/>
                  <a:pt x="103" y="426"/>
                  <a:pt x="103" y="426"/>
                </a:cubicBezTo>
                <a:cubicBezTo>
                  <a:pt x="103" y="425"/>
                  <a:pt x="103" y="425"/>
                  <a:pt x="103" y="425"/>
                </a:cubicBezTo>
                <a:cubicBezTo>
                  <a:pt x="102" y="425"/>
                  <a:pt x="102" y="426"/>
                  <a:pt x="101" y="426"/>
                </a:cubicBezTo>
                <a:cubicBezTo>
                  <a:pt x="101" y="426"/>
                  <a:pt x="101" y="426"/>
                  <a:pt x="101" y="427"/>
                </a:cubicBezTo>
                <a:cubicBezTo>
                  <a:pt x="102" y="427"/>
                  <a:pt x="101" y="427"/>
                  <a:pt x="102" y="427"/>
                </a:cubicBezTo>
                <a:cubicBezTo>
                  <a:pt x="102" y="426"/>
                  <a:pt x="102" y="426"/>
                  <a:pt x="102" y="426"/>
                </a:cubicBezTo>
                <a:close/>
                <a:moveTo>
                  <a:pt x="444" y="425"/>
                </a:moveTo>
                <a:cubicBezTo>
                  <a:pt x="444" y="425"/>
                  <a:pt x="444" y="425"/>
                  <a:pt x="444" y="425"/>
                </a:cubicBezTo>
                <a:cubicBezTo>
                  <a:pt x="444" y="425"/>
                  <a:pt x="444" y="425"/>
                  <a:pt x="444" y="425"/>
                </a:cubicBezTo>
                <a:cubicBezTo>
                  <a:pt x="444" y="425"/>
                  <a:pt x="444" y="425"/>
                  <a:pt x="444" y="425"/>
                </a:cubicBezTo>
                <a:close/>
                <a:moveTo>
                  <a:pt x="497" y="426"/>
                </a:moveTo>
                <a:cubicBezTo>
                  <a:pt x="497" y="425"/>
                  <a:pt x="497" y="425"/>
                  <a:pt x="497" y="425"/>
                </a:cubicBezTo>
                <a:cubicBezTo>
                  <a:pt x="497" y="426"/>
                  <a:pt x="497" y="426"/>
                  <a:pt x="497" y="426"/>
                </a:cubicBezTo>
                <a:close/>
                <a:moveTo>
                  <a:pt x="510" y="426"/>
                </a:moveTo>
                <a:cubicBezTo>
                  <a:pt x="510" y="426"/>
                  <a:pt x="510" y="426"/>
                  <a:pt x="510" y="426"/>
                </a:cubicBezTo>
                <a:cubicBezTo>
                  <a:pt x="510" y="425"/>
                  <a:pt x="510" y="426"/>
                  <a:pt x="510" y="425"/>
                </a:cubicBezTo>
                <a:cubicBezTo>
                  <a:pt x="510" y="426"/>
                  <a:pt x="510" y="425"/>
                  <a:pt x="510" y="426"/>
                </a:cubicBezTo>
                <a:close/>
                <a:moveTo>
                  <a:pt x="501" y="430"/>
                </a:moveTo>
                <a:cubicBezTo>
                  <a:pt x="503" y="430"/>
                  <a:pt x="505" y="428"/>
                  <a:pt x="506" y="427"/>
                </a:cubicBezTo>
                <a:cubicBezTo>
                  <a:pt x="506" y="426"/>
                  <a:pt x="506" y="426"/>
                  <a:pt x="506" y="426"/>
                </a:cubicBezTo>
                <a:cubicBezTo>
                  <a:pt x="504" y="426"/>
                  <a:pt x="502" y="429"/>
                  <a:pt x="501" y="430"/>
                </a:cubicBezTo>
                <a:close/>
                <a:moveTo>
                  <a:pt x="509" y="427"/>
                </a:moveTo>
                <a:cubicBezTo>
                  <a:pt x="509" y="426"/>
                  <a:pt x="509" y="426"/>
                  <a:pt x="509" y="426"/>
                </a:cubicBezTo>
                <a:cubicBezTo>
                  <a:pt x="509" y="426"/>
                  <a:pt x="509" y="426"/>
                  <a:pt x="509" y="426"/>
                </a:cubicBezTo>
                <a:cubicBezTo>
                  <a:pt x="509" y="427"/>
                  <a:pt x="508" y="426"/>
                  <a:pt x="509" y="427"/>
                </a:cubicBezTo>
                <a:close/>
                <a:moveTo>
                  <a:pt x="575" y="427"/>
                </a:moveTo>
                <a:cubicBezTo>
                  <a:pt x="575" y="426"/>
                  <a:pt x="575" y="426"/>
                  <a:pt x="575" y="426"/>
                </a:cubicBezTo>
                <a:cubicBezTo>
                  <a:pt x="575" y="427"/>
                  <a:pt x="575" y="426"/>
                  <a:pt x="575" y="427"/>
                </a:cubicBezTo>
                <a:cubicBezTo>
                  <a:pt x="575" y="427"/>
                  <a:pt x="575" y="427"/>
                  <a:pt x="575" y="427"/>
                </a:cubicBezTo>
                <a:close/>
                <a:moveTo>
                  <a:pt x="101" y="427"/>
                </a:moveTo>
                <a:cubicBezTo>
                  <a:pt x="101" y="427"/>
                  <a:pt x="101" y="427"/>
                  <a:pt x="101" y="427"/>
                </a:cubicBezTo>
                <a:cubicBezTo>
                  <a:pt x="100" y="427"/>
                  <a:pt x="100" y="427"/>
                  <a:pt x="100" y="427"/>
                </a:cubicBezTo>
                <a:cubicBezTo>
                  <a:pt x="100" y="428"/>
                  <a:pt x="100" y="428"/>
                  <a:pt x="100" y="428"/>
                </a:cubicBezTo>
                <a:cubicBezTo>
                  <a:pt x="100" y="429"/>
                  <a:pt x="100" y="429"/>
                  <a:pt x="100" y="429"/>
                </a:cubicBezTo>
                <a:cubicBezTo>
                  <a:pt x="100" y="428"/>
                  <a:pt x="100" y="428"/>
                  <a:pt x="101" y="428"/>
                </a:cubicBezTo>
                <a:lnTo>
                  <a:pt x="101" y="427"/>
                </a:lnTo>
                <a:close/>
                <a:moveTo>
                  <a:pt x="107" y="428"/>
                </a:moveTo>
                <a:cubicBezTo>
                  <a:pt x="107" y="428"/>
                  <a:pt x="107" y="428"/>
                  <a:pt x="107" y="428"/>
                </a:cubicBezTo>
                <a:cubicBezTo>
                  <a:pt x="107" y="428"/>
                  <a:pt x="107" y="428"/>
                  <a:pt x="107" y="428"/>
                </a:cubicBezTo>
                <a:cubicBezTo>
                  <a:pt x="107" y="428"/>
                  <a:pt x="107" y="428"/>
                  <a:pt x="107" y="428"/>
                </a:cubicBezTo>
                <a:cubicBezTo>
                  <a:pt x="107" y="427"/>
                  <a:pt x="107" y="428"/>
                  <a:pt x="107" y="427"/>
                </a:cubicBezTo>
                <a:lnTo>
                  <a:pt x="107" y="428"/>
                </a:lnTo>
                <a:close/>
                <a:moveTo>
                  <a:pt x="495" y="428"/>
                </a:moveTo>
                <a:cubicBezTo>
                  <a:pt x="495" y="428"/>
                  <a:pt x="495" y="428"/>
                  <a:pt x="495" y="428"/>
                </a:cubicBezTo>
                <a:cubicBezTo>
                  <a:pt x="495" y="428"/>
                  <a:pt x="495" y="428"/>
                  <a:pt x="495" y="428"/>
                </a:cubicBezTo>
                <a:cubicBezTo>
                  <a:pt x="495" y="428"/>
                  <a:pt x="495" y="428"/>
                  <a:pt x="495" y="428"/>
                </a:cubicBezTo>
                <a:close/>
                <a:moveTo>
                  <a:pt x="573" y="428"/>
                </a:moveTo>
                <a:cubicBezTo>
                  <a:pt x="573" y="428"/>
                  <a:pt x="573" y="428"/>
                  <a:pt x="574" y="428"/>
                </a:cubicBezTo>
                <a:cubicBezTo>
                  <a:pt x="574" y="428"/>
                  <a:pt x="574" y="428"/>
                  <a:pt x="574" y="428"/>
                </a:cubicBezTo>
                <a:lnTo>
                  <a:pt x="573" y="428"/>
                </a:lnTo>
                <a:close/>
                <a:moveTo>
                  <a:pt x="492" y="428"/>
                </a:moveTo>
                <a:cubicBezTo>
                  <a:pt x="492" y="428"/>
                  <a:pt x="492" y="428"/>
                  <a:pt x="491" y="428"/>
                </a:cubicBezTo>
                <a:cubicBezTo>
                  <a:pt x="491" y="429"/>
                  <a:pt x="491" y="429"/>
                  <a:pt x="491" y="429"/>
                </a:cubicBezTo>
                <a:cubicBezTo>
                  <a:pt x="492" y="429"/>
                  <a:pt x="492" y="429"/>
                  <a:pt x="492" y="428"/>
                </a:cubicBezTo>
                <a:cubicBezTo>
                  <a:pt x="492" y="428"/>
                  <a:pt x="492" y="428"/>
                  <a:pt x="492" y="428"/>
                </a:cubicBezTo>
                <a:cubicBezTo>
                  <a:pt x="492" y="428"/>
                  <a:pt x="492" y="428"/>
                  <a:pt x="492" y="428"/>
                </a:cubicBezTo>
                <a:close/>
                <a:moveTo>
                  <a:pt x="604" y="430"/>
                </a:moveTo>
                <a:cubicBezTo>
                  <a:pt x="605" y="431"/>
                  <a:pt x="604" y="431"/>
                  <a:pt x="604" y="432"/>
                </a:cubicBezTo>
                <a:cubicBezTo>
                  <a:pt x="604" y="432"/>
                  <a:pt x="605" y="433"/>
                  <a:pt x="605" y="434"/>
                </a:cubicBezTo>
                <a:cubicBezTo>
                  <a:pt x="606" y="434"/>
                  <a:pt x="606" y="434"/>
                  <a:pt x="606" y="434"/>
                </a:cubicBezTo>
                <a:cubicBezTo>
                  <a:pt x="606" y="432"/>
                  <a:pt x="605" y="430"/>
                  <a:pt x="605" y="428"/>
                </a:cubicBezTo>
                <a:cubicBezTo>
                  <a:pt x="604" y="428"/>
                  <a:pt x="604" y="428"/>
                  <a:pt x="604" y="428"/>
                </a:cubicBezTo>
                <a:cubicBezTo>
                  <a:pt x="604" y="429"/>
                  <a:pt x="604" y="429"/>
                  <a:pt x="604" y="430"/>
                </a:cubicBezTo>
                <a:close/>
                <a:moveTo>
                  <a:pt x="99" y="430"/>
                </a:moveTo>
                <a:cubicBezTo>
                  <a:pt x="99" y="429"/>
                  <a:pt x="99" y="429"/>
                  <a:pt x="98" y="429"/>
                </a:cubicBezTo>
                <a:cubicBezTo>
                  <a:pt x="97" y="431"/>
                  <a:pt x="95" y="434"/>
                  <a:pt x="93" y="435"/>
                </a:cubicBezTo>
                <a:cubicBezTo>
                  <a:pt x="93" y="435"/>
                  <a:pt x="93" y="435"/>
                  <a:pt x="93" y="436"/>
                </a:cubicBezTo>
                <a:cubicBezTo>
                  <a:pt x="93" y="436"/>
                  <a:pt x="93" y="436"/>
                  <a:pt x="93" y="436"/>
                </a:cubicBezTo>
                <a:cubicBezTo>
                  <a:pt x="93" y="436"/>
                  <a:pt x="93" y="436"/>
                  <a:pt x="93" y="436"/>
                </a:cubicBezTo>
                <a:cubicBezTo>
                  <a:pt x="94" y="435"/>
                  <a:pt x="94" y="435"/>
                  <a:pt x="94" y="434"/>
                </a:cubicBezTo>
                <a:cubicBezTo>
                  <a:pt x="96" y="433"/>
                  <a:pt x="97" y="431"/>
                  <a:pt x="99" y="430"/>
                </a:cubicBezTo>
                <a:cubicBezTo>
                  <a:pt x="99" y="430"/>
                  <a:pt x="99" y="430"/>
                  <a:pt x="99" y="430"/>
                </a:cubicBezTo>
                <a:close/>
                <a:moveTo>
                  <a:pt x="498" y="431"/>
                </a:moveTo>
                <a:cubicBezTo>
                  <a:pt x="499" y="431"/>
                  <a:pt x="499" y="431"/>
                  <a:pt x="499" y="432"/>
                </a:cubicBezTo>
                <a:cubicBezTo>
                  <a:pt x="499" y="431"/>
                  <a:pt x="499" y="431"/>
                  <a:pt x="500" y="431"/>
                </a:cubicBezTo>
                <a:cubicBezTo>
                  <a:pt x="500" y="431"/>
                  <a:pt x="500" y="431"/>
                  <a:pt x="499" y="431"/>
                </a:cubicBezTo>
                <a:cubicBezTo>
                  <a:pt x="499" y="430"/>
                  <a:pt x="499" y="430"/>
                  <a:pt x="499" y="430"/>
                </a:cubicBezTo>
                <a:cubicBezTo>
                  <a:pt x="499" y="431"/>
                  <a:pt x="499" y="431"/>
                  <a:pt x="498" y="431"/>
                </a:cubicBezTo>
                <a:close/>
                <a:moveTo>
                  <a:pt x="488" y="432"/>
                </a:moveTo>
                <a:cubicBezTo>
                  <a:pt x="488" y="431"/>
                  <a:pt x="488" y="432"/>
                  <a:pt x="488" y="431"/>
                </a:cubicBezTo>
                <a:cubicBezTo>
                  <a:pt x="487" y="431"/>
                  <a:pt x="487" y="431"/>
                  <a:pt x="487" y="431"/>
                </a:cubicBezTo>
                <a:cubicBezTo>
                  <a:pt x="487" y="431"/>
                  <a:pt x="487" y="431"/>
                  <a:pt x="487" y="432"/>
                </a:cubicBezTo>
                <a:cubicBezTo>
                  <a:pt x="487" y="432"/>
                  <a:pt x="487" y="432"/>
                  <a:pt x="487" y="432"/>
                </a:cubicBezTo>
                <a:lnTo>
                  <a:pt x="488" y="432"/>
                </a:lnTo>
                <a:close/>
                <a:moveTo>
                  <a:pt x="498" y="432"/>
                </a:moveTo>
                <a:cubicBezTo>
                  <a:pt x="498" y="432"/>
                  <a:pt x="498" y="432"/>
                  <a:pt x="498" y="432"/>
                </a:cubicBezTo>
                <a:cubicBezTo>
                  <a:pt x="498" y="432"/>
                  <a:pt x="498" y="432"/>
                  <a:pt x="498" y="432"/>
                </a:cubicBezTo>
                <a:close/>
                <a:moveTo>
                  <a:pt x="488" y="432"/>
                </a:moveTo>
                <a:cubicBezTo>
                  <a:pt x="488" y="432"/>
                  <a:pt x="488" y="432"/>
                  <a:pt x="488" y="432"/>
                </a:cubicBezTo>
                <a:cubicBezTo>
                  <a:pt x="488" y="433"/>
                  <a:pt x="488" y="433"/>
                  <a:pt x="488" y="433"/>
                </a:cubicBezTo>
                <a:cubicBezTo>
                  <a:pt x="489" y="433"/>
                  <a:pt x="489" y="433"/>
                  <a:pt x="489" y="433"/>
                </a:cubicBezTo>
                <a:cubicBezTo>
                  <a:pt x="488" y="432"/>
                  <a:pt x="489" y="432"/>
                  <a:pt x="488" y="432"/>
                </a:cubicBezTo>
                <a:close/>
                <a:moveTo>
                  <a:pt x="487" y="432"/>
                </a:moveTo>
                <a:cubicBezTo>
                  <a:pt x="487" y="432"/>
                  <a:pt x="487" y="432"/>
                  <a:pt x="487" y="432"/>
                </a:cubicBezTo>
                <a:cubicBezTo>
                  <a:pt x="487" y="432"/>
                  <a:pt x="487" y="432"/>
                  <a:pt x="487" y="432"/>
                </a:cubicBezTo>
                <a:close/>
                <a:moveTo>
                  <a:pt x="601" y="432"/>
                </a:moveTo>
                <a:cubicBezTo>
                  <a:pt x="600" y="432"/>
                  <a:pt x="600" y="432"/>
                  <a:pt x="600" y="432"/>
                </a:cubicBezTo>
                <a:cubicBezTo>
                  <a:pt x="600" y="433"/>
                  <a:pt x="600" y="433"/>
                  <a:pt x="600" y="433"/>
                </a:cubicBezTo>
                <a:cubicBezTo>
                  <a:pt x="601" y="432"/>
                  <a:pt x="600" y="432"/>
                  <a:pt x="601" y="432"/>
                </a:cubicBezTo>
                <a:close/>
                <a:moveTo>
                  <a:pt x="577" y="433"/>
                </a:moveTo>
                <a:cubicBezTo>
                  <a:pt x="577" y="433"/>
                  <a:pt x="577" y="433"/>
                  <a:pt x="577" y="433"/>
                </a:cubicBezTo>
                <a:cubicBezTo>
                  <a:pt x="577" y="432"/>
                  <a:pt x="577" y="432"/>
                  <a:pt x="577" y="432"/>
                </a:cubicBezTo>
                <a:lnTo>
                  <a:pt x="577" y="433"/>
                </a:lnTo>
                <a:close/>
                <a:moveTo>
                  <a:pt x="603" y="434"/>
                </a:moveTo>
                <a:cubicBezTo>
                  <a:pt x="603" y="434"/>
                  <a:pt x="603" y="434"/>
                  <a:pt x="603" y="434"/>
                </a:cubicBezTo>
                <a:cubicBezTo>
                  <a:pt x="604" y="434"/>
                  <a:pt x="603" y="434"/>
                  <a:pt x="603" y="434"/>
                </a:cubicBezTo>
                <a:cubicBezTo>
                  <a:pt x="603" y="434"/>
                  <a:pt x="603" y="434"/>
                  <a:pt x="603" y="434"/>
                </a:cubicBezTo>
                <a:close/>
                <a:moveTo>
                  <a:pt x="492" y="437"/>
                </a:moveTo>
                <a:cubicBezTo>
                  <a:pt x="492" y="436"/>
                  <a:pt x="492" y="436"/>
                  <a:pt x="492" y="436"/>
                </a:cubicBezTo>
                <a:cubicBezTo>
                  <a:pt x="492" y="436"/>
                  <a:pt x="492" y="436"/>
                  <a:pt x="492" y="436"/>
                </a:cubicBezTo>
                <a:cubicBezTo>
                  <a:pt x="493" y="436"/>
                  <a:pt x="492" y="436"/>
                  <a:pt x="493" y="436"/>
                </a:cubicBezTo>
                <a:cubicBezTo>
                  <a:pt x="493" y="435"/>
                  <a:pt x="493" y="435"/>
                  <a:pt x="493" y="435"/>
                </a:cubicBezTo>
                <a:cubicBezTo>
                  <a:pt x="493" y="435"/>
                  <a:pt x="493" y="435"/>
                  <a:pt x="494" y="435"/>
                </a:cubicBezTo>
                <a:cubicBezTo>
                  <a:pt x="494" y="435"/>
                  <a:pt x="494" y="435"/>
                  <a:pt x="494" y="435"/>
                </a:cubicBezTo>
                <a:cubicBezTo>
                  <a:pt x="494" y="434"/>
                  <a:pt x="494" y="434"/>
                  <a:pt x="494" y="434"/>
                </a:cubicBezTo>
                <a:cubicBezTo>
                  <a:pt x="493" y="435"/>
                  <a:pt x="493" y="435"/>
                  <a:pt x="493" y="434"/>
                </a:cubicBezTo>
                <a:cubicBezTo>
                  <a:pt x="492" y="434"/>
                  <a:pt x="490" y="437"/>
                  <a:pt x="490" y="437"/>
                </a:cubicBezTo>
                <a:cubicBezTo>
                  <a:pt x="490" y="437"/>
                  <a:pt x="490" y="437"/>
                  <a:pt x="490" y="437"/>
                </a:cubicBezTo>
                <a:cubicBezTo>
                  <a:pt x="490" y="438"/>
                  <a:pt x="490" y="438"/>
                  <a:pt x="490" y="438"/>
                </a:cubicBezTo>
                <a:cubicBezTo>
                  <a:pt x="490" y="438"/>
                  <a:pt x="490" y="438"/>
                  <a:pt x="490" y="437"/>
                </a:cubicBezTo>
                <a:cubicBezTo>
                  <a:pt x="491" y="437"/>
                  <a:pt x="491" y="437"/>
                  <a:pt x="492" y="437"/>
                </a:cubicBezTo>
                <a:close/>
                <a:moveTo>
                  <a:pt x="577" y="434"/>
                </a:moveTo>
                <a:cubicBezTo>
                  <a:pt x="577" y="435"/>
                  <a:pt x="577" y="435"/>
                  <a:pt x="577" y="435"/>
                </a:cubicBezTo>
                <a:cubicBezTo>
                  <a:pt x="578" y="435"/>
                  <a:pt x="578" y="435"/>
                  <a:pt x="578" y="435"/>
                </a:cubicBezTo>
                <a:cubicBezTo>
                  <a:pt x="577" y="434"/>
                  <a:pt x="578" y="434"/>
                  <a:pt x="577" y="434"/>
                </a:cubicBezTo>
                <a:cubicBezTo>
                  <a:pt x="577" y="434"/>
                  <a:pt x="577" y="434"/>
                  <a:pt x="577" y="434"/>
                </a:cubicBezTo>
                <a:close/>
                <a:moveTo>
                  <a:pt x="483" y="435"/>
                </a:moveTo>
                <a:cubicBezTo>
                  <a:pt x="483" y="435"/>
                  <a:pt x="483" y="435"/>
                  <a:pt x="483" y="435"/>
                </a:cubicBezTo>
                <a:cubicBezTo>
                  <a:pt x="483" y="434"/>
                  <a:pt x="483" y="435"/>
                  <a:pt x="483" y="434"/>
                </a:cubicBezTo>
                <a:lnTo>
                  <a:pt x="483" y="435"/>
                </a:lnTo>
                <a:close/>
                <a:moveTo>
                  <a:pt x="121" y="438"/>
                </a:moveTo>
                <a:cubicBezTo>
                  <a:pt x="121" y="438"/>
                  <a:pt x="122" y="438"/>
                  <a:pt x="122" y="437"/>
                </a:cubicBezTo>
                <a:cubicBezTo>
                  <a:pt x="122" y="437"/>
                  <a:pt x="122" y="437"/>
                  <a:pt x="122" y="437"/>
                </a:cubicBezTo>
                <a:cubicBezTo>
                  <a:pt x="123" y="437"/>
                  <a:pt x="123" y="437"/>
                  <a:pt x="124" y="437"/>
                </a:cubicBezTo>
                <a:cubicBezTo>
                  <a:pt x="124" y="436"/>
                  <a:pt x="124" y="436"/>
                  <a:pt x="125" y="435"/>
                </a:cubicBezTo>
                <a:cubicBezTo>
                  <a:pt x="125" y="435"/>
                  <a:pt x="125" y="435"/>
                  <a:pt x="125" y="435"/>
                </a:cubicBezTo>
                <a:cubicBezTo>
                  <a:pt x="123" y="435"/>
                  <a:pt x="122" y="437"/>
                  <a:pt x="121" y="437"/>
                </a:cubicBezTo>
                <a:lnTo>
                  <a:pt x="121" y="438"/>
                </a:lnTo>
                <a:close/>
                <a:moveTo>
                  <a:pt x="606" y="436"/>
                </a:moveTo>
                <a:cubicBezTo>
                  <a:pt x="606" y="436"/>
                  <a:pt x="606" y="436"/>
                  <a:pt x="606" y="436"/>
                </a:cubicBezTo>
                <a:cubicBezTo>
                  <a:pt x="606" y="436"/>
                  <a:pt x="606" y="436"/>
                  <a:pt x="607" y="436"/>
                </a:cubicBezTo>
                <a:cubicBezTo>
                  <a:pt x="606" y="436"/>
                  <a:pt x="607" y="436"/>
                  <a:pt x="606" y="435"/>
                </a:cubicBezTo>
                <a:cubicBezTo>
                  <a:pt x="606" y="436"/>
                  <a:pt x="606" y="436"/>
                  <a:pt x="606" y="436"/>
                </a:cubicBezTo>
                <a:close/>
                <a:moveTo>
                  <a:pt x="97" y="437"/>
                </a:moveTo>
                <a:cubicBezTo>
                  <a:pt x="97" y="437"/>
                  <a:pt x="97" y="437"/>
                  <a:pt x="97" y="436"/>
                </a:cubicBezTo>
                <a:cubicBezTo>
                  <a:pt x="97" y="437"/>
                  <a:pt x="97" y="437"/>
                  <a:pt x="97" y="437"/>
                </a:cubicBezTo>
                <a:cubicBezTo>
                  <a:pt x="97" y="437"/>
                  <a:pt x="97" y="437"/>
                  <a:pt x="97" y="437"/>
                </a:cubicBezTo>
                <a:close/>
                <a:moveTo>
                  <a:pt x="426" y="436"/>
                </a:moveTo>
                <a:cubicBezTo>
                  <a:pt x="426" y="437"/>
                  <a:pt x="426" y="437"/>
                  <a:pt x="426" y="437"/>
                </a:cubicBezTo>
                <a:cubicBezTo>
                  <a:pt x="426" y="437"/>
                  <a:pt x="426" y="437"/>
                  <a:pt x="426" y="437"/>
                </a:cubicBezTo>
                <a:cubicBezTo>
                  <a:pt x="427" y="437"/>
                  <a:pt x="426" y="437"/>
                  <a:pt x="427" y="437"/>
                </a:cubicBezTo>
                <a:cubicBezTo>
                  <a:pt x="426" y="437"/>
                  <a:pt x="427" y="437"/>
                  <a:pt x="426" y="436"/>
                </a:cubicBezTo>
                <a:close/>
                <a:moveTo>
                  <a:pt x="606" y="437"/>
                </a:moveTo>
                <a:cubicBezTo>
                  <a:pt x="607" y="437"/>
                  <a:pt x="606" y="437"/>
                  <a:pt x="607" y="437"/>
                </a:cubicBezTo>
                <a:cubicBezTo>
                  <a:pt x="607" y="437"/>
                  <a:pt x="607" y="437"/>
                  <a:pt x="607" y="437"/>
                </a:cubicBezTo>
                <a:cubicBezTo>
                  <a:pt x="607" y="437"/>
                  <a:pt x="607" y="437"/>
                  <a:pt x="606" y="436"/>
                </a:cubicBezTo>
                <a:cubicBezTo>
                  <a:pt x="606" y="437"/>
                  <a:pt x="606" y="437"/>
                  <a:pt x="606" y="437"/>
                </a:cubicBezTo>
                <a:close/>
                <a:moveTo>
                  <a:pt x="88" y="447"/>
                </a:moveTo>
                <a:cubicBezTo>
                  <a:pt x="88" y="447"/>
                  <a:pt x="88" y="447"/>
                  <a:pt x="88" y="447"/>
                </a:cubicBezTo>
                <a:cubicBezTo>
                  <a:pt x="89" y="447"/>
                  <a:pt x="88" y="446"/>
                  <a:pt x="90" y="445"/>
                </a:cubicBezTo>
                <a:cubicBezTo>
                  <a:pt x="91" y="443"/>
                  <a:pt x="93" y="442"/>
                  <a:pt x="94" y="440"/>
                </a:cubicBezTo>
                <a:cubicBezTo>
                  <a:pt x="95" y="439"/>
                  <a:pt x="95" y="439"/>
                  <a:pt x="95" y="439"/>
                </a:cubicBezTo>
                <a:cubicBezTo>
                  <a:pt x="96" y="438"/>
                  <a:pt x="95" y="437"/>
                  <a:pt x="95" y="437"/>
                </a:cubicBezTo>
                <a:cubicBezTo>
                  <a:pt x="95" y="437"/>
                  <a:pt x="95" y="437"/>
                  <a:pt x="95" y="437"/>
                </a:cubicBezTo>
                <a:cubicBezTo>
                  <a:pt x="94" y="437"/>
                  <a:pt x="95" y="438"/>
                  <a:pt x="95" y="437"/>
                </a:cubicBezTo>
                <a:cubicBezTo>
                  <a:pt x="94" y="437"/>
                  <a:pt x="94" y="438"/>
                  <a:pt x="94" y="439"/>
                </a:cubicBezTo>
                <a:cubicBezTo>
                  <a:pt x="93" y="440"/>
                  <a:pt x="93" y="439"/>
                  <a:pt x="93" y="440"/>
                </a:cubicBezTo>
                <a:cubicBezTo>
                  <a:pt x="92" y="440"/>
                  <a:pt x="92" y="441"/>
                  <a:pt x="92" y="441"/>
                </a:cubicBezTo>
                <a:cubicBezTo>
                  <a:pt x="92" y="441"/>
                  <a:pt x="91" y="441"/>
                  <a:pt x="91" y="442"/>
                </a:cubicBezTo>
                <a:cubicBezTo>
                  <a:pt x="91" y="442"/>
                  <a:pt x="91" y="442"/>
                  <a:pt x="91" y="442"/>
                </a:cubicBezTo>
                <a:cubicBezTo>
                  <a:pt x="91" y="442"/>
                  <a:pt x="90" y="442"/>
                  <a:pt x="90" y="442"/>
                </a:cubicBezTo>
                <a:cubicBezTo>
                  <a:pt x="90" y="443"/>
                  <a:pt x="90" y="444"/>
                  <a:pt x="90" y="444"/>
                </a:cubicBezTo>
                <a:cubicBezTo>
                  <a:pt x="90" y="445"/>
                  <a:pt x="88" y="446"/>
                  <a:pt x="88" y="447"/>
                </a:cubicBezTo>
                <a:close/>
                <a:moveTo>
                  <a:pt x="495" y="437"/>
                </a:moveTo>
                <a:cubicBezTo>
                  <a:pt x="495" y="437"/>
                  <a:pt x="495" y="437"/>
                  <a:pt x="495" y="437"/>
                </a:cubicBezTo>
                <a:cubicBezTo>
                  <a:pt x="495" y="437"/>
                  <a:pt x="494" y="437"/>
                  <a:pt x="495" y="437"/>
                </a:cubicBezTo>
                <a:close/>
                <a:moveTo>
                  <a:pt x="125" y="438"/>
                </a:moveTo>
                <a:cubicBezTo>
                  <a:pt x="125" y="438"/>
                  <a:pt x="125" y="438"/>
                  <a:pt x="125" y="438"/>
                </a:cubicBezTo>
                <a:close/>
                <a:moveTo>
                  <a:pt x="489" y="438"/>
                </a:moveTo>
                <a:cubicBezTo>
                  <a:pt x="488" y="438"/>
                  <a:pt x="488" y="438"/>
                  <a:pt x="488" y="438"/>
                </a:cubicBezTo>
                <a:cubicBezTo>
                  <a:pt x="489" y="438"/>
                  <a:pt x="489" y="438"/>
                  <a:pt x="489" y="438"/>
                </a:cubicBezTo>
                <a:cubicBezTo>
                  <a:pt x="489" y="439"/>
                  <a:pt x="489" y="439"/>
                  <a:pt x="489" y="439"/>
                </a:cubicBezTo>
                <a:cubicBezTo>
                  <a:pt x="489" y="438"/>
                  <a:pt x="489" y="439"/>
                  <a:pt x="489" y="438"/>
                </a:cubicBezTo>
                <a:cubicBezTo>
                  <a:pt x="489" y="438"/>
                  <a:pt x="489" y="438"/>
                  <a:pt x="489" y="438"/>
                </a:cubicBezTo>
                <a:close/>
                <a:moveTo>
                  <a:pt x="120" y="438"/>
                </a:moveTo>
                <a:cubicBezTo>
                  <a:pt x="119" y="439"/>
                  <a:pt x="120" y="439"/>
                  <a:pt x="120" y="439"/>
                </a:cubicBezTo>
                <a:cubicBezTo>
                  <a:pt x="121" y="438"/>
                  <a:pt x="120" y="439"/>
                  <a:pt x="121" y="438"/>
                </a:cubicBezTo>
                <a:cubicBezTo>
                  <a:pt x="120" y="438"/>
                  <a:pt x="120" y="438"/>
                  <a:pt x="120" y="438"/>
                </a:cubicBezTo>
                <a:close/>
                <a:moveTo>
                  <a:pt x="478" y="438"/>
                </a:moveTo>
                <a:cubicBezTo>
                  <a:pt x="478" y="438"/>
                  <a:pt x="478" y="438"/>
                  <a:pt x="478" y="438"/>
                </a:cubicBezTo>
                <a:cubicBezTo>
                  <a:pt x="477" y="439"/>
                  <a:pt x="477" y="439"/>
                  <a:pt x="477" y="440"/>
                </a:cubicBezTo>
                <a:cubicBezTo>
                  <a:pt x="477" y="440"/>
                  <a:pt x="477" y="440"/>
                  <a:pt x="477" y="440"/>
                </a:cubicBezTo>
                <a:cubicBezTo>
                  <a:pt x="478" y="440"/>
                  <a:pt x="477" y="440"/>
                  <a:pt x="477" y="439"/>
                </a:cubicBezTo>
                <a:cubicBezTo>
                  <a:pt x="478" y="439"/>
                  <a:pt x="478" y="439"/>
                  <a:pt x="478" y="439"/>
                </a:cubicBezTo>
                <a:lnTo>
                  <a:pt x="478" y="438"/>
                </a:lnTo>
                <a:close/>
                <a:moveTo>
                  <a:pt x="606" y="438"/>
                </a:moveTo>
                <a:cubicBezTo>
                  <a:pt x="606" y="439"/>
                  <a:pt x="606" y="439"/>
                  <a:pt x="606" y="440"/>
                </a:cubicBezTo>
                <a:cubicBezTo>
                  <a:pt x="607" y="440"/>
                  <a:pt x="607" y="440"/>
                  <a:pt x="607" y="440"/>
                </a:cubicBezTo>
                <a:cubicBezTo>
                  <a:pt x="607" y="440"/>
                  <a:pt x="607" y="440"/>
                  <a:pt x="607" y="440"/>
                </a:cubicBezTo>
                <a:cubicBezTo>
                  <a:pt x="607" y="439"/>
                  <a:pt x="607" y="439"/>
                  <a:pt x="607" y="439"/>
                </a:cubicBezTo>
                <a:cubicBezTo>
                  <a:pt x="607" y="438"/>
                  <a:pt x="607" y="438"/>
                  <a:pt x="606" y="438"/>
                </a:cubicBezTo>
                <a:close/>
                <a:moveTo>
                  <a:pt x="90" y="439"/>
                </a:moveTo>
                <a:cubicBezTo>
                  <a:pt x="89" y="439"/>
                  <a:pt x="89" y="440"/>
                  <a:pt x="88" y="440"/>
                </a:cubicBezTo>
                <a:cubicBezTo>
                  <a:pt x="88" y="440"/>
                  <a:pt x="88" y="440"/>
                  <a:pt x="88" y="440"/>
                </a:cubicBezTo>
                <a:cubicBezTo>
                  <a:pt x="89" y="440"/>
                  <a:pt x="89" y="440"/>
                  <a:pt x="90" y="440"/>
                </a:cubicBezTo>
                <a:cubicBezTo>
                  <a:pt x="90" y="439"/>
                  <a:pt x="90" y="439"/>
                  <a:pt x="90" y="439"/>
                </a:cubicBezTo>
                <a:close/>
                <a:moveTo>
                  <a:pt x="472" y="439"/>
                </a:moveTo>
                <a:cubicBezTo>
                  <a:pt x="472" y="439"/>
                  <a:pt x="472" y="439"/>
                  <a:pt x="472" y="439"/>
                </a:cubicBezTo>
                <a:cubicBezTo>
                  <a:pt x="472" y="439"/>
                  <a:pt x="472" y="439"/>
                  <a:pt x="472" y="439"/>
                </a:cubicBezTo>
                <a:cubicBezTo>
                  <a:pt x="472" y="439"/>
                  <a:pt x="472" y="439"/>
                  <a:pt x="472" y="439"/>
                </a:cubicBezTo>
                <a:close/>
                <a:moveTo>
                  <a:pt x="490" y="439"/>
                </a:moveTo>
                <a:cubicBezTo>
                  <a:pt x="490" y="439"/>
                  <a:pt x="490" y="439"/>
                  <a:pt x="490" y="439"/>
                </a:cubicBezTo>
                <a:cubicBezTo>
                  <a:pt x="490" y="439"/>
                  <a:pt x="490" y="439"/>
                  <a:pt x="490" y="439"/>
                </a:cubicBezTo>
                <a:close/>
                <a:moveTo>
                  <a:pt x="490" y="440"/>
                </a:moveTo>
                <a:cubicBezTo>
                  <a:pt x="490" y="440"/>
                  <a:pt x="490" y="440"/>
                  <a:pt x="490" y="439"/>
                </a:cubicBezTo>
                <a:cubicBezTo>
                  <a:pt x="490" y="439"/>
                  <a:pt x="490" y="439"/>
                  <a:pt x="490" y="439"/>
                </a:cubicBezTo>
                <a:cubicBezTo>
                  <a:pt x="489" y="439"/>
                  <a:pt x="489" y="439"/>
                  <a:pt x="489" y="439"/>
                </a:cubicBezTo>
                <a:cubicBezTo>
                  <a:pt x="489" y="440"/>
                  <a:pt x="489" y="440"/>
                  <a:pt x="489" y="440"/>
                </a:cubicBezTo>
                <a:cubicBezTo>
                  <a:pt x="489" y="440"/>
                  <a:pt x="489" y="440"/>
                  <a:pt x="489" y="440"/>
                </a:cubicBezTo>
                <a:cubicBezTo>
                  <a:pt x="489" y="440"/>
                  <a:pt x="489" y="440"/>
                  <a:pt x="490" y="440"/>
                </a:cubicBezTo>
                <a:close/>
                <a:moveTo>
                  <a:pt x="473" y="440"/>
                </a:moveTo>
                <a:cubicBezTo>
                  <a:pt x="473" y="440"/>
                  <a:pt x="473" y="440"/>
                  <a:pt x="473" y="440"/>
                </a:cubicBezTo>
                <a:cubicBezTo>
                  <a:pt x="473" y="440"/>
                  <a:pt x="473" y="440"/>
                  <a:pt x="473" y="440"/>
                </a:cubicBezTo>
                <a:cubicBezTo>
                  <a:pt x="472" y="440"/>
                  <a:pt x="472" y="440"/>
                  <a:pt x="472" y="440"/>
                </a:cubicBezTo>
                <a:cubicBezTo>
                  <a:pt x="472" y="440"/>
                  <a:pt x="472" y="440"/>
                  <a:pt x="472" y="440"/>
                </a:cubicBezTo>
                <a:cubicBezTo>
                  <a:pt x="472" y="440"/>
                  <a:pt x="472" y="440"/>
                  <a:pt x="473" y="440"/>
                </a:cubicBezTo>
                <a:close/>
                <a:moveTo>
                  <a:pt x="486" y="440"/>
                </a:moveTo>
                <a:cubicBezTo>
                  <a:pt x="486" y="440"/>
                  <a:pt x="486" y="440"/>
                  <a:pt x="487" y="440"/>
                </a:cubicBezTo>
                <a:cubicBezTo>
                  <a:pt x="487" y="440"/>
                  <a:pt x="487" y="440"/>
                  <a:pt x="487" y="440"/>
                </a:cubicBezTo>
                <a:cubicBezTo>
                  <a:pt x="486" y="440"/>
                  <a:pt x="486" y="440"/>
                  <a:pt x="486" y="440"/>
                </a:cubicBezTo>
                <a:cubicBezTo>
                  <a:pt x="486" y="440"/>
                  <a:pt x="486" y="440"/>
                  <a:pt x="486" y="440"/>
                </a:cubicBezTo>
                <a:close/>
                <a:moveTo>
                  <a:pt x="421" y="440"/>
                </a:moveTo>
                <a:cubicBezTo>
                  <a:pt x="421" y="440"/>
                  <a:pt x="421" y="440"/>
                  <a:pt x="421" y="440"/>
                </a:cubicBezTo>
                <a:cubicBezTo>
                  <a:pt x="421" y="440"/>
                  <a:pt x="421" y="440"/>
                  <a:pt x="421" y="440"/>
                </a:cubicBezTo>
                <a:cubicBezTo>
                  <a:pt x="421" y="440"/>
                  <a:pt x="421" y="440"/>
                  <a:pt x="421" y="440"/>
                </a:cubicBezTo>
                <a:close/>
                <a:moveTo>
                  <a:pt x="489" y="440"/>
                </a:moveTo>
                <a:cubicBezTo>
                  <a:pt x="489" y="440"/>
                  <a:pt x="489" y="440"/>
                  <a:pt x="489" y="440"/>
                </a:cubicBezTo>
                <a:cubicBezTo>
                  <a:pt x="489" y="440"/>
                  <a:pt x="489" y="440"/>
                  <a:pt x="489" y="440"/>
                </a:cubicBezTo>
                <a:cubicBezTo>
                  <a:pt x="488" y="440"/>
                  <a:pt x="489" y="440"/>
                  <a:pt x="489" y="440"/>
                </a:cubicBezTo>
                <a:close/>
                <a:moveTo>
                  <a:pt x="606" y="443"/>
                </a:moveTo>
                <a:cubicBezTo>
                  <a:pt x="607" y="443"/>
                  <a:pt x="607" y="443"/>
                  <a:pt x="607" y="442"/>
                </a:cubicBezTo>
                <a:cubicBezTo>
                  <a:pt x="607" y="441"/>
                  <a:pt x="607" y="441"/>
                  <a:pt x="607" y="440"/>
                </a:cubicBezTo>
                <a:cubicBezTo>
                  <a:pt x="606" y="441"/>
                  <a:pt x="606" y="442"/>
                  <a:pt x="606" y="443"/>
                </a:cubicBezTo>
                <a:close/>
                <a:moveTo>
                  <a:pt x="488" y="441"/>
                </a:moveTo>
                <a:cubicBezTo>
                  <a:pt x="488" y="441"/>
                  <a:pt x="488" y="441"/>
                  <a:pt x="488" y="441"/>
                </a:cubicBezTo>
                <a:cubicBezTo>
                  <a:pt x="488" y="441"/>
                  <a:pt x="488" y="441"/>
                  <a:pt x="488" y="441"/>
                </a:cubicBezTo>
                <a:close/>
                <a:moveTo>
                  <a:pt x="87" y="441"/>
                </a:moveTo>
                <a:cubicBezTo>
                  <a:pt x="87" y="442"/>
                  <a:pt x="87" y="442"/>
                  <a:pt x="87" y="442"/>
                </a:cubicBezTo>
                <a:cubicBezTo>
                  <a:pt x="87" y="442"/>
                  <a:pt x="87" y="442"/>
                  <a:pt x="87" y="442"/>
                </a:cubicBezTo>
                <a:cubicBezTo>
                  <a:pt x="87" y="442"/>
                  <a:pt x="87" y="442"/>
                  <a:pt x="87" y="442"/>
                </a:cubicBezTo>
                <a:cubicBezTo>
                  <a:pt x="87" y="442"/>
                  <a:pt x="87" y="442"/>
                  <a:pt x="87" y="442"/>
                </a:cubicBezTo>
                <a:cubicBezTo>
                  <a:pt x="87" y="442"/>
                  <a:pt x="87" y="442"/>
                  <a:pt x="88" y="442"/>
                </a:cubicBezTo>
                <a:cubicBezTo>
                  <a:pt x="87" y="441"/>
                  <a:pt x="88" y="442"/>
                  <a:pt x="87" y="441"/>
                </a:cubicBezTo>
                <a:close/>
                <a:moveTo>
                  <a:pt x="416" y="450"/>
                </a:moveTo>
                <a:cubicBezTo>
                  <a:pt x="417" y="449"/>
                  <a:pt x="417" y="449"/>
                  <a:pt x="418" y="449"/>
                </a:cubicBezTo>
                <a:cubicBezTo>
                  <a:pt x="417" y="447"/>
                  <a:pt x="415" y="448"/>
                  <a:pt x="414" y="447"/>
                </a:cubicBezTo>
                <a:cubicBezTo>
                  <a:pt x="413" y="447"/>
                  <a:pt x="412" y="446"/>
                  <a:pt x="411" y="447"/>
                </a:cubicBezTo>
                <a:cubicBezTo>
                  <a:pt x="411" y="447"/>
                  <a:pt x="411" y="447"/>
                  <a:pt x="411" y="446"/>
                </a:cubicBezTo>
                <a:cubicBezTo>
                  <a:pt x="409" y="446"/>
                  <a:pt x="409" y="446"/>
                  <a:pt x="407" y="446"/>
                </a:cubicBezTo>
                <a:cubicBezTo>
                  <a:pt x="407" y="445"/>
                  <a:pt x="407" y="443"/>
                  <a:pt x="407" y="443"/>
                </a:cubicBezTo>
                <a:cubicBezTo>
                  <a:pt x="406" y="442"/>
                  <a:pt x="404" y="442"/>
                  <a:pt x="404" y="442"/>
                </a:cubicBezTo>
                <a:cubicBezTo>
                  <a:pt x="404" y="442"/>
                  <a:pt x="404" y="442"/>
                  <a:pt x="403" y="442"/>
                </a:cubicBezTo>
                <a:cubicBezTo>
                  <a:pt x="403" y="442"/>
                  <a:pt x="402" y="442"/>
                  <a:pt x="401" y="442"/>
                </a:cubicBezTo>
                <a:cubicBezTo>
                  <a:pt x="400" y="443"/>
                  <a:pt x="398" y="442"/>
                  <a:pt x="398" y="442"/>
                </a:cubicBezTo>
                <a:cubicBezTo>
                  <a:pt x="397" y="442"/>
                  <a:pt x="397" y="443"/>
                  <a:pt x="397" y="443"/>
                </a:cubicBezTo>
                <a:cubicBezTo>
                  <a:pt x="395" y="443"/>
                  <a:pt x="395" y="442"/>
                  <a:pt x="394" y="443"/>
                </a:cubicBezTo>
                <a:cubicBezTo>
                  <a:pt x="393" y="443"/>
                  <a:pt x="393" y="443"/>
                  <a:pt x="393" y="442"/>
                </a:cubicBezTo>
                <a:cubicBezTo>
                  <a:pt x="393" y="443"/>
                  <a:pt x="393" y="443"/>
                  <a:pt x="393" y="443"/>
                </a:cubicBezTo>
                <a:cubicBezTo>
                  <a:pt x="392" y="443"/>
                  <a:pt x="392" y="443"/>
                  <a:pt x="392" y="442"/>
                </a:cubicBezTo>
                <a:cubicBezTo>
                  <a:pt x="392" y="442"/>
                  <a:pt x="392" y="443"/>
                  <a:pt x="391" y="443"/>
                </a:cubicBezTo>
                <a:cubicBezTo>
                  <a:pt x="391" y="443"/>
                  <a:pt x="390" y="443"/>
                  <a:pt x="390" y="443"/>
                </a:cubicBezTo>
                <a:cubicBezTo>
                  <a:pt x="389" y="443"/>
                  <a:pt x="386" y="444"/>
                  <a:pt x="386" y="442"/>
                </a:cubicBezTo>
                <a:cubicBezTo>
                  <a:pt x="385" y="443"/>
                  <a:pt x="385" y="443"/>
                  <a:pt x="385" y="443"/>
                </a:cubicBezTo>
                <a:cubicBezTo>
                  <a:pt x="385" y="443"/>
                  <a:pt x="384" y="443"/>
                  <a:pt x="384" y="443"/>
                </a:cubicBezTo>
                <a:cubicBezTo>
                  <a:pt x="383" y="443"/>
                  <a:pt x="383" y="444"/>
                  <a:pt x="383" y="444"/>
                </a:cubicBezTo>
                <a:cubicBezTo>
                  <a:pt x="382" y="444"/>
                  <a:pt x="380" y="444"/>
                  <a:pt x="379" y="444"/>
                </a:cubicBezTo>
                <a:cubicBezTo>
                  <a:pt x="379" y="445"/>
                  <a:pt x="378" y="445"/>
                  <a:pt x="377" y="446"/>
                </a:cubicBezTo>
                <a:cubicBezTo>
                  <a:pt x="377" y="446"/>
                  <a:pt x="377" y="446"/>
                  <a:pt x="377" y="447"/>
                </a:cubicBezTo>
                <a:cubicBezTo>
                  <a:pt x="377" y="447"/>
                  <a:pt x="375" y="448"/>
                  <a:pt x="375" y="448"/>
                </a:cubicBezTo>
                <a:cubicBezTo>
                  <a:pt x="375" y="449"/>
                  <a:pt x="375" y="449"/>
                  <a:pt x="375" y="449"/>
                </a:cubicBezTo>
                <a:cubicBezTo>
                  <a:pt x="375" y="450"/>
                  <a:pt x="374" y="451"/>
                  <a:pt x="373" y="452"/>
                </a:cubicBezTo>
                <a:cubicBezTo>
                  <a:pt x="372" y="452"/>
                  <a:pt x="373" y="454"/>
                  <a:pt x="372" y="455"/>
                </a:cubicBezTo>
                <a:cubicBezTo>
                  <a:pt x="372" y="455"/>
                  <a:pt x="371" y="456"/>
                  <a:pt x="371" y="456"/>
                </a:cubicBezTo>
                <a:cubicBezTo>
                  <a:pt x="371" y="457"/>
                  <a:pt x="371" y="457"/>
                  <a:pt x="371" y="457"/>
                </a:cubicBezTo>
                <a:cubicBezTo>
                  <a:pt x="370" y="458"/>
                  <a:pt x="370" y="458"/>
                  <a:pt x="370" y="458"/>
                </a:cubicBezTo>
                <a:cubicBezTo>
                  <a:pt x="370" y="459"/>
                  <a:pt x="369" y="459"/>
                  <a:pt x="369" y="460"/>
                </a:cubicBezTo>
                <a:cubicBezTo>
                  <a:pt x="369" y="460"/>
                  <a:pt x="369" y="460"/>
                  <a:pt x="368" y="460"/>
                </a:cubicBezTo>
                <a:cubicBezTo>
                  <a:pt x="368" y="461"/>
                  <a:pt x="368" y="462"/>
                  <a:pt x="368" y="462"/>
                </a:cubicBezTo>
                <a:cubicBezTo>
                  <a:pt x="368" y="462"/>
                  <a:pt x="367" y="462"/>
                  <a:pt x="367" y="462"/>
                </a:cubicBezTo>
                <a:cubicBezTo>
                  <a:pt x="367" y="463"/>
                  <a:pt x="367" y="463"/>
                  <a:pt x="367" y="463"/>
                </a:cubicBezTo>
                <a:cubicBezTo>
                  <a:pt x="367" y="464"/>
                  <a:pt x="365" y="465"/>
                  <a:pt x="365" y="466"/>
                </a:cubicBezTo>
                <a:cubicBezTo>
                  <a:pt x="365" y="466"/>
                  <a:pt x="364" y="466"/>
                  <a:pt x="364" y="467"/>
                </a:cubicBezTo>
                <a:cubicBezTo>
                  <a:pt x="364" y="468"/>
                  <a:pt x="364" y="468"/>
                  <a:pt x="364" y="468"/>
                </a:cubicBezTo>
                <a:cubicBezTo>
                  <a:pt x="364" y="468"/>
                  <a:pt x="364" y="468"/>
                  <a:pt x="363" y="468"/>
                </a:cubicBezTo>
                <a:cubicBezTo>
                  <a:pt x="363" y="468"/>
                  <a:pt x="362" y="470"/>
                  <a:pt x="362" y="471"/>
                </a:cubicBezTo>
                <a:cubicBezTo>
                  <a:pt x="361" y="471"/>
                  <a:pt x="362" y="471"/>
                  <a:pt x="361" y="471"/>
                </a:cubicBezTo>
                <a:cubicBezTo>
                  <a:pt x="360" y="472"/>
                  <a:pt x="361" y="472"/>
                  <a:pt x="360" y="473"/>
                </a:cubicBezTo>
                <a:cubicBezTo>
                  <a:pt x="360" y="473"/>
                  <a:pt x="359" y="474"/>
                  <a:pt x="359" y="474"/>
                </a:cubicBezTo>
                <a:cubicBezTo>
                  <a:pt x="358" y="475"/>
                  <a:pt x="358" y="475"/>
                  <a:pt x="358" y="476"/>
                </a:cubicBezTo>
                <a:cubicBezTo>
                  <a:pt x="358" y="477"/>
                  <a:pt x="356" y="477"/>
                  <a:pt x="356" y="478"/>
                </a:cubicBezTo>
                <a:cubicBezTo>
                  <a:pt x="356" y="478"/>
                  <a:pt x="356" y="478"/>
                  <a:pt x="356" y="478"/>
                </a:cubicBezTo>
                <a:cubicBezTo>
                  <a:pt x="355" y="479"/>
                  <a:pt x="356" y="479"/>
                  <a:pt x="355" y="479"/>
                </a:cubicBezTo>
                <a:cubicBezTo>
                  <a:pt x="355" y="479"/>
                  <a:pt x="355" y="479"/>
                  <a:pt x="355" y="479"/>
                </a:cubicBezTo>
                <a:cubicBezTo>
                  <a:pt x="355" y="479"/>
                  <a:pt x="355" y="479"/>
                  <a:pt x="354" y="480"/>
                </a:cubicBezTo>
                <a:cubicBezTo>
                  <a:pt x="354" y="480"/>
                  <a:pt x="353" y="481"/>
                  <a:pt x="353" y="482"/>
                </a:cubicBezTo>
                <a:cubicBezTo>
                  <a:pt x="353" y="482"/>
                  <a:pt x="353" y="482"/>
                  <a:pt x="353" y="482"/>
                </a:cubicBezTo>
                <a:cubicBezTo>
                  <a:pt x="352" y="482"/>
                  <a:pt x="352" y="482"/>
                  <a:pt x="352" y="483"/>
                </a:cubicBezTo>
                <a:cubicBezTo>
                  <a:pt x="351" y="483"/>
                  <a:pt x="352" y="483"/>
                  <a:pt x="351" y="484"/>
                </a:cubicBezTo>
                <a:cubicBezTo>
                  <a:pt x="351" y="484"/>
                  <a:pt x="350" y="484"/>
                  <a:pt x="350" y="485"/>
                </a:cubicBezTo>
                <a:cubicBezTo>
                  <a:pt x="350" y="485"/>
                  <a:pt x="350" y="485"/>
                  <a:pt x="350" y="485"/>
                </a:cubicBezTo>
                <a:cubicBezTo>
                  <a:pt x="350" y="486"/>
                  <a:pt x="349" y="485"/>
                  <a:pt x="349" y="486"/>
                </a:cubicBezTo>
                <a:cubicBezTo>
                  <a:pt x="347" y="488"/>
                  <a:pt x="347" y="488"/>
                  <a:pt x="347" y="488"/>
                </a:cubicBezTo>
                <a:cubicBezTo>
                  <a:pt x="347" y="489"/>
                  <a:pt x="347" y="489"/>
                  <a:pt x="347" y="489"/>
                </a:cubicBezTo>
                <a:cubicBezTo>
                  <a:pt x="347" y="489"/>
                  <a:pt x="344" y="490"/>
                  <a:pt x="344" y="491"/>
                </a:cubicBezTo>
                <a:cubicBezTo>
                  <a:pt x="343" y="491"/>
                  <a:pt x="343" y="491"/>
                  <a:pt x="343" y="491"/>
                </a:cubicBezTo>
                <a:cubicBezTo>
                  <a:pt x="343" y="492"/>
                  <a:pt x="343" y="492"/>
                  <a:pt x="343" y="492"/>
                </a:cubicBezTo>
                <a:cubicBezTo>
                  <a:pt x="342" y="492"/>
                  <a:pt x="342" y="493"/>
                  <a:pt x="341" y="494"/>
                </a:cubicBezTo>
                <a:cubicBezTo>
                  <a:pt x="340" y="494"/>
                  <a:pt x="340" y="494"/>
                  <a:pt x="340" y="494"/>
                </a:cubicBezTo>
                <a:cubicBezTo>
                  <a:pt x="340" y="494"/>
                  <a:pt x="340" y="495"/>
                  <a:pt x="340" y="495"/>
                </a:cubicBezTo>
                <a:cubicBezTo>
                  <a:pt x="339" y="495"/>
                  <a:pt x="338" y="495"/>
                  <a:pt x="337" y="496"/>
                </a:cubicBezTo>
                <a:cubicBezTo>
                  <a:pt x="337" y="496"/>
                  <a:pt x="337" y="496"/>
                  <a:pt x="337" y="496"/>
                </a:cubicBezTo>
                <a:cubicBezTo>
                  <a:pt x="336" y="496"/>
                  <a:pt x="336" y="496"/>
                  <a:pt x="335" y="497"/>
                </a:cubicBezTo>
                <a:cubicBezTo>
                  <a:pt x="335" y="497"/>
                  <a:pt x="335" y="497"/>
                  <a:pt x="335" y="498"/>
                </a:cubicBezTo>
                <a:cubicBezTo>
                  <a:pt x="335" y="498"/>
                  <a:pt x="335" y="498"/>
                  <a:pt x="335" y="498"/>
                </a:cubicBezTo>
                <a:cubicBezTo>
                  <a:pt x="334" y="498"/>
                  <a:pt x="333" y="498"/>
                  <a:pt x="333" y="498"/>
                </a:cubicBezTo>
                <a:cubicBezTo>
                  <a:pt x="332" y="498"/>
                  <a:pt x="332" y="498"/>
                  <a:pt x="332" y="499"/>
                </a:cubicBezTo>
                <a:cubicBezTo>
                  <a:pt x="332" y="499"/>
                  <a:pt x="332" y="499"/>
                  <a:pt x="331" y="499"/>
                </a:cubicBezTo>
                <a:cubicBezTo>
                  <a:pt x="331" y="499"/>
                  <a:pt x="330" y="499"/>
                  <a:pt x="329" y="499"/>
                </a:cubicBezTo>
                <a:cubicBezTo>
                  <a:pt x="328" y="500"/>
                  <a:pt x="327" y="501"/>
                  <a:pt x="325" y="501"/>
                </a:cubicBezTo>
                <a:cubicBezTo>
                  <a:pt x="325" y="501"/>
                  <a:pt x="325" y="501"/>
                  <a:pt x="325" y="501"/>
                </a:cubicBezTo>
                <a:cubicBezTo>
                  <a:pt x="325" y="501"/>
                  <a:pt x="324" y="501"/>
                  <a:pt x="324" y="501"/>
                </a:cubicBezTo>
                <a:cubicBezTo>
                  <a:pt x="324" y="501"/>
                  <a:pt x="322" y="501"/>
                  <a:pt x="322" y="502"/>
                </a:cubicBezTo>
                <a:cubicBezTo>
                  <a:pt x="321" y="502"/>
                  <a:pt x="320" y="501"/>
                  <a:pt x="320" y="501"/>
                </a:cubicBezTo>
                <a:cubicBezTo>
                  <a:pt x="319" y="501"/>
                  <a:pt x="316" y="502"/>
                  <a:pt x="316" y="502"/>
                </a:cubicBezTo>
                <a:cubicBezTo>
                  <a:pt x="316" y="503"/>
                  <a:pt x="315" y="501"/>
                  <a:pt x="314" y="501"/>
                </a:cubicBezTo>
                <a:cubicBezTo>
                  <a:pt x="312" y="502"/>
                  <a:pt x="310" y="498"/>
                  <a:pt x="308" y="497"/>
                </a:cubicBezTo>
                <a:cubicBezTo>
                  <a:pt x="308" y="498"/>
                  <a:pt x="308" y="497"/>
                  <a:pt x="308" y="498"/>
                </a:cubicBezTo>
                <a:cubicBezTo>
                  <a:pt x="308" y="499"/>
                  <a:pt x="311" y="501"/>
                  <a:pt x="312" y="501"/>
                </a:cubicBezTo>
                <a:cubicBezTo>
                  <a:pt x="312" y="501"/>
                  <a:pt x="312" y="501"/>
                  <a:pt x="312" y="501"/>
                </a:cubicBezTo>
                <a:cubicBezTo>
                  <a:pt x="312" y="501"/>
                  <a:pt x="306" y="502"/>
                  <a:pt x="305" y="501"/>
                </a:cubicBezTo>
                <a:cubicBezTo>
                  <a:pt x="305" y="502"/>
                  <a:pt x="304" y="502"/>
                  <a:pt x="304" y="502"/>
                </a:cubicBezTo>
                <a:cubicBezTo>
                  <a:pt x="303" y="503"/>
                  <a:pt x="303" y="504"/>
                  <a:pt x="301" y="505"/>
                </a:cubicBezTo>
                <a:cubicBezTo>
                  <a:pt x="301" y="505"/>
                  <a:pt x="301" y="505"/>
                  <a:pt x="301" y="506"/>
                </a:cubicBezTo>
                <a:cubicBezTo>
                  <a:pt x="300" y="506"/>
                  <a:pt x="299" y="507"/>
                  <a:pt x="298" y="508"/>
                </a:cubicBezTo>
                <a:cubicBezTo>
                  <a:pt x="298" y="509"/>
                  <a:pt x="298" y="509"/>
                  <a:pt x="298" y="509"/>
                </a:cubicBezTo>
                <a:cubicBezTo>
                  <a:pt x="298" y="509"/>
                  <a:pt x="298" y="509"/>
                  <a:pt x="298" y="509"/>
                </a:cubicBezTo>
                <a:cubicBezTo>
                  <a:pt x="297" y="508"/>
                  <a:pt x="297" y="508"/>
                  <a:pt x="297" y="507"/>
                </a:cubicBezTo>
                <a:cubicBezTo>
                  <a:pt x="297" y="507"/>
                  <a:pt x="297" y="507"/>
                  <a:pt x="297" y="507"/>
                </a:cubicBezTo>
                <a:cubicBezTo>
                  <a:pt x="296" y="508"/>
                  <a:pt x="296" y="508"/>
                  <a:pt x="295" y="508"/>
                </a:cubicBezTo>
                <a:cubicBezTo>
                  <a:pt x="295" y="509"/>
                  <a:pt x="294" y="510"/>
                  <a:pt x="293" y="511"/>
                </a:cubicBezTo>
                <a:cubicBezTo>
                  <a:pt x="293" y="512"/>
                  <a:pt x="293" y="512"/>
                  <a:pt x="293" y="513"/>
                </a:cubicBezTo>
                <a:cubicBezTo>
                  <a:pt x="293" y="513"/>
                  <a:pt x="293" y="514"/>
                  <a:pt x="293" y="514"/>
                </a:cubicBezTo>
                <a:cubicBezTo>
                  <a:pt x="292" y="514"/>
                  <a:pt x="293" y="515"/>
                  <a:pt x="293" y="515"/>
                </a:cubicBezTo>
                <a:cubicBezTo>
                  <a:pt x="293" y="516"/>
                  <a:pt x="293" y="517"/>
                  <a:pt x="293" y="517"/>
                </a:cubicBezTo>
                <a:cubicBezTo>
                  <a:pt x="292" y="518"/>
                  <a:pt x="293" y="519"/>
                  <a:pt x="293" y="520"/>
                </a:cubicBezTo>
                <a:cubicBezTo>
                  <a:pt x="293" y="521"/>
                  <a:pt x="294" y="521"/>
                  <a:pt x="294" y="522"/>
                </a:cubicBezTo>
                <a:cubicBezTo>
                  <a:pt x="294" y="522"/>
                  <a:pt x="294" y="522"/>
                  <a:pt x="294" y="522"/>
                </a:cubicBezTo>
                <a:cubicBezTo>
                  <a:pt x="295" y="522"/>
                  <a:pt x="295" y="521"/>
                  <a:pt x="296" y="520"/>
                </a:cubicBezTo>
                <a:cubicBezTo>
                  <a:pt x="296" y="520"/>
                  <a:pt x="296" y="520"/>
                  <a:pt x="296" y="520"/>
                </a:cubicBezTo>
                <a:cubicBezTo>
                  <a:pt x="296" y="519"/>
                  <a:pt x="297" y="520"/>
                  <a:pt x="297" y="519"/>
                </a:cubicBezTo>
                <a:cubicBezTo>
                  <a:pt x="297" y="519"/>
                  <a:pt x="297" y="519"/>
                  <a:pt x="297" y="519"/>
                </a:cubicBezTo>
                <a:cubicBezTo>
                  <a:pt x="297" y="519"/>
                  <a:pt x="297" y="519"/>
                  <a:pt x="297" y="519"/>
                </a:cubicBezTo>
                <a:cubicBezTo>
                  <a:pt x="299" y="519"/>
                  <a:pt x="299" y="518"/>
                  <a:pt x="299" y="517"/>
                </a:cubicBezTo>
                <a:cubicBezTo>
                  <a:pt x="299" y="517"/>
                  <a:pt x="299" y="517"/>
                  <a:pt x="299" y="517"/>
                </a:cubicBezTo>
                <a:cubicBezTo>
                  <a:pt x="299" y="517"/>
                  <a:pt x="300" y="517"/>
                  <a:pt x="300" y="517"/>
                </a:cubicBezTo>
                <a:cubicBezTo>
                  <a:pt x="301" y="517"/>
                  <a:pt x="301" y="517"/>
                  <a:pt x="301" y="517"/>
                </a:cubicBezTo>
                <a:cubicBezTo>
                  <a:pt x="302" y="517"/>
                  <a:pt x="301" y="517"/>
                  <a:pt x="302" y="517"/>
                </a:cubicBezTo>
                <a:cubicBezTo>
                  <a:pt x="302" y="517"/>
                  <a:pt x="302" y="517"/>
                  <a:pt x="302" y="517"/>
                </a:cubicBezTo>
                <a:cubicBezTo>
                  <a:pt x="302" y="517"/>
                  <a:pt x="302" y="517"/>
                  <a:pt x="302" y="517"/>
                </a:cubicBezTo>
                <a:cubicBezTo>
                  <a:pt x="302" y="516"/>
                  <a:pt x="302" y="516"/>
                  <a:pt x="302" y="516"/>
                </a:cubicBezTo>
                <a:cubicBezTo>
                  <a:pt x="302" y="516"/>
                  <a:pt x="303" y="516"/>
                  <a:pt x="303" y="517"/>
                </a:cubicBezTo>
                <a:cubicBezTo>
                  <a:pt x="303" y="517"/>
                  <a:pt x="303" y="517"/>
                  <a:pt x="304" y="517"/>
                </a:cubicBezTo>
                <a:cubicBezTo>
                  <a:pt x="304" y="516"/>
                  <a:pt x="304" y="515"/>
                  <a:pt x="304" y="515"/>
                </a:cubicBezTo>
                <a:cubicBezTo>
                  <a:pt x="304" y="514"/>
                  <a:pt x="304" y="514"/>
                  <a:pt x="304" y="514"/>
                </a:cubicBezTo>
                <a:cubicBezTo>
                  <a:pt x="303" y="514"/>
                  <a:pt x="303" y="514"/>
                  <a:pt x="303" y="515"/>
                </a:cubicBezTo>
                <a:cubicBezTo>
                  <a:pt x="303" y="514"/>
                  <a:pt x="303" y="514"/>
                  <a:pt x="303" y="514"/>
                </a:cubicBezTo>
                <a:cubicBezTo>
                  <a:pt x="302" y="514"/>
                  <a:pt x="302" y="514"/>
                  <a:pt x="302" y="513"/>
                </a:cubicBezTo>
                <a:cubicBezTo>
                  <a:pt x="301" y="513"/>
                  <a:pt x="302" y="513"/>
                  <a:pt x="301" y="513"/>
                </a:cubicBezTo>
                <a:cubicBezTo>
                  <a:pt x="301" y="513"/>
                  <a:pt x="301" y="513"/>
                  <a:pt x="301" y="513"/>
                </a:cubicBezTo>
                <a:cubicBezTo>
                  <a:pt x="301" y="512"/>
                  <a:pt x="301" y="512"/>
                  <a:pt x="301" y="511"/>
                </a:cubicBezTo>
                <a:cubicBezTo>
                  <a:pt x="301" y="511"/>
                  <a:pt x="302" y="510"/>
                  <a:pt x="302" y="510"/>
                </a:cubicBezTo>
                <a:cubicBezTo>
                  <a:pt x="302" y="510"/>
                  <a:pt x="303" y="510"/>
                  <a:pt x="303" y="510"/>
                </a:cubicBezTo>
                <a:cubicBezTo>
                  <a:pt x="303" y="510"/>
                  <a:pt x="304" y="509"/>
                  <a:pt x="304" y="509"/>
                </a:cubicBezTo>
                <a:cubicBezTo>
                  <a:pt x="304" y="509"/>
                  <a:pt x="304" y="509"/>
                  <a:pt x="304" y="509"/>
                </a:cubicBezTo>
                <a:cubicBezTo>
                  <a:pt x="304" y="509"/>
                  <a:pt x="305" y="509"/>
                  <a:pt x="305" y="509"/>
                </a:cubicBezTo>
                <a:cubicBezTo>
                  <a:pt x="305" y="509"/>
                  <a:pt x="306" y="508"/>
                  <a:pt x="306" y="507"/>
                </a:cubicBezTo>
                <a:cubicBezTo>
                  <a:pt x="307" y="507"/>
                  <a:pt x="309" y="507"/>
                  <a:pt x="309" y="507"/>
                </a:cubicBezTo>
                <a:cubicBezTo>
                  <a:pt x="310" y="507"/>
                  <a:pt x="309" y="507"/>
                  <a:pt x="310" y="507"/>
                </a:cubicBezTo>
                <a:cubicBezTo>
                  <a:pt x="310" y="507"/>
                  <a:pt x="311" y="508"/>
                  <a:pt x="311" y="508"/>
                </a:cubicBezTo>
                <a:cubicBezTo>
                  <a:pt x="312" y="507"/>
                  <a:pt x="312" y="507"/>
                  <a:pt x="312" y="507"/>
                </a:cubicBezTo>
                <a:cubicBezTo>
                  <a:pt x="313" y="507"/>
                  <a:pt x="316" y="507"/>
                  <a:pt x="317" y="507"/>
                </a:cubicBezTo>
                <a:cubicBezTo>
                  <a:pt x="317" y="507"/>
                  <a:pt x="319" y="507"/>
                  <a:pt x="320" y="507"/>
                </a:cubicBezTo>
                <a:cubicBezTo>
                  <a:pt x="320" y="506"/>
                  <a:pt x="320" y="507"/>
                  <a:pt x="321" y="507"/>
                </a:cubicBezTo>
                <a:cubicBezTo>
                  <a:pt x="321" y="507"/>
                  <a:pt x="321" y="506"/>
                  <a:pt x="321" y="506"/>
                </a:cubicBezTo>
                <a:cubicBezTo>
                  <a:pt x="322" y="507"/>
                  <a:pt x="323" y="506"/>
                  <a:pt x="323" y="506"/>
                </a:cubicBezTo>
                <a:cubicBezTo>
                  <a:pt x="324" y="506"/>
                  <a:pt x="324" y="506"/>
                  <a:pt x="324" y="506"/>
                </a:cubicBezTo>
                <a:cubicBezTo>
                  <a:pt x="324" y="506"/>
                  <a:pt x="324" y="506"/>
                  <a:pt x="324" y="506"/>
                </a:cubicBezTo>
                <a:cubicBezTo>
                  <a:pt x="324" y="507"/>
                  <a:pt x="323" y="507"/>
                  <a:pt x="322" y="507"/>
                </a:cubicBezTo>
                <a:cubicBezTo>
                  <a:pt x="322" y="507"/>
                  <a:pt x="322" y="508"/>
                  <a:pt x="322" y="508"/>
                </a:cubicBezTo>
                <a:cubicBezTo>
                  <a:pt x="321" y="508"/>
                  <a:pt x="321" y="508"/>
                  <a:pt x="320" y="508"/>
                </a:cubicBezTo>
                <a:cubicBezTo>
                  <a:pt x="320" y="508"/>
                  <a:pt x="320" y="508"/>
                  <a:pt x="320" y="508"/>
                </a:cubicBezTo>
                <a:cubicBezTo>
                  <a:pt x="320" y="508"/>
                  <a:pt x="320" y="508"/>
                  <a:pt x="319" y="508"/>
                </a:cubicBezTo>
                <a:cubicBezTo>
                  <a:pt x="319" y="508"/>
                  <a:pt x="319" y="509"/>
                  <a:pt x="319" y="509"/>
                </a:cubicBezTo>
                <a:cubicBezTo>
                  <a:pt x="318" y="509"/>
                  <a:pt x="318" y="508"/>
                  <a:pt x="317" y="510"/>
                </a:cubicBezTo>
                <a:cubicBezTo>
                  <a:pt x="317" y="510"/>
                  <a:pt x="316" y="509"/>
                  <a:pt x="316" y="510"/>
                </a:cubicBezTo>
                <a:cubicBezTo>
                  <a:pt x="315" y="510"/>
                  <a:pt x="314" y="510"/>
                  <a:pt x="314" y="511"/>
                </a:cubicBezTo>
                <a:cubicBezTo>
                  <a:pt x="314" y="511"/>
                  <a:pt x="314" y="511"/>
                  <a:pt x="314" y="511"/>
                </a:cubicBezTo>
                <a:cubicBezTo>
                  <a:pt x="314" y="511"/>
                  <a:pt x="312" y="512"/>
                  <a:pt x="312" y="512"/>
                </a:cubicBezTo>
                <a:cubicBezTo>
                  <a:pt x="311" y="512"/>
                  <a:pt x="311" y="512"/>
                  <a:pt x="310" y="512"/>
                </a:cubicBezTo>
                <a:cubicBezTo>
                  <a:pt x="310" y="512"/>
                  <a:pt x="310" y="513"/>
                  <a:pt x="309" y="513"/>
                </a:cubicBezTo>
                <a:cubicBezTo>
                  <a:pt x="309" y="514"/>
                  <a:pt x="308" y="514"/>
                  <a:pt x="308" y="514"/>
                </a:cubicBezTo>
                <a:cubicBezTo>
                  <a:pt x="308" y="515"/>
                  <a:pt x="308" y="515"/>
                  <a:pt x="308" y="515"/>
                </a:cubicBezTo>
                <a:cubicBezTo>
                  <a:pt x="308" y="516"/>
                  <a:pt x="307" y="515"/>
                  <a:pt x="307" y="516"/>
                </a:cubicBezTo>
                <a:cubicBezTo>
                  <a:pt x="307" y="516"/>
                  <a:pt x="307" y="516"/>
                  <a:pt x="307" y="516"/>
                </a:cubicBezTo>
                <a:cubicBezTo>
                  <a:pt x="307" y="517"/>
                  <a:pt x="306" y="517"/>
                  <a:pt x="306" y="518"/>
                </a:cubicBezTo>
                <a:cubicBezTo>
                  <a:pt x="306" y="518"/>
                  <a:pt x="306" y="518"/>
                  <a:pt x="306" y="518"/>
                </a:cubicBezTo>
                <a:cubicBezTo>
                  <a:pt x="306" y="518"/>
                  <a:pt x="304" y="518"/>
                  <a:pt x="303" y="519"/>
                </a:cubicBezTo>
                <a:cubicBezTo>
                  <a:pt x="302" y="519"/>
                  <a:pt x="303" y="520"/>
                  <a:pt x="302" y="521"/>
                </a:cubicBezTo>
                <a:cubicBezTo>
                  <a:pt x="302" y="522"/>
                  <a:pt x="302" y="522"/>
                  <a:pt x="303" y="522"/>
                </a:cubicBezTo>
                <a:cubicBezTo>
                  <a:pt x="303" y="523"/>
                  <a:pt x="303" y="524"/>
                  <a:pt x="303" y="524"/>
                </a:cubicBezTo>
                <a:cubicBezTo>
                  <a:pt x="303" y="525"/>
                  <a:pt x="303" y="525"/>
                  <a:pt x="303" y="526"/>
                </a:cubicBezTo>
                <a:cubicBezTo>
                  <a:pt x="303" y="526"/>
                  <a:pt x="304" y="526"/>
                  <a:pt x="304" y="527"/>
                </a:cubicBezTo>
                <a:cubicBezTo>
                  <a:pt x="304" y="527"/>
                  <a:pt x="304" y="528"/>
                  <a:pt x="305" y="529"/>
                </a:cubicBezTo>
                <a:cubicBezTo>
                  <a:pt x="305" y="530"/>
                  <a:pt x="306" y="530"/>
                  <a:pt x="307" y="531"/>
                </a:cubicBezTo>
                <a:cubicBezTo>
                  <a:pt x="308" y="531"/>
                  <a:pt x="308" y="529"/>
                  <a:pt x="308" y="528"/>
                </a:cubicBezTo>
                <a:cubicBezTo>
                  <a:pt x="309" y="528"/>
                  <a:pt x="309" y="528"/>
                  <a:pt x="310" y="528"/>
                </a:cubicBezTo>
                <a:cubicBezTo>
                  <a:pt x="310" y="527"/>
                  <a:pt x="310" y="526"/>
                  <a:pt x="310" y="526"/>
                </a:cubicBezTo>
                <a:cubicBezTo>
                  <a:pt x="310" y="524"/>
                  <a:pt x="310" y="524"/>
                  <a:pt x="309" y="524"/>
                </a:cubicBezTo>
                <a:cubicBezTo>
                  <a:pt x="310" y="522"/>
                  <a:pt x="311" y="519"/>
                  <a:pt x="312" y="519"/>
                </a:cubicBezTo>
                <a:cubicBezTo>
                  <a:pt x="312" y="518"/>
                  <a:pt x="313" y="519"/>
                  <a:pt x="314" y="518"/>
                </a:cubicBezTo>
                <a:cubicBezTo>
                  <a:pt x="315" y="518"/>
                  <a:pt x="315" y="517"/>
                  <a:pt x="316" y="517"/>
                </a:cubicBezTo>
                <a:cubicBezTo>
                  <a:pt x="317" y="516"/>
                  <a:pt x="318" y="516"/>
                  <a:pt x="319" y="515"/>
                </a:cubicBezTo>
                <a:cubicBezTo>
                  <a:pt x="319" y="515"/>
                  <a:pt x="320" y="515"/>
                  <a:pt x="320" y="515"/>
                </a:cubicBezTo>
                <a:cubicBezTo>
                  <a:pt x="321" y="515"/>
                  <a:pt x="322" y="514"/>
                  <a:pt x="323" y="514"/>
                </a:cubicBezTo>
                <a:cubicBezTo>
                  <a:pt x="323" y="513"/>
                  <a:pt x="323" y="513"/>
                  <a:pt x="323" y="513"/>
                </a:cubicBezTo>
                <a:cubicBezTo>
                  <a:pt x="323" y="512"/>
                  <a:pt x="323" y="512"/>
                  <a:pt x="323" y="512"/>
                </a:cubicBezTo>
                <a:cubicBezTo>
                  <a:pt x="324" y="513"/>
                  <a:pt x="324" y="513"/>
                  <a:pt x="324" y="513"/>
                </a:cubicBezTo>
                <a:cubicBezTo>
                  <a:pt x="324" y="513"/>
                  <a:pt x="324" y="513"/>
                  <a:pt x="324" y="513"/>
                </a:cubicBezTo>
                <a:cubicBezTo>
                  <a:pt x="324" y="513"/>
                  <a:pt x="324" y="513"/>
                  <a:pt x="324" y="513"/>
                </a:cubicBezTo>
                <a:cubicBezTo>
                  <a:pt x="324" y="513"/>
                  <a:pt x="324" y="513"/>
                  <a:pt x="325" y="513"/>
                </a:cubicBezTo>
                <a:cubicBezTo>
                  <a:pt x="325" y="512"/>
                  <a:pt x="325" y="512"/>
                  <a:pt x="325" y="511"/>
                </a:cubicBezTo>
                <a:cubicBezTo>
                  <a:pt x="325" y="511"/>
                  <a:pt x="326" y="512"/>
                  <a:pt x="326" y="512"/>
                </a:cubicBezTo>
                <a:cubicBezTo>
                  <a:pt x="327" y="512"/>
                  <a:pt x="329" y="510"/>
                  <a:pt x="329" y="510"/>
                </a:cubicBezTo>
                <a:cubicBezTo>
                  <a:pt x="330" y="509"/>
                  <a:pt x="332" y="509"/>
                  <a:pt x="333" y="508"/>
                </a:cubicBezTo>
                <a:cubicBezTo>
                  <a:pt x="333" y="507"/>
                  <a:pt x="334" y="506"/>
                  <a:pt x="335" y="506"/>
                </a:cubicBezTo>
                <a:cubicBezTo>
                  <a:pt x="336" y="505"/>
                  <a:pt x="337" y="505"/>
                  <a:pt x="338" y="504"/>
                </a:cubicBezTo>
                <a:cubicBezTo>
                  <a:pt x="339" y="504"/>
                  <a:pt x="339" y="503"/>
                  <a:pt x="340" y="503"/>
                </a:cubicBezTo>
                <a:cubicBezTo>
                  <a:pt x="340" y="503"/>
                  <a:pt x="340" y="503"/>
                  <a:pt x="340" y="503"/>
                </a:cubicBezTo>
                <a:cubicBezTo>
                  <a:pt x="341" y="502"/>
                  <a:pt x="342" y="501"/>
                  <a:pt x="343" y="501"/>
                </a:cubicBezTo>
                <a:cubicBezTo>
                  <a:pt x="344" y="501"/>
                  <a:pt x="344" y="501"/>
                  <a:pt x="344" y="501"/>
                </a:cubicBezTo>
                <a:cubicBezTo>
                  <a:pt x="344" y="501"/>
                  <a:pt x="345" y="500"/>
                  <a:pt x="345" y="499"/>
                </a:cubicBezTo>
                <a:cubicBezTo>
                  <a:pt x="346" y="499"/>
                  <a:pt x="346" y="500"/>
                  <a:pt x="347" y="500"/>
                </a:cubicBezTo>
                <a:cubicBezTo>
                  <a:pt x="347" y="499"/>
                  <a:pt x="347" y="499"/>
                  <a:pt x="348" y="499"/>
                </a:cubicBezTo>
                <a:cubicBezTo>
                  <a:pt x="349" y="498"/>
                  <a:pt x="349" y="499"/>
                  <a:pt x="350" y="498"/>
                </a:cubicBezTo>
                <a:cubicBezTo>
                  <a:pt x="351" y="498"/>
                  <a:pt x="351" y="497"/>
                  <a:pt x="351" y="497"/>
                </a:cubicBezTo>
                <a:cubicBezTo>
                  <a:pt x="352" y="497"/>
                  <a:pt x="352" y="497"/>
                  <a:pt x="352" y="497"/>
                </a:cubicBezTo>
                <a:cubicBezTo>
                  <a:pt x="353" y="496"/>
                  <a:pt x="354" y="495"/>
                  <a:pt x="354" y="495"/>
                </a:cubicBezTo>
                <a:cubicBezTo>
                  <a:pt x="355" y="494"/>
                  <a:pt x="356" y="495"/>
                  <a:pt x="357" y="494"/>
                </a:cubicBezTo>
                <a:cubicBezTo>
                  <a:pt x="357" y="494"/>
                  <a:pt x="357" y="493"/>
                  <a:pt x="357" y="493"/>
                </a:cubicBezTo>
                <a:cubicBezTo>
                  <a:pt x="358" y="493"/>
                  <a:pt x="358" y="492"/>
                  <a:pt x="359" y="492"/>
                </a:cubicBezTo>
                <a:cubicBezTo>
                  <a:pt x="359" y="492"/>
                  <a:pt x="359" y="492"/>
                  <a:pt x="359" y="492"/>
                </a:cubicBezTo>
                <a:cubicBezTo>
                  <a:pt x="359" y="492"/>
                  <a:pt x="359" y="492"/>
                  <a:pt x="359" y="492"/>
                </a:cubicBezTo>
                <a:cubicBezTo>
                  <a:pt x="360" y="492"/>
                  <a:pt x="360" y="492"/>
                  <a:pt x="361" y="491"/>
                </a:cubicBezTo>
                <a:cubicBezTo>
                  <a:pt x="361" y="491"/>
                  <a:pt x="361" y="491"/>
                  <a:pt x="361" y="491"/>
                </a:cubicBezTo>
                <a:cubicBezTo>
                  <a:pt x="362" y="491"/>
                  <a:pt x="363" y="489"/>
                  <a:pt x="364" y="489"/>
                </a:cubicBezTo>
                <a:cubicBezTo>
                  <a:pt x="364" y="488"/>
                  <a:pt x="364" y="488"/>
                  <a:pt x="365" y="487"/>
                </a:cubicBezTo>
                <a:cubicBezTo>
                  <a:pt x="365" y="487"/>
                  <a:pt x="364" y="485"/>
                  <a:pt x="363" y="485"/>
                </a:cubicBezTo>
                <a:cubicBezTo>
                  <a:pt x="363" y="485"/>
                  <a:pt x="362" y="485"/>
                  <a:pt x="362" y="485"/>
                </a:cubicBezTo>
                <a:cubicBezTo>
                  <a:pt x="362" y="484"/>
                  <a:pt x="362" y="484"/>
                  <a:pt x="362" y="484"/>
                </a:cubicBezTo>
                <a:cubicBezTo>
                  <a:pt x="362" y="482"/>
                  <a:pt x="363" y="479"/>
                  <a:pt x="363" y="478"/>
                </a:cubicBezTo>
                <a:cubicBezTo>
                  <a:pt x="364" y="478"/>
                  <a:pt x="364" y="477"/>
                  <a:pt x="364" y="477"/>
                </a:cubicBezTo>
                <a:cubicBezTo>
                  <a:pt x="365" y="477"/>
                  <a:pt x="364" y="476"/>
                  <a:pt x="364" y="476"/>
                </a:cubicBezTo>
                <a:cubicBezTo>
                  <a:pt x="365" y="476"/>
                  <a:pt x="365" y="476"/>
                  <a:pt x="365" y="476"/>
                </a:cubicBezTo>
                <a:cubicBezTo>
                  <a:pt x="365" y="475"/>
                  <a:pt x="365" y="475"/>
                  <a:pt x="365" y="474"/>
                </a:cubicBezTo>
                <a:cubicBezTo>
                  <a:pt x="366" y="474"/>
                  <a:pt x="366" y="474"/>
                  <a:pt x="366" y="473"/>
                </a:cubicBezTo>
                <a:cubicBezTo>
                  <a:pt x="368" y="473"/>
                  <a:pt x="369" y="469"/>
                  <a:pt x="371" y="468"/>
                </a:cubicBezTo>
                <a:cubicBezTo>
                  <a:pt x="371" y="468"/>
                  <a:pt x="371" y="468"/>
                  <a:pt x="370" y="467"/>
                </a:cubicBezTo>
                <a:cubicBezTo>
                  <a:pt x="371" y="467"/>
                  <a:pt x="371" y="467"/>
                  <a:pt x="371" y="467"/>
                </a:cubicBezTo>
                <a:cubicBezTo>
                  <a:pt x="371" y="467"/>
                  <a:pt x="371" y="466"/>
                  <a:pt x="371" y="466"/>
                </a:cubicBezTo>
                <a:cubicBezTo>
                  <a:pt x="372" y="466"/>
                  <a:pt x="372" y="466"/>
                  <a:pt x="372" y="466"/>
                </a:cubicBezTo>
                <a:cubicBezTo>
                  <a:pt x="373" y="465"/>
                  <a:pt x="372" y="465"/>
                  <a:pt x="372" y="464"/>
                </a:cubicBezTo>
                <a:cubicBezTo>
                  <a:pt x="372" y="464"/>
                  <a:pt x="373" y="464"/>
                  <a:pt x="373" y="464"/>
                </a:cubicBezTo>
                <a:cubicBezTo>
                  <a:pt x="373" y="464"/>
                  <a:pt x="373" y="463"/>
                  <a:pt x="373" y="462"/>
                </a:cubicBezTo>
                <a:cubicBezTo>
                  <a:pt x="374" y="462"/>
                  <a:pt x="374" y="462"/>
                  <a:pt x="374" y="462"/>
                </a:cubicBezTo>
                <a:cubicBezTo>
                  <a:pt x="374" y="462"/>
                  <a:pt x="374" y="461"/>
                  <a:pt x="374" y="460"/>
                </a:cubicBezTo>
                <a:cubicBezTo>
                  <a:pt x="376" y="460"/>
                  <a:pt x="376" y="459"/>
                  <a:pt x="377" y="458"/>
                </a:cubicBezTo>
                <a:cubicBezTo>
                  <a:pt x="377" y="458"/>
                  <a:pt x="377" y="458"/>
                  <a:pt x="377" y="458"/>
                </a:cubicBezTo>
                <a:cubicBezTo>
                  <a:pt x="377" y="457"/>
                  <a:pt x="378" y="457"/>
                  <a:pt x="378" y="457"/>
                </a:cubicBezTo>
                <a:cubicBezTo>
                  <a:pt x="378" y="456"/>
                  <a:pt x="379" y="456"/>
                  <a:pt x="379" y="455"/>
                </a:cubicBezTo>
                <a:cubicBezTo>
                  <a:pt x="379" y="455"/>
                  <a:pt x="379" y="454"/>
                  <a:pt x="379" y="453"/>
                </a:cubicBezTo>
                <a:cubicBezTo>
                  <a:pt x="380" y="453"/>
                  <a:pt x="380" y="453"/>
                  <a:pt x="380" y="453"/>
                </a:cubicBezTo>
                <a:cubicBezTo>
                  <a:pt x="380" y="453"/>
                  <a:pt x="380" y="453"/>
                  <a:pt x="380" y="453"/>
                </a:cubicBezTo>
                <a:cubicBezTo>
                  <a:pt x="380" y="452"/>
                  <a:pt x="381" y="452"/>
                  <a:pt x="381" y="452"/>
                </a:cubicBezTo>
                <a:cubicBezTo>
                  <a:pt x="381" y="452"/>
                  <a:pt x="382" y="451"/>
                  <a:pt x="382" y="451"/>
                </a:cubicBezTo>
                <a:cubicBezTo>
                  <a:pt x="383" y="450"/>
                  <a:pt x="384" y="451"/>
                  <a:pt x="385" y="451"/>
                </a:cubicBezTo>
                <a:cubicBezTo>
                  <a:pt x="386" y="450"/>
                  <a:pt x="386" y="450"/>
                  <a:pt x="387" y="450"/>
                </a:cubicBezTo>
                <a:cubicBezTo>
                  <a:pt x="387" y="450"/>
                  <a:pt x="388" y="451"/>
                  <a:pt x="389" y="451"/>
                </a:cubicBezTo>
                <a:cubicBezTo>
                  <a:pt x="389" y="451"/>
                  <a:pt x="390" y="450"/>
                  <a:pt x="390" y="450"/>
                </a:cubicBezTo>
                <a:cubicBezTo>
                  <a:pt x="390" y="450"/>
                  <a:pt x="391" y="450"/>
                  <a:pt x="391" y="450"/>
                </a:cubicBezTo>
                <a:cubicBezTo>
                  <a:pt x="391" y="450"/>
                  <a:pt x="391" y="450"/>
                  <a:pt x="392" y="450"/>
                </a:cubicBezTo>
                <a:cubicBezTo>
                  <a:pt x="394" y="451"/>
                  <a:pt x="397" y="450"/>
                  <a:pt x="398" y="451"/>
                </a:cubicBezTo>
                <a:cubicBezTo>
                  <a:pt x="400" y="451"/>
                  <a:pt x="402" y="450"/>
                  <a:pt x="403" y="450"/>
                </a:cubicBezTo>
                <a:cubicBezTo>
                  <a:pt x="403" y="450"/>
                  <a:pt x="403" y="451"/>
                  <a:pt x="403" y="451"/>
                </a:cubicBezTo>
                <a:cubicBezTo>
                  <a:pt x="404" y="451"/>
                  <a:pt x="404" y="451"/>
                  <a:pt x="404" y="450"/>
                </a:cubicBezTo>
                <a:cubicBezTo>
                  <a:pt x="404" y="450"/>
                  <a:pt x="406" y="451"/>
                  <a:pt x="406" y="451"/>
                </a:cubicBezTo>
                <a:cubicBezTo>
                  <a:pt x="406" y="451"/>
                  <a:pt x="407" y="451"/>
                  <a:pt x="407" y="451"/>
                </a:cubicBezTo>
                <a:cubicBezTo>
                  <a:pt x="407" y="451"/>
                  <a:pt x="407" y="451"/>
                  <a:pt x="407" y="451"/>
                </a:cubicBezTo>
                <a:cubicBezTo>
                  <a:pt x="407" y="451"/>
                  <a:pt x="407" y="451"/>
                  <a:pt x="407" y="451"/>
                </a:cubicBezTo>
                <a:cubicBezTo>
                  <a:pt x="407" y="451"/>
                  <a:pt x="407" y="451"/>
                  <a:pt x="407" y="450"/>
                </a:cubicBezTo>
                <a:cubicBezTo>
                  <a:pt x="408" y="450"/>
                  <a:pt x="410" y="450"/>
                  <a:pt x="411" y="451"/>
                </a:cubicBezTo>
                <a:cubicBezTo>
                  <a:pt x="412" y="451"/>
                  <a:pt x="411" y="450"/>
                  <a:pt x="412" y="450"/>
                </a:cubicBezTo>
                <a:cubicBezTo>
                  <a:pt x="412" y="450"/>
                  <a:pt x="413" y="450"/>
                  <a:pt x="414" y="450"/>
                </a:cubicBezTo>
                <a:cubicBezTo>
                  <a:pt x="414" y="449"/>
                  <a:pt x="414" y="449"/>
                  <a:pt x="414" y="449"/>
                </a:cubicBezTo>
                <a:cubicBezTo>
                  <a:pt x="414" y="449"/>
                  <a:pt x="415" y="450"/>
                  <a:pt x="416" y="450"/>
                </a:cubicBezTo>
                <a:close/>
                <a:moveTo>
                  <a:pt x="302" y="516"/>
                </a:moveTo>
                <a:cubicBezTo>
                  <a:pt x="302" y="517"/>
                  <a:pt x="302" y="517"/>
                  <a:pt x="301" y="516"/>
                </a:cubicBezTo>
                <a:lnTo>
                  <a:pt x="302" y="516"/>
                </a:lnTo>
                <a:close/>
                <a:moveTo>
                  <a:pt x="301" y="509"/>
                </a:moveTo>
                <a:cubicBezTo>
                  <a:pt x="301" y="509"/>
                  <a:pt x="301" y="509"/>
                  <a:pt x="301" y="509"/>
                </a:cubicBezTo>
                <a:cubicBezTo>
                  <a:pt x="301" y="509"/>
                  <a:pt x="301" y="508"/>
                  <a:pt x="301" y="508"/>
                </a:cubicBezTo>
                <a:cubicBezTo>
                  <a:pt x="300" y="508"/>
                  <a:pt x="301" y="508"/>
                  <a:pt x="300" y="508"/>
                </a:cubicBezTo>
                <a:cubicBezTo>
                  <a:pt x="300" y="508"/>
                  <a:pt x="300" y="508"/>
                  <a:pt x="300" y="508"/>
                </a:cubicBezTo>
                <a:cubicBezTo>
                  <a:pt x="300" y="507"/>
                  <a:pt x="300" y="507"/>
                  <a:pt x="300" y="507"/>
                </a:cubicBezTo>
                <a:cubicBezTo>
                  <a:pt x="301" y="507"/>
                  <a:pt x="301" y="508"/>
                  <a:pt x="301" y="508"/>
                </a:cubicBezTo>
                <a:lnTo>
                  <a:pt x="301" y="509"/>
                </a:lnTo>
                <a:close/>
                <a:moveTo>
                  <a:pt x="302" y="508"/>
                </a:moveTo>
                <a:cubicBezTo>
                  <a:pt x="302" y="508"/>
                  <a:pt x="302" y="508"/>
                  <a:pt x="302" y="508"/>
                </a:cubicBezTo>
                <a:cubicBezTo>
                  <a:pt x="303" y="508"/>
                  <a:pt x="303" y="508"/>
                  <a:pt x="303" y="508"/>
                </a:cubicBezTo>
                <a:cubicBezTo>
                  <a:pt x="303" y="508"/>
                  <a:pt x="303" y="508"/>
                  <a:pt x="303" y="508"/>
                </a:cubicBezTo>
                <a:cubicBezTo>
                  <a:pt x="303" y="508"/>
                  <a:pt x="303" y="508"/>
                  <a:pt x="302" y="508"/>
                </a:cubicBezTo>
                <a:close/>
                <a:moveTo>
                  <a:pt x="305" y="508"/>
                </a:moveTo>
                <a:cubicBezTo>
                  <a:pt x="305" y="508"/>
                  <a:pt x="305" y="508"/>
                  <a:pt x="305" y="508"/>
                </a:cubicBezTo>
                <a:cubicBezTo>
                  <a:pt x="305" y="508"/>
                  <a:pt x="305" y="508"/>
                  <a:pt x="305" y="508"/>
                </a:cubicBezTo>
                <a:cubicBezTo>
                  <a:pt x="305" y="508"/>
                  <a:pt x="305" y="508"/>
                  <a:pt x="305" y="508"/>
                </a:cubicBezTo>
                <a:close/>
                <a:moveTo>
                  <a:pt x="314" y="503"/>
                </a:moveTo>
                <a:cubicBezTo>
                  <a:pt x="314" y="503"/>
                  <a:pt x="314" y="503"/>
                  <a:pt x="314" y="503"/>
                </a:cubicBezTo>
                <a:cubicBezTo>
                  <a:pt x="314" y="503"/>
                  <a:pt x="314" y="503"/>
                  <a:pt x="314" y="503"/>
                </a:cubicBezTo>
                <a:cubicBezTo>
                  <a:pt x="314" y="503"/>
                  <a:pt x="314" y="503"/>
                  <a:pt x="314" y="502"/>
                </a:cubicBezTo>
                <a:cubicBezTo>
                  <a:pt x="314" y="503"/>
                  <a:pt x="314" y="503"/>
                  <a:pt x="314" y="503"/>
                </a:cubicBezTo>
                <a:close/>
                <a:moveTo>
                  <a:pt x="314" y="504"/>
                </a:moveTo>
                <a:cubicBezTo>
                  <a:pt x="314" y="504"/>
                  <a:pt x="314" y="504"/>
                  <a:pt x="314" y="504"/>
                </a:cubicBezTo>
                <a:cubicBezTo>
                  <a:pt x="314" y="503"/>
                  <a:pt x="314" y="504"/>
                  <a:pt x="315" y="503"/>
                </a:cubicBezTo>
                <a:cubicBezTo>
                  <a:pt x="315" y="503"/>
                  <a:pt x="315" y="503"/>
                  <a:pt x="315" y="503"/>
                </a:cubicBezTo>
                <a:cubicBezTo>
                  <a:pt x="315" y="504"/>
                  <a:pt x="315" y="504"/>
                  <a:pt x="314" y="504"/>
                </a:cubicBezTo>
                <a:close/>
                <a:moveTo>
                  <a:pt x="316" y="504"/>
                </a:moveTo>
                <a:cubicBezTo>
                  <a:pt x="316" y="504"/>
                  <a:pt x="315" y="504"/>
                  <a:pt x="315" y="504"/>
                </a:cubicBezTo>
                <a:cubicBezTo>
                  <a:pt x="315" y="504"/>
                  <a:pt x="315" y="504"/>
                  <a:pt x="315" y="503"/>
                </a:cubicBezTo>
                <a:cubicBezTo>
                  <a:pt x="316" y="503"/>
                  <a:pt x="316" y="503"/>
                  <a:pt x="316" y="503"/>
                </a:cubicBezTo>
                <a:cubicBezTo>
                  <a:pt x="316" y="504"/>
                  <a:pt x="316" y="504"/>
                  <a:pt x="316" y="504"/>
                </a:cubicBezTo>
                <a:close/>
                <a:moveTo>
                  <a:pt x="316" y="503"/>
                </a:moveTo>
                <a:cubicBezTo>
                  <a:pt x="316" y="503"/>
                  <a:pt x="316" y="503"/>
                  <a:pt x="316" y="503"/>
                </a:cubicBezTo>
                <a:cubicBezTo>
                  <a:pt x="316" y="503"/>
                  <a:pt x="316" y="503"/>
                  <a:pt x="316" y="503"/>
                </a:cubicBezTo>
                <a:close/>
                <a:moveTo>
                  <a:pt x="317" y="505"/>
                </a:moveTo>
                <a:cubicBezTo>
                  <a:pt x="317" y="505"/>
                  <a:pt x="317" y="505"/>
                  <a:pt x="317" y="505"/>
                </a:cubicBezTo>
                <a:cubicBezTo>
                  <a:pt x="317" y="504"/>
                  <a:pt x="317" y="504"/>
                  <a:pt x="317" y="504"/>
                </a:cubicBezTo>
                <a:cubicBezTo>
                  <a:pt x="317" y="504"/>
                  <a:pt x="317" y="504"/>
                  <a:pt x="317" y="504"/>
                </a:cubicBezTo>
                <a:lnTo>
                  <a:pt x="317" y="505"/>
                </a:lnTo>
                <a:close/>
                <a:moveTo>
                  <a:pt x="318" y="503"/>
                </a:moveTo>
                <a:cubicBezTo>
                  <a:pt x="318" y="503"/>
                  <a:pt x="317" y="503"/>
                  <a:pt x="317" y="503"/>
                </a:cubicBezTo>
                <a:cubicBezTo>
                  <a:pt x="317" y="503"/>
                  <a:pt x="317" y="503"/>
                  <a:pt x="317" y="503"/>
                </a:cubicBezTo>
                <a:cubicBezTo>
                  <a:pt x="317" y="503"/>
                  <a:pt x="317" y="503"/>
                  <a:pt x="317" y="503"/>
                </a:cubicBezTo>
                <a:cubicBezTo>
                  <a:pt x="317" y="503"/>
                  <a:pt x="317" y="503"/>
                  <a:pt x="318" y="503"/>
                </a:cubicBezTo>
                <a:close/>
                <a:moveTo>
                  <a:pt x="312" y="513"/>
                </a:moveTo>
                <a:cubicBezTo>
                  <a:pt x="312" y="513"/>
                  <a:pt x="312" y="513"/>
                  <a:pt x="312" y="513"/>
                </a:cubicBezTo>
                <a:cubicBezTo>
                  <a:pt x="312" y="512"/>
                  <a:pt x="312" y="512"/>
                  <a:pt x="312" y="512"/>
                </a:cubicBezTo>
                <a:cubicBezTo>
                  <a:pt x="312" y="512"/>
                  <a:pt x="312" y="512"/>
                  <a:pt x="312" y="512"/>
                </a:cubicBezTo>
                <a:lnTo>
                  <a:pt x="312" y="513"/>
                </a:lnTo>
                <a:close/>
                <a:moveTo>
                  <a:pt x="324" y="508"/>
                </a:moveTo>
                <a:cubicBezTo>
                  <a:pt x="324" y="508"/>
                  <a:pt x="324" y="508"/>
                  <a:pt x="324" y="507"/>
                </a:cubicBezTo>
                <a:cubicBezTo>
                  <a:pt x="324" y="507"/>
                  <a:pt x="324" y="507"/>
                  <a:pt x="324" y="507"/>
                </a:cubicBezTo>
                <a:lnTo>
                  <a:pt x="324" y="508"/>
                </a:lnTo>
                <a:close/>
                <a:moveTo>
                  <a:pt x="327" y="510"/>
                </a:moveTo>
                <a:cubicBezTo>
                  <a:pt x="327" y="510"/>
                  <a:pt x="327" y="510"/>
                  <a:pt x="327" y="510"/>
                </a:cubicBezTo>
                <a:cubicBezTo>
                  <a:pt x="327" y="510"/>
                  <a:pt x="327" y="510"/>
                  <a:pt x="327" y="510"/>
                </a:cubicBezTo>
                <a:cubicBezTo>
                  <a:pt x="327" y="510"/>
                  <a:pt x="327" y="510"/>
                  <a:pt x="327" y="510"/>
                </a:cubicBezTo>
                <a:close/>
                <a:moveTo>
                  <a:pt x="362" y="472"/>
                </a:moveTo>
                <a:cubicBezTo>
                  <a:pt x="362" y="472"/>
                  <a:pt x="362" y="472"/>
                  <a:pt x="362" y="472"/>
                </a:cubicBezTo>
                <a:cubicBezTo>
                  <a:pt x="362" y="472"/>
                  <a:pt x="362" y="472"/>
                  <a:pt x="362" y="472"/>
                </a:cubicBezTo>
                <a:cubicBezTo>
                  <a:pt x="362" y="472"/>
                  <a:pt x="362" y="472"/>
                  <a:pt x="362" y="472"/>
                </a:cubicBezTo>
                <a:close/>
                <a:moveTo>
                  <a:pt x="363" y="474"/>
                </a:moveTo>
                <a:cubicBezTo>
                  <a:pt x="363" y="474"/>
                  <a:pt x="363" y="474"/>
                  <a:pt x="363" y="474"/>
                </a:cubicBezTo>
                <a:cubicBezTo>
                  <a:pt x="363" y="474"/>
                  <a:pt x="363" y="474"/>
                  <a:pt x="363" y="474"/>
                </a:cubicBezTo>
                <a:cubicBezTo>
                  <a:pt x="363" y="474"/>
                  <a:pt x="363" y="474"/>
                  <a:pt x="363" y="474"/>
                </a:cubicBezTo>
                <a:close/>
                <a:moveTo>
                  <a:pt x="363" y="475"/>
                </a:moveTo>
                <a:cubicBezTo>
                  <a:pt x="363" y="475"/>
                  <a:pt x="363" y="475"/>
                  <a:pt x="363" y="475"/>
                </a:cubicBezTo>
                <a:cubicBezTo>
                  <a:pt x="363" y="475"/>
                  <a:pt x="363" y="475"/>
                  <a:pt x="363" y="475"/>
                </a:cubicBezTo>
                <a:cubicBezTo>
                  <a:pt x="363" y="475"/>
                  <a:pt x="363" y="475"/>
                  <a:pt x="363" y="475"/>
                </a:cubicBezTo>
                <a:close/>
                <a:moveTo>
                  <a:pt x="364" y="469"/>
                </a:moveTo>
                <a:cubicBezTo>
                  <a:pt x="364" y="469"/>
                  <a:pt x="364" y="469"/>
                  <a:pt x="364" y="469"/>
                </a:cubicBezTo>
                <a:cubicBezTo>
                  <a:pt x="364" y="469"/>
                  <a:pt x="364" y="469"/>
                  <a:pt x="364" y="469"/>
                </a:cubicBezTo>
                <a:close/>
                <a:moveTo>
                  <a:pt x="367" y="468"/>
                </a:moveTo>
                <a:cubicBezTo>
                  <a:pt x="367" y="468"/>
                  <a:pt x="367" y="468"/>
                  <a:pt x="367" y="468"/>
                </a:cubicBezTo>
                <a:cubicBezTo>
                  <a:pt x="367" y="468"/>
                  <a:pt x="367" y="468"/>
                  <a:pt x="367" y="468"/>
                </a:cubicBezTo>
                <a:close/>
                <a:moveTo>
                  <a:pt x="367" y="469"/>
                </a:moveTo>
                <a:cubicBezTo>
                  <a:pt x="367" y="469"/>
                  <a:pt x="367" y="469"/>
                  <a:pt x="367" y="469"/>
                </a:cubicBezTo>
                <a:cubicBezTo>
                  <a:pt x="367" y="469"/>
                  <a:pt x="367" y="469"/>
                  <a:pt x="367" y="469"/>
                </a:cubicBezTo>
                <a:cubicBezTo>
                  <a:pt x="367" y="469"/>
                  <a:pt x="367" y="469"/>
                  <a:pt x="367" y="469"/>
                </a:cubicBezTo>
                <a:close/>
                <a:moveTo>
                  <a:pt x="368" y="468"/>
                </a:moveTo>
                <a:cubicBezTo>
                  <a:pt x="368" y="468"/>
                  <a:pt x="368" y="468"/>
                  <a:pt x="368" y="468"/>
                </a:cubicBezTo>
                <a:cubicBezTo>
                  <a:pt x="368" y="468"/>
                  <a:pt x="368" y="468"/>
                  <a:pt x="368" y="468"/>
                </a:cubicBezTo>
                <a:cubicBezTo>
                  <a:pt x="368" y="468"/>
                  <a:pt x="368" y="468"/>
                  <a:pt x="368" y="468"/>
                </a:cubicBezTo>
                <a:close/>
                <a:moveTo>
                  <a:pt x="369" y="462"/>
                </a:moveTo>
                <a:cubicBezTo>
                  <a:pt x="368" y="462"/>
                  <a:pt x="368" y="462"/>
                  <a:pt x="368" y="462"/>
                </a:cubicBezTo>
                <a:cubicBezTo>
                  <a:pt x="368" y="461"/>
                  <a:pt x="368" y="461"/>
                  <a:pt x="368" y="461"/>
                </a:cubicBezTo>
                <a:cubicBezTo>
                  <a:pt x="369" y="461"/>
                  <a:pt x="369" y="461"/>
                  <a:pt x="369" y="461"/>
                </a:cubicBezTo>
                <a:lnTo>
                  <a:pt x="369" y="462"/>
                </a:lnTo>
                <a:close/>
                <a:moveTo>
                  <a:pt x="370" y="460"/>
                </a:moveTo>
                <a:cubicBezTo>
                  <a:pt x="369" y="460"/>
                  <a:pt x="369" y="460"/>
                  <a:pt x="369" y="460"/>
                </a:cubicBezTo>
                <a:cubicBezTo>
                  <a:pt x="369" y="460"/>
                  <a:pt x="369" y="460"/>
                  <a:pt x="369" y="460"/>
                </a:cubicBezTo>
                <a:cubicBezTo>
                  <a:pt x="370" y="460"/>
                  <a:pt x="370" y="460"/>
                  <a:pt x="370" y="460"/>
                </a:cubicBezTo>
                <a:close/>
                <a:moveTo>
                  <a:pt x="371" y="464"/>
                </a:moveTo>
                <a:cubicBezTo>
                  <a:pt x="370" y="464"/>
                  <a:pt x="370" y="464"/>
                  <a:pt x="370" y="464"/>
                </a:cubicBezTo>
                <a:cubicBezTo>
                  <a:pt x="370" y="464"/>
                  <a:pt x="370" y="464"/>
                  <a:pt x="370" y="464"/>
                </a:cubicBezTo>
                <a:cubicBezTo>
                  <a:pt x="371" y="464"/>
                  <a:pt x="371" y="464"/>
                  <a:pt x="371" y="464"/>
                </a:cubicBezTo>
                <a:close/>
                <a:moveTo>
                  <a:pt x="374" y="461"/>
                </a:moveTo>
                <a:cubicBezTo>
                  <a:pt x="374" y="461"/>
                  <a:pt x="374" y="462"/>
                  <a:pt x="374" y="461"/>
                </a:cubicBezTo>
                <a:cubicBezTo>
                  <a:pt x="373" y="461"/>
                  <a:pt x="373" y="461"/>
                  <a:pt x="373" y="461"/>
                </a:cubicBezTo>
                <a:cubicBezTo>
                  <a:pt x="373" y="461"/>
                  <a:pt x="374" y="461"/>
                  <a:pt x="374" y="461"/>
                </a:cubicBezTo>
                <a:cubicBezTo>
                  <a:pt x="374" y="461"/>
                  <a:pt x="374" y="461"/>
                  <a:pt x="374" y="461"/>
                </a:cubicBezTo>
                <a:close/>
                <a:moveTo>
                  <a:pt x="377" y="455"/>
                </a:moveTo>
                <a:cubicBezTo>
                  <a:pt x="377" y="456"/>
                  <a:pt x="377" y="456"/>
                  <a:pt x="377" y="456"/>
                </a:cubicBezTo>
                <a:cubicBezTo>
                  <a:pt x="377" y="456"/>
                  <a:pt x="377" y="456"/>
                  <a:pt x="377" y="456"/>
                </a:cubicBezTo>
                <a:cubicBezTo>
                  <a:pt x="376" y="455"/>
                  <a:pt x="376" y="455"/>
                  <a:pt x="377" y="454"/>
                </a:cubicBezTo>
                <a:cubicBezTo>
                  <a:pt x="377" y="454"/>
                  <a:pt x="377" y="455"/>
                  <a:pt x="377" y="455"/>
                </a:cubicBezTo>
                <a:close/>
                <a:moveTo>
                  <a:pt x="391" y="444"/>
                </a:moveTo>
                <a:cubicBezTo>
                  <a:pt x="391" y="445"/>
                  <a:pt x="391" y="445"/>
                  <a:pt x="391" y="445"/>
                </a:cubicBezTo>
                <a:cubicBezTo>
                  <a:pt x="390" y="445"/>
                  <a:pt x="390" y="445"/>
                  <a:pt x="390" y="445"/>
                </a:cubicBezTo>
                <a:cubicBezTo>
                  <a:pt x="391" y="445"/>
                  <a:pt x="391" y="444"/>
                  <a:pt x="391" y="444"/>
                </a:cubicBezTo>
                <a:cubicBezTo>
                  <a:pt x="391" y="444"/>
                  <a:pt x="391" y="444"/>
                  <a:pt x="391" y="444"/>
                </a:cubicBezTo>
                <a:close/>
                <a:moveTo>
                  <a:pt x="423" y="442"/>
                </a:moveTo>
                <a:cubicBezTo>
                  <a:pt x="422" y="442"/>
                  <a:pt x="422" y="442"/>
                  <a:pt x="422" y="442"/>
                </a:cubicBezTo>
                <a:cubicBezTo>
                  <a:pt x="422" y="442"/>
                  <a:pt x="422" y="442"/>
                  <a:pt x="422" y="443"/>
                </a:cubicBezTo>
                <a:cubicBezTo>
                  <a:pt x="422" y="443"/>
                  <a:pt x="422" y="443"/>
                  <a:pt x="422" y="442"/>
                </a:cubicBezTo>
                <a:cubicBezTo>
                  <a:pt x="421" y="443"/>
                  <a:pt x="421" y="444"/>
                  <a:pt x="421" y="444"/>
                </a:cubicBezTo>
                <a:cubicBezTo>
                  <a:pt x="421" y="444"/>
                  <a:pt x="421" y="444"/>
                  <a:pt x="421" y="444"/>
                </a:cubicBezTo>
                <a:cubicBezTo>
                  <a:pt x="421" y="445"/>
                  <a:pt x="421" y="445"/>
                  <a:pt x="421" y="445"/>
                </a:cubicBezTo>
                <a:cubicBezTo>
                  <a:pt x="421" y="445"/>
                  <a:pt x="422" y="445"/>
                  <a:pt x="422" y="445"/>
                </a:cubicBezTo>
                <a:cubicBezTo>
                  <a:pt x="422" y="444"/>
                  <a:pt x="422" y="444"/>
                  <a:pt x="422" y="444"/>
                </a:cubicBezTo>
                <a:cubicBezTo>
                  <a:pt x="422" y="444"/>
                  <a:pt x="423" y="443"/>
                  <a:pt x="423" y="443"/>
                </a:cubicBezTo>
                <a:cubicBezTo>
                  <a:pt x="424" y="443"/>
                  <a:pt x="423" y="442"/>
                  <a:pt x="423" y="442"/>
                </a:cubicBezTo>
                <a:close/>
                <a:moveTo>
                  <a:pt x="430" y="443"/>
                </a:moveTo>
                <a:cubicBezTo>
                  <a:pt x="430" y="443"/>
                  <a:pt x="430" y="442"/>
                  <a:pt x="429" y="442"/>
                </a:cubicBezTo>
                <a:cubicBezTo>
                  <a:pt x="429" y="443"/>
                  <a:pt x="429" y="443"/>
                  <a:pt x="429" y="444"/>
                </a:cubicBezTo>
                <a:cubicBezTo>
                  <a:pt x="429" y="444"/>
                  <a:pt x="430" y="443"/>
                  <a:pt x="430" y="443"/>
                </a:cubicBezTo>
                <a:close/>
                <a:moveTo>
                  <a:pt x="86" y="442"/>
                </a:moveTo>
                <a:cubicBezTo>
                  <a:pt x="86" y="443"/>
                  <a:pt x="86" y="443"/>
                  <a:pt x="86" y="443"/>
                </a:cubicBezTo>
                <a:cubicBezTo>
                  <a:pt x="87" y="443"/>
                  <a:pt x="87" y="443"/>
                  <a:pt x="87" y="443"/>
                </a:cubicBezTo>
                <a:cubicBezTo>
                  <a:pt x="87" y="443"/>
                  <a:pt x="87" y="443"/>
                  <a:pt x="86" y="442"/>
                </a:cubicBezTo>
                <a:close/>
                <a:moveTo>
                  <a:pt x="598" y="443"/>
                </a:moveTo>
                <a:cubicBezTo>
                  <a:pt x="598" y="443"/>
                  <a:pt x="598" y="443"/>
                  <a:pt x="599" y="443"/>
                </a:cubicBezTo>
                <a:cubicBezTo>
                  <a:pt x="599" y="443"/>
                  <a:pt x="599" y="443"/>
                  <a:pt x="598" y="443"/>
                </a:cubicBezTo>
                <a:close/>
                <a:moveTo>
                  <a:pt x="607" y="443"/>
                </a:moveTo>
                <a:cubicBezTo>
                  <a:pt x="607" y="443"/>
                  <a:pt x="607" y="443"/>
                  <a:pt x="607" y="443"/>
                </a:cubicBezTo>
                <a:cubicBezTo>
                  <a:pt x="607" y="443"/>
                  <a:pt x="607" y="443"/>
                  <a:pt x="607" y="443"/>
                </a:cubicBezTo>
                <a:close/>
                <a:moveTo>
                  <a:pt x="86" y="443"/>
                </a:moveTo>
                <a:cubicBezTo>
                  <a:pt x="86" y="443"/>
                  <a:pt x="86" y="443"/>
                  <a:pt x="86" y="443"/>
                </a:cubicBezTo>
                <a:cubicBezTo>
                  <a:pt x="86" y="443"/>
                  <a:pt x="86" y="443"/>
                  <a:pt x="86" y="443"/>
                </a:cubicBezTo>
                <a:cubicBezTo>
                  <a:pt x="86" y="443"/>
                  <a:pt x="86" y="443"/>
                  <a:pt x="86" y="443"/>
                </a:cubicBezTo>
                <a:cubicBezTo>
                  <a:pt x="86" y="443"/>
                  <a:pt x="86" y="443"/>
                  <a:pt x="86" y="443"/>
                </a:cubicBezTo>
                <a:close/>
                <a:moveTo>
                  <a:pt x="121" y="443"/>
                </a:moveTo>
                <a:cubicBezTo>
                  <a:pt x="121" y="444"/>
                  <a:pt x="121" y="444"/>
                  <a:pt x="121" y="444"/>
                </a:cubicBezTo>
                <a:cubicBezTo>
                  <a:pt x="121" y="444"/>
                  <a:pt x="121" y="444"/>
                  <a:pt x="121" y="444"/>
                </a:cubicBezTo>
                <a:cubicBezTo>
                  <a:pt x="121" y="443"/>
                  <a:pt x="121" y="443"/>
                  <a:pt x="121" y="443"/>
                </a:cubicBezTo>
                <a:close/>
                <a:moveTo>
                  <a:pt x="85" y="444"/>
                </a:moveTo>
                <a:cubicBezTo>
                  <a:pt x="85" y="444"/>
                  <a:pt x="85" y="444"/>
                  <a:pt x="85" y="444"/>
                </a:cubicBezTo>
                <a:cubicBezTo>
                  <a:pt x="85" y="444"/>
                  <a:pt x="85" y="444"/>
                  <a:pt x="85" y="444"/>
                </a:cubicBezTo>
                <a:cubicBezTo>
                  <a:pt x="85" y="444"/>
                  <a:pt x="85" y="444"/>
                  <a:pt x="85" y="444"/>
                </a:cubicBezTo>
                <a:cubicBezTo>
                  <a:pt x="85" y="444"/>
                  <a:pt x="85" y="444"/>
                  <a:pt x="85" y="444"/>
                </a:cubicBezTo>
                <a:cubicBezTo>
                  <a:pt x="85" y="444"/>
                  <a:pt x="85" y="444"/>
                  <a:pt x="85" y="444"/>
                </a:cubicBezTo>
                <a:close/>
                <a:moveTo>
                  <a:pt x="607" y="444"/>
                </a:moveTo>
                <a:cubicBezTo>
                  <a:pt x="607" y="444"/>
                  <a:pt x="606" y="444"/>
                  <a:pt x="606" y="444"/>
                </a:cubicBezTo>
                <a:cubicBezTo>
                  <a:pt x="606" y="444"/>
                  <a:pt x="606" y="446"/>
                  <a:pt x="606" y="446"/>
                </a:cubicBezTo>
                <a:cubicBezTo>
                  <a:pt x="606" y="446"/>
                  <a:pt x="605" y="447"/>
                  <a:pt x="605" y="448"/>
                </a:cubicBezTo>
                <a:cubicBezTo>
                  <a:pt x="606" y="448"/>
                  <a:pt x="606" y="448"/>
                  <a:pt x="606" y="448"/>
                </a:cubicBezTo>
                <a:cubicBezTo>
                  <a:pt x="606" y="449"/>
                  <a:pt x="605" y="451"/>
                  <a:pt x="606" y="452"/>
                </a:cubicBezTo>
                <a:cubicBezTo>
                  <a:pt x="606" y="452"/>
                  <a:pt x="606" y="452"/>
                  <a:pt x="606" y="452"/>
                </a:cubicBezTo>
                <a:cubicBezTo>
                  <a:pt x="606" y="453"/>
                  <a:pt x="606" y="452"/>
                  <a:pt x="606" y="453"/>
                </a:cubicBezTo>
                <a:cubicBezTo>
                  <a:pt x="606" y="453"/>
                  <a:pt x="607" y="455"/>
                  <a:pt x="606" y="455"/>
                </a:cubicBezTo>
                <a:cubicBezTo>
                  <a:pt x="606" y="456"/>
                  <a:pt x="605" y="457"/>
                  <a:pt x="606" y="459"/>
                </a:cubicBezTo>
                <a:cubicBezTo>
                  <a:pt x="606" y="460"/>
                  <a:pt x="605" y="461"/>
                  <a:pt x="606" y="462"/>
                </a:cubicBezTo>
                <a:cubicBezTo>
                  <a:pt x="605" y="462"/>
                  <a:pt x="605" y="463"/>
                  <a:pt x="604" y="463"/>
                </a:cubicBezTo>
                <a:cubicBezTo>
                  <a:pt x="604" y="464"/>
                  <a:pt x="605" y="464"/>
                  <a:pt x="605" y="464"/>
                </a:cubicBezTo>
                <a:cubicBezTo>
                  <a:pt x="605" y="464"/>
                  <a:pt x="604" y="465"/>
                  <a:pt x="604" y="465"/>
                </a:cubicBezTo>
                <a:cubicBezTo>
                  <a:pt x="604" y="467"/>
                  <a:pt x="604" y="468"/>
                  <a:pt x="603" y="469"/>
                </a:cubicBezTo>
                <a:cubicBezTo>
                  <a:pt x="603" y="470"/>
                  <a:pt x="603" y="471"/>
                  <a:pt x="603" y="471"/>
                </a:cubicBezTo>
                <a:cubicBezTo>
                  <a:pt x="603" y="471"/>
                  <a:pt x="602" y="472"/>
                  <a:pt x="602" y="472"/>
                </a:cubicBezTo>
                <a:cubicBezTo>
                  <a:pt x="602" y="473"/>
                  <a:pt x="602" y="474"/>
                  <a:pt x="602" y="475"/>
                </a:cubicBezTo>
                <a:cubicBezTo>
                  <a:pt x="602" y="475"/>
                  <a:pt x="602" y="475"/>
                  <a:pt x="602" y="475"/>
                </a:cubicBezTo>
                <a:cubicBezTo>
                  <a:pt x="601" y="474"/>
                  <a:pt x="602" y="474"/>
                  <a:pt x="601" y="473"/>
                </a:cubicBezTo>
                <a:cubicBezTo>
                  <a:pt x="601" y="473"/>
                  <a:pt x="601" y="473"/>
                  <a:pt x="601" y="473"/>
                </a:cubicBezTo>
                <a:cubicBezTo>
                  <a:pt x="601" y="472"/>
                  <a:pt x="601" y="472"/>
                  <a:pt x="601" y="472"/>
                </a:cubicBezTo>
                <a:cubicBezTo>
                  <a:pt x="601" y="472"/>
                  <a:pt x="601" y="472"/>
                  <a:pt x="601" y="472"/>
                </a:cubicBezTo>
                <a:cubicBezTo>
                  <a:pt x="600" y="472"/>
                  <a:pt x="600" y="472"/>
                  <a:pt x="600" y="472"/>
                </a:cubicBezTo>
                <a:cubicBezTo>
                  <a:pt x="600" y="473"/>
                  <a:pt x="600" y="473"/>
                  <a:pt x="600" y="473"/>
                </a:cubicBezTo>
                <a:cubicBezTo>
                  <a:pt x="600" y="475"/>
                  <a:pt x="601" y="475"/>
                  <a:pt x="601" y="476"/>
                </a:cubicBezTo>
                <a:cubicBezTo>
                  <a:pt x="602" y="477"/>
                  <a:pt x="601" y="477"/>
                  <a:pt x="601" y="478"/>
                </a:cubicBezTo>
                <a:cubicBezTo>
                  <a:pt x="601" y="478"/>
                  <a:pt x="601" y="479"/>
                  <a:pt x="601" y="479"/>
                </a:cubicBezTo>
                <a:cubicBezTo>
                  <a:pt x="601" y="480"/>
                  <a:pt x="600" y="480"/>
                  <a:pt x="600" y="481"/>
                </a:cubicBezTo>
                <a:cubicBezTo>
                  <a:pt x="600" y="481"/>
                  <a:pt x="600" y="482"/>
                  <a:pt x="600" y="483"/>
                </a:cubicBezTo>
                <a:cubicBezTo>
                  <a:pt x="600" y="483"/>
                  <a:pt x="599" y="483"/>
                  <a:pt x="599" y="483"/>
                </a:cubicBezTo>
                <a:cubicBezTo>
                  <a:pt x="599" y="484"/>
                  <a:pt x="599" y="484"/>
                  <a:pt x="599" y="484"/>
                </a:cubicBezTo>
                <a:cubicBezTo>
                  <a:pt x="599" y="484"/>
                  <a:pt x="599" y="484"/>
                  <a:pt x="599" y="484"/>
                </a:cubicBezTo>
                <a:cubicBezTo>
                  <a:pt x="598" y="485"/>
                  <a:pt x="598" y="485"/>
                  <a:pt x="598" y="486"/>
                </a:cubicBezTo>
                <a:cubicBezTo>
                  <a:pt x="598" y="486"/>
                  <a:pt x="597" y="486"/>
                  <a:pt x="597" y="487"/>
                </a:cubicBezTo>
                <a:cubicBezTo>
                  <a:pt x="596" y="488"/>
                  <a:pt x="596" y="491"/>
                  <a:pt x="595" y="491"/>
                </a:cubicBezTo>
                <a:cubicBezTo>
                  <a:pt x="595" y="492"/>
                  <a:pt x="595" y="492"/>
                  <a:pt x="595" y="492"/>
                </a:cubicBezTo>
                <a:cubicBezTo>
                  <a:pt x="595" y="494"/>
                  <a:pt x="594" y="493"/>
                  <a:pt x="594" y="494"/>
                </a:cubicBezTo>
                <a:cubicBezTo>
                  <a:pt x="593" y="495"/>
                  <a:pt x="592" y="496"/>
                  <a:pt x="592" y="497"/>
                </a:cubicBezTo>
                <a:cubicBezTo>
                  <a:pt x="591" y="498"/>
                  <a:pt x="591" y="498"/>
                  <a:pt x="590" y="498"/>
                </a:cubicBezTo>
                <a:cubicBezTo>
                  <a:pt x="590" y="499"/>
                  <a:pt x="590" y="500"/>
                  <a:pt x="589" y="500"/>
                </a:cubicBezTo>
                <a:cubicBezTo>
                  <a:pt x="590" y="500"/>
                  <a:pt x="590" y="500"/>
                  <a:pt x="590" y="501"/>
                </a:cubicBezTo>
                <a:cubicBezTo>
                  <a:pt x="590" y="501"/>
                  <a:pt x="591" y="501"/>
                  <a:pt x="591" y="501"/>
                </a:cubicBezTo>
                <a:cubicBezTo>
                  <a:pt x="592" y="499"/>
                  <a:pt x="593" y="497"/>
                  <a:pt x="594" y="496"/>
                </a:cubicBezTo>
                <a:cubicBezTo>
                  <a:pt x="594" y="496"/>
                  <a:pt x="594" y="496"/>
                  <a:pt x="594" y="496"/>
                </a:cubicBezTo>
                <a:cubicBezTo>
                  <a:pt x="595" y="496"/>
                  <a:pt x="595" y="495"/>
                  <a:pt x="595" y="494"/>
                </a:cubicBezTo>
                <a:cubicBezTo>
                  <a:pt x="596" y="493"/>
                  <a:pt x="597" y="492"/>
                  <a:pt x="597" y="491"/>
                </a:cubicBezTo>
                <a:cubicBezTo>
                  <a:pt x="597" y="490"/>
                  <a:pt x="597" y="489"/>
                  <a:pt x="597" y="489"/>
                </a:cubicBezTo>
                <a:cubicBezTo>
                  <a:pt x="598" y="488"/>
                  <a:pt x="598" y="488"/>
                  <a:pt x="598" y="488"/>
                </a:cubicBezTo>
                <a:cubicBezTo>
                  <a:pt x="598" y="487"/>
                  <a:pt x="598" y="487"/>
                  <a:pt x="598" y="487"/>
                </a:cubicBezTo>
                <a:cubicBezTo>
                  <a:pt x="599" y="487"/>
                  <a:pt x="599" y="486"/>
                  <a:pt x="599" y="486"/>
                </a:cubicBezTo>
                <a:cubicBezTo>
                  <a:pt x="600" y="486"/>
                  <a:pt x="600" y="485"/>
                  <a:pt x="600" y="485"/>
                </a:cubicBezTo>
                <a:cubicBezTo>
                  <a:pt x="600" y="484"/>
                  <a:pt x="601" y="484"/>
                  <a:pt x="601" y="484"/>
                </a:cubicBezTo>
                <a:cubicBezTo>
                  <a:pt x="601" y="483"/>
                  <a:pt x="601" y="483"/>
                  <a:pt x="601" y="483"/>
                </a:cubicBezTo>
                <a:cubicBezTo>
                  <a:pt x="601" y="483"/>
                  <a:pt x="601" y="483"/>
                  <a:pt x="601" y="483"/>
                </a:cubicBezTo>
                <a:cubicBezTo>
                  <a:pt x="601" y="482"/>
                  <a:pt x="601" y="482"/>
                  <a:pt x="601" y="482"/>
                </a:cubicBezTo>
                <a:cubicBezTo>
                  <a:pt x="602" y="481"/>
                  <a:pt x="602" y="480"/>
                  <a:pt x="603" y="479"/>
                </a:cubicBezTo>
                <a:cubicBezTo>
                  <a:pt x="603" y="479"/>
                  <a:pt x="602" y="479"/>
                  <a:pt x="602" y="478"/>
                </a:cubicBezTo>
                <a:cubicBezTo>
                  <a:pt x="602" y="478"/>
                  <a:pt x="603" y="478"/>
                  <a:pt x="603" y="477"/>
                </a:cubicBezTo>
                <a:cubicBezTo>
                  <a:pt x="603" y="477"/>
                  <a:pt x="603" y="477"/>
                  <a:pt x="603" y="476"/>
                </a:cubicBezTo>
                <a:cubicBezTo>
                  <a:pt x="603" y="475"/>
                  <a:pt x="604" y="473"/>
                  <a:pt x="604" y="471"/>
                </a:cubicBezTo>
                <a:cubicBezTo>
                  <a:pt x="604" y="470"/>
                  <a:pt x="604" y="469"/>
                  <a:pt x="604" y="468"/>
                </a:cubicBezTo>
                <a:cubicBezTo>
                  <a:pt x="605" y="468"/>
                  <a:pt x="605" y="468"/>
                  <a:pt x="605" y="467"/>
                </a:cubicBezTo>
                <a:cubicBezTo>
                  <a:pt x="605" y="467"/>
                  <a:pt x="605" y="466"/>
                  <a:pt x="605" y="466"/>
                </a:cubicBezTo>
                <a:cubicBezTo>
                  <a:pt x="605" y="466"/>
                  <a:pt x="605" y="466"/>
                  <a:pt x="606" y="465"/>
                </a:cubicBezTo>
                <a:cubicBezTo>
                  <a:pt x="606" y="465"/>
                  <a:pt x="605" y="464"/>
                  <a:pt x="605" y="464"/>
                </a:cubicBezTo>
                <a:cubicBezTo>
                  <a:pt x="605" y="464"/>
                  <a:pt x="606" y="463"/>
                  <a:pt x="606" y="463"/>
                </a:cubicBezTo>
                <a:cubicBezTo>
                  <a:pt x="606" y="463"/>
                  <a:pt x="606" y="463"/>
                  <a:pt x="606" y="463"/>
                </a:cubicBezTo>
                <a:cubicBezTo>
                  <a:pt x="607" y="463"/>
                  <a:pt x="607" y="463"/>
                  <a:pt x="607" y="463"/>
                </a:cubicBezTo>
                <a:cubicBezTo>
                  <a:pt x="607" y="463"/>
                  <a:pt x="607" y="462"/>
                  <a:pt x="607" y="461"/>
                </a:cubicBezTo>
                <a:cubicBezTo>
                  <a:pt x="607" y="461"/>
                  <a:pt x="606" y="461"/>
                  <a:pt x="606" y="460"/>
                </a:cubicBezTo>
                <a:cubicBezTo>
                  <a:pt x="607" y="457"/>
                  <a:pt x="608" y="454"/>
                  <a:pt x="607" y="452"/>
                </a:cubicBezTo>
                <a:cubicBezTo>
                  <a:pt x="606" y="451"/>
                  <a:pt x="608" y="449"/>
                  <a:pt x="608" y="447"/>
                </a:cubicBezTo>
                <a:cubicBezTo>
                  <a:pt x="607" y="447"/>
                  <a:pt x="607" y="447"/>
                  <a:pt x="607" y="447"/>
                </a:cubicBezTo>
                <a:cubicBezTo>
                  <a:pt x="607" y="446"/>
                  <a:pt x="607" y="446"/>
                  <a:pt x="607" y="445"/>
                </a:cubicBezTo>
                <a:cubicBezTo>
                  <a:pt x="607" y="445"/>
                  <a:pt x="607" y="445"/>
                  <a:pt x="607" y="444"/>
                </a:cubicBezTo>
                <a:close/>
                <a:moveTo>
                  <a:pt x="426" y="446"/>
                </a:moveTo>
                <a:cubicBezTo>
                  <a:pt x="427" y="446"/>
                  <a:pt x="427" y="446"/>
                  <a:pt x="428" y="446"/>
                </a:cubicBezTo>
                <a:cubicBezTo>
                  <a:pt x="428" y="445"/>
                  <a:pt x="428" y="445"/>
                  <a:pt x="428" y="445"/>
                </a:cubicBezTo>
                <a:cubicBezTo>
                  <a:pt x="428" y="444"/>
                  <a:pt x="428" y="444"/>
                  <a:pt x="428" y="444"/>
                </a:cubicBezTo>
                <a:cubicBezTo>
                  <a:pt x="428" y="444"/>
                  <a:pt x="428" y="444"/>
                  <a:pt x="428" y="444"/>
                </a:cubicBezTo>
                <a:cubicBezTo>
                  <a:pt x="427" y="444"/>
                  <a:pt x="427" y="445"/>
                  <a:pt x="426" y="446"/>
                </a:cubicBezTo>
                <a:close/>
                <a:moveTo>
                  <a:pt x="118" y="444"/>
                </a:moveTo>
                <a:cubicBezTo>
                  <a:pt x="118" y="444"/>
                  <a:pt x="117" y="444"/>
                  <a:pt x="117" y="444"/>
                </a:cubicBezTo>
                <a:cubicBezTo>
                  <a:pt x="117" y="444"/>
                  <a:pt x="117" y="444"/>
                  <a:pt x="118" y="444"/>
                </a:cubicBezTo>
                <a:close/>
                <a:moveTo>
                  <a:pt x="468" y="444"/>
                </a:moveTo>
                <a:cubicBezTo>
                  <a:pt x="467" y="445"/>
                  <a:pt x="468" y="445"/>
                  <a:pt x="468" y="445"/>
                </a:cubicBezTo>
                <a:cubicBezTo>
                  <a:pt x="468" y="445"/>
                  <a:pt x="468" y="445"/>
                  <a:pt x="468" y="445"/>
                </a:cubicBezTo>
                <a:cubicBezTo>
                  <a:pt x="468" y="445"/>
                  <a:pt x="468" y="444"/>
                  <a:pt x="468" y="444"/>
                </a:cubicBezTo>
                <a:close/>
                <a:moveTo>
                  <a:pt x="421" y="445"/>
                </a:moveTo>
                <a:cubicBezTo>
                  <a:pt x="421" y="444"/>
                  <a:pt x="421" y="445"/>
                  <a:pt x="420" y="444"/>
                </a:cubicBezTo>
                <a:cubicBezTo>
                  <a:pt x="420" y="445"/>
                  <a:pt x="420" y="445"/>
                  <a:pt x="420" y="445"/>
                </a:cubicBezTo>
                <a:lnTo>
                  <a:pt x="421" y="445"/>
                </a:lnTo>
                <a:close/>
                <a:moveTo>
                  <a:pt x="84" y="445"/>
                </a:moveTo>
                <a:cubicBezTo>
                  <a:pt x="84" y="445"/>
                  <a:pt x="84" y="445"/>
                  <a:pt x="84" y="445"/>
                </a:cubicBezTo>
                <a:cubicBezTo>
                  <a:pt x="84" y="446"/>
                  <a:pt x="84" y="446"/>
                  <a:pt x="84" y="446"/>
                </a:cubicBezTo>
                <a:cubicBezTo>
                  <a:pt x="84" y="446"/>
                  <a:pt x="84" y="445"/>
                  <a:pt x="84" y="445"/>
                </a:cubicBezTo>
                <a:cubicBezTo>
                  <a:pt x="84" y="445"/>
                  <a:pt x="84" y="445"/>
                  <a:pt x="84" y="445"/>
                </a:cubicBezTo>
                <a:close/>
                <a:moveTo>
                  <a:pt x="466" y="447"/>
                </a:moveTo>
                <a:cubicBezTo>
                  <a:pt x="466" y="446"/>
                  <a:pt x="466" y="446"/>
                  <a:pt x="466" y="446"/>
                </a:cubicBezTo>
                <a:cubicBezTo>
                  <a:pt x="466" y="446"/>
                  <a:pt x="466" y="446"/>
                  <a:pt x="466" y="446"/>
                </a:cubicBezTo>
                <a:cubicBezTo>
                  <a:pt x="466" y="446"/>
                  <a:pt x="465" y="446"/>
                  <a:pt x="466" y="446"/>
                </a:cubicBezTo>
                <a:cubicBezTo>
                  <a:pt x="466" y="447"/>
                  <a:pt x="466" y="447"/>
                  <a:pt x="466" y="447"/>
                </a:cubicBezTo>
                <a:close/>
                <a:moveTo>
                  <a:pt x="82" y="448"/>
                </a:moveTo>
                <a:cubicBezTo>
                  <a:pt x="82" y="448"/>
                  <a:pt x="82" y="448"/>
                  <a:pt x="82" y="448"/>
                </a:cubicBezTo>
                <a:cubicBezTo>
                  <a:pt x="82" y="448"/>
                  <a:pt x="82" y="448"/>
                  <a:pt x="82" y="448"/>
                </a:cubicBezTo>
                <a:cubicBezTo>
                  <a:pt x="82" y="448"/>
                  <a:pt x="82" y="448"/>
                  <a:pt x="82" y="448"/>
                </a:cubicBezTo>
                <a:close/>
                <a:moveTo>
                  <a:pt x="426" y="448"/>
                </a:moveTo>
                <a:cubicBezTo>
                  <a:pt x="427" y="448"/>
                  <a:pt x="427" y="448"/>
                  <a:pt x="426" y="448"/>
                </a:cubicBezTo>
                <a:cubicBezTo>
                  <a:pt x="426" y="448"/>
                  <a:pt x="426" y="448"/>
                  <a:pt x="426" y="448"/>
                </a:cubicBezTo>
                <a:close/>
                <a:moveTo>
                  <a:pt x="120" y="448"/>
                </a:moveTo>
                <a:cubicBezTo>
                  <a:pt x="120" y="448"/>
                  <a:pt x="120" y="448"/>
                  <a:pt x="120" y="448"/>
                </a:cubicBezTo>
                <a:cubicBezTo>
                  <a:pt x="120" y="448"/>
                  <a:pt x="120" y="448"/>
                  <a:pt x="120" y="448"/>
                </a:cubicBezTo>
                <a:close/>
                <a:moveTo>
                  <a:pt x="603" y="448"/>
                </a:moveTo>
                <a:cubicBezTo>
                  <a:pt x="603" y="448"/>
                  <a:pt x="603" y="449"/>
                  <a:pt x="602" y="449"/>
                </a:cubicBezTo>
                <a:cubicBezTo>
                  <a:pt x="602" y="449"/>
                  <a:pt x="602" y="449"/>
                  <a:pt x="602" y="449"/>
                </a:cubicBezTo>
                <a:cubicBezTo>
                  <a:pt x="603" y="449"/>
                  <a:pt x="603" y="449"/>
                  <a:pt x="604" y="449"/>
                </a:cubicBezTo>
                <a:cubicBezTo>
                  <a:pt x="604" y="449"/>
                  <a:pt x="604" y="449"/>
                  <a:pt x="604" y="448"/>
                </a:cubicBezTo>
                <a:lnTo>
                  <a:pt x="603" y="448"/>
                </a:lnTo>
                <a:close/>
                <a:moveTo>
                  <a:pt x="605" y="449"/>
                </a:moveTo>
                <a:cubicBezTo>
                  <a:pt x="605" y="449"/>
                  <a:pt x="605" y="449"/>
                  <a:pt x="605" y="449"/>
                </a:cubicBezTo>
                <a:cubicBezTo>
                  <a:pt x="605" y="449"/>
                  <a:pt x="605" y="449"/>
                  <a:pt x="605" y="449"/>
                </a:cubicBezTo>
                <a:close/>
                <a:moveTo>
                  <a:pt x="81" y="450"/>
                </a:moveTo>
                <a:cubicBezTo>
                  <a:pt x="81" y="449"/>
                  <a:pt x="81" y="449"/>
                  <a:pt x="81" y="449"/>
                </a:cubicBezTo>
                <a:cubicBezTo>
                  <a:pt x="81" y="449"/>
                  <a:pt x="81" y="450"/>
                  <a:pt x="80" y="450"/>
                </a:cubicBezTo>
                <a:cubicBezTo>
                  <a:pt x="81" y="450"/>
                  <a:pt x="80" y="450"/>
                  <a:pt x="81" y="450"/>
                </a:cubicBezTo>
                <a:cubicBezTo>
                  <a:pt x="81" y="450"/>
                  <a:pt x="81" y="450"/>
                  <a:pt x="81" y="450"/>
                </a:cubicBezTo>
                <a:close/>
                <a:moveTo>
                  <a:pt x="600" y="451"/>
                </a:moveTo>
                <a:cubicBezTo>
                  <a:pt x="600" y="450"/>
                  <a:pt x="600" y="450"/>
                  <a:pt x="600" y="450"/>
                </a:cubicBezTo>
                <a:cubicBezTo>
                  <a:pt x="600" y="450"/>
                  <a:pt x="600" y="450"/>
                  <a:pt x="600" y="450"/>
                </a:cubicBezTo>
                <a:cubicBezTo>
                  <a:pt x="600" y="450"/>
                  <a:pt x="600" y="450"/>
                  <a:pt x="600" y="451"/>
                </a:cubicBezTo>
                <a:cubicBezTo>
                  <a:pt x="600" y="451"/>
                  <a:pt x="600" y="451"/>
                  <a:pt x="600" y="451"/>
                </a:cubicBezTo>
                <a:cubicBezTo>
                  <a:pt x="600" y="451"/>
                  <a:pt x="600" y="451"/>
                  <a:pt x="600" y="451"/>
                </a:cubicBezTo>
                <a:close/>
                <a:moveTo>
                  <a:pt x="603" y="451"/>
                </a:moveTo>
                <a:cubicBezTo>
                  <a:pt x="603" y="451"/>
                  <a:pt x="603" y="451"/>
                  <a:pt x="603" y="451"/>
                </a:cubicBezTo>
                <a:cubicBezTo>
                  <a:pt x="604" y="451"/>
                  <a:pt x="604" y="451"/>
                  <a:pt x="605" y="451"/>
                </a:cubicBezTo>
                <a:cubicBezTo>
                  <a:pt x="605" y="451"/>
                  <a:pt x="605" y="451"/>
                  <a:pt x="605" y="451"/>
                </a:cubicBezTo>
                <a:cubicBezTo>
                  <a:pt x="605" y="451"/>
                  <a:pt x="605" y="451"/>
                  <a:pt x="605" y="451"/>
                </a:cubicBezTo>
                <a:cubicBezTo>
                  <a:pt x="605" y="450"/>
                  <a:pt x="605" y="450"/>
                  <a:pt x="604" y="450"/>
                </a:cubicBezTo>
                <a:cubicBezTo>
                  <a:pt x="604" y="450"/>
                  <a:pt x="604" y="450"/>
                  <a:pt x="603" y="451"/>
                </a:cubicBezTo>
                <a:close/>
                <a:moveTo>
                  <a:pt x="420" y="450"/>
                </a:moveTo>
                <a:cubicBezTo>
                  <a:pt x="420" y="451"/>
                  <a:pt x="420" y="451"/>
                  <a:pt x="420" y="451"/>
                </a:cubicBezTo>
                <a:cubicBezTo>
                  <a:pt x="420" y="450"/>
                  <a:pt x="420" y="451"/>
                  <a:pt x="420" y="450"/>
                </a:cubicBezTo>
                <a:close/>
                <a:moveTo>
                  <a:pt x="598" y="451"/>
                </a:moveTo>
                <a:cubicBezTo>
                  <a:pt x="598" y="451"/>
                  <a:pt x="598" y="451"/>
                  <a:pt x="598" y="451"/>
                </a:cubicBezTo>
                <a:cubicBezTo>
                  <a:pt x="598" y="451"/>
                  <a:pt x="598" y="451"/>
                  <a:pt x="598" y="451"/>
                </a:cubicBezTo>
                <a:cubicBezTo>
                  <a:pt x="598" y="451"/>
                  <a:pt x="598" y="451"/>
                  <a:pt x="598" y="451"/>
                </a:cubicBezTo>
                <a:close/>
                <a:moveTo>
                  <a:pt x="86" y="451"/>
                </a:moveTo>
                <a:cubicBezTo>
                  <a:pt x="86" y="451"/>
                  <a:pt x="86" y="451"/>
                  <a:pt x="86" y="451"/>
                </a:cubicBezTo>
                <a:cubicBezTo>
                  <a:pt x="86" y="452"/>
                  <a:pt x="86" y="452"/>
                  <a:pt x="86" y="452"/>
                </a:cubicBezTo>
                <a:cubicBezTo>
                  <a:pt x="86" y="452"/>
                  <a:pt x="86" y="452"/>
                  <a:pt x="86" y="452"/>
                </a:cubicBezTo>
                <a:cubicBezTo>
                  <a:pt x="86" y="452"/>
                  <a:pt x="86" y="452"/>
                  <a:pt x="86" y="452"/>
                </a:cubicBezTo>
                <a:cubicBezTo>
                  <a:pt x="86" y="451"/>
                  <a:pt x="86" y="451"/>
                  <a:pt x="86" y="451"/>
                </a:cubicBezTo>
                <a:close/>
                <a:moveTo>
                  <a:pt x="598" y="455"/>
                </a:moveTo>
                <a:cubicBezTo>
                  <a:pt x="599" y="455"/>
                  <a:pt x="598" y="455"/>
                  <a:pt x="599" y="455"/>
                </a:cubicBezTo>
                <a:cubicBezTo>
                  <a:pt x="599" y="454"/>
                  <a:pt x="599" y="454"/>
                  <a:pt x="600" y="453"/>
                </a:cubicBezTo>
                <a:cubicBezTo>
                  <a:pt x="600" y="453"/>
                  <a:pt x="600" y="453"/>
                  <a:pt x="600" y="453"/>
                </a:cubicBezTo>
                <a:cubicBezTo>
                  <a:pt x="600" y="452"/>
                  <a:pt x="600" y="452"/>
                  <a:pt x="600" y="451"/>
                </a:cubicBezTo>
                <a:cubicBezTo>
                  <a:pt x="600" y="451"/>
                  <a:pt x="600" y="451"/>
                  <a:pt x="599" y="452"/>
                </a:cubicBezTo>
                <a:cubicBezTo>
                  <a:pt x="599" y="452"/>
                  <a:pt x="599" y="453"/>
                  <a:pt x="599" y="453"/>
                </a:cubicBezTo>
                <a:cubicBezTo>
                  <a:pt x="599" y="453"/>
                  <a:pt x="599" y="453"/>
                  <a:pt x="598" y="453"/>
                </a:cubicBezTo>
                <a:cubicBezTo>
                  <a:pt x="598" y="453"/>
                  <a:pt x="598" y="453"/>
                  <a:pt x="598" y="454"/>
                </a:cubicBezTo>
                <a:cubicBezTo>
                  <a:pt x="598" y="454"/>
                  <a:pt x="598" y="454"/>
                  <a:pt x="598" y="455"/>
                </a:cubicBezTo>
                <a:close/>
                <a:moveTo>
                  <a:pt x="601" y="454"/>
                </a:moveTo>
                <a:cubicBezTo>
                  <a:pt x="601" y="454"/>
                  <a:pt x="601" y="454"/>
                  <a:pt x="601" y="454"/>
                </a:cubicBezTo>
                <a:cubicBezTo>
                  <a:pt x="601" y="455"/>
                  <a:pt x="601" y="455"/>
                  <a:pt x="601" y="455"/>
                </a:cubicBezTo>
                <a:cubicBezTo>
                  <a:pt x="602" y="454"/>
                  <a:pt x="602" y="453"/>
                  <a:pt x="602" y="453"/>
                </a:cubicBezTo>
                <a:cubicBezTo>
                  <a:pt x="602" y="452"/>
                  <a:pt x="602" y="452"/>
                  <a:pt x="602" y="451"/>
                </a:cubicBezTo>
                <a:cubicBezTo>
                  <a:pt x="602" y="451"/>
                  <a:pt x="602" y="451"/>
                  <a:pt x="602" y="451"/>
                </a:cubicBezTo>
                <a:cubicBezTo>
                  <a:pt x="601" y="452"/>
                  <a:pt x="601" y="452"/>
                  <a:pt x="602" y="453"/>
                </a:cubicBezTo>
                <a:cubicBezTo>
                  <a:pt x="602" y="453"/>
                  <a:pt x="602" y="453"/>
                  <a:pt x="601" y="454"/>
                </a:cubicBezTo>
                <a:close/>
                <a:moveTo>
                  <a:pt x="116" y="453"/>
                </a:moveTo>
                <a:cubicBezTo>
                  <a:pt x="116" y="453"/>
                  <a:pt x="116" y="453"/>
                  <a:pt x="116" y="453"/>
                </a:cubicBezTo>
                <a:cubicBezTo>
                  <a:pt x="117" y="453"/>
                  <a:pt x="116" y="453"/>
                  <a:pt x="117" y="453"/>
                </a:cubicBezTo>
                <a:cubicBezTo>
                  <a:pt x="116" y="452"/>
                  <a:pt x="116" y="452"/>
                  <a:pt x="116" y="452"/>
                </a:cubicBezTo>
                <a:cubicBezTo>
                  <a:pt x="116" y="453"/>
                  <a:pt x="116" y="453"/>
                  <a:pt x="116" y="453"/>
                </a:cubicBezTo>
                <a:cubicBezTo>
                  <a:pt x="116" y="453"/>
                  <a:pt x="116" y="453"/>
                  <a:pt x="116" y="453"/>
                </a:cubicBezTo>
                <a:close/>
                <a:moveTo>
                  <a:pt x="604" y="455"/>
                </a:moveTo>
                <a:cubicBezTo>
                  <a:pt x="604" y="455"/>
                  <a:pt x="604" y="455"/>
                  <a:pt x="604" y="456"/>
                </a:cubicBezTo>
                <a:cubicBezTo>
                  <a:pt x="604" y="456"/>
                  <a:pt x="604" y="456"/>
                  <a:pt x="604" y="456"/>
                </a:cubicBezTo>
                <a:cubicBezTo>
                  <a:pt x="604" y="455"/>
                  <a:pt x="604" y="454"/>
                  <a:pt x="604" y="454"/>
                </a:cubicBezTo>
                <a:cubicBezTo>
                  <a:pt x="604" y="454"/>
                  <a:pt x="604" y="453"/>
                  <a:pt x="604" y="453"/>
                </a:cubicBezTo>
                <a:cubicBezTo>
                  <a:pt x="604" y="453"/>
                  <a:pt x="604" y="453"/>
                  <a:pt x="604" y="453"/>
                </a:cubicBezTo>
                <a:cubicBezTo>
                  <a:pt x="604" y="453"/>
                  <a:pt x="604" y="453"/>
                  <a:pt x="603" y="453"/>
                </a:cubicBezTo>
                <a:cubicBezTo>
                  <a:pt x="603" y="455"/>
                  <a:pt x="603" y="457"/>
                  <a:pt x="603" y="458"/>
                </a:cubicBezTo>
                <a:cubicBezTo>
                  <a:pt x="603" y="458"/>
                  <a:pt x="603" y="458"/>
                  <a:pt x="603" y="458"/>
                </a:cubicBezTo>
                <a:cubicBezTo>
                  <a:pt x="603" y="457"/>
                  <a:pt x="603" y="457"/>
                  <a:pt x="603" y="457"/>
                </a:cubicBezTo>
                <a:cubicBezTo>
                  <a:pt x="604" y="456"/>
                  <a:pt x="604" y="456"/>
                  <a:pt x="604" y="455"/>
                </a:cubicBezTo>
                <a:close/>
                <a:moveTo>
                  <a:pt x="78" y="453"/>
                </a:moveTo>
                <a:cubicBezTo>
                  <a:pt x="78" y="454"/>
                  <a:pt x="78" y="454"/>
                  <a:pt x="78" y="454"/>
                </a:cubicBezTo>
                <a:cubicBezTo>
                  <a:pt x="78" y="454"/>
                  <a:pt x="78" y="454"/>
                  <a:pt x="78" y="454"/>
                </a:cubicBezTo>
                <a:cubicBezTo>
                  <a:pt x="78" y="453"/>
                  <a:pt x="78" y="453"/>
                  <a:pt x="78" y="453"/>
                </a:cubicBezTo>
                <a:close/>
                <a:moveTo>
                  <a:pt x="406" y="453"/>
                </a:moveTo>
                <a:cubicBezTo>
                  <a:pt x="406" y="453"/>
                  <a:pt x="406" y="453"/>
                  <a:pt x="406" y="453"/>
                </a:cubicBezTo>
                <a:cubicBezTo>
                  <a:pt x="406" y="454"/>
                  <a:pt x="406" y="453"/>
                  <a:pt x="406" y="454"/>
                </a:cubicBezTo>
                <a:lnTo>
                  <a:pt x="406" y="453"/>
                </a:lnTo>
                <a:close/>
                <a:moveTo>
                  <a:pt x="410" y="454"/>
                </a:moveTo>
                <a:cubicBezTo>
                  <a:pt x="410" y="453"/>
                  <a:pt x="410" y="453"/>
                  <a:pt x="410" y="453"/>
                </a:cubicBezTo>
                <a:cubicBezTo>
                  <a:pt x="410" y="454"/>
                  <a:pt x="410" y="454"/>
                  <a:pt x="410" y="454"/>
                </a:cubicBezTo>
                <a:close/>
                <a:moveTo>
                  <a:pt x="457" y="454"/>
                </a:moveTo>
                <a:cubicBezTo>
                  <a:pt x="457" y="454"/>
                  <a:pt x="457" y="454"/>
                  <a:pt x="457" y="454"/>
                </a:cubicBezTo>
                <a:cubicBezTo>
                  <a:pt x="457" y="455"/>
                  <a:pt x="457" y="455"/>
                  <a:pt x="457" y="455"/>
                </a:cubicBezTo>
                <a:cubicBezTo>
                  <a:pt x="457" y="455"/>
                  <a:pt x="457" y="455"/>
                  <a:pt x="457" y="455"/>
                </a:cubicBezTo>
                <a:cubicBezTo>
                  <a:pt x="457" y="454"/>
                  <a:pt x="457" y="454"/>
                  <a:pt x="457" y="454"/>
                </a:cubicBezTo>
                <a:close/>
                <a:moveTo>
                  <a:pt x="84" y="455"/>
                </a:moveTo>
                <a:cubicBezTo>
                  <a:pt x="84" y="455"/>
                  <a:pt x="84" y="455"/>
                  <a:pt x="84" y="455"/>
                </a:cubicBezTo>
                <a:cubicBezTo>
                  <a:pt x="83" y="455"/>
                  <a:pt x="83" y="455"/>
                  <a:pt x="83" y="455"/>
                </a:cubicBezTo>
                <a:cubicBezTo>
                  <a:pt x="84" y="455"/>
                  <a:pt x="83" y="455"/>
                  <a:pt x="84" y="455"/>
                </a:cubicBezTo>
                <a:close/>
                <a:moveTo>
                  <a:pt x="414" y="456"/>
                </a:moveTo>
                <a:cubicBezTo>
                  <a:pt x="414" y="456"/>
                  <a:pt x="414" y="456"/>
                  <a:pt x="414" y="456"/>
                </a:cubicBezTo>
                <a:cubicBezTo>
                  <a:pt x="414" y="455"/>
                  <a:pt x="414" y="455"/>
                  <a:pt x="414" y="455"/>
                </a:cubicBezTo>
                <a:lnTo>
                  <a:pt x="414" y="456"/>
                </a:lnTo>
                <a:close/>
                <a:moveTo>
                  <a:pt x="598" y="456"/>
                </a:moveTo>
                <a:cubicBezTo>
                  <a:pt x="598" y="456"/>
                  <a:pt x="598" y="456"/>
                  <a:pt x="598" y="457"/>
                </a:cubicBezTo>
                <a:cubicBezTo>
                  <a:pt x="598" y="456"/>
                  <a:pt x="598" y="456"/>
                  <a:pt x="598" y="455"/>
                </a:cubicBezTo>
                <a:cubicBezTo>
                  <a:pt x="598" y="455"/>
                  <a:pt x="598" y="455"/>
                  <a:pt x="598" y="455"/>
                </a:cubicBezTo>
                <a:cubicBezTo>
                  <a:pt x="598" y="456"/>
                  <a:pt x="598" y="456"/>
                  <a:pt x="598" y="456"/>
                </a:cubicBezTo>
                <a:close/>
                <a:moveTo>
                  <a:pt x="600" y="455"/>
                </a:moveTo>
                <a:cubicBezTo>
                  <a:pt x="600" y="456"/>
                  <a:pt x="600" y="456"/>
                  <a:pt x="600" y="456"/>
                </a:cubicBezTo>
                <a:cubicBezTo>
                  <a:pt x="600" y="456"/>
                  <a:pt x="600" y="456"/>
                  <a:pt x="600" y="456"/>
                </a:cubicBezTo>
                <a:cubicBezTo>
                  <a:pt x="600" y="455"/>
                  <a:pt x="600" y="456"/>
                  <a:pt x="600" y="455"/>
                </a:cubicBezTo>
                <a:close/>
                <a:moveTo>
                  <a:pt x="76" y="456"/>
                </a:moveTo>
                <a:cubicBezTo>
                  <a:pt x="76" y="456"/>
                  <a:pt x="76" y="456"/>
                  <a:pt x="76" y="456"/>
                </a:cubicBezTo>
                <a:cubicBezTo>
                  <a:pt x="76" y="456"/>
                  <a:pt x="76" y="456"/>
                  <a:pt x="76" y="456"/>
                </a:cubicBezTo>
                <a:cubicBezTo>
                  <a:pt x="76" y="456"/>
                  <a:pt x="76" y="456"/>
                  <a:pt x="76" y="456"/>
                </a:cubicBezTo>
                <a:close/>
                <a:moveTo>
                  <a:pt x="601" y="456"/>
                </a:moveTo>
                <a:cubicBezTo>
                  <a:pt x="601" y="456"/>
                  <a:pt x="601" y="456"/>
                  <a:pt x="601" y="456"/>
                </a:cubicBezTo>
                <a:cubicBezTo>
                  <a:pt x="602" y="456"/>
                  <a:pt x="602" y="456"/>
                  <a:pt x="602" y="456"/>
                </a:cubicBezTo>
                <a:cubicBezTo>
                  <a:pt x="602" y="456"/>
                  <a:pt x="602" y="456"/>
                  <a:pt x="601" y="456"/>
                </a:cubicBezTo>
                <a:close/>
                <a:moveTo>
                  <a:pt x="462" y="457"/>
                </a:moveTo>
                <a:cubicBezTo>
                  <a:pt x="462" y="457"/>
                  <a:pt x="462" y="457"/>
                  <a:pt x="463" y="457"/>
                </a:cubicBezTo>
                <a:cubicBezTo>
                  <a:pt x="462" y="457"/>
                  <a:pt x="462" y="457"/>
                  <a:pt x="462" y="457"/>
                </a:cubicBezTo>
                <a:cubicBezTo>
                  <a:pt x="462" y="457"/>
                  <a:pt x="462" y="457"/>
                  <a:pt x="462" y="457"/>
                </a:cubicBezTo>
                <a:cubicBezTo>
                  <a:pt x="462" y="457"/>
                  <a:pt x="462" y="457"/>
                  <a:pt x="462" y="457"/>
                </a:cubicBezTo>
                <a:cubicBezTo>
                  <a:pt x="462" y="457"/>
                  <a:pt x="462" y="457"/>
                  <a:pt x="462" y="457"/>
                </a:cubicBezTo>
                <a:cubicBezTo>
                  <a:pt x="462" y="457"/>
                  <a:pt x="462" y="457"/>
                  <a:pt x="462" y="457"/>
                </a:cubicBezTo>
                <a:close/>
                <a:moveTo>
                  <a:pt x="601" y="457"/>
                </a:moveTo>
                <a:cubicBezTo>
                  <a:pt x="602" y="457"/>
                  <a:pt x="602" y="457"/>
                  <a:pt x="602" y="457"/>
                </a:cubicBezTo>
                <a:cubicBezTo>
                  <a:pt x="602" y="457"/>
                  <a:pt x="602" y="457"/>
                  <a:pt x="602" y="457"/>
                </a:cubicBezTo>
                <a:cubicBezTo>
                  <a:pt x="601" y="457"/>
                  <a:pt x="601" y="457"/>
                  <a:pt x="601" y="457"/>
                </a:cubicBezTo>
                <a:close/>
                <a:moveTo>
                  <a:pt x="599" y="457"/>
                </a:moveTo>
                <a:cubicBezTo>
                  <a:pt x="599" y="457"/>
                  <a:pt x="599" y="457"/>
                  <a:pt x="599" y="457"/>
                </a:cubicBezTo>
                <a:cubicBezTo>
                  <a:pt x="599" y="457"/>
                  <a:pt x="599" y="457"/>
                  <a:pt x="599" y="457"/>
                </a:cubicBezTo>
                <a:cubicBezTo>
                  <a:pt x="599" y="457"/>
                  <a:pt x="599" y="457"/>
                  <a:pt x="599" y="457"/>
                </a:cubicBezTo>
                <a:close/>
                <a:moveTo>
                  <a:pt x="599" y="458"/>
                </a:moveTo>
                <a:cubicBezTo>
                  <a:pt x="599" y="458"/>
                  <a:pt x="599" y="458"/>
                  <a:pt x="599" y="458"/>
                </a:cubicBezTo>
                <a:cubicBezTo>
                  <a:pt x="599" y="457"/>
                  <a:pt x="599" y="458"/>
                  <a:pt x="599" y="457"/>
                </a:cubicBezTo>
                <a:lnTo>
                  <a:pt x="599" y="458"/>
                </a:lnTo>
                <a:close/>
                <a:moveTo>
                  <a:pt x="598" y="458"/>
                </a:moveTo>
                <a:cubicBezTo>
                  <a:pt x="598" y="458"/>
                  <a:pt x="598" y="458"/>
                  <a:pt x="598" y="458"/>
                </a:cubicBezTo>
                <a:cubicBezTo>
                  <a:pt x="598" y="458"/>
                  <a:pt x="598" y="458"/>
                  <a:pt x="598" y="458"/>
                </a:cubicBezTo>
                <a:close/>
                <a:moveTo>
                  <a:pt x="600" y="462"/>
                </a:moveTo>
                <a:cubicBezTo>
                  <a:pt x="601" y="462"/>
                  <a:pt x="601" y="462"/>
                  <a:pt x="601" y="462"/>
                </a:cubicBezTo>
                <a:cubicBezTo>
                  <a:pt x="601" y="463"/>
                  <a:pt x="601" y="463"/>
                  <a:pt x="601" y="463"/>
                </a:cubicBezTo>
                <a:cubicBezTo>
                  <a:pt x="601" y="462"/>
                  <a:pt x="601" y="461"/>
                  <a:pt x="601" y="461"/>
                </a:cubicBezTo>
                <a:cubicBezTo>
                  <a:pt x="601" y="461"/>
                  <a:pt x="602" y="460"/>
                  <a:pt x="602" y="460"/>
                </a:cubicBezTo>
                <a:cubicBezTo>
                  <a:pt x="602" y="460"/>
                  <a:pt x="602" y="460"/>
                  <a:pt x="602" y="460"/>
                </a:cubicBezTo>
                <a:cubicBezTo>
                  <a:pt x="602" y="460"/>
                  <a:pt x="601" y="459"/>
                  <a:pt x="601" y="459"/>
                </a:cubicBezTo>
                <a:cubicBezTo>
                  <a:pt x="601" y="459"/>
                  <a:pt x="601" y="459"/>
                  <a:pt x="602" y="459"/>
                </a:cubicBezTo>
                <a:cubicBezTo>
                  <a:pt x="602" y="459"/>
                  <a:pt x="602" y="459"/>
                  <a:pt x="601" y="459"/>
                </a:cubicBezTo>
                <a:cubicBezTo>
                  <a:pt x="601" y="458"/>
                  <a:pt x="601" y="458"/>
                  <a:pt x="601" y="459"/>
                </a:cubicBezTo>
                <a:cubicBezTo>
                  <a:pt x="600" y="459"/>
                  <a:pt x="601" y="461"/>
                  <a:pt x="600" y="462"/>
                </a:cubicBezTo>
                <a:close/>
                <a:moveTo>
                  <a:pt x="603" y="458"/>
                </a:moveTo>
                <a:cubicBezTo>
                  <a:pt x="603" y="459"/>
                  <a:pt x="603" y="460"/>
                  <a:pt x="602" y="460"/>
                </a:cubicBezTo>
                <a:cubicBezTo>
                  <a:pt x="603" y="460"/>
                  <a:pt x="603" y="461"/>
                  <a:pt x="603" y="461"/>
                </a:cubicBezTo>
                <a:cubicBezTo>
                  <a:pt x="603" y="461"/>
                  <a:pt x="603" y="461"/>
                  <a:pt x="603" y="461"/>
                </a:cubicBezTo>
                <a:cubicBezTo>
                  <a:pt x="603" y="462"/>
                  <a:pt x="603" y="462"/>
                  <a:pt x="603" y="462"/>
                </a:cubicBezTo>
                <a:cubicBezTo>
                  <a:pt x="603" y="462"/>
                  <a:pt x="603" y="462"/>
                  <a:pt x="603" y="462"/>
                </a:cubicBezTo>
                <a:cubicBezTo>
                  <a:pt x="604" y="461"/>
                  <a:pt x="603" y="459"/>
                  <a:pt x="604" y="459"/>
                </a:cubicBezTo>
                <a:cubicBezTo>
                  <a:pt x="603" y="458"/>
                  <a:pt x="603" y="459"/>
                  <a:pt x="603" y="458"/>
                </a:cubicBezTo>
                <a:close/>
                <a:moveTo>
                  <a:pt x="401" y="459"/>
                </a:moveTo>
                <a:cubicBezTo>
                  <a:pt x="401" y="459"/>
                  <a:pt x="401" y="459"/>
                  <a:pt x="401" y="459"/>
                </a:cubicBezTo>
                <a:cubicBezTo>
                  <a:pt x="401" y="459"/>
                  <a:pt x="400" y="459"/>
                  <a:pt x="400" y="459"/>
                </a:cubicBezTo>
                <a:lnTo>
                  <a:pt x="401" y="459"/>
                </a:lnTo>
                <a:close/>
                <a:moveTo>
                  <a:pt x="580" y="459"/>
                </a:moveTo>
                <a:cubicBezTo>
                  <a:pt x="580" y="459"/>
                  <a:pt x="580" y="459"/>
                  <a:pt x="580" y="459"/>
                </a:cubicBezTo>
                <a:cubicBezTo>
                  <a:pt x="580" y="459"/>
                  <a:pt x="580" y="459"/>
                  <a:pt x="580" y="459"/>
                </a:cubicBezTo>
                <a:cubicBezTo>
                  <a:pt x="580" y="459"/>
                  <a:pt x="580" y="459"/>
                  <a:pt x="580" y="459"/>
                </a:cubicBezTo>
                <a:cubicBezTo>
                  <a:pt x="580" y="459"/>
                  <a:pt x="580" y="459"/>
                  <a:pt x="580" y="459"/>
                </a:cubicBezTo>
                <a:close/>
                <a:moveTo>
                  <a:pt x="464" y="460"/>
                </a:moveTo>
                <a:cubicBezTo>
                  <a:pt x="465" y="460"/>
                  <a:pt x="465" y="460"/>
                  <a:pt x="465" y="460"/>
                </a:cubicBezTo>
                <a:cubicBezTo>
                  <a:pt x="465" y="459"/>
                  <a:pt x="465" y="459"/>
                  <a:pt x="465" y="459"/>
                </a:cubicBezTo>
                <a:cubicBezTo>
                  <a:pt x="464" y="459"/>
                  <a:pt x="464" y="459"/>
                  <a:pt x="464" y="459"/>
                </a:cubicBezTo>
                <a:cubicBezTo>
                  <a:pt x="464" y="459"/>
                  <a:pt x="464" y="459"/>
                  <a:pt x="464" y="459"/>
                </a:cubicBezTo>
                <a:cubicBezTo>
                  <a:pt x="464" y="459"/>
                  <a:pt x="464" y="459"/>
                  <a:pt x="464" y="460"/>
                </a:cubicBezTo>
                <a:close/>
                <a:moveTo>
                  <a:pt x="597" y="459"/>
                </a:moveTo>
                <a:cubicBezTo>
                  <a:pt x="597" y="459"/>
                  <a:pt x="597" y="460"/>
                  <a:pt x="597" y="461"/>
                </a:cubicBezTo>
                <a:cubicBezTo>
                  <a:pt x="597" y="461"/>
                  <a:pt x="597" y="461"/>
                  <a:pt x="597" y="460"/>
                </a:cubicBezTo>
                <a:cubicBezTo>
                  <a:pt x="598" y="460"/>
                  <a:pt x="597" y="461"/>
                  <a:pt x="598" y="460"/>
                </a:cubicBezTo>
                <a:cubicBezTo>
                  <a:pt x="598" y="460"/>
                  <a:pt x="598" y="460"/>
                  <a:pt x="598" y="460"/>
                </a:cubicBezTo>
                <a:cubicBezTo>
                  <a:pt x="598" y="460"/>
                  <a:pt x="597" y="459"/>
                  <a:pt x="597" y="459"/>
                </a:cubicBezTo>
                <a:close/>
                <a:moveTo>
                  <a:pt x="386" y="460"/>
                </a:moveTo>
                <a:cubicBezTo>
                  <a:pt x="386" y="461"/>
                  <a:pt x="386" y="461"/>
                  <a:pt x="386" y="461"/>
                </a:cubicBezTo>
                <a:cubicBezTo>
                  <a:pt x="387" y="461"/>
                  <a:pt x="387" y="461"/>
                  <a:pt x="387" y="461"/>
                </a:cubicBezTo>
                <a:cubicBezTo>
                  <a:pt x="387" y="460"/>
                  <a:pt x="387" y="460"/>
                  <a:pt x="386" y="460"/>
                </a:cubicBezTo>
                <a:close/>
                <a:moveTo>
                  <a:pt x="580" y="461"/>
                </a:moveTo>
                <a:cubicBezTo>
                  <a:pt x="580" y="461"/>
                  <a:pt x="580" y="461"/>
                  <a:pt x="580" y="461"/>
                </a:cubicBezTo>
                <a:cubicBezTo>
                  <a:pt x="580" y="461"/>
                  <a:pt x="580" y="461"/>
                  <a:pt x="580" y="461"/>
                </a:cubicBezTo>
                <a:cubicBezTo>
                  <a:pt x="580" y="461"/>
                  <a:pt x="580" y="461"/>
                  <a:pt x="580" y="460"/>
                </a:cubicBezTo>
                <a:cubicBezTo>
                  <a:pt x="580" y="460"/>
                  <a:pt x="580" y="460"/>
                  <a:pt x="580" y="460"/>
                </a:cubicBezTo>
                <a:cubicBezTo>
                  <a:pt x="580" y="461"/>
                  <a:pt x="580" y="461"/>
                  <a:pt x="580" y="461"/>
                </a:cubicBezTo>
                <a:close/>
                <a:moveTo>
                  <a:pt x="77" y="461"/>
                </a:moveTo>
                <a:cubicBezTo>
                  <a:pt x="77" y="461"/>
                  <a:pt x="77" y="461"/>
                  <a:pt x="77" y="461"/>
                </a:cubicBezTo>
                <a:cubicBezTo>
                  <a:pt x="77" y="461"/>
                  <a:pt x="77" y="461"/>
                  <a:pt x="77" y="461"/>
                </a:cubicBezTo>
                <a:close/>
                <a:moveTo>
                  <a:pt x="110" y="461"/>
                </a:moveTo>
                <a:cubicBezTo>
                  <a:pt x="110" y="461"/>
                  <a:pt x="110" y="461"/>
                  <a:pt x="109" y="461"/>
                </a:cubicBezTo>
                <a:cubicBezTo>
                  <a:pt x="109" y="461"/>
                  <a:pt x="109" y="461"/>
                  <a:pt x="109" y="461"/>
                </a:cubicBezTo>
                <a:cubicBezTo>
                  <a:pt x="109" y="461"/>
                  <a:pt x="109" y="461"/>
                  <a:pt x="109" y="461"/>
                </a:cubicBezTo>
                <a:lnTo>
                  <a:pt x="110" y="461"/>
                </a:lnTo>
                <a:close/>
                <a:moveTo>
                  <a:pt x="455" y="463"/>
                </a:moveTo>
                <a:cubicBezTo>
                  <a:pt x="455" y="463"/>
                  <a:pt x="455" y="462"/>
                  <a:pt x="455" y="461"/>
                </a:cubicBezTo>
                <a:cubicBezTo>
                  <a:pt x="455" y="461"/>
                  <a:pt x="455" y="461"/>
                  <a:pt x="455" y="461"/>
                </a:cubicBezTo>
                <a:cubicBezTo>
                  <a:pt x="455" y="461"/>
                  <a:pt x="455" y="462"/>
                  <a:pt x="454" y="462"/>
                </a:cubicBezTo>
                <a:cubicBezTo>
                  <a:pt x="454" y="462"/>
                  <a:pt x="454" y="463"/>
                  <a:pt x="454" y="463"/>
                </a:cubicBezTo>
                <a:cubicBezTo>
                  <a:pt x="454" y="463"/>
                  <a:pt x="454" y="463"/>
                  <a:pt x="454" y="463"/>
                </a:cubicBezTo>
                <a:lnTo>
                  <a:pt x="455" y="463"/>
                </a:lnTo>
                <a:close/>
                <a:moveTo>
                  <a:pt x="77" y="462"/>
                </a:moveTo>
                <a:cubicBezTo>
                  <a:pt x="77" y="462"/>
                  <a:pt x="77" y="462"/>
                  <a:pt x="77" y="462"/>
                </a:cubicBezTo>
                <a:cubicBezTo>
                  <a:pt x="77" y="462"/>
                  <a:pt x="76" y="462"/>
                  <a:pt x="76" y="462"/>
                </a:cubicBezTo>
                <a:cubicBezTo>
                  <a:pt x="76" y="462"/>
                  <a:pt x="76" y="462"/>
                  <a:pt x="77" y="462"/>
                </a:cubicBezTo>
                <a:close/>
                <a:moveTo>
                  <a:pt x="580" y="463"/>
                </a:moveTo>
                <a:cubicBezTo>
                  <a:pt x="580" y="463"/>
                  <a:pt x="580" y="463"/>
                  <a:pt x="580" y="463"/>
                </a:cubicBezTo>
                <a:cubicBezTo>
                  <a:pt x="580" y="463"/>
                  <a:pt x="580" y="463"/>
                  <a:pt x="580" y="463"/>
                </a:cubicBezTo>
                <a:cubicBezTo>
                  <a:pt x="580" y="463"/>
                  <a:pt x="580" y="463"/>
                  <a:pt x="580" y="462"/>
                </a:cubicBezTo>
                <a:cubicBezTo>
                  <a:pt x="580" y="462"/>
                  <a:pt x="580" y="462"/>
                  <a:pt x="580" y="462"/>
                </a:cubicBezTo>
                <a:cubicBezTo>
                  <a:pt x="580" y="462"/>
                  <a:pt x="580" y="463"/>
                  <a:pt x="580" y="463"/>
                </a:cubicBezTo>
                <a:close/>
                <a:moveTo>
                  <a:pt x="98" y="463"/>
                </a:moveTo>
                <a:cubicBezTo>
                  <a:pt x="98" y="463"/>
                  <a:pt x="98" y="463"/>
                  <a:pt x="98" y="463"/>
                </a:cubicBezTo>
                <a:cubicBezTo>
                  <a:pt x="98" y="463"/>
                  <a:pt x="98" y="463"/>
                  <a:pt x="98" y="463"/>
                </a:cubicBezTo>
                <a:cubicBezTo>
                  <a:pt x="98" y="462"/>
                  <a:pt x="98" y="463"/>
                  <a:pt x="98" y="462"/>
                </a:cubicBezTo>
                <a:cubicBezTo>
                  <a:pt x="98" y="462"/>
                  <a:pt x="98" y="462"/>
                  <a:pt x="98" y="462"/>
                </a:cubicBezTo>
                <a:cubicBezTo>
                  <a:pt x="97" y="462"/>
                  <a:pt x="97" y="462"/>
                  <a:pt x="98" y="463"/>
                </a:cubicBezTo>
                <a:close/>
                <a:moveTo>
                  <a:pt x="406" y="463"/>
                </a:moveTo>
                <a:cubicBezTo>
                  <a:pt x="406" y="463"/>
                  <a:pt x="406" y="463"/>
                  <a:pt x="406" y="462"/>
                </a:cubicBezTo>
                <a:cubicBezTo>
                  <a:pt x="406" y="462"/>
                  <a:pt x="406" y="462"/>
                  <a:pt x="406" y="462"/>
                </a:cubicBezTo>
                <a:cubicBezTo>
                  <a:pt x="406" y="462"/>
                  <a:pt x="406" y="462"/>
                  <a:pt x="406" y="463"/>
                </a:cubicBezTo>
                <a:close/>
                <a:moveTo>
                  <a:pt x="457" y="462"/>
                </a:moveTo>
                <a:cubicBezTo>
                  <a:pt x="457" y="462"/>
                  <a:pt x="457" y="462"/>
                  <a:pt x="457" y="462"/>
                </a:cubicBezTo>
                <a:cubicBezTo>
                  <a:pt x="457" y="463"/>
                  <a:pt x="457" y="463"/>
                  <a:pt x="457" y="463"/>
                </a:cubicBezTo>
                <a:cubicBezTo>
                  <a:pt x="457" y="463"/>
                  <a:pt x="457" y="463"/>
                  <a:pt x="457" y="462"/>
                </a:cubicBezTo>
                <a:cubicBezTo>
                  <a:pt x="457" y="462"/>
                  <a:pt x="457" y="462"/>
                  <a:pt x="457" y="462"/>
                </a:cubicBezTo>
                <a:close/>
                <a:moveTo>
                  <a:pt x="603" y="462"/>
                </a:moveTo>
                <a:cubicBezTo>
                  <a:pt x="602" y="462"/>
                  <a:pt x="603" y="463"/>
                  <a:pt x="602" y="464"/>
                </a:cubicBezTo>
                <a:cubicBezTo>
                  <a:pt x="602" y="464"/>
                  <a:pt x="602" y="464"/>
                  <a:pt x="602" y="465"/>
                </a:cubicBezTo>
                <a:cubicBezTo>
                  <a:pt x="602" y="465"/>
                  <a:pt x="602" y="465"/>
                  <a:pt x="602" y="465"/>
                </a:cubicBezTo>
                <a:cubicBezTo>
                  <a:pt x="603" y="465"/>
                  <a:pt x="603" y="465"/>
                  <a:pt x="603" y="464"/>
                </a:cubicBezTo>
                <a:cubicBezTo>
                  <a:pt x="603" y="464"/>
                  <a:pt x="603" y="463"/>
                  <a:pt x="603" y="462"/>
                </a:cubicBezTo>
                <a:close/>
                <a:moveTo>
                  <a:pt x="453" y="466"/>
                </a:moveTo>
                <a:cubicBezTo>
                  <a:pt x="453" y="466"/>
                  <a:pt x="453" y="466"/>
                  <a:pt x="453" y="466"/>
                </a:cubicBezTo>
                <a:cubicBezTo>
                  <a:pt x="454" y="465"/>
                  <a:pt x="454" y="465"/>
                  <a:pt x="454" y="465"/>
                </a:cubicBezTo>
                <a:cubicBezTo>
                  <a:pt x="454" y="465"/>
                  <a:pt x="454" y="464"/>
                  <a:pt x="455" y="464"/>
                </a:cubicBezTo>
                <a:cubicBezTo>
                  <a:pt x="455" y="464"/>
                  <a:pt x="455" y="464"/>
                  <a:pt x="455" y="464"/>
                </a:cubicBezTo>
                <a:cubicBezTo>
                  <a:pt x="456" y="464"/>
                  <a:pt x="456" y="464"/>
                  <a:pt x="456" y="463"/>
                </a:cubicBezTo>
                <a:cubicBezTo>
                  <a:pt x="456" y="463"/>
                  <a:pt x="456" y="463"/>
                  <a:pt x="456" y="463"/>
                </a:cubicBezTo>
                <a:cubicBezTo>
                  <a:pt x="455" y="463"/>
                  <a:pt x="455" y="464"/>
                  <a:pt x="455" y="464"/>
                </a:cubicBezTo>
                <a:cubicBezTo>
                  <a:pt x="455" y="464"/>
                  <a:pt x="454" y="464"/>
                  <a:pt x="454" y="464"/>
                </a:cubicBezTo>
                <a:cubicBezTo>
                  <a:pt x="454" y="464"/>
                  <a:pt x="454" y="464"/>
                  <a:pt x="454" y="464"/>
                </a:cubicBezTo>
                <a:cubicBezTo>
                  <a:pt x="454" y="464"/>
                  <a:pt x="454" y="464"/>
                  <a:pt x="454" y="464"/>
                </a:cubicBezTo>
                <a:cubicBezTo>
                  <a:pt x="454" y="464"/>
                  <a:pt x="454" y="464"/>
                  <a:pt x="454" y="464"/>
                </a:cubicBezTo>
                <a:cubicBezTo>
                  <a:pt x="453" y="465"/>
                  <a:pt x="453" y="465"/>
                  <a:pt x="453" y="466"/>
                </a:cubicBezTo>
                <a:close/>
                <a:moveTo>
                  <a:pt x="454" y="463"/>
                </a:moveTo>
                <a:cubicBezTo>
                  <a:pt x="453" y="463"/>
                  <a:pt x="453" y="463"/>
                  <a:pt x="453" y="463"/>
                </a:cubicBezTo>
                <a:cubicBezTo>
                  <a:pt x="453" y="464"/>
                  <a:pt x="453" y="464"/>
                  <a:pt x="453" y="464"/>
                </a:cubicBezTo>
                <a:cubicBezTo>
                  <a:pt x="453" y="464"/>
                  <a:pt x="453" y="464"/>
                  <a:pt x="453" y="464"/>
                </a:cubicBezTo>
                <a:cubicBezTo>
                  <a:pt x="454" y="464"/>
                  <a:pt x="454" y="464"/>
                  <a:pt x="454" y="464"/>
                </a:cubicBezTo>
                <a:cubicBezTo>
                  <a:pt x="454" y="464"/>
                  <a:pt x="454" y="464"/>
                  <a:pt x="454" y="464"/>
                </a:cubicBezTo>
                <a:cubicBezTo>
                  <a:pt x="454" y="463"/>
                  <a:pt x="454" y="464"/>
                  <a:pt x="454" y="463"/>
                </a:cubicBezTo>
                <a:close/>
                <a:moveTo>
                  <a:pt x="600" y="463"/>
                </a:moveTo>
                <a:cubicBezTo>
                  <a:pt x="600" y="463"/>
                  <a:pt x="600" y="463"/>
                  <a:pt x="600" y="463"/>
                </a:cubicBezTo>
                <a:cubicBezTo>
                  <a:pt x="601" y="463"/>
                  <a:pt x="601" y="463"/>
                  <a:pt x="601" y="463"/>
                </a:cubicBezTo>
                <a:cubicBezTo>
                  <a:pt x="601" y="463"/>
                  <a:pt x="601" y="463"/>
                  <a:pt x="601" y="463"/>
                </a:cubicBezTo>
                <a:cubicBezTo>
                  <a:pt x="600" y="463"/>
                  <a:pt x="600" y="463"/>
                  <a:pt x="600" y="463"/>
                </a:cubicBezTo>
                <a:cubicBezTo>
                  <a:pt x="600" y="463"/>
                  <a:pt x="600" y="463"/>
                  <a:pt x="600" y="463"/>
                </a:cubicBezTo>
                <a:close/>
                <a:moveTo>
                  <a:pt x="71" y="464"/>
                </a:moveTo>
                <a:cubicBezTo>
                  <a:pt x="70" y="464"/>
                  <a:pt x="71" y="464"/>
                  <a:pt x="70" y="464"/>
                </a:cubicBezTo>
                <a:cubicBezTo>
                  <a:pt x="70" y="464"/>
                  <a:pt x="70" y="464"/>
                  <a:pt x="70" y="464"/>
                </a:cubicBezTo>
                <a:cubicBezTo>
                  <a:pt x="70" y="464"/>
                  <a:pt x="70" y="464"/>
                  <a:pt x="70" y="464"/>
                </a:cubicBezTo>
                <a:lnTo>
                  <a:pt x="71" y="464"/>
                </a:lnTo>
                <a:close/>
                <a:moveTo>
                  <a:pt x="96" y="464"/>
                </a:moveTo>
                <a:cubicBezTo>
                  <a:pt x="96" y="464"/>
                  <a:pt x="96" y="464"/>
                  <a:pt x="96" y="464"/>
                </a:cubicBezTo>
                <a:cubicBezTo>
                  <a:pt x="96" y="464"/>
                  <a:pt x="96" y="464"/>
                  <a:pt x="96" y="464"/>
                </a:cubicBezTo>
                <a:cubicBezTo>
                  <a:pt x="97" y="464"/>
                  <a:pt x="97" y="464"/>
                  <a:pt x="97" y="464"/>
                </a:cubicBezTo>
                <a:cubicBezTo>
                  <a:pt x="96" y="464"/>
                  <a:pt x="96" y="464"/>
                  <a:pt x="96" y="464"/>
                </a:cubicBezTo>
                <a:close/>
                <a:moveTo>
                  <a:pt x="600" y="464"/>
                </a:moveTo>
                <a:cubicBezTo>
                  <a:pt x="600" y="464"/>
                  <a:pt x="599" y="466"/>
                  <a:pt x="600" y="466"/>
                </a:cubicBezTo>
                <a:cubicBezTo>
                  <a:pt x="600" y="466"/>
                  <a:pt x="600" y="466"/>
                  <a:pt x="600" y="466"/>
                </a:cubicBezTo>
                <a:cubicBezTo>
                  <a:pt x="600" y="466"/>
                  <a:pt x="601" y="464"/>
                  <a:pt x="600" y="464"/>
                </a:cubicBezTo>
                <a:close/>
                <a:moveTo>
                  <a:pt x="70" y="465"/>
                </a:moveTo>
                <a:cubicBezTo>
                  <a:pt x="69" y="465"/>
                  <a:pt x="69" y="465"/>
                  <a:pt x="69" y="465"/>
                </a:cubicBezTo>
                <a:cubicBezTo>
                  <a:pt x="70" y="465"/>
                  <a:pt x="70" y="465"/>
                  <a:pt x="70" y="465"/>
                </a:cubicBezTo>
                <a:cubicBezTo>
                  <a:pt x="70" y="465"/>
                  <a:pt x="70" y="465"/>
                  <a:pt x="70" y="465"/>
                </a:cubicBezTo>
                <a:cubicBezTo>
                  <a:pt x="70" y="465"/>
                  <a:pt x="70" y="465"/>
                  <a:pt x="70" y="465"/>
                </a:cubicBezTo>
                <a:close/>
                <a:moveTo>
                  <a:pt x="580" y="465"/>
                </a:moveTo>
                <a:cubicBezTo>
                  <a:pt x="581" y="465"/>
                  <a:pt x="581" y="465"/>
                  <a:pt x="581" y="465"/>
                </a:cubicBezTo>
                <a:cubicBezTo>
                  <a:pt x="580" y="465"/>
                  <a:pt x="581" y="465"/>
                  <a:pt x="580" y="465"/>
                </a:cubicBezTo>
                <a:close/>
                <a:moveTo>
                  <a:pt x="455" y="466"/>
                </a:moveTo>
                <a:cubicBezTo>
                  <a:pt x="456" y="466"/>
                  <a:pt x="456" y="466"/>
                  <a:pt x="456" y="466"/>
                </a:cubicBezTo>
                <a:cubicBezTo>
                  <a:pt x="455" y="465"/>
                  <a:pt x="456" y="466"/>
                  <a:pt x="455" y="465"/>
                </a:cubicBezTo>
                <a:lnTo>
                  <a:pt x="455" y="466"/>
                </a:lnTo>
                <a:close/>
                <a:moveTo>
                  <a:pt x="603" y="465"/>
                </a:moveTo>
                <a:cubicBezTo>
                  <a:pt x="602" y="465"/>
                  <a:pt x="602" y="465"/>
                  <a:pt x="602" y="465"/>
                </a:cubicBezTo>
                <a:cubicBezTo>
                  <a:pt x="602" y="465"/>
                  <a:pt x="602" y="465"/>
                  <a:pt x="602" y="465"/>
                </a:cubicBezTo>
                <a:cubicBezTo>
                  <a:pt x="602" y="466"/>
                  <a:pt x="602" y="466"/>
                  <a:pt x="603" y="466"/>
                </a:cubicBezTo>
                <a:lnTo>
                  <a:pt x="603" y="465"/>
                </a:lnTo>
                <a:close/>
                <a:moveTo>
                  <a:pt x="597" y="467"/>
                </a:moveTo>
                <a:cubicBezTo>
                  <a:pt x="597" y="469"/>
                  <a:pt x="597" y="469"/>
                  <a:pt x="597" y="469"/>
                </a:cubicBezTo>
                <a:cubicBezTo>
                  <a:pt x="597" y="469"/>
                  <a:pt x="597" y="469"/>
                  <a:pt x="597" y="469"/>
                </a:cubicBezTo>
                <a:cubicBezTo>
                  <a:pt x="598" y="468"/>
                  <a:pt x="598" y="467"/>
                  <a:pt x="598" y="466"/>
                </a:cubicBezTo>
                <a:cubicBezTo>
                  <a:pt x="598" y="466"/>
                  <a:pt x="598" y="466"/>
                  <a:pt x="598" y="465"/>
                </a:cubicBezTo>
                <a:cubicBezTo>
                  <a:pt x="598" y="466"/>
                  <a:pt x="598" y="466"/>
                  <a:pt x="598" y="466"/>
                </a:cubicBezTo>
                <a:cubicBezTo>
                  <a:pt x="598" y="466"/>
                  <a:pt x="597" y="467"/>
                  <a:pt x="597" y="467"/>
                </a:cubicBezTo>
                <a:close/>
                <a:moveTo>
                  <a:pt x="602" y="466"/>
                </a:moveTo>
                <a:cubicBezTo>
                  <a:pt x="602" y="466"/>
                  <a:pt x="602" y="466"/>
                  <a:pt x="602" y="466"/>
                </a:cubicBezTo>
                <a:cubicBezTo>
                  <a:pt x="602" y="466"/>
                  <a:pt x="602" y="466"/>
                  <a:pt x="602" y="465"/>
                </a:cubicBezTo>
                <a:lnTo>
                  <a:pt x="602" y="466"/>
                </a:lnTo>
                <a:close/>
                <a:moveTo>
                  <a:pt x="596" y="466"/>
                </a:moveTo>
                <a:cubicBezTo>
                  <a:pt x="596" y="466"/>
                  <a:pt x="596" y="467"/>
                  <a:pt x="595" y="467"/>
                </a:cubicBezTo>
                <a:cubicBezTo>
                  <a:pt x="595" y="467"/>
                  <a:pt x="595" y="467"/>
                  <a:pt x="596" y="468"/>
                </a:cubicBezTo>
                <a:cubicBezTo>
                  <a:pt x="596" y="468"/>
                  <a:pt x="596" y="467"/>
                  <a:pt x="596" y="467"/>
                </a:cubicBezTo>
                <a:cubicBezTo>
                  <a:pt x="596" y="467"/>
                  <a:pt x="596" y="467"/>
                  <a:pt x="596" y="467"/>
                </a:cubicBezTo>
                <a:cubicBezTo>
                  <a:pt x="596" y="467"/>
                  <a:pt x="596" y="466"/>
                  <a:pt x="596" y="466"/>
                </a:cubicBezTo>
                <a:cubicBezTo>
                  <a:pt x="596" y="466"/>
                  <a:pt x="596" y="466"/>
                  <a:pt x="596" y="466"/>
                </a:cubicBezTo>
                <a:close/>
                <a:moveTo>
                  <a:pt x="435" y="467"/>
                </a:moveTo>
                <a:cubicBezTo>
                  <a:pt x="435" y="466"/>
                  <a:pt x="435" y="467"/>
                  <a:pt x="435" y="466"/>
                </a:cubicBezTo>
                <a:cubicBezTo>
                  <a:pt x="435" y="467"/>
                  <a:pt x="435" y="467"/>
                  <a:pt x="435" y="467"/>
                </a:cubicBezTo>
                <a:close/>
                <a:moveTo>
                  <a:pt x="454" y="467"/>
                </a:moveTo>
                <a:cubicBezTo>
                  <a:pt x="454" y="467"/>
                  <a:pt x="454" y="467"/>
                  <a:pt x="454" y="467"/>
                </a:cubicBezTo>
                <a:cubicBezTo>
                  <a:pt x="454" y="467"/>
                  <a:pt x="454" y="467"/>
                  <a:pt x="455" y="467"/>
                </a:cubicBezTo>
                <a:cubicBezTo>
                  <a:pt x="455" y="466"/>
                  <a:pt x="455" y="467"/>
                  <a:pt x="455" y="466"/>
                </a:cubicBezTo>
                <a:cubicBezTo>
                  <a:pt x="455" y="466"/>
                  <a:pt x="454" y="466"/>
                  <a:pt x="454" y="466"/>
                </a:cubicBezTo>
                <a:cubicBezTo>
                  <a:pt x="454" y="467"/>
                  <a:pt x="454" y="467"/>
                  <a:pt x="454" y="467"/>
                </a:cubicBezTo>
                <a:close/>
                <a:moveTo>
                  <a:pt x="68" y="467"/>
                </a:moveTo>
                <a:cubicBezTo>
                  <a:pt x="69" y="467"/>
                  <a:pt x="69" y="467"/>
                  <a:pt x="69" y="467"/>
                </a:cubicBezTo>
                <a:cubicBezTo>
                  <a:pt x="69" y="466"/>
                  <a:pt x="69" y="466"/>
                  <a:pt x="69" y="466"/>
                </a:cubicBezTo>
                <a:cubicBezTo>
                  <a:pt x="68" y="466"/>
                  <a:pt x="68" y="466"/>
                  <a:pt x="68" y="467"/>
                </a:cubicBezTo>
                <a:cubicBezTo>
                  <a:pt x="68" y="467"/>
                  <a:pt x="68" y="467"/>
                  <a:pt x="68" y="467"/>
                </a:cubicBezTo>
                <a:close/>
                <a:moveTo>
                  <a:pt x="452" y="466"/>
                </a:moveTo>
                <a:cubicBezTo>
                  <a:pt x="452" y="467"/>
                  <a:pt x="452" y="467"/>
                  <a:pt x="452" y="467"/>
                </a:cubicBezTo>
                <a:cubicBezTo>
                  <a:pt x="452" y="467"/>
                  <a:pt x="452" y="467"/>
                  <a:pt x="453" y="467"/>
                </a:cubicBezTo>
                <a:cubicBezTo>
                  <a:pt x="452" y="466"/>
                  <a:pt x="453" y="467"/>
                  <a:pt x="452" y="466"/>
                </a:cubicBezTo>
                <a:close/>
                <a:moveTo>
                  <a:pt x="599" y="469"/>
                </a:moveTo>
                <a:cubicBezTo>
                  <a:pt x="599" y="469"/>
                  <a:pt x="599" y="469"/>
                  <a:pt x="599" y="469"/>
                </a:cubicBezTo>
                <a:cubicBezTo>
                  <a:pt x="600" y="468"/>
                  <a:pt x="600" y="468"/>
                  <a:pt x="600" y="467"/>
                </a:cubicBezTo>
                <a:cubicBezTo>
                  <a:pt x="599" y="467"/>
                  <a:pt x="599" y="467"/>
                  <a:pt x="599" y="467"/>
                </a:cubicBezTo>
                <a:cubicBezTo>
                  <a:pt x="599" y="467"/>
                  <a:pt x="599" y="468"/>
                  <a:pt x="599" y="468"/>
                </a:cubicBezTo>
                <a:lnTo>
                  <a:pt x="599" y="469"/>
                </a:lnTo>
                <a:close/>
                <a:moveTo>
                  <a:pt x="601" y="467"/>
                </a:moveTo>
                <a:cubicBezTo>
                  <a:pt x="601" y="468"/>
                  <a:pt x="601" y="468"/>
                  <a:pt x="602" y="468"/>
                </a:cubicBezTo>
                <a:cubicBezTo>
                  <a:pt x="602" y="469"/>
                  <a:pt x="602" y="468"/>
                  <a:pt x="602" y="469"/>
                </a:cubicBezTo>
                <a:cubicBezTo>
                  <a:pt x="602" y="468"/>
                  <a:pt x="602" y="468"/>
                  <a:pt x="602" y="467"/>
                </a:cubicBezTo>
                <a:cubicBezTo>
                  <a:pt x="602" y="467"/>
                  <a:pt x="602" y="467"/>
                  <a:pt x="601" y="467"/>
                </a:cubicBezTo>
                <a:close/>
                <a:moveTo>
                  <a:pt x="90" y="471"/>
                </a:moveTo>
                <a:cubicBezTo>
                  <a:pt x="90" y="471"/>
                  <a:pt x="90" y="471"/>
                  <a:pt x="90" y="471"/>
                </a:cubicBezTo>
                <a:cubicBezTo>
                  <a:pt x="91" y="471"/>
                  <a:pt x="93" y="469"/>
                  <a:pt x="92" y="468"/>
                </a:cubicBezTo>
                <a:cubicBezTo>
                  <a:pt x="91" y="469"/>
                  <a:pt x="91" y="470"/>
                  <a:pt x="90" y="471"/>
                </a:cubicBezTo>
                <a:close/>
                <a:moveTo>
                  <a:pt x="374" y="469"/>
                </a:moveTo>
                <a:cubicBezTo>
                  <a:pt x="374" y="469"/>
                  <a:pt x="374" y="469"/>
                  <a:pt x="374" y="469"/>
                </a:cubicBezTo>
                <a:cubicBezTo>
                  <a:pt x="374" y="468"/>
                  <a:pt x="374" y="468"/>
                  <a:pt x="374" y="468"/>
                </a:cubicBezTo>
                <a:lnTo>
                  <a:pt x="374" y="469"/>
                </a:lnTo>
                <a:close/>
                <a:moveTo>
                  <a:pt x="71" y="469"/>
                </a:moveTo>
                <a:cubicBezTo>
                  <a:pt x="71" y="469"/>
                  <a:pt x="71" y="469"/>
                  <a:pt x="71" y="469"/>
                </a:cubicBezTo>
                <a:cubicBezTo>
                  <a:pt x="71" y="469"/>
                  <a:pt x="71" y="469"/>
                  <a:pt x="71" y="469"/>
                </a:cubicBezTo>
                <a:cubicBezTo>
                  <a:pt x="71" y="469"/>
                  <a:pt x="71" y="469"/>
                  <a:pt x="71" y="469"/>
                </a:cubicBezTo>
                <a:cubicBezTo>
                  <a:pt x="71" y="469"/>
                  <a:pt x="71" y="470"/>
                  <a:pt x="71" y="469"/>
                </a:cubicBezTo>
                <a:cubicBezTo>
                  <a:pt x="71" y="469"/>
                  <a:pt x="71" y="469"/>
                  <a:pt x="71" y="469"/>
                </a:cubicBezTo>
                <a:close/>
                <a:moveTo>
                  <a:pt x="601" y="469"/>
                </a:moveTo>
                <a:cubicBezTo>
                  <a:pt x="601" y="469"/>
                  <a:pt x="601" y="469"/>
                  <a:pt x="602" y="469"/>
                </a:cubicBezTo>
                <a:cubicBezTo>
                  <a:pt x="602" y="469"/>
                  <a:pt x="602" y="469"/>
                  <a:pt x="602" y="469"/>
                </a:cubicBezTo>
                <a:lnTo>
                  <a:pt x="601" y="469"/>
                </a:lnTo>
                <a:close/>
                <a:moveTo>
                  <a:pt x="597" y="470"/>
                </a:moveTo>
                <a:cubicBezTo>
                  <a:pt x="597" y="470"/>
                  <a:pt x="597" y="470"/>
                  <a:pt x="597" y="470"/>
                </a:cubicBezTo>
                <a:cubicBezTo>
                  <a:pt x="597" y="470"/>
                  <a:pt x="597" y="470"/>
                  <a:pt x="597" y="470"/>
                </a:cubicBezTo>
                <a:close/>
                <a:moveTo>
                  <a:pt x="598" y="470"/>
                </a:moveTo>
                <a:cubicBezTo>
                  <a:pt x="598" y="471"/>
                  <a:pt x="598" y="471"/>
                  <a:pt x="598" y="472"/>
                </a:cubicBezTo>
                <a:cubicBezTo>
                  <a:pt x="598" y="472"/>
                  <a:pt x="598" y="472"/>
                  <a:pt x="598" y="472"/>
                </a:cubicBezTo>
                <a:cubicBezTo>
                  <a:pt x="598" y="472"/>
                  <a:pt x="598" y="472"/>
                  <a:pt x="598" y="472"/>
                </a:cubicBezTo>
                <a:cubicBezTo>
                  <a:pt x="598" y="472"/>
                  <a:pt x="598" y="472"/>
                  <a:pt x="599" y="472"/>
                </a:cubicBezTo>
                <a:cubicBezTo>
                  <a:pt x="599" y="471"/>
                  <a:pt x="599" y="471"/>
                  <a:pt x="599" y="470"/>
                </a:cubicBezTo>
                <a:lnTo>
                  <a:pt x="598" y="470"/>
                </a:lnTo>
                <a:close/>
                <a:moveTo>
                  <a:pt x="602" y="471"/>
                </a:moveTo>
                <a:cubicBezTo>
                  <a:pt x="602" y="470"/>
                  <a:pt x="602" y="471"/>
                  <a:pt x="602" y="470"/>
                </a:cubicBezTo>
                <a:cubicBezTo>
                  <a:pt x="602" y="470"/>
                  <a:pt x="602" y="470"/>
                  <a:pt x="601" y="470"/>
                </a:cubicBezTo>
                <a:cubicBezTo>
                  <a:pt x="601" y="470"/>
                  <a:pt x="601" y="471"/>
                  <a:pt x="602" y="471"/>
                </a:cubicBezTo>
                <a:close/>
                <a:moveTo>
                  <a:pt x="597" y="471"/>
                </a:moveTo>
                <a:cubicBezTo>
                  <a:pt x="597" y="471"/>
                  <a:pt x="597" y="471"/>
                  <a:pt x="597" y="471"/>
                </a:cubicBezTo>
                <a:cubicBezTo>
                  <a:pt x="597" y="470"/>
                  <a:pt x="597" y="470"/>
                  <a:pt x="597" y="470"/>
                </a:cubicBezTo>
                <a:cubicBezTo>
                  <a:pt x="597" y="471"/>
                  <a:pt x="597" y="470"/>
                  <a:pt x="597" y="471"/>
                </a:cubicBezTo>
                <a:cubicBezTo>
                  <a:pt x="597" y="471"/>
                  <a:pt x="597" y="471"/>
                  <a:pt x="597" y="471"/>
                </a:cubicBezTo>
                <a:close/>
                <a:moveTo>
                  <a:pt x="93" y="470"/>
                </a:moveTo>
                <a:cubicBezTo>
                  <a:pt x="93" y="470"/>
                  <a:pt x="93" y="470"/>
                  <a:pt x="93" y="470"/>
                </a:cubicBezTo>
                <a:cubicBezTo>
                  <a:pt x="93" y="471"/>
                  <a:pt x="93" y="471"/>
                  <a:pt x="93" y="471"/>
                </a:cubicBezTo>
                <a:cubicBezTo>
                  <a:pt x="93" y="471"/>
                  <a:pt x="93" y="471"/>
                  <a:pt x="93" y="471"/>
                </a:cubicBezTo>
                <a:lnTo>
                  <a:pt x="93" y="470"/>
                </a:lnTo>
                <a:close/>
                <a:moveTo>
                  <a:pt x="601" y="471"/>
                </a:moveTo>
                <a:cubicBezTo>
                  <a:pt x="601" y="471"/>
                  <a:pt x="601" y="471"/>
                  <a:pt x="601" y="470"/>
                </a:cubicBezTo>
                <a:cubicBezTo>
                  <a:pt x="601" y="471"/>
                  <a:pt x="601" y="471"/>
                  <a:pt x="600" y="471"/>
                </a:cubicBezTo>
                <a:cubicBezTo>
                  <a:pt x="600" y="472"/>
                  <a:pt x="600" y="472"/>
                  <a:pt x="600" y="472"/>
                </a:cubicBezTo>
                <a:cubicBezTo>
                  <a:pt x="601" y="472"/>
                  <a:pt x="601" y="472"/>
                  <a:pt x="601" y="472"/>
                </a:cubicBezTo>
                <a:cubicBezTo>
                  <a:pt x="601" y="471"/>
                  <a:pt x="601" y="471"/>
                  <a:pt x="601" y="471"/>
                </a:cubicBezTo>
                <a:close/>
                <a:moveTo>
                  <a:pt x="69" y="471"/>
                </a:moveTo>
                <a:cubicBezTo>
                  <a:pt x="69" y="471"/>
                  <a:pt x="69" y="471"/>
                  <a:pt x="69" y="471"/>
                </a:cubicBezTo>
                <a:cubicBezTo>
                  <a:pt x="70" y="471"/>
                  <a:pt x="70" y="471"/>
                  <a:pt x="70" y="471"/>
                </a:cubicBezTo>
                <a:cubicBezTo>
                  <a:pt x="70" y="471"/>
                  <a:pt x="70" y="471"/>
                  <a:pt x="70" y="471"/>
                </a:cubicBezTo>
                <a:cubicBezTo>
                  <a:pt x="70" y="471"/>
                  <a:pt x="70" y="471"/>
                  <a:pt x="70" y="471"/>
                </a:cubicBezTo>
                <a:cubicBezTo>
                  <a:pt x="69" y="471"/>
                  <a:pt x="70" y="471"/>
                  <a:pt x="69" y="471"/>
                </a:cubicBezTo>
                <a:close/>
                <a:moveTo>
                  <a:pt x="101" y="471"/>
                </a:moveTo>
                <a:cubicBezTo>
                  <a:pt x="101" y="471"/>
                  <a:pt x="101" y="471"/>
                  <a:pt x="101" y="471"/>
                </a:cubicBezTo>
                <a:cubicBezTo>
                  <a:pt x="101" y="471"/>
                  <a:pt x="101" y="471"/>
                  <a:pt x="101" y="471"/>
                </a:cubicBezTo>
                <a:cubicBezTo>
                  <a:pt x="101" y="471"/>
                  <a:pt x="101" y="471"/>
                  <a:pt x="101" y="471"/>
                </a:cubicBezTo>
                <a:cubicBezTo>
                  <a:pt x="101" y="471"/>
                  <a:pt x="101" y="471"/>
                  <a:pt x="101" y="471"/>
                </a:cubicBezTo>
                <a:close/>
                <a:moveTo>
                  <a:pt x="396" y="471"/>
                </a:moveTo>
                <a:cubicBezTo>
                  <a:pt x="396" y="471"/>
                  <a:pt x="396" y="471"/>
                  <a:pt x="396" y="471"/>
                </a:cubicBezTo>
                <a:cubicBezTo>
                  <a:pt x="396" y="471"/>
                  <a:pt x="396" y="471"/>
                  <a:pt x="396" y="471"/>
                </a:cubicBezTo>
                <a:close/>
                <a:moveTo>
                  <a:pt x="69" y="473"/>
                </a:moveTo>
                <a:cubicBezTo>
                  <a:pt x="69" y="472"/>
                  <a:pt x="69" y="472"/>
                  <a:pt x="69" y="471"/>
                </a:cubicBezTo>
                <a:cubicBezTo>
                  <a:pt x="69" y="472"/>
                  <a:pt x="68" y="472"/>
                  <a:pt x="68" y="472"/>
                </a:cubicBezTo>
                <a:cubicBezTo>
                  <a:pt x="68" y="473"/>
                  <a:pt x="68" y="473"/>
                  <a:pt x="68" y="473"/>
                </a:cubicBezTo>
                <a:cubicBezTo>
                  <a:pt x="68" y="473"/>
                  <a:pt x="68" y="473"/>
                  <a:pt x="68" y="473"/>
                </a:cubicBezTo>
                <a:lnTo>
                  <a:pt x="69" y="473"/>
                </a:lnTo>
                <a:close/>
                <a:moveTo>
                  <a:pt x="434" y="472"/>
                </a:moveTo>
                <a:cubicBezTo>
                  <a:pt x="434" y="472"/>
                  <a:pt x="434" y="472"/>
                  <a:pt x="434" y="472"/>
                </a:cubicBezTo>
                <a:cubicBezTo>
                  <a:pt x="434" y="472"/>
                  <a:pt x="434" y="472"/>
                  <a:pt x="434" y="472"/>
                </a:cubicBezTo>
                <a:close/>
                <a:moveTo>
                  <a:pt x="443" y="472"/>
                </a:moveTo>
                <a:cubicBezTo>
                  <a:pt x="443" y="472"/>
                  <a:pt x="443" y="472"/>
                  <a:pt x="443" y="472"/>
                </a:cubicBezTo>
                <a:cubicBezTo>
                  <a:pt x="443" y="472"/>
                  <a:pt x="443" y="472"/>
                  <a:pt x="442" y="472"/>
                </a:cubicBezTo>
                <a:cubicBezTo>
                  <a:pt x="442" y="473"/>
                  <a:pt x="442" y="473"/>
                  <a:pt x="442" y="473"/>
                </a:cubicBezTo>
                <a:cubicBezTo>
                  <a:pt x="443" y="473"/>
                  <a:pt x="443" y="473"/>
                  <a:pt x="443" y="473"/>
                </a:cubicBezTo>
                <a:cubicBezTo>
                  <a:pt x="443" y="473"/>
                  <a:pt x="443" y="472"/>
                  <a:pt x="443" y="472"/>
                </a:cubicBezTo>
                <a:close/>
                <a:moveTo>
                  <a:pt x="596" y="473"/>
                </a:moveTo>
                <a:cubicBezTo>
                  <a:pt x="596" y="473"/>
                  <a:pt x="596" y="473"/>
                  <a:pt x="596" y="473"/>
                </a:cubicBezTo>
                <a:cubicBezTo>
                  <a:pt x="596" y="472"/>
                  <a:pt x="597" y="472"/>
                  <a:pt x="596" y="472"/>
                </a:cubicBezTo>
                <a:cubicBezTo>
                  <a:pt x="596" y="472"/>
                  <a:pt x="596" y="473"/>
                  <a:pt x="596" y="473"/>
                </a:cubicBezTo>
                <a:cubicBezTo>
                  <a:pt x="596" y="473"/>
                  <a:pt x="596" y="473"/>
                  <a:pt x="596" y="473"/>
                </a:cubicBezTo>
                <a:close/>
                <a:moveTo>
                  <a:pt x="418" y="473"/>
                </a:moveTo>
                <a:cubicBezTo>
                  <a:pt x="418" y="473"/>
                  <a:pt x="418" y="473"/>
                  <a:pt x="418" y="473"/>
                </a:cubicBezTo>
                <a:cubicBezTo>
                  <a:pt x="418" y="473"/>
                  <a:pt x="418" y="473"/>
                  <a:pt x="418" y="473"/>
                </a:cubicBezTo>
                <a:close/>
                <a:moveTo>
                  <a:pt x="597" y="476"/>
                </a:moveTo>
                <a:cubicBezTo>
                  <a:pt x="597" y="475"/>
                  <a:pt x="598" y="474"/>
                  <a:pt x="598" y="473"/>
                </a:cubicBezTo>
                <a:cubicBezTo>
                  <a:pt x="598" y="473"/>
                  <a:pt x="598" y="473"/>
                  <a:pt x="598" y="473"/>
                </a:cubicBezTo>
                <a:cubicBezTo>
                  <a:pt x="598" y="473"/>
                  <a:pt x="598" y="473"/>
                  <a:pt x="598" y="473"/>
                </a:cubicBezTo>
                <a:cubicBezTo>
                  <a:pt x="598" y="473"/>
                  <a:pt x="597" y="475"/>
                  <a:pt x="597" y="475"/>
                </a:cubicBezTo>
                <a:cubicBezTo>
                  <a:pt x="597" y="476"/>
                  <a:pt x="597" y="476"/>
                  <a:pt x="597" y="476"/>
                </a:cubicBezTo>
                <a:cubicBezTo>
                  <a:pt x="597" y="476"/>
                  <a:pt x="597" y="476"/>
                  <a:pt x="597" y="476"/>
                </a:cubicBezTo>
                <a:close/>
                <a:moveTo>
                  <a:pt x="427" y="473"/>
                </a:moveTo>
                <a:cubicBezTo>
                  <a:pt x="427" y="473"/>
                  <a:pt x="427" y="473"/>
                  <a:pt x="427" y="473"/>
                </a:cubicBezTo>
                <a:cubicBezTo>
                  <a:pt x="427" y="473"/>
                  <a:pt x="427" y="473"/>
                  <a:pt x="427" y="473"/>
                </a:cubicBezTo>
                <a:close/>
                <a:moveTo>
                  <a:pt x="64" y="473"/>
                </a:moveTo>
                <a:cubicBezTo>
                  <a:pt x="63" y="474"/>
                  <a:pt x="64" y="473"/>
                  <a:pt x="64" y="474"/>
                </a:cubicBezTo>
                <a:cubicBezTo>
                  <a:pt x="64" y="474"/>
                  <a:pt x="64" y="474"/>
                  <a:pt x="64" y="473"/>
                </a:cubicBezTo>
                <a:cubicBezTo>
                  <a:pt x="64" y="473"/>
                  <a:pt x="64" y="473"/>
                  <a:pt x="64" y="473"/>
                </a:cubicBezTo>
                <a:close/>
                <a:moveTo>
                  <a:pt x="68" y="474"/>
                </a:moveTo>
                <a:cubicBezTo>
                  <a:pt x="68" y="474"/>
                  <a:pt x="68" y="474"/>
                  <a:pt x="68" y="474"/>
                </a:cubicBezTo>
                <a:cubicBezTo>
                  <a:pt x="68" y="473"/>
                  <a:pt x="68" y="473"/>
                  <a:pt x="68" y="473"/>
                </a:cubicBezTo>
                <a:cubicBezTo>
                  <a:pt x="68" y="473"/>
                  <a:pt x="68" y="473"/>
                  <a:pt x="68" y="473"/>
                </a:cubicBezTo>
                <a:lnTo>
                  <a:pt x="68" y="474"/>
                </a:lnTo>
                <a:close/>
                <a:moveTo>
                  <a:pt x="596" y="475"/>
                </a:moveTo>
                <a:cubicBezTo>
                  <a:pt x="596" y="474"/>
                  <a:pt x="596" y="474"/>
                  <a:pt x="596" y="474"/>
                </a:cubicBezTo>
                <a:cubicBezTo>
                  <a:pt x="596" y="474"/>
                  <a:pt x="596" y="474"/>
                  <a:pt x="596" y="474"/>
                </a:cubicBezTo>
                <a:cubicBezTo>
                  <a:pt x="596" y="474"/>
                  <a:pt x="596" y="474"/>
                  <a:pt x="596" y="474"/>
                </a:cubicBezTo>
                <a:cubicBezTo>
                  <a:pt x="596" y="474"/>
                  <a:pt x="596" y="474"/>
                  <a:pt x="596" y="474"/>
                </a:cubicBezTo>
                <a:cubicBezTo>
                  <a:pt x="596" y="475"/>
                  <a:pt x="596" y="475"/>
                  <a:pt x="596" y="475"/>
                </a:cubicBezTo>
                <a:close/>
                <a:moveTo>
                  <a:pt x="90" y="474"/>
                </a:moveTo>
                <a:cubicBezTo>
                  <a:pt x="90" y="474"/>
                  <a:pt x="91" y="474"/>
                  <a:pt x="91" y="474"/>
                </a:cubicBezTo>
                <a:cubicBezTo>
                  <a:pt x="91" y="474"/>
                  <a:pt x="91" y="474"/>
                  <a:pt x="91" y="474"/>
                </a:cubicBezTo>
                <a:cubicBezTo>
                  <a:pt x="91" y="474"/>
                  <a:pt x="91" y="474"/>
                  <a:pt x="91" y="474"/>
                </a:cubicBezTo>
                <a:cubicBezTo>
                  <a:pt x="90" y="474"/>
                  <a:pt x="90" y="474"/>
                  <a:pt x="90" y="474"/>
                </a:cubicBezTo>
                <a:close/>
                <a:moveTo>
                  <a:pt x="425" y="481"/>
                </a:moveTo>
                <a:cubicBezTo>
                  <a:pt x="425" y="481"/>
                  <a:pt x="426" y="481"/>
                  <a:pt x="426" y="481"/>
                </a:cubicBezTo>
                <a:cubicBezTo>
                  <a:pt x="426" y="481"/>
                  <a:pt x="426" y="480"/>
                  <a:pt x="426" y="479"/>
                </a:cubicBezTo>
                <a:cubicBezTo>
                  <a:pt x="427" y="479"/>
                  <a:pt x="426" y="478"/>
                  <a:pt x="427" y="478"/>
                </a:cubicBezTo>
                <a:cubicBezTo>
                  <a:pt x="427" y="478"/>
                  <a:pt x="427" y="478"/>
                  <a:pt x="428" y="478"/>
                </a:cubicBezTo>
                <a:cubicBezTo>
                  <a:pt x="428" y="477"/>
                  <a:pt x="428" y="477"/>
                  <a:pt x="428" y="477"/>
                </a:cubicBezTo>
                <a:cubicBezTo>
                  <a:pt x="428" y="477"/>
                  <a:pt x="429" y="477"/>
                  <a:pt x="430" y="476"/>
                </a:cubicBezTo>
                <a:cubicBezTo>
                  <a:pt x="430" y="477"/>
                  <a:pt x="430" y="477"/>
                  <a:pt x="430" y="478"/>
                </a:cubicBezTo>
                <a:cubicBezTo>
                  <a:pt x="431" y="477"/>
                  <a:pt x="431" y="478"/>
                  <a:pt x="431" y="478"/>
                </a:cubicBezTo>
                <a:cubicBezTo>
                  <a:pt x="432" y="478"/>
                  <a:pt x="432" y="478"/>
                  <a:pt x="433" y="478"/>
                </a:cubicBezTo>
                <a:cubicBezTo>
                  <a:pt x="433" y="478"/>
                  <a:pt x="433" y="478"/>
                  <a:pt x="433" y="478"/>
                </a:cubicBezTo>
                <a:cubicBezTo>
                  <a:pt x="434" y="478"/>
                  <a:pt x="433" y="478"/>
                  <a:pt x="434" y="478"/>
                </a:cubicBezTo>
                <a:cubicBezTo>
                  <a:pt x="434" y="478"/>
                  <a:pt x="434" y="478"/>
                  <a:pt x="434" y="478"/>
                </a:cubicBezTo>
                <a:cubicBezTo>
                  <a:pt x="434" y="478"/>
                  <a:pt x="434" y="478"/>
                  <a:pt x="435" y="478"/>
                </a:cubicBezTo>
                <a:cubicBezTo>
                  <a:pt x="435" y="478"/>
                  <a:pt x="434" y="478"/>
                  <a:pt x="434" y="477"/>
                </a:cubicBezTo>
                <a:cubicBezTo>
                  <a:pt x="434" y="476"/>
                  <a:pt x="434" y="477"/>
                  <a:pt x="434" y="475"/>
                </a:cubicBezTo>
                <a:cubicBezTo>
                  <a:pt x="434" y="475"/>
                  <a:pt x="434" y="475"/>
                  <a:pt x="434" y="475"/>
                </a:cubicBezTo>
                <a:cubicBezTo>
                  <a:pt x="434" y="475"/>
                  <a:pt x="434" y="475"/>
                  <a:pt x="434" y="475"/>
                </a:cubicBezTo>
                <a:cubicBezTo>
                  <a:pt x="434" y="475"/>
                  <a:pt x="434" y="476"/>
                  <a:pt x="433" y="476"/>
                </a:cubicBezTo>
                <a:cubicBezTo>
                  <a:pt x="433" y="476"/>
                  <a:pt x="433" y="476"/>
                  <a:pt x="433" y="476"/>
                </a:cubicBezTo>
                <a:cubicBezTo>
                  <a:pt x="433" y="476"/>
                  <a:pt x="433" y="476"/>
                  <a:pt x="433" y="475"/>
                </a:cubicBezTo>
                <a:cubicBezTo>
                  <a:pt x="432" y="475"/>
                  <a:pt x="433" y="475"/>
                  <a:pt x="432" y="475"/>
                </a:cubicBezTo>
                <a:cubicBezTo>
                  <a:pt x="432" y="475"/>
                  <a:pt x="432" y="476"/>
                  <a:pt x="432" y="476"/>
                </a:cubicBezTo>
                <a:cubicBezTo>
                  <a:pt x="432" y="476"/>
                  <a:pt x="432" y="476"/>
                  <a:pt x="432" y="475"/>
                </a:cubicBezTo>
                <a:cubicBezTo>
                  <a:pt x="431" y="475"/>
                  <a:pt x="432" y="475"/>
                  <a:pt x="431" y="476"/>
                </a:cubicBezTo>
                <a:cubicBezTo>
                  <a:pt x="431" y="475"/>
                  <a:pt x="430" y="474"/>
                  <a:pt x="430" y="474"/>
                </a:cubicBezTo>
                <a:cubicBezTo>
                  <a:pt x="428" y="474"/>
                  <a:pt x="427" y="476"/>
                  <a:pt x="427" y="477"/>
                </a:cubicBezTo>
                <a:cubicBezTo>
                  <a:pt x="426" y="477"/>
                  <a:pt x="427" y="477"/>
                  <a:pt x="426" y="477"/>
                </a:cubicBezTo>
                <a:cubicBezTo>
                  <a:pt x="426" y="477"/>
                  <a:pt x="426" y="477"/>
                  <a:pt x="426" y="477"/>
                </a:cubicBezTo>
                <a:cubicBezTo>
                  <a:pt x="426" y="477"/>
                  <a:pt x="426" y="477"/>
                  <a:pt x="426" y="477"/>
                </a:cubicBezTo>
                <a:cubicBezTo>
                  <a:pt x="426" y="477"/>
                  <a:pt x="426" y="477"/>
                  <a:pt x="426" y="477"/>
                </a:cubicBezTo>
                <a:cubicBezTo>
                  <a:pt x="425" y="477"/>
                  <a:pt x="425" y="477"/>
                  <a:pt x="425" y="477"/>
                </a:cubicBezTo>
                <a:cubicBezTo>
                  <a:pt x="425" y="477"/>
                  <a:pt x="425" y="477"/>
                  <a:pt x="425" y="477"/>
                </a:cubicBezTo>
                <a:cubicBezTo>
                  <a:pt x="426" y="477"/>
                  <a:pt x="426" y="478"/>
                  <a:pt x="426" y="478"/>
                </a:cubicBezTo>
                <a:cubicBezTo>
                  <a:pt x="426" y="478"/>
                  <a:pt x="426" y="478"/>
                  <a:pt x="426" y="478"/>
                </a:cubicBezTo>
                <a:cubicBezTo>
                  <a:pt x="426" y="479"/>
                  <a:pt x="425" y="479"/>
                  <a:pt x="424" y="479"/>
                </a:cubicBezTo>
                <a:cubicBezTo>
                  <a:pt x="425" y="480"/>
                  <a:pt x="425" y="480"/>
                  <a:pt x="425" y="481"/>
                </a:cubicBezTo>
                <a:close/>
                <a:moveTo>
                  <a:pt x="430" y="475"/>
                </a:moveTo>
                <a:cubicBezTo>
                  <a:pt x="430" y="475"/>
                  <a:pt x="430" y="475"/>
                  <a:pt x="430" y="475"/>
                </a:cubicBezTo>
                <a:cubicBezTo>
                  <a:pt x="430" y="475"/>
                  <a:pt x="430" y="475"/>
                  <a:pt x="430" y="475"/>
                </a:cubicBezTo>
                <a:cubicBezTo>
                  <a:pt x="430" y="476"/>
                  <a:pt x="430" y="476"/>
                  <a:pt x="430" y="476"/>
                </a:cubicBezTo>
                <a:cubicBezTo>
                  <a:pt x="430" y="476"/>
                  <a:pt x="430" y="476"/>
                  <a:pt x="430" y="476"/>
                </a:cubicBezTo>
                <a:cubicBezTo>
                  <a:pt x="430" y="475"/>
                  <a:pt x="430" y="475"/>
                  <a:pt x="430" y="475"/>
                </a:cubicBezTo>
                <a:close/>
                <a:moveTo>
                  <a:pt x="433" y="475"/>
                </a:moveTo>
                <a:cubicBezTo>
                  <a:pt x="433" y="474"/>
                  <a:pt x="433" y="474"/>
                  <a:pt x="432" y="474"/>
                </a:cubicBezTo>
                <a:cubicBezTo>
                  <a:pt x="432" y="474"/>
                  <a:pt x="432" y="474"/>
                  <a:pt x="431" y="475"/>
                </a:cubicBezTo>
                <a:cubicBezTo>
                  <a:pt x="432" y="475"/>
                  <a:pt x="432" y="475"/>
                  <a:pt x="432" y="475"/>
                </a:cubicBezTo>
                <a:cubicBezTo>
                  <a:pt x="432" y="475"/>
                  <a:pt x="432" y="475"/>
                  <a:pt x="433" y="475"/>
                </a:cubicBezTo>
                <a:close/>
                <a:moveTo>
                  <a:pt x="501" y="475"/>
                </a:moveTo>
                <a:cubicBezTo>
                  <a:pt x="501" y="474"/>
                  <a:pt x="501" y="475"/>
                  <a:pt x="501" y="474"/>
                </a:cubicBezTo>
                <a:cubicBezTo>
                  <a:pt x="501" y="474"/>
                  <a:pt x="501" y="474"/>
                  <a:pt x="500" y="474"/>
                </a:cubicBezTo>
                <a:cubicBezTo>
                  <a:pt x="500" y="474"/>
                  <a:pt x="500" y="474"/>
                  <a:pt x="500" y="474"/>
                </a:cubicBezTo>
                <a:cubicBezTo>
                  <a:pt x="501" y="475"/>
                  <a:pt x="500" y="474"/>
                  <a:pt x="501" y="475"/>
                </a:cubicBezTo>
                <a:close/>
                <a:moveTo>
                  <a:pt x="63" y="475"/>
                </a:moveTo>
                <a:cubicBezTo>
                  <a:pt x="63" y="475"/>
                  <a:pt x="63" y="475"/>
                  <a:pt x="63" y="475"/>
                </a:cubicBezTo>
                <a:cubicBezTo>
                  <a:pt x="63" y="475"/>
                  <a:pt x="63" y="475"/>
                  <a:pt x="63" y="475"/>
                </a:cubicBezTo>
                <a:cubicBezTo>
                  <a:pt x="63" y="475"/>
                  <a:pt x="63" y="475"/>
                  <a:pt x="63" y="475"/>
                </a:cubicBezTo>
                <a:cubicBezTo>
                  <a:pt x="64" y="475"/>
                  <a:pt x="64" y="475"/>
                  <a:pt x="64" y="475"/>
                </a:cubicBezTo>
                <a:cubicBezTo>
                  <a:pt x="64" y="474"/>
                  <a:pt x="64" y="474"/>
                  <a:pt x="64" y="474"/>
                </a:cubicBezTo>
                <a:cubicBezTo>
                  <a:pt x="63" y="474"/>
                  <a:pt x="63" y="474"/>
                  <a:pt x="63" y="475"/>
                </a:cubicBezTo>
                <a:cubicBezTo>
                  <a:pt x="63" y="475"/>
                  <a:pt x="63" y="475"/>
                  <a:pt x="63" y="475"/>
                </a:cubicBezTo>
                <a:close/>
                <a:moveTo>
                  <a:pt x="67" y="474"/>
                </a:moveTo>
                <a:cubicBezTo>
                  <a:pt x="66" y="475"/>
                  <a:pt x="66" y="475"/>
                  <a:pt x="66" y="476"/>
                </a:cubicBezTo>
                <a:cubicBezTo>
                  <a:pt x="66" y="476"/>
                  <a:pt x="66" y="476"/>
                  <a:pt x="67" y="476"/>
                </a:cubicBezTo>
                <a:cubicBezTo>
                  <a:pt x="67" y="476"/>
                  <a:pt x="67" y="475"/>
                  <a:pt x="67" y="474"/>
                </a:cubicBezTo>
                <a:close/>
                <a:moveTo>
                  <a:pt x="577" y="475"/>
                </a:moveTo>
                <a:cubicBezTo>
                  <a:pt x="577" y="475"/>
                  <a:pt x="577" y="475"/>
                  <a:pt x="577" y="474"/>
                </a:cubicBezTo>
                <a:cubicBezTo>
                  <a:pt x="577" y="474"/>
                  <a:pt x="577" y="474"/>
                  <a:pt x="576" y="475"/>
                </a:cubicBezTo>
                <a:cubicBezTo>
                  <a:pt x="576" y="475"/>
                  <a:pt x="577" y="475"/>
                  <a:pt x="577" y="475"/>
                </a:cubicBezTo>
                <a:close/>
                <a:moveTo>
                  <a:pt x="592" y="475"/>
                </a:moveTo>
                <a:cubicBezTo>
                  <a:pt x="593" y="475"/>
                  <a:pt x="592" y="475"/>
                  <a:pt x="593" y="475"/>
                </a:cubicBezTo>
                <a:cubicBezTo>
                  <a:pt x="593" y="475"/>
                  <a:pt x="593" y="475"/>
                  <a:pt x="593" y="475"/>
                </a:cubicBezTo>
                <a:lnTo>
                  <a:pt x="592" y="475"/>
                </a:lnTo>
                <a:close/>
                <a:moveTo>
                  <a:pt x="600" y="479"/>
                </a:moveTo>
                <a:cubicBezTo>
                  <a:pt x="600" y="479"/>
                  <a:pt x="600" y="479"/>
                  <a:pt x="600" y="479"/>
                </a:cubicBezTo>
                <a:cubicBezTo>
                  <a:pt x="600" y="478"/>
                  <a:pt x="600" y="477"/>
                  <a:pt x="601" y="476"/>
                </a:cubicBezTo>
                <a:cubicBezTo>
                  <a:pt x="600" y="476"/>
                  <a:pt x="600" y="475"/>
                  <a:pt x="600" y="475"/>
                </a:cubicBezTo>
                <a:cubicBezTo>
                  <a:pt x="599" y="475"/>
                  <a:pt x="599" y="475"/>
                  <a:pt x="599" y="475"/>
                </a:cubicBezTo>
                <a:cubicBezTo>
                  <a:pt x="599" y="476"/>
                  <a:pt x="599" y="478"/>
                  <a:pt x="600" y="479"/>
                </a:cubicBezTo>
                <a:cubicBezTo>
                  <a:pt x="600" y="479"/>
                  <a:pt x="600" y="479"/>
                  <a:pt x="600" y="479"/>
                </a:cubicBezTo>
                <a:close/>
                <a:moveTo>
                  <a:pt x="392" y="476"/>
                </a:moveTo>
                <a:cubicBezTo>
                  <a:pt x="392" y="475"/>
                  <a:pt x="392" y="475"/>
                  <a:pt x="392" y="475"/>
                </a:cubicBezTo>
                <a:cubicBezTo>
                  <a:pt x="392" y="476"/>
                  <a:pt x="392" y="476"/>
                  <a:pt x="392" y="476"/>
                </a:cubicBezTo>
                <a:close/>
                <a:moveTo>
                  <a:pt x="576" y="476"/>
                </a:moveTo>
                <a:cubicBezTo>
                  <a:pt x="576" y="476"/>
                  <a:pt x="576" y="476"/>
                  <a:pt x="576" y="476"/>
                </a:cubicBezTo>
                <a:cubicBezTo>
                  <a:pt x="576" y="476"/>
                  <a:pt x="576" y="476"/>
                  <a:pt x="576" y="476"/>
                </a:cubicBezTo>
                <a:cubicBezTo>
                  <a:pt x="577" y="476"/>
                  <a:pt x="576" y="476"/>
                  <a:pt x="577" y="476"/>
                </a:cubicBezTo>
                <a:cubicBezTo>
                  <a:pt x="577" y="475"/>
                  <a:pt x="577" y="475"/>
                  <a:pt x="576" y="475"/>
                </a:cubicBezTo>
                <a:cubicBezTo>
                  <a:pt x="576" y="476"/>
                  <a:pt x="576" y="476"/>
                  <a:pt x="576" y="476"/>
                </a:cubicBezTo>
                <a:close/>
                <a:moveTo>
                  <a:pt x="89" y="476"/>
                </a:moveTo>
                <a:cubicBezTo>
                  <a:pt x="89" y="476"/>
                  <a:pt x="89" y="476"/>
                  <a:pt x="89" y="476"/>
                </a:cubicBezTo>
                <a:cubicBezTo>
                  <a:pt x="89" y="476"/>
                  <a:pt x="89" y="476"/>
                  <a:pt x="89" y="476"/>
                </a:cubicBezTo>
                <a:cubicBezTo>
                  <a:pt x="89" y="476"/>
                  <a:pt x="89" y="476"/>
                  <a:pt x="89" y="476"/>
                </a:cubicBezTo>
                <a:cubicBezTo>
                  <a:pt x="89" y="476"/>
                  <a:pt x="89" y="476"/>
                  <a:pt x="89" y="476"/>
                </a:cubicBezTo>
                <a:cubicBezTo>
                  <a:pt x="89" y="476"/>
                  <a:pt x="89" y="476"/>
                  <a:pt x="89" y="476"/>
                </a:cubicBezTo>
                <a:cubicBezTo>
                  <a:pt x="89" y="476"/>
                  <a:pt x="89" y="476"/>
                  <a:pt x="89" y="476"/>
                </a:cubicBezTo>
                <a:close/>
                <a:moveTo>
                  <a:pt x="593" y="476"/>
                </a:moveTo>
                <a:cubicBezTo>
                  <a:pt x="594" y="476"/>
                  <a:pt x="594" y="476"/>
                  <a:pt x="594" y="476"/>
                </a:cubicBezTo>
                <a:cubicBezTo>
                  <a:pt x="593" y="476"/>
                  <a:pt x="593" y="476"/>
                  <a:pt x="593" y="476"/>
                </a:cubicBezTo>
                <a:close/>
                <a:moveTo>
                  <a:pt x="594" y="478"/>
                </a:moveTo>
                <a:cubicBezTo>
                  <a:pt x="594" y="477"/>
                  <a:pt x="594" y="476"/>
                  <a:pt x="594" y="476"/>
                </a:cubicBezTo>
                <a:cubicBezTo>
                  <a:pt x="594" y="476"/>
                  <a:pt x="594" y="476"/>
                  <a:pt x="594" y="476"/>
                </a:cubicBezTo>
                <a:cubicBezTo>
                  <a:pt x="594" y="477"/>
                  <a:pt x="594" y="477"/>
                  <a:pt x="594" y="477"/>
                </a:cubicBezTo>
                <a:lnTo>
                  <a:pt x="594" y="478"/>
                </a:lnTo>
                <a:close/>
                <a:moveTo>
                  <a:pt x="596" y="477"/>
                </a:moveTo>
                <a:cubicBezTo>
                  <a:pt x="596" y="477"/>
                  <a:pt x="596" y="477"/>
                  <a:pt x="596" y="477"/>
                </a:cubicBezTo>
                <a:cubicBezTo>
                  <a:pt x="597" y="477"/>
                  <a:pt x="597" y="477"/>
                  <a:pt x="597" y="477"/>
                </a:cubicBezTo>
                <a:cubicBezTo>
                  <a:pt x="597" y="476"/>
                  <a:pt x="597" y="476"/>
                  <a:pt x="597" y="476"/>
                </a:cubicBezTo>
                <a:cubicBezTo>
                  <a:pt x="597" y="476"/>
                  <a:pt x="597" y="476"/>
                  <a:pt x="597" y="476"/>
                </a:cubicBezTo>
                <a:cubicBezTo>
                  <a:pt x="597" y="477"/>
                  <a:pt x="597" y="477"/>
                  <a:pt x="596" y="477"/>
                </a:cubicBezTo>
                <a:close/>
                <a:moveTo>
                  <a:pt x="597" y="477"/>
                </a:moveTo>
                <a:cubicBezTo>
                  <a:pt x="598" y="477"/>
                  <a:pt x="598" y="477"/>
                  <a:pt x="598" y="477"/>
                </a:cubicBezTo>
                <a:cubicBezTo>
                  <a:pt x="598" y="477"/>
                  <a:pt x="598" y="477"/>
                  <a:pt x="598" y="476"/>
                </a:cubicBezTo>
                <a:cubicBezTo>
                  <a:pt x="597" y="477"/>
                  <a:pt x="597" y="477"/>
                  <a:pt x="597" y="477"/>
                </a:cubicBezTo>
                <a:cubicBezTo>
                  <a:pt x="597" y="477"/>
                  <a:pt x="597" y="477"/>
                  <a:pt x="597" y="477"/>
                </a:cubicBezTo>
                <a:close/>
                <a:moveTo>
                  <a:pt x="86" y="477"/>
                </a:moveTo>
                <a:cubicBezTo>
                  <a:pt x="86" y="477"/>
                  <a:pt x="86" y="477"/>
                  <a:pt x="85" y="477"/>
                </a:cubicBezTo>
                <a:cubicBezTo>
                  <a:pt x="86" y="477"/>
                  <a:pt x="86" y="477"/>
                  <a:pt x="86" y="477"/>
                </a:cubicBezTo>
                <a:close/>
                <a:moveTo>
                  <a:pt x="66" y="477"/>
                </a:moveTo>
                <a:cubicBezTo>
                  <a:pt x="65" y="477"/>
                  <a:pt x="65" y="477"/>
                  <a:pt x="65" y="478"/>
                </a:cubicBezTo>
                <a:cubicBezTo>
                  <a:pt x="65" y="478"/>
                  <a:pt x="65" y="478"/>
                  <a:pt x="65" y="478"/>
                </a:cubicBezTo>
                <a:cubicBezTo>
                  <a:pt x="65" y="478"/>
                  <a:pt x="65" y="478"/>
                  <a:pt x="66" y="478"/>
                </a:cubicBezTo>
                <a:cubicBezTo>
                  <a:pt x="66" y="477"/>
                  <a:pt x="66" y="477"/>
                  <a:pt x="66" y="477"/>
                </a:cubicBezTo>
                <a:close/>
                <a:moveTo>
                  <a:pt x="599" y="477"/>
                </a:moveTo>
                <a:cubicBezTo>
                  <a:pt x="599" y="477"/>
                  <a:pt x="599" y="477"/>
                  <a:pt x="599" y="477"/>
                </a:cubicBezTo>
                <a:cubicBezTo>
                  <a:pt x="599" y="477"/>
                  <a:pt x="599" y="477"/>
                  <a:pt x="599" y="477"/>
                </a:cubicBezTo>
                <a:cubicBezTo>
                  <a:pt x="599" y="477"/>
                  <a:pt x="599" y="477"/>
                  <a:pt x="599" y="477"/>
                </a:cubicBezTo>
                <a:close/>
                <a:moveTo>
                  <a:pt x="595" y="477"/>
                </a:moveTo>
                <a:cubicBezTo>
                  <a:pt x="595" y="477"/>
                  <a:pt x="595" y="477"/>
                  <a:pt x="595" y="478"/>
                </a:cubicBezTo>
                <a:cubicBezTo>
                  <a:pt x="595" y="478"/>
                  <a:pt x="595" y="478"/>
                  <a:pt x="596" y="477"/>
                </a:cubicBezTo>
                <a:cubicBezTo>
                  <a:pt x="596" y="477"/>
                  <a:pt x="596" y="477"/>
                  <a:pt x="596" y="477"/>
                </a:cubicBezTo>
                <a:cubicBezTo>
                  <a:pt x="596" y="477"/>
                  <a:pt x="596" y="477"/>
                  <a:pt x="596" y="477"/>
                </a:cubicBezTo>
                <a:cubicBezTo>
                  <a:pt x="595" y="477"/>
                  <a:pt x="595" y="477"/>
                  <a:pt x="595" y="477"/>
                </a:cubicBezTo>
                <a:close/>
                <a:moveTo>
                  <a:pt x="575" y="478"/>
                </a:moveTo>
                <a:cubicBezTo>
                  <a:pt x="575" y="478"/>
                  <a:pt x="575" y="478"/>
                  <a:pt x="575" y="478"/>
                </a:cubicBezTo>
                <a:cubicBezTo>
                  <a:pt x="576" y="478"/>
                  <a:pt x="576" y="478"/>
                  <a:pt x="576" y="478"/>
                </a:cubicBezTo>
                <a:cubicBezTo>
                  <a:pt x="576" y="477"/>
                  <a:pt x="576" y="477"/>
                  <a:pt x="575" y="477"/>
                </a:cubicBezTo>
                <a:cubicBezTo>
                  <a:pt x="575" y="477"/>
                  <a:pt x="575" y="477"/>
                  <a:pt x="575" y="477"/>
                </a:cubicBezTo>
                <a:cubicBezTo>
                  <a:pt x="575" y="478"/>
                  <a:pt x="575" y="478"/>
                  <a:pt x="575" y="478"/>
                </a:cubicBezTo>
                <a:close/>
                <a:moveTo>
                  <a:pt x="440" y="477"/>
                </a:moveTo>
                <a:cubicBezTo>
                  <a:pt x="439" y="477"/>
                  <a:pt x="439" y="477"/>
                  <a:pt x="439" y="477"/>
                </a:cubicBezTo>
                <a:cubicBezTo>
                  <a:pt x="439" y="478"/>
                  <a:pt x="439" y="478"/>
                  <a:pt x="439" y="478"/>
                </a:cubicBezTo>
                <a:cubicBezTo>
                  <a:pt x="440" y="478"/>
                  <a:pt x="440" y="478"/>
                  <a:pt x="440" y="478"/>
                </a:cubicBezTo>
                <a:lnTo>
                  <a:pt x="440" y="477"/>
                </a:lnTo>
                <a:close/>
                <a:moveTo>
                  <a:pt x="492" y="478"/>
                </a:moveTo>
                <a:cubicBezTo>
                  <a:pt x="492" y="477"/>
                  <a:pt x="492" y="478"/>
                  <a:pt x="492" y="477"/>
                </a:cubicBezTo>
                <a:cubicBezTo>
                  <a:pt x="492" y="477"/>
                  <a:pt x="492" y="477"/>
                  <a:pt x="492" y="477"/>
                </a:cubicBezTo>
                <a:cubicBezTo>
                  <a:pt x="492" y="478"/>
                  <a:pt x="492" y="478"/>
                  <a:pt x="492" y="478"/>
                </a:cubicBezTo>
                <a:cubicBezTo>
                  <a:pt x="492" y="478"/>
                  <a:pt x="492" y="478"/>
                  <a:pt x="492" y="478"/>
                </a:cubicBezTo>
                <a:cubicBezTo>
                  <a:pt x="492" y="478"/>
                  <a:pt x="492" y="478"/>
                  <a:pt x="492" y="478"/>
                </a:cubicBezTo>
                <a:close/>
                <a:moveTo>
                  <a:pt x="424" y="478"/>
                </a:moveTo>
                <a:cubicBezTo>
                  <a:pt x="425" y="478"/>
                  <a:pt x="425" y="478"/>
                  <a:pt x="425" y="478"/>
                </a:cubicBezTo>
                <a:cubicBezTo>
                  <a:pt x="424" y="478"/>
                  <a:pt x="425" y="478"/>
                  <a:pt x="424" y="478"/>
                </a:cubicBezTo>
                <a:close/>
                <a:moveTo>
                  <a:pt x="596" y="478"/>
                </a:moveTo>
                <a:cubicBezTo>
                  <a:pt x="596" y="478"/>
                  <a:pt x="596" y="478"/>
                  <a:pt x="596" y="478"/>
                </a:cubicBezTo>
                <a:cubicBezTo>
                  <a:pt x="597" y="478"/>
                  <a:pt x="597" y="478"/>
                  <a:pt x="597" y="478"/>
                </a:cubicBezTo>
                <a:cubicBezTo>
                  <a:pt x="597" y="478"/>
                  <a:pt x="597" y="478"/>
                  <a:pt x="596" y="478"/>
                </a:cubicBezTo>
                <a:close/>
                <a:moveTo>
                  <a:pt x="577" y="478"/>
                </a:moveTo>
                <a:cubicBezTo>
                  <a:pt x="577" y="478"/>
                  <a:pt x="577" y="478"/>
                  <a:pt x="576" y="478"/>
                </a:cubicBezTo>
                <a:cubicBezTo>
                  <a:pt x="577" y="478"/>
                  <a:pt x="576" y="478"/>
                  <a:pt x="577" y="478"/>
                </a:cubicBezTo>
                <a:close/>
                <a:moveTo>
                  <a:pt x="592" y="481"/>
                </a:moveTo>
                <a:cubicBezTo>
                  <a:pt x="592" y="482"/>
                  <a:pt x="592" y="482"/>
                  <a:pt x="592" y="482"/>
                </a:cubicBezTo>
                <a:cubicBezTo>
                  <a:pt x="593" y="481"/>
                  <a:pt x="593" y="481"/>
                  <a:pt x="593" y="481"/>
                </a:cubicBezTo>
                <a:cubicBezTo>
                  <a:pt x="593" y="481"/>
                  <a:pt x="593" y="481"/>
                  <a:pt x="594" y="482"/>
                </a:cubicBezTo>
                <a:cubicBezTo>
                  <a:pt x="594" y="482"/>
                  <a:pt x="594" y="482"/>
                  <a:pt x="594" y="482"/>
                </a:cubicBezTo>
                <a:cubicBezTo>
                  <a:pt x="594" y="482"/>
                  <a:pt x="594" y="482"/>
                  <a:pt x="594" y="482"/>
                </a:cubicBezTo>
                <a:cubicBezTo>
                  <a:pt x="594" y="481"/>
                  <a:pt x="594" y="482"/>
                  <a:pt x="594" y="481"/>
                </a:cubicBezTo>
                <a:cubicBezTo>
                  <a:pt x="594" y="481"/>
                  <a:pt x="594" y="481"/>
                  <a:pt x="593" y="481"/>
                </a:cubicBezTo>
                <a:cubicBezTo>
                  <a:pt x="593" y="480"/>
                  <a:pt x="594" y="479"/>
                  <a:pt x="594" y="479"/>
                </a:cubicBezTo>
                <a:cubicBezTo>
                  <a:pt x="594" y="478"/>
                  <a:pt x="593" y="478"/>
                  <a:pt x="593" y="478"/>
                </a:cubicBezTo>
                <a:cubicBezTo>
                  <a:pt x="593" y="479"/>
                  <a:pt x="592" y="480"/>
                  <a:pt x="592" y="480"/>
                </a:cubicBezTo>
                <a:cubicBezTo>
                  <a:pt x="592" y="481"/>
                  <a:pt x="592" y="481"/>
                  <a:pt x="592" y="481"/>
                </a:cubicBezTo>
                <a:close/>
                <a:moveTo>
                  <a:pt x="573" y="481"/>
                </a:moveTo>
                <a:cubicBezTo>
                  <a:pt x="574" y="481"/>
                  <a:pt x="574" y="481"/>
                  <a:pt x="574" y="482"/>
                </a:cubicBezTo>
                <a:cubicBezTo>
                  <a:pt x="575" y="482"/>
                  <a:pt x="575" y="482"/>
                  <a:pt x="575" y="482"/>
                </a:cubicBezTo>
                <a:cubicBezTo>
                  <a:pt x="575" y="480"/>
                  <a:pt x="575" y="481"/>
                  <a:pt x="575" y="480"/>
                </a:cubicBezTo>
                <a:cubicBezTo>
                  <a:pt x="575" y="479"/>
                  <a:pt x="575" y="479"/>
                  <a:pt x="574" y="479"/>
                </a:cubicBezTo>
                <a:cubicBezTo>
                  <a:pt x="574" y="479"/>
                  <a:pt x="574" y="479"/>
                  <a:pt x="574" y="479"/>
                </a:cubicBezTo>
                <a:cubicBezTo>
                  <a:pt x="574" y="479"/>
                  <a:pt x="574" y="480"/>
                  <a:pt x="573" y="480"/>
                </a:cubicBezTo>
                <a:cubicBezTo>
                  <a:pt x="573" y="481"/>
                  <a:pt x="573" y="481"/>
                  <a:pt x="573" y="481"/>
                </a:cubicBezTo>
                <a:close/>
                <a:moveTo>
                  <a:pt x="95" y="479"/>
                </a:moveTo>
                <a:cubicBezTo>
                  <a:pt x="95" y="479"/>
                  <a:pt x="95" y="479"/>
                  <a:pt x="95" y="479"/>
                </a:cubicBezTo>
                <a:cubicBezTo>
                  <a:pt x="95" y="479"/>
                  <a:pt x="95" y="479"/>
                  <a:pt x="95" y="479"/>
                </a:cubicBezTo>
                <a:close/>
                <a:moveTo>
                  <a:pt x="431" y="479"/>
                </a:moveTo>
                <a:cubicBezTo>
                  <a:pt x="431" y="479"/>
                  <a:pt x="431" y="479"/>
                  <a:pt x="431" y="479"/>
                </a:cubicBezTo>
                <a:cubicBezTo>
                  <a:pt x="431" y="479"/>
                  <a:pt x="431" y="479"/>
                  <a:pt x="431" y="479"/>
                </a:cubicBezTo>
                <a:cubicBezTo>
                  <a:pt x="431" y="479"/>
                  <a:pt x="431" y="480"/>
                  <a:pt x="431" y="479"/>
                </a:cubicBezTo>
                <a:close/>
                <a:moveTo>
                  <a:pt x="599" y="480"/>
                </a:moveTo>
                <a:cubicBezTo>
                  <a:pt x="600" y="480"/>
                  <a:pt x="600" y="480"/>
                  <a:pt x="600" y="480"/>
                </a:cubicBezTo>
                <a:cubicBezTo>
                  <a:pt x="599" y="480"/>
                  <a:pt x="599" y="480"/>
                  <a:pt x="599" y="480"/>
                </a:cubicBezTo>
                <a:cubicBezTo>
                  <a:pt x="599" y="480"/>
                  <a:pt x="599" y="480"/>
                  <a:pt x="599" y="481"/>
                </a:cubicBezTo>
                <a:cubicBezTo>
                  <a:pt x="599" y="481"/>
                  <a:pt x="599" y="481"/>
                  <a:pt x="598" y="481"/>
                </a:cubicBezTo>
                <a:cubicBezTo>
                  <a:pt x="598" y="480"/>
                  <a:pt x="598" y="480"/>
                  <a:pt x="598" y="479"/>
                </a:cubicBezTo>
                <a:cubicBezTo>
                  <a:pt x="598" y="480"/>
                  <a:pt x="598" y="480"/>
                  <a:pt x="598" y="481"/>
                </a:cubicBezTo>
                <a:cubicBezTo>
                  <a:pt x="598" y="481"/>
                  <a:pt x="598" y="481"/>
                  <a:pt x="598" y="482"/>
                </a:cubicBezTo>
                <a:cubicBezTo>
                  <a:pt x="598" y="482"/>
                  <a:pt x="598" y="482"/>
                  <a:pt x="598" y="482"/>
                </a:cubicBezTo>
                <a:cubicBezTo>
                  <a:pt x="599" y="481"/>
                  <a:pt x="599" y="481"/>
                  <a:pt x="599" y="480"/>
                </a:cubicBezTo>
                <a:close/>
                <a:moveTo>
                  <a:pt x="439" y="480"/>
                </a:moveTo>
                <a:cubicBezTo>
                  <a:pt x="439" y="480"/>
                  <a:pt x="439" y="480"/>
                  <a:pt x="438" y="481"/>
                </a:cubicBezTo>
                <a:cubicBezTo>
                  <a:pt x="438" y="481"/>
                  <a:pt x="438" y="481"/>
                  <a:pt x="438" y="481"/>
                </a:cubicBezTo>
                <a:cubicBezTo>
                  <a:pt x="438" y="481"/>
                  <a:pt x="438" y="481"/>
                  <a:pt x="439" y="481"/>
                </a:cubicBezTo>
                <a:cubicBezTo>
                  <a:pt x="439" y="481"/>
                  <a:pt x="439" y="481"/>
                  <a:pt x="439" y="481"/>
                </a:cubicBezTo>
                <a:cubicBezTo>
                  <a:pt x="439" y="482"/>
                  <a:pt x="439" y="482"/>
                  <a:pt x="439" y="482"/>
                </a:cubicBezTo>
                <a:cubicBezTo>
                  <a:pt x="439" y="483"/>
                  <a:pt x="439" y="483"/>
                  <a:pt x="439" y="483"/>
                </a:cubicBezTo>
                <a:cubicBezTo>
                  <a:pt x="439" y="483"/>
                  <a:pt x="439" y="483"/>
                  <a:pt x="439" y="483"/>
                </a:cubicBezTo>
                <a:cubicBezTo>
                  <a:pt x="439" y="482"/>
                  <a:pt x="439" y="481"/>
                  <a:pt x="440" y="481"/>
                </a:cubicBezTo>
                <a:cubicBezTo>
                  <a:pt x="440" y="480"/>
                  <a:pt x="440" y="481"/>
                  <a:pt x="439" y="481"/>
                </a:cubicBezTo>
                <a:cubicBezTo>
                  <a:pt x="439" y="480"/>
                  <a:pt x="439" y="480"/>
                  <a:pt x="439" y="480"/>
                </a:cubicBezTo>
                <a:close/>
                <a:moveTo>
                  <a:pt x="592" y="480"/>
                </a:moveTo>
                <a:cubicBezTo>
                  <a:pt x="591" y="480"/>
                  <a:pt x="591" y="480"/>
                  <a:pt x="591" y="480"/>
                </a:cubicBezTo>
                <a:cubicBezTo>
                  <a:pt x="591" y="480"/>
                  <a:pt x="591" y="480"/>
                  <a:pt x="591" y="480"/>
                </a:cubicBezTo>
                <a:cubicBezTo>
                  <a:pt x="591" y="480"/>
                  <a:pt x="591" y="480"/>
                  <a:pt x="591" y="480"/>
                </a:cubicBezTo>
                <a:cubicBezTo>
                  <a:pt x="591" y="480"/>
                  <a:pt x="591" y="480"/>
                  <a:pt x="591" y="480"/>
                </a:cubicBezTo>
                <a:cubicBezTo>
                  <a:pt x="591" y="480"/>
                  <a:pt x="591" y="480"/>
                  <a:pt x="592" y="480"/>
                </a:cubicBezTo>
                <a:close/>
                <a:moveTo>
                  <a:pt x="591" y="481"/>
                </a:moveTo>
                <a:cubicBezTo>
                  <a:pt x="591" y="480"/>
                  <a:pt x="591" y="480"/>
                  <a:pt x="591" y="480"/>
                </a:cubicBezTo>
                <a:cubicBezTo>
                  <a:pt x="590" y="480"/>
                  <a:pt x="590" y="480"/>
                  <a:pt x="590" y="480"/>
                </a:cubicBezTo>
                <a:cubicBezTo>
                  <a:pt x="590" y="481"/>
                  <a:pt x="590" y="481"/>
                  <a:pt x="590" y="481"/>
                </a:cubicBezTo>
                <a:cubicBezTo>
                  <a:pt x="590" y="481"/>
                  <a:pt x="590" y="481"/>
                  <a:pt x="590" y="481"/>
                </a:cubicBezTo>
                <a:lnTo>
                  <a:pt x="591" y="481"/>
                </a:lnTo>
                <a:close/>
                <a:moveTo>
                  <a:pt x="596" y="481"/>
                </a:moveTo>
                <a:cubicBezTo>
                  <a:pt x="596" y="481"/>
                  <a:pt x="596" y="481"/>
                  <a:pt x="596" y="481"/>
                </a:cubicBezTo>
                <a:cubicBezTo>
                  <a:pt x="596" y="481"/>
                  <a:pt x="596" y="481"/>
                  <a:pt x="596" y="481"/>
                </a:cubicBezTo>
                <a:cubicBezTo>
                  <a:pt x="596" y="481"/>
                  <a:pt x="596" y="481"/>
                  <a:pt x="596" y="481"/>
                </a:cubicBezTo>
                <a:close/>
                <a:moveTo>
                  <a:pt x="422" y="481"/>
                </a:moveTo>
                <a:cubicBezTo>
                  <a:pt x="422" y="481"/>
                  <a:pt x="422" y="481"/>
                  <a:pt x="421" y="481"/>
                </a:cubicBezTo>
                <a:cubicBezTo>
                  <a:pt x="422" y="481"/>
                  <a:pt x="421" y="481"/>
                  <a:pt x="422" y="481"/>
                </a:cubicBezTo>
                <a:cubicBezTo>
                  <a:pt x="422" y="481"/>
                  <a:pt x="422" y="481"/>
                  <a:pt x="422" y="481"/>
                </a:cubicBezTo>
                <a:close/>
                <a:moveTo>
                  <a:pt x="94" y="481"/>
                </a:moveTo>
                <a:cubicBezTo>
                  <a:pt x="94" y="482"/>
                  <a:pt x="94" y="482"/>
                  <a:pt x="94" y="482"/>
                </a:cubicBezTo>
                <a:cubicBezTo>
                  <a:pt x="94" y="482"/>
                  <a:pt x="94" y="482"/>
                  <a:pt x="95" y="482"/>
                </a:cubicBezTo>
                <a:cubicBezTo>
                  <a:pt x="95" y="482"/>
                  <a:pt x="95" y="482"/>
                  <a:pt x="95" y="482"/>
                </a:cubicBezTo>
                <a:cubicBezTo>
                  <a:pt x="95" y="481"/>
                  <a:pt x="94" y="481"/>
                  <a:pt x="94" y="481"/>
                </a:cubicBezTo>
                <a:close/>
                <a:moveTo>
                  <a:pt x="573" y="481"/>
                </a:moveTo>
                <a:cubicBezTo>
                  <a:pt x="572" y="482"/>
                  <a:pt x="573" y="482"/>
                  <a:pt x="573" y="483"/>
                </a:cubicBezTo>
                <a:cubicBezTo>
                  <a:pt x="573" y="483"/>
                  <a:pt x="573" y="483"/>
                  <a:pt x="573" y="483"/>
                </a:cubicBezTo>
                <a:cubicBezTo>
                  <a:pt x="573" y="483"/>
                  <a:pt x="573" y="483"/>
                  <a:pt x="573" y="482"/>
                </a:cubicBezTo>
                <a:cubicBezTo>
                  <a:pt x="573" y="481"/>
                  <a:pt x="573" y="481"/>
                  <a:pt x="573" y="481"/>
                </a:cubicBezTo>
                <a:cubicBezTo>
                  <a:pt x="573" y="481"/>
                  <a:pt x="573" y="481"/>
                  <a:pt x="573" y="481"/>
                </a:cubicBezTo>
                <a:close/>
                <a:moveTo>
                  <a:pt x="591" y="484"/>
                </a:moveTo>
                <a:cubicBezTo>
                  <a:pt x="591" y="483"/>
                  <a:pt x="591" y="483"/>
                  <a:pt x="592" y="482"/>
                </a:cubicBezTo>
                <a:cubicBezTo>
                  <a:pt x="592" y="482"/>
                  <a:pt x="592" y="482"/>
                  <a:pt x="592" y="482"/>
                </a:cubicBezTo>
                <a:cubicBezTo>
                  <a:pt x="592" y="482"/>
                  <a:pt x="592" y="482"/>
                  <a:pt x="592" y="482"/>
                </a:cubicBezTo>
                <a:cubicBezTo>
                  <a:pt x="592" y="482"/>
                  <a:pt x="592" y="482"/>
                  <a:pt x="592" y="482"/>
                </a:cubicBezTo>
                <a:cubicBezTo>
                  <a:pt x="592" y="482"/>
                  <a:pt x="592" y="482"/>
                  <a:pt x="592" y="482"/>
                </a:cubicBezTo>
                <a:cubicBezTo>
                  <a:pt x="591" y="482"/>
                  <a:pt x="592" y="482"/>
                  <a:pt x="591" y="482"/>
                </a:cubicBezTo>
                <a:cubicBezTo>
                  <a:pt x="591" y="483"/>
                  <a:pt x="590" y="483"/>
                  <a:pt x="589" y="484"/>
                </a:cubicBezTo>
                <a:cubicBezTo>
                  <a:pt x="589" y="485"/>
                  <a:pt x="589" y="486"/>
                  <a:pt x="589" y="487"/>
                </a:cubicBezTo>
                <a:cubicBezTo>
                  <a:pt x="589" y="487"/>
                  <a:pt x="589" y="487"/>
                  <a:pt x="589" y="487"/>
                </a:cubicBezTo>
                <a:cubicBezTo>
                  <a:pt x="591" y="487"/>
                  <a:pt x="590" y="484"/>
                  <a:pt x="591" y="484"/>
                </a:cubicBezTo>
                <a:close/>
                <a:moveTo>
                  <a:pt x="58" y="482"/>
                </a:moveTo>
                <a:cubicBezTo>
                  <a:pt x="58" y="482"/>
                  <a:pt x="58" y="482"/>
                  <a:pt x="58" y="483"/>
                </a:cubicBezTo>
                <a:cubicBezTo>
                  <a:pt x="59" y="483"/>
                  <a:pt x="59" y="483"/>
                  <a:pt x="59" y="483"/>
                </a:cubicBezTo>
                <a:cubicBezTo>
                  <a:pt x="59" y="482"/>
                  <a:pt x="59" y="482"/>
                  <a:pt x="58" y="482"/>
                </a:cubicBezTo>
                <a:close/>
                <a:moveTo>
                  <a:pt x="574" y="482"/>
                </a:moveTo>
                <a:cubicBezTo>
                  <a:pt x="574" y="482"/>
                  <a:pt x="574" y="482"/>
                  <a:pt x="574" y="482"/>
                </a:cubicBezTo>
                <a:cubicBezTo>
                  <a:pt x="574" y="482"/>
                  <a:pt x="574" y="482"/>
                  <a:pt x="574" y="482"/>
                </a:cubicBezTo>
                <a:close/>
                <a:moveTo>
                  <a:pt x="422" y="486"/>
                </a:moveTo>
                <a:cubicBezTo>
                  <a:pt x="423" y="486"/>
                  <a:pt x="423" y="484"/>
                  <a:pt x="422" y="482"/>
                </a:cubicBezTo>
                <a:cubicBezTo>
                  <a:pt x="422" y="482"/>
                  <a:pt x="422" y="482"/>
                  <a:pt x="422" y="482"/>
                </a:cubicBezTo>
                <a:cubicBezTo>
                  <a:pt x="422" y="483"/>
                  <a:pt x="421" y="484"/>
                  <a:pt x="421" y="484"/>
                </a:cubicBezTo>
                <a:cubicBezTo>
                  <a:pt x="421" y="485"/>
                  <a:pt x="422" y="485"/>
                  <a:pt x="422" y="486"/>
                </a:cubicBezTo>
                <a:close/>
                <a:moveTo>
                  <a:pt x="425" y="483"/>
                </a:moveTo>
                <a:cubicBezTo>
                  <a:pt x="426" y="483"/>
                  <a:pt x="426" y="483"/>
                  <a:pt x="426" y="483"/>
                </a:cubicBezTo>
                <a:cubicBezTo>
                  <a:pt x="426" y="483"/>
                  <a:pt x="426" y="483"/>
                  <a:pt x="426" y="483"/>
                </a:cubicBezTo>
                <a:cubicBezTo>
                  <a:pt x="425" y="483"/>
                  <a:pt x="425" y="483"/>
                  <a:pt x="425" y="483"/>
                </a:cubicBezTo>
                <a:close/>
                <a:moveTo>
                  <a:pt x="597" y="483"/>
                </a:moveTo>
                <a:cubicBezTo>
                  <a:pt x="597" y="483"/>
                  <a:pt x="597" y="483"/>
                  <a:pt x="597" y="483"/>
                </a:cubicBezTo>
                <a:cubicBezTo>
                  <a:pt x="597" y="483"/>
                  <a:pt x="597" y="483"/>
                  <a:pt x="597" y="483"/>
                </a:cubicBezTo>
                <a:cubicBezTo>
                  <a:pt x="597" y="483"/>
                  <a:pt x="597" y="483"/>
                  <a:pt x="597" y="483"/>
                </a:cubicBezTo>
                <a:close/>
                <a:moveTo>
                  <a:pt x="595" y="488"/>
                </a:moveTo>
                <a:cubicBezTo>
                  <a:pt x="595" y="488"/>
                  <a:pt x="595" y="488"/>
                  <a:pt x="595" y="488"/>
                </a:cubicBezTo>
                <a:cubicBezTo>
                  <a:pt x="595" y="488"/>
                  <a:pt x="595" y="488"/>
                  <a:pt x="595" y="488"/>
                </a:cubicBezTo>
                <a:cubicBezTo>
                  <a:pt x="596" y="488"/>
                  <a:pt x="596" y="486"/>
                  <a:pt x="597" y="486"/>
                </a:cubicBezTo>
                <a:cubicBezTo>
                  <a:pt x="597" y="485"/>
                  <a:pt x="597" y="485"/>
                  <a:pt x="597" y="485"/>
                </a:cubicBezTo>
                <a:cubicBezTo>
                  <a:pt x="597" y="484"/>
                  <a:pt x="598" y="484"/>
                  <a:pt x="598" y="484"/>
                </a:cubicBezTo>
                <a:cubicBezTo>
                  <a:pt x="598" y="483"/>
                  <a:pt x="598" y="483"/>
                  <a:pt x="598" y="483"/>
                </a:cubicBezTo>
                <a:cubicBezTo>
                  <a:pt x="597" y="483"/>
                  <a:pt x="597" y="483"/>
                  <a:pt x="597" y="483"/>
                </a:cubicBezTo>
                <a:cubicBezTo>
                  <a:pt x="597" y="483"/>
                  <a:pt x="597" y="483"/>
                  <a:pt x="597" y="483"/>
                </a:cubicBezTo>
                <a:cubicBezTo>
                  <a:pt x="597" y="484"/>
                  <a:pt x="597" y="484"/>
                  <a:pt x="597" y="484"/>
                </a:cubicBezTo>
                <a:cubicBezTo>
                  <a:pt x="597" y="483"/>
                  <a:pt x="597" y="483"/>
                  <a:pt x="597" y="483"/>
                </a:cubicBezTo>
                <a:cubicBezTo>
                  <a:pt x="597" y="483"/>
                  <a:pt x="597" y="483"/>
                  <a:pt x="596" y="483"/>
                </a:cubicBezTo>
                <a:cubicBezTo>
                  <a:pt x="596" y="484"/>
                  <a:pt x="596" y="485"/>
                  <a:pt x="595" y="486"/>
                </a:cubicBezTo>
                <a:cubicBezTo>
                  <a:pt x="595" y="487"/>
                  <a:pt x="595" y="486"/>
                  <a:pt x="595" y="487"/>
                </a:cubicBezTo>
                <a:cubicBezTo>
                  <a:pt x="595" y="487"/>
                  <a:pt x="595" y="487"/>
                  <a:pt x="596" y="487"/>
                </a:cubicBezTo>
                <a:cubicBezTo>
                  <a:pt x="595" y="487"/>
                  <a:pt x="595" y="488"/>
                  <a:pt x="595" y="488"/>
                </a:cubicBezTo>
                <a:close/>
                <a:moveTo>
                  <a:pt x="65" y="483"/>
                </a:moveTo>
                <a:cubicBezTo>
                  <a:pt x="65" y="483"/>
                  <a:pt x="65" y="483"/>
                  <a:pt x="65" y="483"/>
                </a:cubicBezTo>
                <a:cubicBezTo>
                  <a:pt x="65" y="483"/>
                  <a:pt x="64" y="483"/>
                  <a:pt x="65" y="483"/>
                </a:cubicBezTo>
                <a:close/>
                <a:moveTo>
                  <a:pt x="572" y="484"/>
                </a:moveTo>
                <a:cubicBezTo>
                  <a:pt x="572" y="484"/>
                  <a:pt x="572" y="484"/>
                  <a:pt x="572" y="484"/>
                </a:cubicBezTo>
                <a:cubicBezTo>
                  <a:pt x="572" y="483"/>
                  <a:pt x="572" y="483"/>
                  <a:pt x="572" y="483"/>
                </a:cubicBezTo>
                <a:cubicBezTo>
                  <a:pt x="572" y="483"/>
                  <a:pt x="572" y="483"/>
                  <a:pt x="572" y="483"/>
                </a:cubicBezTo>
                <a:lnTo>
                  <a:pt x="572" y="484"/>
                </a:lnTo>
                <a:close/>
                <a:moveTo>
                  <a:pt x="424" y="483"/>
                </a:moveTo>
                <a:cubicBezTo>
                  <a:pt x="423" y="483"/>
                  <a:pt x="423" y="483"/>
                  <a:pt x="423" y="483"/>
                </a:cubicBezTo>
                <a:cubicBezTo>
                  <a:pt x="423" y="483"/>
                  <a:pt x="423" y="483"/>
                  <a:pt x="423" y="483"/>
                </a:cubicBezTo>
                <a:cubicBezTo>
                  <a:pt x="423" y="484"/>
                  <a:pt x="423" y="484"/>
                  <a:pt x="423" y="484"/>
                </a:cubicBezTo>
                <a:cubicBezTo>
                  <a:pt x="424" y="484"/>
                  <a:pt x="423" y="484"/>
                  <a:pt x="424" y="484"/>
                </a:cubicBezTo>
                <a:cubicBezTo>
                  <a:pt x="424" y="484"/>
                  <a:pt x="424" y="484"/>
                  <a:pt x="424" y="484"/>
                </a:cubicBezTo>
                <a:lnTo>
                  <a:pt x="424" y="483"/>
                </a:lnTo>
                <a:close/>
                <a:moveTo>
                  <a:pt x="64" y="484"/>
                </a:moveTo>
                <a:cubicBezTo>
                  <a:pt x="64" y="484"/>
                  <a:pt x="64" y="484"/>
                  <a:pt x="64" y="484"/>
                </a:cubicBezTo>
                <a:cubicBezTo>
                  <a:pt x="64" y="484"/>
                  <a:pt x="64" y="484"/>
                  <a:pt x="64" y="484"/>
                </a:cubicBezTo>
                <a:close/>
                <a:moveTo>
                  <a:pt x="592" y="484"/>
                </a:moveTo>
                <a:cubicBezTo>
                  <a:pt x="592" y="484"/>
                  <a:pt x="592" y="484"/>
                  <a:pt x="592" y="484"/>
                </a:cubicBezTo>
                <a:cubicBezTo>
                  <a:pt x="593" y="484"/>
                  <a:pt x="592" y="484"/>
                  <a:pt x="592" y="484"/>
                </a:cubicBezTo>
                <a:close/>
                <a:moveTo>
                  <a:pt x="57" y="485"/>
                </a:moveTo>
                <a:cubicBezTo>
                  <a:pt x="57" y="485"/>
                  <a:pt x="57" y="485"/>
                  <a:pt x="57" y="485"/>
                </a:cubicBezTo>
                <a:cubicBezTo>
                  <a:pt x="58" y="485"/>
                  <a:pt x="58" y="485"/>
                  <a:pt x="58" y="484"/>
                </a:cubicBezTo>
                <a:cubicBezTo>
                  <a:pt x="58" y="484"/>
                  <a:pt x="58" y="484"/>
                  <a:pt x="58" y="484"/>
                </a:cubicBezTo>
                <a:cubicBezTo>
                  <a:pt x="58" y="484"/>
                  <a:pt x="58" y="484"/>
                  <a:pt x="58" y="484"/>
                </a:cubicBezTo>
                <a:cubicBezTo>
                  <a:pt x="57" y="484"/>
                  <a:pt x="57" y="485"/>
                  <a:pt x="57" y="485"/>
                </a:cubicBezTo>
                <a:close/>
                <a:moveTo>
                  <a:pt x="571" y="486"/>
                </a:moveTo>
                <a:cubicBezTo>
                  <a:pt x="571" y="486"/>
                  <a:pt x="571" y="486"/>
                  <a:pt x="571" y="486"/>
                </a:cubicBezTo>
                <a:cubicBezTo>
                  <a:pt x="572" y="485"/>
                  <a:pt x="572" y="485"/>
                  <a:pt x="571" y="484"/>
                </a:cubicBezTo>
                <a:cubicBezTo>
                  <a:pt x="571" y="485"/>
                  <a:pt x="571" y="485"/>
                  <a:pt x="571" y="485"/>
                </a:cubicBezTo>
                <a:cubicBezTo>
                  <a:pt x="571" y="485"/>
                  <a:pt x="571" y="485"/>
                  <a:pt x="571" y="486"/>
                </a:cubicBezTo>
                <a:close/>
                <a:moveTo>
                  <a:pt x="594" y="485"/>
                </a:moveTo>
                <a:cubicBezTo>
                  <a:pt x="595" y="485"/>
                  <a:pt x="595" y="485"/>
                  <a:pt x="595" y="485"/>
                </a:cubicBezTo>
                <a:cubicBezTo>
                  <a:pt x="594" y="484"/>
                  <a:pt x="594" y="484"/>
                  <a:pt x="594" y="484"/>
                </a:cubicBezTo>
                <a:lnTo>
                  <a:pt x="594" y="485"/>
                </a:lnTo>
                <a:close/>
                <a:moveTo>
                  <a:pt x="87" y="486"/>
                </a:moveTo>
                <a:cubicBezTo>
                  <a:pt x="87" y="486"/>
                  <a:pt x="87" y="486"/>
                  <a:pt x="87" y="486"/>
                </a:cubicBezTo>
                <a:cubicBezTo>
                  <a:pt x="87" y="485"/>
                  <a:pt x="87" y="485"/>
                  <a:pt x="86" y="485"/>
                </a:cubicBezTo>
                <a:cubicBezTo>
                  <a:pt x="86" y="485"/>
                  <a:pt x="86" y="485"/>
                  <a:pt x="87" y="486"/>
                </a:cubicBezTo>
                <a:close/>
                <a:moveTo>
                  <a:pt x="63" y="486"/>
                </a:moveTo>
                <a:cubicBezTo>
                  <a:pt x="63" y="485"/>
                  <a:pt x="63" y="485"/>
                  <a:pt x="63" y="485"/>
                </a:cubicBezTo>
                <a:cubicBezTo>
                  <a:pt x="63" y="485"/>
                  <a:pt x="63" y="485"/>
                  <a:pt x="63" y="485"/>
                </a:cubicBezTo>
                <a:cubicBezTo>
                  <a:pt x="63" y="485"/>
                  <a:pt x="63" y="485"/>
                  <a:pt x="63" y="486"/>
                </a:cubicBezTo>
                <a:cubicBezTo>
                  <a:pt x="63" y="486"/>
                  <a:pt x="63" y="486"/>
                  <a:pt x="63" y="486"/>
                </a:cubicBezTo>
                <a:close/>
                <a:moveTo>
                  <a:pt x="592" y="485"/>
                </a:moveTo>
                <a:cubicBezTo>
                  <a:pt x="592" y="485"/>
                  <a:pt x="592" y="485"/>
                  <a:pt x="592" y="485"/>
                </a:cubicBezTo>
                <a:cubicBezTo>
                  <a:pt x="592" y="485"/>
                  <a:pt x="592" y="485"/>
                  <a:pt x="592" y="485"/>
                </a:cubicBezTo>
                <a:cubicBezTo>
                  <a:pt x="592" y="485"/>
                  <a:pt x="592" y="485"/>
                  <a:pt x="592" y="485"/>
                </a:cubicBezTo>
                <a:cubicBezTo>
                  <a:pt x="592" y="485"/>
                  <a:pt x="592" y="485"/>
                  <a:pt x="592" y="485"/>
                </a:cubicBezTo>
                <a:close/>
                <a:moveTo>
                  <a:pt x="388" y="485"/>
                </a:moveTo>
                <a:cubicBezTo>
                  <a:pt x="388" y="485"/>
                  <a:pt x="388" y="485"/>
                  <a:pt x="388" y="485"/>
                </a:cubicBezTo>
                <a:cubicBezTo>
                  <a:pt x="388" y="485"/>
                  <a:pt x="388" y="485"/>
                  <a:pt x="388" y="485"/>
                </a:cubicBezTo>
                <a:cubicBezTo>
                  <a:pt x="388" y="485"/>
                  <a:pt x="388" y="485"/>
                  <a:pt x="388" y="485"/>
                </a:cubicBezTo>
                <a:close/>
                <a:moveTo>
                  <a:pt x="570" y="485"/>
                </a:moveTo>
                <a:cubicBezTo>
                  <a:pt x="571" y="485"/>
                  <a:pt x="571" y="485"/>
                  <a:pt x="570" y="485"/>
                </a:cubicBezTo>
                <a:close/>
                <a:moveTo>
                  <a:pt x="83" y="486"/>
                </a:moveTo>
                <a:cubicBezTo>
                  <a:pt x="83" y="486"/>
                  <a:pt x="83" y="486"/>
                  <a:pt x="83" y="486"/>
                </a:cubicBezTo>
                <a:cubicBezTo>
                  <a:pt x="83" y="485"/>
                  <a:pt x="83" y="485"/>
                  <a:pt x="83" y="485"/>
                </a:cubicBezTo>
                <a:cubicBezTo>
                  <a:pt x="83" y="485"/>
                  <a:pt x="83" y="485"/>
                  <a:pt x="83" y="485"/>
                </a:cubicBezTo>
                <a:cubicBezTo>
                  <a:pt x="83" y="486"/>
                  <a:pt x="83" y="485"/>
                  <a:pt x="83" y="486"/>
                </a:cubicBezTo>
                <a:close/>
                <a:moveTo>
                  <a:pt x="436" y="486"/>
                </a:moveTo>
                <a:cubicBezTo>
                  <a:pt x="436" y="486"/>
                  <a:pt x="436" y="486"/>
                  <a:pt x="436" y="486"/>
                </a:cubicBezTo>
                <a:cubicBezTo>
                  <a:pt x="436" y="486"/>
                  <a:pt x="436" y="486"/>
                  <a:pt x="436" y="486"/>
                </a:cubicBezTo>
                <a:cubicBezTo>
                  <a:pt x="436" y="486"/>
                  <a:pt x="436" y="486"/>
                  <a:pt x="436" y="486"/>
                </a:cubicBezTo>
                <a:close/>
                <a:moveTo>
                  <a:pt x="591" y="486"/>
                </a:moveTo>
                <a:cubicBezTo>
                  <a:pt x="591" y="486"/>
                  <a:pt x="591" y="486"/>
                  <a:pt x="592" y="486"/>
                </a:cubicBezTo>
                <a:cubicBezTo>
                  <a:pt x="592" y="486"/>
                  <a:pt x="592" y="486"/>
                  <a:pt x="592" y="486"/>
                </a:cubicBezTo>
                <a:lnTo>
                  <a:pt x="591" y="486"/>
                </a:lnTo>
                <a:close/>
                <a:moveTo>
                  <a:pt x="63" y="486"/>
                </a:moveTo>
                <a:cubicBezTo>
                  <a:pt x="63" y="486"/>
                  <a:pt x="63" y="486"/>
                  <a:pt x="63" y="486"/>
                </a:cubicBezTo>
                <a:cubicBezTo>
                  <a:pt x="63" y="486"/>
                  <a:pt x="63" y="486"/>
                  <a:pt x="63" y="486"/>
                </a:cubicBezTo>
                <a:cubicBezTo>
                  <a:pt x="63" y="486"/>
                  <a:pt x="63" y="486"/>
                  <a:pt x="63" y="486"/>
                </a:cubicBezTo>
                <a:close/>
                <a:moveTo>
                  <a:pt x="61" y="486"/>
                </a:moveTo>
                <a:cubicBezTo>
                  <a:pt x="60" y="487"/>
                  <a:pt x="60" y="487"/>
                  <a:pt x="60" y="487"/>
                </a:cubicBezTo>
                <a:cubicBezTo>
                  <a:pt x="60" y="487"/>
                  <a:pt x="60" y="487"/>
                  <a:pt x="60" y="487"/>
                </a:cubicBezTo>
                <a:cubicBezTo>
                  <a:pt x="60" y="487"/>
                  <a:pt x="60" y="487"/>
                  <a:pt x="61" y="487"/>
                </a:cubicBezTo>
                <a:cubicBezTo>
                  <a:pt x="61" y="487"/>
                  <a:pt x="61" y="487"/>
                  <a:pt x="61" y="486"/>
                </a:cubicBezTo>
                <a:close/>
                <a:moveTo>
                  <a:pt x="591" y="486"/>
                </a:moveTo>
                <a:cubicBezTo>
                  <a:pt x="591" y="487"/>
                  <a:pt x="591" y="487"/>
                  <a:pt x="591" y="487"/>
                </a:cubicBezTo>
                <a:cubicBezTo>
                  <a:pt x="591" y="487"/>
                  <a:pt x="591" y="487"/>
                  <a:pt x="591" y="486"/>
                </a:cubicBezTo>
                <a:close/>
                <a:moveTo>
                  <a:pt x="56" y="487"/>
                </a:moveTo>
                <a:cubicBezTo>
                  <a:pt x="56" y="487"/>
                  <a:pt x="56" y="488"/>
                  <a:pt x="55" y="488"/>
                </a:cubicBezTo>
                <a:cubicBezTo>
                  <a:pt x="55" y="489"/>
                  <a:pt x="55" y="489"/>
                  <a:pt x="55" y="489"/>
                </a:cubicBezTo>
                <a:cubicBezTo>
                  <a:pt x="56" y="489"/>
                  <a:pt x="56" y="489"/>
                  <a:pt x="56" y="489"/>
                </a:cubicBezTo>
                <a:cubicBezTo>
                  <a:pt x="56" y="488"/>
                  <a:pt x="57" y="487"/>
                  <a:pt x="56" y="487"/>
                </a:cubicBezTo>
                <a:close/>
                <a:moveTo>
                  <a:pt x="407" y="488"/>
                </a:moveTo>
                <a:cubicBezTo>
                  <a:pt x="406" y="488"/>
                  <a:pt x="406" y="488"/>
                  <a:pt x="406" y="488"/>
                </a:cubicBezTo>
                <a:cubicBezTo>
                  <a:pt x="407" y="488"/>
                  <a:pt x="407" y="488"/>
                  <a:pt x="407" y="488"/>
                </a:cubicBezTo>
                <a:cubicBezTo>
                  <a:pt x="407" y="488"/>
                  <a:pt x="407" y="488"/>
                  <a:pt x="407" y="488"/>
                </a:cubicBezTo>
                <a:cubicBezTo>
                  <a:pt x="407" y="488"/>
                  <a:pt x="407" y="488"/>
                  <a:pt x="407" y="488"/>
                </a:cubicBezTo>
                <a:close/>
                <a:moveTo>
                  <a:pt x="594" y="490"/>
                </a:moveTo>
                <a:cubicBezTo>
                  <a:pt x="592" y="490"/>
                  <a:pt x="592" y="491"/>
                  <a:pt x="591" y="490"/>
                </a:cubicBezTo>
                <a:cubicBezTo>
                  <a:pt x="591" y="491"/>
                  <a:pt x="591" y="491"/>
                  <a:pt x="591" y="491"/>
                </a:cubicBezTo>
                <a:cubicBezTo>
                  <a:pt x="591" y="491"/>
                  <a:pt x="592" y="491"/>
                  <a:pt x="592" y="491"/>
                </a:cubicBezTo>
                <a:cubicBezTo>
                  <a:pt x="592" y="492"/>
                  <a:pt x="592" y="492"/>
                  <a:pt x="592" y="492"/>
                </a:cubicBezTo>
                <a:cubicBezTo>
                  <a:pt x="592" y="493"/>
                  <a:pt x="592" y="493"/>
                  <a:pt x="592" y="493"/>
                </a:cubicBezTo>
                <a:cubicBezTo>
                  <a:pt x="593" y="493"/>
                  <a:pt x="593" y="493"/>
                  <a:pt x="593" y="493"/>
                </a:cubicBezTo>
                <a:cubicBezTo>
                  <a:pt x="593" y="493"/>
                  <a:pt x="593" y="493"/>
                  <a:pt x="593" y="492"/>
                </a:cubicBezTo>
                <a:cubicBezTo>
                  <a:pt x="593" y="492"/>
                  <a:pt x="593" y="492"/>
                  <a:pt x="593" y="492"/>
                </a:cubicBezTo>
                <a:cubicBezTo>
                  <a:pt x="593" y="492"/>
                  <a:pt x="593" y="492"/>
                  <a:pt x="593" y="492"/>
                </a:cubicBezTo>
                <a:cubicBezTo>
                  <a:pt x="593" y="492"/>
                  <a:pt x="593" y="492"/>
                  <a:pt x="594" y="492"/>
                </a:cubicBezTo>
                <a:cubicBezTo>
                  <a:pt x="594" y="491"/>
                  <a:pt x="594" y="491"/>
                  <a:pt x="593" y="491"/>
                </a:cubicBezTo>
                <a:cubicBezTo>
                  <a:pt x="594" y="490"/>
                  <a:pt x="594" y="491"/>
                  <a:pt x="594" y="491"/>
                </a:cubicBezTo>
                <a:cubicBezTo>
                  <a:pt x="594" y="490"/>
                  <a:pt x="594" y="490"/>
                  <a:pt x="594" y="490"/>
                </a:cubicBezTo>
                <a:cubicBezTo>
                  <a:pt x="594" y="490"/>
                  <a:pt x="594" y="490"/>
                  <a:pt x="595" y="490"/>
                </a:cubicBezTo>
                <a:cubicBezTo>
                  <a:pt x="595" y="489"/>
                  <a:pt x="595" y="489"/>
                  <a:pt x="595" y="488"/>
                </a:cubicBezTo>
                <a:cubicBezTo>
                  <a:pt x="594" y="488"/>
                  <a:pt x="594" y="488"/>
                  <a:pt x="594" y="488"/>
                </a:cubicBezTo>
                <a:cubicBezTo>
                  <a:pt x="594" y="489"/>
                  <a:pt x="594" y="489"/>
                  <a:pt x="594" y="490"/>
                </a:cubicBezTo>
                <a:close/>
                <a:moveTo>
                  <a:pt x="377" y="489"/>
                </a:moveTo>
                <a:cubicBezTo>
                  <a:pt x="378" y="489"/>
                  <a:pt x="378" y="489"/>
                  <a:pt x="378" y="489"/>
                </a:cubicBezTo>
                <a:cubicBezTo>
                  <a:pt x="378" y="489"/>
                  <a:pt x="378" y="489"/>
                  <a:pt x="378" y="489"/>
                </a:cubicBezTo>
                <a:cubicBezTo>
                  <a:pt x="378" y="489"/>
                  <a:pt x="378" y="489"/>
                  <a:pt x="377" y="489"/>
                </a:cubicBezTo>
                <a:close/>
                <a:moveTo>
                  <a:pt x="484" y="489"/>
                </a:moveTo>
                <a:cubicBezTo>
                  <a:pt x="484" y="489"/>
                  <a:pt x="484" y="489"/>
                  <a:pt x="484" y="489"/>
                </a:cubicBezTo>
                <a:cubicBezTo>
                  <a:pt x="484" y="489"/>
                  <a:pt x="484" y="489"/>
                  <a:pt x="484" y="489"/>
                </a:cubicBezTo>
                <a:close/>
                <a:moveTo>
                  <a:pt x="377" y="490"/>
                </a:moveTo>
                <a:cubicBezTo>
                  <a:pt x="378" y="489"/>
                  <a:pt x="377" y="489"/>
                  <a:pt x="377" y="489"/>
                </a:cubicBezTo>
                <a:cubicBezTo>
                  <a:pt x="377" y="489"/>
                  <a:pt x="377" y="489"/>
                  <a:pt x="377" y="490"/>
                </a:cubicBezTo>
                <a:close/>
                <a:moveTo>
                  <a:pt x="373" y="494"/>
                </a:moveTo>
                <a:cubicBezTo>
                  <a:pt x="374" y="494"/>
                  <a:pt x="374" y="494"/>
                  <a:pt x="374" y="494"/>
                </a:cubicBezTo>
                <a:cubicBezTo>
                  <a:pt x="375" y="493"/>
                  <a:pt x="374" y="492"/>
                  <a:pt x="375" y="492"/>
                </a:cubicBezTo>
                <a:cubicBezTo>
                  <a:pt x="375" y="491"/>
                  <a:pt x="376" y="491"/>
                  <a:pt x="376" y="491"/>
                </a:cubicBezTo>
                <a:cubicBezTo>
                  <a:pt x="376" y="491"/>
                  <a:pt x="376" y="491"/>
                  <a:pt x="376" y="491"/>
                </a:cubicBezTo>
                <a:cubicBezTo>
                  <a:pt x="376" y="491"/>
                  <a:pt x="376" y="491"/>
                  <a:pt x="376" y="490"/>
                </a:cubicBezTo>
                <a:cubicBezTo>
                  <a:pt x="375" y="491"/>
                  <a:pt x="375" y="491"/>
                  <a:pt x="375" y="491"/>
                </a:cubicBezTo>
                <a:cubicBezTo>
                  <a:pt x="375" y="491"/>
                  <a:pt x="375" y="491"/>
                  <a:pt x="375" y="491"/>
                </a:cubicBezTo>
                <a:cubicBezTo>
                  <a:pt x="375" y="492"/>
                  <a:pt x="374" y="493"/>
                  <a:pt x="373" y="494"/>
                </a:cubicBezTo>
                <a:close/>
                <a:moveTo>
                  <a:pt x="427" y="491"/>
                </a:moveTo>
                <a:cubicBezTo>
                  <a:pt x="427" y="491"/>
                  <a:pt x="428" y="491"/>
                  <a:pt x="427" y="490"/>
                </a:cubicBezTo>
                <a:cubicBezTo>
                  <a:pt x="427" y="491"/>
                  <a:pt x="427" y="491"/>
                  <a:pt x="427" y="491"/>
                </a:cubicBezTo>
                <a:close/>
                <a:moveTo>
                  <a:pt x="476" y="491"/>
                </a:moveTo>
                <a:cubicBezTo>
                  <a:pt x="477" y="491"/>
                  <a:pt x="477" y="491"/>
                  <a:pt x="477" y="491"/>
                </a:cubicBezTo>
                <a:cubicBezTo>
                  <a:pt x="476" y="491"/>
                  <a:pt x="476" y="491"/>
                  <a:pt x="476" y="490"/>
                </a:cubicBezTo>
                <a:cubicBezTo>
                  <a:pt x="476" y="491"/>
                  <a:pt x="475" y="491"/>
                  <a:pt x="475" y="491"/>
                </a:cubicBezTo>
                <a:cubicBezTo>
                  <a:pt x="475" y="491"/>
                  <a:pt x="475" y="491"/>
                  <a:pt x="476" y="491"/>
                </a:cubicBezTo>
                <a:cubicBezTo>
                  <a:pt x="476" y="491"/>
                  <a:pt x="476" y="491"/>
                  <a:pt x="476" y="491"/>
                </a:cubicBezTo>
                <a:close/>
                <a:moveTo>
                  <a:pt x="386" y="491"/>
                </a:moveTo>
                <a:cubicBezTo>
                  <a:pt x="386" y="491"/>
                  <a:pt x="386" y="491"/>
                  <a:pt x="386" y="491"/>
                </a:cubicBezTo>
                <a:cubicBezTo>
                  <a:pt x="386" y="491"/>
                  <a:pt x="386" y="491"/>
                  <a:pt x="386" y="491"/>
                </a:cubicBezTo>
                <a:close/>
                <a:moveTo>
                  <a:pt x="588" y="491"/>
                </a:moveTo>
                <a:cubicBezTo>
                  <a:pt x="588" y="491"/>
                  <a:pt x="588" y="491"/>
                  <a:pt x="588" y="491"/>
                </a:cubicBezTo>
                <a:cubicBezTo>
                  <a:pt x="588" y="491"/>
                  <a:pt x="588" y="491"/>
                  <a:pt x="588" y="491"/>
                </a:cubicBezTo>
                <a:cubicBezTo>
                  <a:pt x="588" y="491"/>
                  <a:pt x="588" y="491"/>
                  <a:pt x="588" y="491"/>
                </a:cubicBezTo>
                <a:close/>
                <a:moveTo>
                  <a:pt x="475" y="492"/>
                </a:moveTo>
                <a:cubicBezTo>
                  <a:pt x="476" y="492"/>
                  <a:pt x="475" y="492"/>
                  <a:pt x="476" y="492"/>
                </a:cubicBezTo>
                <a:cubicBezTo>
                  <a:pt x="475" y="492"/>
                  <a:pt x="475" y="492"/>
                  <a:pt x="475" y="491"/>
                </a:cubicBezTo>
                <a:cubicBezTo>
                  <a:pt x="475" y="492"/>
                  <a:pt x="475" y="492"/>
                  <a:pt x="475" y="492"/>
                </a:cubicBezTo>
                <a:close/>
                <a:moveTo>
                  <a:pt x="78" y="493"/>
                </a:moveTo>
                <a:cubicBezTo>
                  <a:pt x="78" y="493"/>
                  <a:pt x="78" y="493"/>
                  <a:pt x="78" y="493"/>
                </a:cubicBezTo>
                <a:cubicBezTo>
                  <a:pt x="78" y="493"/>
                  <a:pt x="78" y="493"/>
                  <a:pt x="78" y="493"/>
                </a:cubicBezTo>
                <a:cubicBezTo>
                  <a:pt x="78" y="492"/>
                  <a:pt x="78" y="492"/>
                  <a:pt x="78" y="492"/>
                </a:cubicBezTo>
                <a:cubicBezTo>
                  <a:pt x="78" y="492"/>
                  <a:pt x="78" y="492"/>
                  <a:pt x="78" y="492"/>
                </a:cubicBezTo>
                <a:cubicBezTo>
                  <a:pt x="78" y="492"/>
                  <a:pt x="78" y="492"/>
                  <a:pt x="78" y="493"/>
                </a:cubicBezTo>
                <a:close/>
                <a:moveTo>
                  <a:pt x="376" y="492"/>
                </a:moveTo>
                <a:cubicBezTo>
                  <a:pt x="376" y="492"/>
                  <a:pt x="376" y="492"/>
                  <a:pt x="376" y="492"/>
                </a:cubicBezTo>
                <a:cubicBezTo>
                  <a:pt x="376" y="492"/>
                  <a:pt x="376" y="492"/>
                  <a:pt x="376" y="492"/>
                </a:cubicBezTo>
                <a:close/>
                <a:moveTo>
                  <a:pt x="413" y="496"/>
                </a:moveTo>
                <a:cubicBezTo>
                  <a:pt x="413" y="496"/>
                  <a:pt x="413" y="496"/>
                  <a:pt x="413" y="497"/>
                </a:cubicBezTo>
                <a:cubicBezTo>
                  <a:pt x="414" y="496"/>
                  <a:pt x="414" y="496"/>
                  <a:pt x="415" y="496"/>
                </a:cubicBezTo>
                <a:cubicBezTo>
                  <a:pt x="415" y="495"/>
                  <a:pt x="415" y="495"/>
                  <a:pt x="414" y="494"/>
                </a:cubicBezTo>
                <a:cubicBezTo>
                  <a:pt x="414" y="494"/>
                  <a:pt x="415" y="494"/>
                  <a:pt x="414" y="493"/>
                </a:cubicBezTo>
                <a:cubicBezTo>
                  <a:pt x="414" y="493"/>
                  <a:pt x="414" y="493"/>
                  <a:pt x="414" y="493"/>
                </a:cubicBezTo>
                <a:cubicBezTo>
                  <a:pt x="414" y="494"/>
                  <a:pt x="414" y="494"/>
                  <a:pt x="414" y="495"/>
                </a:cubicBezTo>
                <a:cubicBezTo>
                  <a:pt x="414" y="495"/>
                  <a:pt x="413" y="495"/>
                  <a:pt x="413" y="496"/>
                </a:cubicBezTo>
                <a:close/>
                <a:moveTo>
                  <a:pt x="587" y="493"/>
                </a:moveTo>
                <a:cubicBezTo>
                  <a:pt x="587" y="493"/>
                  <a:pt x="587" y="494"/>
                  <a:pt x="587" y="494"/>
                </a:cubicBezTo>
                <a:cubicBezTo>
                  <a:pt x="587" y="494"/>
                  <a:pt x="587" y="494"/>
                  <a:pt x="587" y="494"/>
                </a:cubicBezTo>
                <a:cubicBezTo>
                  <a:pt x="587" y="494"/>
                  <a:pt x="587" y="494"/>
                  <a:pt x="587" y="494"/>
                </a:cubicBezTo>
                <a:cubicBezTo>
                  <a:pt x="587" y="493"/>
                  <a:pt x="587" y="494"/>
                  <a:pt x="587" y="493"/>
                </a:cubicBezTo>
                <a:close/>
                <a:moveTo>
                  <a:pt x="591" y="495"/>
                </a:moveTo>
                <a:cubicBezTo>
                  <a:pt x="591" y="495"/>
                  <a:pt x="591" y="495"/>
                  <a:pt x="591" y="495"/>
                </a:cubicBezTo>
                <a:cubicBezTo>
                  <a:pt x="592" y="494"/>
                  <a:pt x="592" y="494"/>
                  <a:pt x="592" y="494"/>
                </a:cubicBezTo>
                <a:cubicBezTo>
                  <a:pt x="592" y="494"/>
                  <a:pt x="592" y="494"/>
                  <a:pt x="592" y="494"/>
                </a:cubicBezTo>
                <a:cubicBezTo>
                  <a:pt x="591" y="494"/>
                  <a:pt x="591" y="494"/>
                  <a:pt x="591" y="495"/>
                </a:cubicBezTo>
                <a:close/>
                <a:moveTo>
                  <a:pt x="372" y="494"/>
                </a:moveTo>
                <a:cubicBezTo>
                  <a:pt x="372" y="494"/>
                  <a:pt x="372" y="494"/>
                  <a:pt x="372" y="494"/>
                </a:cubicBezTo>
                <a:cubicBezTo>
                  <a:pt x="372" y="494"/>
                  <a:pt x="372" y="494"/>
                  <a:pt x="372" y="494"/>
                </a:cubicBezTo>
                <a:close/>
                <a:moveTo>
                  <a:pt x="586" y="494"/>
                </a:moveTo>
                <a:cubicBezTo>
                  <a:pt x="586" y="494"/>
                  <a:pt x="586" y="495"/>
                  <a:pt x="586" y="494"/>
                </a:cubicBezTo>
                <a:close/>
                <a:moveTo>
                  <a:pt x="58" y="496"/>
                </a:moveTo>
                <a:cubicBezTo>
                  <a:pt x="59" y="496"/>
                  <a:pt x="59" y="496"/>
                  <a:pt x="59" y="496"/>
                </a:cubicBezTo>
                <a:cubicBezTo>
                  <a:pt x="59" y="495"/>
                  <a:pt x="59" y="495"/>
                  <a:pt x="59" y="495"/>
                </a:cubicBezTo>
                <a:cubicBezTo>
                  <a:pt x="59" y="494"/>
                  <a:pt x="59" y="494"/>
                  <a:pt x="59" y="494"/>
                </a:cubicBezTo>
                <a:cubicBezTo>
                  <a:pt x="59" y="494"/>
                  <a:pt x="59" y="494"/>
                  <a:pt x="58" y="494"/>
                </a:cubicBezTo>
                <a:cubicBezTo>
                  <a:pt x="58" y="495"/>
                  <a:pt x="58" y="496"/>
                  <a:pt x="58" y="496"/>
                </a:cubicBezTo>
                <a:close/>
                <a:moveTo>
                  <a:pt x="76" y="496"/>
                </a:moveTo>
                <a:cubicBezTo>
                  <a:pt x="76" y="496"/>
                  <a:pt x="76" y="495"/>
                  <a:pt x="75" y="495"/>
                </a:cubicBezTo>
                <a:cubicBezTo>
                  <a:pt x="75" y="496"/>
                  <a:pt x="75" y="497"/>
                  <a:pt x="75" y="497"/>
                </a:cubicBezTo>
                <a:cubicBezTo>
                  <a:pt x="75" y="497"/>
                  <a:pt x="75" y="497"/>
                  <a:pt x="75" y="497"/>
                </a:cubicBezTo>
                <a:cubicBezTo>
                  <a:pt x="75" y="497"/>
                  <a:pt x="75" y="497"/>
                  <a:pt x="75" y="497"/>
                </a:cubicBezTo>
                <a:cubicBezTo>
                  <a:pt x="76" y="497"/>
                  <a:pt x="76" y="497"/>
                  <a:pt x="76" y="496"/>
                </a:cubicBezTo>
                <a:close/>
                <a:moveTo>
                  <a:pt x="590" y="496"/>
                </a:moveTo>
                <a:cubicBezTo>
                  <a:pt x="590" y="495"/>
                  <a:pt x="590" y="496"/>
                  <a:pt x="590" y="495"/>
                </a:cubicBezTo>
                <a:cubicBezTo>
                  <a:pt x="590" y="495"/>
                  <a:pt x="590" y="495"/>
                  <a:pt x="590" y="495"/>
                </a:cubicBezTo>
                <a:cubicBezTo>
                  <a:pt x="590" y="495"/>
                  <a:pt x="590" y="496"/>
                  <a:pt x="590" y="496"/>
                </a:cubicBezTo>
                <a:cubicBezTo>
                  <a:pt x="590" y="496"/>
                  <a:pt x="590" y="496"/>
                  <a:pt x="590" y="496"/>
                </a:cubicBezTo>
                <a:close/>
                <a:moveTo>
                  <a:pt x="371" y="496"/>
                </a:moveTo>
                <a:cubicBezTo>
                  <a:pt x="372" y="496"/>
                  <a:pt x="372" y="496"/>
                  <a:pt x="372" y="496"/>
                </a:cubicBezTo>
                <a:cubicBezTo>
                  <a:pt x="372" y="495"/>
                  <a:pt x="372" y="496"/>
                  <a:pt x="371" y="495"/>
                </a:cubicBezTo>
                <a:lnTo>
                  <a:pt x="371" y="496"/>
                </a:lnTo>
                <a:close/>
                <a:moveTo>
                  <a:pt x="585" y="496"/>
                </a:moveTo>
                <a:cubicBezTo>
                  <a:pt x="586" y="496"/>
                  <a:pt x="585" y="495"/>
                  <a:pt x="585" y="495"/>
                </a:cubicBezTo>
                <a:cubicBezTo>
                  <a:pt x="585" y="495"/>
                  <a:pt x="585" y="496"/>
                  <a:pt x="585" y="496"/>
                </a:cubicBezTo>
                <a:close/>
                <a:moveTo>
                  <a:pt x="563" y="497"/>
                </a:moveTo>
                <a:cubicBezTo>
                  <a:pt x="563" y="496"/>
                  <a:pt x="563" y="497"/>
                  <a:pt x="562" y="496"/>
                </a:cubicBezTo>
                <a:cubicBezTo>
                  <a:pt x="562" y="497"/>
                  <a:pt x="562" y="497"/>
                  <a:pt x="562" y="497"/>
                </a:cubicBezTo>
                <a:cubicBezTo>
                  <a:pt x="562" y="497"/>
                  <a:pt x="562" y="497"/>
                  <a:pt x="563" y="497"/>
                </a:cubicBezTo>
                <a:close/>
                <a:moveTo>
                  <a:pt x="585" y="497"/>
                </a:moveTo>
                <a:cubicBezTo>
                  <a:pt x="585" y="496"/>
                  <a:pt x="585" y="496"/>
                  <a:pt x="585" y="496"/>
                </a:cubicBezTo>
                <a:cubicBezTo>
                  <a:pt x="584" y="496"/>
                  <a:pt x="584" y="496"/>
                  <a:pt x="584" y="496"/>
                </a:cubicBezTo>
                <a:cubicBezTo>
                  <a:pt x="584" y="497"/>
                  <a:pt x="584" y="497"/>
                  <a:pt x="583" y="497"/>
                </a:cubicBezTo>
                <a:cubicBezTo>
                  <a:pt x="583" y="498"/>
                  <a:pt x="583" y="498"/>
                  <a:pt x="583" y="498"/>
                </a:cubicBezTo>
                <a:cubicBezTo>
                  <a:pt x="584" y="498"/>
                  <a:pt x="583" y="498"/>
                  <a:pt x="584" y="498"/>
                </a:cubicBezTo>
                <a:cubicBezTo>
                  <a:pt x="584" y="498"/>
                  <a:pt x="584" y="497"/>
                  <a:pt x="585" y="497"/>
                </a:cubicBezTo>
                <a:close/>
                <a:moveTo>
                  <a:pt x="370" y="497"/>
                </a:moveTo>
                <a:cubicBezTo>
                  <a:pt x="370" y="497"/>
                  <a:pt x="370" y="497"/>
                  <a:pt x="370" y="497"/>
                </a:cubicBezTo>
                <a:cubicBezTo>
                  <a:pt x="369" y="497"/>
                  <a:pt x="370" y="497"/>
                  <a:pt x="370" y="497"/>
                </a:cubicBezTo>
                <a:close/>
                <a:moveTo>
                  <a:pt x="424" y="497"/>
                </a:moveTo>
                <a:cubicBezTo>
                  <a:pt x="424" y="497"/>
                  <a:pt x="424" y="497"/>
                  <a:pt x="424" y="497"/>
                </a:cubicBezTo>
                <a:cubicBezTo>
                  <a:pt x="424" y="497"/>
                  <a:pt x="424" y="497"/>
                  <a:pt x="424" y="497"/>
                </a:cubicBezTo>
                <a:close/>
                <a:moveTo>
                  <a:pt x="580" y="497"/>
                </a:moveTo>
                <a:cubicBezTo>
                  <a:pt x="580" y="497"/>
                  <a:pt x="580" y="497"/>
                  <a:pt x="580" y="497"/>
                </a:cubicBezTo>
                <a:cubicBezTo>
                  <a:pt x="579" y="497"/>
                  <a:pt x="579" y="497"/>
                  <a:pt x="579" y="498"/>
                </a:cubicBezTo>
                <a:cubicBezTo>
                  <a:pt x="579" y="498"/>
                  <a:pt x="579" y="498"/>
                  <a:pt x="579" y="498"/>
                </a:cubicBezTo>
                <a:cubicBezTo>
                  <a:pt x="579" y="498"/>
                  <a:pt x="579" y="498"/>
                  <a:pt x="579" y="498"/>
                </a:cubicBezTo>
                <a:cubicBezTo>
                  <a:pt x="580" y="498"/>
                  <a:pt x="580" y="498"/>
                  <a:pt x="580" y="497"/>
                </a:cubicBezTo>
                <a:close/>
                <a:moveTo>
                  <a:pt x="423" y="500"/>
                </a:moveTo>
                <a:cubicBezTo>
                  <a:pt x="424" y="500"/>
                  <a:pt x="424" y="500"/>
                  <a:pt x="424" y="500"/>
                </a:cubicBezTo>
                <a:cubicBezTo>
                  <a:pt x="424" y="499"/>
                  <a:pt x="424" y="499"/>
                  <a:pt x="424" y="499"/>
                </a:cubicBezTo>
                <a:cubicBezTo>
                  <a:pt x="424" y="498"/>
                  <a:pt x="424" y="498"/>
                  <a:pt x="424" y="498"/>
                </a:cubicBezTo>
                <a:cubicBezTo>
                  <a:pt x="424" y="498"/>
                  <a:pt x="424" y="498"/>
                  <a:pt x="424" y="498"/>
                </a:cubicBezTo>
                <a:cubicBezTo>
                  <a:pt x="424" y="499"/>
                  <a:pt x="424" y="499"/>
                  <a:pt x="423" y="499"/>
                </a:cubicBezTo>
                <a:lnTo>
                  <a:pt x="423" y="500"/>
                </a:lnTo>
                <a:close/>
                <a:moveTo>
                  <a:pt x="587" y="500"/>
                </a:moveTo>
                <a:cubicBezTo>
                  <a:pt x="588" y="500"/>
                  <a:pt x="587" y="500"/>
                  <a:pt x="588" y="500"/>
                </a:cubicBezTo>
                <a:cubicBezTo>
                  <a:pt x="588" y="500"/>
                  <a:pt x="588" y="500"/>
                  <a:pt x="588" y="500"/>
                </a:cubicBezTo>
                <a:cubicBezTo>
                  <a:pt x="588" y="500"/>
                  <a:pt x="588" y="500"/>
                  <a:pt x="588" y="499"/>
                </a:cubicBezTo>
                <a:cubicBezTo>
                  <a:pt x="589" y="499"/>
                  <a:pt x="588" y="499"/>
                  <a:pt x="589" y="499"/>
                </a:cubicBezTo>
                <a:cubicBezTo>
                  <a:pt x="588" y="499"/>
                  <a:pt x="588" y="499"/>
                  <a:pt x="588" y="499"/>
                </a:cubicBezTo>
                <a:cubicBezTo>
                  <a:pt x="588" y="499"/>
                  <a:pt x="588" y="499"/>
                  <a:pt x="588" y="499"/>
                </a:cubicBezTo>
                <a:cubicBezTo>
                  <a:pt x="588" y="499"/>
                  <a:pt x="588" y="499"/>
                  <a:pt x="587" y="500"/>
                </a:cubicBezTo>
                <a:close/>
                <a:moveTo>
                  <a:pt x="74" y="500"/>
                </a:moveTo>
                <a:cubicBezTo>
                  <a:pt x="74" y="500"/>
                  <a:pt x="74" y="501"/>
                  <a:pt x="74" y="501"/>
                </a:cubicBezTo>
                <a:cubicBezTo>
                  <a:pt x="74" y="501"/>
                  <a:pt x="74" y="501"/>
                  <a:pt x="74" y="501"/>
                </a:cubicBezTo>
                <a:cubicBezTo>
                  <a:pt x="75" y="500"/>
                  <a:pt x="74" y="499"/>
                  <a:pt x="74" y="499"/>
                </a:cubicBezTo>
                <a:cubicBezTo>
                  <a:pt x="74" y="500"/>
                  <a:pt x="74" y="500"/>
                  <a:pt x="73" y="500"/>
                </a:cubicBezTo>
                <a:cubicBezTo>
                  <a:pt x="73" y="501"/>
                  <a:pt x="73" y="501"/>
                  <a:pt x="73" y="501"/>
                </a:cubicBezTo>
                <a:cubicBezTo>
                  <a:pt x="73" y="501"/>
                  <a:pt x="74" y="501"/>
                  <a:pt x="74" y="500"/>
                </a:cubicBezTo>
                <a:close/>
                <a:moveTo>
                  <a:pt x="404" y="499"/>
                </a:moveTo>
                <a:cubicBezTo>
                  <a:pt x="404" y="499"/>
                  <a:pt x="404" y="499"/>
                  <a:pt x="404" y="499"/>
                </a:cubicBezTo>
                <a:cubicBezTo>
                  <a:pt x="403" y="499"/>
                  <a:pt x="403" y="499"/>
                  <a:pt x="403" y="499"/>
                </a:cubicBezTo>
                <a:cubicBezTo>
                  <a:pt x="403" y="500"/>
                  <a:pt x="403" y="500"/>
                  <a:pt x="403" y="500"/>
                </a:cubicBezTo>
                <a:cubicBezTo>
                  <a:pt x="404" y="500"/>
                  <a:pt x="404" y="500"/>
                  <a:pt x="404" y="500"/>
                </a:cubicBezTo>
                <a:lnTo>
                  <a:pt x="404" y="499"/>
                </a:lnTo>
                <a:close/>
                <a:moveTo>
                  <a:pt x="578" y="503"/>
                </a:moveTo>
                <a:cubicBezTo>
                  <a:pt x="578" y="503"/>
                  <a:pt x="578" y="503"/>
                  <a:pt x="579" y="503"/>
                </a:cubicBezTo>
                <a:cubicBezTo>
                  <a:pt x="579" y="502"/>
                  <a:pt x="580" y="500"/>
                  <a:pt x="581" y="500"/>
                </a:cubicBezTo>
                <a:cubicBezTo>
                  <a:pt x="581" y="500"/>
                  <a:pt x="581" y="500"/>
                  <a:pt x="581" y="500"/>
                </a:cubicBezTo>
                <a:cubicBezTo>
                  <a:pt x="581" y="500"/>
                  <a:pt x="581" y="500"/>
                  <a:pt x="580" y="500"/>
                </a:cubicBezTo>
                <a:cubicBezTo>
                  <a:pt x="579" y="501"/>
                  <a:pt x="579" y="502"/>
                  <a:pt x="578" y="502"/>
                </a:cubicBezTo>
                <a:cubicBezTo>
                  <a:pt x="578" y="503"/>
                  <a:pt x="578" y="503"/>
                  <a:pt x="578" y="503"/>
                </a:cubicBezTo>
                <a:close/>
                <a:moveTo>
                  <a:pt x="401" y="500"/>
                </a:moveTo>
                <a:cubicBezTo>
                  <a:pt x="401" y="500"/>
                  <a:pt x="401" y="500"/>
                  <a:pt x="401" y="500"/>
                </a:cubicBezTo>
                <a:cubicBezTo>
                  <a:pt x="401" y="500"/>
                  <a:pt x="401" y="500"/>
                  <a:pt x="401" y="501"/>
                </a:cubicBezTo>
                <a:cubicBezTo>
                  <a:pt x="401" y="501"/>
                  <a:pt x="401" y="501"/>
                  <a:pt x="401" y="500"/>
                </a:cubicBezTo>
                <a:close/>
                <a:moveTo>
                  <a:pt x="586" y="501"/>
                </a:moveTo>
                <a:cubicBezTo>
                  <a:pt x="586" y="501"/>
                  <a:pt x="586" y="501"/>
                  <a:pt x="586" y="501"/>
                </a:cubicBezTo>
                <a:cubicBezTo>
                  <a:pt x="586" y="501"/>
                  <a:pt x="586" y="501"/>
                  <a:pt x="587" y="501"/>
                </a:cubicBezTo>
                <a:cubicBezTo>
                  <a:pt x="587" y="500"/>
                  <a:pt x="587" y="500"/>
                  <a:pt x="587" y="500"/>
                </a:cubicBezTo>
                <a:cubicBezTo>
                  <a:pt x="586" y="500"/>
                  <a:pt x="586" y="500"/>
                  <a:pt x="586" y="500"/>
                </a:cubicBezTo>
                <a:cubicBezTo>
                  <a:pt x="586" y="500"/>
                  <a:pt x="586" y="501"/>
                  <a:pt x="586" y="501"/>
                </a:cubicBezTo>
                <a:close/>
                <a:moveTo>
                  <a:pt x="402" y="501"/>
                </a:moveTo>
                <a:cubicBezTo>
                  <a:pt x="402" y="501"/>
                  <a:pt x="402" y="501"/>
                  <a:pt x="402" y="501"/>
                </a:cubicBezTo>
                <a:cubicBezTo>
                  <a:pt x="402" y="501"/>
                  <a:pt x="402" y="501"/>
                  <a:pt x="402" y="501"/>
                </a:cubicBezTo>
                <a:cubicBezTo>
                  <a:pt x="402" y="501"/>
                  <a:pt x="402" y="501"/>
                  <a:pt x="402" y="501"/>
                </a:cubicBezTo>
                <a:cubicBezTo>
                  <a:pt x="402" y="501"/>
                  <a:pt x="402" y="500"/>
                  <a:pt x="402" y="500"/>
                </a:cubicBezTo>
                <a:cubicBezTo>
                  <a:pt x="402" y="501"/>
                  <a:pt x="402" y="501"/>
                  <a:pt x="402" y="501"/>
                </a:cubicBezTo>
                <a:close/>
                <a:moveTo>
                  <a:pt x="422" y="501"/>
                </a:moveTo>
                <a:cubicBezTo>
                  <a:pt x="422" y="501"/>
                  <a:pt x="422" y="501"/>
                  <a:pt x="422" y="500"/>
                </a:cubicBezTo>
                <a:cubicBezTo>
                  <a:pt x="422" y="501"/>
                  <a:pt x="422" y="501"/>
                  <a:pt x="422" y="501"/>
                </a:cubicBezTo>
                <a:close/>
                <a:moveTo>
                  <a:pt x="575" y="501"/>
                </a:moveTo>
                <a:cubicBezTo>
                  <a:pt x="575" y="502"/>
                  <a:pt x="575" y="502"/>
                  <a:pt x="575" y="502"/>
                </a:cubicBezTo>
                <a:cubicBezTo>
                  <a:pt x="576" y="502"/>
                  <a:pt x="576" y="502"/>
                  <a:pt x="577" y="502"/>
                </a:cubicBezTo>
                <a:cubicBezTo>
                  <a:pt x="577" y="501"/>
                  <a:pt x="576" y="501"/>
                  <a:pt x="576" y="501"/>
                </a:cubicBezTo>
                <a:cubicBezTo>
                  <a:pt x="576" y="501"/>
                  <a:pt x="576" y="501"/>
                  <a:pt x="575" y="501"/>
                </a:cubicBezTo>
                <a:close/>
                <a:moveTo>
                  <a:pt x="584" y="502"/>
                </a:moveTo>
                <a:cubicBezTo>
                  <a:pt x="584" y="502"/>
                  <a:pt x="585" y="501"/>
                  <a:pt x="585" y="501"/>
                </a:cubicBezTo>
                <a:cubicBezTo>
                  <a:pt x="584" y="501"/>
                  <a:pt x="584" y="502"/>
                  <a:pt x="584" y="502"/>
                </a:cubicBezTo>
                <a:cubicBezTo>
                  <a:pt x="584" y="502"/>
                  <a:pt x="584" y="502"/>
                  <a:pt x="584" y="502"/>
                </a:cubicBezTo>
                <a:cubicBezTo>
                  <a:pt x="584" y="502"/>
                  <a:pt x="584" y="502"/>
                  <a:pt x="584" y="502"/>
                </a:cubicBezTo>
                <a:close/>
                <a:moveTo>
                  <a:pt x="587" y="501"/>
                </a:moveTo>
                <a:cubicBezTo>
                  <a:pt x="587" y="501"/>
                  <a:pt x="587" y="501"/>
                  <a:pt x="587" y="501"/>
                </a:cubicBezTo>
                <a:cubicBezTo>
                  <a:pt x="587" y="501"/>
                  <a:pt x="587" y="501"/>
                  <a:pt x="587" y="501"/>
                </a:cubicBezTo>
                <a:cubicBezTo>
                  <a:pt x="587" y="501"/>
                  <a:pt x="587" y="501"/>
                  <a:pt x="587" y="501"/>
                </a:cubicBezTo>
                <a:cubicBezTo>
                  <a:pt x="587" y="501"/>
                  <a:pt x="587" y="501"/>
                  <a:pt x="587" y="501"/>
                </a:cubicBezTo>
                <a:close/>
                <a:moveTo>
                  <a:pt x="418" y="501"/>
                </a:moveTo>
                <a:cubicBezTo>
                  <a:pt x="418" y="501"/>
                  <a:pt x="418" y="501"/>
                  <a:pt x="418" y="502"/>
                </a:cubicBezTo>
                <a:cubicBezTo>
                  <a:pt x="418" y="502"/>
                  <a:pt x="418" y="502"/>
                  <a:pt x="418" y="502"/>
                </a:cubicBezTo>
                <a:cubicBezTo>
                  <a:pt x="418" y="501"/>
                  <a:pt x="418" y="501"/>
                  <a:pt x="418" y="501"/>
                </a:cubicBezTo>
                <a:close/>
                <a:moveTo>
                  <a:pt x="81" y="501"/>
                </a:moveTo>
                <a:cubicBezTo>
                  <a:pt x="81" y="502"/>
                  <a:pt x="81" y="502"/>
                  <a:pt x="81" y="502"/>
                </a:cubicBezTo>
                <a:cubicBezTo>
                  <a:pt x="81" y="502"/>
                  <a:pt x="81" y="502"/>
                  <a:pt x="81" y="502"/>
                </a:cubicBezTo>
                <a:cubicBezTo>
                  <a:pt x="81" y="502"/>
                  <a:pt x="81" y="502"/>
                  <a:pt x="81" y="502"/>
                </a:cubicBezTo>
                <a:cubicBezTo>
                  <a:pt x="81" y="502"/>
                  <a:pt x="81" y="502"/>
                  <a:pt x="81" y="502"/>
                </a:cubicBezTo>
                <a:cubicBezTo>
                  <a:pt x="81" y="501"/>
                  <a:pt x="81" y="501"/>
                  <a:pt x="81" y="501"/>
                </a:cubicBezTo>
                <a:cubicBezTo>
                  <a:pt x="81" y="501"/>
                  <a:pt x="81" y="501"/>
                  <a:pt x="81" y="501"/>
                </a:cubicBezTo>
                <a:cubicBezTo>
                  <a:pt x="81" y="501"/>
                  <a:pt x="81" y="501"/>
                  <a:pt x="81" y="501"/>
                </a:cubicBezTo>
                <a:close/>
                <a:moveTo>
                  <a:pt x="460" y="501"/>
                </a:moveTo>
                <a:cubicBezTo>
                  <a:pt x="460" y="501"/>
                  <a:pt x="460" y="501"/>
                  <a:pt x="460" y="501"/>
                </a:cubicBezTo>
                <a:cubicBezTo>
                  <a:pt x="460" y="501"/>
                  <a:pt x="460" y="501"/>
                  <a:pt x="460" y="501"/>
                </a:cubicBezTo>
                <a:cubicBezTo>
                  <a:pt x="460" y="501"/>
                  <a:pt x="460" y="501"/>
                  <a:pt x="460" y="501"/>
                </a:cubicBezTo>
                <a:close/>
                <a:moveTo>
                  <a:pt x="586" y="501"/>
                </a:moveTo>
                <a:cubicBezTo>
                  <a:pt x="586" y="502"/>
                  <a:pt x="586" y="502"/>
                  <a:pt x="587" y="502"/>
                </a:cubicBezTo>
                <a:cubicBezTo>
                  <a:pt x="587" y="502"/>
                  <a:pt x="587" y="502"/>
                  <a:pt x="587" y="502"/>
                </a:cubicBezTo>
                <a:cubicBezTo>
                  <a:pt x="587" y="502"/>
                  <a:pt x="587" y="502"/>
                  <a:pt x="587" y="502"/>
                </a:cubicBezTo>
                <a:cubicBezTo>
                  <a:pt x="587" y="502"/>
                  <a:pt x="587" y="502"/>
                  <a:pt x="587" y="502"/>
                </a:cubicBezTo>
                <a:cubicBezTo>
                  <a:pt x="587" y="502"/>
                  <a:pt x="587" y="502"/>
                  <a:pt x="586" y="501"/>
                </a:cubicBezTo>
                <a:close/>
                <a:moveTo>
                  <a:pt x="589" y="503"/>
                </a:moveTo>
                <a:cubicBezTo>
                  <a:pt x="589" y="502"/>
                  <a:pt x="589" y="502"/>
                  <a:pt x="589" y="502"/>
                </a:cubicBezTo>
                <a:cubicBezTo>
                  <a:pt x="589" y="501"/>
                  <a:pt x="589" y="501"/>
                  <a:pt x="589" y="501"/>
                </a:cubicBezTo>
                <a:cubicBezTo>
                  <a:pt x="589" y="501"/>
                  <a:pt x="589" y="501"/>
                  <a:pt x="589" y="501"/>
                </a:cubicBezTo>
                <a:cubicBezTo>
                  <a:pt x="588" y="503"/>
                  <a:pt x="587" y="503"/>
                  <a:pt x="587" y="504"/>
                </a:cubicBezTo>
                <a:cubicBezTo>
                  <a:pt x="586" y="504"/>
                  <a:pt x="587" y="505"/>
                  <a:pt x="586" y="506"/>
                </a:cubicBezTo>
                <a:cubicBezTo>
                  <a:pt x="586" y="506"/>
                  <a:pt x="585" y="506"/>
                  <a:pt x="585" y="506"/>
                </a:cubicBezTo>
                <a:cubicBezTo>
                  <a:pt x="585" y="507"/>
                  <a:pt x="585" y="507"/>
                  <a:pt x="586" y="507"/>
                </a:cubicBezTo>
                <a:cubicBezTo>
                  <a:pt x="588" y="507"/>
                  <a:pt x="588" y="504"/>
                  <a:pt x="589" y="503"/>
                </a:cubicBezTo>
                <a:close/>
                <a:moveTo>
                  <a:pt x="459" y="502"/>
                </a:moveTo>
                <a:cubicBezTo>
                  <a:pt x="459" y="502"/>
                  <a:pt x="459" y="502"/>
                  <a:pt x="459" y="502"/>
                </a:cubicBezTo>
                <a:cubicBezTo>
                  <a:pt x="459" y="502"/>
                  <a:pt x="459" y="502"/>
                  <a:pt x="459" y="502"/>
                </a:cubicBezTo>
                <a:cubicBezTo>
                  <a:pt x="459" y="502"/>
                  <a:pt x="459" y="502"/>
                  <a:pt x="459" y="502"/>
                </a:cubicBezTo>
                <a:close/>
                <a:moveTo>
                  <a:pt x="377" y="502"/>
                </a:moveTo>
                <a:cubicBezTo>
                  <a:pt x="377" y="502"/>
                  <a:pt x="377" y="502"/>
                  <a:pt x="377" y="502"/>
                </a:cubicBezTo>
                <a:cubicBezTo>
                  <a:pt x="377" y="502"/>
                  <a:pt x="376" y="502"/>
                  <a:pt x="376" y="502"/>
                </a:cubicBezTo>
                <a:cubicBezTo>
                  <a:pt x="376" y="502"/>
                  <a:pt x="376" y="502"/>
                  <a:pt x="376" y="502"/>
                </a:cubicBezTo>
                <a:cubicBezTo>
                  <a:pt x="377" y="502"/>
                  <a:pt x="376" y="502"/>
                  <a:pt x="377" y="502"/>
                </a:cubicBezTo>
                <a:close/>
                <a:moveTo>
                  <a:pt x="420" y="502"/>
                </a:moveTo>
                <a:cubicBezTo>
                  <a:pt x="421" y="503"/>
                  <a:pt x="420" y="503"/>
                  <a:pt x="421" y="503"/>
                </a:cubicBezTo>
                <a:cubicBezTo>
                  <a:pt x="421" y="503"/>
                  <a:pt x="421" y="503"/>
                  <a:pt x="421" y="503"/>
                </a:cubicBezTo>
                <a:cubicBezTo>
                  <a:pt x="421" y="503"/>
                  <a:pt x="421" y="502"/>
                  <a:pt x="421" y="502"/>
                </a:cubicBezTo>
                <a:cubicBezTo>
                  <a:pt x="421" y="502"/>
                  <a:pt x="421" y="502"/>
                  <a:pt x="421" y="502"/>
                </a:cubicBezTo>
                <a:cubicBezTo>
                  <a:pt x="421" y="502"/>
                  <a:pt x="421" y="502"/>
                  <a:pt x="420" y="502"/>
                </a:cubicBezTo>
                <a:close/>
                <a:moveTo>
                  <a:pt x="576" y="503"/>
                </a:moveTo>
                <a:cubicBezTo>
                  <a:pt x="575" y="502"/>
                  <a:pt x="575" y="502"/>
                  <a:pt x="575" y="502"/>
                </a:cubicBezTo>
                <a:cubicBezTo>
                  <a:pt x="574" y="503"/>
                  <a:pt x="575" y="503"/>
                  <a:pt x="576" y="503"/>
                </a:cubicBezTo>
                <a:close/>
                <a:moveTo>
                  <a:pt x="586" y="503"/>
                </a:moveTo>
                <a:cubicBezTo>
                  <a:pt x="586" y="503"/>
                  <a:pt x="586" y="503"/>
                  <a:pt x="585" y="503"/>
                </a:cubicBezTo>
                <a:cubicBezTo>
                  <a:pt x="585" y="503"/>
                  <a:pt x="585" y="503"/>
                  <a:pt x="586" y="503"/>
                </a:cubicBezTo>
                <a:close/>
                <a:moveTo>
                  <a:pt x="400" y="503"/>
                </a:moveTo>
                <a:cubicBezTo>
                  <a:pt x="400" y="504"/>
                  <a:pt x="400" y="504"/>
                  <a:pt x="400" y="504"/>
                </a:cubicBezTo>
                <a:cubicBezTo>
                  <a:pt x="401" y="504"/>
                  <a:pt x="401" y="504"/>
                  <a:pt x="401" y="504"/>
                </a:cubicBezTo>
                <a:cubicBezTo>
                  <a:pt x="401" y="503"/>
                  <a:pt x="400" y="503"/>
                  <a:pt x="400" y="503"/>
                </a:cubicBezTo>
                <a:close/>
                <a:moveTo>
                  <a:pt x="420" y="504"/>
                </a:moveTo>
                <a:cubicBezTo>
                  <a:pt x="420" y="504"/>
                  <a:pt x="420" y="504"/>
                  <a:pt x="420" y="504"/>
                </a:cubicBezTo>
                <a:cubicBezTo>
                  <a:pt x="420" y="504"/>
                  <a:pt x="420" y="503"/>
                  <a:pt x="420" y="503"/>
                </a:cubicBezTo>
                <a:cubicBezTo>
                  <a:pt x="420" y="503"/>
                  <a:pt x="420" y="503"/>
                  <a:pt x="420" y="503"/>
                </a:cubicBezTo>
                <a:cubicBezTo>
                  <a:pt x="420" y="503"/>
                  <a:pt x="419" y="503"/>
                  <a:pt x="420" y="504"/>
                </a:cubicBezTo>
                <a:cubicBezTo>
                  <a:pt x="420" y="504"/>
                  <a:pt x="420" y="504"/>
                  <a:pt x="420" y="504"/>
                </a:cubicBezTo>
                <a:close/>
                <a:moveTo>
                  <a:pt x="584" y="503"/>
                </a:moveTo>
                <a:cubicBezTo>
                  <a:pt x="584" y="504"/>
                  <a:pt x="584" y="504"/>
                  <a:pt x="585" y="504"/>
                </a:cubicBezTo>
                <a:cubicBezTo>
                  <a:pt x="585" y="504"/>
                  <a:pt x="585" y="504"/>
                  <a:pt x="585" y="504"/>
                </a:cubicBezTo>
                <a:cubicBezTo>
                  <a:pt x="585" y="505"/>
                  <a:pt x="585" y="505"/>
                  <a:pt x="585" y="505"/>
                </a:cubicBezTo>
                <a:cubicBezTo>
                  <a:pt x="585" y="505"/>
                  <a:pt x="585" y="505"/>
                  <a:pt x="585" y="505"/>
                </a:cubicBezTo>
                <a:cubicBezTo>
                  <a:pt x="585" y="505"/>
                  <a:pt x="585" y="505"/>
                  <a:pt x="585" y="504"/>
                </a:cubicBezTo>
                <a:cubicBezTo>
                  <a:pt x="585" y="504"/>
                  <a:pt x="586" y="504"/>
                  <a:pt x="586" y="504"/>
                </a:cubicBezTo>
                <a:cubicBezTo>
                  <a:pt x="585" y="504"/>
                  <a:pt x="585" y="504"/>
                  <a:pt x="585" y="504"/>
                </a:cubicBezTo>
                <a:cubicBezTo>
                  <a:pt x="585" y="504"/>
                  <a:pt x="585" y="503"/>
                  <a:pt x="585" y="503"/>
                </a:cubicBezTo>
                <a:lnTo>
                  <a:pt x="584" y="503"/>
                </a:lnTo>
                <a:close/>
                <a:moveTo>
                  <a:pt x="580" y="503"/>
                </a:moveTo>
                <a:cubicBezTo>
                  <a:pt x="580" y="503"/>
                  <a:pt x="580" y="503"/>
                  <a:pt x="580" y="503"/>
                </a:cubicBezTo>
                <a:cubicBezTo>
                  <a:pt x="580" y="503"/>
                  <a:pt x="580" y="503"/>
                  <a:pt x="580" y="503"/>
                </a:cubicBezTo>
                <a:cubicBezTo>
                  <a:pt x="580" y="504"/>
                  <a:pt x="580" y="503"/>
                  <a:pt x="580" y="504"/>
                </a:cubicBezTo>
                <a:lnTo>
                  <a:pt x="580" y="503"/>
                </a:lnTo>
                <a:close/>
                <a:moveTo>
                  <a:pt x="386" y="504"/>
                </a:moveTo>
                <a:cubicBezTo>
                  <a:pt x="386" y="504"/>
                  <a:pt x="386" y="504"/>
                  <a:pt x="386" y="504"/>
                </a:cubicBezTo>
                <a:cubicBezTo>
                  <a:pt x="386" y="504"/>
                  <a:pt x="386" y="504"/>
                  <a:pt x="386" y="504"/>
                </a:cubicBezTo>
                <a:cubicBezTo>
                  <a:pt x="386" y="504"/>
                  <a:pt x="386" y="504"/>
                  <a:pt x="386" y="504"/>
                </a:cubicBezTo>
                <a:close/>
                <a:moveTo>
                  <a:pt x="454" y="504"/>
                </a:moveTo>
                <a:cubicBezTo>
                  <a:pt x="453" y="504"/>
                  <a:pt x="453" y="504"/>
                  <a:pt x="453" y="504"/>
                </a:cubicBezTo>
                <a:cubicBezTo>
                  <a:pt x="453" y="504"/>
                  <a:pt x="453" y="504"/>
                  <a:pt x="453" y="504"/>
                </a:cubicBezTo>
                <a:cubicBezTo>
                  <a:pt x="454" y="504"/>
                  <a:pt x="454" y="504"/>
                  <a:pt x="454" y="504"/>
                </a:cubicBezTo>
                <a:close/>
                <a:moveTo>
                  <a:pt x="553" y="504"/>
                </a:moveTo>
                <a:cubicBezTo>
                  <a:pt x="552" y="504"/>
                  <a:pt x="552" y="505"/>
                  <a:pt x="552" y="505"/>
                </a:cubicBezTo>
                <a:cubicBezTo>
                  <a:pt x="552" y="505"/>
                  <a:pt x="552" y="505"/>
                  <a:pt x="552" y="506"/>
                </a:cubicBezTo>
                <a:cubicBezTo>
                  <a:pt x="552" y="506"/>
                  <a:pt x="552" y="506"/>
                  <a:pt x="552" y="506"/>
                </a:cubicBezTo>
                <a:cubicBezTo>
                  <a:pt x="552" y="505"/>
                  <a:pt x="553" y="505"/>
                  <a:pt x="553" y="505"/>
                </a:cubicBezTo>
                <a:cubicBezTo>
                  <a:pt x="553" y="505"/>
                  <a:pt x="553" y="505"/>
                  <a:pt x="553" y="504"/>
                </a:cubicBezTo>
                <a:cubicBezTo>
                  <a:pt x="553" y="504"/>
                  <a:pt x="553" y="504"/>
                  <a:pt x="553" y="504"/>
                </a:cubicBezTo>
                <a:close/>
                <a:moveTo>
                  <a:pt x="576" y="505"/>
                </a:moveTo>
                <a:cubicBezTo>
                  <a:pt x="576" y="505"/>
                  <a:pt x="576" y="505"/>
                  <a:pt x="576" y="505"/>
                </a:cubicBezTo>
                <a:cubicBezTo>
                  <a:pt x="576" y="505"/>
                  <a:pt x="576" y="505"/>
                  <a:pt x="576" y="505"/>
                </a:cubicBezTo>
                <a:cubicBezTo>
                  <a:pt x="577" y="505"/>
                  <a:pt x="577" y="505"/>
                  <a:pt x="578" y="504"/>
                </a:cubicBezTo>
                <a:cubicBezTo>
                  <a:pt x="578" y="504"/>
                  <a:pt x="578" y="504"/>
                  <a:pt x="578" y="504"/>
                </a:cubicBezTo>
                <a:cubicBezTo>
                  <a:pt x="578" y="504"/>
                  <a:pt x="577" y="504"/>
                  <a:pt x="577" y="504"/>
                </a:cubicBezTo>
                <a:cubicBezTo>
                  <a:pt x="577" y="504"/>
                  <a:pt x="577" y="504"/>
                  <a:pt x="576" y="505"/>
                </a:cubicBezTo>
                <a:close/>
                <a:moveTo>
                  <a:pt x="406" y="506"/>
                </a:moveTo>
                <a:cubicBezTo>
                  <a:pt x="407" y="506"/>
                  <a:pt x="407" y="506"/>
                  <a:pt x="407" y="506"/>
                </a:cubicBezTo>
                <a:cubicBezTo>
                  <a:pt x="406" y="505"/>
                  <a:pt x="406" y="505"/>
                  <a:pt x="406" y="504"/>
                </a:cubicBezTo>
                <a:cubicBezTo>
                  <a:pt x="406" y="504"/>
                  <a:pt x="406" y="504"/>
                  <a:pt x="405" y="504"/>
                </a:cubicBezTo>
                <a:cubicBezTo>
                  <a:pt x="405" y="505"/>
                  <a:pt x="405" y="505"/>
                  <a:pt x="405" y="505"/>
                </a:cubicBezTo>
                <a:cubicBezTo>
                  <a:pt x="405" y="505"/>
                  <a:pt x="405" y="505"/>
                  <a:pt x="405" y="506"/>
                </a:cubicBezTo>
                <a:cubicBezTo>
                  <a:pt x="406" y="506"/>
                  <a:pt x="406" y="506"/>
                  <a:pt x="406" y="506"/>
                </a:cubicBezTo>
                <a:close/>
                <a:moveTo>
                  <a:pt x="55" y="505"/>
                </a:moveTo>
                <a:cubicBezTo>
                  <a:pt x="55" y="505"/>
                  <a:pt x="55" y="505"/>
                  <a:pt x="55" y="505"/>
                </a:cubicBezTo>
                <a:cubicBezTo>
                  <a:pt x="56" y="505"/>
                  <a:pt x="56" y="505"/>
                  <a:pt x="56" y="505"/>
                </a:cubicBezTo>
                <a:cubicBezTo>
                  <a:pt x="55" y="504"/>
                  <a:pt x="55" y="504"/>
                  <a:pt x="55" y="504"/>
                </a:cubicBezTo>
                <a:lnTo>
                  <a:pt x="55" y="505"/>
                </a:lnTo>
                <a:close/>
                <a:moveTo>
                  <a:pt x="55" y="506"/>
                </a:moveTo>
                <a:cubicBezTo>
                  <a:pt x="55" y="505"/>
                  <a:pt x="55" y="505"/>
                  <a:pt x="55" y="505"/>
                </a:cubicBezTo>
                <a:cubicBezTo>
                  <a:pt x="55" y="505"/>
                  <a:pt x="55" y="505"/>
                  <a:pt x="54" y="505"/>
                </a:cubicBezTo>
                <a:cubicBezTo>
                  <a:pt x="55" y="505"/>
                  <a:pt x="55" y="505"/>
                  <a:pt x="55" y="505"/>
                </a:cubicBezTo>
                <a:cubicBezTo>
                  <a:pt x="55" y="506"/>
                  <a:pt x="55" y="506"/>
                  <a:pt x="55" y="506"/>
                </a:cubicBezTo>
                <a:close/>
                <a:moveTo>
                  <a:pt x="402" y="505"/>
                </a:moveTo>
                <a:cubicBezTo>
                  <a:pt x="402" y="506"/>
                  <a:pt x="402" y="506"/>
                  <a:pt x="402" y="506"/>
                </a:cubicBezTo>
                <a:cubicBezTo>
                  <a:pt x="402" y="506"/>
                  <a:pt x="402" y="506"/>
                  <a:pt x="402" y="506"/>
                </a:cubicBezTo>
                <a:cubicBezTo>
                  <a:pt x="402" y="505"/>
                  <a:pt x="402" y="506"/>
                  <a:pt x="402" y="505"/>
                </a:cubicBezTo>
                <a:close/>
                <a:moveTo>
                  <a:pt x="576" y="506"/>
                </a:moveTo>
                <a:cubicBezTo>
                  <a:pt x="576" y="506"/>
                  <a:pt x="576" y="506"/>
                  <a:pt x="576" y="505"/>
                </a:cubicBezTo>
                <a:cubicBezTo>
                  <a:pt x="576" y="506"/>
                  <a:pt x="575" y="506"/>
                  <a:pt x="575" y="506"/>
                </a:cubicBezTo>
                <a:cubicBezTo>
                  <a:pt x="575" y="507"/>
                  <a:pt x="575" y="507"/>
                  <a:pt x="575" y="507"/>
                </a:cubicBezTo>
                <a:cubicBezTo>
                  <a:pt x="575" y="507"/>
                  <a:pt x="575" y="507"/>
                  <a:pt x="576" y="506"/>
                </a:cubicBezTo>
                <a:close/>
                <a:moveTo>
                  <a:pt x="581" y="506"/>
                </a:moveTo>
                <a:cubicBezTo>
                  <a:pt x="581" y="505"/>
                  <a:pt x="581" y="505"/>
                  <a:pt x="581" y="505"/>
                </a:cubicBezTo>
                <a:cubicBezTo>
                  <a:pt x="581" y="505"/>
                  <a:pt x="581" y="506"/>
                  <a:pt x="581" y="506"/>
                </a:cubicBezTo>
                <a:close/>
                <a:moveTo>
                  <a:pt x="549" y="506"/>
                </a:moveTo>
                <a:cubicBezTo>
                  <a:pt x="549" y="506"/>
                  <a:pt x="549" y="506"/>
                  <a:pt x="550" y="506"/>
                </a:cubicBezTo>
                <a:cubicBezTo>
                  <a:pt x="550" y="506"/>
                  <a:pt x="550" y="506"/>
                  <a:pt x="549" y="506"/>
                </a:cubicBezTo>
                <a:close/>
                <a:moveTo>
                  <a:pt x="572" y="506"/>
                </a:moveTo>
                <a:cubicBezTo>
                  <a:pt x="572" y="506"/>
                  <a:pt x="572" y="506"/>
                  <a:pt x="572" y="506"/>
                </a:cubicBezTo>
                <a:cubicBezTo>
                  <a:pt x="572" y="506"/>
                  <a:pt x="572" y="506"/>
                  <a:pt x="572" y="506"/>
                </a:cubicBezTo>
                <a:close/>
                <a:moveTo>
                  <a:pt x="581" y="506"/>
                </a:moveTo>
                <a:cubicBezTo>
                  <a:pt x="581" y="506"/>
                  <a:pt x="581" y="506"/>
                  <a:pt x="580" y="506"/>
                </a:cubicBezTo>
                <a:cubicBezTo>
                  <a:pt x="580" y="506"/>
                  <a:pt x="580" y="507"/>
                  <a:pt x="580" y="507"/>
                </a:cubicBezTo>
                <a:cubicBezTo>
                  <a:pt x="580" y="507"/>
                  <a:pt x="580" y="507"/>
                  <a:pt x="580" y="507"/>
                </a:cubicBezTo>
                <a:cubicBezTo>
                  <a:pt x="580" y="507"/>
                  <a:pt x="580" y="507"/>
                  <a:pt x="580" y="507"/>
                </a:cubicBezTo>
                <a:cubicBezTo>
                  <a:pt x="580" y="507"/>
                  <a:pt x="581" y="507"/>
                  <a:pt x="581" y="506"/>
                </a:cubicBezTo>
                <a:close/>
                <a:moveTo>
                  <a:pt x="395" y="506"/>
                </a:moveTo>
                <a:cubicBezTo>
                  <a:pt x="395" y="506"/>
                  <a:pt x="395" y="506"/>
                  <a:pt x="395" y="506"/>
                </a:cubicBezTo>
                <a:cubicBezTo>
                  <a:pt x="395" y="506"/>
                  <a:pt x="395" y="506"/>
                  <a:pt x="395" y="506"/>
                </a:cubicBezTo>
                <a:cubicBezTo>
                  <a:pt x="395" y="506"/>
                  <a:pt x="395" y="506"/>
                  <a:pt x="395" y="506"/>
                </a:cubicBezTo>
                <a:close/>
                <a:moveTo>
                  <a:pt x="55" y="507"/>
                </a:moveTo>
                <a:cubicBezTo>
                  <a:pt x="55" y="507"/>
                  <a:pt x="55" y="507"/>
                  <a:pt x="55" y="507"/>
                </a:cubicBezTo>
                <a:cubicBezTo>
                  <a:pt x="55" y="507"/>
                  <a:pt x="55" y="507"/>
                  <a:pt x="55" y="507"/>
                </a:cubicBezTo>
                <a:cubicBezTo>
                  <a:pt x="55" y="506"/>
                  <a:pt x="55" y="506"/>
                  <a:pt x="55" y="506"/>
                </a:cubicBezTo>
                <a:cubicBezTo>
                  <a:pt x="55" y="506"/>
                  <a:pt x="55" y="506"/>
                  <a:pt x="54" y="507"/>
                </a:cubicBezTo>
                <a:lnTo>
                  <a:pt x="55" y="507"/>
                </a:lnTo>
                <a:close/>
                <a:moveTo>
                  <a:pt x="370" y="507"/>
                </a:moveTo>
                <a:cubicBezTo>
                  <a:pt x="370" y="506"/>
                  <a:pt x="371" y="507"/>
                  <a:pt x="370" y="507"/>
                </a:cubicBezTo>
                <a:cubicBezTo>
                  <a:pt x="370" y="507"/>
                  <a:pt x="370" y="507"/>
                  <a:pt x="370" y="507"/>
                </a:cubicBezTo>
                <a:cubicBezTo>
                  <a:pt x="370" y="507"/>
                  <a:pt x="370" y="507"/>
                  <a:pt x="370" y="507"/>
                </a:cubicBezTo>
                <a:close/>
                <a:moveTo>
                  <a:pt x="549" y="508"/>
                </a:moveTo>
                <a:cubicBezTo>
                  <a:pt x="550" y="508"/>
                  <a:pt x="550" y="508"/>
                  <a:pt x="550" y="507"/>
                </a:cubicBezTo>
                <a:cubicBezTo>
                  <a:pt x="550" y="507"/>
                  <a:pt x="550" y="507"/>
                  <a:pt x="549" y="507"/>
                </a:cubicBezTo>
                <a:cubicBezTo>
                  <a:pt x="549" y="507"/>
                  <a:pt x="549" y="507"/>
                  <a:pt x="549" y="508"/>
                </a:cubicBezTo>
                <a:cubicBezTo>
                  <a:pt x="549" y="508"/>
                  <a:pt x="549" y="508"/>
                  <a:pt x="549" y="508"/>
                </a:cubicBezTo>
                <a:close/>
                <a:moveTo>
                  <a:pt x="405" y="507"/>
                </a:moveTo>
                <a:cubicBezTo>
                  <a:pt x="405" y="507"/>
                  <a:pt x="405" y="507"/>
                  <a:pt x="405" y="507"/>
                </a:cubicBezTo>
                <a:cubicBezTo>
                  <a:pt x="405" y="507"/>
                  <a:pt x="405" y="507"/>
                  <a:pt x="405" y="507"/>
                </a:cubicBezTo>
                <a:cubicBezTo>
                  <a:pt x="405" y="507"/>
                  <a:pt x="405" y="507"/>
                  <a:pt x="405" y="507"/>
                </a:cubicBezTo>
                <a:close/>
                <a:moveTo>
                  <a:pt x="570" y="507"/>
                </a:moveTo>
                <a:cubicBezTo>
                  <a:pt x="570" y="507"/>
                  <a:pt x="570" y="507"/>
                  <a:pt x="570" y="507"/>
                </a:cubicBezTo>
                <a:cubicBezTo>
                  <a:pt x="570" y="507"/>
                  <a:pt x="570" y="507"/>
                  <a:pt x="571" y="507"/>
                </a:cubicBezTo>
                <a:cubicBezTo>
                  <a:pt x="571" y="507"/>
                  <a:pt x="571" y="507"/>
                  <a:pt x="571" y="507"/>
                </a:cubicBezTo>
                <a:cubicBezTo>
                  <a:pt x="570" y="507"/>
                  <a:pt x="571" y="507"/>
                  <a:pt x="570" y="507"/>
                </a:cubicBezTo>
                <a:close/>
                <a:moveTo>
                  <a:pt x="574" y="508"/>
                </a:moveTo>
                <a:cubicBezTo>
                  <a:pt x="574" y="508"/>
                  <a:pt x="574" y="508"/>
                  <a:pt x="574" y="507"/>
                </a:cubicBezTo>
                <a:cubicBezTo>
                  <a:pt x="574" y="507"/>
                  <a:pt x="574" y="507"/>
                  <a:pt x="573" y="508"/>
                </a:cubicBezTo>
                <a:cubicBezTo>
                  <a:pt x="573" y="508"/>
                  <a:pt x="573" y="508"/>
                  <a:pt x="573" y="508"/>
                </a:cubicBezTo>
                <a:cubicBezTo>
                  <a:pt x="573" y="508"/>
                  <a:pt x="573" y="508"/>
                  <a:pt x="573" y="508"/>
                </a:cubicBezTo>
                <a:cubicBezTo>
                  <a:pt x="573" y="508"/>
                  <a:pt x="574" y="508"/>
                  <a:pt x="574" y="508"/>
                </a:cubicBezTo>
                <a:close/>
                <a:moveTo>
                  <a:pt x="583" y="508"/>
                </a:moveTo>
                <a:cubicBezTo>
                  <a:pt x="582" y="508"/>
                  <a:pt x="582" y="507"/>
                  <a:pt x="582" y="507"/>
                </a:cubicBezTo>
                <a:cubicBezTo>
                  <a:pt x="582" y="507"/>
                  <a:pt x="582" y="507"/>
                  <a:pt x="582" y="507"/>
                </a:cubicBezTo>
                <a:cubicBezTo>
                  <a:pt x="582" y="508"/>
                  <a:pt x="582" y="508"/>
                  <a:pt x="582" y="508"/>
                </a:cubicBezTo>
                <a:lnTo>
                  <a:pt x="583" y="508"/>
                </a:lnTo>
                <a:close/>
                <a:moveTo>
                  <a:pt x="54" y="508"/>
                </a:moveTo>
                <a:cubicBezTo>
                  <a:pt x="54" y="508"/>
                  <a:pt x="54" y="508"/>
                  <a:pt x="54" y="508"/>
                </a:cubicBezTo>
                <a:cubicBezTo>
                  <a:pt x="54" y="508"/>
                  <a:pt x="54" y="508"/>
                  <a:pt x="53" y="508"/>
                </a:cubicBezTo>
                <a:cubicBezTo>
                  <a:pt x="53" y="509"/>
                  <a:pt x="53" y="509"/>
                  <a:pt x="53" y="509"/>
                </a:cubicBezTo>
                <a:cubicBezTo>
                  <a:pt x="54" y="509"/>
                  <a:pt x="54" y="508"/>
                  <a:pt x="54" y="508"/>
                </a:cubicBezTo>
                <a:close/>
                <a:moveTo>
                  <a:pt x="585" y="508"/>
                </a:moveTo>
                <a:cubicBezTo>
                  <a:pt x="585" y="508"/>
                  <a:pt x="585" y="508"/>
                  <a:pt x="585" y="508"/>
                </a:cubicBezTo>
                <a:cubicBezTo>
                  <a:pt x="584" y="508"/>
                  <a:pt x="584" y="508"/>
                  <a:pt x="584" y="509"/>
                </a:cubicBezTo>
                <a:cubicBezTo>
                  <a:pt x="584" y="509"/>
                  <a:pt x="584" y="509"/>
                  <a:pt x="585" y="509"/>
                </a:cubicBezTo>
                <a:cubicBezTo>
                  <a:pt x="585" y="509"/>
                  <a:pt x="585" y="509"/>
                  <a:pt x="585" y="509"/>
                </a:cubicBezTo>
                <a:cubicBezTo>
                  <a:pt x="585" y="508"/>
                  <a:pt x="585" y="508"/>
                  <a:pt x="585" y="508"/>
                </a:cubicBezTo>
                <a:cubicBezTo>
                  <a:pt x="585" y="508"/>
                  <a:pt x="585" y="508"/>
                  <a:pt x="585" y="508"/>
                </a:cubicBezTo>
                <a:close/>
                <a:moveTo>
                  <a:pt x="403" y="508"/>
                </a:moveTo>
                <a:cubicBezTo>
                  <a:pt x="402" y="509"/>
                  <a:pt x="402" y="509"/>
                  <a:pt x="402" y="509"/>
                </a:cubicBezTo>
                <a:cubicBezTo>
                  <a:pt x="402" y="509"/>
                  <a:pt x="402" y="509"/>
                  <a:pt x="402" y="510"/>
                </a:cubicBezTo>
                <a:cubicBezTo>
                  <a:pt x="403" y="510"/>
                  <a:pt x="403" y="510"/>
                  <a:pt x="403" y="510"/>
                </a:cubicBezTo>
                <a:cubicBezTo>
                  <a:pt x="403" y="509"/>
                  <a:pt x="403" y="508"/>
                  <a:pt x="403" y="508"/>
                </a:cubicBezTo>
                <a:cubicBezTo>
                  <a:pt x="403" y="508"/>
                  <a:pt x="403" y="508"/>
                  <a:pt x="403" y="508"/>
                </a:cubicBezTo>
                <a:close/>
                <a:moveTo>
                  <a:pt x="415" y="508"/>
                </a:moveTo>
                <a:cubicBezTo>
                  <a:pt x="415" y="508"/>
                  <a:pt x="415" y="508"/>
                  <a:pt x="415" y="508"/>
                </a:cubicBezTo>
                <a:cubicBezTo>
                  <a:pt x="416" y="508"/>
                  <a:pt x="416" y="508"/>
                  <a:pt x="416" y="508"/>
                </a:cubicBezTo>
                <a:cubicBezTo>
                  <a:pt x="416" y="508"/>
                  <a:pt x="416" y="508"/>
                  <a:pt x="415" y="508"/>
                </a:cubicBezTo>
                <a:close/>
                <a:moveTo>
                  <a:pt x="402" y="509"/>
                </a:moveTo>
                <a:cubicBezTo>
                  <a:pt x="402" y="509"/>
                  <a:pt x="402" y="509"/>
                  <a:pt x="402" y="509"/>
                </a:cubicBezTo>
                <a:cubicBezTo>
                  <a:pt x="402" y="509"/>
                  <a:pt x="402" y="509"/>
                  <a:pt x="402" y="509"/>
                </a:cubicBezTo>
                <a:cubicBezTo>
                  <a:pt x="402" y="508"/>
                  <a:pt x="402" y="508"/>
                  <a:pt x="401" y="508"/>
                </a:cubicBezTo>
                <a:cubicBezTo>
                  <a:pt x="402" y="508"/>
                  <a:pt x="401" y="508"/>
                  <a:pt x="402" y="509"/>
                </a:cubicBezTo>
                <a:close/>
                <a:moveTo>
                  <a:pt x="547" y="509"/>
                </a:moveTo>
                <a:cubicBezTo>
                  <a:pt x="547" y="508"/>
                  <a:pt x="547" y="508"/>
                  <a:pt x="546" y="508"/>
                </a:cubicBezTo>
                <a:cubicBezTo>
                  <a:pt x="546" y="508"/>
                  <a:pt x="546" y="508"/>
                  <a:pt x="546" y="509"/>
                </a:cubicBezTo>
                <a:cubicBezTo>
                  <a:pt x="546" y="509"/>
                  <a:pt x="546" y="508"/>
                  <a:pt x="545" y="508"/>
                </a:cubicBezTo>
                <a:cubicBezTo>
                  <a:pt x="545" y="508"/>
                  <a:pt x="545" y="508"/>
                  <a:pt x="545" y="509"/>
                </a:cubicBezTo>
                <a:cubicBezTo>
                  <a:pt x="544" y="509"/>
                  <a:pt x="544" y="509"/>
                  <a:pt x="543" y="510"/>
                </a:cubicBezTo>
                <a:cubicBezTo>
                  <a:pt x="543" y="510"/>
                  <a:pt x="543" y="510"/>
                  <a:pt x="544" y="510"/>
                </a:cubicBezTo>
                <a:cubicBezTo>
                  <a:pt x="544" y="510"/>
                  <a:pt x="544" y="510"/>
                  <a:pt x="545" y="510"/>
                </a:cubicBezTo>
                <a:cubicBezTo>
                  <a:pt x="545" y="510"/>
                  <a:pt x="545" y="510"/>
                  <a:pt x="545" y="510"/>
                </a:cubicBezTo>
                <a:cubicBezTo>
                  <a:pt x="546" y="510"/>
                  <a:pt x="546" y="509"/>
                  <a:pt x="547" y="509"/>
                </a:cubicBezTo>
                <a:close/>
                <a:moveTo>
                  <a:pt x="569" y="508"/>
                </a:moveTo>
                <a:cubicBezTo>
                  <a:pt x="569" y="509"/>
                  <a:pt x="569" y="509"/>
                  <a:pt x="569" y="509"/>
                </a:cubicBezTo>
                <a:cubicBezTo>
                  <a:pt x="570" y="509"/>
                  <a:pt x="570" y="509"/>
                  <a:pt x="570" y="509"/>
                </a:cubicBezTo>
                <a:cubicBezTo>
                  <a:pt x="570" y="508"/>
                  <a:pt x="570" y="508"/>
                  <a:pt x="570" y="508"/>
                </a:cubicBezTo>
                <a:lnTo>
                  <a:pt x="569" y="508"/>
                </a:lnTo>
                <a:close/>
                <a:moveTo>
                  <a:pt x="572" y="510"/>
                </a:moveTo>
                <a:cubicBezTo>
                  <a:pt x="573" y="510"/>
                  <a:pt x="573" y="510"/>
                  <a:pt x="573" y="510"/>
                </a:cubicBezTo>
                <a:cubicBezTo>
                  <a:pt x="573" y="509"/>
                  <a:pt x="573" y="509"/>
                  <a:pt x="573" y="509"/>
                </a:cubicBezTo>
                <a:cubicBezTo>
                  <a:pt x="573" y="509"/>
                  <a:pt x="573" y="509"/>
                  <a:pt x="573" y="509"/>
                </a:cubicBezTo>
                <a:cubicBezTo>
                  <a:pt x="572" y="509"/>
                  <a:pt x="572" y="509"/>
                  <a:pt x="572" y="510"/>
                </a:cubicBezTo>
                <a:cubicBezTo>
                  <a:pt x="572" y="510"/>
                  <a:pt x="572" y="510"/>
                  <a:pt x="572" y="510"/>
                </a:cubicBezTo>
                <a:cubicBezTo>
                  <a:pt x="572" y="510"/>
                  <a:pt x="572" y="510"/>
                  <a:pt x="572" y="510"/>
                </a:cubicBezTo>
                <a:cubicBezTo>
                  <a:pt x="572" y="510"/>
                  <a:pt x="572" y="510"/>
                  <a:pt x="572" y="510"/>
                </a:cubicBezTo>
                <a:close/>
                <a:moveTo>
                  <a:pt x="583" y="510"/>
                </a:moveTo>
                <a:cubicBezTo>
                  <a:pt x="583" y="510"/>
                  <a:pt x="582" y="511"/>
                  <a:pt x="582" y="511"/>
                </a:cubicBezTo>
                <a:cubicBezTo>
                  <a:pt x="582" y="512"/>
                  <a:pt x="582" y="511"/>
                  <a:pt x="582" y="512"/>
                </a:cubicBezTo>
                <a:cubicBezTo>
                  <a:pt x="583" y="511"/>
                  <a:pt x="583" y="511"/>
                  <a:pt x="584" y="511"/>
                </a:cubicBezTo>
                <a:cubicBezTo>
                  <a:pt x="584" y="510"/>
                  <a:pt x="584" y="510"/>
                  <a:pt x="583" y="510"/>
                </a:cubicBezTo>
                <a:close/>
                <a:moveTo>
                  <a:pt x="568" y="510"/>
                </a:moveTo>
                <a:cubicBezTo>
                  <a:pt x="568" y="510"/>
                  <a:pt x="568" y="510"/>
                  <a:pt x="568" y="510"/>
                </a:cubicBezTo>
                <a:cubicBezTo>
                  <a:pt x="568" y="510"/>
                  <a:pt x="568" y="510"/>
                  <a:pt x="568" y="510"/>
                </a:cubicBezTo>
                <a:close/>
                <a:moveTo>
                  <a:pt x="571" y="510"/>
                </a:moveTo>
                <a:cubicBezTo>
                  <a:pt x="571" y="510"/>
                  <a:pt x="571" y="510"/>
                  <a:pt x="571" y="510"/>
                </a:cubicBezTo>
                <a:cubicBezTo>
                  <a:pt x="571" y="510"/>
                  <a:pt x="571" y="510"/>
                  <a:pt x="571" y="510"/>
                </a:cubicBezTo>
                <a:close/>
                <a:moveTo>
                  <a:pt x="393" y="511"/>
                </a:moveTo>
                <a:cubicBezTo>
                  <a:pt x="393" y="511"/>
                  <a:pt x="393" y="511"/>
                  <a:pt x="393" y="511"/>
                </a:cubicBezTo>
                <a:cubicBezTo>
                  <a:pt x="393" y="511"/>
                  <a:pt x="393" y="511"/>
                  <a:pt x="393" y="511"/>
                </a:cubicBezTo>
                <a:cubicBezTo>
                  <a:pt x="393" y="511"/>
                  <a:pt x="393" y="511"/>
                  <a:pt x="393" y="511"/>
                </a:cubicBezTo>
                <a:close/>
                <a:moveTo>
                  <a:pt x="400" y="512"/>
                </a:moveTo>
                <a:cubicBezTo>
                  <a:pt x="400" y="511"/>
                  <a:pt x="400" y="511"/>
                  <a:pt x="399" y="511"/>
                </a:cubicBezTo>
                <a:cubicBezTo>
                  <a:pt x="399" y="511"/>
                  <a:pt x="399" y="511"/>
                  <a:pt x="399" y="512"/>
                </a:cubicBezTo>
                <a:cubicBezTo>
                  <a:pt x="399" y="512"/>
                  <a:pt x="399" y="512"/>
                  <a:pt x="400" y="512"/>
                </a:cubicBezTo>
                <a:close/>
                <a:moveTo>
                  <a:pt x="541" y="512"/>
                </a:moveTo>
                <a:cubicBezTo>
                  <a:pt x="542" y="512"/>
                  <a:pt x="542" y="512"/>
                  <a:pt x="542" y="512"/>
                </a:cubicBezTo>
                <a:cubicBezTo>
                  <a:pt x="542" y="511"/>
                  <a:pt x="542" y="512"/>
                  <a:pt x="542" y="511"/>
                </a:cubicBezTo>
                <a:cubicBezTo>
                  <a:pt x="542" y="511"/>
                  <a:pt x="542" y="511"/>
                  <a:pt x="541" y="511"/>
                </a:cubicBezTo>
                <a:cubicBezTo>
                  <a:pt x="541" y="511"/>
                  <a:pt x="541" y="511"/>
                  <a:pt x="541" y="512"/>
                </a:cubicBezTo>
                <a:close/>
                <a:moveTo>
                  <a:pt x="570" y="512"/>
                </a:moveTo>
                <a:cubicBezTo>
                  <a:pt x="570" y="512"/>
                  <a:pt x="570" y="512"/>
                  <a:pt x="571" y="512"/>
                </a:cubicBezTo>
                <a:cubicBezTo>
                  <a:pt x="571" y="512"/>
                  <a:pt x="571" y="512"/>
                  <a:pt x="571" y="511"/>
                </a:cubicBezTo>
                <a:cubicBezTo>
                  <a:pt x="571" y="511"/>
                  <a:pt x="570" y="511"/>
                  <a:pt x="570" y="511"/>
                </a:cubicBezTo>
                <a:cubicBezTo>
                  <a:pt x="570" y="512"/>
                  <a:pt x="570" y="511"/>
                  <a:pt x="570" y="512"/>
                </a:cubicBezTo>
                <a:close/>
                <a:moveTo>
                  <a:pt x="569" y="513"/>
                </a:moveTo>
                <a:cubicBezTo>
                  <a:pt x="570" y="513"/>
                  <a:pt x="570" y="513"/>
                  <a:pt x="570" y="512"/>
                </a:cubicBezTo>
                <a:cubicBezTo>
                  <a:pt x="570" y="512"/>
                  <a:pt x="570" y="512"/>
                  <a:pt x="570" y="512"/>
                </a:cubicBezTo>
                <a:cubicBezTo>
                  <a:pt x="570" y="512"/>
                  <a:pt x="569" y="512"/>
                  <a:pt x="569" y="512"/>
                </a:cubicBezTo>
                <a:lnTo>
                  <a:pt x="569" y="513"/>
                </a:lnTo>
                <a:close/>
                <a:moveTo>
                  <a:pt x="577" y="513"/>
                </a:moveTo>
                <a:cubicBezTo>
                  <a:pt x="577" y="513"/>
                  <a:pt x="577" y="513"/>
                  <a:pt x="577" y="513"/>
                </a:cubicBezTo>
                <a:cubicBezTo>
                  <a:pt x="578" y="513"/>
                  <a:pt x="578" y="513"/>
                  <a:pt x="578" y="512"/>
                </a:cubicBezTo>
                <a:cubicBezTo>
                  <a:pt x="578" y="512"/>
                  <a:pt x="578" y="512"/>
                  <a:pt x="578" y="512"/>
                </a:cubicBezTo>
                <a:cubicBezTo>
                  <a:pt x="578" y="512"/>
                  <a:pt x="578" y="512"/>
                  <a:pt x="577" y="513"/>
                </a:cubicBezTo>
                <a:close/>
                <a:moveTo>
                  <a:pt x="359" y="512"/>
                </a:moveTo>
                <a:cubicBezTo>
                  <a:pt x="358" y="512"/>
                  <a:pt x="358" y="512"/>
                  <a:pt x="358" y="512"/>
                </a:cubicBezTo>
                <a:cubicBezTo>
                  <a:pt x="358" y="512"/>
                  <a:pt x="358" y="512"/>
                  <a:pt x="358" y="512"/>
                </a:cubicBezTo>
                <a:lnTo>
                  <a:pt x="359" y="512"/>
                </a:lnTo>
                <a:close/>
                <a:moveTo>
                  <a:pt x="582" y="513"/>
                </a:moveTo>
                <a:cubicBezTo>
                  <a:pt x="582" y="512"/>
                  <a:pt x="582" y="513"/>
                  <a:pt x="582" y="512"/>
                </a:cubicBezTo>
                <a:cubicBezTo>
                  <a:pt x="582" y="512"/>
                  <a:pt x="582" y="512"/>
                  <a:pt x="582" y="512"/>
                </a:cubicBezTo>
                <a:cubicBezTo>
                  <a:pt x="582" y="512"/>
                  <a:pt x="582" y="512"/>
                  <a:pt x="582" y="512"/>
                </a:cubicBezTo>
                <a:cubicBezTo>
                  <a:pt x="581" y="512"/>
                  <a:pt x="580" y="513"/>
                  <a:pt x="580" y="513"/>
                </a:cubicBezTo>
                <a:cubicBezTo>
                  <a:pt x="580" y="514"/>
                  <a:pt x="579" y="514"/>
                  <a:pt x="579" y="515"/>
                </a:cubicBezTo>
                <a:cubicBezTo>
                  <a:pt x="578" y="515"/>
                  <a:pt x="576" y="517"/>
                  <a:pt x="576" y="518"/>
                </a:cubicBezTo>
                <a:cubicBezTo>
                  <a:pt x="576" y="518"/>
                  <a:pt x="576" y="518"/>
                  <a:pt x="576" y="518"/>
                </a:cubicBezTo>
                <a:cubicBezTo>
                  <a:pt x="576" y="518"/>
                  <a:pt x="576" y="518"/>
                  <a:pt x="577" y="518"/>
                </a:cubicBezTo>
                <a:cubicBezTo>
                  <a:pt x="577" y="518"/>
                  <a:pt x="577" y="517"/>
                  <a:pt x="578" y="517"/>
                </a:cubicBezTo>
                <a:cubicBezTo>
                  <a:pt x="579" y="515"/>
                  <a:pt x="581" y="515"/>
                  <a:pt x="582" y="513"/>
                </a:cubicBezTo>
                <a:close/>
                <a:moveTo>
                  <a:pt x="77" y="513"/>
                </a:moveTo>
                <a:cubicBezTo>
                  <a:pt x="77" y="512"/>
                  <a:pt x="77" y="512"/>
                  <a:pt x="76" y="512"/>
                </a:cubicBezTo>
                <a:cubicBezTo>
                  <a:pt x="76" y="512"/>
                  <a:pt x="76" y="512"/>
                  <a:pt x="76" y="513"/>
                </a:cubicBezTo>
                <a:lnTo>
                  <a:pt x="77" y="513"/>
                </a:lnTo>
                <a:close/>
                <a:moveTo>
                  <a:pt x="563" y="512"/>
                </a:moveTo>
                <a:cubicBezTo>
                  <a:pt x="563" y="512"/>
                  <a:pt x="563" y="512"/>
                  <a:pt x="563" y="512"/>
                </a:cubicBezTo>
                <a:cubicBezTo>
                  <a:pt x="563" y="512"/>
                  <a:pt x="563" y="512"/>
                  <a:pt x="563" y="512"/>
                </a:cubicBezTo>
                <a:cubicBezTo>
                  <a:pt x="563" y="512"/>
                  <a:pt x="563" y="512"/>
                  <a:pt x="563" y="512"/>
                </a:cubicBezTo>
                <a:close/>
                <a:moveTo>
                  <a:pt x="535" y="516"/>
                </a:moveTo>
                <a:cubicBezTo>
                  <a:pt x="535" y="516"/>
                  <a:pt x="536" y="516"/>
                  <a:pt x="537" y="515"/>
                </a:cubicBezTo>
                <a:cubicBezTo>
                  <a:pt x="538" y="515"/>
                  <a:pt x="538" y="514"/>
                  <a:pt x="539" y="513"/>
                </a:cubicBezTo>
                <a:cubicBezTo>
                  <a:pt x="539" y="513"/>
                  <a:pt x="539" y="513"/>
                  <a:pt x="539" y="513"/>
                </a:cubicBezTo>
                <a:cubicBezTo>
                  <a:pt x="539" y="513"/>
                  <a:pt x="536" y="514"/>
                  <a:pt x="535" y="514"/>
                </a:cubicBezTo>
                <a:cubicBezTo>
                  <a:pt x="535" y="515"/>
                  <a:pt x="535" y="515"/>
                  <a:pt x="535" y="515"/>
                </a:cubicBezTo>
                <a:cubicBezTo>
                  <a:pt x="535" y="515"/>
                  <a:pt x="535" y="515"/>
                  <a:pt x="534" y="515"/>
                </a:cubicBezTo>
                <a:cubicBezTo>
                  <a:pt x="534" y="516"/>
                  <a:pt x="534" y="516"/>
                  <a:pt x="534" y="517"/>
                </a:cubicBezTo>
                <a:cubicBezTo>
                  <a:pt x="534" y="517"/>
                  <a:pt x="534" y="517"/>
                  <a:pt x="534" y="517"/>
                </a:cubicBezTo>
                <a:cubicBezTo>
                  <a:pt x="534" y="517"/>
                  <a:pt x="534" y="516"/>
                  <a:pt x="535" y="516"/>
                </a:cubicBezTo>
                <a:close/>
                <a:moveTo>
                  <a:pt x="385" y="513"/>
                </a:moveTo>
                <a:cubicBezTo>
                  <a:pt x="385" y="513"/>
                  <a:pt x="385" y="513"/>
                  <a:pt x="385" y="513"/>
                </a:cubicBezTo>
                <a:cubicBezTo>
                  <a:pt x="386" y="513"/>
                  <a:pt x="386" y="513"/>
                  <a:pt x="386" y="513"/>
                </a:cubicBezTo>
                <a:cubicBezTo>
                  <a:pt x="386" y="513"/>
                  <a:pt x="386" y="513"/>
                  <a:pt x="385" y="513"/>
                </a:cubicBezTo>
                <a:close/>
                <a:moveTo>
                  <a:pt x="388" y="513"/>
                </a:moveTo>
                <a:cubicBezTo>
                  <a:pt x="388" y="513"/>
                  <a:pt x="388" y="513"/>
                  <a:pt x="387" y="513"/>
                </a:cubicBezTo>
                <a:cubicBezTo>
                  <a:pt x="387" y="513"/>
                  <a:pt x="387" y="513"/>
                  <a:pt x="387" y="513"/>
                </a:cubicBezTo>
                <a:cubicBezTo>
                  <a:pt x="387" y="513"/>
                  <a:pt x="387" y="513"/>
                  <a:pt x="387" y="514"/>
                </a:cubicBezTo>
                <a:cubicBezTo>
                  <a:pt x="387" y="514"/>
                  <a:pt x="387" y="514"/>
                  <a:pt x="387" y="514"/>
                </a:cubicBezTo>
                <a:cubicBezTo>
                  <a:pt x="388" y="513"/>
                  <a:pt x="388" y="513"/>
                  <a:pt x="388" y="513"/>
                </a:cubicBezTo>
                <a:close/>
                <a:moveTo>
                  <a:pt x="569" y="513"/>
                </a:moveTo>
                <a:cubicBezTo>
                  <a:pt x="569" y="513"/>
                  <a:pt x="569" y="513"/>
                  <a:pt x="569" y="513"/>
                </a:cubicBezTo>
                <a:cubicBezTo>
                  <a:pt x="569" y="513"/>
                  <a:pt x="569" y="513"/>
                  <a:pt x="569" y="513"/>
                </a:cubicBezTo>
                <a:cubicBezTo>
                  <a:pt x="569" y="513"/>
                  <a:pt x="569" y="513"/>
                  <a:pt x="569" y="513"/>
                </a:cubicBezTo>
                <a:close/>
                <a:moveTo>
                  <a:pt x="358" y="513"/>
                </a:moveTo>
                <a:cubicBezTo>
                  <a:pt x="358" y="513"/>
                  <a:pt x="358" y="513"/>
                  <a:pt x="358" y="513"/>
                </a:cubicBezTo>
                <a:cubicBezTo>
                  <a:pt x="358" y="513"/>
                  <a:pt x="358" y="513"/>
                  <a:pt x="358" y="513"/>
                </a:cubicBezTo>
                <a:close/>
                <a:moveTo>
                  <a:pt x="567" y="514"/>
                </a:moveTo>
                <a:cubicBezTo>
                  <a:pt x="567" y="515"/>
                  <a:pt x="567" y="515"/>
                  <a:pt x="567" y="515"/>
                </a:cubicBezTo>
                <a:cubicBezTo>
                  <a:pt x="567" y="515"/>
                  <a:pt x="568" y="514"/>
                  <a:pt x="568" y="514"/>
                </a:cubicBezTo>
                <a:cubicBezTo>
                  <a:pt x="568" y="513"/>
                  <a:pt x="568" y="514"/>
                  <a:pt x="568" y="513"/>
                </a:cubicBezTo>
                <a:cubicBezTo>
                  <a:pt x="567" y="514"/>
                  <a:pt x="567" y="514"/>
                  <a:pt x="567" y="514"/>
                </a:cubicBezTo>
                <a:close/>
                <a:moveTo>
                  <a:pt x="398" y="514"/>
                </a:moveTo>
                <a:cubicBezTo>
                  <a:pt x="398" y="514"/>
                  <a:pt x="398" y="514"/>
                  <a:pt x="398" y="514"/>
                </a:cubicBezTo>
                <a:cubicBezTo>
                  <a:pt x="398" y="514"/>
                  <a:pt x="398" y="514"/>
                  <a:pt x="397" y="514"/>
                </a:cubicBezTo>
                <a:cubicBezTo>
                  <a:pt x="397" y="515"/>
                  <a:pt x="397" y="515"/>
                  <a:pt x="397" y="515"/>
                </a:cubicBezTo>
                <a:cubicBezTo>
                  <a:pt x="398" y="515"/>
                  <a:pt x="398" y="515"/>
                  <a:pt x="398" y="514"/>
                </a:cubicBezTo>
                <a:cubicBezTo>
                  <a:pt x="398" y="514"/>
                  <a:pt x="398" y="514"/>
                  <a:pt x="398" y="514"/>
                </a:cubicBezTo>
                <a:close/>
                <a:moveTo>
                  <a:pt x="52" y="515"/>
                </a:moveTo>
                <a:cubicBezTo>
                  <a:pt x="52" y="515"/>
                  <a:pt x="52" y="515"/>
                  <a:pt x="52" y="515"/>
                </a:cubicBezTo>
                <a:cubicBezTo>
                  <a:pt x="52" y="514"/>
                  <a:pt x="52" y="514"/>
                  <a:pt x="52" y="514"/>
                </a:cubicBezTo>
                <a:cubicBezTo>
                  <a:pt x="51" y="514"/>
                  <a:pt x="51" y="514"/>
                  <a:pt x="51" y="514"/>
                </a:cubicBezTo>
                <a:cubicBezTo>
                  <a:pt x="51" y="514"/>
                  <a:pt x="51" y="514"/>
                  <a:pt x="51" y="515"/>
                </a:cubicBezTo>
                <a:cubicBezTo>
                  <a:pt x="52" y="515"/>
                  <a:pt x="52" y="515"/>
                  <a:pt x="52" y="515"/>
                </a:cubicBezTo>
                <a:close/>
                <a:moveTo>
                  <a:pt x="358" y="514"/>
                </a:moveTo>
                <a:cubicBezTo>
                  <a:pt x="358" y="514"/>
                  <a:pt x="358" y="514"/>
                  <a:pt x="358" y="514"/>
                </a:cubicBezTo>
                <a:cubicBezTo>
                  <a:pt x="358" y="514"/>
                  <a:pt x="358" y="514"/>
                  <a:pt x="358" y="514"/>
                </a:cubicBezTo>
                <a:close/>
                <a:moveTo>
                  <a:pt x="364" y="515"/>
                </a:moveTo>
                <a:cubicBezTo>
                  <a:pt x="364" y="514"/>
                  <a:pt x="364" y="514"/>
                  <a:pt x="364" y="514"/>
                </a:cubicBezTo>
                <a:cubicBezTo>
                  <a:pt x="364" y="515"/>
                  <a:pt x="364" y="515"/>
                  <a:pt x="364" y="515"/>
                </a:cubicBezTo>
                <a:cubicBezTo>
                  <a:pt x="364" y="515"/>
                  <a:pt x="364" y="515"/>
                  <a:pt x="364" y="515"/>
                </a:cubicBezTo>
                <a:cubicBezTo>
                  <a:pt x="364" y="515"/>
                  <a:pt x="364" y="515"/>
                  <a:pt x="364" y="515"/>
                </a:cubicBezTo>
                <a:close/>
                <a:moveTo>
                  <a:pt x="576" y="515"/>
                </a:moveTo>
                <a:cubicBezTo>
                  <a:pt x="576" y="515"/>
                  <a:pt x="576" y="515"/>
                  <a:pt x="575" y="514"/>
                </a:cubicBezTo>
                <a:cubicBezTo>
                  <a:pt x="575" y="515"/>
                  <a:pt x="575" y="515"/>
                  <a:pt x="575" y="515"/>
                </a:cubicBezTo>
                <a:cubicBezTo>
                  <a:pt x="576" y="515"/>
                  <a:pt x="576" y="515"/>
                  <a:pt x="576" y="515"/>
                </a:cubicBezTo>
                <a:close/>
                <a:moveTo>
                  <a:pt x="393" y="515"/>
                </a:moveTo>
                <a:cubicBezTo>
                  <a:pt x="393" y="515"/>
                  <a:pt x="393" y="515"/>
                  <a:pt x="393" y="515"/>
                </a:cubicBezTo>
                <a:cubicBezTo>
                  <a:pt x="393" y="515"/>
                  <a:pt x="393" y="515"/>
                  <a:pt x="393" y="515"/>
                </a:cubicBezTo>
                <a:cubicBezTo>
                  <a:pt x="393" y="516"/>
                  <a:pt x="393" y="515"/>
                  <a:pt x="393" y="515"/>
                </a:cubicBezTo>
                <a:close/>
                <a:moveTo>
                  <a:pt x="381" y="516"/>
                </a:moveTo>
                <a:cubicBezTo>
                  <a:pt x="381" y="516"/>
                  <a:pt x="381" y="516"/>
                  <a:pt x="381" y="516"/>
                </a:cubicBezTo>
                <a:cubicBezTo>
                  <a:pt x="381" y="515"/>
                  <a:pt x="381" y="515"/>
                  <a:pt x="381" y="515"/>
                </a:cubicBezTo>
                <a:cubicBezTo>
                  <a:pt x="380" y="516"/>
                  <a:pt x="380" y="515"/>
                  <a:pt x="381" y="516"/>
                </a:cubicBezTo>
                <a:cubicBezTo>
                  <a:pt x="381" y="516"/>
                  <a:pt x="381" y="516"/>
                  <a:pt x="381" y="516"/>
                </a:cubicBezTo>
                <a:close/>
                <a:moveTo>
                  <a:pt x="575" y="516"/>
                </a:moveTo>
                <a:cubicBezTo>
                  <a:pt x="575" y="515"/>
                  <a:pt x="575" y="515"/>
                  <a:pt x="575" y="515"/>
                </a:cubicBezTo>
                <a:cubicBezTo>
                  <a:pt x="575" y="515"/>
                  <a:pt x="575" y="515"/>
                  <a:pt x="575" y="516"/>
                </a:cubicBezTo>
                <a:close/>
                <a:moveTo>
                  <a:pt x="560" y="515"/>
                </a:moveTo>
                <a:cubicBezTo>
                  <a:pt x="560" y="516"/>
                  <a:pt x="559" y="516"/>
                  <a:pt x="560" y="517"/>
                </a:cubicBezTo>
                <a:cubicBezTo>
                  <a:pt x="560" y="517"/>
                  <a:pt x="560" y="517"/>
                  <a:pt x="560" y="517"/>
                </a:cubicBezTo>
                <a:cubicBezTo>
                  <a:pt x="560" y="517"/>
                  <a:pt x="560" y="517"/>
                  <a:pt x="560" y="517"/>
                </a:cubicBezTo>
                <a:cubicBezTo>
                  <a:pt x="560" y="517"/>
                  <a:pt x="560" y="517"/>
                  <a:pt x="560" y="517"/>
                </a:cubicBezTo>
                <a:cubicBezTo>
                  <a:pt x="560" y="516"/>
                  <a:pt x="560" y="516"/>
                  <a:pt x="560" y="516"/>
                </a:cubicBezTo>
                <a:cubicBezTo>
                  <a:pt x="560" y="516"/>
                  <a:pt x="560" y="516"/>
                  <a:pt x="560" y="515"/>
                </a:cubicBezTo>
                <a:close/>
                <a:moveTo>
                  <a:pt x="364" y="516"/>
                </a:moveTo>
                <a:cubicBezTo>
                  <a:pt x="364" y="516"/>
                  <a:pt x="364" y="516"/>
                  <a:pt x="363" y="516"/>
                </a:cubicBezTo>
                <a:cubicBezTo>
                  <a:pt x="364" y="516"/>
                  <a:pt x="364" y="516"/>
                  <a:pt x="364" y="516"/>
                </a:cubicBezTo>
                <a:cubicBezTo>
                  <a:pt x="364" y="516"/>
                  <a:pt x="364" y="516"/>
                  <a:pt x="364" y="516"/>
                </a:cubicBezTo>
                <a:cubicBezTo>
                  <a:pt x="364" y="516"/>
                  <a:pt x="364" y="516"/>
                  <a:pt x="364" y="516"/>
                </a:cubicBezTo>
                <a:close/>
                <a:moveTo>
                  <a:pt x="396" y="517"/>
                </a:moveTo>
                <a:cubicBezTo>
                  <a:pt x="396" y="517"/>
                  <a:pt x="396" y="517"/>
                  <a:pt x="396" y="517"/>
                </a:cubicBezTo>
                <a:cubicBezTo>
                  <a:pt x="396" y="516"/>
                  <a:pt x="396" y="516"/>
                  <a:pt x="396" y="516"/>
                </a:cubicBezTo>
                <a:lnTo>
                  <a:pt x="396" y="517"/>
                </a:lnTo>
                <a:close/>
                <a:moveTo>
                  <a:pt x="564" y="517"/>
                </a:moveTo>
                <a:cubicBezTo>
                  <a:pt x="565" y="517"/>
                  <a:pt x="565" y="517"/>
                  <a:pt x="565" y="517"/>
                </a:cubicBezTo>
                <a:cubicBezTo>
                  <a:pt x="565" y="517"/>
                  <a:pt x="565" y="517"/>
                  <a:pt x="565" y="517"/>
                </a:cubicBezTo>
                <a:cubicBezTo>
                  <a:pt x="565" y="517"/>
                  <a:pt x="564" y="516"/>
                  <a:pt x="564" y="516"/>
                </a:cubicBezTo>
                <a:cubicBezTo>
                  <a:pt x="564" y="517"/>
                  <a:pt x="564" y="517"/>
                  <a:pt x="564" y="517"/>
                </a:cubicBezTo>
                <a:close/>
                <a:moveTo>
                  <a:pt x="573" y="516"/>
                </a:moveTo>
                <a:cubicBezTo>
                  <a:pt x="572" y="516"/>
                  <a:pt x="572" y="516"/>
                  <a:pt x="572" y="516"/>
                </a:cubicBezTo>
                <a:cubicBezTo>
                  <a:pt x="572" y="517"/>
                  <a:pt x="572" y="517"/>
                  <a:pt x="572" y="517"/>
                </a:cubicBezTo>
                <a:cubicBezTo>
                  <a:pt x="573" y="517"/>
                  <a:pt x="573" y="517"/>
                  <a:pt x="573" y="517"/>
                </a:cubicBezTo>
                <a:lnTo>
                  <a:pt x="573" y="516"/>
                </a:lnTo>
                <a:close/>
                <a:moveTo>
                  <a:pt x="75" y="517"/>
                </a:moveTo>
                <a:cubicBezTo>
                  <a:pt x="75" y="517"/>
                  <a:pt x="75" y="517"/>
                  <a:pt x="75" y="517"/>
                </a:cubicBezTo>
                <a:cubicBezTo>
                  <a:pt x="75" y="517"/>
                  <a:pt x="75" y="517"/>
                  <a:pt x="75" y="517"/>
                </a:cubicBezTo>
                <a:cubicBezTo>
                  <a:pt x="75" y="517"/>
                  <a:pt x="75" y="517"/>
                  <a:pt x="75" y="517"/>
                </a:cubicBezTo>
                <a:close/>
                <a:moveTo>
                  <a:pt x="562" y="517"/>
                </a:moveTo>
                <a:cubicBezTo>
                  <a:pt x="562" y="518"/>
                  <a:pt x="562" y="517"/>
                  <a:pt x="561" y="517"/>
                </a:cubicBezTo>
                <a:cubicBezTo>
                  <a:pt x="561" y="517"/>
                  <a:pt x="561" y="518"/>
                  <a:pt x="561" y="518"/>
                </a:cubicBezTo>
                <a:cubicBezTo>
                  <a:pt x="562" y="518"/>
                  <a:pt x="562" y="518"/>
                  <a:pt x="562" y="518"/>
                </a:cubicBezTo>
                <a:cubicBezTo>
                  <a:pt x="562" y="517"/>
                  <a:pt x="562" y="517"/>
                  <a:pt x="562" y="517"/>
                </a:cubicBezTo>
                <a:close/>
                <a:moveTo>
                  <a:pt x="555" y="517"/>
                </a:moveTo>
                <a:cubicBezTo>
                  <a:pt x="555" y="519"/>
                  <a:pt x="555" y="518"/>
                  <a:pt x="554" y="519"/>
                </a:cubicBezTo>
                <a:cubicBezTo>
                  <a:pt x="553" y="519"/>
                  <a:pt x="553" y="520"/>
                  <a:pt x="553" y="520"/>
                </a:cubicBezTo>
                <a:cubicBezTo>
                  <a:pt x="553" y="520"/>
                  <a:pt x="553" y="520"/>
                  <a:pt x="553" y="520"/>
                </a:cubicBezTo>
                <a:cubicBezTo>
                  <a:pt x="553" y="520"/>
                  <a:pt x="554" y="520"/>
                  <a:pt x="555" y="520"/>
                </a:cubicBezTo>
                <a:cubicBezTo>
                  <a:pt x="555" y="519"/>
                  <a:pt x="555" y="519"/>
                  <a:pt x="556" y="518"/>
                </a:cubicBezTo>
                <a:cubicBezTo>
                  <a:pt x="556" y="517"/>
                  <a:pt x="556" y="517"/>
                  <a:pt x="555" y="517"/>
                </a:cubicBezTo>
                <a:close/>
                <a:moveTo>
                  <a:pt x="559" y="518"/>
                </a:moveTo>
                <a:cubicBezTo>
                  <a:pt x="558" y="518"/>
                  <a:pt x="558" y="518"/>
                  <a:pt x="558" y="518"/>
                </a:cubicBezTo>
                <a:cubicBezTo>
                  <a:pt x="558" y="518"/>
                  <a:pt x="558" y="518"/>
                  <a:pt x="558" y="518"/>
                </a:cubicBezTo>
                <a:cubicBezTo>
                  <a:pt x="558" y="518"/>
                  <a:pt x="558" y="518"/>
                  <a:pt x="559" y="518"/>
                </a:cubicBezTo>
                <a:cubicBezTo>
                  <a:pt x="559" y="518"/>
                  <a:pt x="559" y="518"/>
                  <a:pt x="559" y="518"/>
                </a:cubicBezTo>
                <a:close/>
                <a:moveTo>
                  <a:pt x="564" y="518"/>
                </a:moveTo>
                <a:cubicBezTo>
                  <a:pt x="564" y="518"/>
                  <a:pt x="564" y="518"/>
                  <a:pt x="564" y="518"/>
                </a:cubicBezTo>
                <a:cubicBezTo>
                  <a:pt x="564" y="518"/>
                  <a:pt x="564" y="518"/>
                  <a:pt x="564" y="518"/>
                </a:cubicBezTo>
                <a:cubicBezTo>
                  <a:pt x="564" y="518"/>
                  <a:pt x="564" y="518"/>
                  <a:pt x="564" y="518"/>
                </a:cubicBezTo>
                <a:cubicBezTo>
                  <a:pt x="564" y="518"/>
                  <a:pt x="564" y="518"/>
                  <a:pt x="564" y="518"/>
                </a:cubicBezTo>
                <a:close/>
                <a:moveTo>
                  <a:pt x="380" y="518"/>
                </a:moveTo>
                <a:cubicBezTo>
                  <a:pt x="381" y="518"/>
                  <a:pt x="381" y="518"/>
                  <a:pt x="381" y="518"/>
                </a:cubicBezTo>
                <a:cubicBezTo>
                  <a:pt x="381" y="518"/>
                  <a:pt x="381" y="518"/>
                  <a:pt x="381" y="518"/>
                </a:cubicBezTo>
                <a:cubicBezTo>
                  <a:pt x="380" y="518"/>
                  <a:pt x="381" y="518"/>
                  <a:pt x="380" y="518"/>
                </a:cubicBezTo>
                <a:close/>
                <a:moveTo>
                  <a:pt x="557" y="518"/>
                </a:moveTo>
                <a:cubicBezTo>
                  <a:pt x="557" y="518"/>
                  <a:pt x="557" y="518"/>
                  <a:pt x="557" y="518"/>
                </a:cubicBezTo>
                <a:cubicBezTo>
                  <a:pt x="557" y="518"/>
                  <a:pt x="557" y="518"/>
                  <a:pt x="557" y="518"/>
                </a:cubicBezTo>
                <a:cubicBezTo>
                  <a:pt x="557" y="518"/>
                  <a:pt x="557" y="518"/>
                  <a:pt x="557" y="518"/>
                </a:cubicBezTo>
                <a:close/>
                <a:moveTo>
                  <a:pt x="574" y="519"/>
                </a:moveTo>
                <a:cubicBezTo>
                  <a:pt x="574" y="519"/>
                  <a:pt x="575" y="519"/>
                  <a:pt x="575" y="519"/>
                </a:cubicBezTo>
                <a:cubicBezTo>
                  <a:pt x="576" y="519"/>
                  <a:pt x="576" y="519"/>
                  <a:pt x="576" y="519"/>
                </a:cubicBezTo>
                <a:cubicBezTo>
                  <a:pt x="576" y="518"/>
                  <a:pt x="576" y="518"/>
                  <a:pt x="576" y="518"/>
                </a:cubicBezTo>
                <a:cubicBezTo>
                  <a:pt x="576" y="518"/>
                  <a:pt x="576" y="518"/>
                  <a:pt x="575" y="518"/>
                </a:cubicBezTo>
                <a:cubicBezTo>
                  <a:pt x="575" y="518"/>
                  <a:pt x="574" y="519"/>
                  <a:pt x="573" y="519"/>
                </a:cubicBezTo>
                <a:cubicBezTo>
                  <a:pt x="573" y="519"/>
                  <a:pt x="573" y="519"/>
                  <a:pt x="573" y="519"/>
                </a:cubicBezTo>
                <a:cubicBezTo>
                  <a:pt x="573" y="520"/>
                  <a:pt x="573" y="520"/>
                  <a:pt x="573" y="520"/>
                </a:cubicBezTo>
                <a:cubicBezTo>
                  <a:pt x="574" y="520"/>
                  <a:pt x="573" y="519"/>
                  <a:pt x="574" y="519"/>
                </a:cubicBezTo>
                <a:close/>
                <a:moveTo>
                  <a:pt x="384" y="518"/>
                </a:moveTo>
                <a:cubicBezTo>
                  <a:pt x="384" y="519"/>
                  <a:pt x="384" y="518"/>
                  <a:pt x="384" y="519"/>
                </a:cubicBezTo>
                <a:cubicBezTo>
                  <a:pt x="384" y="519"/>
                  <a:pt x="384" y="519"/>
                  <a:pt x="384" y="519"/>
                </a:cubicBezTo>
                <a:cubicBezTo>
                  <a:pt x="383" y="519"/>
                  <a:pt x="383" y="519"/>
                  <a:pt x="383" y="520"/>
                </a:cubicBezTo>
                <a:cubicBezTo>
                  <a:pt x="383" y="520"/>
                  <a:pt x="382" y="521"/>
                  <a:pt x="382" y="522"/>
                </a:cubicBezTo>
                <a:cubicBezTo>
                  <a:pt x="383" y="522"/>
                  <a:pt x="384" y="521"/>
                  <a:pt x="384" y="521"/>
                </a:cubicBezTo>
                <a:cubicBezTo>
                  <a:pt x="384" y="521"/>
                  <a:pt x="384" y="520"/>
                  <a:pt x="384" y="520"/>
                </a:cubicBezTo>
                <a:cubicBezTo>
                  <a:pt x="384" y="519"/>
                  <a:pt x="384" y="519"/>
                  <a:pt x="384" y="519"/>
                </a:cubicBezTo>
                <a:cubicBezTo>
                  <a:pt x="384" y="518"/>
                  <a:pt x="384" y="519"/>
                  <a:pt x="384" y="518"/>
                </a:cubicBezTo>
                <a:close/>
                <a:moveTo>
                  <a:pt x="560" y="519"/>
                </a:moveTo>
                <a:cubicBezTo>
                  <a:pt x="560" y="518"/>
                  <a:pt x="560" y="518"/>
                  <a:pt x="560" y="518"/>
                </a:cubicBezTo>
                <a:cubicBezTo>
                  <a:pt x="560" y="518"/>
                  <a:pt x="560" y="518"/>
                  <a:pt x="560" y="518"/>
                </a:cubicBezTo>
                <a:cubicBezTo>
                  <a:pt x="560" y="519"/>
                  <a:pt x="560" y="519"/>
                  <a:pt x="560" y="519"/>
                </a:cubicBezTo>
                <a:close/>
                <a:moveTo>
                  <a:pt x="570" y="519"/>
                </a:moveTo>
                <a:cubicBezTo>
                  <a:pt x="570" y="519"/>
                  <a:pt x="570" y="519"/>
                  <a:pt x="570" y="519"/>
                </a:cubicBezTo>
                <a:cubicBezTo>
                  <a:pt x="570" y="519"/>
                  <a:pt x="570" y="519"/>
                  <a:pt x="570" y="519"/>
                </a:cubicBezTo>
                <a:cubicBezTo>
                  <a:pt x="570" y="519"/>
                  <a:pt x="570" y="519"/>
                  <a:pt x="570" y="519"/>
                </a:cubicBezTo>
                <a:cubicBezTo>
                  <a:pt x="570" y="519"/>
                  <a:pt x="570" y="519"/>
                  <a:pt x="570" y="519"/>
                </a:cubicBezTo>
                <a:close/>
                <a:moveTo>
                  <a:pt x="558" y="519"/>
                </a:moveTo>
                <a:cubicBezTo>
                  <a:pt x="558" y="520"/>
                  <a:pt x="558" y="519"/>
                  <a:pt x="559" y="520"/>
                </a:cubicBezTo>
                <a:cubicBezTo>
                  <a:pt x="559" y="519"/>
                  <a:pt x="559" y="519"/>
                  <a:pt x="558" y="519"/>
                </a:cubicBezTo>
                <a:close/>
                <a:moveTo>
                  <a:pt x="580" y="519"/>
                </a:moveTo>
                <a:cubicBezTo>
                  <a:pt x="580" y="519"/>
                  <a:pt x="580" y="519"/>
                  <a:pt x="580" y="519"/>
                </a:cubicBezTo>
                <a:cubicBezTo>
                  <a:pt x="580" y="519"/>
                  <a:pt x="580" y="519"/>
                  <a:pt x="580" y="519"/>
                </a:cubicBezTo>
                <a:close/>
                <a:moveTo>
                  <a:pt x="527" y="519"/>
                </a:moveTo>
                <a:cubicBezTo>
                  <a:pt x="527" y="520"/>
                  <a:pt x="527" y="520"/>
                  <a:pt x="527" y="519"/>
                </a:cubicBezTo>
                <a:close/>
                <a:moveTo>
                  <a:pt x="556" y="519"/>
                </a:moveTo>
                <a:cubicBezTo>
                  <a:pt x="556" y="520"/>
                  <a:pt x="556" y="520"/>
                  <a:pt x="555" y="520"/>
                </a:cubicBezTo>
                <a:cubicBezTo>
                  <a:pt x="555" y="521"/>
                  <a:pt x="555" y="521"/>
                  <a:pt x="555" y="521"/>
                </a:cubicBezTo>
                <a:cubicBezTo>
                  <a:pt x="555" y="521"/>
                  <a:pt x="555" y="521"/>
                  <a:pt x="554" y="521"/>
                </a:cubicBezTo>
                <a:cubicBezTo>
                  <a:pt x="554" y="521"/>
                  <a:pt x="555" y="521"/>
                  <a:pt x="555" y="521"/>
                </a:cubicBezTo>
                <a:cubicBezTo>
                  <a:pt x="555" y="521"/>
                  <a:pt x="556" y="521"/>
                  <a:pt x="556" y="521"/>
                </a:cubicBezTo>
                <a:cubicBezTo>
                  <a:pt x="556" y="520"/>
                  <a:pt x="556" y="520"/>
                  <a:pt x="556" y="520"/>
                </a:cubicBezTo>
                <a:cubicBezTo>
                  <a:pt x="557" y="520"/>
                  <a:pt x="557" y="520"/>
                  <a:pt x="557" y="520"/>
                </a:cubicBezTo>
                <a:cubicBezTo>
                  <a:pt x="557" y="520"/>
                  <a:pt x="557" y="520"/>
                  <a:pt x="557" y="520"/>
                </a:cubicBezTo>
                <a:cubicBezTo>
                  <a:pt x="557" y="520"/>
                  <a:pt x="557" y="520"/>
                  <a:pt x="557" y="520"/>
                </a:cubicBezTo>
                <a:cubicBezTo>
                  <a:pt x="557" y="520"/>
                  <a:pt x="556" y="520"/>
                  <a:pt x="556" y="519"/>
                </a:cubicBezTo>
                <a:close/>
                <a:moveTo>
                  <a:pt x="373" y="520"/>
                </a:moveTo>
                <a:cubicBezTo>
                  <a:pt x="373" y="520"/>
                  <a:pt x="373" y="520"/>
                  <a:pt x="373" y="520"/>
                </a:cubicBezTo>
                <a:cubicBezTo>
                  <a:pt x="374" y="520"/>
                  <a:pt x="374" y="520"/>
                  <a:pt x="374" y="520"/>
                </a:cubicBezTo>
                <a:cubicBezTo>
                  <a:pt x="374" y="520"/>
                  <a:pt x="374" y="520"/>
                  <a:pt x="374" y="520"/>
                </a:cubicBezTo>
                <a:cubicBezTo>
                  <a:pt x="374" y="520"/>
                  <a:pt x="374" y="520"/>
                  <a:pt x="373" y="520"/>
                </a:cubicBezTo>
                <a:close/>
                <a:moveTo>
                  <a:pt x="47" y="521"/>
                </a:moveTo>
                <a:cubicBezTo>
                  <a:pt x="47" y="521"/>
                  <a:pt x="47" y="521"/>
                  <a:pt x="47" y="521"/>
                </a:cubicBezTo>
                <a:cubicBezTo>
                  <a:pt x="47" y="520"/>
                  <a:pt x="47" y="520"/>
                  <a:pt x="47" y="520"/>
                </a:cubicBezTo>
                <a:cubicBezTo>
                  <a:pt x="47" y="520"/>
                  <a:pt x="47" y="520"/>
                  <a:pt x="47" y="520"/>
                </a:cubicBezTo>
                <a:cubicBezTo>
                  <a:pt x="47" y="521"/>
                  <a:pt x="47" y="521"/>
                  <a:pt x="47" y="521"/>
                </a:cubicBezTo>
                <a:cubicBezTo>
                  <a:pt x="47" y="521"/>
                  <a:pt x="47" y="521"/>
                  <a:pt x="47" y="521"/>
                </a:cubicBezTo>
                <a:close/>
                <a:moveTo>
                  <a:pt x="561" y="521"/>
                </a:moveTo>
                <a:cubicBezTo>
                  <a:pt x="561" y="521"/>
                  <a:pt x="561" y="521"/>
                  <a:pt x="561" y="521"/>
                </a:cubicBezTo>
                <a:cubicBezTo>
                  <a:pt x="561" y="520"/>
                  <a:pt x="561" y="520"/>
                  <a:pt x="561" y="520"/>
                </a:cubicBezTo>
                <a:lnTo>
                  <a:pt x="561" y="521"/>
                </a:lnTo>
                <a:close/>
                <a:moveTo>
                  <a:pt x="49" y="521"/>
                </a:moveTo>
                <a:cubicBezTo>
                  <a:pt x="49" y="521"/>
                  <a:pt x="49" y="521"/>
                  <a:pt x="49" y="521"/>
                </a:cubicBezTo>
                <a:cubicBezTo>
                  <a:pt x="49" y="521"/>
                  <a:pt x="49" y="521"/>
                  <a:pt x="49" y="521"/>
                </a:cubicBezTo>
                <a:cubicBezTo>
                  <a:pt x="49" y="521"/>
                  <a:pt x="49" y="521"/>
                  <a:pt x="49" y="521"/>
                </a:cubicBezTo>
                <a:close/>
                <a:moveTo>
                  <a:pt x="552" y="521"/>
                </a:moveTo>
                <a:cubicBezTo>
                  <a:pt x="552" y="521"/>
                  <a:pt x="552" y="521"/>
                  <a:pt x="552" y="521"/>
                </a:cubicBezTo>
                <a:cubicBezTo>
                  <a:pt x="553" y="521"/>
                  <a:pt x="552" y="521"/>
                  <a:pt x="553" y="521"/>
                </a:cubicBezTo>
                <a:cubicBezTo>
                  <a:pt x="552" y="521"/>
                  <a:pt x="553" y="521"/>
                  <a:pt x="552" y="521"/>
                </a:cubicBezTo>
                <a:cubicBezTo>
                  <a:pt x="552" y="521"/>
                  <a:pt x="552" y="521"/>
                  <a:pt x="552" y="521"/>
                </a:cubicBezTo>
                <a:close/>
                <a:moveTo>
                  <a:pt x="572" y="521"/>
                </a:moveTo>
                <a:cubicBezTo>
                  <a:pt x="572" y="521"/>
                  <a:pt x="572" y="521"/>
                  <a:pt x="572" y="521"/>
                </a:cubicBezTo>
                <a:cubicBezTo>
                  <a:pt x="572" y="521"/>
                  <a:pt x="572" y="521"/>
                  <a:pt x="572" y="521"/>
                </a:cubicBezTo>
                <a:cubicBezTo>
                  <a:pt x="572" y="521"/>
                  <a:pt x="572" y="521"/>
                  <a:pt x="572" y="521"/>
                </a:cubicBezTo>
                <a:cubicBezTo>
                  <a:pt x="572" y="521"/>
                  <a:pt x="572" y="521"/>
                  <a:pt x="572" y="521"/>
                </a:cubicBezTo>
                <a:close/>
                <a:moveTo>
                  <a:pt x="47" y="521"/>
                </a:moveTo>
                <a:cubicBezTo>
                  <a:pt x="46" y="521"/>
                  <a:pt x="46" y="521"/>
                  <a:pt x="46" y="522"/>
                </a:cubicBezTo>
                <a:cubicBezTo>
                  <a:pt x="46" y="522"/>
                  <a:pt x="46" y="522"/>
                  <a:pt x="46" y="522"/>
                </a:cubicBezTo>
                <a:cubicBezTo>
                  <a:pt x="47" y="522"/>
                  <a:pt x="47" y="522"/>
                  <a:pt x="47" y="522"/>
                </a:cubicBezTo>
                <a:cubicBezTo>
                  <a:pt x="47" y="522"/>
                  <a:pt x="47" y="522"/>
                  <a:pt x="47" y="521"/>
                </a:cubicBezTo>
                <a:cubicBezTo>
                  <a:pt x="47" y="521"/>
                  <a:pt x="47" y="521"/>
                  <a:pt x="47" y="521"/>
                </a:cubicBezTo>
                <a:close/>
                <a:moveTo>
                  <a:pt x="571" y="521"/>
                </a:moveTo>
                <a:cubicBezTo>
                  <a:pt x="570" y="522"/>
                  <a:pt x="569" y="522"/>
                  <a:pt x="568" y="523"/>
                </a:cubicBezTo>
                <a:cubicBezTo>
                  <a:pt x="568" y="523"/>
                  <a:pt x="568" y="523"/>
                  <a:pt x="568" y="523"/>
                </a:cubicBezTo>
                <a:cubicBezTo>
                  <a:pt x="570" y="523"/>
                  <a:pt x="570" y="522"/>
                  <a:pt x="571" y="521"/>
                </a:cubicBezTo>
                <a:cubicBezTo>
                  <a:pt x="571" y="521"/>
                  <a:pt x="571" y="521"/>
                  <a:pt x="571" y="521"/>
                </a:cubicBezTo>
                <a:close/>
                <a:moveTo>
                  <a:pt x="380" y="522"/>
                </a:moveTo>
                <a:cubicBezTo>
                  <a:pt x="380" y="521"/>
                  <a:pt x="380" y="521"/>
                  <a:pt x="380" y="521"/>
                </a:cubicBezTo>
                <a:cubicBezTo>
                  <a:pt x="380" y="522"/>
                  <a:pt x="380" y="522"/>
                  <a:pt x="380" y="522"/>
                </a:cubicBezTo>
                <a:cubicBezTo>
                  <a:pt x="380" y="522"/>
                  <a:pt x="380" y="522"/>
                  <a:pt x="380" y="522"/>
                </a:cubicBezTo>
                <a:cubicBezTo>
                  <a:pt x="380" y="522"/>
                  <a:pt x="380" y="522"/>
                  <a:pt x="380" y="522"/>
                </a:cubicBezTo>
                <a:close/>
                <a:moveTo>
                  <a:pt x="554" y="522"/>
                </a:moveTo>
                <a:cubicBezTo>
                  <a:pt x="553" y="522"/>
                  <a:pt x="553" y="522"/>
                  <a:pt x="553" y="522"/>
                </a:cubicBezTo>
                <a:cubicBezTo>
                  <a:pt x="553" y="522"/>
                  <a:pt x="553" y="522"/>
                  <a:pt x="553" y="522"/>
                </a:cubicBezTo>
                <a:cubicBezTo>
                  <a:pt x="554" y="522"/>
                  <a:pt x="554" y="522"/>
                  <a:pt x="554" y="522"/>
                </a:cubicBezTo>
                <a:close/>
                <a:moveTo>
                  <a:pt x="557" y="522"/>
                </a:moveTo>
                <a:cubicBezTo>
                  <a:pt x="557" y="522"/>
                  <a:pt x="557" y="522"/>
                  <a:pt x="557" y="522"/>
                </a:cubicBezTo>
                <a:close/>
                <a:moveTo>
                  <a:pt x="360" y="522"/>
                </a:moveTo>
                <a:cubicBezTo>
                  <a:pt x="360" y="522"/>
                  <a:pt x="360" y="522"/>
                  <a:pt x="360" y="522"/>
                </a:cubicBezTo>
                <a:cubicBezTo>
                  <a:pt x="360" y="522"/>
                  <a:pt x="360" y="522"/>
                  <a:pt x="361" y="522"/>
                </a:cubicBezTo>
                <a:cubicBezTo>
                  <a:pt x="360" y="522"/>
                  <a:pt x="361" y="522"/>
                  <a:pt x="360" y="522"/>
                </a:cubicBezTo>
                <a:close/>
                <a:moveTo>
                  <a:pt x="51" y="522"/>
                </a:moveTo>
                <a:cubicBezTo>
                  <a:pt x="51" y="522"/>
                  <a:pt x="51" y="522"/>
                  <a:pt x="51" y="522"/>
                </a:cubicBezTo>
                <a:cubicBezTo>
                  <a:pt x="51" y="522"/>
                  <a:pt x="51" y="522"/>
                  <a:pt x="51" y="522"/>
                </a:cubicBezTo>
                <a:close/>
                <a:moveTo>
                  <a:pt x="382" y="522"/>
                </a:moveTo>
                <a:cubicBezTo>
                  <a:pt x="382" y="522"/>
                  <a:pt x="382" y="522"/>
                  <a:pt x="382" y="522"/>
                </a:cubicBezTo>
                <a:cubicBezTo>
                  <a:pt x="381" y="522"/>
                  <a:pt x="381" y="522"/>
                  <a:pt x="382" y="523"/>
                </a:cubicBezTo>
                <a:cubicBezTo>
                  <a:pt x="382" y="522"/>
                  <a:pt x="382" y="523"/>
                  <a:pt x="382" y="522"/>
                </a:cubicBezTo>
                <a:close/>
                <a:moveTo>
                  <a:pt x="72" y="522"/>
                </a:moveTo>
                <a:cubicBezTo>
                  <a:pt x="71" y="522"/>
                  <a:pt x="71" y="522"/>
                  <a:pt x="71" y="522"/>
                </a:cubicBezTo>
                <a:cubicBezTo>
                  <a:pt x="71" y="522"/>
                  <a:pt x="71" y="522"/>
                  <a:pt x="71" y="522"/>
                </a:cubicBezTo>
                <a:cubicBezTo>
                  <a:pt x="71" y="523"/>
                  <a:pt x="71" y="523"/>
                  <a:pt x="71" y="523"/>
                </a:cubicBezTo>
                <a:cubicBezTo>
                  <a:pt x="72" y="523"/>
                  <a:pt x="72" y="523"/>
                  <a:pt x="72" y="523"/>
                </a:cubicBezTo>
                <a:cubicBezTo>
                  <a:pt x="72" y="523"/>
                  <a:pt x="72" y="523"/>
                  <a:pt x="72" y="523"/>
                </a:cubicBezTo>
                <a:cubicBezTo>
                  <a:pt x="72" y="522"/>
                  <a:pt x="72" y="522"/>
                  <a:pt x="72" y="522"/>
                </a:cubicBezTo>
                <a:close/>
                <a:moveTo>
                  <a:pt x="358" y="523"/>
                </a:moveTo>
                <a:cubicBezTo>
                  <a:pt x="359" y="522"/>
                  <a:pt x="359" y="522"/>
                  <a:pt x="358" y="522"/>
                </a:cubicBezTo>
                <a:cubicBezTo>
                  <a:pt x="358" y="522"/>
                  <a:pt x="358" y="522"/>
                  <a:pt x="358" y="523"/>
                </a:cubicBezTo>
                <a:close/>
                <a:moveTo>
                  <a:pt x="520" y="523"/>
                </a:moveTo>
                <a:cubicBezTo>
                  <a:pt x="520" y="523"/>
                  <a:pt x="520" y="523"/>
                  <a:pt x="520" y="523"/>
                </a:cubicBezTo>
                <a:cubicBezTo>
                  <a:pt x="520" y="522"/>
                  <a:pt x="520" y="522"/>
                  <a:pt x="520" y="522"/>
                </a:cubicBezTo>
                <a:lnTo>
                  <a:pt x="520" y="523"/>
                </a:lnTo>
                <a:close/>
                <a:moveTo>
                  <a:pt x="358" y="522"/>
                </a:moveTo>
                <a:cubicBezTo>
                  <a:pt x="358" y="523"/>
                  <a:pt x="357" y="523"/>
                  <a:pt x="358" y="523"/>
                </a:cubicBezTo>
                <a:cubicBezTo>
                  <a:pt x="358" y="522"/>
                  <a:pt x="358" y="523"/>
                  <a:pt x="358" y="522"/>
                </a:cubicBezTo>
                <a:close/>
                <a:moveTo>
                  <a:pt x="558" y="523"/>
                </a:moveTo>
                <a:cubicBezTo>
                  <a:pt x="558" y="524"/>
                  <a:pt x="558" y="524"/>
                  <a:pt x="558" y="524"/>
                </a:cubicBezTo>
                <a:cubicBezTo>
                  <a:pt x="558" y="523"/>
                  <a:pt x="558" y="523"/>
                  <a:pt x="559" y="523"/>
                </a:cubicBezTo>
                <a:cubicBezTo>
                  <a:pt x="559" y="523"/>
                  <a:pt x="559" y="523"/>
                  <a:pt x="559" y="523"/>
                </a:cubicBezTo>
                <a:cubicBezTo>
                  <a:pt x="559" y="523"/>
                  <a:pt x="559" y="523"/>
                  <a:pt x="558" y="523"/>
                </a:cubicBezTo>
                <a:cubicBezTo>
                  <a:pt x="558" y="523"/>
                  <a:pt x="558" y="523"/>
                  <a:pt x="558" y="523"/>
                </a:cubicBezTo>
                <a:close/>
                <a:moveTo>
                  <a:pt x="359" y="524"/>
                </a:moveTo>
                <a:cubicBezTo>
                  <a:pt x="359" y="523"/>
                  <a:pt x="359" y="523"/>
                  <a:pt x="359" y="523"/>
                </a:cubicBezTo>
                <a:cubicBezTo>
                  <a:pt x="359" y="524"/>
                  <a:pt x="358" y="524"/>
                  <a:pt x="359" y="524"/>
                </a:cubicBezTo>
                <a:close/>
                <a:moveTo>
                  <a:pt x="380" y="523"/>
                </a:moveTo>
                <a:cubicBezTo>
                  <a:pt x="380" y="523"/>
                  <a:pt x="380" y="523"/>
                  <a:pt x="380" y="523"/>
                </a:cubicBezTo>
                <a:cubicBezTo>
                  <a:pt x="380" y="523"/>
                  <a:pt x="380" y="523"/>
                  <a:pt x="380" y="523"/>
                </a:cubicBezTo>
                <a:cubicBezTo>
                  <a:pt x="380" y="523"/>
                  <a:pt x="380" y="523"/>
                  <a:pt x="380" y="523"/>
                </a:cubicBezTo>
                <a:close/>
                <a:moveTo>
                  <a:pt x="565" y="526"/>
                </a:moveTo>
                <a:cubicBezTo>
                  <a:pt x="567" y="525"/>
                  <a:pt x="567" y="525"/>
                  <a:pt x="568" y="524"/>
                </a:cubicBezTo>
                <a:cubicBezTo>
                  <a:pt x="568" y="524"/>
                  <a:pt x="568" y="524"/>
                  <a:pt x="568" y="523"/>
                </a:cubicBezTo>
                <a:cubicBezTo>
                  <a:pt x="567" y="524"/>
                  <a:pt x="566" y="524"/>
                  <a:pt x="565" y="525"/>
                </a:cubicBezTo>
                <a:cubicBezTo>
                  <a:pt x="565" y="525"/>
                  <a:pt x="565" y="525"/>
                  <a:pt x="565" y="526"/>
                </a:cubicBezTo>
                <a:close/>
                <a:moveTo>
                  <a:pt x="529" y="523"/>
                </a:moveTo>
                <a:cubicBezTo>
                  <a:pt x="529" y="524"/>
                  <a:pt x="529" y="524"/>
                  <a:pt x="529" y="524"/>
                </a:cubicBezTo>
                <a:cubicBezTo>
                  <a:pt x="529" y="524"/>
                  <a:pt x="529" y="524"/>
                  <a:pt x="529" y="524"/>
                </a:cubicBezTo>
                <a:cubicBezTo>
                  <a:pt x="529" y="524"/>
                  <a:pt x="529" y="524"/>
                  <a:pt x="529" y="524"/>
                </a:cubicBezTo>
                <a:cubicBezTo>
                  <a:pt x="529" y="524"/>
                  <a:pt x="529" y="523"/>
                  <a:pt x="529" y="523"/>
                </a:cubicBezTo>
                <a:close/>
                <a:moveTo>
                  <a:pt x="349" y="524"/>
                </a:moveTo>
                <a:cubicBezTo>
                  <a:pt x="349" y="524"/>
                  <a:pt x="349" y="524"/>
                  <a:pt x="349" y="524"/>
                </a:cubicBezTo>
                <a:cubicBezTo>
                  <a:pt x="349" y="524"/>
                  <a:pt x="349" y="524"/>
                  <a:pt x="349" y="524"/>
                </a:cubicBezTo>
                <a:close/>
                <a:moveTo>
                  <a:pt x="555" y="525"/>
                </a:moveTo>
                <a:cubicBezTo>
                  <a:pt x="555" y="525"/>
                  <a:pt x="555" y="525"/>
                  <a:pt x="555" y="525"/>
                </a:cubicBezTo>
                <a:cubicBezTo>
                  <a:pt x="555" y="525"/>
                  <a:pt x="555" y="525"/>
                  <a:pt x="555" y="525"/>
                </a:cubicBezTo>
                <a:cubicBezTo>
                  <a:pt x="556" y="525"/>
                  <a:pt x="556" y="524"/>
                  <a:pt x="557" y="524"/>
                </a:cubicBezTo>
                <a:cubicBezTo>
                  <a:pt x="557" y="524"/>
                  <a:pt x="557" y="524"/>
                  <a:pt x="557" y="524"/>
                </a:cubicBezTo>
                <a:cubicBezTo>
                  <a:pt x="557" y="524"/>
                  <a:pt x="557" y="524"/>
                  <a:pt x="557" y="524"/>
                </a:cubicBezTo>
                <a:cubicBezTo>
                  <a:pt x="556" y="524"/>
                  <a:pt x="556" y="524"/>
                  <a:pt x="555" y="525"/>
                </a:cubicBezTo>
                <a:close/>
                <a:moveTo>
                  <a:pt x="347" y="525"/>
                </a:moveTo>
                <a:cubicBezTo>
                  <a:pt x="347" y="525"/>
                  <a:pt x="347" y="525"/>
                  <a:pt x="347" y="525"/>
                </a:cubicBezTo>
                <a:cubicBezTo>
                  <a:pt x="347" y="525"/>
                  <a:pt x="347" y="525"/>
                  <a:pt x="348" y="525"/>
                </a:cubicBezTo>
                <a:cubicBezTo>
                  <a:pt x="347" y="524"/>
                  <a:pt x="348" y="524"/>
                  <a:pt x="347" y="524"/>
                </a:cubicBezTo>
                <a:cubicBezTo>
                  <a:pt x="347" y="524"/>
                  <a:pt x="347" y="525"/>
                  <a:pt x="347" y="525"/>
                </a:cubicBezTo>
                <a:close/>
                <a:moveTo>
                  <a:pt x="349" y="525"/>
                </a:moveTo>
                <a:cubicBezTo>
                  <a:pt x="349" y="524"/>
                  <a:pt x="349" y="524"/>
                  <a:pt x="349" y="524"/>
                </a:cubicBezTo>
                <a:cubicBezTo>
                  <a:pt x="349" y="525"/>
                  <a:pt x="349" y="525"/>
                  <a:pt x="349" y="525"/>
                </a:cubicBezTo>
                <a:close/>
                <a:moveTo>
                  <a:pt x="71" y="525"/>
                </a:moveTo>
                <a:cubicBezTo>
                  <a:pt x="71" y="526"/>
                  <a:pt x="71" y="526"/>
                  <a:pt x="71" y="526"/>
                </a:cubicBezTo>
                <a:cubicBezTo>
                  <a:pt x="71" y="526"/>
                  <a:pt x="71" y="526"/>
                  <a:pt x="71" y="526"/>
                </a:cubicBezTo>
                <a:cubicBezTo>
                  <a:pt x="71" y="526"/>
                  <a:pt x="71" y="525"/>
                  <a:pt x="72" y="525"/>
                </a:cubicBezTo>
                <a:cubicBezTo>
                  <a:pt x="71" y="525"/>
                  <a:pt x="72" y="525"/>
                  <a:pt x="71" y="525"/>
                </a:cubicBezTo>
                <a:cubicBezTo>
                  <a:pt x="71" y="525"/>
                  <a:pt x="71" y="525"/>
                  <a:pt x="71" y="525"/>
                </a:cubicBezTo>
                <a:close/>
                <a:moveTo>
                  <a:pt x="559" y="525"/>
                </a:moveTo>
                <a:cubicBezTo>
                  <a:pt x="559" y="525"/>
                  <a:pt x="559" y="525"/>
                  <a:pt x="559" y="525"/>
                </a:cubicBezTo>
                <a:cubicBezTo>
                  <a:pt x="559" y="525"/>
                  <a:pt x="558" y="525"/>
                  <a:pt x="559" y="525"/>
                </a:cubicBezTo>
                <a:close/>
                <a:moveTo>
                  <a:pt x="565" y="525"/>
                </a:moveTo>
                <a:cubicBezTo>
                  <a:pt x="565" y="525"/>
                  <a:pt x="565" y="525"/>
                  <a:pt x="565" y="525"/>
                </a:cubicBezTo>
                <a:cubicBezTo>
                  <a:pt x="564" y="525"/>
                  <a:pt x="564" y="525"/>
                  <a:pt x="564" y="525"/>
                </a:cubicBezTo>
                <a:cubicBezTo>
                  <a:pt x="564" y="525"/>
                  <a:pt x="564" y="525"/>
                  <a:pt x="564" y="525"/>
                </a:cubicBezTo>
                <a:lnTo>
                  <a:pt x="565" y="525"/>
                </a:lnTo>
                <a:close/>
                <a:moveTo>
                  <a:pt x="379" y="525"/>
                </a:moveTo>
                <a:cubicBezTo>
                  <a:pt x="379" y="525"/>
                  <a:pt x="379" y="525"/>
                  <a:pt x="379" y="525"/>
                </a:cubicBezTo>
                <a:close/>
                <a:moveTo>
                  <a:pt x="302" y="526"/>
                </a:moveTo>
                <a:cubicBezTo>
                  <a:pt x="303" y="526"/>
                  <a:pt x="303" y="526"/>
                  <a:pt x="303" y="526"/>
                </a:cubicBezTo>
                <a:cubicBezTo>
                  <a:pt x="303" y="526"/>
                  <a:pt x="303" y="526"/>
                  <a:pt x="303" y="525"/>
                </a:cubicBezTo>
                <a:cubicBezTo>
                  <a:pt x="302" y="526"/>
                  <a:pt x="302" y="526"/>
                  <a:pt x="302" y="526"/>
                </a:cubicBezTo>
                <a:close/>
                <a:moveTo>
                  <a:pt x="73" y="527"/>
                </a:moveTo>
                <a:cubicBezTo>
                  <a:pt x="73" y="527"/>
                  <a:pt x="73" y="527"/>
                  <a:pt x="73" y="526"/>
                </a:cubicBezTo>
                <a:cubicBezTo>
                  <a:pt x="73" y="526"/>
                  <a:pt x="73" y="526"/>
                  <a:pt x="73" y="526"/>
                </a:cubicBezTo>
                <a:cubicBezTo>
                  <a:pt x="72" y="526"/>
                  <a:pt x="72" y="526"/>
                  <a:pt x="72" y="526"/>
                </a:cubicBezTo>
                <a:cubicBezTo>
                  <a:pt x="72" y="526"/>
                  <a:pt x="72" y="526"/>
                  <a:pt x="73" y="527"/>
                </a:cubicBezTo>
                <a:cubicBezTo>
                  <a:pt x="73" y="527"/>
                  <a:pt x="73" y="527"/>
                  <a:pt x="73" y="527"/>
                </a:cubicBezTo>
                <a:close/>
                <a:moveTo>
                  <a:pt x="378" y="526"/>
                </a:moveTo>
                <a:cubicBezTo>
                  <a:pt x="378" y="526"/>
                  <a:pt x="378" y="526"/>
                  <a:pt x="378" y="526"/>
                </a:cubicBezTo>
                <a:cubicBezTo>
                  <a:pt x="378" y="526"/>
                  <a:pt x="378" y="526"/>
                  <a:pt x="378" y="526"/>
                </a:cubicBezTo>
                <a:cubicBezTo>
                  <a:pt x="378" y="526"/>
                  <a:pt x="378" y="526"/>
                  <a:pt x="378" y="526"/>
                </a:cubicBezTo>
                <a:close/>
                <a:moveTo>
                  <a:pt x="553" y="526"/>
                </a:moveTo>
                <a:cubicBezTo>
                  <a:pt x="553" y="526"/>
                  <a:pt x="553" y="526"/>
                  <a:pt x="553" y="526"/>
                </a:cubicBezTo>
                <a:cubicBezTo>
                  <a:pt x="554" y="526"/>
                  <a:pt x="554" y="526"/>
                  <a:pt x="554" y="526"/>
                </a:cubicBezTo>
                <a:cubicBezTo>
                  <a:pt x="554" y="526"/>
                  <a:pt x="554" y="526"/>
                  <a:pt x="554" y="526"/>
                </a:cubicBezTo>
                <a:cubicBezTo>
                  <a:pt x="554" y="526"/>
                  <a:pt x="554" y="526"/>
                  <a:pt x="554" y="526"/>
                </a:cubicBezTo>
                <a:lnTo>
                  <a:pt x="553" y="526"/>
                </a:lnTo>
                <a:close/>
                <a:moveTo>
                  <a:pt x="562" y="527"/>
                </a:moveTo>
                <a:cubicBezTo>
                  <a:pt x="563" y="527"/>
                  <a:pt x="563" y="527"/>
                  <a:pt x="563" y="527"/>
                </a:cubicBezTo>
                <a:cubicBezTo>
                  <a:pt x="563" y="526"/>
                  <a:pt x="563" y="526"/>
                  <a:pt x="563" y="526"/>
                </a:cubicBezTo>
                <a:cubicBezTo>
                  <a:pt x="563" y="526"/>
                  <a:pt x="563" y="526"/>
                  <a:pt x="562" y="526"/>
                </a:cubicBezTo>
                <a:cubicBezTo>
                  <a:pt x="562" y="526"/>
                  <a:pt x="562" y="526"/>
                  <a:pt x="562" y="527"/>
                </a:cubicBezTo>
                <a:close/>
                <a:moveTo>
                  <a:pt x="49" y="527"/>
                </a:moveTo>
                <a:cubicBezTo>
                  <a:pt x="49" y="526"/>
                  <a:pt x="49" y="526"/>
                  <a:pt x="48" y="526"/>
                </a:cubicBezTo>
                <a:cubicBezTo>
                  <a:pt x="48" y="527"/>
                  <a:pt x="48" y="527"/>
                  <a:pt x="49" y="527"/>
                </a:cubicBezTo>
                <a:close/>
                <a:moveTo>
                  <a:pt x="551" y="526"/>
                </a:moveTo>
                <a:cubicBezTo>
                  <a:pt x="551" y="527"/>
                  <a:pt x="551" y="527"/>
                  <a:pt x="551" y="527"/>
                </a:cubicBezTo>
                <a:cubicBezTo>
                  <a:pt x="551" y="527"/>
                  <a:pt x="551" y="527"/>
                  <a:pt x="551" y="527"/>
                </a:cubicBezTo>
                <a:cubicBezTo>
                  <a:pt x="551" y="526"/>
                  <a:pt x="551" y="526"/>
                  <a:pt x="551" y="526"/>
                </a:cubicBezTo>
                <a:close/>
                <a:moveTo>
                  <a:pt x="557" y="526"/>
                </a:moveTo>
                <a:cubicBezTo>
                  <a:pt x="557" y="526"/>
                  <a:pt x="557" y="526"/>
                  <a:pt x="557" y="526"/>
                </a:cubicBezTo>
                <a:cubicBezTo>
                  <a:pt x="557" y="526"/>
                  <a:pt x="557" y="526"/>
                  <a:pt x="557" y="526"/>
                </a:cubicBezTo>
                <a:close/>
                <a:moveTo>
                  <a:pt x="353" y="527"/>
                </a:moveTo>
                <a:cubicBezTo>
                  <a:pt x="353" y="527"/>
                  <a:pt x="353" y="527"/>
                  <a:pt x="353" y="527"/>
                </a:cubicBezTo>
                <a:cubicBezTo>
                  <a:pt x="353" y="526"/>
                  <a:pt x="353" y="526"/>
                  <a:pt x="353" y="526"/>
                </a:cubicBezTo>
                <a:cubicBezTo>
                  <a:pt x="353" y="527"/>
                  <a:pt x="353" y="527"/>
                  <a:pt x="353" y="527"/>
                </a:cubicBezTo>
                <a:cubicBezTo>
                  <a:pt x="353" y="527"/>
                  <a:pt x="353" y="527"/>
                  <a:pt x="353" y="527"/>
                </a:cubicBezTo>
                <a:close/>
                <a:moveTo>
                  <a:pt x="552" y="526"/>
                </a:moveTo>
                <a:cubicBezTo>
                  <a:pt x="552" y="527"/>
                  <a:pt x="552" y="527"/>
                  <a:pt x="552" y="527"/>
                </a:cubicBezTo>
                <a:cubicBezTo>
                  <a:pt x="553" y="527"/>
                  <a:pt x="553" y="527"/>
                  <a:pt x="553" y="527"/>
                </a:cubicBezTo>
                <a:cubicBezTo>
                  <a:pt x="553" y="526"/>
                  <a:pt x="553" y="526"/>
                  <a:pt x="553" y="526"/>
                </a:cubicBezTo>
                <a:lnTo>
                  <a:pt x="552" y="526"/>
                </a:lnTo>
                <a:close/>
                <a:moveTo>
                  <a:pt x="561" y="527"/>
                </a:moveTo>
                <a:cubicBezTo>
                  <a:pt x="561" y="527"/>
                  <a:pt x="561" y="527"/>
                  <a:pt x="561" y="527"/>
                </a:cubicBezTo>
                <a:cubicBezTo>
                  <a:pt x="562" y="527"/>
                  <a:pt x="562" y="527"/>
                  <a:pt x="562" y="527"/>
                </a:cubicBezTo>
                <a:cubicBezTo>
                  <a:pt x="561" y="526"/>
                  <a:pt x="562" y="527"/>
                  <a:pt x="561" y="526"/>
                </a:cubicBezTo>
                <a:cubicBezTo>
                  <a:pt x="561" y="527"/>
                  <a:pt x="561" y="527"/>
                  <a:pt x="561" y="527"/>
                </a:cubicBezTo>
                <a:close/>
                <a:moveTo>
                  <a:pt x="377" y="527"/>
                </a:moveTo>
                <a:cubicBezTo>
                  <a:pt x="377" y="527"/>
                  <a:pt x="377" y="527"/>
                  <a:pt x="377" y="527"/>
                </a:cubicBezTo>
                <a:cubicBezTo>
                  <a:pt x="377" y="527"/>
                  <a:pt x="377" y="527"/>
                  <a:pt x="377" y="527"/>
                </a:cubicBezTo>
                <a:cubicBezTo>
                  <a:pt x="377" y="527"/>
                  <a:pt x="377" y="527"/>
                  <a:pt x="377" y="527"/>
                </a:cubicBezTo>
                <a:close/>
                <a:moveTo>
                  <a:pt x="552" y="530"/>
                </a:moveTo>
                <a:cubicBezTo>
                  <a:pt x="552" y="530"/>
                  <a:pt x="552" y="530"/>
                  <a:pt x="552" y="530"/>
                </a:cubicBezTo>
                <a:cubicBezTo>
                  <a:pt x="552" y="530"/>
                  <a:pt x="552" y="529"/>
                  <a:pt x="553" y="529"/>
                </a:cubicBezTo>
                <a:cubicBezTo>
                  <a:pt x="553" y="529"/>
                  <a:pt x="554" y="528"/>
                  <a:pt x="554" y="528"/>
                </a:cubicBezTo>
                <a:cubicBezTo>
                  <a:pt x="554" y="528"/>
                  <a:pt x="555" y="528"/>
                  <a:pt x="555" y="527"/>
                </a:cubicBezTo>
                <a:cubicBezTo>
                  <a:pt x="555" y="527"/>
                  <a:pt x="555" y="527"/>
                  <a:pt x="555" y="527"/>
                </a:cubicBezTo>
                <a:cubicBezTo>
                  <a:pt x="555" y="527"/>
                  <a:pt x="555" y="527"/>
                  <a:pt x="555" y="527"/>
                </a:cubicBezTo>
                <a:cubicBezTo>
                  <a:pt x="554" y="527"/>
                  <a:pt x="552" y="529"/>
                  <a:pt x="551" y="529"/>
                </a:cubicBezTo>
                <a:cubicBezTo>
                  <a:pt x="551" y="530"/>
                  <a:pt x="551" y="530"/>
                  <a:pt x="552" y="530"/>
                </a:cubicBezTo>
                <a:close/>
                <a:moveTo>
                  <a:pt x="561" y="527"/>
                </a:moveTo>
                <a:cubicBezTo>
                  <a:pt x="561" y="527"/>
                  <a:pt x="561" y="527"/>
                  <a:pt x="561" y="527"/>
                </a:cubicBezTo>
                <a:cubicBezTo>
                  <a:pt x="559" y="527"/>
                  <a:pt x="554" y="530"/>
                  <a:pt x="553" y="532"/>
                </a:cubicBezTo>
                <a:cubicBezTo>
                  <a:pt x="553" y="532"/>
                  <a:pt x="553" y="532"/>
                  <a:pt x="553" y="532"/>
                </a:cubicBezTo>
                <a:cubicBezTo>
                  <a:pt x="553" y="532"/>
                  <a:pt x="553" y="532"/>
                  <a:pt x="553" y="532"/>
                </a:cubicBezTo>
                <a:cubicBezTo>
                  <a:pt x="552" y="532"/>
                  <a:pt x="552" y="532"/>
                  <a:pt x="552" y="532"/>
                </a:cubicBezTo>
                <a:cubicBezTo>
                  <a:pt x="552" y="532"/>
                  <a:pt x="551" y="533"/>
                  <a:pt x="551" y="533"/>
                </a:cubicBezTo>
                <a:cubicBezTo>
                  <a:pt x="551" y="533"/>
                  <a:pt x="551" y="534"/>
                  <a:pt x="550" y="534"/>
                </a:cubicBezTo>
                <a:cubicBezTo>
                  <a:pt x="550" y="534"/>
                  <a:pt x="550" y="534"/>
                  <a:pt x="549" y="534"/>
                </a:cubicBezTo>
                <a:cubicBezTo>
                  <a:pt x="549" y="535"/>
                  <a:pt x="549" y="535"/>
                  <a:pt x="548" y="536"/>
                </a:cubicBezTo>
                <a:cubicBezTo>
                  <a:pt x="547" y="536"/>
                  <a:pt x="547" y="536"/>
                  <a:pt x="547" y="535"/>
                </a:cubicBezTo>
                <a:cubicBezTo>
                  <a:pt x="546" y="535"/>
                  <a:pt x="545" y="537"/>
                  <a:pt x="544" y="538"/>
                </a:cubicBezTo>
                <a:cubicBezTo>
                  <a:pt x="544" y="538"/>
                  <a:pt x="543" y="538"/>
                  <a:pt x="542" y="538"/>
                </a:cubicBezTo>
                <a:cubicBezTo>
                  <a:pt x="542" y="538"/>
                  <a:pt x="542" y="538"/>
                  <a:pt x="542" y="539"/>
                </a:cubicBezTo>
                <a:cubicBezTo>
                  <a:pt x="541" y="539"/>
                  <a:pt x="541" y="539"/>
                  <a:pt x="541" y="539"/>
                </a:cubicBezTo>
                <a:cubicBezTo>
                  <a:pt x="541" y="539"/>
                  <a:pt x="541" y="539"/>
                  <a:pt x="541" y="539"/>
                </a:cubicBezTo>
                <a:cubicBezTo>
                  <a:pt x="540" y="539"/>
                  <a:pt x="540" y="539"/>
                  <a:pt x="540" y="539"/>
                </a:cubicBezTo>
                <a:cubicBezTo>
                  <a:pt x="540" y="539"/>
                  <a:pt x="539" y="540"/>
                  <a:pt x="539" y="540"/>
                </a:cubicBezTo>
                <a:cubicBezTo>
                  <a:pt x="539" y="540"/>
                  <a:pt x="538" y="540"/>
                  <a:pt x="538" y="540"/>
                </a:cubicBezTo>
                <a:cubicBezTo>
                  <a:pt x="538" y="540"/>
                  <a:pt x="537" y="541"/>
                  <a:pt x="537" y="541"/>
                </a:cubicBezTo>
                <a:cubicBezTo>
                  <a:pt x="537" y="541"/>
                  <a:pt x="536" y="542"/>
                  <a:pt x="536" y="541"/>
                </a:cubicBezTo>
                <a:cubicBezTo>
                  <a:pt x="536" y="541"/>
                  <a:pt x="535" y="541"/>
                  <a:pt x="535" y="541"/>
                </a:cubicBezTo>
                <a:cubicBezTo>
                  <a:pt x="535" y="541"/>
                  <a:pt x="534" y="542"/>
                  <a:pt x="534" y="542"/>
                </a:cubicBezTo>
                <a:cubicBezTo>
                  <a:pt x="534" y="543"/>
                  <a:pt x="534" y="543"/>
                  <a:pt x="534" y="543"/>
                </a:cubicBezTo>
                <a:cubicBezTo>
                  <a:pt x="535" y="543"/>
                  <a:pt x="539" y="541"/>
                  <a:pt x="539" y="540"/>
                </a:cubicBezTo>
                <a:cubicBezTo>
                  <a:pt x="542" y="541"/>
                  <a:pt x="541" y="540"/>
                  <a:pt x="542" y="539"/>
                </a:cubicBezTo>
                <a:cubicBezTo>
                  <a:pt x="543" y="539"/>
                  <a:pt x="544" y="539"/>
                  <a:pt x="544" y="539"/>
                </a:cubicBezTo>
                <a:cubicBezTo>
                  <a:pt x="545" y="538"/>
                  <a:pt x="545" y="538"/>
                  <a:pt x="545" y="537"/>
                </a:cubicBezTo>
                <a:cubicBezTo>
                  <a:pt x="546" y="537"/>
                  <a:pt x="546" y="537"/>
                  <a:pt x="546" y="538"/>
                </a:cubicBezTo>
                <a:cubicBezTo>
                  <a:pt x="547" y="537"/>
                  <a:pt x="547" y="537"/>
                  <a:pt x="547" y="536"/>
                </a:cubicBezTo>
                <a:cubicBezTo>
                  <a:pt x="548" y="536"/>
                  <a:pt x="548" y="536"/>
                  <a:pt x="549" y="536"/>
                </a:cubicBezTo>
                <a:cubicBezTo>
                  <a:pt x="549" y="536"/>
                  <a:pt x="550" y="535"/>
                  <a:pt x="550" y="535"/>
                </a:cubicBezTo>
                <a:cubicBezTo>
                  <a:pt x="550" y="535"/>
                  <a:pt x="551" y="535"/>
                  <a:pt x="551" y="535"/>
                </a:cubicBezTo>
                <a:cubicBezTo>
                  <a:pt x="551" y="534"/>
                  <a:pt x="551" y="533"/>
                  <a:pt x="552" y="533"/>
                </a:cubicBezTo>
                <a:cubicBezTo>
                  <a:pt x="553" y="533"/>
                  <a:pt x="553" y="533"/>
                  <a:pt x="553" y="533"/>
                </a:cubicBezTo>
                <a:cubicBezTo>
                  <a:pt x="553" y="533"/>
                  <a:pt x="554" y="532"/>
                  <a:pt x="554" y="532"/>
                </a:cubicBezTo>
                <a:cubicBezTo>
                  <a:pt x="555" y="532"/>
                  <a:pt x="555" y="532"/>
                  <a:pt x="555" y="532"/>
                </a:cubicBezTo>
                <a:cubicBezTo>
                  <a:pt x="556" y="531"/>
                  <a:pt x="557" y="530"/>
                  <a:pt x="559" y="529"/>
                </a:cubicBezTo>
                <a:cubicBezTo>
                  <a:pt x="559" y="529"/>
                  <a:pt x="559" y="529"/>
                  <a:pt x="559" y="529"/>
                </a:cubicBezTo>
                <a:cubicBezTo>
                  <a:pt x="560" y="528"/>
                  <a:pt x="560" y="528"/>
                  <a:pt x="561" y="527"/>
                </a:cubicBezTo>
                <a:close/>
                <a:moveTo>
                  <a:pt x="547" y="527"/>
                </a:moveTo>
                <a:cubicBezTo>
                  <a:pt x="547" y="528"/>
                  <a:pt x="546" y="528"/>
                  <a:pt x="546" y="529"/>
                </a:cubicBezTo>
                <a:cubicBezTo>
                  <a:pt x="547" y="529"/>
                  <a:pt x="547" y="529"/>
                  <a:pt x="547" y="529"/>
                </a:cubicBezTo>
                <a:cubicBezTo>
                  <a:pt x="547" y="529"/>
                  <a:pt x="547" y="529"/>
                  <a:pt x="547" y="529"/>
                </a:cubicBezTo>
                <a:cubicBezTo>
                  <a:pt x="547" y="528"/>
                  <a:pt x="547" y="528"/>
                  <a:pt x="547" y="528"/>
                </a:cubicBezTo>
                <a:cubicBezTo>
                  <a:pt x="547" y="527"/>
                  <a:pt x="547" y="527"/>
                  <a:pt x="547" y="527"/>
                </a:cubicBezTo>
                <a:close/>
                <a:moveTo>
                  <a:pt x="545" y="529"/>
                </a:moveTo>
                <a:cubicBezTo>
                  <a:pt x="546" y="529"/>
                  <a:pt x="546" y="529"/>
                  <a:pt x="546" y="529"/>
                </a:cubicBezTo>
                <a:cubicBezTo>
                  <a:pt x="545" y="529"/>
                  <a:pt x="546" y="529"/>
                  <a:pt x="545" y="529"/>
                </a:cubicBezTo>
                <a:close/>
                <a:moveTo>
                  <a:pt x="542" y="530"/>
                </a:moveTo>
                <a:cubicBezTo>
                  <a:pt x="542" y="530"/>
                  <a:pt x="542" y="530"/>
                  <a:pt x="542" y="529"/>
                </a:cubicBezTo>
                <a:cubicBezTo>
                  <a:pt x="542" y="529"/>
                  <a:pt x="542" y="529"/>
                  <a:pt x="541" y="529"/>
                </a:cubicBezTo>
                <a:cubicBezTo>
                  <a:pt x="541" y="530"/>
                  <a:pt x="541" y="530"/>
                  <a:pt x="542" y="530"/>
                </a:cubicBezTo>
                <a:cubicBezTo>
                  <a:pt x="542" y="530"/>
                  <a:pt x="542" y="530"/>
                  <a:pt x="542" y="530"/>
                </a:cubicBezTo>
                <a:close/>
                <a:moveTo>
                  <a:pt x="541" y="532"/>
                </a:moveTo>
                <a:cubicBezTo>
                  <a:pt x="542" y="532"/>
                  <a:pt x="541" y="532"/>
                  <a:pt x="542" y="532"/>
                </a:cubicBezTo>
                <a:cubicBezTo>
                  <a:pt x="542" y="532"/>
                  <a:pt x="542" y="531"/>
                  <a:pt x="542" y="531"/>
                </a:cubicBezTo>
                <a:cubicBezTo>
                  <a:pt x="543" y="531"/>
                  <a:pt x="543" y="531"/>
                  <a:pt x="543" y="531"/>
                </a:cubicBezTo>
                <a:cubicBezTo>
                  <a:pt x="544" y="530"/>
                  <a:pt x="543" y="530"/>
                  <a:pt x="543" y="530"/>
                </a:cubicBezTo>
                <a:cubicBezTo>
                  <a:pt x="542" y="530"/>
                  <a:pt x="542" y="531"/>
                  <a:pt x="541" y="531"/>
                </a:cubicBezTo>
                <a:cubicBezTo>
                  <a:pt x="541" y="532"/>
                  <a:pt x="541" y="532"/>
                  <a:pt x="541" y="532"/>
                </a:cubicBezTo>
                <a:close/>
                <a:moveTo>
                  <a:pt x="545" y="530"/>
                </a:moveTo>
                <a:cubicBezTo>
                  <a:pt x="544" y="530"/>
                  <a:pt x="544" y="530"/>
                  <a:pt x="544" y="530"/>
                </a:cubicBezTo>
                <a:cubicBezTo>
                  <a:pt x="544" y="530"/>
                  <a:pt x="544" y="530"/>
                  <a:pt x="544" y="530"/>
                </a:cubicBezTo>
                <a:cubicBezTo>
                  <a:pt x="544" y="530"/>
                  <a:pt x="544" y="530"/>
                  <a:pt x="544" y="530"/>
                </a:cubicBezTo>
                <a:lnTo>
                  <a:pt x="545" y="530"/>
                </a:lnTo>
                <a:close/>
                <a:moveTo>
                  <a:pt x="549" y="530"/>
                </a:moveTo>
                <a:cubicBezTo>
                  <a:pt x="548" y="530"/>
                  <a:pt x="548" y="530"/>
                  <a:pt x="548" y="531"/>
                </a:cubicBezTo>
                <a:cubicBezTo>
                  <a:pt x="548" y="531"/>
                  <a:pt x="548" y="531"/>
                  <a:pt x="548" y="531"/>
                </a:cubicBezTo>
                <a:cubicBezTo>
                  <a:pt x="549" y="531"/>
                  <a:pt x="549" y="531"/>
                  <a:pt x="549" y="531"/>
                </a:cubicBezTo>
                <a:cubicBezTo>
                  <a:pt x="549" y="531"/>
                  <a:pt x="549" y="531"/>
                  <a:pt x="549" y="531"/>
                </a:cubicBezTo>
                <a:cubicBezTo>
                  <a:pt x="549" y="530"/>
                  <a:pt x="549" y="530"/>
                  <a:pt x="549" y="530"/>
                </a:cubicBezTo>
                <a:close/>
                <a:moveTo>
                  <a:pt x="48" y="530"/>
                </a:moveTo>
                <a:cubicBezTo>
                  <a:pt x="48" y="530"/>
                  <a:pt x="48" y="530"/>
                  <a:pt x="48" y="530"/>
                </a:cubicBezTo>
                <a:cubicBezTo>
                  <a:pt x="48" y="530"/>
                  <a:pt x="48" y="530"/>
                  <a:pt x="48" y="530"/>
                </a:cubicBezTo>
                <a:cubicBezTo>
                  <a:pt x="47" y="530"/>
                  <a:pt x="47" y="530"/>
                  <a:pt x="47" y="530"/>
                </a:cubicBezTo>
                <a:cubicBezTo>
                  <a:pt x="48" y="531"/>
                  <a:pt x="47" y="530"/>
                  <a:pt x="48" y="531"/>
                </a:cubicBezTo>
                <a:lnTo>
                  <a:pt x="48" y="530"/>
                </a:lnTo>
                <a:close/>
                <a:moveTo>
                  <a:pt x="343" y="530"/>
                </a:moveTo>
                <a:cubicBezTo>
                  <a:pt x="343" y="530"/>
                  <a:pt x="343" y="530"/>
                  <a:pt x="343" y="530"/>
                </a:cubicBezTo>
                <a:cubicBezTo>
                  <a:pt x="343" y="531"/>
                  <a:pt x="343" y="532"/>
                  <a:pt x="342" y="533"/>
                </a:cubicBezTo>
                <a:cubicBezTo>
                  <a:pt x="343" y="532"/>
                  <a:pt x="343" y="532"/>
                  <a:pt x="344" y="532"/>
                </a:cubicBezTo>
                <a:cubicBezTo>
                  <a:pt x="344" y="532"/>
                  <a:pt x="344" y="532"/>
                  <a:pt x="344" y="532"/>
                </a:cubicBezTo>
                <a:cubicBezTo>
                  <a:pt x="344" y="532"/>
                  <a:pt x="344" y="532"/>
                  <a:pt x="344" y="532"/>
                </a:cubicBezTo>
                <a:cubicBezTo>
                  <a:pt x="344" y="532"/>
                  <a:pt x="344" y="532"/>
                  <a:pt x="344" y="532"/>
                </a:cubicBezTo>
                <a:cubicBezTo>
                  <a:pt x="344" y="532"/>
                  <a:pt x="344" y="532"/>
                  <a:pt x="344" y="532"/>
                </a:cubicBezTo>
                <a:cubicBezTo>
                  <a:pt x="343" y="531"/>
                  <a:pt x="344" y="531"/>
                  <a:pt x="343" y="530"/>
                </a:cubicBezTo>
                <a:close/>
                <a:moveTo>
                  <a:pt x="373" y="530"/>
                </a:moveTo>
                <a:cubicBezTo>
                  <a:pt x="373" y="531"/>
                  <a:pt x="373" y="531"/>
                  <a:pt x="373" y="532"/>
                </a:cubicBezTo>
                <a:cubicBezTo>
                  <a:pt x="373" y="531"/>
                  <a:pt x="374" y="531"/>
                  <a:pt x="374" y="531"/>
                </a:cubicBezTo>
                <a:cubicBezTo>
                  <a:pt x="374" y="530"/>
                  <a:pt x="374" y="530"/>
                  <a:pt x="373" y="530"/>
                </a:cubicBezTo>
                <a:close/>
                <a:moveTo>
                  <a:pt x="546" y="531"/>
                </a:moveTo>
                <a:cubicBezTo>
                  <a:pt x="546" y="531"/>
                  <a:pt x="547" y="531"/>
                  <a:pt x="547" y="531"/>
                </a:cubicBezTo>
                <a:cubicBezTo>
                  <a:pt x="547" y="531"/>
                  <a:pt x="547" y="531"/>
                  <a:pt x="547" y="530"/>
                </a:cubicBezTo>
                <a:cubicBezTo>
                  <a:pt x="546" y="530"/>
                  <a:pt x="546" y="530"/>
                  <a:pt x="546" y="530"/>
                </a:cubicBezTo>
                <a:cubicBezTo>
                  <a:pt x="546" y="531"/>
                  <a:pt x="546" y="530"/>
                  <a:pt x="546" y="531"/>
                </a:cubicBezTo>
                <a:close/>
                <a:moveTo>
                  <a:pt x="517" y="530"/>
                </a:moveTo>
                <a:cubicBezTo>
                  <a:pt x="517" y="530"/>
                  <a:pt x="517" y="530"/>
                  <a:pt x="517" y="530"/>
                </a:cubicBezTo>
                <a:cubicBezTo>
                  <a:pt x="517" y="531"/>
                  <a:pt x="517" y="531"/>
                  <a:pt x="517" y="531"/>
                </a:cubicBezTo>
                <a:cubicBezTo>
                  <a:pt x="517" y="531"/>
                  <a:pt x="517" y="531"/>
                  <a:pt x="517" y="531"/>
                </a:cubicBezTo>
                <a:lnTo>
                  <a:pt x="517" y="530"/>
                </a:lnTo>
                <a:close/>
                <a:moveTo>
                  <a:pt x="550" y="531"/>
                </a:moveTo>
                <a:cubicBezTo>
                  <a:pt x="550" y="531"/>
                  <a:pt x="550" y="531"/>
                  <a:pt x="550" y="531"/>
                </a:cubicBezTo>
                <a:cubicBezTo>
                  <a:pt x="550" y="531"/>
                  <a:pt x="550" y="531"/>
                  <a:pt x="550" y="531"/>
                </a:cubicBezTo>
                <a:cubicBezTo>
                  <a:pt x="550" y="531"/>
                  <a:pt x="550" y="531"/>
                  <a:pt x="550" y="531"/>
                </a:cubicBezTo>
                <a:close/>
                <a:moveTo>
                  <a:pt x="71" y="533"/>
                </a:moveTo>
                <a:cubicBezTo>
                  <a:pt x="71" y="532"/>
                  <a:pt x="71" y="531"/>
                  <a:pt x="72" y="531"/>
                </a:cubicBezTo>
                <a:cubicBezTo>
                  <a:pt x="72" y="531"/>
                  <a:pt x="72" y="531"/>
                  <a:pt x="72" y="531"/>
                </a:cubicBezTo>
                <a:cubicBezTo>
                  <a:pt x="71" y="531"/>
                  <a:pt x="71" y="531"/>
                  <a:pt x="71" y="531"/>
                </a:cubicBezTo>
                <a:cubicBezTo>
                  <a:pt x="71" y="531"/>
                  <a:pt x="71" y="532"/>
                  <a:pt x="70" y="532"/>
                </a:cubicBezTo>
                <a:cubicBezTo>
                  <a:pt x="70" y="532"/>
                  <a:pt x="70" y="532"/>
                  <a:pt x="70" y="532"/>
                </a:cubicBezTo>
                <a:cubicBezTo>
                  <a:pt x="70" y="533"/>
                  <a:pt x="70" y="533"/>
                  <a:pt x="70" y="533"/>
                </a:cubicBezTo>
                <a:lnTo>
                  <a:pt x="71" y="533"/>
                </a:lnTo>
                <a:close/>
                <a:moveTo>
                  <a:pt x="546" y="531"/>
                </a:moveTo>
                <a:cubicBezTo>
                  <a:pt x="546" y="531"/>
                  <a:pt x="546" y="531"/>
                  <a:pt x="546" y="531"/>
                </a:cubicBezTo>
                <a:cubicBezTo>
                  <a:pt x="546" y="531"/>
                  <a:pt x="545" y="531"/>
                  <a:pt x="545" y="532"/>
                </a:cubicBezTo>
                <a:cubicBezTo>
                  <a:pt x="546" y="532"/>
                  <a:pt x="546" y="531"/>
                  <a:pt x="546" y="531"/>
                </a:cubicBezTo>
                <a:close/>
                <a:moveTo>
                  <a:pt x="548" y="532"/>
                </a:moveTo>
                <a:cubicBezTo>
                  <a:pt x="548" y="532"/>
                  <a:pt x="548" y="532"/>
                  <a:pt x="548" y="532"/>
                </a:cubicBezTo>
                <a:cubicBezTo>
                  <a:pt x="548" y="531"/>
                  <a:pt x="548" y="531"/>
                  <a:pt x="548" y="531"/>
                </a:cubicBezTo>
                <a:lnTo>
                  <a:pt x="548" y="532"/>
                </a:lnTo>
                <a:close/>
                <a:moveTo>
                  <a:pt x="549" y="532"/>
                </a:moveTo>
                <a:cubicBezTo>
                  <a:pt x="549" y="532"/>
                  <a:pt x="549" y="532"/>
                  <a:pt x="549" y="532"/>
                </a:cubicBezTo>
                <a:cubicBezTo>
                  <a:pt x="549" y="532"/>
                  <a:pt x="549" y="532"/>
                  <a:pt x="549" y="532"/>
                </a:cubicBezTo>
                <a:cubicBezTo>
                  <a:pt x="549" y="532"/>
                  <a:pt x="549" y="532"/>
                  <a:pt x="549" y="532"/>
                </a:cubicBezTo>
                <a:cubicBezTo>
                  <a:pt x="549" y="532"/>
                  <a:pt x="549" y="532"/>
                  <a:pt x="549" y="532"/>
                </a:cubicBezTo>
                <a:close/>
                <a:moveTo>
                  <a:pt x="369" y="532"/>
                </a:moveTo>
                <a:cubicBezTo>
                  <a:pt x="369" y="532"/>
                  <a:pt x="369" y="532"/>
                  <a:pt x="369" y="532"/>
                </a:cubicBezTo>
                <a:cubicBezTo>
                  <a:pt x="369" y="532"/>
                  <a:pt x="369" y="532"/>
                  <a:pt x="369" y="532"/>
                </a:cubicBezTo>
                <a:cubicBezTo>
                  <a:pt x="368" y="532"/>
                  <a:pt x="369" y="532"/>
                  <a:pt x="368" y="532"/>
                </a:cubicBezTo>
                <a:cubicBezTo>
                  <a:pt x="368" y="532"/>
                  <a:pt x="368" y="532"/>
                  <a:pt x="368" y="533"/>
                </a:cubicBezTo>
                <a:cubicBezTo>
                  <a:pt x="369" y="533"/>
                  <a:pt x="369" y="533"/>
                  <a:pt x="369" y="533"/>
                </a:cubicBezTo>
                <a:cubicBezTo>
                  <a:pt x="369" y="533"/>
                  <a:pt x="369" y="533"/>
                  <a:pt x="369" y="532"/>
                </a:cubicBezTo>
                <a:close/>
                <a:moveTo>
                  <a:pt x="546" y="532"/>
                </a:moveTo>
                <a:cubicBezTo>
                  <a:pt x="546" y="532"/>
                  <a:pt x="546" y="532"/>
                  <a:pt x="546" y="533"/>
                </a:cubicBezTo>
                <a:cubicBezTo>
                  <a:pt x="547" y="533"/>
                  <a:pt x="547" y="532"/>
                  <a:pt x="547" y="532"/>
                </a:cubicBezTo>
                <a:cubicBezTo>
                  <a:pt x="547" y="532"/>
                  <a:pt x="547" y="532"/>
                  <a:pt x="546" y="532"/>
                </a:cubicBezTo>
                <a:close/>
                <a:moveTo>
                  <a:pt x="350" y="532"/>
                </a:moveTo>
                <a:cubicBezTo>
                  <a:pt x="350" y="532"/>
                  <a:pt x="350" y="532"/>
                  <a:pt x="350" y="532"/>
                </a:cubicBezTo>
                <a:cubicBezTo>
                  <a:pt x="349" y="532"/>
                  <a:pt x="349" y="532"/>
                  <a:pt x="349" y="532"/>
                </a:cubicBezTo>
                <a:cubicBezTo>
                  <a:pt x="349" y="532"/>
                  <a:pt x="349" y="532"/>
                  <a:pt x="350" y="532"/>
                </a:cubicBezTo>
                <a:close/>
                <a:moveTo>
                  <a:pt x="360" y="533"/>
                </a:moveTo>
                <a:cubicBezTo>
                  <a:pt x="360" y="533"/>
                  <a:pt x="360" y="533"/>
                  <a:pt x="360" y="533"/>
                </a:cubicBezTo>
                <a:cubicBezTo>
                  <a:pt x="360" y="533"/>
                  <a:pt x="360" y="533"/>
                  <a:pt x="360" y="533"/>
                </a:cubicBezTo>
                <a:cubicBezTo>
                  <a:pt x="360" y="533"/>
                  <a:pt x="360" y="533"/>
                  <a:pt x="360" y="533"/>
                </a:cubicBezTo>
                <a:cubicBezTo>
                  <a:pt x="360" y="533"/>
                  <a:pt x="360" y="533"/>
                  <a:pt x="360" y="533"/>
                </a:cubicBezTo>
                <a:close/>
                <a:moveTo>
                  <a:pt x="547" y="533"/>
                </a:moveTo>
                <a:cubicBezTo>
                  <a:pt x="547" y="533"/>
                  <a:pt x="547" y="533"/>
                  <a:pt x="547" y="533"/>
                </a:cubicBezTo>
                <a:cubicBezTo>
                  <a:pt x="547" y="533"/>
                  <a:pt x="547" y="533"/>
                  <a:pt x="547" y="533"/>
                </a:cubicBezTo>
                <a:cubicBezTo>
                  <a:pt x="547" y="533"/>
                  <a:pt x="547" y="533"/>
                  <a:pt x="547" y="533"/>
                </a:cubicBezTo>
                <a:cubicBezTo>
                  <a:pt x="547" y="533"/>
                  <a:pt x="547" y="533"/>
                  <a:pt x="547" y="533"/>
                </a:cubicBezTo>
                <a:close/>
                <a:moveTo>
                  <a:pt x="545" y="535"/>
                </a:moveTo>
                <a:cubicBezTo>
                  <a:pt x="546" y="535"/>
                  <a:pt x="546" y="535"/>
                  <a:pt x="546" y="535"/>
                </a:cubicBezTo>
                <a:cubicBezTo>
                  <a:pt x="546" y="535"/>
                  <a:pt x="546" y="535"/>
                  <a:pt x="546" y="534"/>
                </a:cubicBezTo>
                <a:cubicBezTo>
                  <a:pt x="545" y="534"/>
                  <a:pt x="545" y="534"/>
                  <a:pt x="545" y="534"/>
                </a:cubicBezTo>
                <a:cubicBezTo>
                  <a:pt x="545" y="534"/>
                  <a:pt x="545" y="534"/>
                  <a:pt x="545" y="534"/>
                </a:cubicBezTo>
                <a:cubicBezTo>
                  <a:pt x="546" y="534"/>
                  <a:pt x="546" y="534"/>
                  <a:pt x="546" y="534"/>
                </a:cubicBezTo>
                <a:cubicBezTo>
                  <a:pt x="546" y="533"/>
                  <a:pt x="546" y="533"/>
                  <a:pt x="546" y="533"/>
                </a:cubicBezTo>
                <a:cubicBezTo>
                  <a:pt x="546" y="533"/>
                  <a:pt x="546" y="534"/>
                  <a:pt x="545" y="534"/>
                </a:cubicBezTo>
                <a:cubicBezTo>
                  <a:pt x="545" y="534"/>
                  <a:pt x="545" y="534"/>
                  <a:pt x="545" y="535"/>
                </a:cubicBezTo>
                <a:close/>
                <a:moveTo>
                  <a:pt x="493" y="533"/>
                </a:moveTo>
                <a:cubicBezTo>
                  <a:pt x="493" y="533"/>
                  <a:pt x="493" y="534"/>
                  <a:pt x="493" y="534"/>
                </a:cubicBezTo>
                <a:lnTo>
                  <a:pt x="493" y="533"/>
                </a:lnTo>
                <a:close/>
                <a:moveTo>
                  <a:pt x="543" y="533"/>
                </a:moveTo>
                <a:cubicBezTo>
                  <a:pt x="543" y="533"/>
                  <a:pt x="543" y="533"/>
                  <a:pt x="543" y="533"/>
                </a:cubicBezTo>
                <a:cubicBezTo>
                  <a:pt x="542" y="533"/>
                  <a:pt x="542" y="533"/>
                  <a:pt x="542" y="533"/>
                </a:cubicBezTo>
                <a:cubicBezTo>
                  <a:pt x="542" y="534"/>
                  <a:pt x="542" y="534"/>
                  <a:pt x="542" y="534"/>
                </a:cubicBezTo>
                <a:cubicBezTo>
                  <a:pt x="542" y="533"/>
                  <a:pt x="542" y="533"/>
                  <a:pt x="543" y="533"/>
                </a:cubicBezTo>
                <a:close/>
                <a:moveTo>
                  <a:pt x="356" y="535"/>
                </a:moveTo>
                <a:cubicBezTo>
                  <a:pt x="356" y="535"/>
                  <a:pt x="356" y="535"/>
                  <a:pt x="357" y="535"/>
                </a:cubicBezTo>
                <a:cubicBezTo>
                  <a:pt x="357" y="534"/>
                  <a:pt x="357" y="534"/>
                  <a:pt x="357" y="534"/>
                </a:cubicBezTo>
                <a:cubicBezTo>
                  <a:pt x="357" y="534"/>
                  <a:pt x="357" y="534"/>
                  <a:pt x="357" y="534"/>
                </a:cubicBezTo>
                <a:cubicBezTo>
                  <a:pt x="357" y="534"/>
                  <a:pt x="356" y="534"/>
                  <a:pt x="356" y="534"/>
                </a:cubicBezTo>
                <a:lnTo>
                  <a:pt x="356" y="535"/>
                </a:lnTo>
                <a:close/>
                <a:moveTo>
                  <a:pt x="66" y="534"/>
                </a:moveTo>
                <a:cubicBezTo>
                  <a:pt x="66" y="535"/>
                  <a:pt x="65" y="535"/>
                  <a:pt x="66" y="535"/>
                </a:cubicBezTo>
                <a:cubicBezTo>
                  <a:pt x="66" y="534"/>
                  <a:pt x="66" y="534"/>
                  <a:pt x="66" y="534"/>
                </a:cubicBezTo>
                <a:close/>
                <a:moveTo>
                  <a:pt x="367" y="534"/>
                </a:moveTo>
                <a:cubicBezTo>
                  <a:pt x="367" y="534"/>
                  <a:pt x="367" y="534"/>
                  <a:pt x="367" y="534"/>
                </a:cubicBezTo>
                <a:cubicBezTo>
                  <a:pt x="367" y="534"/>
                  <a:pt x="367" y="534"/>
                  <a:pt x="367" y="534"/>
                </a:cubicBezTo>
                <a:cubicBezTo>
                  <a:pt x="367" y="534"/>
                  <a:pt x="367" y="534"/>
                  <a:pt x="367" y="534"/>
                </a:cubicBezTo>
                <a:close/>
                <a:moveTo>
                  <a:pt x="540" y="534"/>
                </a:moveTo>
                <a:cubicBezTo>
                  <a:pt x="540" y="534"/>
                  <a:pt x="540" y="534"/>
                  <a:pt x="541" y="535"/>
                </a:cubicBezTo>
                <a:cubicBezTo>
                  <a:pt x="540" y="534"/>
                  <a:pt x="540" y="534"/>
                  <a:pt x="540" y="534"/>
                </a:cubicBezTo>
                <a:close/>
                <a:moveTo>
                  <a:pt x="542" y="535"/>
                </a:moveTo>
                <a:cubicBezTo>
                  <a:pt x="543" y="535"/>
                  <a:pt x="543" y="535"/>
                  <a:pt x="544" y="535"/>
                </a:cubicBezTo>
                <a:cubicBezTo>
                  <a:pt x="543" y="535"/>
                  <a:pt x="544" y="535"/>
                  <a:pt x="543" y="535"/>
                </a:cubicBezTo>
                <a:cubicBezTo>
                  <a:pt x="543" y="534"/>
                  <a:pt x="543" y="534"/>
                  <a:pt x="543" y="534"/>
                </a:cubicBezTo>
                <a:cubicBezTo>
                  <a:pt x="542" y="534"/>
                  <a:pt x="542" y="534"/>
                  <a:pt x="542" y="534"/>
                </a:cubicBezTo>
                <a:cubicBezTo>
                  <a:pt x="542" y="535"/>
                  <a:pt x="542" y="535"/>
                  <a:pt x="542" y="535"/>
                </a:cubicBezTo>
                <a:close/>
                <a:moveTo>
                  <a:pt x="358" y="535"/>
                </a:moveTo>
                <a:cubicBezTo>
                  <a:pt x="358" y="534"/>
                  <a:pt x="358" y="534"/>
                  <a:pt x="358" y="534"/>
                </a:cubicBezTo>
                <a:cubicBezTo>
                  <a:pt x="358" y="534"/>
                  <a:pt x="357" y="534"/>
                  <a:pt x="358" y="535"/>
                </a:cubicBezTo>
                <a:close/>
                <a:moveTo>
                  <a:pt x="47" y="535"/>
                </a:moveTo>
                <a:cubicBezTo>
                  <a:pt x="47" y="535"/>
                  <a:pt x="47" y="535"/>
                  <a:pt x="47" y="535"/>
                </a:cubicBezTo>
                <a:cubicBezTo>
                  <a:pt x="47" y="535"/>
                  <a:pt x="47" y="535"/>
                  <a:pt x="47" y="535"/>
                </a:cubicBezTo>
                <a:close/>
                <a:moveTo>
                  <a:pt x="375" y="535"/>
                </a:moveTo>
                <a:cubicBezTo>
                  <a:pt x="374" y="534"/>
                  <a:pt x="375" y="535"/>
                  <a:pt x="374" y="535"/>
                </a:cubicBezTo>
                <a:cubicBezTo>
                  <a:pt x="374" y="535"/>
                  <a:pt x="374" y="535"/>
                  <a:pt x="374" y="535"/>
                </a:cubicBezTo>
                <a:cubicBezTo>
                  <a:pt x="374" y="535"/>
                  <a:pt x="374" y="535"/>
                  <a:pt x="374" y="535"/>
                </a:cubicBezTo>
                <a:lnTo>
                  <a:pt x="375" y="535"/>
                </a:lnTo>
                <a:close/>
                <a:moveTo>
                  <a:pt x="539" y="536"/>
                </a:moveTo>
                <a:cubicBezTo>
                  <a:pt x="539" y="536"/>
                  <a:pt x="539" y="535"/>
                  <a:pt x="539" y="535"/>
                </a:cubicBezTo>
                <a:cubicBezTo>
                  <a:pt x="538" y="535"/>
                  <a:pt x="538" y="535"/>
                  <a:pt x="538" y="535"/>
                </a:cubicBezTo>
                <a:cubicBezTo>
                  <a:pt x="538" y="535"/>
                  <a:pt x="538" y="535"/>
                  <a:pt x="538" y="536"/>
                </a:cubicBezTo>
                <a:cubicBezTo>
                  <a:pt x="538" y="536"/>
                  <a:pt x="538" y="536"/>
                  <a:pt x="538" y="536"/>
                </a:cubicBezTo>
                <a:lnTo>
                  <a:pt x="539" y="536"/>
                </a:lnTo>
                <a:close/>
                <a:moveTo>
                  <a:pt x="541" y="535"/>
                </a:moveTo>
                <a:cubicBezTo>
                  <a:pt x="541" y="535"/>
                  <a:pt x="541" y="535"/>
                  <a:pt x="541" y="535"/>
                </a:cubicBezTo>
                <a:cubicBezTo>
                  <a:pt x="541" y="535"/>
                  <a:pt x="541" y="535"/>
                  <a:pt x="541" y="536"/>
                </a:cubicBezTo>
                <a:lnTo>
                  <a:pt x="541" y="535"/>
                </a:lnTo>
                <a:close/>
                <a:moveTo>
                  <a:pt x="344" y="536"/>
                </a:moveTo>
                <a:cubicBezTo>
                  <a:pt x="344" y="537"/>
                  <a:pt x="344" y="537"/>
                  <a:pt x="344" y="537"/>
                </a:cubicBezTo>
                <a:cubicBezTo>
                  <a:pt x="344" y="537"/>
                  <a:pt x="344" y="536"/>
                  <a:pt x="345" y="536"/>
                </a:cubicBezTo>
                <a:cubicBezTo>
                  <a:pt x="345" y="536"/>
                  <a:pt x="345" y="536"/>
                  <a:pt x="344" y="536"/>
                </a:cubicBezTo>
                <a:cubicBezTo>
                  <a:pt x="344" y="536"/>
                  <a:pt x="344" y="536"/>
                  <a:pt x="344" y="536"/>
                </a:cubicBezTo>
                <a:close/>
                <a:moveTo>
                  <a:pt x="538" y="536"/>
                </a:moveTo>
                <a:cubicBezTo>
                  <a:pt x="538" y="535"/>
                  <a:pt x="538" y="536"/>
                  <a:pt x="538" y="536"/>
                </a:cubicBezTo>
                <a:cubicBezTo>
                  <a:pt x="538" y="536"/>
                  <a:pt x="538" y="536"/>
                  <a:pt x="538" y="536"/>
                </a:cubicBezTo>
                <a:cubicBezTo>
                  <a:pt x="538" y="536"/>
                  <a:pt x="538" y="536"/>
                  <a:pt x="538" y="536"/>
                </a:cubicBezTo>
                <a:cubicBezTo>
                  <a:pt x="538" y="536"/>
                  <a:pt x="538" y="536"/>
                  <a:pt x="538" y="536"/>
                </a:cubicBezTo>
                <a:close/>
                <a:moveTo>
                  <a:pt x="368" y="536"/>
                </a:moveTo>
                <a:cubicBezTo>
                  <a:pt x="368" y="536"/>
                  <a:pt x="368" y="536"/>
                  <a:pt x="368" y="536"/>
                </a:cubicBezTo>
                <a:cubicBezTo>
                  <a:pt x="368" y="536"/>
                  <a:pt x="368" y="536"/>
                  <a:pt x="368" y="536"/>
                </a:cubicBezTo>
                <a:cubicBezTo>
                  <a:pt x="368" y="536"/>
                  <a:pt x="368" y="536"/>
                  <a:pt x="368" y="536"/>
                </a:cubicBezTo>
                <a:close/>
                <a:moveTo>
                  <a:pt x="371" y="538"/>
                </a:moveTo>
                <a:cubicBezTo>
                  <a:pt x="371" y="539"/>
                  <a:pt x="371" y="539"/>
                  <a:pt x="371" y="539"/>
                </a:cubicBezTo>
                <a:cubicBezTo>
                  <a:pt x="372" y="539"/>
                  <a:pt x="373" y="537"/>
                  <a:pt x="373" y="536"/>
                </a:cubicBezTo>
                <a:cubicBezTo>
                  <a:pt x="373" y="536"/>
                  <a:pt x="373" y="536"/>
                  <a:pt x="373" y="536"/>
                </a:cubicBezTo>
                <a:cubicBezTo>
                  <a:pt x="373" y="536"/>
                  <a:pt x="373" y="536"/>
                  <a:pt x="373" y="536"/>
                </a:cubicBezTo>
                <a:cubicBezTo>
                  <a:pt x="373" y="536"/>
                  <a:pt x="372" y="536"/>
                  <a:pt x="372" y="537"/>
                </a:cubicBezTo>
                <a:cubicBezTo>
                  <a:pt x="372" y="537"/>
                  <a:pt x="371" y="538"/>
                  <a:pt x="371" y="538"/>
                </a:cubicBezTo>
                <a:close/>
                <a:moveTo>
                  <a:pt x="66" y="536"/>
                </a:moveTo>
                <a:cubicBezTo>
                  <a:pt x="66" y="536"/>
                  <a:pt x="66" y="536"/>
                  <a:pt x="66" y="537"/>
                </a:cubicBezTo>
                <a:cubicBezTo>
                  <a:pt x="66" y="536"/>
                  <a:pt x="66" y="536"/>
                  <a:pt x="66" y="536"/>
                </a:cubicBezTo>
                <a:cubicBezTo>
                  <a:pt x="66" y="536"/>
                  <a:pt x="66" y="536"/>
                  <a:pt x="66" y="536"/>
                </a:cubicBezTo>
                <a:close/>
                <a:moveTo>
                  <a:pt x="67" y="538"/>
                </a:moveTo>
                <a:cubicBezTo>
                  <a:pt x="67" y="538"/>
                  <a:pt x="67" y="537"/>
                  <a:pt x="67" y="537"/>
                </a:cubicBezTo>
                <a:cubicBezTo>
                  <a:pt x="67" y="537"/>
                  <a:pt x="67" y="537"/>
                  <a:pt x="67" y="537"/>
                </a:cubicBezTo>
                <a:cubicBezTo>
                  <a:pt x="67" y="536"/>
                  <a:pt x="67" y="536"/>
                  <a:pt x="67" y="536"/>
                </a:cubicBezTo>
                <a:cubicBezTo>
                  <a:pt x="67" y="537"/>
                  <a:pt x="67" y="537"/>
                  <a:pt x="66" y="537"/>
                </a:cubicBezTo>
                <a:cubicBezTo>
                  <a:pt x="66" y="538"/>
                  <a:pt x="66" y="538"/>
                  <a:pt x="66" y="538"/>
                </a:cubicBezTo>
                <a:cubicBezTo>
                  <a:pt x="67" y="538"/>
                  <a:pt x="67" y="538"/>
                  <a:pt x="67" y="538"/>
                </a:cubicBezTo>
                <a:cubicBezTo>
                  <a:pt x="67" y="538"/>
                  <a:pt x="67" y="538"/>
                  <a:pt x="67" y="538"/>
                </a:cubicBezTo>
                <a:close/>
                <a:moveTo>
                  <a:pt x="487" y="536"/>
                </a:moveTo>
                <a:cubicBezTo>
                  <a:pt x="487" y="536"/>
                  <a:pt x="487" y="536"/>
                  <a:pt x="487" y="536"/>
                </a:cubicBezTo>
                <a:cubicBezTo>
                  <a:pt x="487" y="537"/>
                  <a:pt x="487" y="537"/>
                  <a:pt x="487" y="537"/>
                </a:cubicBezTo>
                <a:cubicBezTo>
                  <a:pt x="487" y="537"/>
                  <a:pt x="487" y="537"/>
                  <a:pt x="487" y="537"/>
                </a:cubicBezTo>
                <a:cubicBezTo>
                  <a:pt x="487" y="536"/>
                  <a:pt x="487" y="537"/>
                  <a:pt x="487" y="536"/>
                </a:cubicBezTo>
                <a:close/>
                <a:moveTo>
                  <a:pt x="69" y="537"/>
                </a:moveTo>
                <a:cubicBezTo>
                  <a:pt x="69" y="537"/>
                  <a:pt x="69" y="537"/>
                  <a:pt x="69" y="537"/>
                </a:cubicBezTo>
                <a:cubicBezTo>
                  <a:pt x="69" y="537"/>
                  <a:pt x="68" y="537"/>
                  <a:pt x="68" y="537"/>
                </a:cubicBezTo>
                <a:cubicBezTo>
                  <a:pt x="68" y="537"/>
                  <a:pt x="68" y="537"/>
                  <a:pt x="68" y="537"/>
                </a:cubicBezTo>
                <a:cubicBezTo>
                  <a:pt x="68" y="537"/>
                  <a:pt x="68" y="537"/>
                  <a:pt x="68" y="537"/>
                </a:cubicBezTo>
                <a:cubicBezTo>
                  <a:pt x="69" y="537"/>
                  <a:pt x="69" y="537"/>
                  <a:pt x="69" y="537"/>
                </a:cubicBezTo>
                <a:close/>
                <a:moveTo>
                  <a:pt x="344" y="537"/>
                </a:moveTo>
                <a:cubicBezTo>
                  <a:pt x="344" y="537"/>
                  <a:pt x="344" y="537"/>
                  <a:pt x="344" y="537"/>
                </a:cubicBezTo>
                <a:cubicBezTo>
                  <a:pt x="344" y="537"/>
                  <a:pt x="344" y="537"/>
                  <a:pt x="344" y="537"/>
                </a:cubicBezTo>
                <a:close/>
                <a:moveTo>
                  <a:pt x="534" y="538"/>
                </a:moveTo>
                <a:cubicBezTo>
                  <a:pt x="534" y="537"/>
                  <a:pt x="534" y="537"/>
                  <a:pt x="534" y="537"/>
                </a:cubicBezTo>
                <a:cubicBezTo>
                  <a:pt x="534" y="537"/>
                  <a:pt x="534" y="537"/>
                  <a:pt x="533" y="537"/>
                </a:cubicBezTo>
                <a:cubicBezTo>
                  <a:pt x="533" y="537"/>
                  <a:pt x="533" y="538"/>
                  <a:pt x="533" y="538"/>
                </a:cubicBezTo>
                <a:cubicBezTo>
                  <a:pt x="534" y="538"/>
                  <a:pt x="534" y="538"/>
                  <a:pt x="534" y="538"/>
                </a:cubicBezTo>
                <a:close/>
                <a:moveTo>
                  <a:pt x="363" y="538"/>
                </a:moveTo>
                <a:cubicBezTo>
                  <a:pt x="364" y="537"/>
                  <a:pt x="364" y="537"/>
                  <a:pt x="363" y="537"/>
                </a:cubicBezTo>
                <a:cubicBezTo>
                  <a:pt x="363" y="538"/>
                  <a:pt x="363" y="538"/>
                  <a:pt x="363" y="538"/>
                </a:cubicBezTo>
                <a:close/>
                <a:moveTo>
                  <a:pt x="539" y="538"/>
                </a:moveTo>
                <a:cubicBezTo>
                  <a:pt x="539" y="538"/>
                  <a:pt x="539" y="538"/>
                  <a:pt x="539" y="538"/>
                </a:cubicBezTo>
                <a:cubicBezTo>
                  <a:pt x="539" y="538"/>
                  <a:pt x="539" y="538"/>
                  <a:pt x="539" y="538"/>
                </a:cubicBezTo>
                <a:cubicBezTo>
                  <a:pt x="539" y="538"/>
                  <a:pt x="539" y="538"/>
                  <a:pt x="539" y="538"/>
                </a:cubicBezTo>
                <a:close/>
                <a:moveTo>
                  <a:pt x="45" y="538"/>
                </a:moveTo>
                <a:cubicBezTo>
                  <a:pt x="45" y="538"/>
                  <a:pt x="45" y="538"/>
                  <a:pt x="45" y="538"/>
                </a:cubicBezTo>
                <a:cubicBezTo>
                  <a:pt x="46" y="538"/>
                  <a:pt x="46" y="538"/>
                  <a:pt x="46" y="538"/>
                </a:cubicBezTo>
                <a:cubicBezTo>
                  <a:pt x="46" y="538"/>
                  <a:pt x="46" y="538"/>
                  <a:pt x="45" y="538"/>
                </a:cubicBezTo>
                <a:close/>
                <a:moveTo>
                  <a:pt x="361" y="540"/>
                </a:moveTo>
                <a:cubicBezTo>
                  <a:pt x="361" y="540"/>
                  <a:pt x="361" y="540"/>
                  <a:pt x="361" y="540"/>
                </a:cubicBezTo>
                <a:cubicBezTo>
                  <a:pt x="362" y="540"/>
                  <a:pt x="362" y="540"/>
                  <a:pt x="362" y="539"/>
                </a:cubicBezTo>
                <a:cubicBezTo>
                  <a:pt x="362" y="539"/>
                  <a:pt x="362" y="538"/>
                  <a:pt x="361" y="538"/>
                </a:cubicBezTo>
                <a:cubicBezTo>
                  <a:pt x="361" y="538"/>
                  <a:pt x="361" y="539"/>
                  <a:pt x="361" y="540"/>
                </a:cubicBezTo>
                <a:close/>
                <a:moveTo>
                  <a:pt x="46" y="538"/>
                </a:moveTo>
                <a:cubicBezTo>
                  <a:pt x="46" y="538"/>
                  <a:pt x="46" y="538"/>
                  <a:pt x="46" y="538"/>
                </a:cubicBezTo>
                <a:cubicBezTo>
                  <a:pt x="46" y="538"/>
                  <a:pt x="46" y="538"/>
                  <a:pt x="46" y="539"/>
                </a:cubicBezTo>
                <a:cubicBezTo>
                  <a:pt x="46" y="539"/>
                  <a:pt x="46" y="539"/>
                  <a:pt x="46" y="538"/>
                </a:cubicBezTo>
                <a:close/>
                <a:moveTo>
                  <a:pt x="363" y="539"/>
                </a:moveTo>
                <a:cubicBezTo>
                  <a:pt x="363" y="538"/>
                  <a:pt x="363" y="538"/>
                  <a:pt x="363" y="538"/>
                </a:cubicBezTo>
                <a:cubicBezTo>
                  <a:pt x="363" y="538"/>
                  <a:pt x="363" y="538"/>
                  <a:pt x="362" y="539"/>
                </a:cubicBezTo>
                <a:cubicBezTo>
                  <a:pt x="363" y="539"/>
                  <a:pt x="363" y="539"/>
                  <a:pt x="363" y="539"/>
                </a:cubicBezTo>
                <a:cubicBezTo>
                  <a:pt x="363" y="539"/>
                  <a:pt x="363" y="539"/>
                  <a:pt x="363" y="539"/>
                </a:cubicBezTo>
                <a:close/>
                <a:moveTo>
                  <a:pt x="68" y="540"/>
                </a:moveTo>
                <a:cubicBezTo>
                  <a:pt x="69" y="540"/>
                  <a:pt x="69" y="540"/>
                  <a:pt x="69" y="540"/>
                </a:cubicBezTo>
                <a:cubicBezTo>
                  <a:pt x="69" y="539"/>
                  <a:pt x="69" y="539"/>
                  <a:pt x="69" y="539"/>
                </a:cubicBezTo>
                <a:cubicBezTo>
                  <a:pt x="69" y="539"/>
                  <a:pt x="68" y="539"/>
                  <a:pt x="68" y="538"/>
                </a:cubicBezTo>
                <a:cubicBezTo>
                  <a:pt x="68" y="539"/>
                  <a:pt x="68" y="539"/>
                  <a:pt x="68" y="539"/>
                </a:cubicBezTo>
                <a:cubicBezTo>
                  <a:pt x="68" y="540"/>
                  <a:pt x="68" y="539"/>
                  <a:pt x="68" y="540"/>
                </a:cubicBezTo>
                <a:close/>
                <a:moveTo>
                  <a:pt x="362" y="539"/>
                </a:moveTo>
                <a:cubicBezTo>
                  <a:pt x="362" y="539"/>
                  <a:pt x="362" y="539"/>
                  <a:pt x="362" y="539"/>
                </a:cubicBezTo>
                <a:cubicBezTo>
                  <a:pt x="362" y="539"/>
                  <a:pt x="362" y="539"/>
                  <a:pt x="362" y="539"/>
                </a:cubicBezTo>
                <a:close/>
                <a:moveTo>
                  <a:pt x="365" y="539"/>
                </a:moveTo>
                <a:cubicBezTo>
                  <a:pt x="365" y="539"/>
                  <a:pt x="365" y="539"/>
                  <a:pt x="365" y="539"/>
                </a:cubicBezTo>
                <a:cubicBezTo>
                  <a:pt x="365" y="539"/>
                  <a:pt x="365" y="539"/>
                  <a:pt x="365" y="539"/>
                </a:cubicBezTo>
                <a:close/>
                <a:moveTo>
                  <a:pt x="45" y="540"/>
                </a:moveTo>
                <a:cubicBezTo>
                  <a:pt x="46" y="540"/>
                  <a:pt x="46" y="540"/>
                  <a:pt x="46" y="539"/>
                </a:cubicBezTo>
                <a:cubicBezTo>
                  <a:pt x="46" y="539"/>
                  <a:pt x="46" y="539"/>
                  <a:pt x="46" y="539"/>
                </a:cubicBezTo>
                <a:cubicBezTo>
                  <a:pt x="46" y="539"/>
                  <a:pt x="46" y="539"/>
                  <a:pt x="46" y="539"/>
                </a:cubicBezTo>
                <a:cubicBezTo>
                  <a:pt x="45" y="539"/>
                  <a:pt x="45" y="539"/>
                  <a:pt x="45" y="539"/>
                </a:cubicBezTo>
                <a:lnTo>
                  <a:pt x="45" y="540"/>
                </a:lnTo>
                <a:close/>
                <a:moveTo>
                  <a:pt x="365" y="540"/>
                </a:moveTo>
                <a:cubicBezTo>
                  <a:pt x="365" y="540"/>
                  <a:pt x="365" y="540"/>
                  <a:pt x="365" y="540"/>
                </a:cubicBezTo>
                <a:cubicBezTo>
                  <a:pt x="365" y="540"/>
                  <a:pt x="365" y="540"/>
                  <a:pt x="365" y="540"/>
                </a:cubicBezTo>
                <a:cubicBezTo>
                  <a:pt x="365" y="539"/>
                  <a:pt x="365" y="539"/>
                  <a:pt x="365" y="539"/>
                </a:cubicBezTo>
                <a:cubicBezTo>
                  <a:pt x="365" y="539"/>
                  <a:pt x="365" y="539"/>
                  <a:pt x="365" y="539"/>
                </a:cubicBezTo>
                <a:cubicBezTo>
                  <a:pt x="365" y="540"/>
                  <a:pt x="365" y="539"/>
                  <a:pt x="365" y="540"/>
                </a:cubicBezTo>
                <a:close/>
                <a:moveTo>
                  <a:pt x="368" y="541"/>
                </a:moveTo>
                <a:cubicBezTo>
                  <a:pt x="368" y="541"/>
                  <a:pt x="368" y="541"/>
                  <a:pt x="368" y="541"/>
                </a:cubicBezTo>
                <a:cubicBezTo>
                  <a:pt x="369" y="541"/>
                  <a:pt x="369" y="541"/>
                  <a:pt x="369" y="540"/>
                </a:cubicBezTo>
                <a:cubicBezTo>
                  <a:pt x="369" y="540"/>
                  <a:pt x="369" y="540"/>
                  <a:pt x="369" y="540"/>
                </a:cubicBezTo>
                <a:cubicBezTo>
                  <a:pt x="369" y="540"/>
                  <a:pt x="369" y="540"/>
                  <a:pt x="368" y="540"/>
                </a:cubicBezTo>
                <a:cubicBezTo>
                  <a:pt x="368" y="540"/>
                  <a:pt x="368" y="540"/>
                  <a:pt x="368" y="541"/>
                </a:cubicBezTo>
                <a:close/>
                <a:moveTo>
                  <a:pt x="360" y="540"/>
                </a:moveTo>
                <a:cubicBezTo>
                  <a:pt x="360" y="540"/>
                  <a:pt x="360" y="540"/>
                  <a:pt x="360" y="540"/>
                </a:cubicBezTo>
                <a:cubicBezTo>
                  <a:pt x="360" y="540"/>
                  <a:pt x="360" y="540"/>
                  <a:pt x="360" y="540"/>
                </a:cubicBezTo>
                <a:cubicBezTo>
                  <a:pt x="360" y="540"/>
                  <a:pt x="360" y="540"/>
                  <a:pt x="360" y="540"/>
                </a:cubicBezTo>
                <a:close/>
                <a:moveTo>
                  <a:pt x="42" y="540"/>
                </a:moveTo>
                <a:cubicBezTo>
                  <a:pt x="42" y="540"/>
                  <a:pt x="42" y="540"/>
                  <a:pt x="42" y="540"/>
                </a:cubicBezTo>
                <a:cubicBezTo>
                  <a:pt x="42" y="540"/>
                  <a:pt x="42" y="540"/>
                  <a:pt x="42" y="540"/>
                </a:cubicBezTo>
                <a:cubicBezTo>
                  <a:pt x="42" y="540"/>
                  <a:pt x="42" y="540"/>
                  <a:pt x="42" y="540"/>
                </a:cubicBezTo>
                <a:cubicBezTo>
                  <a:pt x="42" y="540"/>
                  <a:pt x="42" y="540"/>
                  <a:pt x="42" y="540"/>
                </a:cubicBezTo>
                <a:cubicBezTo>
                  <a:pt x="42" y="540"/>
                  <a:pt x="42" y="540"/>
                  <a:pt x="42" y="540"/>
                </a:cubicBezTo>
                <a:cubicBezTo>
                  <a:pt x="42" y="540"/>
                  <a:pt x="42" y="540"/>
                  <a:pt x="42" y="540"/>
                </a:cubicBezTo>
                <a:close/>
                <a:moveTo>
                  <a:pt x="365" y="541"/>
                </a:moveTo>
                <a:cubicBezTo>
                  <a:pt x="365" y="541"/>
                  <a:pt x="365" y="541"/>
                  <a:pt x="365" y="541"/>
                </a:cubicBezTo>
                <a:cubicBezTo>
                  <a:pt x="365" y="540"/>
                  <a:pt x="366" y="540"/>
                  <a:pt x="365" y="540"/>
                </a:cubicBezTo>
                <a:lnTo>
                  <a:pt x="365" y="541"/>
                </a:lnTo>
                <a:close/>
                <a:moveTo>
                  <a:pt x="359" y="541"/>
                </a:moveTo>
                <a:cubicBezTo>
                  <a:pt x="359" y="542"/>
                  <a:pt x="359" y="542"/>
                  <a:pt x="359" y="542"/>
                </a:cubicBezTo>
                <a:cubicBezTo>
                  <a:pt x="360" y="542"/>
                  <a:pt x="360" y="541"/>
                  <a:pt x="360" y="541"/>
                </a:cubicBezTo>
                <a:cubicBezTo>
                  <a:pt x="360" y="540"/>
                  <a:pt x="360" y="540"/>
                  <a:pt x="360" y="540"/>
                </a:cubicBezTo>
                <a:cubicBezTo>
                  <a:pt x="359" y="540"/>
                  <a:pt x="359" y="540"/>
                  <a:pt x="359" y="540"/>
                </a:cubicBezTo>
                <a:cubicBezTo>
                  <a:pt x="359" y="541"/>
                  <a:pt x="359" y="541"/>
                  <a:pt x="359" y="541"/>
                </a:cubicBezTo>
                <a:close/>
                <a:moveTo>
                  <a:pt x="359" y="541"/>
                </a:moveTo>
                <a:cubicBezTo>
                  <a:pt x="359" y="541"/>
                  <a:pt x="359" y="541"/>
                  <a:pt x="359" y="541"/>
                </a:cubicBezTo>
                <a:cubicBezTo>
                  <a:pt x="359" y="541"/>
                  <a:pt x="359" y="541"/>
                  <a:pt x="359" y="541"/>
                </a:cubicBezTo>
                <a:cubicBezTo>
                  <a:pt x="359" y="541"/>
                  <a:pt x="358" y="541"/>
                  <a:pt x="358" y="541"/>
                </a:cubicBezTo>
                <a:cubicBezTo>
                  <a:pt x="358" y="541"/>
                  <a:pt x="358" y="541"/>
                  <a:pt x="358" y="541"/>
                </a:cubicBezTo>
                <a:cubicBezTo>
                  <a:pt x="359" y="541"/>
                  <a:pt x="358" y="541"/>
                  <a:pt x="359" y="541"/>
                </a:cubicBezTo>
                <a:close/>
                <a:moveTo>
                  <a:pt x="363" y="542"/>
                </a:moveTo>
                <a:cubicBezTo>
                  <a:pt x="363" y="542"/>
                  <a:pt x="363" y="542"/>
                  <a:pt x="364" y="542"/>
                </a:cubicBezTo>
                <a:cubicBezTo>
                  <a:pt x="364" y="542"/>
                  <a:pt x="364" y="542"/>
                  <a:pt x="364" y="542"/>
                </a:cubicBezTo>
                <a:cubicBezTo>
                  <a:pt x="364" y="541"/>
                  <a:pt x="364" y="541"/>
                  <a:pt x="363" y="541"/>
                </a:cubicBezTo>
                <a:cubicBezTo>
                  <a:pt x="363" y="541"/>
                  <a:pt x="363" y="542"/>
                  <a:pt x="363" y="542"/>
                </a:cubicBezTo>
                <a:close/>
                <a:moveTo>
                  <a:pt x="341" y="543"/>
                </a:moveTo>
                <a:cubicBezTo>
                  <a:pt x="341" y="543"/>
                  <a:pt x="341" y="543"/>
                  <a:pt x="341" y="543"/>
                </a:cubicBezTo>
                <a:cubicBezTo>
                  <a:pt x="341" y="543"/>
                  <a:pt x="341" y="543"/>
                  <a:pt x="341" y="543"/>
                </a:cubicBezTo>
                <a:cubicBezTo>
                  <a:pt x="341" y="542"/>
                  <a:pt x="341" y="542"/>
                  <a:pt x="341" y="542"/>
                </a:cubicBezTo>
                <a:cubicBezTo>
                  <a:pt x="341" y="542"/>
                  <a:pt x="341" y="542"/>
                  <a:pt x="341" y="542"/>
                </a:cubicBezTo>
                <a:cubicBezTo>
                  <a:pt x="341" y="542"/>
                  <a:pt x="341" y="542"/>
                  <a:pt x="341" y="543"/>
                </a:cubicBezTo>
                <a:close/>
                <a:moveTo>
                  <a:pt x="358" y="542"/>
                </a:moveTo>
                <a:cubicBezTo>
                  <a:pt x="358" y="542"/>
                  <a:pt x="358" y="542"/>
                  <a:pt x="358" y="542"/>
                </a:cubicBezTo>
                <a:cubicBezTo>
                  <a:pt x="358" y="542"/>
                  <a:pt x="358" y="542"/>
                  <a:pt x="358" y="542"/>
                </a:cubicBezTo>
                <a:cubicBezTo>
                  <a:pt x="358" y="542"/>
                  <a:pt x="358" y="542"/>
                  <a:pt x="358" y="542"/>
                </a:cubicBezTo>
                <a:close/>
                <a:moveTo>
                  <a:pt x="356" y="544"/>
                </a:moveTo>
                <a:cubicBezTo>
                  <a:pt x="356" y="544"/>
                  <a:pt x="355" y="544"/>
                  <a:pt x="355" y="544"/>
                </a:cubicBezTo>
                <a:cubicBezTo>
                  <a:pt x="355" y="544"/>
                  <a:pt x="355" y="544"/>
                  <a:pt x="355" y="544"/>
                </a:cubicBezTo>
                <a:cubicBezTo>
                  <a:pt x="354" y="545"/>
                  <a:pt x="354" y="545"/>
                  <a:pt x="354" y="546"/>
                </a:cubicBezTo>
                <a:cubicBezTo>
                  <a:pt x="354" y="546"/>
                  <a:pt x="354" y="547"/>
                  <a:pt x="354" y="547"/>
                </a:cubicBezTo>
                <a:cubicBezTo>
                  <a:pt x="354" y="547"/>
                  <a:pt x="354" y="547"/>
                  <a:pt x="354" y="547"/>
                </a:cubicBezTo>
                <a:cubicBezTo>
                  <a:pt x="355" y="547"/>
                  <a:pt x="358" y="543"/>
                  <a:pt x="358" y="543"/>
                </a:cubicBezTo>
                <a:cubicBezTo>
                  <a:pt x="358" y="543"/>
                  <a:pt x="358" y="543"/>
                  <a:pt x="358" y="542"/>
                </a:cubicBezTo>
                <a:cubicBezTo>
                  <a:pt x="356" y="542"/>
                  <a:pt x="356" y="542"/>
                  <a:pt x="356" y="542"/>
                </a:cubicBezTo>
                <a:cubicBezTo>
                  <a:pt x="356" y="543"/>
                  <a:pt x="356" y="543"/>
                  <a:pt x="356" y="543"/>
                </a:cubicBezTo>
                <a:cubicBezTo>
                  <a:pt x="356" y="544"/>
                  <a:pt x="356" y="544"/>
                  <a:pt x="356" y="544"/>
                </a:cubicBezTo>
                <a:cubicBezTo>
                  <a:pt x="356" y="544"/>
                  <a:pt x="356" y="544"/>
                  <a:pt x="356" y="544"/>
                </a:cubicBezTo>
                <a:close/>
                <a:moveTo>
                  <a:pt x="46" y="543"/>
                </a:moveTo>
                <a:cubicBezTo>
                  <a:pt x="46" y="543"/>
                  <a:pt x="46" y="543"/>
                  <a:pt x="46" y="543"/>
                </a:cubicBezTo>
                <a:cubicBezTo>
                  <a:pt x="46" y="543"/>
                  <a:pt x="46" y="543"/>
                  <a:pt x="46" y="543"/>
                </a:cubicBezTo>
                <a:cubicBezTo>
                  <a:pt x="46" y="543"/>
                  <a:pt x="46" y="543"/>
                  <a:pt x="46" y="543"/>
                </a:cubicBezTo>
                <a:close/>
                <a:moveTo>
                  <a:pt x="362" y="543"/>
                </a:moveTo>
                <a:cubicBezTo>
                  <a:pt x="362" y="543"/>
                  <a:pt x="362" y="543"/>
                  <a:pt x="362" y="543"/>
                </a:cubicBezTo>
                <a:cubicBezTo>
                  <a:pt x="362" y="543"/>
                  <a:pt x="362" y="543"/>
                  <a:pt x="362" y="543"/>
                </a:cubicBezTo>
                <a:cubicBezTo>
                  <a:pt x="362" y="543"/>
                  <a:pt x="362" y="543"/>
                  <a:pt x="362" y="543"/>
                </a:cubicBezTo>
                <a:cubicBezTo>
                  <a:pt x="362" y="543"/>
                  <a:pt x="362" y="543"/>
                  <a:pt x="362" y="543"/>
                </a:cubicBezTo>
                <a:close/>
                <a:moveTo>
                  <a:pt x="367" y="543"/>
                </a:moveTo>
                <a:cubicBezTo>
                  <a:pt x="367" y="543"/>
                  <a:pt x="367" y="543"/>
                  <a:pt x="367" y="543"/>
                </a:cubicBezTo>
                <a:cubicBezTo>
                  <a:pt x="367" y="543"/>
                  <a:pt x="367" y="543"/>
                  <a:pt x="367" y="543"/>
                </a:cubicBezTo>
                <a:cubicBezTo>
                  <a:pt x="367" y="543"/>
                  <a:pt x="367" y="543"/>
                  <a:pt x="367" y="543"/>
                </a:cubicBezTo>
                <a:close/>
                <a:moveTo>
                  <a:pt x="532" y="543"/>
                </a:moveTo>
                <a:cubicBezTo>
                  <a:pt x="532" y="543"/>
                  <a:pt x="531" y="543"/>
                  <a:pt x="531" y="543"/>
                </a:cubicBezTo>
                <a:cubicBezTo>
                  <a:pt x="531" y="544"/>
                  <a:pt x="531" y="544"/>
                  <a:pt x="531" y="544"/>
                </a:cubicBezTo>
                <a:cubicBezTo>
                  <a:pt x="532" y="544"/>
                  <a:pt x="532" y="543"/>
                  <a:pt x="533" y="543"/>
                </a:cubicBezTo>
                <a:cubicBezTo>
                  <a:pt x="533" y="543"/>
                  <a:pt x="533" y="543"/>
                  <a:pt x="532" y="543"/>
                </a:cubicBezTo>
                <a:close/>
                <a:moveTo>
                  <a:pt x="360" y="544"/>
                </a:moveTo>
                <a:cubicBezTo>
                  <a:pt x="360" y="544"/>
                  <a:pt x="360" y="544"/>
                  <a:pt x="360" y="544"/>
                </a:cubicBezTo>
                <a:cubicBezTo>
                  <a:pt x="360" y="544"/>
                  <a:pt x="360" y="544"/>
                  <a:pt x="360" y="545"/>
                </a:cubicBezTo>
                <a:cubicBezTo>
                  <a:pt x="361" y="544"/>
                  <a:pt x="361" y="544"/>
                  <a:pt x="361" y="543"/>
                </a:cubicBezTo>
                <a:cubicBezTo>
                  <a:pt x="361" y="544"/>
                  <a:pt x="360" y="544"/>
                  <a:pt x="360" y="544"/>
                </a:cubicBezTo>
                <a:close/>
                <a:moveTo>
                  <a:pt x="361" y="547"/>
                </a:moveTo>
                <a:cubicBezTo>
                  <a:pt x="361" y="547"/>
                  <a:pt x="361" y="547"/>
                  <a:pt x="361" y="547"/>
                </a:cubicBezTo>
                <a:cubicBezTo>
                  <a:pt x="361" y="548"/>
                  <a:pt x="361" y="548"/>
                  <a:pt x="361" y="548"/>
                </a:cubicBezTo>
                <a:cubicBezTo>
                  <a:pt x="361" y="547"/>
                  <a:pt x="361" y="548"/>
                  <a:pt x="361" y="547"/>
                </a:cubicBezTo>
                <a:cubicBezTo>
                  <a:pt x="361" y="547"/>
                  <a:pt x="361" y="547"/>
                  <a:pt x="361" y="547"/>
                </a:cubicBezTo>
                <a:cubicBezTo>
                  <a:pt x="361" y="547"/>
                  <a:pt x="361" y="547"/>
                  <a:pt x="361" y="547"/>
                </a:cubicBezTo>
                <a:cubicBezTo>
                  <a:pt x="361" y="548"/>
                  <a:pt x="361" y="548"/>
                  <a:pt x="361" y="548"/>
                </a:cubicBezTo>
                <a:cubicBezTo>
                  <a:pt x="362" y="548"/>
                  <a:pt x="363" y="547"/>
                  <a:pt x="363" y="546"/>
                </a:cubicBezTo>
                <a:cubicBezTo>
                  <a:pt x="364" y="545"/>
                  <a:pt x="363" y="545"/>
                  <a:pt x="363" y="544"/>
                </a:cubicBezTo>
                <a:cubicBezTo>
                  <a:pt x="363" y="544"/>
                  <a:pt x="363" y="544"/>
                  <a:pt x="362" y="543"/>
                </a:cubicBezTo>
                <a:cubicBezTo>
                  <a:pt x="362" y="544"/>
                  <a:pt x="362" y="544"/>
                  <a:pt x="362" y="544"/>
                </a:cubicBezTo>
                <a:cubicBezTo>
                  <a:pt x="362" y="544"/>
                  <a:pt x="362" y="544"/>
                  <a:pt x="362" y="544"/>
                </a:cubicBezTo>
                <a:cubicBezTo>
                  <a:pt x="361" y="545"/>
                  <a:pt x="361" y="545"/>
                  <a:pt x="362" y="545"/>
                </a:cubicBezTo>
                <a:cubicBezTo>
                  <a:pt x="362" y="546"/>
                  <a:pt x="361" y="546"/>
                  <a:pt x="361" y="546"/>
                </a:cubicBezTo>
                <a:cubicBezTo>
                  <a:pt x="361" y="547"/>
                  <a:pt x="361" y="547"/>
                  <a:pt x="361" y="547"/>
                </a:cubicBezTo>
                <a:close/>
                <a:moveTo>
                  <a:pt x="362" y="544"/>
                </a:moveTo>
                <a:cubicBezTo>
                  <a:pt x="363" y="544"/>
                  <a:pt x="363" y="544"/>
                  <a:pt x="363" y="544"/>
                </a:cubicBezTo>
                <a:cubicBezTo>
                  <a:pt x="363" y="545"/>
                  <a:pt x="363" y="545"/>
                  <a:pt x="363" y="545"/>
                </a:cubicBezTo>
                <a:cubicBezTo>
                  <a:pt x="363" y="545"/>
                  <a:pt x="363" y="545"/>
                  <a:pt x="362" y="545"/>
                </a:cubicBezTo>
                <a:cubicBezTo>
                  <a:pt x="362" y="545"/>
                  <a:pt x="362" y="545"/>
                  <a:pt x="362" y="544"/>
                </a:cubicBezTo>
                <a:close/>
                <a:moveTo>
                  <a:pt x="365" y="544"/>
                </a:moveTo>
                <a:cubicBezTo>
                  <a:pt x="365" y="544"/>
                  <a:pt x="365" y="544"/>
                  <a:pt x="365" y="544"/>
                </a:cubicBezTo>
                <a:cubicBezTo>
                  <a:pt x="365" y="544"/>
                  <a:pt x="365" y="544"/>
                  <a:pt x="365" y="544"/>
                </a:cubicBezTo>
                <a:cubicBezTo>
                  <a:pt x="365" y="544"/>
                  <a:pt x="365" y="544"/>
                  <a:pt x="365" y="544"/>
                </a:cubicBezTo>
                <a:cubicBezTo>
                  <a:pt x="365" y="544"/>
                  <a:pt x="365" y="544"/>
                  <a:pt x="365" y="544"/>
                </a:cubicBezTo>
                <a:close/>
                <a:moveTo>
                  <a:pt x="67" y="545"/>
                </a:moveTo>
                <a:cubicBezTo>
                  <a:pt x="67" y="545"/>
                  <a:pt x="67" y="546"/>
                  <a:pt x="67" y="546"/>
                </a:cubicBezTo>
                <a:cubicBezTo>
                  <a:pt x="68" y="546"/>
                  <a:pt x="67" y="546"/>
                  <a:pt x="68" y="546"/>
                </a:cubicBezTo>
                <a:cubicBezTo>
                  <a:pt x="68" y="546"/>
                  <a:pt x="68" y="546"/>
                  <a:pt x="68" y="546"/>
                </a:cubicBezTo>
                <a:cubicBezTo>
                  <a:pt x="68" y="546"/>
                  <a:pt x="68" y="546"/>
                  <a:pt x="68" y="546"/>
                </a:cubicBezTo>
                <a:cubicBezTo>
                  <a:pt x="68" y="546"/>
                  <a:pt x="68" y="545"/>
                  <a:pt x="68" y="544"/>
                </a:cubicBezTo>
                <a:cubicBezTo>
                  <a:pt x="67" y="545"/>
                  <a:pt x="68" y="544"/>
                  <a:pt x="67" y="545"/>
                </a:cubicBezTo>
                <a:close/>
                <a:moveTo>
                  <a:pt x="339" y="545"/>
                </a:moveTo>
                <a:cubicBezTo>
                  <a:pt x="339" y="545"/>
                  <a:pt x="339" y="545"/>
                  <a:pt x="339" y="545"/>
                </a:cubicBezTo>
                <a:cubicBezTo>
                  <a:pt x="339" y="545"/>
                  <a:pt x="339" y="545"/>
                  <a:pt x="339" y="545"/>
                </a:cubicBezTo>
                <a:cubicBezTo>
                  <a:pt x="339" y="544"/>
                  <a:pt x="340" y="545"/>
                  <a:pt x="339" y="544"/>
                </a:cubicBezTo>
                <a:cubicBezTo>
                  <a:pt x="339" y="545"/>
                  <a:pt x="339" y="545"/>
                  <a:pt x="339" y="545"/>
                </a:cubicBezTo>
                <a:close/>
                <a:moveTo>
                  <a:pt x="528" y="545"/>
                </a:moveTo>
                <a:cubicBezTo>
                  <a:pt x="528" y="545"/>
                  <a:pt x="528" y="545"/>
                  <a:pt x="528" y="545"/>
                </a:cubicBezTo>
                <a:cubicBezTo>
                  <a:pt x="528" y="545"/>
                  <a:pt x="528" y="545"/>
                  <a:pt x="528" y="545"/>
                </a:cubicBezTo>
                <a:cubicBezTo>
                  <a:pt x="528" y="545"/>
                  <a:pt x="528" y="545"/>
                  <a:pt x="528" y="545"/>
                </a:cubicBezTo>
                <a:close/>
                <a:moveTo>
                  <a:pt x="528" y="545"/>
                </a:moveTo>
                <a:cubicBezTo>
                  <a:pt x="528" y="545"/>
                  <a:pt x="528" y="545"/>
                  <a:pt x="528" y="545"/>
                </a:cubicBezTo>
                <a:cubicBezTo>
                  <a:pt x="527" y="545"/>
                  <a:pt x="527" y="545"/>
                  <a:pt x="527" y="545"/>
                </a:cubicBezTo>
                <a:cubicBezTo>
                  <a:pt x="527" y="545"/>
                  <a:pt x="527" y="545"/>
                  <a:pt x="527" y="545"/>
                </a:cubicBezTo>
                <a:cubicBezTo>
                  <a:pt x="527" y="545"/>
                  <a:pt x="527" y="545"/>
                  <a:pt x="527" y="545"/>
                </a:cubicBezTo>
                <a:cubicBezTo>
                  <a:pt x="527" y="545"/>
                  <a:pt x="527" y="545"/>
                  <a:pt x="528" y="545"/>
                </a:cubicBezTo>
                <a:close/>
                <a:moveTo>
                  <a:pt x="361" y="545"/>
                </a:moveTo>
                <a:cubicBezTo>
                  <a:pt x="361" y="545"/>
                  <a:pt x="361" y="545"/>
                  <a:pt x="361" y="545"/>
                </a:cubicBezTo>
                <a:cubicBezTo>
                  <a:pt x="361" y="545"/>
                  <a:pt x="361" y="545"/>
                  <a:pt x="361" y="545"/>
                </a:cubicBezTo>
                <a:close/>
                <a:moveTo>
                  <a:pt x="358" y="546"/>
                </a:moveTo>
                <a:cubicBezTo>
                  <a:pt x="358" y="546"/>
                  <a:pt x="358" y="546"/>
                  <a:pt x="358" y="546"/>
                </a:cubicBezTo>
                <a:cubicBezTo>
                  <a:pt x="358" y="546"/>
                  <a:pt x="358" y="546"/>
                  <a:pt x="358" y="546"/>
                </a:cubicBezTo>
                <a:close/>
                <a:moveTo>
                  <a:pt x="524" y="546"/>
                </a:moveTo>
                <a:cubicBezTo>
                  <a:pt x="524" y="546"/>
                  <a:pt x="524" y="546"/>
                  <a:pt x="524" y="547"/>
                </a:cubicBezTo>
                <a:cubicBezTo>
                  <a:pt x="525" y="546"/>
                  <a:pt x="524" y="546"/>
                  <a:pt x="525" y="546"/>
                </a:cubicBezTo>
                <a:cubicBezTo>
                  <a:pt x="525" y="546"/>
                  <a:pt x="525" y="546"/>
                  <a:pt x="524" y="546"/>
                </a:cubicBezTo>
                <a:close/>
                <a:moveTo>
                  <a:pt x="358" y="548"/>
                </a:moveTo>
                <a:cubicBezTo>
                  <a:pt x="358" y="548"/>
                  <a:pt x="358" y="548"/>
                  <a:pt x="358" y="548"/>
                </a:cubicBezTo>
                <a:cubicBezTo>
                  <a:pt x="358" y="547"/>
                  <a:pt x="358" y="547"/>
                  <a:pt x="358" y="547"/>
                </a:cubicBezTo>
                <a:cubicBezTo>
                  <a:pt x="358" y="547"/>
                  <a:pt x="358" y="547"/>
                  <a:pt x="358" y="548"/>
                </a:cubicBezTo>
                <a:close/>
                <a:moveTo>
                  <a:pt x="522" y="547"/>
                </a:moveTo>
                <a:cubicBezTo>
                  <a:pt x="522" y="547"/>
                  <a:pt x="521" y="547"/>
                  <a:pt x="521" y="547"/>
                </a:cubicBezTo>
                <a:cubicBezTo>
                  <a:pt x="521" y="548"/>
                  <a:pt x="520" y="548"/>
                  <a:pt x="519" y="548"/>
                </a:cubicBezTo>
                <a:cubicBezTo>
                  <a:pt x="519" y="548"/>
                  <a:pt x="519" y="548"/>
                  <a:pt x="519" y="549"/>
                </a:cubicBezTo>
                <a:cubicBezTo>
                  <a:pt x="519" y="549"/>
                  <a:pt x="521" y="548"/>
                  <a:pt x="522" y="548"/>
                </a:cubicBezTo>
                <a:cubicBezTo>
                  <a:pt x="522" y="547"/>
                  <a:pt x="522" y="548"/>
                  <a:pt x="522" y="547"/>
                </a:cubicBezTo>
                <a:close/>
                <a:moveTo>
                  <a:pt x="354" y="554"/>
                </a:moveTo>
                <a:cubicBezTo>
                  <a:pt x="353" y="554"/>
                  <a:pt x="353" y="554"/>
                  <a:pt x="353" y="554"/>
                </a:cubicBezTo>
                <a:cubicBezTo>
                  <a:pt x="354" y="555"/>
                  <a:pt x="354" y="555"/>
                  <a:pt x="354" y="555"/>
                </a:cubicBezTo>
                <a:cubicBezTo>
                  <a:pt x="355" y="555"/>
                  <a:pt x="355" y="553"/>
                  <a:pt x="356" y="553"/>
                </a:cubicBezTo>
                <a:cubicBezTo>
                  <a:pt x="356" y="553"/>
                  <a:pt x="356" y="552"/>
                  <a:pt x="356" y="552"/>
                </a:cubicBezTo>
                <a:cubicBezTo>
                  <a:pt x="356" y="552"/>
                  <a:pt x="356" y="552"/>
                  <a:pt x="356" y="552"/>
                </a:cubicBezTo>
                <a:cubicBezTo>
                  <a:pt x="357" y="552"/>
                  <a:pt x="356" y="552"/>
                  <a:pt x="357" y="552"/>
                </a:cubicBezTo>
                <a:cubicBezTo>
                  <a:pt x="358" y="552"/>
                  <a:pt x="359" y="551"/>
                  <a:pt x="360" y="549"/>
                </a:cubicBezTo>
                <a:cubicBezTo>
                  <a:pt x="360" y="549"/>
                  <a:pt x="360" y="549"/>
                  <a:pt x="360" y="549"/>
                </a:cubicBezTo>
                <a:cubicBezTo>
                  <a:pt x="360" y="549"/>
                  <a:pt x="360" y="549"/>
                  <a:pt x="360" y="549"/>
                </a:cubicBezTo>
                <a:cubicBezTo>
                  <a:pt x="359" y="549"/>
                  <a:pt x="359" y="549"/>
                  <a:pt x="358" y="549"/>
                </a:cubicBezTo>
                <a:cubicBezTo>
                  <a:pt x="358" y="549"/>
                  <a:pt x="358" y="549"/>
                  <a:pt x="358" y="550"/>
                </a:cubicBezTo>
                <a:cubicBezTo>
                  <a:pt x="358" y="550"/>
                  <a:pt x="358" y="550"/>
                  <a:pt x="357" y="550"/>
                </a:cubicBezTo>
                <a:cubicBezTo>
                  <a:pt x="357" y="551"/>
                  <a:pt x="357" y="550"/>
                  <a:pt x="356" y="550"/>
                </a:cubicBezTo>
                <a:cubicBezTo>
                  <a:pt x="356" y="550"/>
                  <a:pt x="356" y="550"/>
                  <a:pt x="356" y="551"/>
                </a:cubicBezTo>
                <a:cubicBezTo>
                  <a:pt x="356" y="551"/>
                  <a:pt x="356" y="551"/>
                  <a:pt x="356" y="551"/>
                </a:cubicBezTo>
                <a:cubicBezTo>
                  <a:pt x="356" y="551"/>
                  <a:pt x="356" y="551"/>
                  <a:pt x="356" y="550"/>
                </a:cubicBezTo>
                <a:cubicBezTo>
                  <a:pt x="356" y="550"/>
                  <a:pt x="356" y="548"/>
                  <a:pt x="356" y="548"/>
                </a:cubicBezTo>
                <a:cubicBezTo>
                  <a:pt x="356" y="548"/>
                  <a:pt x="356" y="548"/>
                  <a:pt x="356" y="548"/>
                </a:cubicBezTo>
                <a:cubicBezTo>
                  <a:pt x="356" y="548"/>
                  <a:pt x="356" y="548"/>
                  <a:pt x="356" y="548"/>
                </a:cubicBezTo>
                <a:cubicBezTo>
                  <a:pt x="356" y="548"/>
                  <a:pt x="355" y="548"/>
                  <a:pt x="355" y="549"/>
                </a:cubicBezTo>
                <a:cubicBezTo>
                  <a:pt x="355" y="549"/>
                  <a:pt x="355" y="549"/>
                  <a:pt x="355" y="550"/>
                </a:cubicBezTo>
                <a:cubicBezTo>
                  <a:pt x="354" y="550"/>
                  <a:pt x="354" y="550"/>
                  <a:pt x="354" y="550"/>
                </a:cubicBezTo>
                <a:cubicBezTo>
                  <a:pt x="354" y="550"/>
                  <a:pt x="354" y="550"/>
                  <a:pt x="354" y="551"/>
                </a:cubicBezTo>
                <a:cubicBezTo>
                  <a:pt x="354" y="551"/>
                  <a:pt x="354" y="551"/>
                  <a:pt x="354" y="551"/>
                </a:cubicBezTo>
                <a:cubicBezTo>
                  <a:pt x="354" y="551"/>
                  <a:pt x="354" y="551"/>
                  <a:pt x="355" y="551"/>
                </a:cubicBezTo>
                <a:cubicBezTo>
                  <a:pt x="355" y="551"/>
                  <a:pt x="355" y="551"/>
                  <a:pt x="355" y="551"/>
                </a:cubicBezTo>
                <a:cubicBezTo>
                  <a:pt x="355" y="552"/>
                  <a:pt x="354" y="552"/>
                  <a:pt x="354" y="552"/>
                </a:cubicBezTo>
                <a:cubicBezTo>
                  <a:pt x="354" y="552"/>
                  <a:pt x="354" y="552"/>
                  <a:pt x="354" y="552"/>
                </a:cubicBezTo>
                <a:cubicBezTo>
                  <a:pt x="354" y="552"/>
                  <a:pt x="354" y="552"/>
                  <a:pt x="354" y="552"/>
                </a:cubicBezTo>
                <a:cubicBezTo>
                  <a:pt x="354" y="553"/>
                  <a:pt x="354" y="553"/>
                  <a:pt x="354" y="554"/>
                </a:cubicBezTo>
                <a:cubicBezTo>
                  <a:pt x="354" y="554"/>
                  <a:pt x="354" y="554"/>
                  <a:pt x="354" y="554"/>
                </a:cubicBezTo>
                <a:cubicBezTo>
                  <a:pt x="354" y="554"/>
                  <a:pt x="354" y="554"/>
                  <a:pt x="354" y="554"/>
                </a:cubicBezTo>
                <a:close/>
                <a:moveTo>
                  <a:pt x="326" y="548"/>
                </a:moveTo>
                <a:cubicBezTo>
                  <a:pt x="326" y="548"/>
                  <a:pt x="326" y="548"/>
                  <a:pt x="326" y="548"/>
                </a:cubicBezTo>
                <a:cubicBezTo>
                  <a:pt x="325" y="548"/>
                  <a:pt x="325" y="548"/>
                  <a:pt x="325" y="548"/>
                </a:cubicBezTo>
                <a:cubicBezTo>
                  <a:pt x="325" y="548"/>
                  <a:pt x="325" y="548"/>
                  <a:pt x="325" y="548"/>
                </a:cubicBezTo>
                <a:lnTo>
                  <a:pt x="326" y="548"/>
                </a:lnTo>
                <a:close/>
                <a:moveTo>
                  <a:pt x="518" y="549"/>
                </a:moveTo>
                <a:cubicBezTo>
                  <a:pt x="518" y="548"/>
                  <a:pt x="518" y="548"/>
                  <a:pt x="518" y="548"/>
                </a:cubicBezTo>
                <a:cubicBezTo>
                  <a:pt x="518" y="549"/>
                  <a:pt x="517" y="549"/>
                  <a:pt x="517" y="549"/>
                </a:cubicBezTo>
                <a:cubicBezTo>
                  <a:pt x="517" y="549"/>
                  <a:pt x="517" y="549"/>
                  <a:pt x="517" y="549"/>
                </a:cubicBezTo>
                <a:cubicBezTo>
                  <a:pt x="517" y="549"/>
                  <a:pt x="518" y="549"/>
                  <a:pt x="518" y="549"/>
                </a:cubicBezTo>
                <a:close/>
                <a:moveTo>
                  <a:pt x="351" y="549"/>
                </a:moveTo>
                <a:cubicBezTo>
                  <a:pt x="351" y="549"/>
                  <a:pt x="351" y="549"/>
                  <a:pt x="351" y="549"/>
                </a:cubicBezTo>
                <a:cubicBezTo>
                  <a:pt x="351" y="549"/>
                  <a:pt x="351" y="549"/>
                  <a:pt x="351" y="549"/>
                </a:cubicBezTo>
                <a:cubicBezTo>
                  <a:pt x="351" y="549"/>
                  <a:pt x="351" y="549"/>
                  <a:pt x="350" y="549"/>
                </a:cubicBezTo>
                <a:cubicBezTo>
                  <a:pt x="350" y="549"/>
                  <a:pt x="350" y="549"/>
                  <a:pt x="350" y="549"/>
                </a:cubicBezTo>
                <a:cubicBezTo>
                  <a:pt x="350" y="550"/>
                  <a:pt x="350" y="550"/>
                  <a:pt x="351" y="550"/>
                </a:cubicBezTo>
                <a:cubicBezTo>
                  <a:pt x="351" y="550"/>
                  <a:pt x="351" y="550"/>
                  <a:pt x="351" y="550"/>
                </a:cubicBezTo>
                <a:cubicBezTo>
                  <a:pt x="351" y="550"/>
                  <a:pt x="351" y="550"/>
                  <a:pt x="351" y="550"/>
                </a:cubicBezTo>
                <a:lnTo>
                  <a:pt x="351" y="549"/>
                </a:lnTo>
                <a:close/>
                <a:moveTo>
                  <a:pt x="517" y="549"/>
                </a:moveTo>
                <a:cubicBezTo>
                  <a:pt x="517" y="549"/>
                  <a:pt x="516" y="549"/>
                  <a:pt x="516" y="549"/>
                </a:cubicBezTo>
                <a:cubicBezTo>
                  <a:pt x="516" y="549"/>
                  <a:pt x="515" y="549"/>
                  <a:pt x="514" y="549"/>
                </a:cubicBezTo>
                <a:cubicBezTo>
                  <a:pt x="514" y="550"/>
                  <a:pt x="514" y="550"/>
                  <a:pt x="514" y="550"/>
                </a:cubicBezTo>
                <a:cubicBezTo>
                  <a:pt x="515" y="550"/>
                  <a:pt x="516" y="550"/>
                  <a:pt x="516" y="549"/>
                </a:cubicBezTo>
                <a:lnTo>
                  <a:pt x="517" y="549"/>
                </a:lnTo>
                <a:close/>
                <a:moveTo>
                  <a:pt x="67" y="549"/>
                </a:moveTo>
                <a:cubicBezTo>
                  <a:pt x="67" y="550"/>
                  <a:pt x="66" y="550"/>
                  <a:pt x="66" y="551"/>
                </a:cubicBezTo>
                <a:cubicBezTo>
                  <a:pt x="66" y="551"/>
                  <a:pt x="66" y="551"/>
                  <a:pt x="66" y="551"/>
                </a:cubicBezTo>
                <a:cubicBezTo>
                  <a:pt x="66" y="551"/>
                  <a:pt x="66" y="551"/>
                  <a:pt x="66" y="551"/>
                </a:cubicBezTo>
                <a:cubicBezTo>
                  <a:pt x="67" y="551"/>
                  <a:pt x="66" y="550"/>
                  <a:pt x="67" y="550"/>
                </a:cubicBezTo>
                <a:cubicBezTo>
                  <a:pt x="67" y="549"/>
                  <a:pt x="67" y="550"/>
                  <a:pt x="67" y="549"/>
                </a:cubicBezTo>
                <a:close/>
                <a:moveTo>
                  <a:pt x="513" y="550"/>
                </a:moveTo>
                <a:cubicBezTo>
                  <a:pt x="513" y="551"/>
                  <a:pt x="513" y="551"/>
                  <a:pt x="513" y="551"/>
                </a:cubicBezTo>
                <a:cubicBezTo>
                  <a:pt x="513" y="551"/>
                  <a:pt x="514" y="551"/>
                  <a:pt x="514" y="550"/>
                </a:cubicBezTo>
                <a:cubicBezTo>
                  <a:pt x="514" y="550"/>
                  <a:pt x="514" y="550"/>
                  <a:pt x="514" y="550"/>
                </a:cubicBezTo>
                <a:cubicBezTo>
                  <a:pt x="514" y="550"/>
                  <a:pt x="513" y="550"/>
                  <a:pt x="513" y="550"/>
                </a:cubicBezTo>
                <a:close/>
                <a:moveTo>
                  <a:pt x="467" y="550"/>
                </a:moveTo>
                <a:cubicBezTo>
                  <a:pt x="467" y="551"/>
                  <a:pt x="467" y="551"/>
                  <a:pt x="468" y="551"/>
                </a:cubicBezTo>
                <a:cubicBezTo>
                  <a:pt x="468" y="551"/>
                  <a:pt x="468" y="551"/>
                  <a:pt x="467" y="550"/>
                </a:cubicBezTo>
                <a:close/>
                <a:moveTo>
                  <a:pt x="512" y="551"/>
                </a:moveTo>
                <a:cubicBezTo>
                  <a:pt x="512" y="551"/>
                  <a:pt x="512" y="551"/>
                  <a:pt x="512" y="551"/>
                </a:cubicBezTo>
                <a:cubicBezTo>
                  <a:pt x="512" y="551"/>
                  <a:pt x="512" y="551"/>
                  <a:pt x="512" y="551"/>
                </a:cubicBezTo>
                <a:cubicBezTo>
                  <a:pt x="512" y="551"/>
                  <a:pt x="512" y="551"/>
                  <a:pt x="512" y="551"/>
                </a:cubicBezTo>
                <a:close/>
                <a:moveTo>
                  <a:pt x="40" y="551"/>
                </a:moveTo>
                <a:cubicBezTo>
                  <a:pt x="40" y="551"/>
                  <a:pt x="40" y="551"/>
                  <a:pt x="40" y="551"/>
                </a:cubicBezTo>
                <a:cubicBezTo>
                  <a:pt x="40" y="551"/>
                  <a:pt x="40" y="551"/>
                  <a:pt x="40" y="551"/>
                </a:cubicBezTo>
                <a:close/>
                <a:moveTo>
                  <a:pt x="510" y="551"/>
                </a:moveTo>
                <a:cubicBezTo>
                  <a:pt x="510" y="552"/>
                  <a:pt x="510" y="552"/>
                  <a:pt x="510" y="552"/>
                </a:cubicBezTo>
                <a:cubicBezTo>
                  <a:pt x="511" y="552"/>
                  <a:pt x="511" y="552"/>
                  <a:pt x="511" y="552"/>
                </a:cubicBezTo>
                <a:cubicBezTo>
                  <a:pt x="511" y="551"/>
                  <a:pt x="511" y="552"/>
                  <a:pt x="510" y="551"/>
                </a:cubicBezTo>
                <a:close/>
                <a:moveTo>
                  <a:pt x="40" y="552"/>
                </a:moveTo>
                <a:cubicBezTo>
                  <a:pt x="40" y="552"/>
                  <a:pt x="40" y="552"/>
                  <a:pt x="40" y="552"/>
                </a:cubicBezTo>
                <a:cubicBezTo>
                  <a:pt x="40" y="552"/>
                  <a:pt x="40" y="552"/>
                  <a:pt x="40" y="552"/>
                </a:cubicBezTo>
                <a:cubicBezTo>
                  <a:pt x="40" y="552"/>
                  <a:pt x="40" y="552"/>
                  <a:pt x="40" y="552"/>
                </a:cubicBezTo>
                <a:close/>
                <a:moveTo>
                  <a:pt x="321" y="552"/>
                </a:moveTo>
                <a:cubicBezTo>
                  <a:pt x="321" y="553"/>
                  <a:pt x="321" y="553"/>
                  <a:pt x="321" y="553"/>
                </a:cubicBezTo>
                <a:cubicBezTo>
                  <a:pt x="321" y="553"/>
                  <a:pt x="321" y="553"/>
                  <a:pt x="321" y="553"/>
                </a:cubicBezTo>
                <a:cubicBezTo>
                  <a:pt x="322" y="553"/>
                  <a:pt x="322" y="553"/>
                  <a:pt x="322" y="553"/>
                </a:cubicBezTo>
                <a:cubicBezTo>
                  <a:pt x="322" y="553"/>
                  <a:pt x="322" y="553"/>
                  <a:pt x="321" y="552"/>
                </a:cubicBezTo>
                <a:cubicBezTo>
                  <a:pt x="321" y="552"/>
                  <a:pt x="321" y="552"/>
                  <a:pt x="321" y="552"/>
                </a:cubicBezTo>
                <a:close/>
                <a:moveTo>
                  <a:pt x="321" y="553"/>
                </a:moveTo>
                <a:cubicBezTo>
                  <a:pt x="321" y="553"/>
                  <a:pt x="321" y="553"/>
                  <a:pt x="321" y="553"/>
                </a:cubicBezTo>
                <a:cubicBezTo>
                  <a:pt x="320" y="553"/>
                  <a:pt x="320" y="553"/>
                  <a:pt x="320" y="553"/>
                </a:cubicBezTo>
                <a:cubicBezTo>
                  <a:pt x="320" y="553"/>
                  <a:pt x="320" y="553"/>
                  <a:pt x="320" y="553"/>
                </a:cubicBezTo>
                <a:lnTo>
                  <a:pt x="321" y="553"/>
                </a:lnTo>
                <a:close/>
                <a:moveTo>
                  <a:pt x="351" y="553"/>
                </a:moveTo>
                <a:cubicBezTo>
                  <a:pt x="351" y="553"/>
                  <a:pt x="351" y="553"/>
                  <a:pt x="351" y="553"/>
                </a:cubicBezTo>
                <a:cubicBezTo>
                  <a:pt x="351" y="553"/>
                  <a:pt x="351" y="553"/>
                  <a:pt x="351" y="553"/>
                </a:cubicBezTo>
                <a:cubicBezTo>
                  <a:pt x="351" y="553"/>
                  <a:pt x="351" y="553"/>
                  <a:pt x="351" y="553"/>
                </a:cubicBezTo>
                <a:close/>
                <a:moveTo>
                  <a:pt x="507" y="553"/>
                </a:moveTo>
                <a:cubicBezTo>
                  <a:pt x="507" y="553"/>
                  <a:pt x="507" y="553"/>
                  <a:pt x="507" y="553"/>
                </a:cubicBezTo>
                <a:cubicBezTo>
                  <a:pt x="507" y="554"/>
                  <a:pt x="507" y="554"/>
                  <a:pt x="507" y="554"/>
                </a:cubicBezTo>
                <a:cubicBezTo>
                  <a:pt x="507" y="553"/>
                  <a:pt x="507" y="554"/>
                  <a:pt x="507" y="553"/>
                </a:cubicBezTo>
                <a:cubicBezTo>
                  <a:pt x="507" y="553"/>
                  <a:pt x="507" y="553"/>
                  <a:pt x="507" y="553"/>
                </a:cubicBezTo>
                <a:cubicBezTo>
                  <a:pt x="507" y="553"/>
                  <a:pt x="507" y="553"/>
                  <a:pt x="507" y="553"/>
                </a:cubicBezTo>
                <a:close/>
                <a:moveTo>
                  <a:pt x="43" y="553"/>
                </a:moveTo>
                <a:cubicBezTo>
                  <a:pt x="43" y="554"/>
                  <a:pt x="43" y="554"/>
                  <a:pt x="43" y="554"/>
                </a:cubicBezTo>
                <a:cubicBezTo>
                  <a:pt x="43" y="554"/>
                  <a:pt x="43" y="554"/>
                  <a:pt x="43" y="554"/>
                </a:cubicBezTo>
                <a:cubicBezTo>
                  <a:pt x="43" y="553"/>
                  <a:pt x="43" y="553"/>
                  <a:pt x="43" y="553"/>
                </a:cubicBezTo>
                <a:cubicBezTo>
                  <a:pt x="43" y="553"/>
                  <a:pt x="43" y="553"/>
                  <a:pt x="43" y="553"/>
                </a:cubicBezTo>
                <a:cubicBezTo>
                  <a:pt x="43" y="553"/>
                  <a:pt x="43" y="553"/>
                  <a:pt x="43" y="553"/>
                </a:cubicBezTo>
                <a:close/>
                <a:moveTo>
                  <a:pt x="495" y="553"/>
                </a:moveTo>
                <a:cubicBezTo>
                  <a:pt x="495" y="553"/>
                  <a:pt x="495" y="553"/>
                  <a:pt x="495" y="553"/>
                </a:cubicBezTo>
                <a:cubicBezTo>
                  <a:pt x="495" y="553"/>
                  <a:pt x="495" y="553"/>
                  <a:pt x="495" y="553"/>
                </a:cubicBezTo>
                <a:cubicBezTo>
                  <a:pt x="495" y="553"/>
                  <a:pt x="495" y="553"/>
                  <a:pt x="495" y="553"/>
                </a:cubicBezTo>
                <a:close/>
                <a:moveTo>
                  <a:pt x="505" y="554"/>
                </a:moveTo>
                <a:cubicBezTo>
                  <a:pt x="506" y="554"/>
                  <a:pt x="506" y="554"/>
                  <a:pt x="505" y="553"/>
                </a:cubicBezTo>
                <a:cubicBezTo>
                  <a:pt x="505" y="554"/>
                  <a:pt x="505" y="554"/>
                  <a:pt x="505" y="554"/>
                </a:cubicBezTo>
                <a:close/>
                <a:moveTo>
                  <a:pt x="40" y="554"/>
                </a:moveTo>
                <a:cubicBezTo>
                  <a:pt x="40" y="554"/>
                  <a:pt x="40" y="554"/>
                  <a:pt x="40" y="554"/>
                </a:cubicBezTo>
                <a:cubicBezTo>
                  <a:pt x="39" y="554"/>
                  <a:pt x="39" y="554"/>
                  <a:pt x="39" y="554"/>
                </a:cubicBezTo>
                <a:cubicBezTo>
                  <a:pt x="39" y="554"/>
                  <a:pt x="39" y="554"/>
                  <a:pt x="39" y="554"/>
                </a:cubicBezTo>
                <a:cubicBezTo>
                  <a:pt x="39" y="554"/>
                  <a:pt x="39" y="554"/>
                  <a:pt x="39" y="554"/>
                </a:cubicBezTo>
                <a:lnTo>
                  <a:pt x="40" y="554"/>
                </a:lnTo>
                <a:close/>
                <a:moveTo>
                  <a:pt x="67" y="554"/>
                </a:moveTo>
                <a:cubicBezTo>
                  <a:pt x="67" y="554"/>
                  <a:pt x="67" y="554"/>
                  <a:pt x="67" y="554"/>
                </a:cubicBezTo>
                <a:cubicBezTo>
                  <a:pt x="67" y="554"/>
                  <a:pt x="67" y="554"/>
                  <a:pt x="67" y="554"/>
                </a:cubicBezTo>
                <a:close/>
                <a:moveTo>
                  <a:pt x="341" y="567"/>
                </a:moveTo>
                <a:cubicBezTo>
                  <a:pt x="341" y="567"/>
                  <a:pt x="341" y="567"/>
                  <a:pt x="341" y="567"/>
                </a:cubicBezTo>
                <a:cubicBezTo>
                  <a:pt x="341" y="567"/>
                  <a:pt x="342" y="567"/>
                  <a:pt x="342" y="567"/>
                </a:cubicBezTo>
                <a:cubicBezTo>
                  <a:pt x="342" y="566"/>
                  <a:pt x="342" y="566"/>
                  <a:pt x="342" y="566"/>
                </a:cubicBezTo>
                <a:cubicBezTo>
                  <a:pt x="343" y="566"/>
                  <a:pt x="343" y="566"/>
                  <a:pt x="343" y="566"/>
                </a:cubicBezTo>
                <a:cubicBezTo>
                  <a:pt x="344" y="564"/>
                  <a:pt x="348" y="562"/>
                  <a:pt x="348" y="560"/>
                </a:cubicBezTo>
                <a:cubicBezTo>
                  <a:pt x="349" y="560"/>
                  <a:pt x="349" y="560"/>
                  <a:pt x="350" y="560"/>
                </a:cubicBezTo>
                <a:cubicBezTo>
                  <a:pt x="350" y="560"/>
                  <a:pt x="350" y="560"/>
                  <a:pt x="350" y="559"/>
                </a:cubicBezTo>
                <a:cubicBezTo>
                  <a:pt x="350" y="559"/>
                  <a:pt x="350" y="558"/>
                  <a:pt x="350" y="558"/>
                </a:cubicBezTo>
                <a:cubicBezTo>
                  <a:pt x="350" y="558"/>
                  <a:pt x="351" y="558"/>
                  <a:pt x="351" y="558"/>
                </a:cubicBezTo>
                <a:cubicBezTo>
                  <a:pt x="351" y="558"/>
                  <a:pt x="351" y="558"/>
                  <a:pt x="351" y="559"/>
                </a:cubicBezTo>
                <a:cubicBezTo>
                  <a:pt x="351" y="558"/>
                  <a:pt x="351" y="558"/>
                  <a:pt x="351" y="557"/>
                </a:cubicBezTo>
                <a:cubicBezTo>
                  <a:pt x="352" y="557"/>
                  <a:pt x="353" y="556"/>
                  <a:pt x="354" y="556"/>
                </a:cubicBezTo>
                <a:cubicBezTo>
                  <a:pt x="354" y="555"/>
                  <a:pt x="354" y="556"/>
                  <a:pt x="354" y="555"/>
                </a:cubicBezTo>
                <a:cubicBezTo>
                  <a:pt x="354" y="555"/>
                  <a:pt x="353" y="555"/>
                  <a:pt x="353" y="555"/>
                </a:cubicBezTo>
                <a:cubicBezTo>
                  <a:pt x="353" y="555"/>
                  <a:pt x="353" y="555"/>
                  <a:pt x="352" y="555"/>
                </a:cubicBezTo>
                <a:cubicBezTo>
                  <a:pt x="352" y="555"/>
                  <a:pt x="352" y="555"/>
                  <a:pt x="352" y="556"/>
                </a:cubicBezTo>
                <a:cubicBezTo>
                  <a:pt x="352" y="556"/>
                  <a:pt x="351" y="555"/>
                  <a:pt x="351" y="555"/>
                </a:cubicBezTo>
                <a:cubicBezTo>
                  <a:pt x="351" y="556"/>
                  <a:pt x="351" y="557"/>
                  <a:pt x="350" y="557"/>
                </a:cubicBezTo>
                <a:cubicBezTo>
                  <a:pt x="350" y="558"/>
                  <a:pt x="350" y="558"/>
                  <a:pt x="350" y="558"/>
                </a:cubicBezTo>
                <a:cubicBezTo>
                  <a:pt x="349" y="558"/>
                  <a:pt x="348" y="560"/>
                  <a:pt x="348" y="560"/>
                </a:cubicBezTo>
                <a:cubicBezTo>
                  <a:pt x="348" y="560"/>
                  <a:pt x="348" y="560"/>
                  <a:pt x="347" y="559"/>
                </a:cubicBezTo>
                <a:cubicBezTo>
                  <a:pt x="347" y="559"/>
                  <a:pt x="349" y="556"/>
                  <a:pt x="349" y="555"/>
                </a:cubicBezTo>
                <a:cubicBezTo>
                  <a:pt x="349" y="555"/>
                  <a:pt x="349" y="555"/>
                  <a:pt x="349" y="555"/>
                </a:cubicBezTo>
                <a:cubicBezTo>
                  <a:pt x="349" y="556"/>
                  <a:pt x="348" y="557"/>
                  <a:pt x="348" y="557"/>
                </a:cubicBezTo>
                <a:cubicBezTo>
                  <a:pt x="347" y="557"/>
                  <a:pt x="347" y="557"/>
                  <a:pt x="346" y="558"/>
                </a:cubicBezTo>
                <a:cubicBezTo>
                  <a:pt x="346" y="558"/>
                  <a:pt x="346" y="558"/>
                  <a:pt x="346" y="559"/>
                </a:cubicBezTo>
                <a:cubicBezTo>
                  <a:pt x="346" y="559"/>
                  <a:pt x="345" y="559"/>
                  <a:pt x="345" y="559"/>
                </a:cubicBezTo>
                <a:cubicBezTo>
                  <a:pt x="345" y="562"/>
                  <a:pt x="345" y="562"/>
                  <a:pt x="345" y="562"/>
                </a:cubicBezTo>
                <a:cubicBezTo>
                  <a:pt x="345" y="562"/>
                  <a:pt x="344" y="562"/>
                  <a:pt x="344" y="563"/>
                </a:cubicBezTo>
                <a:cubicBezTo>
                  <a:pt x="344" y="563"/>
                  <a:pt x="344" y="563"/>
                  <a:pt x="344" y="563"/>
                </a:cubicBezTo>
                <a:cubicBezTo>
                  <a:pt x="344" y="563"/>
                  <a:pt x="344" y="563"/>
                  <a:pt x="343" y="563"/>
                </a:cubicBezTo>
                <a:cubicBezTo>
                  <a:pt x="343" y="564"/>
                  <a:pt x="343" y="565"/>
                  <a:pt x="343" y="565"/>
                </a:cubicBezTo>
                <a:cubicBezTo>
                  <a:pt x="342" y="565"/>
                  <a:pt x="342" y="565"/>
                  <a:pt x="342" y="565"/>
                </a:cubicBezTo>
                <a:cubicBezTo>
                  <a:pt x="341" y="566"/>
                  <a:pt x="341" y="566"/>
                  <a:pt x="341" y="567"/>
                </a:cubicBezTo>
                <a:close/>
                <a:moveTo>
                  <a:pt x="346" y="560"/>
                </a:moveTo>
                <a:cubicBezTo>
                  <a:pt x="346" y="560"/>
                  <a:pt x="346" y="560"/>
                  <a:pt x="346" y="560"/>
                </a:cubicBezTo>
                <a:cubicBezTo>
                  <a:pt x="346" y="560"/>
                  <a:pt x="346" y="560"/>
                  <a:pt x="346" y="560"/>
                </a:cubicBezTo>
                <a:cubicBezTo>
                  <a:pt x="346" y="560"/>
                  <a:pt x="346" y="560"/>
                  <a:pt x="346" y="560"/>
                </a:cubicBezTo>
                <a:close/>
                <a:moveTo>
                  <a:pt x="501" y="556"/>
                </a:moveTo>
                <a:cubicBezTo>
                  <a:pt x="501" y="555"/>
                  <a:pt x="501" y="556"/>
                  <a:pt x="501" y="555"/>
                </a:cubicBezTo>
                <a:cubicBezTo>
                  <a:pt x="501" y="556"/>
                  <a:pt x="501" y="556"/>
                  <a:pt x="501" y="556"/>
                </a:cubicBezTo>
                <a:close/>
                <a:moveTo>
                  <a:pt x="500" y="556"/>
                </a:moveTo>
                <a:cubicBezTo>
                  <a:pt x="500" y="556"/>
                  <a:pt x="500" y="556"/>
                  <a:pt x="500" y="556"/>
                </a:cubicBezTo>
                <a:cubicBezTo>
                  <a:pt x="500" y="556"/>
                  <a:pt x="500" y="556"/>
                  <a:pt x="499" y="556"/>
                </a:cubicBezTo>
                <a:cubicBezTo>
                  <a:pt x="499" y="556"/>
                  <a:pt x="500" y="556"/>
                  <a:pt x="500" y="556"/>
                </a:cubicBezTo>
                <a:close/>
                <a:moveTo>
                  <a:pt x="319" y="557"/>
                </a:moveTo>
                <a:cubicBezTo>
                  <a:pt x="320" y="557"/>
                  <a:pt x="319" y="556"/>
                  <a:pt x="319" y="556"/>
                </a:cubicBezTo>
                <a:cubicBezTo>
                  <a:pt x="319" y="556"/>
                  <a:pt x="319" y="557"/>
                  <a:pt x="319" y="557"/>
                </a:cubicBezTo>
                <a:close/>
                <a:moveTo>
                  <a:pt x="499" y="557"/>
                </a:moveTo>
                <a:cubicBezTo>
                  <a:pt x="499" y="557"/>
                  <a:pt x="499" y="557"/>
                  <a:pt x="499" y="557"/>
                </a:cubicBezTo>
                <a:cubicBezTo>
                  <a:pt x="499" y="557"/>
                  <a:pt x="499" y="557"/>
                  <a:pt x="499" y="557"/>
                </a:cubicBezTo>
                <a:cubicBezTo>
                  <a:pt x="499" y="556"/>
                  <a:pt x="499" y="557"/>
                  <a:pt x="499" y="556"/>
                </a:cubicBezTo>
                <a:cubicBezTo>
                  <a:pt x="499" y="557"/>
                  <a:pt x="499" y="557"/>
                  <a:pt x="499" y="557"/>
                </a:cubicBezTo>
                <a:close/>
                <a:moveTo>
                  <a:pt x="45" y="557"/>
                </a:moveTo>
                <a:cubicBezTo>
                  <a:pt x="45" y="557"/>
                  <a:pt x="45" y="557"/>
                  <a:pt x="45" y="557"/>
                </a:cubicBezTo>
                <a:cubicBezTo>
                  <a:pt x="45" y="557"/>
                  <a:pt x="45" y="557"/>
                  <a:pt x="45" y="557"/>
                </a:cubicBezTo>
                <a:cubicBezTo>
                  <a:pt x="45" y="557"/>
                  <a:pt x="45" y="557"/>
                  <a:pt x="45" y="557"/>
                </a:cubicBezTo>
                <a:cubicBezTo>
                  <a:pt x="44" y="557"/>
                  <a:pt x="44" y="557"/>
                  <a:pt x="44" y="557"/>
                </a:cubicBezTo>
                <a:cubicBezTo>
                  <a:pt x="44" y="557"/>
                  <a:pt x="44" y="557"/>
                  <a:pt x="45" y="557"/>
                </a:cubicBezTo>
                <a:close/>
                <a:moveTo>
                  <a:pt x="498" y="557"/>
                </a:moveTo>
                <a:cubicBezTo>
                  <a:pt x="498" y="557"/>
                  <a:pt x="498" y="557"/>
                  <a:pt x="498" y="557"/>
                </a:cubicBezTo>
                <a:cubicBezTo>
                  <a:pt x="498" y="557"/>
                  <a:pt x="498" y="557"/>
                  <a:pt x="498" y="557"/>
                </a:cubicBezTo>
                <a:cubicBezTo>
                  <a:pt x="498" y="557"/>
                  <a:pt x="498" y="557"/>
                  <a:pt x="498" y="557"/>
                </a:cubicBezTo>
                <a:close/>
                <a:moveTo>
                  <a:pt x="318" y="559"/>
                </a:moveTo>
                <a:cubicBezTo>
                  <a:pt x="318" y="559"/>
                  <a:pt x="318" y="559"/>
                  <a:pt x="318" y="559"/>
                </a:cubicBezTo>
                <a:cubicBezTo>
                  <a:pt x="318" y="558"/>
                  <a:pt x="318" y="557"/>
                  <a:pt x="317" y="557"/>
                </a:cubicBezTo>
                <a:cubicBezTo>
                  <a:pt x="317" y="557"/>
                  <a:pt x="317" y="557"/>
                  <a:pt x="317" y="557"/>
                </a:cubicBezTo>
                <a:cubicBezTo>
                  <a:pt x="316" y="557"/>
                  <a:pt x="316" y="558"/>
                  <a:pt x="316" y="559"/>
                </a:cubicBezTo>
                <a:cubicBezTo>
                  <a:pt x="316" y="559"/>
                  <a:pt x="317" y="559"/>
                  <a:pt x="317" y="559"/>
                </a:cubicBezTo>
                <a:cubicBezTo>
                  <a:pt x="318" y="559"/>
                  <a:pt x="318" y="559"/>
                  <a:pt x="318" y="559"/>
                </a:cubicBezTo>
                <a:close/>
                <a:moveTo>
                  <a:pt x="318" y="558"/>
                </a:moveTo>
                <a:cubicBezTo>
                  <a:pt x="318" y="558"/>
                  <a:pt x="318" y="558"/>
                  <a:pt x="318" y="558"/>
                </a:cubicBezTo>
                <a:cubicBezTo>
                  <a:pt x="318" y="557"/>
                  <a:pt x="318" y="557"/>
                  <a:pt x="318" y="557"/>
                </a:cubicBezTo>
                <a:lnTo>
                  <a:pt x="318" y="558"/>
                </a:lnTo>
                <a:close/>
                <a:moveTo>
                  <a:pt x="319" y="558"/>
                </a:moveTo>
                <a:cubicBezTo>
                  <a:pt x="319" y="557"/>
                  <a:pt x="319" y="557"/>
                  <a:pt x="319" y="557"/>
                </a:cubicBezTo>
                <a:cubicBezTo>
                  <a:pt x="319" y="558"/>
                  <a:pt x="319" y="557"/>
                  <a:pt x="319" y="558"/>
                </a:cubicBezTo>
                <a:close/>
                <a:moveTo>
                  <a:pt x="497" y="558"/>
                </a:moveTo>
                <a:cubicBezTo>
                  <a:pt x="497" y="557"/>
                  <a:pt x="497" y="557"/>
                  <a:pt x="497" y="557"/>
                </a:cubicBezTo>
                <a:cubicBezTo>
                  <a:pt x="497" y="558"/>
                  <a:pt x="497" y="557"/>
                  <a:pt x="497" y="558"/>
                </a:cubicBezTo>
                <a:close/>
                <a:moveTo>
                  <a:pt x="318" y="558"/>
                </a:moveTo>
                <a:cubicBezTo>
                  <a:pt x="318" y="558"/>
                  <a:pt x="318" y="558"/>
                  <a:pt x="318" y="558"/>
                </a:cubicBezTo>
                <a:cubicBezTo>
                  <a:pt x="319" y="558"/>
                  <a:pt x="319" y="558"/>
                  <a:pt x="318" y="558"/>
                </a:cubicBezTo>
                <a:close/>
                <a:moveTo>
                  <a:pt x="496" y="558"/>
                </a:moveTo>
                <a:cubicBezTo>
                  <a:pt x="497" y="558"/>
                  <a:pt x="497" y="558"/>
                  <a:pt x="497" y="558"/>
                </a:cubicBezTo>
                <a:cubicBezTo>
                  <a:pt x="497" y="558"/>
                  <a:pt x="497" y="558"/>
                  <a:pt x="497" y="558"/>
                </a:cubicBezTo>
                <a:cubicBezTo>
                  <a:pt x="496" y="558"/>
                  <a:pt x="496" y="558"/>
                  <a:pt x="496" y="558"/>
                </a:cubicBezTo>
                <a:close/>
                <a:moveTo>
                  <a:pt x="494" y="559"/>
                </a:moveTo>
                <a:cubicBezTo>
                  <a:pt x="494" y="559"/>
                  <a:pt x="494" y="559"/>
                  <a:pt x="493" y="559"/>
                </a:cubicBezTo>
                <a:cubicBezTo>
                  <a:pt x="494" y="559"/>
                  <a:pt x="494" y="559"/>
                  <a:pt x="494" y="559"/>
                </a:cubicBezTo>
                <a:cubicBezTo>
                  <a:pt x="494" y="559"/>
                  <a:pt x="494" y="559"/>
                  <a:pt x="495" y="559"/>
                </a:cubicBezTo>
                <a:cubicBezTo>
                  <a:pt x="495" y="559"/>
                  <a:pt x="495" y="558"/>
                  <a:pt x="496" y="558"/>
                </a:cubicBezTo>
                <a:cubicBezTo>
                  <a:pt x="496" y="558"/>
                  <a:pt x="496" y="558"/>
                  <a:pt x="495" y="558"/>
                </a:cubicBezTo>
                <a:cubicBezTo>
                  <a:pt x="495" y="558"/>
                  <a:pt x="494" y="559"/>
                  <a:pt x="494" y="559"/>
                </a:cubicBezTo>
                <a:cubicBezTo>
                  <a:pt x="494" y="559"/>
                  <a:pt x="494" y="559"/>
                  <a:pt x="494" y="559"/>
                </a:cubicBezTo>
                <a:close/>
                <a:moveTo>
                  <a:pt x="487" y="558"/>
                </a:moveTo>
                <a:cubicBezTo>
                  <a:pt x="487" y="559"/>
                  <a:pt x="487" y="559"/>
                  <a:pt x="487" y="559"/>
                </a:cubicBezTo>
                <a:cubicBezTo>
                  <a:pt x="488" y="559"/>
                  <a:pt x="488" y="559"/>
                  <a:pt x="488" y="559"/>
                </a:cubicBezTo>
                <a:cubicBezTo>
                  <a:pt x="488" y="559"/>
                  <a:pt x="488" y="559"/>
                  <a:pt x="488" y="558"/>
                </a:cubicBezTo>
                <a:cubicBezTo>
                  <a:pt x="488" y="558"/>
                  <a:pt x="488" y="558"/>
                  <a:pt x="488" y="558"/>
                </a:cubicBezTo>
                <a:lnTo>
                  <a:pt x="487" y="558"/>
                </a:lnTo>
                <a:close/>
                <a:moveTo>
                  <a:pt x="485" y="559"/>
                </a:moveTo>
                <a:cubicBezTo>
                  <a:pt x="485" y="559"/>
                  <a:pt x="485" y="559"/>
                  <a:pt x="485" y="559"/>
                </a:cubicBezTo>
                <a:cubicBezTo>
                  <a:pt x="485" y="559"/>
                  <a:pt x="485" y="559"/>
                  <a:pt x="485" y="559"/>
                </a:cubicBezTo>
                <a:cubicBezTo>
                  <a:pt x="485" y="559"/>
                  <a:pt x="485" y="559"/>
                  <a:pt x="485" y="559"/>
                </a:cubicBezTo>
                <a:cubicBezTo>
                  <a:pt x="485" y="559"/>
                  <a:pt x="485" y="559"/>
                  <a:pt x="485" y="559"/>
                </a:cubicBezTo>
                <a:close/>
                <a:moveTo>
                  <a:pt x="360" y="559"/>
                </a:moveTo>
                <a:cubicBezTo>
                  <a:pt x="360" y="559"/>
                  <a:pt x="360" y="559"/>
                  <a:pt x="360" y="559"/>
                </a:cubicBezTo>
                <a:close/>
                <a:moveTo>
                  <a:pt x="491" y="560"/>
                </a:moveTo>
                <a:cubicBezTo>
                  <a:pt x="491" y="560"/>
                  <a:pt x="491" y="560"/>
                  <a:pt x="491" y="560"/>
                </a:cubicBezTo>
                <a:cubicBezTo>
                  <a:pt x="491" y="560"/>
                  <a:pt x="491" y="560"/>
                  <a:pt x="491" y="561"/>
                </a:cubicBezTo>
                <a:cubicBezTo>
                  <a:pt x="492" y="560"/>
                  <a:pt x="492" y="560"/>
                  <a:pt x="493" y="560"/>
                </a:cubicBezTo>
                <a:cubicBezTo>
                  <a:pt x="493" y="560"/>
                  <a:pt x="493" y="560"/>
                  <a:pt x="493" y="559"/>
                </a:cubicBezTo>
                <a:cubicBezTo>
                  <a:pt x="493" y="559"/>
                  <a:pt x="493" y="559"/>
                  <a:pt x="493" y="559"/>
                </a:cubicBezTo>
                <a:cubicBezTo>
                  <a:pt x="493" y="559"/>
                  <a:pt x="491" y="560"/>
                  <a:pt x="491" y="560"/>
                </a:cubicBezTo>
                <a:close/>
                <a:moveTo>
                  <a:pt x="42" y="560"/>
                </a:moveTo>
                <a:cubicBezTo>
                  <a:pt x="43" y="560"/>
                  <a:pt x="43" y="560"/>
                  <a:pt x="43" y="560"/>
                </a:cubicBezTo>
                <a:cubicBezTo>
                  <a:pt x="43" y="560"/>
                  <a:pt x="43" y="560"/>
                  <a:pt x="43" y="560"/>
                </a:cubicBezTo>
                <a:cubicBezTo>
                  <a:pt x="42" y="560"/>
                  <a:pt x="42" y="560"/>
                  <a:pt x="42" y="560"/>
                </a:cubicBezTo>
                <a:close/>
                <a:moveTo>
                  <a:pt x="316" y="561"/>
                </a:moveTo>
                <a:cubicBezTo>
                  <a:pt x="316" y="561"/>
                  <a:pt x="316" y="561"/>
                  <a:pt x="316" y="561"/>
                </a:cubicBezTo>
                <a:cubicBezTo>
                  <a:pt x="316" y="561"/>
                  <a:pt x="316" y="560"/>
                  <a:pt x="316" y="560"/>
                </a:cubicBezTo>
                <a:cubicBezTo>
                  <a:pt x="316" y="560"/>
                  <a:pt x="316" y="560"/>
                  <a:pt x="316" y="560"/>
                </a:cubicBezTo>
                <a:cubicBezTo>
                  <a:pt x="316" y="561"/>
                  <a:pt x="316" y="560"/>
                  <a:pt x="316" y="561"/>
                </a:cubicBezTo>
                <a:close/>
                <a:moveTo>
                  <a:pt x="349" y="560"/>
                </a:moveTo>
                <a:cubicBezTo>
                  <a:pt x="349" y="560"/>
                  <a:pt x="349" y="561"/>
                  <a:pt x="349" y="561"/>
                </a:cubicBezTo>
                <a:cubicBezTo>
                  <a:pt x="349" y="560"/>
                  <a:pt x="349" y="561"/>
                  <a:pt x="349" y="560"/>
                </a:cubicBezTo>
                <a:close/>
                <a:moveTo>
                  <a:pt x="490" y="561"/>
                </a:moveTo>
                <a:cubicBezTo>
                  <a:pt x="490" y="560"/>
                  <a:pt x="490" y="560"/>
                  <a:pt x="490" y="560"/>
                </a:cubicBezTo>
                <a:cubicBezTo>
                  <a:pt x="490" y="560"/>
                  <a:pt x="490" y="560"/>
                  <a:pt x="490" y="560"/>
                </a:cubicBezTo>
                <a:cubicBezTo>
                  <a:pt x="490" y="561"/>
                  <a:pt x="490" y="561"/>
                  <a:pt x="490" y="561"/>
                </a:cubicBezTo>
                <a:cubicBezTo>
                  <a:pt x="490" y="561"/>
                  <a:pt x="490" y="561"/>
                  <a:pt x="490" y="561"/>
                </a:cubicBezTo>
                <a:close/>
                <a:moveTo>
                  <a:pt x="315" y="561"/>
                </a:moveTo>
                <a:cubicBezTo>
                  <a:pt x="315" y="560"/>
                  <a:pt x="315" y="561"/>
                  <a:pt x="315" y="560"/>
                </a:cubicBezTo>
                <a:cubicBezTo>
                  <a:pt x="315" y="561"/>
                  <a:pt x="315" y="561"/>
                  <a:pt x="315" y="561"/>
                </a:cubicBezTo>
                <a:close/>
                <a:moveTo>
                  <a:pt x="359" y="561"/>
                </a:moveTo>
                <a:cubicBezTo>
                  <a:pt x="359" y="561"/>
                  <a:pt x="359" y="561"/>
                  <a:pt x="359" y="561"/>
                </a:cubicBezTo>
                <a:cubicBezTo>
                  <a:pt x="359" y="561"/>
                  <a:pt x="359" y="561"/>
                  <a:pt x="359" y="561"/>
                </a:cubicBezTo>
                <a:close/>
                <a:moveTo>
                  <a:pt x="487" y="562"/>
                </a:moveTo>
                <a:cubicBezTo>
                  <a:pt x="487" y="562"/>
                  <a:pt x="488" y="562"/>
                  <a:pt x="488" y="562"/>
                </a:cubicBezTo>
                <a:cubicBezTo>
                  <a:pt x="488" y="562"/>
                  <a:pt x="488" y="562"/>
                  <a:pt x="488" y="561"/>
                </a:cubicBezTo>
                <a:cubicBezTo>
                  <a:pt x="489" y="561"/>
                  <a:pt x="488" y="561"/>
                  <a:pt x="488" y="561"/>
                </a:cubicBezTo>
                <a:cubicBezTo>
                  <a:pt x="488" y="561"/>
                  <a:pt x="487" y="561"/>
                  <a:pt x="487" y="561"/>
                </a:cubicBezTo>
                <a:cubicBezTo>
                  <a:pt x="487" y="562"/>
                  <a:pt x="487" y="562"/>
                  <a:pt x="487" y="562"/>
                </a:cubicBezTo>
                <a:close/>
                <a:moveTo>
                  <a:pt x="428" y="561"/>
                </a:moveTo>
                <a:cubicBezTo>
                  <a:pt x="429" y="561"/>
                  <a:pt x="428" y="561"/>
                  <a:pt x="429" y="561"/>
                </a:cubicBezTo>
                <a:cubicBezTo>
                  <a:pt x="428" y="561"/>
                  <a:pt x="428" y="561"/>
                  <a:pt x="428" y="561"/>
                </a:cubicBezTo>
                <a:cubicBezTo>
                  <a:pt x="428" y="561"/>
                  <a:pt x="428" y="561"/>
                  <a:pt x="428" y="561"/>
                </a:cubicBezTo>
                <a:close/>
                <a:moveTo>
                  <a:pt x="358" y="562"/>
                </a:moveTo>
                <a:cubicBezTo>
                  <a:pt x="358" y="562"/>
                  <a:pt x="358" y="561"/>
                  <a:pt x="358" y="561"/>
                </a:cubicBezTo>
                <a:cubicBezTo>
                  <a:pt x="358" y="561"/>
                  <a:pt x="358" y="561"/>
                  <a:pt x="358" y="561"/>
                </a:cubicBezTo>
                <a:cubicBezTo>
                  <a:pt x="358" y="561"/>
                  <a:pt x="358" y="561"/>
                  <a:pt x="358" y="562"/>
                </a:cubicBezTo>
                <a:close/>
                <a:moveTo>
                  <a:pt x="314" y="562"/>
                </a:moveTo>
                <a:cubicBezTo>
                  <a:pt x="314" y="562"/>
                  <a:pt x="314" y="562"/>
                  <a:pt x="314" y="562"/>
                </a:cubicBezTo>
                <a:cubicBezTo>
                  <a:pt x="314" y="562"/>
                  <a:pt x="314" y="562"/>
                  <a:pt x="314" y="562"/>
                </a:cubicBezTo>
                <a:cubicBezTo>
                  <a:pt x="314" y="562"/>
                  <a:pt x="314" y="562"/>
                  <a:pt x="314" y="562"/>
                </a:cubicBezTo>
                <a:close/>
                <a:moveTo>
                  <a:pt x="480" y="562"/>
                </a:moveTo>
                <a:cubicBezTo>
                  <a:pt x="480" y="562"/>
                  <a:pt x="480" y="562"/>
                  <a:pt x="480" y="562"/>
                </a:cubicBezTo>
                <a:cubicBezTo>
                  <a:pt x="480" y="562"/>
                  <a:pt x="480" y="562"/>
                  <a:pt x="480" y="562"/>
                </a:cubicBezTo>
                <a:cubicBezTo>
                  <a:pt x="480" y="562"/>
                  <a:pt x="480" y="562"/>
                  <a:pt x="480" y="562"/>
                </a:cubicBezTo>
                <a:cubicBezTo>
                  <a:pt x="480" y="562"/>
                  <a:pt x="480" y="562"/>
                  <a:pt x="480" y="562"/>
                </a:cubicBezTo>
                <a:close/>
                <a:moveTo>
                  <a:pt x="486" y="563"/>
                </a:moveTo>
                <a:cubicBezTo>
                  <a:pt x="487" y="563"/>
                  <a:pt x="487" y="563"/>
                  <a:pt x="487" y="563"/>
                </a:cubicBezTo>
                <a:cubicBezTo>
                  <a:pt x="486" y="562"/>
                  <a:pt x="486" y="562"/>
                  <a:pt x="486" y="562"/>
                </a:cubicBezTo>
                <a:cubicBezTo>
                  <a:pt x="485" y="562"/>
                  <a:pt x="485" y="562"/>
                  <a:pt x="485" y="562"/>
                </a:cubicBezTo>
                <a:cubicBezTo>
                  <a:pt x="485" y="562"/>
                  <a:pt x="484" y="563"/>
                  <a:pt x="484" y="563"/>
                </a:cubicBezTo>
                <a:cubicBezTo>
                  <a:pt x="483" y="563"/>
                  <a:pt x="483" y="563"/>
                  <a:pt x="483" y="563"/>
                </a:cubicBezTo>
                <a:cubicBezTo>
                  <a:pt x="482" y="563"/>
                  <a:pt x="482" y="563"/>
                  <a:pt x="482" y="564"/>
                </a:cubicBezTo>
                <a:cubicBezTo>
                  <a:pt x="482" y="564"/>
                  <a:pt x="482" y="564"/>
                  <a:pt x="482" y="564"/>
                </a:cubicBezTo>
                <a:cubicBezTo>
                  <a:pt x="483" y="564"/>
                  <a:pt x="484" y="564"/>
                  <a:pt x="484" y="564"/>
                </a:cubicBezTo>
                <a:cubicBezTo>
                  <a:pt x="485" y="563"/>
                  <a:pt x="484" y="563"/>
                  <a:pt x="485" y="563"/>
                </a:cubicBezTo>
                <a:cubicBezTo>
                  <a:pt x="485" y="562"/>
                  <a:pt x="486" y="563"/>
                  <a:pt x="486" y="563"/>
                </a:cubicBezTo>
                <a:close/>
                <a:moveTo>
                  <a:pt x="42" y="562"/>
                </a:moveTo>
                <a:cubicBezTo>
                  <a:pt x="42" y="562"/>
                  <a:pt x="42" y="562"/>
                  <a:pt x="42" y="562"/>
                </a:cubicBezTo>
                <a:cubicBezTo>
                  <a:pt x="42" y="562"/>
                  <a:pt x="42" y="562"/>
                  <a:pt x="42" y="562"/>
                </a:cubicBezTo>
                <a:cubicBezTo>
                  <a:pt x="42" y="562"/>
                  <a:pt x="42" y="562"/>
                  <a:pt x="42" y="562"/>
                </a:cubicBezTo>
                <a:close/>
                <a:moveTo>
                  <a:pt x="314" y="564"/>
                </a:moveTo>
                <a:cubicBezTo>
                  <a:pt x="314" y="563"/>
                  <a:pt x="314" y="562"/>
                  <a:pt x="313" y="562"/>
                </a:cubicBezTo>
                <a:cubicBezTo>
                  <a:pt x="313" y="562"/>
                  <a:pt x="313" y="563"/>
                  <a:pt x="312" y="563"/>
                </a:cubicBezTo>
                <a:cubicBezTo>
                  <a:pt x="312" y="563"/>
                  <a:pt x="312" y="563"/>
                  <a:pt x="312" y="563"/>
                </a:cubicBezTo>
                <a:cubicBezTo>
                  <a:pt x="313" y="564"/>
                  <a:pt x="313" y="564"/>
                  <a:pt x="313" y="564"/>
                </a:cubicBezTo>
                <a:cubicBezTo>
                  <a:pt x="314" y="564"/>
                  <a:pt x="314" y="564"/>
                  <a:pt x="314" y="564"/>
                </a:cubicBezTo>
                <a:close/>
                <a:moveTo>
                  <a:pt x="477" y="564"/>
                </a:moveTo>
                <a:cubicBezTo>
                  <a:pt x="477" y="564"/>
                  <a:pt x="477" y="564"/>
                  <a:pt x="477" y="564"/>
                </a:cubicBezTo>
                <a:cubicBezTo>
                  <a:pt x="477" y="563"/>
                  <a:pt x="477" y="563"/>
                  <a:pt x="477" y="563"/>
                </a:cubicBezTo>
                <a:cubicBezTo>
                  <a:pt x="477" y="563"/>
                  <a:pt x="477" y="563"/>
                  <a:pt x="477" y="563"/>
                </a:cubicBezTo>
                <a:lnTo>
                  <a:pt x="477" y="564"/>
                </a:lnTo>
                <a:close/>
                <a:moveTo>
                  <a:pt x="39" y="565"/>
                </a:moveTo>
                <a:cubicBezTo>
                  <a:pt x="39" y="565"/>
                  <a:pt x="39" y="565"/>
                  <a:pt x="39" y="565"/>
                </a:cubicBezTo>
                <a:cubicBezTo>
                  <a:pt x="39" y="565"/>
                  <a:pt x="39" y="565"/>
                  <a:pt x="39" y="565"/>
                </a:cubicBezTo>
                <a:cubicBezTo>
                  <a:pt x="39" y="565"/>
                  <a:pt x="39" y="565"/>
                  <a:pt x="39" y="565"/>
                </a:cubicBezTo>
                <a:cubicBezTo>
                  <a:pt x="38" y="565"/>
                  <a:pt x="38" y="564"/>
                  <a:pt x="38" y="564"/>
                </a:cubicBezTo>
                <a:cubicBezTo>
                  <a:pt x="38" y="564"/>
                  <a:pt x="38" y="565"/>
                  <a:pt x="38" y="565"/>
                </a:cubicBezTo>
                <a:cubicBezTo>
                  <a:pt x="38" y="565"/>
                  <a:pt x="39" y="565"/>
                  <a:pt x="39" y="565"/>
                </a:cubicBezTo>
                <a:close/>
                <a:moveTo>
                  <a:pt x="312" y="564"/>
                </a:moveTo>
                <a:cubicBezTo>
                  <a:pt x="312" y="564"/>
                  <a:pt x="312" y="564"/>
                  <a:pt x="312" y="564"/>
                </a:cubicBezTo>
                <a:cubicBezTo>
                  <a:pt x="312" y="564"/>
                  <a:pt x="312" y="564"/>
                  <a:pt x="312" y="564"/>
                </a:cubicBezTo>
                <a:cubicBezTo>
                  <a:pt x="312" y="564"/>
                  <a:pt x="312" y="564"/>
                  <a:pt x="312" y="564"/>
                </a:cubicBezTo>
                <a:close/>
                <a:moveTo>
                  <a:pt x="475" y="564"/>
                </a:moveTo>
                <a:cubicBezTo>
                  <a:pt x="475" y="564"/>
                  <a:pt x="475" y="564"/>
                  <a:pt x="475" y="564"/>
                </a:cubicBezTo>
                <a:cubicBezTo>
                  <a:pt x="474" y="564"/>
                  <a:pt x="474" y="564"/>
                  <a:pt x="473" y="564"/>
                </a:cubicBezTo>
                <a:cubicBezTo>
                  <a:pt x="473" y="565"/>
                  <a:pt x="473" y="564"/>
                  <a:pt x="472" y="564"/>
                </a:cubicBezTo>
                <a:cubicBezTo>
                  <a:pt x="472" y="564"/>
                  <a:pt x="472" y="565"/>
                  <a:pt x="472" y="565"/>
                </a:cubicBezTo>
                <a:cubicBezTo>
                  <a:pt x="472" y="565"/>
                  <a:pt x="472" y="565"/>
                  <a:pt x="472" y="565"/>
                </a:cubicBezTo>
                <a:cubicBezTo>
                  <a:pt x="472" y="565"/>
                  <a:pt x="472" y="565"/>
                  <a:pt x="472" y="566"/>
                </a:cubicBezTo>
                <a:cubicBezTo>
                  <a:pt x="473" y="566"/>
                  <a:pt x="474" y="565"/>
                  <a:pt x="474" y="564"/>
                </a:cubicBezTo>
                <a:cubicBezTo>
                  <a:pt x="474" y="564"/>
                  <a:pt x="474" y="564"/>
                  <a:pt x="474" y="564"/>
                </a:cubicBezTo>
                <a:cubicBezTo>
                  <a:pt x="475" y="564"/>
                  <a:pt x="474" y="564"/>
                  <a:pt x="474" y="564"/>
                </a:cubicBezTo>
                <a:cubicBezTo>
                  <a:pt x="475" y="564"/>
                  <a:pt x="474" y="564"/>
                  <a:pt x="475" y="564"/>
                </a:cubicBezTo>
                <a:cubicBezTo>
                  <a:pt x="475" y="564"/>
                  <a:pt x="475" y="564"/>
                  <a:pt x="475" y="564"/>
                </a:cubicBezTo>
                <a:close/>
                <a:moveTo>
                  <a:pt x="480" y="565"/>
                </a:moveTo>
                <a:cubicBezTo>
                  <a:pt x="479" y="564"/>
                  <a:pt x="480" y="564"/>
                  <a:pt x="479" y="564"/>
                </a:cubicBezTo>
                <a:cubicBezTo>
                  <a:pt x="478" y="565"/>
                  <a:pt x="477" y="566"/>
                  <a:pt x="476" y="566"/>
                </a:cubicBezTo>
                <a:cubicBezTo>
                  <a:pt x="475" y="566"/>
                  <a:pt x="476" y="566"/>
                  <a:pt x="475" y="566"/>
                </a:cubicBezTo>
                <a:cubicBezTo>
                  <a:pt x="475" y="566"/>
                  <a:pt x="475" y="566"/>
                  <a:pt x="475" y="566"/>
                </a:cubicBezTo>
                <a:cubicBezTo>
                  <a:pt x="477" y="566"/>
                  <a:pt x="478" y="566"/>
                  <a:pt x="479" y="565"/>
                </a:cubicBezTo>
                <a:lnTo>
                  <a:pt x="480" y="565"/>
                </a:lnTo>
                <a:close/>
                <a:moveTo>
                  <a:pt x="42" y="565"/>
                </a:moveTo>
                <a:cubicBezTo>
                  <a:pt x="42" y="565"/>
                  <a:pt x="42" y="565"/>
                  <a:pt x="42" y="565"/>
                </a:cubicBezTo>
                <a:cubicBezTo>
                  <a:pt x="42" y="565"/>
                  <a:pt x="42" y="565"/>
                  <a:pt x="42" y="565"/>
                </a:cubicBezTo>
                <a:cubicBezTo>
                  <a:pt x="42" y="565"/>
                  <a:pt x="42" y="565"/>
                  <a:pt x="42" y="565"/>
                </a:cubicBezTo>
                <a:cubicBezTo>
                  <a:pt x="42" y="565"/>
                  <a:pt x="42" y="565"/>
                  <a:pt x="42" y="565"/>
                </a:cubicBezTo>
                <a:cubicBezTo>
                  <a:pt x="42" y="565"/>
                  <a:pt x="42" y="564"/>
                  <a:pt x="42" y="564"/>
                </a:cubicBezTo>
                <a:cubicBezTo>
                  <a:pt x="42" y="564"/>
                  <a:pt x="42" y="565"/>
                  <a:pt x="42" y="565"/>
                </a:cubicBezTo>
                <a:close/>
                <a:moveTo>
                  <a:pt x="43" y="566"/>
                </a:moveTo>
                <a:cubicBezTo>
                  <a:pt x="43" y="566"/>
                  <a:pt x="43" y="566"/>
                  <a:pt x="43" y="566"/>
                </a:cubicBezTo>
                <a:cubicBezTo>
                  <a:pt x="43" y="565"/>
                  <a:pt x="43" y="565"/>
                  <a:pt x="43" y="564"/>
                </a:cubicBezTo>
                <a:cubicBezTo>
                  <a:pt x="43" y="564"/>
                  <a:pt x="43" y="564"/>
                  <a:pt x="43" y="564"/>
                </a:cubicBezTo>
                <a:cubicBezTo>
                  <a:pt x="43" y="565"/>
                  <a:pt x="43" y="565"/>
                  <a:pt x="43" y="566"/>
                </a:cubicBezTo>
                <a:close/>
                <a:moveTo>
                  <a:pt x="64" y="565"/>
                </a:moveTo>
                <a:cubicBezTo>
                  <a:pt x="65" y="565"/>
                  <a:pt x="65" y="565"/>
                  <a:pt x="65" y="565"/>
                </a:cubicBezTo>
                <a:cubicBezTo>
                  <a:pt x="65" y="564"/>
                  <a:pt x="65" y="564"/>
                  <a:pt x="65" y="564"/>
                </a:cubicBezTo>
                <a:cubicBezTo>
                  <a:pt x="64" y="564"/>
                  <a:pt x="64" y="564"/>
                  <a:pt x="64" y="564"/>
                </a:cubicBezTo>
                <a:lnTo>
                  <a:pt x="64" y="565"/>
                </a:lnTo>
                <a:close/>
                <a:moveTo>
                  <a:pt x="342" y="565"/>
                </a:moveTo>
                <a:cubicBezTo>
                  <a:pt x="342" y="565"/>
                  <a:pt x="342" y="565"/>
                  <a:pt x="342" y="564"/>
                </a:cubicBezTo>
                <a:lnTo>
                  <a:pt x="342" y="565"/>
                </a:lnTo>
                <a:close/>
                <a:moveTo>
                  <a:pt x="41" y="565"/>
                </a:moveTo>
                <a:cubicBezTo>
                  <a:pt x="41" y="565"/>
                  <a:pt x="41" y="565"/>
                  <a:pt x="41" y="565"/>
                </a:cubicBezTo>
                <a:cubicBezTo>
                  <a:pt x="40" y="565"/>
                  <a:pt x="41" y="565"/>
                  <a:pt x="41" y="565"/>
                </a:cubicBezTo>
                <a:close/>
                <a:moveTo>
                  <a:pt x="310" y="565"/>
                </a:moveTo>
                <a:cubicBezTo>
                  <a:pt x="310" y="565"/>
                  <a:pt x="310" y="565"/>
                  <a:pt x="310" y="565"/>
                </a:cubicBezTo>
                <a:cubicBezTo>
                  <a:pt x="310" y="565"/>
                  <a:pt x="310" y="565"/>
                  <a:pt x="310" y="565"/>
                </a:cubicBezTo>
                <a:cubicBezTo>
                  <a:pt x="309" y="565"/>
                  <a:pt x="309" y="565"/>
                  <a:pt x="309" y="566"/>
                </a:cubicBezTo>
                <a:cubicBezTo>
                  <a:pt x="309" y="566"/>
                  <a:pt x="309" y="566"/>
                  <a:pt x="309" y="566"/>
                </a:cubicBezTo>
                <a:cubicBezTo>
                  <a:pt x="309" y="566"/>
                  <a:pt x="309" y="566"/>
                  <a:pt x="310" y="566"/>
                </a:cubicBezTo>
                <a:cubicBezTo>
                  <a:pt x="310" y="566"/>
                  <a:pt x="310" y="565"/>
                  <a:pt x="310" y="565"/>
                </a:cubicBezTo>
                <a:close/>
                <a:moveTo>
                  <a:pt x="469" y="566"/>
                </a:moveTo>
                <a:cubicBezTo>
                  <a:pt x="469" y="566"/>
                  <a:pt x="469" y="566"/>
                  <a:pt x="469" y="566"/>
                </a:cubicBezTo>
                <a:cubicBezTo>
                  <a:pt x="469" y="566"/>
                  <a:pt x="469" y="566"/>
                  <a:pt x="469" y="566"/>
                </a:cubicBezTo>
                <a:cubicBezTo>
                  <a:pt x="469" y="566"/>
                  <a:pt x="469" y="566"/>
                  <a:pt x="469" y="566"/>
                </a:cubicBezTo>
                <a:cubicBezTo>
                  <a:pt x="469" y="566"/>
                  <a:pt x="469" y="566"/>
                  <a:pt x="469" y="566"/>
                </a:cubicBezTo>
                <a:close/>
                <a:moveTo>
                  <a:pt x="344" y="566"/>
                </a:moveTo>
                <a:cubicBezTo>
                  <a:pt x="344" y="566"/>
                  <a:pt x="344" y="566"/>
                  <a:pt x="344" y="566"/>
                </a:cubicBezTo>
                <a:cubicBezTo>
                  <a:pt x="344" y="566"/>
                  <a:pt x="344" y="566"/>
                  <a:pt x="344" y="566"/>
                </a:cubicBezTo>
                <a:close/>
                <a:moveTo>
                  <a:pt x="474" y="567"/>
                </a:moveTo>
                <a:cubicBezTo>
                  <a:pt x="474" y="566"/>
                  <a:pt x="474" y="566"/>
                  <a:pt x="474" y="566"/>
                </a:cubicBezTo>
                <a:cubicBezTo>
                  <a:pt x="474" y="566"/>
                  <a:pt x="473" y="566"/>
                  <a:pt x="473" y="566"/>
                </a:cubicBezTo>
                <a:cubicBezTo>
                  <a:pt x="473" y="567"/>
                  <a:pt x="473" y="567"/>
                  <a:pt x="473" y="567"/>
                </a:cubicBezTo>
                <a:cubicBezTo>
                  <a:pt x="474" y="567"/>
                  <a:pt x="474" y="567"/>
                  <a:pt x="474" y="567"/>
                </a:cubicBezTo>
                <a:close/>
                <a:moveTo>
                  <a:pt x="65" y="645"/>
                </a:moveTo>
                <a:cubicBezTo>
                  <a:pt x="65" y="645"/>
                  <a:pt x="64" y="645"/>
                  <a:pt x="64" y="645"/>
                </a:cubicBezTo>
                <a:cubicBezTo>
                  <a:pt x="64" y="644"/>
                  <a:pt x="64" y="644"/>
                  <a:pt x="63" y="643"/>
                </a:cubicBezTo>
                <a:cubicBezTo>
                  <a:pt x="63" y="643"/>
                  <a:pt x="63" y="643"/>
                  <a:pt x="63" y="643"/>
                </a:cubicBezTo>
                <a:cubicBezTo>
                  <a:pt x="63" y="642"/>
                  <a:pt x="63" y="642"/>
                  <a:pt x="63" y="642"/>
                </a:cubicBezTo>
                <a:cubicBezTo>
                  <a:pt x="62" y="642"/>
                  <a:pt x="61" y="642"/>
                  <a:pt x="61" y="642"/>
                </a:cubicBezTo>
                <a:cubicBezTo>
                  <a:pt x="60" y="642"/>
                  <a:pt x="60" y="641"/>
                  <a:pt x="60" y="641"/>
                </a:cubicBezTo>
                <a:cubicBezTo>
                  <a:pt x="60" y="641"/>
                  <a:pt x="60" y="641"/>
                  <a:pt x="59" y="641"/>
                </a:cubicBezTo>
                <a:cubicBezTo>
                  <a:pt x="59" y="641"/>
                  <a:pt x="58" y="639"/>
                  <a:pt x="59" y="639"/>
                </a:cubicBezTo>
                <a:cubicBezTo>
                  <a:pt x="59" y="638"/>
                  <a:pt x="59" y="638"/>
                  <a:pt x="59" y="638"/>
                </a:cubicBezTo>
                <a:cubicBezTo>
                  <a:pt x="58" y="638"/>
                  <a:pt x="58" y="638"/>
                  <a:pt x="58" y="639"/>
                </a:cubicBezTo>
                <a:cubicBezTo>
                  <a:pt x="58" y="639"/>
                  <a:pt x="58" y="639"/>
                  <a:pt x="57" y="639"/>
                </a:cubicBezTo>
                <a:cubicBezTo>
                  <a:pt x="57" y="638"/>
                  <a:pt x="58" y="638"/>
                  <a:pt x="57" y="637"/>
                </a:cubicBezTo>
                <a:cubicBezTo>
                  <a:pt x="57" y="637"/>
                  <a:pt x="57" y="637"/>
                  <a:pt x="57" y="636"/>
                </a:cubicBezTo>
                <a:cubicBezTo>
                  <a:pt x="56" y="636"/>
                  <a:pt x="56" y="636"/>
                  <a:pt x="56" y="636"/>
                </a:cubicBezTo>
                <a:cubicBezTo>
                  <a:pt x="56" y="636"/>
                  <a:pt x="56" y="635"/>
                  <a:pt x="56" y="635"/>
                </a:cubicBezTo>
                <a:cubicBezTo>
                  <a:pt x="56" y="635"/>
                  <a:pt x="56" y="635"/>
                  <a:pt x="56" y="635"/>
                </a:cubicBezTo>
                <a:cubicBezTo>
                  <a:pt x="55" y="635"/>
                  <a:pt x="54" y="635"/>
                  <a:pt x="53" y="635"/>
                </a:cubicBezTo>
                <a:cubicBezTo>
                  <a:pt x="53" y="636"/>
                  <a:pt x="53" y="636"/>
                  <a:pt x="53" y="636"/>
                </a:cubicBezTo>
                <a:cubicBezTo>
                  <a:pt x="53" y="636"/>
                  <a:pt x="53" y="636"/>
                  <a:pt x="53" y="636"/>
                </a:cubicBezTo>
                <a:cubicBezTo>
                  <a:pt x="53" y="636"/>
                  <a:pt x="53" y="636"/>
                  <a:pt x="53" y="636"/>
                </a:cubicBezTo>
                <a:cubicBezTo>
                  <a:pt x="53" y="637"/>
                  <a:pt x="52" y="638"/>
                  <a:pt x="52" y="639"/>
                </a:cubicBezTo>
                <a:cubicBezTo>
                  <a:pt x="50" y="639"/>
                  <a:pt x="47" y="639"/>
                  <a:pt x="46" y="638"/>
                </a:cubicBezTo>
                <a:cubicBezTo>
                  <a:pt x="45" y="638"/>
                  <a:pt x="43" y="637"/>
                  <a:pt x="42" y="637"/>
                </a:cubicBezTo>
                <a:cubicBezTo>
                  <a:pt x="41" y="636"/>
                  <a:pt x="40" y="636"/>
                  <a:pt x="39" y="636"/>
                </a:cubicBezTo>
                <a:cubicBezTo>
                  <a:pt x="38" y="635"/>
                  <a:pt x="36" y="634"/>
                  <a:pt x="35" y="633"/>
                </a:cubicBezTo>
                <a:cubicBezTo>
                  <a:pt x="33" y="633"/>
                  <a:pt x="33" y="633"/>
                  <a:pt x="33" y="633"/>
                </a:cubicBezTo>
                <a:cubicBezTo>
                  <a:pt x="33" y="633"/>
                  <a:pt x="33" y="633"/>
                  <a:pt x="33" y="633"/>
                </a:cubicBezTo>
                <a:cubicBezTo>
                  <a:pt x="32" y="632"/>
                  <a:pt x="31" y="632"/>
                  <a:pt x="30" y="632"/>
                </a:cubicBezTo>
                <a:cubicBezTo>
                  <a:pt x="30" y="631"/>
                  <a:pt x="30" y="631"/>
                  <a:pt x="30" y="630"/>
                </a:cubicBezTo>
                <a:cubicBezTo>
                  <a:pt x="30" y="630"/>
                  <a:pt x="29" y="631"/>
                  <a:pt x="28" y="631"/>
                </a:cubicBezTo>
                <a:cubicBezTo>
                  <a:pt x="28" y="631"/>
                  <a:pt x="28" y="630"/>
                  <a:pt x="27" y="630"/>
                </a:cubicBezTo>
                <a:cubicBezTo>
                  <a:pt x="27" y="630"/>
                  <a:pt x="27" y="630"/>
                  <a:pt x="27" y="630"/>
                </a:cubicBezTo>
                <a:cubicBezTo>
                  <a:pt x="27" y="630"/>
                  <a:pt x="26" y="630"/>
                  <a:pt x="27" y="630"/>
                </a:cubicBezTo>
                <a:cubicBezTo>
                  <a:pt x="27" y="629"/>
                  <a:pt x="27" y="629"/>
                  <a:pt x="27" y="629"/>
                </a:cubicBezTo>
                <a:cubicBezTo>
                  <a:pt x="26" y="629"/>
                  <a:pt x="25" y="630"/>
                  <a:pt x="25" y="629"/>
                </a:cubicBezTo>
                <a:cubicBezTo>
                  <a:pt x="24" y="629"/>
                  <a:pt x="23" y="629"/>
                  <a:pt x="23" y="628"/>
                </a:cubicBezTo>
                <a:cubicBezTo>
                  <a:pt x="22" y="628"/>
                  <a:pt x="22" y="628"/>
                  <a:pt x="22" y="628"/>
                </a:cubicBezTo>
                <a:cubicBezTo>
                  <a:pt x="22" y="627"/>
                  <a:pt x="22" y="626"/>
                  <a:pt x="22" y="626"/>
                </a:cubicBezTo>
                <a:cubicBezTo>
                  <a:pt x="22" y="625"/>
                  <a:pt x="21" y="625"/>
                  <a:pt x="21" y="625"/>
                </a:cubicBezTo>
                <a:cubicBezTo>
                  <a:pt x="21" y="625"/>
                  <a:pt x="21" y="624"/>
                  <a:pt x="21" y="623"/>
                </a:cubicBezTo>
                <a:cubicBezTo>
                  <a:pt x="21" y="623"/>
                  <a:pt x="21" y="623"/>
                  <a:pt x="21" y="623"/>
                </a:cubicBezTo>
                <a:cubicBezTo>
                  <a:pt x="21" y="623"/>
                  <a:pt x="21" y="623"/>
                  <a:pt x="21" y="622"/>
                </a:cubicBezTo>
                <a:cubicBezTo>
                  <a:pt x="21" y="622"/>
                  <a:pt x="20" y="622"/>
                  <a:pt x="20" y="621"/>
                </a:cubicBezTo>
                <a:cubicBezTo>
                  <a:pt x="20" y="621"/>
                  <a:pt x="20" y="620"/>
                  <a:pt x="21" y="620"/>
                </a:cubicBezTo>
                <a:cubicBezTo>
                  <a:pt x="20" y="620"/>
                  <a:pt x="20" y="620"/>
                  <a:pt x="19" y="619"/>
                </a:cubicBezTo>
                <a:cubicBezTo>
                  <a:pt x="19" y="618"/>
                  <a:pt x="19" y="618"/>
                  <a:pt x="19" y="618"/>
                </a:cubicBezTo>
                <a:cubicBezTo>
                  <a:pt x="19" y="618"/>
                  <a:pt x="19" y="618"/>
                  <a:pt x="19" y="617"/>
                </a:cubicBezTo>
                <a:cubicBezTo>
                  <a:pt x="19" y="616"/>
                  <a:pt x="19" y="616"/>
                  <a:pt x="19" y="616"/>
                </a:cubicBezTo>
                <a:cubicBezTo>
                  <a:pt x="19" y="616"/>
                  <a:pt x="18" y="615"/>
                  <a:pt x="18" y="615"/>
                </a:cubicBezTo>
                <a:cubicBezTo>
                  <a:pt x="18" y="615"/>
                  <a:pt x="19" y="614"/>
                  <a:pt x="19" y="614"/>
                </a:cubicBezTo>
                <a:cubicBezTo>
                  <a:pt x="18" y="614"/>
                  <a:pt x="18" y="613"/>
                  <a:pt x="18" y="613"/>
                </a:cubicBezTo>
                <a:cubicBezTo>
                  <a:pt x="18" y="612"/>
                  <a:pt x="18" y="611"/>
                  <a:pt x="18" y="610"/>
                </a:cubicBezTo>
                <a:cubicBezTo>
                  <a:pt x="18" y="610"/>
                  <a:pt x="17" y="609"/>
                  <a:pt x="17" y="609"/>
                </a:cubicBezTo>
                <a:cubicBezTo>
                  <a:pt x="17" y="608"/>
                  <a:pt x="17" y="608"/>
                  <a:pt x="17" y="607"/>
                </a:cubicBezTo>
                <a:cubicBezTo>
                  <a:pt x="17" y="607"/>
                  <a:pt x="17" y="606"/>
                  <a:pt x="17" y="606"/>
                </a:cubicBezTo>
                <a:cubicBezTo>
                  <a:pt x="17" y="606"/>
                  <a:pt x="17" y="604"/>
                  <a:pt x="17" y="603"/>
                </a:cubicBezTo>
                <a:cubicBezTo>
                  <a:pt x="17" y="601"/>
                  <a:pt x="17" y="601"/>
                  <a:pt x="17" y="600"/>
                </a:cubicBezTo>
                <a:cubicBezTo>
                  <a:pt x="17" y="599"/>
                  <a:pt x="17" y="598"/>
                  <a:pt x="17" y="597"/>
                </a:cubicBezTo>
                <a:cubicBezTo>
                  <a:pt x="17" y="595"/>
                  <a:pt x="18" y="593"/>
                  <a:pt x="18" y="592"/>
                </a:cubicBezTo>
                <a:cubicBezTo>
                  <a:pt x="18" y="591"/>
                  <a:pt x="18" y="591"/>
                  <a:pt x="18" y="590"/>
                </a:cubicBezTo>
                <a:cubicBezTo>
                  <a:pt x="18" y="590"/>
                  <a:pt x="18" y="590"/>
                  <a:pt x="18" y="589"/>
                </a:cubicBezTo>
                <a:cubicBezTo>
                  <a:pt x="18" y="589"/>
                  <a:pt x="18" y="589"/>
                  <a:pt x="18" y="588"/>
                </a:cubicBezTo>
                <a:cubicBezTo>
                  <a:pt x="18" y="588"/>
                  <a:pt x="18" y="588"/>
                  <a:pt x="18" y="587"/>
                </a:cubicBezTo>
                <a:cubicBezTo>
                  <a:pt x="18" y="587"/>
                  <a:pt x="18" y="587"/>
                  <a:pt x="18" y="586"/>
                </a:cubicBezTo>
                <a:cubicBezTo>
                  <a:pt x="18" y="586"/>
                  <a:pt x="19" y="586"/>
                  <a:pt x="19" y="585"/>
                </a:cubicBezTo>
                <a:cubicBezTo>
                  <a:pt x="19" y="585"/>
                  <a:pt x="19" y="584"/>
                  <a:pt x="19" y="583"/>
                </a:cubicBezTo>
                <a:cubicBezTo>
                  <a:pt x="19" y="583"/>
                  <a:pt x="20" y="582"/>
                  <a:pt x="20" y="582"/>
                </a:cubicBezTo>
                <a:cubicBezTo>
                  <a:pt x="21" y="581"/>
                  <a:pt x="21" y="578"/>
                  <a:pt x="21" y="577"/>
                </a:cubicBezTo>
                <a:cubicBezTo>
                  <a:pt x="21" y="577"/>
                  <a:pt x="21" y="576"/>
                  <a:pt x="21" y="575"/>
                </a:cubicBezTo>
                <a:cubicBezTo>
                  <a:pt x="21" y="574"/>
                  <a:pt x="20" y="575"/>
                  <a:pt x="20" y="574"/>
                </a:cubicBezTo>
                <a:cubicBezTo>
                  <a:pt x="19" y="573"/>
                  <a:pt x="20" y="573"/>
                  <a:pt x="20" y="572"/>
                </a:cubicBezTo>
                <a:cubicBezTo>
                  <a:pt x="19" y="571"/>
                  <a:pt x="18" y="570"/>
                  <a:pt x="18" y="569"/>
                </a:cubicBezTo>
                <a:cubicBezTo>
                  <a:pt x="17" y="569"/>
                  <a:pt x="16" y="568"/>
                  <a:pt x="16" y="567"/>
                </a:cubicBezTo>
                <a:cubicBezTo>
                  <a:pt x="15" y="567"/>
                  <a:pt x="15" y="567"/>
                  <a:pt x="15" y="567"/>
                </a:cubicBezTo>
                <a:cubicBezTo>
                  <a:pt x="15" y="567"/>
                  <a:pt x="15" y="567"/>
                  <a:pt x="14" y="567"/>
                </a:cubicBezTo>
                <a:cubicBezTo>
                  <a:pt x="14" y="568"/>
                  <a:pt x="13" y="567"/>
                  <a:pt x="13" y="567"/>
                </a:cubicBezTo>
                <a:cubicBezTo>
                  <a:pt x="13" y="567"/>
                  <a:pt x="12" y="568"/>
                  <a:pt x="12" y="568"/>
                </a:cubicBezTo>
                <a:cubicBezTo>
                  <a:pt x="12" y="568"/>
                  <a:pt x="12" y="568"/>
                  <a:pt x="12" y="568"/>
                </a:cubicBezTo>
                <a:cubicBezTo>
                  <a:pt x="12" y="568"/>
                  <a:pt x="11" y="567"/>
                  <a:pt x="11" y="567"/>
                </a:cubicBezTo>
                <a:cubicBezTo>
                  <a:pt x="11" y="568"/>
                  <a:pt x="11" y="568"/>
                  <a:pt x="11" y="568"/>
                </a:cubicBezTo>
                <a:cubicBezTo>
                  <a:pt x="11" y="569"/>
                  <a:pt x="10" y="569"/>
                  <a:pt x="11" y="570"/>
                </a:cubicBezTo>
                <a:cubicBezTo>
                  <a:pt x="11" y="571"/>
                  <a:pt x="12" y="573"/>
                  <a:pt x="12" y="573"/>
                </a:cubicBezTo>
                <a:cubicBezTo>
                  <a:pt x="12" y="574"/>
                  <a:pt x="13" y="574"/>
                  <a:pt x="14" y="574"/>
                </a:cubicBezTo>
                <a:cubicBezTo>
                  <a:pt x="16" y="577"/>
                  <a:pt x="14" y="582"/>
                  <a:pt x="14" y="584"/>
                </a:cubicBezTo>
                <a:cubicBezTo>
                  <a:pt x="14" y="585"/>
                  <a:pt x="14" y="586"/>
                  <a:pt x="14" y="587"/>
                </a:cubicBezTo>
                <a:cubicBezTo>
                  <a:pt x="14" y="587"/>
                  <a:pt x="14" y="587"/>
                  <a:pt x="14" y="587"/>
                </a:cubicBezTo>
                <a:cubicBezTo>
                  <a:pt x="14" y="589"/>
                  <a:pt x="13" y="591"/>
                  <a:pt x="13" y="593"/>
                </a:cubicBezTo>
                <a:cubicBezTo>
                  <a:pt x="13" y="594"/>
                  <a:pt x="13" y="596"/>
                  <a:pt x="13" y="596"/>
                </a:cubicBezTo>
                <a:cubicBezTo>
                  <a:pt x="13" y="596"/>
                  <a:pt x="13" y="598"/>
                  <a:pt x="13" y="598"/>
                </a:cubicBezTo>
                <a:cubicBezTo>
                  <a:pt x="13" y="598"/>
                  <a:pt x="13" y="599"/>
                  <a:pt x="13" y="599"/>
                </a:cubicBezTo>
                <a:cubicBezTo>
                  <a:pt x="14" y="600"/>
                  <a:pt x="13" y="601"/>
                  <a:pt x="13" y="602"/>
                </a:cubicBezTo>
                <a:cubicBezTo>
                  <a:pt x="13" y="602"/>
                  <a:pt x="14" y="602"/>
                  <a:pt x="14" y="602"/>
                </a:cubicBezTo>
                <a:cubicBezTo>
                  <a:pt x="14" y="602"/>
                  <a:pt x="13" y="604"/>
                  <a:pt x="13" y="605"/>
                </a:cubicBezTo>
                <a:cubicBezTo>
                  <a:pt x="13" y="607"/>
                  <a:pt x="14" y="609"/>
                  <a:pt x="14" y="610"/>
                </a:cubicBezTo>
                <a:cubicBezTo>
                  <a:pt x="14" y="611"/>
                  <a:pt x="14" y="612"/>
                  <a:pt x="14" y="613"/>
                </a:cubicBezTo>
                <a:cubicBezTo>
                  <a:pt x="14" y="613"/>
                  <a:pt x="15" y="615"/>
                  <a:pt x="15" y="615"/>
                </a:cubicBezTo>
                <a:cubicBezTo>
                  <a:pt x="15" y="616"/>
                  <a:pt x="15" y="616"/>
                  <a:pt x="15" y="617"/>
                </a:cubicBezTo>
                <a:cubicBezTo>
                  <a:pt x="15" y="617"/>
                  <a:pt x="15" y="620"/>
                  <a:pt x="15" y="620"/>
                </a:cubicBezTo>
                <a:cubicBezTo>
                  <a:pt x="15" y="621"/>
                  <a:pt x="15" y="621"/>
                  <a:pt x="14" y="622"/>
                </a:cubicBezTo>
                <a:cubicBezTo>
                  <a:pt x="14" y="622"/>
                  <a:pt x="15" y="623"/>
                  <a:pt x="16" y="624"/>
                </a:cubicBezTo>
                <a:cubicBezTo>
                  <a:pt x="16" y="624"/>
                  <a:pt x="16" y="624"/>
                  <a:pt x="16" y="624"/>
                </a:cubicBezTo>
                <a:cubicBezTo>
                  <a:pt x="17" y="624"/>
                  <a:pt x="17" y="627"/>
                  <a:pt x="17" y="628"/>
                </a:cubicBezTo>
                <a:cubicBezTo>
                  <a:pt x="18" y="628"/>
                  <a:pt x="19" y="629"/>
                  <a:pt x="18" y="630"/>
                </a:cubicBezTo>
                <a:cubicBezTo>
                  <a:pt x="18" y="631"/>
                  <a:pt x="19" y="631"/>
                  <a:pt x="19" y="632"/>
                </a:cubicBezTo>
                <a:cubicBezTo>
                  <a:pt x="19" y="632"/>
                  <a:pt x="19" y="632"/>
                  <a:pt x="19" y="632"/>
                </a:cubicBezTo>
                <a:cubicBezTo>
                  <a:pt x="18" y="632"/>
                  <a:pt x="18" y="631"/>
                  <a:pt x="17" y="631"/>
                </a:cubicBezTo>
                <a:cubicBezTo>
                  <a:pt x="17" y="631"/>
                  <a:pt x="15" y="629"/>
                  <a:pt x="15" y="628"/>
                </a:cubicBezTo>
                <a:cubicBezTo>
                  <a:pt x="14" y="628"/>
                  <a:pt x="14" y="627"/>
                  <a:pt x="13" y="626"/>
                </a:cubicBezTo>
                <a:cubicBezTo>
                  <a:pt x="13" y="625"/>
                  <a:pt x="13" y="625"/>
                  <a:pt x="13" y="625"/>
                </a:cubicBezTo>
                <a:cubicBezTo>
                  <a:pt x="13" y="625"/>
                  <a:pt x="13" y="625"/>
                  <a:pt x="12" y="624"/>
                </a:cubicBezTo>
                <a:cubicBezTo>
                  <a:pt x="12" y="623"/>
                  <a:pt x="12" y="623"/>
                  <a:pt x="12" y="622"/>
                </a:cubicBezTo>
                <a:cubicBezTo>
                  <a:pt x="12" y="621"/>
                  <a:pt x="12" y="621"/>
                  <a:pt x="12" y="621"/>
                </a:cubicBezTo>
                <a:cubicBezTo>
                  <a:pt x="12" y="621"/>
                  <a:pt x="12" y="620"/>
                  <a:pt x="12" y="620"/>
                </a:cubicBezTo>
                <a:cubicBezTo>
                  <a:pt x="12" y="620"/>
                  <a:pt x="11" y="619"/>
                  <a:pt x="11" y="619"/>
                </a:cubicBezTo>
                <a:cubicBezTo>
                  <a:pt x="11" y="619"/>
                  <a:pt x="12" y="618"/>
                  <a:pt x="11" y="618"/>
                </a:cubicBezTo>
                <a:cubicBezTo>
                  <a:pt x="11" y="617"/>
                  <a:pt x="10" y="616"/>
                  <a:pt x="10" y="616"/>
                </a:cubicBezTo>
                <a:cubicBezTo>
                  <a:pt x="10" y="614"/>
                  <a:pt x="10" y="612"/>
                  <a:pt x="9" y="611"/>
                </a:cubicBezTo>
                <a:cubicBezTo>
                  <a:pt x="9" y="610"/>
                  <a:pt x="9" y="610"/>
                  <a:pt x="9" y="610"/>
                </a:cubicBezTo>
                <a:cubicBezTo>
                  <a:pt x="9" y="610"/>
                  <a:pt x="9" y="610"/>
                  <a:pt x="9" y="610"/>
                </a:cubicBezTo>
                <a:cubicBezTo>
                  <a:pt x="9" y="610"/>
                  <a:pt x="9" y="610"/>
                  <a:pt x="9" y="610"/>
                </a:cubicBezTo>
                <a:cubicBezTo>
                  <a:pt x="9" y="609"/>
                  <a:pt x="10" y="607"/>
                  <a:pt x="9" y="607"/>
                </a:cubicBezTo>
                <a:cubicBezTo>
                  <a:pt x="9" y="607"/>
                  <a:pt x="9" y="607"/>
                  <a:pt x="9" y="607"/>
                </a:cubicBezTo>
                <a:cubicBezTo>
                  <a:pt x="9" y="606"/>
                  <a:pt x="9" y="605"/>
                  <a:pt x="9" y="604"/>
                </a:cubicBezTo>
                <a:cubicBezTo>
                  <a:pt x="9" y="604"/>
                  <a:pt x="8" y="604"/>
                  <a:pt x="8" y="603"/>
                </a:cubicBezTo>
                <a:cubicBezTo>
                  <a:pt x="8" y="602"/>
                  <a:pt x="9" y="602"/>
                  <a:pt x="9" y="601"/>
                </a:cubicBezTo>
                <a:cubicBezTo>
                  <a:pt x="9" y="600"/>
                  <a:pt x="9" y="599"/>
                  <a:pt x="8" y="598"/>
                </a:cubicBezTo>
                <a:cubicBezTo>
                  <a:pt x="8" y="597"/>
                  <a:pt x="9" y="597"/>
                  <a:pt x="9" y="596"/>
                </a:cubicBezTo>
                <a:cubicBezTo>
                  <a:pt x="9" y="596"/>
                  <a:pt x="8" y="596"/>
                  <a:pt x="8" y="595"/>
                </a:cubicBezTo>
                <a:cubicBezTo>
                  <a:pt x="8" y="595"/>
                  <a:pt x="9" y="595"/>
                  <a:pt x="9" y="594"/>
                </a:cubicBezTo>
                <a:cubicBezTo>
                  <a:pt x="9" y="594"/>
                  <a:pt x="9" y="593"/>
                  <a:pt x="9" y="593"/>
                </a:cubicBezTo>
                <a:cubicBezTo>
                  <a:pt x="9" y="592"/>
                  <a:pt x="9" y="592"/>
                  <a:pt x="9" y="591"/>
                </a:cubicBezTo>
                <a:cubicBezTo>
                  <a:pt x="9" y="591"/>
                  <a:pt x="9" y="591"/>
                  <a:pt x="8" y="590"/>
                </a:cubicBezTo>
                <a:cubicBezTo>
                  <a:pt x="8" y="590"/>
                  <a:pt x="8" y="590"/>
                  <a:pt x="8" y="590"/>
                </a:cubicBezTo>
                <a:cubicBezTo>
                  <a:pt x="8" y="589"/>
                  <a:pt x="8" y="590"/>
                  <a:pt x="8" y="589"/>
                </a:cubicBezTo>
                <a:cubicBezTo>
                  <a:pt x="8" y="589"/>
                  <a:pt x="7" y="589"/>
                  <a:pt x="7" y="589"/>
                </a:cubicBezTo>
                <a:cubicBezTo>
                  <a:pt x="7" y="589"/>
                  <a:pt x="7" y="589"/>
                  <a:pt x="7" y="589"/>
                </a:cubicBezTo>
                <a:cubicBezTo>
                  <a:pt x="7" y="589"/>
                  <a:pt x="8" y="588"/>
                  <a:pt x="9" y="588"/>
                </a:cubicBezTo>
                <a:cubicBezTo>
                  <a:pt x="9" y="587"/>
                  <a:pt x="9" y="586"/>
                  <a:pt x="9" y="585"/>
                </a:cubicBezTo>
                <a:cubicBezTo>
                  <a:pt x="9" y="585"/>
                  <a:pt x="8" y="585"/>
                  <a:pt x="8" y="584"/>
                </a:cubicBezTo>
                <a:cubicBezTo>
                  <a:pt x="8" y="584"/>
                  <a:pt x="9" y="584"/>
                  <a:pt x="9" y="583"/>
                </a:cubicBezTo>
                <a:cubicBezTo>
                  <a:pt x="8" y="583"/>
                  <a:pt x="8" y="582"/>
                  <a:pt x="8" y="581"/>
                </a:cubicBezTo>
                <a:cubicBezTo>
                  <a:pt x="8" y="581"/>
                  <a:pt x="8" y="581"/>
                  <a:pt x="7" y="581"/>
                </a:cubicBezTo>
                <a:cubicBezTo>
                  <a:pt x="7" y="580"/>
                  <a:pt x="6" y="579"/>
                  <a:pt x="6" y="578"/>
                </a:cubicBezTo>
                <a:cubicBezTo>
                  <a:pt x="6" y="578"/>
                  <a:pt x="5" y="578"/>
                  <a:pt x="5" y="578"/>
                </a:cubicBezTo>
                <a:cubicBezTo>
                  <a:pt x="5" y="577"/>
                  <a:pt x="5" y="577"/>
                  <a:pt x="5" y="577"/>
                </a:cubicBezTo>
                <a:cubicBezTo>
                  <a:pt x="4" y="576"/>
                  <a:pt x="4" y="576"/>
                  <a:pt x="3" y="575"/>
                </a:cubicBezTo>
                <a:cubicBezTo>
                  <a:pt x="2" y="575"/>
                  <a:pt x="1" y="575"/>
                  <a:pt x="0" y="575"/>
                </a:cubicBezTo>
                <a:cubicBezTo>
                  <a:pt x="0" y="575"/>
                  <a:pt x="0" y="575"/>
                  <a:pt x="0" y="575"/>
                </a:cubicBezTo>
                <a:cubicBezTo>
                  <a:pt x="0" y="576"/>
                  <a:pt x="0" y="576"/>
                  <a:pt x="0" y="577"/>
                </a:cubicBezTo>
                <a:cubicBezTo>
                  <a:pt x="0" y="579"/>
                  <a:pt x="1" y="578"/>
                  <a:pt x="1" y="579"/>
                </a:cubicBezTo>
                <a:cubicBezTo>
                  <a:pt x="2" y="579"/>
                  <a:pt x="1" y="579"/>
                  <a:pt x="1" y="579"/>
                </a:cubicBezTo>
                <a:cubicBezTo>
                  <a:pt x="1" y="580"/>
                  <a:pt x="2" y="580"/>
                  <a:pt x="2" y="580"/>
                </a:cubicBezTo>
                <a:cubicBezTo>
                  <a:pt x="2" y="581"/>
                  <a:pt x="2" y="581"/>
                  <a:pt x="2" y="581"/>
                </a:cubicBezTo>
                <a:cubicBezTo>
                  <a:pt x="3" y="581"/>
                  <a:pt x="3" y="582"/>
                  <a:pt x="3" y="582"/>
                </a:cubicBezTo>
                <a:cubicBezTo>
                  <a:pt x="4" y="583"/>
                  <a:pt x="3" y="585"/>
                  <a:pt x="3" y="586"/>
                </a:cubicBezTo>
                <a:cubicBezTo>
                  <a:pt x="4" y="588"/>
                  <a:pt x="4" y="589"/>
                  <a:pt x="3" y="591"/>
                </a:cubicBezTo>
                <a:cubicBezTo>
                  <a:pt x="3" y="592"/>
                  <a:pt x="4" y="592"/>
                  <a:pt x="4" y="592"/>
                </a:cubicBezTo>
                <a:cubicBezTo>
                  <a:pt x="4" y="593"/>
                  <a:pt x="4" y="593"/>
                  <a:pt x="4" y="593"/>
                </a:cubicBezTo>
                <a:cubicBezTo>
                  <a:pt x="4" y="593"/>
                  <a:pt x="4" y="593"/>
                  <a:pt x="4" y="593"/>
                </a:cubicBezTo>
                <a:cubicBezTo>
                  <a:pt x="4" y="593"/>
                  <a:pt x="4" y="593"/>
                  <a:pt x="4" y="593"/>
                </a:cubicBezTo>
                <a:cubicBezTo>
                  <a:pt x="4" y="594"/>
                  <a:pt x="4" y="594"/>
                  <a:pt x="4" y="594"/>
                </a:cubicBezTo>
                <a:cubicBezTo>
                  <a:pt x="4" y="597"/>
                  <a:pt x="4" y="597"/>
                  <a:pt x="4" y="597"/>
                </a:cubicBezTo>
                <a:cubicBezTo>
                  <a:pt x="4" y="599"/>
                  <a:pt x="4" y="603"/>
                  <a:pt x="5" y="604"/>
                </a:cubicBezTo>
                <a:cubicBezTo>
                  <a:pt x="5" y="605"/>
                  <a:pt x="5" y="605"/>
                  <a:pt x="5" y="605"/>
                </a:cubicBezTo>
                <a:cubicBezTo>
                  <a:pt x="5" y="605"/>
                  <a:pt x="5" y="605"/>
                  <a:pt x="5" y="605"/>
                </a:cubicBezTo>
                <a:cubicBezTo>
                  <a:pt x="5" y="604"/>
                  <a:pt x="6" y="604"/>
                  <a:pt x="6" y="604"/>
                </a:cubicBezTo>
                <a:cubicBezTo>
                  <a:pt x="6" y="604"/>
                  <a:pt x="6" y="604"/>
                  <a:pt x="6" y="604"/>
                </a:cubicBezTo>
                <a:cubicBezTo>
                  <a:pt x="6" y="604"/>
                  <a:pt x="6" y="604"/>
                  <a:pt x="6" y="604"/>
                </a:cubicBezTo>
                <a:cubicBezTo>
                  <a:pt x="6" y="604"/>
                  <a:pt x="6" y="605"/>
                  <a:pt x="6" y="605"/>
                </a:cubicBezTo>
                <a:cubicBezTo>
                  <a:pt x="5" y="606"/>
                  <a:pt x="5" y="606"/>
                  <a:pt x="5" y="606"/>
                </a:cubicBezTo>
                <a:cubicBezTo>
                  <a:pt x="5" y="606"/>
                  <a:pt x="5" y="606"/>
                  <a:pt x="5" y="606"/>
                </a:cubicBezTo>
                <a:cubicBezTo>
                  <a:pt x="5" y="607"/>
                  <a:pt x="6" y="607"/>
                  <a:pt x="6" y="608"/>
                </a:cubicBezTo>
                <a:cubicBezTo>
                  <a:pt x="6" y="608"/>
                  <a:pt x="5" y="609"/>
                  <a:pt x="6" y="610"/>
                </a:cubicBezTo>
                <a:cubicBezTo>
                  <a:pt x="6" y="611"/>
                  <a:pt x="7" y="611"/>
                  <a:pt x="7" y="612"/>
                </a:cubicBezTo>
                <a:cubicBezTo>
                  <a:pt x="7" y="612"/>
                  <a:pt x="7" y="613"/>
                  <a:pt x="7" y="613"/>
                </a:cubicBezTo>
                <a:cubicBezTo>
                  <a:pt x="7" y="614"/>
                  <a:pt x="7" y="616"/>
                  <a:pt x="8" y="617"/>
                </a:cubicBezTo>
                <a:cubicBezTo>
                  <a:pt x="8" y="619"/>
                  <a:pt x="8" y="619"/>
                  <a:pt x="8" y="619"/>
                </a:cubicBezTo>
                <a:cubicBezTo>
                  <a:pt x="8" y="620"/>
                  <a:pt x="9" y="621"/>
                  <a:pt x="9" y="621"/>
                </a:cubicBezTo>
                <a:cubicBezTo>
                  <a:pt x="9" y="622"/>
                  <a:pt x="9" y="622"/>
                  <a:pt x="9" y="623"/>
                </a:cubicBezTo>
                <a:cubicBezTo>
                  <a:pt x="10" y="624"/>
                  <a:pt x="11" y="626"/>
                  <a:pt x="11" y="627"/>
                </a:cubicBezTo>
                <a:cubicBezTo>
                  <a:pt x="11" y="627"/>
                  <a:pt x="11" y="627"/>
                  <a:pt x="11" y="628"/>
                </a:cubicBezTo>
                <a:cubicBezTo>
                  <a:pt x="11" y="628"/>
                  <a:pt x="11" y="629"/>
                  <a:pt x="12" y="629"/>
                </a:cubicBezTo>
                <a:cubicBezTo>
                  <a:pt x="12" y="629"/>
                  <a:pt x="12" y="629"/>
                  <a:pt x="12" y="629"/>
                </a:cubicBezTo>
                <a:cubicBezTo>
                  <a:pt x="13" y="630"/>
                  <a:pt x="12" y="631"/>
                  <a:pt x="13" y="631"/>
                </a:cubicBezTo>
                <a:cubicBezTo>
                  <a:pt x="13" y="631"/>
                  <a:pt x="13" y="631"/>
                  <a:pt x="13" y="631"/>
                </a:cubicBezTo>
                <a:cubicBezTo>
                  <a:pt x="14" y="632"/>
                  <a:pt x="14" y="633"/>
                  <a:pt x="14" y="634"/>
                </a:cubicBezTo>
                <a:cubicBezTo>
                  <a:pt x="15" y="634"/>
                  <a:pt x="15" y="634"/>
                  <a:pt x="16" y="634"/>
                </a:cubicBezTo>
                <a:cubicBezTo>
                  <a:pt x="16" y="634"/>
                  <a:pt x="16" y="635"/>
                  <a:pt x="16" y="636"/>
                </a:cubicBezTo>
                <a:cubicBezTo>
                  <a:pt x="17" y="636"/>
                  <a:pt x="18" y="637"/>
                  <a:pt x="18" y="637"/>
                </a:cubicBezTo>
                <a:cubicBezTo>
                  <a:pt x="19" y="638"/>
                  <a:pt x="20" y="638"/>
                  <a:pt x="20" y="639"/>
                </a:cubicBezTo>
                <a:cubicBezTo>
                  <a:pt x="21" y="639"/>
                  <a:pt x="21" y="639"/>
                  <a:pt x="21" y="639"/>
                </a:cubicBezTo>
                <a:cubicBezTo>
                  <a:pt x="22" y="640"/>
                  <a:pt x="22" y="641"/>
                  <a:pt x="23" y="641"/>
                </a:cubicBezTo>
                <a:cubicBezTo>
                  <a:pt x="24" y="642"/>
                  <a:pt x="25" y="642"/>
                  <a:pt x="26" y="642"/>
                </a:cubicBezTo>
                <a:cubicBezTo>
                  <a:pt x="26" y="643"/>
                  <a:pt x="26" y="643"/>
                  <a:pt x="26" y="643"/>
                </a:cubicBezTo>
                <a:cubicBezTo>
                  <a:pt x="26" y="643"/>
                  <a:pt x="26" y="644"/>
                  <a:pt x="27" y="644"/>
                </a:cubicBezTo>
                <a:cubicBezTo>
                  <a:pt x="27" y="644"/>
                  <a:pt x="27" y="645"/>
                  <a:pt x="27" y="646"/>
                </a:cubicBezTo>
                <a:cubicBezTo>
                  <a:pt x="27" y="646"/>
                  <a:pt x="28" y="646"/>
                  <a:pt x="28" y="646"/>
                </a:cubicBezTo>
                <a:cubicBezTo>
                  <a:pt x="28" y="646"/>
                  <a:pt x="28" y="647"/>
                  <a:pt x="28" y="647"/>
                </a:cubicBezTo>
                <a:cubicBezTo>
                  <a:pt x="28" y="647"/>
                  <a:pt x="29" y="648"/>
                  <a:pt x="29" y="648"/>
                </a:cubicBezTo>
                <a:cubicBezTo>
                  <a:pt x="29" y="648"/>
                  <a:pt x="29" y="649"/>
                  <a:pt x="29" y="649"/>
                </a:cubicBezTo>
                <a:cubicBezTo>
                  <a:pt x="29" y="649"/>
                  <a:pt x="29" y="649"/>
                  <a:pt x="29" y="649"/>
                </a:cubicBezTo>
                <a:cubicBezTo>
                  <a:pt x="30" y="650"/>
                  <a:pt x="29" y="651"/>
                  <a:pt x="30" y="652"/>
                </a:cubicBezTo>
                <a:cubicBezTo>
                  <a:pt x="29" y="653"/>
                  <a:pt x="30" y="653"/>
                  <a:pt x="29" y="654"/>
                </a:cubicBezTo>
                <a:cubicBezTo>
                  <a:pt x="29" y="654"/>
                  <a:pt x="29" y="655"/>
                  <a:pt x="29" y="655"/>
                </a:cubicBezTo>
                <a:cubicBezTo>
                  <a:pt x="29" y="655"/>
                  <a:pt x="29" y="656"/>
                  <a:pt x="29" y="656"/>
                </a:cubicBezTo>
                <a:cubicBezTo>
                  <a:pt x="29" y="656"/>
                  <a:pt x="28" y="656"/>
                  <a:pt x="28" y="656"/>
                </a:cubicBezTo>
                <a:cubicBezTo>
                  <a:pt x="27" y="656"/>
                  <a:pt x="27" y="656"/>
                  <a:pt x="27" y="656"/>
                </a:cubicBezTo>
                <a:cubicBezTo>
                  <a:pt x="27" y="657"/>
                  <a:pt x="27" y="656"/>
                  <a:pt x="27" y="657"/>
                </a:cubicBezTo>
                <a:cubicBezTo>
                  <a:pt x="27" y="658"/>
                  <a:pt x="27" y="658"/>
                  <a:pt x="26" y="658"/>
                </a:cubicBezTo>
                <a:cubicBezTo>
                  <a:pt x="26" y="659"/>
                  <a:pt x="26" y="659"/>
                  <a:pt x="26" y="659"/>
                </a:cubicBezTo>
                <a:cubicBezTo>
                  <a:pt x="26" y="660"/>
                  <a:pt x="27" y="659"/>
                  <a:pt x="27" y="660"/>
                </a:cubicBezTo>
                <a:cubicBezTo>
                  <a:pt x="28" y="660"/>
                  <a:pt x="28" y="661"/>
                  <a:pt x="28" y="662"/>
                </a:cubicBezTo>
                <a:cubicBezTo>
                  <a:pt x="29" y="662"/>
                  <a:pt x="29" y="662"/>
                  <a:pt x="29" y="662"/>
                </a:cubicBezTo>
                <a:cubicBezTo>
                  <a:pt x="29" y="662"/>
                  <a:pt x="29" y="665"/>
                  <a:pt x="29" y="665"/>
                </a:cubicBezTo>
                <a:cubicBezTo>
                  <a:pt x="29" y="666"/>
                  <a:pt x="29" y="666"/>
                  <a:pt x="30" y="666"/>
                </a:cubicBezTo>
                <a:cubicBezTo>
                  <a:pt x="30" y="667"/>
                  <a:pt x="30" y="667"/>
                  <a:pt x="30" y="667"/>
                </a:cubicBezTo>
                <a:cubicBezTo>
                  <a:pt x="30" y="667"/>
                  <a:pt x="30" y="667"/>
                  <a:pt x="30" y="667"/>
                </a:cubicBezTo>
                <a:cubicBezTo>
                  <a:pt x="31" y="664"/>
                  <a:pt x="33" y="666"/>
                  <a:pt x="34" y="665"/>
                </a:cubicBezTo>
                <a:cubicBezTo>
                  <a:pt x="34" y="664"/>
                  <a:pt x="34" y="664"/>
                  <a:pt x="34" y="664"/>
                </a:cubicBezTo>
                <a:cubicBezTo>
                  <a:pt x="34" y="663"/>
                  <a:pt x="35" y="663"/>
                  <a:pt x="35" y="663"/>
                </a:cubicBezTo>
                <a:cubicBezTo>
                  <a:pt x="36" y="662"/>
                  <a:pt x="36" y="660"/>
                  <a:pt x="36" y="659"/>
                </a:cubicBezTo>
                <a:cubicBezTo>
                  <a:pt x="36" y="659"/>
                  <a:pt x="36" y="658"/>
                  <a:pt x="37" y="658"/>
                </a:cubicBezTo>
                <a:cubicBezTo>
                  <a:pt x="37" y="658"/>
                  <a:pt x="37" y="658"/>
                  <a:pt x="37" y="658"/>
                </a:cubicBezTo>
                <a:cubicBezTo>
                  <a:pt x="36" y="658"/>
                  <a:pt x="36" y="658"/>
                  <a:pt x="35" y="658"/>
                </a:cubicBezTo>
                <a:cubicBezTo>
                  <a:pt x="35" y="655"/>
                  <a:pt x="36" y="654"/>
                  <a:pt x="35" y="652"/>
                </a:cubicBezTo>
                <a:cubicBezTo>
                  <a:pt x="35" y="652"/>
                  <a:pt x="35" y="651"/>
                  <a:pt x="35" y="651"/>
                </a:cubicBezTo>
                <a:cubicBezTo>
                  <a:pt x="34" y="651"/>
                  <a:pt x="34" y="650"/>
                  <a:pt x="33" y="650"/>
                </a:cubicBezTo>
                <a:cubicBezTo>
                  <a:pt x="33" y="649"/>
                  <a:pt x="33" y="649"/>
                  <a:pt x="33" y="648"/>
                </a:cubicBezTo>
                <a:cubicBezTo>
                  <a:pt x="32" y="648"/>
                  <a:pt x="32" y="648"/>
                  <a:pt x="32" y="648"/>
                </a:cubicBezTo>
                <a:cubicBezTo>
                  <a:pt x="32" y="647"/>
                  <a:pt x="32" y="647"/>
                  <a:pt x="32" y="647"/>
                </a:cubicBezTo>
                <a:cubicBezTo>
                  <a:pt x="31" y="646"/>
                  <a:pt x="30" y="646"/>
                  <a:pt x="30" y="645"/>
                </a:cubicBezTo>
                <a:cubicBezTo>
                  <a:pt x="30" y="645"/>
                  <a:pt x="30" y="644"/>
                  <a:pt x="30" y="644"/>
                </a:cubicBezTo>
                <a:cubicBezTo>
                  <a:pt x="29" y="643"/>
                  <a:pt x="29" y="643"/>
                  <a:pt x="29" y="643"/>
                </a:cubicBezTo>
                <a:cubicBezTo>
                  <a:pt x="29" y="643"/>
                  <a:pt x="29" y="642"/>
                  <a:pt x="29" y="642"/>
                </a:cubicBezTo>
                <a:cubicBezTo>
                  <a:pt x="28" y="642"/>
                  <a:pt x="28" y="642"/>
                  <a:pt x="28" y="642"/>
                </a:cubicBezTo>
                <a:cubicBezTo>
                  <a:pt x="28" y="641"/>
                  <a:pt x="28" y="641"/>
                  <a:pt x="28" y="641"/>
                </a:cubicBezTo>
                <a:cubicBezTo>
                  <a:pt x="27" y="640"/>
                  <a:pt x="27" y="640"/>
                  <a:pt x="27" y="640"/>
                </a:cubicBezTo>
                <a:cubicBezTo>
                  <a:pt x="26" y="639"/>
                  <a:pt x="26" y="639"/>
                  <a:pt x="26" y="638"/>
                </a:cubicBezTo>
                <a:cubicBezTo>
                  <a:pt x="26" y="638"/>
                  <a:pt x="26" y="638"/>
                  <a:pt x="25" y="638"/>
                </a:cubicBezTo>
                <a:cubicBezTo>
                  <a:pt x="25" y="637"/>
                  <a:pt x="26" y="637"/>
                  <a:pt x="26" y="636"/>
                </a:cubicBezTo>
                <a:cubicBezTo>
                  <a:pt x="28" y="637"/>
                  <a:pt x="30" y="638"/>
                  <a:pt x="30" y="640"/>
                </a:cubicBezTo>
                <a:cubicBezTo>
                  <a:pt x="31" y="640"/>
                  <a:pt x="31" y="640"/>
                  <a:pt x="31" y="639"/>
                </a:cubicBezTo>
                <a:cubicBezTo>
                  <a:pt x="33" y="640"/>
                  <a:pt x="36" y="641"/>
                  <a:pt x="37" y="642"/>
                </a:cubicBezTo>
                <a:cubicBezTo>
                  <a:pt x="37" y="642"/>
                  <a:pt x="38" y="642"/>
                  <a:pt x="38" y="643"/>
                </a:cubicBezTo>
                <a:cubicBezTo>
                  <a:pt x="38" y="643"/>
                  <a:pt x="39" y="644"/>
                  <a:pt x="39" y="644"/>
                </a:cubicBezTo>
                <a:cubicBezTo>
                  <a:pt x="40" y="644"/>
                  <a:pt x="40" y="644"/>
                  <a:pt x="40" y="643"/>
                </a:cubicBezTo>
                <a:cubicBezTo>
                  <a:pt x="40" y="644"/>
                  <a:pt x="41" y="644"/>
                  <a:pt x="41" y="644"/>
                </a:cubicBezTo>
                <a:cubicBezTo>
                  <a:pt x="41" y="644"/>
                  <a:pt x="41" y="644"/>
                  <a:pt x="41" y="644"/>
                </a:cubicBezTo>
                <a:cubicBezTo>
                  <a:pt x="42" y="644"/>
                  <a:pt x="42" y="645"/>
                  <a:pt x="43" y="645"/>
                </a:cubicBezTo>
                <a:cubicBezTo>
                  <a:pt x="44" y="645"/>
                  <a:pt x="45" y="645"/>
                  <a:pt x="45" y="645"/>
                </a:cubicBezTo>
                <a:cubicBezTo>
                  <a:pt x="46" y="645"/>
                  <a:pt x="46" y="646"/>
                  <a:pt x="46" y="646"/>
                </a:cubicBezTo>
                <a:cubicBezTo>
                  <a:pt x="46" y="646"/>
                  <a:pt x="47" y="646"/>
                  <a:pt x="47" y="646"/>
                </a:cubicBezTo>
                <a:cubicBezTo>
                  <a:pt x="48" y="646"/>
                  <a:pt x="48" y="647"/>
                  <a:pt x="49" y="647"/>
                </a:cubicBezTo>
                <a:cubicBezTo>
                  <a:pt x="50" y="647"/>
                  <a:pt x="50" y="647"/>
                  <a:pt x="50" y="647"/>
                </a:cubicBezTo>
                <a:cubicBezTo>
                  <a:pt x="51" y="647"/>
                  <a:pt x="51" y="648"/>
                  <a:pt x="51" y="648"/>
                </a:cubicBezTo>
                <a:cubicBezTo>
                  <a:pt x="51" y="648"/>
                  <a:pt x="51" y="648"/>
                  <a:pt x="51" y="648"/>
                </a:cubicBezTo>
                <a:cubicBezTo>
                  <a:pt x="52" y="648"/>
                  <a:pt x="52" y="649"/>
                  <a:pt x="52" y="649"/>
                </a:cubicBezTo>
                <a:cubicBezTo>
                  <a:pt x="52" y="649"/>
                  <a:pt x="53" y="649"/>
                  <a:pt x="54" y="648"/>
                </a:cubicBezTo>
                <a:cubicBezTo>
                  <a:pt x="55" y="649"/>
                  <a:pt x="55" y="650"/>
                  <a:pt x="56" y="650"/>
                </a:cubicBezTo>
                <a:cubicBezTo>
                  <a:pt x="56" y="650"/>
                  <a:pt x="56" y="650"/>
                  <a:pt x="57" y="650"/>
                </a:cubicBezTo>
                <a:cubicBezTo>
                  <a:pt x="57" y="650"/>
                  <a:pt x="57" y="651"/>
                  <a:pt x="57" y="651"/>
                </a:cubicBezTo>
                <a:cubicBezTo>
                  <a:pt x="58" y="651"/>
                  <a:pt x="58" y="650"/>
                  <a:pt x="59" y="651"/>
                </a:cubicBezTo>
                <a:cubicBezTo>
                  <a:pt x="59" y="651"/>
                  <a:pt x="60" y="651"/>
                  <a:pt x="60" y="651"/>
                </a:cubicBezTo>
                <a:cubicBezTo>
                  <a:pt x="60" y="651"/>
                  <a:pt x="61" y="651"/>
                  <a:pt x="62" y="651"/>
                </a:cubicBezTo>
                <a:cubicBezTo>
                  <a:pt x="62" y="651"/>
                  <a:pt x="62" y="651"/>
                  <a:pt x="62" y="650"/>
                </a:cubicBezTo>
                <a:cubicBezTo>
                  <a:pt x="62" y="650"/>
                  <a:pt x="63" y="650"/>
                  <a:pt x="63" y="650"/>
                </a:cubicBezTo>
                <a:cubicBezTo>
                  <a:pt x="63" y="649"/>
                  <a:pt x="63" y="649"/>
                  <a:pt x="63" y="648"/>
                </a:cubicBezTo>
                <a:cubicBezTo>
                  <a:pt x="63" y="648"/>
                  <a:pt x="63" y="648"/>
                  <a:pt x="63" y="648"/>
                </a:cubicBezTo>
                <a:cubicBezTo>
                  <a:pt x="63" y="647"/>
                  <a:pt x="63" y="648"/>
                  <a:pt x="63" y="648"/>
                </a:cubicBezTo>
                <a:cubicBezTo>
                  <a:pt x="64" y="648"/>
                  <a:pt x="64" y="647"/>
                  <a:pt x="65" y="646"/>
                </a:cubicBezTo>
                <a:cubicBezTo>
                  <a:pt x="65" y="645"/>
                  <a:pt x="65" y="645"/>
                  <a:pt x="65" y="645"/>
                </a:cubicBezTo>
                <a:close/>
                <a:moveTo>
                  <a:pt x="17" y="582"/>
                </a:moveTo>
                <a:cubicBezTo>
                  <a:pt x="17" y="582"/>
                  <a:pt x="17" y="582"/>
                  <a:pt x="17" y="582"/>
                </a:cubicBezTo>
                <a:cubicBezTo>
                  <a:pt x="17" y="583"/>
                  <a:pt x="17" y="583"/>
                  <a:pt x="17" y="583"/>
                </a:cubicBezTo>
                <a:cubicBezTo>
                  <a:pt x="17" y="583"/>
                  <a:pt x="17" y="583"/>
                  <a:pt x="17" y="583"/>
                </a:cubicBezTo>
                <a:lnTo>
                  <a:pt x="17" y="582"/>
                </a:lnTo>
                <a:close/>
                <a:moveTo>
                  <a:pt x="4" y="592"/>
                </a:moveTo>
                <a:cubicBezTo>
                  <a:pt x="5" y="592"/>
                  <a:pt x="4" y="592"/>
                  <a:pt x="5" y="592"/>
                </a:cubicBezTo>
                <a:cubicBezTo>
                  <a:pt x="5" y="592"/>
                  <a:pt x="5" y="592"/>
                  <a:pt x="5" y="592"/>
                </a:cubicBezTo>
                <a:cubicBezTo>
                  <a:pt x="5" y="593"/>
                  <a:pt x="5" y="592"/>
                  <a:pt x="4" y="592"/>
                </a:cubicBezTo>
                <a:close/>
                <a:moveTo>
                  <a:pt x="7" y="592"/>
                </a:moveTo>
                <a:cubicBezTo>
                  <a:pt x="8" y="592"/>
                  <a:pt x="8" y="592"/>
                  <a:pt x="8" y="592"/>
                </a:cubicBezTo>
                <a:cubicBezTo>
                  <a:pt x="8" y="593"/>
                  <a:pt x="8" y="593"/>
                  <a:pt x="7" y="592"/>
                </a:cubicBezTo>
                <a:close/>
                <a:moveTo>
                  <a:pt x="8" y="601"/>
                </a:moveTo>
                <a:cubicBezTo>
                  <a:pt x="8" y="602"/>
                  <a:pt x="8" y="602"/>
                  <a:pt x="8" y="602"/>
                </a:cubicBezTo>
                <a:cubicBezTo>
                  <a:pt x="8" y="601"/>
                  <a:pt x="8" y="601"/>
                  <a:pt x="8" y="601"/>
                </a:cubicBezTo>
                <a:cubicBezTo>
                  <a:pt x="8" y="601"/>
                  <a:pt x="8" y="601"/>
                  <a:pt x="8" y="601"/>
                </a:cubicBezTo>
                <a:cubicBezTo>
                  <a:pt x="8" y="601"/>
                  <a:pt x="8" y="601"/>
                  <a:pt x="8" y="601"/>
                </a:cubicBezTo>
                <a:close/>
                <a:moveTo>
                  <a:pt x="31" y="651"/>
                </a:moveTo>
                <a:cubicBezTo>
                  <a:pt x="31" y="651"/>
                  <a:pt x="31" y="652"/>
                  <a:pt x="31" y="652"/>
                </a:cubicBezTo>
                <a:cubicBezTo>
                  <a:pt x="31" y="652"/>
                  <a:pt x="31" y="652"/>
                  <a:pt x="31" y="652"/>
                </a:cubicBezTo>
                <a:cubicBezTo>
                  <a:pt x="31" y="652"/>
                  <a:pt x="31" y="652"/>
                  <a:pt x="31" y="652"/>
                </a:cubicBezTo>
                <a:cubicBezTo>
                  <a:pt x="31" y="652"/>
                  <a:pt x="31" y="652"/>
                  <a:pt x="31" y="651"/>
                </a:cubicBezTo>
                <a:close/>
                <a:moveTo>
                  <a:pt x="467" y="567"/>
                </a:moveTo>
                <a:cubicBezTo>
                  <a:pt x="467" y="567"/>
                  <a:pt x="467" y="567"/>
                  <a:pt x="467" y="567"/>
                </a:cubicBezTo>
                <a:cubicBezTo>
                  <a:pt x="467" y="567"/>
                  <a:pt x="467" y="567"/>
                  <a:pt x="467" y="567"/>
                </a:cubicBezTo>
                <a:close/>
                <a:moveTo>
                  <a:pt x="472" y="567"/>
                </a:moveTo>
                <a:cubicBezTo>
                  <a:pt x="472" y="567"/>
                  <a:pt x="472" y="567"/>
                  <a:pt x="472" y="567"/>
                </a:cubicBezTo>
                <a:cubicBezTo>
                  <a:pt x="471" y="567"/>
                  <a:pt x="471" y="567"/>
                  <a:pt x="471" y="567"/>
                </a:cubicBezTo>
                <a:cubicBezTo>
                  <a:pt x="471" y="567"/>
                  <a:pt x="471" y="568"/>
                  <a:pt x="471" y="568"/>
                </a:cubicBezTo>
                <a:cubicBezTo>
                  <a:pt x="471" y="568"/>
                  <a:pt x="471" y="568"/>
                  <a:pt x="471" y="568"/>
                </a:cubicBezTo>
                <a:cubicBezTo>
                  <a:pt x="471" y="568"/>
                  <a:pt x="471" y="568"/>
                  <a:pt x="471" y="568"/>
                </a:cubicBezTo>
                <a:cubicBezTo>
                  <a:pt x="472" y="568"/>
                  <a:pt x="472" y="568"/>
                  <a:pt x="472" y="567"/>
                </a:cubicBezTo>
                <a:close/>
                <a:moveTo>
                  <a:pt x="469" y="569"/>
                </a:moveTo>
                <a:cubicBezTo>
                  <a:pt x="469" y="569"/>
                  <a:pt x="469" y="568"/>
                  <a:pt x="469" y="569"/>
                </a:cubicBezTo>
                <a:cubicBezTo>
                  <a:pt x="470" y="569"/>
                  <a:pt x="470" y="568"/>
                  <a:pt x="470" y="568"/>
                </a:cubicBezTo>
                <a:cubicBezTo>
                  <a:pt x="470" y="568"/>
                  <a:pt x="470" y="568"/>
                  <a:pt x="470" y="567"/>
                </a:cubicBezTo>
                <a:cubicBezTo>
                  <a:pt x="470" y="568"/>
                  <a:pt x="470" y="568"/>
                  <a:pt x="469" y="568"/>
                </a:cubicBezTo>
                <a:cubicBezTo>
                  <a:pt x="469" y="568"/>
                  <a:pt x="469" y="568"/>
                  <a:pt x="469" y="568"/>
                </a:cubicBezTo>
                <a:lnTo>
                  <a:pt x="469" y="569"/>
                </a:lnTo>
                <a:close/>
                <a:moveTo>
                  <a:pt x="41" y="568"/>
                </a:moveTo>
                <a:cubicBezTo>
                  <a:pt x="42" y="568"/>
                  <a:pt x="42" y="568"/>
                  <a:pt x="42" y="568"/>
                </a:cubicBezTo>
                <a:cubicBezTo>
                  <a:pt x="41" y="568"/>
                  <a:pt x="42" y="568"/>
                  <a:pt x="41" y="568"/>
                </a:cubicBezTo>
                <a:cubicBezTo>
                  <a:pt x="41" y="568"/>
                  <a:pt x="41" y="568"/>
                  <a:pt x="41" y="568"/>
                </a:cubicBezTo>
                <a:close/>
                <a:moveTo>
                  <a:pt x="343" y="568"/>
                </a:moveTo>
                <a:cubicBezTo>
                  <a:pt x="343" y="568"/>
                  <a:pt x="343" y="568"/>
                  <a:pt x="343" y="568"/>
                </a:cubicBezTo>
                <a:cubicBezTo>
                  <a:pt x="343" y="568"/>
                  <a:pt x="343" y="568"/>
                  <a:pt x="343" y="568"/>
                </a:cubicBezTo>
                <a:cubicBezTo>
                  <a:pt x="343" y="568"/>
                  <a:pt x="343" y="568"/>
                  <a:pt x="343" y="568"/>
                </a:cubicBezTo>
                <a:cubicBezTo>
                  <a:pt x="343" y="568"/>
                  <a:pt x="343" y="568"/>
                  <a:pt x="343" y="568"/>
                </a:cubicBezTo>
                <a:close/>
                <a:moveTo>
                  <a:pt x="323" y="568"/>
                </a:moveTo>
                <a:cubicBezTo>
                  <a:pt x="323" y="568"/>
                  <a:pt x="323" y="568"/>
                  <a:pt x="323" y="568"/>
                </a:cubicBezTo>
                <a:cubicBezTo>
                  <a:pt x="323" y="568"/>
                  <a:pt x="323" y="568"/>
                  <a:pt x="323" y="568"/>
                </a:cubicBezTo>
                <a:close/>
                <a:moveTo>
                  <a:pt x="342" y="568"/>
                </a:moveTo>
                <a:cubicBezTo>
                  <a:pt x="342" y="568"/>
                  <a:pt x="342" y="568"/>
                  <a:pt x="342" y="568"/>
                </a:cubicBezTo>
                <a:cubicBezTo>
                  <a:pt x="342" y="568"/>
                  <a:pt x="342" y="568"/>
                  <a:pt x="342" y="568"/>
                </a:cubicBezTo>
                <a:close/>
                <a:moveTo>
                  <a:pt x="46" y="570"/>
                </a:moveTo>
                <a:cubicBezTo>
                  <a:pt x="46" y="570"/>
                  <a:pt x="46" y="569"/>
                  <a:pt x="46" y="568"/>
                </a:cubicBezTo>
                <a:cubicBezTo>
                  <a:pt x="46" y="568"/>
                  <a:pt x="46" y="568"/>
                  <a:pt x="46" y="568"/>
                </a:cubicBezTo>
                <a:cubicBezTo>
                  <a:pt x="45" y="569"/>
                  <a:pt x="45" y="569"/>
                  <a:pt x="45" y="569"/>
                </a:cubicBezTo>
                <a:cubicBezTo>
                  <a:pt x="45" y="569"/>
                  <a:pt x="45" y="570"/>
                  <a:pt x="46" y="570"/>
                </a:cubicBezTo>
                <a:close/>
                <a:moveTo>
                  <a:pt x="309" y="569"/>
                </a:moveTo>
                <a:cubicBezTo>
                  <a:pt x="309" y="569"/>
                  <a:pt x="309" y="569"/>
                  <a:pt x="309" y="569"/>
                </a:cubicBezTo>
                <a:cubicBezTo>
                  <a:pt x="309" y="569"/>
                  <a:pt x="309" y="569"/>
                  <a:pt x="309" y="568"/>
                </a:cubicBezTo>
                <a:cubicBezTo>
                  <a:pt x="309" y="569"/>
                  <a:pt x="309" y="569"/>
                  <a:pt x="309" y="569"/>
                </a:cubicBezTo>
                <a:cubicBezTo>
                  <a:pt x="309" y="569"/>
                  <a:pt x="309" y="569"/>
                  <a:pt x="309" y="569"/>
                </a:cubicBezTo>
                <a:cubicBezTo>
                  <a:pt x="309" y="569"/>
                  <a:pt x="309" y="569"/>
                  <a:pt x="309" y="569"/>
                </a:cubicBezTo>
                <a:close/>
                <a:moveTo>
                  <a:pt x="340" y="569"/>
                </a:moveTo>
                <a:cubicBezTo>
                  <a:pt x="340" y="568"/>
                  <a:pt x="340" y="568"/>
                  <a:pt x="340" y="568"/>
                </a:cubicBezTo>
                <a:cubicBezTo>
                  <a:pt x="340" y="569"/>
                  <a:pt x="340" y="569"/>
                  <a:pt x="340" y="568"/>
                </a:cubicBezTo>
                <a:cubicBezTo>
                  <a:pt x="340" y="569"/>
                  <a:pt x="340" y="568"/>
                  <a:pt x="340" y="569"/>
                </a:cubicBezTo>
                <a:cubicBezTo>
                  <a:pt x="340" y="569"/>
                  <a:pt x="340" y="569"/>
                  <a:pt x="340" y="569"/>
                </a:cubicBezTo>
                <a:close/>
                <a:moveTo>
                  <a:pt x="338" y="569"/>
                </a:moveTo>
                <a:cubicBezTo>
                  <a:pt x="338" y="570"/>
                  <a:pt x="339" y="570"/>
                  <a:pt x="339" y="571"/>
                </a:cubicBezTo>
                <a:cubicBezTo>
                  <a:pt x="339" y="571"/>
                  <a:pt x="339" y="571"/>
                  <a:pt x="340" y="571"/>
                </a:cubicBezTo>
                <a:cubicBezTo>
                  <a:pt x="340" y="570"/>
                  <a:pt x="340" y="570"/>
                  <a:pt x="340" y="570"/>
                </a:cubicBezTo>
                <a:cubicBezTo>
                  <a:pt x="340" y="569"/>
                  <a:pt x="339" y="569"/>
                  <a:pt x="338" y="569"/>
                </a:cubicBezTo>
                <a:cubicBezTo>
                  <a:pt x="338" y="569"/>
                  <a:pt x="338" y="569"/>
                  <a:pt x="338" y="569"/>
                </a:cubicBezTo>
                <a:close/>
                <a:moveTo>
                  <a:pt x="412" y="569"/>
                </a:moveTo>
                <a:cubicBezTo>
                  <a:pt x="412" y="570"/>
                  <a:pt x="412" y="570"/>
                  <a:pt x="412" y="570"/>
                </a:cubicBezTo>
                <a:cubicBezTo>
                  <a:pt x="412" y="570"/>
                  <a:pt x="412" y="570"/>
                  <a:pt x="412" y="570"/>
                </a:cubicBezTo>
                <a:cubicBezTo>
                  <a:pt x="412" y="569"/>
                  <a:pt x="412" y="569"/>
                  <a:pt x="412" y="569"/>
                </a:cubicBezTo>
                <a:close/>
                <a:moveTo>
                  <a:pt x="465" y="570"/>
                </a:moveTo>
                <a:cubicBezTo>
                  <a:pt x="465" y="570"/>
                  <a:pt x="465" y="570"/>
                  <a:pt x="465" y="570"/>
                </a:cubicBezTo>
                <a:cubicBezTo>
                  <a:pt x="465" y="570"/>
                  <a:pt x="465" y="570"/>
                  <a:pt x="464" y="570"/>
                </a:cubicBezTo>
                <a:cubicBezTo>
                  <a:pt x="464" y="570"/>
                  <a:pt x="464" y="570"/>
                  <a:pt x="464" y="570"/>
                </a:cubicBezTo>
                <a:cubicBezTo>
                  <a:pt x="464" y="570"/>
                  <a:pt x="464" y="570"/>
                  <a:pt x="464" y="570"/>
                </a:cubicBezTo>
                <a:lnTo>
                  <a:pt x="465" y="570"/>
                </a:lnTo>
                <a:close/>
                <a:moveTo>
                  <a:pt x="45" y="570"/>
                </a:moveTo>
                <a:cubicBezTo>
                  <a:pt x="45" y="571"/>
                  <a:pt x="45" y="571"/>
                  <a:pt x="45" y="571"/>
                </a:cubicBezTo>
                <a:cubicBezTo>
                  <a:pt x="46" y="571"/>
                  <a:pt x="46" y="571"/>
                  <a:pt x="45" y="570"/>
                </a:cubicBezTo>
                <a:close/>
                <a:moveTo>
                  <a:pt x="464" y="571"/>
                </a:moveTo>
                <a:cubicBezTo>
                  <a:pt x="463" y="570"/>
                  <a:pt x="464" y="571"/>
                  <a:pt x="463" y="570"/>
                </a:cubicBezTo>
                <a:cubicBezTo>
                  <a:pt x="463" y="571"/>
                  <a:pt x="463" y="571"/>
                  <a:pt x="463" y="571"/>
                </a:cubicBezTo>
                <a:cubicBezTo>
                  <a:pt x="462" y="571"/>
                  <a:pt x="463" y="571"/>
                  <a:pt x="462" y="571"/>
                </a:cubicBezTo>
                <a:cubicBezTo>
                  <a:pt x="462" y="571"/>
                  <a:pt x="462" y="571"/>
                  <a:pt x="462" y="571"/>
                </a:cubicBezTo>
                <a:cubicBezTo>
                  <a:pt x="463" y="571"/>
                  <a:pt x="463" y="571"/>
                  <a:pt x="463" y="571"/>
                </a:cubicBezTo>
                <a:lnTo>
                  <a:pt x="464" y="571"/>
                </a:lnTo>
                <a:close/>
                <a:moveTo>
                  <a:pt x="336" y="571"/>
                </a:moveTo>
                <a:cubicBezTo>
                  <a:pt x="336" y="571"/>
                  <a:pt x="336" y="571"/>
                  <a:pt x="336" y="571"/>
                </a:cubicBezTo>
                <a:cubicBezTo>
                  <a:pt x="336" y="571"/>
                  <a:pt x="336" y="571"/>
                  <a:pt x="336" y="571"/>
                </a:cubicBezTo>
                <a:close/>
                <a:moveTo>
                  <a:pt x="45" y="574"/>
                </a:moveTo>
                <a:cubicBezTo>
                  <a:pt x="45" y="574"/>
                  <a:pt x="45" y="574"/>
                  <a:pt x="45" y="574"/>
                </a:cubicBezTo>
                <a:cubicBezTo>
                  <a:pt x="46" y="574"/>
                  <a:pt x="45" y="574"/>
                  <a:pt x="46" y="574"/>
                </a:cubicBezTo>
                <a:cubicBezTo>
                  <a:pt x="46" y="574"/>
                  <a:pt x="46" y="574"/>
                  <a:pt x="46" y="574"/>
                </a:cubicBezTo>
                <a:cubicBezTo>
                  <a:pt x="46" y="573"/>
                  <a:pt x="46" y="572"/>
                  <a:pt x="46" y="571"/>
                </a:cubicBezTo>
                <a:cubicBezTo>
                  <a:pt x="45" y="572"/>
                  <a:pt x="46" y="573"/>
                  <a:pt x="45" y="574"/>
                </a:cubicBezTo>
                <a:close/>
                <a:moveTo>
                  <a:pt x="37" y="571"/>
                </a:moveTo>
                <a:cubicBezTo>
                  <a:pt x="37" y="572"/>
                  <a:pt x="37" y="572"/>
                  <a:pt x="37" y="572"/>
                </a:cubicBezTo>
                <a:cubicBezTo>
                  <a:pt x="38" y="572"/>
                  <a:pt x="38" y="572"/>
                  <a:pt x="38" y="572"/>
                </a:cubicBezTo>
                <a:cubicBezTo>
                  <a:pt x="38" y="571"/>
                  <a:pt x="38" y="571"/>
                  <a:pt x="37" y="571"/>
                </a:cubicBezTo>
                <a:close/>
                <a:moveTo>
                  <a:pt x="461" y="572"/>
                </a:moveTo>
                <a:cubicBezTo>
                  <a:pt x="461" y="572"/>
                  <a:pt x="461" y="572"/>
                  <a:pt x="461" y="572"/>
                </a:cubicBezTo>
                <a:cubicBezTo>
                  <a:pt x="461" y="572"/>
                  <a:pt x="461" y="572"/>
                  <a:pt x="461" y="572"/>
                </a:cubicBezTo>
                <a:cubicBezTo>
                  <a:pt x="461" y="572"/>
                  <a:pt x="458" y="573"/>
                  <a:pt x="458" y="573"/>
                </a:cubicBezTo>
                <a:cubicBezTo>
                  <a:pt x="458" y="573"/>
                  <a:pt x="458" y="573"/>
                  <a:pt x="458" y="573"/>
                </a:cubicBezTo>
                <a:cubicBezTo>
                  <a:pt x="459" y="573"/>
                  <a:pt x="459" y="573"/>
                  <a:pt x="459" y="573"/>
                </a:cubicBezTo>
                <a:cubicBezTo>
                  <a:pt x="460" y="573"/>
                  <a:pt x="460" y="573"/>
                  <a:pt x="461" y="572"/>
                </a:cubicBezTo>
                <a:close/>
                <a:moveTo>
                  <a:pt x="37" y="573"/>
                </a:moveTo>
                <a:cubicBezTo>
                  <a:pt x="38" y="573"/>
                  <a:pt x="38" y="573"/>
                  <a:pt x="38" y="573"/>
                </a:cubicBezTo>
                <a:cubicBezTo>
                  <a:pt x="38" y="572"/>
                  <a:pt x="38" y="572"/>
                  <a:pt x="37" y="572"/>
                </a:cubicBezTo>
                <a:lnTo>
                  <a:pt x="37" y="573"/>
                </a:lnTo>
                <a:close/>
                <a:moveTo>
                  <a:pt x="43" y="573"/>
                </a:moveTo>
                <a:cubicBezTo>
                  <a:pt x="43" y="573"/>
                  <a:pt x="43" y="573"/>
                  <a:pt x="43" y="573"/>
                </a:cubicBezTo>
                <a:cubicBezTo>
                  <a:pt x="43" y="573"/>
                  <a:pt x="43" y="573"/>
                  <a:pt x="43" y="573"/>
                </a:cubicBezTo>
                <a:cubicBezTo>
                  <a:pt x="43" y="573"/>
                  <a:pt x="44" y="573"/>
                  <a:pt x="44" y="572"/>
                </a:cubicBezTo>
                <a:cubicBezTo>
                  <a:pt x="44" y="572"/>
                  <a:pt x="43" y="572"/>
                  <a:pt x="43" y="572"/>
                </a:cubicBezTo>
                <a:cubicBezTo>
                  <a:pt x="43" y="573"/>
                  <a:pt x="43" y="573"/>
                  <a:pt x="43" y="573"/>
                </a:cubicBezTo>
                <a:close/>
                <a:moveTo>
                  <a:pt x="335" y="573"/>
                </a:moveTo>
                <a:cubicBezTo>
                  <a:pt x="335" y="572"/>
                  <a:pt x="335" y="573"/>
                  <a:pt x="335" y="572"/>
                </a:cubicBezTo>
                <a:cubicBezTo>
                  <a:pt x="334" y="573"/>
                  <a:pt x="335" y="573"/>
                  <a:pt x="334" y="573"/>
                </a:cubicBezTo>
                <a:cubicBezTo>
                  <a:pt x="334" y="573"/>
                  <a:pt x="335" y="573"/>
                  <a:pt x="335" y="573"/>
                </a:cubicBezTo>
                <a:cubicBezTo>
                  <a:pt x="335" y="573"/>
                  <a:pt x="335" y="573"/>
                  <a:pt x="335" y="573"/>
                </a:cubicBezTo>
                <a:close/>
                <a:moveTo>
                  <a:pt x="332" y="573"/>
                </a:moveTo>
                <a:cubicBezTo>
                  <a:pt x="332" y="573"/>
                  <a:pt x="332" y="573"/>
                  <a:pt x="332" y="573"/>
                </a:cubicBezTo>
                <a:cubicBezTo>
                  <a:pt x="331" y="573"/>
                  <a:pt x="331" y="573"/>
                  <a:pt x="331" y="573"/>
                </a:cubicBezTo>
                <a:cubicBezTo>
                  <a:pt x="331" y="573"/>
                  <a:pt x="331" y="573"/>
                  <a:pt x="332" y="573"/>
                </a:cubicBezTo>
                <a:close/>
                <a:moveTo>
                  <a:pt x="457" y="573"/>
                </a:moveTo>
                <a:cubicBezTo>
                  <a:pt x="457" y="574"/>
                  <a:pt x="457" y="574"/>
                  <a:pt x="457" y="574"/>
                </a:cubicBezTo>
                <a:cubicBezTo>
                  <a:pt x="458" y="574"/>
                  <a:pt x="458" y="574"/>
                  <a:pt x="458" y="574"/>
                </a:cubicBezTo>
                <a:cubicBezTo>
                  <a:pt x="458" y="574"/>
                  <a:pt x="458" y="574"/>
                  <a:pt x="458" y="573"/>
                </a:cubicBezTo>
                <a:cubicBezTo>
                  <a:pt x="458" y="573"/>
                  <a:pt x="458" y="573"/>
                  <a:pt x="458" y="573"/>
                </a:cubicBezTo>
                <a:lnTo>
                  <a:pt x="457" y="573"/>
                </a:lnTo>
                <a:close/>
                <a:moveTo>
                  <a:pt x="413" y="574"/>
                </a:moveTo>
                <a:cubicBezTo>
                  <a:pt x="413" y="575"/>
                  <a:pt x="413" y="575"/>
                  <a:pt x="413" y="575"/>
                </a:cubicBezTo>
                <a:cubicBezTo>
                  <a:pt x="413" y="575"/>
                  <a:pt x="413" y="575"/>
                  <a:pt x="413" y="575"/>
                </a:cubicBezTo>
                <a:cubicBezTo>
                  <a:pt x="413" y="574"/>
                  <a:pt x="413" y="575"/>
                  <a:pt x="413" y="574"/>
                </a:cubicBezTo>
                <a:cubicBezTo>
                  <a:pt x="413" y="574"/>
                  <a:pt x="413" y="574"/>
                  <a:pt x="413" y="574"/>
                </a:cubicBezTo>
                <a:close/>
                <a:moveTo>
                  <a:pt x="41" y="575"/>
                </a:moveTo>
                <a:cubicBezTo>
                  <a:pt x="41" y="575"/>
                  <a:pt x="42" y="575"/>
                  <a:pt x="42" y="575"/>
                </a:cubicBezTo>
                <a:cubicBezTo>
                  <a:pt x="42" y="575"/>
                  <a:pt x="42" y="575"/>
                  <a:pt x="42" y="575"/>
                </a:cubicBezTo>
                <a:cubicBezTo>
                  <a:pt x="42" y="575"/>
                  <a:pt x="42" y="575"/>
                  <a:pt x="42" y="574"/>
                </a:cubicBezTo>
                <a:cubicBezTo>
                  <a:pt x="41" y="574"/>
                  <a:pt x="41" y="574"/>
                  <a:pt x="41" y="574"/>
                </a:cubicBezTo>
                <a:cubicBezTo>
                  <a:pt x="41" y="575"/>
                  <a:pt x="41" y="575"/>
                  <a:pt x="41" y="575"/>
                </a:cubicBezTo>
                <a:close/>
                <a:moveTo>
                  <a:pt x="455" y="574"/>
                </a:moveTo>
                <a:cubicBezTo>
                  <a:pt x="455" y="575"/>
                  <a:pt x="455" y="575"/>
                  <a:pt x="456" y="575"/>
                </a:cubicBezTo>
                <a:cubicBezTo>
                  <a:pt x="455" y="574"/>
                  <a:pt x="456" y="574"/>
                  <a:pt x="455" y="574"/>
                </a:cubicBezTo>
                <a:close/>
                <a:moveTo>
                  <a:pt x="330" y="576"/>
                </a:moveTo>
                <a:cubicBezTo>
                  <a:pt x="330" y="576"/>
                  <a:pt x="330" y="576"/>
                  <a:pt x="330" y="576"/>
                </a:cubicBezTo>
                <a:cubicBezTo>
                  <a:pt x="330" y="576"/>
                  <a:pt x="330" y="576"/>
                  <a:pt x="331" y="576"/>
                </a:cubicBezTo>
                <a:cubicBezTo>
                  <a:pt x="331" y="577"/>
                  <a:pt x="330" y="578"/>
                  <a:pt x="330" y="579"/>
                </a:cubicBezTo>
                <a:cubicBezTo>
                  <a:pt x="331" y="579"/>
                  <a:pt x="330" y="579"/>
                  <a:pt x="331" y="579"/>
                </a:cubicBezTo>
                <a:cubicBezTo>
                  <a:pt x="331" y="579"/>
                  <a:pt x="331" y="579"/>
                  <a:pt x="331" y="579"/>
                </a:cubicBezTo>
                <a:cubicBezTo>
                  <a:pt x="332" y="579"/>
                  <a:pt x="331" y="578"/>
                  <a:pt x="331" y="577"/>
                </a:cubicBezTo>
                <a:cubicBezTo>
                  <a:pt x="331" y="577"/>
                  <a:pt x="332" y="577"/>
                  <a:pt x="332" y="576"/>
                </a:cubicBezTo>
                <a:cubicBezTo>
                  <a:pt x="332" y="575"/>
                  <a:pt x="332" y="575"/>
                  <a:pt x="332" y="575"/>
                </a:cubicBezTo>
                <a:cubicBezTo>
                  <a:pt x="332" y="575"/>
                  <a:pt x="332" y="575"/>
                  <a:pt x="332" y="575"/>
                </a:cubicBezTo>
                <a:cubicBezTo>
                  <a:pt x="332" y="575"/>
                  <a:pt x="332" y="575"/>
                  <a:pt x="332" y="574"/>
                </a:cubicBezTo>
                <a:cubicBezTo>
                  <a:pt x="330" y="574"/>
                  <a:pt x="330" y="575"/>
                  <a:pt x="330" y="576"/>
                </a:cubicBezTo>
                <a:close/>
                <a:moveTo>
                  <a:pt x="446" y="574"/>
                </a:moveTo>
                <a:cubicBezTo>
                  <a:pt x="446" y="574"/>
                  <a:pt x="446" y="574"/>
                  <a:pt x="446" y="574"/>
                </a:cubicBezTo>
                <a:cubicBezTo>
                  <a:pt x="446" y="575"/>
                  <a:pt x="446" y="575"/>
                  <a:pt x="446" y="575"/>
                </a:cubicBezTo>
                <a:cubicBezTo>
                  <a:pt x="446" y="575"/>
                  <a:pt x="446" y="575"/>
                  <a:pt x="446" y="575"/>
                </a:cubicBezTo>
                <a:cubicBezTo>
                  <a:pt x="447" y="575"/>
                  <a:pt x="447" y="575"/>
                  <a:pt x="447" y="575"/>
                </a:cubicBezTo>
                <a:cubicBezTo>
                  <a:pt x="447" y="575"/>
                  <a:pt x="447" y="575"/>
                  <a:pt x="446" y="574"/>
                </a:cubicBezTo>
                <a:close/>
                <a:moveTo>
                  <a:pt x="453" y="576"/>
                </a:moveTo>
                <a:cubicBezTo>
                  <a:pt x="454" y="576"/>
                  <a:pt x="454" y="576"/>
                  <a:pt x="455" y="575"/>
                </a:cubicBezTo>
                <a:cubicBezTo>
                  <a:pt x="455" y="575"/>
                  <a:pt x="455" y="575"/>
                  <a:pt x="455" y="575"/>
                </a:cubicBezTo>
                <a:cubicBezTo>
                  <a:pt x="454" y="575"/>
                  <a:pt x="454" y="575"/>
                  <a:pt x="454" y="575"/>
                </a:cubicBezTo>
                <a:cubicBezTo>
                  <a:pt x="453" y="575"/>
                  <a:pt x="453" y="575"/>
                  <a:pt x="453" y="576"/>
                </a:cubicBezTo>
                <a:close/>
                <a:moveTo>
                  <a:pt x="44" y="576"/>
                </a:moveTo>
                <a:cubicBezTo>
                  <a:pt x="44" y="576"/>
                  <a:pt x="44" y="576"/>
                  <a:pt x="44" y="576"/>
                </a:cubicBezTo>
                <a:cubicBezTo>
                  <a:pt x="44" y="576"/>
                  <a:pt x="44" y="576"/>
                  <a:pt x="44" y="576"/>
                </a:cubicBezTo>
                <a:cubicBezTo>
                  <a:pt x="44" y="576"/>
                  <a:pt x="44" y="575"/>
                  <a:pt x="44" y="575"/>
                </a:cubicBezTo>
                <a:cubicBezTo>
                  <a:pt x="43" y="575"/>
                  <a:pt x="43" y="575"/>
                  <a:pt x="43" y="575"/>
                </a:cubicBezTo>
                <a:cubicBezTo>
                  <a:pt x="43" y="575"/>
                  <a:pt x="43" y="575"/>
                  <a:pt x="44" y="576"/>
                </a:cubicBezTo>
                <a:close/>
                <a:moveTo>
                  <a:pt x="445" y="576"/>
                </a:moveTo>
                <a:cubicBezTo>
                  <a:pt x="446" y="576"/>
                  <a:pt x="446" y="576"/>
                  <a:pt x="446" y="575"/>
                </a:cubicBezTo>
                <a:cubicBezTo>
                  <a:pt x="445" y="575"/>
                  <a:pt x="445" y="575"/>
                  <a:pt x="445" y="575"/>
                </a:cubicBezTo>
                <a:cubicBezTo>
                  <a:pt x="444" y="576"/>
                  <a:pt x="444" y="575"/>
                  <a:pt x="443" y="576"/>
                </a:cubicBezTo>
                <a:cubicBezTo>
                  <a:pt x="443" y="576"/>
                  <a:pt x="443" y="576"/>
                  <a:pt x="443" y="576"/>
                </a:cubicBezTo>
                <a:cubicBezTo>
                  <a:pt x="443" y="576"/>
                  <a:pt x="443" y="576"/>
                  <a:pt x="443" y="577"/>
                </a:cubicBezTo>
                <a:cubicBezTo>
                  <a:pt x="444" y="577"/>
                  <a:pt x="445" y="576"/>
                  <a:pt x="445" y="576"/>
                </a:cubicBezTo>
                <a:close/>
                <a:moveTo>
                  <a:pt x="37" y="576"/>
                </a:moveTo>
                <a:cubicBezTo>
                  <a:pt x="37" y="577"/>
                  <a:pt x="37" y="577"/>
                  <a:pt x="37" y="577"/>
                </a:cubicBezTo>
                <a:cubicBezTo>
                  <a:pt x="37" y="577"/>
                  <a:pt x="37" y="577"/>
                  <a:pt x="37" y="577"/>
                </a:cubicBezTo>
                <a:cubicBezTo>
                  <a:pt x="37" y="576"/>
                  <a:pt x="37" y="576"/>
                  <a:pt x="38" y="576"/>
                </a:cubicBezTo>
                <a:cubicBezTo>
                  <a:pt x="37" y="575"/>
                  <a:pt x="38" y="575"/>
                  <a:pt x="37" y="575"/>
                </a:cubicBezTo>
                <a:cubicBezTo>
                  <a:pt x="37" y="576"/>
                  <a:pt x="37" y="576"/>
                  <a:pt x="37" y="576"/>
                </a:cubicBezTo>
                <a:close/>
                <a:moveTo>
                  <a:pt x="46" y="575"/>
                </a:moveTo>
                <a:cubicBezTo>
                  <a:pt x="46" y="575"/>
                  <a:pt x="46" y="575"/>
                  <a:pt x="46" y="575"/>
                </a:cubicBezTo>
                <a:cubicBezTo>
                  <a:pt x="46" y="576"/>
                  <a:pt x="46" y="575"/>
                  <a:pt x="46" y="576"/>
                </a:cubicBezTo>
                <a:cubicBezTo>
                  <a:pt x="45" y="576"/>
                  <a:pt x="46" y="577"/>
                  <a:pt x="46" y="578"/>
                </a:cubicBezTo>
                <a:cubicBezTo>
                  <a:pt x="46" y="578"/>
                  <a:pt x="46" y="578"/>
                  <a:pt x="46" y="578"/>
                </a:cubicBezTo>
                <a:cubicBezTo>
                  <a:pt x="47" y="578"/>
                  <a:pt x="47" y="578"/>
                  <a:pt x="47" y="578"/>
                </a:cubicBezTo>
                <a:cubicBezTo>
                  <a:pt x="47" y="578"/>
                  <a:pt x="47" y="578"/>
                  <a:pt x="46" y="577"/>
                </a:cubicBezTo>
                <a:cubicBezTo>
                  <a:pt x="47" y="577"/>
                  <a:pt x="47" y="577"/>
                  <a:pt x="47" y="576"/>
                </a:cubicBezTo>
                <a:cubicBezTo>
                  <a:pt x="47" y="576"/>
                  <a:pt x="47" y="576"/>
                  <a:pt x="46" y="575"/>
                </a:cubicBezTo>
                <a:cubicBezTo>
                  <a:pt x="46" y="575"/>
                  <a:pt x="46" y="575"/>
                  <a:pt x="46" y="575"/>
                </a:cubicBezTo>
                <a:close/>
                <a:moveTo>
                  <a:pt x="452" y="576"/>
                </a:moveTo>
                <a:cubicBezTo>
                  <a:pt x="452" y="576"/>
                  <a:pt x="452" y="576"/>
                  <a:pt x="452" y="576"/>
                </a:cubicBezTo>
                <a:cubicBezTo>
                  <a:pt x="451" y="576"/>
                  <a:pt x="451" y="576"/>
                  <a:pt x="451" y="576"/>
                </a:cubicBezTo>
                <a:cubicBezTo>
                  <a:pt x="451" y="576"/>
                  <a:pt x="451" y="576"/>
                  <a:pt x="451" y="577"/>
                </a:cubicBezTo>
                <a:cubicBezTo>
                  <a:pt x="452" y="577"/>
                  <a:pt x="453" y="577"/>
                  <a:pt x="453" y="576"/>
                </a:cubicBezTo>
                <a:cubicBezTo>
                  <a:pt x="453" y="576"/>
                  <a:pt x="453" y="576"/>
                  <a:pt x="453" y="576"/>
                </a:cubicBezTo>
                <a:cubicBezTo>
                  <a:pt x="453" y="576"/>
                  <a:pt x="453" y="576"/>
                  <a:pt x="453" y="576"/>
                </a:cubicBezTo>
                <a:cubicBezTo>
                  <a:pt x="452" y="576"/>
                  <a:pt x="452" y="576"/>
                  <a:pt x="452" y="576"/>
                </a:cubicBezTo>
                <a:close/>
                <a:moveTo>
                  <a:pt x="41" y="576"/>
                </a:moveTo>
                <a:cubicBezTo>
                  <a:pt x="41" y="576"/>
                  <a:pt x="41" y="576"/>
                  <a:pt x="41" y="576"/>
                </a:cubicBezTo>
                <a:cubicBezTo>
                  <a:pt x="41" y="576"/>
                  <a:pt x="41" y="576"/>
                  <a:pt x="41" y="576"/>
                </a:cubicBezTo>
                <a:cubicBezTo>
                  <a:pt x="41" y="576"/>
                  <a:pt x="41" y="576"/>
                  <a:pt x="41" y="576"/>
                </a:cubicBezTo>
                <a:close/>
                <a:moveTo>
                  <a:pt x="334" y="576"/>
                </a:moveTo>
                <a:cubicBezTo>
                  <a:pt x="334" y="576"/>
                  <a:pt x="334" y="576"/>
                  <a:pt x="334" y="576"/>
                </a:cubicBezTo>
                <a:cubicBezTo>
                  <a:pt x="334" y="576"/>
                  <a:pt x="334" y="576"/>
                  <a:pt x="334" y="576"/>
                </a:cubicBezTo>
                <a:close/>
                <a:moveTo>
                  <a:pt x="401" y="576"/>
                </a:moveTo>
                <a:cubicBezTo>
                  <a:pt x="401" y="577"/>
                  <a:pt x="401" y="576"/>
                  <a:pt x="401" y="577"/>
                </a:cubicBezTo>
                <a:cubicBezTo>
                  <a:pt x="401" y="576"/>
                  <a:pt x="401" y="576"/>
                  <a:pt x="401" y="576"/>
                </a:cubicBezTo>
                <a:cubicBezTo>
                  <a:pt x="401" y="576"/>
                  <a:pt x="401" y="576"/>
                  <a:pt x="401" y="576"/>
                </a:cubicBezTo>
                <a:cubicBezTo>
                  <a:pt x="401" y="576"/>
                  <a:pt x="401" y="576"/>
                  <a:pt x="400" y="576"/>
                </a:cubicBezTo>
                <a:cubicBezTo>
                  <a:pt x="400" y="576"/>
                  <a:pt x="400" y="576"/>
                  <a:pt x="401" y="576"/>
                </a:cubicBezTo>
                <a:close/>
                <a:moveTo>
                  <a:pt x="42" y="576"/>
                </a:moveTo>
                <a:cubicBezTo>
                  <a:pt x="42" y="576"/>
                  <a:pt x="42" y="576"/>
                  <a:pt x="42" y="576"/>
                </a:cubicBezTo>
                <a:cubicBezTo>
                  <a:pt x="42" y="576"/>
                  <a:pt x="42" y="576"/>
                  <a:pt x="42" y="576"/>
                </a:cubicBezTo>
                <a:close/>
                <a:moveTo>
                  <a:pt x="303" y="576"/>
                </a:moveTo>
                <a:cubicBezTo>
                  <a:pt x="303" y="576"/>
                  <a:pt x="303" y="576"/>
                  <a:pt x="303" y="576"/>
                </a:cubicBezTo>
                <a:cubicBezTo>
                  <a:pt x="304" y="576"/>
                  <a:pt x="304" y="576"/>
                  <a:pt x="304" y="576"/>
                </a:cubicBezTo>
                <a:cubicBezTo>
                  <a:pt x="304" y="576"/>
                  <a:pt x="304" y="576"/>
                  <a:pt x="304" y="576"/>
                </a:cubicBezTo>
                <a:lnTo>
                  <a:pt x="303" y="576"/>
                </a:lnTo>
                <a:close/>
                <a:moveTo>
                  <a:pt x="43" y="576"/>
                </a:moveTo>
                <a:cubicBezTo>
                  <a:pt x="43" y="576"/>
                  <a:pt x="43" y="576"/>
                  <a:pt x="43" y="576"/>
                </a:cubicBezTo>
                <a:cubicBezTo>
                  <a:pt x="43" y="576"/>
                  <a:pt x="42" y="576"/>
                  <a:pt x="42" y="576"/>
                </a:cubicBezTo>
                <a:cubicBezTo>
                  <a:pt x="42" y="576"/>
                  <a:pt x="42" y="576"/>
                  <a:pt x="43" y="576"/>
                </a:cubicBezTo>
                <a:close/>
                <a:moveTo>
                  <a:pt x="341" y="577"/>
                </a:moveTo>
                <a:cubicBezTo>
                  <a:pt x="341" y="576"/>
                  <a:pt x="341" y="576"/>
                  <a:pt x="341" y="576"/>
                </a:cubicBezTo>
                <a:cubicBezTo>
                  <a:pt x="341" y="576"/>
                  <a:pt x="341" y="576"/>
                  <a:pt x="341" y="577"/>
                </a:cubicBezTo>
                <a:close/>
                <a:moveTo>
                  <a:pt x="300" y="577"/>
                </a:moveTo>
                <a:cubicBezTo>
                  <a:pt x="300" y="577"/>
                  <a:pt x="300" y="577"/>
                  <a:pt x="300" y="577"/>
                </a:cubicBezTo>
                <a:close/>
                <a:moveTo>
                  <a:pt x="333" y="577"/>
                </a:moveTo>
                <a:cubicBezTo>
                  <a:pt x="332" y="577"/>
                  <a:pt x="332" y="577"/>
                  <a:pt x="332" y="577"/>
                </a:cubicBezTo>
                <a:cubicBezTo>
                  <a:pt x="333" y="577"/>
                  <a:pt x="333" y="577"/>
                  <a:pt x="333" y="577"/>
                </a:cubicBezTo>
                <a:cubicBezTo>
                  <a:pt x="333" y="577"/>
                  <a:pt x="333" y="577"/>
                  <a:pt x="333" y="577"/>
                </a:cubicBezTo>
                <a:close/>
                <a:moveTo>
                  <a:pt x="449" y="577"/>
                </a:moveTo>
                <a:cubicBezTo>
                  <a:pt x="450" y="577"/>
                  <a:pt x="449" y="577"/>
                  <a:pt x="450" y="577"/>
                </a:cubicBezTo>
                <a:cubicBezTo>
                  <a:pt x="450" y="578"/>
                  <a:pt x="450" y="578"/>
                  <a:pt x="450" y="578"/>
                </a:cubicBezTo>
                <a:cubicBezTo>
                  <a:pt x="450" y="578"/>
                  <a:pt x="450" y="578"/>
                  <a:pt x="450" y="578"/>
                </a:cubicBezTo>
                <a:cubicBezTo>
                  <a:pt x="450" y="577"/>
                  <a:pt x="450" y="577"/>
                  <a:pt x="450" y="577"/>
                </a:cubicBezTo>
                <a:cubicBezTo>
                  <a:pt x="450" y="577"/>
                  <a:pt x="450" y="577"/>
                  <a:pt x="450" y="577"/>
                </a:cubicBezTo>
                <a:cubicBezTo>
                  <a:pt x="450" y="577"/>
                  <a:pt x="450" y="577"/>
                  <a:pt x="450" y="577"/>
                </a:cubicBezTo>
                <a:cubicBezTo>
                  <a:pt x="450" y="577"/>
                  <a:pt x="450" y="577"/>
                  <a:pt x="450" y="577"/>
                </a:cubicBezTo>
                <a:lnTo>
                  <a:pt x="449" y="577"/>
                </a:lnTo>
                <a:close/>
                <a:moveTo>
                  <a:pt x="441" y="578"/>
                </a:moveTo>
                <a:cubicBezTo>
                  <a:pt x="441" y="577"/>
                  <a:pt x="441" y="577"/>
                  <a:pt x="441" y="577"/>
                </a:cubicBezTo>
                <a:cubicBezTo>
                  <a:pt x="441" y="577"/>
                  <a:pt x="441" y="577"/>
                  <a:pt x="441" y="578"/>
                </a:cubicBezTo>
                <a:cubicBezTo>
                  <a:pt x="441" y="578"/>
                  <a:pt x="441" y="578"/>
                  <a:pt x="441" y="578"/>
                </a:cubicBezTo>
                <a:cubicBezTo>
                  <a:pt x="441" y="578"/>
                  <a:pt x="441" y="578"/>
                  <a:pt x="441" y="578"/>
                </a:cubicBezTo>
                <a:close/>
                <a:moveTo>
                  <a:pt x="440" y="578"/>
                </a:moveTo>
                <a:cubicBezTo>
                  <a:pt x="440" y="578"/>
                  <a:pt x="440" y="578"/>
                  <a:pt x="440" y="577"/>
                </a:cubicBezTo>
                <a:cubicBezTo>
                  <a:pt x="439" y="577"/>
                  <a:pt x="439" y="577"/>
                  <a:pt x="439" y="577"/>
                </a:cubicBezTo>
                <a:cubicBezTo>
                  <a:pt x="439" y="578"/>
                  <a:pt x="439" y="578"/>
                  <a:pt x="439" y="578"/>
                </a:cubicBezTo>
                <a:cubicBezTo>
                  <a:pt x="440" y="578"/>
                  <a:pt x="440" y="578"/>
                  <a:pt x="440" y="578"/>
                </a:cubicBezTo>
                <a:close/>
                <a:moveTo>
                  <a:pt x="447" y="579"/>
                </a:moveTo>
                <a:cubicBezTo>
                  <a:pt x="447" y="579"/>
                  <a:pt x="447" y="579"/>
                  <a:pt x="447" y="579"/>
                </a:cubicBezTo>
                <a:cubicBezTo>
                  <a:pt x="448" y="579"/>
                  <a:pt x="448" y="578"/>
                  <a:pt x="448" y="578"/>
                </a:cubicBezTo>
                <a:cubicBezTo>
                  <a:pt x="448" y="578"/>
                  <a:pt x="448" y="578"/>
                  <a:pt x="448" y="578"/>
                </a:cubicBezTo>
                <a:cubicBezTo>
                  <a:pt x="447" y="577"/>
                  <a:pt x="446" y="578"/>
                  <a:pt x="446" y="579"/>
                </a:cubicBezTo>
                <a:cubicBezTo>
                  <a:pt x="445" y="579"/>
                  <a:pt x="445" y="578"/>
                  <a:pt x="445" y="578"/>
                </a:cubicBezTo>
                <a:cubicBezTo>
                  <a:pt x="444" y="579"/>
                  <a:pt x="444" y="579"/>
                  <a:pt x="444" y="580"/>
                </a:cubicBezTo>
                <a:cubicBezTo>
                  <a:pt x="444" y="580"/>
                  <a:pt x="444" y="580"/>
                  <a:pt x="444" y="580"/>
                </a:cubicBezTo>
                <a:cubicBezTo>
                  <a:pt x="445" y="580"/>
                  <a:pt x="445" y="579"/>
                  <a:pt x="446" y="579"/>
                </a:cubicBezTo>
                <a:cubicBezTo>
                  <a:pt x="446" y="579"/>
                  <a:pt x="446" y="579"/>
                  <a:pt x="446" y="579"/>
                </a:cubicBezTo>
                <a:cubicBezTo>
                  <a:pt x="447" y="579"/>
                  <a:pt x="447" y="579"/>
                  <a:pt x="447" y="579"/>
                </a:cubicBezTo>
                <a:close/>
                <a:moveTo>
                  <a:pt x="397" y="578"/>
                </a:moveTo>
                <a:cubicBezTo>
                  <a:pt x="397" y="579"/>
                  <a:pt x="397" y="579"/>
                  <a:pt x="397" y="579"/>
                </a:cubicBezTo>
                <a:cubicBezTo>
                  <a:pt x="397" y="578"/>
                  <a:pt x="397" y="578"/>
                  <a:pt x="398" y="578"/>
                </a:cubicBezTo>
                <a:cubicBezTo>
                  <a:pt x="398" y="578"/>
                  <a:pt x="398" y="578"/>
                  <a:pt x="398" y="578"/>
                </a:cubicBezTo>
                <a:cubicBezTo>
                  <a:pt x="398" y="578"/>
                  <a:pt x="398" y="578"/>
                  <a:pt x="397" y="578"/>
                </a:cubicBezTo>
                <a:cubicBezTo>
                  <a:pt x="397" y="578"/>
                  <a:pt x="397" y="578"/>
                  <a:pt x="397" y="578"/>
                </a:cubicBezTo>
                <a:close/>
                <a:moveTo>
                  <a:pt x="449" y="578"/>
                </a:moveTo>
                <a:cubicBezTo>
                  <a:pt x="449" y="578"/>
                  <a:pt x="449" y="578"/>
                  <a:pt x="449" y="578"/>
                </a:cubicBezTo>
                <a:cubicBezTo>
                  <a:pt x="449" y="578"/>
                  <a:pt x="449" y="578"/>
                  <a:pt x="449" y="578"/>
                </a:cubicBezTo>
                <a:cubicBezTo>
                  <a:pt x="449" y="578"/>
                  <a:pt x="449" y="578"/>
                  <a:pt x="449" y="578"/>
                </a:cubicBezTo>
                <a:close/>
                <a:moveTo>
                  <a:pt x="300" y="578"/>
                </a:moveTo>
                <a:cubicBezTo>
                  <a:pt x="300" y="578"/>
                  <a:pt x="300" y="579"/>
                  <a:pt x="300" y="579"/>
                </a:cubicBezTo>
                <a:cubicBezTo>
                  <a:pt x="300" y="578"/>
                  <a:pt x="300" y="578"/>
                  <a:pt x="300" y="578"/>
                </a:cubicBezTo>
                <a:close/>
                <a:moveTo>
                  <a:pt x="329" y="580"/>
                </a:moveTo>
                <a:cubicBezTo>
                  <a:pt x="329" y="579"/>
                  <a:pt x="329" y="579"/>
                  <a:pt x="329" y="579"/>
                </a:cubicBezTo>
                <a:cubicBezTo>
                  <a:pt x="329" y="579"/>
                  <a:pt x="329" y="579"/>
                  <a:pt x="329" y="579"/>
                </a:cubicBezTo>
                <a:cubicBezTo>
                  <a:pt x="329" y="579"/>
                  <a:pt x="329" y="580"/>
                  <a:pt x="328" y="580"/>
                </a:cubicBezTo>
                <a:cubicBezTo>
                  <a:pt x="328" y="580"/>
                  <a:pt x="328" y="580"/>
                  <a:pt x="329" y="581"/>
                </a:cubicBezTo>
                <a:cubicBezTo>
                  <a:pt x="329" y="581"/>
                  <a:pt x="329" y="581"/>
                  <a:pt x="329" y="581"/>
                </a:cubicBezTo>
                <a:cubicBezTo>
                  <a:pt x="329" y="580"/>
                  <a:pt x="329" y="580"/>
                  <a:pt x="329" y="580"/>
                </a:cubicBezTo>
                <a:close/>
                <a:moveTo>
                  <a:pt x="44" y="579"/>
                </a:moveTo>
                <a:cubicBezTo>
                  <a:pt x="44" y="579"/>
                  <a:pt x="44" y="579"/>
                  <a:pt x="44" y="579"/>
                </a:cubicBezTo>
                <a:cubicBezTo>
                  <a:pt x="43" y="580"/>
                  <a:pt x="43" y="580"/>
                  <a:pt x="44" y="580"/>
                </a:cubicBezTo>
                <a:cubicBezTo>
                  <a:pt x="44" y="580"/>
                  <a:pt x="44" y="580"/>
                  <a:pt x="44" y="580"/>
                </a:cubicBezTo>
                <a:cubicBezTo>
                  <a:pt x="44" y="580"/>
                  <a:pt x="44" y="580"/>
                  <a:pt x="44" y="580"/>
                </a:cubicBezTo>
                <a:cubicBezTo>
                  <a:pt x="44" y="579"/>
                  <a:pt x="44" y="579"/>
                  <a:pt x="44" y="579"/>
                </a:cubicBezTo>
                <a:cubicBezTo>
                  <a:pt x="44" y="579"/>
                  <a:pt x="44" y="579"/>
                  <a:pt x="44" y="579"/>
                </a:cubicBezTo>
                <a:close/>
                <a:moveTo>
                  <a:pt x="338" y="580"/>
                </a:moveTo>
                <a:cubicBezTo>
                  <a:pt x="338" y="580"/>
                  <a:pt x="338" y="580"/>
                  <a:pt x="338" y="580"/>
                </a:cubicBezTo>
                <a:cubicBezTo>
                  <a:pt x="338" y="580"/>
                  <a:pt x="338" y="580"/>
                  <a:pt x="338" y="580"/>
                </a:cubicBezTo>
                <a:cubicBezTo>
                  <a:pt x="338" y="579"/>
                  <a:pt x="338" y="579"/>
                  <a:pt x="338" y="579"/>
                </a:cubicBezTo>
                <a:cubicBezTo>
                  <a:pt x="338" y="579"/>
                  <a:pt x="338" y="580"/>
                  <a:pt x="338" y="580"/>
                </a:cubicBezTo>
                <a:close/>
                <a:moveTo>
                  <a:pt x="330" y="580"/>
                </a:moveTo>
                <a:cubicBezTo>
                  <a:pt x="330" y="580"/>
                  <a:pt x="330" y="580"/>
                  <a:pt x="330" y="580"/>
                </a:cubicBezTo>
                <a:cubicBezTo>
                  <a:pt x="330" y="579"/>
                  <a:pt x="330" y="580"/>
                  <a:pt x="330" y="579"/>
                </a:cubicBezTo>
                <a:cubicBezTo>
                  <a:pt x="330" y="580"/>
                  <a:pt x="330" y="580"/>
                  <a:pt x="330" y="580"/>
                </a:cubicBezTo>
                <a:cubicBezTo>
                  <a:pt x="330" y="580"/>
                  <a:pt x="330" y="580"/>
                  <a:pt x="330" y="580"/>
                </a:cubicBezTo>
                <a:close/>
                <a:moveTo>
                  <a:pt x="326" y="580"/>
                </a:moveTo>
                <a:cubicBezTo>
                  <a:pt x="326" y="580"/>
                  <a:pt x="326" y="580"/>
                  <a:pt x="326" y="580"/>
                </a:cubicBezTo>
                <a:cubicBezTo>
                  <a:pt x="326" y="580"/>
                  <a:pt x="326" y="580"/>
                  <a:pt x="326" y="580"/>
                </a:cubicBezTo>
                <a:cubicBezTo>
                  <a:pt x="326" y="580"/>
                  <a:pt x="326" y="580"/>
                  <a:pt x="326" y="580"/>
                </a:cubicBezTo>
                <a:cubicBezTo>
                  <a:pt x="326" y="580"/>
                  <a:pt x="326" y="580"/>
                  <a:pt x="326" y="580"/>
                </a:cubicBezTo>
                <a:cubicBezTo>
                  <a:pt x="326" y="580"/>
                  <a:pt x="326" y="580"/>
                  <a:pt x="326" y="580"/>
                </a:cubicBezTo>
                <a:close/>
                <a:moveTo>
                  <a:pt x="442" y="580"/>
                </a:moveTo>
                <a:cubicBezTo>
                  <a:pt x="442" y="580"/>
                  <a:pt x="441" y="581"/>
                  <a:pt x="441" y="581"/>
                </a:cubicBezTo>
                <a:cubicBezTo>
                  <a:pt x="441" y="581"/>
                  <a:pt x="441" y="581"/>
                  <a:pt x="441" y="581"/>
                </a:cubicBezTo>
                <a:cubicBezTo>
                  <a:pt x="442" y="581"/>
                  <a:pt x="443" y="581"/>
                  <a:pt x="443" y="580"/>
                </a:cubicBezTo>
                <a:cubicBezTo>
                  <a:pt x="443" y="580"/>
                  <a:pt x="443" y="580"/>
                  <a:pt x="442" y="580"/>
                </a:cubicBezTo>
                <a:close/>
                <a:moveTo>
                  <a:pt x="292" y="580"/>
                </a:moveTo>
                <a:cubicBezTo>
                  <a:pt x="292" y="580"/>
                  <a:pt x="293" y="580"/>
                  <a:pt x="292" y="580"/>
                </a:cubicBezTo>
                <a:cubicBezTo>
                  <a:pt x="292" y="580"/>
                  <a:pt x="292" y="580"/>
                  <a:pt x="292" y="580"/>
                </a:cubicBezTo>
                <a:close/>
                <a:moveTo>
                  <a:pt x="318" y="591"/>
                </a:moveTo>
                <a:cubicBezTo>
                  <a:pt x="318" y="592"/>
                  <a:pt x="318" y="592"/>
                  <a:pt x="318" y="592"/>
                </a:cubicBezTo>
                <a:cubicBezTo>
                  <a:pt x="318" y="592"/>
                  <a:pt x="319" y="591"/>
                  <a:pt x="319" y="591"/>
                </a:cubicBezTo>
                <a:cubicBezTo>
                  <a:pt x="320" y="591"/>
                  <a:pt x="320" y="591"/>
                  <a:pt x="320" y="591"/>
                </a:cubicBezTo>
                <a:cubicBezTo>
                  <a:pt x="321" y="591"/>
                  <a:pt x="321" y="590"/>
                  <a:pt x="321" y="590"/>
                </a:cubicBezTo>
                <a:cubicBezTo>
                  <a:pt x="322" y="590"/>
                  <a:pt x="322" y="590"/>
                  <a:pt x="322" y="590"/>
                </a:cubicBezTo>
                <a:cubicBezTo>
                  <a:pt x="322" y="589"/>
                  <a:pt x="323" y="587"/>
                  <a:pt x="324" y="587"/>
                </a:cubicBezTo>
                <a:cubicBezTo>
                  <a:pt x="324" y="587"/>
                  <a:pt x="324" y="587"/>
                  <a:pt x="324" y="587"/>
                </a:cubicBezTo>
                <a:cubicBezTo>
                  <a:pt x="325" y="587"/>
                  <a:pt x="325" y="587"/>
                  <a:pt x="325" y="587"/>
                </a:cubicBezTo>
                <a:cubicBezTo>
                  <a:pt x="325" y="587"/>
                  <a:pt x="325" y="587"/>
                  <a:pt x="325" y="586"/>
                </a:cubicBezTo>
                <a:cubicBezTo>
                  <a:pt x="326" y="586"/>
                  <a:pt x="325" y="585"/>
                  <a:pt x="326" y="584"/>
                </a:cubicBezTo>
                <a:cubicBezTo>
                  <a:pt x="326" y="584"/>
                  <a:pt x="326" y="584"/>
                  <a:pt x="327" y="584"/>
                </a:cubicBezTo>
                <a:cubicBezTo>
                  <a:pt x="327" y="583"/>
                  <a:pt x="328" y="582"/>
                  <a:pt x="328" y="581"/>
                </a:cubicBezTo>
                <a:cubicBezTo>
                  <a:pt x="328" y="580"/>
                  <a:pt x="328" y="580"/>
                  <a:pt x="328" y="580"/>
                </a:cubicBezTo>
                <a:cubicBezTo>
                  <a:pt x="328" y="580"/>
                  <a:pt x="328" y="580"/>
                  <a:pt x="328" y="580"/>
                </a:cubicBezTo>
                <a:cubicBezTo>
                  <a:pt x="327" y="581"/>
                  <a:pt x="326" y="581"/>
                  <a:pt x="325" y="582"/>
                </a:cubicBezTo>
                <a:cubicBezTo>
                  <a:pt x="325" y="582"/>
                  <a:pt x="325" y="583"/>
                  <a:pt x="325" y="583"/>
                </a:cubicBezTo>
                <a:cubicBezTo>
                  <a:pt x="325" y="583"/>
                  <a:pt x="324" y="583"/>
                  <a:pt x="324" y="584"/>
                </a:cubicBezTo>
                <a:cubicBezTo>
                  <a:pt x="324" y="584"/>
                  <a:pt x="323" y="584"/>
                  <a:pt x="323" y="585"/>
                </a:cubicBezTo>
                <a:cubicBezTo>
                  <a:pt x="323" y="585"/>
                  <a:pt x="323" y="585"/>
                  <a:pt x="323" y="585"/>
                </a:cubicBezTo>
                <a:cubicBezTo>
                  <a:pt x="322" y="586"/>
                  <a:pt x="323" y="586"/>
                  <a:pt x="322" y="586"/>
                </a:cubicBezTo>
                <a:cubicBezTo>
                  <a:pt x="322" y="587"/>
                  <a:pt x="321" y="587"/>
                  <a:pt x="320" y="588"/>
                </a:cubicBezTo>
                <a:cubicBezTo>
                  <a:pt x="320" y="588"/>
                  <a:pt x="320" y="589"/>
                  <a:pt x="319" y="590"/>
                </a:cubicBezTo>
                <a:cubicBezTo>
                  <a:pt x="319" y="590"/>
                  <a:pt x="319" y="590"/>
                  <a:pt x="318" y="590"/>
                </a:cubicBezTo>
                <a:cubicBezTo>
                  <a:pt x="318" y="591"/>
                  <a:pt x="318" y="591"/>
                  <a:pt x="318" y="591"/>
                </a:cubicBezTo>
                <a:close/>
                <a:moveTo>
                  <a:pt x="292" y="581"/>
                </a:moveTo>
                <a:cubicBezTo>
                  <a:pt x="292" y="581"/>
                  <a:pt x="292" y="581"/>
                  <a:pt x="292" y="581"/>
                </a:cubicBezTo>
                <a:cubicBezTo>
                  <a:pt x="292" y="581"/>
                  <a:pt x="292" y="581"/>
                  <a:pt x="292" y="581"/>
                </a:cubicBezTo>
                <a:cubicBezTo>
                  <a:pt x="292" y="581"/>
                  <a:pt x="292" y="581"/>
                  <a:pt x="292" y="581"/>
                </a:cubicBezTo>
                <a:cubicBezTo>
                  <a:pt x="291" y="581"/>
                  <a:pt x="292" y="581"/>
                  <a:pt x="292" y="581"/>
                </a:cubicBezTo>
                <a:close/>
                <a:moveTo>
                  <a:pt x="440" y="582"/>
                </a:moveTo>
                <a:cubicBezTo>
                  <a:pt x="441" y="581"/>
                  <a:pt x="441" y="582"/>
                  <a:pt x="441" y="581"/>
                </a:cubicBezTo>
                <a:cubicBezTo>
                  <a:pt x="440" y="581"/>
                  <a:pt x="440" y="581"/>
                  <a:pt x="440" y="581"/>
                </a:cubicBezTo>
                <a:cubicBezTo>
                  <a:pt x="440" y="581"/>
                  <a:pt x="439" y="581"/>
                  <a:pt x="439" y="582"/>
                </a:cubicBezTo>
                <a:cubicBezTo>
                  <a:pt x="439" y="582"/>
                  <a:pt x="439" y="582"/>
                  <a:pt x="440" y="582"/>
                </a:cubicBezTo>
                <a:cubicBezTo>
                  <a:pt x="440" y="582"/>
                  <a:pt x="440" y="582"/>
                  <a:pt x="440" y="582"/>
                </a:cubicBezTo>
                <a:close/>
                <a:moveTo>
                  <a:pt x="43" y="581"/>
                </a:moveTo>
                <a:cubicBezTo>
                  <a:pt x="43" y="581"/>
                  <a:pt x="43" y="581"/>
                  <a:pt x="43" y="581"/>
                </a:cubicBezTo>
                <a:cubicBezTo>
                  <a:pt x="43" y="581"/>
                  <a:pt x="43" y="581"/>
                  <a:pt x="43" y="581"/>
                </a:cubicBezTo>
                <a:cubicBezTo>
                  <a:pt x="43" y="582"/>
                  <a:pt x="43" y="581"/>
                  <a:pt x="43" y="582"/>
                </a:cubicBezTo>
                <a:cubicBezTo>
                  <a:pt x="43" y="581"/>
                  <a:pt x="43" y="581"/>
                  <a:pt x="43" y="581"/>
                </a:cubicBezTo>
                <a:close/>
                <a:moveTo>
                  <a:pt x="289" y="583"/>
                </a:moveTo>
                <a:cubicBezTo>
                  <a:pt x="289" y="583"/>
                  <a:pt x="289" y="583"/>
                  <a:pt x="289" y="583"/>
                </a:cubicBezTo>
                <a:cubicBezTo>
                  <a:pt x="290" y="583"/>
                  <a:pt x="290" y="583"/>
                  <a:pt x="290" y="583"/>
                </a:cubicBezTo>
                <a:cubicBezTo>
                  <a:pt x="290" y="583"/>
                  <a:pt x="290" y="583"/>
                  <a:pt x="290" y="583"/>
                </a:cubicBezTo>
                <a:cubicBezTo>
                  <a:pt x="290" y="582"/>
                  <a:pt x="290" y="582"/>
                  <a:pt x="290" y="582"/>
                </a:cubicBezTo>
                <a:cubicBezTo>
                  <a:pt x="290" y="582"/>
                  <a:pt x="290" y="582"/>
                  <a:pt x="289" y="583"/>
                </a:cubicBezTo>
                <a:close/>
                <a:moveTo>
                  <a:pt x="328" y="582"/>
                </a:moveTo>
                <a:cubicBezTo>
                  <a:pt x="329" y="582"/>
                  <a:pt x="328" y="582"/>
                  <a:pt x="328" y="582"/>
                </a:cubicBezTo>
                <a:cubicBezTo>
                  <a:pt x="328" y="582"/>
                  <a:pt x="328" y="582"/>
                  <a:pt x="328" y="582"/>
                </a:cubicBezTo>
                <a:close/>
                <a:moveTo>
                  <a:pt x="42" y="582"/>
                </a:moveTo>
                <a:cubicBezTo>
                  <a:pt x="42" y="583"/>
                  <a:pt x="42" y="583"/>
                  <a:pt x="42" y="583"/>
                </a:cubicBezTo>
                <a:cubicBezTo>
                  <a:pt x="43" y="583"/>
                  <a:pt x="42" y="583"/>
                  <a:pt x="43" y="583"/>
                </a:cubicBezTo>
                <a:cubicBezTo>
                  <a:pt x="43" y="582"/>
                  <a:pt x="43" y="582"/>
                  <a:pt x="42" y="582"/>
                </a:cubicBezTo>
                <a:close/>
                <a:moveTo>
                  <a:pt x="334" y="584"/>
                </a:moveTo>
                <a:cubicBezTo>
                  <a:pt x="334" y="584"/>
                  <a:pt x="334" y="584"/>
                  <a:pt x="335" y="583"/>
                </a:cubicBezTo>
                <a:cubicBezTo>
                  <a:pt x="335" y="583"/>
                  <a:pt x="335" y="583"/>
                  <a:pt x="335" y="583"/>
                </a:cubicBezTo>
                <a:cubicBezTo>
                  <a:pt x="334" y="583"/>
                  <a:pt x="334" y="584"/>
                  <a:pt x="334" y="584"/>
                </a:cubicBezTo>
                <a:close/>
                <a:moveTo>
                  <a:pt x="437" y="583"/>
                </a:moveTo>
                <a:cubicBezTo>
                  <a:pt x="436" y="583"/>
                  <a:pt x="436" y="583"/>
                  <a:pt x="436" y="583"/>
                </a:cubicBezTo>
                <a:cubicBezTo>
                  <a:pt x="437" y="583"/>
                  <a:pt x="437" y="583"/>
                  <a:pt x="437" y="584"/>
                </a:cubicBezTo>
                <a:cubicBezTo>
                  <a:pt x="438" y="583"/>
                  <a:pt x="438" y="583"/>
                  <a:pt x="438" y="583"/>
                </a:cubicBezTo>
                <a:cubicBezTo>
                  <a:pt x="438" y="583"/>
                  <a:pt x="438" y="583"/>
                  <a:pt x="438" y="583"/>
                </a:cubicBezTo>
                <a:cubicBezTo>
                  <a:pt x="437" y="583"/>
                  <a:pt x="437" y="583"/>
                  <a:pt x="437" y="583"/>
                </a:cubicBezTo>
                <a:close/>
                <a:moveTo>
                  <a:pt x="389" y="583"/>
                </a:moveTo>
                <a:cubicBezTo>
                  <a:pt x="389" y="584"/>
                  <a:pt x="389" y="584"/>
                  <a:pt x="389" y="584"/>
                </a:cubicBezTo>
                <a:cubicBezTo>
                  <a:pt x="389" y="584"/>
                  <a:pt x="389" y="584"/>
                  <a:pt x="389" y="584"/>
                </a:cubicBezTo>
                <a:cubicBezTo>
                  <a:pt x="389" y="583"/>
                  <a:pt x="389" y="583"/>
                  <a:pt x="389" y="583"/>
                </a:cubicBezTo>
                <a:cubicBezTo>
                  <a:pt x="389" y="583"/>
                  <a:pt x="389" y="583"/>
                  <a:pt x="389" y="583"/>
                </a:cubicBezTo>
                <a:close/>
                <a:moveTo>
                  <a:pt x="46" y="585"/>
                </a:moveTo>
                <a:cubicBezTo>
                  <a:pt x="46" y="585"/>
                  <a:pt x="46" y="586"/>
                  <a:pt x="46" y="586"/>
                </a:cubicBezTo>
                <a:cubicBezTo>
                  <a:pt x="46" y="586"/>
                  <a:pt x="46" y="586"/>
                  <a:pt x="46" y="586"/>
                </a:cubicBezTo>
                <a:cubicBezTo>
                  <a:pt x="47" y="586"/>
                  <a:pt x="47" y="585"/>
                  <a:pt x="47" y="585"/>
                </a:cubicBezTo>
                <a:cubicBezTo>
                  <a:pt x="47" y="585"/>
                  <a:pt x="47" y="583"/>
                  <a:pt x="47" y="583"/>
                </a:cubicBezTo>
                <a:cubicBezTo>
                  <a:pt x="47" y="584"/>
                  <a:pt x="46" y="584"/>
                  <a:pt x="46" y="585"/>
                </a:cubicBezTo>
                <a:close/>
                <a:moveTo>
                  <a:pt x="289" y="584"/>
                </a:moveTo>
                <a:cubicBezTo>
                  <a:pt x="289" y="584"/>
                  <a:pt x="289" y="584"/>
                  <a:pt x="288" y="584"/>
                </a:cubicBezTo>
                <a:cubicBezTo>
                  <a:pt x="288" y="584"/>
                  <a:pt x="288" y="584"/>
                  <a:pt x="289" y="584"/>
                </a:cubicBezTo>
                <a:close/>
                <a:moveTo>
                  <a:pt x="436" y="584"/>
                </a:moveTo>
                <a:cubicBezTo>
                  <a:pt x="436" y="584"/>
                  <a:pt x="436" y="584"/>
                  <a:pt x="436" y="584"/>
                </a:cubicBezTo>
                <a:cubicBezTo>
                  <a:pt x="436" y="584"/>
                  <a:pt x="436" y="584"/>
                  <a:pt x="435" y="584"/>
                </a:cubicBezTo>
                <a:cubicBezTo>
                  <a:pt x="435" y="584"/>
                  <a:pt x="435" y="584"/>
                  <a:pt x="435" y="584"/>
                </a:cubicBezTo>
                <a:cubicBezTo>
                  <a:pt x="435" y="584"/>
                  <a:pt x="435" y="584"/>
                  <a:pt x="435" y="584"/>
                </a:cubicBezTo>
                <a:cubicBezTo>
                  <a:pt x="436" y="584"/>
                  <a:pt x="436" y="584"/>
                  <a:pt x="436" y="584"/>
                </a:cubicBezTo>
                <a:close/>
                <a:moveTo>
                  <a:pt x="38" y="584"/>
                </a:moveTo>
                <a:cubicBezTo>
                  <a:pt x="38" y="584"/>
                  <a:pt x="38" y="584"/>
                  <a:pt x="38" y="584"/>
                </a:cubicBezTo>
                <a:cubicBezTo>
                  <a:pt x="38" y="584"/>
                  <a:pt x="38" y="584"/>
                  <a:pt x="38" y="584"/>
                </a:cubicBezTo>
                <a:close/>
                <a:moveTo>
                  <a:pt x="421" y="585"/>
                </a:moveTo>
                <a:cubicBezTo>
                  <a:pt x="421" y="585"/>
                  <a:pt x="421" y="585"/>
                  <a:pt x="421" y="585"/>
                </a:cubicBezTo>
                <a:cubicBezTo>
                  <a:pt x="421" y="584"/>
                  <a:pt x="421" y="584"/>
                  <a:pt x="421" y="584"/>
                </a:cubicBezTo>
                <a:cubicBezTo>
                  <a:pt x="421" y="584"/>
                  <a:pt x="421" y="584"/>
                  <a:pt x="421" y="584"/>
                </a:cubicBezTo>
                <a:cubicBezTo>
                  <a:pt x="421" y="584"/>
                  <a:pt x="421" y="584"/>
                  <a:pt x="421" y="585"/>
                </a:cubicBezTo>
                <a:cubicBezTo>
                  <a:pt x="421" y="585"/>
                  <a:pt x="421" y="585"/>
                  <a:pt x="421" y="585"/>
                </a:cubicBezTo>
                <a:close/>
                <a:moveTo>
                  <a:pt x="434" y="585"/>
                </a:moveTo>
                <a:cubicBezTo>
                  <a:pt x="434" y="584"/>
                  <a:pt x="434" y="584"/>
                  <a:pt x="434" y="584"/>
                </a:cubicBezTo>
                <a:cubicBezTo>
                  <a:pt x="434" y="584"/>
                  <a:pt x="434" y="584"/>
                  <a:pt x="434" y="584"/>
                </a:cubicBezTo>
                <a:cubicBezTo>
                  <a:pt x="434" y="585"/>
                  <a:pt x="434" y="585"/>
                  <a:pt x="434" y="585"/>
                </a:cubicBezTo>
                <a:close/>
                <a:moveTo>
                  <a:pt x="43" y="586"/>
                </a:moveTo>
                <a:cubicBezTo>
                  <a:pt x="43" y="586"/>
                  <a:pt x="43" y="586"/>
                  <a:pt x="43" y="586"/>
                </a:cubicBezTo>
                <a:cubicBezTo>
                  <a:pt x="43" y="586"/>
                  <a:pt x="43" y="586"/>
                  <a:pt x="43" y="586"/>
                </a:cubicBezTo>
                <a:cubicBezTo>
                  <a:pt x="43" y="586"/>
                  <a:pt x="43" y="586"/>
                  <a:pt x="43" y="586"/>
                </a:cubicBezTo>
                <a:cubicBezTo>
                  <a:pt x="43" y="585"/>
                  <a:pt x="43" y="585"/>
                  <a:pt x="43" y="585"/>
                </a:cubicBezTo>
                <a:cubicBezTo>
                  <a:pt x="43" y="585"/>
                  <a:pt x="43" y="585"/>
                  <a:pt x="43" y="585"/>
                </a:cubicBezTo>
                <a:lnTo>
                  <a:pt x="43" y="586"/>
                </a:lnTo>
                <a:close/>
                <a:moveTo>
                  <a:pt x="42" y="586"/>
                </a:moveTo>
                <a:cubicBezTo>
                  <a:pt x="42" y="586"/>
                  <a:pt x="42" y="586"/>
                  <a:pt x="42" y="586"/>
                </a:cubicBezTo>
                <a:cubicBezTo>
                  <a:pt x="41" y="586"/>
                  <a:pt x="41" y="586"/>
                  <a:pt x="41" y="586"/>
                </a:cubicBezTo>
                <a:cubicBezTo>
                  <a:pt x="41" y="586"/>
                  <a:pt x="41" y="586"/>
                  <a:pt x="41" y="586"/>
                </a:cubicBezTo>
                <a:cubicBezTo>
                  <a:pt x="41" y="586"/>
                  <a:pt x="41" y="586"/>
                  <a:pt x="41" y="586"/>
                </a:cubicBezTo>
                <a:lnTo>
                  <a:pt x="42" y="586"/>
                </a:lnTo>
                <a:close/>
                <a:moveTo>
                  <a:pt x="319" y="586"/>
                </a:moveTo>
                <a:cubicBezTo>
                  <a:pt x="319" y="586"/>
                  <a:pt x="319" y="586"/>
                  <a:pt x="318" y="586"/>
                </a:cubicBezTo>
                <a:cubicBezTo>
                  <a:pt x="319" y="587"/>
                  <a:pt x="318" y="587"/>
                  <a:pt x="319" y="587"/>
                </a:cubicBezTo>
                <a:cubicBezTo>
                  <a:pt x="319" y="587"/>
                  <a:pt x="319" y="587"/>
                  <a:pt x="319" y="587"/>
                </a:cubicBezTo>
                <a:cubicBezTo>
                  <a:pt x="319" y="587"/>
                  <a:pt x="319" y="586"/>
                  <a:pt x="319" y="586"/>
                </a:cubicBezTo>
                <a:close/>
                <a:moveTo>
                  <a:pt x="432" y="586"/>
                </a:moveTo>
                <a:cubicBezTo>
                  <a:pt x="431" y="586"/>
                  <a:pt x="431" y="586"/>
                  <a:pt x="431" y="586"/>
                </a:cubicBezTo>
                <a:cubicBezTo>
                  <a:pt x="431" y="586"/>
                  <a:pt x="430" y="586"/>
                  <a:pt x="430" y="587"/>
                </a:cubicBezTo>
                <a:cubicBezTo>
                  <a:pt x="430" y="587"/>
                  <a:pt x="430" y="587"/>
                  <a:pt x="430" y="587"/>
                </a:cubicBezTo>
                <a:cubicBezTo>
                  <a:pt x="430" y="587"/>
                  <a:pt x="430" y="587"/>
                  <a:pt x="430" y="587"/>
                </a:cubicBezTo>
                <a:cubicBezTo>
                  <a:pt x="430" y="587"/>
                  <a:pt x="431" y="587"/>
                  <a:pt x="432" y="586"/>
                </a:cubicBezTo>
                <a:cubicBezTo>
                  <a:pt x="432" y="586"/>
                  <a:pt x="432" y="586"/>
                  <a:pt x="432" y="586"/>
                </a:cubicBezTo>
                <a:close/>
                <a:moveTo>
                  <a:pt x="331" y="587"/>
                </a:moveTo>
                <a:cubicBezTo>
                  <a:pt x="331" y="587"/>
                  <a:pt x="331" y="587"/>
                  <a:pt x="331" y="586"/>
                </a:cubicBezTo>
                <a:cubicBezTo>
                  <a:pt x="331" y="586"/>
                  <a:pt x="331" y="586"/>
                  <a:pt x="331" y="586"/>
                </a:cubicBezTo>
                <a:cubicBezTo>
                  <a:pt x="331" y="586"/>
                  <a:pt x="331" y="586"/>
                  <a:pt x="331" y="586"/>
                </a:cubicBezTo>
                <a:cubicBezTo>
                  <a:pt x="331" y="586"/>
                  <a:pt x="331" y="586"/>
                  <a:pt x="330" y="587"/>
                </a:cubicBezTo>
                <a:cubicBezTo>
                  <a:pt x="330" y="587"/>
                  <a:pt x="330" y="587"/>
                  <a:pt x="330" y="587"/>
                </a:cubicBezTo>
                <a:cubicBezTo>
                  <a:pt x="331" y="587"/>
                  <a:pt x="330" y="587"/>
                  <a:pt x="331" y="587"/>
                </a:cubicBezTo>
                <a:close/>
                <a:moveTo>
                  <a:pt x="332" y="586"/>
                </a:moveTo>
                <a:cubicBezTo>
                  <a:pt x="331" y="586"/>
                  <a:pt x="331" y="586"/>
                  <a:pt x="331" y="587"/>
                </a:cubicBezTo>
                <a:cubicBezTo>
                  <a:pt x="332" y="586"/>
                  <a:pt x="332" y="586"/>
                  <a:pt x="332" y="586"/>
                </a:cubicBezTo>
                <a:close/>
                <a:moveTo>
                  <a:pt x="384" y="587"/>
                </a:moveTo>
                <a:cubicBezTo>
                  <a:pt x="385" y="586"/>
                  <a:pt x="385" y="586"/>
                  <a:pt x="384" y="586"/>
                </a:cubicBezTo>
                <a:lnTo>
                  <a:pt x="384" y="587"/>
                </a:lnTo>
                <a:close/>
                <a:moveTo>
                  <a:pt x="38" y="587"/>
                </a:moveTo>
                <a:cubicBezTo>
                  <a:pt x="38" y="587"/>
                  <a:pt x="38" y="587"/>
                  <a:pt x="38" y="587"/>
                </a:cubicBezTo>
                <a:cubicBezTo>
                  <a:pt x="38" y="587"/>
                  <a:pt x="38" y="587"/>
                  <a:pt x="38" y="587"/>
                </a:cubicBezTo>
                <a:close/>
                <a:moveTo>
                  <a:pt x="421" y="587"/>
                </a:moveTo>
                <a:cubicBezTo>
                  <a:pt x="421" y="587"/>
                  <a:pt x="421" y="587"/>
                  <a:pt x="421" y="587"/>
                </a:cubicBezTo>
                <a:cubicBezTo>
                  <a:pt x="420" y="587"/>
                  <a:pt x="420" y="587"/>
                  <a:pt x="420" y="587"/>
                </a:cubicBezTo>
                <a:cubicBezTo>
                  <a:pt x="420" y="587"/>
                  <a:pt x="420" y="587"/>
                  <a:pt x="420" y="587"/>
                </a:cubicBezTo>
                <a:lnTo>
                  <a:pt x="421" y="587"/>
                </a:lnTo>
                <a:close/>
                <a:moveTo>
                  <a:pt x="416" y="587"/>
                </a:moveTo>
                <a:cubicBezTo>
                  <a:pt x="416" y="587"/>
                  <a:pt x="416" y="587"/>
                  <a:pt x="416" y="587"/>
                </a:cubicBezTo>
                <a:cubicBezTo>
                  <a:pt x="416" y="587"/>
                  <a:pt x="416" y="587"/>
                  <a:pt x="416" y="587"/>
                </a:cubicBezTo>
                <a:close/>
                <a:moveTo>
                  <a:pt x="286" y="588"/>
                </a:moveTo>
                <a:cubicBezTo>
                  <a:pt x="286" y="587"/>
                  <a:pt x="286" y="587"/>
                  <a:pt x="285" y="587"/>
                </a:cubicBezTo>
                <a:cubicBezTo>
                  <a:pt x="285" y="587"/>
                  <a:pt x="285" y="587"/>
                  <a:pt x="286" y="588"/>
                </a:cubicBezTo>
                <a:close/>
                <a:moveTo>
                  <a:pt x="43" y="588"/>
                </a:moveTo>
                <a:cubicBezTo>
                  <a:pt x="43" y="588"/>
                  <a:pt x="43" y="588"/>
                  <a:pt x="43" y="587"/>
                </a:cubicBezTo>
                <a:cubicBezTo>
                  <a:pt x="43" y="587"/>
                  <a:pt x="43" y="587"/>
                  <a:pt x="42" y="587"/>
                </a:cubicBezTo>
                <a:cubicBezTo>
                  <a:pt x="42" y="588"/>
                  <a:pt x="42" y="588"/>
                  <a:pt x="42" y="589"/>
                </a:cubicBezTo>
                <a:cubicBezTo>
                  <a:pt x="42" y="589"/>
                  <a:pt x="42" y="589"/>
                  <a:pt x="42" y="589"/>
                </a:cubicBezTo>
                <a:cubicBezTo>
                  <a:pt x="43" y="589"/>
                  <a:pt x="43" y="588"/>
                  <a:pt x="44" y="588"/>
                </a:cubicBezTo>
                <a:cubicBezTo>
                  <a:pt x="43" y="588"/>
                  <a:pt x="43" y="588"/>
                  <a:pt x="43" y="588"/>
                </a:cubicBezTo>
                <a:close/>
                <a:moveTo>
                  <a:pt x="47" y="588"/>
                </a:moveTo>
                <a:cubicBezTo>
                  <a:pt x="47" y="587"/>
                  <a:pt x="47" y="587"/>
                  <a:pt x="47" y="587"/>
                </a:cubicBezTo>
                <a:cubicBezTo>
                  <a:pt x="47" y="587"/>
                  <a:pt x="47" y="587"/>
                  <a:pt x="46" y="587"/>
                </a:cubicBezTo>
                <a:cubicBezTo>
                  <a:pt x="46" y="588"/>
                  <a:pt x="46" y="588"/>
                  <a:pt x="46" y="588"/>
                </a:cubicBezTo>
                <a:cubicBezTo>
                  <a:pt x="46" y="588"/>
                  <a:pt x="46" y="588"/>
                  <a:pt x="47" y="588"/>
                </a:cubicBezTo>
                <a:close/>
                <a:moveTo>
                  <a:pt x="330" y="588"/>
                </a:moveTo>
                <a:cubicBezTo>
                  <a:pt x="330" y="587"/>
                  <a:pt x="330" y="587"/>
                  <a:pt x="330" y="587"/>
                </a:cubicBezTo>
                <a:cubicBezTo>
                  <a:pt x="330" y="587"/>
                  <a:pt x="330" y="587"/>
                  <a:pt x="330" y="587"/>
                </a:cubicBezTo>
                <a:cubicBezTo>
                  <a:pt x="330" y="587"/>
                  <a:pt x="330" y="587"/>
                  <a:pt x="330" y="588"/>
                </a:cubicBezTo>
                <a:close/>
                <a:moveTo>
                  <a:pt x="428" y="587"/>
                </a:moveTo>
                <a:cubicBezTo>
                  <a:pt x="428" y="588"/>
                  <a:pt x="428" y="588"/>
                  <a:pt x="428" y="588"/>
                </a:cubicBezTo>
                <a:cubicBezTo>
                  <a:pt x="428" y="588"/>
                  <a:pt x="428" y="588"/>
                  <a:pt x="428" y="588"/>
                </a:cubicBezTo>
                <a:cubicBezTo>
                  <a:pt x="428" y="588"/>
                  <a:pt x="428" y="588"/>
                  <a:pt x="428" y="588"/>
                </a:cubicBezTo>
                <a:cubicBezTo>
                  <a:pt x="429" y="588"/>
                  <a:pt x="428" y="588"/>
                  <a:pt x="429" y="588"/>
                </a:cubicBezTo>
                <a:cubicBezTo>
                  <a:pt x="428" y="587"/>
                  <a:pt x="429" y="588"/>
                  <a:pt x="428" y="587"/>
                </a:cubicBezTo>
                <a:close/>
                <a:moveTo>
                  <a:pt x="283" y="588"/>
                </a:moveTo>
                <a:cubicBezTo>
                  <a:pt x="283" y="588"/>
                  <a:pt x="283" y="588"/>
                  <a:pt x="283" y="588"/>
                </a:cubicBezTo>
                <a:cubicBezTo>
                  <a:pt x="283" y="588"/>
                  <a:pt x="283" y="588"/>
                  <a:pt x="283" y="588"/>
                </a:cubicBezTo>
                <a:close/>
                <a:moveTo>
                  <a:pt x="290" y="589"/>
                </a:moveTo>
                <a:cubicBezTo>
                  <a:pt x="290" y="588"/>
                  <a:pt x="290" y="588"/>
                  <a:pt x="290" y="588"/>
                </a:cubicBezTo>
                <a:cubicBezTo>
                  <a:pt x="290" y="588"/>
                  <a:pt x="290" y="588"/>
                  <a:pt x="290" y="588"/>
                </a:cubicBezTo>
                <a:cubicBezTo>
                  <a:pt x="290" y="588"/>
                  <a:pt x="290" y="588"/>
                  <a:pt x="290" y="588"/>
                </a:cubicBezTo>
                <a:cubicBezTo>
                  <a:pt x="289" y="588"/>
                  <a:pt x="289" y="588"/>
                  <a:pt x="290" y="589"/>
                </a:cubicBezTo>
                <a:close/>
                <a:moveTo>
                  <a:pt x="329" y="589"/>
                </a:moveTo>
                <a:cubicBezTo>
                  <a:pt x="329" y="589"/>
                  <a:pt x="329" y="589"/>
                  <a:pt x="329" y="589"/>
                </a:cubicBezTo>
                <a:cubicBezTo>
                  <a:pt x="329" y="588"/>
                  <a:pt x="329" y="588"/>
                  <a:pt x="329" y="588"/>
                </a:cubicBezTo>
                <a:cubicBezTo>
                  <a:pt x="329" y="588"/>
                  <a:pt x="329" y="588"/>
                  <a:pt x="329" y="589"/>
                </a:cubicBezTo>
                <a:close/>
                <a:moveTo>
                  <a:pt x="38" y="589"/>
                </a:moveTo>
                <a:cubicBezTo>
                  <a:pt x="38" y="589"/>
                  <a:pt x="38" y="589"/>
                  <a:pt x="38" y="589"/>
                </a:cubicBezTo>
                <a:cubicBezTo>
                  <a:pt x="38" y="588"/>
                  <a:pt x="38" y="588"/>
                  <a:pt x="38" y="588"/>
                </a:cubicBezTo>
                <a:lnTo>
                  <a:pt x="38" y="589"/>
                </a:lnTo>
                <a:close/>
                <a:moveTo>
                  <a:pt x="427" y="588"/>
                </a:moveTo>
                <a:cubicBezTo>
                  <a:pt x="427" y="588"/>
                  <a:pt x="427" y="588"/>
                  <a:pt x="426" y="588"/>
                </a:cubicBezTo>
                <a:cubicBezTo>
                  <a:pt x="426" y="588"/>
                  <a:pt x="426" y="589"/>
                  <a:pt x="426" y="589"/>
                </a:cubicBezTo>
                <a:cubicBezTo>
                  <a:pt x="426" y="589"/>
                  <a:pt x="426" y="589"/>
                  <a:pt x="426" y="589"/>
                </a:cubicBezTo>
                <a:cubicBezTo>
                  <a:pt x="426" y="589"/>
                  <a:pt x="426" y="589"/>
                  <a:pt x="427" y="589"/>
                </a:cubicBezTo>
                <a:lnTo>
                  <a:pt x="427" y="588"/>
                </a:lnTo>
                <a:close/>
                <a:moveTo>
                  <a:pt x="416" y="589"/>
                </a:moveTo>
                <a:cubicBezTo>
                  <a:pt x="416" y="589"/>
                  <a:pt x="416" y="589"/>
                  <a:pt x="416" y="589"/>
                </a:cubicBezTo>
                <a:cubicBezTo>
                  <a:pt x="416" y="589"/>
                  <a:pt x="416" y="589"/>
                  <a:pt x="416" y="589"/>
                </a:cubicBezTo>
                <a:close/>
                <a:moveTo>
                  <a:pt x="380" y="590"/>
                </a:moveTo>
                <a:cubicBezTo>
                  <a:pt x="380" y="590"/>
                  <a:pt x="380" y="590"/>
                  <a:pt x="380" y="590"/>
                </a:cubicBezTo>
                <a:cubicBezTo>
                  <a:pt x="380" y="589"/>
                  <a:pt x="380" y="589"/>
                  <a:pt x="380" y="589"/>
                </a:cubicBezTo>
                <a:lnTo>
                  <a:pt x="380" y="590"/>
                </a:lnTo>
                <a:close/>
                <a:moveTo>
                  <a:pt x="47" y="590"/>
                </a:moveTo>
                <a:cubicBezTo>
                  <a:pt x="47" y="589"/>
                  <a:pt x="47" y="590"/>
                  <a:pt x="47" y="589"/>
                </a:cubicBezTo>
                <a:cubicBezTo>
                  <a:pt x="47" y="590"/>
                  <a:pt x="47" y="590"/>
                  <a:pt x="47" y="590"/>
                </a:cubicBezTo>
                <a:cubicBezTo>
                  <a:pt x="47" y="590"/>
                  <a:pt x="47" y="590"/>
                  <a:pt x="47" y="590"/>
                </a:cubicBezTo>
                <a:cubicBezTo>
                  <a:pt x="47" y="590"/>
                  <a:pt x="47" y="590"/>
                  <a:pt x="47" y="590"/>
                </a:cubicBezTo>
                <a:close/>
                <a:moveTo>
                  <a:pt x="46" y="591"/>
                </a:moveTo>
                <a:cubicBezTo>
                  <a:pt x="46" y="591"/>
                  <a:pt x="46" y="590"/>
                  <a:pt x="46" y="590"/>
                </a:cubicBezTo>
                <a:cubicBezTo>
                  <a:pt x="46" y="590"/>
                  <a:pt x="46" y="590"/>
                  <a:pt x="46" y="590"/>
                </a:cubicBezTo>
                <a:cubicBezTo>
                  <a:pt x="46" y="591"/>
                  <a:pt x="46" y="590"/>
                  <a:pt x="46" y="591"/>
                </a:cubicBezTo>
                <a:cubicBezTo>
                  <a:pt x="46" y="591"/>
                  <a:pt x="46" y="591"/>
                  <a:pt x="46" y="591"/>
                </a:cubicBezTo>
                <a:close/>
                <a:moveTo>
                  <a:pt x="42" y="591"/>
                </a:moveTo>
                <a:cubicBezTo>
                  <a:pt x="42" y="591"/>
                  <a:pt x="42" y="591"/>
                  <a:pt x="42" y="591"/>
                </a:cubicBezTo>
                <a:cubicBezTo>
                  <a:pt x="42" y="590"/>
                  <a:pt x="42" y="591"/>
                  <a:pt x="42" y="590"/>
                </a:cubicBezTo>
                <a:lnTo>
                  <a:pt x="42" y="591"/>
                </a:lnTo>
                <a:close/>
                <a:moveTo>
                  <a:pt x="314" y="591"/>
                </a:moveTo>
                <a:cubicBezTo>
                  <a:pt x="314" y="590"/>
                  <a:pt x="314" y="590"/>
                  <a:pt x="314" y="590"/>
                </a:cubicBezTo>
                <a:cubicBezTo>
                  <a:pt x="314" y="590"/>
                  <a:pt x="314" y="590"/>
                  <a:pt x="313" y="590"/>
                </a:cubicBezTo>
                <a:cubicBezTo>
                  <a:pt x="314" y="590"/>
                  <a:pt x="314" y="591"/>
                  <a:pt x="314" y="591"/>
                </a:cubicBezTo>
                <a:close/>
                <a:moveTo>
                  <a:pt x="47" y="591"/>
                </a:moveTo>
                <a:cubicBezTo>
                  <a:pt x="47" y="591"/>
                  <a:pt x="47" y="591"/>
                  <a:pt x="47" y="591"/>
                </a:cubicBezTo>
                <a:cubicBezTo>
                  <a:pt x="47" y="591"/>
                  <a:pt x="46" y="591"/>
                  <a:pt x="46" y="591"/>
                </a:cubicBezTo>
                <a:cubicBezTo>
                  <a:pt x="46" y="592"/>
                  <a:pt x="47" y="592"/>
                  <a:pt x="47" y="592"/>
                </a:cubicBezTo>
                <a:cubicBezTo>
                  <a:pt x="47" y="592"/>
                  <a:pt x="47" y="592"/>
                  <a:pt x="47" y="592"/>
                </a:cubicBezTo>
                <a:cubicBezTo>
                  <a:pt x="47" y="592"/>
                  <a:pt x="47" y="592"/>
                  <a:pt x="47" y="592"/>
                </a:cubicBezTo>
                <a:cubicBezTo>
                  <a:pt x="47" y="591"/>
                  <a:pt x="47" y="591"/>
                  <a:pt x="47" y="591"/>
                </a:cubicBezTo>
                <a:close/>
                <a:moveTo>
                  <a:pt x="326" y="591"/>
                </a:moveTo>
                <a:cubicBezTo>
                  <a:pt x="326" y="591"/>
                  <a:pt x="326" y="591"/>
                  <a:pt x="326" y="591"/>
                </a:cubicBezTo>
                <a:cubicBezTo>
                  <a:pt x="326" y="591"/>
                  <a:pt x="326" y="591"/>
                  <a:pt x="326" y="591"/>
                </a:cubicBezTo>
                <a:cubicBezTo>
                  <a:pt x="326" y="591"/>
                  <a:pt x="326" y="591"/>
                  <a:pt x="326" y="591"/>
                </a:cubicBezTo>
                <a:cubicBezTo>
                  <a:pt x="326" y="591"/>
                  <a:pt x="326" y="591"/>
                  <a:pt x="326" y="591"/>
                </a:cubicBezTo>
                <a:close/>
                <a:moveTo>
                  <a:pt x="44" y="591"/>
                </a:moveTo>
                <a:cubicBezTo>
                  <a:pt x="43" y="592"/>
                  <a:pt x="43" y="592"/>
                  <a:pt x="44" y="592"/>
                </a:cubicBezTo>
                <a:cubicBezTo>
                  <a:pt x="44" y="591"/>
                  <a:pt x="44" y="591"/>
                  <a:pt x="44" y="591"/>
                </a:cubicBezTo>
                <a:close/>
                <a:moveTo>
                  <a:pt x="421" y="592"/>
                </a:moveTo>
                <a:cubicBezTo>
                  <a:pt x="421" y="592"/>
                  <a:pt x="421" y="592"/>
                  <a:pt x="421" y="592"/>
                </a:cubicBezTo>
                <a:cubicBezTo>
                  <a:pt x="421" y="592"/>
                  <a:pt x="422" y="592"/>
                  <a:pt x="422" y="592"/>
                </a:cubicBezTo>
                <a:cubicBezTo>
                  <a:pt x="421" y="592"/>
                  <a:pt x="421" y="592"/>
                  <a:pt x="421" y="592"/>
                </a:cubicBezTo>
                <a:cubicBezTo>
                  <a:pt x="421" y="591"/>
                  <a:pt x="421" y="591"/>
                  <a:pt x="421" y="591"/>
                </a:cubicBezTo>
                <a:cubicBezTo>
                  <a:pt x="421" y="592"/>
                  <a:pt x="421" y="592"/>
                  <a:pt x="421" y="592"/>
                </a:cubicBezTo>
                <a:close/>
                <a:moveTo>
                  <a:pt x="44" y="592"/>
                </a:moveTo>
                <a:cubicBezTo>
                  <a:pt x="44" y="592"/>
                  <a:pt x="44" y="592"/>
                  <a:pt x="44" y="592"/>
                </a:cubicBezTo>
                <a:cubicBezTo>
                  <a:pt x="44" y="592"/>
                  <a:pt x="44" y="592"/>
                  <a:pt x="45" y="592"/>
                </a:cubicBezTo>
                <a:cubicBezTo>
                  <a:pt x="45" y="592"/>
                  <a:pt x="45" y="592"/>
                  <a:pt x="45" y="592"/>
                </a:cubicBezTo>
                <a:cubicBezTo>
                  <a:pt x="45" y="592"/>
                  <a:pt x="45" y="592"/>
                  <a:pt x="45" y="592"/>
                </a:cubicBezTo>
                <a:cubicBezTo>
                  <a:pt x="44" y="592"/>
                  <a:pt x="44" y="592"/>
                  <a:pt x="44" y="592"/>
                </a:cubicBezTo>
                <a:cubicBezTo>
                  <a:pt x="44" y="592"/>
                  <a:pt x="44" y="592"/>
                  <a:pt x="44" y="592"/>
                </a:cubicBezTo>
                <a:close/>
                <a:moveTo>
                  <a:pt x="312" y="592"/>
                </a:moveTo>
                <a:cubicBezTo>
                  <a:pt x="312" y="592"/>
                  <a:pt x="312" y="592"/>
                  <a:pt x="312" y="592"/>
                </a:cubicBezTo>
                <a:cubicBezTo>
                  <a:pt x="313" y="592"/>
                  <a:pt x="313" y="592"/>
                  <a:pt x="313" y="592"/>
                </a:cubicBezTo>
                <a:cubicBezTo>
                  <a:pt x="313" y="592"/>
                  <a:pt x="313" y="592"/>
                  <a:pt x="312" y="592"/>
                </a:cubicBezTo>
                <a:close/>
                <a:moveTo>
                  <a:pt x="412" y="592"/>
                </a:moveTo>
                <a:cubicBezTo>
                  <a:pt x="412" y="592"/>
                  <a:pt x="412" y="592"/>
                  <a:pt x="412" y="592"/>
                </a:cubicBezTo>
                <a:cubicBezTo>
                  <a:pt x="411" y="592"/>
                  <a:pt x="411" y="592"/>
                  <a:pt x="411" y="592"/>
                </a:cubicBezTo>
                <a:cubicBezTo>
                  <a:pt x="411" y="592"/>
                  <a:pt x="411" y="592"/>
                  <a:pt x="410" y="592"/>
                </a:cubicBezTo>
                <a:cubicBezTo>
                  <a:pt x="410" y="592"/>
                  <a:pt x="410" y="592"/>
                  <a:pt x="410" y="592"/>
                </a:cubicBezTo>
                <a:cubicBezTo>
                  <a:pt x="410" y="592"/>
                  <a:pt x="410" y="592"/>
                  <a:pt x="410" y="593"/>
                </a:cubicBezTo>
                <a:cubicBezTo>
                  <a:pt x="410" y="593"/>
                  <a:pt x="410" y="593"/>
                  <a:pt x="410" y="593"/>
                </a:cubicBezTo>
                <a:cubicBezTo>
                  <a:pt x="411" y="593"/>
                  <a:pt x="411" y="593"/>
                  <a:pt x="412" y="592"/>
                </a:cubicBezTo>
                <a:close/>
                <a:moveTo>
                  <a:pt x="310" y="602"/>
                </a:moveTo>
                <a:cubicBezTo>
                  <a:pt x="311" y="602"/>
                  <a:pt x="310" y="602"/>
                  <a:pt x="311" y="602"/>
                </a:cubicBezTo>
                <a:cubicBezTo>
                  <a:pt x="311" y="602"/>
                  <a:pt x="311" y="602"/>
                  <a:pt x="311" y="602"/>
                </a:cubicBezTo>
                <a:cubicBezTo>
                  <a:pt x="311" y="601"/>
                  <a:pt x="311" y="601"/>
                  <a:pt x="311" y="600"/>
                </a:cubicBezTo>
                <a:cubicBezTo>
                  <a:pt x="312" y="600"/>
                  <a:pt x="312" y="600"/>
                  <a:pt x="312" y="600"/>
                </a:cubicBezTo>
                <a:cubicBezTo>
                  <a:pt x="314" y="600"/>
                  <a:pt x="314" y="597"/>
                  <a:pt x="315" y="597"/>
                </a:cubicBezTo>
                <a:cubicBezTo>
                  <a:pt x="315" y="596"/>
                  <a:pt x="315" y="596"/>
                  <a:pt x="315" y="595"/>
                </a:cubicBezTo>
                <a:cubicBezTo>
                  <a:pt x="315" y="594"/>
                  <a:pt x="315" y="595"/>
                  <a:pt x="316" y="594"/>
                </a:cubicBezTo>
                <a:cubicBezTo>
                  <a:pt x="316" y="594"/>
                  <a:pt x="316" y="594"/>
                  <a:pt x="316" y="594"/>
                </a:cubicBezTo>
                <a:cubicBezTo>
                  <a:pt x="316" y="594"/>
                  <a:pt x="316" y="595"/>
                  <a:pt x="316" y="595"/>
                </a:cubicBezTo>
                <a:cubicBezTo>
                  <a:pt x="316" y="595"/>
                  <a:pt x="316" y="595"/>
                  <a:pt x="316" y="595"/>
                </a:cubicBezTo>
                <a:cubicBezTo>
                  <a:pt x="316" y="595"/>
                  <a:pt x="317" y="595"/>
                  <a:pt x="317" y="595"/>
                </a:cubicBezTo>
                <a:cubicBezTo>
                  <a:pt x="317" y="594"/>
                  <a:pt x="317" y="594"/>
                  <a:pt x="317" y="593"/>
                </a:cubicBezTo>
                <a:cubicBezTo>
                  <a:pt x="317" y="592"/>
                  <a:pt x="317" y="592"/>
                  <a:pt x="317" y="592"/>
                </a:cubicBezTo>
                <a:cubicBezTo>
                  <a:pt x="315" y="593"/>
                  <a:pt x="315" y="596"/>
                  <a:pt x="314" y="596"/>
                </a:cubicBezTo>
                <a:cubicBezTo>
                  <a:pt x="314" y="597"/>
                  <a:pt x="313" y="597"/>
                  <a:pt x="314" y="597"/>
                </a:cubicBezTo>
                <a:cubicBezTo>
                  <a:pt x="314" y="598"/>
                  <a:pt x="311" y="598"/>
                  <a:pt x="311" y="599"/>
                </a:cubicBezTo>
                <a:cubicBezTo>
                  <a:pt x="311" y="599"/>
                  <a:pt x="311" y="599"/>
                  <a:pt x="311" y="600"/>
                </a:cubicBezTo>
                <a:cubicBezTo>
                  <a:pt x="311" y="601"/>
                  <a:pt x="311" y="601"/>
                  <a:pt x="310" y="601"/>
                </a:cubicBezTo>
                <a:lnTo>
                  <a:pt x="310" y="602"/>
                </a:lnTo>
                <a:close/>
                <a:moveTo>
                  <a:pt x="312" y="599"/>
                </a:moveTo>
                <a:cubicBezTo>
                  <a:pt x="312" y="599"/>
                  <a:pt x="312" y="599"/>
                  <a:pt x="312" y="600"/>
                </a:cubicBezTo>
                <a:cubicBezTo>
                  <a:pt x="311" y="600"/>
                  <a:pt x="311" y="600"/>
                  <a:pt x="311" y="600"/>
                </a:cubicBezTo>
                <a:cubicBezTo>
                  <a:pt x="312" y="599"/>
                  <a:pt x="312" y="599"/>
                  <a:pt x="312" y="599"/>
                </a:cubicBezTo>
                <a:close/>
                <a:moveTo>
                  <a:pt x="43" y="593"/>
                </a:moveTo>
                <a:cubicBezTo>
                  <a:pt x="43" y="592"/>
                  <a:pt x="43" y="592"/>
                  <a:pt x="43" y="592"/>
                </a:cubicBezTo>
                <a:cubicBezTo>
                  <a:pt x="43" y="592"/>
                  <a:pt x="43" y="592"/>
                  <a:pt x="43" y="592"/>
                </a:cubicBezTo>
                <a:cubicBezTo>
                  <a:pt x="43" y="593"/>
                  <a:pt x="43" y="593"/>
                  <a:pt x="43" y="593"/>
                </a:cubicBezTo>
                <a:cubicBezTo>
                  <a:pt x="43" y="593"/>
                  <a:pt x="43" y="593"/>
                  <a:pt x="43" y="593"/>
                </a:cubicBezTo>
                <a:cubicBezTo>
                  <a:pt x="43" y="593"/>
                  <a:pt x="43" y="593"/>
                  <a:pt x="43" y="593"/>
                </a:cubicBezTo>
                <a:close/>
                <a:moveTo>
                  <a:pt x="45" y="593"/>
                </a:moveTo>
                <a:cubicBezTo>
                  <a:pt x="45" y="592"/>
                  <a:pt x="45" y="593"/>
                  <a:pt x="44" y="592"/>
                </a:cubicBezTo>
                <a:cubicBezTo>
                  <a:pt x="44" y="593"/>
                  <a:pt x="44" y="593"/>
                  <a:pt x="44" y="593"/>
                </a:cubicBezTo>
                <a:cubicBezTo>
                  <a:pt x="44" y="593"/>
                  <a:pt x="44" y="593"/>
                  <a:pt x="44" y="593"/>
                </a:cubicBezTo>
                <a:cubicBezTo>
                  <a:pt x="44" y="593"/>
                  <a:pt x="44" y="593"/>
                  <a:pt x="45" y="593"/>
                </a:cubicBezTo>
                <a:close/>
                <a:moveTo>
                  <a:pt x="420" y="592"/>
                </a:moveTo>
                <a:cubicBezTo>
                  <a:pt x="420" y="592"/>
                  <a:pt x="420" y="592"/>
                  <a:pt x="420" y="592"/>
                </a:cubicBezTo>
                <a:cubicBezTo>
                  <a:pt x="420" y="593"/>
                  <a:pt x="420" y="593"/>
                  <a:pt x="419" y="593"/>
                </a:cubicBezTo>
                <a:cubicBezTo>
                  <a:pt x="419" y="593"/>
                  <a:pt x="419" y="593"/>
                  <a:pt x="419" y="593"/>
                </a:cubicBezTo>
                <a:cubicBezTo>
                  <a:pt x="420" y="593"/>
                  <a:pt x="420" y="593"/>
                  <a:pt x="420" y="593"/>
                </a:cubicBezTo>
                <a:lnTo>
                  <a:pt x="420" y="592"/>
                </a:lnTo>
                <a:close/>
                <a:moveTo>
                  <a:pt x="48" y="594"/>
                </a:moveTo>
                <a:cubicBezTo>
                  <a:pt x="48" y="593"/>
                  <a:pt x="48" y="593"/>
                  <a:pt x="48" y="593"/>
                </a:cubicBezTo>
                <a:cubicBezTo>
                  <a:pt x="48" y="593"/>
                  <a:pt x="48" y="593"/>
                  <a:pt x="48" y="593"/>
                </a:cubicBezTo>
                <a:cubicBezTo>
                  <a:pt x="47" y="593"/>
                  <a:pt x="48" y="593"/>
                  <a:pt x="47" y="593"/>
                </a:cubicBezTo>
                <a:cubicBezTo>
                  <a:pt x="47" y="593"/>
                  <a:pt x="47" y="594"/>
                  <a:pt x="48" y="594"/>
                </a:cubicBezTo>
                <a:cubicBezTo>
                  <a:pt x="48" y="594"/>
                  <a:pt x="48" y="594"/>
                  <a:pt x="48" y="594"/>
                </a:cubicBezTo>
                <a:close/>
                <a:moveTo>
                  <a:pt x="376" y="594"/>
                </a:moveTo>
                <a:cubicBezTo>
                  <a:pt x="376" y="594"/>
                  <a:pt x="375" y="593"/>
                  <a:pt x="375" y="593"/>
                </a:cubicBezTo>
                <a:cubicBezTo>
                  <a:pt x="375" y="594"/>
                  <a:pt x="375" y="594"/>
                  <a:pt x="375" y="594"/>
                </a:cubicBezTo>
                <a:cubicBezTo>
                  <a:pt x="375" y="594"/>
                  <a:pt x="375" y="594"/>
                  <a:pt x="376" y="594"/>
                </a:cubicBezTo>
                <a:cubicBezTo>
                  <a:pt x="376" y="594"/>
                  <a:pt x="376" y="594"/>
                  <a:pt x="376" y="594"/>
                </a:cubicBezTo>
                <a:close/>
                <a:moveTo>
                  <a:pt x="415" y="596"/>
                </a:moveTo>
                <a:cubicBezTo>
                  <a:pt x="416" y="595"/>
                  <a:pt x="417" y="595"/>
                  <a:pt x="418" y="594"/>
                </a:cubicBezTo>
                <a:cubicBezTo>
                  <a:pt x="418" y="594"/>
                  <a:pt x="418" y="594"/>
                  <a:pt x="418" y="594"/>
                </a:cubicBezTo>
                <a:cubicBezTo>
                  <a:pt x="417" y="594"/>
                  <a:pt x="417" y="594"/>
                  <a:pt x="417" y="594"/>
                </a:cubicBezTo>
                <a:cubicBezTo>
                  <a:pt x="417" y="594"/>
                  <a:pt x="416" y="594"/>
                  <a:pt x="416" y="594"/>
                </a:cubicBezTo>
                <a:cubicBezTo>
                  <a:pt x="415" y="594"/>
                  <a:pt x="416" y="595"/>
                  <a:pt x="415" y="595"/>
                </a:cubicBezTo>
                <a:cubicBezTo>
                  <a:pt x="415" y="595"/>
                  <a:pt x="413" y="596"/>
                  <a:pt x="412" y="596"/>
                </a:cubicBezTo>
                <a:cubicBezTo>
                  <a:pt x="412" y="596"/>
                  <a:pt x="412" y="597"/>
                  <a:pt x="412" y="597"/>
                </a:cubicBezTo>
                <a:cubicBezTo>
                  <a:pt x="412" y="597"/>
                  <a:pt x="412" y="597"/>
                  <a:pt x="412" y="597"/>
                </a:cubicBezTo>
                <a:cubicBezTo>
                  <a:pt x="413" y="597"/>
                  <a:pt x="413" y="596"/>
                  <a:pt x="414" y="597"/>
                </a:cubicBezTo>
                <a:cubicBezTo>
                  <a:pt x="415" y="596"/>
                  <a:pt x="414" y="596"/>
                  <a:pt x="415" y="596"/>
                </a:cubicBezTo>
                <a:close/>
                <a:moveTo>
                  <a:pt x="43" y="594"/>
                </a:moveTo>
                <a:cubicBezTo>
                  <a:pt x="43" y="594"/>
                  <a:pt x="43" y="594"/>
                  <a:pt x="42" y="594"/>
                </a:cubicBezTo>
                <a:cubicBezTo>
                  <a:pt x="42" y="594"/>
                  <a:pt x="42" y="594"/>
                  <a:pt x="42" y="594"/>
                </a:cubicBezTo>
                <a:cubicBezTo>
                  <a:pt x="43" y="594"/>
                  <a:pt x="43" y="594"/>
                  <a:pt x="43" y="594"/>
                </a:cubicBezTo>
                <a:cubicBezTo>
                  <a:pt x="43" y="594"/>
                  <a:pt x="43" y="594"/>
                  <a:pt x="43" y="594"/>
                </a:cubicBezTo>
                <a:close/>
                <a:moveTo>
                  <a:pt x="309" y="595"/>
                </a:moveTo>
                <a:cubicBezTo>
                  <a:pt x="309" y="595"/>
                  <a:pt x="309" y="596"/>
                  <a:pt x="309" y="596"/>
                </a:cubicBezTo>
                <a:cubicBezTo>
                  <a:pt x="309" y="596"/>
                  <a:pt x="308" y="596"/>
                  <a:pt x="308" y="596"/>
                </a:cubicBezTo>
                <a:cubicBezTo>
                  <a:pt x="308" y="597"/>
                  <a:pt x="308" y="597"/>
                  <a:pt x="308" y="597"/>
                </a:cubicBezTo>
                <a:cubicBezTo>
                  <a:pt x="307" y="598"/>
                  <a:pt x="307" y="598"/>
                  <a:pt x="306" y="599"/>
                </a:cubicBezTo>
                <a:cubicBezTo>
                  <a:pt x="305" y="599"/>
                  <a:pt x="305" y="599"/>
                  <a:pt x="305" y="599"/>
                </a:cubicBezTo>
                <a:cubicBezTo>
                  <a:pt x="305" y="599"/>
                  <a:pt x="305" y="599"/>
                  <a:pt x="305" y="599"/>
                </a:cubicBezTo>
                <a:cubicBezTo>
                  <a:pt x="305" y="600"/>
                  <a:pt x="305" y="599"/>
                  <a:pt x="305" y="600"/>
                </a:cubicBezTo>
                <a:cubicBezTo>
                  <a:pt x="308" y="599"/>
                  <a:pt x="309" y="596"/>
                  <a:pt x="310" y="595"/>
                </a:cubicBezTo>
                <a:cubicBezTo>
                  <a:pt x="310" y="595"/>
                  <a:pt x="310" y="595"/>
                  <a:pt x="310" y="595"/>
                </a:cubicBezTo>
                <a:lnTo>
                  <a:pt x="309" y="595"/>
                </a:lnTo>
                <a:close/>
                <a:moveTo>
                  <a:pt x="406" y="595"/>
                </a:moveTo>
                <a:cubicBezTo>
                  <a:pt x="405" y="595"/>
                  <a:pt x="406" y="595"/>
                  <a:pt x="405" y="595"/>
                </a:cubicBezTo>
                <a:cubicBezTo>
                  <a:pt x="405" y="596"/>
                  <a:pt x="405" y="596"/>
                  <a:pt x="405" y="596"/>
                </a:cubicBezTo>
                <a:cubicBezTo>
                  <a:pt x="405" y="596"/>
                  <a:pt x="405" y="596"/>
                  <a:pt x="405" y="596"/>
                </a:cubicBezTo>
                <a:cubicBezTo>
                  <a:pt x="406" y="595"/>
                  <a:pt x="405" y="596"/>
                  <a:pt x="406" y="595"/>
                </a:cubicBezTo>
                <a:close/>
                <a:moveTo>
                  <a:pt x="403" y="596"/>
                </a:moveTo>
                <a:cubicBezTo>
                  <a:pt x="403" y="596"/>
                  <a:pt x="403" y="597"/>
                  <a:pt x="403" y="597"/>
                </a:cubicBezTo>
                <a:cubicBezTo>
                  <a:pt x="403" y="596"/>
                  <a:pt x="404" y="596"/>
                  <a:pt x="403" y="596"/>
                </a:cubicBezTo>
                <a:close/>
                <a:moveTo>
                  <a:pt x="371" y="597"/>
                </a:moveTo>
                <a:cubicBezTo>
                  <a:pt x="370" y="596"/>
                  <a:pt x="370" y="597"/>
                  <a:pt x="370" y="596"/>
                </a:cubicBezTo>
                <a:cubicBezTo>
                  <a:pt x="370" y="597"/>
                  <a:pt x="370" y="597"/>
                  <a:pt x="370" y="597"/>
                </a:cubicBezTo>
                <a:cubicBezTo>
                  <a:pt x="370" y="597"/>
                  <a:pt x="370" y="597"/>
                  <a:pt x="370" y="597"/>
                </a:cubicBezTo>
                <a:cubicBezTo>
                  <a:pt x="371" y="597"/>
                  <a:pt x="370" y="597"/>
                  <a:pt x="371" y="597"/>
                </a:cubicBezTo>
                <a:close/>
                <a:moveTo>
                  <a:pt x="403" y="597"/>
                </a:moveTo>
                <a:cubicBezTo>
                  <a:pt x="403" y="597"/>
                  <a:pt x="403" y="597"/>
                  <a:pt x="403" y="597"/>
                </a:cubicBezTo>
                <a:cubicBezTo>
                  <a:pt x="402" y="597"/>
                  <a:pt x="402" y="597"/>
                  <a:pt x="402" y="597"/>
                </a:cubicBezTo>
                <a:cubicBezTo>
                  <a:pt x="402" y="597"/>
                  <a:pt x="402" y="597"/>
                  <a:pt x="402" y="597"/>
                </a:cubicBezTo>
                <a:cubicBezTo>
                  <a:pt x="402" y="597"/>
                  <a:pt x="402" y="597"/>
                  <a:pt x="402" y="597"/>
                </a:cubicBezTo>
                <a:cubicBezTo>
                  <a:pt x="402" y="597"/>
                  <a:pt x="402" y="597"/>
                  <a:pt x="403" y="597"/>
                </a:cubicBezTo>
                <a:close/>
                <a:moveTo>
                  <a:pt x="45" y="597"/>
                </a:moveTo>
                <a:cubicBezTo>
                  <a:pt x="45" y="597"/>
                  <a:pt x="45" y="597"/>
                  <a:pt x="45" y="598"/>
                </a:cubicBezTo>
                <a:cubicBezTo>
                  <a:pt x="45" y="598"/>
                  <a:pt x="45" y="598"/>
                  <a:pt x="45" y="598"/>
                </a:cubicBezTo>
                <a:cubicBezTo>
                  <a:pt x="45" y="597"/>
                  <a:pt x="45" y="597"/>
                  <a:pt x="45" y="597"/>
                </a:cubicBezTo>
                <a:close/>
                <a:moveTo>
                  <a:pt x="411" y="598"/>
                </a:moveTo>
                <a:cubicBezTo>
                  <a:pt x="411" y="597"/>
                  <a:pt x="411" y="597"/>
                  <a:pt x="411" y="597"/>
                </a:cubicBezTo>
                <a:cubicBezTo>
                  <a:pt x="411" y="597"/>
                  <a:pt x="411" y="597"/>
                  <a:pt x="411" y="598"/>
                </a:cubicBezTo>
                <a:close/>
                <a:moveTo>
                  <a:pt x="401" y="598"/>
                </a:moveTo>
                <a:cubicBezTo>
                  <a:pt x="401" y="598"/>
                  <a:pt x="401" y="598"/>
                  <a:pt x="401" y="598"/>
                </a:cubicBezTo>
                <a:cubicBezTo>
                  <a:pt x="401" y="598"/>
                  <a:pt x="401" y="598"/>
                  <a:pt x="401" y="598"/>
                </a:cubicBezTo>
                <a:cubicBezTo>
                  <a:pt x="400" y="598"/>
                  <a:pt x="400" y="598"/>
                  <a:pt x="400" y="598"/>
                </a:cubicBezTo>
                <a:cubicBezTo>
                  <a:pt x="400" y="598"/>
                  <a:pt x="400" y="598"/>
                  <a:pt x="399" y="598"/>
                </a:cubicBezTo>
                <a:cubicBezTo>
                  <a:pt x="399" y="599"/>
                  <a:pt x="399" y="599"/>
                  <a:pt x="399" y="599"/>
                </a:cubicBezTo>
                <a:cubicBezTo>
                  <a:pt x="401" y="599"/>
                  <a:pt x="400" y="598"/>
                  <a:pt x="401" y="598"/>
                </a:cubicBezTo>
                <a:close/>
                <a:moveTo>
                  <a:pt x="408" y="598"/>
                </a:moveTo>
                <a:cubicBezTo>
                  <a:pt x="408" y="598"/>
                  <a:pt x="408" y="598"/>
                  <a:pt x="408" y="598"/>
                </a:cubicBezTo>
                <a:cubicBezTo>
                  <a:pt x="407" y="599"/>
                  <a:pt x="406" y="600"/>
                  <a:pt x="405" y="600"/>
                </a:cubicBezTo>
                <a:cubicBezTo>
                  <a:pt x="405" y="601"/>
                  <a:pt x="405" y="601"/>
                  <a:pt x="405" y="601"/>
                </a:cubicBezTo>
                <a:cubicBezTo>
                  <a:pt x="405" y="602"/>
                  <a:pt x="405" y="602"/>
                  <a:pt x="405" y="602"/>
                </a:cubicBezTo>
                <a:cubicBezTo>
                  <a:pt x="405" y="601"/>
                  <a:pt x="406" y="600"/>
                  <a:pt x="406" y="600"/>
                </a:cubicBezTo>
                <a:cubicBezTo>
                  <a:pt x="407" y="600"/>
                  <a:pt x="407" y="600"/>
                  <a:pt x="407" y="600"/>
                </a:cubicBezTo>
                <a:cubicBezTo>
                  <a:pt x="407" y="600"/>
                  <a:pt x="407" y="600"/>
                  <a:pt x="408" y="600"/>
                </a:cubicBezTo>
                <a:cubicBezTo>
                  <a:pt x="408" y="600"/>
                  <a:pt x="408" y="600"/>
                  <a:pt x="408" y="599"/>
                </a:cubicBezTo>
                <a:cubicBezTo>
                  <a:pt x="409" y="599"/>
                  <a:pt x="408" y="599"/>
                  <a:pt x="409" y="599"/>
                </a:cubicBezTo>
                <a:cubicBezTo>
                  <a:pt x="408" y="598"/>
                  <a:pt x="409" y="599"/>
                  <a:pt x="408" y="598"/>
                </a:cubicBezTo>
                <a:close/>
                <a:moveTo>
                  <a:pt x="45" y="599"/>
                </a:moveTo>
                <a:cubicBezTo>
                  <a:pt x="45" y="599"/>
                  <a:pt x="45" y="599"/>
                  <a:pt x="45" y="599"/>
                </a:cubicBezTo>
                <a:cubicBezTo>
                  <a:pt x="45" y="599"/>
                  <a:pt x="45" y="599"/>
                  <a:pt x="45" y="599"/>
                </a:cubicBezTo>
                <a:cubicBezTo>
                  <a:pt x="45" y="599"/>
                  <a:pt x="45" y="599"/>
                  <a:pt x="45" y="599"/>
                </a:cubicBezTo>
                <a:cubicBezTo>
                  <a:pt x="45" y="599"/>
                  <a:pt x="45" y="599"/>
                  <a:pt x="45" y="599"/>
                </a:cubicBezTo>
                <a:cubicBezTo>
                  <a:pt x="45" y="599"/>
                  <a:pt x="45" y="599"/>
                  <a:pt x="45" y="599"/>
                </a:cubicBezTo>
                <a:cubicBezTo>
                  <a:pt x="45" y="599"/>
                  <a:pt x="45" y="599"/>
                  <a:pt x="45" y="599"/>
                </a:cubicBezTo>
                <a:close/>
                <a:moveTo>
                  <a:pt x="399" y="599"/>
                </a:moveTo>
                <a:cubicBezTo>
                  <a:pt x="399" y="599"/>
                  <a:pt x="399" y="599"/>
                  <a:pt x="399" y="599"/>
                </a:cubicBezTo>
                <a:cubicBezTo>
                  <a:pt x="399" y="599"/>
                  <a:pt x="399" y="599"/>
                  <a:pt x="399" y="599"/>
                </a:cubicBezTo>
                <a:close/>
                <a:moveTo>
                  <a:pt x="398" y="600"/>
                </a:moveTo>
                <a:cubicBezTo>
                  <a:pt x="398" y="600"/>
                  <a:pt x="398" y="600"/>
                  <a:pt x="398" y="600"/>
                </a:cubicBezTo>
                <a:cubicBezTo>
                  <a:pt x="398" y="600"/>
                  <a:pt x="398" y="599"/>
                  <a:pt x="397" y="599"/>
                </a:cubicBezTo>
                <a:cubicBezTo>
                  <a:pt x="397" y="600"/>
                  <a:pt x="397" y="600"/>
                  <a:pt x="397" y="600"/>
                </a:cubicBezTo>
                <a:cubicBezTo>
                  <a:pt x="397" y="600"/>
                  <a:pt x="397" y="600"/>
                  <a:pt x="397" y="600"/>
                </a:cubicBezTo>
                <a:cubicBezTo>
                  <a:pt x="398" y="600"/>
                  <a:pt x="397" y="600"/>
                  <a:pt x="398" y="600"/>
                </a:cubicBezTo>
                <a:close/>
                <a:moveTo>
                  <a:pt x="310" y="600"/>
                </a:moveTo>
                <a:cubicBezTo>
                  <a:pt x="310" y="600"/>
                  <a:pt x="310" y="600"/>
                  <a:pt x="309" y="600"/>
                </a:cubicBezTo>
                <a:cubicBezTo>
                  <a:pt x="309" y="600"/>
                  <a:pt x="309" y="600"/>
                  <a:pt x="309" y="600"/>
                </a:cubicBezTo>
                <a:cubicBezTo>
                  <a:pt x="310" y="600"/>
                  <a:pt x="310" y="600"/>
                  <a:pt x="310" y="600"/>
                </a:cubicBezTo>
                <a:close/>
                <a:moveTo>
                  <a:pt x="44" y="600"/>
                </a:moveTo>
                <a:cubicBezTo>
                  <a:pt x="44" y="600"/>
                  <a:pt x="44" y="600"/>
                  <a:pt x="44" y="600"/>
                </a:cubicBezTo>
                <a:cubicBezTo>
                  <a:pt x="44" y="600"/>
                  <a:pt x="44" y="600"/>
                  <a:pt x="44" y="600"/>
                </a:cubicBezTo>
                <a:cubicBezTo>
                  <a:pt x="44" y="600"/>
                  <a:pt x="44" y="600"/>
                  <a:pt x="44" y="600"/>
                </a:cubicBezTo>
                <a:cubicBezTo>
                  <a:pt x="44" y="600"/>
                  <a:pt x="44" y="600"/>
                  <a:pt x="44" y="600"/>
                </a:cubicBezTo>
                <a:close/>
                <a:moveTo>
                  <a:pt x="45" y="600"/>
                </a:moveTo>
                <a:cubicBezTo>
                  <a:pt x="45" y="600"/>
                  <a:pt x="45" y="600"/>
                  <a:pt x="45" y="600"/>
                </a:cubicBezTo>
                <a:cubicBezTo>
                  <a:pt x="45" y="600"/>
                  <a:pt x="45" y="600"/>
                  <a:pt x="45" y="600"/>
                </a:cubicBezTo>
                <a:close/>
                <a:moveTo>
                  <a:pt x="305" y="601"/>
                </a:moveTo>
                <a:cubicBezTo>
                  <a:pt x="305" y="600"/>
                  <a:pt x="305" y="600"/>
                  <a:pt x="305" y="600"/>
                </a:cubicBezTo>
                <a:cubicBezTo>
                  <a:pt x="305" y="600"/>
                  <a:pt x="305" y="600"/>
                  <a:pt x="304" y="600"/>
                </a:cubicBezTo>
                <a:cubicBezTo>
                  <a:pt x="304" y="601"/>
                  <a:pt x="304" y="600"/>
                  <a:pt x="304" y="601"/>
                </a:cubicBezTo>
                <a:cubicBezTo>
                  <a:pt x="305" y="601"/>
                  <a:pt x="305" y="601"/>
                  <a:pt x="305" y="601"/>
                </a:cubicBezTo>
                <a:cubicBezTo>
                  <a:pt x="305" y="601"/>
                  <a:pt x="305" y="601"/>
                  <a:pt x="305" y="601"/>
                </a:cubicBezTo>
                <a:close/>
                <a:moveTo>
                  <a:pt x="45" y="601"/>
                </a:moveTo>
                <a:cubicBezTo>
                  <a:pt x="45" y="601"/>
                  <a:pt x="45" y="601"/>
                  <a:pt x="45" y="601"/>
                </a:cubicBezTo>
                <a:cubicBezTo>
                  <a:pt x="45" y="601"/>
                  <a:pt x="45" y="601"/>
                  <a:pt x="44" y="601"/>
                </a:cubicBezTo>
                <a:cubicBezTo>
                  <a:pt x="44" y="602"/>
                  <a:pt x="45" y="602"/>
                  <a:pt x="45" y="602"/>
                </a:cubicBezTo>
                <a:cubicBezTo>
                  <a:pt x="45" y="603"/>
                  <a:pt x="44" y="603"/>
                  <a:pt x="44" y="603"/>
                </a:cubicBezTo>
                <a:cubicBezTo>
                  <a:pt x="44" y="604"/>
                  <a:pt x="44" y="604"/>
                  <a:pt x="44" y="604"/>
                </a:cubicBezTo>
                <a:cubicBezTo>
                  <a:pt x="45" y="603"/>
                  <a:pt x="45" y="603"/>
                  <a:pt x="46" y="603"/>
                </a:cubicBezTo>
                <a:cubicBezTo>
                  <a:pt x="46" y="602"/>
                  <a:pt x="46" y="601"/>
                  <a:pt x="45" y="601"/>
                </a:cubicBezTo>
                <a:close/>
                <a:moveTo>
                  <a:pt x="51" y="601"/>
                </a:moveTo>
                <a:cubicBezTo>
                  <a:pt x="50" y="601"/>
                  <a:pt x="50" y="601"/>
                  <a:pt x="50" y="601"/>
                </a:cubicBezTo>
                <a:cubicBezTo>
                  <a:pt x="50" y="601"/>
                  <a:pt x="50" y="601"/>
                  <a:pt x="50" y="601"/>
                </a:cubicBezTo>
                <a:cubicBezTo>
                  <a:pt x="50" y="601"/>
                  <a:pt x="50" y="601"/>
                  <a:pt x="50" y="601"/>
                </a:cubicBezTo>
                <a:cubicBezTo>
                  <a:pt x="50" y="601"/>
                  <a:pt x="50" y="601"/>
                  <a:pt x="50" y="601"/>
                </a:cubicBezTo>
                <a:cubicBezTo>
                  <a:pt x="51" y="601"/>
                  <a:pt x="51" y="601"/>
                  <a:pt x="51" y="601"/>
                </a:cubicBezTo>
                <a:close/>
                <a:moveTo>
                  <a:pt x="315" y="601"/>
                </a:moveTo>
                <a:cubicBezTo>
                  <a:pt x="316" y="601"/>
                  <a:pt x="315" y="601"/>
                  <a:pt x="316" y="601"/>
                </a:cubicBezTo>
                <a:cubicBezTo>
                  <a:pt x="316" y="601"/>
                  <a:pt x="316" y="601"/>
                  <a:pt x="316" y="601"/>
                </a:cubicBezTo>
                <a:cubicBezTo>
                  <a:pt x="316" y="601"/>
                  <a:pt x="316" y="601"/>
                  <a:pt x="315" y="601"/>
                </a:cubicBezTo>
                <a:cubicBezTo>
                  <a:pt x="315" y="601"/>
                  <a:pt x="315" y="601"/>
                  <a:pt x="315" y="601"/>
                </a:cubicBezTo>
                <a:close/>
                <a:moveTo>
                  <a:pt x="400" y="601"/>
                </a:moveTo>
                <a:cubicBezTo>
                  <a:pt x="400" y="601"/>
                  <a:pt x="400" y="601"/>
                  <a:pt x="400" y="601"/>
                </a:cubicBezTo>
                <a:cubicBezTo>
                  <a:pt x="400" y="602"/>
                  <a:pt x="400" y="601"/>
                  <a:pt x="400" y="601"/>
                </a:cubicBezTo>
                <a:cubicBezTo>
                  <a:pt x="400" y="601"/>
                  <a:pt x="400" y="601"/>
                  <a:pt x="400" y="601"/>
                </a:cubicBezTo>
                <a:cubicBezTo>
                  <a:pt x="400" y="601"/>
                  <a:pt x="400" y="601"/>
                  <a:pt x="400" y="601"/>
                </a:cubicBezTo>
                <a:cubicBezTo>
                  <a:pt x="400" y="601"/>
                  <a:pt x="400" y="601"/>
                  <a:pt x="400" y="601"/>
                </a:cubicBezTo>
                <a:close/>
                <a:moveTo>
                  <a:pt x="309" y="602"/>
                </a:moveTo>
                <a:cubicBezTo>
                  <a:pt x="309" y="601"/>
                  <a:pt x="309" y="602"/>
                  <a:pt x="309" y="601"/>
                </a:cubicBezTo>
                <a:cubicBezTo>
                  <a:pt x="309" y="601"/>
                  <a:pt x="309" y="601"/>
                  <a:pt x="309" y="601"/>
                </a:cubicBezTo>
                <a:cubicBezTo>
                  <a:pt x="308" y="601"/>
                  <a:pt x="308" y="601"/>
                  <a:pt x="309" y="602"/>
                </a:cubicBezTo>
                <a:cubicBezTo>
                  <a:pt x="309" y="602"/>
                  <a:pt x="309" y="602"/>
                  <a:pt x="309" y="602"/>
                </a:cubicBezTo>
                <a:cubicBezTo>
                  <a:pt x="309" y="602"/>
                  <a:pt x="309" y="602"/>
                  <a:pt x="309" y="602"/>
                </a:cubicBezTo>
                <a:close/>
                <a:moveTo>
                  <a:pt x="404" y="602"/>
                </a:moveTo>
                <a:cubicBezTo>
                  <a:pt x="404" y="601"/>
                  <a:pt x="404" y="602"/>
                  <a:pt x="403" y="601"/>
                </a:cubicBezTo>
                <a:cubicBezTo>
                  <a:pt x="403" y="602"/>
                  <a:pt x="403" y="602"/>
                  <a:pt x="403" y="602"/>
                </a:cubicBezTo>
                <a:cubicBezTo>
                  <a:pt x="403" y="602"/>
                  <a:pt x="403" y="602"/>
                  <a:pt x="403" y="602"/>
                </a:cubicBezTo>
                <a:cubicBezTo>
                  <a:pt x="403" y="602"/>
                  <a:pt x="404" y="602"/>
                  <a:pt x="404" y="602"/>
                </a:cubicBezTo>
                <a:cubicBezTo>
                  <a:pt x="404" y="602"/>
                  <a:pt x="404" y="602"/>
                  <a:pt x="404" y="602"/>
                </a:cubicBezTo>
                <a:close/>
                <a:moveTo>
                  <a:pt x="37" y="602"/>
                </a:moveTo>
                <a:cubicBezTo>
                  <a:pt x="37" y="602"/>
                  <a:pt x="37" y="602"/>
                  <a:pt x="37" y="602"/>
                </a:cubicBezTo>
                <a:cubicBezTo>
                  <a:pt x="37" y="602"/>
                  <a:pt x="37" y="602"/>
                  <a:pt x="37" y="602"/>
                </a:cubicBezTo>
                <a:close/>
                <a:moveTo>
                  <a:pt x="299" y="604"/>
                </a:moveTo>
                <a:cubicBezTo>
                  <a:pt x="299" y="604"/>
                  <a:pt x="299" y="604"/>
                  <a:pt x="299" y="604"/>
                </a:cubicBezTo>
                <a:cubicBezTo>
                  <a:pt x="299" y="604"/>
                  <a:pt x="300" y="603"/>
                  <a:pt x="300" y="603"/>
                </a:cubicBezTo>
                <a:cubicBezTo>
                  <a:pt x="300" y="602"/>
                  <a:pt x="300" y="602"/>
                  <a:pt x="299" y="602"/>
                </a:cubicBezTo>
                <a:cubicBezTo>
                  <a:pt x="299" y="603"/>
                  <a:pt x="299" y="603"/>
                  <a:pt x="298" y="604"/>
                </a:cubicBezTo>
                <a:cubicBezTo>
                  <a:pt x="298" y="604"/>
                  <a:pt x="298" y="604"/>
                  <a:pt x="298" y="604"/>
                </a:cubicBezTo>
                <a:cubicBezTo>
                  <a:pt x="299" y="604"/>
                  <a:pt x="299" y="604"/>
                  <a:pt x="299" y="604"/>
                </a:cubicBezTo>
                <a:cubicBezTo>
                  <a:pt x="299" y="604"/>
                  <a:pt x="299" y="604"/>
                  <a:pt x="299" y="604"/>
                </a:cubicBezTo>
                <a:close/>
                <a:moveTo>
                  <a:pt x="310" y="602"/>
                </a:moveTo>
                <a:cubicBezTo>
                  <a:pt x="309" y="602"/>
                  <a:pt x="309" y="602"/>
                  <a:pt x="309" y="602"/>
                </a:cubicBezTo>
                <a:cubicBezTo>
                  <a:pt x="309" y="603"/>
                  <a:pt x="309" y="603"/>
                  <a:pt x="309" y="603"/>
                </a:cubicBezTo>
                <a:cubicBezTo>
                  <a:pt x="309" y="604"/>
                  <a:pt x="309" y="603"/>
                  <a:pt x="309" y="604"/>
                </a:cubicBezTo>
                <a:cubicBezTo>
                  <a:pt x="310" y="603"/>
                  <a:pt x="310" y="603"/>
                  <a:pt x="310" y="603"/>
                </a:cubicBezTo>
                <a:cubicBezTo>
                  <a:pt x="310" y="603"/>
                  <a:pt x="310" y="603"/>
                  <a:pt x="310" y="602"/>
                </a:cubicBezTo>
                <a:close/>
                <a:moveTo>
                  <a:pt x="49" y="602"/>
                </a:moveTo>
                <a:cubicBezTo>
                  <a:pt x="49" y="603"/>
                  <a:pt x="49" y="602"/>
                  <a:pt x="49" y="603"/>
                </a:cubicBezTo>
                <a:cubicBezTo>
                  <a:pt x="50" y="603"/>
                  <a:pt x="50" y="603"/>
                  <a:pt x="50" y="603"/>
                </a:cubicBezTo>
                <a:cubicBezTo>
                  <a:pt x="49" y="603"/>
                  <a:pt x="49" y="603"/>
                  <a:pt x="49" y="603"/>
                </a:cubicBezTo>
                <a:cubicBezTo>
                  <a:pt x="49" y="602"/>
                  <a:pt x="49" y="602"/>
                  <a:pt x="49" y="602"/>
                </a:cubicBezTo>
                <a:close/>
                <a:moveTo>
                  <a:pt x="308" y="602"/>
                </a:moveTo>
                <a:cubicBezTo>
                  <a:pt x="307" y="602"/>
                  <a:pt x="307" y="603"/>
                  <a:pt x="306" y="604"/>
                </a:cubicBezTo>
                <a:cubicBezTo>
                  <a:pt x="306" y="604"/>
                  <a:pt x="306" y="604"/>
                  <a:pt x="306" y="604"/>
                </a:cubicBezTo>
                <a:cubicBezTo>
                  <a:pt x="306" y="604"/>
                  <a:pt x="307" y="603"/>
                  <a:pt x="308" y="603"/>
                </a:cubicBezTo>
                <a:cubicBezTo>
                  <a:pt x="308" y="603"/>
                  <a:pt x="308" y="602"/>
                  <a:pt x="308" y="602"/>
                </a:cubicBezTo>
                <a:close/>
                <a:moveTo>
                  <a:pt x="313" y="603"/>
                </a:moveTo>
                <a:cubicBezTo>
                  <a:pt x="313" y="603"/>
                  <a:pt x="313" y="603"/>
                  <a:pt x="313" y="603"/>
                </a:cubicBezTo>
                <a:cubicBezTo>
                  <a:pt x="313" y="602"/>
                  <a:pt x="313" y="603"/>
                  <a:pt x="313" y="602"/>
                </a:cubicBezTo>
                <a:lnTo>
                  <a:pt x="313" y="603"/>
                </a:lnTo>
                <a:close/>
                <a:moveTo>
                  <a:pt x="402" y="603"/>
                </a:moveTo>
                <a:cubicBezTo>
                  <a:pt x="402" y="603"/>
                  <a:pt x="402" y="603"/>
                  <a:pt x="402" y="602"/>
                </a:cubicBezTo>
                <a:cubicBezTo>
                  <a:pt x="402" y="603"/>
                  <a:pt x="401" y="603"/>
                  <a:pt x="401" y="603"/>
                </a:cubicBezTo>
                <a:cubicBezTo>
                  <a:pt x="401" y="603"/>
                  <a:pt x="400" y="604"/>
                  <a:pt x="400" y="604"/>
                </a:cubicBezTo>
                <a:cubicBezTo>
                  <a:pt x="400" y="604"/>
                  <a:pt x="400" y="604"/>
                  <a:pt x="400" y="604"/>
                </a:cubicBezTo>
                <a:cubicBezTo>
                  <a:pt x="399" y="604"/>
                  <a:pt x="399" y="604"/>
                  <a:pt x="399" y="604"/>
                </a:cubicBezTo>
                <a:cubicBezTo>
                  <a:pt x="399" y="605"/>
                  <a:pt x="399" y="605"/>
                  <a:pt x="400" y="605"/>
                </a:cubicBezTo>
                <a:cubicBezTo>
                  <a:pt x="400" y="605"/>
                  <a:pt x="400" y="605"/>
                  <a:pt x="400" y="605"/>
                </a:cubicBezTo>
                <a:cubicBezTo>
                  <a:pt x="400" y="604"/>
                  <a:pt x="401" y="604"/>
                  <a:pt x="402" y="603"/>
                </a:cubicBezTo>
                <a:close/>
                <a:moveTo>
                  <a:pt x="37" y="603"/>
                </a:moveTo>
                <a:cubicBezTo>
                  <a:pt x="37" y="603"/>
                  <a:pt x="37" y="603"/>
                  <a:pt x="37" y="603"/>
                </a:cubicBezTo>
                <a:cubicBezTo>
                  <a:pt x="37" y="603"/>
                  <a:pt x="37" y="603"/>
                  <a:pt x="37" y="603"/>
                </a:cubicBezTo>
                <a:close/>
                <a:moveTo>
                  <a:pt x="392" y="603"/>
                </a:moveTo>
                <a:cubicBezTo>
                  <a:pt x="392" y="604"/>
                  <a:pt x="392" y="603"/>
                  <a:pt x="392" y="604"/>
                </a:cubicBezTo>
                <a:cubicBezTo>
                  <a:pt x="392" y="604"/>
                  <a:pt x="392" y="604"/>
                  <a:pt x="392" y="604"/>
                </a:cubicBezTo>
                <a:cubicBezTo>
                  <a:pt x="392" y="604"/>
                  <a:pt x="392" y="604"/>
                  <a:pt x="392" y="604"/>
                </a:cubicBezTo>
                <a:cubicBezTo>
                  <a:pt x="392" y="603"/>
                  <a:pt x="392" y="603"/>
                  <a:pt x="392" y="603"/>
                </a:cubicBezTo>
                <a:cubicBezTo>
                  <a:pt x="392" y="603"/>
                  <a:pt x="392" y="603"/>
                  <a:pt x="392" y="603"/>
                </a:cubicBezTo>
                <a:cubicBezTo>
                  <a:pt x="392" y="603"/>
                  <a:pt x="392" y="603"/>
                  <a:pt x="392" y="603"/>
                </a:cubicBezTo>
                <a:close/>
                <a:moveTo>
                  <a:pt x="50" y="604"/>
                </a:moveTo>
                <a:cubicBezTo>
                  <a:pt x="50" y="604"/>
                  <a:pt x="50" y="604"/>
                  <a:pt x="50" y="604"/>
                </a:cubicBezTo>
                <a:cubicBezTo>
                  <a:pt x="50" y="604"/>
                  <a:pt x="50" y="604"/>
                  <a:pt x="50" y="604"/>
                </a:cubicBezTo>
                <a:cubicBezTo>
                  <a:pt x="50" y="604"/>
                  <a:pt x="50" y="604"/>
                  <a:pt x="50" y="604"/>
                </a:cubicBezTo>
                <a:cubicBezTo>
                  <a:pt x="50" y="604"/>
                  <a:pt x="50" y="604"/>
                  <a:pt x="50" y="604"/>
                </a:cubicBezTo>
                <a:cubicBezTo>
                  <a:pt x="50" y="603"/>
                  <a:pt x="50" y="603"/>
                  <a:pt x="50" y="603"/>
                </a:cubicBezTo>
                <a:cubicBezTo>
                  <a:pt x="50" y="603"/>
                  <a:pt x="50" y="603"/>
                  <a:pt x="50" y="604"/>
                </a:cubicBezTo>
                <a:close/>
                <a:moveTo>
                  <a:pt x="273" y="603"/>
                </a:moveTo>
                <a:cubicBezTo>
                  <a:pt x="273" y="603"/>
                  <a:pt x="273" y="604"/>
                  <a:pt x="273" y="604"/>
                </a:cubicBezTo>
                <a:cubicBezTo>
                  <a:pt x="273" y="604"/>
                  <a:pt x="273" y="604"/>
                  <a:pt x="273" y="604"/>
                </a:cubicBezTo>
                <a:cubicBezTo>
                  <a:pt x="273" y="603"/>
                  <a:pt x="273" y="603"/>
                  <a:pt x="273" y="603"/>
                </a:cubicBezTo>
                <a:close/>
                <a:moveTo>
                  <a:pt x="45" y="605"/>
                </a:moveTo>
                <a:cubicBezTo>
                  <a:pt x="45" y="606"/>
                  <a:pt x="45" y="606"/>
                  <a:pt x="45" y="606"/>
                </a:cubicBezTo>
                <a:cubicBezTo>
                  <a:pt x="46" y="606"/>
                  <a:pt x="46" y="606"/>
                  <a:pt x="46" y="606"/>
                </a:cubicBezTo>
                <a:cubicBezTo>
                  <a:pt x="46" y="606"/>
                  <a:pt x="46" y="606"/>
                  <a:pt x="46" y="606"/>
                </a:cubicBezTo>
                <a:cubicBezTo>
                  <a:pt x="46" y="605"/>
                  <a:pt x="46" y="605"/>
                  <a:pt x="46" y="605"/>
                </a:cubicBezTo>
                <a:cubicBezTo>
                  <a:pt x="46" y="605"/>
                  <a:pt x="46" y="605"/>
                  <a:pt x="46" y="604"/>
                </a:cubicBezTo>
                <a:cubicBezTo>
                  <a:pt x="46" y="604"/>
                  <a:pt x="46" y="604"/>
                  <a:pt x="46" y="604"/>
                </a:cubicBezTo>
                <a:cubicBezTo>
                  <a:pt x="45" y="604"/>
                  <a:pt x="45" y="605"/>
                  <a:pt x="45" y="605"/>
                </a:cubicBezTo>
                <a:close/>
                <a:moveTo>
                  <a:pt x="266" y="605"/>
                </a:moveTo>
                <a:cubicBezTo>
                  <a:pt x="266" y="604"/>
                  <a:pt x="266" y="604"/>
                  <a:pt x="266" y="604"/>
                </a:cubicBezTo>
                <a:cubicBezTo>
                  <a:pt x="266" y="604"/>
                  <a:pt x="266" y="604"/>
                  <a:pt x="266" y="604"/>
                </a:cubicBezTo>
                <a:cubicBezTo>
                  <a:pt x="266" y="605"/>
                  <a:pt x="266" y="605"/>
                  <a:pt x="266" y="605"/>
                </a:cubicBezTo>
                <a:close/>
                <a:moveTo>
                  <a:pt x="278" y="604"/>
                </a:moveTo>
                <a:cubicBezTo>
                  <a:pt x="278" y="604"/>
                  <a:pt x="278" y="604"/>
                  <a:pt x="278" y="605"/>
                </a:cubicBezTo>
                <a:cubicBezTo>
                  <a:pt x="279" y="604"/>
                  <a:pt x="278" y="604"/>
                  <a:pt x="278" y="604"/>
                </a:cubicBezTo>
                <a:close/>
                <a:moveTo>
                  <a:pt x="390" y="605"/>
                </a:moveTo>
                <a:cubicBezTo>
                  <a:pt x="390" y="605"/>
                  <a:pt x="390" y="605"/>
                  <a:pt x="390" y="605"/>
                </a:cubicBezTo>
                <a:cubicBezTo>
                  <a:pt x="390" y="604"/>
                  <a:pt x="390" y="604"/>
                  <a:pt x="390" y="604"/>
                </a:cubicBezTo>
                <a:cubicBezTo>
                  <a:pt x="390" y="604"/>
                  <a:pt x="390" y="605"/>
                  <a:pt x="390" y="605"/>
                </a:cubicBezTo>
                <a:close/>
                <a:moveTo>
                  <a:pt x="47" y="605"/>
                </a:moveTo>
                <a:cubicBezTo>
                  <a:pt x="46" y="605"/>
                  <a:pt x="46" y="605"/>
                  <a:pt x="46" y="605"/>
                </a:cubicBezTo>
                <a:cubicBezTo>
                  <a:pt x="47" y="605"/>
                  <a:pt x="47" y="605"/>
                  <a:pt x="47" y="605"/>
                </a:cubicBezTo>
                <a:cubicBezTo>
                  <a:pt x="47" y="605"/>
                  <a:pt x="47" y="605"/>
                  <a:pt x="47" y="605"/>
                </a:cubicBezTo>
                <a:close/>
                <a:moveTo>
                  <a:pt x="399" y="605"/>
                </a:moveTo>
                <a:cubicBezTo>
                  <a:pt x="399" y="605"/>
                  <a:pt x="399" y="605"/>
                  <a:pt x="398" y="605"/>
                </a:cubicBezTo>
                <a:cubicBezTo>
                  <a:pt x="398" y="605"/>
                  <a:pt x="398" y="605"/>
                  <a:pt x="398" y="605"/>
                </a:cubicBezTo>
                <a:cubicBezTo>
                  <a:pt x="399" y="605"/>
                  <a:pt x="399" y="605"/>
                  <a:pt x="399" y="605"/>
                </a:cubicBezTo>
                <a:cubicBezTo>
                  <a:pt x="399" y="605"/>
                  <a:pt x="399" y="605"/>
                  <a:pt x="399" y="605"/>
                </a:cubicBezTo>
                <a:close/>
                <a:moveTo>
                  <a:pt x="44" y="605"/>
                </a:moveTo>
                <a:cubicBezTo>
                  <a:pt x="44" y="605"/>
                  <a:pt x="44" y="605"/>
                  <a:pt x="44" y="605"/>
                </a:cubicBezTo>
                <a:cubicBezTo>
                  <a:pt x="44" y="605"/>
                  <a:pt x="44" y="605"/>
                  <a:pt x="44" y="605"/>
                </a:cubicBezTo>
                <a:close/>
                <a:moveTo>
                  <a:pt x="310" y="606"/>
                </a:moveTo>
                <a:cubicBezTo>
                  <a:pt x="310" y="606"/>
                  <a:pt x="310" y="606"/>
                  <a:pt x="310" y="606"/>
                </a:cubicBezTo>
                <a:cubicBezTo>
                  <a:pt x="310" y="606"/>
                  <a:pt x="310" y="606"/>
                  <a:pt x="310" y="606"/>
                </a:cubicBezTo>
                <a:cubicBezTo>
                  <a:pt x="310" y="605"/>
                  <a:pt x="311" y="605"/>
                  <a:pt x="310" y="605"/>
                </a:cubicBezTo>
                <a:cubicBezTo>
                  <a:pt x="310" y="605"/>
                  <a:pt x="309" y="605"/>
                  <a:pt x="310" y="606"/>
                </a:cubicBezTo>
                <a:close/>
                <a:moveTo>
                  <a:pt x="387" y="605"/>
                </a:moveTo>
                <a:cubicBezTo>
                  <a:pt x="387" y="605"/>
                  <a:pt x="387" y="605"/>
                  <a:pt x="387" y="605"/>
                </a:cubicBezTo>
                <a:cubicBezTo>
                  <a:pt x="387" y="605"/>
                  <a:pt x="387" y="605"/>
                  <a:pt x="387" y="605"/>
                </a:cubicBezTo>
                <a:cubicBezTo>
                  <a:pt x="387" y="605"/>
                  <a:pt x="387" y="605"/>
                  <a:pt x="387" y="605"/>
                </a:cubicBezTo>
                <a:close/>
                <a:moveTo>
                  <a:pt x="5" y="606"/>
                </a:moveTo>
                <a:cubicBezTo>
                  <a:pt x="5" y="606"/>
                  <a:pt x="5" y="606"/>
                  <a:pt x="5" y="606"/>
                </a:cubicBezTo>
                <a:cubicBezTo>
                  <a:pt x="5" y="605"/>
                  <a:pt x="5" y="605"/>
                  <a:pt x="5" y="605"/>
                </a:cubicBezTo>
                <a:lnTo>
                  <a:pt x="5" y="606"/>
                </a:lnTo>
                <a:close/>
                <a:moveTo>
                  <a:pt x="301" y="606"/>
                </a:moveTo>
                <a:cubicBezTo>
                  <a:pt x="301" y="606"/>
                  <a:pt x="301" y="606"/>
                  <a:pt x="301" y="606"/>
                </a:cubicBezTo>
                <a:cubicBezTo>
                  <a:pt x="301" y="605"/>
                  <a:pt x="301" y="605"/>
                  <a:pt x="301" y="605"/>
                </a:cubicBezTo>
                <a:cubicBezTo>
                  <a:pt x="301" y="605"/>
                  <a:pt x="301" y="605"/>
                  <a:pt x="301" y="606"/>
                </a:cubicBezTo>
                <a:cubicBezTo>
                  <a:pt x="301" y="606"/>
                  <a:pt x="301" y="606"/>
                  <a:pt x="301" y="606"/>
                </a:cubicBezTo>
                <a:close/>
                <a:moveTo>
                  <a:pt x="50" y="606"/>
                </a:moveTo>
                <a:cubicBezTo>
                  <a:pt x="50" y="606"/>
                  <a:pt x="50" y="606"/>
                  <a:pt x="50" y="606"/>
                </a:cubicBezTo>
                <a:cubicBezTo>
                  <a:pt x="50" y="605"/>
                  <a:pt x="50" y="605"/>
                  <a:pt x="50" y="605"/>
                </a:cubicBezTo>
                <a:cubicBezTo>
                  <a:pt x="50" y="605"/>
                  <a:pt x="50" y="605"/>
                  <a:pt x="50" y="605"/>
                </a:cubicBezTo>
                <a:cubicBezTo>
                  <a:pt x="50" y="606"/>
                  <a:pt x="50" y="605"/>
                  <a:pt x="50" y="606"/>
                </a:cubicBezTo>
                <a:close/>
                <a:moveTo>
                  <a:pt x="49" y="605"/>
                </a:moveTo>
                <a:cubicBezTo>
                  <a:pt x="49" y="605"/>
                  <a:pt x="49" y="605"/>
                  <a:pt x="49" y="605"/>
                </a:cubicBezTo>
                <a:cubicBezTo>
                  <a:pt x="49" y="606"/>
                  <a:pt x="49" y="606"/>
                  <a:pt x="49" y="606"/>
                </a:cubicBezTo>
                <a:cubicBezTo>
                  <a:pt x="49" y="605"/>
                  <a:pt x="49" y="606"/>
                  <a:pt x="49" y="605"/>
                </a:cubicBezTo>
                <a:close/>
                <a:moveTo>
                  <a:pt x="306" y="606"/>
                </a:moveTo>
                <a:cubicBezTo>
                  <a:pt x="306" y="606"/>
                  <a:pt x="306" y="606"/>
                  <a:pt x="306" y="606"/>
                </a:cubicBezTo>
                <a:cubicBezTo>
                  <a:pt x="306" y="606"/>
                  <a:pt x="306" y="606"/>
                  <a:pt x="306" y="605"/>
                </a:cubicBezTo>
                <a:cubicBezTo>
                  <a:pt x="306" y="605"/>
                  <a:pt x="306" y="605"/>
                  <a:pt x="306" y="605"/>
                </a:cubicBezTo>
                <a:lnTo>
                  <a:pt x="306" y="606"/>
                </a:lnTo>
                <a:close/>
                <a:moveTo>
                  <a:pt x="298" y="608"/>
                </a:moveTo>
                <a:cubicBezTo>
                  <a:pt x="298" y="608"/>
                  <a:pt x="298" y="608"/>
                  <a:pt x="298" y="608"/>
                </a:cubicBezTo>
                <a:cubicBezTo>
                  <a:pt x="299" y="608"/>
                  <a:pt x="300" y="607"/>
                  <a:pt x="300" y="606"/>
                </a:cubicBezTo>
                <a:cubicBezTo>
                  <a:pt x="300" y="606"/>
                  <a:pt x="300" y="606"/>
                  <a:pt x="300" y="606"/>
                </a:cubicBezTo>
                <a:cubicBezTo>
                  <a:pt x="299" y="606"/>
                  <a:pt x="299" y="607"/>
                  <a:pt x="298" y="607"/>
                </a:cubicBezTo>
                <a:cubicBezTo>
                  <a:pt x="298" y="608"/>
                  <a:pt x="298" y="608"/>
                  <a:pt x="298" y="608"/>
                </a:cubicBezTo>
                <a:close/>
                <a:moveTo>
                  <a:pt x="304" y="606"/>
                </a:moveTo>
                <a:cubicBezTo>
                  <a:pt x="304" y="606"/>
                  <a:pt x="303" y="606"/>
                  <a:pt x="304" y="606"/>
                </a:cubicBezTo>
                <a:cubicBezTo>
                  <a:pt x="304" y="606"/>
                  <a:pt x="304" y="606"/>
                  <a:pt x="304" y="606"/>
                </a:cubicBezTo>
                <a:close/>
                <a:moveTo>
                  <a:pt x="45" y="606"/>
                </a:moveTo>
                <a:cubicBezTo>
                  <a:pt x="45" y="606"/>
                  <a:pt x="45" y="606"/>
                  <a:pt x="45" y="606"/>
                </a:cubicBezTo>
                <a:cubicBezTo>
                  <a:pt x="45" y="606"/>
                  <a:pt x="45" y="606"/>
                  <a:pt x="44" y="606"/>
                </a:cubicBezTo>
                <a:cubicBezTo>
                  <a:pt x="44" y="606"/>
                  <a:pt x="44" y="606"/>
                  <a:pt x="44" y="606"/>
                </a:cubicBezTo>
                <a:cubicBezTo>
                  <a:pt x="44" y="606"/>
                  <a:pt x="44" y="606"/>
                  <a:pt x="45" y="606"/>
                </a:cubicBezTo>
                <a:close/>
                <a:moveTo>
                  <a:pt x="265" y="606"/>
                </a:moveTo>
                <a:cubicBezTo>
                  <a:pt x="265" y="606"/>
                  <a:pt x="265" y="606"/>
                  <a:pt x="264" y="606"/>
                </a:cubicBezTo>
                <a:cubicBezTo>
                  <a:pt x="264" y="607"/>
                  <a:pt x="264" y="607"/>
                  <a:pt x="264" y="607"/>
                </a:cubicBezTo>
                <a:cubicBezTo>
                  <a:pt x="265" y="607"/>
                  <a:pt x="265" y="607"/>
                  <a:pt x="265" y="607"/>
                </a:cubicBezTo>
                <a:cubicBezTo>
                  <a:pt x="265" y="606"/>
                  <a:pt x="265" y="606"/>
                  <a:pt x="265" y="606"/>
                </a:cubicBezTo>
                <a:cubicBezTo>
                  <a:pt x="265" y="606"/>
                  <a:pt x="265" y="606"/>
                  <a:pt x="265" y="606"/>
                </a:cubicBezTo>
                <a:close/>
                <a:moveTo>
                  <a:pt x="302" y="608"/>
                </a:moveTo>
                <a:cubicBezTo>
                  <a:pt x="302" y="608"/>
                  <a:pt x="302" y="608"/>
                  <a:pt x="302" y="608"/>
                </a:cubicBezTo>
                <a:cubicBezTo>
                  <a:pt x="303" y="608"/>
                  <a:pt x="303" y="607"/>
                  <a:pt x="304" y="607"/>
                </a:cubicBezTo>
                <a:cubicBezTo>
                  <a:pt x="304" y="607"/>
                  <a:pt x="304" y="607"/>
                  <a:pt x="304" y="607"/>
                </a:cubicBezTo>
                <a:cubicBezTo>
                  <a:pt x="304" y="606"/>
                  <a:pt x="304" y="606"/>
                  <a:pt x="304" y="606"/>
                </a:cubicBezTo>
                <a:cubicBezTo>
                  <a:pt x="303" y="606"/>
                  <a:pt x="302" y="607"/>
                  <a:pt x="302" y="608"/>
                </a:cubicBezTo>
                <a:close/>
                <a:moveTo>
                  <a:pt x="308" y="606"/>
                </a:moveTo>
                <a:cubicBezTo>
                  <a:pt x="308" y="606"/>
                  <a:pt x="308" y="607"/>
                  <a:pt x="308" y="607"/>
                </a:cubicBezTo>
                <a:cubicBezTo>
                  <a:pt x="308" y="606"/>
                  <a:pt x="308" y="607"/>
                  <a:pt x="308" y="606"/>
                </a:cubicBezTo>
                <a:close/>
                <a:moveTo>
                  <a:pt x="307" y="608"/>
                </a:moveTo>
                <a:cubicBezTo>
                  <a:pt x="307" y="608"/>
                  <a:pt x="307" y="608"/>
                  <a:pt x="307" y="608"/>
                </a:cubicBezTo>
                <a:cubicBezTo>
                  <a:pt x="306" y="607"/>
                  <a:pt x="306" y="607"/>
                  <a:pt x="306" y="606"/>
                </a:cubicBezTo>
                <a:cubicBezTo>
                  <a:pt x="306" y="606"/>
                  <a:pt x="306" y="606"/>
                  <a:pt x="306" y="606"/>
                </a:cubicBezTo>
                <a:cubicBezTo>
                  <a:pt x="306" y="607"/>
                  <a:pt x="305" y="608"/>
                  <a:pt x="305" y="609"/>
                </a:cubicBezTo>
                <a:cubicBezTo>
                  <a:pt x="306" y="609"/>
                  <a:pt x="306" y="609"/>
                  <a:pt x="306" y="608"/>
                </a:cubicBezTo>
                <a:cubicBezTo>
                  <a:pt x="307" y="608"/>
                  <a:pt x="306" y="608"/>
                  <a:pt x="307" y="608"/>
                </a:cubicBezTo>
                <a:close/>
                <a:moveTo>
                  <a:pt x="307" y="606"/>
                </a:moveTo>
                <a:cubicBezTo>
                  <a:pt x="307" y="606"/>
                  <a:pt x="307" y="606"/>
                  <a:pt x="307" y="606"/>
                </a:cubicBezTo>
                <a:cubicBezTo>
                  <a:pt x="307" y="607"/>
                  <a:pt x="307" y="606"/>
                  <a:pt x="307" y="607"/>
                </a:cubicBezTo>
                <a:lnTo>
                  <a:pt x="307" y="606"/>
                </a:lnTo>
                <a:close/>
                <a:moveTo>
                  <a:pt x="309" y="607"/>
                </a:moveTo>
                <a:cubicBezTo>
                  <a:pt x="309" y="607"/>
                  <a:pt x="309" y="607"/>
                  <a:pt x="309" y="607"/>
                </a:cubicBezTo>
                <a:cubicBezTo>
                  <a:pt x="309" y="606"/>
                  <a:pt x="309" y="607"/>
                  <a:pt x="309" y="606"/>
                </a:cubicBezTo>
                <a:cubicBezTo>
                  <a:pt x="309" y="606"/>
                  <a:pt x="309" y="606"/>
                  <a:pt x="309" y="606"/>
                </a:cubicBezTo>
                <a:cubicBezTo>
                  <a:pt x="309" y="607"/>
                  <a:pt x="309" y="607"/>
                  <a:pt x="309" y="607"/>
                </a:cubicBezTo>
                <a:close/>
                <a:moveTo>
                  <a:pt x="396" y="606"/>
                </a:moveTo>
                <a:cubicBezTo>
                  <a:pt x="396" y="607"/>
                  <a:pt x="396" y="607"/>
                  <a:pt x="396" y="607"/>
                </a:cubicBezTo>
                <a:cubicBezTo>
                  <a:pt x="397" y="607"/>
                  <a:pt x="397" y="607"/>
                  <a:pt x="397" y="607"/>
                </a:cubicBezTo>
                <a:cubicBezTo>
                  <a:pt x="397" y="606"/>
                  <a:pt x="397" y="606"/>
                  <a:pt x="397" y="606"/>
                </a:cubicBezTo>
                <a:lnTo>
                  <a:pt x="396" y="606"/>
                </a:lnTo>
                <a:close/>
                <a:moveTo>
                  <a:pt x="386" y="607"/>
                </a:moveTo>
                <a:cubicBezTo>
                  <a:pt x="385" y="607"/>
                  <a:pt x="385" y="607"/>
                  <a:pt x="385" y="607"/>
                </a:cubicBezTo>
                <a:cubicBezTo>
                  <a:pt x="385" y="607"/>
                  <a:pt x="385" y="607"/>
                  <a:pt x="384" y="607"/>
                </a:cubicBezTo>
                <a:cubicBezTo>
                  <a:pt x="384" y="607"/>
                  <a:pt x="384" y="607"/>
                  <a:pt x="384" y="607"/>
                </a:cubicBezTo>
                <a:cubicBezTo>
                  <a:pt x="384" y="608"/>
                  <a:pt x="384" y="608"/>
                  <a:pt x="384" y="608"/>
                </a:cubicBezTo>
                <a:cubicBezTo>
                  <a:pt x="385" y="608"/>
                  <a:pt x="385" y="608"/>
                  <a:pt x="385" y="608"/>
                </a:cubicBezTo>
                <a:cubicBezTo>
                  <a:pt x="385" y="607"/>
                  <a:pt x="385" y="607"/>
                  <a:pt x="386" y="607"/>
                </a:cubicBezTo>
                <a:close/>
                <a:moveTo>
                  <a:pt x="396" y="607"/>
                </a:moveTo>
                <a:cubicBezTo>
                  <a:pt x="395" y="607"/>
                  <a:pt x="394" y="607"/>
                  <a:pt x="393" y="607"/>
                </a:cubicBezTo>
                <a:cubicBezTo>
                  <a:pt x="393" y="608"/>
                  <a:pt x="393" y="608"/>
                  <a:pt x="393" y="608"/>
                </a:cubicBezTo>
                <a:cubicBezTo>
                  <a:pt x="394" y="608"/>
                  <a:pt x="395" y="608"/>
                  <a:pt x="396" y="607"/>
                </a:cubicBezTo>
                <a:close/>
                <a:moveTo>
                  <a:pt x="49" y="608"/>
                </a:moveTo>
                <a:cubicBezTo>
                  <a:pt x="50" y="608"/>
                  <a:pt x="50" y="608"/>
                  <a:pt x="50" y="608"/>
                </a:cubicBezTo>
                <a:cubicBezTo>
                  <a:pt x="50" y="608"/>
                  <a:pt x="50" y="608"/>
                  <a:pt x="50" y="607"/>
                </a:cubicBezTo>
                <a:cubicBezTo>
                  <a:pt x="50" y="607"/>
                  <a:pt x="50" y="607"/>
                  <a:pt x="50" y="607"/>
                </a:cubicBezTo>
                <a:cubicBezTo>
                  <a:pt x="50" y="607"/>
                  <a:pt x="50" y="608"/>
                  <a:pt x="49" y="608"/>
                </a:cubicBezTo>
                <a:cubicBezTo>
                  <a:pt x="49" y="608"/>
                  <a:pt x="49" y="608"/>
                  <a:pt x="49" y="608"/>
                </a:cubicBezTo>
                <a:cubicBezTo>
                  <a:pt x="49" y="608"/>
                  <a:pt x="49" y="608"/>
                  <a:pt x="49" y="608"/>
                </a:cubicBezTo>
                <a:close/>
                <a:moveTo>
                  <a:pt x="43" y="608"/>
                </a:moveTo>
                <a:cubicBezTo>
                  <a:pt x="43" y="609"/>
                  <a:pt x="43" y="609"/>
                  <a:pt x="43" y="609"/>
                </a:cubicBezTo>
                <a:cubicBezTo>
                  <a:pt x="44" y="609"/>
                  <a:pt x="44" y="609"/>
                  <a:pt x="44" y="609"/>
                </a:cubicBezTo>
                <a:cubicBezTo>
                  <a:pt x="43" y="608"/>
                  <a:pt x="43" y="608"/>
                  <a:pt x="43" y="608"/>
                </a:cubicBezTo>
                <a:close/>
                <a:moveTo>
                  <a:pt x="296" y="609"/>
                </a:moveTo>
                <a:cubicBezTo>
                  <a:pt x="296" y="609"/>
                  <a:pt x="296" y="609"/>
                  <a:pt x="296" y="609"/>
                </a:cubicBezTo>
                <a:cubicBezTo>
                  <a:pt x="297" y="609"/>
                  <a:pt x="297" y="609"/>
                  <a:pt x="297" y="609"/>
                </a:cubicBezTo>
                <a:cubicBezTo>
                  <a:pt x="297" y="609"/>
                  <a:pt x="297" y="609"/>
                  <a:pt x="297" y="609"/>
                </a:cubicBezTo>
                <a:cubicBezTo>
                  <a:pt x="297" y="608"/>
                  <a:pt x="297" y="608"/>
                  <a:pt x="297" y="608"/>
                </a:cubicBezTo>
                <a:cubicBezTo>
                  <a:pt x="297" y="608"/>
                  <a:pt x="297" y="608"/>
                  <a:pt x="297" y="608"/>
                </a:cubicBezTo>
                <a:cubicBezTo>
                  <a:pt x="297" y="608"/>
                  <a:pt x="297" y="608"/>
                  <a:pt x="297" y="608"/>
                </a:cubicBezTo>
                <a:cubicBezTo>
                  <a:pt x="297" y="608"/>
                  <a:pt x="297" y="608"/>
                  <a:pt x="296" y="609"/>
                </a:cubicBezTo>
                <a:close/>
                <a:moveTo>
                  <a:pt x="392" y="610"/>
                </a:moveTo>
                <a:cubicBezTo>
                  <a:pt x="392" y="610"/>
                  <a:pt x="392" y="610"/>
                  <a:pt x="392" y="610"/>
                </a:cubicBezTo>
                <a:cubicBezTo>
                  <a:pt x="392" y="610"/>
                  <a:pt x="392" y="610"/>
                  <a:pt x="392" y="610"/>
                </a:cubicBezTo>
                <a:cubicBezTo>
                  <a:pt x="393" y="609"/>
                  <a:pt x="393" y="609"/>
                  <a:pt x="393" y="609"/>
                </a:cubicBezTo>
                <a:cubicBezTo>
                  <a:pt x="393" y="608"/>
                  <a:pt x="393" y="609"/>
                  <a:pt x="393" y="608"/>
                </a:cubicBezTo>
                <a:cubicBezTo>
                  <a:pt x="393" y="609"/>
                  <a:pt x="392" y="609"/>
                  <a:pt x="392" y="609"/>
                </a:cubicBezTo>
                <a:cubicBezTo>
                  <a:pt x="392" y="609"/>
                  <a:pt x="392" y="609"/>
                  <a:pt x="392" y="610"/>
                </a:cubicBezTo>
                <a:close/>
                <a:moveTo>
                  <a:pt x="48" y="610"/>
                </a:moveTo>
                <a:cubicBezTo>
                  <a:pt x="48" y="610"/>
                  <a:pt x="48" y="610"/>
                  <a:pt x="48" y="610"/>
                </a:cubicBezTo>
                <a:cubicBezTo>
                  <a:pt x="48" y="609"/>
                  <a:pt x="48" y="609"/>
                  <a:pt x="48" y="609"/>
                </a:cubicBezTo>
                <a:cubicBezTo>
                  <a:pt x="47" y="609"/>
                  <a:pt x="47" y="609"/>
                  <a:pt x="47" y="609"/>
                </a:cubicBezTo>
                <a:cubicBezTo>
                  <a:pt x="47" y="609"/>
                  <a:pt x="46" y="609"/>
                  <a:pt x="46" y="609"/>
                </a:cubicBezTo>
                <a:cubicBezTo>
                  <a:pt x="46" y="610"/>
                  <a:pt x="46" y="610"/>
                  <a:pt x="46" y="610"/>
                </a:cubicBezTo>
                <a:cubicBezTo>
                  <a:pt x="47" y="610"/>
                  <a:pt x="47" y="610"/>
                  <a:pt x="48" y="610"/>
                </a:cubicBezTo>
                <a:close/>
                <a:moveTo>
                  <a:pt x="304" y="610"/>
                </a:moveTo>
                <a:cubicBezTo>
                  <a:pt x="304" y="610"/>
                  <a:pt x="304" y="610"/>
                  <a:pt x="304" y="610"/>
                </a:cubicBezTo>
                <a:cubicBezTo>
                  <a:pt x="305" y="610"/>
                  <a:pt x="305" y="610"/>
                  <a:pt x="305" y="609"/>
                </a:cubicBezTo>
                <a:cubicBezTo>
                  <a:pt x="306" y="609"/>
                  <a:pt x="306" y="609"/>
                  <a:pt x="306" y="609"/>
                </a:cubicBezTo>
                <a:cubicBezTo>
                  <a:pt x="305" y="609"/>
                  <a:pt x="305" y="609"/>
                  <a:pt x="305" y="609"/>
                </a:cubicBezTo>
                <a:cubicBezTo>
                  <a:pt x="305" y="609"/>
                  <a:pt x="305" y="609"/>
                  <a:pt x="305" y="609"/>
                </a:cubicBezTo>
                <a:cubicBezTo>
                  <a:pt x="304" y="609"/>
                  <a:pt x="304" y="609"/>
                  <a:pt x="304" y="609"/>
                </a:cubicBezTo>
                <a:cubicBezTo>
                  <a:pt x="304" y="609"/>
                  <a:pt x="304" y="609"/>
                  <a:pt x="304" y="610"/>
                </a:cubicBezTo>
                <a:close/>
                <a:moveTo>
                  <a:pt x="381" y="610"/>
                </a:moveTo>
                <a:cubicBezTo>
                  <a:pt x="382" y="609"/>
                  <a:pt x="382" y="609"/>
                  <a:pt x="382" y="609"/>
                </a:cubicBezTo>
                <a:cubicBezTo>
                  <a:pt x="381" y="609"/>
                  <a:pt x="381" y="609"/>
                  <a:pt x="381" y="610"/>
                </a:cubicBezTo>
                <a:close/>
                <a:moveTo>
                  <a:pt x="300" y="611"/>
                </a:moveTo>
                <a:cubicBezTo>
                  <a:pt x="300" y="610"/>
                  <a:pt x="300" y="610"/>
                  <a:pt x="300" y="609"/>
                </a:cubicBezTo>
                <a:cubicBezTo>
                  <a:pt x="300" y="610"/>
                  <a:pt x="299" y="610"/>
                  <a:pt x="299" y="610"/>
                </a:cubicBezTo>
                <a:cubicBezTo>
                  <a:pt x="299" y="610"/>
                  <a:pt x="299" y="610"/>
                  <a:pt x="299" y="610"/>
                </a:cubicBezTo>
                <a:cubicBezTo>
                  <a:pt x="299" y="611"/>
                  <a:pt x="299" y="610"/>
                  <a:pt x="300" y="611"/>
                </a:cubicBezTo>
                <a:close/>
                <a:moveTo>
                  <a:pt x="294" y="611"/>
                </a:moveTo>
                <a:cubicBezTo>
                  <a:pt x="294" y="612"/>
                  <a:pt x="294" y="612"/>
                  <a:pt x="294" y="612"/>
                </a:cubicBezTo>
                <a:cubicBezTo>
                  <a:pt x="295" y="611"/>
                  <a:pt x="295" y="611"/>
                  <a:pt x="296" y="610"/>
                </a:cubicBezTo>
                <a:cubicBezTo>
                  <a:pt x="296" y="610"/>
                  <a:pt x="296" y="610"/>
                  <a:pt x="296" y="610"/>
                </a:cubicBezTo>
                <a:cubicBezTo>
                  <a:pt x="295" y="610"/>
                  <a:pt x="295" y="610"/>
                  <a:pt x="294" y="610"/>
                </a:cubicBezTo>
                <a:cubicBezTo>
                  <a:pt x="294" y="611"/>
                  <a:pt x="294" y="611"/>
                  <a:pt x="294" y="611"/>
                </a:cubicBezTo>
                <a:close/>
                <a:moveTo>
                  <a:pt x="382" y="610"/>
                </a:moveTo>
                <a:cubicBezTo>
                  <a:pt x="382" y="611"/>
                  <a:pt x="382" y="611"/>
                  <a:pt x="382" y="611"/>
                </a:cubicBezTo>
                <a:cubicBezTo>
                  <a:pt x="382" y="611"/>
                  <a:pt x="382" y="611"/>
                  <a:pt x="382" y="611"/>
                </a:cubicBezTo>
                <a:cubicBezTo>
                  <a:pt x="382" y="610"/>
                  <a:pt x="382" y="610"/>
                  <a:pt x="382" y="610"/>
                </a:cubicBezTo>
                <a:cubicBezTo>
                  <a:pt x="382" y="610"/>
                  <a:pt x="382" y="610"/>
                  <a:pt x="382" y="610"/>
                </a:cubicBezTo>
                <a:close/>
                <a:moveTo>
                  <a:pt x="302" y="611"/>
                </a:moveTo>
                <a:cubicBezTo>
                  <a:pt x="302" y="610"/>
                  <a:pt x="302" y="610"/>
                  <a:pt x="302" y="610"/>
                </a:cubicBezTo>
                <a:cubicBezTo>
                  <a:pt x="302" y="611"/>
                  <a:pt x="302" y="611"/>
                  <a:pt x="302" y="611"/>
                </a:cubicBezTo>
                <a:cubicBezTo>
                  <a:pt x="302" y="611"/>
                  <a:pt x="302" y="611"/>
                  <a:pt x="302" y="611"/>
                </a:cubicBezTo>
                <a:cubicBezTo>
                  <a:pt x="302" y="611"/>
                  <a:pt x="302" y="611"/>
                  <a:pt x="302" y="611"/>
                </a:cubicBezTo>
                <a:cubicBezTo>
                  <a:pt x="302" y="611"/>
                  <a:pt x="302" y="611"/>
                  <a:pt x="302" y="611"/>
                </a:cubicBezTo>
                <a:close/>
                <a:moveTo>
                  <a:pt x="391" y="610"/>
                </a:moveTo>
                <a:cubicBezTo>
                  <a:pt x="391" y="611"/>
                  <a:pt x="391" y="611"/>
                  <a:pt x="391" y="611"/>
                </a:cubicBezTo>
                <a:cubicBezTo>
                  <a:pt x="391" y="611"/>
                  <a:pt x="391" y="611"/>
                  <a:pt x="391" y="611"/>
                </a:cubicBezTo>
                <a:cubicBezTo>
                  <a:pt x="391" y="610"/>
                  <a:pt x="391" y="610"/>
                  <a:pt x="391" y="610"/>
                </a:cubicBezTo>
                <a:close/>
                <a:moveTo>
                  <a:pt x="47" y="611"/>
                </a:moveTo>
                <a:cubicBezTo>
                  <a:pt x="47" y="611"/>
                  <a:pt x="47" y="611"/>
                  <a:pt x="47" y="610"/>
                </a:cubicBezTo>
                <a:cubicBezTo>
                  <a:pt x="47" y="611"/>
                  <a:pt x="47" y="611"/>
                  <a:pt x="47" y="611"/>
                </a:cubicBezTo>
                <a:close/>
                <a:moveTo>
                  <a:pt x="390" y="611"/>
                </a:moveTo>
                <a:cubicBezTo>
                  <a:pt x="390" y="610"/>
                  <a:pt x="390" y="611"/>
                  <a:pt x="390" y="610"/>
                </a:cubicBezTo>
                <a:cubicBezTo>
                  <a:pt x="390" y="610"/>
                  <a:pt x="390" y="610"/>
                  <a:pt x="390" y="610"/>
                </a:cubicBezTo>
                <a:cubicBezTo>
                  <a:pt x="390" y="611"/>
                  <a:pt x="390" y="611"/>
                  <a:pt x="389" y="612"/>
                </a:cubicBezTo>
                <a:cubicBezTo>
                  <a:pt x="389" y="612"/>
                  <a:pt x="388" y="612"/>
                  <a:pt x="388" y="612"/>
                </a:cubicBezTo>
                <a:cubicBezTo>
                  <a:pt x="388" y="612"/>
                  <a:pt x="388" y="613"/>
                  <a:pt x="388" y="613"/>
                </a:cubicBezTo>
                <a:cubicBezTo>
                  <a:pt x="390" y="613"/>
                  <a:pt x="390" y="612"/>
                  <a:pt x="390" y="611"/>
                </a:cubicBezTo>
                <a:close/>
                <a:moveTo>
                  <a:pt x="46" y="611"/>
                </a:moveTo>
                <a:cubicBezTo>
                  <a:pt x="46" y="611"/>
                  <a:pt x="46" y="611"/>
                  <a:pt x="46" y="611"/>
                </a:cubicBezTo>
                <a:cubicBezTo>
                  <a:pt x="46" y="611"/>
                  <a:pt x="46" y="611"/>
                  <a:pt x="46" y="611"/>
                </a:cubicBezTo>
                <a:cubicBezTo>
                  <a:pt x="46" y="611"/>
                  <a:pt x="46" y="611"/>
                  <a:pt x="46" y="611"/>
                </a:cubicBezTo>
                <a:cubicBezTo>
                  <a:pt x="46" y="611"/>
                  <a:pt x="46" y="611"/>
                  <a:pt x="46" y="611"/>
                </a:cubicBezTo>
                <a:cubicBezTo>
                  <a:pt x="46" y="611"/>
                  <a:pt x="46" y="611"/>
                  <a:pt x="46" y="611"/>
                </a:cubicBezTo>
                <a:close/>
                <a:moveTo>
                  <a:pt x="302" y="612"/>
                </a:moveTo>
                <a:cubicBezTo>
                  <a:pt x="302" y="612"/>
                  <a:pt x="302" y="612"/>
                  <a:pt x="302" y="612"/>
                </a:cubicBezTo>
                <a:cubicBezTo>
                  <a:pt x="302" y="612"/>
                  <a:pt x="302" y="612"/>
                  <a:pt x="302" y="612"/>
                </a:cubicBezTo>
                <a:cubicBezTo>
                  <a:pt x="302" y="611"/>
                  <a:pt x="302" y="611"/>
                  <a:pt x="302" y="611"/>
                </a:cubicBezTo>
                <a:cubicBezTo>
                  <a:pt x="301" y="612"/>
                  <a:pt x="301" y="611"/>
                  <a:pt x="302" y="612"/>
                </a:cubicBezTo>
                <a:close/>
                <a:moveTo>
                  <a:pt x="297" y="612"/>
                </a:moveTo>
                <a:cubicBezTo>
                  <a:pt x="297" y="612"/>
                  <a:pt x="297" y="612"/>
                  <a:pt x="297" y="612"/>
                </a:cubicBezTo>
                <a:cubicBezTo>
                  <a:pt x="298" y="612"/>
                  <a:pt x="298" y="612"/>
                  <a:pt x="298" y="612"/>
                </a:cubicBezTo>
                <a:cubicBezTo>
                  <a:pt x="298" y="611"/>
                  <a:pt x="298" y="612"/>
                  <a:pt x="298" y="611"/>
                </a:cubicBezTo>
                <a:cubicBezTo>
                  <a:pt x="297" y="612"/>
                  <a:pt x="297" y="612"/>
                  <a:pt x="297" y="612"/>
                </a:cubicBezTo>
                <a:close/>
                <a:moveTo>
                  <a:pt x="299" y="614"/>
                </a:moveTo>
                <a:cubicBezTo>
                  <a:pt x="299" y="614"/>
                  <a:pt x="301" y="613"/>
                  <a:pt x="301" y="613"/>
                </a:cubicBezTo>
                <a:cubicBezTo>
                  <a:pt x="301" y="612"/>
                  <a:pt x="301" y="612"/>
                  <a:pt x="301" y="612"/>
                </a:cubicBezTo>
                <a:cubicBezTo>
                  <a:pt x="300" y="612"/>
                  <a:pt x="300" y="612"/>
                  <a:pt x="299" y="613"/>
                </a:cubicBezTo>
                <a:cubicBezTo>
                  <a:pt x="299" y="613"/>
                  <a:pt x="299" y="613"/>
                  <a:pt x="299" y="614"/>
                </a:cubicBezTo>
                <a:close/>
                <a:moveTo>
                  <a:pt x="366" y="613"/>
                </a:moveTo>
                <a:cubicBezTo>
                  <a:pt x="366" y="613"/>
                  <a:pt x="366" y="613"/>
                  <a:pt x="366" y="613"/>
                </a:cubicBezTo>
                <a:cubicBezTo>
                  <a:pt x="366" y="612"/>
                  <a:pt x="366" y="612"/>
                  <a:pt x="366" y="612"/>
                </a:cubicBezTo>
                <a:cubicBezTo>
                  <a:pt x="366" y="612"/>
                  <a:pt x="366" y="612"/>
                  <a:pt x="366" y="612"/>
                </a:cubicBezTo>
                <a:cubicBezTo>
                  <a:pt x="366" y="612"/>
                  <a:pt x="366" y="612"/>
                  <a:pt x="366" y="613"/>
                </a:cubicBezTo>
                <a:close/>
                <a:moveTo>
                  <a:pt x="378" y="612"/>
                </a:moveTo>
                <a:cubicBezTo>
                  <a:pt x="378" y="612"/>
                  <a:pt x="378" y="612"/>
                  <a:pt x="378" y="612"/>
                </a:cubicBezTo>
                <a:cubicBezTo>
                  <a:pt x="377" y="612"/>
                  <a:pt x="377" y="612"/>
                  <a:pt x="377" y="612"/>
                </a:cubicBezTo>
                <a:cubicBezTo>
                  <a:pt x="376" y="612"/>
                  <a:pt x="376" y="612"/>
                  <a:pt x="376" y="613"/>
                </a:cubicBezTo>
                <a:cubicBezTo>
                  <a:pt x="376" y="613"/>
                  <a:pt x="376" y="613"/>
                  <a:pt x="376" y="613"/>
                </a:cubicBezTo>
                <a:cubicBezTo>
                  <a:pt x="376" y="613"/>
                  <a:pt x="376" y="613"/>
                  <a:pt x="376" y="614"/>
                </a:cubicBezTo>
                <a:cubicBezTo>
                  <a:pt x="377" y="614"/>
                  <a:pt x="378" y="613"/>
                  <a:pt x="378" y="612"/>
                </a:cubicBezTo>
                <a:cubicBezTo>
                  <a:pt x="378" y="612"/>
                  <a:pt x="378" y="612"/>
                  <a:pt x="378" y="612"/>
                </a:cubicBezTo>
                <a:close/>
                <a:moveTo>
                  <a:pt x="292" y="612"/>
                </a:moveTo>
                <a:cubicBezTo>
                  <a:pt x="292" y="613"/>
                  <a:pt x="292" y="613"/>
                  <a:pt x="293" y="613"/>
                </a:cubicBezTo>
                <a:cubicBezTo>
                  <a:pt x="292" y="613"/>
                  <a:pt x="293" y="613"/>
                  <a:pt x="292" y="612"/>
                </a:cubicBezTo>
                <a:close/>
                <a:moveTo>
                  <a:pt x="367" y="613"/>
                </a:moveTo>
                <a:cubicBezTo>
                  <a:pt x="367" y="613"/>
                  <a:pt x="367" y="613"/>
                  <a:pt x="367" y="613"/>
                </a:cubicBezTo>
                <a:cubicBezTo>
                  <a:pt x="367" y="613"/>
                  <a:pt x="367" y="613"/>
                  <a:pt x="367" y="613"/>
                </a:cubicBezTo>
                <a:close/>
                <a:moveTo>
                  <a:pt x="52" y="613"/>
                </a:moveTo>
                <a:cubicBezTo>
                  <a:pt x="52" y="613"/>
                  <a:pt x="52" y="613"/>
                  <a:pt x="51" y="613"/>
                </a:cubicBezTo>
                <a:cubicBezTo>
                  <a:pt x="51" y="613"/>
                  <a:pt x="51" y="613"/>
                  <a:pt x="52" y="613"/>
                </a:cubicBezTo>
                <a:cubicBezTo>
                  <a:pt x="52" y="613"/>
                  <a:pt x="52" y="613"/>
                  <a:pt x="52" y="613"/>
                </a:cubicBezTo>
                <a:close/>
                <a:moveTo>
                  <a:pt x="373" y="613"/>
                </a:moveTo>
                <a:cubicBezTo>
                  <a:pt x="372" y="613"/>
                  <a:pt x="372" y="613"/>
                  <a:pt x="372" y="613"/>
                </a:cubicBezTo>
                <a:cubicBezTo>
                  <a:pt x="372" y="613"/>
                  <a:pt x="372" y="613"/>
                  <a:pt x="372" y="613"/>
                </a:cubicBezTo>
                <a:cubicBezTo>
                  <a:pt x="372" y="613"/>
                  <a:pt x="372" y="613"/>
                  <a:pt x="372" y="613"/>
                </a:cubicBezTo>
                <a:cubicBezTo>
                  <a:pt x="373" y="613"/>
                  <a:pt x="372" y="613"/>
                  <a:pt x="373" y="613"/>
                </a:cubicBezTo>
                <a:cubicBezTo>
                  <a:pt x="373" y="613"/>
                  <a:pt x="373" y="613"/>
                  <a:pt x="373" y="613"/>
                </a:cubicBezTo>
                <a:close/>
                <a:moveTo>
                  <a:pt x="381" y="618"/>
                </a:moveTo>
                <a:cubicBezTo>
                  <a:pt x="381" y="618"/>
                  <a:pt x="381" y="618"/>
                  <a:pt x="381" y="618"/>
                </a:cubicBezTo>
                <a:cubicBezTo>
                  <a:pt x="380" y="618"/>
                  <a:pt x="381" y="619"/>
                  <a:pt x="381" y="619"/>
                </a:cubicBezTo>
                <a:cubicBezTo>
                  <a:pt x="382" y="619"/>
                  <a:pt x="382" y="618"/>
                  <a:pt x="382" y="617"/>
                </a:cubicBezTo>
                <a:cubicBezTo>
                  <a:pt x="382" y="617"/>
                  <a:pt x="383" y="617"/>
                  <a:pt x="383" y="617"/>
                </a:cubicBezTo>
                <a:cubicBezTo>
                  <a:pt x="383" y="617"/>
                  <a:pt x="383" y="616"/>
                  <a:pt x="383" y="616"/>
                </a:cubicBezTo>
                <a:cubicBezTo>
                  <a:pt x="384" y="616"/>
                  <a:pt x="384" y="616"/>
                  <a:pt x="385" y="616"/>
                </a:cubicBezTo>
                <a:cubicBezTo>
                  <a:pt x="385" y="615"/>
                  <a:pt x="386" y="615"/>
                  <a:pt x="386" y="614"/>
                </a:cubicBezTo>
                <a:cubicBezTo>
                  <a:pt x="386" y="614"/>
                  <a:pt x="386" y="614"/>
                  <a:pt x="386" y="614"/>
                </a:cubicBezTo>
                <a:cubicBezTo>
                  <a:pt x="387" y="614"/>
                  <a:pt x="387" y="614"/>
                  <a:pt x="387" y="614"/>
                </a:cubicBezTo>
                <a:cubicBezTo>
                  <a:pt x="387" y="614"/>
                  <a:pt x="387" y="614"/>
                  <a:pt x="387" y="613"/>
                </a:cubicBezTo>
                <a:cubicBezTo>
                  <a:pt x="387" y="613"/>
                  <a:pt x="387" y="613"/>
                  <a:pt x="387" y="613"/>
                </a:cubicBezTo>
                <a:cubicBezTo>
                  <a:pt x="386" y="613"/>
                  <a:pt x="386" y="613"/>
                  <a:pt x="386" y="613"/>
                </a:cubicBezTo>
                <a:cubicBezTo>
                  <a:pt x="386" y="614"/>
                  <a:pt x="385" y="614"/>
                  <a:pt x="384" y="615"/>
                </a:cubicBezTo>
                <a:cubicBezTo>
                  <a:pt x="384" y="615"/>
                  <a:pt x="384" y="615"/>
                  <a:pt x="384" y="616"/>
                </a:cubicBezTo>
                <a:cubicBezTo>
                  <a:pt x="383" y="616"/>
                  <a:pt x="383" y="616"/>
                  <a:pt x="383" y="616"/>
                </a:cubicBezTo>
                <a:cubicBezTo>
                  <a:pt x="383" y="616"/>
                  <a:pt x="381" y="617"/>
                  <a:pt x="381" y="617"/>
                </a:cubicBezTo>
                <a:cubicBezTo>
                  <a:pt x="381" y="617"/>
                  <a:pt x="381" y="618"/>
                  <a:pt x="381" y="618"/>
                </a:cubicBezTo>
                <a:close/>
                <a:moveTo>
                  <a:pt x="372" y="614"/>
                </a:moveTo>
                <a:cubicBezTo>
                  <a:pt x="372" y="614"/>
                  <a:pt x="372" y="614"/>
                  <a:pt x="372" y="614"/>
                </a:cubicBezTo>
                <a:cubicBezTo>
                  <a:pt x="372" y="614"/>
                  <a:pt x="372" y="614"/>
                  <a:pt x="372" y="614"/>
                </a:cubicBezTo>
                <a:close/>
                <a:moveTo>
                  <a:pt x="293" y="614"/>
                </a:moveTo>
                <a:cubicBezTo>
                  <a:pt x="293" y="614"/>
                  <a:pt x="293" y="614"/>
                  <a:pt x="293" y="614"/>
                </a:cubicBezTo>
                <a:cubicBezTo>
                  <a:pt x="293" y="614"/>
                  <a:pt x="293" y="614"/>
                  <a:pt x="293" y="614"/>
                </a:cubicBezTo>
                <a:cubicBezTo>
                  <a:pt x="293" y="614"/>
                  <a:pt x="293" y="614"/>
                  <a:pt x="293" y="614"/>
                </a:cubicBezTo>
                <a:close/>
                <a:moveTo>
                  <a:pt x="53" y="614"/>
                </a:moveTo>
                <a:cubicBezTo>
                  <a:pt x="53" y="614"/>
                  <a:pt x="53" y="614"/>
                  <a:pt x="53" y="615"/>
                </a:cubicBezTo>
                <a:cubicBezTo>
                  <a:pt x="53" y="615"/>
                  <a:pt x="53" y="615"/>
                  <a:pt x="53" y="615"/>
                </a:cubicBezTo>
                <a:cubicBezTo>
                  <a:pt x="53" y="615"/>
                  <a:pt x="53" y="615"/>
                  <a:pt x="53" y="615"/>
                </a:cubicBezTo>
                <a:cubicBezTo>
                  <a:pt x="53" y="615"/>
                  <a:pt x="53" y="615"/>
                  <a:pt x="53" y="615"/>
                </a:cubicBezTo>
                <a:cubicBezTo>
                  <a:pt x="53" y="615"/>
                  <a:pt x="53" y="615"/>
                  <a:pt x="53" y="615"/>
                </a:cubicBezTo>
                <a:cubicBezTo>
                  <a:pt x="53" y="614"/>
                  <a:pt x="53" y="614"/>
                  <a:pt x="53" y="614"/>
                </a:cubicBezTo>
                <a:close/>
                <a:moveTo>
                  <a:pt x="291" y="614"/>
                </a:moveTo>
                <a:cubicBezTo>
                  <a:pt x="292" y="614"/>
                  <a:pt x="291" y="614"/>
                  <a:pt x="292" y="614"/>
                </a:cubicBezTo>
                <a:cubicBezTo>
                  <a:pt x="292" y="614"/>
                  <a:pt x="292" y="614"/>
                  <a:pt x="292" y="614"/>
                </a:cubicBezTo>
                <a:cubicBezTo>
                  <a:pt x="292" y="614"/>
                  <a:pt x="292" y="614"/>
                  <a:pt x="292" y="614"/>
                </a:cubicBezTo>
                <a:cubicBezTo>
                  <a:pt x="292" y="614"/>
                  <a:pt x="291" y="614"/>
                  <a:pt x="291" y="614"/>
                </a:cubicBezTo>
                <a:close/>
                <a:moveTo>
                  <a:pt x="295" y="614"/>
                </a:moveTo>
                <a:cubicBezTo>
                  <a:pt x="295" y="614"/>
                  <a:pt x="295" y="614"/>
                  <a:pt x="295" y="614"/>
                </a:cubicBezTo>
                <a:cubicBezTo>
                  <a:pt x="295" y="614"/>
                  <a:pt x="295" y="614"/>
                  <a:pt x="295" y="614"/>
                </a:cubicBezTo>
                <a:cubicBezTo>
                  <a:pt x="295" y="614"/>
                  <a:pt x="295" y="614"/>
                  <a:pt x="295" y="614"/>
                </a:cubicBezTo>
                <a:close/>
                <a:moveTo>
                  <a:pt x="371" y="614"/>
                </a:moveTo>
                <a:cubicBezTo>
                  <a:pt x="371" y="614"/>
                  <a:pt x="371" y="615"/>
                  <a:pt x="371" y="615"/>
                </a:cubicBezTo>
                <a:cubicBezTo>
                  <a:pt x="371" y="615"/>
                  <a:pt x="371" y="615"/>
                  <a:pt x="371" y="615"/>
                </a:cubicBezTo>
                <a:cubicBezTo>
                  <a:pt x="372" y="614"/>
                  <a:pt x="372" y="614"/>
                  <a:pt x="371" y="614"/>
                </a:cubicBezTo>
                <a:close/>
                <a:moveTo>
                  <a:pt x="296" y="615"/>
                </a:moveTo>
                <a:cubicBezTo>
                  <a:pt x="296" y="615"/>
                  <a:pt x="296" y="615"/>
                  <a:pt x="296" y="615"/>
                </a:cubicBezTo>
                <a:cubicBezTo>
                  <a:pt x="296" y="615"/>
                  <a:pt x="296" y="615"/>
                  <a:pt x="296" y="615"/>
                </a:cubicBezTo>
                <a:cubicBezTo>
                  <a:pt x="296" y="615"/>
                  <a:pt x="296" y="615"/>
                  <a:pt x="296" y="615"/>
                </a:cubicBezTo>
                <a:cubicBezTo>
                  <a:pt x="296" y="616"/>
                  <a:pt x="296" y="616"/>
                  <a:pt x="296" y="616"/>
                </a:cubicBezTo>
                <a:cubicBezTo>
                  <a:pt x="296" y="616"/>
                  <a:pt x="296" y="616"/>
                  <a:pt x="296" y="617"/>
                </a:cubicBezTo>
                <a:cubicBezTo>
                  <a:pt x="297" y="617"/>
                  <a:pt x="297" y="617"/>
                  <a:pt x="297" y="616"/>
                </a:cubicBezTo>
                <a:cubicBezTo>
                  <a:pt x="297" y="616"/>
                  <a:pt x="297" y="616"/>
                  <a:pt x="297" y="616"/>
                </a:cubicBezTo>
                <a:cubicBezTo>
                  <a:pt x="297" y="616"/>
                  <a:pt x="297" y="616"/>
                  <a:pt x="298" y="616"/>
                </a:cubicBezTo>
                <a:cubicBezTo>
                  <a:pt x="298" y="615"/>
                  <a:pt x="298" y="615"/>
                  <a:pt x="298" y="615"/>
                </a:cubicBezTo>
                <a:cubicBezTo>
                  <a:pt x="298" y="615"/>
                  <a:pt x="298" y="615"/>
                  <a:pt x="297" y="614"/>
                </a:cubicBezTo>
                <a:cubicBezTo>
                  <a:pt x="297" y="614"/>
                  <a:pt x="297" y="614"/>
                  <a:pt x="297" y="614"/>
                </a:cubicBezTo>
                <a:cubicBezTo>
                  <a:pt x="297" y="615"/>
                  <a:pt x="297" y="615"/>
                  <a:pt x="296" y="615"/>
                </a:cubicBezTo>
                <a:cubicBezTo>
                  <a:pt x="296" y="615"/>
                  <a:pt x="296" y="615"/>
                  <a:pt x="297" y="616"/>
                </a:cubicBezTo>
                <a:cubicBezTo>
                  <a:pt x="297" y="616"/>
                  <a:pt x="297" y="616"/>
                  <a:pt x="297" y="616"/>
                </a:cubicBezTo>
                <a:cubicBezTo>
                  <a:pt x="296" y="616"/>
                  <a:pt x="296" y="615"/>
                  <a:pt x="296" y="615"/>
                </a:cubicBezTo>
                <a:close/>
                <a:moveTo>
                  <a:pt x="368" y="615"/>
                </a:moveTo>
                <a:cubicBezTo>
                  <a:pt x="368" y="615"/>
                  <a:pt x="368" y="615"/>
                  <a:pt x="368" y="615"/>
                </a:cubicBezTo>
                <a:cubicBezTo>
                  <a:pt x="368" y="615"/>
                  <a:pt x="368" y="615"/>
                  <a:pt x="368" y="615"/>
                </a:cubicBezTo>
                <a:cubicBezTo>
                  <a:pt x="368" y="615"/>
                  <a:pt x="368" y="615"/>
                  <a:pt x="368" y="615"/>
                </a:cubicBezTo>
                <a:cubicBezTo>
                  <a:pt x="369" y="615"/>
                  <a:pt x="368" y="615"/>
                  <a:pt x="369" y="615"/>
                </a:cubicBezTo>
                <a:cubicBezTo>
                  <a:pt x="368" y="615"/>
                  <a:pt x="369" y="615"/>
                  <a:pt x="368" y="615"/>
                </a:cubicBezTo>
                <a:close/>
                <a:moveTo>
                  <a:pt x="373" y="615"/>
                </a:moveTo>
                <a:cubicBezTo>
                  <a:pt x="373" y="615"/>
                  <a:pt x="373" y="615"/>
                  <a:pt x="373" y="615"/>
                </a:cubicBezTo>
                <a:cubicBezTo>
                  <a:pt x="373" y="615"/>
                  <a:pt x="373" y="615"/>
                  <a:pt x="373" y="615"/>
                </a:cubicBezTo>
                <a:cubicBezTo>
                  <a:pt x="372" y="615"/>
                  <a:pt x="372" y="615"/>
                  <a:pt x="372" y="615"/>
                </a:cubicBezTo>
                <a:cubicBezTo>
                  <a:pt x="373" y="615"/>
                  <a:pt x="372" y="615"/>
                  <a:pt x="373" y="615"/>
                </a:cubicBezTo>
                <a:close/>
                <a:moveTo>
                  <a:pt x="55" y="615"/>
                </a:moveTo>
                <a:cubicBezTo>
                  <a:pt x="55" y="615"/>
                  <a:pt x="55" y="615"/>
                  <a:pt x="55" y="615"/>
                </a:cubicBezTo>
                <a:cubicBezTo>
                  <a:pt x="55" y="615"/>
                  <a:pt x="55" y="615"/>
                  <a:pt x="55" y="615"/>
                </a:cubicBezTo>
                <a:cubicBezTo>
                  <a:pt x="55" y="615"/>
                  <a:pt x="55" y="615"/>
                  <a:pt x="55" y="615"/>
                </a:cubicBezTo>
                <a:close/>
                <a:moveTo>
                  <a:pt x="293" y="616"/>
                </a:moveTo>
                <a:cubicBezTo>
                  <a:pt x="293" y="616"/>
                  <a:pt x="293" y="616"/>
                  <a:pt x="293" y="616"/>
                </a:cubicBezTo>
                <a:cubicBezTo>
                  <a:pt x="293" y="617"/>
                  <a:pt x="293" y="617"/>
                  <a:pt x="293" y="617"/>
                </a:cubicBezTo>
                <a:cubicBezTo>
                  <a:pt x="293" y="617"/>
                  <a:pt x="293" y="617"/>
                  <a:pt x="293" y="617"/>
                </a:cubicBezTo>
                <a:cubicBezTo>
                  <a:pt x="293" y="616"/>
                  <a:pt x="293" y="616"/>
                  <a:pt x="293" y="616"/>
                </a:cubicBezTo>
                <a:close/>
                <a:moveTo>
                  <a:pt x="370" y="616"/>
                </a:moveTo>
                <a:cubicBezTo>
                  <a:pt x="369" y="616"/>
                  <a:pt x="369" y="616"/>
                  <a:pt x="369" y="616"/>
                </a:cubicBezTo>
                <a:cubicBezTo>
                  <a:pt x="369" y="616"/>
                  <a:pt x="369" y="616"/>
                  <a:pt x="369" y="616"/>
                </a:cubicBezTo>
                <a:cubicBezTo>
                  <a:pt x="369" y="616"/>
                  <a:pt x="369" y="616"/>
                  <a:pt x="370" y="616"/>
                </a:cubicBezTo>
                <a:close/>
                <a:moveTo>
                  <a:pt x="53" y="616"/>
                </a:moveTo>
                <a:cubicBezTo>
                  <a:pt x="53" y="617"/>
                  <a:pt x="53" y="616"/>
                  <a:pt x="53" y="617"/>
                </a:cubicBezTo>
                <a:cubicBezTo>
                  <a:pt x="53" y="616"/>
                  <a:pt x="53" y="616"/>
                  <a:pt x="53" y="616"/>
                </a:cubicBezTo>
                <a:cubicBezTo>
                  <a:pt x="53" y="616"/>
                  <a:pt x="53" y="617"/>
                  <a:pt x="53" y="616"/>
                </a:cubicBezTo>
                <a:close/>
                <a:moveTo>
                  <a:pt x="368" y="617"/>
                </a:moveTo>
                <a:cubicBezTo>
                  <a:pt x="368" y="617"/>
                  <a:pt x="368" y="617"/>
                  <a:pt x="368" y="617"/>
                </a:cubicBezTo>
                <a:cubicBezTo>
                  <a:pt x="368" y="616"/>
                  <a:pt x="368" y="616"/>
                  <a:pt x="368" y="616"/>
                </a:cubicBezTo>
                <a:cubicBezTo>
                  <a:pt x="368" y="616"/>
                  <a:pt x="368" y="616"/>
                  <a:pt x="368" y="616"/>
                </a:cubicBezTo>
                <a:lnTo>
                  <a:pt x="368" y="617"/>
                </a:lnTo>
                <a:close/>
                <a:moveTo>
                  <a:pt x="371" y="617"/>
                </a:moveTo>
                <a:cubicBezTo>
                  <a:pt x="371" y="617"/>
                  <a:pt x="371" y="618"/>
                  <a:pt x="371" y="618"/>
                </a:cubicBezTo>
                <a:cubicBezTo>
                  <a:pt x="372" y="618"/>
                  <a:pt x="372" y="617"/>
                  <a:pt x="372" y="617"/>
                </a:cubicBezTo>
                <a:cubicBezTo>
                  <a:pt x="372" y="617"/>
                  <a:pt x="372" y="616"/>
                  <a:pt x="372" y="616"/>
                </a:cubicBezTo>
                <a:cubicBezTo>
                  <a:pt x="372" y="617"/>
                  <a:pt x="371" y="617"/>
                  <a:pt x="371" y="617"/>
                </a:cubicBezTo>
                <a:cubicBezTo>
                  <a:pt x="371" y="617"/>
                  <a:pt x="371" y="617"/>
                  <a:pt x="371" y="617"/>
                </a:cubicBezTo>
                <a:close/>
                <a:moveTo>
                  <a:pt x="53" y="617"/>
                </a:moveTo>
                <a:cubicBezTo>
                  <a:pt x="53" y="617"/>
                  <a:pt x="53" y="617"/>
                  <a:pt x="53" y="617"/>
                </a:cubicBezTo>
                <a:cubicBezTo>
                  <a:pt x="53" y="617"/>
                  <a:pt x="53" y="617"/>
                  <a:pt x="53" y="617"/>
                </a:cubicBezTo>
                <a:close/>
                <a:moveTo>
                  <a:pt x="367" y="618"/>
                </a:moveTo>
                <a:cubicBezTo>
                  <a:pt x="367" y="618"/>
                  <a:pt x="367" y="618"/>
                  <a:pt x="367" y="618"/>
                </a:cubicBezTo>
                <a:cubicBezTo>
                  <a:pt x="367" y="617"/>
                  <a:pt x="367" y="617"/>
                  <a:pt x="367" y="617"/>
                </a:cubicBezTo>
                <a:cubicBezTo>
                  <a:pt x="367" y="617"/>
                  <a:pt x="367" y="617"/>
                  <a:pt x="366" y="617"/>
                </a:cubicBezTo>
                <a:cubicBezTo>
                  <a:pt x="366" y="617"/>
                  <a:pt x="366" y="617"/>
                  <a:pt x="366" y="618"/>
                </a:cubicBezTo>
                <a:cubicBezTo>
                  <a:pt x="367" y="618"/>
                  <a:pt x="367" y="618"/>
                  <a:pt x="367" y="618"/>
                </a:cubicBezTo>
                <a:close/>
                <a:moveTo>
                  <a:pt x="294" y="618"/>
                </a:moveTo>
                <a:cubicBezTo>
                  <a:pt x="294" y="618"/>
                  <a:pt x="294" y="618"/>
                  <a:pt x="294" y="618"/>
                </a:cubicBezTo>
                <a:cubicBezTo>
                  <a:pt x="294" y="618"/>
                  <a:pt x="294" y="618"/>
                  <a:pt x="294" y="618"/>
                </a:cubicBezTo>
                <a:cubicBezTo>
                  <a:pt x="294" y="618"/>
                  <a:pt x="294" y="618"/>
                  <a:pt x="294" y="618"/>
                </a:cubicBezTo>
                <a:cubicBezTo>
                  <a:pt x="294" y="618"/>
                  <a:pt x="294" y="618"/>
                  <a:pt x="294" y="618"/>
                </a:cubicBezTo>
                <a:close/>
                <a:moveTo>
                  <a:pt x="291" y="618"/>
                </a:moveTo>
                <a:cubicBezTo>
                  <a:pt x="291" y="618"/>
                  <a:pt x="291" y="618"/>
                  <a:pt x="291" y="618"/>
                </a:cubicBezTo>
                <a:cubicBezTo>
                  <a:pt x="291" y="618"/>
                  <a:pt x="291" y="618"/>
                  <a:pt x="291" y="618"/>
                </a:cubicBezTo>
                <a:cubicBezTo>
                  <a:pt x="291" y="618"/>
                  <a:pt x="292" y="618"/>
                  <a:pt x="292" y="618"/>
                </a:cubicBezTo>
                <a:cubicBezTo>
                  <a:pt x="292" y="618"/>
                  <a:pt x="292" y="618"/>
                  <a:pt x="291" y="618"/>
                </a:cubicBezTo>
                <a:close/>
                <a:moveTo>
                  <a:pt x="287" y="619"/>
                </a:moveTo>
                <a:cubicBezTo>
                  <a:pt x="287" y="619"/>
                  <a:pt x="287" y="619"/>
                  <a:pt x="286" y="619"/>
                </a:cubicBezTo>
                <a:cubicBezTo>
                  <a:pt x="286" y="619"/>
                  <a:pt x="286" y="619"/>
                  <a:pt x="286" y="620"/>
                </a:cubicBezTo>
                <a:cubicBezTo>
                  <a:pt x="287" y="620"/>
                  <a:pt x="287" y="620"/>
                  <a:pt x="287" y="620"/>
                </a:cubicBezTo>
                <a:cubicBezTo>
                  <a:pt x="287" y="620"/>
                  <a:pt x="287" y="620"/>
                  <a:pt x="287" y="619"/>
                </a:cubicBezTo>
                <a:close/>
                <a:moveTo>
                  <a:pt x="380" y="619"/>
                </a:moveTo>
                <a:cubicBezTo>
                  <a:pt x="380" y="619"/>
                  <a:pt x="380" y="619"/>
                  <a:pt x="379" y="619"/>
                </a:cubicBezTo>
                <a:cubicBezTo>
                  <a:pt x="379" y="619"/>
                  <a:pt x="379" y="620"/>
                  <a:pt x="378" y="620"/>
                </a:cubicBezTo>
                <a:cubicBezTo>
                  <a:pt x="378" y="620"/>
                  <a:pt x="378" y="620"/>
                  <a:pt x="378" y="621"/>
                </a:cubicBezTo>
                <a:cubicBezTo>
                  <a:pt x="379" y="621"/>
                  <a:pt x="379" y="620"/>
                  <a:pt x="380" y="620"/>
                </a:cubicBezTo>
                <a:lnTo>
                  <a:pt x="380" y="619"/>
                </a:lnTo>
                <a:close/>
                <a:moveTo>
                  <a:pt x="283" y="626"/>
                </a:moveTo>
                <a:cubicBezTo>
                  <a:pt x="282" y="627"/>
                  <a:pt x="283" y="627"/>
                  <a:pt x="282" y="627"/>
                </a:cubicBezTo>
                <a:cubicBezTo>
                  <a:pt x="282" y="628"/>
                  <a:pt x="282" y="628"/>
                  <a:pt x="282" y="628"/>
                </a:cubicBezTo>
                <a:cubicBezTo>
                  <a:pt x="282" y="628"/>
                  <a:pt x="284" y="627"/>
                  <a:pt x="284" y="627"/>
                </a:cubicBezTo>
                <a:cubicBezTo>
                  <a:pt x="284" y="627"/>
                  <a:pt x="284" y="627"/>
                  <a:pt x="284" y="627"/>
                </a:cubicBezTo>
                <a:cubicBezTo>
                  <a:pt x="285" y="627"/>
                  <a:pt x="284" y="628"/>
                  <a:pt x="284" y="628"/>
                </a:cubicBezTo>
                <a:cubicBezTo>
                  <a:pt x="285" y="628"/>
                  <a:pt x="284" y="628"/>
                  <a:pt x="285" y="628"/>
                </a:cubicBezTo>
                <a:cubicBezTo>
                  <a:pt x="285" y="628"/>
                  <a:pt x="285" y="627"/>
                  <a:pt x="286" y="627"/>
                </a:cubicBezTo>
                <a:cubicBezTo>
                  <a:pt x="286" y="627"/>
                  <a:pt x="286" y="627"/>
                  <a:pt x="286" y="626"/>
                </a:cubicBezTo>
                <a:cubicBezTo>
                  <a:pt x="286" y="626"/>
                  <a:pt x="286" y="626"/>
                  <a:pt x="287" y="626"/>
                </a:cubicBezTo>
                <a:cubicBezTo>
                  <a:pt x="287" y="626"/>
                  <a:pt x="287" y="626"/>
                  <a:pt x="287" y="626"/>
                </a:cubicBezTo>
                <a:cubicBezTo>
                  <a:pt x="288" y="625"/>
                  <a:pt x="288" y="623"/>
                  <a:pt x="288" y="623"/>
                </a:cubicBezTo>
                <a:cubicBezTo>
                  <a:pt x="289" y="622"/>
                  <a:pt x="289" y="623"/>
                  <a:pt x="289" y="623"/>
                </a:cubicBezTo>
                <a:cubicBezTo>
                  <a:pt x="290" y="622"/>
                  <a:pt x="290" y="621"/>
                  <a:pt x="290" y="619"/>
                </a:cubicBezTo>
                <a:cubicBezTo>
                  <a:pt x="288" y="620"/>
                  <a:pt x="285" y="626"/>
                  <a:pt x="283" y="626"/>
                </a:cubicBezTo>
                <a:close/>
                <a:moveTo>
                  <a:pt x="285" y="626"/>
                </a:moveTo>
                <a:cubicBezTo>
                  <a:pt x="285" y="626"/>
                  <a:pt x="285" y="626"/>
                  <a:pt x="285" y="626"/>
                </a:cubicBezTo>
                <a:cubicBezTo>
                  <a:pt x="284" y="626"/>
                  <a:pt x="284" y="626"/>
                  <a:pt x="284" y="626"/>
                </a:cubicBezTo>
                <a:cubicBezTo>
                  <a:pt x="284" y="625"/>
                  <a:pt x="284" y="625"/>
                  <a:pt x="284" y="625"/>
                </a:cubicBezTo>
                <a:cubicBezTo>
                  <a:pt x="285" y="625"/>
                  <a:pt x="285" y="625"/>
                  <a:pt x="285" y="625"/>
                </a:cubicBezTo>
                <a:cubicBezTo>
                  <a:pt x="285" y="626"/>
                  <a:pt x="285" y="626"/>
                  <a:pt x="285" y="626"/>
                </a:cubicBezTo>
                <a:close/>
                <a:moveTo>
                  <a:pt x="368" y="620"/>
                </a:moveTo>
                <a:cubicBezTo>
                  <a:pt x="368" y="620"/>
                  <a:pt x="368" y="620"/>
                  <a:pt x="368" y="620"/>
                </a:cubicBezTo>
                <a:cubicBezTo>
                  <a:pt x="368" y="620"/>
                  <a:pt x="368" y="620"/>
                  <a:pt x="368" y="620"/>
                </a:cubicBezTo>
                <a:cubicBezTo>
                  <a:pt x="369" y="620"/>
                  <a:pt x="369" y="620"/>
                  <a:pt x="369" y="620"/>
                </a:cubicBezTo>
                <a:cubicBezTo>
                  <a:pt x="368" y="620"/>
                  <a:pt x="369" y="620"/>
                  <a:pt x="368" y="620"/>
                </a:cubicBezTo>
                <a:close/>
                <a:moveTo>
                  <a:pt x="364" y="620"/>
                </a:moveTo>
                <a:cubicBezTo>
                  <a:pt x="364" y="620"/>
                  <a:pt x="364" y="620"/>
                  <a:pt x="364" y="620"/>
                </a:cubicBezTo>
                <a:cubicBezTo>
                  <a:pt x="364" y="620"/>
                  <a:pt x="364" y="620"/>
                  <a:pt x="364" y="620"/>
                </a:cubicBezTo>
                <a:cubicBezTo>
                  <a:pt x="364" y="620"/>
                  <a:pt x="364" y="620"/>
                  <a:pt x="364" y="620"/>
                </a:cubicBezTo>
                <a:close/>
                <a:moveTo>
                  <a:pt x="281" y="620"/>
                </a:moveTo>
                <a:cubicBezTo>
                  <a:pt x="280" y="620"/>
                  <a:pt x="280" y="620"/>
                  <a:pt x="280" y="620"/>
                </a:cubicBezTo>
                <a:cubicBezTo>
                  <a:pt x="280" y="621"/>
                  <a:pt x="280" y="621"/>
                  <a:pt x="280" y="621"/>
                </a:cubicBezTo>
                <a:cubicBezTo>
                  <a:pt x="281" y="621"/>
                  <a:pt x="281" y="621"/>
                  <a:pt x="281" y="621"/>
                </a:cubicBezTo>
                <a:lnTo>
                  <a:pt x="281" y="620"/>
                </a:lnTo>
                <a:close/>
                <a:moveTo>
                  <a:pt x="282" y="621"/>
                </a:moveTo>
                <a:cubicBezTo>
                  <a:pt x="282" y="620"/>
                  <a:pt x="282" y="620"/>
                  <a:pt x="282" y="620"/>
                </a:cubicBezTo>
                <a:cubicBezTo>
                  <a:pt x="282" y="620"/>
                  <a:pt x="282" y="620"/>
                  <a:pt x="282" y="620"/>
                </a:cubicBezTo>
                <a:cubicBezTo>
                  <a:pt x="282" y="620"/>
                  <a:pt x="282" y="620"/>
                  <a:pt x="282" y="620"/>
                </a:cubicBezTo>
                <a:cubicBezTo>
                  <a:pt x="282" y="620"/>
                  <a:pt x="282" y="620"/>
                  <a:pt x="282" y="620"/>
                </a:cubicBezTo>
                <a:cubicBezTo>
                  <a:pt x="282" y="621"/>
                  <a:pt x="282" y="620"/>
                  <a:pt x="282" y="621"/>
                </a:cubicBezTo>
                <a:close/>
                <a:moveTo>
                  <a:pt x="377" y="621"/>
                </a:moveTo>
                <a:cubicBezTo>
                  <a:pt x="378" y="621"/>
                  <a:pt x="378" y="621"/>
                  <a:pt x="378" y="621"/>
                </a:cubicBezTo>
                <a:cubicBezTo>
                  <a:pt x="378" y="621"/>
                  <a:pt x="378" y="621"/>
                  <a:pt x="378" y="621"/>
                </a:cubicBezTo>
                <a:cubicBezTo>
                  <a:pt x="378" y="620"/>
                  <a:pt x="378" y="621"/>
                  <a:pt x="378" y="620"/>
                </a:cubicBezTo>
                <a:cubicBezTo>
                  <a:pt x="378" y="620"/>
                  <a:pt x="377" y="621"/>
                  <a:pt x="377" y="621"/>
                </a:cubicBezTo>
                <a:close/>
                <a:moveTo>
                  <a:pt x="51" y="621"/>
                </a:moveTo>
                <a:cubicBezTo>
                  <a:pt x="50" y="620"/>
                  <a:pt x="50" y="621"/>
                  <a:pt x="50" y="620"/>
                </a:cubicBezTo>
                <a:cubicBezTo>
                  <a:pt x="50" y="621"/>
                  <a:pt x="50" y="621"/>
                  <a:pt x="50" y="622"/>
                </a:cubicBezTo>
                <a:cubicBezTo>
                  <a:pt x="50" y="622"/>
                  <a:pt x="50" y="622"/>
                  <a:pt x="50" y="622"/>
                </a:cubicBezTo>
                <a:cubicBezTo>
                  <a:pt x="50" y="622"/>
                  <a:pt x="50" y="621"/>
                  <a:pt x="51" y="621"/>
                </a:cubicBezTo>
                <a:close/>
                <a:moveTo>
                  <a:pt x="56" y="621"/>
                </a:moveTo>
                <a:cubicBezTo>
                  <a:pt x="56" y="621"/>
                  <a:pt x="56" y="621"/>
                  <a:pt x="56" y="621"/>
                </a:cubicBezTo>
                <a:cubicBezTo>
                  <a:pt x="56" y="621"/>
                  <a:pt x="56" y="621"/>
                  <a:pt x="56" y="621"/>
                </a:cubicBezTo>
                <a:close/>
                <a:moveTo>
                  <a:pt x="286" y="621"/>
                </a:moveTo>
                <a:cubicBezTo>
                  <a:pt x="286" y="621"/>
                  <a:pt x="286" y="621"/>
                  <a:pt x="286" y="621"/>
                </a:cubicBezTo>
                <a:cubicBezTo>
                  <a:pt x="285" y="621"/>
                  <a:pt x="285" y="622"/>
                  <a:pt x="284" y="622"/>
                </a:cubicBezTo>
                <a:cubicBezTo>
                  <a:pt x="284" y="623"/>
                  <a:pt x="284" y="623"/>
                  <a:pt x="284" y="623"/>
                </a:cubicBezTo>
                <a:cubicBezTo>
                  <a:pt x="284" y="623"/>
                  <a:pt x="284" y="623"/>
                  <a:pt x="284" y="623"/>
                </a:cubicBezTo>
                <a:cubicBezTo>
                  <a:pt x="284" y="623"/>
                  <a:pt x="284" y="623"/>
                  <a:pt x="284" y="623"/>
                </a:cubicBezTo>
                <a:cubicBezTo>
                  <a:pt x="285" y="623"/>
                  <a:pt x="285" y="622"/>
                  <a:pt x="286" y="621"/>
                </a:cubicBezTo>
                <a:close/>
                <a:moveTo>
                  <a:pt x="375" y="623"/>
                </a:moveTo>
                <a:cubicBezTo>
                  <a:pt x="375" y="623"/>
                  <a:pt x="375" y="623"/>
                  <a:pt x="376" y="623"/>
                </a:cubicBezTo>
                <a:cubicBezTo>
                  <a:pt x="376" y="623"/>
                  <a:pt x="376" y="623"/>
                  <a:pt x="376" y="623"/>
                </a:cubicBezTo>
                <a:cubicBezTo>
                  <a:pt x="376" y="623"/>
                  <a:pt x="378" y="622"/>
                  <a:pt x="377" y="621"/>
                </a:cubicBezTo>
                <a:cubicBezTo>
                  <a:pt x="377" y="622"/>
                  <a:pt x="376" y="622"/>
                  <a:pt x="375" y="623"/>
                </a:cubicBezTo>
                <a:close/>
                <a:moveTo>
                  <a:pt x="248" y="622"/>
                </a:moveTo>
                <a:cubicBezTo>
                  <a:pt x="248" y="621"/>
                  <a:pt x="248" y="621"/>
                  <a:pt x="248" y="621"/>
                </a:cubicBezTo>
                <a:cubicBezTo>
                  <a:pt x="248" y="622"/>
                  <a:pt x="248" y="622"/>
                  <a:pt x="248" y="622"/>
                </a:cubicBezTo>
                <a:close/>
                <a:moveTo>
                  <a:pt x="339" y="621"/>
                </a:moveTo>
                <a:cubicBezTo>
                  <a:pt x="339" y="622"/>
                  <a:pt x="339" y="622"/>
                  <a:pt x="339" y="622"/>
                </a:cubicBezTo>
                <a:cubicBezTo>
                  <a:pt x="339" y="622"/>
                  <a:pt x="339" y="622"/>
                  <a:pt x="340" y="622"/>
                </a:cubicBezTo>
                <a:cubicBezTo>
                  <a:pt x="340" y="622"/>
                  <a:pt x="340" y="622"/>
                  <a:pt x="340" y="622"/>
                </a:cubicBezTo>
                <a:cubicBezTo>
                  <a:pt x="340" y="622"/>
                  <a:pt x="340" y="622"/>
                  <a:pt x="340" y="621"/>
                </a:cubicBezTo>
                <a:cubicBezTo>
                  <a:pt x="339" y="621"/>
                  <a:pt x="340" y="621"/>
                  <a:pt x="339" y="621"/>
                </a:cubicBezTo>
                <a:close/>
                <a:moveTo>
                  <a:pt x="281" y="622"/>
                </a:moveTo>
                <a:cubicBezTo>
                  <a:pt x="281" y="622"/>
                  <a:pt x="281" y="622"/>
                  <a:pt x="281" y="622"/>
                </a:cubicBezTo>
                <a:cubicBezTo>
                  <a:pt x="281" y="622"/>
                  <a:pt x="281" y="622"/>
                  <a:pt x="281" y="622"/>
                </a:cubicBezTo>
                <a:cubicBezTo>
                  <a:pt x="280" y="622"/>
                  <a:pt x="280" y="622"/>
                  <a:pt x="280" y="622"/>
                </a:cubicBezTo>
                <a:cubicBezTo>
                  <a:pt x="280" y="622"/>
                  <a:pt x="280" y="622"/>
                  <a:pt x="281" y="622"/>
                </a:cubicBezTo>
                <a:close/>
                <a:moveTo>
                  <a:pt x="375" y="623"/>
                </a:moveTo>
                <a:cubicBezTo>
                  <a:pt x="375" y="623"/>
                  <a:pt x="375" y="623"/>
                  <a:pt x="375" y="623"/>
                </a:cubicBezTo>
                <a:cubicBezTo>
                  <a:pt x="375" y="623"/>
                  <a:pt x="375" y="623"/>
                  <a:pt x="375" y="623"/>
                </a:cubicBezTo>
                <a:cubicBezTo>
                  <a:pt x="375" y="623"/>
                  <a:pt x="375" y="623"/>
                  <a:pt x="375" y="623"/>
                </a:cubicBezTo>
                <a:cubicBezTo>
                  <a:pt x="375" y="623"/>
                  <a:pt x="375" y="623"/>
                  <a:pt x="375" y="623"/>
                </a:cubicBezTo>
                <a:close/>
                <a:moveTo>
                  <a:pt x="374" y="623"/>
                </a:moveTo>
                <a:cubicBezTo>
                  <a:pt x="374" y="624"/>
                  <a:pt x="374" y="624"/>
                  <a:pt x="373" y="624"/>
                </a:cubicBezTo>
                <a:cubicBezTo>
                  <a:pt x="373" y="624"/>
                  <a:pt x="373" y="625"/>
                  <a:pt x="372" y="625"/>
                </a:cubicBezTo>
                <a:cubicBezTo>
                  <a:pt x="372" y="625"/>
                  <a:pt x="372" y="625"/>
                  <a:pt x="372" y="625"/>
                </a:cubicBezTo>
                <a:cubicBezTo>
                  <a:pt x="372" y="625"/>
                  <a:pt x="373" y="625"/>
                  <a:pt x="374" y="625"/>
                </a:cubicBezTo>
                <a:cubicBezTo>
                  <a:pt x="374" y="625"/>
                  <a:pt x="375" y="624"/>
                  <a:pt x="374" y="623"/>
                </a:cubicBezTo>
                <a:close/>
                <a:moveTo>
                  <a:pt x="56" y="623"/>
                </a:moveTo>
                <a:cubicBezTo>
                  <a:pt x="56" y="624"/>
                  <a:pt x="56" y="624"/>
                  <a:pt x="56" y="624"/>
                </a:cubicBezTo>
                <a:cubicBezTo>
                  <a:pt x="56" y="623"/>
                  <a:pt x="56" y="624"/>
                  <a:pt x="56" y="623"/>
                </a:cubicBezTo>
                <a:close/>
                <a:moveTo>
                  <a:pt x="359" y="624"/>
                </a:moveTo>
                <a:cubicBezTo>
                  <a:pt x="359" y="624"/>
                  <a:pt x="359" y="624"/>
                  <a:pt x="359" y="624"/>
                </a:cubicBezTo>
                <a:cubicBezTo>
                  <a:pt x="359" y="624"/>
                  <a:pt x="359" y="624"/>
                  <a:pt x="359" y="624"/>
                </a:cubicBezTo>
                <a:close/>
                <a:moveTo>
                  <a:pt x="363" y="624"/>
                </a:moveTo>
                <a:cubicBezTo>
                  <a:pt x="362" y="624"/>
                  <a:pt x="363" y="624"/>
                  <a:pt x="362" y="624"/>
                </a:cubicBezTo>
                <a:cubicBezTo>
                  <a:pt x="362" y="624"/>
                  <a:pt x="362" y="624"/>
                  <a:pt x="362" y="624"/>
                </a:cubicBezTo>
                <a:cubicBezTo>
                  <a:pt x="362" y="625"/>
                  <a:pt x="362" y="625"/>
                  <a:pt x="362" y="625"/>
                </a:cubicBezTo>
                <a:cubicBezTo>
                  <a:pt x="362" y="625"/>
                  <a:pt x="363" y="625"/>
                  <a:pt x="363" y="624"/>
                </a:cubicBezTo>
                <a:close/>
                <a:moveTo>
                  <a:pt x="366" y="624"/>
                </a:moveTo>
                <a:cubicBezTo>
                  <a:pt x="366" y="624"/>
                  <a:pt x="366" y="624"/>
                  <a:pt x="366" y="624"/>
                </a:cubicBezTo>
                <a:cubicBezTo>
                  <a:pt x="366" y="624"/>
                  <a:pt x="366" y="624"/>
                  <a:pt x="366" y="624"/>
                </a:cubicBezTo>
                <a:close/>
                <a:moveTo>
                  <a:pt x="336" y="625"/>
                </a:moveTo>
                <a:cubicBezTo>
                  <a:pt x="336" y="625"/>
                  <a:pt x="336" y="625"/>
                  <a:pt x="336" y="625"/>
                </a:cubicBezTo>
                <a:cubicBezTo>
                  <a:pt x="336" y="624"/>
                  <a:pt x="336" y="624"/>
                  <a:pt x="336" y="624"/>
                </a:cubicBezTo>
                <a:cubicBezTo>
                  <a:pt x="336" y="624"/>
                  <a:pt x="336" y="624"/>
                  <a:pt x="336" y="625"/>
                </a:cubicBezTo>
                <a:close/>
                <a:moveTo>
                  <a:pt x="367" y="625"/>
                </a:moveTo>
                <a:cubicBezTo>
                  <a:pt x="368" y="625"/>
                  <a:pt x="368" y="625"/>
                  <a:pt x="368" y="625"/>
                </a:cubicBezTo>
                <a:cubicBezTo>
                  <a:pt x="368" y="624"/>
                  <a:pt x="368" y="624"/>
                  <a:pt x="368" y="624"/>
                </a:cubicBezTo>
                <a:cubicBezTo>
                  <a:pt x="367" y="624"/>
                  <a:pt x="367" y="624"/>
                  <a:pt x="367" y="624"/>
                </a:cubicBezTo>
                <a:lnTo>
                  <a:pt x="367" y="625"/>
                </a:lnTo>
                <a:close/>
                <a:moveTo>
                  <a:pt x="359" y="625"/>
                </a:moveTo>
                <a:cubicBezTo>
                  <a:pt x="360" y="625"/>
                  <a:pt x="360" y="625"/>
                  <a:pt x="360" y="625"/>
                </a:cubicBezTo>
                <a:cubicBezTo>
                  <a:pt x="359" y="624"/>
                  <a:pt x="359" y="625"/>
                  <a:pt x="359" y="624"/>
                </a:cubicBezTo>
                <a:lnTo>
                  <a:pt x="359" y="625"/>
                </a:lnTo>
                <a:close/>
                <a:moveTo>
                  <a:pt x="357" y="626"/>
                </a:moveTo>
                <a:cubicBezTo>
                  <a:pt x="357" y="626"/>
                  <a:pt x="357" y="626"/>
                  <a:pt x="357" y="626"/>
                </a:cubicBezTo>
                <a:cubicBezTo>
                  <a:pt x="357" y="626"/>
                  <a:pt x="358" y="626"/>
                  <a:pt x="358" y="626"/>
                </a:cubicBezTo>
                <a:cubicBezTo>
                  <a:pt x="358" y="625"/>
                  <a:pt x="358" y="625"/>
                  <a:pt x="358" y="625"/>
                </a:cubicBezTo>
                <a:cubicBezTo>
                  <a:pt x="359" y="625"/>
                  <a:pt x="359" y="625"/>
                  <a:pt x="359" y="625"/>
                </a:cubicBezTo>
                <a:cubicBezTo>
                  <a:pt x="359" y="625"/>
                  <a:pt x="359" y="625"/>
                  <a:pt x="359" y="625"/>
                </a:cubicBezTo>
                <a:cubicBezTo>
                  <a:pt x="359" y="625"/>
                  <a:pt x="359" y="625"/>
                  <a:pt x="359" y="625"/>
                </a:cubicBezTo>
                <a:cubicBezTo>
                  <a:pt x="358" y="625"/>
                  <a:pt x="358" y="625"/>
                  <a:pt x="358" y="625"/>
                </a:cubicBezTo>
                <a:cubicBezTo>
                  <a:pt x="358" y="625"/>
                  <a:pt x="358" y="625"/>
                  <a:pt x="357" y="626"/>
                </a:cubicBezTo>
                <a:close/>
                <a:moveTo>
                  <a:pt x="282" y="625"/>
                </a:moveTo>
                <a:cubicBezTo>
                  <a:pt x="282" y="625"/>
                  <a:pt x="282" y="625"/>
                  <a:pt x="282" y="625"/>
                </a:cubicBezTo>
                <a:cubicBezTo>
                  <a:pt x="282" y="625"/>
                  <a:pt x="282" y="625"/>
                  <a:pt x="282" y="625"/>
                </a:cubicBezTo>
                <a:close/>
                <a:moveTo>
                  <a:pt x="368" y="626"/>
                </a:moveTo>
                <a:cubicBezTo>
                  <a:pt x="368" y="626"/>
                  <a:pt x="368" y="626"/>
                  <a:pt x="368" y="625"/>
                </a:cubicBezTo>
                <a:cubicBezTo>
                  <a:pt x="368" y="626"/>
                  <a:pt x="367" y="626"/>
                  <a:pt x="368" y="626"/>
                </a:cubicBezTo>
                <a:close/>
                <a:moveTo>
                  <a:pt x="362" y="635"/>
                </a:moveTo>
                <a:cubicBezTo>
                  <a:pt x="362" y="635"/>
                  <a:pt x="362" y="635"/>
                  <a:pt x="362" y="634"/>
                </a:cubicBezTo>
                <a:cubicBezTo>
                  <a:pt x="362" y="634"/>
                  <a:pt x="362" y="634"/>
                  <a:pt x="362" y="635"/>
                </a:cubicBezTo>
                <a:cubicBezTo>
                  <a:pt x="363" y="634"/>
                  <a:pt x="364" y="634"/>
                  <a:pt x="363" y="633"/>
                </a:cubicBezTo>
                <a:cubicBezTo>
                  <a:pt x="364" y="633"/>
                  <a:pt x="363" y="633"/>
                  <a:pt x="363" y="633"/>
                </a:cubicBezTo>
                <a:cubicBezTo>
                  <a:pt x="365" y="633"/>
                  <a:pt x="366" y="632"/>
                  <a:pt x="366" y="631"/>
                </a:cubicBezTo>
                <a:cubicBezTo>
                  <a:pt x="366" y="631"/>
                  <a:pt x="366" y="631"/>
                  <a:pt x="367" y="631"/>
                </a:cubicBezTo>
                <a:cubicBezTo>
                  <a:pt x="367" y="630"/>
                  <a:pt x="367" y="630"/>
                  <a:pt x="367" y="630"/>
                </a:cubicBezTo>
                <a:cubicBezTo>
                  <a:pt x="368" y="630"/>
                  <a:pt x="368" y="630"/>
                  <a:pt x="368" y="630"/>
                </a:cubicBezTo>
                <a:cubicBezTo>
                  <a:pt x="368" y="629"/>
                  <a:pt x="368" y="630"/>
                  <a:pt x="368" y="629"/>
                </a:cubicBezTo>
                <a:cubicBezTo>
                  <a:pt x="369" y="629"/>
                  <a:pt x="369" y="629"/>
                  <a:pt x="369" y="628"/>
                </a:cubicBezTo>
                <a:cubicBezTo>
                  <a:pt x="370" y="628"/>
                  <a:pt x="370" y="628"/>
                  <a:pt x="370" y="628"/>
                </a:cubicBezTo>
                <a:cubicBezTo>
                  <a:pt x="371" y="628"/>
                  <a:pt x="371" y="627"/>
                  <a:pt x="372" y="626"/>
                </a:cubicBezTo>
                <a:cubicBezTo>
                  <a:pt x="372" y="625"/>
                  <a:pt x="372" y="625"/>
                  <a:pt x="372" y="625"/>
                </a:cubicBezTo>
                <a:cubicBezTo>
                  <a:pt x="372" y="626"/>
                  <a:pt x="372" y="625"/>
                  <a:pt x="372" y="626"/>
                </a:cubicBezTo>
                <a:cubicBezTo>
                  <a:pt x="370" y="626"/>
                  <a:pt x="371" y="627"/>
                  <a:pt x="370" y="627"/>
                </a:cubicBezTo>
                <a:cubicBezTo>
                  <a:pt x="370" y="627"/>
                  <a:pt x="370" y="627"/>
                  <a:pt x="369" y="627"/>
                </a:cubicBezTo>
                <a:cubicBezTo>
                  <a:pt x="369" y="627"/>
                  <a:pt x="367" y="629"/>
                  <a:pt x="367" y="629"/>
                </a:cubicBezTo>
                <a:cubicBezTo>
                  <a:pt x="367" y="629"/>
                  <a:pt x="367" y="629"/>
                  <a:pt x="367" y="630"/>
                </a:cubicBezTo>
                <a:cubicBezTo>
                  <a:pt x="366" y="630"/>
                  <a:pt x="366" y="630"/>
                  <a:pt x="366" y="630"/>
                </a:cubicBezTo>
                <a:cubicBezTo>
                  <a:pt x="366" y="630"/>
                  <a:pt x="366" y="630"/>
                  <a:pt x="366" y="631"/>
                </a:cubicBezTo>
                <a:cubicBezTo>
                  <a:pt x="366" y="631"/>
                  <a:pt x="365" y="630"/>
                  <a:pt x="365" y="631"/>
                </a:cubicBezTo>
                <a:cubicBezTo>
                  <a:pt x="364" y="631"/>
                  <a:pt x="364" y="632"/>
                  <a:pt x="364" y="632"/>
                </a:cubicBezTo>
                <a:cubicBezTo>
                  <a:pt x="363" y="632"/>
                  <a:pt x="363" y="632"/>
                  <a:pt x="363" y="632"/>
                </a:cubicBezTo>
                <a:cubicBezTo>
                  <a:pt x="363" y="632"/>
                  <a:pt x="363" y="632"/>
                  <a:pt x="363" y="633"/>
                </a:cubicBezTo>
                <a:cubicBezTo>
                  <a:pt x="363" y="633"/>
                  <a:pt x="362" y="633"/>
                  <a:pt x="362" y="633"/>
                </a:cubicBezTo>
                <a:cubicBezTo>
                  <a:pt x="361" y="634"/>
                  <a:pt x="361" y="634"/>
                  <a:pt x="362" y="635"/>
                </a:cubicBezTo>
                <a:close/>
                <a:moveTo>
                  <a:pt x="360" y="626"/>
                </a:moveTo>
                <a:cubicBezTo>
                  <a:pt x="360" y="626"/>
                  <a:pt x="360" y="626"/>
                  <a:pt x="360" y="626"/>
                </a:cubicBezTo>
                <a:cubicBezTo>
                  <a:pt x="360" y="626"/>
                  <a:pt x="360" y="626"/>
                  <a:pt x="360" y="626"/>
                </a:cubicBezTo>
                <a:close/>
                <a:moveTo>
                  <a:pt x="359" y="627"/>
                </a:moveTo>
                <a:cubicBezTo>
                  <a:pt x="359" y="627"/>
                  <a:pt x="359" y="627"/>
                  <a:pt x="359" y="627"/>
                </a:cubicBezTo>
                <a:cubicBezTo>
                  <a:pt x="359" y="628"/>
                  <a:pt x="359" y="628"/>
                  <a:pt x="359" y="628"/>
                </a:cubicBezTo>
                <a:cubicBezTo>
                  <a:pt x="359" y="628"/>
                  <a:pt x="359" y="628"/>
                  <a:pt x="359" y="628"/>
                </a:cubicBezTo>
                <a:cubicBezTo>
                  <a:pt x="359" y="627"/>
                  <a:pt x="359" y="627"/>
                  <a:pt x="360" y="627"/>
                </a:cubicBezTo>
                <a:cubicBezTo>
                  <a:pt x="360" y="626"/>
                  <a:pt x="360" y="627"/>
                  <a:pt x="359" y="627"/>
                </a:cubicBezTo>
                <a:cubicBezTo>
                  <a:pt x="359" y="627"/>
                  <a:pt x="359" y="627"/>
                  <a:pt x="359" y="627"/>
                </a:cubicBezTo>
                <a:close/>
                <a:moveTo>
                  <a:pt x="276" y="627"/>
                </a:moveTo>
                <a:cubicBezTo>
                  <a:pt x="276" y="627"/>
                  <a:pt x="276" y="627"/>
                  <a:pt x="276" y="627"/>
                </a:cubicBezTo>
                <a:cubicBezTo>
                  <a:pt x="276" y="628"/>
                  <a:pt x="276" y="628"/>
                  <a:pt x="276" y="628"/>
                </a:cubicBezTo>
                <a:cubicBezTo>
                  <a:pt x="276" y="628"/>
                  <a:pt x="276" y="628"/>
                  <a:pt x="276" y="628"/>
                </a:cubicBezTo>
                <a:cubicBezTo>
                  <a:pt x="276" y="627"/>
                  <a:pt x="276" y="627"/>
                  <a:pt x="276" y="627"/>
                </a:cubicBezTo>
                <a:close/>
                <a:moveTo>
                  <a:pt x="333" y="627"/>
                </a:moveTo>
                <a:cubicBezTo>
                  <a:pt x="333" y="628"/>
                  <a:pt x="333" y="628"/>
                  <a:pt x="333" y="628"/>
                </a:cubicBezTo>
                <a:cubicBezTo>
                  <a:pt x="334" y="627"/>
                  <a:pt x="334" y="627"/>
                  <a:pt x="334" y="627"/>
                </a:cubicBezTo>
                <a:cubicBezTo>
                  <a:pt x="334" y="627"/>
                  <a:pt x="334" y="627"/>
                  <a:pt x="334" y="627"/>
                </a:cubicBezTo>
                <a:cubicBezTo>
                  <a:pt x="333" y="627"/>
                  <a:pt x="334" y="627"/>
                  <a:pt x="333" y="627"/>
                </a:cubicBezTo>
                <a:close/>
                <a:moveTo>
                  <a:pt x="362" y="627"/>
                </a:moveTo>
                <a:cubicBezTo>
                  <a:pt x="362" y="628"/>
                  <a:pt x="362" y="627"/>
                  <a:pt x="362" y="628"/>
                </a:cubicBezTo>
                <a:cubicBezTo>
                  <a:pt x="362" y="627"/>
                  <a:pt x="362" y="628"/>
                  <a:pt x="362" y="627"/>
                </a:cubicBezTo>
                <a:cubicBezTo>
                  <a:pt x="362" y="627"/>
                  <a:pt x="362" y="627"/>
                  <a:pt x="362" y="627"/>
                </a:cubicBezTo>
                <a:cubicBezTo>
                  <a:pt x="362" y="627"/>
                  <a:pt x="362" y="627"/>
                  <a:pt x="362" y="627"/>
                </a:cubicBezTo>
                <a:close/>
                <a:moveTo>
                  <a:pt x="356" y="627"/>
                </a:moveTo>
                <a:cubicBezTo>
                  <a:pt x="355" y="627"/>
                  <a:pt x="355" y="627"/>
                  <a:pt x="355" y="627"/>
                </a:cubicBezTo>
                <a:cubicBezTo>
                  <a:pt x="355" y="628"/>
                  <a:pt x="354" y="628"/>
                  <a:pt x="355" y="628"/>
                </a:cubicBezTo>
                <a:cubicBezTo>
                  <a:pt x="355" y="628"/>
                  <a:pt x="355" y="628"/>
                  <a:pt x="355" y="628"/>
                </a:cubicBezTo>
                <a:cubicBezTo>
                  <a:pt x="356" y="628"/>
                  <a:pt x="355" y="628"/>
                  <a:pt x="356" y="628"/>
                </a:cubicBezTo>
                <a:cubicBezTo>
                  <a:pt x="356" y="627"/>
                  <a:pt x="356" y="628"/>
                  <a:pt x="356" y="627"/>
                </a:cubicBezTo>
                <a:cubicBezTo>
                  <a:pt x="356" y="627"/>
                  <a:pt x="356" y="627"/>
                  <a:pt x="356" y="627"/>
                </a:cubicBezTo>
                <a:close/>
                <a:moveTo>
                  <a:pt x="44" y="628"/>
                </a:moveTo>
                <a:cubicBezTo>
                  <a:pt x="44" y="627"/>
                  <a:pt x="44" y="627"/>
                  <a:pt x="44" y="627"/>
                </a:cubicBezTo>
                <a:cubicBezTo>
                  <a:pt x="44" y="628"/>
                  <a:pt x="44" y="628"/>
                  <a:pt x="44" y="628"/>
                </a:cubicBezTo>
                <a:close/>
                <a:moveTo>
                  <a:pt x="52" y="628"/>
                </a:moveTo>
                <a:cubicBezTo>
                  <a:pt x="52" y="629"/>
                  <a:pt x="52" y="629"/>
                  <a:pt x="52" y="629"/>
                </a:cubicBezTo>
                <a:cubicBezTo>
                  <a:pt x="52" y="629"/>
                  <a:pt x="52" y="629"/>
                  <a:pt x="52" y="629"/>
                </a:cubicBezTo>
                <a:cubicBezTo>
                  <a:pt x="53" y="628"/>
                  <a:pt x="53" y="628"/>
                  <a:pt x="53" y="628"/>
                </a:cubicBezTo>
                <a:cubicBezTo>
                  <a:pt x="53" y="627"/>
                  <a:pt x="53" y="627"/>
                  <a:pt x="53" y="627"/>
                </a:cubicBezTo>
                <a:cubicBezTo>
                  <a:pt x="53" y="628"/>
                  <a:pt x="52" y="628"/>
                  <a:pt x="52" y="628"/>
                </a:cubicBezTo>
                <a:close/>
                <a:moveTo>
                  <a:pt x="280" y="628"/>
                </a:moveTo>
                <a:cubicBezTo>
                  <a:pt x="280" y="628"/>
                  <a:pt x="280" y="628"/>
                  <a:pt x="280" y="628"/>
                </a:cubicBezTo>
                <a:cubicBezTo>
                  <a:pt x="280" y="628"/>
                  <a:pt x="280" y="628"/>
                  <a:pt x="280" y="628"/>
                </a:cubicBezTo>
                <a:cubicBezTo>
                  <a:pt x="280" y="628"/>
                  <a:pt x="280" y="628"/>
                  <a:pt x="280" y="628"/>
                </a:cubicBezTo>
                <a:cubicBezTo>
                  <a:pt x="280" y="628"/>
                  <a:pt x="280" y="628"/>
                  <a:pt x="280" y="628"/>
                </a:cubicBezTo>
                <a:close/>
                <a:moveTo>
                  <a:pt x="358" y="628"/>
                </a:moveTo>
                <a:cubicBezTo>
                  <a:pt x="358" y="628"/>
                  <a:pt x="358" y="628"/>
                  <a:pt x="358" y="628"/>
                </a:cubicBezTo>
                <a:cubicBezTo>
                  <a:pt x="358" y="628"/>
                  <a:pt x="358" y="628"/>
                  <a:pt x="359" y="628"/>
                </a:cubicBezTo>
                <a:cubicBezTo>
                  <a:pt x="359" y="628"/>
                  <a:pt x="359" y="628"/>
                  <a:pt x="359" y="628"/>
                </a:cubicBezTo>
                <a:cubicBezTo>
                  <a:pt x="358" y="628"/>
                  <a:pt x="358" y="628"/>
                  <a:pt x="358" y="628"/>
                </a:cubicBezTo>
                <a:cubicBezTo>
                  <a:pt x="358" y="628"/>
                  <a:pt x="358" y="628"/>
                  <a:pt x="358" y="628"/>
                </a:cubicBezTo>
                <a:close/>
                <a:moveTo>
                  <a:pt x="272" y="628"/>
                </a:moveTo>
                <a:cubicBezTo>
                  <a:pt x="272" y="628"/>
                  <a:pt x="272" y="628"/>
                  <a:pt x="272" y="629"/>
                </a:cubicBezTo>
                <a:cubicBezTo>
                  <a:pt x="272" y="629"/>
                  <a:pt x="272" y="629"/>
                  <a:pt x="272" y="629"/>
                </a:cubicBezTo>
                <a:cubicBezTo>
                  <a:pt x="272" y="628"/>
                  <a:pt x="272" y="628"/>
                  <a:pt x="272" y="628"/>
                </a:cubicBezTo>
                <a:close/>
                <a:moveTo>
                  <a:pt x="282" y="628"/>
                </a:moveTo>
                <a:cubicBezTo>
                  <a:pt x="281" y="628"/>
                  <a:pt x="281" y="628"/>
                  <a:pt x="281" y="628"/>
                </a:cubicBezTo>
                <a:cubicBezTo>
                  <a:pt x="281" y="628"/>
                  <a:pt x="281" y="628"/>
                  <a:pt x="281" y="628"/>
                </a:cubicBezTo>
                <a:cubicBezTo>
                  <a:pt x="281" y="629"/>
                  <a:pt x="281" y="629"/>
                  <a:pt x="281" y="629"/>
                </a:cubicBezTo>
                <a:cubicBezTo>
                  <a:pt x="281" y="629"/>
                  <a:pt x="281" y="629"/>
                  <a:pt x="281" y="629"/>
                </a:cubicBezTo>
                <a:cubicBezTo>
                  <a:pt x="279" y="629"/>
                  <a:pt x="280" y="630"/>
                  <a:pt x="278" y="631"/>
                </a:cubicBezTo>
                <a:cubicBezTo>
                  <a:pt x="278" y="632"/>
                  <a:pt x="278" y="632"/>
                  <a:pt x="277" y="633"/>
                </a:cubicBezTo>
                <a:cubicBezTo>
                  <a:pt x="277" y="633"/>
                  <a:pt x="277" y="633"/>
                  <a:pt x="277" y="633"/>
                </a:cubicBezTo>
                <a:cubicBezTo>
                  <a:pt x="276" y="633"/>
                  <a:pt x="276" y="633"/>
                  <a:pt x="276" y="633"/>
                </a:cubicBezTo>
                <a:cubicBezTo>
                  <a:pt x="276" y="632"/>
                  <a:pt x="276" y="632"/>
                  <a:pt x="276" y="632"/>
                </a:cubicBezTo>
                <a:cubicBezTo>
                  <a:pt x="276" y="632"/>
                  <a:pt x="276" y="632"/>
                  <a:pt x="276" y="632"/>
                </a:cubicBezTo>
                <a:cubicBezTo>
                  <a:pt x="275" y="633"/>
                  <a:pt x="275" y="634"/>
                  <a:pt x="275" y="634"/>
                </a:cubicBezTo>
                <a:cubicBezTo>
                  <a:pt x="275" y="634"/>
                  <a:pt x="275" y="634"/>
                  <a:pt x="274" y="634"/>
                </a:cubicBezTo>
                <a:cubicBezTo>
                  <a:pt x="274" y="634"/>
                  <a:pt x="274" y="634"/>
                  <a:pt x="274" y="634"/>
                </a:cubicBezTo>
                <a:cubicBezTo>
                  <a:pt x="274" y="634"/>
                  <a:pt x="274" y="634"/>
                  <a:pt x="274" y="634"/>
                </a:cubicBezTo>
                <a:cubicBezTo>
                  <a:pt x="274" y="635"/>
                  <a:pt x="274" y="636"/>
                  <a:pt x="274" y="636"/>
                </a:cubicBezTo>
                <a:cubicBezTo>
                  <a:pt x="274" y="637"/>
                  <a:pt x="274" y="637"/>
                  <a:pt x="274" y="637"/>
                </a:cubicBezTo>
                <a:cubicBezTo>
                  <a:pt x="275" y="637"/>
                  <a:pt x="275" y="636"/>
                  <a:pt x="275" y="635"/>
                </a:cubicBezTo>
                <a:cubicBezTo>
                  <a:pt x="276" y="635"/>
                  <a:pt x="276" y="635"/>
                  <a:pt x="277" y="636"/>
                </a:cubicBezTo>
                <a:cubicBezTo>
                  <a:pt x="277" y="635"/>
                  <a:pt x="277" y="635"/>
                  <a:pt x="278" y="634"/>
                </a:cubicBezTo>
                <a:cubicBezTo>
                  <a:pt x="278" y="634"/>
                  <a:pt x="278" y="634"/>
                  <a:pt x="278" y="635"/>
                </a:cubicBezTo>
                <a:cubicBezTo>
                  <a:pt x="279" y="634"/>
                  <a:pt x="279" y="633"/>
                  <a:pt x="279" y="632"/>
                </a:cubicBezTo>
                <a:cubicBezTo>
                  <a:pt x="279" y="632"/>
                  <a:pt x="279" y="632"/>
                  <a:pt x="279" y="633"/>
                </a:cubicBezTo>
                <a:cubicBezTo>
                  <a:pt x="279" y="633"/>
                  <a:pt x="279" y="633"/>
                  <a:pt x="279" y="633"/>
                </a:cubicBezTo>
                <a:cubicBezTo>
                  <a:pt x="280" y="632"/>
                  <a:pt x="281" y="631"/>
                  <a:pt x="282" y="630"/>
                </a:cubicBezTo>
                <a:cubicBezTo>
                  <a:pt x="282" y="630"/>
                  <a:pt x="282" y="628"/>
                  <a:pt x="282" y="628"/>
                </a:cubicBezTo>
                <a:close/>
                <a:moveTo>
                  <a:pt x="278" y="634"/>
                </a:moveTo>
                <a:cubicBezTo>
                  <a:pt x="277" y="634"/>
                  <a:pt x="277" y="634"/>
                  <a:pt x="277" y="634"/>
                </a:cubicBezTo>
                <a:cubicBezTo>
                  <a:pt x="277" y="634"/>
                  <a:pt x="277" y="634"/>
                  <a:pt x="277" y="634"/>
                </a:cubicBezTo>
                <a:cubicBezTo>
                  <a:pt x="278" y="634"/>
                  <a:pt x="278" y="634"/>
                  <a:pt x="278" y="634"/>
                </a:cubicBezTo>
                <a:close/>
                <a:moveTo>
                  <a:pt x="283" y="629"/>
                </a:moveTo>
                <a:cubicBezTo>
                  <a:pt x="283" y="629"/>
                  <a:pt x="283" y="629"/>
                  <a:pt x="283" y="629"/>
                </a:cubicBezTo>
                <a:cubicBezTo>
                  <a:pt x="283" y="629"/>
                  <a:pt x="283" y="629"/>
                  <a:pt x="283" y="629"/>
                </a:cubicBezTo>
                <a:cubicBezTo>
                  <a:pt x="283" y="629"/>
                  <a:pt x="283" y="629"/>
                  <a:pt x="284" y="629"/>
                </a:cubicBezTo>
                <a:cubicBezTo>
                  <a:pt x="283" y="629"/>
                  <a:pt x="284" y="629"/>
                  <a:pt x="283" y="629"/>
                </a:cubicBezTo>
                <a:close/>
                <a:moveTo>
                  <a:pt x="274" y="630"/>
                </a:moveTo>
                <a:cubicBezTo>
                  <a:pt x="274" y="629"/>
                  <a:pt x="274" y="629"/>
                  <a:pt x="274" y="629"/>
                </a:cubicBezTo>
                <a:cubicBezTo>
                  <a:pt x="274" y="629"/>
                  <a:pt x="274" y="629"/>
                  <a:pt x="274" y="630"/>
                </a:cubicBezTo>
                <a:cubicBezTo>
                  <a:pt x="274" y="630"/>
                  <a:pt x="274" y="630"/>
                  <a:pt x="274" y="630"/>
                </a:cubicBezTo>
                <a:close/>
                <a:moveTo>
                  <a:pt x="271" y="630"/>
                </a:moveTo>
                <a:cubicBezTo>
                  <a:pt x="271" y="630"/>
                  <a:pt x="271" y="630"/>
                  <a:pt x="271" y="630"/>
                </a:cubicBezTo>
                <a:cubicBezTo>
                  <a:pt x="271" y="630"/>
                  <a:pt x="271" y="630"/>
                  <a:pt x="272" y="631"/>
                </a:cubicBezTo>
                <a:cubicBezTo>
                  <a:pt x="272" y="631"/>
                  <a:pt x="272" y="631"/>
                  <a:pt x="273" y="631"/>
                </a:cubicBezTo>
                <a:cubicBezTo>
                  <a:pt x="273" y="630"/>
                  <a:pt x="273" y="630"/>
                  <a:pt x="272" y="630"/>
                </a:cubicBezTo>
                <a:cubicBezTo>
                  <a:pt x="271" y="630"/>
                  <a:pt x="272" y="630"/>
                  <a:pt x="271" y="630"/>
                </a:cubicBezTo>
                <a:close/>
                <a:moveTo>
                  <a:pt x="356" y="630"/>
                </a:moveTo>
                <a:cubicBezTo>
                  <a:pt x="356" y="630"/>
                  <a:pt x="356" y="630"/>
                  <a:pt x="356" y="630"/>
                </a:cubicBezTo>
                <a:cubicBezTo>
                  <a:pt x="356" y="630"/>
                  <a:pt x="356" y="630"/>
                  <a:pt x="356" y="630"/>
                </a:cubicBezTo>
                <a:cubicBezTo>
                  <a:pt x="356" y="630"/>
                  <a:pt x="356" y="630"/>
                  <a:pt x="356" y="630"/>
                </a:cubicBezTo>
                <a:close/>
                <a:moveTo>
                  <a:pt x="54" y="630"/>
                </a:moveTo>
                <a:cubicBezTo>
                  <a:pt x="54" y="630"/>
                  <a:pt x="54" y="631"/>
                  <a:pt x="55" y="632"/>
                </a:cubicBezTo>
                <a:cubicBezTo>
                  <a:pt x="55" y="632"/>
                  <a:pt x="55" y="632"/>
                  <a:pt x="55" y="632"/>
                </a:cubicBezTo>
                <a:cubicBezTo>
                  <a:pt x="55" y="631"/>
                  <a:pt x="55" y="631"/>
                  <a:pt x="54" y="630"/>
                </a:cubicBezTo>
                <a:cubicBezTo>
                  <a:pt x="54" y="630"/>
                  <a:pt x="54" y="630"/>
                  <a:pt x="54" y="630"/>
                </a:cubicBezTo>
                <a:close/>
                <a:moveTo>
                  <a:pt x="330" y="631"/>
                </a:moveTo>
                <a:cubicBezTo>
                  <a:pt x="330" y="631"/>
                  <a:pt x="330" y="631"/>
                  <a:pt x="330" y="630"/>
                </a:cubicBezTo>
                <a:lnTo>
                  <a:pt x="330" y="631"/>
                </a:lnTo>
                <a:close/>
                <a:moveTo>
                  <a:pt x="360" y="631"/>
                </a:moveTo>
                <a:cubicBezTo>
                  <a:pt x="360" y="631"/>
                  <a:pt x="360" y="631"/>
                  <a:pt x="360" y="630"/>
                </a:cubicBezTo>
                <a:cubicBezTo>
                  <a:pt x="360" y="631"/>
                  <a:pt x="360" y="631"/>
                  <a:pt x="360" y="631"/>
                </a:cubicBezTo>
                <a:close/>
                <a:moveTo>
                  <a:pt x="327" y="632"/>
                </a:moveTo>
                <a:cubicBezTo>
                  <a:pt x="327" y="633"/>
                  <a:pt x="327" y="632"/>
                  <a:pt x="327" y="633"/>
                </a:cubicBezTo>
                <a:cubicBezTo>
                  <a:pt x="327" y="634"/>
                  <a:pt x="327" y="634"/>
                  <a:pt x="327" y="634"/>
                </a:cubicBezTo>
                <a:cubicBezTo>
                  <a:pt x="327" y="634"/>
                  <a:pt x="327" y="634"/>
                  <a:pt x="327" y="634"/>
                </a:cubicBezTo>
                <a:cubicBezTo>
                  <a:pt x="328" y="633"/>
                  <a:pt x="328" y="632"/>
                  <a:pt x="329" y="631"/>
                </a:cubicBezTo>
                <a:cubicBezTo>
                  <a:pt x="329" y="631"/>
                  <a:pt x="329" y="631"/>
                  <a:pt x="329" y="631"/>
                </a:cubicBezTo>
                <a:cubicBezTo>
                  <a:pt x="328" y="632"/>
                  <a:pt x="328" y="632"/>
                  <a:pt x="327" y="632"/>
                </a:cubicBezTo>
                <a:close/>
                <a:moveTo>
                  <a:pt x="267" y="633"/>
                </a:moveTo>
                <a:cubicBezTo>
                  <a:pt x="268" y="634"/>
                  <a:pt x="268" y="634"/>
                  <a:pt x="268" y="634"/>
                </a:cubicBezTo>
                <a:cubicBezTo>
                  <a:pt x="268" y="634"/>
                  <a:pt x="268" y="634"/>
                  <a:pt x="268" y="634"/>
                </a:cubicBezTo>
                <a:cubicBezTo>
                  <a:pt x="268" y="634"/>
                  <a:pt x="269" y="633"/>
                  <a:pt x="269" y="633"/>
                </a:cubicBezTo>
                <a:cubicBezTo>
                  <a:pt x="269" y="632"/>
                  <a:pt x="269" y="632"/>
                  <a:pt x="268" y="632"/>
                </a:cubicBezTo>
                <a:cubicBezTo>
                  <a:pt x="268" y="632"/>
                  <a:pt x="268" y="632"/>
                  <a:pt x="268" y="632"/>
                </a:cubicBezTo>
                <a:cubicBezTo>
                  <a:pt x="268" y="633"/>
                  <a:pt x="268" y="633"/>
                  <a:pt x="267" y="633"/>
                </a:cubicBezTo>
                <a:close/>
                <a:moveTo>
                  <a:pt x="50" y="633"/>
                </a:moveTo>
                <a:cubicBezTo>
                  <a:pt x="50" y="633"/>
                  <a:pt x="50" y="633"/>
                  <a:pt x="50" y="633"/>
                </a:cubicBezTo>
                <a:cubicBezTo>
                  <a:pt x="50" y="632"/>
                  <a:pt x="50" y="633"/>
                  <a:pt x="50" y="632"/>
                </a:cubicBezTo>
                <a:cubicBezTo>
                  <a:pt x="50" y="632"/>
                  <a:pt x="50" y="633"/>
                  <a:pt x="50" y="633"/>
                </a:cubicBezTo>
                <a:close/>
                <a:moveTo>
                  <a:pt x="56" y="633"/>
                </a:moveTo>
                <a:cubicBezTo>
                  <a:pt x="56" y="633"/>
                  <a:pt x="56" y="633"/>
                  <a:pt x="56" y="633"/>
                </a:cubicBezTo>
                <a:cubicBezTo>
                  <a:pt x="55" y="633"/>
                  <a:pt x="55" y="633"/>
                  <a:pt x="55" y="633"/>
                </a:cubicBezTo>
                <a:cubicBezTo>
                  <a:pt x="56" y="633"/>
                  <a:pt x="56" y="633"/>
                  <a:pt x="56" y="633"/>
                </a:cubicBezTo>
                <a:close/>
                <a:moveTo>
                  <a:pt x="272" y="633"/>
                </a:moveTo>
                <a:cubicBezTo>
                  <a:pt x="272" y="633"/>
                  <a:pt x="272" y="633"/>
                  <a:pt x="272" y="633"/>
                </a:cubicBezTo>
                <a:cubicBezTo>
                  <a:pt x="272" y="633"/>
                  <a:pt x="272" y="633"/>
                  <a:pt x="272" y="633"/>
                </a:cubicBezTo>
                <a:close/>
                <a:moveTo>
                  <a:pt x="274" y="634"/>
                </a:moveTo>
                <a:cubicBezTo>
                  <a:pt x="274" y="634"/>
                  <a:pt x="274" y="634"/>
                  <a:pt x="274" y="634"/>
                </a:cubicBezTo>
                <a:cubicBezTo>
                  <a:pt x="273" y="634"/>
                  <a:pt x="274" y="634"/>
                  <a:pt x="273" y="634"/>
                </a:cubicBezTo>
                <a:cubicBezTo>
                  <a:pt x="273" y="635"/>
                  <a:pt x="273" y="635"/>
                  <a:pt x="273" y="635"/>
                </a:cubicBezTo>
                <a:cubicBezTo>
                  <a:pt x="274" y="635"/>
                  <a:pt x="273" y="635"/>
                  <a:pt x="274" y="635"/>
                </a:cubicBezTo>
                <a:cubicBezTo>
                  <a:pt x="274" y="635"/>
                  <a:pt x="274" y="634"/>
                  <a:pt x="274" y="634"/>
                </a:cubicBezTo>
                <a:close/>
                <a:moveTo>
                  <a:pt x="355" y="640"/>
                </a:moveTo>
                <a:cubicBezTo>
                  <a:pt x="355" y="640"/>
                  <a:pt x="355" y="640"/>
                  <a:pt x="355" y="640"/>
                </a:cubicBezTo>
                <a:cubicBezTo>
                  <a:pt x="357" y="637"/>
                  <a:pt x="357" y="637"/>
                  <a:pt x="357" y="637"/>
                </a:cubicBezTo>
                <a:cubicBezTo>
                  <a:pt x="357" y="637"/>
                  <a:pt x="357" y="638"/>
                  <a:pt x="358" y="638"/>
                </a:cubicBezTo>
                <a:cubicBezTo>
                  <a:pt x="359" y="637"/>
                  <a:pt x="360" y="636"/>
                  <a:pt x="361" y="636"/>
                </a:cubicBezTo>
                <a:cubicBezTo>
                  <a:pt x="361" y="635"/>
                  <a:pt x="361" y="635"/>
                  <a:pt x="361" y="635"/>
                </a:cubicBezTo>
                <a:cubicBezTo>
                  <a:pt x="361" y="634"/>
                  <a:pt x="361" y="634"/>
                  <a:pt x="361" y="634"/>
                </a:cubicBezTo>
                <a:cubicBezTo>
                  <a:pt x="361" y="634"/>
                  <a:pt x="360" y="635"/>
                  <a:pt x="360" y="635"/>
                </a:cubicBezTo>
                <a:cubicBezTo>
                  <a:pt x="359" y="635"/>
                  <a:pt x="359" y="635"/>
                  <a:pt x="359" y="635"/>
                </a:cubicBezTo>
                <a:cubicBezTo>
                  <a:pt x="359" y="636"/>
                  <a:pt x="359" y="636"/>
                  <a:pt x="359" y="636"/>
                </a:cubicBezTo>
                <a:cubicBezTo>
                  <a:pt x="359" y="636"/>
                  <a:pt x="358" y="636"/>
                  <a:pt x="358" y="636"/>
                </a:cubicBezTo>
                <a:cubicBezTo>
                  <a:pt x="358" y="636"/>
                  <a:pt x="358" y="636"/>
                  <a:pt x="358" y="637"/>
                </a:cubicBezTo>
                <a:cubicBezTo>
                  <a:pt x="357" y="637"/>
                  <a:pt x="357" y="637"/>
                  <a:pt x="357" y="637"/>
                </a:cubicBezTo>
                <a:cubicBezTo>
                  <a:pt x="356" y="637"/>
                  <a:pt x="356" y="638"/>
                  <a:pt x="354" y="639"/>
                </a:cubicBezTo>
                <a:cubicBezTo>
                  <a:pt x="354" y="639"/>
                  <a:pt x="355" y="639"/>
                  <a:pt x="355" y="640"/>
                </a:cubicBezTo>
                <a:close/>
                <a:moveTo>
                  <a:pt x="326" y="635"/>
                </a:moveTo>
                <a:cubicBezTo>
                  <a:pt x="326" y="635"/>
                  <a:pt x="326" y="635"/>
                  <a:pt x="326" y="635"/>
                </a:cubicBezTo>
                <a:cubicBezTo>
                  <a:pt x="326" y="634"/>
                  <a:pt x="326" y="635"/>
                  <a:pt x="326" y="634"/>
                </a:cubicBezTo>
                <a:cubicBezTo>
                  <a:pt x="326" y="635"/>
                  <a:pt x="326" y="635"/>
                  <a:pt x="326" y="635"/>
                </a:cubicBezTo>
                <a:cubicBezTo>
                  <a:pt x="326" y="635"/>
                  <a:pt x="326" y="635"/>
                  <a:pt x="326" y="635"/>
                </a:cubicBezTo>
                <a:close/>
                <a:moveTo>
                  <a:pt x="243" y="635"/>
                </a:moveTo>
                <a:cubicBezTo>
                  <a:pt x="243" y="635"/>
                  <a:pt x="243" y="635"/>
                  <a:pt x="242" y="635"/>
                </a:cubicBezTo>
                <a:cubicBezTo>
                  <a:pt x="242" y="636"/>
                  <a:pt x="242" y="636"/>
                  <a:pt x="242" y="636"/>
                </a:cubicBezTo>
                <a:cubicBezTo>
                  <a:pt x="243" y="636"/>
                  <a:pt x="243" y="636"/>
                  <a:pt x="243" y="635"/>
                </a:cubicBezTo>
                <a:cubicBezTo>
                  <a:pt x="243" y="635"/>
                  <a:pt x="243" y="635"/>
                  <a:pt x="243" y="635"/>
                </a:cubicBezTo>
                <a:cubicBezTo>
                  <a:pt x="243" y="635"/>
                  <a:pt x="243" y="635"/>
                  <a:pt x="243" y="635"/>
                </a:cubicBezTo>
                <a:close/>
                <a:moveTo>
                  <a:pt x="269" y="635"/>
                </a:moveTo>
                <a:cubicBezTo>
                  <a:pt x="269" y="635"/>
                  <a:pt x="269" y="635"/>
                  <a:pt x="269" y="635"/>
                </a:cubicBezTo>
                <a:cubicBezTo>
                  <a:pt x="269" y="635"/>
                  <a:pt x="269" y="635"/>
                  <a:pt x="269" y="635"/>
                </a:cubicBezTo>
                <a:close/>
                <a:moveTo>
                  <a:pt x="325" y="635"/>
                </a:moveTo>
                <a:cubicBezTo>
                  <a:pt x="325" y="635"/>
                  <a:pt x="325" y="635"/>
                  <a:pt x="325" y="635"/>
                </a:cubicBezTo>
                <a:cubicBezTo>
                  <a:pt x="325" y="635"/>
                  <a:pt x="324" y="635"/>
                  <a:pt x="324" y="636"/>
                </a:cubicBezTo>
                <a:cubicBezTo>
                  <a:pt x="324" y="636"/>
                  <a:pt x="324" y="636"/>
                  <a:pt x="324" y="636"/>
                </a:cubicBezTo>
                <a:cubicBezTo>
                  <a:pt x="324" y="637"/>
                  <a:pt x="324" y="637"/>
                  <a:pt x="324" y="637"/>
                </a:cubicBezTo>
                <a:cubicBezTo>
                  <a:pt x="324" y="637"/>
                  <a:pt x="324" y="637"/>
                  <a:pt x="324" y="636"/>
                </a:cubicBezTo>
                <a:cubicBezTo>
                  <a:pt x="325" y="636"/>
                  <a:pt x="325" y="636"/>
                  <a:pt x="325" y="636"/>
                </a:cubicBezTo>
                <a:cubicBezTo>
                  <a:pt x="325" y="636"/>
                  <a:pt x="325" y="636"/>
                  <a:pt x="325" y="636"/>
                </a:cubicBezTo>
                <a:cubicBezTo>
                  <a:pt x="325" y="635"/>
                  <a:pt x="325" y="635"/>
                  <a:pt x="325" y="635"/>
                </a:cubicBezTo>
                <a:close/>
                <a:moveTo>
                  <a:pt x="352" y="636"/>
                </a:moveTo>
                <a:cubicBezTo>
                  <a:pt x="352" y="636"/>
                  <a:pt x="352" y="636"/>
                  <a:pt x="352" y="636"/>
                </a:cubicBezTo>
                <a:cubicBezTo>
                  <a:pt x="352" y="635"/>
                  <a:pt x="352" y="635"/>
                  <a:pt x="351" y="635"/>
                </a:cubicBezTo>
                <a:cubicBezTo>
                  <a:pt x="351" y="636"/>
                  <a:pt x="351" y="635"/>
                  <a:pt x="351" y="636"/>
                </a:cubicBezTo>
                <a:cubicBezTo>
                  <a:pt x="352" y="636"/>
                  <a:pt x="351" y="636"/>
                  <a:pt x="352" y="636"/>
                </a:cubicBezTo>
                <a:close/>
                <a:moveTo>
                  <a:pt x="271" y="637"/>
                </a:moveTo>
                <a:cubicBezTo>
                  <a:pt x="271" y="636"/>
                  <a:pt x="271" y="636"/>
                  <a:pt x="271" y="635"/>
                </a:cubicBezTo>
                <a:cubicBezTo>
                  <a:pt x="271" y="635"/>
                  <a:pt x="271" y="635"/>
                  <a:pt x="271" y="635"/>
                </a:cubicBezTo>
                <a:cubicBezTo>
                  <a:pt x="270" y="638"/>
                  <a:pt x="267" y="642"/>
                  <a:pt x="265" y="644"/>
                </a:cubicBezTo>
                <a:cubicBezTo>
                  <a:pt x="265" y="644"/>
                  <a:pt x="265" y="644"/>
                  <a:pt x="265" y="644"/>
                </a:cubicBezTo>
                <a:cubicBezTo>
                  <a:pt x="265" y="644"/>
                  <a:pt x="265" y="644"/>
                  <a:pt x="265" y="644"/>
                </a:cubicBezTo>
                <a:cubicBezTo>
                  <a:pt x="266" y="644"/>
                  <a:pt x="266" y="645"/>
                  <a:pt x="266" y="645"/>
                </a:cubicBezTo>
                <a:cubicBezTo>
                  <a:pt x="266" y="645"/>
                  <a:pt x="266" y="645"/>
                  <a:pt x="266" y="645"/>
                </a:cubicBezTo>
                <a:cubicBezTo>
                  <a:pt x="266" y="644"/>
                  <a:pt x="267" y="643"/>
                  <a:pt x="267" y="642"/>
                </a:cubicBezTo>
                <a:cubicBezTo>
                  <a:pt x="268" y="642"/>
                  <a:pt x="268" y="642"/>
                  <a:pt x="268" y="642"/>
                </a:cubicBezTo>
                <a:cubicBezTo>
                  <a:pt x="268" y="643"/>
                  <a:pt x="268" y="643"/>
                  <a:pt x="268" y="643"/>
                </a:cubicBezTo>
                <a:cubicBezTo>
                  <a:pt x="268" y="643"/>
                  <a:pt x="268" y="643"/>
                  <a:pt x="268" y="643"/>
                </a:cubicBezTo>
                <a:cubicBezTo>
                  <a:pt x="268" y="643"/>
                  <a:pt x="268" y="643"/>
                  <a:pt x="268" y="643"/>
                </a:cubicBezTo>
                <a:cubicBezTo>
                  <a:pt x="268" y="642"/>
                  <a:pt x="268" y="642"/>
                  <a:pt x="268" y="642"/>
                </a:cubicBezTo>
                <a:cubicBezTo>
                  <a:pt x="270" y="641"/>
                  <a:pt x="269" y="638"/>
                  <a:pt x="271" y="637"/>
                </a:cubicBezTo>
                <a:close/>
                <a:moveTo>
                  <a:pt x="240" y="637"/>
                </a:moveTo>
                <a:cubicBezTo>
                  <a:pt x="240" y="637"/>
                  <a:pt x="240" y="637"/>
                  <a:pt x="240" y="637"/>
                </a:cubicBezTo>
                <a:cubicBezTo>
                  <a:pt x="240" y="637"/>
                  <a:pt x="240" y="637"/>
                  <a:pt x="240" y="637"/>
                </a:cubicBezTo>
                <a:cubicBezTo>
                  <a:pt x="240" y="637"/>
                  <a:pt x="240" y="637"/>
                  <a:pt x="240" y="637"/>
                </a:cubicBezTo>
                <a:cubicBezTo>
                  <a:pt x="240" y="637"/>
                  <a:pt x="240" y="637"/>
                  <a:pt x="240" y="637"/>
                </a:cubicBezTo>
                <a:close/>
                <a:moveTo>
                  <a:pt x="265" y="638"/>
                </a:moveTo>
                <a:cubicBezTo>
                  <a:pt x="265" y="637"/>
                  <a:pt x="265" y="637"/>
                  <a:pt x="265" y="637"/>
                </a:cubicBezTo>
                <a:cubicBezTo>
                  <a:pt x="264" y="637"/>
                  <a:pt x="265" y="637"/>
                  <a:pt x="264" y="637"/>
                </a:cubicBezTo>
                <a:cubicBezTo>
                  <a:pt x="264" y="637"/>
                  <a:pt x="264" y="637"/>
                  <a:pt x="265" y="637"/>
                </a:cubicBezTo>
                <a:cubicBezTo>
                  <a:pt x="265" y="638"/>
                  <a:pt x="265" y="638"/>
                  <a:pt x="265" y="638"/>
                </a:cubicBezTo>
                <a:close/>
                <a:moveTo>
                  <a:pt x="269" y="637"/>
                </a:moveTo>
                <a:cubicBezTo>
                  <a:pt x="269" y="637"/>
                  <a:pt x="269" y="637"/>
                  <a:pt x="269" y="637"/>
                </a:cubicBezTo>
                <a:cubicBezTo>
                  <a:pt x="269" y="637"/>
                  <a:pt x="269" y="637"/>
                  <a:pt x="269" y="637"/>
                </a:cubicBezTo>
                <a:close/>
                <a:moveTo>
                  <a:pt x="273" y="638"/>
                </a:moveTo>
                <a:cubicBezTo>
                  <a:pt x="273" y="638"/>
                  <a:pt x="273" y="638"/>
                  <a:pt x="273" y="638"/>
                </a:cubicBezTo>
                <a:cubicBezTo>
                  <a:pt x="273" y="637"/>
                  <a:pt x="273" y="637"/>
                  <a:pt x="273" y="637"/>
                </a:cubicBezTo>
                <a:cubicBezTo>
                  <a:pt x="273" y="637"/>
                  <a:pt x="273" y="637"/>
                  <a:pt x="273" y="638"/>
                </a:cubicBezTo>
                <a:close/>
                <a:moveTo>
                  <a:pt x="283" y="637"/>
                </a:moveTo>
                <a:cubicBezTo>
                  <a:pt x="283" y="637"/>
                  <a:pt x="283" y="637"/>
                  <a:pt x="283" y="637"/>
                </a:cubicBezTo>
                <a:cubicBezTo>
                  <a:pt x="283" y="637"/>
                  <a:pt x="283" y="637"/>
                  <a:pt x="283" y="637"/>
                </a:cubicBezTo>
                <a:close/>
                <a:moveTo>
                  <a:pt x="270" y="638"/>
                </a:moveTo>
                <a:cubicBezTo>
                  <a:pt x="270" y="639"/>
                  <a:pt x="270" y="639"/>
                  <a:pt x="271" y="639"/>
                </a:cubicBezTo>
                <a:cubicBezTo>
                  <a:pt x="271" y="639"/>
                  <a:pt x="271" y="639"/>
                  <a:pt x="272" y="639"/>
                </a:cubicBezTo>
                <a:cubicBezTo>
                  <a:pt x="272" y="638"/>
                  <a:pt x="272" y="638"/>
                  <a:pt x="272" y="637"/>
                </a:cubicBezTo>
                <a:cubicBezTo>
                  <a:pt x="271" y="637"/>
                  <a:pt x="271" y="638"/>
                  <a:pt x="270" y="638"/>
                </a:cubicBezTo>
                <a:close/>
                <a:moveTo>
                  <a:pt x="322" y="638"/>
                </a:moveTo>
                <a:cubicBezTo>
                  <a:pt x="322" y="638"/>
                  <a:pt x="322" y="638"/>
                  <a:pt x="322" y="638"/>
                </a:cubicBezTo>
                <a:cubicBezTo>
                  <a:pt x="323" y="638"/>
                  <a:pt x="322" y="638"/>
                  <a:pt x="322" y="638"/>
                </a:cubicBezTo>
                <a:close/>
                <a:moveTo>
                  <a:pt x="239" y="638"/>
                </a:moveTo>
                <a:cubicBezTo>
                  <a:pt x="239" y="638"/>
                  <a:pt x="239" y="638"/>
                  <a:pt x="239" y="638"/>
                </a:cubicBezTo>
                <a:cubicBezTo>
                  <a:pt x="238" y="638"/>
                  <a:pt x="239" y="638"/>
                  <a:pt x="239" y="638"/>
                </a:cubicBezTo>
                <a:close/>
                <a:moveTo>
                  <a:pt x="350" y="639"/>
                </a:moveTo>
                <a:cubicBezTo>
                  <a:pt x="350" y="638"/>
                  <a:pt x="350" y="638"/>
                  <a:pt x="349" y="638"/>
                </a:cubicBezTo>
                <a:cubicBezTo>
                  <a:pt x="349" y="639"/>
                  <a:pt x="349" y="639"/>
                  <a:pt x="350" y="639"/>
                </a:cubicBezTo>
                <a:cubicBezTo>
                  <a:pt x="350" y="639"/>
                  <a:pt x="350" y="639"/>
                  <a:pt x="350" y="639"/>
                </a:cubicBezTo>
                <a:cubicBezTo>
                  <a:pt x="350" y="639"/>
                  <a:pt x="350" y="639"/>
                  <a:pt x="350" y="639"/>
                </a:cubicBezTo>
                <a:close/>
                <a:moveTo>
                  <a:pt x="321" y="639"/>
                </a:moveTo>
                <a:cubicBezTo>
                  <a:pt x="321" y="640"/>
                  <a:pt x="321" y="639"/>
                  <a:pt x="321" y="640"/>
                </a:cubicBezTo>
                <a:cubicBezTo>
                  <a:pt x="322" y="640"/>
                  <a:pt x="322" y="639"/>
                  <a:pt x="322" y="640"/>
                </a:cubicBezTo>
                <a:cubicBezTo>
                  <a:pt x="323" y="639"/>
                  <a:pt x="323" y="639"/>
                  <a:pt x="323" y="639"/>
                </a:cubicBezTo>
                <a:cubicBezTo>
                  <a:pt x="322" y="639"/>
                  <a:pt x="322" y="639"/>
                  <a:pt x="322" y="639"/>
                </a:cubicBezTo>
                <a:cubicBezTo>
                  <a:pt x="321" y="639"/>
                  <a:pt x="321" y="639"/>
                  <a:pt x="321" y="639"/>
                </a:cubicBezTo>
                <a:close/>
                <a:moveTo>
                  <a:pt x="354" y="641"/>
                </a:moveTo>
                <a:cubicBezTo>
                  <a:pt x="353" y="641"/>
                  <a:pt x="354" y="641"/>
                  <a:pt x="353" y="641"/>
                </a:cubicBezTo>
                <a:cubicBezTo>
                  <a:pt x="353" y="640"/>
                  <a:pt x="353" y="640"/>
                  <a:pt x="353" y="640"/>
                </a:cubicBezTo>
                <a:cubicBezTo>
                  <a:pt x="353" y="641"/>
                  <a:pt x="353" y="641"/>
                  <a:pt x="353" y="641"/>
                </a:cubicBezTo>
                <a:cubicBezTo>
                  <a:pt x="353" y="641"/>
                  <a:pt x="353" y="641"/>
                  <a:pt x="353" y="641"/>
                </a:cubicBezTo>
                <a:cubicBezTo>
                  <a:pt x="354" y="641"/>
                  <a:pt x="353" y="641"/>
                  <a:pt x="354" y="641"/>
                </a:cubicBezTo>
                <a:close/>
                <a:moveTo>
                  <a:pt x="323" y="642"/>
                </a:moveTo>
                <a:cubicBezTo>
                  <a:pt x="323" y="641"/>
                  <a:pt x="323" y="641"/>
                  <a:pt x="323" y="641"/>
                </a:cubicBezTo>
                <a:cubicBezTo>
                  <a:pt x="322" y="641"/>
                  <a:pt x="322" y="641"/>
                  <a:pt x="322" y="641"/>
                </a:cubicBezTo>
                <a:cubicBezTo>
                  <a:pt x="322" y="641"/>
                  <a:pt x="322" y="641"/>
                  <a:pt x="322" y="641"/>
                </a:cubicBezTo>
                <a:cubicBezTo>
                  <a:pt x="322" y="642"/>
                  <a:pt x="322" y="642"/>
                  <a:pt x="322" y="642"/>
                </a:cubicBezTo>
                <a:lnTo>
                  <a:pt x="323" y="642"/>
                </a:lnTo>
                <a:close/>
                <a:moveTo>
                  <a:pt x="348" y="644"/>
                </a:moveTo>
                <a:cubicBezTo>
                  <a:pt x="348" y="645"/>
                  <a:pt x="348" y="645"/>
                  <a:pt x="349" y="645"/>
                </a:cubicBezTo>
                <a:cubicBezTo>
                  <a:pt x="350" y="645"/>
                  <a:pt x="351" y="643"/>
                  <a:pt x="352" y="642"/>
                </a:cubicBezTo>
                <a:cubicBezTo>
                  <a:pt x="352" y="642"/>
                  <a:pt x="352" y="642"/>
                  <a:pt x="352" y="641"/>
                </a:cubicBezTo>
                <a:cubicBezTo>
                  <a:pt x="352" y="641"/>
                  <a:pt x="352" y="641"/>
                  <a:pt x="352" y="641"/>
                </a:cubicBezTo>
                <a:cubicBezTo>
                  <a:pt x="352" y="641"/>
                  <a:pt x="352" y="641"/>
                  <a:pt x="352" y="642"/>
                </a:cubicBezTo>
                <a:cubicBezTo>
                  <a:pt x="351" y="642"/>
                  <a:pt x="351" y="642"/>
                  <a:pt x="350" y="642"/>
                </a:cubicBezTo>
                <a:cubicBezTo>
                  <a:pt x="350" y="643"/>
                  <a:pt x="349" y="644"/>
                  <a:pt x="348" y="644"/>
                </a:cubicBezTo>
                <a:close/>
                <a:moveTo>
                  <a:pt x="263" y="641"/>
                </a:moveTo>
                <a:cubicBezTo>
                  <a:pt x="263" y="642"/>
                  <a:pt x="263" y="642"/>
                  <a:pt x="263" y="642"/>
                </a:cubicBezTo>
                <a:cubicBezTo>
                  <a:pt x="264" y="642"/>
                  <a:pt x="264" y="642"/>
                  <a:pt x="264" y="642"/>
                </a:cubicBezTo>
                <a:cubicBezTo>
                  <a:pt x="263" y="641"/>
                  <a:pt x="264" y="641"/>
                  <a:pt x="263" y="641"/>
                </a:cubicBezTo>
                <a:close/>
                <a:moveTo>
                  <a:pt x="341" y="642"/>
                </a:moveTo>
                <a:cubicBezTo>
                  <a:pt x="341" y="642"/>
                  <a:pt x="341" y="642"/>
                  <a:pt x="341" y="642"/>
                </a:cubicBezTo>
                <a:cubicBezTo>
                  <a:pt x="341" y="642"/>
                  <a:pt x="341" y="642"/>
                  <a:pt x="341" y="642"/>
                </a:cubicBezTo>
                <a:cubicBezTo>
                  <a:pt x="341" y="642"/>
                  <a:pt x="341" y="642"/>
                  <a:pt x="341" y="642"/>
                </a:cubicBezTo>
                <a:close/>
                <a:moveTo>
                  <a:pt x="67" y="643"/>
                </a:moveTo>
                <a:cubicBezTo>
                  <a:pt x="67" y="642"/>
                  <a:pt x="67" y="642"/>
                  <a:pt x="66" y="642"/>
                </a:cubicBezTo>
                <a:cubicBezTo>
                  <a:pt x="66" y="642"/>
                  <a:pt x="66" y="642"/>
                  <a:pt x="66" y="642"/>
                </a:cubicBezTo>
                <a:cubicBezTo>
                  <a:pt x="66" y="643"/>
                  <a:pt x="67" y="643"/>
                  <a:pt x="67" y="643"/>
                </a:cubicBezTo>
                <a:close/>
                <a:moveTo>
                  <a:pt x="264" y="642"/>
                </a:moveTo>
                <a:cubicBezTo>
                  <a:pt x="264" y="642"/>
                  <a:pt x="264" y="642"/>
                  <a:pt x="264" y="642"/>
                </a:cubicBezTo>
                <a:cubicBezTo>
                  <a:pt x="264" y="642"/>
                  <a:pt x="264" y="642"/>
                  <a:pt x="264" y="642"/>
                </a:cubicBezTo>
                <a:cubicBezTo>
                  <a:pt x="264" y="642"/>
                  <a:pt x="264" y="642"/>
                  <a:pt x="264" y="642"/>
                </a:cubicBezTo>
                <a:close/>
                <a:moveTo>
                  <a:pt x="346" y="642"/>
                </a:moveTo>
                <a:cubicBezTo>
                  <a:pt x="346" y="642"/>
                  <a:pt x="346" y="642"/>
                  <a:pt x="346" y="642"/>
                </a:cubicBezTo>
                <a:cubicBezTo>
                  <a:pt x="346" y="642"/>
                  <a:pt x="346" y="642"/>
                  <a:pt x="346" y="642"/>
                </a:cubicBezTo>
                <a:cubicBezTo>
                  <a:pt x="346" y="642"/>
                  <a:pt x="346" y="642"/>
                  <a:pt x="346" y="642"/>
                </a:cubicBezTo>
                <a:cubicBezTo>
                  <a:pt x="346" y="643"/>
                  <a:pt x="346" y="643"/>
                  <a:pt x="346" y="643"/>
                </a:cubicBezTo>
                <a:cubicBezTo>
                  <a:pt x="346" y="643"/>
                  <a:pt x="346" y="643"/>
                  <a:pt x="346" y="643"/>
                </a:cubicBezTo>
                <a:cubicBezTo>
                  <a:pt x="346" y="643"/>
                  <a:pt x="346" y="642"/>
                  <a:pt x="346" y="642"/>
                </a:cubicBezTo>
                <a:close/>
                <a:moveTo>
                  <a:pt x="72" y="643"/>
                </a:moveTo>
                <a:cubicBezTo>
                  <a:pt x="73" y="643"/>
                  <a:pt x="73" y="643"/>
                  <a:pt x="73" y="643"/>
                </a:cubicBezTo>
                <a:cubicBezTo>
                  <a:pt x="73" y="642"/>
                  <a:pt x="73" y="642"/>
                  <a:pt x="73" y="642"/>
                </a:cubicBezTo>
                <a:cubicBezTo>
                  <a:pt x="72" y="642"/>
                  <a:pt x="72" y="642"/>
                  <a:pt x="72" y="642"/>
                </a:cubicBezTo>
                <a:lnTo>
                  <a:pt x="72" y="643"/>
                </a:lnTo>
                <a:close/>
                <a:moveTo>
                  <a:pt x="339" y="643"/>
                </a:moveTo>
                <a:cubicBezTo>
                  <a:pt x="339" y="643"/>
                  <a:pt x="339" y="643"/>
                  <a:pt x="339" y="643"/>
                </a:cubicBezTo>
                <a:close/>
                <a:moveTo>
                  <a:pt x="264" y="643"/>
                </a:moveTo>
                <a:cubicBezTo>
                  <a:pt x="264" y="643"/>
                  <a:pt x="264" y="643"/>
                  <a:pt x="263" y="643"/>
                </a:cubicBezTo>
                <a:cubicBezTo>
                  <a:pt x="263" y="644"/>
                  <a:pt x="263" y="644"/>
                  <a:pt x="263" y="644"/>
                </a:cubicBezTo>
                <a:cubicBezTo>
                  <a:pt x="264" y="644"/>
                  <a:pt x="264" y="644"/>
                  <a:pt x="264" y="643"/>
                </a:cubicBezTo>
                <a:cubicBezTo>
                  <a:pt x="264" y="643"/>
                  <a:pt x="264" y="643"/>
                  <a:pt x="264" y="643"/>
                </a:cubicBezTo>
                <a:cubicBezTo>
                  <a:pt x="264" y="643"/>
                  <a:pt x="264" y="643"/>
                  <a:pt x="264" y="643"/>
                </a:cubicBezTo>
                <a:close/>
                <a:moveTo>
                  <a:pt x="257" y="644"/>
                </a:moveTo>
                <a:cubicBezTo>
                  <a:pt x="257" y="643"/>
                  <a:pt x="257" y="644"/>
                  <a:pt x="257" y="643"/>
                </a:cubicBezTo>
                <a:cubicBezTo>
                  <a:pt x="256" y="644"/>
                  <a:pt x="256" y="644"/>
                  <a:pt x="256" y="644"/>
                </a:cubicBezTo>
                <a:cubicBezTo>
                  <a:pt x="256" y="644"/>
                  <a:pt x="256" y="644"/>
                  <a:pt x="256" y="644"/>
                </a:cubicBezTo>
                <a:cubicBezTo>
                  <a:pt x="257" y="644"/>
                  <a:pt x="256" y="644"/>
                  <a:pt x="257" y="644"/>
                </a:cubicBezTo>
                <a:close/>
                <a:moveTo>
                  <a:pt x="348" y="645"/>
                </a:moveTo>
                <a:cubicBezTo>
                  <a:pt x="348" y="645"/>
                  <a:pt x="348" y="645"/>
                  <a:pt x="348" y="645"/>
                </a:cubicBezTo>
                <a:cubicBezTo>
                  <a:pt x="348" y="644"/>
                  <a:pt x="348" y="644"/>
                  <a:pt x="348" y="644"/>
                </a:cubicBezTo>
                <a:cubicBezTo>
                  <a:pt x="348" y="645"/>
                  <a:pt x="348" y="645"/>
                  <a:pt x="348" y="645"/>
                </a:cubicBezTo>
                <a:cubicBezTo>
                  <a:pt x="347" y="645"/>
                  <a:pt x="348" y="645"/>
                  <a:pt x="347" y="645"/>
                </a:cubicBezTo>
                <a:cubicBezTo>
                  <a:pt x="348" y="645"/>
                  <a:pt x="348" y="645"/>
                  <a:pt x="348" y="645"/>
                </a:cubicBezTo>
                <a:cubicBezTo>
                  <a:pt x="348" y="645"/>
                  <a:pt x="348" y="645"/>
                  <a:pt x="348" y="645"/>
                </a:cubicBezTo>
                <a:close/>
                <a:moveTo>
                  <a:pt x="338" y="646"/>
                </a:moveTo>
                <a:cubicBezTo>
                  <a:pt x="338" y="645"/>
                  <a:pt x="338" y="646"/>
                  <a:pt x="338" y="645"/>
                </a:cubicBezTo>
                <a:cubicBezTo>
                  <a:pt x="338" y="645"/>
                  <a:pt x="338" y="645"/>
                  <a:pt x="338" y="645"/>
                </a:cubicBezTo>
                <a:cubicBezTo>
                  <a:pt x="338" y="645"/>
                  <a:pt x="337" y="645"/>
                  <a:pt x="337" y="646"/>
                </a:cubicBezTo>
                <a:cubicBezTo>
                  <a:pt x="337" y="646"/>
                  <a:pt x="337" y="646"/>
                  <a:pt x="337" y="646"/>
                </a:cubicBezTo>
                <a:cubicBezTo>
                  <a:pt x="338" y="646"/>
                  <a:pt x="338" y="646"/>
                  <a:pt x="338" y="646"/>
                </a:cubicBezTo>
                <a:close/>
                <a:moveTo>
                  <a:pt x="68" y="645"/>
                </a:moveTo>
                <a:cubicBezTo>
                  <a:pt x="68" y="645"/>
                  <a:pt x="68" y="645"/>
                  <a:pt x="68" y="645"/>
                </a:cubicBezTo>
                <a:cubicBezTo>
                  <a:pt x="68" y="645"/>
                  <a:pt x="67" y="646"/>
                  <a:pt x="67" y="646"/>
                </a:cubicBezTo>
                <a:cubicBezTo>
                  <a:pt x="67" y="646"/>
                  <a:pt x="68" y="646"/>
                  <a:pt x="68" y="647"/>
                </a:cubicBezTo>
                <a:cubicBezTo>
                  <a:pt x="68" y="647"/>
                  <a:pt x="68" y="647"/>
                  <a:pt x="69" y="646"/>
                </a:cubicBezTo>
                <a:cubicBezTo>
                  <a:pt x="68" y="646"/>
                  <a:pt x="68" y="646"/>
                  <a:pt x="68" y="645"/>
                </a:cubicBezTo>
                <a:close/>
                <a:moveTo>
                  <a:pt x="344" y="646"/>
                </a:moveTo>
                <a:cubicBezTo>
                  <a:pt x="344" y="646"/>
                  <a:pt x="344" y="646"/>
                  <a:pt x="344" y="646"/>
                </a:cubicBezTo>
                <a:cubicBezTo>
                  <a:pt x="344" y="646"/>
                  <a:pt x="344" y="646"/>
                  <a:pt x="344" y="646"/>
                </a:cubicBezTo>
                <a:cubicBezTo>
                  <a:pt x="344" y="646"/>
                  <a:pt x="344" y="646"/>
                  <a:pt x="343" y="645"/>
                </a:cubicBezTo>
                <a:cubicBezTo>
                  <a:pt x="344" y="646"/>
                  <a:pt x="343" y="646"/>
                  <a:pt x="344" y="646"/>
                </a:cubicBezTo>
                <a:cubicBezTo>
                  <a:pt x="344" y="646"/>
                  <a:pt x="344" y="646"/>
                  <a:pt x="344" y="646"/>
                </a:cubicBezTo>
                <a:close/>
                <a:moveTo>
                  <a:pt x="343" y="651"/>
                </a:moveTo>
                <a:cubicBezTo>
                  <a:pt x="343" y="650"/>
                  <a:pt x="345" y="648"/>
                  <a:pt x="346" y="648"/>
                </a:cubicBezTo>
                <a:cubicBezTo>
                  <a:pt x="346" y="647"/>
                  <a:pt x="346" y="647"/>
                  <a:pt x="346" y="647"/>
                </a:cubicBezTo>
                <a:cubicBezTo>
                  <a:pt x="347" y="647"/>
                  <a:pt x="347" y="646"/>
                  <a:pt x="348" y="646"/>
                </a:cubicBezTo>
                <a:cubicBezTo>
                  <a:pt x="348" y="646"/>
                  <a:pt x="348" y="646"/>
                  <a:pt x="348" y="646"/>
                </a:cubicBezTo>
                <a:cubicBezTo>
                  <a:pt x="345" y="646"/>
                  <a:pt x="344" y="649"/>
                  <a:pt x="342" y="650"/>
                </a:cubicBezTo>
                <a:cubicBezTo>
                  <a:pt x="342" y="651"/>
                  <a:pt x="342" y="651"/>
                  <a:pt x="343" y="651"/>
                </a:cubicBezTo>
                <a:cubicBezTo>
                  <a:pt x="343" y="651"/>
                  <a:pt x="343" y="651"/>
                  <a:pt x="343" y="651"/>
                </a:cubicBezTo>
                <a:close/>
                <a:moveTo>
                  <a:pt x="271" y="646"/>
                </a:moveTo>
                <a:cubicBezTo>
                  <a:pt x="271" y="646"/>
                  <a:pt x="271" y="646"/>
                  <a:pt x="271" y="647"/>
                </a:cubicBezTo>
                <a:cubicBezTo>
                  <a:pt x="272" y="647"/>
                  <a:pt x="272" y="647"/>
                  <a:pt x="272" y="647"/>
                </a:cubicBezTo>
                <a:cubicBezTo>
                  <a:pt x="272" y="646"/>
                  <a:pt x="272" y="646"/>
                  <a:pt x="272" y="646"/>
                </a:cubicBezTo>
                <a:cubicBezTo>
                  <a:pt x="272" y="646"/>
                  <a:pt x="272" y="646"/>
                  <a:pt x="271" y="646"/>
                </a:cubicBezTo>
                <a:close/>
                <a:moveTo>
                  <a:pt x="229" y="646"/>
                </a:moveTo>
                <a:cubicBezTo>
                  <a:pt x="229" y="646"/>
                  <a:pt x="229" y="646"/>
                  <a:pt x="229" y="647"/>
                </a:cubicBezTo>
                <a:cubicBezTo>
                  <a:pt x="229" y="647"/>
                  <a:pt x="229" y="647"/>
                  <a:pt x="230" y="646"/>
                </a:cubicBezTo>
                <a:cubicBezTo>
                  <a:pt x="229" y="646"/>
                  <a:pt x="230" y="646"/>
                  <a:pt x="229" y="646"/>
                </a:cubicBezTo>
                <a:close/>
                <a:moveTo>
                  <a:pt x="262" y="646"/>
                </a:moveTo>
                <a:cubicBezTo>
                  <a:pt x="262" y="647"/>
                  <a:pt x="262" y="647"/>
                  <a:pt x="263" y="647"/>
                </a:cubicBezTo>
                <a:cubicBezTo>
                  <a:pt x="263" y="647"/>
                  <a:pt x="263" y="647"/>
                  <a:pt x="263" y="647"/>
                </a:cubicBezTo>
                <a:cubicBezTo>
                  <a:pt x="263" y="647"/>
                  <a:pt x="263" y="647"/>
                  <a:pt x="263" y="646"/>
                </a:cubicBezTo>
                <a:cubicBezTo>
                  <a:pt x="263" y="646"/>
                  <a:pt x="263" y="646"/>
                  <a:pt x="262" y="646"/>
                </a:cubicBezTo>
                <a:close/>
                <a:moveTo>
                  <a:pt x="337" y="647"/>
                </a:moveTo>
                <a:cubicBezTo>
                  <a:pt x="337" y="647"/>
                  <a:pt x="337" y="647"/>
                  <a:pt x="337" y="647"/>
                </a:cubicBezTo>
                <a:cubicBezTo>
                  <a:pt x="337" y="646"/>
                  <a:pt x="337" y="646"/>
                  <a:pt x="336" y="646"/>
                </a:cubicBezTo>
                <a:cubicBezTo>
                  <a:pt x="336" y="647"/>
                  <a:pt x="336" y="647"/>
                  <a:pt x="336" y="647"/>
                </a:cubicBezTo>
                <a:cubicBezTo>
                  <a:pt x="336" y="647"/>
                  <a:pt x="336" y="647"/>
                  <a:pt x="336" y="647"/>
                </a:cubicBezTo>
                <a:cubicBezTo>
                  <a:pt x="337" y="647"/>
                  <a:pt x="337" y="647"/>
                  <a:pt x="337" y="647"/>
                </a:cubicBezTo>
                <a:close/>
                <a:moveTo>
                  <a:pt x="67" y="647"/>
                </a:moveTo>
                <a:cubicBezTo>
                  <a:pt x="67" y="647"/>
                  <a:pt x="67" y="647"/>
                  <a:pt x="67" y="648"/>
                </a:cubicBezTo>
                <a:cubicBezTo>
                  <a:pt x="67" y="648"/>
                  <a:pt x="67" y="648"/>
                  <a:pt x="67" y="648"/>
                </a:cubicBezTo>
                <a:cubicBezTo>
                  <a:pt x="67" y="648"/>
                  <a:pt x="67" y="648"/>
                  <a:pt x="67" y="648"/>
                </a:cubicBezTo>
                <a:cubicBezTo>
                  <a:pt x="67" y="648"/>
                  <a:pt x="67" y="647"/>
                  <a:pt x="67" y="647"/>
                </a:cubicBezTo>
                <a:cubicBezTo>
                  <a:pt x="67" y="647"/>
                  <a:pt x="67" y="647"/>
                  <a:pt x="67" y="647"/>
                </a:cubicBezTo>
                <a:close/>
                <a:moveTo>
                  <a:pt x="343" y="647"/>
                </a:moveTo>
                <a:cubicBezTo>
                  <a:pt x="343" y="648"/>
                  <a:pt x="343" y="647"/>
                  <a:pt x="343" y="647"/>
                </a:cubicBezTo>
                <a:cubicBezTo>
                  <a:pt x="343" y="647"/>
                  <a:pt x="343" y="647"/>
                  <a:pt x="343" y="647"/>
                </a:cubicBezTo>
                <a:cubicBezTo>
                  <a:pt x="343" y="647"/>
                  <a:pt x="343" y="647"/>
                  <a:pt x="343" y="647"/>
                </a:cubicBezTo>
                <a:cubicBezTo>
                  <a:pt x="343" y="647"/>
                  <a:pt x="343" y="647"/>
                  <a:pt x="343" y="647"/>
                </a:cubicBezTo>
                <a:close/>
                <a:moveTo>
                  <a:pt x="259" y="648"/>
                </a:moveTo>
                <a:cubicBezTo>
                  <a:pt x="259" y="647"/>
                  <a:pt x="259" y="648"/>
                  <a:pt x="259" y="647"/>
                </a:cubicBezTo>
                <a:cubicBezTo>
                  <a:pt x="259" y="648"/>
                  <a:pt x="259" y="648"/>
                  <a:pt x="259" y="648"/>
                </a:cubicBezTo>
                <a:cubicBezTo>
                  <a:pt x="259" y="648"/>
                  <a:pt x="259" y="648"/>
                  <a:pt x="259" y="648"/>
                </a:cubicBezTo>
                <a:cubicBezTo>
                  <a:pt x="259" y="648"/>
                  <a:pt x="259" y="648"/>
                  <a:pt x="259" y="648"/>
                </a:cubicBezTo>
                <a:cubicBezTo>
                  <a:pt x="259" y="648"/>
                  <a:pt x="259" y="648"/>
                  <a:pt x="259" y="648"/>
                </a:cubicBezTo>
                <a:close/>
                <a:moveTo>
                  <a:pt x="335" y="648"/>
                </a:moveTo>
                <a:cubicBezTo>
                  <a:pt x="335" y="648"/>
                  <a:pt x="335" y="648"/>
                  <a:pt x="335" y="648"/>
                </a:cubicBezTo>
                <a:cubicBezTo>
                  <a:pt x="335" y="648"/>
                  <a:pt x="335" y="648"/>
                  <a:pt x="336" y="648"/>
                </a:cubicBezTo>
                <a:cubicBezTo>
                  <a:pt x="336" y="648"/>
                  <a:pt x="336" y="648"/>
                  <a:pt x="336" y="648"/>
                </a:cubicBezTo>
                <a:cubicBezTo>
                  <a:pt x="336" y="648"/>
                  <a:pt x="336" y="648"/>
                  <a:pt x="335" y="648"/>
                </a:cubicBezTo>
                <a:close/>
                <a:moveTo>
                  <a:pt x="72" y="648"/>
                </a:moveTo>
                <a:cubicBezTo>
                  <a:pt x="72" y="649"/>
                  <a:pt x="72" y="649"/>
                  <a:pt x="72" y="649"/>
                </a:cubicBezTo>
                <a:cubicBezTo>
                  <a:pt x="72" y="649"/>
                  <a:pt x="72" y="649"/>
                  <a:pt x="73" y="649"/>
                </a:cubicBezTo>
                <a:cubicBezTo>
                  <a:pt x="73" y="649"/>
                  <a:pt x="73" y="649"/>
                  <a:pt x="73" y="649"/>
                </a:cubicBezTo>
                <a:cubicBezTo>
                  <a:pt x="73" y="649"/>
                  <a:pt x="73" y="649"/>
                  <a:pt x="73" y="649"/>
                </a:cubicBezTo>
                <a:cubicBezTo>
                  <a:pt x="73" y="648"/>
                  <a:pt x="73" y="648"/>
                  <a:pt x="73" y="648"/>
                </a:cubicBezTo>
                <a:cubicBezTo>
                  <a:pt x="73" y="648"/>
                  <a:pt x="73" y="648"/>
                  <a:pt x="72" y="648"/>
                </a:cubicBezTo>
                <a:close/>
                <a:moveTo>
                  <a:pt x="256" y="652"/>
                </a:moveTo>
                <a:cubicBezTo>
                  <a:pt x="256" y="652"/>
                  <a:pt x="256" y="652"/>
                  <a:pt x="256" y="652"/>
                </a:cubicBezTo>
                <a:cubicBezTo>
                  <a:pt x="255" y="652"/>
                  <a:pt x="255" y="653"/>
                  <a:pt x="255" y="653"/>
                </a:cubicBezTo>
                <a:cubicBezTo>
                  <a:pt x="255" y="653"/>
                  <a:pt x="255" y="653"/>
                  <a:pt x="255" y="653"/>
                </a:cubicBezTo>
                <a:cubicBezTo>
                  <a:pt x="254" y="653"/>
                  <a:pt x="254" y="653"/>
                  <a:pt x="254" y="653"/>
                </a:cubicBezTo>
                <a:cubicBezTo>
                  <a:pt x="254" y="654"/>
                  <a:pt x="254" y="654"/>
                  <a:pt x="254" y="654"/>
                </a:cubicBezTo>
                <a:cubicBezTo>
                  <a:pt x="253" y="655"/>
                  <a:pt x="253" y="654"/>
                  <a:pt x="253" y="654"/>
                </a:cubicBezTo>
                <a:cubicBezTo>
                  <a:pt x="252" y="655"/>
                  <a:pt x="253" y="655"/>
                  <a:pt x="252" y="656"/>
                </a:cubicBezTo>
                <a:cubicBezTo>
                  <a:pt x="252" y="656"/>
                  <a:pt x="251" y="656"/>
                  <a:pt x="250" y="657"/>
                </a:cubicBezTo>
                <a:cubicBezTo>
                  <a:pt x="250" y="657"/>
                  <a:pt x="249" y="658"/>
                  <a:pt x="249" y="658"/>
                </a:cubicBezTo>
                <a:cubicBezTo>
                  <a:pt x="249" y="659"/>
                  <a:pt x="248" y="658"/>
                  <a:pt x="248" y="659"/>
                </a:cubicBezTo>
                <a:cubicBezTo>
                  <a:pt x="247" y="659"/>
                  <a:pt x="247" y="660"/>
                  <a:pt x="247" y="660"/>
                </a:cubicBezTo>
                <a:cubicBezTo>
                  <a:pt x="248" y="660"/>
                  <a:pt x="249" y="659"/>
                  <a:pt x="249" y="659"/>
                </a:cubicBezTo>
                <a:cubicBezTo>
                  <a:pt x="249" y="659"/>
                  <a:pt x="249" y="659"/>
                  <a:pt x="249" y="659"/>
                </a:cubicBezTo>
                <a:cubicBezTo>
                  <a:pt x="249" y="659"/>
                  <a:pt x="250" y="659"/>
                  <a:pt x="250" y="659"/>
                </a:cubicBezTo>
                <a:cubicBezTo>
                  <a:pt x="250" y="659"/>
                  <a:pt x="250" y="658"/>
                  <a:pt x="250" y="658"/>
                </a:cubicBezTo>
                <a:cubicBezTo>
                  <a:pt x="250" y="658"/>
                  <a:pt x="250" y="658"/>
                  <a:pt x="251" y="658"/>
                </a:cubicBezTo>
                <a:cubicBezTo>
                  <a:pt x="252" y="658"/>
                  <a:pt x="251" y="657"/>
                  <a:pt x="252" y="657"/>
                </a:cubicBezTo>
                <a:cubicBezTo>
                  <a:pt x="252" y="656"/>
                  <a:pt x="253" y="657"/>
                  <a:pt x="253" y="656"/>
                </a:cubicBezTo>
                <a:cubicBezTo>
                  <a:pt x="253" y="656"/>
                  <a:pt x="253" y="655"/>
                  <a:pt x="253" y="655"/>
                </a:cubicBezTo>
                <a:cubicBezTo>
                  <a:pt x="254" y="654"/>
                  <a:pt x="255" y="654"/>
                  <a:pt x="256" y="654"/>
                </a:cubicBezTo>
                <a:cubicBezTo>
                  <a:pt x="256" y="652"/>
                  <a:pt x="258" y="650"/>
                  <a:pt x="260" y="650"/>
                </a:cubicBezTo>
                <a:cubicBezTo>
                  <a:pt x="260" y="649"/>
                  <a:pt x="259" y="649"/>
                  <a:pt x="259" y="649"/>
                </a:cubicBezTo>
                <a:cubicBezTo>
                  <a:pt x="259" y="649"/>
                  <a:pt x="256" y="651"/>
                  <a:pt x="256" y="652"/>
                </a:cubicBezTo>
                <a:close/>
                <a:moveTo>
                  <a:pt x="74" y="650"/>
                </a:moveTo>
                <a:cubicBezTo>
                  <a:pt x="74" y="650"/>
                  <a:pt x="74" y="651"/>
                  <a:pt x="74" y="651"/>
                </a:cubicBezTo>
                <a:cubicBezTo>
                  <a:pt x="74" y="651"/>
                  <a:pt x="74" y="651"/>
                  <a:pt x="74" y="651"/>
                </a:cubicBezTo>
                <a:cubicBezTo>
                  <a:pt x="74" y="651"/>
                  <a:pt x="74" y="651"/>
                  <a:pt x="74" y="651"/>
                </a:cubicBezTo>
                <a:cubicBezTo>
                  <a:pt x="74" y="650"/>
                  <a:pt x="74" y="650"/>
                  <a:pt x="74" y="649"/>
                </a:cubicBezTo>
                <a:cubicBezTo>
                  <a:pt x="74" y="649"/>
                  <a:pt x="74" y="649"/>
                  <a:pt x="74" y="650"/>
                </a:cubicBezTo>
                <a:close/>
                <a:moveTo>
                  <a:pt x="256" y="650"/>
                </a:moveTo>
                <a:cubicBezTo>
                  <a:pt x="256" y="650"/>
                  <a:pt x="256" y="650"/>
                  <a:pt x="256" y="650"/>
                </a:cubicBezTo>
                <a:cubicBezTo>
                  <a:pt x="256" y="650"/>
                  <a:pt x="256" y="650"/>
                  <a:pt x="256" y="650"/>
                </a:cubicBezTo>
                <a:cubicBezTo>
                  <a:pt x="256" y="650"/>
                  <a:pt x="256" y="650"/>
                  <a:pt x="256" y="650"/>
                </a:cubicBezTo>
                <a:close/>
                <a:moveTo>
                  <a:pt x="94" y="650"/>
                </a:moveTo>
                <a:cubicBezTo>
                  <a:pt x="95" y="650"/>
                  <a:pt x="95" y="650"/>
                  <a:pt x="95" y="650"/>
                </a:cubicBezTo>
                <a:cubicBezTo>
                  <a:pt x="95" y="650"/>
                  <a:pt x="95" y="650"/>
                  <a:pt x="95" y="650"/>
                </a:cubicBezTo>
                <a:cubicBezTo>
                  <a:pt x="94" y="650"/>
                  <a:pt x="94" y="650"/>
                  <a:pt x="94" y="650"/>
                </a:cubicBezTo>
                <a:close/>
                <a:moveTo>
                  <a:pt x="66" y="651"/>
                </a:moveTo>
                <a:cubicBezTo>
                  <a:pt x="66" y="651"/>
                  <a:pt x="66" y="651"/>
                  <a:pt x="66" y="651"/>
                </a:cubicBezTo>
                <a:cubicBezTo>
                  <a:pt x="66" y="651"/>
                  <a:pt x="66" y="651"/>
                  <a:pt x="66" y="651"/>
                </a:cubicBezTo>
                <a:cubicBezTo>
                  <a:pt x="66" y="651"/>
                  <a:pt x="66" y="651"/>
                  <a:pt x="66" y="651"/>
                </a:cubicBezTo>
                <a:cubicBezTo>
                  <a:pt x="66" y="651"/>
                  <a:pt x="66" y="651"/>
                  <a:pt x="66" y="651"/>
                </a:cubicBezTo>
                <a:cubicBezTo>
                  <a:pt x="66" y="651"/>
                  <a:pt x="65" y="651"/>
                  <a:pt x="66" y="651"/>
                </a:cubicBezTo>
                <a:cubicBezTo>
                  <a:pt x="66" y="651"/>
                  <a:pt x="66" y="651"/>
                  <a:pt x="66" y="651"/>
                </a:cubicBezTo>
                <a:close/>
                <a:moveTo>
                  <a:pt x="65" y="652"/>
                </a:moveTo>
                <a:cubicBezTo>
                  <a:pt x="65" y="652"/>
                  <a:pt x="65" y="652"/>
                  <a:pt x="65" y="652"/>
                </a:cubicBezTo>
                <a:cubicBezTo>
                  <a:pt x="65" y="652"/>
                  <a:pt x="65" y="652"/>
                  <a:pt x="65" y="652"/>
                </a:cubicBezTo>
                <a:close/>
                <a:moveTo>
                  <a:pt x="341" y="652"/>
                </a:moveTo>
                <a:cubicBezTo>
                  <a:pt x="342" y="652"/>
                  <a:pt x="342" y="652"/>
                  <a:pt x="342" y="652"/>
                </a:cubicBezTo>
                <a:cubicBezTo>
                  <a:pt x="342" y="652"/>
                  <a:pt x="342" y="652"/>
                  <a:pt x="342" y="652"/>
                </a:cubicBezTo>
                <a:cubicBezTo>
                  <a:pt x="341" y="652"/>
                  <a:pt x="341" y="652"/>
                  <a:pt x="341" y="652"/>
                </a:cubicBezTo>
                <a:cubicBezTo>
                  <a:pt x="341" y="652"/>
                  <a:pt x="341" y="652"/>
                  <a:pt x="341" y="652"/>
                </a:cubicBezTo>
                <a:close/>
                <a:moveTo>
                  <a:pt x="332" y="652"/>
                </a:moveTo>
                <a:cubicBezTo>
                  <a:pt x="332" y="652"/>
                  <a:pt x="332" y="652"/>
                  <a:pt x="332" y="652"/>
                </a:cubicBezTo>
                <a:cubicBezTo>
                  <a:pt x="332" y="652"/>
                  <a:pt x="332" y="652"/>
                  <a:pt x="332" y="652"/>
                </a:cubicBezTo>
                <a:cubicBezTo>
                  <a:pt x="332" y="652"/>
                  <a:pt x="332" y="652"/>
                  <a:pt x="332" y="652"/>
                </a:cubicBezTo>
                <a:cubicBezTo>
                  <a:pt x="332" y="652"/>
                  <a:pt x="331" y="652"/>
                  <a:pt x="332" y="652"/>
                </a:cubicBezTo>
                <a:cubicBezTo>
                  <a:pt x="332" y="652"/>
                  <a:pt x="332" y="652"/>
                  <a:pt x="332" y="652"/>
                </a:cubicBezTo>
                <a:close/>
                <a:moveTo>
                  <a:pt x="66" y="652"/>
                </a:moveTo>
                <a:cubicBezTo>
                  <a:pt x="66" y="652"/>
                  <a:pt x="66" y="652"/>
                  <a:pt x="66" y="652"/>
                </a:cubicBezTo>
                <a:cubicBezTo>
                  <a:pt x="66" y="653"/>
                  <a:pt x="66" y="653"/>
                  <a:pt x="66" y="653"/>
                </a:cubicBezTo>
                <a:cubicBezTo>
                  <a:pt x="67" y="653"/>
                  <a:pt x="67" y="653"/>
                  <a:pt x="67" y="653"/>
                </a:cubicBezTo>
                <a:cubicBezTo>
                  <a:pt x="67" y="653"/>
                  <a:pt x="67" y="653"/>
                  <a:pt x="67" y="653"/>
                </a:cubicBezTo>
                <a:cubicBezTo>
                  <a:pt x="67" y="653"/>
                  <a:pt x="67" y="653"/>
                  <a:pt x="67" y="653"/>
                </a:cubicBezTo>
                <a:cubicBezTo>
                  <a:pt x="67" y="652"/>
                  <a:pt x="66" y="652"/>
                  <a:pt x="66" y="652"/>
                </a:cubicBezTo>
                <a:close/>
                <a:moveTo>
                  <a:pt x="200" y="653"/>
                </a:moveTo>
                <a:cubicBezTo>
                  <a:pt x="200" y="653"/>
                  <a:pt x="200" y="653"/>
                  <a:pt x="200" y="653"/>
                </a:cubicBezTo>
                <a:cubicBezTo>
                  <a:pt x="200" y="652"/>
                  <a:pt x="200" y="653"/>
                  <a:pt x="200" y="652"/>
                </a:cubicBezTo>
                <a:lnTo>
                  <a:pt x="200" y="653"/>
                </a:lnTo>
                <a:close/>
                <a:moveTo>
                  <a:pt x="330" y="654"/>
                </a:moveTo>
                <a:cubicBezTo>
                  <a:pt x="330" y="654"/>
                  <a:pt x="330" y="654"/>
                  <a:pt x="330" y="654"/>
                </a:cubicBezTo>
                <a:cubicBezTo>
                  <a:pt x="331" y="654"/>
                  <a:pt x="331" y="654"/>
                  <a:pt x="332" y="653"/>
                </a:cubicBezTo>
                <a:cubicBezTo>
                  <a:pt x="332" y="653"/>
                  <a:pt x="332" y="653"/>
                  <a:pt x="332" y="652"/>
                </a:cubicBezTo>
                <a:cubicBezTo>
                  <a:pt x="331" y="653"/>
                  <a:pt x="331" y="653"/>
                  <a:pt x="330" y="654"/>
                </a:cubicBezTo>
                <a:close/>
                <a:moveTo>
                  <a:pt x="100" y="653"/>
                </a:moveTo>
                <a:cubicBezTo>
                  <a:pt x="100" y="653"/>
                  <a:pt x="100" y="654"/>
                  <a:pt x="101" y="655"/>
                </a:cubicBezTo>
                <a:cubicBezTo>
                  <a:pt x="101" y="655"/>
                  <a:pt x="101" y="655"/>
                  <a:pt x="101" y="654"/>
                </a:cubicBezTo>
                <a:cubicBezTo>
                  <a:pt x="101" y="654"/>
                  <a:pt x="101" y="653"/>
                  <a:pt x="101" y="653"/>
                </a:cubicBezTo>
                <a:cubicBezTo>
                  <a:pt x="101" y="653"/>
                  <a:pt x="101" y="653"/>
                  <a:pt x="101" y="653"/>
                </a:cubicBezTo>
                <a:cubicBezTo>
                  <a:pt x="101" y="653"/>
                  <a:pt x="101" y="653"/>
                  <a:pt x="100" y="653"/>
                </a:cubicBezTo>
                <a:close/>
                <a:moveTo>
                  <a:pt x="333" y="662"/>
                </a:moveTo>
                <a:cubicBezTo>
                  <a:pt x="335" y="660"/>
                  <a:pt x="337" y="658"/>
                  <a:pt x="338" y="656"/>
                </a:cubicBezTo>
                <a:cubicBezTo>
                  <a:pt x="339" y="656"/>
                  <a:pt x="339" y="656"/>
                  <a:pt x="339" y="656"/>
                </a:cubicBezTo>
                <a:cubicBezTo>
                  <a:pt x="339" y="656"/>
                  <a:pt x="339" y="655"/>
                  <a:pt x="339" y="655"/>
                </a:cubicBezTo>
                <a:cubicBezTo>
                  <a:pt x="340" y="654"/>
                  <a:pt x="340" y="654"/>
                  <a:pt x="340" y="654"/>
                </a:cubicBezTo>
                <a:cubicBezTo>
                  <a:pt x="341" y="654"/>
                  <a:pt x="341" y="654"/>
                  <a:pt x="341" y="654"/>
                </a:cubicBezTo>
                <a:cubicBezTo>
                  <a:pt x="341" y="653"/>
                  <a:pt x="341" y="653"/>
                  <a:pt x="341" y="653"/>
                </a:cubicBezTo>
                <a:cubicBezTo>
                  <a:pt x="341" y="653"/>
                  <a:pt x="341" y="653"/>
                  <a:pt x="341" y="653"/>
                </a:cubicBezTo>
                <a:cubicBezTo>
                  <a:pt x="340" y="653"/>
                  <a:pt x="341" y="653"/>
                  <a:pt x="340" y="653"/>
                </a:cubicBezTo>
                <a:cubicBezTo>
                  <a:pt x="339" y="653"/>
                  <a:pt x="338" y="656"/>
                  <a:pt x="337" y="657"/>
                </a:cubicBezTo>
                <a:cubicBezTo>
                  <a:pt x="337" y="657"/>
                  <a:pt x="337" y="657"/>
                  <a:pt x="337" y="656"/>
                </a:cubicBezTo>
                <a:cubicBezTo>
                  <a:pt x="337" y="656"/>
                  <a:pt x="337" y="656"/>
                  <a:pt x="337" y="656"/>
                </a:cubicBezTo>
                <a:cubicBezTo>
                  <a:pt x="337" y="657"/>
                  <a:pt x="337" y="657"/>
                  <a:pt x="337" y="657"/>
                </a:cubicBezTo>
                <a:cubicBezTo>
                  <a:pt x="336" y="658"/>
                  <a:pt x="334" y="658"/>
                  <a:pt x="334" y="660"/>
                </a:cubicBezTo>
                <a:cubicBezTo>
                  <a:pt x="333" y="660"/>
                  <a:pt x="334" y="660"/>
                  <a:pt x="333" y="660"/>
                </a:cubicBezTo>
                <a:cubicBezTo>
                  <a:pt x="333" y="661"/>
                  <a:pt x="333" y="661"/>
                  <a:pt x="333" y="661"/>
                </a:cubicBezTo>
                <a:cubicBezTo>
                  <a:pt x="333" y="661"/>
                  <a:pt x="333" y="661"/>
                  <a:pt x="333" y="662"/>
                </a:cubicBezTo>
                <a:cubicBezTo>
                  <a:pt x="333" y="662"/>
                  <a:pt x="333" y="662"/>
                  <a:pt x="333" y="662"/>
                </a:cubicBezTo>
                <a:close/>
                <a:moveTo>
                  <a:pt x="100" y="653"/>
                </a:moveTo>
                <a:cubicBezTo>
                  <a:pt x="99" y="653"/>
                  <a:pt x="99" y="653"/>
                  <a:pt x="99" y="653"/>
                </a:cubicBezTo>
                <a:cubicBezTo>
                  <a:pt x="100" y="653"/>
                  <a:pt x="99" y="653"/>
                  <a:pt x="100" y="653"/>
                </a:cubicBezTo>
                <a:close/>
                <a:moveTo>
                  <a:pt x="66" y="654"/>
                </a:moveTo>
                <a:cubicBezTo>
                  <a:pt x="66" y="654"/>
                  <a:pt x="66" y="654"/>
                  <a:pt x="66" y="654"/>
                </a:cubicBezTo>
                <a:cubicBezTo>
                  <a:pt x="66" y="654"/>
                  <a:pt x="66" y="654"/>
                  <a:pt x="66" y="654"/>
                </a:cubicBezTo>
                <a:cubicBezTo>
                  <a:pt x="66" y="653"/>
                  <a:pt x="66" y="653"/>
                  <a:pt x="66" y="653"/>
                </a:cubicBezTo>
                <a:cubicBezTo>
                  <a:pt x="66" y="653"/>
                  <a:pt x="66" y="653"/>
                  <a:pt x="66" y="653"/>
                </a:cubicBezTo>
                <a:lnTo>
                  <a:pt x="66" y="654"/>
                </a:lnTo>
                <a:close/>
                <a:moveTo>
                  <a:pt x="198" y="654"/>
                </a:moveTo>
                <a:cubicBezTo>
                  <a:pt x="198" y="654"/>
                  <a:pt x="199" y="654"/>
                  <a:pt x="198" y="653"/>
                </a:cubicBezTo>
                <a:cubicBezTo>
                  <a:pt x="198" y="654"/>
                  <a:pt x="198" y="654"/>
                  <a:pt x="198" y="654"/>
                </a:cubicBezTo>
                <a:close/>
                <a:moveTo>
                  <a:pt x="329" y="653"/>
                </a:moveTo>
                <a:cubicBezTo>
                  <a:pt x="329" y="654"/>
                  <a:pt x="329" y="654"/>
                  <a:pt x="329" y="655"/>
                </a:cubicBezTo>
                <a:cubicBezTo>
                  <a:pt x="330" y="655"/>
                  <a:pt x="330" y="655"/>
                  <a:pt x="330" y="655"/>
                </a:cubicBezTo>
                <a:cubicBezTo>
                  <a:pt x="330" y="654"/>
                  <a:pt x="330" y="654"/>
                  <a:pt x="330" y="654"/>
                </a:cubicBezTo>
                <a:lnTo>
                  <a:pt x="329" y="653"/>
                </a:lnTo>
                <a:close/>
                <a:moveTo>
                  <a:pt x="102" y="655"/>
                </a:moveTo>
                <a:cubicBezTo>
                  <a:pt x="102" y="655"/>
                  <a:pt x="102" y="655"/>
                  <a:pt x="102" y="655"/>
                </a:cubicBezTo>
                <a:cubicBezTo>
                  <a:pt x="102" y="655"/>
                  <a:pt x="102" y="654"/>
                  <a:pt x="102" y="654"/>
                </a:cubicBezTo>
                <a:cubicBezTo>
                  <a:pt x="102" y="655"/>
                  <a:pt x="102" y="654"/>
                  <a:pt x="102" y="655"/>
                </a:cubicBezTo>
                <a:close/>
                <a:moveTo>
                  <a:pt x="333" y="654"/>
                </a:moveTo>
                <a:cubicBezTo>
                  <a:pt x="333" y="655"/>
                  <a:pt x="333" y="655"/>
                  <a:pt x="333" y="655"/>
                </a:cubicBezTo>
                <a:cubicBezTo>
                  <a:pt x="333" y="655"/>
                  <a:pt x="333" y="655"/>
                  <a:pt x="333" y="655"/>
                </a:cubicBezTo>
                <a:cubicBezTo>
                  <a:pt x="333" y="654"/>
                  <a:pt x="333" y="655"/>
                  <a:pt x="333" y="654"/>
                </a:cubicBezTo>
                <a:close/>
                <a:moveTo>
                  <a:pt x="104" y="656"/>
                </a:moveTo>
                <a:cubicBezTo>
                  <a:pt x="104" y="656"/>
                  <a:pt x="104" y="656"/>
                  <a:pt x="104" y="656"/>
                </a:cubicBezTo>
                <a:cubicBezTo>
                  <a:pt x="104" y="656"/>
                  <a:pt x="104" y="656"/>
                  <a:pt x="104" y="656"/>
                </a:cubicBezTo>
                <a:cubicBezTo>
                  <a:pt x="104" y="656"/>
                  <a:pt x="104" y="656"/>
                  <a:pt x="103" y="656"/>
                </a:cubicBezTo>
                <a:cubicBezTo>
                  <a:pt x="104" y="656"/>
                  <a:pt x="103" y="656"/>
                  <a:pt x="104" y="656"/>
                </a:cubicBezTo>
                <a:close/>
                <a:moveTo>
                  <a:pt x="105" y="657"/>
                </a:moveTo>
                <a:cubicBezTo>
                  <a:pt x="105" y="657"/>
                  <a:pt x="105" y="657"/>
                  <a:pt x="105" y="657"/>
                </a:cubicBezTo>
                <a:cubicBezTo>
                  <a:pt x="105" y="657"/>
                  <a:pt x="105" y="657"/>
                  <a:pt x="105" y="657"/>
                </a:cubicBezTo>
                <a:cubicBezTo>
                  <a:pt x="105" y="657"/>
                  <a:pt x="105" y="657"/>
                  <a:pt x="105" y="657"/>
                </a:cubicBezTo>
                <a:cubicBezTo>
                  <a:pt x="105" y="657"/>
                  <a:pt x="105" y="657"/>
                  <a:pt x="105" y="657"/>
                </a:cubicBezTo>
                <a:cubicBezTo>
                  <a:pt x="105" y="656"/>
                  <a:pt x="105" y="656"/>
                  <a:pt x="105" y="656"/>
                </a:cubicBezTo>
                <a:lnTo>
                  <a:pt x="105" y="657"/>
                </a:lnTo>
                <a:close/>
                <a:moveTo>
                  <a:pt x="256" y="657"/>
                </a:moveTo>
                <a:cubicBezTo>
                  <a:pt x="256" y="657"/>
                  <a:pt x="256" y="657"/>
                  <a:pt x="256" y="657"/>
                </a:cubicBezTo>
                <a:cubicBezTo>
                  <a:pt x="256" y="657"/>
                  <a:pt x="256" y="657"/>
                  <a:pt x="256" y="657"/>
                </a:cubicBezTo>
                <a:cubicBezTo>
                  <a:pt x="256" y="657"/>
                  <a:pt x="256" y="657"/>
                  <a:pt x="256" y="657"/>
                </a:cubicBezTo>
                <a:close/>
                <a:moveTo>
                  <a:pt x="330" y="658"/>
                </a:moveTo>
                <a:cubicBezTo>
                  <a:pt x="330" y="658"/>
                  <a:pt x="330" y="658"/>
                  <a:pt x="330" y="658"/>
                </a:cubicBezTo>
                <a:cubicBezTo>
                  <a:pt x="330" y="657"/>
                  <a:pt x="330" y="658"/>
                  <a:pt x="330" y="657"/>
                </a:cubicBezTo>
                <a:lnTo>
                  <a:pt x="330" y="658"/>
                </a:lnTo>
                <a:close/>
                <a:moveTo>
                  <a:pt x="189" y="658"/>
                </a:moveTo>
                <a:cubicBezTo>
                  <a:pt x="189" y="658"/>
                  <a:pt x="189" y="658"/>
                  <a:pt x="189" y="658"/>
                </a:cubicBezTo>
                <a:cubicBezTo>
                  <a:pt x="189" y="658"/>
                  <a:pt x="189" y="658"/>
                  <a:pt x="189" y="658"/>
                </a:cubicBezTo>
                <a:close/>
                <a:moveTo>
                  <a:pt x="109" y="659"/>
                </a:moveTo>
                <a:cubicBezTo>
                  <a:pt x="109" y="659"/>
                  <a:pt x="110" y="659"/>
                  <a:pt x="110" y="659"/>
                </a:cubicBezTo>
                <a:cubicBezTo>
                  <a:pt x="110" y="659"/>
                  <a:pt x="110" y="659"/>
                  <a:pt x="110" y="659"/>
                </a:cubicBezTo>
                <a:cubicBezTo>
                  <a:pt x="110" y="659"/>
                  <a:pt x="110" y="659"/>
                  <a:pt x="110" y="659"/>
                </a:cubicBezTo>
                <a:cubicBezTo>
                  <a:pt x="110" y="659"/>
                  <a:pt x="110" y="659"/>
                  <a:pt x="110" y="659"/>
                </a:cubicBezTo>
                <a:cubicBezTo>
                  <a:pt x="110" y="658"/>
                  <a:pt x="110" y="658"/>
                  <a:pt x="110" y="658"/>
                </a:cubicBezTo>
                <a:cubicBezTo>
                  <a:pt x="109" y="658"/>
                  <a:pt x="109" y="658"/>
                  <a:pt x="109" y="658"/>
                </a:cubicBezTo>
                <a:lnTo>
                  <a:pt x="109" y="659"/>
                </a:lnTo>
                <a:close/>
                <a:moveTo>
                  <a:pt x="112" y="660"/>
                </a:moveTo>
                <a:cubicBezTo>
                  <a:pt x="112" y="659"/>
                  <a:pt x="112" y="659"/>
                  <a:pt x="112" y="658"/>
                </a:cubicBezTo>
                <a:cubicBezTo>
                  <a:pt x="112" y="660"/>
                  <a:pt x="112" y="660"/>
                  <a:pt x="112" y="660"/>
                </a:cubicBezTo>
                <a:close/>
                <a:moveTo>
                  <a:pt x="326" y="659"/>
                </a:moveTo>
                <a:cubicBezTo>
                  <a:pt x="326" y="659"/>
                  <a:pt x="326" y="659"/>
                  <a:pt x="326" y="659"/>
                </a:cubicBezTo>
                <a:cubicBezTo>
                  <a:pt x="326" y="659"/>
                  <a:pt x="326" y="659"/>
                  <a:pt x="326" y="659"/>
                </a:cubicBezTo>
                <a:close/>
                <a:moveTo>
                  <a:pt x="114" y="659"/>
                </a:moveTo>
                <a:cubicBezTo>
                  <a:pt x="114" y="660"/>
                  <a:pt x="114" y="661"/>
                  <a:pt x="113" y="661"/>
                </a:cubicBezTo>
                <a:cubicBezTo>
                  <a:pt x="113" y="661"/>
                  <a:pt x="113" y="661"/>
                  <a:pt x="113" y="661"/>
                </a:cubicBezTo>
                <a:cubicBezTo>
                  <a:pt x="114" y="661"/>
                  <a:pt x="115" y="661"/>
                  <a:pt x="116" y="661"/>
                </a:cubicBezTo>
                <a:cubicBezTo>
                  <a:pt x="116" y="661"/>
                  <a:pt x="116" y="661"/>
                  <a:pt x="116" y="661"/>
                </a:cubicBezTo>
                <a:cubicBezTo>
                  <a:pt x="115" y="661"/>
                  <a:pt x="115" y="661"/>
                  <a:pt x="114" y="660"/>
                </a:cubicBezTo>
                <a:cubicBezTo>
                  <a:pt x="115" y="660"/>
                  <a:pt x="115" y="660"/>
                  <a:pt x="115" y="660"/>
                </a:cubicBezTo>
                <a:cubicBezTo>
                  <a:pt x="115" y="659"/>
                  <a:pt x="115" y="659"/>
                  <a:pt x="115" y="659"/>
                </a:cubicBezTo>
                <a:cubicBezTo>
                  <a:pt x="115" y="659"/>
                  <a:pt x="115" y="659"/>
                  <a:pt x="115" y="659"/>
                </a:cubicBezTo>
                <a:cubicBezTo>
                  <a:pt x="115" y="659"/>
                  <a:pt x="115" y="659"/>
                  <a:pt x="115" y="659"/>
                </a:cubicBezTo>
                <a:lnTo>
                  <a:pt x="114" y="659"/>
                </a:lnTo>
                <a:close/>
                <a:moveTo>
                  <a:pt x="115" y="659"/>
                </a:moveTo>
                <a:cubicBezTo>
                  <a:pt x="115" y="660"/>
                  <a:pt x="115" y="660"/>
                  <a:pt x="115" y="660"/>
                </a:cubicBezTo>
                <a:cubicBezTo>
                  <a:pt x="116" y="660"/>
                  <a:pt x="116" y="660"/>
                  <a:pt x="116" y="660"/>
                </a:cubicBezTo>
                <a:cubicBezTo>
                  <a:pt x="116" y="660"/>
                  <a:pt x="116" y="660"/>
                  <a:pt x="116" y="660"/>
                </a:cubicBezTo>
                <a:cubicBezTo>
                  <a:pt x="116" y="660"/>
                  <a:pt x="116" y="660"/>
                  <a:pt x="116" y="660"/>
                </a:cubicBezTo>
                <a:cubicBezTo>
                  <a:pt x="116" y="659"/>
                  <a:pt x="116" y="660"/>
                  <a:pt x="115" y="659"/>
                </a:cubicBezTo>
                <a:close/>
                <a:moveTo>
                  <a:pt x="304" y="660"/>
                </a:moveTo>
                <a:cubicBezTo>
                  <a:pt x="304" y="660"/>
                  <a:pt x="304" y="660"/>
                  <a:pt x="304" y="660"/>
                </a:cubicBezTo>
                <a:cubicBezTo>
                  <a:pt x="304" y="660"/>
                  <a:pt x="304" y="660"/>
                  <a:pt x="304" y="660"/>
                </a:cubicBezTo>
                <a:cubicBezTo>
                  <a:pt x="304" y="660"/>
                  <a:pt x="304" y="660"/>
                  <a:pt x="304" y="660"/>
                </a:cubicBezTo>
                <a:cubicBezTo>
                  <a:pt x="305" y="660"/>
                  <a:pt x="305" y="660"/>
                  <a:pt x="305" y="660"/>
                </a:cubicBezTo>
                <a:cubicBezTo>
                  <a:pt x="305" y="660"/>
                  <a:pt x="305" y="660"/>
                  <a:pt x="305" y="660"/>
                </a:cubicBezTo>
                <a:cubicBezTo>
                  <a:pt x="305" y="659"/>
                  <a:pt x="305" y="660"/>
                  <a:pt x="305" y="659"/>
                </a:cubicBezTo>
                <a:cubicBezTo>
                  <a:pt x="305" y="660"/>
                  <a:pt x="305" y="659"/>
                  <a:pt x="304" y="660"/>
                </a:cubicBezTo>
                <a:close/>
                <a:moveTo>
                  <a:pt x="81" y="660"/>
                </a:moveTo>
                <a:cubicBezTo>
                  <a:pt x="81" y="660"/>
                  <a:pt x="81" y="660"/>
                  <a:pt x="81" y="660"/>
                </a:cubicBezTo>
                <a:cubicBezTo>
                  <a:pt x="81" y="660"/>
                  <a:pt x="81" y="660"/>
                  <a:pt x="81" y="660"/>
                </a:cubicBezTo>
                <a:cubicBezTo>
                  <a:pt x="81" y="660"/>
                  <a:pt x="81" y="660"/>
                  <a:pt x="81" y="660"/>
                </a:cubicBezTo>
                <a:close/>
                <a:moveTo>
                  <a:pt x="325" y="660"/>
                </a:moveTo>
                <a:cubicBezTo>
                  <a:pt x="325" y="660"/>
                  <a:pt x="325" y="660"/>
                  <a:pt x="325" y="660"/>
                </a:cubicBezTo>
                <a:cubicBezTo>
                  <a:pt x="325" y="660"/>
                  <a:pt x="325" y="660"/>
                  <a:pt x="325" y="660"/>
                </a:cubicBezTo>
                <a:cubicBezTo>
                  <a:pt x="325" y="660"/>
                  <a:pt x="325" y="660"/>
                  <a:pt x="325" y="660"/>
                </a:cubicBezTo>
                <a:cubicBezTo>
                  <a:pt x="325" y="660"/>
                  <a:pt x="325" y="660"/>
                  <a:pt x="325" y="660"/>
                </a:cubicBezTo>
                <a:close/>
                <a:moveTo>
                  <a:pt x="239" y="660"/>
                </a:moveTo>
                <a:cubicBezTo>
                  <a:pt x="239" y="661"/>
                  <a:pt x="239" y="661"/>
                  <a:pt x="239" y="661"/>
                </a:cubicBezTo>
                <a:cubicBezTo>
                  <a:pt x="239" y="661"/>
                  <a:pt x="239" y="661"/>
                  <a:pt x="239" y="661"/>
                </a:cubicBezTo>
                <a:cubicBezTo>
                  <a:pt x="240" y="661"/>
                  <a:pt x="240" y="661"/>
                  <a:pt x="240" y="661"/>
                </a:cubicBezTo>
                <a:cubicBezTo>
                  <a:pt x="240" y="660"/>
                  <a:pt x="240" y="661"/>
                  <a:pt x="240" y="660"/>
                </a:cubicBezTo>
                <a:lnTo>
                  <a:pt x="239" y="660"/>
                </a:lnTo>
                <a:close/>
                <a:moveTo>
                  <a:pt x="81" y="661"/>
                </a:moveTo>
                <a:cubicBezTo>
                  <a:pt x="82" y="661"/>
                  <a:pt x="82" y="661"/>
                  <a:pt x="82" y="661"/>
                </a:cubicBezTo>
                <a:cubicBezTo>
                  <a:pt x="82" y="660"/>
                  <a:pt x="82" y="660"/>
                  <a:pt x="82" y="660"/>
                </a:cubicBezTo>
                <a:cubicBezTo>
                  <a:pt x="82" y="660"/>
                  <a:pt x="82" y="660"/>
                  <a:pt x="82" y="660"/>
                </a:cubicBezTo>
                <a:cubicBezTo>
                  <a:pt x="82" y="661"/>
                  <a:pt x="82" y="661"/>
                  <a:pt x="81" y="661"/>
                </a:cubicBezTo>
                <a:close/>
                <a:moveTo>
                  <a:pt x="325" y="661"/>
                </a:moveTo>
                <a:cubicBezTo>
                  <a:pt x="325" y="661"/>
                  <a:pt x="325" y="661"/>
                  <a:pt x="325" y="661"/>
                </a:cubicBezTo>
                <a:cubicBezTo>
                  <a:pt x="325" y="661"/>
                  <a:pt x="325" y="661"/>
                  <a:pt x="325" y="660"/>
                </a:cubicBezTo>
                <a:lnTo>
                  <a:pt x="325" y="661"/>
                </a:lnTo>
                <a:close/>
                <a:moveTo>
                  <a:pt x="176" y="661"/>
                </a:moveTo>
                <a:cubicBezTo>
                  <a:pt x="176" y="661"/>
                  <a:pt x="176" y="661"/>
                  <a:pt x="176" y="661"/>
                </a:cubicBezTo>
                <a:cubicBezTo>
                  <a:pt x="176" y="661"/>
                  <a:pt x="176" y="661"/>
                  <a:pt x="176" y="661"/>
                </a:cubicBezTo>
                <a:cubicBezTo>
                  <a:pt x="176" y="661"/>
                  <a:pt x="176" y="661"/>
                  <a:pt x="176" y="661"/>
                </a:cubicBezTo>
                <a:cubicBezTo>
                  <a:pt x="175" y="661"/>
                  <a:pt x="176" y="661"/>
                  <a:pt x="176" y="661"/>
                </a:cubicBezTo>
                <a:close/>
                <a:moveTo>
                  <a:pt x="246" y="661"/>
                </a:moveTo>
                <a:cubicBezTo>
                  <a:pt x="246" y="661"/>
                  <a:pt x="247" y="661"/>
                  <a:pt x="247" y="661"/>
                </a:cubicBezTo>
                <a:cubicBezTo>
                  <a:pt x="247" y="661"/>
                  <a:pt x="247" y="661"/>
                  <a:pt x="247" y="661"/>
                </a:cubicBezTo>
                <a:cubicBezTo>
                  <a:pt x="247" y="661"/>
                  <a:pt x="247" y="661"/>
                  <a:pt x="246" y="661"/>
                </a:cubicBezTo>
                <a:close/>
                <a:moveTo>
                  <a:pt x="174" y="661"/>
                </a:moveTo>
                <a:cubicBezTo>
                  <a:pt x="174" y="661"/>
                  <a:pt x="174" y="661"/>
                  <a:pt x="174" y="661"/>
                </a:cubicBezTo>
                <a:cubicBezTo>
                  <a:pt x="174" y="661"/>
                  <a:pt x="174" y="661"/>
                  <a:pt x="174" y="661"/>
                </a:cubicBezTo>
                <a:close/>
                <a:moveTo>
                  <a:pt x="247" y="661"/>
                </a:moveTo>
                <a:cubicBezTo>
                  <a:pt x="247" y="661"/>
                  <a:pt x="247" y="661"/>
                  <a:pt x="247" y="661"/>
                </a:cubicBezTo>
                <a:cubicBezTo>
                  <a:pt x="247" y="661"/>
                  <a:pt x="247" y="661"/>
                  <a:pt x="247" y="661"/>
                </a:cubicBezTo>
                <a:close/>
                <a:moveTo>
                  <a:pt x="246" y="662"/>
                </a:moveTo>
                <a:cubicBezTo>
                  <a:pt x="246" y="662"/>
                  <a:pt x="246" y="662"/>
                  <a:pt x="246" y="662"/>
                </a:cubicBezTo>
                <a:cubicBezTo>
                  <a:pt x="246" y="661"/>
                  <a:pt x="246" y="661"/>
                  <a:pt x="246" y="661"/>
                </a:cubicBezTo>
                <a:cubicBezTo>
                  <a:pt x="246" y="661"/>
                  <a:pt x="246" y="661"/>
                  <a:pt x="246" y="661"/>
                </a:cubicBezTo>
                <a:lnTo>
                  <a:pt x="246" y="662"/>
                </a:lnTo>
                <a:close/>
                <a:moveTo>
                  <a:pt x="82" y="662"/>
                </a:moveTo>
                <a:cubicBezTo>
                  <a:pt x="82" y="662"/>
                  <a:pt x="82" y="661"/>
                  <a:pt x="82" y="661"/>
                </a:cubicBezTo>
                <a:cubicBezTo>
                  <a:pt x="82" y="662"/>
                  <a:pt x="82" y="662"/>
                  <a:pt x="82" y="662"/>
                </a:cubicBezTo>
                <a:close/>
                <a:moveTo>
                  <a:pt x="245" y="661"/>
                </a:moveTo>
                <a:cubicBezTo>
                  <a:pt x="244" y="662"/>
                  <a:pt x="244" y="662"/>
                  <a:pt x="244" y="663"/>
                </a:cubicBezTo>
                <a:cubicBezTo>
                  <a:pt x="244" y="663"/>
                  <a:pt x="244" y="663"/>
                  <a:pt x="244" y="663"/>
                </a:cubicBezTo>
                <a:cubicBezTo>
                  <a:pt x="245" y="663"/>
                  <a:pt x="245" y="662"/>
                  <a:pt x="245" y="662"/>
                </a:cubicBezTo>
                <a:cubicBezTo>
                  <a:pt x="245" y="662"/>
                  <a:pt x="245" y="662"/>
                  <a:pt x="245" y="661"/>
                </a:cubicBezTo>
                <a:close/>
                <a:moveTo>
                  <a:pt x="324" y="675"/>
                </a:moveTo>
                <a:cubicBezTo>
                  <a:pt x="324" y="674"/>
                  <a:pt x="325" y="674"/>
                  <a:pt x="325" y="674"/>
                </a:cubicBezTo>
                <a:cubicBezTo>
                  <a:pt x="326" y="673"/>
                  <a:pt x="326" y="672"/>
                  <a:pt x="326" y="672"/>
                </a:cubicBezTo>
                <a:cubicBezTo>
                  <a:pt x="327" y="671"/>
                  <a:pt x="327" y="671"/>
                  <a:pt x="327" y="670"/>
                </a:cubicBezTo>
                <a:cubicBezTo>
                  <a:pt x="328" y="669"/>
                  <a:pt x="328" y="668"/>
                  <a:pt x="329" y="667"/>
                </a:cubicBezTo>
                <a:cubicBezTo>
                  <a:pt x="329" y="667"/>
                  <a:pt x="330" y="667"/>
                  <a:pt x="330" y="667"/>
                </a:cubicBezTo>
                <a:cubicBezTo>
                  <a:pt x="330" y="666"/>
                  <a:pt x="330" y="666"/>
                  <a:pt x="330" y="665"/>
                </a:cubicBezTo>
                <a:cubicBezTo>
                  <a:pt x="331" y="665"/>
                  <a:pt x="331" y="665"/>
                  <a:pt x="331" y="665"/>
                </a:cubicBezTo>
                <a:cubicBezTo>
                  <a:pt x="332" y="664"/>
                  <a:pt x="332" y="662"/>
                  <a:pt x="333" y="661"/>
                </a:cubicBezTo>
                <a:cubicBezTo>
                  <a:pt x="332" y="662"/>
                  <a:pt x="332" y="662"/>
                  <a:pt x="331" y="663"/>
                </a:cubicBezTo>
                <a:cubicBezTo>
                  <a:pt x="331" y="663"/>
                  <a:pt x="331" y="663"/>
                  <a:pt x="332" y="663"/>
                </a:cubicBezTo>
                <a:cubicBezTo>
                  <a:pt x="331" y="663"/>
                  <a:pt x="331" y="663"/>
                  <a:pt x="331" y="663"/>
                </a:cubicBezTo>
                <a:cubicBezTo>
                  <a:pt x="331" y="663"/>
                  <a:pt x="331" y="664"/>
                  <a:pt x="331" y="664"/>
                </a:cubicBezTo>
                <a:cubicBezTo>
                  <a:pt x="331" y="664"/>
                  <a:pt x="331" y="664"/>
                  <a:pt x="330" y="664"/>
                </a:cubicBezTo>
                <a:cubicBezTo>
                  <a:pt x="330" y="664"/>
                  <a:pt x="330" y="664"/>
                  <a:pt x="330" y="664"/>
                </a:cubicBezTo>
                <a:cubicBezTo>
                  <a:pt x="329" y="665"/>
                  <a:pt x="329" y="667"/>
                  <a:pt x="328" y="668"/>
                </a:cubicBezTo>
                <a:cubicBezTo>
                  <a:pt x="328" y="668"/>
                  <a:pt x="328" y="668"/>
                  <a:pt x="327" y="668"/>
                </a:cubicBezTo>
                <a:cubicBezTo>
                  <a:pt x="327" y="669"/>
                  <a:pt x="327" y="669"/>
                  <a:pt x="326" y="670"/>
                </a:cubicBezTo>
                <a:cubicBezTo>
                  <a:pt x="326" y="670"/>
                  <a:pt x="326" y="670"/>
                  <a:pt x="325" y="670"/>
                </a:cubicBezTo>
                <a:cubicBezTo>
                  <a:pt x="325" y="670"/>
                  <a:pt x="325" y="670"/>
                  <a:pt x="325" y="670"/>
                </a:cubicBezTo>
                <a:cubicBezTo>
                  <a:pt x="325" y="671"/>
                  <a:pt x="325" y="671"/>
                  <a:pt x="325" y="671"/>
                </a:cubicBezTo>
                <a:cubicBezTo>
                  <a:pt x="325" y="672"/>
                  <a:pt x="325" y="672"/>
                  <a:pt x="325" y="672"/>
                </a:cubicBezTo>
                <a:cubicBezTo>
                  <a:pt x="325" y="673"/>
                  <a:pt x="325" y="673"/>
                  <a:pt x="325" y="673"/>
                </a:cubicBezTo>
                <a:cubicBezTo>
                  <a:pt x="324" y="673"/>
                  <a:pt x="324" y="673"/>
                  <a:pt x="324" y="673"/>
                </a:cubicBezTo>
                <a:cubicBezTo>
                  <a:pt x="324" y="673"/>
                  <a:pt x="324" y="673"/>
                  <a:pt x="324" y="673"/>
                </a:cubicBezTo>
                <a:cubicBezTo>
                  <a:pt x="324" y="674"/>
                  <a:pt x="324" y="673"/>
                  <a:pt x="324" y="674"/>
                </a:cubicBezTo>
                <a:cubicBezTo>
                  <a:pt x="324" y="675"/>
                  <a:pt x="324" y="675"/>
                  <a:pt x="324" y="675"/>
                </a:cubicBezTo>
                <a:cubicBezTo>
                  <a:pt x="323" y="675"/>
                  <a:pt x="323" y="675"/>
                  <a:pt x="323" y="675"/>
                </a:cubicBezTo>
                <a:cubicBezTo>
                  <a:pt x="322" y="675"/>
                  <a:pt x="323" y="675"/>
                  <a:pt x="323" y="676"/>
                </a:cubicBezTo>
                <a:cubicBezTo>
                  <a:pt x="323" y="676"/>
                  <a:pt x="323" y="676"/>
                  <a:pt x="323" y="675"/>
                </a:cubicBezTo>
                <a:cubicBezTo>
                  <a:pt x="322" y="675"/>
                  <a:pt x="322" y="675"/>
                  <a:pt x="322" y="675"/>
                </a:cubicBezTo>
                <a:cubicBezTo>
                  <a:pt x="322" y="676"/>
                  <a:pt x="323" y="676"/>
                  <a:pt x="323" y="677"/>
                </a:cubicBezTo>
                <a:cubicBezTo>
                  <a:pt x="322" y="677"/>
                  <a:pt x="322" y="677"/>
                  <a:pt x="322" y="677"/>
                </a:cubicBezTo>
                <a:cubicBezTo>
                  <a:pt x="322" y="677"/>
                  <a:pt x="322" y="677"/>
                  <a:pt x="322" y="677"/>
                </a:cubicBezTo>
                <a:cubicBezTo>
                  <a:pt x="322" y="678"/>
                  <a:pt x="322" y="678"/>
                  <a:pt x="322" y="679"/>
                </a:cubicBezTo>
                <a:cubicBezTo>
                  <a:pt x="323" y="678"/>
                  <a:pt x="323" y="676"/>
                  <a:pt x="324" y="675"/>
                </a:cubicBezTo>
                <a:close/>
                <a:moveTo>
                  <a:pt x="309" y="663"/>
                </a:moveTo>
                <a:cubicBezTo>
                  <a:pt x="309" y="662"/>
                  <a:pt x="309" y="662"/>
                  <a:pt x="309" y="662"/>
                </a:cubicBezTo>
                <a:cubicBezTo>
                  <a:pt x="309" y="662"/>
                  <a:pt x="309" y="662"/>
                  <a:pt x="309" y="662"/>
                </a:cubicBezTo>
                <a:cubicBezTo>
                  <a:pt x="309" y="662"/>
                  <a:pt x="309" y="662"/>
                  <a:pt x="308" y="662"/>
                </a:cubicBezTo>
                <a:cubicBezTo>
                  <a:pt x="308" y="662"/>
                  <a:pt x="308" y="662"/>
                  <a:pt x="308" y="662"/>
                </a:cubicBezTo>
                <a:cubicBezTo>
                  <a:pt x="308" y="662"/>
                  <a:pt x="308" y="662"/>
                  <a:pt x="308" y="662"/>
                </a:cubicBezTo>
                <a:cubicBezTo>
                  <a:pt x="308" y="662"/>
                  <a:pt x="308" y="662"/>
                  <a:pt x="308" y="663"/>
                </a:cubicBezTo>
                <a:cubicBezTo>
                  <a:pt x="308" y="663"/>
                  <a:pt x="308" y="663"/>
                  <a:pt x="309" y="663"/>
                </a:cubicBezTo>
                <a:close/>
                <a:moveTo>
                  <a:pt x="324" y="662"/>
                </a:moveTo>
                <a:cubicBezTo>
                  <a:pt x="324" y="662"/>
                  <a:pt x="324" y="662"/>
                  <a:pt x="324" y="662"/>
                </a:cubicBezTo>
                <a:cubicBezTo>
                  <a:pt x="324" y="662"/>
                  <a:pt x="324" y="662"/>
                  <a:pt x="324" y="662"/>
                </a:cubicBezTo>
                <a:cubicBezTo>
                  <a:pt x="324" y="662"/>
                  <a:pt x="324" y="662"/>
                  <a:pt x="324" y="662"/>
                </a:cubicBezTo>
                <a:cubicBezTo>
                  <a:pt x="324" y="662"/>
                  <a:pt x="324" y="662"/>
                  <a:pt x="324" y="662"/>
                </a:cubicBezTo>
                <a:close/>
                <a:moveTo>
                  <a:pt x="118" y="663"/>
                </a:moveTo>
                <a:cubicBezTo>
                  <a:pt x="119" y="663"/>
                  <a:pt x="119" y="663"/>
                  <a:pt x="119" y="663"/>
                </a:cubicBezTo>
                <a:cubicBezTo>
                  <a:pt x="118" y="663"/>
                  <a:pt x="119" y="663"/>
                  <a:pt x="118" y="662"/>
                </a:cubicBezTo>
                <a:lnTo>
                  <a:pt x="118" y="663"/>
                </a:lnTo>
                <a:close/>
                <a:moveTo>
                  <a:pt x="322" y="663"/>
                </a:moveTo>
                <a:cubicBezTo>
                  <a:pt x="322" y="663"/>
                  <a:pt x="322" y="663"/>
                  <a:pt x="322" y="663"/>
                </a:cubicBezTo>
                <a:cubicBezTo>
                  <a:pt x="322" y="664"/>
                  <a:pt x="322" y="664"/>
                  <a:pt x="322" y="664"/>
                </a:cubicBezTo>
                <a:cubicBezTo>
                  <a:pt x="323" y="664"/>
                  <a:pt x="322" y="664"/>
                  <a:pt x="323" y="664"/>
                </a:cubicBezTo>
                <a:cubicBezTo>
                  <a:pt x="323" y="664"/>
                  <a:pt x="323" y="664"/>
                  <a:pt x="323" y="664"/>
                </a:cubicBezTo>
                <a:cubicBezTo>
                  <a:pt x="323" y="664"/>
                  <a:pt x="323" y="664"/>
                  <a:pt x="323" y="664"/>
                </a:cubicBezTo>
                <a:cubicBezTo>
                  <a:pt x="323" y="663"/>
                  <a:pt x="323" y="663"/>
                  <a:pt x="323" y="663"/>
                </a:cubicBezTo>
                <a:cubicBezTo>
                  <a:pt x="322" y="663"/>
                  <a:pt x="322" y="663"/>
                  <a:pt x="322" y="663"/>
                </a:cubicBezTo>
                <a:cubicBezTo>
                  <a:pt x="322" y="663"/>
                  <a:pt x="322" y="663"/>
                  <a:pt x="323" y="663"/>
                </a:cubicBezTo>
                <a:cubicBezTo>
                  <a:pt x="322" y="663"/>
                  <a:pt x="322" y="663"/>
                  <a:pt x="322" y="663"/>
                </a:cubicBezTo>
                <a:close/>
                <a:moveTo>
                  <a:pt x="243" y="664"/>
                </a:moveTo>
                <a:cubicBezTo>
                  <a:pt x="243" y="664"/>
                  <a:pt x="243" y="664"/>
                  <a:pt x="243" y="664"/>
                </a:cubicBezTo>
                <a:cubicBezTo>
                  <a:pt x="243" y="664"/>
                  <a:pt x="243" y="664"/>
                  <a:pt x="243" y="664"/>
                </a:cubicBezTo>
                <a:cubicBezTo>
                  <a:pt x="244" y="664"/>
                  <a:pt x="244" y="664"/>
                  <a:pt x="244" y="664"/>
                </a:cubicBezTo>
                <a:cubicBezTo>
                  <a:pt x="244" y="664"/>
                  <a:pt x="244" y="663"/>
                  <a:pt x="244" y="663"/>
                </a:cubicBezTo>
                <a:cubicBezTo>
                  <a:pt x="243" y="663"/>
                  <a:pt x="243" y="664"/>
                  <a:pt x="243" y="664"/>
                </a:cubicBezTo>
                <a:close/>
                <a:moveTo>
                  <a:pt x="306" y="663"/>
                </a:moveTo>
                <a:cubicBezTo>
                  <a:pt x="306" y="663"/>
                  <a:pt x="306" y="663"/>
                  <a:pt x="306" y="663"/>
                </a:cubicBezTo>
                <a:cubicBezTo>
                  <a:pt x="306" y="663"/>
                  <a:pt x="306" y="663"/>
                  <a:pt x="306" y="663"/>
                </a:cubicBezTo>
                <a:close/>
                <a:moveTo>
                  <a:pt x="325" y="664"/>
                </a:moveTo>
                <a:cubicBezTo>
                  <a:pt x="325" y="664"/>
                  <a:pt x="325" y="664"/>
                  <a:pt x="325" y="664"/>
                </a:cubicBezTo>
                <a:cubicBezTo>
                  <a:pt x="325" y="663"/>
                  <a:pt x="325" y="663"/>
                  <a:pt x="325" y="663"/>
                </a:cubicBezTo>
                <a:cubicBezTo>
                  <a:pt x="325" y="663"/>
                  <a:pt x="325" y="663"/>
                  <a:pt x="325" y="663"/>
                </a:cubicBezTo>
                <a:lnTo>
                  <a:pt x="325" y="664"/>
                </a:lnTo>
                <a:close/>
                <a:moveTo>
                  <a:pt x="308" y="664"/>
                </a:moveTo>
                <a:cubicBezTo>
                  <a:pt x="308" y="664"/>
                  <a:pt x="308" y="664"/>
                  <a:pt x="308" y="664"/>
                </a:cubicBezTo>
                <a:cubicBezTo>
                  <a:pt x="308" y="663"/>
                  <a:pt x="308" y="664"/>
                  <a:pt x="307" y="663"/>
                </a:cubicBezTo>
                <a:cubicBezTo>
                  <a:pt x="307" y="663"/>
                  <a:pt x="307" y="663"/>
                  <a:pt x="307" y="664"/>
                </a:cubicBezTo>
                <a:cubicBezTo>
                  <a:pt x="307" y="664"/>
                  <a:pt x="307" y="664"/>
                  <a:pt x="307" y="664"/>
                </a:cubicBezTo>
                <a:cubicBezTo>
                  <a:pt x="307" y="664"/>
                  <a:pt x="307" y="664"/>
                  <a:pt x="308" y="664"/>
                </a:cubicBezTo>
                <a:close/>
                <a:moveTo>
                  <a:pt x="307" y="665"/>
                </a:moveTo>
                <a:cubicBezTo>
                  <a:pt x="306" y="664"/>
                  <a:pt x="306" y="664"/>
                  <a:pt x="306" y="665"/>
                </a:cubicBezTo>
                <a:cubicBezTo>
                  <a:pt x="306" y="664"/>
                  <a:pt x="306" y="664"/>
                  <a:pt x="306" y="664"/>
                </a:cubicBezTo>
                <a:cubicBezTo>
                  <a:pt x="305" y="664"/>
                  <a:pt x="305" y="665"/>
                  <a:pt x="305" y="666"/>
                </a:cubicBezTo>
                <a:cubicBezTo>
                  <a:pt x="305" y="666"/>
                  <a:pt x="305" y="666"/>
                  <a:pt x="305" y="666"/>
                </a:cubicBezTo>
                <a:cubicBezTo>
                  <a:pt x="306" y="666"/>
                  <a:pt x="306" y="665"/>
                  <a:pt x="307" y="665"/>
                </a:cubicBezTo>
                <a:close/>
                <a:moveTo>
                  <a:pt x="302" y="664"/>
                </a:moveTo>
                <a:cubicBezTo>
                  <a:pt x="302" y="664"/>
                  <a:pt x="302" y="664"/>
                  <a:pt x="302" y="665"/>
                </a:cubicBezTo>
                <a:cubicBezTo>
                  <a:pt x="302" y="665"/>
                  <a:pt x="302" y="665"/>
                  <a:pt x="302" y="665"/>
                </a:cubicBezTo>
                <a:cubicBezTo>
                  <a:pt x="302" y="665"/>
                  <a:pt x="302" y="665"/>
                  <a:pt x="302" y="665"/>
                </a:cubicBezTo>
                <a:cubicBezTo>
                  <a:pt x="302" y="664"/>
                  <a:pt x="302" y="664"/>
                  <a:pt x="302" y="664"/>
                </a:cubicBezTo>
                <a:close/>
                <a:moveTo>
                  <a:pt x="321" y="665"/>
                </a:moveTo>
                <a:cubicBezTo>
                  <a:pt x="321" y="665"/>
                  <a:pt x="321" y="665"/>
                  <a:pt x="321" y="665"/>
                </a:cubicBezTo>
                <a:cubicBezTo>
                  <a:pt x="321" y="665"/>
                  <a:pt x="321" y="665"/>
                  <a:pt x="321" y="665"/>
                </a:cubicBezTo>
                <a:cubicBezTo>
                  <a:pt x="321" y="665"/>
                  <a:pt x="322" y="665"/>
                  <a:pt x="322" y="665"/>
                </a:cubicBezTo>
                <a:cubicBezTo>
                  <a:pt x="322" y="665"/>
                  <a:pt x="322" y="665"/>
                  <a:pt x="322" y="665"/>
                </a:cubicBezTo>
                <a:cubicBezTo>
                  <a:pt x="322" y="665"/>
                  <a:pt x="322" y="665"/>
                  <a:pt x="322" y="665"/>
                </a:cubicBezTo>
                <a:cubicBezTo>
                  <a:pt x="322" y="664"/>
                  <a:pt x="322" y="664"/>
                  <a:pt x="322" y="664"/>
                </a:cubicBezTo>
                <a:cubicBezTo>
                  <a:pt x="322" y="664"/>
                  <a:pt x="322" y="664"/>
                  <a:pt x="321" y="665"/>
                </a:cubicBezTo>
                <a:close/>
                <a:moveTo>
                  <a:pt x="151" y="666"/>
                </a:moveTo>
                <a:cubicBezTo>
                  <a:pt x="151" y="665"/>
                  <a:pt x="151" y="665"/>
                  <a:pt x="151" y="665"/>
                </a:cubicBezTo>
                <a:cubicBezTo>
                  <a:pt x="150" y="665"/>
                  <a:pt x="150" y="665"/>
                  <a:pt x="150" y="665"/>
                </a:cubicBezTo>
                <a:cubicBezTo>
                  <a:pt x="149" y="665"/>
                  <a:pt x="149" y="665"/>
                  <a:pt x="149" y="665"/>
                </a:cubicBezTo>
                <a:cubicBezTo>
                  <a:pt x="149" y="665"/>
                  <a:pt x="149" y="667"/>
                  <a:pt x="149" y="667"/>
                </a:cubicBezTo>
                <a:cubicBezTo>
                  <a:pt x="149" y="668"/>
                  <a:pt x="150" y="668"/>
                  <a:pt x="150" y="667"/>
                </a:cubicBezTo>
                <a:cubicBezTo>
                  <a:pt x="150" y="667"/>
                  <a:pt x="150" y="667"/>
                  <a:pt x="150" y="666"/>
                </a:cubicBezTo>
                <a:cubicBezTo>
                  <a:pt x="150" y="666"/>
                  <a:pt x="150" y="666"/>
                  <a:pt x="150" y="666"/>
                </a:cubicBezTo>
                <a:cubicBezTo>
                  <a:pt x="151" y="666"/>
                  <a:pt x="151" y="666"/>
                  <a:pt x="151" y="666"/>
                </a:cubicBezTo>
                <a:close/>
                <a:moveTo>
                  <a:pt x="324" y="665"/>
                </a:moveTo>
                <a:cubicBezTo>
                  <a:pt x="323" y="665"/>
                  <a:pt x="324" y="665"/>
                  <a:pt x="323" y="665"/>
                </a:cubicBezTo>
                <a:cubicBezTo>
                  <a:pt x="323" y="665"/>
                  <a:pt x="323" y="665"/>
                  <a:pt x="323" y="665"/>
                </a:cubicBezTo>
                <a:cubicBezTo>
                  <a:pt x="323" y="665"/>
                  <a:pt x="323" y="665"/>
                  <a:pt x="323" y="665"/>
                </a:cubicBezTo>
                <a:lnTo>
                  <a:pt x="324" y="665"/>
                </a:lnTo>
                <a:close/>
                <a:moveTo>
                  <a:pt x="122" y="665"/>
                </a:moveTo>
                <a:cubicBezTo>
                  <a:pt x="122" y="665"/>
                  <a:pt x="122" y="665"/>
                  <a:pt x="122" y="665"/>
                </a:cubicBezTo>
                <a:cubicBezTo>
                  <a:pt x="122" y="666"/>
                  <a:pt x="122" y="666"/>
                  <a:pt x="122" y="666"/>
                </a:cubicBezTo>
                <a:cubicBezTo>
                  <a:pt x="122" y="666"/>
                  <a:pt x="122" y="666"/>
                  <a:pt x="122" y="666"/>
                </a:cubicBezTo>
                <a:lnTo>
                  <a:pt x="122" y="665"/>
                </a:lnTo>
                <a:close/>
                <a:moveTo>
                  <a:pt x="303" y="666"/>
                </a:moveTo>
                <a:cubicBezTo>
                  <a:pt x="303" y="665"/>
                  <a:pt x="303" y="665"/>
                  <a:pt x="303" y="665"/>
                </a:cubicBezTo>
                <a:cubicBezTo>
                  <a:pt x="302" y="665"/>
                  <a:pt x="302" y="665"/>
                  <a:pt x="302" y="665"/>
                </a:cubicBezTo>
                <a:cubicBezTo>
                  <a:pt x="302" y="666"/>
                  <a:pt x="302" y="666"/>
                  <a:pt x="302" y="666"/>
                </a:cubicBezTo>
                <a:lnTo>
                  <a:pt x="303" y="666"/>
                </a:lnTo>
                <a:close/>
                <a:moveTo>
                  <a:pt x="142" y="665"/>
                </a:moveTo>
                <a:cubicBezTo>
                  <a:pt x="142" y="666"/>
                  <a:pt x="142" y="667"/>
                  <a:pt x="142" y="668"/>
                </a:cubicBezTo>
                <a:cubicBezTo>
                  <a:pt x="141" y="667"/>
                  <a:pt x="141" y="667"/>
                  <a:pt x="140" y="668"/>
                </a:cubicBezTo>
                <a:cubicBezTo>
                  <a:pt x="140" y="668"/>
                  <a:pt x="140" y="668"/>
                  <a:pt x="141" y="668"/>
                </a:cubicBezTo>
                <a:cubicBezTo>
                  <a:pt x="141" y="668"/>
                  <a:pt x="142" y="668"/>
                  <a:pt x="142" y="667"/>
                </a:cubicBezTo>
                <a:cubicBezTo>
                  <a:pt x="142" y="668"/>
                  <a:pt x="142" y="668"/>
                  <a:pt x="142" y="668"/>
                </a:cubicBezTo>
                <a:cubicBezTo>
                  <a:pt x="143" y="668"/>
                  <a:pt x="143" y="668"/>
                  <a:pt x="143" y="668"/>
                </a:cubicBezTo>
                <a:cubicBezTo>
                  <a:pt x="143" y="668"/>
                  <a:pt x="143" y="668"/>
                  <a:pt x="143" y="668"/>
                </a:cubicBezTo>
                <a:cubicBezTo>
                  <a:pt x="143" y="667"/>
                  <a:pt x="143" y="667"/>
                  <a:pt x="142" y="667"/>
                </a:cubicBezTo>
                <a:cubicBezTo>
                  <a:pt x="142" y="667"/>
                  <a:pt x="143" y="666"/>
                  <a:pt x="143" y="666"/>
                </a:cubicBezTo>
                <a:cubicBezTo>
                  <a:pt x="143" y="665"/>
                  <a:pt x="143" y="665"/>
                  <a:pt x="142" y="665"/>
                </a:cubicBezTo>
                <a:close/>
                <a:moveTo>
                  <a:pt x="326" y="666"/>
                </a:moveTo>
                <a:cubicBezTo>
                  <a:pt x="326" y="665"/>
                  <a:pt x="326" y="665"/>
                  <a:pt x="326" y="665"/>
                </a:cubicBezTo>
                <a:cubicBezTo>
                  <a:pt x="326" y="665"/>
                  <a:pt x="326" y="665"/>
                  <a:pt x="326" y="665"/>
                </a:cubicBezTo>
                <a:cubicBezTo>
                  <a:pt x="326" y="666"/>
                  <a:pt x="326" y="666"/>
                  <a:pt x="326" y="666"/>
                </a:cubicBezTo>
                <a:close/>
                <a:moveTo>
                  <a:pt x="136" y="666"/>
                </a:moveTo>
                <a:cubicBezTo>
                  <a:pt x="136" y="666"/>
                  <a:pt x="136" y="666"/>
                  <a:pt x="136" y="666"/>
                </a:cubicBezTo>
                <a:cubicBezTo>
                  <a:pt x="136" y="666"/>
                  <a:pt x="136" y="666"/>
                  <a:pt x="136" y="666"/>
                </a:cubicBezTo>
                <a:cubicBezTo>
                  <a:pt x="136" y="666"/>
                  <a:pt x="136" y="666"/>
                  <a:pt x="136" y="666"/>
                </a:cubicBezTo>
                <a:cubicBezTo>
                  <a:pt x="136" y="665"/>
                  <a:pt x="136" y="666"/>
                  <a:pt x="136" y="665"/>
                </a:cubicBezTo>
                <a:lnTo>
                  <a:pt x="136" y="666"/>
                </a:lnTo>
                <a:close/>
                <a:moveTo>
                  <a:pt x="148" y="667"/>
                </a:moveTo>
                <a:cubicBezTo>
                  <a:pt x="148" y="666"/>
                  <a:pt x="148" y="666"/>
                  <a:pt x="148" y="665"/>
                </a:cubicBezTo>
                <a:cubicBezTo>
                  <a:pt x="147" y="665"/>
                  <a:pt x="147" y="665"/>
                  <a:pt x="147" y="665"/>
                </a:cubicBezTo>
                <a:cubicBezTo>
                  <a:pt x="147" y="666"/>
                  <a:pt x="148" y="666"/>
                  <a:pt x="148" y="667"/>
                </a:cubicBezTo>
                <a:cubicBezTo>
                  <a:pt x="148" y="667"/>
                  <a:pt x="148" y="667"/>
                  <a:pt x="148" y="667"/>
                </a:cubicBezTo>
                <a:cubicBezTo>
                  <a:pt x="148" y="667"/>
                  <a:pt x="148" y="667"/>
                  <a:pt x="148" y="667"/>
                </a:cubicBezTo>
                <a:close/>
                <a:moveTo>
                  <a:pt x="243" y="666"/>
                </a:moveTo>
                <a:cubicBezTo>
                  <a:pt x="243" y="666"/>
                  <a:pt x="243" y="666"/>
                  <a:pt x="243" y="666"/>
                </a:cubicBezTo>
                <a:cubicBezTo>
                  <a:pt x="243" y="665"/>
                  <a:pt x="243" y="665"/>
                  <a:pt x="243" y="665"/>
                </a:cubicBezTo>
                <a:cubicBezTo>
                  <a:pt x="243" y="665"/>
                  <a:pt x="243" y="665"/>
                  <a:pt x="243" y="665"/>
                </a:cubicBezTo>
                <a:lnTo>
                  <a:pt x="243" y="666"/>
                </a:lnTo>
                <a:close/>
                <a:moveTo>
                  <a:pt x="302" y="666"/>
                </a:moveTo>
                <a:cubicBezTo>
                  <a:pt x="302" y="666"/>
                  <a:pt x="302" y="666"/>
                  <a:pt x="302" y="666"/>
                </a:cubicBezTo>
                <a:cubicBezTo>
                  <a:pt x="302" y="665"/>
                  <a:pt x="302" y="666"/>
                  <a:pt x="302" y="665"/>
                </a:cubicBezTo>
                <a:lnTo>
                  <a:pt x="302" y="666"/>
                </a:lnTo>
                <a:close/>
                <a:moveTo>
                  <a:pt x="320" y="666"/>
                </a:moveTo>
                <a:cubicBezTo>
                  <a:pt x="321" y="666"/>
                  <a:pt x="321" y="666"/>
                  <a:pt x="321" y="666"/>
                </a:cubicBezTo>
                <a:cubicBezTo>
                  <a:pt x="321" y="666"/>
                  <a:pt x="321" y="666"/>
                  <a:pt x="321" y="666"/>
                </a:cubicBezTo>
                <a:cubicBezTo>
                  <a:pt x="321" y="665"/>
                  <a:pt x="321" y="665"/>
                  <a:pt x="321" y="665"/>
                </a:cubicBezTo>
                <a:cubicBezTo>
                  <a:pt x="321" y="665"/>
                  <a:pt x="321" y="666"/>
                  <a:pt x="320" y="666"/>
                </a:cubicBezTo>
                <a:close/>
                <a:moveTo>
                  <a:pt x="241" y="666"/>
                </a:moveTo>
                <a:cubicBezTo>
                  <a:pt x="241" y="666"/>
                  <a:pt x="241" y="666"/>
                  <a:pt x="241" y="666"/>
                </a:cubicBezTo>
                <a:cubicBezTo>
                  <a:pt x="241" y="666"/>
                  <a:pt x="241" y="666"/>
                  <a:pt x="241" y="666"/>
                </a:cubicBezTo>
                <a:close/>
                <a:moveTo>
                  <a:pt x="144" y="666"/>
                </a:moveTo>
                <a:cubicBezTo>
                  <a:pt x="144" y="666"/>
                  <a:pt x="144" y="666"/>
                  <a:pt x="144" y="666"/>
                </a:cubicBezTo>
                <a:cubicBezTo>
                  <a:pt x="144" y="666"/>
                  <a:pt x="144" y="666"/>
                  <a:pt x="143" y="666"/>
                </a:cubicBezTo>
                <a:cubicBezTo>
                  <a:pt x="143" y="667"/>
                  <a:pt x="143" y="667"/>
                  <a:pt x="144" y="667"/>
                </a:cubicBezTo>
                <a:cubicBezTo>
                  <a:pt x="144" y="667"/>
                  <a:pt x="144" y="667"/>
                  <a:pt x="144" y="667"/>
                </a:cubicBezTo>
                <a:cubicBezTo>
                  <a:pt x="145" y="667"/>
                  <a:pt x="145" y="667"/>
                  <a:pt x="145" y="667"/>
                </a:cubicBezTo>
                <a:cubicBezTo>
                  <a:pt x="144" y="666"/>
                  <a:pt x="144" y="667"/>
                  <a:pt x="144" y="666"/>
                </a:cubicBezTo>
                <a:close/>
                <a:moveTo>
                  <a:pt x="127" y="667"/>
                </a:moveTo>
                <a:cubicBezTo>
                  <a:pt x="126" y="667"/>
                  <a:pt x="126" y="667"/>
                  <a:pt x="126" y="667"/>
                </a:cubicBezTo>
                <a:cubicBezTo>
                  <a:pt x="126" y="667"/>
                  <a:pt x="126" y="667"/>
                  <a:pt x="126" y="667"/>
                </a:cubicBezTo>
                <a:cubicBezTo>
                  <a:pt x="127" y="667"/>
                  <a:pt x="127" y="667"/>
                  <a:pt x="127" y="667"/>
                </a:cubicBezTo>
                <a:close/>
                <a:moveTo>
                  <a:pt x="322" y="667"/>
                </a:moveTo>
                <a:cubicBezTo>
                  <a:pt x="322" y="667"/>
                  <a:pt x="322" y="667"/>
                  <a:pt x="322" y="667"/>
                </a:cubicBezTo>
                <a:cubicBezTo>
                  <a:pt x="322" y="667"/>
                  <a:pt x="322" y="667"/>
                  <a:pt x="322" y="667"/>
                </a:cubicBezTo>
                <a:cubicBezTo>
                  <a:pt x="322" y="667"/>
                  <a:pt x="322" y="667"/>
                  <a:pt x="322" y="667"/>
                </a:cubicBezTo>
                <a:close/>
                <a:moveTo>
                  <a:pt x="128" y="667"/>
                </a:moveTo>
                <a:cubicBezTo>
                  <a:pt x="127" y="667"/>
                  <a:pt x="127" y="667"/>
                  <a:pt x="127" y="667"/>
                </a:cubicBezTo>
                <a:cubicBezTo>
                  <a:pt x="127" y="668"/>
                  <a:pt x="127" y="668"/>
                  <a:pt x="127" y="668"/>
                </a:cubicBezTo>
                <a:cubicBezTo>
                  <a:pt x="127" y="668"/>
                  <a:pt x="127" y="668"/>
                  <a:pt x="128" y="668"/>
                </a:cubicBezTo>
                <a:lnTo>
                  <a:pt x="128" y="667"/>
                </a:lnTo>
                <a:close/>
                <a:moveTo>
                  <a:pt x="240" y="667"/>
                </a:moveTo>
                <a:cubicBezTo>
                  <a:pt x="240" y="667"/>
                  <a:pt x="240" y="667"/>
                  <a:pt x="240" y="667"/>
                </a:cubicBezTo>
                <a:cubicBezTo>
                  <a:pt x="241" y="667"/>
                  <a:pt x="241" y="667"/>
                  <a:pt x="241" y="667"/>
                </a:cubicBezTo>
                <a:cubicBezTo>
                  <a:pt x="241" y="667"/>
                  <a:pt x="241" y="667"/>
                  <a:pt x="241" y="667"/>
                </a:cubicBezTo>
                <a:cubicBezTo>
                  <a:pt x="241" y="667"/>
                  <a:pt x="241" y="667"/>
                  <a:pt x="241" y="667"/>
                </a:cubicBezTo>
                <a:lnTo>
                  <a:pt x="240" y="667"/>
                </a:lnTo>
                <a:close/>
                <a:moveTo>
                  <a:pt x="237" y="669"/>
                </a:moveTo>
                <a:cubicBezTo>
                  <a:pt x="237" y="669"/>
                  <a:pt x="237" y="669"/>
                  <a:pt x="237" y="669"/>
                </a:cubicBezTo>
                <a:cubicBezTo>
                  <a:pt x="237" y="669"/>
                  <a:pt x="237" y="669"/>
                  <a:pt x="237" y="669"/>
                </a:cubicBezTo>
                <a:cubicBezTo>
                  <a:pt x="238" y="669"/>
                  <a:pt x="238" y="669"/>
                  <a:pt x="238" y="669"/>
                </a:cubicBezTo>
                <a:cubicBezTo>
                  <a:pt x="238" y="669"/>
                  <a:pt x="238" y="669"/>
                  <a:pt x="238" y="669"/>
                </a:cubicBezTo>
                <a:cubicBezTo>
                  <a:pt x="238" y="668"/>
                  <a:pt x="237" y="668"/>
                  <a:pt x="238" y="667"/>
                </a:cubicBezTo>
                <a:cubicBezTo>
                  <a:pt x="238" y="667"/>
                  <a:pt x="238" y="667"/>
                  <a:pt x="238" y="667"/>
                </a:cubicBezTo>
                <a:cubicBezTo>
                  <a:pt x="237" y="667"/>
                  <a:pt x="237" y="667"/>
                  <a:pt x="237" y="667"/>
                </a:cubicBezTo>
                <a:cubicBezTo>
                  <a:pt x="237" y="668"/>
                  <a:pt x="236" y="668"/>
                  <a:pt x="237" y="669"/>
                </a:cubicBezTo>
                <a:close/>
                <a:moveTo>
                  <a:pt x="319" y="668"/>
                </a:moveTo>
                <a:cubicBezTo>
                  <a:pt x="319" y="668"/>
                  <a:pt x="319" y="668"/>
                  <a:pt x="319" y="668"/>
                </a:cubicBezTo>
                <a:cubicBezTo>
                  <a:pt x="319" y="668"/>
                  <a:pt x="319" y="668"/>
                  <a:pt x="319" y="668"/>
                </a:cubicBezTo>
                <a:cubicBezTo>
                  <a:pt x="319" y="668"/>
                  <a:pt x="319" y="668"/>
                  <a:pt x="319" y="668"/>
                </a:cubicBezTo>
                <a:cubicBezTo>
                  <a:pt x="319" y="668"/>
                  <a:pt x="319" y="668"/>
                  <a:pt x="319" y="668"/>
                </a:cubicBezTo>
                <a:cubicBezTo>
                  <a:pt x="320" y="668"/>
                  <a:pt x="320" y="668"/>
                  <a:pt x="320" y="668"/>
                </a:cubicBezTo>
                <a:cubicBezTo>
                  <a:pt x="320" y="667"/>
                  <a:pt x="320" y="667"/>
                  <a:pt x="320" y="667"/>
                </a:cubicBezTo>
                <a:cubicBezTo>
                  <a:pt x="320" y="667"/>
                  <a:pt x="320" y="667"/>
                  <a:pt x="320" y="667"/>
                </a:cubicBezTo>
                <a:cubicBezTo>
                  <a:pt x="320" y="667"/>
                  <a:pt x="319" y="667"/>
                  <a:pt x="319" y="668"/>
                </a:cubicBezTo>
                <a:close/>
                <a:moveTo>
                  <a:pt x="324" y="667"/>
                </a:moveTo>
                <a:cubicBezTo>
                  <a:pt x="324" y="667"/>
                  <a:pt x="324" y="667"/>
                  <a:pt x="324" y="667"/>
                </a:cubicBezTo>
                <a:cubicBezTo>
                  <a:pt x="324" y="667"/>
                  <a:pt x="324" y="667"/>
                  <a:pt x="324" y="667"/>
                </a:cubicBezTo>
                <a:close/>
                <a:moveTo>
                  <a:pt x="130" y="668"/>
                </a:moveTo>
                <a:cubicBezTo>
                  <a:pt x="130" y="668"/>
                  <a:pt x="130" y="668"/>
                  <a:pt x="130" y="668"/>
                </a:cubicBezTo>
                <a:cubicBezTo>
                  <a:pt x="130" y="668"/>
                  <a:pt x="130" y="668"/>
                  <a:pt x="130" y="668"/>
                </a:cubicBezTo>
                <a:cubicBezTo>
                  <a:pt x="130" y="668"/>
                  <a:pt x="130" y="668"/>
                  <a:pt x="130" y="668"/>
                </a:cubicBezTo>
                <a:cubicBezTo>
                  <a:pt x="130" y="668"/>
                  <a:pt x="130" y="668"/>
                  <a:pt x="130" y="668"/>
                </a:cubicBezTo>
                <a:cubicBezTo>
                  <a:pt x="130" y="668"/>
                  <a:pt x="130" y="668"/>
                  <a:pt x="130" y="668"/>
                </a:cubicBezTo>
                <a:close/>
                <a:moveTo>
                  <a:pt x="150" y="668"/>
                </a:moveTo>
                <a:cubicBezTo>
                  <a:pt x="150" y="668"/>
                  <a:pt x="149" y="668"/>
                  <a:pt x="149" y="668"/>
                </a:cubicBezTo>
                <a:cubicBezTo>
                  <a:pt x="149" y="668"/>
                  <a:pt x="149" y="668"/>
                  <a:pt x="149" y="668"/>
                </a:cubicBezTo>
                <a:cubicBezTo>
                  <a:pt x="149" y="668"/>
                  <a:pt x="149" y="668"/>
                  <a:pt x="148" y="668"/>
                </a:cubicBezTo>
                <a:cubicBezTo>
                  <a:pt x="148" y="668"/>
                  <a:pt x="148" y="668"/>
                  <a:pt x="148" y="668"/>
                </a:cubicBezTo>
                <a:cubicBezTo>
                  <a:pt x="148" y="670"/>
                  <a:pt x="148" y="670"/>
                  <a:pt x="148" y="670"/>
                </a:cubicBezTo>
                <a:cubicBezTo>
                  <a:pt x="148" y="669"/>
                  <a:pt x="148" y="669"/>
                  <a:pt x="149" y="670"/>
                </a:cubicBezTo>
                <a:cubicBezTo>
                  <a:pt x="149" y="669"/>
                  <a:pt x="148" y="670"/>
                  <a:pt x="149" y="669"/>
                </a:cubicBezTo>
                <a:cubicBezTo>
                  <a:pt x="149" y="669"/>
                  <a:pt x="149" y="669"/>
                  <a:pt x="150" y="668"/>
                </a:cubicBezTo>
                <a:close/>
                <a:moveTo>
                  <a:pt x="233" y="668"/>
                </a:moveTo>
                <a:cubicBezTo>
                  <a:pt x="233" y="668"/>
                  <a:pt x="233" y="668"/>
                  <a:pt x="233" y="669"/>
                </a:cubicBezTo>
                <a:cubicBezTo>
                  <a:pt x="233" y="669"/>
                  <a:pt x="233" y="669"/>
                  <a:pt x="234" y="669"/>
                </a:cubicBezTo>
                <a:cubicBezTo>
                  <a:pt x="234" y="668"/>
                  <a:pt x="234" y="668"/>
                  <a:pt x="233" y="668"/>
                </a:cubicBezTo>
                <a:cubicBezTo>
                  <a:pt x="233" y="668"/>
                  <a:pt x="233" y="668"/>
                  <a:pt x="233" y="668"/>
                </a:cubicBezTo>
                <a:close/>
                <a:moveTo>
                  <a:pt x="146" y="670"/>
                </a:moveTo>
                <a:cubicBezTo>
                  <a:pt x="146" y="670"/>
                  <a:pt x="146" y="670"/>
                  <a:pt x="147" y="670"/>
                </a:cubicBezTo>
                <a:cubicBezTo>
                  <a:pt x="146" y="669"/>
                  <a:pt x="146" y="669"/>
                  <a:pt x="146" y="668"/>
                </a:cubicBezTo>
                <a:cubicBezTo>
                  <a:pt x="146" y="668"/>
                  <a:pt x="146" y="668"/>
                  <a:pt x="146" y="668"/>
                </a:cubicBezTo>
                <a:cubicBezTo>
                  <a:pt x="146" y="668"/>
                  <a:pt x="146" y="668"/>
                  <a:pt x="146" y="668"/>
                </a:cubicBezTo>
                <a:cubicBezTo>
                  <a:pt x="146" y="668"/>
                  <a:pt x="145" y="668"/>
                  <a:pt x="145" y="668"/>
                </a:cubicBezTo>
                <a:cubicBezTo>
                  <a:pt x="145" y="669"/>
                  <a:pt x="145" y="668"/>
                  <a:pt x="145" y="669"/>
                </a:cubicBezTo>
                <a:cubicBezTo>
                  <a:pt x="145" y="669"/>
                  <a:pt x="145" y="669"/>
                  <a:pt x="145" y="669"/>
                </a:cubicBezTo>
                <a:cubicBezTo>
                  <a:pt x="146" y="669"/>
                  <a:pt x="146" y="669"/>
                  <a:pt x="146" y="669"/>
                </a:cubicBezTo>
                <a:cubicBezTo>
                  <a:pt x="146" y="670"/>
                  <a:pt x="146" y="670"/>
                  <a:pt x="146" y="670"/>
                </a:cubicBezTo>
                <a:close/>
                <a:moveTo>
                  <a:pt x="317" y="668"/>
                </a:moveTo>
                <a:cubicBezTo>
                  <a:pt x="318" y="668"/>
                  <a:pt x="317" y="668"/>
                  <a:pt x="318" y="668"/>
                </a:cubicBezTo>
                <a:cubicBezTo>
                  <a:pt x="318" y="669"/>
                  <a:pt x="318" y="669"/>
                  <a:pt x="318" y="669"/>
                </a:cubicBezTo>
                <a:cubicBezTo>
                  <a:pt x="318" y="669"/>
                  <a:pt x="318" y="669"/>
                  <a:pt x="318" y="669"/>
                </a:cubicBezTo>
                <a:cubicBezTo>
                  <a:pt x="318" y="668"/>
                  <a:pt x="318" y="668"/>
                  <a:pt x="317" y="668"/>
                </a:cubicBezTo>
                <a:close/>
                <a:moveTo>
                  <a:pt x="239" y="669"/>
                </a:moveTo>
                <a:cubicBezTo>
                  <a:pt x="239" y="669"/>
                  <a:pt x="239" y="669"/>
                  <a:pt x="239" y="669"/>
                </a:cubicBezTo>
                <a:cubicBezTo>
                  <a:pt x="239" y="669"/>
                  <a:pt x="239" y="669"/>
                  <a:pt x="239" y="668"/>
                </a:cubicBezTo>
                <a:cubicBezTo>
                  <a:pt x="239" y="669"/>
                  <a:pt x="239" y="669"/>
                  <a:pt x="239" y="669"/>
                </a:cubicBezTo>
                <a:close/>
                <a:moveTo>
                  <a:pt x="318" y="668"/>
                </a:moveTo>
                <a:cubicBezTo>
                  <a:pt x="318" y="669"/>
                  <a:pt x="318" y="669"/>
                  <a:pt x="318" y="669"/>
                </a:cubicBezTo>
                <a:cubicBezTo>
                  <a:pt x="318" y="669"/>
                  <a:pt x="318" y="669"/>
                  <a:pt x="318" y="669"/>
                </a:cubicBezTo>
                <a:cubicBezTo>
                  <a:pt x="318" y="669"/>
                  <a:pt x="318" y="669"/>
                  <a:pt x="318" y="668"/>
                </a:cubicBezTo>
                <a:close/>
                <a:moveTo>
                  <a:pt x="314" y="678"/>
                </a:moveTo>
                <a:cubicBezTo>
                  <a:pt x="316" y="678"/>
                  <a:pt x="316" y="678"/>
                  <a:pt x="316" y="678"/>
                </a:cubicBezTo>
                <a:cubicBezTo>
                  <a:pt x="316" y="675"/>
                  <a:pt x="317" y="674"/>
                  <a:pt x="317" y="672"/>
                </a:cubicBezTo>
                <a:cubicBezTo>
                  <a:pt x="317" y="672"/>
                  <a:pt x="317" y="672"/>
                  <a:pt x="317" y="672"/>
                </a:cubicBezTo>
                <a:cubicBezTo>
                  <a:pt x="318" y="672"/>
                  <a:pt x="318" y="672"/>
                  <a:pt x="318" y="672"/>
                </a:cubicBezTo>
                <a:cubicBezTo>
                  <a:pt x="318" y="672"/>
                  <a:pt x="318" y="672"/>
                  <a:pt x="318" y="671"/>
                </a:cubicBezTo>
                <a:cubicBezTo>
                  <a:pt x="318" y="671"/>
                  <a:pt x="318" y="671"/>
                  <a:pt x="319" y="671"/>
                </a:cubicBezTo>
                <a:cubicBezTo>
                  <a:pt x="319" y="670"/>
                  <a:pt x="319" y="670"/>
                  <a:pt x="319" y="669"/>
                </a:cubicBezTo>
                <a:cubicBezTo>
                  <a:pt x="319" y="669"/>
                  <a:pt x="319" y="669"/>
                  <a:pt x="319" y="669"/>
                </a:cubicBezTo>
                <a:cubicBezTo>
                  <a:pt x="318" y="669"/>
                  <a:pt x="318" y="669"/>
                  <a:pt x="318" y="670"/>
                </a:cubicBezTo>
                <a:cubicBezTo>
                  <a:pt x="318" y="670"/>
                  <a:pt x="318" y="670"/>
                  <a:pt x="318" y="669"/>
                </a:cubicBezTo>
                <a:cubicBezTo>
                  <a:pt x="317" y="669"/>
                  <a:pt x="317" y="669"/>
                  <a:pt x="317" y="669"/>
                </a:cubicBezTo>
                <a:cubicBezTo>
                  <a:pt x="317" y="670"/>
                  <a:pt x="317" y="670"/>
                  <a:pt x="317" y="670"/>
                </a:cubicBezTo>
                <a:cubicBezTo>
                  <a:pt x="317" y="672"/>
                  <a:pt x="316" y="673"/>
                  <a:pt x="315" y="673"/>
                </a:cubicBezTo>
                <a:cubicBezTo>
                  <a:pt x="316" y="674"/>
                  <a:pt x="316" y="674"/>
                  <a:pt x="316" y="674"/>
                </a:cubicBezTo>
                <a:cubicBezTo>
                  <a:pt x="316" y="675"/>
                  <a:pt x="315" y="675"/>
                  <a:pt x="315" y="675"/>
                </a:cubicBezTo>
                <a:cubicBezTo>
                  <a:pt x="315" y="675"/>
                  <a:pt x="315" y="676"/>
                  <a:pt x="315" y="676"/>
                </a:cubicBezTo>
                <a:cubicBezTo>
                  <a:pt x="315" y="676"/>
                  <a:pt x="315" y="677"/>
                  <a:pt x="314" y="677"/>
                </a:cubicBezTo>
                <a:lnTo>
                  <a:pt x="314" y="678"/>
                </a:lnTo>
                <a:close/>
                <a:moveTo>
                  <a:pt x="318" y="670"/>
                </a:moveTo>
                <a:cubicBezTo>
                  <a:pt x="318" y="671"/>
                  <a:pt x="318" y="671"/>
                  <a:pt x="318" y="671"/>
                </a:cubicBezTo>
                <a:cubicBezTo>
                  <a:pt x="317" y="671"/>
                  <a:pt x="318" y="671"/>
                  <a:pt x="317" y="670"/>
                </a:cubicBezTo>
                <a:lnTo>
                  <a:pt x="318" y="670"/>
                </a:lnTo>
                <a:close/>
                <a:moveTo>
                  <a:pt x="234" y="669"/>
                </a:moveTo>
                <a:cubicBezTo>
                  <a:pt x="234" y="670"/>
                  <a:pt x="234" y="670"/>
                  <a:pt x="235" y="670"/>
                </a:cubicBezTo>
                <a:cubicBezTo>
                  <a:pt x="235" y="670"/>
                  <a:pt x="235" y="670"/>
                  <a:pt x="235" y="670"/>
                </a:cubicBezTo>
                <a:cubicBezTo>
                  <a:pt x="235" y="670"/>
                  <a:pt x="235" y="670"/>
                  <a:pt x="235" y="669"/>
                </a:cubicBezTo>
                <a:lnTo>
                  <a:pt x="234" y="669"/>
                </a:lnTo>
                <a:close/>
                <a:moveTo>
                  <a:pt x="144" y="670"/>
                </a:moveTo>
                <a:cubicBezTo>
                  <a:pt x="144" y="670"/>
                  <a:pt x="144" y="670"/>
                  <a:pt x="144" y="670"/>
                </a:cubicBezTo>
                <a:cubicBezTo>
                  <a:pt x="144" y="670"/>
                  <a:pt x="144" y="670"/>
                  <a:pt x="144" y="670"/>
                </a:cubicBezTo>
                <a:cubicBezTo>
                  <a:pt x="144" y="670"/>
                  <a:pt x="144" y="670"/>
                  <a:pt x="144" y="670"/>
                </a:cubicBezTo>
                <a:close/>
                <a:moveTo>
                  <a:pt x="318" y="676"/>
                </a:moveTo>
                <a:cubicBezTo>
                  <a:pt x="318" y="676"/>
                  <a:pt x="318" y="676"/>
                  <a:pt x="319" y="675"/>
                </a:cubicBezTo>
                <a:cubicBezTo>
                  <a:pt x="319" y="675"/>
                  <a:pt x="318" y="675"/>
                  <a:pt x="318" y="674"/>
                </a:cubicBezTo>
                <a:cubicBezTo>
                  <a:pt x="318" y="674"/>
                  <a:pt x="319" y="674"/>
                  <a:pt x="318" y="674"/>
                </a:cubicBezTo>
                <a:cubicBezTo>
                  <a:pt x="318" y="672"/>
                  <a:pt x="320" y="672"/>
                  <a:pt x="320" y="670"/>
                </a:cubicBezTo>
                <a:cubicBezTo>
                  <a:pt x="319" y="670"/>
                  <a:pt x="319" y="670"/>
                  <a:pt x="319" y="670"/>
                </a:cubicBezTo>
                <a:cubicBezTo>
                  <a:pt x="319" y="671"/>
                  <a:pt x="318" y="671"/>
                  <a:pt x="318" y="672"/>
                </a:cubicBezTo>
                <a:cubicBezTo>
                  <a:pt x="318" y="672"/>
                  <a:pt x="318" y="673"/>
                  <a:pt x="317" y="674"/>
                </a:cubicBezTo>
                <a:cubicBezTo>
                  <a:pt x="317" y="674"/>
                  <a:pt x="317" y="674"/>
                  <a:pt x="317" y="674"/>
                </a:cubicBezTo>
                <a:cubicBezTo>
                  <a:pt x="317" y="675"/>
                  <a:pt x="317" y="675"/>
                  <a:pt x="317" y="675"/>
                </a:cubicBezTo>
                <a:cubicBezTo>
                  <a:pt x="318" y="676"/>
                  <a:pt x="318" y="676"/>
                  <a:pt x="318" y="676"/>
                </a:cubicBezTo>
                <a:close/>
                <a:moveTo>
                  <a:pt x="233" y="670"/>
                </a:moveTo>
                <a:cubicBezTo>
                  <a:pt x="233" y="670"/>
                  <a:pt x="233" y="670"/>
                  <a:pt x="233" y="670"/>
                </a:cubicBezTo>
                <a:cubicBezTo>
                  <a:pt x="233" y="670"/>
                  <a:pt x="233" y="670"/>
                  <a:pt x="233" y="670"/>
                </a:cubicBezTo>
                <a:close/>
                <a:moveTo>
                  <a:pt x="190" y="670"/>
                </a:moveTo>
                <a:cubicBezTo>
                  <a:pt x="190" y="671"/>
                  <a:pt x="190" y="671"/>
                  <a:pt x="190" y="671"/>
                </a:cubicBezTo>
                <a:cubicBezTo>
                  <a:pt x="190" y="671"/>
                  <a:pt x="190" y="671"/>
                  <a:pt x="190" y="671"/>
                </a:cubicBezTo>
                <a:cubicBezTo>
                  <a:pt x="190" y="671"/>
                  <a:pt x="190" y="671"/>
                  <a:pt x="190" y="671"/>
                </a:cubicBezTo>
                <a:cubicBezTo>
                  <a:pt x="190" y="671"/>
                  <a:pt x="190" y="671"/>
                  <a:pt x="190" y="671"/>
                </a:cubicBezTo>
                <a:cubicBezTo>
                  <a:pt x="190" y="671"/>
                  <a:pt x="190" y="671"/>
                  <a:pt x="190" y="671"/>
                </a:cubicBezTo>
                <a:cubicBezTo>
                  <a:pt x="190" y="671"/>
                  <a:pt x="190" y="671"/>
                  <a:pt x="190" y="671"/>
                </a:cubicBezTo>
                <a:cubicBezTo>
                  <a:pt x="190" y="670"/>
                  <a:pt x="191" y="671"/>
                  <a:pt x="190" y="670"/>
                </a:cubicBezTo>
                <a:close/>
                <a:moveTo>
                  <a:pt x="233" y="671"/>
                </a:moveTo>
                <a:cubicBezTo>
                  <a:pt x="233" y="671"/>
                  <a:pt x="233" y="671"/>
                  <a:pt x="233" y="671"/>
                </a:cubicBezTo>
                <a:cubicBezTo>
                  <a:pt x="233" y="671"/>
                  <a:pt x="233" y="671"/>
                  <a:pt x="233" y="671"/>
                </a:cubicBezTo>
                <a:cubicBezTo>
                  <a:pt x="233" y="671"/>
                  <a:pt x="233" y="672"/>
                  <a:pt x="233" y="671"/>
                </a:cubicBezTo>
                <a:cubicBezTo>
                  <a:pt x="233" y="671"/>
                  <a:pt x="233" y="671"/>
                  <a:pt x="233" y="671"/>
                </a:cubicBezTo>
                <a:cubicBezTo>
                  <a:pt x="233" y="671"/>
                  <a:pt x="233" y="671"/>
                  <a:pt x="233" y="671"/>
                </a:cubicBezTo>
                <a:cubicBezTo>
                  <a:pt x="233" y="671"/>
                  <a:pt x="233" y="671"/>
                  <a:pt x="233" y="671"/>
                </a:cubicBezTo>
                <a:close/>
                <a:moveTo>
                  <a:pt x="323" y="671"/>
                </a:moveTo>
                <a:cubicBezTo>
                  <a:pt x="323" y="671"/>
                  <a:pt x="323" y="671"/>
                  <a:pt x="323" y="671"/>
                </a:cubicBezTo>
                <a:cubicBezTo>
                  <a:pt x="323" y="671"/>
                  <a:pt x="323" y="671"/>
                  <a:pt x="323" y="671"/>
                </a:cubicBezTo>
                <a:close/>
                <a:moveTo>
                  <a:pt x="229" y="671"/>
                </a:moveTo>
                <a:cubicBezTo>
                  <a:pt x="229" y="672"/>
                  <a:pt x="229" y="672"/>
                  <a:pt x="229" y="672"/>
                </a:cubicBezTo>
                <a:cubicBezTo>
                  <a:pt x="229" y="672"/>
                  <a:pt x="229" y="672"/>
                  <a:pt x="230" y="672"/>
                </a:cubicBezTo>
                <a:cubicBezTo>
                  <a:pt x="230" y="672"/>
                  <a:pt x="230" y="672"/>
                  <a:pt x="230" y="672"/>
                </a:cubicBezTo>
                <a:cubicBezTo>
                  <a:pt x="229" y="673"/>
                  <a:pt x="228" y="673"/>
                  <a:pt x="228" y="674"/>
                </a:cubicBezTo>
                <a:cubicBezTo>
                  <a:pt x="228" y="674"/>
                  <a:pt x="228" y="674"/>
                  <a:pt x="228" y="674"/>
                </a:cubicBezTo>
                <a:cubicBezTo>
                  <a:pt x="228" y="674"/>
                  <a:pt x="229" y="674"/>
                  <a:pt x="230" y="674"/>
                </a:cubicBezTo>
                <a:cubicBezTo>
                  <a:pt x="230" y="673"/>
                  <a:pt x="230" y="673"/>
                  <a:pt x="231" y="672"/>
                </a:cubicBezTo>
                <a:cubicBezTo>
                  <a:pt x="231" y="672"/>
                  <a:pt x="231" y="672"/>
                  <a:pt x="231" y="672"/>
                </a:cubicBezTo>
                <a:cubicBezTo>
                  <a:pt x="230" y="672"/>
                  <a:pt x="230" y="672"/>
                  <a:pt x="230" y="672"/>
                </a:cubicBezTo>
                <a:cubicBezTo>
                  <a:pt x="230" y="672"/>
                  <a:pt x="229" y="672"/>
                  <a:pt x="229" y="671"/>
                </a:cubicBezTo>
                <a:close/>
                <a:moveTo>
                  <a:pt x="233" y="671"/>
                </a:moveTo>
                <a:cubicBezTo>
                  <a:pt x="233" y="672"/>
                  <a:pt x="233" y="672"/>
                  <a:pt x="234" y="672"/>
                </a:cubicBezTo>
                <a:cubicBezTo>
                  <a:pt x="234" y="672"/>
                  <a:pt x="234" y="672"/>
                  <a:pt x="234" y="672"/>
                </a:cubicBezTo>
                <a:cubicBezTo>
                  <a:pt x="234" y="672"/>
                  <a:pt x="234" y="672"/>
                  <a:pt x="234" y="672"/>
                </a:cubicBezTo>
                <a:cubicBezTo>
                  <a:pt x="234" y="672"/>
                  <a:pt x="234" y="672"/>
                  <a:pt x="234" y="672"/>
                </a:cubicBezTo>
                <a:cubicBezTo>
                  <a:pt x="234" y="672"/>
                  <a:pt x="234" y="672"/>
                  <a:pt x="233" y="671"/>
                </a:cubicBezTo>
                <a:close/>
                <a:moveTo>
                  <a:pt x="179" y="672"/>
                </a:moveTo>
                <a:cubicBezTo>
                  <a:pt x="179" y="673"/>
                  <a:pt x="179" y="673"/>
                  <a:pt x="179" y="674"/>
                </a:cubicBezTo>
                <a:cubicBezTo>
                  <a:pt x="179" y="674"/>
                  <a:pt x="179" y="674"/>
                  <a:pt x="179" y="674"/>
                </a:cubicBezTo>
                <a:cubicBezTo>
                  <a:pt x="179" y="674"/>
                  <a:pt x="179" y="674"/>
                  <a:pt x="179" y="674"/>
                </a:cubicBezTo>
                <a:cubicBezTo>
                  <a:pt x="180" y="673"/>
                  <a:pt x="180" y="673"/>
                  <a:pt x="180" y="672"/>
                </a:cubicBezTo>
                <a:cubicBezTo>
                  <a:pt x="180" y="672"/>
                  <a:pt x="180" y="672"/>
                  <a:pt x="180" y="672"/>
                </a:cubicBezTo>
                <a:cubicBezTo>
                  <a:pt x="180" y="672"/>
                  <a:pt x="180" y="672"/>
                  <a:pt x="180" y="672"/>
                </a:cubicBezTo>
                <a:lnTo>
                  <a:pt x="179" y="672"/>
                </a:lnTo>
                <a:close/>
                <a:moveTo>
                  <a:pt x="218" y="674"/>
                </a:moveTo>
                <a:cubicBezTo>
                  <a:pt x="218" y="673"/>
                  <a:pt x="218" y="674"/>
                  <a:pt x="218" y="673"/>
                </a:cubicBezTo>
                <a:cubicBezTo>
                  <a:pt x="217" y="673"/>
                  <a:pt x="217" y="673"/>
                  <a:pt x="217" y="673"/>
                </a:cubicBezTo>
                <a:cubicBezTo>
                  <a:pt x="217" y="674"/>
                  <a:pt x="217" y="674"/>
                  <a:pt x="218" y="674"/>
                </a:cubicBezTo>
                <a:cubicBezTo>
                  <a:pt x="218" y="674"/>
                  <a:pt x="218" y="674"/>
                  <a:pt x="218" y="674"/>
                </a:cubicBezTo>
                <a:close/>
                <a:moveTo>
                  <a:pt x="92" y="673"/>
                </a:moveTo>
                <a:cubicBezTo>
                  <a:pt x="92" y="673"/>
                  <a:pt x="92" y="673"/>
                  <a:pt x="92" y="673"/>
                </a:cubicBezTo>
                <a:cubicBezTo>
                  <a:pt x="92" y="673"/>
                  <a:pt x="92" y="673"/>
                  <a:pt x="92" y="673"/>
                </a:cubicBezTo>
                <a:close/>
                <a:moveTo>
                  <a:pt x="321" y="674"/>
                </a:moveTo>
                <a:cubicBezTo>
                  <a:pt x="321" y="674"/>
                  <a:pt x="321" y="674"/>
                  <a:pt x="322" y="674"/>
                </a:cubicBezTo>
                <a:cubicBezTo>
                  <a:pt x="322" y="673"/>
                  <a:pt x="322" y="673"/>
                  <a:pt x="322" y="673"/>
                </a:cubicBezTo>
                <a:cubicBezTo>
                  <a:pt x="321" y="673"/>
                  <a:pt x="321" y="674"/>
                  <a:pt x="321" y="674"/>
                </a:cubicBezTo>
                <a:close/>
                <a:moveTo>
                  <a:pt x="173" y="674"/>
                </a:moveTo>
                <a:cubicBezTo>
                  <a:pt x="173" y="674"/>
                  <a:pt x="173" y="674"/>
                  <a:pt x="173" y="674"/>
                </a:cubicBezTo>
                <a:cubicBezTo>
                  <a:pt x="173" y="674"/>
                  <a:pt x="173" y="674"/>
                  <a:pt x="173" y="674"/>
                </a:cubicBezTo>
                <a:cubicBezTo>
                  <a:pt x="173" y="674"/>
                  <a:pt x="173" y="674"/>
                  <a:pt x="173" y="674"/>
                </a:cubicBezTo>
                <a:cubicBezTo>
                  <a:pt x="173" y="674"/>
                  <a:pt x="173" y="674"/>
                  <a:pt x="173" y="674"/>
                </a:cubicBezTo>
                <a:close/>
                <a:moveTo>
                  <a:pt x="176" y="674"/>
                </a:moveTo>
                <a:cubicBezTo>
                  <a:pt x="176" y="674"/>
                  <a:pt x="176" y="674"/>
                  <a:pt x="176" y="674"/>
                </a:cubicBezTo>
                <a:cubicBezTo>
                  <a:pt x="176" y="674"/>
                  <a:pt x="176" y="674"/>
                  <a:pt x="176" y="674"/>
                </a:cubicBezTo>
                <a:cubicBezTo>
                  <a:pt x="176" y="674"/>
                  <a:pt x="176" y="674"/>
                  <a:pt x="176" y="674"/>
                </a:cubicBezTo>
                <a:close/>
                <a:moveTo>
                  <a:pt x="220" y="674"/>
                </a:moveTo>
                <a:cubicBezTo>
                  <a:pt x="220" y="674"/>
                  <a:pt x="220" y="674"/>
                  <a:pt x="220" y="674"/>
                </a:cubicBezTo>
                <a:cubicBezTo>
                  <a:pt x="220" y="674"/>
                  <a:pt x="220" y="674"/>
                  <a:pt x="220" y="674"/>
                </a:cubicBezTo>
                <a:cubicBezTo>
                  <a:pt x="220" y="674"/>
                  <a:pt x="220" y="674"/>
                  <a:pt x="220" y="674"/>
                </a:cubicBezTo>
                <a:cubicBezTo>
                  <a:pt x="220" y="674"/>
                  <a:pt x="220" y="674"/>
                  <a:pt x="220" y="674"/>
                </a:cubicBezTo>
                <a:cubicBezTo>
                  <a:pt x="220" y="674"/>
                  <a:pt x="220" y="674"/>
                  <a:pt x="220" y="674"/>
                </a:cubicBezTo>
                <a:close/>
                <a:moveTo>
                  <a:pt x="224" y="674"/>
                </a:moveTo>
                <a:cubicBezTo>
                  <a:pt x="225" y="674"/>
                  <a:pt x="225" y="674"/>
                  <a:pt x="225" y="674"/>
                </a:cubicBezTo>
                <a:cubicBezTo>
                  <a:pt x="225" y="674"/>
                  <a:pt x="225" y="674"/>
                  <a:pt x="225" y="674"/>
                </a:cubicBezTo>
                <a:cubicBezTo>
                  <a:pt x="225" y="674"/>
                  <a:pt x="225" y="674"/>
                  <a:pt x="225" y="674"/>
                </a:cubicBezTo>
                <a:cubicBezTo>
                  <a:pt x="225" y="674"/>
                  <a:pt x="225" y="674"/>
                  <a:pt x="225" y="674"/>
                </a:cubicBezTo>
                <a:cubicBezTo>
                  <a:pt x="224" y="674"/>
                  <a:pt x="224" y="674"/>
                  <a:pt x="224" y="674"/>
                </a:cubicBezTo>
                <a:close/>
                <a:moveTo>
                  <a:pt x="298" y="674"/>
                </a:moveTo>
                <a:cubicBezTo>
                  <a:pt x="298" y="675"/>
                  <a:pt x="298" y="674"/>
                  <a:pt x="298" y="675"/>
                </a:cubicBezTo>
                <a:cubicBezTo>
                  <a:pt x="298" y="675"/>
                  <a:pt x="298" y="675"/>
                  <a:pt x="298" y="675"/>
                </a:cubicBezTo>
                <a:cubicBezTo>
                  <a:pt x="298" y="675"/>
                  <a:pt x="298" y="675"/>
                  <a:pt x="298" y="675"/>
                </a:cubicBezTo>
                <a:cubicBezTo>
                  <a:pt x="298" y="674"/>
                  <a:pt x="298" y="675"/>
                  <a:pt x="298" y="674"/>
                </a:cubicBezTo>
                <a:close/>
                <a:moveTo>
                  <a:pt x="320" y="675"/>
                </a:moveTo>
                <a:cubicBezTo>
                  <a:pt x="320" y="675"/>
                  <a:pt x="320" y="675"/>
                  <a:pt x="320" y="675"/>
                </a:cubicBezTo>
                <a:cubicBezTo>
                  <a:pt x="320" y="675"/>
                  <a:pt x="320" y="675"/>
                  <a:pt x="320" y="674"/>
                </a:cubicBezTo>
                <a:lnTo>
                  <a:pt x="320" y="675"/>
                </a:lnTo>
                <a:close/>
                <a:moveTo>
                  <a:pt x="321" y="675"/>
                </a:moveTo>
                <a:cubicBezTo>
                  <a:pt x="321" y="675"/>
                  <a:pt x="321" y="675"/>
                  <a:pt x="321" y="675"/>
                </a:cubicBezTo>
                <a:cubicBezTo>
                  <a:pt x="321" y="674"/>
                  <a:pt x="321" y="675"/>
                  <a:pt x="321" y="674"/>
                </a:cubicBezTo>
                <a:cubicBezTo>
                  <a:pt x="320" y="674"/>
                  <a:pt x="320" y="674"/>
                  <a:pt x="320" y="674"/>
                </a:cubicBezTo>
                <a:cubicBezTo>
                  <a:pt x="321" y="675"/>
                  <a:pt x="320" y="675"/>
                  <a:pt x="321" y="675"/>
                </a:cubicBezTo>
                <a:close/>
                <a:moveTo>
                  <a:pt x="320" y="675"/>
                </a:moveTo>
                <a:cubicBezTo>
                  <a:pt x="320" y="675"/>
                  <a:pt x="320" y="675"/>
                  <a:pt x="320" y="675"/>
                </a:cubicBezTo>
                <a:cubicBezTo>
                  <a:pt x="320" y="675"/>
                  <a:pt x="320" y="675"/>
                  <a:pt x="320" y="675"/>
                </a:cubicBezTo>
                <a:close/>
                <a:moveTo>
                  <a:pt x="224" y="676"/>
                </a:moveTo>
                <a:cubicBezTo>
                  <a:pt x="223" y="676"/>
                  <a:pt x="223" y="676"/>
                  <a:pt x="223" y="676"/>
                </a:cubicBezTo>
                <a:cubicBezTo>
                  <a:pt x="223" y="676"/>
                  <a:pt x="223" y="676"/>
                  <a:pt x="224" y="675"/>
                </a:cubicBezTo>
                <a:cubicBezTo>
                  <a:pt x="224" y="675"/>
                  <a:pt x="224" y="675"/>
                  <a:pt x="224" y="675"/>
                </a:cubicBezTo>
                <a:cubicBezTo>
                  <a:pt x="223" y="676"/>
                  <a:pt x="222" y="677"/>
                  <a:pt x="221" y="678"/>
                </a:cubicBezTo>
                <a:cubicBezTo>
                  <a:pt x="221" y="678"/>
                  <a:pt x="221" y="678"/>
                  <a:pt x="221" y="678"/>
                </a:cubicBezTo>
                <a:cubicBezTo>
                  <a:pt x="222" y="679"/>
                  <a:pt x="222" y="679"/>
                  <a:pt x="222" y="678"/>
                </a:cubicBezTo>
                <a:cubicBezTo>
                  <a:pt x="222" y="678"/>
                  <a:pt x="222" y="678"/>
                  <a:pt x="222" y="678"/>
                </a:cubicBezTo>
                <a:cubicBezTo>
                  <a:pt x="222" y="678"/>
                  <a:pt x="223" y="678"/>
                  <a:pt x="222" y="678"/>
                </a:cubicBezTo>
                <a:cubicBezTo>
                  <a:pt x="223" y="677"/>
                  <a:pt x="224" y="677"/>
                  <a:pt x="224" y="676"/>
                </a:cubicBezTo>
                <a:cubicBezTo>
                  <a:pt x="224" y="676"/>
                  <a:pt x="224" y="676"/>
                  <a:pt x="224" y="676"/>
                </a:cubicBezTo>
                <a:cubicBezTo>
                  <a:pt x="224" y="676"/>
                  <a:pt x="224" y="676"/>
                  <a:pt x="224" y="676"/>
                </a:cubicBezTo>
                <a:close/>
                <a:moveTo>
                  <a:pt x="229" y="676"/>
                </a:moveTo>
                <a:cubicBezTo>
                  <a:pt x="229" y="676"/>
                  <a:pt x="229" y="676"/>
                  <a:pt x="229" y="676"/>
                </a:cubicBezTo>
                <a:cubicBezTo>
                  <a:pt x="229" y="675"/>
                  <a:pt x="229" y="675"/>
                  <a:pt x="229" y="675"/>
                </a:cubicBezTo>
                <a:lnTo>
                  <a:pt x="229" y="676"/>
                </a:lnTo>
                <a:close/>
                <a:moveTo>
                  <a:pt x="140" y="676"/>
                </a:moveTo>
                <a:cubicBezTo>
                  <a:pt x="140" y="675"/>
                  <a:pt x="140" y="675"/>
                  <a:pt x="140" y="675"/>
                </a:cubicBezTo>
                <a:cubicBezTo>
                  <a:pt x="139" y="675"/>
                  <a:pt x="139" y="675"/>
                  <a:pt x="139" y="675"/>
                </a:cubicBezTo>
                <a:cubicBezTo>
                  <a:pt x="139" y="676"/>
                  <a:pt x="139" y="676"/>
                  <a:pt x="139" y="676"/>
                </a:cubicBezTo>
                <a:cubicBezTo>
                  <a:pt x="140" y="676"/>
                  <a:pt x="140" y="676"/>
                  <a:pt x="140" y="676"/>
                </a:cubicBezTo>
                <a:close/>
                <a:moveTo>
                  <a:pt x="319" y="676"/>
                </a:moveTo>
                <a:cubicBezTo>
                  <a:pt x="320" y="676"/>
                  <a:pt x="320" y="676"/>
                  <a:pt x="320" y="676"/>
                </a:cubicBezTo>
                <a:cubicBezTo>
                  <a:pt x="320" y="676"/>
                  <a:pt x="320" y="676"/>
                  <a:pt x="319" y="675"/>
                </a:cubicBezTo>
                <a:cubicBezTo>
                  <a:pt x="319" y="676"/>
                  <a:pt x="319" y="676"/>
                  <a:pt x="319" y="676"/>
                </a:cubicBezTo>
                <a:close/>
                <a:moveTo>
                  <a:pt x="98" y="678"/>
                </a:moveTo>
                <a:cubicBezTo>
                  <a:pt x="98" y="677"/>
                  <a:pt x="97" y="677"/>
                  <a:pt x="97" y="676"/>
                </a:cubicBezTo>
                <a:cubicBezTo>
                  <a:pt x="97" y="676"/>
                  <a:pt x="97" y="676"/>
                  <a:pt x="97" y="676"/>
                </a:cubicBezTo>
                <a:cubicBezTo>
                  <a:pt x="97" y="676"/>
                  <a:pt x="96" y="677"/>
                  <a:pt x="96" y="677"/>
                </a:cubicBezTo>
                <a:cubicBezTo>
                  <a:pt x="96" y="678"/>
                  <a:pt x="97" y="678"/>
                  <a:pt x="97" y="678"/>
                </a:cubicBezTo>
                <a:cubicBezTo>
                  <a:pt x="97" y="678"/>
                  <a:pt x="97" y="678"/>
                  <a:pt x="98" y="678"/>
                </a:cubicBezTo>
                <a:close/>
                <a:moveTo>
                  <a:pt x="161" y="678"/>
                </a:moveTo>
                <a:cubicBezTo>
                  <a:pt x="161" y="678"/>
                  <a:pt x="161" y="678"/>
                  <a:pt x="161" y="678"/>
                </a:cubicBezTo>
                <a:cubicBezTo>
                  <a:pt x="161" y="677"/>
                  <a:pt x="161" y="677"/>
                  <a:pt x="161" y="677"/>
                </a:cubicBezTo>
                <a:cubicBezTo>
                  <a:pt x="162" y="677"/>
                  <a:pt x="162" y="677"/>
                  <a:pt x="162" y="676"/>
                </a:cubicBezTo>
                <a:cubicBezTo>
                  <a:pt x="162" y="676"/>
                  <a:pt x="162" y="676"/>
                  <a:pt x="162" y="676"/>
                </a:cubicBezTo>
                <a:cubicBezTo>
                  <a:pt x="162" y="676"/>
                  <a:pt x="160" y="677"/>
                  <a:pt x="160" y="676"/>
                </a:cubicBezTo>
                <a:cubicBezTo>
                  <a:pt x="159" y="676"/>
                  <a:pt x="159" y="676"/>
                  <a:pt x="159" y="676"/>
                </a:cubicBezTo>
                <a:cubicBezTo>
                  <a:pt x="159" y="676"/>
                  <a:pt x="159" y="676"/>
                  <a:pt x="159" y="677"/>
                </a:cubicBezTo>
                <a:cubicBezTo>
                  <a:pt x="160" y="677"/>
                  <a:pt x="160" y="677"/>
                  <a:pt x="160" y="677"/>
                </a:cubicBezTo>
                <a:cubicBezTo>
                  <a:pt x="160" y="677"/>
                  <a:pt x="160" y="677"/>
                  <a:pt x="160" y="677"/>
                </a:cubicBezTo>
                <a:cubicBezTo>
                  <a:pt x="161" y="678"/>
                  <a:pt x="161" y="678"/>
                  <a:pt x="161" y="678"/>
                </a:cubicBezTo>
                <a:close/>
                <a:moveTo>
                  <a:pt x="164" y="676"/>
                </a:moveTo>
                <a:cubicBezTo>
                  <a:pt x="163" y="676"/>
                  <a:pt x="163" y="676"/>
                  <a:pt x="163" y="676"/>
                </a:cubicBezTo>
                <a:cubicBezTo>
                  <a:pt x="163" y="676"/>
                  <a:pt x="163" y="676"/>
                  <a:pt x="162" y="676"/>
                </a:cubicBezTo>
                <a:cubicBezTo>
                  <a:pt x="162" y="677"/>
                  <a:pt x="163" y="677"/>
                  <a:pt x="163" y="677"/>
                </a:cubicBezTo>
                <a:cubicBezTo>
                  <a:pt x="163" y="677"/>
                  <a:pt x="163" y="677"/>
                  <a:pt x="164" y="677"/>
                </a:cubicBezTo>
                <a:cubicBezTo>
                  <a:pt x="164" y="676"/>
                  <a:pt x="164" y="676"/>
                  <a:pt x="164" y="676"/>
                </a:cubicBezTo>
                <a:close/>
                <a:moveTo>
                  <a:pt x="166" y="676"/>
                </a:moveTo>
                <a:cubicBezTo>
                  <a:pt x="166" y="676"/>
                  <a:pt x="166" y="676"/>
                  <a:pt x="166" y="676"/>
                </a:cubicBezTo>
                <a:cubicBezTo>
                  <a:pt x="165" y="676"/>
                  <a:pt x="165" y="676"/>
                  <a:pt x="165" y="677"/>
                </a:cubicBezTo>
                <a:cubicBezTo>
                  <a:pt x="164" y="677"/>
                  <a:pt x="164" y="677"/>
                  <a:pt x="164" y="677"/>
                </a:cubicBezTo>
                <a:cubicBezTo>
                  <a:pt x="164" y="677"/>
                  <a:pt x="164" y="677"/>
                  <a:pt x="164" y="677"/>
                </a:cubicBezTo>
                <a:cubicBezTo>
                  <a:pt x="165" y="677"/>
                  <a:pt x="165" y="677"/>
                  <a:pt x="166" y="678"/>
                </a:cubicBezTo>
                <a:cubicBezTo>
                  <a:pt x="166" y="677"/>
                  <a:pt x="166" y="677"/>
                  <a:pt x="166" y="676"/>
                </a:cubicBezTo>
                <a:close/>
                <a:moveTo>
                  <a:pt x="320" y="677"/>
                </a:moveTo>
                <a:cubicBezTo>
                  <a:pt x="320" y="677"/>
                  <a:pt x="320" y="677"/>
                  <a:pt x="319" y="676"/>
                </a:cubicBezTo>
                <a:cubicBezTo>
                  <a:pt x="319" y="677"/>
                  <a:pt x="319" y="677"/>
                  <a:pt x="319" y="677"/>
                </a:cubicBezTo>
                <a:cubicBezTo>
                  <a:pt x="319" y="677"/>
                  <a:pt x="319" y="677"/>
                  <a:pt x="319" y="677"/>
                </a:cubicBezTo>
                <a:cubicBezTo>
                  <a:pt x="319" y="677"/>
                  <a:pt x="319" y="677"/>
                  <a:pt x="320" y="677"/>
                </a:cubicBezTo>
                <a:cubicBezTo>
                  <a:pt x="320" y="677"/>
                  <a:pt x="320" y="677"/>
                  <a:pt x="320" y="677"/>
                </a:cubicBezTo>
                <a:cubicBezTo>
                  <a:pt x="320" y="677"/>
                  <a:pt x="320" y="677"/>
                  <a:pt x="321" y="677"/>
                </a:cubicBezTo>
                <a:cubicBezTo>
                  <a:pt x="321" y="676"/>
                  <a:pt x="321" y="676"/>
                  <a:pt x="321" y="676"/>
                </a:cubicBezTo>
                <a:cubicBezTo>
                  <a:pt x="320" y="676"/>
                  <a:pt x="320" y="676"/>
                  <a:pt x="320" y="676"/>
                </a:cubicBezTo>
                <a:lnTo>
                  <a:pt x="320" y="677"/>
                </a:lnTo>
                <a:close/>
                <a:moveTo>
                  <a:pt x="93" y="677"/>
                </a:moveTo>
                <a:cubicBezTo>
                  <a:pt x="93" y="677"/>
                  <a:pt x="92" y="677"/>
                  <a:pt x="92" y="677"/>
                </a:cubicBezTo>
                <a:cubicBezTo>
                  <a:pt x="92" y="677"/>
                  <a:pt x="93" y="678"/>
                  <a:pt x="93" y="677"/>
                </a:cubicBezTo>
                <a:cubicBezTo>
                  <a:pt x="93" y="677"/>
                  <a:pt x="93" y="677"/>
                  <a:pt x="93" y="677"/>
                </a:cubicBezTo>
                <a:close/>
                <a:moveTo>
                  <a:pt x="301" y="678"/>
                </a:moveTo>
                <a:cubicBezTo>
                  <a:pt x="301" y="679"/>
                  <a:pt x="301" y="679"/>
                  <a:pt x="301" y="679"/>
                </a:cubicBezTo>
                <a:cubicBezTo>
                  <a:pt x="301" y="679"/>
                  <a:pt x="301" y="679"/>
                  <a:pt x="301" y="678"/>
                </a:cubicBezTo>
                <a:cubicBezTo>
                  <a:pt x="301" y="678"/>
                  <a:pt x="301" y="678"/>
                  <a:pt x="302" y="678"/>
                </a:cubicBezTo>
                <a:cubicBezTo>
                  <a:pt x="302" y="677"/>
                  <a:pt x="302" y="677"/>
                  <a:pt x="301" y="677"/>
                </a:cubicBezTo>
                <a:cubicBezTo>
                  <a:pt x="301" y="678"/>
                  <a:pt x="301" y="677"/>
                  <a:pt x="301" y="678"/>
                </a:cubicBezTo>
                <a:close/>
                <a:moveTo>
                  <a:pt x="218" y="679"/>
                </a:moveTo>
                <a:cubicBezTo>
                  <a:pt x="218" y="679"/>
                  <a:pt x="217" y="679"/>
                  <a:pt x="217" y="679"/>
                </a:cubicBezTo>
                <a:cubicBezTo>
                  <a:pt x="216" y="680"/>
                  <a:pt x="216" y="681"/>
                  <a:pt x="214" y="682"/>
                </a:cubicBezTo>
                <a:cubicBezTo>
                  <a:pt x="214" y="682"/>
                  <a:pt x="214" y="682"/>
                  <a:pt x="214" y="682"/>
                </a:cubicBezTo>
                <a:cubicBezTo>
                  <a:pt x="216" y="682"/>
                  <a:pt x="217" y="681"/>
                  <a:pt x="219" y="681"/>
                </a:cubicBezTo>
                <a:cubicBezTo>
                  <a:pt x="219" y="680"/>
                  <a:pt x="219" y="680"/>
                  <a:pt x="219" y="680"/>
                </a:cubicBezTo>
                <a:cubicBezTo>
                  <a:pt x="219" y="680"/>
                  <a:pt x="219" y="680"/>
                  <a:pt x="219" y="680"/>
                </a:cubicBezTo>
                <a:cubicBezTo>
                  <a:pt x="219" y="679"/>
                  <a:pt x="219" y="679"/>
                  <a:pt x="219" y="679"/>
                </a:cubicBezTo>
                <a:cubicBezTo>
                  <a:pt x="219" y="679"/>
                  <a:pt x="219" y="678"/>
                  <a:pt x="219" y="678"/>
                </a:cubicBezTo>
                <a:cubicBezTo>
                  <a:pt x="219" y="678"/>
                  <a:pt x="219" y="678"/>
                  <a:pt x="219" y="678"/>
                </a:cubicBezTo>
                <a:cubicBezTo>
                  <a:pt x="219" y="677"/>
                  <a:pt x="219" y="677"/>
                  <a:pt x="219" y="677"/>
                </a:cubicBezTo>
                <a:cubicBezTo>
                  <a:pt x="218" y="677"/>
                  <a:pt x="219" y="678"/>
                  <a:pt x="218" y="679"/>
                </a:cubicBezTo>
                <a:close/>
                <a:moveTo>
                  <a:pt x="101" y="678"/>
                </a:moveTo>
                <a:cubicBezTo>
                  <a:pt x="101" y="678"/>
                  <a:pt x="101" y="678"/>
                  <a:pt x="101" y="677"/>
                </a:cubicBezTo>
                <a:cubicBezTo>
                  <a:pt x="101" y="677"/>
                  <a:pt x="101" y="677"/>
                  <a:pt x="101" y="677"/>
                </a:cubicBezTo>
                <a:cubicBezTo>
                  <a:pt x="101" y="678"/>
                  <a:pt x="101" y="678"/>
                  <a:pt x="101" y="678"/>
                </a:cubicBezTo>
                <a:cubicBezTo>
                  <a:pt x="101" y="678"/>
                  <a:pt x="101" y="678"/>
                  <a:pt x="101" y="678"/>
                </a:cubicBezTo>
                <a:close/>
                <a:moveTo>
                  <a:pt x="94" y="678"/>
                </a:moveTo>
                <a:cubicBezTo>
                  <a:pt x="93" y="678"/>
                  <a:pt x="93" y="678"/>
                  <a:pt x="93" y="678"/>
                </a:cubicBezTo>
                <a:cubicBezTo>
                  <a:pt x="93" y="679"/>
                  <a:pt x="94" y="680"/>
                  <a:pt x="93" y="680"/>
                </a:cubicBezTo>
                <a:cubicBezTo>
                  <a:pt x="93" y="680"/>
                  <a:pt x="93" y="680"/>
                  <a:pt x="94" y="680"/>
                </a:cubicBezTo>
                <a:cubicBezTo>
                  <a:pt x="94" y="681"/>
                  <a:pt x="94" y="681"/>
                  <a:pt x="94" y="681"/>
                </a:cubicBezTo>
                <a:cubicBezTo>
                  <a:pt x="94" y="681"/>
                  <a:pt x="94" y="681"/>
                  <a:pt x="94" y="681"/>
                </a:cubicBezTo>
                <a:cubicBezTo>
                  <a:pt x="94" y="680"/>
                  <a:pt x="94" y="679"/>
                  <a:pt x="95" y="678"/>
                </a:cubicBezTo>
                <a:cubicBezTo>
                  <a:pt x="94" y="678"/>
                  <a:pt x="94" y="678"/>
                  <a:pt x="94" y="678"/>
                </a:cubicBezTo>
                <a:close/>
                <a:moveTo>
                  <a:pt x="154" y="678"/>
                </a:moveTo>
                <a:cubicBezTo>
                  <a:pt x="154" y="678"/>
                  <a:pt x="154" y="678"/>
                  <a:pt x="154" y="678"/>
                </a:cubicBezTo>
                <a:cubicBezTo>
                  <a:pt x="154" y="678"/>
                  <a:pt x="154" y="678"/>
                  <a:pt x="154" y="678"/>
                </a:cubicBezTo>
                <a:close/>
                <a:moveTo>
                  <a:pt x="319" y="678"/>
                </a:moveTo>
                <a:cubicBezTo>
                  <a:pt x="319" y="678"/>
                  <a:pt x="319" y="678"/>
                  <a:pt x="319" y="678"/>
                </a:cubicBezTo>
                <a:cubicBezTo>
                  <a:pt x="319" y="678"/>
                  <a:pt x="320" y="678"/>
                  <a:pt x="320" y="678"/>
                </a:cubicBezTo>
                <a:cubicBezTo>
                  <a:pt x="320" y="678"/>
                  <a:pt x="320" y="678"/>
                  <a:pt x="319" y="678"/>
                </a:cubicBezTo>
                <a:close/>
                <a:moveTo>
                  <a:pt x="222" y="679"/>
                </a:moveTo>
                <a:cubicBezTo>
                  <a:pt x="222" y="679"/>
                  <a:pt x="222" y="679"/>
                  <a:pt x="222" y="679"/>
                </a:cubicBezTo>
                <a:close/>
                <a:moveTo>
                  <a:pt x="300" y="679"/>
                </a:moveTo>
                <a:cubicBezTo>
                  <a:pt x="299" y="679"/>
                  <a:pt x="299" y="679"/>
                  <a:pt x="299" y="679"/>
                </a:cubicBezTo>
                <a:cubicBezTo>
                  <a:pt x="300" y="679"/>
                  <a:pt x="299" y="679"/>
                  <a:pt x="300" y="679"/>
                </a:cubicBezTo>
                <a:close/>
                <a:moveTo>
                  <a:pt x="322" y="681"/>
                </a:moveTo>
                <a:cubicBezTo>
                  <a:pt x="322" y="681"/>
                  <a:pt x="322" y="680"/>
                  <a:pt x="322" y="680"/>
                </a:cubicBezTo>
                <a:cubicBezTo>
                  <a:pt x="322" y="679"/>
                  <a:pt x="322" y="679"/>
                  <a:pt x="322" y="679"/>
                </a:cubicBezTo>
                <a:cubicBezTo>
                  <a:pt x="322" y="679"/>
                  <a:pt x="322" y="679"/>
                  <a:pt x="322" y="679"/>
                </a:cubicBezTo>
                <a:cubicBezTo>
                  <a:pt x="321" y="679"/>
                  <a:pt x="321" y="679"/>
                  <a:pt x="321" y="679"/>
                </a:cubicBezTo>
                <a:cubicBezTo>
                  <a:pt x="321" y="679"/>
                  <a:pt x="321" y="679"/>
                  <a:pt x="321" y="679"/>
                </a:cubicBezTo>
                <a:cubicBezTo>
                  <a:pt x="321" y="679"/>
                  <a:pt x="320" y="680"/>
                  <a:pt x="320" y="680"/>
                </a:cubicBezTo>
                <a:cubicBezTo>
                  <a:pt x="320" y="681"/>
                  <a:pt x="321" y="681"/>
                  <a:pt x="321" y="681"/>
                </a:cubicBezTo>
                <a:cubicBezTo>
                  <a:pt x="320" y="681"/>
                  <a:pt x="320" y="682"/>
                  <a:pt x="319" y="682"/>
                </a:cubicBezTo>
                <a:cubicBezTo>
                  <a:pt x="319" y="683"/>
                  <a:pt x="320" y="683"/>
                  <a:pt x="320" y="684"/>
                </a:cubicBezTo>
                <a:cubicBezTo>
                  <a:pt x="319" y="684"/>
                  <a:pt x="320" y="684"/>
                  <a:pt x="319" y="684"/>
                </a:cubicBezTo>
                <a:cubicBezTo>
                  <a:pt x="319" y="686"/>
                  <a:pt x="318" y="687"/>
                  <a:pt x="318" y="689"/>
                </a:cubicBezTo>
                <a:cubicBezTo>
                  <a:pt x="318" y="689"/>
                  <a:pt x="318" y="689"/>
                  <a:pt x="317" y="689"/>
                </a:cubicBezTo>
                <a:cubicBezTo>
                  <a:pt x="317" y="689"/>
                  <a:pt x="317" y="689"/>
                  <a:pt x="317" y="689"/>
                </a:cubicBezTo>
                <a:cubicBezTo>
                  <a:pt x="317" y="689"/>
                  <a:pt x="317" y="689"/>
                  <a:pt x="317" y="689"/>
                </a:cubicBezTo>
                <a:cubicBezTo>
                  <a:pt x="317" y="688"/>
                  <a:pt x="317" y="688"/>
                  <a:pt x="317" y="688"/>
                </a:cubicBezTo>
                <a:cubicBezTo>
                  <a:pt x="317" y="688"/>
                  <a:pt x="317" y="688"/>
                  <a:pt x="317" y="688"/>
                </a:cubicBezTo>
                <a:cubicBezTo>
                  <a:pt x="317" y="688"/>
                  <a:pt x="317" y="688"/>
                  <a:pt x="316" y="689"/>
                </a:cubicBezTo>
                <a:cubicBezTo>
                  <a:pt x="316" y="690"/>
                  <a:pt x="317" y="690"/>
                  <a:pt x="318" y="690"/>
                </a:cubicBezTo>
                <a:cubicBezTo>
                  <a:pt x="318" y="691"/>
                  <a:pt x="317" y="691"/>
                  <a:pt x="317" y="691"/>
                </a:cubicBezTo>
                <a:cubicBezTo>
                  <a:pt x="316" y="693"/>
                  <a:pt x="317" y="694"/>
                  <a:pt x="316" y="694"/>
                </a:cubicBezTo>
                <a:cubicBezTo>
                  <a:pt x="316" y="695"/>
                  <a:pt x="316" y="694"/>
                  <a:pt x="316" y="694"/>
                </a:cubicBezTo>
                <a:cubicBezTo>
                  <a:pt x="316" y="694"/>
                  <a:pt x="316" y="694"/>
                  <a:pt x="316" y="694"/>
                </a:cubicBezTo>
                <a:cubicBezTo>
                  <a:pt x="316" y="694"/>
                  <a:pt x="316" y="694"/>
                  <a:pt x="316" y="694"/>
                </a:cubicBezTo>
                <a:cubicBezTo>
                  <a:pt x="316" y="695"/>
                  <a:pt x="316" y="695"/>
                  <a:pt x="316" y="695"/>
                </a:cubicBezTo>
                <a:cubicBezTo>
                  <a:pt x="316" y="695"/>
                  <a:pt x="316" y="696"/>
                  <a:pt x="315" y="696"/>
                </a:cubicBezTo>
                <a:cubicBezTo>
                  <a:pt x="316" y="696"/>
                  <a:pt x="316" y="696"/>
                  <a:pt x="316" y="697"/>
                </a:cubicBezTo>
                <a:cubicBezTo>
                  <a:pt x="316" y="697"/>
                  <a:pt x="316" y="697"/>
                  <a:pt x="316" y="696"/>
                </a:cubicBezTo>
                <a:cubicBezTo>
                  <a:pt x="316" y="696"/>
                  <a:pt x="316" y="696"/>
                  <a:pt x="316" y="696"/>
                </a:cubicBezTo>
                <a:cubicBezTo>
                  <a:pt x="317" y="697"/>
                  <a:pt x="316" y="697"/>
                  <a:pt x="317" y="697"/>
                </a:cubicBezTo>
                <a:cubicBezTo>
                  <a:pt x="317" y="697"/>
                  <a:pt x="317" y="697"/>
                  <a:pt x="316" y="698"/>
                </a:cubicBezTo>
                <a:cubicBezTo>
                  <a:pt x="316" y="698"/>
                  <a:pt x="316" y="698"/>
                  <a:pt x="316" y="698"/>
                </a:cubicBezTo>
                <a:cubicBezTo>
                  <a:pt x="316" y="698"/>
                  <a:pt x="316" y="699"/>
                  <a:pt x="315" y="699"/>
                </a:cubicBezTo>
                <a:cubicBezTo>
                  <a:pt x="315" y="699"/>
                  <a:pt x="315" y="699"/>
                  <a:pt x="316" y="700"/>
                </a:cubicBezTo>
                <a:cubicBezTo>
                  <a:pt x="316" y="700"/>
                  <a:pt x="316" y="701"/>
                  <a:pt x="316" y="701"/>
                </a:cubicBezTo>
                <a:cubicBezTo>
                  <a:pt x="315" y="701"/>
                  <a:pt x="315" y="701"/>
                  <a:pt x="315" y="701"/>
                </a:cubicBezTo>
                <a:cubicBezTo>
                  <a:pt x="315" y="701"/>
                  <a:pt x="315" y="701"/>
                  <a:pt x="315" y="700"/>
                </a:cubicBezTo>
                <a:cubicBezTo>
                  <a:pt x="315" y="700"/>
                  <a:pt x="315" y="700"/>
                  <a:pt x="315" y="700"/>
                </a:cubicBezTo>
                <a:cubicBezTo>
                  <a:pt x="315" y="700"/>
                  <a:pt x="315" y="700"/>
                  <a:pt x="315" y="700"/>
                </a:cubicBezTo>
                <a:cubicBezTo>
                  <a:pt x="315" y="700"/>
                  <a:pt x="315" y="700"/>
                  <a:pt x="315" y="700"/>
                </a:cubicBezTo>
                <a:cubicBezTo>
                  <a:pt x="315" y="701"/>
                  <a:pt x="315" y="701"/>
                  <a:pt x="315" y="701"/>
                </a:cubicBezTo>
                <a:cubicBezTo>
                  <a:pt x="315" y="702"/>
                  <a:pt x="315" y="702"/>
                  <a:pt x="315" y="702"/>
                </a:cubicBezTo>
                <a:cubicBezTo>
                  <a:pt x="315" y="702"/>
                  <a:pt x="315" y="702"/>
                  <a:pt x="316" y="702"/>
                </a:cubicBezTo>
                <a:cubicBezTo>
                  <a:pt x="316" y="703"/>
                  <a:pt x="316" y="703"/>
                  <a:pt x="315" y="703"/>
                </a:cubicBezTo>
                <a:cubicBezTo>
                  <a:pt x="316" y="704"/>
                  <a:pt x="316" y="704"/>
                  <a:pt x="317" y="704"/>
                </a:cubicBezTo>
                <a:cubicBezTo>
                  <a:pt x="317" y="705"/>
                  <a:pt x="316" y="705"/>
                  <a:pt x="316" y="705"/>
                </a:cubicBezTo>
                <a:cubicBezTo>
                  <a:pt x="316" y="706"/>
                  <a:pt x="316" y="706"/>
                  <a:pt x="316" y="706"/>
                </a:cubicBezTo>
                <a:cubicBezTo>
                  <a:pt x="316" y="706"/>
                  <a:pt x="316" y="706"/>
                  <a:pt x="316" y="706"/>
                </a:cubicBezTo>
                <a:cubicBezTo>
                  <a:pt x="317" y="706"/>
                  <a:pt x="317" y="706"/>
                  <a:pt x="317" y="706"/>
                </a:cubicBezTo>
                <a:cubicBezTo>
                  <a:pt x="317" y="704"/>
                  <a:pt x="317" y="702"/>
                  <a:pt x="318" y="701"/>
                </a:cubicBezTo>
                <a:cubicBezTo>
                  <a:pt x="318" y="700"/>
                  <a:pt x="317" y="700"/>
                  <a:pt x="317" y="699"/>
                </a:cubicBezTo>
                <a:cubicBezTo>
                  <a:pt x="317" y="699"/>
                  <a:pt x="318" y="698"/>
                  <a:pt x="318" y="697"/>
                </a:cubicBezTo>
                <a:cubicBezTo>
                  <a:pt x="318" y="697"/>
                  <a:pt x="318" y="696"/>
                  <a:pt x="318" y="696"/>
                </a:cubicBezTo>
                <a:cubicBezTo>
                  <a:pt x="318" y="695"/>
                  <a:pt x="318" y="695"/>
                  <a:pt x="318" y="695"/>
                </a:cubicBezTo>
                <a:cubicBezTo>
                  <a:pt x="318" y="694"/>
                  <a:pt x="318" y="694"/>
                  <a:pt x="318" y="694"/>
                </a:cubicBezTo>
                <a:cubicBezTo>
                  <a:pt x="318" y="694"/>
                  <a:pt x="318" y="694"/>
                  <a:pt x="318" y="694"/>
                </a:cubicBezTo>
                <a:cubicBezTo>
                  <a:pt x="318" y="694"/>
                  <a:pt x="318" y="694"/>
                  <a:pt x="318" y="694"/>
                </a:cubicBezTo>
                <a:cubicBezTo>
                  <a:pt x="319" y="693"/>
                  <a:pt x="318" y="692"/>
                  <a:pt x="319" y="691"/>
                </a:cubicBezTo>
                <a:cubicBezTo>
                  <a:pt x="319" y="690"/>
                  <a:pt x="320" y="689"/>
                  <a:pt x="320" y="689"/>
                </a:cubicBezTo>
                <a:cubicBezTo>
                  <a:pt x="319" y="689"/>
                  <a:pt x="319" y="688"/>
                  <a:pt x="319" y="688"/>
                </a:cubicBezTo>
                <a:cubicBezTo>
                  <a:pt x="319" y="687"/>
                  <a:pt x="320" y="686"/>
                  <a:pt x="320" y="685"/>
                </a:cubicBezTo>
                <a:cubicBezTo>
                  <a:pt x="321" y="684"/>
                  <a:pt x="320" y="684"/>
                  <a:pt x="321" y="683"/>
                </a:cubicBezTo>
                <a:cubicBezTo>
                  <a:pt x="321" y="683"/>
                  <a:pt x="321" y="682"/>
                  <a:pt x="322" y="681"/>
                </a:cubicBezTo>
                <a:close/>
                <a:moveTo>
                  <a:pt x="317" y="696"/>
                </a:moveTo>
                <a:cubicBezTo>
                  <a:pt x="317" y="696"/>
                  <a:pt x="317" y="696"/>
                  <a:pt x="317" y="696"/>
                </a:cubicBezTo>
                <a:cubicBezTo>
                  <a:pt x="317" y="696"/>
                  <a:pt x="317" y="696"/>
                  <a:pt x="317" y="696"/>
                </a:cubicBezTo>
                <a:cubicBezTo>
                  <a:pt x="317" y="696"/>
                  <a:pt x="317" y="696"/>
                  <a:pt x="317" y="696"/>
                </a:cubicBezTo>
                <a:cubicBezTo>
                  <a:pt x="317" y="696"/>
                  <a:pt x="317" y="696"/>
                  <a:pt x="317" y="696"/>
                </a:cubicBezTo>
                <a:cubicBezTo>
                  <a:pt x="317" y="696"/>
                  <a:pt x="317" y="696"/>
                  <a:pt x="317" y="696"/>
                </a:cubicBezTo>
                <a:close/>
                <a:moveTo>
                  <a:pt x="91" y="679"/>
                </a:moveTo>
                <a:cubicBezTo>
                  <a:pt x="91" y="680"/>
                  <a:pt x="91" y="680"/>
                  <a:pt x="91" y="680"/>
                </a:cubicBezTo>
                <a:cubicBezTo>
                  <a:pt x="91" y="680"/>
                  <a:pt x="91" y="680"/>
                  <a:pt x="91" y="680"/>
                </a:cubicBezTo>
                <a:cubicBezTo>
                  <a:pt x="91" y="679"/>
                  <a:pt x="91" y="679"/>
                  <a:pt x="91" y="679"/>
                </a:cubicBezTo>
                <a:cubicBezTo>
                  <a:pt x="91" y="679"/>
                  <a:pt x="91" y="679"/>
                  <a:pt x="91" y="679"/>
                </a:cubicBezTo>
                <a:cubicBezTo>
                  <a:pt x="91" y="679"/>
                  <a:pt x="91" y="679"/>
                  <a:pt x="91" y="679"/>
                </a:cubicBezTo>
                <a:close/>
                <a:moveTo>
                  <a:pt x="177" y="679"/>
                </a:moveTo>
                <a:cubicBezTo>
                  <a:pt x="177" y="679"/>
                  <a:pt x="177" y="679"/>
                  <a:pt x="177" y="679"/>
                </a:cubicBezTo>
                <a:cubicBezTo>
                  <a:pt x="177" y="679"/>
                  <a:pt x="177" y="679"/>
                  <a:pt x="177" y="680"/>
                </a:cubicBezTo>
                <a:cubicBezTo>
                  <a:pt x="177" y="680"/>
                  <a:pt x="177" y="680"/>
                  <a:pt x="177" y="680"/>
                </a:cubicBezTo>
                <a:cubicBezTo>
                  <a:pt x="177" y="679"/>
                  <a:pt x="177" y="679"/>
                  <a:pt x="177" y="679"/>
                </a:cubicBezTo>
                <a:close/>
                <a:moveTo>
                  <a:pt x="319" y="679"/>
                </a:moveTo>
                <a:cubicBezTo>
                  <a:pt x="320" y="679"/>
                  <a:pt x="319" y="679"/>
                  <a:pt x="320" y="679"/>
                </a:cubicBezTo>
                <a:cubicBezTo>
                  <a:pt x="320" y="679"/>
                  <a:pt x="320" y="679"/>
                  <a:pt x="320" y="679"/>
                </a:cubicBezTo>
                <a:cubicBezTo>
                  <a:pt x="320" y="679"/>
                  <a:pt x="320" y="679"/>
                  <a:pt x="319" y="679"/>
                </a:cubicBezTo>
                <a:close/>
                <a:moveTo>
                  <a:pt x="296" y="681"/>
                </a:moveTo>
                <a:cubicBezTo>
                  <a:pt x="296" y="681"/>
                  <a:pt x="296" y="681"/>
                  <a:pt x="296" y="681"/>
                </a:cubicBezTo>
                <a:cubicBezTo>
                  <a:pt x="296" y="681"/>
                  <a:pt x="296" y="681"/>
                  <a:pt x="296" y="681"/>
                </a:cubicBezTo>
                <a:cubicBezTo>
                  <a:pt x="296" y="681"/>
                  <a:pt x="297" y="681"/>
                  <a:pt x="297" y="680"/>
                </a:cubicBezTo>
                <a:cubicBezTo>
                  <a:pt x="297" y="679"/>
                  <a:pt x="297" y="679"/>
                  <a:pt x="297" y="679"/>
                </a:cubicBezTo>
                <a:cubicBezTo>
                  <a:pt x="297" y="679"/>
                  <a:pt x="297" y="679"/>
                  <a:pt x="297" y="679"/>
                </a:cubicBezTo>
                <a:cubicBezTo>
                  <a:pt x="296" y="680"/>
                  <a:pt x="296" y="680"/>
                  <a:pt x="296" y="681"/>
                </a:cubicBezTo>
                <a:close/>
                <a:moveTo>
                  <a:pt x="316" y="680"/>
                </a:moveTo>
                <a:cubicBezTo>
                  <a:pt x="316" y="681"/>
                  <a:pt x="316" y="681"/>
                  <a:pt x="316" y="681"/>
                </a:cubicBezTo>
                <a:cubicBezTo>
                  <a:pt x="316" y="681"/>
                  <a:pt x="316" y="681"/>
                  <a:pt x="316" y="681"/>
                </a:cubicBezTo>
                <a:cubicBezTo>
                  <a:pt x="316" y="680"/>
                  <a:pt x="316" y="680"/>
                  <a:pt x="316" y="680"/>
                </a:cubicBezTo>
                <a:close/>
                <a:moveTo>
                  <a:pt x="206" y="681"/>
                </a:moveTo>
                <a:cubicBezTo>
                  <a:pt x="206" y="682"/>
                  <a:pt x="206" y="681"/>
                  <a:pt x="207" y="682"/>
                </a:cubicBezTo>
                <a:cubicBezTo>
                  <a:pt x="207" y="682"/>
                  <a:pt x="207" y="682"/>
                  <a:pt x="208" y="681"/>
                </a:cubicBezTo>
                <a:cubicBezTo>
                  <a:pt x="208" y="681"/>
                  <a:pt x="208" y="681"/>
                  <a:pt x="208" y="681"/>
                </a:cubicBezTo>
                <a:cubicBezTo>
                  <a:pt x="208" y="681"/>
                  <a:pt x="207" y="681"/>
                  <a:pt x="207" y="680"/>
                </a:cubicBezTo>
                <a:cubicBezTo>
                  <a:pt x="207" y="681"/>
                  <a:pt x="207" y="681"/>
                  <a:pt x="206" y="681"/>
                </a:cubicBezTo>
                <a:close/>
                <a:moveTo>
                  <a:pt x="158" y="681"/>
                </a:moveTo>
                <a:cubicBezTo>
                  <a:pt x="158" y="681"/>
                  <a:pt x="158" y="681"/>
                  <a:pt x="158" y="681"/>
                </a:cubicBezTo>
                <a:cubicBezTo>
                  <a:pt x="158" y="681"/>
                  <a:pt x="158" y="681"/>
                  <a:pt x="158" y="681"/>
                </a:cubicBezTo>
                <a:close/>
                <a:moveTo>
                  <a:pt x="319" y="682"/>
                </a:moveTo>
                <a:cubicBezTo>
                  <a:pt x="319" y="682"/>
                  <a:pt x="319" y="682"/>
                  <a:pt x="319" y="682"/>
                </a:cubicBezTo>
                <a:cubicBezTo>
                  <a:pt x="319" y="681"/>
                  <a:pt x="319" y="681"/>
                  <a:pt x="319" y="681"/>
                </a:cubicBezTo>
                <a:cubicBezTo>
                  <a:pt x="319" y="681"/>
                  <a:pt x="319" y="681"/>
                  <a:pt x="319" y="681"/>
                </a:cubicBezTo>
                <a:cubicBezTo>
                  <a:pt x="319" y="681"/>
                  <a:pt x="319" y="681"/>
                  <a:pt x="319" y="681"/>
                </a:cubicBezTo>
                <a:lnTo>
                  <a:pt x="319" y="682"/>
                </a:lnTo>
                <a:close/>
                <a:moveTo>
                  <a:pt x="89" y="681"/>
                </a:moveTo>
                <a:cubicBezTo>
                  <a:pt x="89" y="681"/>
                  <a:pt x="89" y="681"/>
                  <a:pt x="89" y="681"/>
                </a:cubicBezTo>
                <a:cubicBezTo>
                  <a:pt x="89" y="681"/>
                  <a:pt x="89" y="681"/>
                  <a:pt x="89" y="681"/>
                </a:cubicBezTo>
                <a:cubicBezTo>
                  <a:pt x="89" y="681"/>
                  <a:pt x="89" y="681"/>
                  <a:pt x="89" y="681"/>
                </a:cubicBezTo>
                <a:close/>
                <a:moveTo>
                  <a:pt x="108" y="681"/>
                </a:moveTo>
                <a:cubicBezTo>
                  <a:pt x="107" y="681"/>
                  <a:pt x="108" y="681"/>
                  <a:pt x="107" y="681"/>
                </a:cubicBezTo>
                <a:cubicBezTo>
                  <a:pt x="107" y="681"/>
                  <a:pt x="107" y="681"/>
                  <a:pt x="107" y="681"/>
                </a:cubicBezTo>
                <a:cubicBezTo>
                  <a:pt x="107" y="681"/>
                  <a:pt x="107" y="681"/>
                  <a:pt x="107" y="681"/>
                </a:cubicBezTo>
                <a:lnTo>
                  <a:pt x="108" y="681"/>
                </a:lnTo>
                <a:close/>
                <a:moveTo>
                  <a:pt x="220" y="681"/>
                </a:moveTo>
                <a:cubicBezTo>
                  <a:pt x="220" y="681"/>
                  <a:pt x="220" y="681"/>
                  <a:pt x="220" y="681"/>
                </a:cubicBezTo>
                <a:close/>
                <a:moveTo>
                  <a:pt x="212" y="681"/>
                </a:moveTo>
                <a:cubicBezTo>
                  <a:pt x="213" y="681"/>
                  <a:pt x="213" y="681"/>
                  <a:pt x="213" y="681"/>
                </a:cubicBezTo>
                <a:cubicBezTo>
                  <a:pt x="213" y="681"/>
                  <a:pt x="213" y="681"/>
                  <a:pt x="212" y="681"/>
                </a:cubicBezTo>
                <a:close/>
                <a:moveTo>
                  <a:pt x="300" y="681"/>
                </a:moveTo>
                <a:cubicBezTo>
                  <a:pt x="300" y="681"/>
                  <a:pt x="300" y="681"/>
                  <a:pt x="300" y="681"/>
                </a:cubicBezTo>
                <a:cubicBezTo>
                  <a:pt x="300" y="681"/>
                  <a:pt x="300" y="681"/>
                  <a:pt x="300" y="681"/>
                </a:cubicBezTo>
                <a:cubicBezTo>
                  <a:pt x="300" y="681"/>
                  <a:pt x="300" y="681"/>
                  <a:pt x="300" y="681"/>
                </a:cubicBezTo>
                <a:close/>
                <a:moveTo>
                  <a:pt x="298" y="682"/>
                </a:moveTo>
                <a:cubicBezTo>
                  <a:pt x="298" y="682"/>
                  <a:pt x="298" y="682"/>
                  <a:pt x="298" y="682"/>
                </a:cubicBezTo>
                <a:cubicBezTo>
                  <a:pt x="299" y="682"/>
                  <a:pt x="299" y="682"/>
                  <a:pt x="299" y="682"/>
                </a:cubicBezTo>
                <a:cubicBezTo>
                  <a:pt x="299" y="682"/>
                  <a:pt x="299" y="682"/>
                  <a:pt x="299" y="682"/>
                </a:cubicBezTo>
                <a:cubicBezTo>
                  <a:pt x="299" y="683"/>
                  <a:pt x="299" y="683"/>
                  <a:pt x="299" y="684"/>
                </a:cubicBezTo>
                <a:cubicBezTo>
                  <a:pt x="301" y="684"/>
                  <a:pt x="300" y="682"/>
                  <a:pt x="300" y="681"/>
                </a:cubicBezTo>
                <a:cubicBezTo>
                  <a:pt x="299" y="681"/>
                  <a:pt x="299" y="681"/>
                  <a:pt x="299" y="682"/>
                </a:cubicBezTo>
                <a:lnTo>
                  <a:pt x="298" y="682"/>
                </a:lnTo>
                <a:close/>
                <a:moveTo>
                  <a:pt x="95" y="681"/>
                </a:moveTo>
                <a:cubicBezTo>
                  <a:pt x="95" y="682"/>
                  <a:pt x="95" y="682"/>
                  <a:pt x="95" y="682"/>
                </a:cubicBezTo>
                <a:cubicBezTo>
                  <a:pt x="96" y="682"/>
                  <a:pt x="96" y="682"/>
                  <a:pt x="96" y="682"/>
                </a:cubicBezTo>
                <a:cubicBezTo>
                  <a:pt x="95" y="681"/>
                  <a:pt x="96" y="682"/>
                  <a:pt x="95" y="681"/>
                </a:cubicBezTo>
                <a:close/>
                <a:moveTo>
                  <a:pt x="210" y="681"/>
                </a:moveTo>
                <a:cubicBezTo>
                  <a:pt x="209" y="682"/>
                  <a:pt x="209" y="683"/>
                  <a:pt x="209" y="684"/>
                </a:cubicBezTo>
                <a:cubicBezTo>
                  <a:pt x="209" y="684"/>
                  <a:pt x="209" y="684"/>
                  <a:pt x="208" y="684"/>
                </a:cubicBezTo>
                <a:cubicBezTo>
                  <a:pt x="208" y="685"/>
                  <a:pt x="208" y="685"/>
                  <a:pt x="208" y="685"/>
                </a:cubicBezTo>
                <a:cubicBezTo>
                  <a:pt x="208" y="685"/>
                  <a:pt x="209" y="684"/>
                  <a:pt x="209" y="685"/>
                </a:cubicBezTo>
                <a:cubicBezTo>
                  <a:pt x="210" y="685"/>
                  <a:pt x="210" y="685"/>
                  <a:pt x="210" y="684"/>
                </a:cubicBezTo>
                <a:cubicBezTo>
                  <a:pt x="210" y="684"/>
                  <a:pt x="210" y="682"/>
                  <a:pt x="210" y="681"/>
                </a:cubicBezTo>
                <a:close/>
                <a:moveTo>
                  <a:pt x="213" y="682"/>
                </a:moveTo>
                <a:cubicBezTo>
                  <a:pt x="213" y="682"/>
                  <a:pt x="212" y="683"/>
                  <a:pt x="212" y="683"/>
                </a:cubicBezTo>
                <a:cubicBezTo>
                  <a:pt x="213" y="683"/>
                  <a:pt x="213" y="683"/>
                  <a:pt x="213" y="683"/>
                </a:cubicBezTo>
                <a:cubicBezTo>
                  <a:pt x="213" y="682"/>
                  <a:pt x="213" y="682"/>
                  <a:pt x="213" y="682"/>
                </a:cubicBezTo>
                <a:close/>
                <a:moveTo>
                  <a:pt x="318" y="684"/>
                </a:moveTo>
                <a:cubicBezTo>
                  <a:pt x="318" y="684"/>
                  <a:pt x="318" y="683"/>
                  <a:pt x="319" y="683"/>
                </a:cubicBezTo>
                <a:cubicBezTo>
                  <a:pt x="319" y="682"/>
                  <a:pt x="319" y="682"/>
                  <a:pt x="319" y="682"/>
                </a:cubicBezTo>
                <a:cubicBezTo>
                  <a:pt x="318" y="682"/>
                  <a:pt x="318" y="682"/>
                  <a:pt x="318" y="682"/>
                </a:cubicBezTo>
                <a:cubicBezTo>
                  <a:pt x="318" y="683"/>
                  <a:pt x="317" y="683"/>
                  <a:pt x="317" y="684"/>
                </a:cubicBezTo>
                <a:cubicBezTo>
                  <a:pt x="318" y="684"/>
                  <a:pt x="317" y="684"/>
                  <a:pt x="318" y="684"/>
                </a:cubicBezTo>
                <a:close/>
                <a:moveTo>
                  <a:pt x="100" y="683"/>
                </a:moveTo>
                <a:cubicBezTo>
                  <a:pt x="100" y="683"/>
                  <a:pt x="100" y="683"/>
                  <a:pt x="101" y="683"/>
                </a:cubicBezTo>
                <a:cubicBezTo>
                  <a:pt x="100" y="682"/>
                  <a:pt x="101" y="683"/>
                  <a:pt x="100" y="683"/>
                </a:cubicBezTo>
                <a:close/>
                <a:moveTo>
                  <a:pt x="109" y="683"/>
                </a:moveTo>
                <a:cubicBezTo>
                  <a:pt x="109" y="683"/>
                  <a:pt x="109" y="683"/>
                  <a:pt x="109" y="683"/>
                </a:cubicBezTo>
                <a:cubicBezTo>
                  <a:pt x="109" y="683"/>
                  <a:pt x="109" y="683"/>
                  <a:pt x="109" y="683"/>
                </a:cubicBezTo>
                <a:cubicBezTo>
                  <a:pt x="109" y="683"/>
                  <a:pt x="109" y="683"/>
                  <a:pt x="109" y="683"/>
                </a:cubicBezTo>
                <a:close/>
                <a:moveTo>
                  <a:pt x="96" y="683"/>
                </a:moveTo>
                <a:cubicBezTo>
                  <a:pt x="96" y="683"/>
                  <a:pt x="96" y="683"/>
                  <a:pt x="96" y="684"/>
                </a:cubicBezTo>
                <a:cubicBezTo>
                  <a:pt x="96" y="684"/>
                  <a:pt x="96" y="684"/>
                  <a:pt x="96" y="684"/>
                </a:cubicBezTo>
                <a:cubicBezTo>
                  <a:pt x="96" y="683"/>
                  <a:pt x="96" y="683"/>
                  <a:pt x="96" y="683"/>
                </a:cubicBezTo>
                <a:cubicBezTo>
                  <a:pt x="96" y="683"/>
                  <a:pt x="96" y="683"/>
                  <a:pt x="96" y="683"/>
                </a:cubicBezTo>
                <a:cubicBezTo>
                  <a:pt x="96" y="683"/>
                  <a:pt x="96" y="683"/>
                  <a:pt x="96" y="683"/>
                </a:cubicBezTo>
                <a:cubicBezTo>
                  <a:pt x="96" y="683"/>
                  <a:pt x="96" y="683"/>
                  <a:pt x="96" y="683"/>
                </a:cubicBezTo>
                <a:cubicBezTo>
                  <a:pt x="96" y="683"/>
                  <a:pt x="96" y="683"/>
                  <a:pt x="96" y="683"/>
                </a:cubicBezTo>
                <a:close/>
                <a:moveTo>
                  <a:pt x="102" y="683"/>
                </a:moveTo>
                <a:cubicBezTo>
                  <a:pt x="101" y="683"/>
                  <a:pt x="101" y="683"/>
                  <a:pt x="101" y="683"/>
                </a:cubicBezTo>
                <a:cubicBezTo>
                  <a:pt x="101" y="683"/>
                  <a:pt x="101" y="683"/>
                  <a:pt x="102" y="684"/>
                </a:cubicBezTo>
                <a:cubicBezTo>
                  <a:pt x="102" y="684"/>
                  <a:pt x="102" y="684"/>
                  <a:pt x="102" y="684"/>
                </a:cubicBezTo>
                <a:cubicBezTo>
                  <a:pt x="102" y="683"/>
                  <a:pt x="102" y="683"/>
                  <a:pt x="102" y="683"/>
                </a:cubicBezTo>
                <a:close/>
                <a:moveTo>
                  <a:pt x="160" y="684"/>
                </a:moveTo>
                <a:cubicBezTo>
                  <a:pt x="161" y="684"/>
                  <a:pt x="161" y="684"/>
                  <a:pt x="161" y="684"/>
                </a:cubicBezTo>
                <a:cubicBezTo>
                  <a:pt x="161" y="684"/>
                  <a:pt x="161" y="684"/>
                  <a:pt x="160" y="683"/>
                </a:cubicBezTo>
                <a:cubicBezTo>
                  <a:pt x="160" y="683"/>
                  <a:pt x="160" y="683"/>
                  <a:pt x="160" y="683"/>
                </a:cubicBezTo>
                <a:cubicBezTo>
                  <a:pt x="160" y="683"/>
                  <a:pt x="160" y="684"/>
                  <a:pt x="160" y="684"/>
                </a:cubicBezTo>
                <a:close/>
                <a:moveTo>
                  <a:pt x="99" y="685"/>
                </a:moveTo>
                <a:cubicBezTo>
                  <a:pt x="99" y="685"/>
                  <a:pt x="99" y="685"/>
                  <a:pt x="99" y="685"/>
                </a:cubicBezTo>
                <a:cubicBezTo>
                  <a:pt x="100" y="685"/>
                  <a:pt x="100" y="684"/>
                  <a:pt x="100" y="684"/>
                </a:cubicBezTo>
                <a:cubicBezTo>
                  <a:pt x="100" y="684"/>
                  <a:pt x="100" y="684"/>
                  <a:pt x="100" y="683"/>
                </a:cubicBezTo>
                <a:cubicBezTo>
                  <a:pt x="100" y="683"/>
                  <a:pt x="100" y="683"/>
                  <a:pt x="100" y="683"/>
                </a:cubicBezTo>
                <a:cubicBezTo>
                  <a:pt x="100" y="684"/>
                  <a:pt x="100" y="684"/>
                  <a:pt x="100" y="684"/>
                </a:cubicBezTo>
                <a:cubicBezTo>
                  <a:pt x="100" y="684"/>
                  <a:pt x="100" y="684"/>
                  <a:pt x="100" y="683"/>
                </a:cubicBezTo>
                <a:cubicBezTo>
                  <a:pt x="99" y="683"/>
                  <a:pt x="99" y="683"/>
                  <a:pt x="99" y="683"/>
                </a:cubicBezTo>
                <a:cubicBezTo>
                  <a:pt x="99" y="684"/>
                  <a:pt x="99" y="684"/>
                  <a:pt x="99" y="685"/>
                </a:cubicBezTo>
                <a:close/>
                <a:moveTo>
                  <a:pt x="309" y="683"/>
                </a:moveTo>
                <a:cubicBezTo>
                  <a:pt x="308" y="683"/>
                  <a:pt x="308" y="683"/>
                  <a:pt x="308" y="683"/>
                </a:cubicBezTo>
                <a:cubicBezTo>
                  <a:pt x="308" y="684"/>
                  <a:pt x="308" y="683"/>
                  <a:pt x="308" y="684"/>
                </a:cubicBezTo>
                <a:cubicBezTo>
                  <a:pt x="308" y="684"/>
                  <a:pt x="308" y="684"/>
                  <a:pt x="308" y="684"/>
                </a:cubicBezTo>
                <a:cubicBezTo>
                  <a:pt x="308" y="684"/>
                  <a:pt x="308" y="684"/>
                  <a:pt x="309" y="684"/>
                </a:cubicBezTo>
                <a:lnTo>
                  <a:pt x="309" y="683"/>
                </a:lnTo>
                <a:close/>
                <a:moveTo>
                  <a:pt x="211" y="683"/>
                </a:moveTo>
                <a:cubicBezTo>
                  <a:pt x="211" y="684"/>
                  <a:pt x="211" y="684"/>
                  <a:pt x="211" y="684"/>
                </a:cubicBezTo>
                <a:cubicBezTo>
                  <a:pt x="211" y="684"/>
                  <a:pt x="211" y="685"/>
                  <a:pt x="211" y="684"/>
                </a:cubicBezTo>
                <a:cubicBezTo>
                  <a:pt x="211" y="684"/>
                  <a:pt x="211" y="684"/>
                  <a:pt x="211" y="684"/>
                </a:cubicBezTo>
                <a:cubicBezTo>
                  <a:pt x="211" y="684"/>
                  <a:pt x="211" y="684"/>
                  <a:pt x="211" y="684"/>
                </a:cubicBezTo>
                <a:cubicBezTo>
                  <a:pt x="211" y="684"/>
                  <a:pt x="211" y="684"/>
                  <a:pt x="211" y="683"/>
                </a:cubicBezTo>
                <a:close/>
                <a:moveTo>
                  <a:pt x="93" y="684"/>
                </a:moveTo>
                <a:cubicBezTo>
                  <a:pt x="93" y="684"/>
                  <a:pt x="93" y="684"/>
                  <a:pt x="93" y="684"/>
                </a:cubicBezTo>
                <a:cubicBezTo>
                  <a:pt x="93" y="684"/>
                  <a:pt x="93" y="684"/>
                  <a:pt x="93" y="684"/>
                </a:cubicBezTo>
                <a:cubicBezTo>
                  <a:pt x="93" y="684"/>
                  <a:pt x="93" y="684"/>
                  <a:pt x="93" y="684"/>
                </a:cubicBezTo>
                <a:cubicBezTo>
                  <a:pt x="93" y="684"/>
                  <a:pt x="93" y="684"/>
                  <a:pt x="93" y="684"/>
                </a:cubicBezTo>
                <a:cubicBezTo>
                  <a:pt x="93" y="684"/>
                  <a:pt x="93" y="684"/>
                  <a:pt x="93" y="684"/>
                </a:cubicBezTo>
                <a:close/>
                <a:moveTo>
                  <a:pt x="299" y="684"/>
                </a:moveTo>
                <a:cubicBezTo>
                  <a:pt x="299" y="684"/>
                  <a:pt x="299" y="684"/>
                  <a:pt x="299" y="684"/>
                </a:cubicBezTo>
                <a:cubicBezTo>
                  <a:pt x="299" y="684"/>
                  <a:pt x="298" y="684"/>
                  <a:pt x="298" y="684"/>
                </a:cubicBezTo>
                <a:lnTo>
                  <a:pt x="299" y="684"/>
                </a:lnTo>
                <a:close/>
                <a:moveTo>
                  <a:pt x="105" y="685"/>
                </a:moveTo>
                <a:cubicBezTo>
                  <a:pt x="105" y="684"/>
                  <a:pt x="105" y="684"/>
                  <a:pt x="105" y="684"/>
                </a:cubicBezTo>
                <a:cubicBezTo>
                  <a:pt x="105" y="684"/>
                  <a:pt x="105" y="684"/>
                  <a:pt x="104" y="685"/>
                </a:cubicBezTo>
                <a:cubicBezTo>
                  <a:pt x="105" y="685"/>
                  <a:pt x="105" y="685"/>
                  <a:pt x="105" y="685"/>
                </a:cubicBezTo>
                <a:cubicBezTo>
                  <a:pt x="105" y="685"/>
                  <a:pt x="105" y="685"/>
                  <a:pt x="105" y="685"/>
                </a:cubicBezTo>
                <a:close/>
                <a:moveTo>
                  <a:pt x="103" y="685"/>
                </a:moveTo>
                <a:cubicBezTo>
                  <a:pt x="103" y="685"/>
                  <a:pt x="103" y="685"/>
                  <a:pt x="103" y="685"/>
                </a:cubicBezTo>
                <a:cubicBezTo>
                  <a:pt x="103" y="685"/>
                  <a:pt x="103" y="685"/>
                  <a:pt x="103" y="685"/>
                </a:cubicBezTo>
                <a:cubicBezTo>
                  <a:pt x="103" y="685"/>
                  <a:pt x="103" y="685"/>
                  <a:pt x="103" y="684"/>
                </a:cubicBezTo>
                <a:cubicBezTo>
                  <a:pt x="103" y="685"/>
                  <a:pt x="103" y="685"/>
                  <a:pt x="103" y="685"/>
                </a:cubicBezTo>
                <a:cubicBezTo>
                  <a:pt x="103" y="685"/>
                  <a:pt x="103" y="685"/>
                  <a:pt x="103" y="685"/>
                </a:cubicBezTo>
                <a:cubicBezTo>
                  <a:pt x="103" y="685"/>
                  <a:pt x="103" y="685"/>
                  <a:pt x="103" y="685"/>
                </a:cubicBezTo>
                <a:close/>
                <a:moveTo>
                  <a:pt x="184" y="685"/>
                </a:moveTo>
                <a:cubicBezTo>
                  <a:pt x="185" y="685"/>
                  <a:pt x="185" y="685"/>
                  <a:pt x="184" y="685"/>
                </a:cubicBezTo>
                <a:close/>
                <a:moveTo>
                  <a:pt x="298" y="685"/>
                </a:moveTo>
                <a:cubicBezTo>
                  <a:pt x="298" y="685"/>
                  <a:pt x="298" y="685"/>
                  <a:pt x="298" y="685"/>
                </a:cubicBezTo>
                <a:cubicBezTo>
                  <a:pt x="298" y="685"/>
                  <a:pt x="298" y="685"/>
                  <a:pt x="298" y="685"/>
                </a:cubicBezTo>
                <a:cubicBezTo>
                  <a:pt x="298" y="685"/>
                  <a:pt x="298" y="685"/>
                  <a:pt x="298" y="685"/>
                </a:cubicBezTo>
                <a:cubicBezTo>
                  <a:pt x="298" y="685"/>
                  <a:pt x="298" y="685"/>
                  <a:pt x="298" y="685"/>
                </a:cubicBezTo>
                <a:cubicBezTo>
                  <a:pt x="298" y="685"/>
                  <a:pt x="298" y="685"/>
                  <a:pt x="298" y="685"/>
                </a:cubicBezTo>
                <a:close/>
                <a:moveTo>
                  <a:pt x="299" y="686"/>
                </a:moveTo>
                <a:cubicBezTo>
                  <a:pt x="300" y="686"/>
                  <a:pt x="300" y="686"/>
                  <a:pt x="300" y="686"/>
                </a:cubicBezTo>
                <a:cubicBezTo>
                  <a:pt x="300" y="685"/>
                  <a:pt x="300" y="685"/>
                  <a:pt x="300" y="685"/>
                </a:cubicBezTo>
                <a:cubicBezTo>
                  <a:pt x="299" y="685"/>
                  <a:pt x="299" y="685"/>
                  <a:pt x="299" y="685"/>
                </a:cubicBezTo>
                <a:cubicBezTo>
                  <a:pt x="299" y="685"/>
                  <a:pt x="299" y="686"/>
                  <a:pt x="299" y="686"/>
                </a:cubicBezTo>
                <a:cubicBezTo>
                  <a:pt x="299" y="686"/>
                  <a:pt x="299" y="686"/>
                  <a:pt x="299" y="686"/>
                </a:cubicBezTo>
                <a:close/>
                <a:moveTo>
                  <a:pt x="92" y="686"/>
                </a:moveTo>
                <a:cubicBezTo>
                  <a:pt x="92" y="686"/>
                  <a:pt x="92" y="686"/>
                  <a:pt x="92" y="687"/>
                </a:cubicBezTo>
                <a:cubicBezTo>
                  <a:pt x="92" y="687"/>
                  <a:pt x="92" y="687"/>
                  <a:pt x="92" y="687"/>
                </a:cubicBezTo>
                <a:cubicBezTo>
                  <a:pt x="92" y="686"/>
                  <a:pt x="92" y="686"/>
                  <a:pt x="92" y="686"/>
                </a:cubicBezTo>
                <a:close/>
                <a:moveTo>
                  <a:pt x="202" y="687"/>
                </a:moveTo>
                <a:cubicBezTo>
                  <a:pt x="202" y="687"/>
                  <a:pt x="201" y="687"/>
                  <a:pt x="200" y="687"/>
                </a:cubicBezTo>
                <a:cubicBezTo>
                  <a:pt x="200" y="687"/>
                  <a:pt x="200" y="687"/>
                  <a:pt x="200" y="687"/>
                </a:cubicBezTo>
                <a:cubicBezTo>
                  <a:pt x="199" y="688"/>
                  <a:pt x="199" y="687"/>
                  <a:pt x="198" y="688"/>
                </a:cubicBezTo>
                <a:cubicBezTo>
                  <a:pt x="198" y="688"/>
                  <a:pt x="198" y="688"/>
                  <a:pt x="198" y="688"/>
                </a:cubicBezTo>
                <a:cubicBezTo>
                  <a:pt x="198" y="688"/>
                  <a:pt x="198" y="688"/>
                  <a:pt x="198" y="688"/>
                </a:cubicBezTo>
                <a:cubicBezTo>
                  <a:pt x="197" y="688"/>
                  <a:pt x="196" y="689"/>
                  <a:pt x="195" y="690"/>
                </a:cubicBezTo>
                <a:cubicBezTo>
                  <a:pt x="195" y="690"/>
                  <a:pt x="195" y="690"/>
                  <a:pt x="195" y="690"/>
                </a:cubicBezTo>
                <a:cubicBezTo>
                  <a:pt x="197" y="690"/>
                  <a:pt x="199" y="688"/>
                  <a:pt x="201" y="688"/>
                </a:cubicBezTo>
                <a:cubicBezTo>
                  <a:pt x="201" y="688"/>
                  <a:pt x="201" y="687"/>
                  <a:pt x="201" y="687"/>
                </a:cubicBezTo>
                <a:cubicBezTo>
                  <a:pt x="202" y="687"/>
                  <a:pt x="202" y="687"/>
                  <a:pt x="202" y="688"/>
                </a:cubicBezTo>
                <a:cubicBezTo>
                  <a:pt x="203" y="688"/>
                  <a:pt x="203" y="687"/>
                  <a:pt x="204" y="687"/>
                </a:cubicBezTo>
                <a:cubicBezTo>
                  <a:pt x="204" y="687"/>
                  <a:pt x="205" y="687"/>
                  <a:pt x="205" y="686"/>
                </a:cubicBezTo>
                <a:cubicBezTo>
                  <a:pt x="205" y="686"/>
                  <a:pt x="205" y="686"/>
                  <a:pt x="205" y="686"/>
                </a:cubicBezTo>
                <a:cubicBezTo>
                  <a:pt x="203" y="686"/>
                  <a:pt x="203" y="686"/>
                  <a:pt x="202" y="687"/>
                </a:cubicBezTo>
                <a:close/>
                <a:moveTo>
                  <a:pt x="296" y="686"/>
                </a:moveTo>
                <a:cubicBezTo>
                  <a:pt x="296" y="686"/>
                  <a:pt x="296" y="686"/>
                  <a:pt x="296" y="686"/>
                </a:cubicBezTo>
                <a:cubicBezTo>
                  <a:pt x="295" y="686"/>
                  <a:pt x="295" y="686"/>
                  <a:pt x="295" y="686"/>
                </a:cubicBezTo>
                <a:cubicBezTo>
                  <a:pt x="295" y="686"/>
                  <a:pt x="295" y="686"/>
                  <a:pt x="295" y="686"/>
                </a:cubicBezTo>
                <a:cubicBezTo>
                  <a:pt x="295" y="686"/>
                  <a:pt x="295" y="686"/>
                  <a:pt x="295" y="686"/>
                </a:cubicBezTo>
                <a:cubicBezTo>
                  <a:pt x="295" y="686"/>
                  <a:pt x="295" y="687"/>
                  <a:pt x="295" y="687"/>
                </a:cubicBezTo>
                <a:cubicBezTo>
                  <a:pt x="295" y="687"/>
                  <a:pt x="295" y="687"/>
                  <a:pt x="296" y="687"/>
                </a:cubicBezTo>
                <a:cubicBezTo>
                  <a:pt x="296" y="687"/>
                  <a:pt x="296" y="686"/>
                  <a:pt x="296" y="686"/>
                </a:cubicBezTo>
                <a:close/>
                <a:moveTo>
                  <a:pt x="317" y="687"/>
                </a:moveTo>
                <a:cubicBezTo>
                  <a:pt x="317" y="687"/>
                  <a:pt x="318" y="687"/>
                  <a:pt x="318" y="686"/>
                </a:cubicBezTo>
                <a:cubicBezTo>
                  <a:pt x="318" y="686"/>
                  <a:pt x="318" y="686"/>
                  <a:pt x="318" y="686"/>
                </a:cubicBezTo>
                <a:cubicBezTo>
                  <a:pt x="318" y="686"/>
                  <a:pt x="317" y="686"/>
                  <a:pt x="317" y="686"/>
                </a:cubicBezTo>
                <a:cubicBezTo>
                  <a:pt x="317" y="686"/>
                  <a:pt x="317" y="687"/>
                  <a:pt x="317" y="687"/>
                </a:cubicBezTo>
                <a:close/>
                <a:moveTo>
                  <a:pt x="116" y="686"/>
                </a:moveTo>
                <a:cubicBezTo>
                  <a:pt x="116" y="687"/>
                  <a:pt x="116" y="687"/>
                  <a:pt x="116" y="687"/>
                </a:cubicBezTo>
                <a:cubicBezTo>
                  <a:pt x="117" y="687"/>
                  <a:pt x="117" y="687"/>
                  <a:pt x="117" y="687"/>
                </a:cubicBezTo>
                <a:cubicBezTo>
                  <a:pt x="117" y="687"/>
                  <a:pt x="117" y="687"/>
                  <a:pt x="117" y="687"/>
                </a:cubicBezTo>
                <a:cubicBezTo>
                  <a:pt x="117" y="686"/>
                  <a:pt x="116" y="686"/>
                  <a:pt x="116" y="686"/>
                </a:cubicBezTo>
                <a:close/>
                <a:moveTo>
                  <a:pt x="294" y="687"/>
                </a:moveTo>
                <a:cubicBezTo>
                  <a:pt x="295" y="687"/>
                  <a:pt x="295" y="687"/>
                  <a:pt x="295" y="687"/>
                </a:cubicBezTo>
                <a:cubicBezTo>
                  <a:pt x="294" y="687"/>
                  <a:pt x="295" y="687"/>
                  <a:pt x="294" y="687"/>
                </a:cubicBezTo>
                <a:close/>
                <a:moveTo>
                  <a:pt x="120" y="687"/>
                </a:moveTo>
                <a:cubicBezTo>
                  <a:pt x="120" y="687"/>
                  <a:pt x="120" y="687"/>
                  <a:pt x="120" y="687"/>
                </a:cubicBezTo>
                <a:cubicBezTo>
                  <a:pt x="119" y="687"/>
                  <a:pt x="119" y="687"/>
                  <a:pt x="119" y="687"/>
                </a:cubicBezTo>
                <a:cubicBezTo>
                  <a:pt x="120" y="687"/>
                  <a:pt x="120" y="687"/>
                  <a:pt x="120" y="688"/>
                </a:cubicBezTo>
                <a:cubicBezTo>
                  <a:pt x="120" y="688"/>
                  <a:pt x="120" y="688"/>
                  <a:pt x="120" y="688"/>
                </a:cubicBezTo>
                <a:cubicBezTo>
                  <a:pt x="120" y="687"/>
                  <a:pt x="120" y="687"/>
                  <a:pt x="120" y="687"/>
                </a:cubicBezTo>
                <a:cubicBezTo>
                  <a:pt x="120" y="687"/>
                  <a:pt x="120" y="687"/>
                  <a:pt x="120" y="687"/>
                </a:cubicBezTo>
                <a:close/>
                <a:moveTo>
                  <a:pt x="170" y="688"/>
                </a:moveTo>
                <a:cubicBezTo>
                  <a:pt x="170" y="688"/>
                  <a:pt x="171" y="688"/>
                  <a:pt x="171" y="688"/>
                </a:cubicBezTo>
                <a:cubicBezTo>
                  <a:pt x="170" y="687"/>
                  <a:pt x="170" y="687"/>
                  <a:pt x="170" y="687"/>
                </a:cubicBezTo>
                <a:cubicBezTo>
                  <a:pt x="170" y="688"/>
                  <a:pt x="169" y="689"/>
                  <a:pt x="169" y="689"/>
                </a:cubicBezTo>
                <a:cubicBezTo>
                  <a:pt x="170" y="689"/>
                  <a:pt x="170" y="689"/>
                  <a:pt x="170" y="688"/>
                </a:cubicBezTo>
                <a:close/>
                <a:moveTo>
                  <a:pt x="295" y="688"/>
                </a:moveTo>
                <a:cubicBezTo>
                  <a:pt x="295" y="687"/>
                  <a:pt x="295" y="688"/>
                  <a:pt x="295" y="687"/>
                </a:cubicBezTo>
                <a:cubicBezTo>
                  <a:pt x="295" y="687"/>
                  <a:pt x="295" y="687"/>
                  <a:pt x="295" y="687"/>
                </a:cubicBezTo>
                <a:cubicBezTo>
                  <a:pt x="295" y="688"/>
                  <a:pt x="295" y="688"/>
                  <a:pt x="295" y="688"/>
                </a:cubicBezTo>
                <a:cubicBezTo>
                  <a:pt x="295" y="688"/>
                  <a:pt x="295" y="688"/>
                  <a:pt x="295" y="688"/>
                </a:cubicBezTo>
                <a:cubicBezTo>
                  <a:pt x="295" y="688"/>
                  <a:pt x="295" y="688"/>
                  <a:pt x="295" y="688"/>
                </a:cubicBezTo>
                <a:close/>
                <a:moveTo>
                  <a:pt x="107" y="689"/>
                </a:moveTo>
                <a:cubicBezTo>
                  <a:pt x="107" y="688"/>
                  <a:pt x="107" y="688"/>
                  <a:pt x="107" y="688"/>
                </a:cubicBezTo>
                <a:cubicBezTo>
                  <a:pt x="107" y="688"/>
                  <a:pt x="107" y="688"/>
                  <a:pt x="107" y="688"/>
                </a:cubicBezTo>
                <a:cubicBezTo>
                  <a:pt x="107" y="688"/>
                  <a:pt x="107" y="688"/>
                  <a:pt x="107" y="689"/>
                </a:cubicBezTo>
                <a:close/>
                <a:moveTo>
                  <a:pt x="119" y="688"/>
                </a:moveTo>
                <a:cubicBezTo>
                  <a:pt x="119" y="688"/>
                  <a:pt x="119" y="688"/>
                  <a:pt x="119" y="688"/>
                </a:cubicBezTo>
                <a:close/>
                <a:moveTo>
                  <a:pt x="113" y="688"/>
                </a:moveTo>
                <a:cubicBezTo>
                  <a:pt x="113" y="688"/>
                  <a:pt x="113" y="688"/>
                  <a:pt x="113" y="688"/>
                </a:cubicBezTo>
                <a:cubicBezTo>
                  <a:pt x="113" y="688"/>
                  <a:pt x="113" y="688"/>
                  <a:pt x="113" y="689"/>
                </a:cubicBezTo>
                <a:cubicBezTo>
                  <a:pt x="114" y="689"/>
                  <a:pt x="114" y="689"/>
                  <a:pt x="114" y="688"/>
                </a:cubicBezTo>
                <a:cubicBezTo>
                  <a:pt x="114" y="688"/>
                  <a:pt x="114" y="688"/>
                  <a:pt x="114" y="688"/>
                </a:cubicBezTo>
                <a:cubicBezTo>
                  <a:pt x="114" y="688"/>
                  <a:pt x="114" y="688"/>
                  <a:pt x="114" y="688"/>
                </a:cubicBezTo>
                <a:lnTo>
                  <a:pt x="113" y="688"/>
                </a:lnTo>
                <a:close/>
                <a:moveTo>
                  <a:pt x="124" y="689"/>
                </a:moveTo>
                <a:cubicBezTo>
                  <a:pt x="124" y="689"/>
                  <a:pt x="124" y="688"/>
                  <a:pt x="125" y="688"/>
                </a:cubicBezTo>
                <a:cubicBezTo>
                  <a:pt x="124" y="688"/>
                  <a:pt x="124" y="688"/>
                  <a:pt x="124" y="688"/>
                </a:cubicBezTo>
                <a:cubicBezTo>
                  <a:pt x="124" y="688"/>
                  <a:pt x="124" y="689"/>
                  <a:pt x="124" y="689"/>
                </a:cubicBezTo>
                <a:cubicBezTo>
                  <a:pt x="124" y="689"/>
                  <a:pt x="124" y="689"/>
                  <a:pt x="124" y="689"/>
                </a:cubicBezTo>
                <a:close/>
                <a:moveTo>
                  <a:pt x="294" y="689"/>
                </a:moveTo>
                <a:cubicBezTo>
                  <a:pt x="294" y="689"/>
                  <a:pt x="294" y="689"/>
                  <a:pt x="294" y="689"/>
                </a:cubicBezTo>
                <a:cubicBezTo>
                  <a:pt x="294" y="688"/>
                  <a:pt x="294" y="688"/>
                  <a:pt x="294" y="688"/>
                </a:cubicBezTo>
                <a:cubicBezTo>
                  <a:pt x="294" y="688"/>
                  <a:pt x="294" y="688"/>
                  <a:pt x="294" y="688"/>
                </a:cubicBezTo>
                <a:lnTo>
                  <a:pt x="294" y="689"/>
                </a:lnTo>
                <a:close/>
                <a:moveTo>
                  <a:pt x="112" y="688"/>
                </a:moveTo>
                <a:cubicBezTo>
                  <a:pt x="112" y="689"/>
                  <a:pt x="112" y="689"/>
                  <a:pt x="112" y="689"/>
                </a:cubicBezTo>
                <a:cubicBezTo>
                  <a:pt x="112" y="689"/>
                  <a:pt x="112" y="689"/>
                  <a:pt x="112" y="689"/>
                </a:cubicBezTo>
                <a:cubicBezTo>
                  <a:pt x="112" y="689"/>
                  <a:pt x="112" y="689"/>
                  <a:pt x="112" y="689"/>
                </a:cubicBezTo>
                <a:cubicBezTo>
                  <a:pt x="112" y="689"/>
                  <a:pt x="112" y="689"/>
                  <a:pt x="112" y="689"/>
                </a:cubicBezTo>
                <a:cubicBezTo>
                  <a:pt x="112" y="689"/>
                  <a:pt x="112" y="689"/>
                  <a:pt x="112" y="689"/>
                </a:cubicBezTo>
                <a:cubicBezTo>
                  <a:pt x="112" y="688"/>
                  <a:pt x="112" y="689"/>
                  <a:pt x="112" y="688"/>
                </a:cubicBezTo>
                <a:close/>
                <a:moveTo>
                  <a:pt x="124" y="689"/>
                </a:moveTo>
                <a:cubicBezTo>
                  <a:pt x="123" y="689"/>
                  <a:pt x="123" y="689"/>
                  <a:pt x="123" y="689"/>
                </a:cubicBezTo>
                <a:cubicBezTo>
                  <a:pt x="123" y="689"/>
                  <a:pt x="123" y="689"/>
                  <a:pt x="123" y="689"/>
                </a:cubicBezTo>
                <a:cubicBezTo>
                  <a:pt x="124" y="689"/>
                  <a:pt x="124" y="689"/>
                  <a:pt x="124" y="689"/>
                </a:cubicBezTo>
                <a:cubicBezTo>
                  <a:pt x="124" y="690"/>
                  <a:pt x="124" y="690"/>
                  <a:pt x="124" y="690"/>
                </a:cubicBezTo>
                <a:cubicBezTo>
                  <a:pt x="124" y="690"/>
                  <a:pt x="125" y="690"/>
                  <a:pt x="126" y="689"/>
                </a:cubicBezTo>
                <a:cubicBezTo>
                  <a:pt x="126" y="689"/>
                  <a:pt x="126" y="689"/>
                  <a:pt x="125" y="689"/>
                </a:cubicBezTo>
                <a:cubicBezTo>
                  <a:pt x="125" y="689"/>
                  <a:pt x="124" y="689"/>
                  <a:pt x="124" y="689"/>
                </a:cubicBezTo>
                <a:cubicBezTo>
                  <a:pt x="124" y="689"/>
                  <a:pt x="124" y="689"/>
                  <a:pt x="124" y="689"/>
                </a:cubicBezTo>
                <a:close/>
                <a:moveTo>
                  <a:pt x="300" y="689"/>
                </a:moveTo>
                <a:cubicBezTo>
                  <a:pt x="300" y="689"/>
                  <a:pt x="299" y="689"/>
                  <a:pt x="299" y="689"/>
                </a:cubicBezTo>
                <a:cubicBezTo>
                  <a:pt x="300" y="690"/>
                  <a:pt x="299" y="689"/>
                  <a:pt x="300" y="690"/>
                </a:cubicBezTo>
                <a:cubicBezTo>
                  <a:pt x="300" y="690"/>
                  <a:pt x="300" y="690"/>
                  <a:pt x="300" y="690"/>
                </a:cubicBezTo>
                <a:cubicBezTo>
                  <a:pt x="300" y="689"/>
                  <a:pt x="300" y="689"/>
                  <a:pt x="300" y="689"/>
                </a:cubicBezTo>
                <a:close/>
                <a:moveTo>
                  <a:pt x="120" y="690"/>
                </a:moveTo>
                <a:cubicBezTo>
                  <a:pt x="120" y="690"/>
                  <a:pt x="120" y="689"/>
                  <a:pt x="120" y="689"/>
                </a:cubicBezTo>
                <a:cubicBezTo>
                  <a:pt x="120" y="689"/>
                  <a:pt x="120" y="689"/>
                  <a:pt x="119" y="689"/>
                </a:cubicBezTo>
                <a:cubicBezTo>
                  <a:pt x="119" y="689"/>
                  <a:pt x="119" y="690"/>
                  <a:pt x="120" y="690"/>
                </a:cubicBezTo>
                <a:close/>
                <a:moveTo>
                  <a:pt x="169" y="689"/>
                </a:moveTo>
                <a:cubicBezTo>
                  <a:pt x="169" y="689"/>
                  <a:pt x="169" y="689"/>
                  <a:pt x="169" y="689"/>
                </a:cubicBezTo>
                <a:cubicBezTo>
                  <a:pt x="169" y="689"/>
                  <a:pt x="169" y="689"/>
                  <a:pt x="169" y="689"/>
                </a:cubicBezTo>
                <a:cubicBezTo>
                  <a:pt x="169" y="689"/>
                  <a:pt x="169" y="689"/>
                  <a:pt x="169" y="689"/>
                </a:cubicBezTo>
                <a:close/>
                <a:moveTo>
                  <a:pt x="115" y="690"/>
                </a:moveTo>
                <a:cubicBezTo>
                  <a:pt x="114" y="690"/>
                  <a:pt x="114" y="690"/>
                  <a:pt x="114" y="690"/>
                </a:cubicBezTo>
                <a:cubicBezTo>
                  <a:pt x="114" y="690"/>
                  <a:pt x="114" y="691"/>
                  <a:pt x="113" y="691"/>
                </a:cubicBezTo>
                <a:cubicBezTo>
                  <a:pt x="114" y="691"/>
                  <a:pt x="114" y="691"/>
                  <a:pt x="114" y="691"/>
                </a:cubicBezTo>
                <a:cubicBezTo>
                  <a:pt x="114" y="692"/>
                  <a:pt x="114" y="692"/>
                  <a:pt x="114" y="692"/>
                </a:cubicBezTo>
                <a:cubicBezTo>
                  <a:pt x="115" y="692"/>
                  <a:pt x="116" y="691"/>
                  <a:pt x="116" y="691"/>
                </a:cubicBezTo>
                <a:cubicBezTo>
                  <a:pt x="116" y="691"/>
                  <a:pt x="115" y="690"/>
                  <a:pt x="115" y="689"/>
                </a:cubicBezTo>
                <a:cubicBezTo>
                  <a:pt x="114" y="689"/>
                  <a:pt x="114" y="689"/>
                  <a:pt x="114" y="689"/>
                </a:cubicBezTo>
                <a:cubicBezTo>
                  <a:pt x="115" y="690"/>
                  <a:pt x="115" y="689"/>
                  <a:pt x="115" y="690"/>
                </a:cubicBezTo>
                <a:cubicBezTo>
                  <a:pt x="115" y="690"/>
                  <a:pt x="115" y="690"/>
                  <a:pt x="115" y="690"/>
                </a:cubicBezTo>
                <a:close/>
                <a:moveTo>
                  <a:pt x="115" y="691"/>
                </a:moveTo>
                <a:cubicBezTo>
                  <a:pt x="115" y="691"/>
                  <a:pt x="115" y="691"/>
                  <a:pt x="115" y="691"/>
                </a:cubicBezTo>
                <a:cubicBezTo>
                  <a:pt x="115" y="692"/>
                  <a:pt x="115" y="692"/>
                  <a:pt x="115" y="692"/>
                </a:cubicBezTo>
                <a:cubicBezTo>
                  <a:pt x="115" y="692"/>
                  <a:pt x="115" y="692"/>
                  <a:pt x="115" y="692"/>
                </a:cubicBezTo>
                <a:cubicBezTo>
                  <a:pt x="115" y="691"/>
                  <a:pt x="115" y="691"/>
                  <a:pt x="115" y="691"/>
                </a:cubicBezTo>
                <a:cubicBezTo>
                  <a:pt x="115" y="691"/>
                  <a:pt x="115" y="691"/>
                  <a:pt x="115" y="691"/>
                </a:cubicBezTo>
                <a:close/>
                <a:moveTo>
                  <a:pt x="134" y="689"/>
                </a:moveTo>
                <a:cubicBezTo>
                  <a:pt x="134" y="689"/>
                  <a:pt x="134" y="689"/>
                  <a:pt x="134" y="689"/>
                </a:cubicBezTo>
                <a:cubicBezTo>
                  <a:pt x="134" y="689"/>
                  <a:pt x="134" y="689"/>
                  <a:pt x="134" y="689"/>
                </a:cubicBezTo>
                <a:close/>
                <a:moveTo>
                  <a:pt x="111" y="690"/>
                </a:moveTo>
                <a:cubicBezTo>
                  <a:pt x="111" y="690"/>
                  <a:pt x="111" y="690"/>
                  <a:pt x="111" y="690"/>
                </a:cubicBezTo>
                <a:cubicBezTo>
                  <a:pt x="111" y="690"/>
                  <a:pt x="111" y="690"/>
                  <a:pt x="112" y="691"/>
                </a:cubicBezTo>
                <a:cubicBezTo>
                  <a:pt x="112" y="691"/>
                  <a:pt x="112" y="691"/>
                  <a:pt x="112" y="691"/>
                </a:cubicBezTo>
                <a:cubicBezTo>
                  <a:pt x="112" y="690"/>
                  <a:pt x="112" y="690"/>
                  <a:pt x="111" y="689"/>
                </a:cubicBezTo>
                <a:cubicBezTo>
                  <a:pt x="111" y="689"/>
                  <a:pt x="111" y="690"/>
                  <a:pt x="111" y="690"/>
                </a:cubicBezTo>
                <a:close/>
                <a:moveTo>
                  <a:pt x="133" y="691"/>
                </a:moveTo>
                <a:cubicBezTo>
                  <a:pt x="134" y="692"/>
                  <a:pt x="134" y="692"/>
                  <a:pt x="134" y="693"/>
                </a:cubicBezTo>
                <a:cubicBezTo>
                  <a:pt x="134" y="692"/>
                  <a:pt x="135" y="692"/>
                  <a:pt x="135" y="692"/>
                </a:cubicBezTo>
                <a:cubicBezTo>
                  <a:pt x="135" y="691"/>
                  <a:pt x="135" y="691"/>
                  <a:pt x="135" y="691"/>
                </a:cubicBezTo>
                <a:cubicBezTo>
                  <a:pt x="135" y="691"/>
                  <a:pt x="135" y="690"/>
                  <a:pt x="135" y="690"/>
                </a:cubicBezTo>
                <a:cubicBezTo>
                  <a:pt x="134" y="690"/>
                  <a:pt x="134" y="690"/>
                  <a:pt x="134" y="690"/>
                </a:cubicBezTo>
                <a:cubicBezTo>
                  <a:pt x="134" y="690"/>
                  <a:pt x="134" y="690"/>
                  <a:pt x="134" y="690"/>
                </a:cubicBezTo>
                <a:cubicBezTo>
                  <a:pt x="134" y="691"/>
                  <a:pt x="134" y="691"/>
                  <a:pt x="134" y="691"/>
                </a:cubicBezTo>
                <a:cubicBezTo>
                  <a:pt x="134" y="691"/>
                  <a:pt x="134" y="691"/>
                  <a:pt x="133" y="691"/>
                </a:cubicBezTo>
                <a:close/>
                <a:moveTo>
                  <a:pt x="190" y="691"/>
                </a:moveTo>
                <a:cubicBezTo>
                  <a:pt x="190" y="691"/>
                  <a:pt x="190" y="691"/>
                  <a:pt x="190" y="691"/>
                </a:cubicBezTo>
                <a:cubicBezTo>
                  <a:pt x="190" y="692"/>
                  <a:pt x="190" y="692"/>
                  <a:pt x="190" y="692"/>
                </a:cubicBezTo>
                <a:cubicBezTo>
                  <a:pt x="190" y="692"/>
                  <a:pt x="190" y="692"/>
                  <a:pt x="190" y="693"/>
                </a:cubicBezTo>
                <a:cubicBezTo>
                  <a:pt x="191" y="692"/>
                  <a:pt x="191" y="692"/>
                  <a:pt x="192" y="692"/>
                </a:cubicBezTo>
                <a:cubicBezTo>
                  <a:pt x="192" y="691"/>
                  <a:pt x="192" y="691"/>
                  <a:pt x="192" y="691"/>
                </a:cubicBezTo>
                <a:cubicBezTo>
                  <a:pt x="192" y="690"/>
                  <a:pt x="192" y="690"/>
                  <a:pt x="192" y="690"/>
                </a:cubicBezTo>
                <a:cubicBezTo>
                  <a:pt x="192" y="690"/>
                  <a:pt x="190" y="691"/>
                  <a:pt x="190" y="691"/>
                </a:cubicBezTo>
                <a:close/>
                <a:moveTo>
                  <a:pt x="130" y="690"/>
                </a:moveTo>
                <a:cubicBezTo>
                  <a:pt x="130" y="690"/>
                  <a:pt x="130" y="690"/>
                  <a:pt x="130" y="690"/>
                </a:cubicBezTo>
                <a:cubicBezTo>
                  <a:pt x="130" y="691"/>
                  <a:pt x="130" y="691"/>
                  <a:pt x="130" y="691"/>
                </a:cubicBezTo>
                <a:cubicBezTo>
                  <a:pt x="131" y="691"/>
                  <a:pt x="131" y="691"/>
                  <a:pt x="131" y="691"/>
                </a:cubicBezTo>
                <a:cubicBezTo>
                  <a:pt x="131" y="690"/>
                  <a:pt x="131" y="690"/>
                  <a:pt x="130" y="690"/>
                </a:cubicBezTo>
                <a:close/>
                <a:moveTo>
                  <a:pt x="317" y="691"/>
                </a:moveTo>
                <a:cubicBezTo>
                  <a:pt x="317" y="691"/>
                  <a:pt x="317" y="691"/>
                  <a:pt x="317" y="691"/>
                </a:cubicBezTo>
                <a:cubicBezTo>
                  <a:pt x="317" y="690"/>
                  <a:pt x="317" y="690"/>
                  <a:pt x="317" y="690"/>
                </a:cubicBezTo>
                <a:cubicBezTo>
                  <a:pt x="316" y="690"/>
                  <a:pt x="316" y="690"/>
                  <a:pt x="316" y="690"/>
                </a:cubicBezTo>
                <a:cubicBezTo>
                  <a:pt x="316" y="690"/>
                  <a:pt x="316" y="690"/>
                  <a:pt x="316" y="691"/>
                </a:cubicBezTo>
                <a:cubicBezTo>
                  <a:pt x="316" y="691"/>
                  <a:pt x="316" y="691"/>
                  <a:pt x="316" y="691"/>
                </a:cubicBezTo>
                <a:cubicBezTo>
                  <a:pt x="317" y="691"/>
                  <a:pt x="317" y="691"/>
                  <a:pt x="317" y="691"/>
                </a:cubicBezTo>
                <a:close/>
                <a:moveTo>
                  <a:pt x="133" y="690"/>
                </a:moveTo>
                <a:cubicBezTo>
                  <a:pt x="133" y="690"/>
                  <a:pt x="133" y="690"/>
                  <a:pt x="133" y="690"/>
                </a:cubicBezTo>
                <a:cubicBezTo>
                  <a:pt x="133" y="690"/>
                  <a:pt x="133" y="690"/>
                  <a:pt x="133" y="690"/>
                </a:cubicBezTo>
                <a:cubicBezTo>
                  <a:pt x="133" y="690"/>
                  <a:pt x="133" y="690"/>
                  <a:pt x="133" y="690"/>
                </a:cubicBezTo>
                <a:close/>
                <a:moveTo>
                  <a:pt x="170" y="690"/>
                </a:moveTo>
                <a:cubicBezTo>
                  <a:pt x="169" y="690"/>
                  <a:pt x="169" y="690"/>
                  <a:pt x="169" y="690"/>
                </a:cubicBezTo>
                <a:cubicBezTo>
                  <a:pt x="169" y="690"/>
                  <a:pt x="169" y="690"/>
                  <a:pt x="169" y="690"/>
                </a:cubicBezTo>
                <a:cubicBezTo>
                  <a:pt x="169" y="690"/>
                  <a:pt x="169" y="690"/>
                  <a:pt x="169" y="690"/>
                </a:cubicBezTo>
                <a:cubicBezTo>
                  <a:pt x="169" y="690"/>
                  <a:pt x="169" y="690"/>
                  <a:pt x="169" y="691"/>
                </a:cubicBezTo>
                <a:cubicBezTo>
                  <a:pt x="169" y="691"/>
                  <a:pt x="169" y="691"/>
                  <a:pt x="169" y="691"/>
                </a:cubicBezTo>
                <a:cubicBezTo>
                  <a:pt x="169" y="690"/>
                  <a:pt x="170" y="690"/>
                  <a:pt x="170" y="690"/>
                </a:cubicBezTo>
                <a:close/>
                <a:moveTo>
                  <a:pt x="298" y="691"/>
                </a:moveTo>
                <a:cubicBezTo>
                  <a:pt x="299" y="691"/>
                  <a:pt x="298" y="691"/>
                  <a:pt x="299" y="691"/>
                </a:cubicBezTo>
                <a:cubicBezTo>
                  <a:pt x="299" y="691"/>
                  <a:pt x="299" y="691"/>
                  <a:pt x="299" y="691"/>
                </a:cubicBezTo>
                <a:cubicBezTo>
                  <a:pt x="299" y="690"/>
                  <a:pt x="298" y="690"/>
                  <a:pt x="298" y="690"/>
                </a:cubicBezTo>
                <a:cubicBezTo>
                  <a:pt x="298" y="690"/>
                  <a:pt x="298" y="691"/>
                  <a:pt x="298" y="691"/>
                </a:cubicBezTo>
                <a:close/>
                <a:moveTo>
                  <a:pt x="300" y="690"/>
                </a:moveTo>
                <a:cubicBezTo>
                  <a:pt x="300" y="690"/>
                  <a:pt x="300" y="690"/>
                  <a:pt x="300" y="690"/>
                </a:cubicBezTo>
                <a:cubicBezTo>
                  <a:pt x="299" y="690"/>
                  <a:pt x="300" y="690"/>
                  <a:pt x="300" y="690"/>
                </a:cubicBezTo>
                <a:close/>
                <a:moveTo>
                  <a:pt x="113" y="691"/>
                </a:moveTo>
                <a:cubicBezTo>
                  <a:pt x="113" y="691"/>
                  <a:pt x="113" y="691"/>
                  <a:pt x="113" y="691"/>
                </a:cubicBezTo>
                <a:cubicBezTo>
                  <a:pt x="113" y="691"/>
                  <a:pt x="113" y="691"/>
                  <a:pt x="113" y="691"/>
                </a:cubicBezTo>
                <a:cubicBezTo>
                  <a:pt x="113" y="690"/>
                  <a:pt x="113" y="690"/>
                  <a:pt x="113" y="690"/>
                </a:cubicBezTo>
                <a:cubicBezTo>
                  <a:pt x="113" y="691"/>
                  <a:pt x="112" y="690"/>
                  <a:pt x="113" y="691"/>
                </a:cubicBezTo>
                <a:cubicBezTo>
                  <a:pt x="113" y="691"/>
                  <a:pt x="113" y="691"/>
                  <a:pt x="113" y="691"/>
                </a:cubicBezTo>
                <a:close/>
                <a:moveTo>
                  <a:pt x="120" y="693"/>
                </a:moveTo>
                <a:cubicBezTo>
                  <a:pt x="120" y="693"/>
                  <a:pt x="120" y="693"/>
                  <a:pt x="120" y="693"/>
                </a:cubicBezTo>
                <a:cubicBezTo>
                  <a:pt x="120" y="693"/>
                  <a:pt x="120" y="693"/>
                  <a:pt x="120" y="693"/>
                </a:cubicBezTo>
                <a:cubicBezTo>
                  <a:pt x="120" y="693"/>
                  <a:pt x="121" y="693"/>
                  <a:pt x="121" y="694"/>
                </a:cubicBezTo>
                <a:cubicBezTo>
                  <a:pt x="121" y="694"/>
                  <a:pt x="122" y="693"/>
                  <a:pt x="123" y="694"/>
                </a:cubicBezTo>
                <a:cubicBezTo>
                  <a:pt x="123" y="694"/>
                  <a:pt x="123" y="693"/>
                  <a:pt x="124" y="693"/>
                </a:cubicBezTo>
                <a:cubicBezTo>
                  <a:pt x="124" y="692"/>
                  <a:pt x="124" y="692"/>
                  <a:pt x="124" y="691"/>
                </a:cubicBezTo>
                <a:cubicBezTo>
                  <a:pt x="124" y="691"/>
                  <a:pt x="124" y="691"/>
                  <a:pt x="124" y="691"/>
                </a:cubicBezTo>
                <a:cubicBezTo>
                  <a:pt x="124" y="691"/>
                  <a:pt x="124" y="691"/>
                  <a:pt x="124" y="691"/>
                </a:cubicBezTo>
                <a:cubicBezTo>
                  <a:pt x="124" y="691"/>
                  <a:pt x="124" y="691"/>
                  <a:pt x="124" y="691"/>
                </a:cubicBezTo>
                <a:cubicBezTo>
                  <a:pt x="124" y="691"/>
                  <a:pt x="124" y="691"/>
                  <a:pt x="124" y="691"/>
                </a:cubicBezTo>
                <a:cubicBezTo>
                  <a:pt x="124" y="692"/>
                  <a:pt x="124" y="692"/>
                  <a:pt x="124" y="692"/>
                </a:cubicBezTo>
                <a:cubicBezTo>
                  <a:pt x="123" y="692"/>
                  <a:pt x="123" y="692"/>
                  <a:pt x="123" y="692"/>
                </a:cubicBezTo>
                <a:cubicBezTo>
                  <a:pt x="123" y="692"/>
                  <a:pt x="123" y="693"/>
                  <a:pt x="123" y="693"/>
                </a:cubicBezTo>
                <a:cubicBezTo>
                  <a:pt x="122" y="693"/>
                  <a:pt x="122" y="693"/>
                  <a:pt x="121" y="693"/>
                </a:cubicBezTo>
                <a:cubicBezTo>
                  <a:pt x="121" y="693"/>
                  <a:pt x="121" y="692"/>
                  <a:pt x="122" y="692"/>
                </a:cubicBezTo>
                <a:cubicBezTo>
                  <a:pt x="121" y="692"/>
                  <a:pt x="121" y="692"/>
                  <a:pt x="120" y="693"/>
                </a:cubicBezTo>
                <a:close/>
                <a:moveTo>
                  <a:pt x="137" y="691"/>
                </a:moveTo>
                <a:cubicBezTo>
                  <a:pt x="137" y="691"/>
                  <a:pt x="137" y="691"/>
                  <a:pt x="137" y="691"/>
                </a:cubicBezTo>
                <a:cubicBezTo>
                  <a:pt x="138" y="691"/>
                  <a:pt x="138" y="691"/>
                  <a:pt x="138" y="691"/>
                </a:cubicBezTo>
                <a:cubicBezTo>
                  <a:pt x="138" y="691"/>
                  <a:pt x="138" y="691"/>
                  <a:pt x="138" y="691"/>
                </a:cubicBezTo>
                <a:cubicBezTo>
                  <a:pt x="137" y="691"/>
                  <a:pt x="138" y="691"/>
                  <a:pt x="137" y="691"/>
                </a:cubicBezTo>
                <a:cubicBezTo>
                  <a:pt x="137" y="691"/>
                  <a:pt x="137" y="691"/>
                  <a:pt x="137" y="691"/>
                </a:cubicBezTo>
                <a:cubicBezTo>
                  <a:pt x="137" y="691"/>
                  <a:pt x="137" y="691"/>
                  <a:pt x="137" y="691"/>
                </a:cubicBezTo>
                <a:cubicBezTo>
                  <a:pt x="137" y="691"/>
                  <a:pt x="137" y="692"/>
                  <a:pt x="137" y="691"/>
                </a:cubicBezTo>
                <a:close/>
                <a:moveTo>
                  <a:pt x="123" y="691"/>
                </a:moveTo>
                <a:cubicBezTo>
                  <a:pt x="123" y="691"/>
                  <a:pt x="123" y="691"/>
                  <a:pt x="123" y="691"/>
                </a:cubicBezTo>
                <a:cubicBezTo>
                  <a:pt x="123" y="691"/>
                  <a:pt x="123" y="691"/>
                  <a:pt x="123" y="691"/>
                </a:cubicBezTo>
                <a:cubicBezTo>
                  <a:pt x="122" y="691"/>
                  <a:pt x="123" y="691"/>
                  <a:pt x="123" y="691"/>
                </a:cubicBezTo>
                <a:close/>
                <a:moveTo>
                  <a:pt x="299" y="691"/>
                </a:moveTo>
                <a:cubicBezTo>
                  <a:pt x="299" y="692"/>
                  <a:pt x="299" y="692"/>
                  <a:pt x="298" y="692"/>
                </a:cubicBezTo>
                <a:cubicBezTo>
                  <a:pt x="298" y="693"/>
                  <a:pt x="298" y="693"/>
                  <a:pt x="298" y="693"/>
                </a:cubicBezTo>
                <a:cubicBezTo>
                  <a:pt x="299" y="693"/>
                  <a:pt x="299" y="693"/>
                  <a:pt x="299" y="693"/>
                </a:cubicBezTo>
                <a:cubicBezTo>
                  <a:pt x="299" y="692"/>
                  <a:pt x="299" y="692"/>
                  <a:pt x="299" y="691"/>
                </a:cubicBezTo>
                <a:close/>
                <a:moveTo>
                  <a:pt x="186" y="692"/>
                </a:moveTo>
                <a:cubicBezTo>
                  <a:pt x="186" y="692"/>
                  <a:pt x="186" y="692"/>
                  <a:pt x="185" y="692"/>
                </a:cubicBezTo>
                <a:cubicBezTo>
                  <a:pt x="186" y="692"/>
                  <a:pt x="186" y="692"/>
                  <a:pt x="186" y="692"/>
                </a:cubicBezTo>
                <a:cubicBezTo>
                  <a:pt x="186" y="692"/>
                  <a:pt x="186" y="692"/>
                  <a:pt x="186" y="692"/>
                </a:cubicBezTo>
                <a:cubicBezTo>
                  <a:pt x="186" y="692"/>
                  <a:pt x="186" y="692"/>
                  <a:pt x="186" y="692"/>
                </a:cubicBezTo>
                <a:cubicBezTo>
                  <a:pt x="187" y="692"/>
                  <a:pt x="187" y="692"/>
                  <a:pt x="187" y="692"/>
                </a:cubicBezTo>
                <a:cubicBezTo>
                  <a:pt x="186" y="692"/>
                  <a:pt x="187" y="692"/>
                  <a:pt x="186" y="692"/>
                </a:cubicBezTo>
                <a:close/>
                <a:moveTo>
                  <a:pt x="196" y="692"/>
                </a:moveTo>
                <a:cubicBezTo>
                  <a:pt x="196" y="692"/>
                  <a:pt x="196" y="692"/>
                  <a:pt x="196" y="692"/>
                </a:cubicBezTo>
                <a:cubicBezTo>
                  <a:pt x="196" y="692"/>
                  <a:pt x="196" y="692"/>
                  <a:pt x="196" y="692"/>
                </a:cubicBezTo>
                <a:cubicBezTo>
                  <a:pt x="196" y="692"/>
                  <a:pt x="196" y="692"/>
                  <a:pt x="196" y="692"/>
                </a:cubicBezTo>
                <a:cubicBezTo>
                  <a:pt x="196" y="692"/>
                  <a:pt x="196" y="692"/>
                  <a:pt x="196" y="692"/>
                </a:cubicBezTo>
                <a:cubicBezTo>
                  <a:pt x="196" y="692"/>
                  <a:pt x="196" y="692"/>
                  <a:pt x="196" y="692"/>
                </a:cubicBezTo>
                <a:close/>
                <a:moveTo>
                  <a:pt x="316" y="692"/>
                </a:moveTo>
                <a:cubicBezTo>
                  <a:pt x="316" y="693"/>
                  <a:pt x="316" y="693"/>
                  <a:pt x="316" y="693"/>
                </a:cubicBezTo>
                <a:cubicBezTo>
                  <a:pt x="316" y="693"/>
                  <a:pt x="316" y="693"/>
                  <a:pt x="316" y="693"/>
                </a:cubicBezTo>
                <a:cubicBezTo>
                  <a:pt x="316" y="693"/>
                  <a:pt x="316" y="693"/>
                  <a:pt x="316" y="693"/>
                </a:cubicBezTo>
                <a:cubicBezTo>
                  <a:pt x="316" y="693"/>
                  <a:pt x="316" y="693"/>
                  <a:pt x="316" y="693"/>
                </a:cubicBezTo>
                <a:cubicBezTo>
                  <a:pt x="316" y="692"/>
                  <a:pt x="316" y="692"/>
                  <a:pt x="316" y="692"/>
                </a:cubicBezTo>
                <a:cubicBezTo>
                  <a:pt x="316" y="692"/>
                  <a:pt x="316" y="692"/>
                  <a:pt x="316" y="692"/>
                </a:cubicBezTo>
                <a:cubicBezTo>
                  <a:pt x="316" y="692"/>
                  <a:pt x="316" y="692"/>
                  <a:pt x="316" y="692"/>
                </a:cubicBezTo>
                <a:close/>
                <a:moveTo>
                  <a:pt x="165" y="692"/>
                </a:moveTo>
                <a:cubicBezTo>
                  <a:pt x="165" y="692"/>
                  <a:pt x="165" y="692"/>
                  <a:pt x="165" y="692"/>
                </a:cubicBezTo>
                <a:cubicBezTo>
                  <a:pt x="164" y="692"/>
                  <a:pt x="164" y="693"/>
                  <a:pt x="165" y="692"/>
                </a:cubicBezTo>
                <a:close/>
                <a:moveTo>
                  <a:pt x="301" y="693"/>
                </a:moveTo>
                <a:cubicBezTo>
                  <a:pt x="301" y="693"/>
                  <a:pt x="301" y="693"/>
                  <a:pt x="301" y="693"/>
                </a:cubicBezTo>
                <a:cubicBezTo>
                  <a:pt x="301" y="692"/>
                  <a:pt x="301" y="692"/>
                  <a:pt x="301" y="692"/>
                </a:cubicBezTo>
                <a:cubicBezTo>
                  <a:pt x="301" y="692"/>
                  <a:pt x="301" y="693"/>
                  <a:pt x="301" y="693"/>
                </a:cubicBezTo>
                <a:close/>
                <a:moveTo>
                  <a:pt x="178" y="693"/>
                </a:moveTo>
                <a:cubicBezTo>
                  <a:pt x="178" y="692"/>
                  <a:pt x="178" y="692"/>
                  <a:pt x="178" y="692"/>
                </a:cubicBezTo>
                <a:cubicBezTo>
                  <a:pt x="178" y="692"/>
                  <a:pt x="178" y="692"/>
                  <a:pt x="178" y="692"/>
                </a:cubicBezTo>
                <a:cubicBezTo>
                  <a:pt x="178" y="692"/>
                  <a:pt x="177" y="692"/>
                  <a:pt x="177" y="692"/>
                </a:cubicBezTo>
                <a:cubicBezTo>
                  <a:pt x="176" y="693"/>
                  <a:pt x="178" y="693"/>
                  <a:pt x="178" y="693"/>
                </a:cubicBezTo>
                <a:close/>
                <a:moveTo>
                  <a:pt x="176" y="693"/>
                </a:moveTo>
                <a:cubicBezTo>
                  <a:pt x="176" y="693"/>
                  <a:pt x="176" y="693"/>
                  <a:pt x="176" y="693"/>
                </a:cubicBezTo>
                <a:cubicBezTo>
                  <a:pt x="176" y="693"/>
                  <a:pt x="176" y="693"/>
                  <a:pt x="176" y="693"/>
                </a:cubicBezTo>
                <a:cubicBezTo>
                  <a:pt x="176" y="692"/>
                  <a:pt x="176" y="692"/>
                  <a:pt x="176" y="692"/>
                </a:cubicBezTo>
                <a:cubicBezTo>
                  <a:pt x="176" y="692"/>
                  <a:pt x="176" y="692"/>
                  <a:pt x="176" y="692"/>
                </a:cubicBezTo>
                <a:cubicBezTo>
                  <a:pt x="176" y="693"/>
                  <a:pt x="176" y="693"/>
                  <a:pt x="176" y="693"/>
                </a:cubicBezTo>
                <a:close/>
                <a:moveTo>
                  <a:pt x="129" y="693"/>
                </a:moveTo>
                <a:cubicBezTo>
                  <a:pt x="129" y="693"/>
                  <a:pt x="128" y="693"/>
                  <a:pt x="128" y="693"/>
                </a:cubicBezTo>
                <a:cubicBezTo>
                  <a:pt x="128" y="694"/>
                  <a:pt x="128" y="694"/>
                  <a:pt x="128" y="694"/>
                </a:cubicBezTo>
                <a:cubicBezTo>
                  <a:pt x="128" y="694"/>
                  <a:pt x="128" y="694"/>
                  <a:pt x="128" y="694"/>
                </a:cubicBezTo>
                <a:cubicBezTo>
                  <a:pt x="128" y="694"/>
                  <a:pt x="128" y="694"/>
                  <a:pt x="128" y="694"/>
                </a:cubicBezTo>
                <a:cubicBezTo>
                  <a:pt x="128" y="694"/>
                  <a:pt x="128" y="694"/>
                  <a:pt x="128" y="694"/>
                </a:cubicBezTo>
                <a:cubicBezTo>
                  <a:pt x="130" y="694"/>
                  <a:pt x="130" y="694"/>
                  <a:pt x="130" y="694"/>
                </a:cubicBezTo>
                <a:cubicBezTo>
                  <a:pt x="129" y="693"/>
                  <a:pt x="129" y="693"/>
                  <a:pt x="129" y="693"/>
                </a:cubicBezTo>
                <a:close/>
                <a:moveTo>
                  <a:pt x="169" y="693"/>
                </a:moveTo>
                <a:cubicBezTo>
                  <a:pt x="169" y="693"/>
                  <a:pt x="169" y="693"/>
                  <a:pt x="169" y="693"/>
                </a:cubicBezTo>
                <a:cubicBezTo>
                  <a:pt x="169" y="693"/>
                  <a:pt x="169" y="693"/>
                  <a:pt x="169" y="693"/>
                </a:cubicBezTo>
                <a:cubicBezTo>
                  <a:pt x="169" y="693"/>
                  <a:pt x="169" y="693"/>
                  <a:pt x="169" y="693"/>
                </a:cubicBezTo>
                <a:cubicBezTo>
                  <a:pt x="169" y="693"/>
                  <a:pt x="169" y="693"/>
                  <a:pt x="169" y="693"/>
                </a:cubicBezTo>
                <a:cubicBezTo>
                  <a:pt x="169" y="693"/>
                  <a:pt x="169" y="693"/>
                  <a:pt x="169" y="693"/>
                </a:cubicBezTo>
                <a:close/>
                <a:moveTo>
                  <a:pt x="134" y="693"/>
                </a:moveTo>
                <a:cubicBezTo>
                  <a:pt x="134" y="693"/>
                  <a:pt x="134" y="694"/>
                  <a:pt x="134" y="694"/>
                </a:cubicBezTo>
                <a:cubicBezTo>
                  <a:pt x="134" y="693"/>
                  <a:pt x="134" y="694"/>
                  <a:pt x="134" y="693"/>
                </a:cubicBezTo>
                <a:close/>
                <a:moveTo>
                  <a:pt x="147" y="693"/>
                </a:moveTo>
                <a:cubicBezTo>
                  <a:pt x="147" y="694"/>
                  <a:pt x="147" y="694"/>
                  <a:pt x="147" y="694"/>
                </a:cubicBezTo>
                <a:cubicBezTo>
                  <a:pt x="147" y="694"/>
                  <a:pt x="147" y="694"/>
                  <a:pt x="147" y="694"/>
                </a:cubicBezTo>
                <a:cubicBezTo>
                  <a:pt x="147" y="694"/>
                  <a:pt x="147" y="694"/>
                  <a:pt x="147" y="694"/>
                </a:cubicBezTo>
                <a:cubicBezTo>
                  <a:pt x="147" y="694"/>
                  <a:pt x="147" y="694"/>
                  <a:pt x="147" y="694"/>
                </a:cubicBezTo>
                <a:cubicBezTo>
                  <a:pt x="147" y="693"/>
                  <a:pt x="147" y="694"/>
                  <a:pt x="147" y="693"/>
                </a:cubicBezTo>
                <a:close/>
                <a:moveTo>
                  <a:pt x="299" y="693"/>
                </a:moveTo>
                <a:cubicBezTo>
                  <a:pt x="299" y="693"/>
                  <a:pt x="299" y="693"/>
                  <a:pt x="299" y="693"/>
                </a:cubicBezTo>
                <a:cubicBezTo>
                  <a:pt x="299" y="694"/>
                  <a:pt x="299" y="694"/>
                  <a:pt x="299" y="693"/>
                </a:cubicBezTo>
                <a:close/>
                <a:moveTo>
                  <a:pt x="316" y="694"/>
                </a:moveTo>
                <a:cubicBezTo>
                  <a:pt x="316" y="694"/>
                  <a:pt x="316" y="694"/>
                  <a:pt x="316" y="694"/>
                </a:cubicBezTo>
                <a:cubicBezTo>
                  <a:pt x="316" y="693"/>
                  <a:pt x="316" y="694"/>
                  <a:pt x="316" y="693"/>
                </a:cubicBezTo>
                <a:lnTo>
                  <a:pt x="316" y="694"/>
                </a:lnTo>
                <a:close/>
                <a:moveTo>
                  <a:pt x="124" y="694"/>
                </a:moveTo>
                <a:cubicBezTo>
                  <a:pt x="125" y="694"/>
                  <a:pt x="125" y="694"/>
                  <a:pt x="126" y="694"/>
                </a:cubicBezTo>
                <a:cubicBezTo>
                  <a:pt x="125" y="694"/>
                  <a:pt x="124" y="694"/>
                  <a:pt x="124" y="694"/>
                </a:cubicBezTo>
                <a:cubicBezTo>
                  <a:pt x="124" y="694"/>
                  <a:pt x="124" y="694"/>
                  <a:pt x="124" y="694"/>
                </a:cubicBezTo>
                <a:close/>
                <a:moveTo>
                  <a:pt x="163" y="694"/>
                </a:moveTo>
                <a:cubicBezTo>
                  <a:pt x="163" y="694"/>
                  <a:pt x="163" y="694"/>
                  <a:pt x="163" y="694"/>
                </a:cubicBezTo>
                <a:cubicBezTo>
                  <a:pt x="164" y="694"/>
                  <a:pt x="164" y="694"/>
                  <a:pt x="164" y="694"/>
                </a:cubicBezTo>
                <a:cubicBezTo>
                  <a:pt x="163" y="694"/>
                  <a:pt x="164" y="694"/>
                  <a:pt x="163" y="694"/>
                </a:cubicBezTo>
                <a:close/>
                <a:moveTo>
                  <a:pt x="131" y="695"/>
                </a:moveTo>
                <a:cubicBezTo>
                  <a:pt x="131" y="694"/>
                  <a:pt x="131" y="694"/>
                  <a:pt x="131" y="694"/>
                </a:cubicBezTo>
                <a:cubicBezTo>
                  <a:pt x="130" y="694"/>
                  <a:pt x="130" y="694"/>
                  <a:pt x="130" y="694"/>
                </a:cubicBezTo>
                <a:cubicBezTo>
                  <a:pt x="131" y="694"/>
                  <a:pt x="131" y="694"/>
                  <a:pt x="131" y="695"/>
                </a:cubicBezTo>
                <a:cubicBezTo>
                  <a:pt x="131" y="695"/>
                  <a:pt x="131" y="695"/>
                  <a:pt x="131" y="695"/>
                </a:cubicBezTo>
                <a:close/>
                <a:moveTo>
                  <a:pt x="182" y="695"/>
                </a:moveTo>
                <a:cubicBezTo>
                  <a:pt x="182" y="694"/>
                  <a:pt x="182" y="694"/>
                  <a:pt x="182" y="694"/>
                </a:cubicBezTo>
                <a:cubicBezTo>
                  <a:pt x="181" y="694"/>
                  <a:pt x="181" y="694"/>
                  <a:pt x="181" y="694"/>
                </a:cubicBezTo>
                <a:cubicBezTo>
                  <a:pt x="181" y="694"/>
                  <a:pt x="181" y="694"/>
                  <a:pt x="181" y="695"/>
                </a:cubicBezTo>
                <a:cubicBezTo>
                  <a:pt x="181" y="695"/>
                  <a:pt x="181" y="695"/>
                  <a:pt x="182" y="695"/>
                </a:cubicBezTo>
                <a:cubicBezTo>
                  <a:pt x="182" y="695"/>
                  <a:pt x="182" y="695"/>
                  <a:pt x="182" y="695"/>
                </a:cubicBezTo>
                <a:close/>
                <a:moveTo>
                  <a:pt x="179" y="694"/>
                </a:moveTo>
                <a:cubicBezTo>
                  <a:pt x="179" y="694"/>
                  <a:pt x="179" y="694"/>
                  <a:pt x="179" y="694"/>
                </a:cubicBezTo>
                <a:cubicBezTo>
                  <a:pt x="179" y="694"/>
                  <a:pt x="179" y="694"/>
                  <a:pt x="179" y="694"/>
                </a:cubicBezTo>
                <a:close/>
                <a:moveTo>
                  <a:pt x="301" y="694"/>
                </a:moveTo>
                <a:cubicBezTo>
                  <a:pt x="301" y="694"/>
                  <a:pt x="301" y="694"/>
                  <a:pt x="301" y="694"/>
                </a:cubicBezTo>
                <a:cubicBezTo>
                  <a:pt x="301" y="694"/>
                  <a:pt x="301" y="694"/>
                  <a:pt x="301" y="694"/>
                </a:cubicBezTo>
                <a:close/>
                <a:moveTo>
                  <a:pt x="145" y="695"/>
                </a:moveTo>
                <a:cubicBezTo>
                  <a:pt x="145" y="695"/>
                  <a:pt x="145" y="695"/>
                  <a:pt x="145" y="695"/>
                </a:cubicBezTo>
                <a:cubicBezTo>
                  <a:pt x="145" y="695"/>
                  <a:pt x="145" y="695"/>
                  <a:pt x="145" y="695"/>
                </a:cubicBezTo>
                <a:cubicBezTo>
                  <a:pt x="145" y="695"/>
                  <a:pt x="145" y="695"/>
                  <a:pt x="145" y="695"/>
                </a:cubicBezTo>
                <a:cubicBezTo>
                  <a:pt x="145" y="695"/>
                  <a:pt x="145" y="695"/>
                  <a:pt x="145" y="695"/>
                </a:cubicBezTo>
                <a:close/>
                <a:moveTo>
                  <a:pt x="297" y="695"/>
                </a:moveTo>
                <a:cubicBezTo>
                  <a:pt x="297" y="696"/>
                  <a:pt x="298" y="696"/>
                  <a:pt x="298" y="697"/>
                </a:cubicBezTo>
                <a:cubicBezTo>
                  <a:pt x="298" y="697"/>
                  <a:pt x="298" y="697"/>
                  <a:pt x="298" y="697"/>
                </a:cubicBezTo>
                <a:cubicBezTo>
                  <a:pt x="298" y="696"/>
                  <a:pt x="297" y="696"/>
                  <a:pt x="298" y="695"/>
                </a:cubicBezTo>
                <a:cubicBezTo>
                  <a:pt x="298" y="695"/>
                  <a:pt x="298" y="695"/>
                  <a:pt x="298" y="695"/>
                </a:cubicBezTo>
                <a:cubicBezTo>
                  <a:pt x="298" y="695"/>
                  <a:pt x="298" y="695"/>
                  <a:pt x="298" y="695"/>
                </a:cubicBezTo>
                <a:cubicBezTo>
                  <a:pt x="297" y="695"/>
                  <a:pt x="297" y="695"/>
                  <a:pt x="297" y="695"/>
                </a:cubicBezTo>
                <a:close/>
                <a:moveTo>
                  <a:pt x="301" y="695"/>
                </a:moveTo>
                <a:cubicBezTo>
                  <a:pt x="301" y="695"/>
                  <a:pt x="301" y="695"/>
                  <a:pt x="301" y="695"/>
                </a:cubicBezTo>
                <a:cubicBezTo>
                  <a:pt x="301" y="695"/>
                  <a:pt x="301" y="695"/>
                  <a:pt x="301" y="695"/>
                </a:cubicBezTo>
                <a:cubicBezTo>
                  <a:pt x="301" y="695"/>
                  <a:pt x="301" y="695"/>
                  <a:pt x="301" y="695"/>
                </a:cubicBezTo>
                <a:close/>
                <a:moveTo>
                  <a:pt x="155" y="695"/>
                </a:moveTo>
                <a:cubicBezTo>
                  <a:pt x="155" y="695"/>
                  <a:pt x="154" y="695"/>
                  <a:pt x="154" y="695"/>
                </a:cubicBezTo>
                <a:cubicBezTo>
                  <a:pt x="154" y="696"/>
                  <a:pt x="154" y="696"/>
                  <a:pt x="154" y="696"/>
                </a:cubicBezTo>
                <a:cubicBezTo>
                  <a:pt x="154" y="696"/>
                  <a:pt x="155" y="695"/>
                  <a:pt x="155" y="695"/>
                </a:cubicBezTo>
                <a:cubicBezTo>
                  <a:pt x="155" y="695"/>
                  <a:pt x="155" y="695"/>
                  <a:pt x="155" y="695"/>
                </a:cubicBezTo>
                <a:cubicBezTo>
                  <a:pt x="155" y="695"/>
                  <a:pt x="155" y="695"/>
                  <a:pt x="155" y="695"/>
                </a:cubicBezTo>
                <a:close/>
                <a:moveTo>
                  <a:pt x="182" y="696"/>
                </a:moveTo>
                <a:cubicBezTo>
                  <a:pt x="183" y="696"/>
                  <a:pt x="183" y="696"/>
                  <a:pt x="183" y="696"/>
                </a:cubicBezTo>
                <a:cubicBezTo>
                  <a:pt x="183" y="695"/>
                  <a:pt x="183" y="695"/>
                  <a:pt x="182" y="695"/>
                </a:cubicBezTo>
                <a:cubicBezTo>
                  <a:pt x="182" y="695"/>
                  <a:pt x="182" y="695"/>
                  <a:pt x="182" y="695"/>
                </a:cubicBezTo>
                <a:cubicBezTo>
                  <a:pt x="182" y="695"/>
                  <a:pt x="182" y="695"/>
                  <a:pt x="182" y="695"/>
                </a:cubicBezTo>
                <a:cubicBezTo>
                  <a:pt x="182" y="695"/>
                  <a:pt x="182" y="695"/>
                  <a:pt x="182" y="695"/>
                </a:cubicBezTo>
                <a:cubicBezTo>
                  <a:pt x="182" y="695"/>
                  <a:pt x="182" y="695"/>
                  <a:pt x="182" y="695"/>
                </a:cubicBezTo>
                <a:cubicBezTo>
                  <a:pt x="182" y="695"/>
                  <a:pt x="182" y="695"/>
                  <a:pt x="182" y="696"/>
                </a:cubicBezTo>
                <a:close/>
                <a:moveTo>
                  <a:pt x="139" y="695"/>
                </a:moveTo>
                <a:cubicBezTo>
                  <a:pt x="139" y="695"/>
                  <a:pt x="139" y="695"/>
                  <a:pt x="139" y="695"/>
                </a:cubicBezTo>
                <a:cubicBezTo>
                  <a:pt x="139" y="695"/>
                  <a:pt x="139" y="695"/>
                  <a:pt x="139" y="695"/>
                </a:cubicBezTo>
                <a:cubicBezTo>
                  <a:pt x="139" y="695"/>
                  <a:pt x="139" y="695"/>
                  <a:pt x="139" y="695"/>
                </a:cubicBezTo>
                <a:close/>
                <a:moveTo>
                  <a:pt x="180" y="696"/>
                </a:moveTo>
                <a:cubicBezTo>
                  <a:pt x="180" y="696"/>
                  <a:pt x="180" y="696"/>
                  <a:pt x="180" y="696"/>
                </a:cubicBezTo>
                <a:cubicBezTo>
                  <a:pt x="181" y="696"/>
                  <a:pt x="180" y="696"/>
                  <a:pt x="181" y="696"/>
                </a:cubicBezTo>
                <a:cubicBezTo>
                  <a:pt x="181" y="696"/>
                  <a:pt x="181" y="696"/>
                  <a:pt x="181" y="696"/>
                </a:cubicBezTo>
                <a:cubicBezTo>
                  <a:pt x="181" y="695"/>
                  <a:pt x="181" y="695"/>
                  <a:pt x="181" y="695"/>
                </a:cubicBezTo>
                <a:cubicBezTo>
                  <a:pt x="181" y="695"/>
                  <a:pt x="181" y="696"/>
                  <a:pt x="180" y="696"/>
                </a:cubicBezTo>
                <a:close/>
                <a:moveTo>
                  <a:pt x="177" y="695"/>
                </a:moveTo>
                <a:cubicBezTo>
                  <a:pt x="178" y="696"/>
                  <a:pt x="177" y="696"/>
                  <a:pt x="178" y="696"/>
                </a:cubicBezTo>
                <a:cubicBezTo>
                  <a:pt x="178" y="695"/>
                  <a:pt x="178" y="695"/>
                  <a:pt x="178" y="695"/>
                </a:cubicBezTo>
                <a:cubicBezTo>
                  <a:pt x="178" y="695"/>
                  <a:pt x="178" y="695"/>
                  <a:pt x="178" y="695"/>
                </a:cubicBezTo>
                <a:cubicBezTo>
                  <a:pt x="178" y="695"/>
                  <a:pt x="178" y="695"/>
                  <a:pt x="178" y="695"/>
                </a:cubicBezTo>
                <a:lnTo>
                  <a:pt x="177" y="695"/>
                </a:lnTo>
                <a:close/>
                <a:moveTo>
                  <a:pt x="179" y="697"/>
                </a:moveTo>
                <a:cubicBezTo>
                  <a:pt x="179" y="697"/>
                  <a:pt x="179" y="697"/>
                  <a:pt x="179" y="697"/>
                </a:cubicBezTo>
                <a:cubicBezTo>
                  <a:pt x="179" y="696"/>
                  <a:pt x="179" y="696"/>
                  <a:pt x="179" y="696"/>
                </a:cubicBezTo>
                <a:cubicBezTo>
                  <a:pt x="178" y="696"/>
                  <a:pt x="178" y="696"/>
                  <a:pt x="178" y="696"/>
                </a:cubicBezTo>
                <a:cubicBezTo>
                  <a:pt x="178" y="697"/>
                  <a:pt x="178" y="697"/>
                  <a:pt x="178" y="697"/>
                </a:cubicBezTo>
                <a:cubicBezTo>
                  <a:pt x="179" y="697"/>
                  <a:pt x="179" y="697"/>
                  <a:pt x="179" y="697"/>
                </a:cubicBezTo>
                <a:close/>
                <a:moveTo>
                  <a:pt x="112" y="697"/>
                </a:moveTo>
                <a:cubicBezTo>
                  <a:pt x="113" y="697"/>
                  <a:pt x="113" y="697"/>
                  <a:pt x="113" y="697"/>
                </a:cubicBezTo>
                <a:cubicBezTo>
                  <a:pt x="113" y="697"/>
                  <a:pt x="113" y="697"/>
                  <a:pt x="113" y="697"/>
                </a:cubicBezTo>
                <a:cubicBezTo>
                  <a:pt x="113" y="697"/>
                  <a:pt x="113" y="697"/>
                  <a:pt x="113" y="697"/>
                </a:cubicBezTo>
                <a:cubicBezTo>
                  <a:pt x="113" y="697"/>
                  <a:pt x="113" y="697"/>
                  <a:pt x="112" y="696"/>
                </a:cubicBezTo>
                <a:cubicBezTo>
                  <a:pt x="112" y="697"/>
                  <a:pt x="112" y="697"/>
                  <a:pt x="112" y="697"/>
                </a:cubicBezTo>
                <a:close/>
                <a:moveTo>
                  <a:pt x="294" y="698"/>
                </a:moveTo>
                <a:cubicBezTo>
                  <a:pt x="295" y="698"/>
                  <a:pt x="295" y="698"/>
                  <a:pt x="295" y="698"/>
                </a:cubicBezTo>
                <a:cubicBezTo>
                  <a:pt x="294" y="698"/>
                  <a:pt x="295" y="698"/>
                  <a:pt x="294" y="697"/>
                </a:cubicBezTo>
                <a:lnTo>
                  <a:pt x="294" y="698"/>
                </a:lnTo>
                <a:close/>
                <a:moveTo>
                  <a:pt x="130" y="698"/>
                </a:moveTo>
                <a:cubicBezTo>
                  <a:pt x="130" y="698"/>
                  <a:pt x="130" y="698"/>
                  <a:pt x="130" y="698"/>
                </a:cubicBezTo>
                <a:cubicBezTo>
                  <a:pt x="130" y="698"/>
                  <a:pt x="130" y="698"/>
                  <a:pt x="130" y="698"/>
                </a:cubicBezTo>
                <a:close/>
                <a:moveTo>
                  <a:pt x="298" y="699"/>
                </a:moveTo>
                <a:cubicBezTo>
                  <a:pt x="298" y="698"/>
                  <a:pt x="298" y="698"/>
                  <a:pt x="298" y="698"/>
                </a:cubicBezTo>
                <a:cubicBezTo>
                  <a:pt x="298" y="698"/>
                  <a:pt x="298" y="698"/>
                  <a:pt x="298" y="699"/>
                </a:cubicBezTo>
                <a:close/>
                <a:moveTo>
                  <a:pt x="147" y="699"/>
                </a:moveTo>
                <a:cubicBezTo>
                  <a:pt x="147" y="699"/>
                  <a:pt x="147" y="699"/>
                  <a:pt x="148" y="699"/>
                </a:cubicBezTo>
                <a:cubicBezTo>
                  <a:pt x="148" y="699"/>
                  <a:pt x="148" y="699"/>
                  <a:pt x="148" y="699"/>
                </a:cubicBezTo>
                <a:cubicBezTo>
                  <a:pt x="148" y="699"/>
                  <a:pt x="148" y="698"/>
                  <a:pt x="147" y="698"/>
                </a:cubicBezTo>
                <a:cubicBezTo>
                  <a:pt x="147" y="698"/>
                  <a:pt x="147" y="699"/>
                  <a:pt x="147" y="699"/>
                </a:cubicBezTo>
                <a:close/>
                <a:moveTo>
                  <a:pt x="300" y="699"/>
                </a:moveTo>
                <a:cubicBezTo>
                  <a:pt x="300" y="699"/>
                  <a:pt x="300" y="699"/>
                  <a:pt x="300" y="698"/>
                </a:cubicBezTo>
                <a:cubicBezTo>
                  <a:pt x="300" y="699"/>
                  <a:pt x="300" y="699"/>
                  <a:pt x="300" y="699"/>
                </a:cubicBezTo>
                <a:close/>
                <a:moveTo>
                  <a:pt x="122" y="700"/>
                </a:moveTo>
                <a:cubicBezTo>
                  <a:pt x="122" y="700"/>
                  <a:pt x="123" y="700"/>
                  <a:pt x="123" y="700"/>
                </a:cubicBezTo>
                <a:cubicBezTo>
                  <a:pt x="123" y="700"/>
                  <a:pt x="123" y="700"/>
                  <a:pt x="123" y="700"/>
                </a:cubicBezTo>
                <a:cubicBezTo>
                  <a:pt x="123" y="699"/>
                  <a:pt x="123" y="699"/>
                  <a:pt x="123" y="699"/>
                </a:cubicBezTo>
                <a:cubicBezTo>
                  <a:pt x="122" y="699"/>
                  <a:pt x="122" y="699"/>
                  <a:pt x="121" y="699"/>
                </a:cubicBezTo>
                <a:cubicBezTo>
                  <a:pt x="121" y="699"/>
                  <a:pt x="121" y="699"/>
                  <a:pt x="122" y="700"/>
                </a:cubicBezTo>
                <a:close/>
                <a:moveTo>
                  <a:pt x="300" y="699"/>
                </a:moveTo>
                <a:cubicBezTo>
                  <a:pt x="300" y="699"/>
                  <a:pt x="300" y="699"/>
                  <a:pt x="300" y="699"/>
                </a:cubicBezTo>
                <a:cubicBezTo>
                  <a:pt x="300" y="699"/>
                  <a:pt x="300" y="699"/>
                  <a:pt x="300" y="699"/>
                </a:cubicBezTo>
                <a:cubicBezTo>
                  <a:pt x="300" y="699"/>
                  <a:pt x="300" y="699"/>
                  <a:pt x="300" y="699"/>
                </a:cubicBezTo>
                <a:cubicBezTo>
                  <a:pt x="300" y="699"/>
                  <a:pt x="300" y="699"/>
                  <a:pt x="300" y="699"/>
                </a:cubicBezTo>
                <a:close/>
                <a:moveTo>
                  <a:pt x="293" y="700"/>
                </a:moveTo>
                <a:cubicBezTo>
                  <a:pt x="294" y="700"/>
                  <a:pt x="294" y="700"/>
                  <a:pt x="294" y="699"/>
                </a:cubicBezTo>
                <a:cubicBezTo>
                  <a:pt x="294" y="699"/>
                  <a:pt x="294" y="699"/>
                  <a:pt x="294" y="699"/>
                </a:cubicBezTo>
                <a:cubicBezTo>
                  <a:pt x="294" y="699"/>
                  <a:pt x="294" y="699"/>
                  <a:pt x="294" y="699"/>
                </a:cubicBezTo>
                <a:cubicBezTo>
                  <a:pt x="294" y="699"/>
                  <a:pt x="293" y="699"/>
                  <a:pt x="293" y="700"/>
                </a:cubicBezTo>
                <a:close/>
                <a:moveTo>
                  <a:pt x="128" y="700"/>
                </a:moveTo>
                <a:cubicBezTo>
                  <a:pt x="128" y="700"/>
                  <a:pt x="128" y="700"/>
                  <a:pt x="128" y="700"/>
                </a:cubicBezTo>
                <a:cubicBezTo>
                  <a:pt x="128" y="700"/>
                  <a:pt x="128" y="700"/>
                  <a:pt x="128" y="700"/>
                </a:cubicBezTo>
                <a:close/>
                <a:moveTo>
                  <a:pt x="296" y="700"/>
                </a:moveTo>
                <a:cubicBezTo>
                  <a:pt x="296" y="700"/>
                  <a:pt x="296" y="700"/>
                  <a:pt x="296" y="700"/>
                </a:cubicBezTo>
                <a:cubicBezTo>
                  <a:pt x="296" y="700"/>
                  <a:pt x="296" y="701"/>
                  <a:pt x="297" y="701"/>
                </a:cubicBezTo>
                <a:cubicBezTo>
                  <a:pt x="297" y="701"/>
                  <a:pt x="297" y="701"/>
                  <a:pt x="296" y="701"/>
                </a:cubicBezTo>
                <a:cubicBezTo>
                  <a:pt x="296" y="702"/>
                  <a:pt x="296" y="702"/>
                  <a:pt x="296" y="702"/>
                </a:cubicBezTo>
                <a:cubicBezTo>
                  <a:pt x="297" y="702"/>
                  <a:pt x="296" y="702"/>
                  <a:pt x="297" y="702"/>
                </a:cubicBezTo>
                <a:cubicBezTo>
                  <a:pt x="297" y="702"/>
                  <a:pt x="297" y="701"/>
                  <a:pt x="298" y="701"/>
                </a:cubicBezTo>
                <a:cubicBezTo>
                  <a:pt x="297" y="700"/>
                  <a:pt x="297" y="700"/>
                  <a:pt x="297" y="700"/>
                </a:cubicBezTo>
                <a:cubicBezTo>
                  <a:pt x="296" y="700"/>
                  <a:pt x="297" y="700"/>
                  <a:pt x="296" y="700"/>
                </a:cubicBezTo>
                <a:close/>
                <a:moveTo>
                  <a:pt x="129" y="700"/>
                </a:moveTo>
                <a:cubicBezTo>
                  <a:pt x="130" y="700"/>
                  <a:pt x="130" y="700"/>
                  <a:pt x="130" y="700"/>
                </a:cubicBezTo>
                <a:cubicBezTo>
                  <a:pt x="129" y="700"/>
                  <a:pt x="129" y="700"/>
                  <a:pt x="129" y="700"/>
                </a:cubicBezTo>
                <a:cubicBezTo>
                  <a:pt x="129" y="700"/>
                  <a:pt x="129" y="700"/>
                  <a:pt x="129" y="700"/>
                </a:cubicBezTo>
                <a:cubicBezTo>
                  <a:pt x="129" y="700"/>
                  <a:pt x="129" y="700"/>
                  <a:pt x="129" y="700"/>
                </a:cubicBezTo>
                <a:close/>
                <a:moveTo>
                  <a:pt x="151" y="701"/>
                </a:moveTo>
                <a:cubicBezTo>
                  <a:pt x="151" y="700"/>
                  <a:pt x="151" y="700"/>
                  <a:pt x="151" y="700"/>
                </a:cubicBezTo>
                <a:cubicBezTo>
                  <a:pt x="150" y="700"/>
                  <a:pt x="150" y="700"/>
                  <a:pt x="149" y="700"/>
                </a:cubicBezTo>
                <a:cubicBezTo>
                  <a:pt x="149" y="700"/>
                  <a:pt x="149" y="700"/>
                  <a:pt x="149" y="700"/>
                </a:cubicBezTo>
                <a:cubicBezTo>
                  <a:pt x="149" y="700"/>
                  <a:pt x="149" y="700"/>
                  <a:pt x="149" y="700"/>
                </a:cubicBezTo>
                <a:cubicBezTo>
                  <a:pt x="149" y="701"/>
                  <a:pt x="149" y="701"/>
                  <a:pt x="149" y="701"/>
                </a:cubicBezTo>
                <a:cubicBezTo>
                  <a:pt x="149" y="701"/>
                  <a:pt x="150" y="701"/>
                  <a:pt x="150" y="701"/>
                </a:cubicBezTo>
                <a:cubicBezTo>
                  <a:pt x="150" y="701"/>
                  <a:pt x="150" y="701"/>
                  <a:pt x="151" y="701"/>
                </a:cubicBezTo>
                <a:close/>
                <a:moveTo>
                  <a:pt x="153" y="700"/>
                </a:moveTo>
                <a:cubicBezTo>
                  <a:pt x="153" y="700"/>
                  <a:pt x="153" y="700"/>
                  <a:pt x="153" y="700"/>
                </a:cubicBezTo>
                <a:cubicBezTo>
                  <a:pt x="153" y="700"/>
                  <a:pt x="153" y="700"/>
                  <a:pt x="153" y="700"/>
                </a:cubicBezTo>
                <a:cubicBezTo>
                  <a:pt x="152" y="700"/>
                  <a:pt x="152" y="700"/>
                  <a:pt x="152" y="700"/>
                </a:cubicBezTo>
                <a:cubicBezTo>
                  <a:pt x="152" y="701"/>
                  <a:pt x="152" y="701"/>
                  <a:pt x="152" y="701"/>
                </a:cubicBezTo>
                <a:cubicBezTo>
                  <a:pt x="152" y="701"/>
                  <a:pt x="152" y="701"/>
                  <a:pt x="152" y="701"/>
                </a:cubicBezTo>
                <a:cubicBezTo>
                  <a:pt x="152" y="701"/>
                  <a:pt x="152" y="701"/>
                  <a:pt x="153" y="701"/>
                </a:cubicBezTo>
                <a:cubicBezTo>
                  <a:pt x="153" y="701"/>
                  <a:pt x="153" y="701"/>
                  <a:pt x="153" y="700"/>
                </a:cubicBezTo>
                <a:close/>
                <a:moveTo>
                  <a:pt x="130" y="700"/>
                </a:moveTo>
                <a:cubicBezTo>
                  <a:pt x="131" y="700"/>
                  <a:pt x="131" y="700"/>
                  <a:pt x="131" y="700"/>
                </a:cubicBezTo>
                <a:cubicBezTo>
                  <a:pt x="131" y="700"/>
                  <a:pt x="131" y="700"/>
                  <a:pt x="131" y="700"/>
                </a:cubicBezTo>
                <a:cubicBezTo>
                  <a:pt x="130" y="700"/>
                  <a:pt x="130" y="700"/>
                  <a:pt x="130" y="700"/>
                </a:cubicBezTo>
                <a:close/>
                <a:moveTo>
                  <a:pt x="133" y="701"/>
                </a:moveTo>
                <a:cubicBezTo>
                  <a:pt x="134" y="701"/>
                  <a:pt x="134" y="701"/>
                  <a:pt x="134" y="700"/>
                </a:cubicBezTo>
                <a:cubicBezTo>
                  <a:pt x="134" y="700"/>
                  <a:pt x="134" y="700"/>
                  <a:pt x="134" y="700"/>
                </a:cubicBezTo>
                <a:cubicBezTo>
                  <a:pt x="134" y="700"/>
                  <a:pt x="134" y="700"/>
                  <a:pt x="134" y="700"/>
                </a:cubicBezTo>
                <a:cubicBezTo>
                  <a:pt x="134" y="700"/>
                  <a:pt x="134" y="700"/>
                  <a:pt x="134" y="700"/>
                </a:cubicBezTo>
                <a:cubicBezTo>
                  <a:pt x="133" y="700"/>
                  <a:pt x="133" y="700"/>
                  <a:pt x="133" y="700"/>
                </a:cubicBezTo>
                <a:cubicBezTo>
                  <a:pt x="133" y="700"/>
                  <a:pt x="133" y="700"/>
                  <a:pt x="133" y="701"/>
                </a:cubicBezTo>
                <a:close/>
                <a:moveTo>
                  <a:pt x="146" y="701"/>
                </a:moveTo>
                <a:cubicBezTo>
                  <a:pt x="146" y="701"/>
                  <a:pt x="148" y="701"/>
                  <a:pt x="148" y="701"/>
                </a:cubicBezTo>
                <a:cubicBezTo>
                  <a:pt x="148" y="701"/>
                  <a:pt x="148" y="701"/>
                  <a:pt x="148" y="701"/>
                </a:cubicBezTo>
                <a:cubicBezTo>
                  <a:pt x="148" y="700"/>
                  <a:pt x="148" y="700"/>
                  <a:pt x="148" y="700"/>
                </a:cubicBezTo>
                <a:cubicBezTo>
                  <a:pt x="148" y="700"/>
                  <a:pt x="146" y="700"/>
                  <a:pt x="146" y="700"/>
                </a:cubicBezTo>
                <a:cubicBezTo>
                  <a:pt x="146" y="701"/>
                  <a:pt x="146" y="701"/>
                  <a:pt x="146" y="701"/>
                </a:cubicBezTo>
                <a:close/>
                <a:moveTo>
                  <a:pt x="300" y="701"/>
                </a:moveTo>
                <a:cubicBezTo>
                  <a:pt x="299" y="701"/>
                  <a:pt x="299" y="701"/>
                  <a:pt x="300" y="701"/>
                </a:cubicBezTo>
                <a:cubicBezTo>
                  <a:pt x="300" y="702"/>
                  <a:pt x="300" y="702"/>
                  <a:pt x="300" y="702"/>
                </a:cubicBezTo>
                <a:cubicBezTo>
                  <a:pt x="300" y="702"/>
                  <a:pt x="300" y="702"/>
                  <a:pt x="300" y="702"/>
                </a:cubicBezTo>
                <a:cubicBezTo>
                  <a:pt x="300" y="701"/>
                  <a:pt x="300" y="701"/>
                  <a:pt x="300" y="701"/>
                </a:cubicBezTo>
                <a:close/>
                <a:moveTo>
                  <a:pt x="293" y="701"/>
                </a:moveTo>
                <a:cubicBezTo>
                  <a:pt x="293" y="701"/>
                  <a:pt x="293" y="701"/>
                  <a:pt x="293" y="701"/>
                </a:cubicBezTo>
                <a:cubicBezTo>
                  <a:pt x="293" y="701"/>
                  <a:pt x="293" y="701"/>
                  <a:pt x="293" y="701"/>
                </a:cubicBezTo>
                <a:cubicBezTo>
                  <a:pt x="293" y="701"/>
                  <a:pt x="293" y="701"/>
                  <a:pt x="293" y="701"/>
                </a:cubicBezTo>
                <a:cubicBezTo>
                  <a:pt x="293" y="701"/>
                  <a:pt x="293" y="701"/>
                  <a:pt x="293" y="701"/>
                </a:cubicBezTo>
                <a:close/>
                <a:moveTo>
                  <a:pt x="297" y="706"/>
                </a:moveTo>
                <a:cubicBezTo>
                  <a:pt x="297" y="705"/>
                  <a:pt x="297" y="705"/>
                  <a:pt x="296" y="705"/>
                </a:cubicBezTo>
                <a:cubicBezTo>
                  <a:pt x="296" y="705"/>
                  <a:pt x="296" y="705"/>
                  <a:pt x="296" y="706"/>
                </a:cubicBezTo>
                <a:cubicBezTo>
                  <a:pt x="296" y="706"/>
                  <a:pt x="296" y="706"/>
                  <a:pt x="296" y="706"/>
                </a:cubicBezTo>
                <a:cubicBezTo>
                  <a:pt x="297" y="706"/>
                  <a:pt x="297" y="706"/>
                  <a:pt x="297" y="706"/>
                </a:cubicBezTo>
                <a:close/>
                <a:moveTo>
                  <a:pt x="293" y="707"/>
                </a:moveTo>
                <a:cubicBezTo>
                  <a:pt x="293" y="707"/>
                  <a:pt x="294" y="708"/>
                  <a:pt x="293" y="708"/>
                </a:cubicBezTo>
                <a:cubicBezTo>
                  <a:pt x="293" y="709"/>
                  <a:pt x="293" y="709"/>
                  <a:pt x="293" y="709"/>
                </a:cubicBezTo>
                <a:cubicBezTo>
                  <a:pt x="293" y="709"/>
                  <a:pt x="293" y="709"/>
                  <a:pt x="293" y="709"/>
                </a:cubicBezTo>
                <a:cubicBezTo>
                  <a:pt x="293" y="708"/>
                  <a:pt x="293" y="708"/>
                  <a:pt x="293" y="708"/>
                </a:cubicBezTo>
                <a:cubicBezTo>
                  <a:pt x="294" y="708"/>
                  <a:pt x="294" y="708"/>
                  <a:pt x="294" y="708"/>
                </a:cubicBezTo>
                <a:cubicBezTo>
                  <a:pt x="294" y="707"/>
                  <a:pt x="294" y="707"/>
                  <a:pt x="294" y="706"/>
                </a:cubicBezTo>
                <a:cubicBezTo>
                  <a:pt x="293" y="706"/>
                  <a:pt x="293" y="706"/>
                  <a:pt x="293" y="706"/>
                </a:cubicBezTo>
                <a:cubicBezTo>
                  <a:pt x="293" y="707"/>
                  <a:pt x="293" y="707"/>
                  <a:pt x="293" y="707"/>
                </a:cubicBezTo>
                <a:close/>
                <a:moveTo>
                  <a:pt x="316" y="712"/>
                </a:moveTo>
                <a:cubicBezTo>
                  <a:pt x="316" y="713"/>
                  <a:pt x="316" y="713"/>
                  <a:pt x="316" y="713"/>
                </a:cubicBezTo>
                <a:cubicBezTo>
                  <a:pt x="317" y="713"/>
                  <a:pt x="317" y="713"/>
                  <a:pt x="317" y="712"/>
                </a:cubicBezTo>
                <a:cubicBezTo>
                  <a:pt x="317" y="711"/>
                  <a:pt x="317" y="708"/>
                  <a:pt x="317" y="707"/>
                </a:cubicBezTo>
                <a:cubicBezTo>
                  <a:pt x="317" y="707"/>
                  <a:pt x="317" y="707"/>
                  <a:pt x="317" y="707"/>
                </a:cubicBezTo>
                <a:cubicBezTo>
                  <a:pt x="317" y="706"/>
                  <a:pt x="317" y="706"/>
                  <a:pt x="317" y="706"/>
                </a:cubicBezTo>
                <a:cubicBezTo>
                  <a:pt x="317" y="706"/>
                  <a:pt x="317" y="706"/>
                  <a:pt x="317" y="706"/>
                </a:cubicBezTo>
                <a:cubicBezTo>
                  <a:pt x="316" y="708"/>
                  <a:pt x="316" y="711"/>
                  <a:pt x="316" y="711"/>
                </a:cubicBezTo>
                <a:cubicBezTo>
                  <a:pt x="316" y="712"/>
                  <a:pt x="316" y="712"/>
                  <a:pt x="316" y="712"/>
                </a:cubicBezTo>
                <a:close/>
                <a:moveTo>
                  <a:pt x="296" y="714"/>
                </a:moveTo>
                <a:cubicBezTo>
                  <a:pt x="296" y="714"/>
                  <a:pt x="297" y="714"/>
                  <a:pt x="297" y="714"/>
                </a:cubicBezTo>
                <a:cubicBezTo>
                  <a:pt x="297" y="714"/>
                  <a:pt x="297" y="714"/>
                  <a:pt x="297" y="714"/>
                </a:cubicBezTo>
                <a:cubicBezTo>
                  <a:pt x="297" y="713"/>
                  <a:pt x="296" y="713"/>
                  <a:pt x="296" y="712"/>
                </a:cubicBezTo>
                <a:cubicBezTo>
                  <a:pt x="297" y="712"/>
                  <a:pt x="297" y="712"/>
                  <a:pt x="297" y="712"/>
                </a:cubicBezTo>
                <a:cubicBezTo>
                  <a:pt x="297" y="712"/>
                  <a:pt x="297" y="712"/>
                  <a:pt x="297" y="712"/>
                </a:cubicBezTo>
                <a:cubicBezTo>
                  <a:pt x="297" y="712"/>
                  <a:pt x="297" y="712"/>
                  <a:pt x="297" y="712"/>
                </a:cubicBezTo>
                <a:cubicBezTo>
                  <a:pt x="297" y="710"/>
                  <a:pt x="297" y="709"/>
                  <a:pt x="297" y="707"/>
                </a:cubicBezTo>
                <a:cubicBezTo>
                  <a:pt x="296" y="707"/>
                  <a:pt x="296" y="707"/>
                  <a:pt x="296" y="707"/>
                </a:cubicBezTo>
                <a:cubicBezTo>
                  <a:pt x="296" y="708"/>
                  <a:pt x="296" y="708"/>
                  <a:pt x="296" y="708"/>
                </a:cubicBezTo>
                <a:cubicBezTo>
                  <a:pt x="296" y="708"/>
                  <a:pt x="296" y="708"/>
                  <a:pt x="296" y="709"/>
                </a:cubicBezTo>
                <a:cubicBezTo>
                  <a:pt x="296" y="709"/>
                  <a:pt x="296" y="709"/>
                  <a:pt x="296" y="709"/>
                </a:cubicBezTo>
                <a:cubicBezTo>
                  <a:pt x="296" y="710"/>
                  <a:pt x="295" y="712"/>
                  <a:pt x="296" y="713"/>
                </a:cubicBezTo>
                <a:cubicBezTo>
                  <a:pt x="296" y="713"/>
                  <a:pt x="296" y="713"/>
                  <a:pt x="296" y="714"/>
                </a:cubicBezTo>
                <a:close/>
                <a:moveTo>
                  <a:pt x="299" y="711"/>
                </a:moveTo>
                <a:cubicBezTo>
                  <a:pt x="299" y="710"/>
                  <a:pt x="299" y="710"/>
                  <a:pt x="299" y="710"/>
                </a:cubicBezTo>
                <a:cubicBezTo>
                  <a:pt x="299" y="710"/>
                  <a:pt x="299" y="710"/>
                  <a:pt x="299" y="711"/>
                </a:cubicBezTo>
                <a:cubicBezTo>
                  <a:pt x="299" y="711"/>
                  <a:pt x="299" y="711"/>
                  <a:pt x="299" y="711"/>
                </a:cubicBezTo>
                <a:close/>
                <a:moveTo>
                  <a:pt x="294" y="710"/>
                </a:moveTo>
                <a:cubicBezTo>
                  <a:pt x="294" y="710"/>
                  <a:pt x="294" y="710"/>
                  <a:pt x="294" y="710"/>
                </a:cubicBezTo>
                <a:cubicBezTo>
                  <a:pt x="294" y="711"/>
                  <a:pt x="294" y="711"/>
                  <a:pt x="294" y="711"/>
                </a:cubicBezTo>
                <a:cubicBezTo>
                  <a:pt x="294" y="711"/>
                  <a:pt x="294" y="711"/>
                  <a:pt x="294" y="711"/>
                </a:cubicBezTo>
                <a:cubicBezTo>
                  <a:pt x="294" y="710"/>
                  <a:pt x="294" y="710"/>
                  <a:pt x="294" y="710"/>
                </a:cubicBezTo>
                <a:cubicBezTo>
                  <a:pt x="294" y="710"/>
                  <a:pt x="294" y="710"/>
                  <a:pt x="294" y="710"/>
                </a:cubicBezTo>
                <a:close/>
                <a:moveTo>
                  <a:pt x="293" y="715"/>
                </a:moveTo>
                <a:cubicBezTo>
                  <a:pt x="293" y="715"/>
                  <a:pt x="293" y="715"/>
                  <a:pt x="293" y="716"/>
                </a:cubicBezTo>
                <a:cubicBezTo>
                  <a:pt x="293" y="716"/>
                  <a:pt x="293" y="716"/>
                  <a:pt x="293" y="716"/>
                </a:cubicBezTo>
                <a:cubicBezTo>
                  <a:pt x="294" y="716"/>
                  <a:pt x="294" y="716"/>
                  <a:pt x="294" y="716"/>
                </a:cubicBezTo>
                <a:cubicBezTo>
                  <a:pt x="294" y="715"/>
                  <a:pt x="293" y="715"/>
                  <a:pt x="293" y="715"/>
                </a:cubicBezTo>
                <a:close/>
                <a:moveTo>
                  <a:pt x="297" y="715"/>
                </a:moveTo>
                <a:cubicBezTo>
                  <a:pt x="297" y="715"/>
                  <a:pt x="297" y="715"/>
                  <a:pt x="297" y="715"/>
                </a:cubicBezTo>
                <a:cubicBezTo>
                  <a:pt x="297" y="715"/>
                  <a:pt x="297" y="715"/>
                  <a:pt x="297" y="715"/>
                </a:cubicBezTo>
                <a:close/>
                <a:moveTo>
                  <a:pt x="299" y="715"/>
                </a:moveTo>
                <a:cubicBezTo>
                  <a:pt x="299" y="716"/>
                  <a:pt x="299" y="716"/>
                  <a:pt x="299" y="716"/>
                </a:cubicBezTo>
                <a:cubicBezTo>
                  <a:pt x="300" y="716"/>
                  <a:pt x="300" y="716"/>
                  <a:pt x="300" y="716"/>
                </a:cubicBezTo>
                <a:cubicBezTo>
                  <a:pt x="299" y="715"/>
                  <a:pt x="300" y="715"/>
                  <a:pt x="299" y="715"/>
                </a:cubicBezTo>
                <a:close/>
                <a:moveTo>
                  <a:pt x="297" y="717"/>
                </a:moveTo>
                <a:cubicBezTo>
                  <a:pt x="297" y="717"/>
                  <a:pt x="297" y="717"/>
                  <a:pt x="297" y="717"/>
                </a:cubicBezTo>
                <a:cubicBezTo>
                  <a:pt x="297" y="717"/>
                  <a:pt x="297" y="718"/>
                  <a:pt x="298" y="718"/>
                </a:cubicBezTo>
                <a:cubicBezTo>
                  <a:pt x="298" y="718"/>
                  <a:pt x="298" y="719"/>
                  <a:pt x="298" y="718"/>
                </a:cubicBezTo>
                <a:cubicBezTo>
                  <a:pt x="298" y="718"/>
                  <a:pt x="298" y="718"/>
                  <a:pt x="298" y="718"/>
                </a:cubicBezTo>
                <a:cubicBezTo>
                  <a:pt x="298" y="718"/>
                  <a:pt x="298" y="718"/>
                  <a:pt x="298" y="718"/>
                </a:cubicBezTo>
                <a:cubicBezTo>
                  <a:pt x="298" y="717"/>
                  <a:pt x="297" y="716"/>
                  <a:pt x="296" y="716"/>
                </a:cubicBezTo>
                <a:cubicBezTo>
                  <a:pt x="296" y="716"/>
                  <a:pt x="296" y="716"/>
                  <a:pt x="297" y="716"/>
                </a:cubicBezTo>
                <a:cubicBezTo>
                  <a:pt x="296" y="715"/>
                  <a:pt x="297" y="715"/>
                  <a:pt x="296" y="715"/>
                </a:cubicBezTo>
                <a:cubicBezTo>
                  <a:pt x="296" y="716"/>
                  <a:pt x="296" y="716"/>
                  <a:pt x="296" y="718"/>
                </a:cubicBezTo>
                <a:cubicBezTo>
                  <a:pt x="296" y="718"/>
                  <a:pt x="296" y="718"/>
                  <a:pt x="296" y="718"/>
                </a:cubicBezTo>
                <a:cubicBezTo>
                  <a:pt x="297" y="718"/>
                  <a:pt x="297" y="718"/>
                  <a:pt x="297" y="717"/>
                </a:cubicBezTo>
                <a:close/>
                <a:moveTo>
                  <a:pt x="299" y="716"/>
                </a:moveTo>
                <a:cubicBezTo>
                  <a:pt x="300" y="716"/>
                  <a:pt x="300" y="716"/>
                  <a:pt x="300" y="716"/>
                </a:cubicBezTo>
                <a:cubicBezTo>
                  <a:pt x="299" y="716"/>
                  <a:pt x="300" y="716"/>
                  <a:pt x="299" y="716"/>
                </a:cubicBezTo>
                <a:close/>
                <a:moveTo>
                  <a:pt x="300" y="718"/>
                </a:moveTo>
                <a:cubicBezTo>
                  <a:pt x="300" y="718"/>
                  <a:pt x="300" y="718"/>
                  <a:pt x="300" y="718"/>
                </a:cubicBezTo>
                <a:cubicBezTo>
                  <a:pt x="299" y="718"/>
                  <a:pt x="299" y="718"/>
                  <a:pt x="299" y="718"/>
                </a:cubicBezTo>
                <a:cubicBezTo>
                  <a:pt x="299" y="718"/>
                  <a:pt x="299" y="718"/>
                  <a:pt x="300" y="718"/>
                </a:cubicBezTo>
                <a:cubicBezTo>
                  <a:pt x="300" y="718"/>
                  <a:pt x="300" y="718"/>
                  <a:pt x="300" y="718"/>
                </a:cubicBezTo>
                <a:close/>
                <a:moveTo>
                  <a:pt x="295" y="719"/>
                </a:moveTo>
                <a:cubicBezTo>
                  <a:pt x="295" y="719"/>
                  <a:pt x="295" y="719"/>
                  <a:pt x="295" y="719"/>
                </a:cubicBezTo>
                <a:cubicBezTo>
                  <a:pt x="295" y="718"/>
                  <a:pt x="295" y="719"/>
                  <a:pt x="295" y="718"/>
                </a:cubicBezTo>
                <a:lnTo>
                  <a:pt x="295" y="719"/>
                </a:lnTo>
                <a:close/>
                <a:moveTo>
                  <a:pt x="298" y="719"/>
                </a:moveTo>
                <a:cubicBezTo>
                  <a:pt x="298" y="719"/>
                  <a:pt x="298" y="719"/>
                  <a:pt x="298" y="719"/>
                </a:cubicBezTo>
                <a:cubicBezTo>
                  <a:pt x="298" y="719"/>
                  <a:pt x="298" y="719"/>
                  <a:pt x="298" y="719"/>
                </a:cubicBezTo>
                <a:cubicBezTo>
                  <a:pt x="298" y="719"/>
                  <a:pt x="298" y="719"/>
                  <a:pt x="298" y="719"/>
                </a:cubicBezTo>
                <a:close/>
                <a:moveTo>
                  <a:pt x="298" y="720"/>
                </a:moveTo>
                <a:cubicBezTo>
                  <a:pt x="298" y="720"/>
                  <a:pt x="298" y="720"/>
                  <a:pt x="297" y="720"/>
                </a:cubicBezTo>
                <a:cubicBezTo>
                  <a:pt x="297" y="720"/>
                  <a:pt x="297" y="720"/>
                  <a:pt x="297" y="720"/>
                </a:cubicBezTo>
                <a:cubicBezTo>
                  <a:pt x="296" y="720"/>
                  <a:pt x="296" y="722"/>
                  <a:pt x="297" y="723"/>
                </a:cubicBezTo>
                <a:cubicBezTo>
                  <a:pt x="297" y="723"/>
                  <a:pt x="297" y="723"/>
                  <a:pt x="297" y="724"/>
                </a:cubicBezTo>
                <a:cubicBezTo>
                  <a:pt x="298" y="724"/>
                  <a:pt x="298" y="724"/>
                  <a:pt x="298" y="723"/>
                </a:cubicBezTo>
                <a:cubicBezTo>
                  <a:pt x="298" y="722"/>
                  <a:pt x="298" y="721"/>
                  <a:pt x="298" y="720"/>
                </a:cubicBezTo>
                <a:close/>
                <a:moveTo>
                  <a:pt x="295" y="721"/>
                </a:moveTo>
                <a:cubicBezTo>
                  <a:pt x="295" y="721"/>
                  <a:pt x="295" y="721"/>
                  <a:pt x="294" y="721"/>
                </a:cubicBezTo>
                <a:cubicBezTo>
                  <a:pt x="294" y="721"/>
                  <a:pt x="294" y="721"/>
                  <a:pt x="295" y="721"/>
                </a:cubicBezTo>
                <a:cubicBezTo>
                  <a:pt x="295" y="721"/>
                  <a:pt x="295" y="721"/>
                  <a:pt x="295" y="721"/>
                </a:cubicBezTo>
                <a:close/>
                <a:moveTo>
                  <a:pt x="295" y="723"/>
                </a:moveTo>
                <a:cubicBezTo>
                  <a:pt x="295" y="723"/>
                  <a:pt x="295" y="723"/>
                  <a:pt x="294" y="722"/>
                </a:cubicBezTo>
                <a:cubicBezTo>
                  <a:pt x="294" y="722"/>
                  <a:pt x="295" y="722"/>
                  <a:pt x="294" y="722"/>
                </a:cubicBezTo>
                <a:cubicBezTo>
                  <a:pt x="294" y="723"/>
                  <a:pt x="294" y="723"/>
                  <a:pt x="295" y="723"/>
                </a:cubicBezTo>
                <a:close/>
                <a:moveTo>
                  <a:pt x="298" y="723"/>
                </a:moveTo>
                <a:cubicBezTo>
                  <a:pt x="298" y="723"/>
                  <a:pt x="298" y="724"/>
                  <a:pt x="298" y="724"/>
                </a:cubicBezTo>
                <a:cubicBezTo>
                  <a:pt x="298" y="724"/>
                  <a:pt x="298" y="724"/>
                  <a:pt x="298" y="724"/>
                </a:cubicBezTo>
                <a:cubicBezTo>
                  <a:pt x="299" y="724"/>
                  <a:pt x="299" y="724"/>
                  <a:pt x="299" y="724"/>
                </a:cubicBezTo>
                <a:cubicBezTo>
                  <a:pt x="299" y="724"/>
                  <a:pt x="299" y="723"/>
                  <a:pt x="298" y="723"/>
                </a:cubicBezTo>
                <a:close/>
                <a:moveTo>
                  <a:pt x="301" y="723"/>
                </a:moveTo>
                <a:cubicBezTo>
                  <a:pt x="300" y="723"/>
                  <a:pt x="300" y="723"/>
                  <a:pt x="300" y="723"/>
                </a:cubicBezTo>
                <a:cubicBezTo>
                  <a:pt x="300" y="723"/>
                  <a:pt x="300" y="723"/>
                  <a:pt x="301" y="723"/>
                </a:cubicBezTo>
                <a:close/>
                <a:moveTo>
                  <a:pt x="295" y="725"/>
                </a:moveTo>
                <a:cubicBezTo>
                  <a:pt x="295" y="725"/>
                  <a:pt x="295" y="725"/>
                  <a:pt x="295" y="725"/>
                </a:cubicBezTo>
                <a:cubicBezTo>
                  <a:pt x="295" y="725"/>
                  <a:pt x="295" y="725"/>
                  <a:pt x="296" y="724"/>
                </a:cubicBezTo>
                <a:cubicBezTo>
                  <a:pt x="296" y="724"/>
                  <a:pt x="295" y="724"/>
                  <a:pt x="295" y="723"/>
                </a:cubicBezTo>
                <a:cubicBezTo>
                  <a:pt x="295" y="724"/>
                  <a:pt x="295" y="724"/>
                  <a:pt x="295" y="724"/>
                </a:cubicBezTo>
                <a:lnTo>
                  <a:pt x="295" y="725"/>
                </a:lnTo>
                <a:close/>
                <a:moveTo>
                  <a:pt x="301" y="725"/>
                </a:moveTo>
                <a:cubicBezTo>
                  <a:pt x="301" y="724"/>
                  <a:pt x="301" y="725"/>
                  <a:pt x="301" y="724"/>
                </a:cubicBezTo>
                <a:cubicBezTo>
                  <a:pt x="301" y="725"/>
                  <a:pt x="301" y="724"/>
                  <a:pt x="301" y="725"/>
                </a:cubicBezTo>
                <a:cubicBezTo>
                  <a:pt x="301" y="725"/>
                  <a:pt x="301" y="725"/>
                  <a:pt x="301" y="725"/>
                </a:cubicBezTo>
                <a:close/>
                <a:moveTo>
                  <a:pt x="300" y="730"/>
                </a:moveTo>
                <a:cubicBezTo>
                  <a:pt x="300" y="731"/>
                  <a:pt x="300" y="731"/>
                  <a:pt x="300" y="731"/>
                </a:cubicBezTo>
                <a:cubicBezTo>
                  <a:pt x="301" y="731"/>
                  <a:pt x="301" y="731"/>
                  <a:pt x="301" y="730"/>
                </a:cubicBezTo>
                <a:cubicBezTo>
                  <a:pt x="300" y="730"/>
                  <a:pt x="300" y="730"/>
                  <a:pt x="300" y="730"/>
                </a:cubicBezTo>
                <a:cubicBezTo>
                  <a:pt x="300" y="729"/>
                  <a:pt x="300" y="729"/>
                  <a:pt x="300" y="728"/>
                </a:cubicBezTo>
                <a:cubicBezTo>
                  <a:pt x="300" y="727"/>
                  <a:pt x="300" y="728"/>
                  <a:pt x="299" y="728"/>
                </a:cubicBezTo>
                <a:cubicBezTo>
                  <a:pt x="300" y="726"/>
                  <a:pt x="300" y="725"/>
                  <a:pt x="299" y="725"/>
                </a:cubicBezTo>
                <a:cubicBezTo>
                  <a:pt x="298" y="725"/>
                  <a:pt x="298" y="725"/>
                  <a:pt x="298" y="726"/>
                </a:cubicBezTo>
                <a:cubicBezTo>
                  <a:pt x="298" y="726"/>
                  <a:pt x="298" y="726"/>
                  <a:pt x="299" y="726"/>
                </a:cubicBezTo>
                <a:cubicBezTo>
                  <a:pt x="299" y="727"/>
                  <a:pt x="299" y="727"/>
                  <a:pt x="299" y="727"/>
                </a:cubicBezTo>
                <a:cubicBezTo>
                  <a:pt x="299" y="728"/>
                  <a:pt x="299" y="728"/>
                  <a:pt x="299" y="728"/>
                </a:cubicBezTo>
                <a:cubicBezTo>
                  <a:pt x="299" y="728"/>
                  <a:pt x="299" y="728"/>
                  <a:pt x="299" y="728"/>
                </a:cubicBezTo>
                <a:cubicBezTo>
                  <a:pt x="299" y="729"/>
                  <a:pt x="300" y="730"/>
                  <a:pt x="300" y="730"/>
                </a:cubicBezTo>
                <a:close/>
                <a:moveTo>
                  <a:pt x="301" y="725"/>
                </a:moveTo>
                <a:cubicBezTo>
                  <a:pt x="301" y="726"/>
                  <a:pt x="301" y="726"/>
                  <a:pt x="301" y="726"/>
                </a:cubicBezTo>
                <a:cubicBezTo>
                  <a:pt x="302" y="726"/>
                  <a:pt x="302" y="726"/>
                  <a:pt x="302" y="726"/>
                </a:cubicBezTo>
                <a:cubicBezTo>
                  <a:pt x="302" y="726"/>
                  <a:pt x="302" y="725"/>
                  <a:pt x="301" y="725"/>
                </a:cubicBezTo>
                <a:cubicBezTo>
                  <a:pt x="301" y="725"/>
                  <a:pt x="301" y="725"/>
                  <a:pt x="301" y="725"/>
                </a:cubicBezTo>
                <a:close/>
                <a:moveTo>
                  <a:pt x="295" y="725"/>
                </a:moveTo>
                <a:cubicBezTo>
                  <a:pt x="295" y="725"/>
                  <a:pt x="295" y="725"/>
                  <a:pt x="295" y="725"/>
                </a:cubicBezTo>
                <a:cubicBezTo>
                  <a:pt x="295" y="726"/>
                  <a:pt x="294" y="726"/>
                  <a:pt x="295" y="726"/>
                </a:cubicBezTo>
                <a:cubicBezTo>
                  <a:pt x="295" y="726"/>
                  <a:pt x="295" y="726"/>
                  <a:pt x="295" y="726"/>
                </a:cubicBezTo>
                <a:cubicBezTo>
                  <a:pt x="295" y="726"/>
                  <a:pt x="295" y="726"/>
                  <a:pt x="295" y="725"/>
                </a:cubicBezTo>
                <a:close/>
                <a:moveTo>
                  <a:pt x="295" y="727"/>
                </a:moveTo>
                <a:cubicBezTo>
                  <a:pt x="295" y="727"/>
                  <a:pt x="295" y="727"/>
                  <a:pt x="295" y="727"/>
                </a:cubicBezTo>
                <a:cubicBezTo>
                  <a:pt x="295" y="727"/>
                  <a:pt x="295" y="727"/>
                  <a:pt x="295" y="728"/>
                </a:cubicBezTo>
                <a:cubicBezTo>
                  <a:pt x="295" y="728"/>
                  <a:pt x="295" y="728"/>
                  <a:pt x="295" y="728"/>
                </a:cubicBezTo>
                <a:lnTo>
                  <a:pt x="295" y="727"/>
                </a:lnTo>
                <a:close/>
                <a:moveTo>
                  <a:pt x="302" y="728"/>
                </a:moveTo>
                <a:cubicBezTo>
                  <a:pt x="302" y="728"/>
                  <a:pt x="302" y="728"/>
                  <a:pt x="302" y="728"/>
                </a:cubicBezTo>
                <a:cubicBezTo>
                  <a:pt x="302" y="728"/>
                  <a:pt x="302" y="728"/>
                  <a:pt x="302" y="728"/>
                </a:cubicBezTo>
                <a:cubicBezTo>
                  <a:pt x="302" y="728"/>
                  <a:pt x="302" y="728"/>
                  <a:pt x="302" y="728"/>
                </a:cubicBezTo>
                <a:close/>
                <a:moveTo>
                  <a:pt x="302" y="729"/>
                </a:moveTo>
                <a:cubicBezTo>
                  <a:pt x="302" y="729"/>
                  <a:pt x="302" y="729"/>
                  <a:pt x="302" y="728"/>
                </a:cubicBezTo>
                <a:lnTo>
                  <a:pt x="302" y="729"/>
                </a:lnTo>
                <a:close/>
                <a:moveTo>
                  <a:pt x="305" y="729"/>
                </a:moveTo>
                <a:cubicBezTo>
                  <a:pt x="305" y="729"/>
                  <a:pt x="305" y="729"/>
                  <a:pt x="305" y="728"/>
                </a:cubicBezTo>
                <a:lnTo>
                  <a:pt x="305" y="729"/>
                </a:lnTo>
                <a:close/>
                <a:moveTo>
                  <a:pt x="295" y="730"/>
                </a:moveTo>
                <a:cubicBezTo>
                  <a:pt x="296" y="730"/>
                  <a:pt x="296" y="730"/>
                  <a:pt x="296" y="730"/>
                </a:cubicBezTo>
                <a:cubicBezTo>
                  <a:pt x="296" y="729"/>
                  <a:pt x="296" y="729"/>
                  <a:pt x="295" y="729"/>
                </a:cubicBezTo>
                <a:cubicBezTo>
                  <a:pt x="295" y="729"/>
                  <a:pt x="295" y="729"/>
                  <a:pt x="295" y="730"/>
                </a:cubicBezTo>
                <a:close/>
                <a:moveTo>
                  <a:pt x="188" y="730"/>
                </a:moveTo>
                <a:cubicBezTo>
                  <a:pt x="188" y="731"/>
                  <a:pt x="188" y="731"/>
                  <a:pt x="189" y="731"/>
                </a:cubicBezTo>
                <a:cubicBezTo>
                  <a:pt x="189" y="731"/>
                  <a:pt x="189" y="731"/>
                  <a:pt x="189" y="731"/>
                </a:cubicBezTo>
                <a:cubicBezTo>
                  <a:pt x="189" y="731"/>
                  <a:pt x="188" y="730"/>
                  <a:pt x="188" y="730"/>
                </a:cubicBezTo>
                <a:close/>
                <a:moveTo>
                  <a:pt x="299" y="730"/>
                </a:moveTo>
                <a:cubicBezTo>
                  <a:pt x="299" y="730"/>
                  <a:pt x="299" y="731"/>
                  <a:pt x="299" y="731"/>
                </a:cubicBezTo>
                <a:cubicBezTo>
                  <a:pt x="299" y="730"/>
                  <a:pt x="299" y="730"/>
                  <a:pt x="299" y="730"/>
                </a:cubicBezTo>
                <a:close/>
                <a:moveTo>
                  <a:pt x="296" y="732"/>
                </a:moveTo>
                <a:cubicBezTo>
                  <a:pt x="296" y="732"/>
                  <a:pt x="296" y="732"/>
                  <a:pt x="296" y="732"/>
                </a:cubicBezTo>
                <a:cubicBezTo>
                  <a:pt x="296" y="732"/>
                  <a:pt x="296" y="732"/>
                  <a:pt x="296" y="732"/>
                </a:cubicBezTo>
                <a:cubicBezTo>
                  <a:pt x="296" y="731"/>
                  <a:pt x="296" y="731"/>
                  <a:pt x="296" y="731"/>
                </a:cubicBezTo>
                <a:cubicBezTo>
                  <a:pt x="296" y="731"/>
                  <a:pt x="296" y="731"/>
                  <a:pt x="296" y="731"/>
                </a:cubicBezTo>
                <a:cubicBezTo>
                  <a:pt x="296" y="732"/>
                  <a:pt x="296" y="732"/>
                  <a:pt x="296" y="732"/>
                </a:cubicBezTo>
                <a:cubicBezTo>
                  <a:pt x="296" y="732"/>
                  <a:pt x="296" y="732"/>
                  <a:pt x="296" y="732"/>
                </a:cubicBezTo>
                <a:close/>
                <a:moveTo>
                  <a:pt x="306" y="731"/>
                </a:moveTo>
                <a:cubicBezTo>
                  <a:pt x="306" y="731"/>
                  <a:pt x="306" y="731"/>
                  <a:pt x="306" y="731"/>
                </a:cubicBezTo>
                <a:cubicBezTo>
                  <a:pt x="306" y="731"/>
                  <a:pt x="306" y="731"/>
                  <a:pt x="306" y="731"/>
                </a:cubicBezTo>
                <a:close/>
                <a:moveTo>
                  <a:pt x="302" y="735"/>
                </a:moveTo>
                <a:cubicBezTo>
                  <a:pt x="302" y="734"/>
                  <a:pt x="302" y="733"/>
                  <a:pt x="302" y="732"/>
                </a:cubicBezTo>
                <a:cubicBezTo>
                  <a:pt x="301" y="732"/>
                  <a:pt x="301" y="732"/>
                  <a:pt x="300" y="732"/>
                </a:cubicBezTo>
                <a:cubicBezTo>
                  <a:pt x="301" y="733"/>
                  <a:pt x="301" y="734"/>
                  <a:pt x="301" y="735"/>
                </a:cubicBezTo>
                <a:cubicBezTo>
                  <a:pt x="301" y="735"/>
                  <a:pt x="302" y="735"/>
                  <a:pt x="302" y="735"/>
                </a:cubicBezTo>
                <a:cubicBezTo>
                  <a:pt x="302" y="735"/>
                  <a:pt x="302" y="735"/>
                  <a:pt x="302" y="735"/>
                </a:cubicBezTo>
                <a:cubicBezTo>
                  <a:pt x="302" y="735"/>
                  <a:pt x="302" y="735"/>
                  <a:pt x="303" y="735"/>
                </a:cubicBezTo>
                <a:cubicBezTo>
                  <a:pt x="302" y="735"/>
                  <a:pt x="302" y="735"/>
                  <a:pt x="302" y="735"/>
                </a:cubicBezTo>
                <a:close/>
                <a:moveTo>
                  <a:pt x="299" y="732"/>
                </a:moveTo>
                <a:cubicBezTo>
                  <a:pt x="299" y="732"/>
                  <a:pt x="299" y="732"/>
                  <a:pt x="299" y="732"/>
                </a:cubicBezTo>
                <a:cubicBezTo>
                  <a:pt x="299" y="733"/>
                  <a:pt x="299" y="733"/>
                  <a:pt x="299" y="733"/>
                </a:cubicBezTo>
                <a:cubicBezTo>
                  <a:pt x="299" y="733"/>
                  <a:pt x="299" y="733"/>
                  <a:pt x="299" y="733"/>
                </a:cubicBezTo>
                <a:lnTo>
                  <a:pt x="299" y="732"/>
                </a:lnTo>
                <a:close/>
                <a:moveTo>
                  <a:pt x="296" y="733"/>
                </a:moveTo>
                <a:cubicBezTo>
                  <a:pt x="296" y="733"/>
                  <a:pt x="296" y="733"/>
                  <a:pt x="296" y="733"/>
                </a:cubicBezTo>
                <a:cubicBezTo>
                  <a:pt x="296" y="733"/>
                  <a:pt x="296" y="733"/>
                  <a:pt x="296" y="733"/>
                </a:cubicBezTo>
                <a:cubicBezTo>
                  <a:pt x="297" y="733"/>
                  <a:pt x="297" y="733"/>
                  <a:pt x="297" y="733"/>
                </a:cubicBezTo>
                <a:cubicBezTo>
                  <a:pt x="296" y="733"/>
                  <a:pt x="297" y="733"/>
                  <a:pt x="296" y="733"/>
                </a:cubicBezTo>
                <a:close/>
                <a:moveTo>
                  <a:pt x="298" y="733"/>
                </a:moveTo>
                <a:cubicBezTo>
                  <a:pt x="298" y="733"/>
                  <a:pt x="298" y="733"/>
                  <a:pt x="298" y="733"/>
                </a:cubicBezTo>
                <a:cubicBezTo>
                  <a:pt x="298" y="733"/>
                  <a:pt x="298" y="733"/>
                  <a:pt x="298" y="733"/>
                </a:cubicBezTo>
                <a:cubicBezTo>
                  <a:pt x="298" y="733"/>
                  <a:pt x="298" y="733"/>
                  <a:pt x="298" y="733"/>
                </a:cubicBezTo>
                <a:close/>
                <a:moveTo>
                  <a:pt x="304" y="733"/>
                </a:moveTo>
                <a:cubicBezTo>
                  <a:pt x="303" y="733"/>
                  <a:pt x="303" y="733"/>
                  <a:pt x="303" y="733"/>
                </a:cubicBezTo>
                <a:cubicBezTo>
                  <a:pt x="303" y="733"/>
                  <a:pt x="303" y="733"/>
                  <a:pt x="303" y="733"/>
                </a:cubicBezTo>
                <a:cubicBezTo>
                  <a:pt x="303" y="733"/>
                  <a:pt x="303" y="733"/>
                  <a:pt x="303" y="733"/>
                </a:cubicBezTo>
                <a:cubicBezTo>
                  <a:pt x="303" y="734"/>
                  <a:pt x="303" y="734"/>
                  <a:pt x="303" y="734"/>
                </a:cubicBezTo>
                <a:cubicBezTo>
                  <a:pt x="303" y="733"/>
                  <a:pt x="303" y="733"/>
                  <a:pt x="304" y="733"/>
                </a:cubicBezTo>
                <a:close/>
                <a:moveTo>
                  <a:pt x="297" y="734"/>
                </a:moveTo>
                <a:cubicBezTo>
                  <a:pt x="297" y="734"/>
                  <a:pt x="297" y="734"/>
                  <a:pt x="297" y="734"/>
                </a:cubicBezTo>
                <a:cubicBezTo>
                  <a:pt x="297" y="735"/>
                  <a:pt x="297" y="735"/>
                  <a:pt x="297" y="735"/>
                </a:cubicBezTo>
                <a:cubicBezTo>
                  <a:pt x="297" y="734"/>
                  <a:pt x="297" y="734"/>
                  <a:pt x="297" y="734"/>
                </a:cubicBezTo>
                <a:cubicBezTo>
                  <a:pt x="297" y="734"/>
                  <a:pt x="297" y="734"/>
                  <a:pt x="297" y="734"/>
                </a:cubicBezTo>
                <a:close/>
                <a:moveTo>
                  <a:pt x="299" y="737"/>
                </a:moveTo>
                <a:cubicBezTo>
                  <a:pt x="299" y="737"/>
                  <a:pt x="299" y="737"/>
                  <a:pt x="299" y="737"/>
                </a:cubicBezTo>
                <a:cubicBezTo>
                  <a:pt x="300" y="737"/>
                  <a:pt x="300" y="737"/>
                  <a:pt x="300" y="737"/>
                </a:cubicBezTo>
                <a:cubicBezTo>
                  <a:pt x="300" y="737"/>
                  <a:pt x="300" y="737"/>
                  <a:pt x="300" y="737"/>
                </a:cubicBezTo>
                <a:cubicBezTo>
                  <a:pt x="299" y="736"/>
                  <a:pt x="299" y="736"/>
                  <a:pt x="298" y="735"/>
                </a:cubicBezTo>
                <a:cubicBezTo>
                  <a:pt x="298" y="735"/>
                  <a:pt x="298" y="735"/>
                  <a:pt x="298" y="735"/>
                </a:cubicBezTo>
                <a:cubicBezTo>
                  <a:pt x="298" y="735"/>
                  <a:pt x="298" y="735"/>
                  <a:pt x="298" y="735"/>
                </a:cubicBezTo>
                <a:cubicBezTo>
                  <a:pt x="298" y="735"/>
                  <a:pt x="298" y="735"/>
                  <a:pt x="298" y="735"/>
                </a:cubicBezTo>
                <a:cubicBezTo>
                  <a:pt x="297" y="735"/>
                  <a:pt x="297" y="735"/>
                  <a:pt x="297" y="735"/>
                </a:cubicBezTo>
                <a:cubicBezTo>
                  <a:pt x="298" y="735"/>
                  <a:pt x="297" y="735"/>
                  <a:pt x="297" y="736"/>
                </a:cubicBezTo>
                <a:cubicBezTo>
                  <a:pt x="298" y="736"/>
                  <a:pt x="298" y="736"/>
                  <a:pt x="298" y="736"/>
                </a:cubicBezTo>
                <a:cubicBezTo>
                  <a:pt x="298" y="736"/>
                  <a:pt x="298" y="737"/>
                  <a:pt x="298" y="737"/>
                </a:cubicBezTo>
                <a:cubicBezTo>
                  <a:pt x="298" y="737"/>
                  <a:pt x="298" y="737"/>
                  <a:pt x="299" y="737"/>
                </a:cubicBezTo>
                <a:close/>
                <a:moveTo>
                  <a:pt x="302" y="735"/>
                </a:moveTo>
                <a:cubicBezTo>
                  <a:pt x="302" y="735"/>
                  <a:pt x="302" y="735"/>
                  <a:pt x="302" y="735"/>
                </a:cubicBezTo>
                <a:cubicBezTo>
                  <a:pt x="302" y="737"/>
                  <a:pt x="303" y="737"/>
                  <a:pt x="303" y="739"/>
                </a:cubicBezTo>
                <a:cubicBezTo>
                  <a:pt x="303" y="739"/>
                  <a:pt x="303" y="739"/>
                  <a:pt x="304" y="739"/>
                </a:cubicBezTo>
                <a:cubicBezTo>
                  <a:pt x="304" y="739"/>
                  <a:pt x="304" y="739"/>
                  <a:pt x="304" y="739"/>
                </a:cubicBezTo>
                <a:cubicBezTo>
                  <a:pt x="304" y="739"/>
                  <a:pt x="304" y="739"/>
                  <a:pt x="304" y="739"/>
                </a:cubicBezTo>
                <a:cubicBezTo>
                  <a:pt x="304" y="738"/>
                  <a:pt x="304" y="738"/>
                  <a:pt x="304" y="738"/>
                </a:cubicBezTo>
                <a:cubicBezTo>
                  <a:pt x="303" y="738"/>
                  <a:pt x="303" y="738"/>
                  <a:pt x="303" y="738"/>
                </a:cubicBezTo>
                <a:cubicBezTo>
                  <a:pt x="303" y="738"/>
                  <a:pt x="303" y="738"/>
                  <a:pt x="303" y="738"/>
                </a:cubicBezTo>
                <a:cubicBezTo>
                  <a:pt x="303" y="738"/>
                  <a:pt x="303" y="738"/>
                  <a:pt x="303" y="738"/>
                </a:cubicBezTo>
                <a:cubicBezTo>
                  <a:pt x="303" y="738"/>
                  <a:pt x="303" y="738"/>
                  <a:pt x="303" y="737"/>
                </a:cubicBezTo>
                <a:cubicBezTo>
                  <a:pt x="303" y="737"/>
                  <a:pt x="303" y="736"/>
                  <a:pt x="302" y="736"/>
                </a:cubicBezTo>
                <a:lnTo>
                  <a:pt x="302" y="735"/>
                </a:lnTo>
                <a:close/>
                <a:moveTo>
                  <a:pt x="301" y="736"/>
                </a:moveTo>
                <a:cubicBezTo>
                  <a:pt x="301" y="737"/>
                  <a:pt x="301" y="737"/>
                  <a:pt x="301" y="737"/>
                </a:cubicBezTo>
                <a:cubicBezTo>
                  <a:pt x="301" y="737"/>
                  <a:pt x="301" y="737"/>
                  <a:pt x="301" y="737"/>
                </a:cubicBezTo>
                <a:cubicBezTo>
                  <a:pt x="301" y="737"/>
                  <a:pt x="301" y="737"/>
                  <a:pt x="301" y="736"/>
                </a:cubicBezTo>
                <a:close/>
                <a:moveTo>
                  <a:pt x="305" y="737"/>
                </a:moveTo>
                <a:cubicBezTo>
                  <a:pt x="304" y="737"/>
                  <a:pt x="305" y="737"/>
                  <a:pt x="304" y="737"/>
                </a:cubicBezTo>
                <a:cubicBezTo>
                  <a:pt x="304" y="737"/>
                  <a:pt x="304" y="737"/>
                  <a:pt x="304" y="737"/>
                </a:cubicBezTo>
                <a:cubicBezTo>
                  <a:pt x="304" y="737"/>
                  <a:pt x="304" y="737"/>
                  <a:pt x="304" y="737"/>
                </a:cubicBezTo>
                <a:cubicBezTo>
                  <a:pt x="304" y="737"/>
                  <a:pt x="304" y="737"/>
                  <a:pt x="304" y="737"/>
                </a:cubicBezTo>
                <a:lnTo>
                  <a:pt x="305" y="737"/>
                </a:lnTo>
                <a:close/>
                <a:moveTo>
                  <a:pt x="301" y="738"/>
                </a:moveTo>
                <a:cubicBezTo>
                  <a:pt x="301" y="738"/>
                  <a:pt x="301" y="738"/>
                  <a:pt x="301" y="738"/>
                </a:cubicBezTo>
                <a:cubicBezTo>
                  <a:pt x="301" y="738"/>
                  <a:pt x="301" y="738"/>
                  <a:pt x="301" y="738"/>
                </a:cubicBezTo>
                <a:cubicBezTo>
                  <a:pt x="301" y="738"/>
                  <a:pt x="301" y="738"/>
                  <a:pt x="301" y="738"/>
                </a:cubicBezTo>
                <a:cubicBezTo>
                  <a:pt x="301" y="738"/>
                  <a:pt x="301" y="738"/>
                  <a:pt x="301" y="738"/>
                </a:cubicBezTo>
                <a:close/>
                <a:moveTo>
                  <a:pt x="299" y="738"/>
                </a:moveTo>
                <a:cubicBezTo>
                  <a:pt x="299" y="738"/>
                  <a:pt x="299" y="738"/>
                  <a:pt x="299" y="738"/>
                </a:cubicBezTo>
                <a:cubicBezTo>
                  <a:pt x="298" y="738"/>
                  <a:pt x="298" y="739"/>
                  <a:pt x="298" y="739"/>
                </a:cubicBezTo>
                <a:cubicBezTo>
                  <a:pt x="299" y="739"/>
                  <a:pt x="299" y="740"/>
                  <a:pt x="299" y="741"/>
                </a:cubicBezTo>
                <a:cubicBezTo>
                  <a:pt x="300" y="741"/>
                  <a:pt x="300" y="741"/>
                  <a:pt x="300" y="741"/>
                </a:cubicBezTo>
                <a:cubicBezTo>
                  <a:pt x="300" y="740"/>
                  <a:pt x="299" y="739"/>
                  <a:pt x="299" y="738"/>
                </a:cubicBezTo>
                <a:close/>
                <a:moveTo>
                  <a:pt x="305" y="738"/>
                </a:moveTo>
                <a:cubicBezTo>
                  <a:pt x="305" y="739"/>
                  <a:pt x="305" y="739"/>
                  <a:pt x="305" y="739"/>
                </a:cubicBezTo>
                <a:cubicBezTo>
                  <a:pt x="305" y="739"/>
                  <a:pt x="305" y="739"/>
                  <a:pt x="305" y="739"/>
                </a:cubicBezTo>
                <a:cubicBezTo>
                  <a:pt x="305" y="739"/>
                  <a:pt x="305" y="739"/>
                  <a:pt x="305" y="739"/>
                </a:cubicBezTo>
                <a:cubicBezTo>
                  <a:pt x="305" y="739"/>
                  <a:pt x="305" y="739"/>
                  <a:pt x="305" y="739"/>
                </a:cubicBezTo>
                <a:cubicBezTo>
                  <a:pt x="305" y="739"/>
                  <a:pt x="305" y="739"/>
                  <a:pt x="305" y="739"/>
                </a:cubicBezTo>
                <a:cubicBezTo>
                  <a:pt x="305" y="738"/>
                  <a:pt x="305" y="738"/>
                  <a:pt x="305" y="738"/>
                </a:cubicBezTo>
                <a:close/>
                <a:moveTo>
                  <a:pt x="177" y="739"/>
                </a:moveTo>
                <a:cubicBezTo>
                  <a:pt x="177" y="739"/>
                  <a:pt x="177" y="739"/>
                  <a:pt x="177" y="739"/>
                </a:cubicBezTo>
                <a:cubicBezTo>
                  <a:pt x="177" y="739"/>
                  <a:pt x="177" y="739"/>
                  <a:pt x="177" y="739"/>
                </a:cubicBezTo>
                <a:cubicBezTo>
                  <a:pt x="177" y="739"/>
                  <a:pt x="177" y="739"/>
                  <a:pt x="177" y="739"/>
                </a:cubicBezTo>
                <a:close/>
                <a:moveTo>
                  <a:pt x="304" y="740"/>
                </a:moveTo>
                <a:cubicBezTo>
                  <a:pt x="304" y="739"/>
                  <a:pt x="304" y="739"/>
                  <a:pt x="304" y="739"/>
                </a:cubicBezTo>
                <a:cubicBezTo>
                  <a:pt x="304" y="739"/>
                  <a:pt x="304" y="739"/>
                  <a:pt x="303" y="739"/>
                </a:cubicBezTo>
                <a:cubicBezTo>
                  <a:pt x="303" y="739"/>
                  <a:pt x="303" y="740"/>
                  <a:pt x="304" y="740"/>
                </a:cubicBezTo>
                <a:close/>
                <a:moveTo>
                  <a:pt x="305" y="741"/>
                </a:moveTo>
                <a:cubicBezTo>
                  <a:pt x="304" y="741"/>
                  <a:pt x="304" y="741"/>
                  <a:pt x="304" y="741"/>
                </a:cubicBezTo>
                <a:cubicBezTo>
                  <a:pt x="304" y="740"/>
                  <a:pt x="304" y="740"/>
                  <a:pt x="305" y="740"/>
                </a:cubicBezTo>
                <a:cubicBezTo>
                  <a:pt x="305" y="740"/>
                  <a:pt x="305" y="740"/>
                  <a:pt x="305" y="740"/>
                </a:cubicBezTo>
                <a:cubicBezTo>
                  <a:pt x="304" y="740"/>
                  <a:pt x="304" y="740"/>
                  <a:pt x="304" y="740"/>
                </a:cubicBezTo>
                <a:cubicBezTo>
                  <a:pt x="304" y="740"/>
                  <a:pt x="304" y="740"/>
                  <a:pt x="304" y="740"/>
                </a:cubicBezTo>
                <a:cubicBezTo>
                  <a:pt x="304" y="741"/>
                  <a:pt x="304" y="741"/>
                  <a:pt x="304" y="742"/>
                </a:cubicBezTo>
                <a:cubicBezTo>
                  <a:pt x="304" y="742"/>
                  <a:pt x="303" y="742"/>
                  <a:pt x="304" y="742"/>
                </a:cubicBezTo>
                <a:cubicBezTo>
                  <a:pt x="304" y="742"/>
                  <a:pt x="304" y="742"/>
                  <a:pt x="304" y="742"/>
                </a:cubicBezTo>
                <a:cubicBezTo>
                  <a:pt x="304" y="744"/>
                  <a:pt x="304" y="744"/>
                  <a:pt x="304" y="744"/>
                </a:cubicBezTo>
                <a:cubicBezTo>
                  <a:pt x="304" y="744"/>
                  <a:pt x="305" y="741"/>
                  <a:pt x="305" y="741"/>
                </a:cubicBezTo>
                <a:close/>
                <a:moveTo>
                  <a:pt x="306" y="742"/>
                </a:moveTo>
                <a:cubicBezTo>
                  <a:pt x="307" y="742"/>
                  <a:pt x="307" y="742"/>
                  <a:pt x="307" y="742"/>
                </a:cubicBezTo>
                <a:cubicBezTo>
                  <a:pt x="307" y="741"/>
                  <a:pt x="306" y="741"/>
                  <a:pt x="306" y="740"/>
                </a:cubicBezTo>
                <a:cubicBezTo>
                  <a:pt x="306" y="740"/>
                  <a:pt x="306" y="740"/>
                  <a:pt x="306" y="740"/>
                </a:cubicBezTo>
                <a:cubicBezTo>
                  <a:pt x="306" y="740"/>
                  <a:pt x="305" y="741"/>
                  <a:pt x="305" y="741"/>
                </a:cubicBezTo>
                <a:cubicBezTo>
                  <a:pt x="306" y="741"/>
                  <a:pt x="306" y="741"/>
                  <a:pt x="306" y="742"/>
                </a:cubicBezTo>
                <a:close/>
                <a:moveTo>
                  <a:pt x="300" y="741"/>
                </a:moveTo>
                <a:cubicBezTo>
                  <a:pt x="300" y="741"/>
                  <a:pt x="300" y="741"/>
                  <a:pt x="300" y="741"/>
                </a:cubicBezTo>
                <a:cubicBezTo>
                  <a:pt x="300" y="741"/>
                  <a:pt x="300" y="741"/>
                  <a:pt x="300" y="742"/>
                </a:cubicBezTo>
                <a:cubicBezTo>
                  <a:pt x="300" y="742"/>
                  <a:pt x="300" y="742"/>
                  <a:pt x="300" y="742"/>
                </a:cubicBezTo>
                <a:cubicBezTo>
                  <a:pt x="300" y="742"/>
                  <a:pt x="300" y="742"/>
                  <a:pt x="300" y="742"/>
                </a:cubicBezTo>
                <a:cubicBezTo>
                  <a:pt x="300" y="742"/>
                  <a:pt x="300" y="742"/>
                  <a:pt x="300" y="741"/>
                </a:cubicBezTo>
                <a:close/>
                <a:moveTo>
                  <a:pt x="305" y="743"/>
                </a:moveTo>
                <a:cubicBezTo>
                  <a:pt x="305" y="743"/>
                  <a:pt x="305" y="743"/>
                  <a:pt x="305" y="742"/>
                </a:cubicBezTo>
                <a:cubicBezTo>
                  <a:pt x="305" y="743"/>
                  <a:pt x="305" y="743"/>
                  <a:pt x="305" y="743"/>
                </a:cubicBezTo>
                <a:close/>
                <a:moveTo>
                  <a:pt x="300" y="743"/>
                </a:moveTo>
                <a:cubicBezTo>
                  <a:pt x="301" y="743"/>
                  <a:pt x="301" y="743"/>
                  <a:pt x="301" y="743"/>
                </a:cubicBezTo>
                <a:cubicBezTo>
                  <a:pt x="300" y="743"/>
                  <a:pt x="301" y="743"/>
                  <a:pt x="300" y="743"/>
                </a:cubicBezTo>
                <a:cubicBezTo>
                  <a:pt x="300" y="743"/>
                  <a:pt x="300" y="743"/>
                  <a:pt x="300" y="743"/>
                </a:cubicBezTo>
                <a:close/>
                <a:moveTo>
                  <a:pt x="301" y="744"/>
                </a:moveTo>
                <a:cubicBezTo>
                  <a:pt x="301" y="744"/>
                  <a:pt x="301" y="744"/>
                  <a:pt x="301" y="744"/>
                </a:cubicBezTo>
                <a:cubicBezTo>
                  <a:pt x="301" y="744"/>
                  <a:pt x="301" y="744"/>
                  <a:pt x="301" y="744"/>
                </a:cubicBezTo>
                <a:cubicBezTo>
                  <a:pt x="301" y="745"/>
                  <a:pt x="301" y="745"/>
                  <a:pt x="301" y="745"/>
                </a:cubicBezTo>
                <a:cubicBezTo>
                  <a:pt x="301" y="744"/>
                  <a:pt x="301" y="744"/>
                  <a:pt x="301" y="744"/>
                </a:cubicBezTo>
                <a:close/>
                <a:moveTo>
                  <a:pt x="302" y="744"/>
                </a:moveTo>
                <a:cubicBezTo>
                  <a:pt x="302" y="745"/>
                  <a:pt x="302" y="744"/>
                  <a:pt x="302" y="745"/>
                </a:cubicBezTo>
                <a:cubicBezTo>
                  <a:pt x="302" y="744"/>
                  <a:pt x="302" y="744"/>
                  <a:pt x="302" y="744"/>
                </a:cubicBezTo>
                <a:cubicBezTo>
                  <a:pt x="302" y="744"/>
                  <a:pt x="302" y="744"/>
                  <a:pt x="302" y="744"/>
                </a:cubicBezTo>
                <a:cubicBezTo>
                  <a:pt x="302" y="744"/>
                  <a:pt x="302" y="744"/>
                  <a:pt x="302" y="744"/>
                </a:cubicBezTo>
                <a:close/>
                <a:moveTo>
                  <a:pt x="310" y="755"/>
                </a:moveTo>
                <a:cubicBezTo>
                  <a:pt x="311" y="755"/>
                  <a:pt x="309" y="754"/>
                  <a:pt x="309" y="753"/>
                </a:cubicBezTo>
                <a:cubicBezTo>
                  <a:pt x="310" y="753"/>
                  <a:pt x="307" y="750"/>
                  <a:pt x="307" y="749"/>
                </a:cubicBezTo>
                <a:cubicBezTo>
                  <a:pt x="306" y="748"/>
                  <a:pt x="307" y="748"/>
                  <a:pt x="306" y="747"/>
                </a:cubicBezTo>
                <a:cubicBezTo>
                  <a:pt x="306" y="747"/>
                  <a:pt x="306" y="747"/>
                  <a:pt x="306" y="747"/>
                </a:cubicBezTo>
                <a:cubicBezTo>
                  <a:pt x="306" y="747"/>
                  <a:pt x="306" y="747"/>
                  <a:pt x="306" y="747"/>
                </a:cubicBezTo>
                <a:cubicBezTo>
                  <a:pt x="306" y="747"/>
                  <a:pt x="306" y="747"/>
                  <a:pt x="306" y="747"/>
                </a:cubicBezTo>
                <a:cubicBezTo>
                  <a:pt x="306" y="747"/>
                  <a:pt x="306" y="747"/>
                  <a:pt x="306" y="747"/>
                </a:cubicBezTo>
                <a:cubicBezTo>
                  <a:pt x="306" y="746"/>
                  <a:pt x="306" y="746"/>
                  <a:pt x="306" y="746"/>
                </a:cubicBezTo>
                <a:cubicBezTo>
                  <a:pt x="306" y="746"/>
                  <a:pt x="306" y="746"/>
                  <a:pt x="305" y="746"/>
                </a:cubicBezTo>
                <a:cubicBezTo>
                  <a:pt x="305" y="745"/>
                  <a:pt x="305" y="745"/>
                  <a:pt x="305" y="745"/>
                </a:cubicBezTo>
                <a:cubicBezTo>
                  <a:pt x="305" y="745"/>
                  <a:pt x="305" y="745"/>
                  <a:pt x="305" y="746"/>
                </a:cubicBezTo>
                <a:cubicBezTo>
                  <a:pt x="304" y="747"/>
                  <a:pt x="307" y="749"/>
                  <a:pt x="307" y="750"/>
                </a:cubicBezTo>
                <a:cubicBezTo>
                  <a:pt x="307" y="751"/>
                  <a:pt x="307" y="752"/>
                  <a:pt x="308" y="753"/>
                </a:cubicBezTo>
                <a:cubicBezTo>
                  <a:pt x="308" y="753"/>
                  <a:pt x="308" y="753"/>
                  <a:pt x="308" y="753"/>
                </a:cubicBezTo>
                <a:cubicBezTo>
                  <a:pt x="308" y="753"/>
                  <a:pt x="308" y="754"/>
                  <a:pt x="308" y="754"/>
                </a:cubicBezTo>
                <a:cubicBezTo>
                  <a:pt x="309" y="755"/>
                  <a:pt x="309" y="754"/>
                  <a:pt x="309" y="754"/>
                </a:cubicBezTo>
                <a:cubicBezTo>
                  <a:pt x="309" y="755"/>
                  <a:pt x="310" y="756"/>
                  <a:pt x="310" y="756"/>
                </a:cubicBezTo>
                <a:cubicBezTo>
                  <a:pt x="310" y="756"/>
                  <a:pt x="310" y="756"/>
                  <a:pt x="310" y="755"/>
                </a:cubicBezTo>
                <a:close/>
                <a:moveTo>
                  <a:pt x="302" y="746"/>
                </a:moveTo>
                <a:cubicBezTo>
                  <a:pt x="301" y="746"/>
                  <a:pt x="302" y="745"/>
                  <a:pt x="301" y="745"/>
                </a:cubicBezTo>
                <a:cubicBezTo>
                  <a:pt x="301" y="746"/>
                  <a:pt x="302" y="747"/>
                  <a:pt x="303" y="748"/>
                </a:cubicBezTo>
                <a:cubicBezTo>
                  <a:pt x="303" y="748"/>
                  <a:pt x="303" y="748"/>
                  <a:pt x="304" y="747"/>
                </a:cubicBezTo>
                <a:cubicBezTo>
                  <a:pt x="304" y="747"/>
                  <a:pt x="304" y="747"/>
                  <a:pt x="304" y="747"/>
                </a:cubicBezTo>
                <a:cubicBezTo>
                  <a:pt x="303" y="746"/>
                  <a:pt x="303" y="746"/>
                  <a:pt x="303" y="746"/>
                </a:cubicBezTo>
                <a:cubicBezTo>
                  <a:pt x="303" y="746"/>
                  <a:pt x="302" y="746"/>
                  <a:pt x="302" y="746"/>
                </a:cubicBezTo>
                <a:close/>
                <a:moveTo>
                  <a:pt x="305" y="752"/>
                </a:moveTo>
                <a:cubicBezTo>
                  <a:pt x="305" y="752"/>
                  <a:pt x="305" y="752"/>
                  <a:pt x="305" y="752"/>
                </a:cubicBezTo>
                <a:cubicBezTo>
                  <a:pt x="305" y="752"/>
                  <a:pt x="305" y="751"/>
                  <a:pt x="305" y="751"/>
                </a:cubicBezTo>
                <a:cubicBezTo>
                  <a:pt x="305" y="752"/>
                  <a:pt x="305" y="753"/>
                  <a:pt x="306" y="754"/>
                </a:cubicBezTo>
                <a:cubicBezTo>
                  <a:pt x="306" y="754"/>
                  <a:pt x="306" y="754"/>
                  <a:pt x="307" y="753"/>
                </a:cubicBezTo>
                <a:cubicBezTo>
                  <a:pt x="306" y="752"/>
                  <a:pt x="306" y="752"/>
                  <a:pt x="306" y="752"/>
                </a:cubicBezTo>
                <a:cubicBezTo>
                  <a:pt x="305" y="752"/>
                  <a:pt x="306" y="752"/>
                  <a:pt x="305" y="752"/>
                </a:cubicBezTo>
                <a:close/>
                <a:moveTo>
                  <a:pt x="312" y="754"/>
                </a:moveTo>
                <a:cubicBezTo>
                  <a:pt x="312" y="754"/>
                  <a:pt x="312" y="754"/>
                  <a:pt x="312" y="754"/>
                </a:cubicBezTo>
                <a:cubicBezTo>
                  <a:pt x="312" y="754"/>
                  <a:pt x="312" y="754"/>
                  <a:pt x="312" y="754"/>
                </a:cubicBezTo>
                <a:cubicBezTo>
                  <a:pt x="312" y="754"/>
                  <a:pt x="312" y="754"/>
                  <a:pt x="312" y="754"/>
                </a:cubicBezTo>
                <a:cubicBezTo>
                  <a:pt x="312" y="754"/>
                  <a:pt x="312" y="754"/>
                  <a:pt x="312" y="755"/>
                </a:cubicBezTo>
                <a:lnTo>
                  <a:pt x="312" y="754"/>
                </a:lnTo>
                <a:close/>
                <a:moveTo>
                  <a:pt x="332" y="755"/>
                </a:moveTo>
                <a:cubicBezTo>
                  <a:pt x="332" y="755"/>
                  <a:pt x="332" y="755"/>
                  <a:pt x="332" y="755"/>
                </a:cubicBezTo>
                <a:cubicBezTo>
                  <a:pt x="332" y="755"/>
                  <a:pt x="332" y="755"/>
                  <a:pt x="333" y="755"/>
                </a:cubicBezTo>
                <a:cubicBezTo>
                  <a:pt x="333" y="754"/>
                  <a:pt x="333" y="754"/>
                  <a:pt x="333" y="754"/>
                </a:cubicBezTo>
                <a:cubicBezTo>
                  <a:pt x="332" y="754"/>
                  <a:pt x="332" y="754"/>
                  <a:pt x="332" y="754"/>
                </a:cubicBezTo>
                <a:cubicBezTo>
                  <a:pt x="332" y="755"/>
                  <a:pt x="332" y="755"/>
                  <a:pt x="332" y="755"/>
                </a:cubicBezTo>
                <a:close/>
                <a:moveTo>
                  <a:pt x="313" y="755"/>
                </a:moveTo>
                <a:cubicBezTo>
                  <a:pt x="313" y="756"/>
                  <a:pt x="313" y="756"/>
                  <a:pt x="313" y="757"/>
                </a:cubicBezTo>
                <a:cubicBezTo>
                  <a:pt x="314" y="757"/>
                  <a:pt x="314" y="757"/>
                  <a:pt x="314" y="757"/>
                </a:cubicBezTo>
                <a:cubicBezTo>
                  <a:pt x="314" y="757"/>
                  <a:pt x="314" y="757"/>
                  <a:pt x="314" y="757"/>
                </a:cubicBezTo>
                <a:cubicBezTo>
                  <a:pt x="314" y="756"/>
                  <a:pt x="313" y="756"/>
                  <a:pt x="313" y="755"/>
                </a:cubicBezTo>
                <a:close/>
                <a:moveTo>
                  <a:pt x="307" y="756"/>
                </a:moveTo>
                <a:cubicBezTo>
                  <a:pt x="307" y="756"/>
                  <a:pt x="307" y="756"/>
                  <a:pt x="307" y="756"/>
                </a:cubicBezTo>
                <a:cubicBezTo>
                  <a:pt x="307" y="757"/>
                  <a:pt x="307" y="757"/>
                  <a:pt x="307" y="757"/>
                </a:cubicBezTo>
                <a:cubicBezTo>
                  <a:pt x="307" y="757"/>
                  <a:pt x="307" y="757"/>
                  <a:pt x="307" y="757"/>
                </a:cubicBezTo>
                <a:cubicBezTo>
                  <a:pt x="307" y="756"/>
                  <a:pt x="307" y="756"/>
                  <a:pt x="307" y="756"/>
                </a:cubicBezTo>
                <a:cubicBezTo>
                  <a:pt x="307" y="756"/>
                  <a:pt x="307" y="756"/>
                  <a:pt x="307" y="756"/>
                </a:cubicBezTo>
                <a:cubicBezTo>
                  <a:pt x="307" y="756"/>
                  <a:pt x="307" y="756"/>
                  <a:pt x="307" y="756"/>
                </a:cubicBezTo>
                <a:close/>
                <a:moveTo>
                  <a:pt x="311" y="756"/>
                </a:moveTo>
                <a:cubicBezTo>
                  <a:pt x="310" y="756"/>
                  <a:pt x="310" y="756"/>
                  <a:pt x="310" y="756"/>
                </a:cubicBezTo>
                <a:cubicBezTo>
                  <a:pt x="311" y="757"/>
                  <a:pt x="311" y="757"/>
                  <a:pt x="311" y="756"/>
                </a:cubicBezTo>
                <a:close/>
                <a:moveTo>
                  <a:pt x="308" y="757"/>
                </a:moveTo>
                <a:cubicBezTo>
                  <a:pt x="308" y="758"/>
                  <a:pt x="308" y="758"/>
                  <a:pt x="308" y="758"/>
                </a:cubicBezTo>
                <a:cubicBezTo>
                  <a:pt x="308" y="759"/>
                  <a:pt x="308" y="759"/>
                  <a:pt x="308" y="759"/>
                </a:cubicBezTo>
                <a:cubicBezTo>
                  <a:pt x="308" y="759"/>
                  <a:pt x="308" y="759"/>
                  <a:pt x="308" y="759"/>
                </a:cubicBezTo>
                <a:cubicBezTo>
                  <a:pt x="308" y="759"/>
                  <a:pt x="308" y="758"/>
                  <a:pt x="308" y="758"/>
                </a:cubicBezTo>
                <a:cubicBezTo>
                  <a:pt x="308" y="757"/>
                  <a:pt x="308" y="758"/>
                  <a:pt x="308" y="757"/>
                </a:cubicBezTo>
                <a:close/>
                <a:moveTo>
                  <a:pt x="315" y="762"/>
                </a:moveTo>
                <a:cubicBezTo>
                  <a:pt x="315" y="761"/>
                  <a:pt x="315" y="762"/>
                  <a:pt x="315" y="761"/>
                </a:cubicBezTo>
                <a:cubicBezTo>
                  <a:pt x="314" y="761"/>
                  <a:pt x="314" y="761"/>
                  <a:pt x="314" y="761"/>
                </a:cubicBezTo>
                <a:cubicBezTo>
                  <a:pt x="314" y="761"/>
                  <a:pt x="314" y="761"/>
                  <a:pt x="314" y="761"/>
                </a:cubicBezTo>
                <a:cubicBezTo>
                  <a:pt x="314" y="760"/>
                  <a:pt x="314" y="760"/>
                  <a:pt x="314" y="760"/>
                </a:cubicBezTo>
                <a:cubicBezTo>
                  <a:pt x="314" y="760"/>
                  <a:pt x="314" y="760"/>
                  <a:pt x="313" y="760"/>
                </a:cubicBezTo>
                <a:cubicBezTo>
                  <a:pt x="313" y="760"/>
                  <a:pt x="312" y="759"/>
                  <a:pt x="312" y="758"/>
                </a:cubicBezTo>
                <a:cubicBezTo>
                  <a:pt x="312" y="758"/>
                  <a:pt x="312" y="758"/>
                  <a:pt x="312" y="758"/>
                </a:cubicBezTo>
                <a:cubicBezTo>
                  <a:pt x="311" y="758"/>
                  <a:pt x="311" y="758"/>
                  <a:pt x="311" y="757"/>
                </a:cubicBezTo>
                <a:cubicBezTo>
                  <a:pt x="310" y="757"/>
                  <a:pt x="310" y="757"/>
                  <a:pt x="310" y="757"/>
                </a:cubicBezTo>
                <a:cubicBezTo>
                  <a:pt x="311" y="758"/>
                  <a:pt x="311" y="758"/>
                  <a:pt x="311" y="759"/>
                </a:cubicBezTo>
                <a:cubicBezTo>
                  <a:pt x="311" y="759"/>
                  <a:pt x="311" y="759"/>
                  <a:pt x="311" y="759"/>
                </a:cubicBezTo>
                <a:cubicBezTo>
                  <a:pt x="311" y="759"/>
                  <a:pt x="311" y="759"/>
                  <a:pt x="311" y="759"/>
                </a:cubicBezTo>
                <a:cubicBezTo>
                  <a:pt x="311" y="760"/>
                  <a:pt x="312" y="760"/>
                  <a:pt x="313" y="760"/>
                </a:cubicBezTo>
                <a:cubicBezTo>
                  <a:pt x="313" y="761"/>
                  <a:pt x="313" y="761"/>
                  <a:pt x="313" y="762"/>
                </a:cubicBezTo>
                <a:cubicBezTo>
                  <a:pt x="313" y="762"/>
                  <a:pt x="314" y="761"/>
                  <a:pt x="314" y="762"/>
                </a:cubicBezTo>
                <a:cubicBezTo>
                  <a:pt x="314" y="762"/>
                  <a:pt x="314" y="762"/>
                  <a:pt x="315" y="762"/>
                </a:cubicBezTo>
                <a:cubicBezTo>
                  <a:pt x="315" y="762"/>
                  <a:pt x="315" y="762"/>
                  <a:pt x="315" y="762"/>
                </a:cubicBezTo>
                <a:close/>
                <a:moveTo>
                  <a:pt x="315" y="759"/>
                </a:moveTo>
                <a:cubicBezTo>
                  <a:pt x="315" y="759"/>
                  <a:pt x="315" y="759"/>
                  <a:pt x="315" y="759"/>
                </a:cubicBezTo>
                <a:cubicBezTo>
                  <a:pt x="315" y="759"/>
                  <a:pt x="315" y="759"/>
                  <a:pt x="315" y="759"/>
                </a:cubicBezTo>
                <a:cubicBezTo>
                  <a:pt x="315" y="758"/>
                  <a:pt x="315" y="758"/>
                  <a:pt x="314" y="758"/>
                </a:cubicBezTo>
                <a:cubicBezTo>
                  <a:pt x="314" y="758"/>
                  <a:pt x="314" y="758"/>
                  <a:pt x="314" y="759"/>
                </a:cubicBezTo>
                <a:lnTo>
                  <a:pt x="315" y="759"/>
                </a:lnTo>
                <a:close/>
                <a:moveTo>
                  <a:pt x="309" y="759"/>
                </a:moveTo>
                <a:cubicBezTo>
                  <a:pt x="309" y="759"/>
                  <a:pt x="309" y="759"/>
                  <a:pt x="309" y="759"/>
                </a:cubicBezTo>
                <a:cubicBezTo>
                  <a:pt x="309" y="759"/>
                  <a:pt x="309" y="759"/>
                  <a:pt x="309" y="759"/>
                </a:cubicBezTo>
                <a:close/>
                <a:moveTo>
                  <a:pt x="312" y="762"/>
                </a:moveTo>
                <a:cubicBezTo>
                  <a:pt x="311" y="762"/>
                  <a:pt x="311" y="762"/>
                  <a:pt x="311" y="762"/>
                </a:cubicBezTo>
                <a:cubicBezTo>
                  <a:pt x="311" y="762"/>
                  <a:pt x="311" y="762"/>
                  <a:pt x="311" y="762"/>
                </a:cubicBezTo>
                <a:cubicBezTo>
                  <a:pt x="311" y="762"/>
                  <a:pt x="311" y="762"/>
                  <a:pt x="311" y="762"/>
                </a:cubicBezTo>
                <a:cubicBezTo>
                  <a:pt x="311" y="762"/>
                  <a:pt x="310" y="761"/>
                  <a:pt x="310" y="761"/>
                </a:cubicBezTo>
                <a:cubicBezTo>
                  <a:pt x="310" y="761"/>
                  <a:pt x="310" y="761"/>
                  <a:pt x="310" y="760"/>
                </a:cubicBezTo>
                <a:cubicBezTo>
                  <a:pt x="309" y="760"/>
                  <a:pt x="309" y="760"/>
                  <a:pt x="309" y="760"/>
                </a:cubicBezTo>
                <a:cubicBezTo>
                  <a:pt x="309" y="761"/>
                  <a:pt x="310" y="762"/>
                  <a:pt x="310" y="763"/>
                </a:cubicBezTo>
                <a:cubicBezTo>
                  <a:pt x="311" y="763"/>
                  <a:pt x="312" y="764"/>
                  <a:pt x="313" y="765"/>
                </a:cubicBezTo>
                <a:cubicBezTo>
                  <a:pt x="313" y="765"/>
                  <a:pt x="313" y="765"/>
                  <a:pt x="313" y="765"/>
                </a:cubicBezTo>
                <a:cubicBezTo>
                  <a:pt x="313" y="764"/>
                  <a:pt x="312" y="763"/>
                  <a:pt x="312" y="762"/>
                </a:cubicBezTo>
                <a:close/>
                <a:moveTo>
                  <a:pt x="315" y="763"/>
                </a:moveTo>
                <a:cubicBezTo>
                  <a:pt x="315" y="763"/>
                  <a:pt x="315" y="763"/>
                  <a:pt x="316" y="763"/>
                </a:cubicBezTo>
                <a:cubicBezTo>
                  <a:pt x="315" y="763"/>
                  <a:pt x="315" y="763"/>
                  <a:pt x="315" y="763"/>
                </a:cubicBezTo>
                <a:cubicBezTo>
                  <a:pt x="315" y="763"/>
                  <a:pt x="315" y="763"/>
                  <a:pt x="315" y="763"/>
                </a:cubicBezTo>
                <a:cubicBezTo>
                  <a:pt x="315" y="763"/>
                  <a:pt x="315" y="763"/>
                  <a:pt x="315" y="763"/>
                </a:cubicBezTo>
                <a:cubicBezTo>
                  <a:pt x="315" y="763"/>
                  <a:pt x="315" y="763"/>
                  <a:pt x="315" y="763"/>
                </a:cubicBezTo>
                <a:close/>
                <a:moveTo>
                  <a:pt x="313" y="765"/>
                </a:moveTo>
                <a:cubicBezTo>
                  <a:pt x="313" y="766"/>
                  <a:pt x="313" y="766"/>
                  <a:pt x="313" y="766"/>
                </a:cubicBezTo>
                <a:cubicBezTo>
                  <a:pt x="313" y="767"/>
                  <a:pt x="313" y="767"/>
                  <a:pt x="314" y="767"/>
                </a:cubicBezTo>
                <a:cubicBezTo>
                  <a:pt x="314" y="767"/>
                  <a:pt x="314" y="767"/>
                  <a:pt x="314" y="767"/>
                </a:cubicBezTo>
                <a:cubicBezTo>
                  <a:pt x="314" y="767"/>
                  <a:pt x="314" y="766"/>
                  <a:pt x="314" y="766"/>
                </a:cubicBezTo>
                <a:cubicBezTo>
                  <a:pt x="314" y="765"/>
                  <a:pt x="314" y="765"/>
                  <a:pt x="313" y="765"/>
                </a:cubicBezTo>
                <a:close/>
                <a:moveTo>
                  <a:pt x="317" y="766"/>
                </a:moveTo>
                <a:cubicBezTo>
                  <a:pt x="317" y="766"/>
                  <a:pt x="317" y="766"/>
                  <a:pt x="317" y="765"/>
                </a:cubicBezTo>
                <a:cubicBezTo>
                  <a:pt x="317" y="765"/>
                  <a:pt x="317" y="765"/>
                  <a:pt x="317" y="765"/>
                </a:cubicBezTo>
                <a:cubicBezTo>
                  <a:pt x="316" y="765"/>
                  <a:pt x="316" y="765"/>
                  <a:pt x="316" y="765"/>
                </a:cubicBezTo>
                <a:cubicBezTo>
                  <a:pt x="316" y="766"/>
                  <a:pt x="316" y="766"/>
                  <a:pt x="316" y="766"/>
                </a:cubicBezTo>
                <a:cubicBezTo>
                  <a:pt x="316" y="766"/>
                  <a:pt x="316" y="766"/>
                  <a:pt x="316" y="766"/>
                </a:cubicBezTo>
                <a:lnTo>
                  <a:pt x="317" y="766"/>
                </a:lnTo>
                <a:close/>
                <a:moveTo>
                  <a:pt x="316" y="770"/>
                </a:moveTo>
                <a:cubicBezTo>
                  <a:pt x="316" y="769"/>
                  <a:pt x="316" y="769"/>
                  <a:pt x="316" y="768"/>
                </a:cubicBezTo>
                <a:cubicBezTo>
                  <a:pt x="315" y="768"/>
                  <a:pt x="315" y="768"/>
                  <a:pt x="315" y="768"/>
                </a:cubicBezTo>
                <a:cubicBezTo>
                  <a:pt x="314" y="769"/>
                  <a:pt x="314" y="769"/>
                  <a:pt x="315" y="770"/>
                </a:cubicBezTo>
                <a:cubicBezTo>
                  <a:pt x="315" y="770"/>
                  <a:pt x="315" y="770"/>
                  <a:pt x="315" y="770"/>
                </a:cubicBezTo>
                <a:cubicBezTo>
                  <a:pt x="316" y="770"/>
                  <a:pt x="316" y="770"/>
                  <a:pt x="316" y="770"/>
                </a:cubicBezTo>
                <a:cubicBezTo>
                  <a:pt x="316" y="770"/>
                  <a:pt x="316" y="770"/>
                  <a:pt x="316" y="770"/>
                </a:cubicBezTo>
                <a:cubicBezTo>
                  <a:pt x="316" y="770"/>
                  <a:pt x="316" y="770"/>
                  <a:pt x="316" y="770"/>
                </a:cubicBezTo>
                <a:close/>
                <a:moveTo>
                  <a:pt x="317" y="770"/>
                </a:moveTo>
                <a:cubicBezTo>
                  <a:pt x="317" y="770"/>
                  <a:pt x="317" y="771"/>
                  <a:pt x="317" y="771"/>
                </a:cubicBezTo>
                <a:cubicBezTo>
                  <a:pt x="317" y="771"/>
                  <a:pt x="317" y="771"/>
                  <a:pt x="317" y="771"/>
                </a:cubicBezTo>
                <a:cubicBezTo>
                  <a:pt x="317" y="771"/>
                  <a:pt x="317" y="771"/>
                  <a:pt x="317" y="771"/>
                </a:cubicBezTo>
                <a:cubicBezTo>
                  <a:pt x="317" y="771"/>
                  <a:pt x="317" y="771"/>
                  <a:pt x="317" y="771"/>
                </a:cubicBezTo>
                <a:cubicBezTo>
                  <a:pt x="317" y="770"/>
                  <a:pt x="317" y="770"/>
                  <a:pt x="317" y="770"/>
                </a:cubicBezTo>
                <a:close/>
                <a:moveTo>
                  <a:pt x="321" y="772"/>
                </a:moveTo>
                <a:cubicBezTo>
                  <a:pt x="321" y="772"/>
                  <a:pt x="321" y="772"/>
                  <a:pt x="321" y="772"/>
                </a:cubicBezTo>
                <a:cubicBezTo>
                  <a:pt x="321" y="772"/>
                  <a:pt x="321" y="772"/>
                  <a:pt x="321" y="772"/>
                </a:cubicBezTo>
                <a:cubicBezTo>
                  <a:pt x="321" y="772"/>
                  <a:pt x="321" y="772"/>
                  <a:pt x="321" y="772"/>
                </a:cubicBezTo>
                <a:close/>
                <a:moveTo>
                  <a:pt x="372" y="790"/>
                </a:moveTo>
                <a:cubicBezTo>
                  <a:pt x="371" y="790"/>
                  <a:pt x="371" y="790"/>
                  <a:pt x="371" y="790"/>
                </a:cubicBezTo>
                <a:cubicBezTo>
                  <a:pt x="371" y="789"/>
                  <a:pt x="371" y="789"/>
                  <a:pt x="371" y="789"/>
                </a:cubicBezTo>
                <a:cubicBezTo>
                  <a:pt x="370" y="789"/>
                  <a:pt x="370" y="789"/>
                  <a:pt x="370" y="789"/>
                </a:cubicBezTo>
                <a:cubicBezTo>
                  <a:pt x="370" y="789"/>
                  <a:pt x="368" y="787"/>
                  <a:pt x="368" y="787"/>
                </a:cubicBezTo>
                <a:cubicBezTo>
                  <a:pt x="368" y="786"/>
                  <a:pt x="367" y="786"/>
                  <a:pt x="366" y="786"/>
                </a:cubicBezTo>
                <a:cubicBezTo>
                  <a:pt x="366" y="786"/>
                  <a:pt x="366" y="786"/>
                  <a:pt x="366" y="786"/>
                </a:cubicBezTo>
                <a:cubicBezTo>
                  <a:pt x="366" y="786"/>
                  <a:pt x="366" y="786"/>
                  <a:pt x="366" y="786"/>
                </a:cubicBezTo>
                <a:cubicBezTo>
                  <a:pt x="365" y="786"/>
                  <a:pt x="365" y="786"/>
                  <a:pt x="365" y="786"/>
                </a:cubicBezTo>
                <a:cubicBezTo>
                  <a:pt x="365" y="786"/>
                  <a:pt x="365" y="786"/>
                  <a:pt x="365" y="786"/>
                </a:cubicBezTo>
                <a:cubicBezTo>
                  <a:pt x="366" y="786"/>
                  <a:pt x="366" y="786"/>
                  <a:pt x="366" y="786"/>
                </a:cubicBezTo>
                <a:cubicBezTo>
                  <a:pt x="365" y="785"/>
                  <a:pt x="366" y="786"/>
                  <a:pt x="365" y="785"/>
                </a:cubicBezTo>
                <a:cubicBezTo>
                  <a:pt x="365" y="785"/>
                  <a:pt x="365" y="785"/>
                  <a:pt x="365" y="785"/>
                </a:cubicBezTo>
                <a:cubicBezTo>
                  <a:pt x="365" y="784"/>
                  <a:pt x="364" y="785"/>
                  <a:pt x="364" y="784"/>
                </a:cubicBezTo>
                <a:cubicBezTo>
                  <a:pt x="364" y="784"/>
                  <a:pt x="364" y="784"/>
                  <a:pt x="364" y="783"/>
                </a:cubicBezTo>
                <a:cubicBezTo>
                  <a:pt x="364" y="783"/>
                  <a:pt x="363" y="783"/>
                  <a:pt x="363" y="783"/>
                </a:cubicBezTo>
                <a:cubicBezTo>
                  <a:pt x="362" y="783"/>
                  <a:pt x="362" y="782"/>
                  <a:pt x="361" y="781"/>
                </a:cubicBezTo>
                <a:cubicBezTo>
                  <a:pt x="361" y="781"/>
                  <a:pt x="361" y="781"/>
                  <a:pt x="361" y="781"/>
                </a:cubicBezTo>
                <a:cubicBezTo>
                  <a:pt x="360" y="781"/>
                  <a:pt x="360" y="781"/>
                  <a:pt x="360" y="781"/>
                </a:cubicBezTo>
                <a:cubicBezTo>
                  <a:pt x="360" y="781"/>
                  <a:pt x="360" y="781"/>
                  <a:pt x="360" y="781"/>
                </a:cubicBezTo>
                <a:cubicBezTo>
                  <a:pt x="360" y="781"/>
                  <a:pt x="359" y="781"/>
                  <a:pt x="359" y="780"/>
                </a:cubicBezTo>
                <a:cubicBezTo>
                  <a:pt x="359" y="781"/>
                  <a:pt x="359" y="781"/>
                  <a:pt x="358" y="781"/>
                </a:cubicBezTo>
                <a:cubicBezTo>
                  <a:pt x="358" y="780"/>
                  <a:pt x="358" y="780"/>
                  <a:pt x="358" y="779"/>
                </a:cubicBezTo>
                <a:cubicBezTo>
                  <a:pt x="358" y="779"/>
                  <a:pt x="356" y="778"/>
                  <a:pt x="355" y="777"/>
                </a:cubicBezTo>
                <a:cubicBezTo>
                  <a:pt x="355" y="777"/>
                  <a:pt x="354" y="777"/>
                  <a:pt x="354" y="778"/>
                </a:cubicBezTo>
                <a:cubicBezTo>
                  <a:pt x="354" y="777"/>
                  <a:pt x="354" y="777"/>
                  <a:pt x="353" y="776"/>
                </a:cubicBezTo>
                <a:cubicBezTo>
                  <a:pt x="353" y="776"/>
                  <a:pt x="353" y="776"/>
                  <a:pt x="353" y="776"/>
                </a:cubicBezTo>
                <a:cubicBezTo>
                  <a:pt x="351" y="776"/>
                  <a:pt x="352" y="775"/>
                  <a:pt x="351" y="774"/>
                </a:cubicBezTo>
                <a:cubicBezTo>
                  <a:pt x="350" y="774"/>
                  <a:pt x="350" y="774"/>
                  <a:pt x="349" y="774"/>
                </a:cubicBezTo>
                <a:cubicBezTo>
                  <a:pt x="349" y="774"/>
                  <a:pt x="349" y="774"/>
                  <a:pt x="349" y="774"/>
                </a:cubicBezTo>
                <a:cubicBezTo>
                  <a:pt x="349" y="776"/>
                  <a:pt x="350" y="776"/>
                  <a:pt x="351" y="777"/>
                </a:cubicBezTo>
                <a:cubicBezTo>
                  <a:pt x="353" y="777"/>
                  <a:pt x="353" y="779"/>
                  <a:pt x="354" y="779"/>
                </a:cubicBezTo>
                <a:cubicBezTo>
                  <a:pt x="355" y="779"/>
                  <a:pt x="355" y="779"/>
                  <a:pt x="355" y="779"/>
                </a:cubicBezTo>
                <a:cubicBezTo>
                  <a:pt x="355" y="780"/>
                  <a:pt x="356" y="780"/>
                  <a:pt x="356" y="780"/>
                </a:cubicBezTo>
                <a:cubicBezTo>
                  <a:pt x="357" y="780"/>
                  <a:pt x="357" y="780"/>
                  <a:pt x="357" y="780"/>
                </a:cubicBezTo>
                <a:cubicBezTo>
                  <a:pt x="357" y="781"/>
                  <a:pt x="360" y="783"/>
                  <a:pt x="360" y="783"/>
                </a:cubicBezTo>
                <a:cubicBezTo>
                  <a:pt x="360" y="783"/>
                  <a:pt x="360" y="783"/>
                  <a:pt x="361" y="783"/>
                </a:cubicBezTo>
                <a:cubicBezTo>
                  <a:pt x="361" y="783"/>
                  <a:pt x="361" y="784"/>
                  <a:pt x="361" y="784"/>
                </a:cubicBezTo>
                <a:cubicBezTo>
                  <a:pt x="362" y="784"/>
                  <a:pt x="362" y="784"/>
                  <a:pt x="362" y="784"/>
                </a:cubicBezTo>
                <a:cubicBezTo>
                  <a:pt x="362" y="785"/>
                  <a:pt x="362" y="785"/>
                  <a:pt x="362" y="786"/>
                </a:cubicBezTo>
                <a:cubicBezTo>
                  <a:pt x="363" y="786"/>
                  <a:pt x="363" y="786"/>
                  <a:pt x="363" y="786"/>
                </a:cubicBezTo>
                <a:cubicBezTo>
                  <a:pt x="364" y="786"/>
                  <a:pt x="364" y="787"/>
                  <a:pt x="364" y="787"/>
                </a:cubicBezTo>
                <a:cubicBezTo>
                  <a:pt x="365" y="788"/>
                  <a:pt x="366" y="788"/>
                  <a:pt x="366" y="788"/>
                </a:cubicBezTo>
                <a:cubicBezTo>
                  <a:pt x="366" y="788"/>
                  <a:pt x="367" y="789"/>
                  <a:pt x="367" y="790"/>
                </a:cubicBezTo>
                <a:cubicBezTo>
                  <a:pt x="367" y="789"/>
                  <a:pt x="367" y="789"/>
                  <a:pt x="367" y="789"/>
                </a:cubicBezTo>
                <a:cubicBezTo>
                  <a:pt x="368" y="790"/>
                  <a:pt x="368" y="790"/>
                  <a:pt x="368" y="790"/>
                </a:cubicBezTo>
                <a:cubicBezTo>
                  <a:pt x="369" y="790"/>
                  <a:pt x="369" y="790"/>
                  <a:pt x="369" y="791"/>
                </a:cubicBezTo>
                <a:cubicBezTo>
                  <a:pt x="369" y="791"/>
                  <a:pt x="369" y="791"/>
                  <a:pt x="370" y="791"/>
                </a:cubicBezTo>
                <a:cubicBezTo>
                  <a:pt x="370" y="791"/>
                  <a:pt x="370" y="791"/>
                  <a:pt x="371" y="791"/>
                </a:cubicBezTo>
                <a:cubicBezTo>
                  <a:pt x="371" y="791"/>
                  <a:pt x="372" y="793"/>
                  <a:pt x="372" y="793"/>
                </a:cubicBezTo>
                <a:cubicBezTo>
                  <a:pt x="373" y="793"/>
                  <a:pt x="373" y="793"/>
                  <a:pt x="373" y="793"/>
                </a:cubicBezTo>
                <a:cubicBezTo>
                  <a:pt x="373" y="793"/>
                  <a:pt x="373" y="793"/>
                  <a:pt x="373" y="793"/>
                </a:cubicBezTo>
                <a:cubicBezTo>
                  <a:pt x="373" y="792"/>
                  <a:pt x="373" y="792"/>
                  <a:pt x="374" y="792"/>
                </a:cubicBezTo>
                <a:cubicBezTo>
                  <a:pt x="373" y="791"/>
                  <a:pt x="372" y="791"/>
                  <a:pt x="372" y="790"/>
                </a:cubicBezTo>
                <a:close/>
                <a:moveTo>
                  <a:pt x="341" y="775"/>
                </a:moveTo>
                <a:cubicBezTo>
                  <a:pt x="341" y="775"/>
                  <a:pt x="341" y="775"/>
                  <a:pt x="341" y="775"/>
                </a:cubicBezTo>
                <a:cubicBezTo>
                  <a:pt x="341" y="775"/>
                  <a:pt x="341" y="775"/>
                  <a:pt x="341" y="775"/>
                </a:cubicBezTo>
                <a:cubicBezTo>
                  <a:pt x="342" y="775"/>
                  <a:pt x="342" y="775"/>
                  <a:pt x="342" y="775"/>
                </a:cubicBezTo>
                <a:cubicBezTo>
                  <a:pt x="342" y="775"/>
                  <a:pt x="342" y="775"/>
                  <a:pt x="342" y="775"/>
                </a:cubicBezTo>
                <a:cubicBezTo>
                  <a:pt x="342" y="775"/>
                  <a:pt x="341" y="775"/>
                  <a:pt x="341" y="774"/>
                </a:cubicBezTo>
                <a:cubicBezTo>
                  <a:pt x="341" y="775"/>
                  <a:pt x="341" y="774"/>
                  <a:pt x="341" y="775"/>
                </a:cubicBezTo>
                <a:close/>
                <a:moveTo>
                  <a:pt x="320" y="775"/>
                </a:moveTo>
                <a:cubicBezTo>
                  <a:pt x="320" y="775"/>
                  <a:pt x="320" y="775"/>
                  <a:pt x="320" y="775"/>
                </a:cubicBezTo>
                <a:cubicBezTo>
                  <a:pt x="320" y="776"/>
                  <a:pt x="321" y="776"/>
                  <a:pt x="321" y="777"/>
                </a:cubicBezTo>
                <a:cubicBezTo>
                  <a:pt x="321" y="777"/>
                  <a:pt x="321" y="777"/>
                  <a:pt x="321" y="777"/>
                </a:cubicBezTo>
                <a:cubicBezTo>
                  <a:pt x="322" y="777"/>
                  <a:pt x="322" y="777"/>
                  <a:pt x="322" y="777"/>
                </a:cubicBezTo>
                <a:cubicBezTo>
                  <a:pt x="322" y="776"/>
                  <a:pt x="322" y="776"/>
                  <a:pt x="322" y="776"/>
                </a:cubicBezTo>
                <a:cubicBezTo>
                  <a:pt x="321" y="776"/>
                  <a:pt x="321" y="776"/>
                  <a:pt x="321" y="776"/>
                </a:cubicBezTo>
                <a:cubicBezTo>
                  <a:pt x="321" y="776"/>
                  <a:pt x="320" y="775"/>
                  <a:pt x="320" y="775"/>
                </a:cubicBezTo>
                <a:close/>
                <a:moveTo>
                  <a:pt x="342" y="776"/>
                </a:moveTo>
                <a:cubicBezTo>
                  <a:pt x="342" y="776"/>
                  <a:pt x="342" y="776"/>
                  <a:pt x="342" y="776"/>
                </a:cubicBezTo>
                <a:cubicBezTo>
                  <a:pt x="342" y="776"/>
                  <a:pt x="342" y="776"/>
                  <a:pt x="342" y="776"/>
                </a:cubicBezTo>
                <a:cubicBezTo>
                  <a:pt x="342" y="776"/>
                  <a:pt x="342" y="776"/>
                  <a:pt x="342" y="776"/>
                </a:cubicBezTo>
                <a:close/>
                <a:moveTo>
                  <a:pt x="326" y="776"/>
                </a:moveTo>
                <a:cubicBezTo>
                  <a:pt x="326" y="776"/>
                  <a:pt x="326" y="776"/>
                  <a:pt x="326" y="776"/>
                </a:cubicBezTo>
                <a:cubicBezTo>
                  <a:pt x="326" y="777"/>
                  <a:pt x="326" y="777"/>
                  <a:pt x="326" y="777"/>
                </a:cubicBezTo>
                <a:cubicBezTo>
                  <a:pt x="326" y="777"/>
                  <a:pt x="326" y="777"/>
                  <a:pt x="326" y="777"/>
                </a:cubicBezTo>
                <a:cubicBezTo>
                  <a:pt x="326" y="776"/>
                  <a:pt x="326" y="777"/>
                  <a:pt x="326" y="776"/>
                </a:cubicBezTo>
                <a:close/>
                <a:moveTo>
                  <a:pt x="322" y="778"/>
                </a:moveTo>
                <a:cubicBezTo>
                  <a:pt x="322" y="778"/>
                  <a:pt x="322" y="778"/>
                  <a:pt x="322" y="777"/>
                </a:cubicBezTo>
                <a:cubicBezTo>
                  <a:pt x="322" y="778"/>
                  <a:pt x="322" y="778"/>
                  <a:pt x="322" y="778"/>
                </a:cubicBezTo>
                <a:close/>
                <a:moveTo>
                  <a:pt x="328" y="780"/>
                </a:moveTo>
                <a:cubicBezTo>
                  <a:pt x="328" y="780"/>
                  <a:pt x="328" y="780"/>
                  <a:pt x="328" y="780"/>
                </a:cubicBezTo>
                <a:cubicBezTo>
                  <a:pt x="328" y="780"/>
                  <a:pt x="328" y="780"/>
                  <a:pt x="328" y="780"/>
                </a:cubicBezTo>
                <a:cubicBezTo>
                  <a:pt x="328" y="780"/>
                  <a:pt x="328" y="780"/>
                  <a:pt x="328" y="780"/>
                </a:cubicBezTo>
                <a:close/>
                <a:moveTo>
                  <a:pt x="324" y="780"/>
                </a:moveTo>
                <a:cubicBezTo>
                  <a:pt x="324" y="780"/>
                  <a:pt x="324" y="780"/>
                  <a:pt x="324" y="780"/>
                </a:cubicBezTo>
                <a:cubicBezTo>
                  <a:pt x="324" y="780"/>
                  <a:pt x="324" y="781"/>
                  <a:pt x="324" y="780"/>
                </a:cubicBezTo>
                <a:close/>
                <a:moveTo>
                  <a:pt x="356" y="782"/>
                </a:moveTo>
                <a:cubicBezTo>
                  <a:pt x="356" y="781"/>
                  <a:pt x="356" y="781"/>
                  <a:pt x="356" y="781"/>
                </a:cubicBezTo>
                <a:cubicBezTo>
                  <a:pt x="356" y="781"/>
                  <a:pt x="355" y="781"/>
                  <a:pt x="355" y="780"/>
                </a:cubicBezTo>
                <a:cubicBezTo>
                  <a:pt x="355" y="780"/>
                  <a:pt x="355" y="780"/>
                  <a:pt x="355" y="780"/>
                </a:cubicBezTo>
                <a:cubicBezTo>
                  <a:pt x="355" y="781"/>
                  <a:pt x="355" y="781"/>
                  <a:pt x="355" y="781"/>
                </a:cubicBezTo>
                <a:cubicBezTo>
                  <a:pt x="355" y="782"/>
                  <a:pt x="355" y="782"/>
                  <a:pt x="355" y="782"/>
                </a:cubicBezTo>
                <a:lnTo>
                  <a:pt x="356" y="782"/>
                </a:lnTo>
                <a:close/>
                <a:moveTo>
                  <a:pt x="325" y="782"/>
                </a:moveTo>
                <a:cubicBezTo>
                  <a:pt x="325" y="782"/>
                  <a:pt x="325" y="782"/>
                  <a:pt x="325" y="782"/>
                </a:cubicBezTo>
                <a:cubicBezTo>
                  <a:pt x="325" y="781"/>
                  <a:pt x="325" y="782"/>
                  <a:pt x="325" y="781"/>
                </a:cubicBezTo>
                <a:lnTo>
                  <a:pt x="325" y="782"/>
                </a:lnTo>
                <a:close/>
                <a:moveTo>
                  <a:pt x="328" y="785"/>
                </a:moveTo>
                <a:cubicBezTo>
                  <a:pt x="328" y="784"/>
                  <a:pt x="328" y="784"/>
                  <a:pt x="328" y="784"/>
                </a:cubicBezTo>
                <a:cubicBezTo>
                  <a:pt x="328" y="784"/>
                  <a:pt x="328" y="784"/>
                  <a:pt x="328" y="784"/>
                </a:cubicBezTo>
                <a:cubicBezTo>
                  <a:pt x="328" y="783"/>
                  <a:pt x="327" y="783"/>
                  <a:pt x="327" y="783"/>
                </a:cubicBezTo>
                <a:cubicBezTo>
                  <a:pt x="327" y="783"/>
                  <a:pt x="326" y="783"/>
                  <a:pt x="326" y="783"/>
                </a:cubicBezTo>
                <a:cubicBezTo>
                  <a:pt x="326" y="783"/>
                  <a:pt x="326" y="784"/>
                  <a:pt x="326" y="784"/>
                </a:cubicBezTo>
                <a:cubicBezTo>
                  <a:pt x="326" y="784"/>
                  <a:pt x="326" y="784"/>
                  <a:pt x="327" y="784"/>
                </a:cubicBezTo>
                <a:cubicBezTo>
                  <a:pt x="327" y="784"/>
                  <a:pt x="327" y="784"/>
                  <a:pt x="327" y="785"/>
                </a:cubicBezTo>
                <a:cubicBezTo>
                  <a:pt x="327" y="785"/>
                  <a:pt x="328" y="786"/>
                  <a:pt x="329" y="786"/>
                </a:cubicBezTo>
                <a:cubicBezTo>
                  <a:pt x="329" y="785"/>
                  <a:pt x="328" y="785"/>
                  <a:pt x="328" y="785"/>
                </a:cubicBezTo>
                <a:close/>
                <a:moveTo>
                  <a:pt x="359" y="786"/>
                </a:moveTo>
                <a:cubicBezTo>
                  <a:pt x="360" y="785"/>
                  <a:pt x="359" y="785"/>
                  <a:pt x="359" y="784"/>
                </a:cubicBezTo>
                <a:cubicBezTo>
                  <a:pt x="359" y="784"/>
                  <a:pt x="359" y="784"/>
                  <a:pt x="359" y="784"/>
                </a:cubicBezTo>
                <a:cubicBezTo>
                  <a:pt x="359" y="784"/>
                  <a:pt x="359" y="784"/>
                  <a:pt x="359" y="784"/>
                </a:cubicBezTo>
                <a:cubicBezTo>
                  <a:pt x="359" y="785"/>
                  <a:pt x="359" y="785"/>
                  <a:pt x="359" y="786"/>
                </a:cubicBezTo>
                <a:cubicBezTo>
                  <a:pt x="359" y="786"/>
                  <a:pt x="359" y="786"/>
                  <a:pt x="359" y="786"/>
                </a:cubicBezTo>
                <a:cubicBezTo>
                  <a:pt x="359" y="786"/>
                  <a:pt x="359" y="786"/>
                  <a:pt x="359" y="786"/>
                </a:cubicBezTo>
                <a:cubicBezTo>
                  <a:pt x="359" y="786"/>
                  <a:pt x="359" y="786"/>
                  <a:pt x="359" y="786"/>
                </a:cubicBezTo>
                <a:close/>
                <a:moveTo>
                  <a:pt x="354" y="784"/>
                </a:moveTo>
                <a:cubicBezTo>
                  <a:pt x="355" y="785"/>
                  <a:pt x="355" y="785"/>
                  <a:pt x="355" y="784"/>
                </a:cubicBezTo>
                <a:lnTo>
                  <a:pt x="354" y="784"/>
                </a:lnTo>
                <a:close/>
                <a:moveTo>
                  <a:pt x="333" y="790"/>
                </a:moveTo>
                <a:cubicBezTo>
                  <a:pt x="332" y="789"/>
                  <a:pt x="332" y="788"/>
                  <a:pt x="331" y="787"/>
                </a:cubicBezTo>
                <a:cubicBezTo>
                  <a:pt x="330" y="787"/>
                  <a:pt x="330" y="787"/>
                  <a:pt x="329" y="786"/>
                </a:cubicBezTo>
                <a:cubicBezTo>
                  <a:pt x="329" y="786"/>
                  <a:pt x="329" y="786"/>
                  <a:pt x="329" y="786"/>
                </a:cubicBezTo>
                <a:cubicBezTo>
                  <a:pt x="329" y="787"/>
                  <a:pt x="329" y="787"/>
                  <a:pt x="330" y="788"/>
                </a:cubicBezTo>
                <a:cubicBezTo>
                  <a:pt x="331" y="788"/>
                  <a:pt x="331" y="789"/>
                  <a:pt x="332" y="790"/>
                </a:cubicBezTo>
                <a:cubicBezTo>
                  <a:pt x="332" y="790"/>
                  <a:pt x="333" y="790"/>
                  <a:pt x="334" y="791"/>
                </a:cubicBezTo>
                <a:cubicBezTo>
                  <a:pt x="334" y="791"/>
                  <a:pt x="334" y="791"/>
                  <a:pt x="334" y="791"/>
                </a:cubicBezTo>
                <a:cubicBezTo>
                  <a:pt x="334" y="790"/>
                  <a:pt x="334" y="790"/>
                  <a:pt x="334" y="789"/>
                </a:cubicBezTo>
                <a:cubicBezTo>
                  <a:pt x="334" y="789"/>
                  <a:pt x="333" y="789"/>
                  <a:pt x="333" y="790"/>
                </a:cubicBezTo>
                <a:close/>
                <a:moveTo>
                  <a:pt x="360" y="788"/>
                </a:moveTo>
                <a:cubicBezTo>
                  <a:pt x="360" y="788"/>
                  <a:pt x="360" y="788"/>
                  <a:pt x="360" y="787"/>
                </a:cubicBezTo>
                <a:cubicBezTo>
                  <a:pt x="360" y="787"/>
                  <a:pt x="360" y="787"/>
                  <a:pt x="359" y="786"/>
                </a:cubicBezTo>
                <a:cubicBezTo>
                  <a:pt x="359" y="787"/>
                  <a:pt x="359" y="787"/>
                  <a:pt x="360" y="788"/>
                </a:cubicBezTo>
                <a:cubicBezTo>
                  <a:pt x="360" y="788"/>
                  <a:pt x="360" y="788"/>
                  <a:pt x="360" y="788"/>
                </a:cubicBezTo>
                <a:close/>
                <a:moveTo>
                  <a:pt x="354" y="787"/>
                </a:moveTo>
                <a:cubicBezTo>
                  <a:pt x="354" y="787"/>
                  <a:pt x="354" y="787"/>
                  <a:pt x="354" y="788"/>
                </a:cubicBezTo>
                <a:cubicBezTo>
                  <a:pt x="355" y="787"/>
                  <a:pt x="355" y="788"/>
                  <a:pt x="355" y="787"/>
                </a:cubicBezTo>
                <a:cubicBezTo>
                  <a:pt x="355" y="787"/>
                  <a:pt x="355" y="787"/>
                  <a:pt x="355" y="787"/>
                </a:cubicBezTo>
                <a:cubicBezTo>
                  <a:pt x="355" y="787"/>
                  <a:pt x="355" y="787"/>
                  <a:pt x="354" y="787"/>
                </a:cubicBezTo>
                <a:cubicBezTo>
                  <a:pt x="354" y="787"/>
                  <a:pt x="354" y="787"/>
                  <a:pt x="354" y="787"/>
                </a:cubicBezTo>
                <a:close/>
                <a:moveTo>
                  <a:pt x="334" y="787"/>
                </a:moveTo>
                <a:cubicBezTo>
                  <a:pt x="334" y="787"/>
                  <a:pt x="334" y="788"/>
                  <a:pt x="334" y="787"/>
                </a:cubicBezTo>
                <a:cubicBezTo>
                  <a:pt x="335" y="787"/>
                  <a:pt x="334" y="787"/>
                  <a:pt x="334" y="787"/>
                </a:cubicBezTo>
                <a:close/>
                <a:moveTo>
                  <a:pt x="363" y="788"/>
                </a:moveTo>
                <a:cubicBezTo>
                  <a:pt x="362" y="788"/>
                  <a:pt x="362" y="789"/>
                  <a:pt x="361" y="789"/>
                </a:cubicBezTo>
                <a:cubicBezTo>
                  <a:pt x="361" y="789"/>
                  <a:pt x="361" y="789"/>
                  <a:pt x="361" y="789"/>
                </a:cubicBezTo>
                <a:cubicBezTo>
                  <a:pt x="361" y="789"/>
                  <a:pt x="361" y="789"/>
                  <a:pt x="361" y="789"/>
                </a:cubicBezTo>
                <a:cubicBezTo>
                  <a:pt x="361" y="788"/>
                  <a:pt x="361" y="788"/>
                  <a:pt x="362" y="788"/>
                </a:cubicBezTo>
                <a:cubicBezTo>
                  <a:pt x="362" y="788"/>
                  <a:pt x="362" y="788"/>
                  <a:pt x="362" y="788"/>
                </a:cubicBezTo>
                <a:cubicBezTo>
                  <a:pt x="361" y="788"/>
                  <a:pt x="361" y="788"/>
                  <a:pt x="360" y="788"/>
                </a:cubicBezTo>
                <a:cubicBezTo>
                  <a:pt x="360" y="789"/>
                  <a:pt x="361" y="789"/>
                  <a:pt x="361" y="790"/>
                </a:cubicBezTo>
                <a:cubicBezTo>
                  <a:pt x="362" y="790"/>
                  <a:pt x="361" y="790"/>
                  <a:pt x="362" y="789"/>
                </a:cubicBezTo>
                <a:cubicBezTo>
                  <a:pt x="362" y="790"/>
                  <a:pt x="362" y="789"/>
                  <a:pt x="362" y="790"/>
                </a:cubicBezTo>
                <a:cubicBezTo>
                  <a:pt x="363" y="790"/>
                  <a:pt x="363" y="789"/>
                  <a:pt x="363" y="789"/>
                </a:cubicBezTo>
                <a:cubicBezTo>
                  <a:pt x="363" y="789"/>
                  <a:pt x="363" y="788"/>
                  <a:pt x="363" y="788"/>
                </a:cubicBezTo>
                <a:close/>
                <a:moveTo>
                  <a:pt x="364" y="788"/>
                </a:moveTo>
                <a:cubicBezTo>
                  <a:pt x="364" y="788"/>
                  <a:pt x="364" y="788"/>
                  <a:pt x="364" y="788"/>
                </a:cubicBezTo>
                <a:cubicBezTo>
                  <a:pt x="364" y="788"/>
                  <a:pt x="364" y="788"/>
                  <a:pt x="364" y="788"/>
                </a:cubicBezTo>
                <a:close/>
                <a:moveTo>
                  <a:pt x="364" y="792"/>
                </a:moveTo>
                <a:cubicBezTo>
                  <a:pt x="363" y="792"/>
                  <a:pt x="363" y="792"/>
                  <a:pt x="363" y="792"/>
                </a:cubicBezTo>
                <a:cubicBezTo>
                  <a:pt x="364" y="793"/>
                  <a:pt x="364" y="793"/>
                  <a:pt x="364" y="793"/>
                </a:cubicBezTo>
                <a:cubicBezTo>
                  <a:pt x="364" y="793"/>
                  <a:pt x="364" y="793"/>
                  <a:pt x="364" y="793"/>
                </a:cubicBezTo>
                <a:cubicBezTo>
                  <a:pt x="365" y="793"/>
                  <a:pt x="365" y="793"/>
                  <a:pt x="365" y="792"/>
                </a:cubicBezTo>
                <a:cubicBezTo>
                  <a:pt x="365" y="792"/>
                  <a:pt x="365" y="792"/>
                  <a:pt x="366" y="792"/>
                </a:cubicBezTo>
                <a:cubicBezTo>
                  <a:pt x="366" y="791"/>
                  <a:pt x="365" y="792"/>
                  <a:pt x="364" y="791"/>
                </a:cubicBezTo>
                <a:cubicBezTo>
                  <a:pt x="364" y="791"/>
                  <a:pt x="364" y="790"/>
                  <a:pt x="364" y="790"/>
                </a:cubicBezTo>
                <a:cubicBezTo>
                  <a:pt x="364" y="790"/>
                  <a:pt x="364" y="790"/>
                  <a:pt x="364" y="790"/>
                </a:cubicBezTo>
                <a:cubicBezTo>
                  <a:pt x="364" y="790"/>
                  <a:pt x="364" y="790"/>
                  <a:pt x="363" y="790"/>
                </a:cubicBezTo>
                <a:cubicBezTo>
                  <a:pt x="363" y="791"/>
                  <a:pt x="364" y="792"/>
                  <a:pt x="364" y="792"/>
                </a:cubicBezTo>
                <a:cubicBezTo>
                  <a:pt x="364" y="792"/>
                  <a:pt x="364" y="792"/>
                  <a:pt x="364" y="792"/>
                </a:cubicBezTo>
                <a:cubicBezTo>
                  <a:pt x="364" y="792"/>
                  <a:pt x="364" y="792"/>
                  <a:pt x="364" y="792"/>
                </a:cubicBezTo>
                <a:close/>
                <a:moveTo>
                  <a:pt x="340" y="790"/>
                </a:moveTo>
                <a:cubicBezTo>
                  <a:pt x="340" y="790"/>
                  <a:pt x="339" y="790"/>
                  <a:pt x="339" y="790"/>
                </a:cubicBezTo>
                <a:cubicBezTo>
                  <a:pt x="339" y="790"/>
                  <a:pt x="339" y="790"/>
                  <a:pt x="339" y="790"/>
                </a:cubicBezTo>
                <a:cubicBezTo>
                  <a:pt x="340" y="790"/>
                  <a:pt x="340" y="790"/>
                  <a:pt x="340" y="790"/>
                </a:cubicBezTo>
                <a:close/>
                <a:moveTo>
                  <a:pt x="359" y="791"/>
                </a:moveTo>
                <a:cubicBezTo>
                  <a:pt x="359" y="791"/>
                  <a:pt x="359" y="791"/>
                  <a:pt x="359" y="791"/>
                </a:cubicBezTo>
                <a:cubicBezTo>
                  <a:pt x="359" y="790"/>
                  <a:pt x="359" y="790"/>
                  <a:pt x="359" y="790"/>
                </a:cubicBezTo>
                <a:cubicBezTo>
                  <a:pt x="358" y="790"/>
                  <a:pt x="358" y="790"/>
                  <a:pt x="358" y="790"/>
                </a:cubicBezTo>
                <a:cubicBezTo>
                  <a:pt x="358" y="790"/>
                  <a:pt x="358" y="790"/>
                  <a:pt x="358" y="791"/>
                </a:cubicBezTo>
                <a:cubicBezTo>
                  <a:pt x="358" y="791"/>
                  <a:pt x="358" y="791"/>
                  <a:pt x="358" y="791"/>
                </a:cubicBezTo>
                <a:lnTo>
                  <a:pt x="359" y="791"/>
                </a:lnTo>
                <a:close/>
                <a:moveTo>
                  <a:pt x="366" y="790"/>
                </a:moveTo>
                <a:cubicBezTo>
                  <a:pt x="366" y="790"/>
                  <a:pt x="366" y="790"/>
                  <a:pt x="366" y="790"/>
                </a:cubicBezTo>
                <a:cubicBezTo>
                  <a:pt x="366" y="790"/>
                  <a:pt x="366" y="790"/>
                  <a:pt x="366" y="790"/>
                </a:cubicBezTo>
                <a:cubicBezTo>
                  <a:pt x="365" y="790"/>
                  <a:pt x="365" y="790"/>
                  <a:pt x="365" y="790"/>
                </a:cubicBezTo>
                <a:cubicBezTo>
                  <a:pt x="365" y="791"/>
                  <a:pt x="365" y="791"/>
                  <a:pt x="365" y="791"/>
                </a:cubicBezTo>
                <a:cubicBezTo>
                  <a:pt x="366" y="791"/>
                  <a:pt x="366" y="791"/>
                  <a:pt x="366" y="791"/>
                </a:cubicBezTo>
                <a:lnTo>
                  <a:pt x="366" y="790"/>
                </a:lnTo>
                <a:close/>
                <a:moveTo>
                  <a:pt x="335" y="791"/>
                </a:moveTo>
                <a:cubicBezTo>
                  <a:pt x="335" y="792"/>
                  <a:pt x="335" y="792"/>
                  <a:pt x="335" y="792"/>
                </a:cubicBezTo>
                <a:cubicBezTo>
                  <a:pt x="335" y="792"/>
                  <a:pt x="335" y="792"/>
                  <a:pt x="335" y="792"/>
                </a:cubicBezTo>
                <a:cubicBezTo>
                  <a:pt x="335" y="791"/>
                  <a:pt x="335" y="791"/>
                  <a:pt x="336" y="791"/>
                </a:cubicBezTo>
                <a:cubicBezTo>
                  <a:pt x="335" y="791"/>
                  <a:pt x="335" y="791"/>
                  <a:pt x="335" y="791"/>
                </a:cubicBezTo>
                <a:cubicBezTo>
                  <a:pt x="335" y="791"/>
                  <a:pt x="335" y="791"/>
                  <a:pt x="335" y="791"/>
                </a:cubicBezTo>
                <a:close/>
                <a:moveTo>
                  <a:pt x="363" y="792"/>
                </a:moveTo>
                <a:cubicBezTo>
                  <a:pt x="363" y="792"/>
                  <a:pt x="363" y="792"/>
                  <a:pt x="363" y="792"/>
                </a:cubicBezTo>
                <a:cubicBezTo>
                  <a:pt x="363" y="791"/>
                  <a:pt x="363" y="791"/>
                  <a:pt x="362" y="791"/>
                </a:cubicBezTo>
                <a:cubicBezTo>
                  <a:pt x="362" y="791"/>
                  <a:pt x="362" y="791"/>
                  <a:pt x="363" y="792"/>
                </a:cubicBezTo>
                <a:close/>
                <a:moveTo>
                  <a:pt x="367" y="791"/>
                </a:moveTo>
                <a:cubicBezTo>
                  <a:pt x="367" y="792"/>
                  <a:pt x="367" y="792"/>
                  <a:pt x="367" y="792"/>
                </a:cubicBezTo>
                <a:cubicBezTo>
                  <a:pt x="368" y="792"/>
                  <a:pt x="368" y="792"/>
                  <a:pt x="368" y="792"/>
                </a:cubicBezTo>
                <a:cubicBezTo>
                  <a:pt x="368" y="791"/>
                  <a:pt x="368" y="791"/>
                  <a:pt x="368" y="791"/>
                </a:cubicBezTo>
                <a:cubicBezTo>
                  <a:pt x="368" y="791"/>
                  <a:pt x="368" y="791"/>
                  <a:pt x="368" y="791"/>
                </a:cubicBezTo>
                <a:cubicBezTo>
                  <a:pt x="368" y="791"/>
                  <a:pt x="368" y="791"/>
                  <a:pt x="367" y="791"/>
                </a:cubicBezTo>
                <a:close/>
                <a:moveTo>
                  <a:pt x="368" y="794"/>
                </a:moveTo>
                <a:cubicBezTo>
                  <a:pt x="368" y="794"/>
                  <a:pt x="368" y="794"/>
                  <a:pt x="368" y="794"/>
                </a:cubicBezTo>
                <a:cubicBezTo>
                  <a:pt x="368" y="793"/>
                  <a:pt x="367" y="792"/>
                  <a:pt x="367" y="792"/>
                </a:cubicBezTo>
                <a:cubicBezTo>
                  <a:pt x="367" y="792"/>
                  <a:pt x="367" y="792"/>
                  <a:pt x="366" y="791"/>
                </a:cubicBezTo>
                <a:cubicBezTo>
                  <a:pt x="366" y="792"/>
                  <a:pt x="366" y="793"/>
                  <a:pt x="367" y="793"/>
                </a:cubicBezTo>
                <a:cubicBezTo>
                  <a:pt x="367" y="793"/>
                  <a:pt x="367" y="794"/>
                  <a:pt x="368" y="794"/>
                </a:cubicBezTo>
                <a:close/>
                <a:moveTo>
                  <a:pt x="337" y="792"/>
                </a:moveTo>
                <a:cubicBezTo>
                  <a:pt x="336" y="792"/>
                  <a:pt x="336" y="792"/>
                  <a:pt x="336" y="792"/>
                </a:cubicBezTo>
                <a:cubicBezTo>
                  <a:pt x="336" y="792"/>
                  <a:pt x="336" y="792"/>
                  <a:pt x="336" y="792"/>
                </a:cubicBezTo>
                <a:cubicBezTo>
                  <a:pt x="337" y="792"/>
                  <a:pt x="337" y="792"/>
                  <a:pt x="337" y="792"/>
                </a:cubicBezTo>
                <a:close/>
                <a:moveTo>
                  <a:pt x="361" y="792"/>
                </a:moveTo>
                <a:cubicBezTo>
                  <a:pt x="361" y="792"/>
                  <a:pt x="361" y="792"/>
                  <a:pt x="361" y="792"/>
                </a:cubicBezTo>
                <a:cubicBezTo>
                  <a:pt x="361" y="792"/>
                  <a:pt x="361" y="792"/>
                  <a:pt x="361" y="792"/>
                </a:cubicBezTo>
                <a:cubicBezTo>
                  <a:pt x="361" y="792"/>
                  <a:pt x="361" y="792"/>
                  <a:pt x="361" y="793"/>
                </a:cubicBezTo>
                <a:cubicBezTo>
                  <a:pt x="362" y="793"/>
                  <a:pt x="362" y="793"/>
                  <a:pt x="362" y="793"/>
                </a:cubicBezTo>
                <a:cubicBezTo>
                  <a:pt x="361" y="792"/>
                  <a:pt x="361" y="792"/>
                  <a:pt x="361" y="792"/>
                </a:cubicBezTo>
                <a:close/>
                <a:moveTo>
                  <a:pt x="369" y="792"/>
                </a:moveTo>
                <a:cubicBezTo>
                  <a:pt x="369" y="793"/>
                  <a:pt x="369" y="793"/>
                  <a:pt x="369" y="793"/>
                </a:cubicBezTo>
                <a:cubicBezTo>
                  <a:pt x="369" y="793"/>
                  <a:pt x="369" y="793"/>
                  <a:pt x="369" y="793"/>
                </a:cubicBezTo>
                <a:cubicBezTo>
                  <a:pt x="369" y="793"/>
                  <a:pt x="369" y="793"/>
                  <a:pt x="369" y="793"/>
                </a:cubicBezTo>
                <a:cubicBezTo>
                  <a:pt x="369" y="793"/>
                  <a:pt x="369" y="793"/>
                  <a:pt x="369" y="793"/>
                </a:cubicBezTo>
                <a:cubicBezTo>
                  <a:pt x="369" y="793"/>
                  <a:pt x="369" y="793"/>
                  <a:pt x="369" y="793"/>
                </a:cubicBezTo>
                <a:cubicBezTo>
                  <a:pt x="369" y="793"/>
                  <a:pt x="369" y="793"/>
                  <a:pt x="369" y="792"/>
                </a:cubicBezTo>
                <a:close/>
                <a:moveTo>
                  <a:pt x="337" y="793"/>
                </a:moveTo>
                <a:cubicBezTo>
                  <a:pt x="337" y="793"/>
                  <a:pt x="337" y="793"/>
                  <a:pt x="337" y="793"/>
                </a:cubicBezTo>
                <a:cubicBezTo>
                  <a:pt x="337" y="793"/>
                  <a:pt x="337" y="793"/>
                  <a:pt x="337" y="793"/>
                </a:cubicBezTo>
                <a:cubicBezTo>
                  <a:pt x="337" y="793"/>
                  <a:pt x="337" y="793"/>
                  <a:pt x="337" y="793"/>
                </a:cubicBezTo>
                <a:cubicBezTo>
                  <a:pt x="337" y="793"/>
                  <a:pt x="337" y="793"/>
                  <a:pt x="337" y="793"/>
                </a:cubicBezTo>
                <a:cubicBezTo>
                  <a:pt x="337" y="793"/>
                  <a:pt x="337" y="793"/>
                  <a:pt x="337" y="793"/>
                </a:cubicBezTo>
                <a:close/>
                <a:moveTo>
                  <a:pt x="362" y="793"/>
                </a:moveTo>
                <a:cubicBezTo>
                  <a:pt x="362" y="793"/>
                  <a:pt x="362" y="793"/>
                  <a:pt x="362" y="793"/>
                </a:cubicBezTo>
                <a:cubicBezTo>
                  <a:pt x="362" y="793"/>
                  <a:pt x="362" y="793"/>
                  <a:pt x="362" y="793"/>
                </a:cubicBezTo>
                <a:close/>
                <a:moveTo>
                  <a:pt x="378" y="795"/>
                </a:moveTo>
                <a:cubicBezTo>
                  <a:pt x="378" y="795"/>
                  <a:pt x="375" y="793"/>
                  <a:pt x="374" y="793"/>
                </a:cubicBezTo>
                <a:cubicBezTo>
                  <a:pt x="374" y="793"/>
                  <a:pt x="374" y="793"/>
                  <a:pt x="374" y="793"/>
                </a:cubicBezTo>
                <a:cubicBezTo>
                  <a:pt x="374" y="793"/>
                  <a:pt x="374" y="793"/>
                  <a:pt x="374" y="793"/>
                </a:cubicBezTo>
                <a:cubicBezTo>
                  <a:pt x="374" y="794"/>
                  <a:pt x="376" y="795"/>
                  <a:pt x="376" y="796"/>
                </a:cubicBezTo>
                <a:cubicBezTo>
                  <a:pt x="377" y="796"/>
                  <a:pt x="377" y="795"/>
                  <a:pt x="378" y="795"/>
                </a:cubicBezTo>
                <a:close/>
                <a:moveTo>
                  <a:pt x="338" y="793"/>
                </a:moveTo>
                <a:cubicBezTo>
                  <a:pt x="338" y="794"/>
                  <a:pt x="338" y="794"/>
                  <a:pt x="338" y="794"/>
                </a:cubicBezTo>
                <a:cubicBezTo>
                  <a:pt x="338" y="794"/>
                  <a:pt x="338" y="794"/>
                  <a:pt x="338" y="794"/>
                </a:cubicBezTo>
                <a:cubicBezTo>
                  <a:pt x="338" y="794"/>
                  <a:pt x="338" y="794"/>
                  <a:pt x="338" y="794"/>
                </a:cubicBezTo>
                <a:cubicBezTo>
                  <a:pt x="338" y="794"/>
                  <a:pt x="338" y="794"/>
                  <a:pt x="338" y="793"/>
                </a:cubicBezTo>
                <a:cubicBezTo>
                  <a:pt x="338" y="793"/>
                  <a:pt x="338" y="793"/>
                  <a:pt x="338" y="793"/>
                </a:cubicBezTo>
                <a:close/>
                <a:moveTo>
                  <a:pt x="339" y="793"/>
                </a:moveTo>
                <a:cubicBezTo>
                  <a:pt x="339" y="794"/>
                  <a:pt x="339" y="794"/>
                  <a:pt x="339" y="794"/>
                </a:cubicBezTo>
                <a:cubicBezTo>
                  <a:pt x="339" y="795"/>
                  <a:pt x="339" y="795"/>
                  <a:pt x="339" y="795"/>
                </a:cubicBezTo>
                <a:cubicBezTo>
                  <a:pt x="339" y="795"/>
                  <a:pt x="340" y="795"/>
                  <a:pt x="340" y="795"/>
                </a:cubicBezTo>
                <a:cubicBezTo>
                  <a:pt x="340" y="795"/>
                  <a:pt x="340" y="795"/>
                  <a:pt x="340" y="794"/>
                </a:cubicBezTo>
                <a:cubicBezTo>
                  <a:pt x="340" y="794"/>
                  <a:pt x="340" y="794"/>
                  <a:pt x="340" y="793"/>
                </a:cubicBezTo>
                <a:cubicBezTo>
                  <a:pt x="340" y="793"/>
                  <a:pt x="340" y="793"/>
                  <a:pt x="339" y="793"/>
                </a:cubicBezTo>
                <a:close/>
                <a:moveTo>
                  <a:pt x="338" y="794"/>
                </a:moveTo>
                <a:cubicBezTo>
                  <a:pt x="338" y="794"/>
                  <a:pt x="338" y="794"/>
                  <a:pt x="338" y="794"/>
                </a:cubicBezTo>
                <a:cubicBezTo>
                  <a:pt x="338" y="794"/>
                  <a:pt x="338" y="794"/>
                  <a:pt x="338" y="794"/>
                </a:cubicBezTo>
                <a:cubicBezTo>
                  <a:pt x="338" y="794"/>
                  <a:pt x="338" y="794"/>
                  <a:pt x="338" y="794"/>
                </a:cubicBezTo>
                <a:close/>
                <a:moveTo>
                  <a:pt x="340" y="795"/>
                </a:moveTo>
                <a:cubicBezTo>
                  <a:pt x="341" y="795"/>
                  <a:pt x="340" y="795"/>
                  <a:pt x="340" y="795"/>
                </a:cubicBezTo>
                <a:cubicBezTo>
                  <a:pt x="340" y="795"/>
                  <a:pt x="340" y="795"/>
                  <a:pt x="340" y="795"/>
                </a:cubicBezTo>
                <a:close/>
                <a:moveTo>
                  <a:pt x="371" y="797"/>
                </a:moveTo>
                <a:cubicBezTo>
                  <a:pt x="371" y="796"/>
                  <a:pt x="371" y="796"/>
                  <a:pt x="371" y="795"/>
                </a:cubicBezTo>
                <a:cubicBezTo>
                  <a:pt x="370" y="795"/>
                  <a:pt x="370" y="795"/>
                  <a:pt x="370" y="795"/>
                </a:cubicBezTo>
                <a:cubicBezTo>
                  <a:pt x="371" y="796"/>
                  <a:pt x="371" y="796"/>
                  <a:pt x="371" y="797"/>
                </a:cubicBezTo>
                <a:close/>
                <a:moveTo>
                  <a:pt x="380" y="796"/>
                </a:moveTo>
                <a:cubicBezTo>
                  <a:pt x="379" y="796"/>
                  <a:pt x="379" y="796"/>
                  <a:pt x="379" y="796"/>
                </a:cubicBezTo>
                <a:cubicBezTo>
                  <a:pt x="379" y="796"/>
                  <a:pt x="379" y="796"/>
                  <a:pt x="380" y="796"/>
                </a:cubicBezTo>
                <a:close/>
                <a:moveTo>
                  <a:pt x="372" y="796"/>
                </a:moveTo>
                <a:cubicBezTo>
                  <a:pt x="372" y="796"/>
                  <a:pt x="372" y="796"/>
                  <a:pt x="372" y="796"/>
                </a:cubicBezTo>
                <a:close/>
                <a:moveTo>
                  <a:pt x="369" y="796"/>
                </a:moveTo>
                <a:cubicBezTo>
                  <a:pt x="369" y="796"/>
                  <a:pt x="369" y="796"/>
                  <a:pt x="369" y="796"/>
                </a:cubicBezTo>
                <a:cubicBezTo>
                  <a:pt x="369" y="796"/>
                  <a:pt x="369" y="796"/>
                  <a:pt x="369" y="796"/>
                </a:cubicBezTo>
                <a:cubicBezTo>
                  <a:pt x="369" y="796"/>
                  <a:pt x="369" y="796"/>
                  <a:pt x="369" y="796"/>
                </a:cubicBezTo>
                <a:close/>
                <a:moveTo>
                  <a:pt x="378" y="796"/>
                </a:moveTo>
                <a:cubicBezTo>
                  <a:pt x="378" y="797"/>
                  <a:pt x="378" y="797"/>
                  <a:pt x="378" y="797"/>
                </a:cubicBezTo>
                <a:cubicBezTo>
                  <a:pt x="379" y="797"/>
                  <a:pt x="379" y="797"/>
                  <a:pt x="379" y="797"/>
                </a:cubicBezTo>
                <a:cubicBezTo>
                  <a:pt x="379" y="796"/>
                  <a:pt x="379" y="796"/>
                  <a:pt x="378" y="796"/>
                </a:cubicBezTo>
                <a:close/>
                <a:moveTo>
                  <a:pt x="373" y="797"/>
                </a:moveTo>
                <a:cubicBezTo>
                  <a:pt x="373" y="797"/>
                  <a:pt x="373" y="797"/>
                  <a:pt x="372" y="797"/>
                </a:cubicBezTo>
                <a:cubicBezTo>
                  <a:pt x="372" y="797"/>
                  <a:pt x="372" y="797"/>
                  <a:pt x="372" y="798"/>
                </a:cubicBezTo>
                <a:cubicBezTo>
                  <a:pt x="372" y="798"/>
                  <a:pt x="372" y="798"/>
                  <a:pt x="372" y="797"/>
                </a:cubicBezTo>
                <a:cubicBezTo>
                  <a:pt x="371" y="797"/>
                  <a:pt x="371" y="797"/>
                  <a:pt x="371" y="797"/>
                </a:cubicBezTo>
                <a:cubicBezTo>
                  <a:pt x="372" y="798"/>
                  <a:pt x="372" y="798"/>
                  <a:pt x="372" y="798"/>
                </a:cubicBezTo>
                <a:cubicBezTo>
                  <a:pt x="372" y="798"/>
                  <a:pt x="372" y="798"/>
                  <a:pt x="373" y="798"/>
                </a:cubicBezTo>
                <a:cubicBezTo>
                  <a:pt x="373" y="798"/>
                  <a:pt x="373" y="798"/>
                  <a:pt x="373" y="797"/>
                </a:cubicBezTo>
                <a:close/>
                <a:moveTo>
                  <a:pt x="377" y="799"/>
                </a:moveTo>
                <a:cubicBezTo>
                  <a:pt x="378" y="799"/>
                  <a:pt x="378" y="799"/>
                  <a:pt x="378" y="799"/>
                </a:cubicBezTo>
                <a:cubicBezTo>
                  <a:pt x="378" y="799"/>
                  <a:pt x="378" y="799"/>
                  <a:pt x="378" y="799"/>
                </a:cubicBezTo>
                <a:cubicBezTo>
                  <a:pt x="378" y="799"/>
                  <a:pt x="378" y="799"/>
                  <a:pt x="378" y="798"/>
                </a:cubicBezTo>
                <a:cubicBezTo>
                  <a:pt x="377" y="798"/>
                  <a:pt x="377" y="798"/>
                  <a:pt x="377" y="798"/>
                </a:cubicBezTo>
                <a:cubicBezTo>
                  <a:pt x="377" y="798"/>
                  <a:pt x="377" y="798"/>
                  <a:pt x="377" y="797"/>
                </a:cubicBezTo>
                <a:cubicBezTo>
                  <a:pt x="376" y="797"/>
                  <a:pt x="376" y="797"/>
                  <a:pt x="376" y="797"/>
                </a:cubicBezTo>
                <a:cubicBezTo>
                  <a:pt x="376" y="797"/>
                  <a:pt x="376" y="797"/>
                  <a:pt x="376" y="797"/>
                </a:cubicBezTo>
                <a:cubicBezTo>
                  <a:pt x="376" y="798"/>
                  <a:pt x="376" y="798"/>
                  <a:pt x="376" y="798"/>
                </a:cubicBezTo>
                <a:cubicBezTo>
                  <a:pt x="376" y="798"/>
                  <a:pt x="376" y="798"/>
                  <a:pt x="376" y="798"/>
                </a:cubicBezTo>
                <a:cubicBezTo>
                  <a:pt x="376" y="797"/>
                  <a:pt x="376" y="797"/>
                  <a:pt x="375" y="797"/>
                </a:cubicBezTo>
                <a:cubicBezTo>
                  <a:pt x="375" y="797"/>
                  <a:pt x="375" y="797"/>
                  <a:pt x="375" y="797"/>
                </a:cubicBezTo>
                <a:cubicBezTo>
                  <a:pt x="375" y="797"/>
                  <a:pt x="375" y="797"/>
                  <a:pt x="374" y="797"/>
                </a:cubicBezTo>
                <a:cubicBezTo>
                  <a:pt x="375" y="798"/>
                  <a:pt x="376" y="798"/>
                  <a:pt x="377" y="798"/>
                </a:cubicBezTo>
                <a:lnTo>
                  <a:pt x="377" y="799"/>
                </a:lnTo>
                <a:close/>
                <a:moveTo>
                  <a:pt x="382" y="799"/>
                </a:moveTo>
                <a:cubicBezTo>
                  <a:pt x="382" y="799"/>
                  <a:pt x="382" y="799"/>
                  <a:pt x="382" y="798"/>
                </a:cubicBezTo>
                <a:cubicBezTo>
                  <a:pt x="382" y="798"/>
                  <a:pt x="382" y="798"/>
                  <a:pt x="382" y="798"/>
                </a:cubicBezTo>
                <a:cubicBezTo>
                  <a:pt x="382" y="798"/>
                  <a:pt x="382" y="798"/>
                  <a:pt x="382" y="798"/>
                </a:cubicBezTo>
                <a:cubicBezTo>
                  <a:pt x="382" y="797"/>
                  <a:pt x="380" y="797"/>
                  <a:pt x="379" y="797"/>
                </a:cubicBezTo>
                <a:cubicBezTo>
                  <a:pt x="380" y="798"/>
                  <a:pt x="381" y="798"/>
                  <a:pt x="382" y="799"/>
                </a:cubicBezTo>
                <a:close/>
                <a:moveTo>
                  <a:pt x="367" y="797"/>
                </a:moveTo>
                <a:cubicBezTo>
                  <a:pt x="367" y="797"/>
                  <a:pt x="367" y="797"/>
                  <a:pt x="367" y="797"/>
                </a:cubicBezTo>
                <a:cubicBezTo>
                  <a:pt x="367" y="797"/>
                  <a:pt x="367" y="797"/>
                  <a:pt x="367" y="797"/>
                </a:cubicBezTo>
                <a:close/>
                <a:moveTo>
                  <a:pt x="374" y="797"/>
                </a:moveTo>
                <a:cubicBezTo>
                  <a:pt x="374" y="797"/>
                  <a:pt x="374" y="797"/>
                  <a:pt x="374" y="797"/>
                </a:cubicBezTo>
                <a:cubicBezTo>
                  <a:pt x="374" y="797"/>
                  <a:pt x="374" y="797"/>
                  <a:pt x="374" y="797"/>
                </a:cubicBezTo>
                <a:close/>
                <a:moveTo>
                  <a:pt x="386" y="802"/>
                </a:moveTo>
                <a:cubicBezTo>
                  <a:pt x="387" y="802"/>
                  <a:pt x="387" y="802"/>
                  <a:pt x="387" y="801"/>
                </a:cubicBezTo>
                <a:cubicBezTo>
                  <a:pt x="387" y="801"/>
                  <a:pt x="387" y="801"/>
                  <a:pt x="387" y="801"/>
                </a:cubicBezTo>
                <a:cubicBezTo>
                  <a:pt x="387" y="801"/>
                  <a:pt x="387" y="801"/>
                  <a:pt x="387" y="801"/>
                </a:cubicBezTo>
                <a:cubicBezTo>
                  <a:pt x="387" y="800"/>
                  <a:pt x="386" y="800"/>
                  <a:pt x="386" y="799"/>
                </a:cubicBezTo>
                <a:cubicBezTo>
                  <a:pt x="385" y="799"/>
                  <a:pt x="385" y="799"/>
                  <a:pt x="385" y="799"/>
                </a:cubicBezTo>
                <a:cubicBezTo>
                  <a:pt x="384" y="799"/>
                  <a:pt x="384" y="798"/>
                  <a:pt x="383" y="798"/>
                </a:cubicBezTo>
                <a:cubicBezTo>
                  <a:pt x="382" y="798"/>
                  <a:pt x="382" y="799"/>
                  <a:pt x="382" y="800"/>
                </a:cubicBezTo>
                <a:cubicBezTo>
                  <a:pt x="382" y="800"/>
                  <a:pt x="383" y="800"/>
                  <a:pt x="383" y="799"/>
                </a:cubicBezTo>
                <a:cubicBezTo>
                  <a:pt x="384" y="800"/>
                  <a:pt x="384" y="800"/>
                  <a:pt x="385" y="801"/>
                </a:cubicBezTo>
                <a:cubicBezTo>
                  <a:pt x="385" y="802"/>
                  <a:pt x="385" y="802"/>
                  <a:pt x="385" y="802"/>
                </a:cubicBezTo>
                <a:cubicBezTo>
                  <a:pt x="386" y="802"/>
                  <a:pt x="386" y="801"/>
                  <a:pt x="386" y="802"/>
                </a:cubicBezTo>
                <a:close/>
                <a:moveTo>
                  <a:pt x="374" y="800"/>
                </a:moveTo>
                <a:cubicBezTo>
                  <a:pt x="374" y="799"/>
                  <a:pt x="374" y="799"/>
                  <a:pt x="374" y="799"/>
                </a:cubicBezTo>
                <a:cubicBezTo>
                  <a:pt x="374" y="799"/>
                  <a:pt x="374" y="799"/>
                  <a:pt x="374" y="799"/>
                </a:cubicBezTo>
                <a:cubicBezTo>
                  <a:pt x="374" y="799"/>
                  <a:pt x="374" y="799"/>
                  <a:pt x="374" y="800"/>
                </a:cubicBezTo>
                <a:cubicBezTo>
                  <a:pt x="374" y="800"/>
                  <a:pt x="374" y="800"/>
                  <a:pt x="374" y="800"/>
                </a:cubicBezTo>
                <a:close/>
                <a:moveTo>
                  <a:pt x="377" y="801"/>
                </a:moveTo>
                <a:cubicBezTo>
                  <a:pt x="377" y="801"/>
                  <a:pt x="378" y="800"/>
                  <a:pt x="379" y="800"/>
                </a:cubicBezTo>
                <a:cubicBezTo>
                  <a:pt x="379" y="800"/>
                  <a:pt x="379" y="800"/>
                  <a:pt x="379" y="800"/>
                </a:cubicBezTo>
                <a:cubicBezTo>
                  <a:pt x="379" y="799"/>
                  <a:pt x="379" y="799"/>
                  <a:pt x="378" y="799"/>
                </a:cubicBezTo>
                <a:cubicBezTo>
                  <a:pt x="378" y="800"/>
                  <a:pt x="378" y="800"/>
                  <a:pt x="377" y="800"/>
                </a:cubicBezTo>
                <a:cubicBezTo>
                  <a:pt x="377" y="800"/>
                  <a:pt x="377" y="800"/>
                  <a:pt x="377" y="800"/>
                </a:cubicBezTo>
                <a:cubicBezTo>
                  <a:pt x="377" y="800"/>
                  <a:pt x="377" y="800"/>
                  <a:pt x="377" y="800"/>
                </a:cubicBezTo>
                <a:cubicBezTo>
                  <a:pt x="376" y="800"/>
                  <a:pt x="376" y="800"/>
                  <a:pt x="376" y="800"/>
                </a:cubicBezTo>
                <a:cubicBezTo>
                  <a:pt x="377" y="801"/>
                  <a:pt x="376" y="801"/>
                  <a:pt x="377" y="801"/>
                </a:cubicBezTo>
                <a:close/>
                <a:moveTo>
                  <a:pt x="370" y="800"/>
                </a:moveTo>
                <a:cubicBezTo>
                  <a:pt x="370" y="801"/>
                  <a:pt x="370" y="801"/>
                  <a:pt x="370" y="801"/>
                </a:cubicBezTo>
                <a:cubicBezTo>
                  <a:pt x="371" y="801"/>
                  <a:pt x="371" y="801"/>
                  <a:pt x="371" y="801"/>
                </a:cubicBezTo>
                <a:cubicBezTo>
                  <a:pt x="370" y="800"/>
                  <a:pt x="370" y="800"/>
                  <a:pt x="370" y="800"/>
                </a:cubicBezTo>
                <a:close/>
                <a:moveTo>
                  <a:pt x="381" y="803"/>
                </a:moveTo>
                <a:cubicBezTo>
                  <a:pt x="381" y="803"/>
                  <a:pt x="381" y="803"/>
                  <a:pt x="381" y="803"/>
                </a:cubicBezTo>
                <a:cubicBezTo>
                  <a:pt x="381" y="803"/>
                  <a:pt x="381" y="804"/>
                  <a:pt x="381" y="804"/>
                </a:cubicBezTo>
                <a:cubicBezTo>
                  <a:pt x="382" y="804"/>
                  <a:pt x="382" y="804"/>
                  <a:pt x="382" y="803"/>
                </a:cubicBezTo>
                <a:cubicBezTo>
                  <a:pt x="382" y="803"/>
                  <a:pt x="382" y="803"/>
                  <a:pt x="382" y="803"/>
                </a:cubicBezTo>
                <a:cubicBezTo>
                  <a:pt x="382" y="803"/>
                  <a:pt x="382" y="803"/>
                  <a:pt x="382" y="803"/>
                </a:cubicBezTo>
                <a:cubicBezTo>
                  <a:pt x="383" y="803"/>
                  <a:pt x="382" y="803"/>
                  <a:pt x="383" y="803"/>
                </a:cubicBezTo>
                <a:cubicBezTo>
                  <a:pt x="382" y="803"/>
                  <a:pt x="382" y="803"/>
                  <a:pt x="382" y="803"/>
                </a:cubicBezTo>
                <a:cubicBezTo>
                  <a:pt x="382" y="803"/>
                  <a:pt x="382" y="803"/>
                  <a:pt x="382" y="803"/>
                </a:cubicBezTo>
                <a:cubicBezTo>
                  <a:pt x="382" y="802"/>
                  <a:pt x="382" y="803"/>
                  <a:pt x="382" y="802"/>
                </a:cubicBezTo>
                <a:cubicBezTo>
                  <a:pt x="382" y="802"/>
                  <a:pt x="382" y="801"/>
                  <a:pt x="382" y="801"/>
                </a:cubicBezTo>
                <a:cubicBezTo>
                  <a:pt x="382" y="800"/>
                  <a:pt x="382" y="800"/>
                  <a:pt x="382" y="800"/>
                </a:cubicBezTo>
                <a:cubicBezTo>
                  <a:pt x="381" y="801"/>
                  <a:pt x="382" y="801"/>
                  <a:pt x="382" y="801"/>
                </a:cubicBezTo>
                <a:cubicBezTo>
                  <a:pt x="381" y="801"/>
                  <a:pt x="381" y="801"/>
                  <a:pt x="381" y="801"/>
                </a:cubicBezTo>
                <a:cubicBezTo>
                  <a:pt x="381" y="801"/>
                  <a:pt x="381" y="801"/>
                  <a:pt x="381" y="801"/>
                </a:cubicBezTo>
                <a:cubicBezTo>
                  <a:pt x="381" y="801"/>
                  <a:pt x="381" y="801"/>
                  <a:pt x="381" y="801"/>
                </a:cubicBezTo>
                <a:cubicBezTo>
                  <a:pt x="381" y="801"/>
                  <a:pt x="381" y="801"/>
                  <a:pt x="381" y="801"/>
                </a:cubicBezTo>
                <a:cubicBezTo>
                  <a:pt x="381" y="802"/>
                  <a:pt x="381" y="802"/>
                  <a:pt x="381" y="802"/>
                </a:cubicBezTo>
                <a:cubicBezTo>
                  <a:pt x="381" y="802"/>
                  <a:pt x="381" y="802"/>
                  <a:pt x="382" y="801"/>
                </a:cubicBezTo>
                <a:cubicBezTo>
                  <a:pt x="382" y="801"/>
                  <a:pt x="382" y="801"/>
                  <a:pt x="382" y="801"/>
                </a:cubicBezTo>
                <a:cubicBezTo>
                  <a:pt x="382" y="802"/>
                  <a:pt x="381" y="802"/>
                  <a:pt x="381" y="803"/>
                </a:cubicBezTo>
                <a:cubicBezTo>
                  <a:pt x="381" y="803"/>
                  <a:pt x="381" y="803"/>
                  <a:pt x="381" y="803"/>
                </a:cubicBezTo>
                <a:close/>
                <a:moveTo>
                  <a:pt x="371" y="801"/>
                </a:moveTo>
                <a:cubicBezTo>
                  <a:pt x="371" y="801"/>
                  <a:pt x="371" y="801"/>
                  <a:pt x="371" y="801"/>
                </a:cubicBezTo>
                <a:cubicBezTo>
                  <a:pt x="371" y="801"/>
                  <a:pt x="371" y="801"/>
                  <a:pt x="371" y="801"/>
                </a:cubicBezTo>
                <a:cubicBezTo>
                  <a:pt x="371" y="801"/>
                  <a:pt x="371" y="801"/>
                  <a:pt x="371" y="801"/>
                </a:cubicBezTo>
                <a:close/>
                <a:moveTo>
                  <a:pt x="372" y="801"/>
                </a:moveTo>
                <a:cubicBezTo>
                  <a:pt x="372" y="802"/>
                  <a:pt x="372" y="802"/>
                  <a:pt x="372" y="802"/>
                </a:cubicBezTo>
                <a:cubicBezTo>
                  <a:pt x="372" y="802"/>
                  <a:pt x="372" y="802"/>
                  <a:pt x="372" y="802"/>
                </a:cubicBezTo>
                <a:cubicBezTo>
                  <a:pt x="372" y="802"/>
                  <a:pt x="372" y="802"/>
                  <a:pt x="372" y="802"/>
                </a:cubicBezTo>
                <a:cubicBezTo>
                  <a:pt x="373" y="802"/>
                  <a:pt x="372" y="802"/>
                  <a:pt x="373" y="802"/>
                </a:cubicBezTo>
                <a:cubicBezTo>
                  <a:pt x="372" y="801"/>
                  <a:pt x="373" y="802"/>
                  <a:pt x="372" y="801"/>
                </a:cubicBezTo>
                <a:close/>
                <a:moveTo>
                  <a:pt x="390" y="803"/>
                </a:moveTo>
                <a:cubicBezTo>
                  <a:pt x="390" y="802"/>
                  <a:pt x="389" y="802"/>
                  <a:pt x="389" y="802"/>
                </a:cubicBezTo>
                <a:cubicBezTo>
                  <a:pt x="389" y="802"/>
                  <a:pt x="389" y="802"/>
                  <a:pt x="389" y="802"/>
                </a:cubicBezTo>
                <a:cubicBezTo>
                  <a:pt x="389" y="802"/>
                  <a:pt x="388" y="802"/>
                  <a:pt x="388" y="802"/>
                </a:cubicBezTo>
                <a:cubicBezTo>
                  <a:pt x="388" y="802"/>
                  <a:pt x="388" y="802"/>
                  <a:pt x="387" y="802"/>
                </a:cubicBezTo>
                <a:cubicBezTo>
                  <a:pt x="387" y="802"/>
                  <a:pt x="387" y="802"/>
                  <a:pt x="387" y="802"/>
                </a:cubicBezTo>
                <a:cubicBezTo>
                  <a:pt x="387" y="803"/>
                  <a:pt x="388" y="803"/>
                  <a:pt x="388" y="803"/>
                </a:cubicBezTo>
                <a:cubicBezTo>
                  <a:pt x="389" y="803"/>
                  <a:pt x="389" y="803"/>
                  <a:pt x="390" y="803"/>
                </a:cubicBezTo>
                <a:close/>
                <a:moveTo>
                  <a:pt x="384" y="802"/>
                </a:moveTo>
                <a:cubicBezTo>
                  <a:pt x="384" y="802"/>
                  <a:pt x="384" y="802"/>
                  <a:pt x="384" y="802"/>
                </a:cubicBezTo>
                <a:cubicBezTo>
                  <a:pt x="384" y="802"/>
                  <a:pt x="384" y="802"/>
                  <a:pt x="383" y="802"/>
                </a:cubicBezTo>
                <a:cubicBezTo>
                  <a:pt x="383" y="802"/>
                  <a:pt x="383" y="802"/>
                  <a:pt x="384" y="802"/>
                </a:cubicBezTo>
                <a:close/>
                <a:moveTo>
                  <a:pt x="383" y="802"/>
                </a:moveTo>
                <a:cubicBezTo>
                  <a:pt x="383" y="803"/>
                  <a:pt x="382" y="803"/>
                  <a:pt x="383" y="803"/>
                </a:cubicBezTo>
                <a:cubicBezTo>
                  <a:pt x="383" y="802"/>
                  <a:pt x="383" y="802"/>
                  <a:pt x="383" y="802"/>
                </a:cubicBezTo>
                <a:cubicBezTo>
                  <a:pt x="383" y="802"/>
                  <a:pt x="383" y="802"/>
                  <a:pt x="383" y="802"/>
                </a:cubicBezTo>
                <a:cubicBezTo>
                  <a:pt x="383" y="802"/>
                  <a:pt x="383" y="802"/>
                  <a:pt x="383" y="802"/>
                </a:cubicBezTo>
                <a:close/>
                <a:moveTo>
                  <a:pt x="385" y="803"/>
                </a:moveTo>
                <a:cubicBezTo>
                  <a:pt x="385" y="803"/>
                  <a:pt x="385" y="803"/>
                  <a:pt x="384" y="804"/>
                </a:cubicBezTo>
                <a:cubicBezTo>
                  <a:pt x="384" y="804"/>
                  <a:pt x="385" y="804"/>
                  <a:pt x="385" y="804"/>
                </a:cubicBezTo>
                <a:cubicBezTo>
                  <a:pt x="385" y="804"/>
                  <a:pt x="385" y="804"/>
                  <a:pt x="385" y="804"/>
                </a:cubicBezTo>
                <a:cubicBezTo>
                  <a:pt x="385" y="804"/>
                  <a:pt x="385" y="804"/>
                  <a:pt x="385" y="803"/>
                </a:cubicBezTo>
                <a:cubicBezTo>
                  <a:pt x="385" y="803"/>
                  <a:pt x="385" y="803"/>
                  <a:pt x="385" y="803"/>
                </a:cubicBezTo>
                <a:close/>
                <a:moveTo>
                  <a:pt x="384" y="803"/>
                </a:moveTo>
                <a:cubicBezTo>
                  <a:pt x="384" y="804"/>
                  <a:pt x="384" y="803"/>
                  <a:pt x="384" y="804"/>
                </a:cubicBezTo>
                <a:cubicBezTo>
                  <a:pt x="384" y="804"/>
                  <a:pt x="384" y="804"/>
                  <a:pt x="384" y="804"/>
                </a:cubicBezTo>
                <a:cubicBezTo>
                  <a:pt x="384" y="804"/>
                  <a:pt x="384" y="804"/>
                  <a:pt x="384" y="804"/>
                </a:cubicBezTo>
                <a:cubicBezTo>
                  <a:pt x="384" y="803"/>
                  <a:pt x="384" y="803"/>
                  <a:pt x="384" y="803"/>
                </a:cubicBezTo>
                <a:cubicBezTo>
                  <a:pt x="384" y="803"/>
                  <a:pt x="384" y="803"/>
                  <a:pt x="384" y="803"/>
                </a:cubicBezTo>
                <a:close/>
                <a:moveTo>
                  <a:pt x="351" y="804"/>
                </a:moveTo>
                <a:cubicBezTo>
                  <a:pt x="351" y="804"/>
                  <a:pt x="351" y="804"/>
                  <a:pt x="351" y="804"/>
                </a:cubicBezTo>
                <a:cubicBezTo>
                  <a:pt x="351" y="804"/>
                  <a:pt x="351" y="804"/>
                  <a:pt x="351" y="804"/>
                </a:cubicBezTo>
                <a:cubicBezTo>
                  <a:pt x="351" y="804"/>
                  <a:pt x="351" y="804"/>
                  <a:pt x="351" y="804"/>
                </a:cubicBezTo>
                <a:close/>
                <a:moveTo>
                  <a:pt x="400" y="808"/>
                </a:moveTo>
                <a:cubicBezTo>
                  <a:pt x="399" y="807"/>
                  <a:pt x="397" y="806"/>
                  <a:pt x="396" y="806"/>
                </a:cubicBezTo>
                <a:cubicBezTo>
                  <a:pt x="396" y="805"/>
                  <a:pt x="395" y="806"/>
                  <a:pt x="395" y="806"/>
                </a:cubicBezTo>
                <a:cubicBezTo>
                  <a:pt x="395" y="805"/>
                  <a:pt x="395" y="805"/>
                  <a:pt x="394" y="805"/>
                </a:cubicBezTo>
                <a:cubicBezTo>
                  <a:pt x="394" y="805"/>
                  <a:pt x="394" y="805"/>
                  <a:pt x="393" y="805"/>
                </a:cubicBezTo>
                <a:cubicBezTo>
                  <a:pt x="393" y="805"/>
                  <a:pt x="393" y="805"/>
                  <a:pt x="393" y="805"/>
                </a:cubicBezTo>
                <a:cubicBezTo>
                  <a:pt x="393" y="804"/>
                  <a:pt x="393" y="804"/>
                  <a:pt x="392" y="804"/>
                </a:cubicBezTo>
                <a:cubicBezTo>
                  <a:pt x="392" y="804"/>
                  <a:pt x="392" y="804"/>
                  <a:pt x="392" y="804"/>
                </a:cubicBezTo>
                <a:cubicBezTo>
                  <a:pt x="392" y="804"/>
                  <a:pt x="392" y="804"/>
                  <a:pt x="392" y="804"/>
                </a:cubicBezTo>
                <a:cubicBezTo>
                  <a:pt x="392" y="805"/>
                  <a:pt x="392" y="805"/>
                  <a:pt x="392" y="806"/>
                </a:cubicBezTo>
                <a:cubicBezTo>
                  <a:pt x="395" y="806"/>
                  <a:pt x="395" y="807"/>
                  <a:pt x="396" y="808"/>
                </a:cubicBezTo>
                <a:cubicBezTo>
                  <a:pt x="397" y="809"/>
                  <a:pt x="398" y="808"/>
                  <a:pt x="399" y="809"/>
                </a:cubicBezTo>
                <a:cubicBezTo>
                  <a:pt x="399" y="809"/>
                  <a:pt x="400" y="809"/>
                  <a:pt x="400" y="809"/>
                </a:cubicBezTo>
                <a:cubicBezTo>
                  <a:pt x="400" y="809"/>
                  <a:pt x="400" y="809"/>
                  <a:pt x="400" y="808"/>
                </a:cubicBezTo>
                <a:close/>
                <a:moveTo>
                  <a:pt x="386" y="805"/>
                </a:moveTo>
                <a:cubicBezTo>
                  <a:pt x="386" y="805"/>
                  <a:pt x="386" y="805"/>
                  <a:pt x="386" y="805"/>
                </a:cubicBezTo>
                <a:cubicBezTo>
                  <a:pt x="386" y="806"/>
                  <a:pt x="386" y="805"/>
                  <a:pt x="386" y="805"/>
                </a:cubicBezTo>
                <a:cubicBezTo>
                  <a:pt x="387" y="805"/>
                  <a:pt x="387" y="805"/>
                  <a:pt x="387" y="805"/>
                </a:cubicBezTo>
                <a:cubicBezTo>
                  <a:pt x="387" y="805"/>
                  <a:pt x="387" y="805"/>
                  <a:pt x="387" y="804"/>
                </a:cubicBezTo>
                <a:cubicBezTo>
                  <a:pt x="387" y="804"/>
                  <a:pt x="387" y="804"/>
                  <a:pt x="387" y="804"/>
                </a:cubicBezTo>
                <a:cubicBezTo>
                  <a:pt x="386" y="804"/>
                  <a:pt x="386" y="804"/>
                  <a:pt x="386" y="804"/>
                </a:cubicBezTo>
                <a:cubicBezTo>
                  <a:pt x="386" y="804"/>
                  <a:pt x="386" y="804"/>
                  <a:pt x="385" y="804"/>
                </a:cubicBezTo>
                <a:cubicBezTo>
                  <a:pt x="385" y="804"/>
                  <a:pt x="385" y="804"/>
                  <a:pt x="385" y="804"/>
                </a:cubicBezTo>
                <a:cubicBezTo>
                  <a:pt x="386" y="804"/>
                  <a:pt x="386" y="804"/>
                  <a:pt x="386" y="804"/>
                </a:cubicBezTo>
                <a:cubicBezTo>
                  <a:pt x="386" y="805"/>
                  <a:pt x="386" y="805"/>
                  <a:pt x="386" y="805"/>
                </a:cubicBezTo>
                <a:close/>
                <a:moveTo>
                  <a:pt x="388" y="806"/>
                </a:moveTo>
                <a:cubicBezTo>
                  <a:pt x="388" y="805"/>
                  <a:pt x="388" y="805"/>
                  <a:pt x="387" y="805"/>
                </a:cubicBezTo>
                <a:cubicBezTo>
                  <a:pt x="387" y="805"/>
                  <a:pt x="387" y="805"/>
                  <a:pt x="388" y="805"/>
                </a:cubicBezTo>
                <a:cubicBezTo>
                  <a:pt x="388" y="806"/>
                  <a:pt x="388" y="806"/>
                  <a:pt x="388" y="806"/>
                </a:cubicBezTo>
                <a:close/>
                <a:moveTo>
                  <a:pt x="386" y="807"/>
                </a:moveTo>
                <a:cubicBezTo>
                  <a:pt x="386" y="807"/>
                  <a:pt x="386" y="807"/>
                  <a:pt x="386" y="807"/>
                </a:cubicBezTo>
                <a:cubicBezTo>
                  <a:pt x="386" y="807"/>
                  <a:pt x="386" y="807"/>
                  <a:pt x="386" y="807"/>
                </a:cubicBezTo>
                <a:cubicBezTo>
                  <a:pt x="386" y="807"/>
                  <a:pt x="386" y="807"/>
                  <a:pt x="386" y="807"/>
                </a:cubicBezTo>
                <a:cubicBezTo>
                  <a:pt x="386" y="807"/>
                  <a:pt x="386" y="807"/>
                  <a:pt x="386" y="807"/>
                </a:cubicBezTo>
                <a:close/>
                <a:moveTo>
                  <a:pt x="391" y="807"/>
                </a:moveTo>
                <a:cubicBezTo>
                  <a:pt x="391" y="807"/>
                  <a:pt x="391" y="807"/>
                  <a:pt x="391" y="807"/>
                </a:cubicBezTo>
                <a:cubicBezTo>
                  <a:pt x="391" y="807"/>
                  <a:pt x="391" y="807"/>
                  <a:pt x="391" y="807"/>
                </a:cubicBezTo>
                <a:close/>
                <a:moveTo>
                  <a:pt x="390" y="809"/>
                </a:moveTo>
                <a:cubicBezTo>
                  <a:pt x="390" y="809"/>
                  <a:pt x="390" y="808"/>
                  <a:pt x="390" y="808"/>
                </a:cubicBezTo>
                <a:cubicBezTo>
                  <a:pt x="390" y="808"/>
                  <a:pt x="390" y="808"/>
                  <a:pt x="390" y="808"/>
                </a:cubicBezTo>
                <a:cubicBezTo>
                  <a:pt x="390" y="808"/>
                  <a:pt x="390" y="808"/>
                  <a:pt x="389" y="808"/>
                </a:cubicBezTo>
                <a:cubicBezTo>
                  <a:pt x="389" y="809"/>
                  <a:pt x="389" y="809"/>
                  <a:pt x="390" y="809"/>
                </a:cubicBezTo>
                <a:cubicBezTo>
                  <a:pt x="390" y="809"/>
                  <a:pt x="390" y="809"/>
                  <a:pt x="390" y="809"/>
                </a:cubicBezTo>
                <a:close/>
                <a:moveTo>
                  <a:pt x="393" y="808"/>
                </a:moveTo>
                <a:cubicBezTo>
                  <a:pt x="393" y="808"/>
                  <a:pt x="393" y="808"/>
                  <a:pt x="393" y="808"/>
                </a:cubicBezTo>
                <a:cubicBezTo>
                  <a:pt x="393" y="809"/>
                  <a:pt x="393" y="809"/>
                  <a:pt x="393" y="809"/>
                </a:cubicBezTo>
                <a:cubicBezTo>
                  <a:pt x="393" y="809"/>
                  <a:pt x="393" y="809"/>
                  <a:pt x="394" y="809"/>
                </a:cubicBezTo>
                <a:cubicBezTo>
                  <a:pt x="394" y="809"/>
                  <a:pt x="394" y="809"/>
                  <a:pt x="394" y="809"/>
                </a:cubicBezTo>
                <a:cubicBezTo>
                  <a:pt x="394" y="809"/>
                  <a:pt x="394" y="809"/>
                  <a:pt x="394" y="809"/>
                </a:cubicBezTo>
                <a:cubicBezTo>
                  <a:pt x="394" y="808"/>
                  <a:pt x="394" y="808"/>
                  <a:pt x="394" y="808"/>
                </a:cubicBezTo>
                <a:cubicBezTo>
                  <a:pt x="394" y="808"/>
                  <a:pt x="394" y="808"/>
                  <a:pt x="394" y="808"/>
                </a:cubicBezTo>
                <a:lnTo>
                  <a:pt x="393" y="808"/>
                </a:lnTo>
                <a:close/>
                <a:moveTo>
                  <a:pt x="356" y="809"/>
                </a:moveTo>
                <a:cubicBezTo>
                  <a:pt x="356" y="809"/>
                  <a:pt x="357" y="809"/>
                  <a:pt x="357" y="809"/>
                </a:cubicBezTo>
                <a:cubicBezTo>
                  <a:pt x="357" y="808"/>
                  <a:pt x="357" y="808"/>
                  <a:pt x="357" y="808"/>
                </a:cubicBezTo>
                <a:cubicBezTo>
                  <a:pt x="356" y="808"/>
                  <a:pt x="356" y="808"/>
                  <a:pt x="356" y="808"/>
                </a:cubicBezTo>
                <a:cubicBezTo>
                  <a:pt x="356" y="809"/>
                  <a:pt x="356" y="809"/>
                  <a:pt x="356" y="809"/>
                </a:cubicBezTo>
                <a:close/>
                <a:moveTo>
                  <a:pt x="403" y="809"/>
                </a:moveTo>
                <a:cubicBezTo>
                  <a:pt x="402" y="809"/>
                  <a:pt x="402" y="809"/>
                  <a:pt x="401" y="809"/>
                </a:cubicBezTo>
                <a:cubicBezTo>
                  <a:pt x="401" y="809"/>
                  <a:pt x="401" y="809"/>
                  <a:pt x="401" y="809"/>
                </a:cubicBezTo>
                <a:cubicBezTo>
                  <a:pt x="401" y="810"/>
                  <a:pt x="401" y="810"/>
                  <a:pt x="401" y="810"/>
                </a:cubicBezTo>
                <a:cubicBezTo>
                  <a:pt x="402" y="810"/>
                  <a:pt x="402" y="810"/>
                  <a:pt x="403" y="810"/>
                </a:cubicBezTo>
                <a:lnTo>
                  <a:pt x="403" y="809"/>
                </a:lnTo>
                <a:close/>
                <a:moveTo>
                  <a:pt x="396" y="809"/>
                </a:moveTo>
                <a:cubicBezTo>
                  <a:pt x="396" y="809"/>
                  <a:pt x="396" y="809"/>
                  <a:pt x="396" y="809"/>
                </a:cubicBezTo>
                <a:cubicBezTo>
                  <a:pt x="396" y="809"/>
                  <a:pt x="396" y="809"/>
                  <a:pt x="396" y="809"/>
                </a:cubicBezTo>
                <a:cubicBezTo>
                  <a:pt x="396" y="809"/>
                  <a:pt x="396" y="809"/>
                  <a:pt x="396" y="809"/>
                </a:cubicBezTo>
                <a:close/>
                <a:moveTo>
                  <a:pt x="405" y="810"/>
                </a:moveTo>
                <a:cubicBezTo>
                  <a:pt x="405" y="811"/>
                  <a:pt x="405" y="811"/>
                  <a:pt x="405" y="811"/>
                </a:cubicBezTo>
                <a:cubicBezTo>
                  <a:pt x="405" y="811"/>
                  <a:pt x="405" y="811"/>
                  <a:pt x="405" y="811"/>
                </a:cubicBezTo>
                <a:cubicBezTo>
                  <a:pt x="405" y="811"/>
                  <a:pt x="405" y="811"/>
                  <a:pt x="405" y="811"/>
                </a:cubicBezTo>
                <a:cubicBezTo>
                  <a:pt x="405" y="810"/>
                  <a:pt x="405" y="810"/>
                  <a:pt x="405" y="810"/>
                </a:cubicBezTo>
                <a:close/>
                <a:moveTo>
                  <a:pt x="371" y="812"/>
                </a:moveTo>
                <a:cubicBezTo>
                  <a:pt x="371" y="812"/>
                  <a:pt x="371" y="811"/>
                  <a:pt x="370" y="811"/>
                </a:cubicBezTo>
                <a:cubicBezTo>
                  <a:pt x="370" y="811"/>
                  <a:pt x="370" y="811"/>
                  <a:pt x="370" y="811"/>
                </a:cubicBezTo>
                <a:cubicBezTo>
                  <a:pt x="369" y="811"/>
                  <a:pt x="369" y="811"/>
                  <a:pt x="368" y="812"/>
                </a:cubicBezTo>
                <a:cubicBezTo>
                  <a:pt x="368" y="812"/>
                  <a:pt x="368" y="812"/>
                  <a:pt x="368" y="812"/>
                </a:cubicBezTo>
                <a:cubicBezTo>
                  <a:pt x="368" y="812"/>
                  <a:pt x="368" y="813"/>
                  <a:pt x="368" y="813"/>
                </a:cubicBezTo>
                <a:cubicBezTo>
                  <a:pt x="369" y="813"/>
                  <a:pt x="369" y="813"/>
                  <a:pt x="369" y="813"/>
                </a:cubicBezTo>
                <a:cubicBezTo>
                  <a:pt x="369" y="814"/>
                  <a:pt x="369" y="814"/>
                  <a:pt x="369" y="814"/>
                </a:cubicBezTo>
                <a:cubicBezTo>
                  <a:pt x="370" y="814"/>
                  <a:pt x="370" y="814"/>
                  <a:pt x="370" y="814"/>
                </a:cubicBezTo>
                <a:cubicBezTo>
                  <a:pt x="370" y="813"/>
                  <a:pt x="370" y="813"/>
                  <a:pt x="371" y="812"/>
                </a:cubicBezTo>
                <a:cubicBezTo>
                  <a:pt x="371" y="812"/>
                  <a:pt x="371" y="812"/>
                  <a:pt x="371" y="812"/>
                </a:cubicBezTo>
                <a:close/>
                <a:moveTo>
                  <a:pt x="407" y="811"/>
                </a:moveTo>
                <a:cubicBezTo>
                  <a:pt x="407" y="811"/>
                  <a:pt x="407" y="811"/>
                  <a:pt x="407" y="811"/>
                </a:cubicBezTo>
                <a:cubicBezTo>
                  <a:pt x="407" y="811"/>
                  <a:pt x="407" y="811"/>
                  <a:pt x="406" y="811"/>
                </a:cubicBezTo>
                <a:cubicBezTo>
                  <a:pt x="406" y="811"/>
                  <a:pt x="406" y="811"/>
                  <a:pt x="406" y="811"/>
                </a:cubicBezTo>
                <a:cubicBezTo>
                  <a:pt x="406" y="811"/>
                  <a:pt x="406" y="811"/>
                  <a:pt x="406" y="812"/>
                </a:cubicBezTo>
                <a:cubicBezTo>
                  <a:pt x="407" y="812"/>
                  <a:pt x="407" y="812"/>
                  <a:pt x="407" y="811"/>
                </a:cubicBezTo>
                <a:close/>
                <a:moveTo>
                  <a:pt x="361" y="811"/>
                </a:moveTo>
                <a:cubicBezTo>
                  <a:pt x="360" y="811"/>
                  <a:pt x="360" y="811"/>
                  <a:pt x="360" y="811"/>
                </a:cubicBezTo>
                <a:cubicBezTo>
                  <a:pt x="361" y="812"/>
                  <a:pt x="361" y="812"/>
                  <a:pt x="362" y="813"/>
                </a:cubicBezTo>
                <a:cubicBezTo>
                  <a:pt x="362" y="813"/>
                  <a:pt x="362" y="813"/>
                  <a:pt x="362" y="813"/>
                </a:cubicBezTo>
                <a:cubicBezTo>
                  <a:pt x="362" y="812"/>
                  <a:pt x="361" y="812"/>
                  <a:pt x="361" y="811"/>
                </a:cubicBezTo>
                <a:cubicBezTo>
                  <a:pt x="361" y="811"/>
                  <a:pt x="361" y="811"/>
                  <a:pt x="361" y="811"/>
                </a:cubicBezTo>
                <a:close/>
                <a:moveTo>
                  <a:pt x="410" y="813"/>
                </a:moveTo>
                <a:cubicBezTo>
                  <a:pt x="410" y="812"/>
                  <a:pt x="410" y="812"/>
                  <a:pt x="410" y="812"/>
                </a:cubicBezTo>
                <a:cubicBezTo>
                  <a:pt x="410" y="812"/>
                  <a:pt x="410" y="812"/>
                  <a:pt x="410" y="812"/>
                </a:cubicBezTo>
                <a:cubicBezTo>
                  <a:pt x="410" y="812"/>
                  <a:pt x="410" y="812"/>
                  <a:pt x="409" y="812"/>
                </a:cubicBezTo>
                <a:cubicBezTo>
                  <a:pt x="409" y="812"/>
                  <a:pt x="409" y="812"/>
                  <a:pt x="409" y="812"/>
                </a:cubicBezTo>
                <a:cubicBezTo>
                  <a:pt x="409" y="813"/>
                  <a:pt x="409" y="813"/>
                  <a:pt x="409" y="813"/>
                </a:cubicBezTo>
                <a:lnTo>
                  <a:pt x="410" y="813"/>
                </a:lnTo>
                <a:close/>
                <a:moveTo>
                  <a:pt x="388" y="814"/>
                </a:moveTo>
                <a:cubicBezTo>
                  <a:pt x="388" y="813"/>
                  <a:pt x="388" y="813"/>
                  <a:pt x="388" y="813"/>
                </a:cubicBezTo>
                <a:cubicBezTo>
                  <a:pt x="387" y="812"/>
                  <a:pt x="387" y="812"/>
                  <a:pt x="387" y="812"/>
                </a:cubicBezTo>
                <a:cubicBezTo>
                  <a:pt x="387" y="812"/>
                  <a:pt x="387" y="812"/>
                  <a:pt x="387" y="812"/>
                </a:cubicBezTo>
                <a:cubicBezTo>
                  <a:pt x="386" y="812"/>
                  <a:pt x="386" y="812"/>
                  <a:pt x="386" y="812"/>
                </a:cubicBezTo>
                <a:cubicBezTo>
                  <a:pt x="386" y="813"/>
                  <a:pt x="386" y="812"/>
                  <a:pt x="386" y="813"/>
                </a:cubicBezTo>
                <a:cubicBezTo>
                  <a:pt x="386" y="813"/>
                  <a:pt x="387" y="813"/>
                  <a:pt x="387" y="813"/>
                </a:cubicBezTo>
                <a:cubicBezTo>
                  <a:pt x="388" y="813"/>
                  <a:pt x="388" y="813"/>
                  <a:pt x="388" y="814"/>
                </a:cubicBezTo>
                <a:close/>
                <a:moveTo>
                  <a:pt x="402" y="812"/>
                </a:moveTo>
                <a:cubicBezTo>
                  <a:pt x="402" y="812"/>
                  <a:pt x="402" y="812"/>
                  <a:pt x="402" y="812"/>
                </a:cubicBezTo>
                <a:cubicBezTo>
                  <a:pt x="402" y="812"/>
                  <a:pt x="402" y="812"/>
                  <a:pt x="402" y="812"/>
                </a:cubicBezTo>
                <a:close/>
                <a:moveTo>
                  <a:pt x="375" y="815"/>
                </a:moveTo>
                <a:cubicBezTo>
                  <a:pt x="375" y="814"/>
                  <a:pt x="375" y="814"/>
                  <a:pt x="375" y="814"/>
                </a:cubicBezTo>
                <a:cubicBezTo>
                  <a:pt x="375" y="814"/>
                  <a:pt x="375" y="814"/>
                  <a:pt x="375" y="813"/>
                </a:cubicBezTo>
                <a:cubicBezTo>
                  <a:pt x="374" y="813"/>
                  <a:pt x="374" y="813"/>
                  <a:pt x="373" y="813"/>
                </a:cubicBezTo>
                <a:cubicBezTo>
                  <a:pt x="373" y="813"/>
                  <a:pt x="373" y="813"/>
                  <a:pt x="373" y="812"/>
                </a:cubicBezTo>
                <a:cubicBezTo>
                  <a:pt x="372" y="812"/>
                  <a:pt x="372" y="812"/>
                  <a:pt x="372" y="812"/>
                </a:cubicBezTo>
                <a:cubicBezTo>
                  <a:pt x="372" y="812"/>
                  <a:pt x="372" y="812"/>
                  <a:pt x="372" y="812"/>
                </a:cubicBezTo>
                <a:cubicBezTo>
                  <a:pt x="372" y="813"/>
                  <a:pt x="372" y="814"/>
                  <a:pt x="373" y="814"/>
                </a:cubicBezTo>
                <a:cubicBezTo>
                  <a:pt x="373" y="814"/>
                  <a:pt x="372" y="814"/>
                  <a:pt x="372" y="815"/>
                </a:cubicBezTo>
                <a:cubicBezTo>
                  <a:pt x="372" y="815"/>
                  <a:pt x="372" y="814"/>
                  <a:pt x="371" y="814"/>
                </a:cubicBezTo>
                <a:cubicBezTo>
                  <a:pt x="371" y="814"/>
                  <a:pt x="371" y="814"/>
                  <a:pt x="371" y="815"/>
                </a:cubicBezTo>
                <a:cubicBezTo>
                  <a:pt x="371" y="815"/>
                  <a:pt x="372" y="816"/>
                  <a:pt x="373" y="816"/>
                </a:cubicBezTo>
                <a:cubicBezTo>
                  <a:pt x="373" y="816"/>
                  <a:pt x="373" y="815"/>
                  <a:pt x="373" y="815"/>
                </a:cubicBezTo>
                <a:cubicBezTo>
                  <a:pt x="374" y="814"/>
                  <a:pt x="374" y="815"/>
                  <a:pt x="375" y="815"/>
                </a:cubicBezTo>
                <a:close/>
                <a:moveTo>
                  <a:pt x="363" y="813"/>
                </a:moveTo>
                <a:cubicBezTo>
                  <a:pt x="363" y="813"/>
                  <a:pt x="363" y="813"/>
                  <a:pt x="363" y="813"/>
                </a:cubicBezTo>
                <a:cubicBezTo>
                  <a:pt x="363" y="813"/>
                  <a:pt x="363" y="813"/>
                  <a:pt x="363" y="813"/>
                </a:cubicBezTo>
                <a:cubicBezTo>
                  <a:pt x="363" y="813"/>
                  <a:pt x="363" y="813"/>
                  <a:pt x="363" y="813"/>
                </a:cubicBezTo>
                <a:cubicBezTo>
                  <a:pt x="363" y="813"/>
                  <a:pt x="363" y="813"/>
                  <a:pt x="363" y="813"/>
                </a:cubicBezTo>
                <a:cubicBezTo>
                  <a:pt x="363" y="813"/>
                  <a:pt x="363" y="813"/>
                  <a:pt x="363" y="813"/>
                </a:cubicBezTo>
                <a:close/>
                <a:moveTo>
                  <a:pt x="366" y="813"/>
                </a:moveTo>
                <a:cubicBezTo>
                  <a:pt x="366" y="813"/>
                  <a:pt x="366" y="813"/>
                  <a:pt x="366" y="813"/>
                </a:cubicBezTo>
                <a:cubicBezTo>
                  <a:pt x="366" y="813"/>
                  <a:pt x="366" y="813"/>
                  <a:pt x="366" y="813"/>
                </a:cubicBezTo>
                <a:cubicBezTo>
                  <a:pt x="366" y="813"/>
                  <a:pt x="366" y="813"/>
                  <a:pt x="366" y="813"/>
                </a:cubicBezTo>
                <a:cubicBezTo>
                  <a:pt x="366" y="813"/>
                  <a:pt x="366" y="813"/>
                  <a:pt x="366" y="813"/>
                </a:cubicBezTo>
                <a:close/>
                <a:moveTo>
                  <a:pt x="412" y="813"/>
                </a:moveTo>
                <a:cubicBezTo>
                  <a:pt x="411" y="813"/>
                  <a:pt x="412" y="813"/>
                  <a:pt x="412" y="813"/>
                </a:cubicBezTo>
                <a:cubicBezTo>
                  <a:pt x="412" y="813"/>
                  <a:pt x="412" y="813"/>
                  <a:pt x="412" y="813"/>
                </a:cubicBezTo>
                <a:close/>
                <a:moveTo>
                  <a:pt x="406" y="813"/>
                </a:moveTo>
                <a:cubicBezTo>
                  <a:pt x="406" y="813"/>
                  <a:pt x="406" y="813"/>
                  <a:pt x="406" y="813"/>
                </a:cubicBezTo>
                <a:cubicBezTo>
                  <a:pt x="406" y="813"/>
                  <a:pt x="406" y="813"/>
                  <a:pt x="406" y="813"/>
                </a:cubicBezTo>
                <a:cubicBezTo>
                  <a:pt x="406" y="814"/>
                  <a:pt x="406" y="814"/>
                  <a:pt x="406" y="814"/>
                </a:cubicBezTo>
                <a:cubicBezTo>
                  <a:pt x="406" y="814"/>
                  <a:pt x="406" y="814"/>
                  <a:pt x="406" y="814"/>
                </a:cubicBezTo>
                <a:lnTo>
                  <a:pt x="406" y="813"/>
                </a:lnTo>
                <a:close/>
                <a:moveTo>
                  <a:pt x="415" y="814"/>
                </a:moveTo>
                <a:cubicBezTo>
                  <a:pt x="415" y="814"/>
                  <a:pt x="415" y="814"/>
                  <a:pt x="415" y="814"/>
                </a:cubicBezTo>
                <a:cubicBezTo>
                  <a:pt x="415" y="814"/>
                  <a:pt x="415" y="814"/>
                  <a:pt x="415" y="814"/>
                </a:cubicBezTo>
                <a:cubicBezTo>
                  <a:pt x="415" y="814"/>
                  <a:pt x="415" y="814"/>
                  <a:pt x="414" y="813"/>
                </a:cubicBezTo>
                <a:cubicBezTo>
                  <a:pt x="414" y="813"/>
                  <a:pt x="414" y="813"/>
                  <a:pt x="414" y="813"/>
                </a:cubicBezTo>
                <a:cubicBezTo>
                  <a:pt x="414" y="814"/>
                  <a:pt x="414" y="814"/>
                  <a:pt x="414" y="814"/>
                </a:cubicBezTo>
                <a:cubicBezTo>
                  <a:pt x="415" y="814"/>
                  <a:pt x="414" y="814"/>
                  <a:pt x="415" y="814"/>
                </a:cubicBezTo>
                <a:close/>
                <a:moveTo>
                  <a:pt x="364" y="814"/>
                </a:moveTo>
                <a:cubicBezTo>
                  <a:pt x="364" y="814"/>
                  <a:pt x="364" y="814"/>
                  <a:pt x="364" y="814"/>
                </a:cubicBezTo>
                <a:cubicBezTo>
                  <a:pt x="364" y="814"/>
                  <a:pt x="364" y="814"/>
                  <a:pt x="364" y="814"/>
                </a:cubicBezTo>
                <a:close/>
                <a:moveTo>
                  <a:pt x="367" y="814"/>
                </a:moveTo>
                <a:cubicBezTo>
                  <a:pt x="367" y="814"/>
                  <a:pt x="367" y="814"/>
                  <a:pt x="367" y="814"/>
                </a:cubicBezTo>
                <a:cubicBezTo>
                  <a:pt x="367" y="814"/>
                  <a:pt x="367" y="814"/>
                  <a:pt x="367" y="814"/>
                </a:cubicBezTo>
                <a:cubicBezTo>
                  <a:pt x="367" y="814"/>
                  <a:pt x="367" y="814"/>
                  <a:pt x="367" y="814"/>
                </a:cubicBezTo>
                <a:close/>
                <a:moveTo>
                  <a:pt x="516" y="853"/>
                </a:moveTo>
                <a:cubicBezTo>
                  <a:pt x="516" y="852"/>
                  <a:pt x="516" y="852"/>
                  <a:pt x="516" y="852"/>
                </a:cubicBezTo>
                <a:cubicBezTo>
                  <a:pt x="516" y="852"/>
                  <a:pt x="516" y="852"/>
                  <a:pt x="516" y="852"/>
                </a:cubicBezTo>
                <a:cubicBezTo>
                  <a:pt x="516" y="852"/>
                  <a:pt x="516" y="852"/>
                  <a:pt x="516" y="853"/>
                </a:cubicBezTo>
                <a:cubicBezTo>
                  <a:pt x="517" y="853"/>
                  <a:pt x="517" y="853"/>
                  <a:pt x="517" y="853"/>
                </a:cubicBezTo>
                <a:cubicBezTo>
                  <a:pt x="517" y="852"/>
                  <a:pt x="518" y="850"/>
                  <a:pt x="518" y="852"/>
                </a:cubicBezTo>
                <a:cubicBezTo>
                  <a:pt x="519" y="852"/>
                  <a:pt x="519" y="852"/>
                  <a:pt x="519" y="852"/>
                </a:cubicBezTo>
                <a:cubicBezTo>
                  <a:pt x="519" y="851"/>
                  <a:pt x="519" y="851"/>
                  <a:pt x="519" y="851"/>
                </a:cubicBezTo>
                <a:cubicBezTo>
                  <a:pt x="519" y="851"/>
                  <a:pt x="519" y="851"/>
                  <a:pt x="519" y="851"/>
                </a:cubicBezTo>
                <a:cubicBezTo>
                  <a:pt x="519" y="851"/>
                  <a:pt x="519" y="851"/>
                  <a:pt x="518" y="851"/>
                </a:cubicBezTo>
                <a:cubicBezTo>
                  <a:pt x="518" y="850"/>
                  <a:pt x="519" y="850"/>
                  <a:pt x="519" y="849"/>
                </a:cubicBezTo>
                <a:cubicBezTo>
                  <a:pt x="518" y="849"/>
                  <a:pt x="518" y="849"/>
                  <a:pt x="518" y="850"/>
                </a:cubicBezTo>
                <a:cubicBezTo>
                  <a:pt x="518" y="850"/>
                  <a:pt x="518" y="850"/>
                  <a:pt x="518" y="849"/>
                </a:cubicBezTo>
                <a:cubicBezTo>
                  <a:pt x="517" y="850"/>
                  <a:pt x="517" y="851"/>
                  <a:pt x="516" y="851"/>
                </a:cubicBezTo>
                <a:cubicBezTo>
                  <a:pt x="516" y="851"/>
                  <a:pt x="516" y="851"/>
                  <a:pt x="516" y="851"/>
                </a:cubicBezTo>
                <a:cubicBezTo>
                  <a:pt x="516" y="851"/>
                  <a:pt x="516" y="851"/>
                  <a:pt x="516" y="851"/>
                </a:cubicBezTo>
                <a:cubicBezTo>
                  <a:pt x="516" y="851"/>
                  <a:pt x="516" y="851"/>
                  <a:pt x="516" y="851"/>
                </a:cubicBezTo>
                <a:cubicBezTo>
                  <a:pt x="516" y="851"/>
                  <a:pt x="516" y="851"/>
                  <a:pt x="516" y="850"/>
                </a:cubicBezTo>
                <a:cubicBezTo>
                  <a:pt x="516" y="850"/>
                  <a:pt x="516" y="850"/>
                  <a:pt x="516" y="850"/>
                </a:cubicBezTo>
                <a:cubicBezTo>
                  <a:pt x="515" y="850"/>
                  <a:pt x="515" y="850"/>
                  <a:pt x="515" y="850"/>
                </a:cubicBezTo>
                <a:cubicBezTo>
                  <a:pt x="515" y="851"/>
                  <a:pt x="515" y="851"/>
                  <a:pt x="516" y="851"/>
                </a:cubicBezTo>
                <a:cubicBezTo>
                  <a:pt x="516" y="851"/>
                  <a:pt x="516" y="851"/>
                  <a:pt x="516" y="851"/>
                </a:cubicBezTo>
                <a:cubicBezTo>
                  <a:pt x="515" y="851"/>
                  <a:pt x="515" y="851"/>
                  <a:pt x="514" y="851"/>
                </a:cubicBezTo>
                <a:cubicBezTo>
                  <a:pt x="514" y="850"/>
                  <a:pt x="514" y="850"/>
                  <a:pt x="514" y="850"/>
                </a:cubicBezTo>
                <a:cubicBezTo>
                  <a:pt x="514" y="850"/>
                  <a:pt x="514" y="850"/>
                  <a:pt x="513" y="850"/>
                </a:cubicBezTo>
                <a:cubicBezTo>
                  <a:pt x="513" y="850"/>
                  <a:pt x="513" y="851"/>
                  <a:pt x="513" y="851"/>
                </a:cubicBezTo>
                <a:cubicBezTo>
                  <a:pt x="513" y="851"/>
                  <a:pt x="513" y="852"/>
                  <a:pt x="513" y="852"/>
                </a:cubicBezTo>
                <a:cubicBezTo>
                  <a:pt x="512" y="851"/>
                  <a:pt x="512" y="851"/>
                  <a:pt x="512" y="851"/>
                </a:cubicBezTo>
                <a:cubicBezTo>
                  <a:pt x="512" y="851"/>
                  <a:pt x="511" y="850"/>
                  <a:pt x="511" y="850"/>
                </a:cubicBezTo>
                <a:cubicBezTo>
                  <a:pt x="510" y="850"/>
                  <a:pt x="511" y="851"/>
                  <a:pt x="510" y="851"/>
                </a:cubicBezTo>
                <a:cubicBezTo>
                  <a:pt x="510" y="851"/>
                  <a:pt x="510" y="851"/>
                  <a:pt x="509" y="850"/>
                </a:cubicBezTo>
                <a:cubicBezTo>
                  <a:pt x="509" y="850"/>
                  <a:pt x="509" y="850"/>
                  <a:pt x="509" y="850"/>
                </a:cubicBezTo>
                <a:cubicBezTo>
                  <a:pt x="509" y="851"/>
                  <a:pt x="509" y="851"/>
                  <a:pt x="509" y="851"/>
                </a:cubicBezTo>
                <a:cubicBezTo>
                  <a:pt x="509" y="851"/>
                  <a:pt x="509" y="851"/>
                  <a:pt x="509" y="851"/>
                </a:cubicBezTo>
                <a:cubicBezTo>
                  <a:pt x="508" y="851"/>
                  <a:pt x="508" y="851"/>
                  <a:pt x="508" y="850"/>
                </a:cubicBezTo>
                <a:cubicBezTo>
                  <a:pt x="508" y="850"/>
                  <a:pt x="508" y="850"/>
                  <a:pt x="508" y="850"/>
                </a:cubicBezTo>
                <a:cubicBezTo>
                  <a:pt x="508" y="850"/>
                  <a:pt x="508" y="850"/>
                  <a:pt x="508" y="850"/>
                </a:cubicBezTo>
                <a:cubicBezTo>
                  <a:pt x="508" y="850"/>
                  <a:pt x="509" y="850"/>
                  <a:pt x="509" y="850"/>
                </a:cubicBezTo>
                <a:cubicBezTo>
                  <a:pt x="509" y="850"/>
                  <a:pt x="509" y="849"/>
                  <a:pt x="509" y="849"/>
                </a:cubicBezTo>
                <a:cubicBezTo>
                  <a:pt x="509" y="849"/>
                  <a:pt x="510" y="849"/>
                  <a:pt x="510" y="849"/>
                </a:cubicBezTo>
                <a:cubicBezTo>
                  <a:pt x="510" y="849"/>
                  <a:pt x="510" y="848"/>
                  <a:pt x="511" y="848"/>
                </a:cubicBezTo>
                <a:cubicBezTo>
                  <a:pt x="510" y="847"/>
                  <a:pt x="510" y="847"/>
                  <a:pt x="509" y="847"/>
                </a:cubicBezTo>
                <a:cubicBezTo>
                  <a:pt x="509" y="847"/>
                  <a:pt x="508" y="846"/>
                  <a:pt x="507" y="847"/>
                </a:cubicBezTo>
                <a:cubicBezTo>
                  <a:pt x="507" y="847"/>
                  <a:pt x="507" y="847"/>
                  <a:pt x="507" y="847"/>
                </a:cubicBezTo>
                <a:cubicBezTo>
                  <a:pt x="507" y="847"/>
                  <a:pt x="504" y="847"/>
                  <a:pt x="504" y="846"/>
                </a:cubicBezTo>
                <a:cubicBezTo>
                  <a:pt x="504" y="847"/>
                  <a:pt x="504" y="847"/>
                  <a:pt x="504" y="847"/>
                </a:cubicBezTo>
                <a:cubicBezTo>
                  <a:pt x="503" y="847"/>
                  <a:pt x="503" y="847"/>
                  <a:pt x="502" y="847"/>
                </a:cubicBezTo>
                <a:cubicBezTo>
                  <a:pt x="502" y="847"/>
                  <a:pt x="502" y="847"/>
                  <a:pt x="502" y="847"/>
                </a:cubicBezTo>
                <a:cubicBezTo>
                  <a:pt x="501" y="847"/>
                  <a:pt x="501" y="847"/>
                  <a:pt x="501" y="847"/>
                </a:cubicBezTo>
                <a:cubicBezTo>
                  <a:pt x="500" y="846"/>
                  <a:pt x="501" y="846"/>
                  <a:pt x="500" y="846"/>
                </a:cubicBezTo>
                <a:cubicBezTo>
                  <a:pt x="501" y="846"/>
                  <a:pt x="501" y="845"/>
                  <a:pt x="501" y="845"/>
                </a:cubicBezTo>
                <a:cubicBezTo>
                  <a:pt x="502" y="846"/>
                  <a:pt x="503" y="844"/>
                  <a:pt x="504" y="845"/>
                </a:cubicBezTo>
                <a:cubicBezTo>
                  <a:pt x="504" y="845"/>
                  <a:pt x="504" y="845"/>
                  <a:pt x="505" y="845"/>
                </a:cubicBezTo>
                <a:cubicBezTo>
                  <a:pt x="505" y="845"/>
                  <a:pt x="504" y="844"/>
                  <a:pt x="504" y="844"/>
                </a:cubicBezTo>
                <a:cubicBezTo>
                  <a:pt x="503" y="844"/>
                  <a:pt x="503" y="844"/>
                  <a:pt x="502" y="845"/>
                </a:cubicBezTo>
                <a:cubicBezTo>
                  <a:pt x="502" y="845"/>
                  <a:pt x="502" y="844"/>
                  <a:pt x="502" y="844"/>
                </a:cubicBezTo>
                <a:cubicBezTo>
                  <a:pt x="502" y="845"/>
                  <a:pt x="501" y="845"/>
                  <a:pt x="501" y="845"/>
                </a:cubicBezTo>
                <a:cubicBezTo>
                  <a:pt x="501" y="844"/>
                  <a:pt x="500" y="845"/>
                  <a:pt x="499" y="845"/>
                </a:cubicBezTo>
                <a:cubicBezTo>
                  <a:pt x="499" y="845"/>
                  <a:pt x="499" y="844"/>
                  <a:pt x="499" y="844"/>
                </a:cubicBezTo>
                <a:cubicBezTo>
                  <a:pt x="499" y="844"/>
                  <a:pt x="498" y="845"/>
                  <a:pt x="498" y="845"/>
                </a:cubicBezTo>
                <a:cubicBezTo>
                  <a:pt x="498" y="845"/>
                  <a:pt x="497" y="844"/>
                  <a:pt x="497" y="844"/>
                </a:cubicBezTo>
                <a:cubicBezTo>
                  <a:pt x="495" y="845"/>
                  <a:pt x="496" y="845"/>
                  <a:pt x="495" y="844"/>
                </a:cubicBezTo>
                <a:cubicBezTo>
                  <a:pt x="493" y="844"/>
                  <a:pt x="492" y="845"/>
                  <a:pt x="492" y="844"/>
                </a:cubicBezTo>
                <a:cubicBezTo>
                  <a:pt x="492" y="844"/>
                  <a:pt x="492" y="844"/>
                  <a:pt x="492" y="844"/>
                </a:cubicBezTo>
                <a:cubicBezTo>
                  <a:pt x="492" y="845"/>
                  <a:pt x="492" y="845"/>
                  <a:pt x="492" y="846"/>
                </a:cubicBezTo>
                <a:cubicBezTo>
                  <a:pt x="492" y="845"/>
                  <a:pt x="493" y="845"/>
                  <a:pt x="493" y="845"/>
                </a:cubicBezTo>
                <a:cubicBezTo>
                  <a:pt x="494" y="845"/>
                  <a:pt x="495" y="846"/>
                  <a:pt x="495" y="845"/>
                </a:cubicBezTo>
                <a:cubicBezTo>
                  <a:pt x="496" y="845"/>
                  <a:pt x="495" y="845"/>
                  <a:pt x="496" y="845"/>
                </a:cubicBezTo>
                <a:cubicBezTo>
                  <a:pt x="496" y="845"/>
                  <a:pt x="496" y="845"/>
                  <a:pt x="496" y="845"/>
                </a:cubicBezTo>
                <a:cubicBezTo>
                  <a:pt x="497" y="845"/>
                  <a:pt x="497" y="845"/>
                  <a:pt x="497" y="845"/>
                </a:cubicBezTo>
                <a:cubicBezTo>
                  <a:pt x="498" y="845"/>
                  <a:pt x="498" y="846"/>
                  <a:pt x="499" y="846"/>
                </a:cubicBezTo>
                <a:cubicBezTo>
                  <a:pt x="499" y="846"/>
                  <a:pt x="499" y="846"/>
                  <a:pt x="499" y="846"/>
                </a:cubicBezTo>
                <a:cubicBezTo>
                  <a:pt x="498" y="846"/>
                  <a:pt x="498" y="847"/>
                  <a:pt x="497" y="847"/>
                </a:cubicBezTo>
                <a:cubicBezTo>
                  <a:pt x="497" y="847"/>
                  <a:pt x="497" y="847"/>
                  <a:pt x="497" y="848"/>
                </a:cubicBezTo>
                <a:cubicBezTo>
                  <a:pt x="497" y="848"/>
                  <a:pt x="497" y="848"/>
                  <a:pt x="497" y="848"/>
                </a:cubicBezTo>
                <a:cubicBezTo>
                  <a:pt x="497" y="849"/>
                  <a:pt x="498" y="848"/>
                  <a:pt x="498" y="849"/>
                </a:cubicBezTo>
                <a:cubicBezTo>
                  <a:pt x="499" y="849"/>
                  <a:pt x="498" y="849"/>
                  <a:pt x="499" y="850"/>
                </a:cubicBezTo>
                <a:cubicBezTo>
                  <a:pt x="499" y="851"/>
                  <a:pt x="499" y="851"/>
                  <a:pt x="499" y="851"/>
                </a:cubicBezTo>
                <a:cubicBezTo>
                  <a:pt x="499" y="851"/>
                  <a:pt x="499" y="851"/>
                  <a:pt x="499" y="851"/>
                </a:cubicBezTo>
                <a:cubicBezTo>
                  <a:pt x="497" y="851"/>
                  <a:pt x="497" y="850"/>
                  <a:pt x="497" y="850"/>
                </a:cubicBezTo>
                <a:cubicBezTo>
                  <a:pt x="497" y="850"/>
                  <a:pt x="497" y="849"/>
                  <a:pt x="496" y="849"/>
                </a:cubicBezTo>
                <a:cubicBezTo>
                  <a:pt x="496" y="850"/>
                  <a:pt x="496" y="850"/>
                  <a:pt x="496" y="850"/>
                </a:cubicBezTo>
                <a:cubicBezTo>
                  <a:pt x="496" y="850"/>
                  <a:pt x="496" y="850"/>
                  <a:pt x="496" y="850"/>
                </a:cubicBezTo>
                <a:cubicBezTo>
                  <a:pt x="496" y="850"/>
                  <a:pt x="496" y="850"/>
                  <a:pt x="496" y="850"/>
                </a:cubicBezTo>
                <a:cubicBezTo>
                  <a:pt x="496" y="850"/>
                  <a:pt x="496" y="850"/>
                  <a:pt x="496" y="850"/>
                </a:cubicBezTo>
                <a:cubicBezTo>
                  <a:pt x="496" y="851"/>
                  <a:pt x="496" y="851"/>
                  <a:pt x="496" y="851"/>
                </a:cubicBezTo>
                <a:cubicBezTo>
                  <a:pt x="496" y="851"/>
                  <a:pt x="496" y="851"/>
                  <a:pt x="496" y="851"/>
                </a:cubicBezTo>
                <a:cubicBezTo>
                  <a:pt x="496" y="850"/>
                  <a:pt x="496" y="850"/>
                  <a:pt x="496" y="850"/>
                </a:cubicBezTo>
                <a:cubicBezTo>
                  <a:pt x="495" y="850"/>
                  <a:pt x="495" y="850"/>
                  <a:pt x="494" y="850"/>
                </a:cubicBezTo>
                <a:cubicBezTo>
                  <a:pt x="494" y="850"/>
                  <a:pt x="494" y="850"/>
                  <a:pt x="493" y="850"/>
                </a:cubicBezTo>
                <a:cubicBezTo>
                  <a:pt x="493" y="849"/>
                  <a:pt x="493" y="849"/>
                  <a:pt x="493" y="849"/>
                </a:cubicBezTo>
                <a:cubicBezTo>
                  <a:pt x="494" y="849"/>
                  <a:pt x="494" y="849"/>
                  <a:pt x="494" y="849"/>
                </a:cubicBezTo>
                <a:cubicBezTo>
                  <a:pt x="494" y="848"/>
                  <a:pt x="493" y="847"/>
                  <a:pt x="493" y="847"/>
                </a:cubicBezTo>
                <a:cubicBezTo>
                  <a:pt x="493" y="847"/>
                  <a:pt x="493" y="847"/>
                  <a:pt x="493" y="847"/>
                </a:cubicBezTo>
                <a:cubicBezTo>
                  <a:pt x="492" y="847"/>
                  <a:pt x="492" y="846"/>
                  <a:pt x="491" y="846"/>
                </a:cubicBezTo>
                <a:cubicBezTo>
                  <a:pt x="490" y="847"/>
                  <a:pt x="489" y="848"/>
                  <a:pt x="489" y="846"/>
                </a:cubicBezTo>
                <a:cubicBezTo>
                  <a:pt x="489" y="846"/>
                  <a:pt x="489" y="845"/>
                  <a:pt x="490" y="845"/>
                </a:cubicBezTo>
                <a:cubicBezTo>
                  <a:pt x="490" y="845"/>
                  <a:pt x="490" y="845"/>
                  <a:pt x="490" y="845"/>
                </a:cubicBezTo>
                <a:cubicBezTo>
                  <a:pt x="491" y="845"/>
                  <a:pt x="491" y="845"/>
                  <a:pt x="491" y="845"/>
                </a:cubicBezTo>
                <a:cubicBezTo>
                  <a:pt x="491" y="845"/>
                  <a:pt x="491" y="845"/>
                  <a:pt x="491" y="844"/>
                </a:cubicBezTo>
                <a:cubicBezTo>
                  <a:pt x="490" y="844"/>
                  <a:pt x="488" y="844"/>
                  <a:pt x="488" y="844"/>
                </a:cubicBezTo>
                <a:cubicBezTo>
                  <a:pt x="487" y="844"/>
                  <a:pt x="487" y="844"/>
                  <a:pt x="487" y="844"/>
                </a:cubicBezTo>
                <a:cubicBezTo>
                  <a:pt x="487" y="845"/>
                  <a:pt x="488" y="845"/>
                  <a:pt x="488" y="845"/>
                </a:cubicBezTo>
                <a:cubicBezTo>
                  <a:pt x="488" y="846"/>
                  <a:pt x="488" y="846"/>
                  <a:pt x="488" y="846"/>
                </a:cubicBezTo>
                <a:cubicBezTo>
                  <a:pt x="488" y="846"/>
                  <a:pt x="487" y="846"/>
                  <a:pt x="486" y="846"/>
                </a:cubicBezTo>
                <a:cubicBezTo>
                  <a:pt x="486" y="846"/>
                  <a:pt x="485" y="846"/>
                  <a:pt x="485" y="847"/>
                </a:cubicBezTo>
                <a:cubicBezTo>
                  <a:pt x="484" y="847"/>
                  <a:pt x="484" y="846"/>
                  <a:pt x="483" y="846"/>
                </a:cubicBezTo>
                <a:cubicBezTo>
                  <a:pt x="483" y="846"/>
                  <a:pt x="483" y="846"/>
                  <a:pt x="482" y="846"/>
                </a:cubicBezTo>
                <a:cubicBezTo>
                  <a:pt x="481" y="846"/>
                  <a:pt x="480" y="846"/>
                  <a:pt x="480" y="847"/>
                </a:cubicBezTo>
                <a:cubicBezTo>
                  <a:pt x="480" y="846"/>
                  <a:pt x="480" y="846"/>
                  <a:pt x="480" y="846"/>
                </a:cubicBezTo>
                <a:cubicBezTo>
                  <a:pt x="479" y="845"/>
                  <a:pt x="479" y="845"/>
                  <a:pt x="479" y="845"/>
                </a:cubicBezTo>
                <a:cubicBezTo>
                  <a:pt x="478" y="845"/>
                  <a:pt x="478" y="846"/>
                  <a:pt x="477" y="846"/>
                </a:cubicBezTo>
                <a:cubicBezTo>
                  <a:pt x="477" y="846"/>
                  <a:pt x="477" y="846"/>
                  <a:pt x="476" y="846"/>
                </a:cubicBezTo>
                <a:cubicBezTo>
                  <a:pt x="476" y="846"/>
                  <a:pt x="476" y="846"/>
                  <a:pt x="476" y="846"/>
                </a:cubicBezTo>
                <a:cubicBezTo>
                  <a:pt x="476" y="846"/>
                  <a:pt x="476" y="846"/>
                  <a:pt x="476" y="846"/>
                </a:cubicBezTo>
                <a:cubicBezTo>
                  <a:pt x="476" y="846"/>
                  <a:pt x="476" y="846"/>
                  <a:pt x="476" y="846"/>
                </a:cubicBezTo>
                <a:cubicBezTo>
                  <a:pt x="475" y="846"/>
                  <a:pt x="475" y="846"/>
                  <a:pt x="475" y="846"/>
                </a:cubicBezTo>
                <a:cubicBezTo>
                  <a:pt x="476" y="845"/>
                  <a:pt x="476" y="845"/>
                  <a:pt x="476" y="844"/>
                </a:cubicBezTo>
                <a:cubicBezTo>
                  <a:pt x="477" y="844"/>
                  <a:pt x="478" y="844"/>
                  <a:pt x="478" y="844"/>
                </a:cubicBezTo>
                <a:cubicBezTo>
                  <a:pt x="479" y="844"/>
                  <a:pt x="479" y="844"/>
                  <a:pt x="479" y="844"/>
                </a:cubicBezTo>
                <a:cubicBezTo>
                  <a:pt x="479" y="844"/>
                  <a:pt x="480" y="845"/>
                  <a:pt x="481" y="845"/>
                </a:cubicBezTo>
                <a:cubicBezTo>
                  <a:pt x="481" y="844"/>
                  <a:pt x="480" y="844"/>
                  <a:pt x="481" y="844"/>
                </a:cubicBezTo>
                <a:cubicBezTo>
                  <a:pt x="481" y="843"/>
                  <a:pt x="481" y="843"/>
                  <a:pt x="481" y="843"/>
                </a:cubicBezTo>
                <a:cubicBezTo>
                  <a:pt x="481" y="843"/>
                  <a:pt x="481" y="844"/>
                  <a:pt x="480" y="844"/>
                </a:cubicBezTo>
                <a:cubicBezTo>
                  <a:pt x="480" y="844"/>
                  <a:pt x="480" y="843"/>
                  <a:pt x="479" y="843"/>
                </a:cubicBezTo>
                <a:cubicBezTo>
                  <a:pt x="479" y="843"/>
                  <a:pt x="478" y="843"/>
                  <a:pt x="478" y="843"/>
                </a:cubicBezTo>
                <a:cubicBezTo>
                  <a:pt x="478" y="843"/>
                  <a:pt x="477" y="843"/>
                  <a:pt x="477" y="843"/>
                </a:cubicBezTo>
                <a:cubicBezTo>
                  <a:pt x="477" y="843"/>
                  <a:pt x="476" y="843"/>
                  <a:pt x="476" y="843"/>
                </a:cubicBezTo>
                <a:cubicBezTo>
                  <a:pt x="475" y="843"/>
                  <a:pt x="474" y="842"/>
                  <a:pt x="472" y="842"/>
                </a:cubicBezTo>
                <a:cubicBezTo>
                  <a:pt x="472" y="842"/>
                  <a:pt x="472" y="842"/>
                  <a:pt x="472" y="842"/>
                </a:cubicBezTo>
                <a:cubicBezTo>
                  <a:pt x="472" y="843"/>
                  <a:pt x="472" y="843"/>
                  <a:pt x="472" y="843"/>
                </a:cubicBezTo>
                <a:cubicBezTo>
                  <a:pt x="472" y="843"/>
                  <a:pt x="472" y="843"/>
                  <a:pt x="472" y="843"/>
                </a:cubicBezTo>
                <a:cubicBezTo>
                  <a:pt x="473" y="844"/>
                  <a:pt x="473" y="844"/>
                  <a:pt x="473" y="844"/>
                </a:cubicBezTo>
                <a:cubicBezTo>
                  <a:pt x="473" y="844"/>
                  <a:pt x="473" y="844"/>
                  <a:pt x="473" y="844"/>
                </a:cubicBezTo>
                <a:cubicBezTo>
                  <a:pt x="473" y="844"/>
                  <a:pt x="473" y="844"/>
                  <a:pt x="472" y="844"/>
                </a:cubicBezTo>
                <a:cubicBezTo>
                  <a:pt x="472" y="844"/>
                  <a:pt x="471" y="845"/>
                  <a:pt x="471" y="845"/>
                </a:cubicBezTo>
                <a:cubicBezTo>
                  <a:pt x="471" y="845"/>
                  <a:pt x="471" y="844"/>
                  <a:pt x="470" y="844"/>
                </a:cubicBezTo>
                <a:cubicBezTo>
                  <a:pt x="469" y="843"/>
                  <a:pt x="469" y="845"/>
                  <a:pt x="468" y="844"/>
                </a:cubicBezTo>
                <a:cubicBezTo>
                  <a:pt x="467" y="844"/>
                  <a:pt x="467" y="844"/>
                  <a:pt x="467" y="844"/>
                </a:cubicBezTo>
                <a:cubicBezTo>
                  <a:pt x="467" y="844"/>
                  <a:pt x="466" y="843"/>
                  <a:pt x="466" y="843"/>
                </a:cubicBezTo>
                <a:cubicBezTo>
                  <a:pt x="466" y="843"/>
                  <a:pt x="466" y="843"/>
                  <a:pt x="466" y="843"/>
                </a:cubicBezTo>
                <a:cubicBezTo>
                  <a:pt x="466" y="843"/>
                  <a:pt x="466" y="844"/>
                  <a:pt x="466" y="844"/>
                </a:cubicBezTo>
                <a:cubicBezTo>
                  <a:pt x="465" y="844"/>
                  <a:pt x="465" y="844"/>
                  <a:pt x="465" y="844"/>
                </a:cubicBezTo>
                <a:cubicBezTo>
                  <a:pt x="464" y="844"/>
                  <a:pt x="464" y="844"/>
                  <a:pt x="464" y="844"/>
                </a:cubicBezTo>
                <a:cubicBezTo>
                  <a:pt x="465" y="843"/>
                  <a:pt x="465" y="843"/>
                  <a:pt x="466" y="843"/>
                </a:cubicBezTo>
                <a:cubicBezTo>
                  <a:pt x="466" y="842"/>
                  <a:pt x="466" y="842"/>
                  <a:pt x="466" y="842"/>
                </a:cubicBezTo>
                <a:cubicBezTo>
                  <a:pt x="466" y="842"/>
                  <a:pt x="466" y="841"/>
                  <a:pt x="466" y="841"/>
                </a:cubicBezTo>
                <a:cubicBezTo>
                  <a:pt x="466" y="841"/>
                  <a:pt x="466" y="841"/>
                  <a:pt x="465" y="842"/>
                </a:cubicBezTo>
                <a:cubicBezTo>
                  <a:pt x="465" y="842"/>
                  <a:pt x="465" y="841"/>
                  <a:pt x="465" y="841"/>
                </a:cubicBezTo>
                <a:cubicBezTo>
                  <a:pt x="464" y="841"/>
                  <a:pt x="463" y="841"/>
                  <a:pt x="462" y="841"/>
                </a:cubicBezTo>
                <a:cubicBezTo>
                  <a:pt x="462" y="841"/>
                  <a:pt x="461" y="841"/>
                  <a:pt x="461" y="841"/>
                </a:cubicBezTo>
                <a:cubicBezTo>
                  <a:pt x="461" y="840"/>
                  <a:pt x="461" y="840"/>
                  <a:pt x="461" y="840"/>
                </a:cubicBezTo>
                <a:cubicBezTo>
                  <a:pt x="459" y="840"/>
                  <a:pt x="457" y="840"/>
                  <a:pt x="456" y="839"/>
                </a:cubicBezTo>
                <a:cubicBezTo>
                  <a:pt x="456" y="840"/>
                  <a:pt x="456" y="840"/>
                  <a:pt x="456" y="840"/>
                </a:cubicBezTo>
                <a:cubicBezTo>
                  <a:pt x="456" y="840"/>
                  <a:pt x="456" y="840"/>
                  <a:pt x="456" y="840"/>
                </a:cubicBezTo>
                <a:cubicBezTo>
                  <a:pt x="456" y="840"/>
                  <a:pt x="457" y="841"/>
                  <a:pt x="458" y="841"/>
                </a:cubicBezTo>
                <a:cubicBezTo>
                  <a:pt x="458" y="841"/>
                  <a:pt x="458" y="841"/>
                  <a:pt x="457" y="842"/>
                </a:cubicBezTo>
                <a:cubicBezTo>
                  <a:pt x="457" y="842"/>
                  <a:pt x="457" y="842"/>
                  <a:pt x="457" y="842"/>
                </a:cubicBezTo>
                <a:cubicBezTo>
                  <a:pt x="457" y="842"/>
                  <a:pt x="457" y="842"/>
                  <a:pt x="457" y="842"/>
                </a:cubicBezTo>
                <a:cubicBezTo>
                  <a:pt x="456" y="842"/>
                  <a:pt x="456" y="842"/>
                  <a:pt x="455" y="842"/>
                </a:cubicBezTo>
                <a:cubicBezTo>
                  <a:pt x="455" y="842"/>
                  <a:pt x="455" y="842"/>
                  <a:pt x="456" y="842"/>
                </a:cubicBezTo>
                <a:cubicBezTo>
                  <a:pt x="455" y="841"/>
                  <a:pt x="455" y="841"/>
                  <a:pt x="454" y="840"/>
                </a:cubicBezTo>
                <a:cubicBezTo>
                  <a:pt x="454" y="840"/>
                  <a:pt x="455" y="840"/>
                  <a:pt x="455" y="839"/>
                </a:cubicBezTo>
                <a:cubicBezTo>
                  <a:pt x="454" y="838"/>
                  <a:pt x="451" y="838"/>
                  <a:pt x="450" y="838"/>
                </a:cubicBezTo>
                <a:cubicBezTo>
                  <a:pt x="451" y="838"/>
                  <a:pt x="450" y="838"/>
                  <a:pt x="451" y="839"/>
                </a:cubicBezTo>
                <a:cubicBezTo>
                  <a:pt x="451" y="840"/>
                  <a:pt x="450" y="839"/>
                  <a:pt x="449" y="840"/>
                </a:cubicBezTo>
                <a:cubicBezTo>
                  <a:pt x="449" y="840"/>
                  <a:pt x="449" y="840"/>
                  <a:pt x="449" y="840"/>
                </a:cubicBezTo>
                <a:cubicBezTo>
                  <a:pt x="449" y="839"/>
                  <a:pt x="449" y="839"/>
                  <a:pt x="449" y="838"/>
                </a:cubicBezTo>
                <a:cubicBezTo>
                  <a:pt x="449" y="838"/>
                  <a:pt x="449" y="838"/>
                  <a:pt x="448" y="838"/>
                </a:cubicBezTo>
                <a:cubicBezTo>
                  <a:pt x="448" y="838"/>
                  <a:pt x="448" y="838"/>
                  <a:pt x="448" y="838"/>
                </a:cubicBezTo>
                <a:cubicBezTo>
                  <a:pt x="448" y="839"/>
                  <a:pt x="447" y="838"/>
                  <a:pt x="447" y="837"/>
                </a:cubicBezTo>
                <a:cubicBezTo>
                  <a:pt x="447" y="838"/>
                  <a:pt x="447" y="838"/>
                  <a:pt x="447" y="838"/>
                </a:cubicBezTo>
                <a:cubicBezTo>
                  <a:pt x="446" y="838"/>
                  <a:pt x="446" y="838"/>
                  <a:pt x="446" y="838"/>
                </a:cubicBezTo>
                <a:cubicBezTo>
                  <a:pt x="447" y="838"/>
                  <a:pt x="447" y="838"/>
                  <a:pt x="447" y="838"/>
                </a:cubicBezTo>
                <a:cubicBezTo>
                  <a:pt x="447" y="839"/>
                  <a:pt x="447" y="839"/>
                  <a:pt x="447" y="839"/>
                </a:cubicBezTo>
                <a:cubicBezTo>
                  <a:pt x="446" y="839"/>
                  <a:pt x="445" y="839"/>
                  <a:pt x="444" y="839"/>
                </a:cubicBezTo>
                <a:cubicBezTo>
                  <a:pt x="444" y="838"/>
                  <a:pt x="444" y="838"/>
                  <a:pt x="445" y="837"/>
                </a:cubicBezTo>
                <a:cubicBezTo>
                  <a:pt x="444" y="836"/>
                  <a:pt x="444" y="836"/>
                  <a:pt x="444" y="836"/>
                </a:cubicBezTo>
                <a:cubicBezTo>
                  <a:pt x="444" y="836"/>
                  <a:pt x="444" y="837"/>
                  <a:pt x="444" y="837"/>
                </a:cubicBezTo>
                <a:cubicBezTo>
                  <a:pt x="444" y="837"/>
                  <a:pt x="444" y="837"/>
                  <a:pt x="444" y="837"/>
                </a:cubicBezTo>
                <a:cubicBezTo>
                  <a:pt x="443" y="837"/>
                  <a:pt x="442" y="836"/>
                  <a:pt x="442" y="836"/>
                </a:cubicBezTo>
                <a:cubicBezTo>
                  <a:pt x="442" y="836"/>
                  <a:pt x="441" y="836"/>
                  <a:pt x="441" y="836"/>
                </a:cubicBezTo>
                <a:cubicBezTo>
                  <a:pt x="440" y="836"/>
                  <a:pt x="439" y="835"/>
                  <a:pt x="439" y="835"/>
                </a:cubicBezTo>
                <a:cubicBezTo>
                  <a:pt x="439" y="835"/>
                  <a:pt x="439" y="835"/>
                  <a:pt x="439" y="836"/>
                </a:cubicBezTo>
                <a:cubicBezTo>
                  <a:pt x="438" y="835"/>
                  <a:pt x="439" y="836"/>
                  <a:pt x="439" y="835"/>
                </a:cubicBezTo>
                <a:cubicBezTo>
                  <a:pt x="438" y="835"/>
                  <a:pt x="438" y="835"/>
                  <a:pt x="437" y="835"/>
                </a:cubicBezTo>
                <a:cubicBezTo>
                  <a:pt x="437" y="835"/>
                  <a:pt x="436" y="835"/>
                  <a:pt x="436" y="834"/>
                </a:cubicBezTo>
                <a:cubicBezTo>
                  <a:pt x="436" y="834"/>
                  <a:pt x="435" y="835"/>
                  <a:pt x="435" y="834"/>
                </a:cubicBezTo>
                <a:cubicBezTo>
                  <a:pt x="435" y="834"/>
                  <a:pt x="435" y="834"/>
                  <a:pt x="434" y="834"/>
                </a:cubicBezTo>
                <a:cubicBezTo>
                  <a:pt x="434" y="834"/>
                  <a:pt x="434" y="834"/>
                  <a:pt x="434" y="834"/>
                </a:cubicBezTo>
                <a:cubicBezTo>
                  <a:pt x="434" y="834"/>
                  <a:pt x="434" y="834"/>
                  <a:pt x="434" y="834"/>
                </a:cubicBezTo>
                <a:cubicBezTo>
                  <a:pt x="434" y="833"/>
                  <a:pt x="433" y="834"/>
                  <a:pt x="433" y="834"/>
                </a:cubicBezTo>
                <a:cubicBezTo>
                  <a:pt x="433" y="834"/>
                  <a:pt x="433" y="833"/>
                  <a:pt x="433" y="833"/>
                </a:cubicBezTo>
                <a:cubicBezTo>
                  <a:pt x="433" y="833"/>
                  <a:pt x="433" y="833"/>
                  <a:pt x="432" y="833"/>
                </a:cubicBezTo>
                <a:cubicBezTo>
                  <a:pt x="432" y="833"/>
                  <a:pt x="432" y="833"/>
                  <a:pt x="432" y="833"/>
                </a:cubicBezTo>
                <a:cubicBezTo>
                  <a:pt x="432" y="834"/>
                  <a:pt x="432" y="834"/>
                  <a:pt x="432" y="834"/>
                </a:cubicBezTo>
                <a:cubicBezTo>
                  <a:pt x="432" y="834"/>
                  <a:pt x="432" y="834"/>
                  <a:pt x="432" y="834"/>
                </a:cubicBezTo>
                <a:cubicBezTo>
                  <a:pt x="432" y="834"/>
                  <a:pt x="432" y="834"/>
                  <a:pt x="432" y="834"/>
                </a:cubicBezTo>
                <a:cubicBezTo>
                  <a:pt x="432" y="834"/>
                  <a:pt x="431" y="833"/>
                  <a:pt x="431" y="833"/>
                </a:cubicBezTo>
                <a:cubicBezTo>
                  <a:pt x="431" y="832"/>
                  <a:pt x="430" y="832"/>
                  <a:pt x="429" y="833"/>
                </a:cubicBezTo>
                <a:cubicBezTo>
                  <a:pt x="428" y="831"/>
                  <a:pt x="426" y="831"/>
                  <a:pt x="424" y="831"/>
                </a:cubicBezTo>
                <a:cubicBezTo>
                  <a:pt x="424" y="831"/>
                  <a:pt x="423" y="832"/>
                  <a:pt x="424" y="833"/>
                </a:cubicBezTo>
                <a:cubicBezTo>
                  <a:pt x="422" y="833"/>
                  <a:pt x="422" y="833"/>
                  <a:pt x="421" y="832"/>
                </a:cubicBezTo>
                <a:cubicBezTo>
                  <a:pt x="421" y="832"/>
                  <a:pt x="421" y="832"/>
                  <a:pt x="421" y="832"/>
                </a:cubicBezTo>
                <a:cubicBezTo>
                  <a:pt x="421" y="831"/>
                  <a:pt x="422" y="831"/>
                  <a:pt x="422" y="831"/>
                </a:cubicBezTo>
                <a:cubicBezTo>
                  <a:pt x="422" y="831"/>
                  <a:pt x="423" y="831"/>
                  <a:pt x="423" y="831"/>
                </a:cubicBezTo>
                <a:cubicBezTo>
                  <a:pt x="423" y="831"/>
                  <a:pt x="423" y="831"/>
                  <a:pt x="424" y="830"/>
                </a:cubicBezTo>
                <a:cubicBezTo>
                  <a:pt x="423" y="830"/>
                  <a:pt x="421" y="830"/>
                  <a:pt x="420" y="830"/>
                </a:cubicBezTo>
                <a:cubicBezTo>
                  <a:pt x="420" y="829"/>
                  <a:pt x="420" y="829"/>
                  <a:pt x="420" y="829"/>
                </a:cubicBezTo>
                <a:cubicBezTo>
                  <a:pt x="419" y="829"/>
                  <a:pt x="419" y="828"/>
                  <a:pt x="419" y="828"/>
                </a:cubicBezTo>
                <a:cubicBezTo>
                  <a:pt x="419" y="828"/>
                  <a:pt x="417" y="828"/>
                  <a:pt x="416" y="828"/>
                </a:cubicBezTo>
                <a:cubicBezTo>
                  <a:pt x="416" y="828"/>
                  <a:pt x="416" y="828"/>
                  <a:pt x="416" y="827"/>
                </a:cubicBezTo>
                <a:cubicBezTo>
                  <a:pt x="416" y="827"/>
                  <a:pt x="415" y="827"/>
                  <a:pt x="415" y="827"/>
                </a:cubicBezTo>
                <a:cubicBezTo>
                  <a:pt x="415" y="827"/>
                  <a:pt x="415" y="826"/>
                  <a:pt x="414" y="826"/>
                </a:cubicBezTo>
                <a:cubicBezTo>
                  <a:pt x="414" y="826"/>
                  <a:pt x="412" y="826"/>
                  <a:pt x="412" y="826"/>
                </a:cubicBezTo>
                <a:cubicBezTo>
                  <a:pt x="411" y="826"/>
                  <a:pt x="411" y="825"/>
                  <a:pt x="411" y="825"/>
                </a:cubicBezTo>
                <a:cubicBezTo>
                  <a:pt x="411" y="825"/>
                  <a:pt x="410" y="825"/>
                  <a:pt x="410" y="825"/>
                </a:cubicBezTo>
                <a:cubicBezTo>
                  <a:pt x="410" y="825"/>
                  <a:pt x="410" y="824"/>
                  <a:pt x="410" y="824"/>
                </a:cubicBezTo>
                <a:cubicBezTo>
                  <a:pt x="410" y="824"/>
                  <a:pt x="408" y="824"/>
                  <a:pt x="408" y="824"/>
                </a:cubicBezTo>
                <a:cubicBezTo>
                  <a:pt x="408" y="824"/>
                  <a:pt x="408" y="824"/>
                  <a:pt x="408" y="824"/>
                </a:cubicBezTo>
                <a:cubicBezTo>
                  <a:pt x="407" y="824"/>
                  <a:pt x="407" y="824"/>
                  <a:pt x="407" y="824"/>
                </a:cubicBezTo>
                <a:cubicBezTo>
                  <a:pt x="406" y="824"/>
                  <a:pt x="406" y="823"/>
                  <a:pt x="406" y="823"/>
                </a:cubicBezTo>
                <a:cubicBezTo>
                  <a:pt x="406" y="822"/>
                  <a:pt x="405" y="823"/>
                  <a:pt x="405" y="823"/>
                </a:cubicBezTo>
                <a:cubicBezTo>
                  <a:pt x="404" y="822"/>
                  <a:pt x="403" y="821"/>
                  <a:pt x="403" y="821"/>
                </a:cubicBezTo>
                <a:cubicBezTo>
                  <a:pt x="403" y="821"/>
                  <a:pt x="402" y="821"/>
                  <a:pt x="402" y="821"/>
                </a:cubicBezTo>
                <a:cubicBezTo>
                  <a:pt x="402" y="820"/>
                  <a:pt x="403" y="820"/>
                  <a:pt x="402" y="819"/>
                </a:cubicBezTo>
                <a:cubicBezTo>
                  <a:pt x="402" y="819"/>
                  <a:pt x="402" y="819"/>
                  <a:pt x="401" y="819"/>
                </a:cubicBezTo>
                <a:cubicBezTo>
                  <a:pt x="401" y="819"/>
                  <a:pt x="401" y="819"/>
                  <a:pt x="401" y="819"/>
                </a:cubicBezTo>
                <a:cubicBezTo>
                  <a:pt x="401" y="820"/>
                  <a:pt x="401" y="820"/>
                  <a:pt x="401" y="820"/>
                </a:cubicBezTo>
                <a:cubicBezTo>
                  <a:pt x="401" y="821"/>
                  <a:pt x="401" y="821"/>
                  <a:pt x="401" y="821"/>
                </a:cubicBezTo>
                <a:cubicBezTo>
                  <a:pt x="401" y="820"/>
                  <a:pt x="401" y="820"/>
                  <a:pt x="401" y="820"/>
                </a:cubicBezTo>
                <a:cubicBezTo>
                  <a:pt x="401" y="819"/>
                  <a:pt x="401" y="819"/>
                  <a:pt x="401" y="819"/>
                </a:cubicBezTo>
                <a:cubicBezTo>
                  <a:pt x="401" y="819"/>
                  <a:pt x="400" y="819"/>
                  <a:pt x="399" y="820"/>
                </a:cubicBezTo>
                <a:cubicBezTo>
                  <a:pt x="398" y="819"/>
                  <a:pt x="398" y="819"/>
                  <a:pt x="398" y="818"/>
                </a:cubicBezTo>
                <a:cubicBezTo>
                  <a:pt x="398" y="818"/>
                  <a:pt x="397" y="818"/>
                  <a:pt x="397" y="818"/>
                </a:cubicBezTo>
                <a:cubicBezTo>
                  <a:pt x="396" y="818"/>
                  <a:pt x="397" y="817"/>
                  <a:pt x="396" y="818"/>
                </a:cubicBezTo>
                <a:cubicBezTo>
                  <a:pt x="396" y="817"/>
                  <a:pt x="395" y="817"/>
                  <a:pt x="395" y="817"/>
                </a:cubicBezTo>
                <a:cubicBezTo>
                  <a:pt x="395" y="816"/>
                  <a:pt x="395" y="816"/>
                  <a:pt x="395" y="816"/>
                </a:cubicBezTo>
                <a:cubicBezTo>
                  <a:pt x="394" y="816"/>
                  <a:pt x="393" y="816"/>
                  <a:pt x="392" y="816"/>
                </a:cubicBezTo>
                <a:cubicBezTo>
                  <a:pt x="392" y="815"/>
                  <a:pt x="392" y="815"/>
                  <a:pt x="392" y="814"/>
                </a:cubicBezTo>
                <a:cubicBezTo>
                  <a:pt x="390" y="814"/>
                  <a:pt x="388" y="815"/>
                  <a:pt x="387" y="815"/>
                </a:cubicBezTo>
                <a:cubicBezTo>
                  <a:pt x="387" y="815"/>
                  <a:pt x="384" y="815"/>
                  <a:pt x="384" y="814"/>
                </a:cubicBezTo>
                <a:cubicBezTo>
                  <a:pt x="383" y="815"/>
                  <a:pt x="383" y="814"/>
                  <a:pt x="383" y="815"/>
                </a:cubicBezTo>
                <a:cubicBezTo>
                  <a:pt x="382" y="815"/>
                  <a:pt x="382" y="816"/>
                  <a:pt x="381" y="816"/>
                </a:cubicBezTo>
                <a:cubicBezTo>
                  <a:pt x="381" y="817"/>
                  <a:pt x="380" y="816"/>
                  <a:pt x="379" y="817"/>
                </a:cubicBezTo>
                <a:cubicBezTo>
                  <a:pt x="379" y="817"/>
                  <a:pt x="379" y="817"/>
                  <a:pt x="379" y="817"/>
                </a:cubicBezTo>
                <a:cubicBezTo>
                  <a:pt x="379" y="817"/>
                  <a:pt x="378" y="818"/>
                  <a:pt x="377" y="818"/>
                </a:cubicBezTo>
                <a:cubicBezTo>
                  <a:pt x="377" y="818"/>
                  <a:pt x="377" y="818"/>
                  <a:pt x="377" y="818"/>
                </a:cubicBezTo>
                <a:cubicBezTo>
                  <a:pt x="376" y="818"/>
                  <a:pt x="375" y="819"/>
                  <a:pt x="374" y="819"/>
                </a:cubicBezTo>
                <a:cubicBezTo>
                  <a:pt x="374" y="819"/>
                  <a:pt x="374" y="819"/>
                  <a:pt x="374" y="819"/>
                </a:cubicBezTo>
                <a:cubicBezTo>
                  <a:pt x="373" y="820"/>
                  <a:pt x="373" y="820"/>
                  <a:pt x="372" y="820"/>
                </a:cubicBezTo>
                <a:cubicBezTo>
                  <a:pt x="372" y="820"/>
                  <a:pt x="372" y="820"/>
                  <a:pt x="372" y="820"/>
                </a:cubicBezTo>
                <a:cubicBezTo>
                  <a:pt x="373" y="820"/>
                  <a:pt x="374" y="820"/>
                  <a:pt x="375" y="821"/>
                </a:cubicBezTo>
                <a:cubicBezTo>
                  <a:pt x="375" y="821"/>
                  <a:pt x="375" y="821"/>
                  <a:pt x="375" y="820"/>
                </a:cubicBezTo>
                <a:cubicBezTo>
                  <a:pt x="376" y="820"/>
                  <a:pt x="376" y="821"/>
                  <a:pt x="376" y="821"/>
                </a:cubicBezTo>
                <a:cubicBezTo>
                  <a:pt x="377" y="820"/>
                  <a:pt x="377" y="820"/>
                  <a:pt x="377" y="820"/>
                </a:cubicBezTo>
                <a:cubicBezTo>
                  <a:pt x="377" y="820"/>
                  <a:pt x="377" y="820"/>
                  <a:pt x="378" y="820"/>
                </a:cubicBezTo>
                <a:cubicBezTo>
                  <a:pt x="379" y="820"/>
                  <a:pt x="379" y="819"/>
                  <a:pt x="379" y="817"/>
                </a:cubicBezTo>
                <a:cubicBezTo>
                  <a:pt x="380" y="817"/>
                  <a:pt x="383" y="816"/>
                  <a:pt x="383" y="816"/>
                </a:cubicBezTo>
                <a:cubicBezTo>
                  <a:pt x="384" y="816"/>
                  <a:pt x="384" y="816"/>
                  <a:pt x="385" y="816"/>
                </a:cubicBezTo>
                <a:cubicBezTo>
                  <a:pt x="385" y="817"/>
                  <a:pt x="385" y="817"/>
                  <a:pt x="384" y="817"/>
                </a:cubicBezTo>
                <a:cubicBezTo>
                  <a:pt x="385" y="818"/>
                  <a:pt x="385" y="818"/>
                  <a:pt x="385" y="819"/>
                </a:cubicBezTo>
                <a:cubicBezTo>
                  <a:pt x="386" y="819"/>
                  <a:pt x="386" y="819"/>
                  <a:pt x="386" y="818"/>
                </a:cubicBezTo>
                <a:cubicBezTo>
                  <a:pt x="387" y="818"/>
                  <a:pt x="386" y="818"/>
                  <a:pt x="387" y="819"/>
                </a:cubicBezTo>
                <a:cubicBezTo>
                  <a:pt x="387" y="819"/>
                  <a:pt x="387" y="819"/>
                  <a:pt x="387" y="820"/>
                </a:cubicBezTo>
                <a:cubicBezTo>
                  <a:pt x="387" y="820"/>
                  <a:pt x="388" y="820"/>
                  <a:pt x="388" y="820"/>
                </a:cubicBezTo>
                <a:cubicBezTo>
                  <a:pt x="388" y="821"/>
                  <a:pt x="388" y="821"/>
                  <a:pt x="388" y="821"/>
                </a:cubicBezTo>
                <a:cubicBezTo>
                  <a:pt x="387" y="821"/>
                  <a:pt x="387" y="821"/>
                  <a:pt x="386" y="821"/>
                </a:cubicBezTo>
                <a:cubicBezTo>
                  <a:pt x="386" y="822"/>
                  <a:pt x="386" y="822"/>
                  <a:pt x="386" y="822"/>
                </a:cubicBezTo>
                <a:cubicBezTo>
                  <a:pt x="386" y="823"/>
                  <a:pt x="386" y="823"/>
                  <a:pt x="386" y="823"/>
                </a:cubicBezTo>
                <a:cubicBezTo>
                  <a:pt x="387" y="823"/>
                  <a:pt x="386" y="822"/>
                  <a:pt x="387" y="822"/>
                </a:cubicBezTo>
                <a:cubicBezTo>
                  <a:pt x="387" y="822"/>
                  <a:pt x="387" y="822"/>
                  <a:pt x="387" y="822"/>
                </a:cubicBezTo>
                <a:cubicBezTo>
                  <a:pt x="387" y="822"/>
                  <a:pt x="387" y="822"/>
                  <a:pt x="387" y="822"/>
                </a:cubicBezTo>
                <a:cubicBezTo>
                  <a:pt x="387" y="822"/>
                  <a:pt x="387" y="822"/>
                  <a:pt x="387" y="822"/>
                </a:cubicBezTo>
                <a:cubicBezTo>
                  <a:pt x="387" y="822"/>
                  <a:pt x="387" y="822"/>
                  <a:pt x="387" y="823"/>
                </a:cubicBezTo>
                <a:cubicBezTo>
                  <a:pt x="388" y="822"/>
                  <a:pt x="388" y="822"/>
                  <a:pt x="388" y="822"/>
                </a:cubicBezTo>
                <a:cubicBezTo>
                  <a:pt x="389" y="822"/>
                  <a:pt x="389" y="822"/>
                  <a:pt x="389" y="822"/>
                </a:cubicBezTo>
                <a:cubicBezTo>
                  <a:pt x="389" y="822"/>
                  <a:pt x="389" y="822"/>
                  <a:pt x="389" y="822"/>
                </a:cubicBezTo>
                <a:cubicBezTo>
                  <a:pt x="389" y="823"/>
                  <a:pt x="389" y="824"/>
                  <a:pt x="389" y="824"/>
                </a:cubicBezTo>
                <a:cubicBezTo>
                  <a:pt x="390" y="824"/>
                  <a:pt x="390" y="824"/>
                  <a:pt x="390" y="824"/>
                </a:cubicBezTo>
                <a:cubicBezTo>
                  <a:pt x="390" y="824"/>
                  <a:pt x="391" y="824"/>
                  <a:pt x="391" y="824"/>
                </a:cubicBezTo>
                <a:cubicBezTo>
                  <a:pt x="391" y="825"/>
                  <a:pt x="391" y="825"/>
                  <a:pt x="391" y="825"/>
                </a:cubicBezTo>
                <a:cubicBezTo>
                  <a:pt x="391" y="825"/>
                  <a:pt x="391" y="825"/>
                  <a:pt x="390" y="825"/>
                </a:cubicBezTo>
                <a:cubicBezTo>
                  <a:pt x="390" y="825"/>
                  <a:pt x="390" y="825"/>
                  <a:pt x="390" y="825"/>
                </a:cubicBezTo>
                <a:cubicBezTo>
                  <a:pt x="390" y="825"/>
                  <a:pt x="389" y="825"/>
                  <a:pt x="388" y="825"/>
                </a:cubicBezTo>
                <a:cubicBezTo>
                  <a:pt x="388" y="825"/>
                  <a:pt x="388" y="825"/>
                  <a:pt x="388" y="825"/>
                </a:cubicBezTo>
                <a:cubicBezTo>
                  <a:pt x="388" y="826"/>
                  <a:pt x="388" y="826"/>
                  <a:pt x="388" y="826"/>
                </a:cubicBezTo>
                <a:cubicBezTo>
                  <a:pt x="388" y="827"/>
                  <a:pt x="388" y="826"/>
                  <a:pt x="388" y="826"/>
                </a:cubicBezTo>
                <a:cubicBezTo>
                  <a:pt x="389" y="827"/>
                  <a:pt x="389" y="828"/>
                  <a:pt x="389" y="828"/>
                </a:cubicBezTo>
                <a:cubicBezTo>
                  <a:pt x="389" y="829"/>
                  <a:pt x="390" y="829"/>
                  <a:pt x="390" y="829"/>
                </a:cubicBezTo>
                <a:cubicBezTo>
                  <a:pt x="390" y="829"/>
                  <a:pt x="390" y="829"/>
                  <a:pt x="391" y="829"/>
                </a:cubicBezTo>
                <a:cubicBezTo>
                  <a:pt x="392" y="829"/>
                  <a:pt x="391" y="829"/>
                  <a:pt x="392" y="829"/>
                </a:cubicBezTo>
                <a:cubicBezTo>
                  <a:pt x="393" y="829"/>
                  <a:pt x="393" y="830"/>
                  <a:pt x="393" y="830"/>
                </a:cubicBezTo>
                <a:cubicBezTo>
                  <a:pt x="393" y="830"/>
                  <a:pt x="393" y="830"/>
                  <a:pt x="393" y="830"/>
                </a:cubicBezTo>
                <a:cubicBezTo>
                  <a:pt x="393" y="830"/>
                  <a:pt x="393" y="830"/>
                  <a:pt x="393" y="830"/>
                </a:cubicBezTo>
                <a:cubicBezTo>
                  <a:pt x="394" y="830"/>
                  <a:pt x="395" y="830"/>
                  <a:pt x="396" y="831"/>
                </a:cubicBezTo>
                <a:cubicBezTo>
                  <a:pt x="396" y="831"/>
                  <a:pt x="396" y="831"/>
                  <a:pt x="396" y="831"/>
                </a:cubicBezTo>
                <a:cubicBezTo>
                  <a:pt x="396" y="831"/>
                  <a:pt x="396" y="831"/>
                  <a:pt x="397" y="831"/>
                </a:cubicBezTo>
                <a:cubicBezTo>
                  <a:pt x="397" y="831"/>
                  <a:pt x="397" y="831"/>
                  <a:pt x="397" y="831"/>
                </a:cubicBezTo>
                <a:cubicBezTo>
                  <a:pt x="397" y="831"/>
                  <a:pt x="397" y="831"/>
                  <a:pt x="397" y="831"/>
                </a:cubicBezTo>
                <a:cubicBezTo>
                  <a:pt x="397" y="832"/>
                  <a:pt x="397" y="832"/>
                  <a:pt x="397" y="832"/>
                </a:cubicBezTo>
                <a:cubicBezTo>
                  <a:pt x="398" y="832"/>
                  <a:pt x="398" y="832"/>
                  <a:pt x="399" y="832"/>
                </a:cubicBezTo>
                <a:cubicBezTo>
                  <a:pt x="399" y="832"/>
                  <a:pt x="399" y="831"/>
                  <a:pt x="400" y="830"/>
                </a:cubicBezTo>
                <a:cubicBezTo>
                  <a:pt x="400" y="830"/>
                  <a:pt x="400" y="831"/>
                  <a:pt x="401" y="831"/>
                </a:cubicBezTo>
                <a:cubicBezTo>
                  <a:pt x="401" y="831"/>
                  <a:pt x="401" y="831"/>
                  <a:pt x="401" y="831"/>
                </a:cubicBezTo>
                <a:cubicBezTo>
                  <a:pt x="401" y="831"/>
                  <a:pt x="401" y="830"/>
                  <a:pt x="401" y="830"/>
                </a:cubicBezTo>
                <a:cubicBezTo>
                  <a:pt x="401" y="830"/>
                  <a:pt x="401" y="829"/>
                  <a:pt x="401" y="828"/>
                </a:cubicBezTo>
                <a:cubicBezTo>
                  <a:pt x="401" y="828"/>
                  <a:pt x="401" y="828"/>
                  <a:pt x="401" y="828"/>
                </a:cubicBezTo>
                <a:cubicBezTo>
                  <a:pt x="401" y="828"/>
                  <a:pt x="401" y="828"/>
                  <a:pt x="402" y="828"/>
                </a:cubicBezTo>
                <a:cubicBezTo>
                  <a:pt x="402" y="828"/>
                  <a:pt x="402" y="828"/>
                  <a:pt x="403" y="827"/>
                </a:cubicBezTo>
                <a:cubicBezTo>
                  <a:pt x="403" y="828"/>
                  <a:pt x="403" y="828"/>
                  <a:pt x="403" y="828"/>
                </a:cubicBezTo>
                <a:cubicBezTo>
                  <a:pt x="403" y="828"/>
                  <a:pt x="403" y="828"/>
                  <a:pt x="403" y="828"/>
                </a:cubicBezTo>
                <a:cubicBezTo>
                  <a:pt x="403" y="828"/>
                  <a:pt x="403" y="828"/>
                  <a:pt x="403" y="828"/>
                </a:cubicBezTo>
                <a:cubicBezTo>
                  <a:pt x="403" y="828"/>
                  <a:pt x="403" y="828"/>
                  <a:pt x="403" y="828"/>
                </a:cubicBezTo>
                <a:cubicBezTo>
                  <a:pt x="402" y="828"/>
                  <a:pt x="402" y="829"/>
                  <a:pt x="402" y="829"/>
                </a:cubicBezTo>
                <a:cubicBezTo>
                  <a:pt x="402" y="830"/>
                  <a:pt x="402" y="830"/>
                  <a:pt x="403" y="830"/>
                </a:cubicBezTo>
                <a:cubicBezTo>
                  <a:pt x="403" y="831"/>
                  <a:pt x="403" y="831"/>
                  <a:pt x="402" y="831"/>
                </a:cubicBezTo>
                <a:cubicBezTo>
                  <a:pt x="403" y="831"/>
                  <a:pt x="403" y="832"/>
                  <a:pt x="403" y="832"/>
                </a:cubicBezTo>
                <a:cubicBezTo>
                  <a:pt x="403" y="832"/>
                  <a:pt x="403" y="832"/>
                  <a:pt x="403" y="832"/>
                </a:cubicBezTo>
                <a:cubicBezTo>
                  <a:pt x="403" y="832"/>
                  <a:pt x="403" y="832"/>
                  <a:pt x="403" y="832"/>
                </a:cubicBezTo>
                <a:cubicBezTo>
                  <a:pt x="403" y="832"/>
                  <a:pt x="404" y="832"/>
                  <a:pt x="403" y="832"/>
                </a:cubicBezTo>
                <a:cubicBezTo>
                  <a:pt x="404" y="831"/>
                  <a:pt x="404" y="831"/>
                  <a:pt x="404" y="831"/>
                </a:cubicBezTo>
                <a:cubicBezTo>
                  <a:pt x="404" y="832"/>
                  <a:pt x="404" y="832"/>
                  <a:pt x="404" y="833"/>
                </a:cubicBezTo>
                <a:cubicBezTo>
                  <a:pt x="404" y="833"/>
                  <a:pt x="404" y="833"/>
                  <a:pt x="404" y="833"/>
                </a:cubicBezTo>
                <a:cubicBezTo>
                  <a:pt x="403" y="833"/>
                  <a:pt x="403" y="833"/>
                  <a:pt x="403" y="832"/>
                </a:cubicBezTo>
                <a:cubicBezTo>
                  <a:pt x="402" y="832"/>
                  <a:pt x="402" y="832"/>
                  <a:pt x="402" y="833"/>
                </a:cubicBezTo>
                <a:cubicBezTo>
                  <a:pt x="402" y="833"/>
                  <a:pt x="403" y="835"/>
                  <a:pt x="403" y="835"/>
                </a:cubicBezTo>
                <a:cubicBezTo>
                  <a:pt x="403" y="835"/>
                  <a:pt x="404" y="835"/>
                  <a:pt x="404" y="836"/>
                </a:cubicBezTo>
                <a:cubicBezTo>
                  <a:pt x="404" y="836"/>
                  <a:pt x="404" y="836"/>
                  <a:pt x="405" y="835"/>
                </a:cubicBezTo>
                <a:cubicBezTo>
                  <a:pt x="405" y="835"/>
                  <a:pt x="404" y="835"/>
                  <a:pt x="404" y="835"/>
                </a:cubicBezTo>
                <a:cubicBezTo>
                  <a:pt x="404" y="834"/>
                  <a:pt x="404" y="834"/>
                  <a:pt x="404" y="833"/>
                </a:cubicBezTo>
                <a:cubicBezTo>
                  <a:pt x="405" y="833"/>
                  <a:pt x="405" y="833"/>
                  <a:pt x="405" y="833"/>
                </a:cubicBezTo>
                <a:cubicBezTo>
                  <a:pt x="406" y="833"/>
                  <a:pt x="406" y="833"/>
                  <a:pt x="406" y="833"/>
                </a:cubicBezTo>
                <a:cubicBezTo>
                  <a:pt x="405" y="833"/>
                  <a:pt x="405" y="833"/>
                  <a:pt x="405" y="832"/>
                </a:cubicBezTo>
                <a:cubicBezTo>
                  <a:pt x="406" y="832"/>
                  <a:pt x="406" y="832"/>
                  <a:pt x="406" y="831"/>
                </a:cubicBezTo>
                <a:cubicBezTo>
                  <a:pt x="407" y="832"/>
                  <a:pt x="407" y="832"/>
                  <a:pt x="407" y="832"/>
                </a:cubicBezTo>
                <a:cubicBezTo>
                  <a:pt x="407" y="833"/>
                  <a:pt x="406" y="834"/>
                  <a:pt x="405" y="834"/>
                </a:cubicBezTo>
                <a:cubicBezTo>
                  <a:pt x="405" y="835"/>
                  <a:pt x="405" y="835"/>
                  <a:pt x="406" y="836"/>
                </a:cubicBezTo>
                <a:cubicBezTo>
                  <a:pt x="406" y="836"/>
                  <a:pt x="406" y="836"/>
                  <a:pt x="406" y="836"/>
                </a:cubicBezTo>
                <a:cubicBezTo>
                  <a:pt x="406" y="836"/>
                  <a:pt x="406" y="837"/>
                  <a:pt x="407" y="837"/>
                </a:cubicBezTo>
                <a:cubicBezTo>
                  <a:pt x="407" y="837"/>
                  <a:pt x="408" y="837"/>
                  <a:pt x="409" y="837"/>
                </a:cubicBezTo>
                <a:cubicBezTo>
                  <a:pt x="409" y="837"/>
                  <a:pt x="409" y="838"/>
                  <a:pt x="409" y="838"/>
                </a:cubicBezTo>
                <a:cubicBezTo>
                  <a:pt x="409" y="838"/>
                  <a:pt x="409" y="838"/>
                  <a:pt x="409" y="838"/>
                </a:cubicBezTo>
                <a:cubicBezTo>
                  <a:pt x="410" y="838"/>
                  <a:pt x="410" y="838"/>
                  <a:pt x="410" y="838"/>
                </a:cubicBezTo>
                <a:cubicBezTo>
                  <a:pt x="411" y="838"/>
                  <a:pt x="411" y="838"/>
                  <a:pt x="411" y="837"/>
                </a:cubicBezTo>
                <a:cubicBezTo>
                  <a:pt x="411" y="837"/>
                  <a:pt x="411" y="837"/>
                  <a:pt x="411" y="837"/>
                </a:cubicBezTo>
                <a:cubicBezTo>
                  <a:pt x="411" y="838"/>
                  <a:pt x="411" y="838"/>
                  <a:pt x="411" y="839"/>
                </a:cubicBezTo>
                <a:cubicBezTo>
                  <a:pt x="411" y="839"/>
                  <a:pt x="411" y="839"/>
                  <a:pt x="411" y="839"/>
                </a:cubicBezTo>
                <a:cubicBezTo>
                  <a:pt x="411" y="839"/>
                  <a:pt x="411" y="839"/>
                  <a:pt x="411" y="839"/>
                </a:cubicBezTo>
                <a:cubicBezTo>
                  <a:pt x="412" y="840"/>
                  <a:pt x="413" y="840"/>
                  <a:pt x="415" y="840"/>
                </a:cubicBezTo>
                <a:cubicBezTo>
                  <a:pt x="415" y="840"/>
                  <a:pt x="415" y="840"/>
                  <a:pt x="415" y="840"/>
                </a:cubicBezTo>
                <a:cubicBezTo>
                  <a:pt x="415" y="841"/>
                  <a:pt x="415" y="841"/>
                  <a:pt x="415" y="841"/>
                </a:cubicBezTo>
                <a:cubicBezTo>
                  <a:pt x="416" y="841"/>
                  <a:pt x="416" y="841"/>
                  <a:pt x="416" y="841"/>
                </a:cubicBezTo>
                <a:cubicBezTo>
                  <a:pt x="417" y="841"/>
                  <a:pt x="417" y="841"/>
                  <a:pt x="417" y="841"/>
                </a:cubicBezTo>
                <a:cubicBezTo>
                  <a:pt x="417" y="841"/>
                  <a:pt x="417" y="841"/>
                  <a:pt x="417" y="841"/>
                </a:cubicBezTo>
                <a:cubicBezTo>
                  <a:pt x="418" y="841"/>
                  <a:pt x="419" y="842"/>
                  <a:pt x="419" y="843"/>
                </a:cubicBezTo>
                <a:cubicBezTo>
                  <a:pt x="419" y="843"/>
                  <a:pt x="419" y="843"/>
                  <a:pt x="419" y="843"/>
                </a:cubicBezTo>
                <a:cubicBezTo>
                  <a:pt x="420" y="843"/>
                  <a:pt x="420" y="843"/>
                  <a:pt x="420" y="842"/>
                </a:cubicBezTo>
                <a:cubicBezTo>
                  <a:pt x="420" y="842"/>
                  <a:pt x="420" y="842"/>
                  <a:pt x="420" y="842"/>
                </a:cubicBezTo>
                <a:cubicBezTo>
                  <a:pt x="420" y="842"/>
                  <a:pt x="420" y="843"/>
                  <a:pt x="420" y="843"/>
                </a:cubicBezTo>
                <a:cubicBezTo>
                  <a:pt x="420" y="844"/>
                  <a:pt x="420" y="844"/>
                  <a:pt x="420" y="844"/>
                </a:cubicBezTo>
                <a:cubicBezTo>
                  <a:pt x="421" y="844"/>
                  <a:pt x="421" y="844"/>
                  <a:pt x="421" y="844"/>
                </a:cubicBezTo>
                <a:cubicBezTo>
                  <a:pt x="421" y="843"/>
                  <a:pt x="421" y="843"/>
                  <a:pt x="421" y="843"/>
                </a:cubicBezTo>
                <a:cubicBezTo>
                  <a:pt x="421" y="842"/>
                  <a:pt x="421" y="842"/>
                  <a:pt x="421" y="842"/>
                </a:cubicBezTo>
                <a:cubicBezTo>
                  <a:pt x="421" y="842"/>
                  <a:pt x="422" y="841"/>
                  <a:pt x="422" y="841"/>
                </a:cubicBezTo>
                <a:cubicBezTo>
                  <a:pt x="423" y="841"/>
                  <a:pt x="423" y="841"/>
                  <a:pt x="423" y="841"/>
                </a:cubicBezTo>
                <a:cubicBezTo>
                  <a:pt x="423" y="841"/>
                  <a:pt x="423" y="841"/>
                  <a:pt x="423" y="841"/>
                </a:cubicBezTo>
                <a:cubicBezTo>
                  <a:pt x="423" y="841"/>
                  <a:pt x="423" y="841"/>
                  <a:pt x="422" y="841"/>
                </a:cubicBezTo>
                <a:cubicBezTo>
                  <a:pt x="422" y="843"/>
                  <a:pt x="422" y="843"/>
                  <a:pt x="422" y="843"/>
                </a:cubicBezTo>
                <a:cubicBezTo>
                  <a:pt x="422" y="843"/>
                  <a:pt x="422" y="843"/>
                  <a:pt x="421" y="843"/>
                </a:cubicBezTo>
                <a:cubicBezTo>
                  <a:pt x="422" y="843"/>
                  <a:pt x="422" y="843"/>
                  <a:pt x="422" y="844"/>
                </a:cubicBezTo>
                <a:cubicBezTo>
                  <a:pt x="422" y="844"/>
                  <a:pt x="422" y="844"/>
                  <a:pt x="422" y="844"/>
                </a:cubicBezTo>
                <a:cubicBezTo>
                  <a:pt x="423" y="844"/>
                  <a:pt x="423" y="844"/>
                  <a:pt x="423" y="843"/>
                </a:cubicBezTo>
                <a:cubicBezTo>
                  <a:pt x="423" y="843"/>
                  <a:pt x="423" y="843"/>
                  <a:pt x="424" y="843"/>
                </a:cubicBezTo>
                <a:cubicBezTo>
                  <a:pt x="424" y="843"/>
                  <a:pt x="424" y="843"/>
                  <a:pt x="424" y="843"/>
                </a:cubicBezTo>
                <a:cubicBezTo>
                  <a:pt x="424" y="842"/>
                  <a:pt x="424" y="842"/>
                  <a:pt x="423" y="842"/>
                </a:cubicBezTo>
                <a:cubicBezTo>
                  <a:pt x="423" y="842"/>
                  <a:pt x="423" y="842"/>
                  <a:pt x="423" y="841"/>
                </a:cubicBezTo>
                <a:cubicBezTo>
                  <a:pt x="423" y="841"/>
                  <a:pt x="423" y="841"/>
                  <a:pt x="423" y="841"/>
                </a:cubicBezTo>
                <a:cubicBezTo>
                  <a:pt x="424" y="842"/>
                  <a:pt x="425" y="843"/>
                  <a:pt x="426" y="843"/>
                </a:cubicBezTo>
                <a:cubicBezTo>
                  <a:pt x="426" y="843"/>
                  <a:pt x="426" y="843"/>
                  <a:pt x="426" y="843"/>
                </a:cubicBezTo>
                <a:cubicBezTo>
                  <a:pt x="426" y="842"/>
                  <a:pt x="426" y="843"/>
                  <a:pt x="426" y="842"/>
                </a:cubicBezTo>
                <a:cubicBezTo>
                  <a:pt x="426" y="842"/>
                  <a:pt x="426" y="842"/>
                  <a:pt x="426" y="842"/>
                </a:cubicBezTo>
                <a:cubicBezTo>
                  <a:pt x="426" y="842"/>
                  <a:pt x="426" y="842"/>
                  <a:pt x="426" y="842"/>
                </a:cubicBezTo>
                <a:cubicBezTo>
                  <a:pt x="426" y="842"/>
                  <a:pt x="426" y="843"/>
                  <a:pt x="426" y="843"/>
                </a:cubicBezTo>
                <a:cubicBezTo>
                  <a:pt x="427" y="843"/>
                  <a:pt x="427" y="843"/>
                  <a:pt x="427" y="843"/>
                </a:cubicBezTo>
                <a:cubicBezTo>
                  <a:pt x="427" y="843"/>
                  <a:pt x="427" y="843"/>
                  <a:pt x="427" y="844"/>
                </a:cubicBezTo>
                <a:cubicBezTo>
                  <a:pt x="427" y="844"/>
                  <a:pt x="427" y="845"/>
                  <a:pt x="427" y="845"/>
                </a:cubicBezTo>
                <a:cubicBezTo>
                  <a:pt x="426" y="845"/>
                  <a:pt x="425" y="844"/>
                  <a:pt x="424" y="844"/>
                </a:cubicBezTo>
                <a:cubicBezTo>
                  <a:pt x="424" y="844"/>
                  <a:pt x="424" y="844"/>
                  <a:pt x="424" y="843"/>
                </a:cubicBezTo>
                <a:cubicBezTo>
                  <a:pt x="424" y="843"/>
                  <a:pt x="424" y="843"/>
                  <a:pt x="424" y="843"/>
                </a:cubicBezTo>
                <a:cubicBezTo>
                  <a:pt x="424" y="844"/>
                  <a:pt x="424" y="844"/>
                  <a:pt x="424" y="845"/>
                </a:cubicBezTo>
                <a:cubicBezTo>
                  <a:pt x="424" y="845"/>
                  <a:pt x="425" y="845"/>
                  <a:pt x="425" y="845"/>
                </a:cubicBezTo>
                <a:cubicBezTo>
                  <a:pt x="426" y="845"/>
                  <a:pt x="426" y="845"/>
                  <a:pt x="426" y="846"/>
                </a:cubicBezTo>
                <a:cubicBezTo>
                  <a:pt x="427" y="846"/>
                  <a:pt x="428" y="845"/>
                  <a:pt x="429" y="845"/>
                </a:cubicBezTo>
                <a:cubicBezTo>
                  <a:pt x="429" y="845"/>
                  <a:pt x="429" y="845"/>
                  <a:pt x="429" y="844"/>
                </a:cubicBezTo>
                <a:cubicBezTo>
                  <a:pt x="428" y="844"/>
                  <a:pt x="428" y="844"/>
                  <a:pt x="428" y="844"/>
                </a:cubicBezTo>
                <a:cubicBezTo>
                  <a:pt x="428" y="844"/>
                  <a:pt x="428" y="844"/>
                  <a:pt x="428" y="844"/>
                </a:cubicBezTo>
                <a:cubicBezTo>
                  <a:pt x="428" y="844"/>
                  <a:pt x="428" y="844"/>
                  <a:pt x="429" y="843"/>
                </a:cubicBezTo>
                <a:cubicBezTo>
                  <a:pt x="430" y="843"/>
                  <a:pt x="430" y="844"/>
                  <a:pt x="431" y="843"/>
                </a:cubicBezTo>
                <a:cubicBezTo>
                  <a:pt x="431" y="843"/>
                  <a:pt x="431" y="843"/>
                  <a:pt x="432" y="843"/>
                </a:cubicBezTo>
                <a:cubicBezTo>
                  <a:pt x="432" y="843"/>
                  <a:pt x="432" y="843"/>
                  <a:pt x="432" y="843"/>
                </a:cubicBezTo>
                <a:cubicBezTo>
                  <a:pt x="432" y="844"/>
                  <a:pt x="432" y="844"/>
                  <a:pt x="432" y="844"/>
                </a:cubicBezTo>
                <a:cubicBezTo>
                  <a:pt x="432" y="844"/>
                  <a:pt x="432" y="844"/>
                  <a:pt x="432" y="844"/>
                </a:cubicBezTo>
                <a:cubicBezTo>
                  <a:pt x="431" y="844"/>
                  <a:pt x="431" y="844"/>
                  <a:pt x="431" y="844"/>
                </a:cubicBezTo>
                <a:cubicBezTo>
                  <a:pt x="431" y="844"/>
                  <a:pt x="431" y="846"/>
                  <a:pt x="431" y="846"/>
                </a:cubicBezTo>
                <a:cubicBezTo>
                  <a:pt x="431" y="846"/>
                  <a:pt x="431" y="847"/>
                  <a:pt x="431" y="847"/>
                </a:cubicBezTo>
                <a:cubicBezTo>
                  <a:pt x="432" y="847"/>
                  <a:pt x="431" y="847"/>
                  <a:pt x="432" y="847"/>
                </a:cubicBezTo>
                <a:cubicBezTo>
                  <a:pt x="432" y="847"/>
                  <a:pt x="432" y="847"/>
                  <a:pt x="432" y="847"/>
                </a:cubicBezTo>
                <a:cubicBezTo>
                  <a:pt x="432" y="847"/>
                  <a:pt x="432" y="847"/>
                  <a:pt x="432" y="847"/>
                </a:cubicBezTo>
                <a:cubicBezTo>
                  <a:pt x="432" y="848"/>
                  <a:pt x="432" y="848"/>
                  <a:pt x="432" y="848"/>
                </a:cubicBezTo>
                <a:cubicBezTo>
                  <a:pt x="433" y="848"/>
                  <a:pt x="433" y="848"/>
                  <a:pt x="434" y="848"/>
                </a:cubicBezTo>
                <a:cubicBezTo>
                  <a:pt x="434" y="847"/>
                  <a:pt x="434" y="847"/>
                  <a:pt x="434" y="847"/>
                </a:cubicBezTo>
                <a:cubicBezTo>
                  <a:pt x="434" y="847"/>
                  <a:pt x="434" y="847"/>
                  <a:pt x="434" y="847"/>
                </a:cubicBezTo>
                <a:cubicBezTo>
                  <a:pt x="435" y="847"/>
                  <a:pt x="435" y="847"/>
                  <a:pt x="435" y="848"/>
                </a:cubicBezTo>
                <a:cubicBezTo>
                  <a:pt x="436" y="848"/>
                  <a:pt x="436" y="848"/>
                  <a:pt x="436" y="848"/>
                </a:cubicBezTo>
                <a:cubicBezTo>
                  <a:pt x="435" y="847"/>
                  <a:pt x="435" y="847"/>
                  <a:pt x="435" y="846"/>
                </a:cubicBezTo>
                <a:cubicBezTo>
                  <a:pt x="435" y="847"/>
                  <a:pt x="435" y="847"/>
                  <a:pt x="435" y="847"/>
                </a:cubicBezTo>
                <a:cubicBezTo>
                  <a:pt x="435" y="847"/>
                  <a:pt x="434" y="846"/>
                  <a:pt x="434" y="846"/>
                </a:cubicBezTo>
                <a:cubicBezTo>
                  <a:pt x="434" y="846"/>
                  <a:pt x="434" y="846"/>
                  <a:pt x="434" y="846"/>
                </a:cubicBezTo>
                <a:cubicBezTo>
                  <a:pt x="434" y="846"/>
                  <a:pt x="434" y="846"/>
                  <a:pt x="434" y="846"/>
                </a:cubicBezTo>
                <a:cubicBezTo>
                  <a:pt x="434" y="846"/>
                  <a:pt x="434" y="846"/>
                  <a:pt x="434" y="846"/>
                </a:cubicBezTo>
                <a:cubicBezTo>
                  <a:pt x="434" y="846"/>
                  <a:pt x="434" y="846"/>
                  <a:pt x="434" y="846"/>
                </a:cubicBezTo>
                <a:cubicBezTo>
                  <a:pt x="433" y="846"/>
                  <a:pt x="432" y="847"/>
                  <a:pt x="432" y="845"/>
                </a:cubicBezTo>
                <a:cubicBezTo>
                  <a:pt x="432" y="844"/>
                  <a:pt x="432" y="844"/>
                  <a:pt x="432" y="844"/>
                </a:cubicBezTo>
                <a:cubicBezTo>
                  <a:pt x="434" y="844"/>
                  <a:pt x="434" y="845"/>
                  <a:pt x="436" y="845"/>
                </a:cubicBezTo>
                <a:cubicBezTo>
                  <a:pt x="436" y="846"/>
                  <a:pt x="436" y="848"/>
                  <a:pt x="436" y="848"/>
                </a:cubicBezTo>
                <a:cubicBezTo>
                  <a:pt x="436" y="848"/>
                  <a:pt x="436" y="848"/>
                  <a:pt x="437" y="849"/>
                </a:cubicBezTo>
                <a:cubicBezTo>
                  <a:pt x="437" y="848"/>
                  <a:pt x="437" y="848"/>
                  <a:pt x="437" y="847"/>
                </a:cubicBezTo>
                <a:cubicBezTo>
                  <a:pt x="437" y="846"/>
                  <a:pt x="437" y="846"/>
                  <a:pt x="437" y="845"/>
                </a:cubicBezTo>
                <a:cubicBezTo>
                  <a:pt x="436" y="845"/>
                  <a:pt x="437" y="845"/>
                  <a:pt x="436" y="845"/>
                </a:cubicBezTo>
                <a:cubicBezTo>
                  <a:pt x="436" y="845"/>
                  <a:pt x="436" y="845"/>
                  <a:pt x="435" y="844"/>
                </a:cubicBezTo>
                <a:cubicBezTo>
                  <a:pt x="435" y="844"/>
                  <a:pt x="436" y="844"/>
                  <a:pt x="436" y="843"/>
                </a:cubicBezTo>
                <a:cubicBezTo>
                  <a:pt x="436" y="843"/>
                  <a:pt x="436" y="843"/>
                  <a:pt x="436" y="843"/>
                </a:cubicBezTo>
                <a:cubicBezTo>
                  <a:pt x="437" y="843"/>
                  <a:pt x="437" y="843"/>
                  <a:pt x="437" y="844"/>
                </a:cubicBezTo>
                <a:cubicBezTo>
                  <a:pt x="437" y="844"/>
                  <a:pt x="437" y="845"/>
                  <a:pt x="437" y="845"/>
                </a:cubicBezTo>
                <a:cubicBezTo>
                  <a:pt x="437" y="846"/>
                  <a:pt x="437" y="846"/>
                  <a:pt x="437" y="846"/>
                </a:cubicBezTo>
                <a:cubicBezTo>
                  <a:pt x="438" y="846"/>
                  <a:pt x="438" y="846"/>
                  <a:pt x="438" y="846"/>
                </a:cubicBezTo>
                <a:cubicBezTo>
                  <a:pt x="438" y="847"/>
                  <a:pt x="438" y="846"/>
                  <a:pt x="438" y="847"/>
                </a:cubicBezTo>
                <a:cubicBezTo>
                  <a:pt x="438" y="848"/>
                  <a:pt x="438" y="848"/>
                  <a:pt x="438" y="848"/>
                </a:cubicBezTo>
                <a:cubicBezTo>
                  <a:pt x="438" y="848"/>
                  <a:pt x="438" y="848"/>
                  <a:pt x="438" y="848"/>
                </a:cubicBezTo>
                <a:cubicBezTo>
                  <a:pt x="439" y="848"/>
                  <a:pt x="439" y="848"/>
                  <a:pt x="439" y="848"/>
                </a:cubicBezTo>
                <a:cubicBezTo>
                  <a:pt x="439" y="847"/>
                  <a:pt x="439" y="847"/>
                  <a:pt x="438" y="847"/>
                </a:cubicBezTo>
                <a:cubicBezTo>
                  <a:pt x="438" y="847"/>
                  <a:pt x="438" y="847"/>
                  <a:pt x="438" y="847"/>
                </a:cubicBezTo>
                <a:cubicBezTo>
                  <a:pt x="439" y="847"/>
                  <a:pt x="439" y="847"/>
                  <a:pt x="439" y="847"/>
                </a:cubicBezTo>
                <a:cubicBezTo>
                  <a:pt x="439" y="847"/>
                  <a:pt x="440" y="846"/>
                  <a:pt x="440" y="846"/>
                </a:cubicBezTo>
                <a:cubicBezTo>
                  <a:pt x="440" y="846"/>
                  <a:pt x="440" y="846"/>
                  <a:pt x="440" y="847"/>
                </a:cubicBezTo>
                <a:cubicBezTo>
                  <a:pt x="441" y="846"/>
                  <a:pt x="441" y="846"/>
                  <a:pt x="441" y="846"/>
                </a:cubicBezTo>
                <a:cubicBezTo>
                  <a:pt x="441" y="846"/>
                  <a:pt x="441" y="846"/>
                  <a:pt x="441" y="845"/>
                </a:cubicBezTo>
                <a:cubicBezTo>
                  <a:pt x="441" y="845"/>
                  <a:pt x="441" y="845"/>
                  <a:pt x="441" y="845"/>
                </a:cubicBezTo>
                <a:cubicBezTo>
                  <a:pt x="441" y="845"/>
                  <a:pt x="441" y="845"/>
                  <a:pt x="441" y="845"/>
                </a:cubicBezTo>
                <a:cubicBezTo>
                  <a:pt x="441" y="845"/>
                  <a:pt x="441" y="845"/>
                  <a:pt x="441" y="845"/>
                </a:cubicBezTo>
                <a:cubicBezTo>
                  <a:pt x="441" y="845"/>
                  <a:pt x="441" y="845"/>
                  <a:pt x="441" y="845"/>
                </a:cubicBezTo>
                <a:cubicBezTo>
                  <a:pt x="441" y="844"/>
                  <a:pt x="441" y="844"/>
                  <a:pt x="441" y="844"/>
                </a:cubicBezTo>
                <a:cubicBezTo>
                  <a:pt x="441" y="844"/>
                  <a:pt x="441" y="844"/>
                  <a:pt x="441" y="845"/>
                </a:cubicBezTo>
                <a:cubicBezTo>
                  <a:pt x="440" y="845"/>
                  <a:pt x="440" y="845"/>
                  <a:pt x="440" y="845"/>
                </a:cubicBezTo>
                <a:cubicBezTo>
                  <a:pt x="440" y="844"/>
                  <a:pt x="440" y="844"/>
                  <a:pt x="441" y="844"/>
                </a:cubicBezTo>
                <a:cubicBezTo>
                  <a:pt x="442" y="844"/>
                  <a:pt x="442" y="844"/>
                  <a:pt x="442" y="845"/>
                </a:cubicBezTo>
                <a:cubicBezTo>
                  <a:pt x="442" y="845"/>
                  <a:pt x="442" y="845"/>
                  <a:pt x="442" y="845"/>
                </a:cubicBezTo>
                <a:cubicBezTo>
                  <a:pt x="442" y="844"/>
                  <a:pt x="442" y="844"/>
                  <a:pt x="442" y="844"/>
                </a:cubicBezTo>
                <a:cubicBezTo>
                  <a:pt x="442" y="844"/>
                  <a:pt x="442" y="844"/>
                  <a:pt x="442" y="844"/>
                </a:cubicBezTo>
                <a:cubicBezTo>
                  <a:pt x="443" y="844"/>
                  <a:pt x="443" y="844"/>
                  <a:pt x="443" y="844"/>
                </a:cubicBezTo>
                <a:cubicBezTo>
                  <a:pt x="443" y="845"/>
                  <a:pt x="442" y="845"/>
                  <a:pt x="442" y="846"/>
                </a:cubicBezTo>
                <a:cubicBezTo>
                  <a:pt x="442" y="847"/>
                  <a:pt x="442" y="847"/>
                  <a:pt x="442" y="848"/>
                </a:cubicBezTo>
                <a:cubicBezTo>
                  <a:pt x="442" y="848"/>
                  <a:pt x="442" y="848"/>
                  <a:pt x="442" y="848"/>
                </a:cubicBezTo>
                <a:cubicBezTo>
                  <a:pt x="442" y="848"/>
                  <a:pt x="442" y="848"/>
                  <a:pt x="442" y="848"/>
                </a:cubicBezTo>
                <a:cubicBezTo>
                  <a:pt x="443" y="848"/>
                  <a:pt x="443" y="847"/>
                  <a:pt x="444" y="847"/>
                </a:cubicBezTo>
                <a:cubicBezTo>
                  <a:pt x="445" y="848"/>
                  <a:pt x="445" y="848"/>
                  <a:pt x="446" y="849"/>
                </a:cubicBezTo>
                <a:cubicBezTo>
                  <a:pt x="446" y="849"/>
                  <a:pt x="446" y="850"/>
                  <a:pt x="446" y="850"/>
                </a:cubicBezTo>
                <a:cubicBezTo>
                  <a:pt x="446" y="850"/>
                  <a:pt x="446" y="850"/>
                  <a:pt x="446" y="850"/>
                </a:cubicBezTo>
                <a:cubicBezTo>
                  <a:pt x="445" y="850"/>
                  <a:pt x="445" y="850"/>
                  <a:pt x="444" y="849"/>
                </a:cubicBezTo>
                <a:cubicBezTo>
                  <a:pt x="444" y="849"/>
                  <a:pt x="444" y="849"/>
                  <a:pt x="444" y="849"/>
                </a:cubicBezTo>
                <a:cubicBezTo>
                  <a:pt x="444" y="849"/>
                  <a:pt x="444" y="850"/>
                  <a:pt x="443" y="850"/>
                </a:cubicBezTo>
                <a:cubicBezTo>
                  <a:pt x="443" y="850"/>
                  <a:pt x="443" y="850"/>
                  <a:pt x="443" y="850"/>
                </a:cubicBezTo>
                <a:cubicBezTo>
                  <a:pt x="443" y="850"/>
                  <a:pt x="443" y="850"/>
                  <a:pt x="443" y="850"/>
                </a:cubicBezTo>
                <a:cubicBezTo>
                  <a:pt x="443" y="849"/>
                  <a:pt x="443" y="850"/>
                  <a:pt x="443" y="849"/>
                </a:cubicBezTo>
                <a:cubicBezTo>
                  <a:pt x="443" y="849"/>
                  <a:pt x="443" y="849"/>
                  <a:pt x="443" y="849"/>
                </a:cubicBezTo>
                <a:cubicBezTo>
                  <a:pt x="442" y="849"/>
                  <a:pt x="442" y="849"/>
                  <a:pt x="442" y="849"/>
                </a:cubicBezTo>
                <a:cubicBezTo>
                  <a:pt x="443" y="849"/>
                  <a:pt x="443" y="849"/>
                  <a:pt x="443" y="850"/>
                </a:cubicBezTo>
                <a:cubicBezTo>
                  <a:pt x="442" y="850"/>
                  <a:pt x="442" y="850"/>
                  <a:pt x="441" y="850"/>
                </a:cubicBezTo>
                <a:cubicBezTo>
                  <a:pt x="441" y="850"/>
                  <a:pt x="441" y="850"/>
                  <a:pt x="441" y="851"/>
                </a:cubicBezTo>
                <a:cubicBezTo>
                  <a:pt x="443" y="851"/>
                  <a:pt x="444" y="851"/>
                  <a:pt x="445" y="851"/>
                </a:cubicBezTo>
                <a:cubicBezTo>
                  <a:pt x="445" y="851"/>
                  <a:pt x="445" y="851"/>
                  <a:pt x="445" y="851"/>
                </a:cubicBezTo>
                <a:cubicBezTo>
                  <a:pt x="445" y="851"/>
                  <a:pt x="446" y="851"/>
                  <a:pt x="446" y="851"/>
                </a:cubicBezTo>
                <a:cubicBezTo>
                  <a:pt x="446" y="851"/>
                  <a:pt x="446" y="851"/>
                  <a:pt x="445" y="852"/>
                </a:cubicBezTo>
                <a:cubicBezTo>
                  <a:pt x="446" y="852"/>
                  <a:pt x="446" y="852"/>
                  <a:pt x="446" y="852"/>
                </a:cubicBezTo>
                <a:cubicBezTo>
                  <a:pt x="446" y="852"/>
                  <a:pt x="446" y="852"/>
                  <a:pt x="446" y="852"/>
                </a:cubicBezTo>
                <a:cubicBezTo>
                  <a:pt x="446" y="852"/>
                  <a:pt x="446" y="852"/>
                  <a:pt x="446" y="851"/>
                </a:cubicBezTo>
                <a:cubicBezTo>
                  <a:pt x="447" y="851"/>
                  <a:pt x="447" y="851"/>
                  <a:pt x="447" y="851"/>
                </a:cubicBezTo>
                <a:cubicBezTo>
                  <a:pt x="448" y="851"/>
                  <a:pt x="448" y="851"/>
                  <a:pt x="448" y="851"/>
                </a:cubicBezTo>
                <a:cubicBezTo>
                  <a:pt x="448" y="850"/>
                  <a:pt x="448" y="850"/>
                  <a:pt x="448" y="850"/>
                </a:cubicBezTo>
                <a:cubicBezTo>
                  <a:pt x="447" y="850"/>
                  <a:pt x="447" y="850"/>
                  <a:pt x="446" y="850"/>
                </a:cubicBezTo>
                <a:cubicBezTo>
                  <a:pt x="446" y="850"/>
                  <a:pt x="446" y="850"/>
                  <a:pt x="446" y="850"/>
                </a:cubicBezTo>
                <a:cubicBezTo>
                  <a:pt x="446" y="850"/>
                  <a:pt x="446" y="850"/>
                  <a:pt x="447" y="850"/>
                </a:cubicBezTo>
                <a:cubicBezTo>
                  <a:pt x="446" y="849"/>
                  <a:pt x="446" y="849"/>
                  <a:pt x="447" y="848"/>
                </a:cubicBezTo>
                <a:cubicBezTo>
                  <a:pt x="447" y="848"/>
                  <a:pt x="447" y="848"/>
                  <a:pt x="447" y="848"/>
                </a:cubicBezTo>
                <a:cubicBezTo>
                  <a:pt x="448" y="848"/>
                  <a:pt x="448" y="848"/>
                  <a:pt x="448" y="848"/>
                </a:cubicBezTo>
                <a:cubicBezTo>
                  <a:pt x="448" y="848"/>
                  <a:pt x="448" y="848"/>
                  <a:pt x="448" y="848"/>
                </a:cubicBezTo>
                <a:cubicBezTo>
                  <a:pt x="448" y="848"/>
                  <a:pt x="448" y="847"/>
                  <a:pt x="447" y="847"/>
                </a:cubicBezTo>
                <a:cubicBezTo>
                  <a:pt x="447" y="847"/>
                  <a:pt x="447" y="847"/>
                  <a:pt x="447" y="847"/>
                </a:cubicBezTo>
                <a:cubicBezTo>
                  <a:pt x="447" y="846"/>
                  <a:pt x="447" y="846"/>
                  <a:pt x="447" y="846"/>
                </a:cubicBezTo>
                <a:cubicBezTo>
                  <a:pt x="448" y="846"/>
                  <a:pt x="448" y="847"/>
                  <a:pt x="449" y="847"/>
                </a:cubicBezTo>
                <a:cubicBezTo>
                  <a:pt x="449" y="847"/>
                  <a:pt x="449" y="847"/>
                  <a:pt x="449" y="847"/>
                </a:cubicBezTo>
                <a:cubicBezTo>
                  <a:pt x="449" y="848"/>
                  <a:pt x="449" y="848"/>
                  <a:pt x="449" y="848"/>
                </a:cubicBezTo>
                <a:cubicBezTo>
                  <a:pt x="449" y="848"/>
                  <a:pt x="449" y="848"/>
                  <a:pt x="449" y="848"/>
                </a:cubicBezTo>
                <a:cubicBezTo>
                  <a:pt x="450" y="847"/>
                  <a:pt x="449" y="847"/>
                  <a:pt x="450" y="847"/>
                </a:cubicBezTo>
                <a:cubicBezTo>
                  <a:pt x="450" y="847"/>
                  <a:pt x="451" y="847"/>
                  <a:pt x="451" y="847"/>
                </a:cubicBezTo>
                <a:cubicBezTo>
                  <a:pt x="452" y="847"/>
                  <a:pt x="452" y="847"/>
                  <a:pt x="452" y="847"/>
                </a:cubicBezTo>
                <a:cubicBezTo>
                  <a:pt x="453" y="847"/>
                  <a:pt x="452" y="847"/>
                  <a:pt x="453" y="847"/>
                </a:cubicBezTo>
                <a:cubicBezTo>
                  <a:pt x="453" y="846"/>
                  <a:pt x="453" y="846"/>
                  <a:pt x="453" y="846"/>
                </a:cubicBezTo>
                <a:cubicBezTo>
                  <a:pt x="453" y="846"/>
                  <a:pt x="453" y="846"/>
                  <a:pt x="453" y="846"/>
                </a:cubicBezTo>
                <a:cubicBezTo>
                  <a:pt x="454" y="846"/>
                  <a:pt x="454" y="846"/>
                  <a:pt x="454" y="847"/>
                </a:cubicBezTo>
                <a:cubicBezTo>
                  <a:pt x="454" y="847"/>
                  <a:pt x="454" y="847"/>
                  <a:pt x="454" y="847"/>
                </a:cubicBezTo>
                <a:cubicBezTo>
                  <a:pt x="455" y="846"/>
                  <a:pt x="455" y="847"/>
                  <a:pt x="455" y="846"/>
                </a:cubicBezTo>
                <a:cubicBezTo>
                  <a:pt x="455" y="846"/>
                  <a:pt x="455" y="846"/>
                  <a:pt x="455" y="846"/>
                </a:cubicBezTo>
                <a:cubicBezTo>
                  <a:pt x="454" y="845"/>
                  <a:pt x="454" y="845"/>
                  <a:pt x="454" y="845"/>
                </a:cubicBezTo>
                <a:cubicBezTo>
                  <a:pt x="454" y="844"/>
                  <a:pt x="455" y="845"/>
                  <a:pt x="455" y="844"/>
                </a:cubicBezTo>
                <a:cubicBezTo>
                  <a:pt x="455" y="844"/>
                  <a:pt x="455" y="844"/>
                  <a:pt x="455" y="844"/>
                </a:cubicBezTo>
                <a:cubicBezTo>
                  <a:pt x="455" y="844"/>
                  <a:pt x="455" y="844"/>
                  <a:pt x="455" y="844"/>
                </a:cubicBezTo>
                <a:cubicBezTo>
                  <a:pt x="455" y="845"/>
                  <a:pt x="456" y="845"/>
                  <a:pt x="455" y="845"/>
                </a:cubicBezTo>
                <a:cubicBezTo>
                  <a:pt x="455" y="845"/>
                  <a:pt x="455" y="845"/>
                  <a:pt x="455" y="846"/>
                </a:cubicBezTo>
                <a:cubicBezTo>
                  <a:pt x="456" y="846"/>
                  <a:pt x="456" y="846"/>
                  <a:pt x="456" y="847"/>
                </a:cubicBezTo>
                <a:cubicBezTo>
                  <a:pt x="456" y="847"/>
                  <a:pt x="456" y="847"/>
                  <a:pt x="456" y="847"/>
                </a:cubicBezTo>
                <a:cubicBezTo>
                  <a:pt x="456" y="846"/>
                  <a:pt x="457" y="846"/>
                  <a:pt x="457" y="846"/>
                </a:cubicBezTo>
                <a:cubicBezTo>
                  <a:pt x="457" y="845"/>
                  <a:pt x="457" y="845"/>
                  <a:pt x="457" y="845"/>
                </a:cubicBezTo>
                <a:cubicBezTo>
                  <a:pt x="456" y="845"/>
                  <a:pt x="456" y="845"/>
                  <a:pt x="456" y="846"/>
                </a:cubicBezTo>
                <a:cubicBezTo>
                  <a:pt x="456" y="845"/>
                  <a:pt x="456" y="845"/>
                  <a:pt x="456" y="845"/>
                </a:cubicBezTo>
                <a:cubicBezTo>
                  <a:pt x="456" y="845"/>
                  <a:pt x="456" y="845"/>
                  <a:pt x="456" y="844"/>
                </a:cubicBezTo>
                <a:cubicBezTo>
                  <a:pt x="456" y="844"/>
                  <a:pt x="456" y="844"/>
                  <a:pt x="456" y="845"/>
                </a:cubicBezTo>
                <a:cubicBezTo>
                  <a:pt x="457" y="844"/>
                  <a:pt x="457" y="844"/>
                  <a:pt x="456" y="844"/>
                </a:cubicBezTo>
                <a:cubicBezTo>
                  <a:pt x="457" y="844"/>
                  <a:pt x="457" y="844"/>
                  <a:pt x="457" y="844"/>
                </a:cubicBezTo>
                <a:cubicBezTo>
                  <a:pt x="457" y="844"/>
                  <a:pt x="457" y="844"/>
                  <a:pt x="457" y="844"/>
                </a:cubicBezTo>
                <a:cubicBezTo>
                  <a:pt x="457" y="844"/>
                  <a:pt x="457" y="844"/>
                  <a:pt x="457" y="844"/>
                </a:cubicBezTo>
                <a:cubicBezTo>
                  <a:pt x="457" y="844"/>
                  <a:pt x="457" y="844"/>
                  <a:pt x="457" y="845"/>
                </a:cubicBezTo>
                <a:cubicBezTo>
                  <a:pt x="457" y="845"/>
                  <a:pt x="457" y="845"/>
                  <a:pt x="458" y="845"/>
                </a:cubicBezTo>
                <a:cubicBezTo>
                  <a:pt x="458" y="846"/>
                  <a:pt x="458" y="845"/>
                  <a:pt x="457" y="846"/>
                </a:cubicBezTo>
                <a:cubicBezTo>
                  <a:pt x="457" y="846"/>
                  <a:pt x="457" y="846"/>
                  <a:pt x="458" y="846"/>
                </a:cubicBezTo>
                <a:cubicBezTo>
                  <a:pt x="458" y="846"/>
                  <a:pt x="458" y="846"/>
                  <a:pt x="458" y="846"/>
                </a:cubicBezTo>
                <a:cubicBezTo>
                  <a:pt x="458" y="846"/>
                  <a:pt x="458" y="846"/>
                  <a:pt x="458" y="846"/>
                </a:cubicBezTo>
                <a:cubicBezTo>
                  <a:pt x="458" y="846"/>
                  <a:pt x="458" y="846"/>
                  <a:pt x="457" y="847"/>
                </a:cubicBezTo>
                <a:cubicBezTo>
                  <a:pt x="458" y="847"/>
                  <a:pt x="458" y="848"/>
                  <a:pt x="458" y="849"/>
                </a:cubicBezTo>
                <a:cubicBezTo>
                  <a:pt x="459" y="849"/>
                  <a:pt x="459" y="849"/>
                  <a:pt x="460" y="848"/>
                </a:cubicBezTo>
                <a:cubicBezTo>
                  <a:pt x="460" y="849"/>
                  <a:pt x="460" y="848"/>
                  <a:pt x="460" y="849"/>
                </a:cubicBezTo>
                <a:cubicBezTo>
                  <a:pt x="460" y="849"/>
                  <a:pt x="461" y="848"/>
                  <a:pt x="461" y="848"/>
                </a:cubicBezTo>
                <a:cubicBezTo>
                  <a:pt x="461" y="848"/>
                  <a:pt x="461" y="848"/>
                  <a:pt x="461" y="849"/>
                </a:cubicBezTo>
                <a:cubicBezTo>
                  <a:pt x="462" y="849"/>
                  <a:pt x="462" y="849"/>
                  <a:pt x="463" y="849"/>
                </a:cubicBezTo>
                <a:cubicBezTo>
                  <a:pt x="463" y="849"/>
                  <a:pt x="463" y="849"/>
                  <a:pt x="463" y="848"/>
                </a:cubicBezTo>
                <a:cubicBezTo>
                  <a:pt x="463" y="849"/>
                  <a:pt x="464" y="850"/>
                  <a:pt x="463" y="851"/>
                </a:cubicBezTo>
                <a:cubicBezTo>
                  <a:pt x="463" y="851"/>
                  <a:pt x="463" y="851"/>
                  <a:pt x="463" y="851"/>
                </a:cubicBezTo>
                <a:cubicBezTo>
                  <a:pt x="463" y="851"/>
                  <a:pt x="463" y="851"/>
                  <a:pt x="463" y="851"/>
                </a:cubicBezTo>
                <a:cubicBezTo>
                  <a:pt x="464" y="850"/>
                  <a:pt x="464" y="849"/>
                  <a:pt x="464" y="848"/>
                </a:cubicBezTo>
                <a:cubicBezTo>
                  <a:pt x="463" y="848"/>
                  <a:pt x="463" y="847"/>
                  <a:pt x="463" y="848"/>
                </a:cubicBezTo>
                <a:cubicBezTo>
                  <a:pt x="462" y="848"/>
                  <a:pt x="462" y="848"/>
                  <a:pt x="462" y="848"/>
                </a:cubicBezTo>
                <a:cubicBezTo>
                  <a:pt x="462" y="848"/>
                  <a:pt x="462" y="847"/>
                  <a:pt x="462" y="847"/>
                </a:cubicBezTo>
                <a:cubicBezTo>
                  <a:pt x="462" y="847"/>
                  <a:pt x="462" y="847"/>
                  <a:pt x="462" y="847"/>
                </a:cubicBezTo>
                <a:cubicBezTo>
                  <a:pt x="461" y="847"/>
                  <a:pt x="461" y="847"/>
                  <a:pt x="460" y="848"/>
                </a:cubicBezTo>
                <a:cubicBezTo>
                  <a:pt x="460" y="848"/>
                  <a:pt x="460" y="848"/>
                  <a:pt x="460" y="848"/>
                </a:cubicBezTo>
                <a:cubicBezTo>
                  <a:pt x="461" y="847"/>
                  <a:pt x="461" y="846"/>
                  <a:pt x="462" y="845"/>
                </a:cubicBezTo>
                <a:cubicBezTo>
                  <a:pt x="462" y="846"/>
                  <a:pt x="462" y="847"/>
                  <a:pt x="463" y="847"/>
                </a:cubicBezTo>
                <a:cubicBezTo>
                  <a:pt x="463" y="847"/>
                  <a:pt x="465" y="847"/>
                  <a:pt x="466" y="846"/>
                </a:cubicBezTo>
                <a:cubicBezTo>
                  <a:pt x="466" y="846"/>
                  <a:pt x="465" y="846"/>
                  <a:pt x="466" y="847"/>
                </a:cubicBezTo>
                <a:cubicBezTo>
                  <a:pt x="466" y="847"/>
                  <a:pt x="466" y="847"/>
                  <a:pt x="466" y="847"/>
                </a:cubicBezTo>
                <a:cubicBezTo>
                  <a:pt x="466" y="847"/>
                  <a:pt x="466" y="846"/>
                  <a:pt x="466" y="846"/>
                </a:cubicBezTo>
                <a:cubicBezTo>
                  <a:pt x="467" y="846"/>
                  <a:pt x="467" y="846"/>
                  <a:pt x="467" y="846"/>
                </a:cubicBezTo>
                <a:cubicBezTo>
                  <a:pt x="467" y="847"/>
                  <a:pt x="467" y="847"/>
                  <a:pt x="467" y="847"/>
                </a:cubicBezTo>
                <a:cubicBezTo>
                  <a:pt x="467" y="847"/>
                  <a:pt x="467" y="847"/>
                  <a:pt x="467" y="847"/>
                </a:cubicBezTo>
                <a:cubicBezTo>
                  <a:pt x="467" y="847"/>
                  <a:pt x="467" y="847"/>
                  <a:pt x="467" y="846"/>
                </a:cubicBezTo>
                <a:cubicBezTo>
                  <a:pt x="468" y="847"/>
                  <a:pt x="468" y="847"/>
                  <a:pt x="468" y="848"/>
                </a:cubicBezTo>
                <a:cubicBezTo>
                  <a:pt x="468" y="848"/>
                  <a:pt x="468" y="848"/>
                  <a:pt x="469" y="848"/>
                </a:cubicBezTo>
                <a:cubicBezTo>
                  <a:pt x="470" y="848"/>
                  <a:pt x="469" y="849"/>
                  <a:pt x="470" y="850"/>
                </a:cubicBezTo>
                <a:cubicBezTo>
                  <a:pt x="470" y="850"/>
                  <a:pt x="470" y="850"/>
                  <a:pt x="470" y="850"/>
                </a:cubicBezTo>
                <a:cubicBezTo>
                  <a:pt x="470" y="851"/>
                  <a:pt x="470" y="852"/>
                  <a:pt x="470" y="852"/>
                </a:cubicBezTo>
                <a:cubicBezTo>
                  <a:pt x="471" y="852"/>
                  <a:pt x="471" y="852"/>
                  <a:pt x="471" y="852"/>
                </a:cubicBezTo>
                <a:cubicBezTo>
                  <a:pt x="471" y="852"/>
                  <a:pt x="471" y="851"/>
                  <a:pt x="471" y="851"/>
                </a:cubicBezTo>
                <a:cubicBezTo>
                  <a:pt x="471" y="851"/>
                  <a:pt x="471" y="850"/>
                  <a:pt x="471" y="850"/>
                </a:cubicBezTo>
                <a:cubicBezTo>
                  <a:pt x="472" y="850"/>
                  <a:pt x="472" y="850"/>
                  <a:pt x="472" y="850"/>
                </a:cubicBezTo>
                <a:cubicBezTo>
                  <a:pt x="472" y="851"/>
                  <a:pt x="471" y="851"/>
                  <a:pt x="471" y="851"/>
                </a:cubicBezTo>
                <a:cubicBezTo>
                  <a:pt x="472" y="852"/>
                  <a:pt x="472" y="852"/>
                  <a:pt x="472" y="852"/>
                </a:cubicBezTo>
                <a:cubicBezTo>
                  <a:pt x="473" y="852"/>
                  <a:pt x="472" y="852"/>
                  <a:pt x="473" y="852"/>
                </a:cubicBezTo>
                <a:cubicBezTo>
                  <a:pt x="473" y="852"/>
                  <a:pt x="473" y="852"/>
                  <a:pt x="472" y="851"/>
                </a:cubicBezTo>
                <a:cubicBezTo>
                  <a:pt x="473" y="851"/>
                  <a:pt x="473" y="851"/>
                  <a:pt x="473" y="851"/>
                </a:cubicBezTo>
                <a:cubicBezTo>
                  <a:pt x="473" y="851"/>
                  <a:pt x="473" y="851"/>
                  <a:pt x="473" y="851"/>
                </a:cubicBezTo>
                <a:cubicBezTo>
                  <a:pt x="473" y="852"/>
                  <a:pt x="474" y="852"/>
                  <a:pt x="474" y="853"/>
                </a:cubicBezTo>
                <a:cubicBezTo>
                  <a:pt x="474" y="853"/>
                  <a:pt x="474" y="853"/>
                  <a:pt x="474" y="853"/>
                </a:cubicBezTo>
                <a:cubicBezTo>
                  <a:pt x="474" y="852"/>
                  <a:pt x="474" y="852"/>
                  <a:pt x="474" y="852"/>
                </a:cubicBezTo>
                <a:cubicBezTo>
                  <a:pt x="474" y="852"/>
                  <a:pt x="474" y="852"/>
                  <a:pt x="474" y="852"/>
                </a:cubicBezTo>
                <a:cubicBezTo>
                  <a:pt x="474" y="852"/>
                  <a:pt x="474" y="851"/>
                  <a:pt x="473" y="851"/>
                </a:cubicBezTo>
                <a:cubicBezTo>
                  <a:pt x="473" y="851"/>
                  <a:pt x="474" y="851"/>
                  <a:pt x="474" y="850"/>
                </a:cubicBezTo>
                <a:cubicBezTo>
                  <a:pt x="474" y="850"/>
                  <a:pt x="474" y="850"/>
                  <a:pt x="474" y="850"/>
                </a:cubicBezTo>
                <a:cubicBezTo>
                  <a:pt x="474" y="850"/>
                  <a:pt x="474" y="850"/>
                  <a:pt x="474" y="850"/>
                </a:cubicBezTo>
                <a:cubicBezTo>
                  <a:pt x="473" y="850"/>
                  <a:pt x="473" y="850"/>
                  <a:pt x="473" y="850"/>
                </a:cubicBezTo>
                <a:cubicBezTo>
                  <a:pt x="473" y="851"/>
                  <a:pt x="473" y="851"/>
                  <a:pt x="473" y="851"/>
                </a:cubicBezTo>
                <a:cubicBezTo>
                  <a:pt x="473" y="851"/>
                  <a:pt x="473" y="851"/>
                  <a:pt x="473" y="851"/>
                </a:cubicBezTo>
                <a:cubicBezTo>
                  <a:pt x="472" y="850"/>
                  <a:pt x="472" y="849"/>
                  <a:pt x="472" y="848"/>
                </a:cubicBezTo>
                <a:cubicBezTo>
                  <a:pt x="472" y="848"/>
                  <a:pt x="472" y="848"/>
                  <a:pt x="472" y="848"/>
                </a:cubicBezTo>
                <a:cubicBezTo>
                  <a:pt x="472" y="848"/>
                  <a:pt x="471" y="849"/>
                  <a:pt x="471" y="849"/>
                </a:cubicBezTo>
                <a:cubicBezTo>
                  <a:pt x="470" y="849"/>
                  <a:pt x="471" y="848"/>
                  <a:pt x="470" y="848"/>
                </a:cubicBezTo>
                <a:cubicBezTo>
                  <a:pt x="470" y="848"/>
                  <a:pt x="470" y="848"/>
                  <a:pt x="470" y="847"/>
                </a:cubicBezTo>
                <a:cubicBezTo>
                  <a:pt x="470" y="847"/>
                  <a:pt x="470" y="847"/>
                  <a:pt x="470" y="847"/>
                </a:cubicBezTo>
                <a:cubicBezTo>
                  <a:pt x="470" y="847"/>
                  <a:pt x="470" y="847"/>
                  <a:pt x="470" y="847"/>
                </a:cubicBezTo>
                <a:cubicBezTo>
                  <a:pt x="471" y="848"/>
                  <a:pt x="471" y="848"/>
                  <a:pt x="471" y="849"/>
                </a:cubicBezTo>
                <a:cubicBezTo>
                  <a:pt x="471" y="849"/>
                  <a:pt x="471" y="849"/>
                  <a:pt x="471" y="849"/>
                </a:cubicBezTo>
                <a:cubicBezTo>
                  <a:pt x="471" y="848"/>
                  <a:pt x="471" y="848"/>
                  <a:pt x="471" y="847"/>
                </a:cubicBezTo>
                <a:cubicBezTo>
                  <a:pt x="471" y="847"/>
                  <a:pt x="471" y="847"/>
                  <a:pt x="471" y="847"/>
                </a:cubicBezTo>
                <a:cubicBezTo>
                  <a:pt x="471" y="847"/>
                  <a:pt x="472" y="847"/>
                  <a:pt x="472" y="847"/>
                </a:cubicBezTo>
                <a:cubicBezTo>
                  <a:pt x="472" y="846"/>
                  <a:pt x="472" y="846"/>
                  <a:pt x="472" y="846"/>
                </a:cubicBezTo>
                <a:cubicBezTo>
                  <a:pt x="472" y="846"/>
                  <a:pt x="472" y="846"/>
                  <a:pt x="472" y="846"/>
                </a:cubicBezTo>
                <a:cubicBezTo>
                  <a:pt x="472" y="846"/>
                  <a:pt x="472" y="847"/>
                  <a:pt x="473" y="847"/>
                </a:cubicBezTo>
                <a:cubicBezTo>
                  <a:pt x="473" y="848"/>
                  <a:pt x="473" y="847"/>
                  <a:pt x="472" y="848"/>
                </a:cubicBezTo>
                <a:cubicBezTo>
                  <a:pt x="472" y="848"/>
                  <a:pt x="473" y="848"/>
                  <a:pt x="473" y="848"/>
                </a:cubicBezTo>
                <a:cubicBezTo>
                  <a:pt x="474" y="848"/>
                  <a:pt x="474" y="848"/>
                  <a:pt x="474" y="847"/>
                </a:cubicBezTo>
                <a:cubicBezTo>
                  <a:pt x="474" y="847"/>
                  <a:pt x="474" y="847"/>
                  <a:pt x="474" y="847"/>
                </a:cubicBezTo>
                <a:cubicBezTo>
                  <a:pt x="474" y="847"/>
                  <a:pt x="474" y="848"/>
                  <a:pt x="474" y="848"/>
                </a:cubicBezTo>
                <a:cubicBezTo>
                  <a:pt x="474" y="849"/>
                  <a:pt x="475" y="849"/>
                  <a:pt x="475" y="849"/>
                </a:cubicBezTo>
                <a:cubicBezTo>
                  <a:pt x="475" y="850"/>
                  <a:pt x="475" y="850"/>
                  <a:pt x="474" y="850"/>
                </a:cubicBezTo>
                <a:cubicBezTo>
                  <a:pt x="474" y="851"/>
                  <a:pt x="475" y="853"/>
                  <a:pt x="475" y="853"/>
                </a:cubicBezTo>
                <a:cubicBezTo>
                  <a:pt x="475" y="853"/>
                  <a:pt x="475" y="853"/>
                  <a:pt x="475" y="853"/>
                </a:cubicBezTo>
                <a:cubicBezTo>
                  <a:pt x="475" y="853"/>
                  <a:pt x="475" y="853"/>
                  <a:pt x="475" y="853"/>
                </a:cubicBezTo>
                <a:cubicBezTo>
                  <a:pt x="476" y="853"/>
                  <a:pt x="476" y="852"/>
                  <a:pt x="476" y="851"/>
                </a:cubicBezTo>
                <a:cubicBezTo>
                  <a:pt x="476" y="851"/>
                  <a:pt x="476" y="851"/>
                  <a:pt x="476" y="851"/>
                </a:cubicBezTo>
                <a:cubicBezTo>
                  <a:pt x="477" y="851"/>
                  <a:pt x="477" y="851"/>
                  <a:pt x="477" y="850"/>
                </a:cubicBezTo>
                <a:cubicBezTo>
                  <a:pt x="477" y="850"/>
                  <a:pt x="477" y="850"/>
                  <a:pt x="477" y="850"/>
                </a:cubicBezTo>
                <a:cubicBezTo>
                  <a:pt x="477" y="850"/>
                  <a:pt x="477" y="850"/>
                  <a:pt x="477" y="850"/>
                </a:cubicBezTo>
                <a:cubicBezTo>
                  <a:pt x="476" y="850"/>
                  <a:pt x="476" y="850"/>
                  <a:pt x="476" y="850"/>
                </a:cubicBezTo>
                <a:cubicBezTo>
                  <a:pt x="475" y="850"/>
                  <a:pt x="475" y="850"/>
                  <a:pt x="475" y="850"/>
                </a:cubicBezTo>
                <a:cubicBezTo>
                  <a:pt x="476" y="850"/>
                  <a:pt x="476" y="850"/>
                  <a:pt x="476" y="849"/>
                </a:cubicBezTo>
                <a:cubicBezTo>
                  <a:pt x="476" y="849"/>
                  <a:pt x="475" y="848"/>
                  <a:pt x="475" y="848"/>
                </a:cubicBezTo>
                <a:cubicBezTo>
                  <a:pt x="476" y="848"/>
                  <a:pt x="475" y="848"/>
                  <a:pt x="476" y="847"/>
                </a:cubicBezTo>
                <a:cubicBezTo>
                  <a:pt x="476" y="847"/>
                  <a:pt x="476" y="847"/>
                  <a:pt x="476" y="847"/>
                </a:cubicBezTo>
                <a:cubicBezTo>
                  <a:pt x="476" y="847"/>
                  <a:pt x="476" y="848"/>
                  <a:pt x="476" y="848"/>
                </a:cubicBezTo>
                <a:cubicBezTo>
                  <a:pt x="476" y="849"/>
                  <a:pt x="476" y="849"/>
                  <a:pt x="476" y="849"/>
                </a:cubicBezTo>
                <a:cubicBezTo>
                  <a:pt x="476" y="848"/>
                  <a:pt x="476" y="848"/>
                  <a:pt x="476" y="848"/>
                </a:cubicBezTo>
                <a:cubicBezTo>
                  <a:pt x="476" y="848"/>
                  <a:pt x="476" y="848"/>
                  <a:pt x="476" y="847"/>
                </a:cubicBezTo>
                <a:cubicBezTo>
                  <a:pt x="477" y="847"/>
                  <a:pt x="477" y="847"/>
                  <a:pt x="477" y="847"/>
                </a:cubicBezTo>
                <a:cubicBezTo>
                  <a:pt x="477" y="848"/>
                  <a:pt x="477" y="848"/>
                  <a:pt x="478" y="848"/>
                </a:cubicBezTo>
                <a:cubicBezTo>
                  <a:pt x="478" y="849"/>
                  <a:pt x="478" y="849"/>
                  <a:pt x="477" y="849"/>
                </a:cubicBezTo>
                <a:cubicBezTo>
                  <a:pt x="477" y="849"/>
                  <a:pt x="477" y="849"/>
                  <a:pt x="477" y="848"/>
                </a:cubicBezTo>
                <a:cubicBezTo>
                  <a:pt x="477" y="848"/>
                  <a:pt x="477" y="848"/>
                  <a:pt x="477" y="848"/>
                </a:cubicBezTo>
                <a:cubicBezTo>
                  <a:pt x="477" y="849"/>
                  <a:pt x="477" y="849"/>
                  <a:pt x="477" y="849"/>
                </a:cubicBezTo>
                <a:cubicBezTo>
                  <a:pt x="477" y="850"/>
                  <a:pt x="478" y="850"/>
                  <a:pt x="478" y="850"/>
                </a:cubicBezTo>
                <a:cubicBezTo>
                  <a:pt x="478" y="850"/>
                  <a:pt x="478" y="850"/>
                  <a:pt x="478" y="851"/>
                </a:cubicBezTo>
                <a:cubicBezTo>
                  <a:pt x="479" y="851"/>
                  <a:pt x="479" y="850"/>
                  <a:pt x="479" y="852"/>
                </a:cubicBezTo>
                <a:cubicBezTo>
                  <a:pt x="481" y="851"/>
                  <a:pt x="481" y="852"/>
                  <a:pt x="482" y="852"/>
                </a:cubicBezTo>
                <a:cubicBezTo>
                  <a:pt x="482" y="852"/>
                  <a:pt x="482" y="853"/>
                  <a:pt x="482" y="853"/>
                </a:cubicBezTo>
                <a:cubicBezTo>
                  <a:pt x="482" y="853"/>
                  <a:pt x="482" y="853"/>
                  <a:pt x="482" y="853"/>
                </a:cubicBezTo>
                <a:cubicBezTo>
                  <a:pt x="483" y="853"/>
                  <a:pt x="483" y="852"/>
                  <a:pt x="483" y="851"/>
                </a:cubicBezTo>
                <a:cubicBezTo>
                  <a:pt x="483" y="851"/>
                  <a:pt x="483" y="851"/>
                  <a:pt x="483" y="851"/>
                </a:cubicBezTo>
                <a:cubicBezTo>
                  <a:pt x="483" y="850"/>
                  <a:pt x="483" y="851"/>
                  <a:pt x="483" y="850"/>
                </a:cubicBezTo>
                <a:cubicBezTo>
                  <a:pt x="483" y="850"/>
                  <a:pt x="482" y="850"/>
                  <a:pt x="482" y="850"/>
                </a:cubicBezTo>
                <a:cubicBezTo>
                  <a:pt x="482" y="850"/>
                  <a:pt x="482" y="850"/>
                  <a:pt x="482" y="850"/>
                </a:cubicBezTo>
                <a:cubicBezTo>
                  <a:pt x="482" y="849"/>
                  <a:pt x="483" y="849"/>
                  <a:pt x="483" y="848"/>
                </a:cubicBezTo>
                <a:cubicBezTo>
                  <a:pt x="483" y="848"/>
                  <a:pt x="483" y="848"/>
                  <a:pt x="483" y="849"/>
                </a:cubicBezTo>
                <a:cubicBezTo>
                  <a:pt x="484" y="849"/>
                  <a:pt x="484" y="849"/>
                  <a:pt x="484" y="849"/>
                </a:cubicBezTo>
                <a:cubicBezTo>
                  <a:pt x="484" y="848"/>
                  <a:pt x="484" y="848"/>
                  <a:pt x="484" y="848"/>
                </a:cubicBezTo>
                <a:cubicBezTo>
                  <a:pt x="484" y="848"/>
                  <a:pt x="484" y="848"/>
                  <a:pt x="484" y="848"/>
                </a:cubicBezTo>
                <a:cubicBezTo>
                  <a:pt x="484" y="848"/>
                  <a:pt x="484" y="848"/>
                  <a:pt x="484" y="848"/>
                </a:cubicBezTo>
                <a:cubicBezTo>
                  <a:pt x="484" y="848"/>
                  <a:pt x="484" y="848"/>
                  <a:pt x="485" y="849"/>
                </a:cubicBezTo>
                <a:cubicBezTo>
                  <a:pt x="484" y="849"/>
                  <a:pt x="484" y="849"/>
                  <a:pt x="484" y="849"/>
                </a:cubicBezTo>
                <a:cubicBezTo>
                  <a:pt x="484" y="849"/>
                  <a:pt x="485" y="850"/>
                  <a:pt x="485" y="850"/>
                </a:cubicBezTo>
                <a:cubicBezTo>
                  <a:pt x="485" y="850"/>
                  <a:pt x="485" y="850"/>
                  <a:pt x="485" y="850"/>
                </a:cubicBezTo>
                <a:cubicBezTo>
                  <a:pt x="486" y="850"/>
                  <a:pt x="486" y="849"/>
                  <a:pt x="486" y="849"/>
                </a:cubicBezTo>
                <a:cubicBezTo>
                  <a:pt x="486" y="849"/>
                  <a:pt x="487" y="849"/>
                  <a:pt x="487" y="849"/>
                </a:cubicBezTo>
                <a:cubicBezTo>
                  <a:pt x="487" y="848"/>
                  <a:pt x="487" y="848"/>
                  <a:pt x="488" y="848"/>
                </a:cubicBezTo>
                <a:cubicBezTo>
                  <a:pt x="488" y="847"/>
                  <a:pt x="488" y="847"/>
                  <a:pt x="488" y="847"/>
                </a:cubicBezTo>
                <a:cubicBezTo>
                  <a:pt x="488" y="848"/>
                  <a:pt x="488" y="848"/>
                  <a:pt x="488" y="848"/>
                </a:cubicBezTo>
                <a:cubicBezTo>
                  <a:pt x="488" y="848"/>
                  <a:pt x="488" y="849"/>
                  <a:pt x="488" y="850"/>
                </a:cubicBezTo>
                <a:cubicBezTo>
                  <a:pt x="488" y="850"/>
                  <a:pt x="488" y="850"/>
                  <a:pt x="488" y="850"/>
                </a:cubicBezTo>
                <a:cubicBezTo>
                  <a:pt x="487" y="850"/>
                  <a:pt x="487" y="850"/>
                  <a:pt x="487" y="850"/>
                </a:cubicBezTo>
                <a:cubicBezTo>
                  <a:pt x="486" y="850"/>
                  <a:pt x="486" y="851"/>
                  <a:pt x="485" y="850"/>
                </a:cubicBezTo>
                <a:cubicBezTo>
                  <a:pt x="485" y="850"/>
                  <a:pt x="485" y="850"/>
                  <a:pt x="485" y="850"/>
                </a:cubicBezTo>
                <a:cubicBezTo>
                  <a:pt x="485" y="851"/>
                  <a:pt x="485" y="851"/>
                  <a:pt x="485" y="851"/>
                </a:cubicBezTo>
                <a:cubicBezTo>
                  <a:pt x="484" y="851"/>
                  <a:pt x="484" y="851"/>
                  <a:pt x="484" y="851"/>
                </a:cubicBezTo>
                <a:cubicBezTo>
                  <a:pt x="484" y="851"/>
                  <a:pt x="484" y="851"/>
                  <a:pt x="483" y="851"/>
                </a:cubicBezTo>
                <a:cubicBezTo>
                  <a:pt x="484" y="851"/>
                  <a:pt x="484" y="852"/>
                  <a:pt x="484" y="852"/>
                </a:cubicBezTo>
                <a:cubicBezTo>
                  <a:pt x="484" y="852"/>
                  <a:pt x="484" y="852"/>
                  <a:pt x="484" y="852"/>
                </a:cubicBezTo>
                <a:cubicBezTo>
                  <a:pt x="483" y="852"/>
                  <a:pt x="483" y="852"/>
                  <a:pt x="483" y="852"/>
                </a:cubicBezTo>
                <a:cubicBezTo>
                  <a:pt x="483" y="853"/>
                  <a:pt x="483" y="853"/>
                  <a:pt x="483" y="853"/>
                </a:cubicBezTo>
                <a:cubicBezTo>
                  <a:pt x="484" y="853"/>
                  <a:pt x="485" y="853"/>
                  <a:pt x="485" y="854"/>
                </a:cubicBezTo>
                <a:cubicBezTo>
                  <a:pt x="486" y="854"/>
                  <a:pt x="486" y="854"/>
                  <a:pt x="486" y="854"/>
                </a:cubicBezTo>
                <a:cubicBezTo>
                  <a:pt x="486" y="853"/>
                  <a:pt x="486" y="853"/>
                  <a:pt x="486" y="853"/>
                </a:cubicBezTo>
                <a:cubicBezTo>
                  <a:pt x="485" y="853"/>
                  <a:pt x="485" y="852"/>
                  <a:pt x="484" y="852"/>
                </a:cubicBezTo>
                <a:cubicBezTo>
                  <a:pt x="484" y="852"/>
                  <a:pt x="484" y="852"/>
                  <a:pt x="484" y="852"/>
                </a:cubicBezTo>
                <a:cubicBezTo>
                  <a:pt x="484" y="852"/>
                  <a:pt x="485" y="852"/>
                  <a:pt x="485" y="852"/>
                </a:cubicBezTo>
                <a:cubicBezTo>
                  <a:pt x="485" y="851"/>
                  <a:pt x="485" y="852"/>
                  <a:pt x="486" y="851"/>
                </a:cubicBezTo>
                <a:cubicBezTo>
                  <a:pt x="486" y="851"/>
                  <a:pt x="486" y="851"/>
                  <a:pt x="486" y="851"/>
                </a:cubicBezTo>
                <a:cubicBezTo>
                  <a:pt x="486" y="852"/>
                  <a:pt x="486" y="852"/>
                  <a:pt x="486" y="852"/>
                </a:cubicBezTo>
                <a:cubicBezTo>
                  <a:pt x="486" y="852"/>
                  <a:pt x="486" y="852"/>
                  <a:pt x="486" y="852"/>
                </a:cubicBezTo>
                <a:cubicBezTo>
                  <a:pt x="486" y="852"/>
                  <a:pt x="486" y="852"/>
                  <a:pt x="486" y="852"/>
                </a:cubicBezTo>
                <a:cubicBezTo>
                  <a:pt x="486" y="852"/>
                  <a:pt x="486" y="852"/>
                  <a:pt x="486" y="851"/>
                </a:cubicBezTo>
                <a:cubicBezTo>
                  <a:pt x="487" y="851"/>
                  <a:pt x="487" y="851"/>
                  <a:pt x="487" y="851"/>
                </a:cubicBezTo>
                <a:cubicBezTo>
                  <a:pt x="487" y="852"/>
                  <a:pt x="487" y="853"/>
                  <a:pt x="487" y="853"/>
                </a:cubicBezTo>
                <a:cubicBezTo>
                  <a:pt x="487" y="853"/>
                  <a:pt x="487" y="854"/>
                  <a:pt x="487" y="854"/>
                </a:cubicBezTo>
                <a:cubicBezTo>
                  <a:pt x="487" y="854"/>
                  <a:pt x="487" y="854"/>
                  <a:pt x="486" y="853"/>
                </a:cubicBezTo>
                <a:cubicBezTo>
                  <a:pt x="486" y="854"/>
                  <a:pt x="486" y="854"/>
                  <a:pt x="486" y="854"/>
                </a:cubicBezTo>
                <a:cubicBezTo>
                  <a:pt x="486" y="854"/>
                  <a:pt x="486" y="855"/>
                  <a:pt x="486" y="855"/>
                </a:cubicBezTo>
                <a:cubicBezTo>
                  <a:pt x="486" y="856"/>
                  <a:pt x="486" y="855"/>
                  <a:pt x="485" y="856"/>
                </a:cubicBezTo>
                <a:cubicBezTo>
                  <a:pt x="485" y="856"/>
                  <a:pt x="485" y="856"/>
                  <a:pt x="485" y="857"/>
                </a:cubicBezTo>
                <a:cubicBezTo>
                  <a:pt x="485" y="857"/>
                  <a:pt x="485" y="857"/>
                  <a:pt x="485" y="857"/>
                </a:cubicBezTo>
                <a:cubicBezTo>
                  <a:pt x="485" y="857"/>
                  <a:pt x="486" y="857"/>
                  <a:pt x="486" y="857"/>
                </a:cubicBezTo>
                <a:cubicBezTo>
                  <a:pt x="486" y="857"/>
                  <a:pt x="486" y="856"/>
                  <a:pt x="486" y="856"/>
                </a:cubicBezTo>
                <a:cubicBezTo>
                  <a:pt x="486" y="855"/>
                  <a:pt x="487" y="855"/>
                  <a:pt x="487" y="854"/>
                </a:cubicBezTo>
                <a:cubicBezTo>
                  <a:pt x="488" y="854"/>
                  <a:pt x="488" y="855"/>
                  <a:pt x="489" y="855"/>
                </a:cubicBezTo>
                <a:cubicBezTo>
                  <a:pt x="489" y="855"/>
                  <a:pt x="489" y="855"/>
                  <a:pt x="489" y="855"/>
                </a:cubicBezTo>
                <a:cubicBezTo>
                  <a:pt x="489" y="855"/>
                  <a:pt x="489" y="855"/>
                  <a:pt x="489" y="855"/>
                </a:cubicBezTo>
                <a:cubicBezTo>
                  <a:pt x="489" y="854"/>
                  <a:pt x="488" y="852"/>
                  <a:pt x="487" y="852"/>
                </a:cubicBezTo>
                <a:cubicBezTo>
                  <a:pt x="487" y="851"/>
                  <a:pt x="487" y="851"/>
                  <a:pt x="488" y="851"/>
                </a:cubicBezTo>
                <a:cubicBezTo>
                  <a:pt x="488" y="851"/>
                  <a:pt x="488" y="851"/>
                  <a:pt x="488" y="851"/>
                </a:cubicBezTo>
                <a:cubicBezTo>
                  <a:pt x="489" y="851"/>
                  <a:pt x="489" y="851"/>
                  <a:pt x="489" y="850"/>
                </a:cubicBezTo>
                <a:cubicBezTo>
                  <a:pt x="489" y="850"/>
                  <a:pt x="490" y="850"/>
                  <a:pt x="490" y="850"/>
                </a:cubicBezTo>
                <a:cubicBezTo>
                  <a:pt x="490" y="849"/>
                  <a:pt x="490" y="849"/>
                  <a:pt x="489" y="849"/>
                </a:cubicBezTo>
                <a:cubicBezTo>
                  <a:pt x="489" y="848"/>
                  <a:pt x="489" y="849"/>
                  <a:pt x="489" y="849"/>
                </a:cubicBezTo>
                <a:cubicBezTo>
                  <a:pt x="489" y="848"/>
                  <a:pt x="489" y="848"/>
                  <a:pt x="489" y="848"/>
                </a:cubicBezTo>
                <a:cubicBezTo>
                  <a:pt x="490" y="848"/>
                  <a:pt x="490" y="848"/>
                  <a:pt x="491" y="848"/>
                </a:cubicBezTo>
                <a:cubicBezTo>
                  <a:pt x="491" y="848"/>
                  <a:pt x="492" y="849"/>
                  <a:pt x="492" y="849"/>
                </a:cubicBezTo>
                <a:cubicBezTo>
                  <a:pt x="492" y="849"/>
                  <a:pt x="492" y="849"/>
                  <a:pt x="492" y="849"/>
                </a:cubicBezTo>
                <a:cubicBezTo>
                  <a:pt x="492" y="849"/>
                  <a:pt x="492" y="849"/>
                  <a:pt x="492" y="849"/>
                </a:cubicBezTo>
                <a:cubicBezTo>
                  <a:pt x="492" y="849"/>
                  <a:pt x="492" y="849"/>
                  <a:pt x="492" y="849"/>
                </a:cubicBezTo>
                <a:cubicBezTo>
                  <a:pt x="492" y="849"/>
                  <a:pt x="492" y="849"/>
                  <a:pt x="492" y="849"/>
                </a:cubicBezTo>
                <a:cubicBezTo>
                  <a:pt x="492" y="849"/>
                  <a:pt x="491" y="849"/>
                  <a:pt x="491" y="849"/>
                </a:cubicBezTo>
                <a:cubicBezTo>
                  <a:pt x="491" y="849"/>
                  <a:pt x="491" y="850"/>
                  <a:pt x="490" y="850"/>
                </a:cubicBezTo>
                <a:cubicBezTo>
                  <a:pt x="490" y="850"/>
                  <a:pt x="491" y="851"/>
                  <a:pt x="491" y="851"/>
                </a:cubicBezTo>
                <a:cubicBezTo>
                  <a:pt x="491" y="851"/>
                  <a:pt x="491" y="851"/>
                  <a:pt x="491" y="851"/>
                </a:cubicBezTo>
                <a:cubicBezTo>
                  <a:pt x="491" y="851"/>
                  <a:pt x="491" y="851"/>
                  <a:pt x="491" y="851"/>
                </a:cubicBezTo>
                <a:cubicBezTo>
                  <a:pt x="491" y="851"/>
                  <a:pt x="491" y="851"/>
                  <a:pt x="491" y="851"/>
                </a:cubicBezTo>
                <a:cubicBezTo>
                  <a:pt x="491" y="850"/>
                  <a:pt x="491" y="850"/>
                  <a:pt x="491" y="850"/>
                </a:cubicBezTo>
                <a:cubicBezTo>
                  <a:pt x="491" y="850"/>
                  <a:pt x="491" y="850"/>
                  <a:pt x="491" y="850"/>
                </a:cubicBezTo>
                <a:cubicBezTo>
                  <a:pt x="492" y="850"/>
                  <a:pt x="492" y="850"/>
                  <a:pt x="492" y="851"/>
                </a:cubicBezTo>
                <a:cubicBezTo>
                  <a:pt x="492" y="851"/>
                  <a:pt x="492" y="851"/>
                  <a:pt x="492" y="850"/>
                </a:cubicBezTo>
                <a:cubicBezTo>
                  <a:pt x="492" y="850"/>
                  <a:pt x="492" y="850"/>
                  <a:pt x="492" y="850"/>
                </a:cubicBezTo>
                <a:cubicBezTo>
                  <a:pt x="493" y="851"/>
                  <a:pt x="493" y="853"/>
                  <a:pt x="492" y="853"/>
                </a:cubicBezTo>
                <a:cubicBezTo>
                  <a:pt x="493" y="853"/>
                  <a:pt x="493" y="853"/>
                  <a:pt x="493" y="854"/>
                </a:cubicBezTo>
                <a:cubicBezTo>
                  <a:pt x="493" y="854"/>
                  <a:pt x="493" y="854"/>
                  <a:pt x="493" y="853"/>
                </a:cubicBezTo>
                <a:cubicBezTo>
                  <a:pt x="494" y="853"/>
                  <a:pt x="493" y="852"/>
                  <a:pt x="494" y="852"/>
                </a:cubicBezTo>
                <a:cubicBezTo>
                  <a:pt x="494" y="851"/>
                  <a:pt x="494" y="851"/>
                  <a:pt x="493" y="851"/>
                </a:cubicBezTo>
                <a:cubicBezTo>
                  <a:pt x="494" y="851"/>
                  <a:pt x="494" y="851"/>
                  <a:pt x="494" y="851"/>
                </a:cubicBezTo>
                <a:cubicBezTo>
                  <a:pt x="494" y="851"/>
                  <a:pt x="495" y="851"/>
                  <a:pt x="495" y="850"/>
                </a:cubicBezTo>
                <a:cubicBezTo>
                  <a:pt x="495" y="851"/>
                  <a:pt x="496" y="851"/>
                  <a:pt x="496" y="851"/>
                </a:cubicBezTo>
                <a:cubicBezTo>
                  <a:pt x="497" y="851"/>
                  <a:pt x="497" y="851"/>
                  <a:pt x="497" y="850"/>
                </a:cubicBezTo>
                <a:cubicBezTo>
                  <a:pt x="497" y="850"/>
                  <a:pt x="497" y="850"/>
                  <a:pt x="497" y="850"/>
                </a:cubicBezTo>
                <a:cubicBezTo>
                  <a:pt x="497" y="851"/>
                  <a:pt x="497" y="851"/>
                  <a:pt x="497" y="851"/>
                </a:cubicBezTo>
                <a:cubicBezTo>
                  <a:pt x="497" y="851"/>
                  <a:pt x="497" y="851"/>
                  <a:pt x="497" y="851"/>
                </a:cubicBezTo>
                <a:cubicBezTo>
                  <a:pt x="497" y="852"/>
                  <a:pt x="496" y="852"/>
                  <a:pt x="495" y="852"/>
                </a:cubicBezTo>
                <a:cubicBezTo>
                  <a:pt x="495" y="852"/>
                  <a:pt x="495" y="852"/>
                  <a:pt x="494" y="852"/>
                </a:cubicBezTo>
                <a:cubicBezTo>
                  <a:pt x="494" y="853"/>
                  <a:pt x="494" y="853"/>
                  <a:pt x="494" y="853"/>
                </a:cubicBezTo>
                <a:cubicBezTo>
                  <a:pt x="494" y="853"/>
                  <a:pt x="495" y="853"/>
                  <a:pt x="495" y="853"/>
                </a:cubicBezTo>
                <a:cubicBezTo>
                  <a:pt x="495" y="853"/>
                  <a:pt x="495" y="852"/>
                  <a:pt x="495" y="852"/>
                </a:cubicBezTo>
                <a:cubicBezTo>
                  <a:pt x="495" y="852"/>
                  <a:pt x="495" y="853"/>
                  <a:pt x="496" y="852"/>
                </a:cubicBezTo>
                <a:cubicBezTo>
                  <a:pt x="496" y="852"/>
                  <a:pt x="496" y="852"/>
                  <a:pt x="496" y="852"/>
                </a:cubicBezTo>
                <a:cubicBezTo>
                  <a:pt x="496" y="853"/>
                  <a:pt x="495" y="854"/>
                  <a:pt x="495" y="855"/>
                </a:cubicBezTo>
                <a:cubicBezTo>
                  <a:pt x="496" y="855"/>
                  <a:pt x="496" y="855"/>
                  <a:pt x="496" y="856"/>
                </a:cubicBezTo>
                <a:cubicBezTo>
                  <a:pt x="497" y="855"/>
                  <a:pt x="497" y="855"/>
                  <a:pt x="497" y="854"/>
                </a:cubicBezTo>
                <a:cubicBezTo>
                  <a:pt x="498" y="853"/>
                  <a:pt x="497" y="854"/>
                  <a:pt x="498" y="854"/>
                </a:cubicBezTo>
                <a:cubicBezTo>
                  <a:pt x="498" y="853"/>
                  <a:pt x="498" y="853"/>
                  <a:pt x="498" y="852"/>
                </a:cubicBezTo>
                <a:cubicBezTo>
                  <a:pt x="499" y="852"/>
                  <a:pt x="499" y="852"/>
                  <a:pt x="499" y="852"/>
                </a:cubicBezTo>
                <a:cubicBezTo>
                  <a:pt x="499" y="852"/>
                  <a:pt x="499" y="851"/>
                  <a:pt x="500" y="851"/>
                </a:cubicBezTo>
                <a:cubicBezTo>
                  <a:pt x="500" y="851"/>
                  <a:pt x="500" y="851"/>
                  <a:pt x="500" y="851"/>
                </a:cubicBezTo>
                <a:cubicBezTo>
                  <a:pt x="500" y="851"/>
                  <a:pt x="500" y="851"/>
                  <a:pt x="500" y="851"/>
                </a:cubicBezTo>
                <a:cubicBezTo>
                  <a:pt x="500" y="851"/>
                  <a:pt x="500" y="851"/>
                  <a:pt x="500" y="851"/>
                </a:cubicBezTo>
                <a:cubicBezTo>
                  <a:pt x="500" y="850"/>
                  <a:pt x="500" y="851"/>
                  <a:pt x="500" y="850"/>
                </a:cubicBezTo>
                <a:cubicBezTo>
                  <a:pt x="500" y="849"/>
                  <a:pt x="500" y="850"/>
                  <a:pt x="499" y="849"/>
                </a:cubicBezTo>
                <a:cubicBezTo>
                  <a:pt x="500" y="849"/>
                  <a:pt x="500" y="849"/>
                  <a:pt x="500" y="849"/>
                </a:cubicBezTo>
                <a:cubicBezTo>
                  <a:pt x="500" y="849"/>
                  <a:pt x="500" y="849"/>
                  <a:pt x="500" y="849"/>
                </a:cubicBezTo>
                <a:cubicBezTo>
                  <a:pt x="501" y="849"/>
                  <a:pt x="501" y="849"/>
                  <a:pt x="501" y="849"/>
                </a:cubicBezTo>
                <a:cubicBezTo>
                  <a:pt x="501" y="849"/>
                  <a:pt x="501" y="849"/>
                  <a:pt x="502" y="849"/>
                </a:cubicBezTo>
                <a:cubicBezTo>
                  <a:pt x="502" y="849"/>
                  <a:pt x="503" y="849"/>
                  <a:pt x="503" y="848"/>
                </a:cubicBezTo>
                <a:cubicBezTo>
                  <a:pt x="503" y="848"/>
                  <a:pt x="503" y="848"/>
                  <a:pt x="503" y="848"/>
                </a:cubicBezTo>
                <a:cubicBezTo>
                  <a:pt x="503" y="849"/>
                  <a:pt x="503" y="849"/>
                  <a:pt x="503" y="849"/>
                </a:cubicBezTo>
                <a:cubicBezTo>
                  <a:pt x="503" y="850"/>
                  <a:pt x="504" y="850"/>
                  <a:pt x="503" y="850"/>
                </a:cubicBezTo>
                <a:cubicBezTo>
                  <a:pt x="503" y="851"/>
                  <a:pt x="503" y="851"/>
                  <a:pt x="503" y="851"/>
                </a:cubicBezTo>
                <a:cubicBezTo>
                  <a:pt x="503" y="851"/>
                  <a:pt x="503" y="851"/>
                  <a:pt x="503" y="851"/>
                </a:cubicBezTo>
                <a:cubicBezTo>
                  <a:pt x="504" y="850"/>
                  <a:pt x="504" y="850"/>
                  <a:pt x="504" y="850"/>
                </a:cubicBezTo>
                <a:cubicBezTo>
                  <a:pt x="504" y="849"/>
                  <a:pt x="504" y="849"/>
                  <a:pt x="504" y="849"/>
                </a:cubicBezTo>
                <a:cubicBezTo>
                  <a:pt x="504" y="849"/>
                  <a:pt x="504" y="851"/>
                  <a:pt x="504" y="851"/>
                </a:cubicBezTo>
                <a:cubicBezTo>
                  <a:pt x="504" y="852"/>
                  <a:pt x="504" y="852"/>
                  <a:pt x="505" y="852"/>
                </a:cubicBezTo>
                <a:cubicBezTo>
                  <a:pt x="505" y="852"/>
                  <a:pt x="505" y="852"/>
                  <a:pt x="505" y="852"/>
                </a:cubicBezTo>
                <a:cubicBezTo>
                  <a:pt x="505" y="852"/>
                  <a:pt x="505" y="852"/>
                  <a:pt x="505" y="852"/>
                </a:cubicBezTo>
                <a:cubicBezTo>
                  <a:pt x="505" y="853"/>
                  <a:pt x="505" y="853"/>
                  <a:pt x="504" y="854"/>
                </a:cubicBezTo>
                <a:cubicBezTo>
                  <a:pt x="504" y="855"/>
                  <a:pt x="504" y="855"/>
                  <a:pt x="505" y="855"/>
                </a:cubicBezTo>
                <a:cubicBezTo>
                  <a:pt x="505" y="855"/>
                  <a:pt x="505" y="855"/>
                  <a:pt x="505" y="855"/>
                </a:cubicBezTo>
                <a:cubicBezTo>
                  <a:pt x="505" y="855"/>
                  <a:pt x="505" y="855"/>
                  <a:pt x="505" y="854"/>
                </a:cubicBezTo>
                <a:cubicBezTo>
                  <a:pt x="505" y="854"/>
                  <a:pt x="506" y="854"/>
                  <a:pt x="506" y="854"/>
                </a:cubicBezTo>
                <a:cubicBezTo>
                  <a:pt x="506" y="854"/>
                  <a:pt x="506" y="854"/>
                  <a:pt x="506" y="854"/>
                </a:cubicBezTo>
                <a:cubicBezTo>
                  <a:pt x="507" y="854"/>
                  <a:pt x="507" y="854"/>
                  <a:pt x="507" y="854"/>
                </a:cubicBezTo>
                <a:cubicBezTo>
                  <a:pt x="507" y="855"/>
                  <a:pt x="507" y="855"/>
                  <a:pt x="507" y="855"/>
                </a:cubicBezTo>
                <a:cubicBezTo>
                  <a:pt x="507" y="855"/>
                  <a:pt x="507" y="855"/>
                  <a:pt x="507" y="855"/>
                </a:cubicBezTo>
                <a:cubicBezTo>
                  <a:pt x="508" y="855"/>
                  <a:pt x="507" y="855"/>
                  <a:pt x="508" y="855"/>
                </a:cubicBezTo>
                <a:cubicBezTo>
                  <a:pt x="508" y="855"/>
                  <a:pt x="508" y="855"/>
                  <a:pt x="509" y="855"/>
                </a:cubicBezTo>
                <a:cubicBezTo>
                  <a:pt x="509" y="855"/>
                  <a:pt x="509" y="855"/>
                  <a:pt x="509" y="855"/>
                </a:cubicBezTo>
                <a:cubicBezTo>
                  <a:pt x="509" y="853"/>
                  <a:pt x="509" y="853"/>
                  <a:pt x="509" y="853"/>
                </a:cubicBezTo>
                <a:cubicBezTo>
                  <a:pt x="509" y="853"/>
                  <a:pt x="508" y="853"/>
                  <a:pt x="508" y="853"/>
                </a:cubicBezTo>
                <a:cubicBezTo>
                  <a:pt x="508" y="853"/>
                  <a:pt x="507" y="852"/>
                  <a:pt x="508" y="852"/>
                </a:cubicBezTo>
                <a:cubicBezTo>
                  <a:pt x="508" y="851"/>
                  <a:pt x="508" y="851"/>
                  <a:pt x="508" y="851"/>
                </a:cubicBezTo>
                <a:cubicBezTo>
                  <a:pt x="508" y="851"/>
                  <a:pt x="508" y="851"/>
                  <a:pt x="509" y="851"/>
                </a:cubicBezTo>
                <a:cubicBezTo>
                  <a:pt x="509" y="852"/>
                  <a:pt x="509" y="852"/>
                  <a:pt x="509" y="852"/>
                </a:cubicBezTo>
                <a:cubicBezTo>
                  <a:pt x="509" y="852"/>
                  <a:pt x="509" y="852"/>
                  <a:pt x="510" y="852"/>
                </a:cubicBezTo>
                <a:cubicBezTo>
                  <a:pt x="510" y="852"/>
                  <a:pt x="510" y="852"/>
                  <a:pt x="511" y="852"/>
                </a:cubicBezTo>
                <a:cubicBezTo>
                  <a:pt x="511" y="852"/>
                  <a:pt x="511" y="851"/>
                  <a:pt x="511" y="851"/>
                </a:cubicBezTo>
                <a:cubicBezTo>
                  <a:pt x="511" y="851"/>
                  <a:pt x="511" y="851"/>
                  <a:pt x="511" y="851"/>
                </a:cubicBezTo>
                <a:cubicBezTo>
                  <a:pt x="511" y="851"/>
                  <a:pt x="511" y="851"/>
                  <a:pt x="512" y="852"/>
                </a:cubicBezTo>
                <a:cubicBezTo>
                  <a:pt x="512" y="854"/>
                  <a:pt x="511" y="854"/>
                  <a:pt x="511" y="856"/>
                </a:cubicBezTo>
                <a:cubicBezTo>
                  <a:pt x="510" y="856"/>
                  <a:pt x="510" y="857"/>
                  <a:pt x="509" y="857"/>
                </a:cubicBezTo>
                <a:cubicBezTo>
                  <a:pt x="509" y="857"/>
                  <a:pt x="509" y="857"/>
                  <a:pt x="509" y="858"/>
                </a:cubicBezTo>
                <a:cubicBezTo>
                  <a:pt x="510" y="858"/>
                  <a:pt x="510" y="858"/>
                  <a:pt x="511" y="857"/>
                </a:cubicBezTo>
                <a:cubicBezTo>
                  <a:pt x="511" y="857"/>
                  <a:pt x="512" y="857"/>
                  <a:pt x="512" y="857"/>
                </a:cubicBezTo>
                <a:cubicBezTo>
                  <a:pt x="512" y="857"/>
                  <a:pt x="513" y="857"/>
                  <a:pt x="513" y="856"/>
                </a:cubicBezTo>
                <a:cubicBezTo>
                  <a:pt x="513" y="857"/>
                  <a:pt x="513" y="857"/>
                  <a:pt x="514" y="857"/>
                </a:cubicBezTo>
                <a:cubicBezTo>
                  <a:pt x="514" y="857"/>
                  <a:pt x="514" y="857"/>
                  <a:pt x="515" y="857"/>
                </a:cubicBezTo>
                <a:cubicBezTo>
                  <a:pt x="515" y="856"/>
                  <a:pt x="514" y="856"/>
                  <a:pt x="514" y="856"/>
                </a:cubicBezTo>
                <a:cubicBezTo>
                  <a:pt x="515" y="856"/>
                  <a:pt x="515" y="856"/>
                  <a:pt x="515" y="856"/>
                </a:cubicBezTo>
                <a:cubicBezTo>
                  <a:pt x="515" y="855"/>
                  <a:pt x="515" y="855"/>
                  <a:pt x="516" y="855"/>
                </a:cubicBezTo>
                <a:cubicBezTo>
                  <a:pt x="516" y="854"/>
                  <a:pt x="516" y="854"/>
                  <a:pt x="516" y="854"/>
                </a:cubicBezTo>
                <a:cubicBezTo>
                  <a:pt x="515" y="854"/>
                  <a:pt x="515" y="854"/>
                  <a:pt x="515" y="854"/>
                </a:cubicBezTo>
                <a:cubicBezTo>
                  <a:pt x="515" y="854"/>
                  <a:pt x="515" y="855"/>
                  <a:pt x="515" y="855"/>
                </a:cubicBezTo>
                <a:cubicBezTo>
                  <a:pt x="515" y="855"/>
                  <a:pt x="515" y="855"/>
                  <a:pt x="515" y="855"/>
                </a:cubicBezTo>
                <a:cubicBezTo>
                  <a:pt x="515" y="855"/>
                  <a:pt x="515" y="855"/>
                  <a:pt x="515" y="855"/>
                </a:cubicBezTo>
                <a:cubicBezTo>
                  <a:pt x="515" y="855"/>
                  <a:pt x="515" y="855"/>
                  <a:pt x="515" y="855"/>
                </a:cubicBezTo>
                <a:cubicBezTo>
                  <a:pt x="515" y="855"/>
                  <a:pt x="515" y="854"/>
                  <a:pt x="515" y="853"/>
                </a:cubicBezTo>
                <a:cubicBezTo>
                  <a:pt x="515" y="853"/>
                  <a:pt x="515" y="853"/>
                  <a:pt x="516" y="854"/>
                </a:cubicBezTo>
                <a:cubicBezTo>
                  <a:pt x="517" y="854"/>
                  <a:pt x="517" y="854"/>
                  <a:pt x="517" y="854"/>
                </a:cubicBezTo>
                <a:cubicBezTo>
                  <a:pt x="516" y="853"/>
                  <a:pt x="516" y="853"/>
                  <a:pt x="516" y="853"/>
                </a:cubicBezTo>
                <a:close/>
                <a:moveTo>
                  <a:pt x="389" y="817"/>
                </a:moveTo>
                <a:cubicBezTo>
                  <a:pt x="389" y="817"/>
                  <a:pt x="389" y="817"/>
                  <a:pt x="389" y="817"/>
                </a:cubicBezTo>
                <a:cubicBezTo>
                  <a:pt x="389" y="817"/>
                  <a:pt x="389" y="817"/>
                  <a:pt x="389" y="817"/>
                </a:cubicBezTo>
                <a:close/>
                <a:moveTo>
                  <a:pt x="391" y="826"/>
                </a:moveTo>
                <a:cubicBezTo>
                  <a:pt x="390" y="826"/>
                  <a:pt x="390" y="826"/>
                  <a:pt x="390" y="826"/>
                </a:cubicBezTo>
                <a:cubicBezTo>
                  <a:pt x="390" y="826"/>
                  <a:pt x="390" y="826"/>
                  <a:pt x="390" y="826"/>
                </a:cubicBezTo>
                <a:cubicBezTo>
                  <a:pt x="391" y="826"/>
                  <a:pt x="391" y="826"/>
                  <a:pt x="391" y="826"/>
                </a:cubicBezTo>
                <a:close/>
                <a:moveTo>
                  <a:pt x="401" y="821"/>
                </a:moveTo>
                <a:cubicBezTo>
                  <a:pt x="400" y="821"/>
                  <a:pt x="401" y="821"/>
                  <a:pt x="400" y="821"/>
                </a:cubicBezTo>
                <a:cubicBezTo>
                  <a:pt x="401" y="821"/>
                  <a:pt x="401" y="821"/>
                  <a:pt x="401" y="821"/>
                </a:cubicBezTo>
                <a:close/>
                <a:moveTo>
                  <a:pt x="401" y="823"/>
                </a:moveTo>
                <a:cubicBezTo>
                  <a:pt x="401" y="823"/>
                  <a:pt x="401" y="823"/>
                  <a:pt x="401" y="823"/>
                </a:cubicBezTo>
                <a:cubicBezTo>
                  <a:pt x="401" y="823"/>
                  <a:pt x="401" y="823"/>
                  <a:pt x="401" y="823"/>
                </a:cubicBezTo>
                <a:cubicBezTo>
                  <a:pt x="401" y="824"/>
                  <a:pt x="401" y="824"/>
                  <a:pt x="401" y="824"/>
                </a:cubicBezTo>
                <a:cubicBezTo>
                  <a:pt x="400" y="823"/>
                  <a:pt x="401" y="824"/>
                  <a:pt x="400" y="824"/>
                </a:cubicBezTo>
                <a:cubicBezTo>
                  <a:pt x="400" y="823"/>
                  <a:pt x="400" y="823"/>
                  <a:pt x="400" y="823"/>
                </a:cubicBezTo>
                <a:lnTo>
                  <a:pt x="401" y="823"/>
                </a:lnTo>
                <a:close/>
                <a:moveTo>
                  <a:pt x="397" y="820"/>
                </a:moveTo>
                <a:cubicBezTo>
                  <a:pt x="397" y="820"/>
                  <a:pt x="397" y="820"/>
                  <a:pt x="397" y="820"/>
                </a:cubicBezTo>
                <a:cubicBezTo>
                  <a:pt x="398" y="820"/>
                  <a:pt x="397" y="820"/>
                  <a:pt x="398" y="820"/>
                </a:cubicBezTo>
                <a:cubicBezTo>
                  <a:pt x="398" y="820"/>
                  <a:pt x="398" y="820"/>
                  <a:pt x="398" y="820"/>
                </a:cubicBezTo>
                <a:cubicBezTo>
                  <a:pt x="398" y="821"/>
                  <a:pt x="398" y="821"/>
                  <a:pt x="398" y="822"/>
                </a:cubicBezTo>
                <a:cubicBezTo>
                  <a:pt x="398" y="822"/>
                  <a:pt x="398" y="822"/>
                  <a:pt x="398" y="822"/>
                </a:cubicBezTo>
                <a:cubicBezTo>
                  <a:pt x="398" y="822"/>
                  <a:pt x="398" y="822"/>
                  <a:pt x="398" y="822"/>
                </a:cubicBezTo>
                <a:cubicBezTo>
                  <a:pt x="398" y="821"/>
                  <a:pt x="398" y="821"/>
                  <a:pt x="398" y="821"/>
                </a:cubicBezTo>
                <a:cubicBezTo>
                  <a:pt x="397" y="821"/>
                  <a:pt x="397" y="821"/>
                  <a:pt x="397" y="821"/>
                </a:cubicBezTo>
                <a:lnTo>
                  <a:pt x="397" y="820"/>
                </a:lnTo>
                <a:close/>
                <a:moveTo>
                  <a:pt x="398" y="826"/>
                </a:moveTo>
                <a:cubicBezTo>
                  <a:pt x="398" y="826"/>
                  <a:pt x="398" y="826"/>
                  <a:pt x="398" y="826"/>
                </a:cubicBezTo>
                <a:cubicBezTo>
                  <a:pt x="398" y="826"/>
                  <a:pt x="398" y="826"/>
                  <a:pt x="398" y="826"/>
                </a:cubicBezTo>
                <a:cubicBezTo>
                  <a:pt x="398" y="826"/>
                  <a:pt x="398" y="826"/>
                  <a:pt x="398" y="826"/>
                </a:cubicBezTo>
                <a:close/>
                <a:moveTo>
                  <a:pt x="398" y="826"/>
                </a:moveTo>
                <a:cubicBezTo>
                  <a:pt x="398" y="825"/>
                  <a:pt x="398" y="825"/>
                  <a:pt x="398" y="825"/>
                </a:cubicBezTo>
                <a:cubicBezTo>
                  <a:pt x="398" y="825"/>
                  <a:pt x="398" y="825"/>
                  <a:pt x="398" y="825"/>
                </a:cubicBezTo>
                <a:cubicBezTo>
                  <a:pt x="398" y="826"/>
                  <a:pt x="398" y="826"/>
                  <a:pt x="398" y="826"/>
                </a:cubicBezTo>
                <a:close/>
                <a:moveTo>
                  <a:pt x="396" y="823"/>
                </a:moveTo>
                <a:cubicBezTo>
                  <a:pt x="397" y="823"/>
                  <a:pt x="397" y="823"/>
                  <a:pt x="397" y="823"/>
                </a:cubicBezTo>
                <a:cubicBezTo>
                  <a:pt x="397" y="823"/>
                  <a:pt x="396" y="823"/>
                  <a:pt x="396" y="823"/>
                </a:cubicBezTo>
                <a:cubicBezTo>
                  <a:pt x="396" y="823"/>
                  <a:pt x="396" y="823"/>
                  <a:pt x="396" y="823"/>
                </a:cubicBezTo>
                <a:cubicBezTo>
                  <a:pt x="396" y="823"/>
                  <a:pt x="396" y="823"/>
                  <a:pt x="396" y="823"/>
                </a:cubicBezTo>
                <a:close/>
                <a:moveTo>
                  <a:pt x="393" y="818"/>
                </a:moveTo>
                <a:cubicBezTo>
                  <a:pt x="393" y="818"/>
                  <a:pt x="393" y="818"/>
                  <a:pt x="393" y="818"/>
                </a:cubicBezTo>
                <a:cubicBezTo>
                  <a:pt x="392" y="818"/>
                  <a:pt x="392" y="818"/>
                  <a:pt x="392" y="818"/>
                </a:cubicBezTo>
                <a:cubicBezTo>
                  <a:pt x="393" y="818"/>
                  <a:pt x="393" y="818"/>
                  <a:pt x="393" y="818"/>
                </a:cubicBezTo>
                <a:close/>
                <a:moveTo>
                  <a:pt x="392" y="825"/>
                </a:moveTo>
                <a:cubicBezTo>
                  <a:pt x="392" y="826"/>
                  <a:pt x="392" y="826"/>
                  <a:pt x="392" y="826"/>
                </a:cubicBezTo>
                <a:cubicBezTo>
                  <a:pt x="392" y="826"/>
                  <a:pt x="392" y="826"/>
                  <a:pt x="392" y="826"/>
                </a:cubicBezTo>
                <a:cubicBezTo>
                  <a:pt x="392" y="825"/>
                  <a:pt x="392" y="825"/>
                  <a:pt x="392" y="825"/>
                </a:cubicBezTo>
                <a:cubicBezTo>
                  <a:pt x="391" y="825"/>
                  <a:pt x="391" y="825"/>
                  <a:pt x="391" y="825"/>
                </a:cubicBezTo>
                <a:cubicBezTo>
                  <a:pt x="392" y="825"/>
                  <a:pt x="392" y="825"/>
                  <a:pt x="392" y="824"/>
                </a:cubicBezTo>
                <a:cubicBezTo>
                  <a:pt x="392" y="824"/>
                  <a:pt x="392" y="824"/>
                  <a:pt x="392" y="824"/>
                </a:cubicBezTo>
                <a:cubicBezTo>
                  <a:pt x="392" y="825"/>
                  <a:pt x="392" y="825"/>
                  <a:pt x="392" y="825"/>
                </a:cubicBezTo>
                <a:close/>
                <a:moveTo>
                  <a:pt x="391" y="823"/>
                </a:moveTo>
                <a:cubicBezTo>
                  <a:pt x="390" y="823"/>
                  <a:pt x="390" y="822"/>
                  <a:pt x="390" y="822"/>
                </a:cubicBezTo>
                <a:cubicBezTo>
                  <a:pt x="390" y="822"/>
                  <a:pt x="390" y="822"/>
                  <a:pt x="390" y="822"/>
                </a:cubicBezTo>
                <a:cubicBezTo>
                  <a:pt x="390" y="822"/>
                  <a:pt x="390" y="822"/>
                  <a:pt x="390" y="822"/>
                </a:cubicBezTo>
                <a:cubicBezTo>
                  <a:pt x="390" y="821"/>
                  <a:pt x="390" y="821"/>
                  <a:pt x="390" y="821"/>
                </a:cubicBezTo>
                <a:cubicBezTo>
                  <a:pt x="391" y="820"/>
                  <a:pt x="391" y="820"/>
                  <a:pt x="391" y="820"/>
                </a:cubicBezTo>
                <a:cubicBezTo>
                  <a:pt x="392" y="820"/>
                  <a:pt x="392" y="820"/>
                  <a:pt x="392" y="820"/>
                </a:cubicBezTo>
                <a:cubicBezTo>
                  <a:pt x="392" y="821"/>
                  <a:pt x="392" y="821"/>
                  <a:pt x="392" y="822"/>
                </a:cubicBezTo>
                <a:cubicBezTo>
                  <a:pt x="392" y="822"/>
                  <a:pt x="392" y="822"/>
                  <a:pt x="392" y="822"/>
                </a:cubicBezTo>
                <a:cubicBezTo>
                  <a:pt x="392" y="822"/>
                  <a:pt x="392" y="822"/>
                  <a:pt x="392" y="822"/>
                </a:cubicBezTo>
                <a:cubicBezTo>
                  <a:pt x="393" y="822"/>
                  <a:pt x="393" y="822"/>
                  <a:pt x="393" y="822"/>
                </a:cubicBezTo>
                <a:cubicBezTo>
                  <a:pt x="393" y="822"/>
                  <a:pt x="393" y="822"/>
                  <a:pt x="393" y="822"/>
                </a:cubicBezTo>
                <a:cubicBezTo>
                  <a:pt x="393" y="822"/>
                  <a:pt x="393" y="822"/>
                  <a:pt x="393" y="822"/>
                </a:cubicBezTo>
                <a:cubicBezTo>
                  <a:pt x="393" y="823"/>
                  <a:pt x="393" y="823"/>
                  <a:pt x="393" y="824"/>
                </a:cubicBezTo>
                <a:cubicBezTo>
                  <a:pt x="392" y="824"/>
                  <a:pt x="391" y="824"/>
                  <a:pt x="391" y="823"/>
                </a:cubicBezTo>
                <a:close/>
                <a:moveTo>
                  <a:pt x="393" y="828"/>
                </a:moveTo>
                <a:cubicBezTo>
                  <a:pt x="393" y="828"/>
                  <a:pt x="393" y="828"/>
                  <a:pt x="393" y="828"/>
                </a:cubicBezTo>
                <a:cubicBezTo>
                  <a:pt x="392" y="827"/>
                  <a:pt x="393" y="827"/>
                  <a:pt x="393" y="826"/>
                </a:cubicBezTo>
                <a:cubicBezTo>
                  <a:pt x="393" y="826"/>
                  <a:pt x="393" y="826"/>
                  <a:pt x="393" y="826"/>
                </a:cubicBezTo>
                <a:cubicBezTo>
                  <a:pt x="393" y="826"/>
                  <a:pt x="394" y="827"/>
                  <a:pt x="394" y="827"/>
                </a:cubicBezTo>
                <a:cubicBezTo>
                  <a:pt x="394" y="827"/>
                  <a:pt x="394" y="828"/>
                  <a:pt x="393" y="828"/>
                </a:cubicBezTo>
                <a:close/>
                <a:moveTo>
                  <a:pt x="394" y="829"/>
                </a:moveTo>
                <a:cubicBezTo>
                  <a:pt x="394" y="829"/>
                  <a:pt x="394" y="829"/>
                  <a:pt x="394" y="829"/>
                </a:cubicBezTo>
                <a:cubicBezTo>
                  <a:pt x="394" y="829"/>
                  <a:pt x="394" y="829"/>
                  <a:pt x="394" y="829"/>
                </a:cubicBezTo>
                <a:close/>
                <a:moveTo>
                  <a:pt x="394" y="824"/>
                </a:moveTo>
                <a:cubicBezTo>
                  <a:pt x="394" y="824"/>
                  <a:pt x="394" y="824"/>
                  <a:pt x="394" y="824"/>
                </a:cubicBezTo>
                <a:cubicBezTo>
                  <a:pt x="394" y="824"/>
                  <a:pt x="394" y="824"/>
                  <a:pt x="394" y="824"/>
                </a:cubicBezTo>
                <a:cubicBezTo>
                  <a:pt x="394" y="823"/>
                  <a:pt x="394" y="823"/>
                  <a:pt x="394" y="823"/>
                </a:cubicBezTo>
                <a:cubicBezTo>
                  <a:pt x="394" y="823"/>
                  <a:pt x="394" y="823"/>
                  <a:pt x="394" y="823"/>
                </a:cubicBezTo>
                <a:cubicBezTo>
                  <a:pt x="394" y="824"/>
                  <a:pt x="394" y="824"/>
                  <a:pt x="394" y="824"/>
                </a:cubicBezTo>
                <a:close/>
                <a:moveTo>
                  <a:pt x="397" y="830"/>
                </a:moveTo>
                <a:cubicBezTo>
                  <a:pt x="397" y="830"/>
                  <a:pt x="397" y="830"/>
                  <a:pt x="397" y="830"/>
                </a:cubicBezTo>
                <a:cubicBezTo>
                  <a:pt x="397" y="830"/>
                  <a:pt x="397" y="830"/>
                  <a:pt x="396" y="829"/>
                </a:cubicBezTo>
                <a:cubicBezTo>
                  <a:pt x="397" y="830"/>
                  <a:pt x="397" y="830"/>
                  <a:pt x="397" y="830"/>
                </a:cubicBezTo>
                <a:close/>
                <a:moveTo>
                  <a:pt x="397" y="826"/>
                </a:moveTo>
                <a:cubicBezTo>
                  <a:pt x="396" y="826"/>
                  <a:pt x="397" y="826"/>
                  <a:pt x="396" y="826"/>
                </a:cubicBezTo>
                <a:cubicBezTo>
                  <a:pt x="395" y="826"/>
                  <a:pt x="395" y="826"/>
                  <a:pt x="395" y="825"/>
                </a:cubicBezTo>
                <a:cubicBezTo>
                  <a:pt x="395" y="825"/>
                  <a:pt x="395" y="824"/>
                  <a:pt x="395" y="824"/>
                </a:cubicBezTo>
                <a:cubicBezTo>
                  <a:pt x="398" y="824"/>
                  <a:pt x="396" y="825"/>
                  <a:pt x="398" y="826"/>
                </a:cubicBezTo>
                <a:cubicBezTo>
                  <a:pt x="398" y="826"/>
                  <a:pt x="398" y="826"/>
                  <a:pt x="398" y="826"/>
                </a:cubicBezTo>
                <a:cubicBezTo>
                  <a:pt x="397" y="826"/>
                  <a:pt x="397" y="826"/>
                  <a:pt x="397" y="826"/>
                </a:cubicBezTo>
                <a:close/>
                <a:moveTo>
                  <a:pt x="398" y="830"/>
                </a:moveTo>
                <a:cubicBezTo>
                  <a:pt x="398" y="830"/>
                  <a:pt x="398" y="831"/>
                  <a:pt x="398" y="830"/>
                </a:cubicBezTo>
                <a:cubicBezTo>
                  <a:pt x="398" y="830"/>
                  <a:pt x="398" y="830"/>
                  <a:pt x="398" y="830"/>
                </a:cubicBezTo>
                <a:cubicBezTo>
                  <a:pt x="398" y="830"/>
                  <a:pt x="398" y="830"/>
                  <a:pt x="398" y="830"/>
                </a:cubicBezTo>
                <a:cubicBezTo>
                  <a:pt x="398" y="830"/>
                  <a:pt x="398" y="830"/>
                  <a:pt x="398" y="830"/>
                </a:cubicBezTo>
                <a:close/>
                <a:moveTo>
                  <a:pt x="401" y="827"/>
                </a:moveTo>
                <a:cubicBezTo>
                  <a:pt x="401" y="827"/>
                  <a:pt x="401" y="827"/>
                  <a:pt x="401" y="827"/>
                </a:cubicBezTo>
                <a:cubicBezTo>
                  <a:pt x="400" y="827"/>
                  <a:pt x="400" y="828"/>
                  <a:pt x="400" y="828"/>
                </a:cubicBezTo>
                <a:cubicBezTo>
                  <a:pt x="400" y="828"/>
                  <a:pt x="400" y="828"/>
                  <a:pt x="400" y="828"/>
                </a:cubicBezTo>
                <a:cubicBezTo>
                  <a:pt x="400" y="828"/>
                  <a:pt x="399" y="828"/>
                  <a:pt x="399" y="829"/>
                </a:cubicBezTo>
                <a:cubicBezTo>
                  <a:pt x="399" y="829"/>
                  <a:pt x="399" y="829"/>
                  <a:pt x="399" y="828"/>
                </a:cubicBezTo>
                <a:cubicBezTo>
                  <a:pt x="398" y="829"/>
                  <a:pt x="398" y="829"/>
                  <a:pt x="398" y="829"/>
                </a:cubicBezTo>
                <a:cubicBezTo>
                  <a:pt x="398" y="829"/>
                  <a:pt x="398" y="829"/>
                  <a:pt x="398" y="829"/>
                </a:cubicBezTo>
                <a:cubicBezTo>
                  <a:pt x="398" y="829"/>
                  <a:pt x="398" y="828"/>
                  <a:pt x="397" y="828"/>
                </a:cubicBezTo>
                <a:cubicBezTo>
                  <a:pt x="397" y="827"/>
                  <a:pt x="398" y="827"/>
                  <a:pt x="398" y="827"/>
                </a:cubicBezTo>
                <a:cubicBezTo>
                  <a:pt x="398" y="827"/>
                  <a:pt x="398" y="827"/>
                  <a:pt x="399" y="827"/>
                </a:cubicBezTo>
                <a:cubicBezTo>
                  <a:pt x="399" y="827"/>
                  <a:pt x="399" y="827"/>
                  <a:pt x="399" y="827"/>
                </a:cubicBezTo>
                <a:cubicBezTo>
                  <a:pt x="399" y="827"/>
                  <a:pt x="400" y="826"/>
                  <a:pt x="401" y="826"/>
                </a:cubicBezTo>
                <a:cubicBezTo>
                  <a:pt x="401" y="826"/>
                  <a:pt x="401" y="826"/>
                  <a:pt x="401" y="826"/>
                </a:cubicBezTo>
                <a:lnTo>
                  <a:pt x="401" y="827"/>
                </a:lnTo>
                <a:close/>
                <a:moveTo>
                  <a:pt x="402" y="824"/>
                </a:moveTo>
                <a:cubicBezTo>
                  <a:pt x="402" y="824"/>
                  <a:pt x="402" y="824"/>
                  <a:pt x="402" y="824"/>
                </a:cubicBezTo>
                <a:cubicBezTo>
                  <a:pt x="402" y="824"/>
                  <a:pt x="402" y="824"/>
                  <a:pt x="402" y="824"/>
                </a:cubicBezTo>
                <a:cubicBezTo>
                  <a:pt x="402" y="824"/>
                  <a:pt x="402" y="824"/>
                  <a:pt x="402" y="824"/>
                </a:cubicBezTo>
                <a:cubicBezTo>
                  <a:pt x="402" y="824"/>
                  <a:pt x="402" y="824"/>
                  <a:pt x="401" y="824"/>
                </a:cubicBezTo>
                <a:cubicBezTo>
                  <a:pt x="401" y="823"/>
                  <a:pt x="401" y="823"/>
                  <a:pt x="401" y="822"/>
                </a:cubicBezTo>
                <a:cubicBezTo>
                  <a:pt x="402" y="822"/>
                  <a:pt x="402" y="823"/>
                  <a:pt x="402" y="823"/>
                </a:cubicBezTo>
                <a:cubicBezTo>
                  <a:pt x="402" y="823"/>
                  <a:pt x="402" y="823"/>
                  <a:pt x="402" y="824"/>
                </a:cubicBezTo>
                <a:close/>
                <a:moveTo>
                  <a:pt x="404" y="830"/>
                </a:moveTo>
                <a:cubicBezTo>
                  <a:pt x="404" y="830"/>
                  <a:pt x="404" y="830"/>
                  <a:pt x="404" y="830"/>
                </a:cubicBezTo>
                <a:cubicBezTo>
                  <a:pt x="404" y="830"/>
                  <a:pt x="404" y="830"/>
                  <a:pt x="404" y="830"/>
                </a:cubicBezTo>
                <a:cubicBezTo>
                  <a:pt x="404" y="830"/>
                  <a:pt x="404" y="830"/>
                  <a:pt x="404" y="829"/>
                </a:cubicBezTo>
                <a:cubicBezTo>
                  <a:pt x="404" y="829"/>
                  <a:pt x="404" y="829"/>
                  <a:pt x="404" y="829"/>
                </a:cubicBezTo>
                <a:cubicBezTo>
                  <a:pt x="404" y="830"/>
                  <a:pt x="404" y="829"/>
                  <a:pt x="404" y="830"/>
                </a:cubicBezTo>
                <a:cubicBezTo>
                  <a:pt x="404" y="830"/>
                  <a:pt x="404" y="830"/>
                  <a:pt x="404" y="830"/>
                </a:cubicBezTo>
                <a:close/>
                <a:moveTo>
                  <a:pt x="404" y="826"/>
                </a:moveTo>
                <a:cubicBezTo>
                  <a:pt x="404" y="826"/>
                  <a:pt x="404" y="826"/>
                  <a:pt x="404" y="826"/>
                </a:cubicBezTo>
                <a:cubicBezTo>
                  <a:pt x="404" y="826"/>
                  <a:pt x="404" y="826"/>
                  <a:pt x="404" y="826"/>
                </a:cubicBezTo>
                <a:cubicBezTo>
                  <a:pt x="404" y="826"/>
                  <a:pt x="404" y="826"/>
                  <a:pt x="404" y="826"/>
                </a:cubicBezTo>
                <a:cubicBezTo>
                  <a:pt x="404" y="825"/>
                  <a:pt x="404" y="825"/>
                  <a:pt x="404" y="825"/>
                </a:cubicBezTo>
                <a:cubicBezTo>
                  <a:pt x="404" y="825"/>
                  <a:pt x="404" y="825"/>
                  <a:pt x="404" y="825"/>
                </a:cubicBezTo>
                <a:cubicBezTo>
                  <a:pt x="404" y="825"/>
                  <a:pt x="404" y="825"/>
                  <a:pt x="404" y="826"/>
                </a:cubicBezTo>
                <a:close/>
                <a:moveTo>
                  <a:pt x="406" y="825"/>
                </a:moveTo>
                <a:cubicBezTo>
                  <a:pt x="406" y="825"/>
                  <a:pt x="406" y="825"/>
                  <a:pt x="406" y="825"/>
                </a:cubicBezTo>
                <a:cubicBezTo>
                  <a:pt x="406" y="824"/>
                  <a:pt x="406" y="824"/>
                  <a:pt x="406" y="824"/>
                </a:cubicBezTo>
                <a:cubicBezTo>
                  <a:pt x="406" y="824"/>
                  <a:pt x="406" y="824"/>
                  <a:pt x="406" y="824"/>
                </a:cubicBezTo>
                <a:lnTo>
                  <a:pt x="406" y="825"/>
                </a:lnTo>
                <a:close/>
                <a:moveTo>
                  <a:pt x="409" y="831"/>
                </a:moveTo>
                <a:cubicBezTo>
                  <a:pt x="409" y="831"/>
                  <a:pt x="409" y="830"/>
                  <a:pt x="409" y="830"/>
                </a:cubicBezTo>
                <a:cubicBezTo>
                  <a:pt x="409" y="830"/>
                  <a:pt x="409" y="831"/>
                  <a:pt x="409" y="831"/>
                </a:cubicBezTo>
                <a:close/>
                <a:moveTo>
                  <a:pt x="407" y="825"/>
                </a:moveTo>
                <a:cubicBezTo>
                  <a:pt x="407" y="825"/>
                  <a:pt x="408" y="825"/>
                  <a:pt x="408" y="825"/>
                </a:cubicBezTo>
                <a:cubicBezTo>
                  <a:pt x="408" y="825"/>
                  <a:pt x="408" y="825"/>
                  <a:pt x="408" y="825"/>
                </a:cubicBezTo>
                <a:cubicBezTo>
                  <a:pt x="408" y="825"/>
                  <a:pt x="408" y="825"/>
                  <a:pt x="409" y="825"/>
                </a:cubicBezTo>
                <a:cubicBezTo>
                  <a:pt x="409" y="826"/>
                  <a:pt x="409" y="826"/>
                  <a:pt x="408" y="826"/>
                </a:cubicBezTo>
                <a:cubicBezTo>
                  <a:pt x="408" y="826"/>
                  <a:pt x="408" y="826"/>
                  <a:pt x="408" y="826"/>
                </a:cubicBezTo>
                <a:cubicBezTo>
                  <a:pt x="408" y="826"/>
                  <a:pt x="407" y="826"/>
                  <a:pt x="407" y="825"/>
                </a:cubicBezTo>
                <a:close/>
                <a:moveTo>
                  <a:pt x="407" y="830"/>
                </a:moveTo>
                <a:cubicBezTo>
                  <a:pt x="408" y="830"/>
                  <a:pt x="408" y="830"/>
                  <a:pt x="408" y="830"/>
                </a:cubicBezTo>
                <a:cubicBezTo>
                  <a:pt x="409" y="830"/>
                  <a:pt x="409" y="830"/>
                  <a:pt x="409" y="830"/>
                </a:cubicBezTo>
                <a:cubicBezTo>
                  <a:pt x="409" y="830"/>
                  <a:pt x="409" y="830"/>
                  <a:pt x="409" y="830"/>
                </a:cubicBezTo>
                <a:cubicBezTo>
                  <a:pt x="408" y="830"/>
                  <a:pt x="408" y="830"/>
                  <a:pt x="408" y="830"/>
                </a:cubicBezTo>
                <a:cubicBezTo>
                  <a:pt x="408" y="830"/>
                  <a:pt x="408" y="830"/>
                  <a:pt x="408" y="831"/>
                </a:cubicBezTo>
                <a:cubicBezTo>
                  <a:pt x="408" y="831"/>
                  <a:pt x="408" y="831"/>
                  <a:pt x="409" y="831"/>
                </a:cubicBezTo>
                <a:cubicBezTo>
                  <a:pt x="409" y="831"/>
                  <a:pt x="409" y="831"/>
                  <a:pt x="409" y="831"/>
                </a:cubicBezTo>
                <a:cubicBezTo>
                  <a:pt x="409" y="831"/>
                  <a:pt x="409" y="831"/>
                  <a:pt x="409" y="831"/>
                </a:cubicBezTo>
                <a:cubicBezTo>
                  <a:pt x="409" y="832"/>
                  <a:pt x="409" y="832"/>
                  <a:pt x="409" y="832"/>
                </a:cubicBezTo>
                <a:cubicBezTo>
                  <a:pt x="408" y="832"/>
                  <a:pt x="408" y="831"/>
                  <a:pt x="408" y="831"/>
                </a:cubicBezTo>
                <a:cubicBezTo>
                  <a:pt x="408" y="831"/>
                  <a:pt x="407" y="831"/>
                  <a:pt x="407" y="831"/>
                </a:cubicBezTo>
                <a:cubicBezTo>
                  <a:pt x="407" y="830"/>
                  <a:pt x="407" y="830"/>
                  <a:pt x="407" y="830"/>
                </a:cubicBezTo>
                <a:close/>
                <a:moveTo>
                  <a:pt x="408" y="836"/>
                </a:moveTo>
                <a:cubicBezTo>
                  <a:pt x="408" y="836"/>
                  <a:pt x="408" y="836"/>
                  <a:pt x="408" y="836"/>
                </a:cubicBezTo>
                <a:cubicBezTo>
                  <a:pt x="408" y="836"/>
                  <a:pt x="408" y="836"/>
                  <a:pt x="408" y="836"/>
                </a:cubicBezTo>
                <a:cubicBezTo>
                  <a:pt x="408" y="836"/>
                  <a:pt x="408" y="836"/>
                  <a:pt x="408" y="835"/>
                </a:cubicBezTo>
                <a:cubicBezTo>
                  <a:pt x="408" y="835"/>
                  <a:pt x="408" y="835"/>
                  <a:pt x="408" y="834"/>
                </a:cubicBezTo>
                <a:cubicBezTo>
                  <a:pt x="408" y="834"/>
                  <a:pt x="408" y="834"/>
                  <a:pt x="409" y="834"/>
                </a:cubicBezTo>
                <a:cubicBezTo>
                  <a:pt x="409" y="834"/>
                  <a:pt x="409" y="834"/>
                  <a:pt x="409" y="834"/>
                </a:cubicBezTo>
                <a:cubicBezTo>
                  <a:pt x="409" y="835"/>
                  <a:pt x="409" y="836"/>
                  <a:pt x="408" y="836"/>
                </a:cubicBezTo>
                <a:close/>
                <a:moveTo>
                  <a:pt x="409" y="832"/>
                </a:moveTo>
                <a:cubicBezTo>
                  <a:pt x="409" y="832"/>
                  <a:pt x="409" y="832"/>
                  <a:pt x="409" y="832"/>
                </a:cubicBezTo>
                <a:cubicBezTo>
                  <a:pt x="409" y="832"/>
                  <a:pt x="409" y="832"/>
                  <a:pt x="409" y="832"/>
                </a:cubicBezTo>
                <a:cubicBezTo>
                  <a:pt x="409" y="832"/>
                  <a:pt x="409" y="832"/>
                  <a:pt x="409" y="832"/>
                </a:cubicBezTo>
                <a:close/>
                <a:moveTo>
                  <a:pt x="421" y="834"/>
                </a:moveTo>
                <a:cubicBezTo>
                  <a:pt x="422" y="834"/>
                  <a:pt x="422" y="834"/>
                  <a:pt x="422" y="835"/>
                </a:cubicBezTo>
                <a:cubicBezTo>
                  <a:pt x="422" y="835"/>
                  <a:pt x="422" y="835"/>
                  <a:pt x="422" y="835"/>
                </a:cubicBezTo>
                <a:cubicBezTo>
                  <a:pt x="422" y="835"/>
                  <a:pt x="422" y="835"/>
                  <a:pt x="422" y="835"/>
                </a:cubicBezTo>
                <a:cubicBezTo>
                  <a:pt x="422" y="835"/>
                  <a:pt x="422" y="835"/>
                  <a:pt x="421" y="835"/>
                </a:cubicBezTo>
                <a:lnTo>
                  <a:pt x="421" y="834"/>
                </a:lnTo>
                <a:close/>
                <a:moveTo>
                  <a:pt x="420" y="834"/>
                </a:moveTo>
                <a:cubicBezTo>
                  <a:pt x="420" y="834"/>
                  <a:pt x="420" y="834"/>
                  <a:pt x="420" y="834"/>
                </a:cubicBezTo>
                <a:cubicBezTo>
                  <a:pt x="420" y="835"/>
                  <a:pt x="420" y="835"/>
                  <a:pt x="420" y="835"/>
                </a:cubicBezTo>
                <a:cubicBezTo>
                  <a:pt x="419" y="835"/>
                  <a:pt x="419" y="835"/>
                  <a:pt x="419" y="835"/>
                </a:cubicBezTo>
                <a:cubicBezTo>
                  <a:pt x="420" y="835"/>
                  <a:pt x="420" y="834"/>
                  <a:pt x="420" y="834"/>
                </a:cubicBezTo>
                <a:close/>
                <a:moveTo>
                  <a:pt x="419" y="830"/>
                </a:moveTo>
                <a:cubicBezTo>
                  <a:pt x="419" y="830"/>
                  <a:pt x="419" y="830"/>
                  <a:pt x="419" y="830"/>
                </a:cubicBezTo>
                <a:cubicBezTo>
                  <a:pt x="419" y="830"/>
                  <a:pt x="419" y="830"/>
                  <a:pt x="419" y="830"/>
                </a:cubicBezTo>
                <a:cubicBezTo>
                  <a:pt x="419" y="830"/>
                  <a:pt x="419" y="830"/>
                  <a:pt x="419" y="830"/>
                </a:cubicBezTo>
                <a:cubicBezTo>
                  <a:pt x="419" y="830"/>
                  <a:pt x="419" y="830"/>
                  <a:pt x="419" y="830"/>
                </a:cubicBezTo>
                <a:cubicBezTo>
                  <a:pt x="419" y="830"/>
                  <a:pt x="418" y="830"/>
                  <a:pt x="419" y="830"/>
                </a:cubicBezTo>
                <a:close/>
                <a:moveTo>
                  <a:pt x="416" y="829"/>
                </a:moveTo>
                <a:cubicBezTo>
                  <a:pt x="416" y="829"/>
                  <a:pt x="416" y="829"/>
                  <a:pt x="416" y="829"/>
                </a:cubicBezTo>
                <a:cubicBezTo>
                  <a:pt x="416" y="830"/>
                  <a:pt x="416" y="830"/>
                  <a:pt x="416" y="830"/>
                </a:cubicBezTo>
                <a:cubicBezTo>
                  <a:pt x="416" y="830"/>
                  <a:pt x="416" y="830"/>
                  <a:pt x="416" y="830"/>
                </a:cubicBezTo>
                <a:lnTo>
                  <a:pt x="416" y="829"/>
                </a:lnTo>
                <a:close/>
                <a:moveTo>
                  <a:pt x="416" y="833"/>
                </a:moveTo>
                <a:cubicBezTo>
                  <a:pt x="416" y="833"/>
                  <a:pt x="417" y="833"/>
                  <a:pt x="417" y="833"/>
                </a:cubicBezTo>
                <a:cubicBezTo>
                  <a:pt x="417" y="834"/>
                  <a:pt x="417" y="834"/>
                  <a:pt x="417" y="834"/>
                </a:cubicBezTo>
                <a:cubicBezTo>
                  <a:pt x="416" y="834"/>
                  <a:pt x="416" y="834"/>
                  <a:pt x="416" y="834"/>
                </a:cubicBezTo>
                <a:lnTo>
                  <a:pt x="416" y="833"/>
                </a:lnTo>
                <a:close/>
                <a:moveTo>
                  <a:pt x="416" y="834"/>
                </a:moveTo>
                <a:cubicBezTo>
                  <a:pt x="417" y="834"/>
                  <a:pt x="417" y="835"/>
                  <a:pt x="417" y="835"/>
                </a:cubicBezTo>
                <a:cubicBezTo>
                  <a:pt x="417" y="835"/>
                  <a:pt x="417" y="835"/>
                  <a:pt x="417" y="835"/>
                </a:cubicBezTo>
                <a:cubicBezTo>
                  <a:pt x="418" y="835"/>
                  <a:pt x="418" y="835"/>
                  <a:pt x="418" y="835"/>
                </a:cubicBezTo>
                <a:cubicBezTo>
                  <a:pt x="418" y="835"/>
                  <a:pt x="418" y="835"/>
                  <a:pt x="418" y="835"/>
                </a:cubicBezTo>
                <a:cubicBezTo>
                  <a:pt x="418" y="834"/>
                  <a:pt x="418" y="834"/>
                  <a:pt x="418" y="833"/>
                </a:cubicBezTo>
                <a:cubicBezTo>
                  <a:pt x="419" y="833"/>
                  <a:pt x="418" y="833"/>
                  <a:pt x="419" y="834"/>
                </a:cubicBezTo>
                <a:cubicBezTo>
                  <a:pt x="419" y="835"/>
                  <a:pt x="418" y="835"/>
                  <a:pt x="417" y="836"/>
                </a:cubicBezTo>
                <a:cubicBezTo>
                  <a:pt x="417" y="836"/>
                  <a:pt x="417" y="836"/>
                  <a:pt x="417" y="836"/>
                </a:cubicBezTo>
                <a:cubicBezTo>
                  <a:pt x="417" y="835"/>
                  <a:pt x="417" y="835"/>
                  <a:pt x="417" y="835"/>
                </a:cubicBezTo>
                <a:cubicBezTo>
                  <a:pt x="416" y="835"/>
                  <a:pt x="416" y="835"/>
                  <a:pt x="415" y="836"/>
                </a:cubicBezTo>
                <a:cubicBezTo>
                  <a:pt x="416" y="835"/>
                  <a:pt x="416" y="835"/>
                  <a:pt x="416" y="834"/>
                </a:cubicBezTo>
                <a:close/>
                <a:moveTo>
                  <a:pt x="419" y="836"/>
                </a:moveTo>
                <a:cubicBezTo>
                  <a:pt x="419" y="836"/>
                  <a:pt x="419" y="836"/>
                  <a:pt x="419" y="836"/>
                </a:cubicBezTo>
                <a:cubicBezTo>
                  <a:pt x="418" y="836"/>
                  <a:pt x="418" y="836"/>
                  <a:pt x="418" y="836"/>
                </a:cubicBezTo>
                <a:cubicBezTo>
                  <a:pt x="418" y="836"/>
                  <a:pt x="418" y="836"/>
                  <a:pt x="418" y="836"/>
                </a:cubicBezTo>
                <a:lnTo>
                  <a:pt x="419" y="836"/>
                </a:lnTo>
                <a:close/>
                <a:moveTo>
                  <a:pt x="415" y="828"/>
                </a:moveTo>
                <a:cubicBezTo>
                  <a:pt x="415" y="828"/>
                  <a:pt x="415" y="828"/>
                  <a:pt x="415" y="828"/>
                </a:cubicBezTo>
                <a:cubicBezTo>
                  <a:pt x="415" y="829"/>
                  <a:pt x="415" y="829"/>
                  <a:pt x="415" y="829"/>
                </a:cubicBezTo>
                <a:cubicBezTo>
                  <a:pt x="415" y="829"/>
                  <a:pt x="415" y="829"/>
                  <a:pt x="415" y="829"/>
                </a:cubicBezTo>
                <a:lnTo>
                  <a:pt x="415" y="828"/>
                </a:lnTo>
                <a:close/>
                <a:moveTo>
                  <a:pt x="415" y="834"/>
                </a:moveTo>
                <a:cubicBezTo>
                  <a:pt x="416" y="834"/>
                  <a:pt x="416" y="834"/>
                  <a:pt x="416" y="834"/>
                </a:cubicBezTo>
                <a:cubicBezTo>
                  <a:pt x="416" y="834"/>
                  <a:pt x="416" y="835"/>
                  <a:pt x="415" y="834"/>
                </a:cubicBezTo>
                <a:cubicBezTo>
                  <a:pt x="415" y="834"/>
                  <a:pt x="415" y="834"/>
                  <a:pt x="415" y="834"/>
                </a:cubicBezTo>
                <a:close/>
                <a:moveTo>
                  <a:pt x="414" y="834"/>
                </a:moveTo>
                <a:cubicBezTo>
                  <a:pt x="415" y="834"/>
                  <a:pt x="415" y="834"/>
                  <a:pt x="415" y="834"/>
                </a:cubicBezTo>
                <a:cubicBezTo>
                  <a:pt x="415" y="834"/>
                  <a:pt x="415" y="834"/>
                  <a:pt x="415" y="834"/>
                </a:cubicBezTo>
                <a:cubicBezTo>
                  <a:pt x="415" y="834"/>
                  <a:pt x="415" y="835"/>
                  <a:pt x="414" y="835"/>
                </a:cubicBezTo>
                <a:cubicBezTo>
                  <a:pt x="414" y="835"/>
                  <a:pt x="414" y="835"/>
                  <a:pt x="414" y="835"/>
                </a:cubicBezTo>
                <a:cubicBezTo>
                  <a:pt x="414" y="835"/>
                  <a:pt x="414" y="834"/>
                  <a:pt x="414" y="834"/>
                </a:cubicBezTo>
                <a:close/>
                <a:moveTo>
                  <a:pt x="412" y="831"/>
                </a:moveTo>
                <a:cubicBezTo>
                  <a:pt x="412" y="831"/>
                  <a:pt x="412" y="831"/>
                  <a:pt x="412" y="831"/>
                </a:cubicBezTo>
                <a:cubicBezTo>
                  <a:pt x="412" y="833"/>
                  <a:pt x="412" y="833"/>
                  <a:pt x="412" y="833"/>
                </a:cubicBezTo>
                <a:cubicBezTo>
                  <a:pt x="412" y="832"/>
                  <a:pt x="412" y="832"/>
                  <a:pt x="412" y="831"/>
                </a:cubicBezTo>
                <a:close/>
                <a:moveTo>
                  <a:pt x="412" y="829"/>
                </a:moveTo>
                <a:cubicBezTo>
                  <a:pt x="411" y="829"/>
                  <a:pt x="411" y="829"/>
                  <a:pt x="411" y="829"/>
                </a:cubicBezTo>
                <a:cubicBezTo>
                  <a:pt x="411" y="829"/>
                  <a:pt x="411" y="829"/>
                  <a:pt x="412" y="829"/>
                </a:cubicBezTo>
                <a:close/>
                <a:moveTo>
                  <a:pt x="412" y="837"/>
                </a:moveTo>
                <a:cubicBezTo>
                  <a:pt x="412" y="837"/>
                  <a:pt x="412" y="837"/>
                  <a:pt x="411" y="837"/>
                </a:cubicBezTo>
                <a:cubicBezTo>
                  <a:pt x="411" y="835"/>
                  <a:pt x="410" y="836"/>
                  <a:pt x="410" y="835"/>
                </a:cubicBezTo>
                <a:cubicBezTo>
                  <a:pt x="409" y="834"/>
                  <a:pt x="410" y="834"/>
                  <a:pt x="410" y="833"/>
                </a:cubicBezTo>
                <a:cubicBezTo>
                  <a:pt x="411" y="834"/>
                  <a:pt x="411" y="834"/>
                  <a:pt x="412" y="835"/>
                </a:cubicBezTo>
                <a:cubicBezTo>
                  <a:pt x="412" y="835"/>
                  <a:pt x="412" y="835"/>
                  <a:pt x="411" y="835"/>
                </a:cubicBezTo>
                <a:cubicBezTo>
                  <a:pt x="411" y="836"/>
                  <a:pt x="411" y="836"/>
                  <a:pt x="412" y="836"/>
                </a:cubicBezTo>
                <a:cubicBezTo>
                  <a:pt x="412" y="836"/>
                  <a:pt x="413" y="836"/>
                  <a:pt x="413" y="836"/>
                </a:cubicBezTo>
                <a:cubicBezTo>
                  <a:pt x="413" y="836"/>
                  <a:pt x="413" y="836"/>
                  <a:pt x="413" y="836"/>
                </a:cubicBezTo>
                <a:cubicBezTo>
                  <a:pt x="413" y="836"/>
                  <a:pt x="413" y="836"/>
                  <a:pt x="413" y="837"/>
                </a:cubicBezTo>
                <a:cubicBezTo>
                  <a:pt x="412" y="837"/>
                  <a:pt x="412" y="837"/>
                  <a:pt x="412" y="837"/>
                </a:cubicBezTo>
                <a:close/>
                <a:moveTo>
                  <a:pt x="413" y="839"/>
                </a:moveTo>
                <a:cubicBezTo>
                  <a:pt x="413" y="839"/>
                  <a:pt x="413" y="839"/>
                  <a:pt x="413" y="839"/>
                </a:cubicBezTo>
                <a:cubicBezTo>
                  <a:pt x="413" y="839"/>
                  <a:pt x="413" y="839"/>
                  <a:pt x="413" y="839"/>
                </a:cubicBezTo>
                <a:cubicBezTo>
                  <a:pt x="413" y="839"/>
                  <a:pt x="413" y="839"/>
                  <a:pt x="413" y="839"/>
                </a:cubicBezTo>
                <a:close/>
                <a:moveTo>
                  <a:pt x="413" y="833"/>
                </a:moveTo>
                <a:cubicBezTo>
                  <a:pt x="413" y="833"/>
                  <a:pt x="413" y="833"/>
                  <a:pt x="413" y="833"/>
                </a:cubicBezTo>
                <a:cubicBezTo>
                  <a:pt x="413" y="833"/>
                  <a:pt x="413" y="833"/>
                  <a:pt x="412" y="833"/>
                </a:cubicBezTo>
                <a:cubicBezTo>
                  <a:pt x="412" y="832"/>
                  <a:pt x="413" y="832"/>
                  <a:pt x="413" y="832"/>
                </a:cubicBezTo>
                <a:cubicBezTo>
                  <a:pt x="413" y="832"/>
                  <a:pt x="413" y="832"/>
                  <a:pt x="413" y="832"/>
                </a:cubicBezTo>
                <a:cubicBezTo>
                  <a:pt x="413" y="832"/>
                  <a:pt x="413" y="833"/>
                  <a:pt x="413" y="833"/>
                </a:cubicBezTo>
                <a:close/>
                <a:moveTo>
                  <a:pt x="421" y="841"/>
                </a:moveTo>
                <a:cubicBezTo>
                  <a:pt x="420" y="841"/>
                  <a:pt x="420" y="841"/>
                  <a:pt x="419" y="841"/>
                </a:cubicBezTo>
                <a:cubicBezTo>
                  <a:pt x="419" y="841"/>
                  <a:pt x="419" y="840"/>
                  <a:pt x="419" y="840"/>
                </a:cubicBezTo>
                <a:cubicBezTo>
                  <a:pt x="420" y="840"/>
                  <a:pt x="420" y="841"/>
                  <a:pt x="420" y="840"/>
                </a:cubicBezTo>
                <a:cubicBezTo>
                  <a:pt x="421" y="840"/>
                  <a:pt x="420" y="840"/>
                  <a:pt x="421" y="840"/>
                </a:cubicBezTo>
                <a:lnTo>
                  <a:pt x="421" y="841"/>
                </a:lnTo>
                <a:close/>
                <a:moveTo>
                  <a:pt x="421" y="836"/>
                </a:moveTo>
                <a:cubicBezTo>
                  <a:pt x="421" y="837"/>
                  <a:pt x="420" y="837"/>
                  <a:pt x="420" y="837"/>
                </a:cubicBezTo>
                <a:cubicBezTo>
                  <a:pt x="420" y="838"/>
                  <a:pt x="420" y="838"/>
                  <a:pt x="420" y="839"/>
                </a:cubicBezTo>
                <a:cubicBezTo>
                  <a:pt x="420" y="839"/>
                  <a:pt x="420" y="839"/>
                  <a:pt x="420" y="839"/>
                </a:cubicBezTo>
                <a:cubicBezTo>
                  <a:pt x="419" y="839"/>
                  <a:pt x="419" y="839"/>
                  <a:pt x="419" y="839"/>
                </a:cubicBezTo>
                <a:cubicBezTo>
                  <a:pt x="419" y="839"/>
                  <a:pt x="419" y="839"/>
                  <a:pt x="419" y="839"/>
                </a:cubicBezTo>
                <a:cubicBezTo>
                  <a:pt x="419" y="839"/>
                  <a:pt x="419" y="839"/>
                  <a:pt x="418" y="839"/>
                </a:cubicBezTo>
                <a:cubicBezTo>
                  <a:pt x="418" y="840"/>
                  <a:pt x="418" y="840"/>
                  <a:pt x="418" y="840"/>
                </a:cubicBezTo>
                <a:cubicBezTo>
                  <a:pt x="418" y="840"/>
                  <a:pt x="418" y="840"/>
                  <a:pt x="418" y="840"/>
                </a:cubicBezTo>
                <a:cubicBezTo>
                  <a:pt x="418" y="840"/>
                  <a:pt x="418" y="840"/>
                  <a:pt x="418" y="840"/>
                </a:cubicBezTo>
                <a:cubicBezTo>
                  <a:pt x="418" y="840"/>
                  <a:pt x="418" y="840"/>
                  <a:pt x="418" y="840"/>
                </a:cubicBezTo>
                <a:cubicBezTo>
                  <a:pt x="418" y="840"/>
                  <a:pt x="418" y="840"/>
                  <a:pt x="418" y="840"/>
                </a:cubicBezTo>
                <a:cubicBezTo>
                  <a:pt x="418" y="840"/>
                  <a:pt x="418" y="840"/>
                  <a:pt x="418" y="840"/>
                </a:cubicBezTo>
                <a:cubicBezTo>
                  <a:pt x="418" y="841"/>
                  <a:pt x="418" y="841"/>
                  <a:pt x="418" y="841"/>
                </a:cubicBezTo>
                <a:cubicBezTo>
                  <a:pt x="418" y="841"/>
                  <a:pt x="418" y="840"/>
                  <a:pt x="418" y="840"/>
                </a:cubicBezTo>
                <a:cubicBezTo>
                  <a:pt x="418" y="840"/>
                  <a:pt x="418" y="840"/>
                  <a:pt x="418" y="840"/>
                </a:cubicBezTo>
                <a:cubicBezTo>
                  <a:pt x="418" y="840"/>
                  <a:pt x="418" y="840"/>
                  <a:pt x="418" y="840"/>
                </a:cubicBezTo>
                <a:cubicBezTo>
                  <a:pt x="417" y="840"/>
                  <a:pt x="416" y="840"/>
                  <a:pt x="416" y="839"/>
                </a:cubicBezTo>
                <a:cubicBezTo>
                  <a:pt x="416" y="839"/>
                  <a:pt x="416" y="839"/>
                  <a:pt x="415" y="839"/>
                </a:cubicBezTo>
                <a:cubicBezTo>
                  <a:pt x="415" y="839"/>
                  <a:pt x="415" y="839"/>
                  <a:pt x="414" y="839"/>
                </a:cubicBezTo>
                <a:cubicBezTo>
                  <a:pt x="414" y="839"/>
                  <a:pt x="414" y="837"/>
                  <a:pt x="414" y="836"/>
                </a:cubicBezTo>
                <a:cubicBezTo>
                  <a:pt x="414" y="836"/>
                  <a:pt x="414" y="837"/>
                  <a:pt x="414" y="837"/>
                </a:cubicBezTo>
                <a:cubicBezTo>
                  <a:pt x="414" y="836"/>
                  <a:pt x="414" y="836"/>
                  <a:pt x="414" y="836"/>
                </a:cubicBezTo>
                <a:cubicBezTo>
                  <a:pt x="413" y="836"/>
                  <a:pt x="413" y="836"/>
                  <a:pt x="413" y="836"/>
                </a:cubicBezTo>
                <a:cubicBezTo>
                  <a:pt x="414" y="836"/>
                  <a:pt x="414" y="836"/>
                  <a:pt x="414" y="836"/>
                </a:cubicBezTo>
                <a:cubicBezTo>
                  <a:pt x="414" y="836"/>
                  <a:pt x="414" y="836"/>
                  <a:pt x="414" y="836"/>
                </a:cubicBezTo>
                <a:cubicBezTo>
                  <a:pt x="415" y="837"/>
                  <a:pt x="416" y="836"/>
                  <a:pt x="416" y="836"/>
                </a:cubicBezTo>
                <a:cubicBezTo>
                  <a:pt x="417" y="836"/>
                  <a:pt x="417" y="836"/>
                  <a:pt x="416" y="837"/>
                </a:cubicBezTo>
                <a:cubicBezTo>
                  <a:pt x="417" y="837"/>
                  <a:pt x="417" y="837"/>
                  <a:pt x="417" y="837"/>
                </a:cubicBezTo>
                <a:cubicBezTo>
                  <a:pt x="419" y="837"/>
                  <a:pt x="418" y="838"/>
                  <a:pt x="420" y="837"/>
                </a:cubicBezTo>
                <a:cubicBezTo>
                  <a:pt x="420" y="837"/>
                  <a:pt x="420" y="837"/>
                  <a:pt x="419" y="837"/>
                </a:cubicBezTo>
                <a:cubicBezTo>
                  <a:pt x="420" y="836"/>
                  <a:pt x="420" y="836"/>
                  <a:pt x="420" y="836"/>
                </a:cubicBezTo>
                <a:cubicBezTo>
                  <a:pt x="420" y="836"/>
                  <a:pt x="421" y="836"/>
                  <a:pt x="421" y="836"/>
                </a:cubicBezTo>
                <a:cubicBezTo>
                  <a:pt x="421" y="836"/>
                  <a:pt x="421" y="836"/>
                  <a:pt x="421" y="836"/>
                </a:cubicBezTo>
                <a:close/>
                <a:moveTo>
                  <a:pt x="422" y="836"/>
                </a:moveTo>
                <a:cubicBezTo>
                  <a:pt x="422" y="836"/>
                  <a:pt x="422" y="836"/>
                  <a:pt x="422" y="836"/>
                </a:cubicBezTo>
                <a:cubicBezTo>
                  <a:pt x="421" y="836"/>
                  <a:pt x="421" y="836"/>
                  <a:pt x="421" y="836"/>
                </a:cubicBezTo>
                <a:lnTo>
                  <a:pt x="422" y="836"/>
                </a:lnTo>
                <a:close/>
                <a:moveTo>
                  <a:pt x="421" y="840"/>
                </a:moveTo>
                <a:cubicBezTo>
                  <a:pt x="421" y="840"/>
                  <a:pt x="421" y="840"/>
                  <a:pt x="421" y="840"/>
                </a:cubicBezTo>
                <a:cubicBezTo>
                  <a:pt x="421" y="840"/>
                  <a:pt x="421" y="840"/>
                  <a:pt x="421" y="840"/>
                </a:cubicBezTo>
                <a:cubicBezTo>
                  <a:pt x="421" y="840"/>
                  <a:pt x="421" y="840"/>
                  <a:pt x="421" y="840"/>
                </a:cubicBezTo>
                <a:close/>
                <a:moveTo>
                  <a:pt x="422" y="838"/>
                </a:moveTo>
                <a:cubicBezTo>
                  <a:pt x="422" y="837"/>
                  <a:pt x="422" y="837"/>
                  <a:pt x="422" y="837"/>
                </a:cubicBezTo>
                <a:cubicBezTo>
                  <a:pt x="423" y="837"/>
                  <a:pt x="422" y="837"/>
                  <a:pt x="422" y="838"/>
                </a:cubicBezTo>
                <a:close/>
                <a:moveTo>
                  <a:pt x="423" y="837"/>
                </a:moveTo>
                <a:cubicBezTo>
                  <a:pt x="422" y="837"/>
                  <a:pt x="422" y="837"/>
                  <a:pt x="422" y="837"/>
                </a:cubicBezTo>
                <a:cubicBezTo>
                  <a:pt x="422" y="837"/>
                  <a:pt x="422" y="837"/>
                  <a:pt x="422" y="837"/>
                </a:cubicBezTo>
                <a:cubicBezTo>
                  <a:pt x="422" y="837"/>
                  <a:pt x="422" y="837"/>
                  <a:pt x="421" y="837"/>
                </a:cubicBezTo>
                <a:cubicBezTo>
                  <a:pt x="422" y="837"/>
                  <a:pt x="422" y="837"/>
                  <a:pt x="422" y="836"/>
                </a:cubicBezTo>
                <a:cubicBezTo>
                  <a:pt x="422" y="836"/>
                  <a:pt x="422" y="836"/>
                  <a:pt x="422" y="836"/>
                </a:cubicBezTo>
                <a:cubicBezTo>
                  <a:pt x="423" y="836"/>
                  <a:pt x="423" y="836"/>
                  <a:pt x="423" y="836"/>
                </a:cubicBezTo>
                <a:cubicBezTo>
                  <a:pt x="423" y="836"/>
                  <a:pt x="423" y="836"/>
                  <a:pt x="423" y="836"/>
                </a:cubicBezTo>
                <a:cubicBezTo>
                  <a:pt x="423" y="835"/>
                  <a:pt x="423" y="836"/>
                  <a:pt x="423" y="836"/>
                </a:cubicBezTo>
                <a:cubicBezTo>
                  <a:pt x="423" y="836"/>
                  <a:pt x="423" y="836"/>
                  <a:pt x="423" y="837"/>
                </a:cubicBezTo>
                <a:close/>
                <a:moveTo>
                  <a:pt x="423" y="835"/>
                </a:moveTo>
                <a:cubicBezTo>
                  <a:pt x="423" y="835"/>
                  <a:pt x="423" y="835"/>
                  <a:pt x="423" y="835"/>
                </a:cubicBezTo>
                <a:cubicBezTo>
                  <a:pt x="423" y="835"/>
                  <a:pt x="423" y="835"/>
                  <a:pt x="423" y="835"/>
                </a:cubicBezTo>
                <a:cubicBezTo>
                  <a:pt x="422" y="835"/>
                  <a:pt x="422" y="835"/>
                  <a:pt x="422" y="835"/>
                </a:cubicBezTo>
                <a:cubicBezTo>
                  <a:pt x="423" y="835"/>
                  <a:pt x="423" y="835"/>
                  <a:pt x="423" y="834"/>
                </a:cubicBezTo>
                <a:cubicBezTo>
                  <a:pt x="423" y="835"/>
                  <a:pt x="423" y="835"/>
                  <a:pt x="423" y="835"/>
                </a:cubicBezTo>
                <a:close/>
                <a:moveTo>
                  <a:pt x="426" y="833"/>
                </a:moveTo>
                <a:cubicBezTo>
                  <a:pt x="427" y="833"/>
                  <a:pt x="427" y="833"/>
                  <a:pt x="427" y="833"/>
                </a:cubicBezTo>
                <a:cubicBezTo>
                  <a:pt x="427" y="833"/>
                  <a:pt x="427" y="833"/>
                  <a:pt x="427" y="833"/>
                </a:cubicBezTo>
                <a:cubicBezTo>
                  <a:pt x="427" y="833"/>
                  <a:pt x="427" y="833"/>
                  <a:pt x="427" y="833"/>
                </a:cubicBezTo>
                <a:cubicBezTo>
                  <a:pt x="426" y="833"/>
                  <a:pt x="426" y="833"/>
                  <a:pt x="426" y="833"/>
                </a:cubicBezTo>
                <a:cubicBezTo>
                  <a:pt x="426" y="833"/>
                  <a:pt x="426" y="833"/>
                  <a:pt x="426" y="833"/>
                </a:cubicBezTo>
                <a:close/>
                <a:moveTo>
                  <a:pt x="427" y="835"/>
                </a:moveTo>
                <a:cubicBezTo>
                  <a:pt x="427" y="836"/>
                  <a:pt x="427" y="836"/>
                  <a:pt x="427" y="836"/>
                </a:cubicBezTo>
                <a:cubicBezTo>
                  <a:pt x="427" y="836"/>
                  <a:pt x="427" y="836"/>
                  <a:pt x="427" y="836"/>
                </a:cubicBezTo>
                <a:cubicBezTo>
                  <a:pt x="427" y="836"/>
                  <a:pt x="427" y="836"/>
                  <a:pt x="427" y="835"/>
                </a:cubicBezTo>
                <a:close/>
                <a:moveTo>
                  <a:pt x="426" y="836"/>
                </a:moveTo>
                <a:cubicBezTo>
                  <a:pt x="426" y="836"/>
                  <a:pt x="426" y="836"/>
                  <a:pt x="426" y="836"/>
                </a:cubicBezTo>
                <a:cubicBezTo>
                  <a:pt x="426" y="836"/>
                  <a:pt x="426" y="836"/>
                  <a:pt x="426" y="836"/>
                </a:cubicBezTo>
                <a:cubicBezTo>
                  <a:pt x="426" y="836"/>
                  <a:pt x="426" y="836"/>
                  <a:pt x="426" y="836"/>
                </a:cubicBezTo>
                <a:cubicBezTo>
                  <a:pt x="426" y="836"/>
                  <a:pt x="426" y="836"/>
                  <a:pt x="426" y="836"/>
                </a:cubicBezTo>
                <a:close/>
                <a:moveTo>
                  <a:pt x="426" y="837"/>
                </a:moveTo>
                <a:cubicBezTo>
                  <a:pt x="426" y="837"/>
                  <a:pt x="426" y="837"/>
                  <a:pt x="426" y="838"/>
                </a:cubicBezTo>
                <a:cubicBezTo>
                  <a:pt x="426" y="838"/>
                  <a:pt x="426" y="838"/>
                  <a:pt x="426" y="838"/>
                </a:cubicBezTo>
                <a:cubicBezTo>
                  <a:pt x="425" y="838"/>
                  <a:pt x="425" y="837"/>
                  <a:pt x="425" y="838"/>
                </a:cubicBezTo>
                <a:cubicBezTo>
                  <a:pt x="424" y="838"/>
                  <a:pt x="424" y="838"/>
                  <a:pt x="424" y="837"/>
                </a:cubicBezTo>
                <a:cubicBezTo>
                  <a:pt x="424" y="837"/>
                  <a:pt x="424" y="837"/>
                  <a:pt x="424" y="836"/>
                </a:cubicBezTo>
                <a:cubicBezTo>
                  <a:pt x="425" y="837"/>
                  <a:pt x="425" y="837"/>
                  <a:pt x="426" y="837"/>
                </a:cubicBezTo>
                <a:close/>
                <a:moveTo>
                  <a:pt x="425" y="834"/>
                </a:moveTo>
                <a:cubicBezTo>
                  <a:pt x="425" y="834"/>
                  <a:pt x="425" y="834"/>
                  <a:pt x="425" y="834"/>
                </a:cubicBezTo>
                <a:cubicBezTo>
                  <a:pt x="425" y="835"/>
                  <a:pt x="425" y="835"/>
                  <a:pt x="425" y="835"/>
                </a:cubicBezTo>
                <a:cubicBezTo>
                  <a:pt x="425" y="835"/>
                  <a:pt x="424" y="834"/>
                  <a:pt x="424" y="834"/>
                </a:cubicBezTo>
                <a:cubicBezTo>
                  <a:pt x="424" y="834"/>
                  <a:pt x="425" y="834"/>
                  <a:pt x="425" y="834"/>
                </a:cubicBezTo>
                <a:close/>
                <a:moveTo>
                  <a:pt x="427" y="841"/>
                </a:moveTo>
                <a:cubicBezTo>
                  <a:pt x="426" y="841"/>
                  <a:pt x="426" y="840"/>
                  <a:pt x="425" y="840"/>
                </a:cubicBezTo>
                <a:cubicBezTo>
                  <a:pt x="425" y="840"/>
                  <a:pt x="424" y="840"/>
                  <a:pt x="424" y="841"/>
                </a:cubicBezTo>
                <a:cubicBezTo>
                  <a:pt x="424" y="841"/>
                  <a:pt x="424" y="841"/>
                  <a:pt x="424" y="841"/>
                </a:cubicBezTo>
                <a:cubicBezTo>
                  <a:pt x="424" y="840"/>
                  <a:pt x="424" y="840"/>
                  <a:pt x="424" y="840"/>
                </a:cubicBezTo>
                <a:cubicBezTo>
                  <a:pt x="424" y="840"/>
                  <a:pt x="424" y="840"/>
                  <a:pt x="424" y="840"/>
                </a:cubicBezTo>
                <a:cubicBezTo>
                  <a:pt x="424" y="840"/>
                  <a:pt x="424" y="840"/>
                  <a:pt x="424" y="840"/>
                </a:cubicBezTo>
                <a:cubicBezTo>
                  <a:pt x="424" y="840"/>
                  <a:pt x="424" y="840"/>
                  <a:pt x="424" y="840"/>
                </a:cubicBezTo>
                <a:cubicBezTo>
                  <a:pt x="425" y="840"/>
                  <a:pt x="425" y="840"/>
                  <a:pt x="425" y="840"/>
                </a:cubicBezTo>
                <a:cubicBezTo>
                  <a:pt x="425" y="840"/>
                  <a:pt x="425" y="839"/>
                  <a:pt x="425" y="839"/>
                </a:cubicBezTo>
                <a:cubicBezTo>
                  <a:pt x="426" y="839"/>
                  <a:pt x="426" y="840"/>
                  <a:pt x="427" y="840"/>
                </a:cubicBezTo>
                <a:cubicBezTo>
                  <a:pt x="427" y="840"/>
                  <a:pt x="427" y="841"/>
                  <a:pt x="427" y="841"/>
                </a:cubicBezTo>
                <a:close/>
                <a:moveTo>
                  <a:pt x="427" y="838"/>
                </a:moveTo>
                <a:cubicBezTo>
                  <a:pt x="427" y="837"/>
                  <a:pt x="427" y="837"/>
                  <a:pt x="427" y="837"/>
                </a:cubicBezTo>
                <a:cubicBezTo>
                  <a:pt x="427" y="837"/>
                  <a:pt x="427" y="837"/>
                  <a:pt x="427" y="837"/>
                </a:cubicBezTo>
                <a:cubicBezTo>
                  <a:pt x="428" y="837"/>
                  <a:pt x="428" y="837"/>
                  <a:pt x="428" y="837"/>
                </a:cubicBezTo>
                <a:cubicBezTo>
                  <a:pt x="428" y="837"/>
                  <a:pt x="427" y="837"/>
                  <a:pt x="427" y="838"/>
                </a:cubicBezTo>
                <a:close/>
                <a:moveTo>
                  <a:pt x="429" y="838"/>
                </a:moveTo>
                <a:cubicBezTo>
                  <a:pt x="428" y="838"/>
                  <a:pt x="428" y="838"/>
                  <a:pt x="428" y="838"/>
                </a:cubicBezTo>
                <a:cubicBezTo>
                  <a:pt x="429" y="838"/>
                  <a:pt x="428" y="838"/>
                  <a:pt x="429" y="838"/>
                </a:cubicBezTo>
                <a:close/>
                <a:moveTo>
                  <a:pt x="429" y="840"/>
                </a:moveTo>
                <a:cubicBezTo>
                  <a:pt x="429" y="840"/>
                  <a:pt x="429" y="840"/>
                  <a:pt x="429" y="840"/>
                </a:cubicBezTo>
                <a:cubicBezTo>
                  <a:pt x="428" y="839"/>
                  <a:pt x="429" y="838"/>
                  <a:pt x="429" y="838"/>
                </a:cubicBezTo>
                <a:cubicBezTo>
                  <a:pt x="429" y="838"/>
                  <a:pt x="429" y="839"/>
                  <a:pt x="429" y="840"/>
                </a:cubicBezTo>
                <a:close/>
                <a:moveTo>
                  <a:pt x="430" y="841"/>
                </a:moveTo>
                <a:cubicBezTo>
                  <a:pt x="430" y="841"/>
                  <a:pt x="430" y="841"/>
                  <a:pt x="430" y="841"/>
                </a:cubicBezTo>
                <a:cubicBezTo>
                  <a:pt x="430" y="841"/>
                  <a:pt x="430" y="841"/>
                  <a:pt x="430" y="840"/>
                </a:cubicBezTo>
                <a:cubicBezTo>
                  <a:pt x="430" y="840"/>
                  <a:pt x="430" y="840"/>
                  <a:pt x="430" y="840"/>
                </a:cubicBezTo>
                <a:cubicBezTo>
                  <a:pt x="430" y="841"/>
                  <a:pt x="430" y="841"/>
                  <a:pt x="430" y="841"/>
                </a:cubicBezTo>
                <a:close/>
                <a:moveTo>
                  <a:pt x="432" y="846"/>
                </a:moveTo>
                <a:cubicBezTo>
                  <a:pt x="432" y="846"/>
                  <a:pt x="432" y="846"/>
                  <a:pt x="432" y="846"/>
                </a:cubicBezTo>
                <a:cubicBezTo>
                  <a:pt x="432" y="846"/>
                  <a:pt x="432" y="846"/>
                  <a:pt x="432" y="846"/>
                </a:cubicBezTo>
                <a:cubicBezTo>
                  <a:pt x="431" y="846"/>
                  <a:pt x="431" y="846"/>
                  <a:pt x="431" y="846"/>
                </a:cubicBezTo>
                <a:cubicBezTo>
                  <a:pt x="431" y="846"/>
                  <a:pt x="431" y="846"/>
                  <a:pt x="431" y="846"/>
                </a:cubicBezTo>
                <a:cubicBezTo>
                  <a:pt x="432" y="846"/>
                  <a:pt x="432" y="846"/>
                  <a:pt x="432" y="846"/>
                </a:cubicBezTo>
                <a:close/>
                <a:moveTo>
                  <a:pt x="433" y="840"/>
                </a:moveTo>
                <a:cubicBezTo>
                  <a:pt x="432" y="840"/>
                  <a:pt x="432" y="840"/>
                  <a:pt x="432" y="840"/>
                </a:cubicBezTo>
                <a:cubicBezTo>
                  <a:pt x="432" y="840"/>
                  <a:pt x="432" y="840"/>
                  <a:pt x="432" y="840"/>
                </a:cubicBezTo>
                <a:cubicBezTo>
                  <a:pt x="432" y="841"/>
                  <a:pt x="432" y="841"/>
                  <a:pt x="432" y="841"/>
                </a:cubicBezTo>
                <a:cubicBezTo>
                  <a:pt x="432" y="842"/>
                  <a:pt x="432" y="842"/>
                  <a:pt x="432" y="843"/>
                </a:cubicBezTo>
                <a:cubicBezTo>
                  <a:pt x="432" y="843"/>
                  <a:pt x="432" y="843"/>
                  <a:pt x="432" y="843"/>
                </a:cubicBezTo>
                <a:cubicBezTo>
                  <a:pt x="432" y="842"/>
                  <a:pt x="432" y="842"/>
                  <a:pt x="432" y="842"/>
                </a:cubicBezTo>
                <a:cubicBezTo>
                  <a:pt x="432" y="842"/>
                  <a:pt x="431" y="842"/>
                  <a:pt x="432" y="842"/>
                </a:cubicBezTo>
                <a:cubicBezTo>
                  <a:pt x="431" y="841"/>
                  <a:pt x="431" y="842"/>
                  <a:pt x="432" y="840"/>
                </a:cubicBezTo>
                <a:cubicBezTo>
                  <a:pt x="432" y="840"/>
                  <a:pt x="432" y="840"/>
                  <a:pt x="432" y="840"/>
                </a:cubicBezTo>
                <a:cubicBezTo>
                  <a:pt x="433" y="840"/>
                  <a:pt x="433" y="840"/>
                  <a:pt x="433" y="840"/>
                </a:cubicBezTo>
                <a:close/>
                <a:moveTo>
                  <a:pt x="431" y="839"/>
                </a:moveTo>
                <a:cubicBezTo>
                  <a:pt x="432" y="839"/>
                  <a:pt x="432" y="839"/>
                  <a:pt x="432" y="839"/>
                </a:cubicBezTo>
                <a:cubicBezTo>
                  <a:pt x="432" y="839"/>
                  <a:pt x="432" y="839"/>
                  <a:pt x="432" y="839"/>
                </a:cubicBezTo>
                <a:cubicBezTo>
                  <a:pt x="432" y="840"/>
                  <a:pt x="432" y="839"/>
                  <a:pt x="432" y="840"/>
                </a:cubicBezTo>
                <a:cubicBezTo>
                  <a:pt x="431" y="839"/>
                  <a:pt x="431" y="839"/>
                  <a:pt x="431" y="839"/>
                </a:cubicBezTo>
                <a:close/>
                <a:moveTo>
                  <a:pt x="433" y="835"/>
                </a:moveTo>
                <a:cubicBezTo>
                  <a:pt x="433" y="835"/>
                  <a:pt x="433" y="835"/>
                  <a:pt x="433" y="835"/>
                </a:cubicBezTo>
                <a:cubicBezTo>
                  <a:pt x="433" y="836"/>
                  <a:pt x="433" y="835"/>
                  <a:pt x="432" y="836"/>
                </a:cubicBezTo>
                <a:cubicBezTo>
                  <a:pt x="432" y="836"/>
                  <a:pt x="432" y="836"/>
                  <a:pt x="432" y="836"/>
                </a:cubicBezTo>
                <a:cubicBezTo>
                  <a:pt x="432" y="836"/>
                  <a:pt x="432" y="836"/>
                  <a:pt x="432" y="836"/>
                </a:cubicBezTo>
                <a:cubicBezTo>
                  <a:pt x="432" y="835"/>
                  <a:pt x="432" y="835"/>
                  <a:pt x="432" y="835"/>
                </a:cubicBezTo>
                <a:cubicBezTo>
                  <a:pt x="432" y="835"/>
                  <a:pt x="432" y="835"/>
                  <a:pt x="433" y="835"/>
                </a:cubicBezTo>
                <a:cubicBezTo>
                  <a:pt x="433" y="835"/>
                  <a:pt x="433" y="835"/>
                  <a:pt x="433" y="835"/>
                </a:cubicBezTo>
                <a:cubicBezTo>
                  <a:pt x="433" y="835"/>
                  <a:pt x="433" y="835"/>
                  <a:pt x="433" y="835"/>
                </a:cubicBezTo>
                <a:close/>
                <a:moveTo>
                  <a:pt x="440" y="837"/>
                </a:moveTo>
                <a:cubicBezTo>
                  <a:pt x="440" y="838"/>
                  <a:pt x="440" y="838"/>
                  <a:pt x="440" y="838"/>
                </a:cubicBezTo>
                <a:cubicBezTo>
                  <a:pt x="440" y="838"/>
                  <a:pt x="440" y="838"/>
                  <a:pt x="440" y="838"/>
                </a:cubicBezTo>
                <a:cubicBezTo>
                  <a:pt x="440" y="838"/>
                  <a:pt x="440" y="838"/>
                  <a:pt x="440" y="837"/>
                </a:cubicBezTo>
                <a:close/>
                <a:moveTo>
                  <a:pt x="437" y="837"/>
                </a:moveTo>
                <a:cubicBezTo>
                  <a:pt x="437" y="837"/>
                  <a:pt x="437" y="837"/>
                  <a:pt x="437" y="837"/>
                </a:cubicBezTo>
                <a:close/>
                <a:moveTo>
                  <a:pt x="436" y="836"/>
                </a:moveTo>
                <a:cubicBezTo>
                  <a:pt x="436" y="836"/>
                  <a:pt x="436" y="836"/>
                  <a:pt x="436" y="836"/>
                </a:cubicBezTo>
                <a:cubicBezTo>
                  <a:pt x="436" y="836"/>
                  <a:pt x="436" y="836"/>
                  <a:pt x="436" y="836"/>
                </a:cubicBezTo>
                <a:cubicBezTo>
                  <a:pt x="436" y="836"/>
                  <a:pt x="436" y="836"/>
                  <a:pt x="436" y="836"/>
                </a:cubicBezTo>
                <a:cubicBezTo>
                  <a:pt x="436" y="836"/>
                  <a:pt x="436" y="836"/>
                  <a:pt x="436" y="835"/>
                </a:cubicBezTo>
                <a:cubicBezTo>
                  <a:pt x="436" y="836"/>
                  <a:pt x="436" y="835"/>
                  <a:pt x="436" y="836"/>
                </a:cubicBezTo>
                <a:close/>
                <a:moveTo>
                  <a:pt x="435" y="836"/>
                </a:moveTo>
                <a:cubicBezTo>
                  <a:pt x="435" y="837"/>
                  <a:pt x="435" y="837"/>
                  <a:pt x="435" y="837"/>
                </a:cubicBezTo>
                <a:cubicBezTo>
                  <a:pt x="435" y="837"/>
                  <a:pt x="435" y="837"/>
                  <a:pt x="435" y="837"/>
                </a:cubicBezTo>
                <a:cubicBezTo>
                  <a:pt x="435" y="836"/>
                  <a:pt x="435" y="836"/>
                  <a:pt x="435" y="836"/>
                </a:cubicBezTo>
                <a:cubicBezTo>
                  <a:pt x="435" y="836"/>
                  <a:pt x="435" y="836"/>
                  <a:pt x="435" y="836"/>
                </a:cubicBezTo>
                <a:close/>
                <a:moveTo>
                  <a:pt x="434" y="834"/>
                </a:moveTo>
                <a:cubicBezTo>
                  <a:pt x="434" y="835"/>
                  <a:pt x="434" y="835"/>
                  <a:pt x="434" y="835"/>
                </a:cubicBezTo>
                <a:cubicBezTo>
                  <a:pt x="434" y="835"/>
                  <a:pt x="434" y="835"/>
                  <a:pt x="434" y="835"/>
                </a:cubicBezTo>
                <a:cubicBezTo>
                  <a:pt x="433" y="834"/>
                  <a:pt x="433" y="834"/>
                  <a:pt x="433" y="834"/>
                </a:cubicBezTo>
                <a:cubicBezTo>
                  <a:pt x="433" y="834"/>
                  <a:pt x="434" y="834"/>
                  <a:pt x="434" y="834"/>
                </a:cubicBezTo>
                <a:close/>
                <a:moveTo>
                  <a:pt x="434" y="839"/>
                </a:moveTo>
                <a:cubicBezTo>
                  <a:pt x="434" y="839"/>
                  <a:pt x="434" y="839"/>
                  <a:pt x="434" y="840"/>
                </a:cubicBezTo>
                <a:cubicBezTo>
                  <a:pt x="434" y="840"/>
                  <a:pt x="434" y="840"/>
                  <a:pt x="435" y="840"/>
                </a:cubicBezTo>
                <a:cubicBezTo>
                  <a:pt x="434" y="840"/>
                  <a:pt x="434" y="840"/>
                  <a:pt x="434" y="841"/>
                </a:cubicBezTo>
                <a:cubicBezTo>
                  <a:pt x="433" y="841"/>
                  <a:pt x="433" y="841"/>
                  <a:pt x="433" y="841"/>
                </a:cubicBezTo>
                <a:cubicBezTo>
                  <a:pt x="433" y="840"/>
                  <a:pt x="433" y="840"/>
                  <a:pt x="434" y="839"/>
                </a:cubicBezTo>
                <a:close/>
                <a:moveTo>
                  <a:pt x="434" y="843"/>
                </a:moveTo>
                <a:cubicBezTo>
                  <a:pt x="434" y="843"/>
                  <a:pt x="434" y="843"/>
                  <a:pt x="434" y="843"/>
                </a:cubicBezTo>
                <a:cubicBezTo>
                  <a:pt x="434" y="843"/>
                  <a:pt x="434" y="843"/>
                  <a:pt x="434" y="843"/>
                </a:cubicBezTo>
                <a:cubicBezTo>
                  <a:pt x="433" y="843"/>
                  <a:pt x="433" y="843"/>
                  <a:pt x="433" y="843"/>
                </a:cubicBezTo>
                <a:cubicBezTo>
                  <a:pt x="434" y="843"/>
                  <a:pt x="434" y="842"/>
                  <a:pt x="434" y="842"/>
                </a:cubicBezTo>
                <a:cubicBezTo>
                  <a:pt x="434" y="842"/>
                  <a:pt x="434" y="842"/>
                  <a:pt x="434" y="842"/>
                </a:cubicBezTo>
                <a:cubicBezTo>
                  <a:pt x="434" y="843"/>
                  <a:pt x="434" y="842"/>
                  <a:pt x="434" y="843"/>
                </a:cubicBezTo>
                <a:close/>
                <a:moveTo>
                  <a:pt x="435" y="842"/>
                </a:moveTo>
                <a:cubicBezTo>
                  <a:pt x="435" y="842"/>
                  <a:pt x="435" y="842"/>
                  <a:pt x="435" y="842"/>
                </a:cubicBezTo>
                <a:cubicBezTo>
                  <a:pt x="435" y="842"/>
                  <a:pt x="435" y="842"/>
                  <a:pt x="435" y="842"/>
                </a:cubicBezTo>
                <a:cubicBezTo>
                  <a:pt x="434" y="842"/>
                  <a:pt x="434" y="842"/>
                  <a:pt x="434" y="842"/>
                </a:cubicBezTo>
                <a:cubicBezTo>
                  <a:pt x="434" y="842"/>
                  <a:pt x="435" y="842"/>
                  <a:pt x="435" y="842"/>
                </a:cubicBezTo>
                <a:close/>
                <a:moveTo>
                  <a:pt x="435" y="844"/>
                </a:moveTo>
                <a:cubicBezTo>
                  <a:pt x="435" y="844"/>
                  <a:pt x="435" y="844"/>
                  <a:pt x="435" y="844"/>
                </a:cubicBezTo>
                <a:cubicBezTo>
                  <a:pt x="435" y="843"/>
                  <a:pt x="435" y="843"/>
                  <a:pt x="435" y="843"/>
                </a:cubicBezTo>
                <a:cubicBezTo>
                  <a:pt x="435" y="843"/>
                  <a:pt x="435" y="843"/>
                  <a:pt x="435" y="843"/>
                </a:cubicBezTo>
                <a:cubicBezTo>
                  <a:pt x="435" y="844"/>
                  <a:pt x="435" y="843"/>
                  <a:pt x="435" y="844"/>
                </a:cubicBezTo>
                <a:close/>
                <a:moveTo>
                  <a:pt x="438" y="843"/>
                </a:moveTo>
                <a:cubicBezTo>
                  <a:pt x="437" y="842"/>
                  <a:pt x="437" y="842"/>
                  <a:pt x="436" y="842"/>
                </a:cubicBezTo>
                <a:cubicBezTo>
                  <a:pt x="436" y="842"/>
                  <a:pt x="436" y="842"/>
                  <a:pt x="436" y="842"/>
                </a:cubicBezTo>
                <a:cubicBezTo>
                  <a:pt x="436" y="841"/>
                  <a:pt x="436" y="841"/>
                  <a:pt x="436" y="841"/>
                </a:cubicBezTo>
                <a:cubicBezTo>
                  <a:pt x="436" y="841"/>
                  <a:pt x="436" y="841"/>
                  <a:pt x="436" y="842"/>
                </a:cubicBezTo>
                <a:cubicBezTo>
                  <a:pt x="437" y="842"/>
                  <a:pt x="437" y="842"/>
                  <a:pt x="437" y="842"/>
                </a:cubicBezTo>
                <a:cubicBezTo>
                  <a:pt x="437" y="841"/>
                  <a:pt x="437" y="841"/>
                  <a:pt x="437" y="841"/>
                </a:cubicBezTo>
                <a:cubicBezTo>
                  <a:pt x="436" y="841"/>
                  <a:pt x="436" y="841"/>
                  <a:pt x="436" y="841"/>
                </a:cubicBezTo>
                <a:cubicBezTo>
                  <a:pt x="436" y="841"/>
                  <a:pt x="436" y="841"/>
                  <a:pt x="436" y="841"/>
                </a:cubicBezTo>
                <a:cubicBezTo>
                  <a:pt x="436" y="841"/>
                  <a:pt x="436" y="841"/>
                  <a:pt x="436" y="841"/>
                </a:cubicBezTo>
                <a:cubicBezTo>
                  <a:pt x="436" y="841"/>
                  <a:pt x="436" y="841"/>
                  <a:pt x="436" y="841"/>
                </a:cubicBezTo>
                <a:cubicBezTo>
                  <a:pt x="435" y="840"/>
                  <a:pt x="435" y="840"/>
                  <a:pt x="435" y="840"/>
                </a:cubicBezTo>
                <a:cubicBezTo>
                  <a:pt x="435" y="840"/>
                  <a:pt x="435" y="840"/>
                  <a:pt x="435" y="840"/>
                </a:cubicBezTo>
                <a:cubicBezTo>
                  <a:pt x="435" y="840"/>
                  <a:pt x="436" y="840"/>
                  <a:pt x="436" y="840"/>
                </a:cubicBezTo>
                <a:cubicBezTo>
                  <a:pt x="436" y="840"/>
                  <a:pt x="436" y="840"/>
                  <a:pt x="436" y="840"/>
                </a:cubicBezTo>
                <a:cubicBezTo>
                  <a:pt x="436" y="840"/>
                  <a:pt x="436" y="839"/>
                  <a:pt x="436" y="839"/>
                </a:cubicBezTo>
                <a:cubicBezTo>
                  <a:pt x="436" y="839"/>
                  <a:pt x="436" y="839"/>
                  <a:pt x="436" y="839"/>
                </a:cubicBezTo>
                <a:cubicBezTo>
                  <a:pt x="437" y="839"/>
                  <a:pt x="437" y="839"/>
                  <a:pt x="437" y="839"/>
                </a:cubicBezTo>
                <a:cubicBezTo>
                  <a:pt x="437" y="839"/>
                  <a:pt x="437" y="839"/>
                  <a:pt x="437" y="839"/>
                </a:cubicBezTo>
                <a:cubicBezTo>
                  <a:pt x="437" y="839"/>
                  <a:pt x="437" y="839"/>
                  <a:pt x="437" y="839"/>
                </a:cubicBezTo>
                <a:cubicBezTo>
                  <a:pt x="437" y="839"/>
                  <a:pt x="438" y="840"/>
                  <a:pt x="438" y="840"/>
                </a:cubicBezTo>
                <a:cubicBezTo>
                  <a:pt x="437" y="841"/>
                  <a:pt x="437" y="840"/>
                  <a:pt x="437" y="840"/>
                </a:cubicBezTo>
                <a:cubicBezTo>
                  <a:pt x="437" y="840"/>
                  <a:pt x="437" y="840"/>
                  <a:pt x="437" y="840"/>
                </a:cubicBezTo>
                <a:cubicBezTo>
                  <a:pt x="436" y="840"/>
                  <a:pt x="436" y="840"/>
                  <a:pt x="436" y="840"/>
                </a:cubicBezTo>
                <a:cubicBezTo>
                  <a:pt x="437" y="841"/>
                  <a:pt x="437" y="841"/>
                  <a:pt x="437" y="841"/>
                </a:cubicBezTo>
                <a:cubicBezTo>
                  <a:pt x="438" y="841"/>
                  <a:pt x="438" y="841"/>
                  <a:pt x="438" y="840"/>
                </a:cubicBezTo>
                <a:cubicBezTo>
                  <a:pt x="438" y="840"/>
                  <a:pt x="439" y="841"/>
                  <a:pt x="439" y="841"/>
                </a:cubicBezTo>
                <a:cubicBezTo>
                  <a:pt x="439" y="841"/>
                  <a:pt x="439" y="841"/>
                  <a:pt x="439" y="841"/>
                </a:cubicBezTo>
                <a:cubicBezTo>
                  <a:pt x="439" y="840"/>
                  <a:pt x="439" y="840"/>
                  <a:pt x="439" y="840"/>
                </a:cubicBezTo>
                <a:cubicBezTo>
                  <a:pt x="439" y="840"/>
                  <a:pt x="440" y="840"/>
                  <a:pt x="440" y="840"/>
                </a:cubicBezTo>
                <a:cubicBezTo>
                  <a:pt x="440" y="840"/>
                  <a:pt x="440" y="839"/>
                  <a:pt x="440" y="840"/>
                </a:cubicBezTo>
                <a:cubicBezTo>
                  <a:pt x="441" y="840"/>
                  <a:pt x="441" y="840"/>
                  <a:pt x="441" y="840"/>
                </a:cubicBezTo>
                <a:cubicBezTo>
                  <a:pt x="441" y="840"/>
                  <a:pt x="441" y="840"/>
                  <a:pt x="440" y="840"/>
                </a:cubicBezTo>
                <a:cubicBezTo>
                  <a:pt x="440" y="840"/>
                  <a:pt x="440" y="841"/>
                  <a:pt x="439" y="841"/>
                </a:cubicBezTo>
                <a:cubicBezTo>
                  <a:pt x="438" y="842"/>
                  <a:pt x="440" y="842"/>
                  <a:pt x="438" y="843"/>
                </a:cubicBezTo>
                <a:close/>
                <a:moveTo>
                  <a:pt x="439" y="845"/>
                </a:moveTo>
                <a:cubicBezTo>
                  <a:pt x="439" y="845"/>
                  <a:pt x="439" y="845"/>
                  <a:pt x="438" y="845"/>
                </a:cubicBezTo>
                <a:cubicBezTo>
                  <a:pt x="438" y="845"/>
                  <a:pt x="438" y="845"/>
                  <a:pt x="438" y="845"/>
                </a:cubicBezTo>
                <a:cubicBezTo>
                  <a:pt x="438" y="844"/>
                  <a:pt x="438" y="844"/>
                  <a:pt x="439" y="844"/>
                </a:cubicBezTo>
                <a:cubicBezTo>
                  <a:pt x="439" y="844"/>
                  <a:pt x="439" y="844"/>
                  <a:pt x="440" y="844"/>
                </a:cubicBezTo>
                <a:cubicBezTo>
                  <a:pt x="440" y="845"/>
                  <a:pt x="440" y="845"/>
                  <a:pt x="439" y="845"/>
                </a:cubicBezTo>
                <a:close/>
                <a:moveTo>
                  <a:pt x="441" y="843"/>
                </a:moveTo>
                <a:cubicBezTo>
                  <a:pt x="441" y="843"/>
                  <a:pt x="441" y="843"/>
                  <a:pt x="440" y="843"/>
                </a:cubicBezTo>
                <a:cubicBezTo>
                  <a:pt x="440" y="843"/>
                  <a:pt x="440" y="842"/>
                  <a:pt x="440" y="842"/>
                </a:cubicBezTo>
                <a:cubicBezTo>
                  <a:pt x="440" y="841"/>
                  <a:pt x="440" y="842"/>
                  <a:pt x="440" y="841"/>
                </a:cubicBezTo>
                <a:cubicBezTo>
                  <a:pt x="441" y="841"/>
                  <a:pt x="441" y="841"/>
                  <a:pt x="441" y="842"/>
                </a:cubicBezTo>
                <a:cubicBezTo>
                  <a:pt x="441" y="842"/>
                  <a:pt x="441" y="843"/>
                  <a:pt x="441" y="843"/>
                </a:cubicBezTo>
                <a:close/>
                <a:moveTo>
                  <a:pt x="451" y="841"/>
                </a:moveTo>
                <a:cubicBezTo>
                  <a:pt x="451" y="841"/>
                  <a:pt x="451" y="841"/>
                  <a:pt x="451" y="841"/>
                </a:cubicBezTo>
                <a:cubicBezTo>
                  <a:pt x="451" y="842"/>
                  <a:pt x="451" y="842"/>
                  <a:pt x="451" y="842"/>
                </a:cubicBezTo>
                <a:cubicBezTo>
                  <a:pt x="451" y="842"/>
                  <a:pt x="451" y="842"/>
                  <a:pt x="451" y="842"/>
                </a:cubicBezTo>
                <a:cubicBezTo>
                  <a:pt x="451" y="842"/>
                  <a:pt x="451" y="842"/>
                  <a:pt x="451" y="842"/>
                </a:cubicBezTo>
                <a:cubicBezTo>
                  <a:pt x="451" y="841"/>
                  <a:pt x="451" y="841"/>
                  <a:pt x="451" y="841"/>
                </a:cubicBezTo>
                <a:close/>
                <a:moveTo>
                  <a:pt x="450" y="844"/>
                </a:moveTo>
                <a:cubicBezTo>
                  <a:pt x="450" y="844"/>
                  <a:pt x="450" y="844"/>
                  <a:pt x="450" y="844"/>
                </a:cubicBezTo>
                <a:cubicBezTo>
                  <a:pt x="450" y="843"/>
                  <a:pt x="450" y="843"/>
                  <a:pt x="450" y="843"/>
                </a:cubicBezTo>
                <a:cubicBezTo>
                  <a:pt x="451" y="843"/>
                  <a:pt x="451" y="843"/>
                  <a:pt x="450" y="843"/>
                </a:cubicBezTo>
                <a:cubicBezTo>
                  <a:pt x="450" y="844"/>
                  <a:pt x="450" y="844"/>
                  <a:pt x="450" y="844"/>
                </a:cubicBezTo>
                <a:cubicBezTo>
                  <a:pt x="450" y="844"/>
                  <a:pt x="450" y="844"/>
                  <a:pt x="450" y="844"/>
                </a:cubicBezTo>
                <a:cubicBezTo>
                  <a:pt x="450" y="844"/>
                  <a:pt x="450" y="844"/>
                  <a:pt x="450" y="844"/>
                </a:cubicBezTo>
                <a:close/>
                <a:moveTo>
                  <a:pt x="447" y="840"/>
                </a:moveTo>
                <a:cubicBezTo>
                  <a:pt x="447" y="841"/>
                  <a:pt x="447" y="841"/>
                  <a:pt x="446" y="840"/>
                </a:cubicBezTo>
                <a:lnTo>
                  <a:pt x="447" y="840"/>
                </a:lnTo>
                <a:close/>
                <a:moveTo>
                  <a:pt x="444" y="844"/>
                </a:moveTo>
                <a:cubicBezTo>
                  <a:pt x="445" y="844"/>
                  <a:pt x="445" y="844"/>
                  <a:pt x="445" y="844"/>
                </a:cubicBezTo>
                <a:cubicBezTo>
                  <a:pt x="445" y="844"/>
                  <a:pt x="445" y="844"/>
                  <a:pt x="445" y="845"/>
                </a:cubicBezTo>
                <a:cubicBezTo>
                  <a:pt x="444" y="845"/>
                  <a:pt x="444" y="845"/>
                  <a:pt x="444" y="845"/>
                </a:cubicBezTo>
                <a:cubicBezTo>
                  <a:pt x="444" y="845"/>
                  <a:pt x="444" y="845"/>
                  <a:pt x="444" y="844"/>
                </a:cubicBezTo>
                <a:cubicBezTo>
                  <a:pt x="444" y="844"/>
                  <a:pt x="444" y="844"/>
                  <a:pt x="444" y="844"/>
                </a:cubicBezTo>
                <a:close/>
                <a:moveTo>
                  <a:pt x="443" y="839"/>
                </a:moveTo>
                <a:cubicBezTo>
                  <a:pt x="443" y="839"/>
                  <a:pt x="443" y="839"/>
                  <a:pt x="443" y="839"/>
                </a:cubicBezTo>
                <a:cubicBezTo>
                  <a:pt x="443" y="839"/>
                  <a:pt x="443" y="839"/>
                  <a:pt x="443" y="839"/>
                </a:cubicBezTo>
                <a:cubicBezTo>
                  <a:pt x="443" y="839"/>
                  <a:pt x="443" y="839"/>
                  <a:pt x="443" y="839"/>
                </a:cubicBezTo>
                <a:close/>
                <a:moveTo>
                  <a:pt x="442" y="841"/>
                </a:moveTo>
                <a:cubicBezTo>
                  <a:pt x="442" y="841"/>
                  <a:pt x="442" y="841"/>
                  <a:pt x="442" y="841"/>
                </a:cubicBezTo>
                <a:cubicBezTo>
                  <a:pt x="442" y="841"/>
                  <a:pt x="442" y="841"/>
                  <a:pt x="442" y="841"/>
                </a:cubicBezTo>
                <a:cubicBezTo>
                  <a:pt x="441" y="841"/>
                  <a:pt x="441" y="841"/>
                  <a:pt x="441" y="841"/>
                </a:cubicBezTo>
                <a:cubicBezTo>
                  <a:pt x="442" y="841"/>
                  <a:pt x="442" y="841"/>
                  <a:pt x="442" y="840"/>
                </a:cubicBezTo>
                <a:cubicBezTo>
                  <a:pt x="442" y="840"/>
                  <a:pt x="442" y="841"/>
                  <a:pt x="442" y="841"/>
                </a:cubicBezTo>
                <a:cubicBezTo>
                  <a:pt x="442" y="841"/>
                  <a:pt x="442" y="841"/>
                  <a:pt x="442" y="841"/>
                </a:cubicBezTo>
                <a:close/>
                <a:moveTo>
                  <a:pt x="442" y="839"/>
                </a:moveTo>
                <a:cubicBezTo>
                  <a:pt x="442" y="839"/>
                  <a:pt x="443" y="840"/>
                  <a:pt x="443" y="840"/>
                </a:cubicBezTo>
                <a:cubicBezTo>
                  <a:pt x="443" y="840"/>
                  <a:pt x="443" y="840"/>
                  <a:pt x="443" y="840"/>
                </a:cubicBezTo>
                <a:cubicBezTo>
                  <a:pt x="442" y="840"/>
                  <a:pt x="442" y="840"/>
                  <a:pt x="442" y="839"/>
                </a:cubicBezTo>
                <a:close/>
                <a:moveTo>
                  <a:pt x="442" y="841"/>
                </a:moveTo>
                <a:cubicBezTo>
                  <a:pt x="443" y="841"/>
                  <a:pt x="443" y="841"/>
                  <a:pt x="443" y="841"/>
                </a:cubicBezTo>
                <a:cubicBezTo>
                  <a:pt x="443" y="841"/>
                  <a:pt x="443" y="841"/>
                  <a:pt x="443" y="841"/>
                </a:cubicBezTo>
                <a:cubicBezTo>
                  <a:pt x="443" y="841"/>
                  <a:pt x="443" y="841"/>
                  <a:pt x="443" y="841"/>
                </a:cubicBezTo>
                <a:cubicBezTo>
                  <a:pt x="443" y="841"/>
                  <a:pt x="443" y="841"/>
                  <a:pt x="442" y="841"/>
                </a:cubicBezTo>
                <a:cubicBezTo>
                  <a:pt x="442" y="841"/>
                  <a:pt x="442" y="841"/>
                  <a:pt x="442" y="841"/>
                </a:cubicBezTo>
                <a:close/>
                <a:moveTo>
                  <a:pt x="443" y="842"/>
                </a:moveTo>
                <a:cubicBezTo>
                  <a:pt x="443" y="842"/>
                  <a:pt x="443" y="842"/>
                  <a:pt x="443" y="842"/>
                </a:cubicBezTo>
                <a:cubicBezTo>
                  <a:pt x="442" y="842"/>
                  <a:pt x="442" y="842"/>
                  <a:pt x="442" y="842"/>
                </a:cubicBezTo>
                <a:cubicBezTo>
                  <a:pt x="442" y="842"/>
                  <a:pt x="442" y="842"/>
                  <a:pt x="442" y="842"/>
                </a:cubicBezTo>
                <a:lnTo>
                  <a:pt x="443" y="842"/>
                </a:lnTo>
                <a:close/>
                <a:moveTo>
                  <a:pt x="442" y="843"/>
                </a:moveTo>
                <a:cubicBezTo>
                  <a:pt x="443" y="843"/>
                  <a:pt x="443" y="843"/>
                  <a:pt x="443" y="843"/>
                </a:cubicBezTo>
                <a:cubicBezTo>
                  <a:pt x="443" y="843"/>
                  <a:pt x="443" y="843"/>
                  <a:pt x="443" y="843"/>
                </a:cubicBezTo>
                <a:cubicBezTo>
                  <a:pt x="443" y="843"/>
                  <a:pt x="443" y="843"/>
                  <a:pt x="442" y="843"/>
                </a:cubicBezTo>
                <a:close/>
                <a:moveTo>
                  <a:pt x="443" y="847"/>
                </a:moveTo>
                <a:cubicBezTo>
                  <a:pt x="443" y="847"/>
                  <a:pt x="443" y="847"/>
                  <a:pt x="442" y="846"/>
                </a:cubicBezTo>
                <a:cubicBezTo>
                  <a:pt x="443" y="846"/>
                  <a:pt x="443" y="846"/>
                  <a:pt x="443" y="845"/>
                </a:cubicBezTo>
                <a:cubicBezTo>
                  <a:pt x="444" y="845"/>
                  <a:pt x="444" y="845"/>
                  <a:pt x="444" y="845"/>
                </a:cubicBezTo>
                <a:cubicBezTo>
                  <a:pt x="444" y="846"/>
                  <a:pt x="444" y="846"/>
                  <a:pt x="444" y="846"/>
                </a:cubicBezTo>
                <a:cubicBezTo>
                  <a:pt x="444" y="847"/>
                  <a:pt x="444" y="846"/>
                  <a:pt x="443" y="847"/>
                </a:cubicBezTo>
                <a:close/>
                <a:moveTo>
                  <a:pt x="445" y="847"/>
                </a:moveTo>
                <a:cubicBezTo>
                  <a:pt x="445" y="847"/>
                  <a:pt x="445" y="847"/>
                  <a:pt x="444" y="847"/>
                </a:cubicBezTo>
                <a:cubicBezTo>
                  <a:pt x="444" y="846"/>
                  <a:pt x="444" y="846"/>
                  <a:pt x="444" y="846"/>
                </a:cubicBezTo>
                <a:cubicBezTo>
                  <a:pt x="445" y="846"/>
                  <a:pt x="445" y="846"/>
                  <a:pt x="445" y="846"/>
                </a:cubicBezTo>
                <a:lnTo>
                  <a:pt x="445" y="847"/>
                </a:lnTo>
                <a:close/>
                <a:moveTo>
                  <a:pt x="445" y="845"/>
                </a:moveTo>
                <a:cubicBezTo>
                  <a:pt x="445" y="845"/>
                  <a:pt x="445" y="845"/>
                  <a:pt x="445" y="845"/>
                </a:cubicBezTo>
                <a:cubicBezTo>
                  <a:pt x="445" y="845"/>
                  <a:pt x="445" y="845"/>
                  <a:pt x="445" y="845"/>
                </a:cubicBezTo>
                <a:cubicBezTo>
                  <a:pt x="445" y="845"/>
                  <a:pt x="445" y="845"/>
                  <a:pt x="445" y="845"/>
                </a:cubicBezTo>
                <a:close/>
                <a:moveTo>
                  <a:pt x="447" y="845"/>
                </a:moveTo>
                <a:cubicBezTo>
                  <a:pt x="447" y="845"/>
                  <a:pt x="447" y="844"/>
                  <a:pt x="446" y="845"/>
                </a:cubicBezTo>
                <a:cubicBezTo>
                  <a:pt x="446" y="845"/>
                  <a:pt x="446" y="844"/>
                  <a:pt x="446" y="844"/>
                </a:cubicBezTo>
                <a:cubicBezTo>
                  <a:pt x="445" y="844"/>
                  <a:pt x="444" y="843"/>
                  <a:pt x="444" y="843"/>
                </a:cubicBezTo>
                <a:cubicBezTo>
                  <a:pt x="444" y="843"/>
                  <a:pt x="444" y="843"/>
                  <a:pt x="444" y="843"/>
                </a:cubicBezTo>
                <a:cubicBezTo>
                  <a:pt x="444" y="842"/>
                  <a:pt x="444" y="842"/>
                  <a:pt x="444" y="842"/>
                </a:cubicBezTo>
                <a:cubicBezTo>
                  <a:pt x="444" y="842"/>
                  <a:pt x="444" y="842"/>
                  <a:pt x="444" y="843"/>
                </a:cubicBezTo>
                <a:cubicBezTo>
                  <a:pt x="444" y="843"/>
                  <a:pt x="444" y="843"/>
                  <a:pt x="444" y="843"/>
                </a:cubicBezTo>
                <a:cubicBezTo>
                  <a:pt x="445" y="842"/>
                  <a:pt x="445" y="842"/>
                  <a:pt x="445" y="842"/>
                </a:cubicBezTo>
                <a:cubicBezTo>
                  <a:pt x="445" y="842"/>
                  <a:pt x="445" y="842"/>
                  <a:pt x="445" y="842"/>
                </a:cubicBezTo>
                <a:cubicBezTo>
                  <a:pt x="445" y="842"/>
                  <a:pt x="445" y="842"/>
                  <a:pt x="445" y="842"/>
                </a:cubicBezTo>
                <a:cubicBezTo>
                  <a:pt x="445" y="842"/>
                  <a:pt x="446" y="843"/>
                  <a:pt x="446" y="843"/>
                </a:cubicBezTo>
                <a:cubicBezTo>
                  <a:pt x="447" y="844"/>
                  <a:pt x="447" y="843"/>
                  <a:pt x="447" y="843"/>
                </a:cubicBezTo>
                <a:cubicBezTo>
                  <a:pt x="448" y="844"/>
                  <a:pt x="448" y="844"/>
                  <a:pt x="448" y="844"/>
                </a:cubicBezTo>
                <a:cubicBezTo>
                  <a:pt x="448" y="844"/>
                  <a:pt x="447" y="844"/>
                  <a:pt x="447" y="845"/>
                </a:cubicBezTo>
                <a:close/>
                <a:moveTo>
                  <a:pt x="448" y="843"/>
                </a:moveTo>
                <a:cubicBezTo>
                  <a:pt x="447" y="843"/>
                  <a:pt x="447" y="843"/>
                  <a:pt x="447" y="843"/>
                </a:cubicBezTo>
                <a:cubicBezTo>
                  <a:pt x="447" y="843"/>
                  <a:pt x="447" y="843"/>
                  <a:pt x="448" y="843"/>
                </a:cubicBezTo>
                <a:cubicBezTo>
                  <a:pt x="447" y="842"/>
                  <a:pt x="447" y="842"/>
                  <a:pt x="447" y="842"/>
                </a:cubicBezTo>
                <a:cubicBezTo>
                  <a:pt x="447" y="842"/>
                  <a:pt x="447" y="842"/>
                  <a:pt x="447" y="842"/>
                </a:cubicBezTo>
                <a:cubicBezTo>
                  <a:pt x="447" y="842"/>
                  <a:pt x="448" y="842"/>
                  <a:pt x="448" y="842"/>
                </a:cubicBezTo>
                <a:cubicBezTo>
                  <a:pt x="448" y="842"/>
                  <a:pt x="448" y="842"/>
                  <a:pt x="448" y="842"/>
                </a:cubicBezTo>
                <a:cubicBezTo>
                  <a:pt x="449" y="842"/>
                  <a:pt x="449" y="842"/>
                  <a:pt x="449" y="843"/>
                </a:cubicBezTo>
                <a:cubicBezTo>
                  <a:pt x="449" y="843"/>
                  <a:pt x="449" y="843"/>
                  <a:pt x="449" y="843"/>
                </a:cubicBezTo>
                <a:cubicBezTo>
                  <a:pt x="449" y="843"/>
                  <a:pt x="449" y="843"/>
                  <a:pt x="449" y="843"/>
                </a:cubicBezTo>
                <a:cubicBezTo>
                  <a:pt x="449" y="843"/>
                  <a:pt x="449" y="843"/>
                  <a:pt x="449" y="843"/>
                </a:cubicBezTo>
                <a:cubicBezTo>
                  <a:pt x="449" y="843"/>
                  <a:pt x="448" y="843"/>
                  <a:pt x="448" y="842"/>
                </a:cubicBezTo>
                <a:cubicBezTo>
                  <a:pt x="448" y="843"/>
                  <a:pt x="448" y="843"/>
                  <a:pt x="448" y="843"/>
                </a:cubicBezTo>
                <a:close/>
                <a:moveTo>
                  <a:pt x="452" y="846"/>
                </a:moveTo>
                <a:cubicBezTo>
                  <a:pt x="451" y="846"/>
                  <a:pt x="451" y="845"/>
                  <a:pt x="450" y="846"/>
                </a:cubicBezTo>
                <a:cubicBezTo>
                  <a:pt x="448" y="846"/>
                  <a:pt x="449" y="845"/>
                  <a:pt x="448" y="845"/>
                </a:cubicBezTo>
                <a:cubicBezTo>
                  <a:pt x="448" y="844"/>
                  <a:pt x="448" y="844"/>
                  <a:pt x="448" y="844"/>
                </a:cubicBezTo>
                <a:cubicBezTo>
                  <a:pt x="448" y="843"/>
                  <a:pt x="448" y="843"/>
                  <a:pt x="448" y="843"/>
                </a:cubicBezTo>
                <a:cubicBezTo>
                  <a:pt x="449" y="843"/>
                  <a:pt x="449" y="843"/>
                  <a:pt x="449" y="843"/>
                </a:cubicBezTo>
                <a:cubicBezTo>
                  <a:pt x="449" y="844"/>
                  <a:pt x="449" y="844"/>
                  <a:pt x="449" y="844"/>
                </a:cubicBezTo>
                <a:cubicBezTo>
                  <a:pt x="449" y="844"/>
                  <a:pt x="449" y="844"/>
                  <a:pt x="449" y="844"/>
                </a:cubicBezTo>
                <a:cubicBezTo>
                  <a:pt x="449" y="844"/>
                  <a:pt x="449" y="844"/>
                  <a:pt x="449" y="844"/>
                </a:cubicBezTo>
                <a:cubicBezTo>
                  <a:pt x="449" y="844"/>
                  <a:pt x="449" y="844"/>
                  <a:pt x="449" y="843"/>
                </a:cubicBezTo>
                <a:cubicBezTo>
                  <a:pt x="449" y="843"/>
                  <a:pt x="449" y="843"/>
                  <a:pt x="449" y="843"/>
                </a:cubicBezTo>
                <a:cubicBezTo>
                  <a:pt x="450" y="843"/>
                  <a:pt x="450" y="843"/>
                  <a:pt x="450" y="843"/>
                </a:cubicBezTo>
                <a:cubicBezTo>
                  <a:pt x="450" y="843"/>
                  <a:pt x="450" y="844"/>
                  <a:pt x="450" y="844"/>
                </a:cubicBezTo>
                <a:cubicBezTo>
                  <a:pt x="450" y="844"/>
                  <a:pt x="450" y="845"/>
                  <a:pt x="451" y="845"/>
                </a:cubicBezTo>
                <a:cubicBezTo>
                  <a:pt x="451" y="844"/>
                  <a:pt x="451" y="845"/>
                  <a:pt x="451" y="844"/>
                </a:cubicBezTo>
                <a:cubicBezTo>
                  <a:pt x="451" y="844"/>
                  <a:pt x="451" y="844"/>
                  <a:pt x="451" y="845"/>
                </a:cubicBezTo>
                <a:cubicBezTo>
                  <a:pt x="451" y="845"/>
                  <a:pt x="451" y="845"/>
                  <a:pt x="451" y="845"/>
                </a:cubicBezTo>
                <a:cubicBezTo>
                  <a:pt x="451" y="844"/>
                  <a:pt x="451" y="844"/>
                  <a:pt x="451" y="844"/>
                </a:cubicBezTo>
                <a:cubicBezTo>
                  <a:pt x="451" y="843"/>
                  <a:pt x="451" y="843"/>
                  <a:pt x="451" y="843"/>
                </a:cubicBezTo>
                <a:cubicBezTo>
                  <a:pt x="452" y="843"/>
                  <a:pt x="452" y="843"/>
                  <a:pt x="452" y="843"/>
                </a:cubicBezTo>
                <a:cubicBezTo>
                  <a:pt x="452" y="845"/>
                  <a:pt x="452" y="845"/>
                  <a:pt x="452" y="846"/>
                </a:cubicBezTo>
                <a:close/>
                <a:moveTo>
                  <a:pt x="452" y="842"/>
                </a:moveTo>
                <a:cubicBezTo>
                  <a:pt x="452" y="843"/>
                  <a:pt x="452" y="843"/>
                  <a:pt x="452" y="843"/>
                </a:cubicBezTo>
                <a:cubicBezTo>
                  <a:pt x="452" y="843"/>
                  <a:pt x="452" y="843"/>
                  <a:pt x="452" y="843"/>
                </a:cubicBezTo>
                <a:cubicBezTo>
                  <a:pt x="452" y="842"/>
                  <a:pt x="452" y="842"/>
                  <a:pt x="452" y="842"/>
                </a:cubicBezTo>
                <a:cubicBezTo>
                  <a:pt x="452" y="842"/>
                  <a:pt x="452" y="842"/>
                  <a:pt x="452" y="842"/>
                </a:cubicBezTo>
                <a:cubicBezTo>
                  <a:pt x="452" y="842"/>
                  <a:pt x="452" y="842"/>
                  <a:pt x="452" y="842"/>
                </a:cubicBezTo>
                <a:cubicBezTo>
                  <a:pt x="452" y="842"/>
                  <a:pt x="452" y="842"/>
                  <a:pt x="452" y="842"/>
                </a:cubicBezTo>
                <a:close/>
                <a:moveTo>
                  <a:pt x="453" y="844"/>
                </a:moveTo>
                <a:cubicBezTo>
                  <a:pt x="453" y="844"/>
                  <a:pt x="453" y="844"/>
                  <a:pt x="453" y="844"/>
                </a:cubicBezTo>
                <a:cubicBezTo>
                  <a:pt x="453" y="844"/>
                  <a:pt x="453" y="844"/>
                  <a:pt x="453" y="844"/>
                </a:cubicBezTo>
                <a:cubicBezTo>
                  <a:pt x="453" y="844"/>
                  <a:pt x="453" y="844"/>
                  <a:pt x="453" y="844"/>
                </a:cubicBezTo>
                <a:cubicBezTo>
                  <a:pt x="453" y="844"/>
                  <a:pt x="453" y="844"/>
                  <a:pt x="453" y="844"/>
                </a:cubicBezTo>
                <a:close/>
                <a:moveTo>
                  <a:pt x="453" y="845"/>
                </a:moveTo>
                <a:cubicBezTo>
                  <a:pt x="453" y="845"/>
                  <a:pt x="453" y="845"/>
                  <a:pt x="453" y="845"/>
                </a:cubicBezTo>
                <a:cubicBezTo>
                  <a:pt x="453" y="845"/>
                  <a:pt x="453" y="845"/>
                  <a:pt x="453" y="844"/>
                </a:cubicBezTo>
                <a:cubicBezTo>
                  <a:pt x="453" y="845"/>
                  <a:pt x="453" y="845"/>
                  <a:pt x="453" y="845"/>
                </a:cubicBezTo>
                <a:close/>
                <a:moveTo>
                  <a:pt x="453" y="843"/>
                </a:moveTo>
                <a:cubicBezTo>
                  <a:pt x="453" y="843"/>
                  <a:pt x="453" y="843"/>
                  <a:pt x="453" y="843"/>
                </a:cubicBezTo>
                <a:cubicBezTo>
                  <a:pt x="453" y="843"/>
                  <a:pt x="453" y="843"/>
                  <a:pt x="453" y="843"/>
                </a:cubicBezTo>
                <a:cubicBezTo>
                  <a:pt x="453" y="843"/>
                  <a:pt x="453" y="843"/>
                  <a:pt x="453" y="843"/>
                </a:cubicBezTo>
                <a:cubicBezTo>
                  <a:pt x="453" y="843"/>
                  <a:pt x="453" y="843"/>
                  <a:pt x="453" y="843"/>
                </a:cubicBezTo>
                <a:close/>
                <a:moveTo>
                  <a:pt x="454" y="844"/>
                </a:moveTo>
                <a:cubicBezTo>
                  <a:pt x="454" y="844"/>
                  <a:pt x="454" y="844"/>
                  <a:pt x="454" y="844"/>
                </a:cubicBezTo>
                <a:cubicBezTo>
                  <a:pt x="454" y="844"/>
                  <a:pt x="454" y="844"/>
                  <a:pt x="454" y="844"/>
                </a:cubicBezTo>
                <a:cubicBezTo>
                  <a:pt x="454" y="844"/>
                  <a:pt x="454" y="844"/>
                  <a:pt x="454" y="844"/>
                </a:cubicBezTo>
                <a:cubicBezTo>
                  <a:pt x="454" y="844"/>
                  <a:pt x="454" y="844"/>
                  <a:pt x="454" y="844"/>
                </a:cubicBezTo>
                <a:cubicBezTo>
                  <a:pt x="454" y="844"/>
                  <a:pt x="454" y="844"/>
                  <a:pt x="454" y="844"/>
                </a:cubicBezTo>
                <a:close/>
                <a:moveTo>
                  <a:pt x="454" y="843"/>
                </a:moveTo>
                <a:cubicBezTo>
                  <a:pt x="454" y="843"/>
                  <a:pt x="454" y="843"/>
                  <a:pt x="454" y="843"/>
                </a:cubicBezTo>
                <a:cubicBezTo>
                  <a:pt x="454" y="843"/>
                  <a:pt x="454" y="843"/>
                  <a:pt x="454" y="843"/>
                </a:cubicBezTo>
                <a:cubicBezTo>
                  <a:pt x="454" y="843"/>
                  <a:pt x="454" y="843"/>
                  <a:pt x="454" y="843"/>
                </a:cubicBezTo>
                <a:cubicBezTo>
                  <a:pt x="454" y="843"/>
                  <a:pt x="453" y="843"/>
                  <a:pt x="454" y="843"/>
                </a:cubicBezTo>
                <a:close/>
                <a:moveTo>
                  <a:pt x="455" y="842"/>
                </a:moveTo>
                <a:cubicBezTo>
                  <a:pt x="455" y="842"/>
                  <a:pt x="455" y="842"/>
                  <a:pt x="455" y="841"/>
                </a:cubicBezTo>
                <a:cubicBezTo>
                  <a:pt x="455" y="841"/>
                  <a:pt x="455" y="841"/>
                  <a:pt x="455" y="841"/>
                </a:cubicBezTo>
                <a:lnTo>
                  <a:pt x="455" y="842"/>
                </a:lnTo>
                <a:close/>
                <a:moveTo>
                  <a:pt x="464" y="848"/>
                </a:moveTo>
                <a:cubicBezTo>
                  <a:pt x="464" y="848"/>
                  <a:pt x="464" y="848"/>
                  <a:pt x="464" y="848"/>
                </a:cubicBezTo>
                <a:cubicBezTo>
                  <a:pt x="464" y="849"/>
                  <a:pt x="464" y="849"/>
                  <a:pt x="464" y="849"/>
                </a:cubicBezTo>
                <a:cubicBezTo>
                  <a:pt x="464" y="849"/>
                  <a:pt x="464" y="849"/>
                  <a:pt x="464" y="849"/>
                </a:cubicBezTo>
                <a:lnTo>
                  <a:pt x="464" y="848"/>
                </a:lnTo>
                <a:close/>
                <a:moveTo>
                  <a:pt x="460" y="842"/>
                </a:moveTo>
                <a:cubicBezTo>
                  <a:pt x="460" y="843"/>
                  <a:pt x="460" y="843"/>
                  <a:pt x="461" y="843"/>
                </a:cubicBezTo>
                <a:cubicBezTo>
                  <a:pt x="461" y="844"/>
                  <a:pt x="461" y="844"/>
                  <a:pt x="461" y="844"/>
                </a:cubicBezTo>
                <a:cubicBezTo>
                  <a:pt x="460" y="843"/>
                  <a:pt x="460" y="843"/>
                  <a:pt x="460" y="843"/>
                </a:cubicBezTo>
                <a:cubicBezTo>
                  <a:pt x="460" y="843"/>
                  <a:pt x="460" y="843"/>
                  <a:pt x="460" y="842"/>
                </a:cubicBezTo>
                <a:close/>
                <a:moveTo>
                  <a:pt x="459" y="846"/>
                </a:moveTo>
                <a:cubicBezTo>
                  <a:pt x="459" y="846"/>
                  <a:pt x="459" y="846"/>
                  <a:pt x="459" y="846"/>
                </a:cubicBezTo>
                <a:cubicBezTo>
                  <a:pt x="459" y="846"/>
                  <a:pt x="459" y="846"/>
                  <a:pt x="459" y="846"/>
                </a:cubicBezTo>
                <a:cubicBezTo>
                  <a:pt x="459" y="846"/>
                  <a:pt x="459" y="846"/>
                  <a:pt x="459" y="846"/>
                </a:cubicBezTo>
                <a:close/>
                <a:moveTo>
                  <a:pt x="458" y="844"/>
                </a:moveTo>
                <a:cubicBezTo>
                  <a:pt x="458" y="844"/>
                  <a:pt x="458" y="844"/>
                  <a:pt x="458" y="844"/>
                </a:cubicBezTo>
                <a:cubicBezTo>
                  <a:pt x="458" y="844"/>
                  <a:pt x="458" y="844"/>
                  <a:pt x="458" y="844"/>
                </a:cubicBezTo>
                <a:close/>
                <a:moveTo>
                  <a:pt x="458" y="841"/>
                </a:moveTo>
                <a:cubicBezTo>
                  <a:pt x="458" y="841"/>
                  <a:pt x="458" y="841"/>
                  <a:pt x="458" y="841"/>
                </a:cubicBezTo>
                <a:cubicBezTo>
                  <a:pt x="458" y="841"/>
                  <a:pt x="458" y="841"/>
                  <a:pt x="458" y="841"/>
                </a:cubicBezTo>
                <a:cubicBezTo>
                  <a:pt x="459" y="841"/>
                  <a:pt x="458" y="841"/>
                  <a:pt x="459" y="841"/>
                </a:cubicBezTo>
                <a:cubicBezTo>
                  <a:pt x="459" y="841"/>
                  <a:pt x="458" y="841"/>
                  <a:pt x="458" y="841"/>
                </a:cubicBezTo>
                <a:close/>
                <a:moveTo>
                  <a:pt x="459" y="848"/>
                </a:moveTo>
                <a:cubicBezTo>
                  <a:pt x="459" y="847"/>
                  <a:pt x="459" y="847"/>
                  <a:pt x="458" y="847"/>
                </a:cubicBezTo>
                <a:cubicBezTo>
                  <a:pt x="459" y="846"/>
                  <a:pt x="459" y="846"/>
                  <a:pt x="460" y="846"/>
                </a:cubicBezTo>
                <a:cubicBezTo>
                  <a:pt x="460" y="847"/>
                  <a:pt x="460" y="847"/>
                  <a:pt x="459" y="848"/>
                </a:cubicBezTo>
                <a:close/>
                <a:moveTo>
                  <a:pt x="461" y="846"/>
                </a:moveTo>
                <a:cubicBezTo>
                  <a:pt x="461" y="846"/>
                  <a:pt x="461" y="846"/>
                  <a:pt x="461" y="846"/>
                </a:cubicBezTo>
                <a:cubicBezTo>
                  <a:pt x="460" y="846"/>
                  <a:pt x="460" y="846"/>
                  <a:pt x="460" y="846"/>
                </a:cubicBezTo>
                <a:cubicBezTo>
                  <a:pt x="460" y="846"/>
                  <a:pt x="460" y="846"/>
                  <a:pt x="461" y="846"/>
                </a:cubicBezTo>
                <a:cubicBezTo>
                  <a:pt x="460" y="845"/>
                  <a:pt x="461" y="845"/>
                  <a:pt x="460" y="845"/>
                </a:cubicBezTo>
                <a:cubicBezTo>
                  <a:pt x="460" y="846"/>
                  <a:pt x="460" y="846"/>
                  <a:pt x="460" y="846"/>
                </a:cubicBezTo>
                <a:cubicBezTo>
                  <a:pt x="460" y="846"/>
                  <a:pt x="460" y="846"/>
                  <a:pt x="460" y="846"/>
                </a:cubicBezTo>
                <a:cubicBezTo>
                  <a:pt x="460" y="845"/>
                  <a:pt x="460" y="845"/>
                  <a:pt x="459" y="844"/>
                </a:cubicBezTo>
                <a:cubicBezTo>
                  <a:pt x="459" y="844"/>
                  <a:pt x="459" y="844"/>
                  <a:pt x="459" y="844"/>
                </a:cubicBezTo>
                <a:cubicBezTo>
                  <a:pt x="460" y="844"/>
                  <a:pt x="460" y="844"/>
                  <a:pt x="460" y="844"/>
                </a:cubicBezTo>
                <a:cubicBezTo>
                  <a:pt x="460" y="844"/>
                  <a:pt x="460" y="845"/>
                  <a:pt x="460" y="845"/>
                </a:cubicBezTo>
                <a:cubicBezTo>
                  <a:pt x="460" y="845"/>
                  <a:pt x="460" y="845"/>
                  <a:pt x="460" y="845"/>
                </a:cubicBezTo>
                <a:cubicBezTo>
                  <a:pt x="460" y="845"/>
                  <a:pt x="460" y="845"/>
                  <a:pt x="460" y="845"/>
                </a:cubicBezTo>
                <a:cubicBezTo>
                  <a:pt x="460" y="845"/>
                  <a:pt x="460" y="845"/>
                  <a:pt x="460" y="845"/>
                </a:cubicBezTo>
                <a:cubicBezTo>
                  <a:pt x="461" y="845"/>
                  <a:pt x="460" y="845"/>
                  <a:pt x="461" y="845"/>
                </a:cubicBezTo>
                <a:cubicBezTo>
                  <a:pt x="461" y="845"/>
                  <a:pt x="461" y="845"/>
                  <a:pt x="461" y="846"/>
                </a:cubicBezTo>
                <a:close/>
                <a:moveTo>
                  <a:pt x="461" y="842"/>
                </a:moveTo>
                <a:cubicBezTo>
                  <a:pt x="461" y="842"/>
                  <a:pt x="461" y="842"/>
                  <a:pt x="461" y="842"/>
                </a:cubicBezTo>
                <a:cubicBezTo>
                  <a:pt x="461" y="842"/>
                  <a:pt x="461" y="842"/>
                  <a:pt x="461" y="842"/>
                </a:cubicBezTo>
                <a:cubicBezTo>
                  <a:pt x="461" y="841"/>
                  <a:pt x="461" y="841"/>
                  <a:pt x="461" y="841"/>
                </a:cubicBezTo>
                <a:cubicBezTo>
                  <a:pt x="461" y="841"/>
                  <a:pt x="461" y="841"/>
                  <a:pt x="461" y="841"/>
                </a:cubicBezTo>
                <a:cubicBezTo>
                  <a:pt x="461" y="842"/>
                  <a:pt x="461" y="842"/>
                  <a:pt x="461" y="842"/>
                </a:cubicBezTo>
                <a:close/>
                <a:moveTo>
                  <a:pt x="464" y="844"/>
                </a:moveTo>
                <a:cubicBezTo>
                  <a:pt x="464" y="844"/>
                  <a:pt x="464" y="844"/>
                  <a:pt x="464" y="844"/>
                </a:cubicBezTo>
                <a:cubicBezTo>
                  <a:pt x="464" y="844"/>
                  <a:pt x="464" y="844"/>
                  <a:pt x="464" y="844"/>
                </a:cubicBezTo>
                <a:cubicBezTo>
                  <a:pt x="464" y="844"/>
                  <a:pt x="464" y="844"/>
                  <a:pt x="464" y="844"/>
                </a:cubicBezTo>
                <a:close/>
                <a:moveTo>
                  <a:pt x="464" y="847"/>
                </a:moveTo>
                <a:cubicBezTo>
                  <a:pt x="464" y="847"/>
                  <a:pt x="464" y="847"/>
                  <a:pt x="464" y="847"/>
                </a:cubicBezTo>
                <a:cubicBezTo>
                  <a:pt x="464" y="847"/>
                  <a:pt x="464" y="847"/>
                  <a:pt x="464" y="847"/>
                </a:cubicBezTo>
                <a:cubicBezTo>
                  <a:pt x="464" y="847"/>
                  <a:pt x="464" y="847"/>
                  <a:pt x="464" y="847"/>
                </a:cubicBezTo>
                <a:cubicBezTo>
                  <a:pt x="464" y="846"/>
                  <a:pt x="464" y="846"/>
                  <a:pt x="464" y="846"/>
                </a:cubicBezTo>
                <a:cubicBezTo>
                  <a:pt x="465" y="846"/>
                  <a:pt x="465" y="846"/>
                  <a:pt x="465" y="846"/>
                </a:cubicBezTo>
                <a:cubicBezTo>
                  <a:pt x="464" y="846"/>
                  <a:pt x="464" y="846"/>
                  <a:pt x="464" y="847"/>
                </a:cubicBezTo>
                <a:close/>
                <a:moveTo>
                  <a:pt x="468" y="846"/>
                </a:moveTo>
                <a:cubicBezTo>
                  <a:pt x="467" y="846"/>
                  <a:pt x="467" y="846"/>
                  <a:pt x="467" y="846"/>
                </a:cubicBezTo>
                <a:cubicBezTo>
                  <a:pt x="467" y="845"/>
                  <a:pt x="467" y="845"/>
                  <a:pt x="467" y="845"/>
                </a:cubicBezTo>
                <a:cubicBezTo>
                  <a:pt x="467" y="845"/>
                  <a:pt x="467" y="845"/>
                  <a:pt x="467" y="845"/>
                </a:cubicBezTo>
                <a:cubicBezTo>
                  <a:pt x="467" y="846"/>
                  <a:pt x="467" y="846"/>
                  <a:pt x="467" y="846"/>
                </a:cubicBezTo>
                <a:cubicBezTo>
                  <a:pt x="468" y="846"/>
                  <a:pt x="468" y="846"/>
                  <a:pt x="468" y="846"/>
                </a:cubicBezTo>
                <a:close/>
                <a:moveTo>
                  <a:pt x="472" y="845"/>
                </a:moveTo>
                <a:cubicBezTo>
                  <a:pt x="472" y="845"/>
                  <a:pt x="472" y="845"/>
                  <a:pt x="472" y="845"/>
                </a:cubicBezTo>
                <a:cubicBezTo>
                  <a:pt x="472" y="845"/>
                  <a:pt x="472" y="845"/>
                  <a:pt x="472" y="845"/>
                </a:cubicBezTo>
                <a:cubicBezTo>
                  <a:pt x="472" y="845"/>
                  <a:pt x="472" y="845"/>
                  <a:pt x="472" y="845"/>
                </a:cubicBezTo>
                <a:close/>
                <a:moveTo>
                  <a:pt x="474" y="845"/>
                </a:moveTo>
                <a:cubicBezTo>
                  <a:pt x="474" y="845"/>
                  <a:pt x="474" y="845"/>
                  <a:pt x="474" y="845"/>
                </a:cubicBezTo>
                <a:cubicBezTo>
                  <a:pt x="474" y="845"/>
                  <a:pt x="474" y="845"/>
                  <a:pt x="474" y="845"/>
                </a:cubicBezTo>
                <a:cubicBezTo>
                  <a:pt x="474" y="845"/>
                  <a:pt x="474" y="845"/>
                  <a:pt x="473" y="845"/>
                </a:cubicBezTo>
                <a:cubicBezTo>
                  <a:pt x="474" y="845"/>
                  <a:pt x="474" y="845"/>
                  <a:pt x="474" y="845"/>
                </a:cubicBezTo>
                <a:cubicBezTo>
                  <a:pt x="474" y="845"/>
                  <a:pt x="474" y="845"/>
                  <a:pt x="474" y="845"/>
                </a:cubicBezTo>
                <a:close/>
                <a:moveTo>
                  <a:pt x="476" y="852"/>
                </a:moveTo>
                <a:cubicBezTo>
                  <a:pt x="476" y="852"/>
                  <a:pt x="476" y="852"/>
                  <a:pt x="475" y="852"/>
                </a:cubicBezTo>
                <a:cubicBezTo>
                  <a:pt x="475" y="852"/>
                  <a:pt x="475" y="852"/>
                  <a:pt x="475" y="852"/>
                </a:cubicBezTo>
                <a:cubicBezTo>
                  <a:pt x="475" y="852"/>
                  <a:pt x="475" y="852"/>
                  <a:pt x="475" y="852"/>
                </a:cubicBezTo>
                <a:cubicBezTo>
                  <a:pt x="475" y="852"/>
                  <a:pt x="475" y="851"/>
                  <a:pt x="475" y="851"/>
                </a:cubicBezTo>
                <a:cubicBezTo>
                  <a:pt x="475" y="851"/>
                  <a:pt x="475" y="852"/>
                  <a:pt x="476" y="852"/>
                </a:cubicBezTo>
                <a:close/>
                <a:moveTo>
                  <a:pt x="477" y="846"/>
                </a:moveTo>
                <a:cubicBezTo>
                  <a:pt x="477" y="846"/>
                  <a:pt x="477" y="846"/>
                  <a:pt x="477" y="846"/>
                </a:cubicBezTo>
                <a:cubicBezTo>
                  <a:pt x="477" y="846"/>
                  <a:pt x="477" y="846"/>
                  <a:pt x="477" y="846"/>
                </a:cubicBezTo>
                <a:close/>
                <a:moveTo>
                  <a:pt x="479" y="847"/>
                </a:moveTo>
                <a:cubicBezTo>
                  <a:pt x="480" y="847"/>
                  <a:pt x="480" y="847"/>
                  <a:pt x="479" y="848"/>
                </a:cubicBezTo>
                <a:cubicBezTo>
                  <a:pt x="479" y="848"/>
                  <a:pt x="479" y="848"/>
                  <a:pt x="479" y="848"/>
                </a:cubicBezTo>
                <a:cubicBezTo>
                  <a:pt x="479" y="848"/>
                  <a:pt x="479" y="848"/>
                  <a:pt x="479" y="848"/>
                </a:cubicBezTo>
                <a:cubicBezTo>
                  <a:pt x="479" y="847"/>
                  <a:pt x="479" y="847"/>
                  <a:pt x="479" y="847"/>
                </a:cubicBezTo>
                <a:close/>
                <a:moveTo>
                  <a:pt x="480" y="851"/>
                </a:moveTo>
                <a:cubicBezTo>
                  <a:pt x="480" y="851"/>
                  <a:pt x="480" y="851"/>
                  <a:pt x="480" y="851"/>
                </a:cubicBezTo>
                <a:cubicBezTo>
                  <a:pt x="480" y="850"/>
                  <a:pt x="480" y="850"/>
                  <a:pt x="480" y="850"/>
                </a:cubicBezTo>
                <a:cubicBezTo>
                  <a:pt x="480" y="850"/>
                  <a:pt x="480" y="850"/>
                  <a:pt x="480" y="850"/>
                </a:cubicBezTo>
                <a:lnTo>
                  <a:pt x="480" y="851"/>
                </a:lnTo>
                <a:close/>
                <a:moveTo>
                  <a:pt x="481" y="850"/>
                </a:moveTo>
                <a:cubicBezTo>
                  <a:pt x="480" y="850"/>
                  <a:pt x="481" y="850"/>
                  <a:pt x="480" y="850"/>
                </a:cubicBezTo>
                <a:cubicBezTo>
                  <a:pt x="480" y="850"/>
                  <a:pt x="479" y="850"/>
                  <a:pt x="478" y="850"/>
                </a:cubicBezTo>
                <a:cubicBezTo>
                  <a:pt x="478" y="849"/>
                  <a:pt x="478" y="848"/>
                  <a:pt x="478" y="848"/>
                </a:cubicBezTo>
                <a:cubicBezTo>
                  <a:pt x="479" y="848"/>
                  <a:pt x="479" y="848"/>
                  <a:pt x="479" y="849"/>
                </a:cubicBezTo>
                <a:cubicBezTo>
                  <a:pt x="479" y="849"/>
                  <a:pt x="479" y="849"/>
                  <a:pt x="479" y="848"/>
                </a:cubicBezTo>
                <a:cubicBezTo>
                  <a:pt x="480" y="849"/>
                  <a:pt x="480" y="850"/>
                  <a:pt x="481" y="850"/>
                </a:cubicBezTo>
                <a:close/>
                <a:moveTo>
                  <a:pt x="481" y="850"/>
                </a:moveTo>
                <a:cubicBezTo>
                  <a:pt x="481" y="850"/>
                  <a:pt x="481" y="850"/>
                  <a:pt x="481" y="850"/>
                </a:cubicBezTo>
                <a:cubicBezTo>
                  <a:pt x="481" y="849"/>
                  <a:pt x="481" y="849"/>
                  <a:pt x="482" y="848"/>
                </a:cubicBezTo>
                <a:cubicBezTo>
                  <a:pt x="482" y="849"/>
                  <a:pt x="481" y="850"/>
                  <a:pt x="481" y="850"/>
                </a:cubicBezTo>
                <a:close/>
                <a:moveTo>
                  <a:pt x="486" y="848"/>
                </a:moveTo>
                <a:cubicBezTo>
                  <a:pt x="485" y="848"/>
                  <a:pt x="485" y="848"/>
                  <a:pt x="485" y="848"/>
                </a:cubicBezTo>
                <a:cubicBezTo>
                  <a:pt x="485" y="848"/>
                  <a:pt x="485" y="848"/>
                  <a:pt x="485" y="848"/>
                </a:cubicBezTo>
                <a:cubicBezTo>
                  <a:pt x="485" y="848"/>
                  <a:pt x="486" y="848"/>
                  <a:pt x="486" y="848"/>
                </a:cubicBezTo>
                <a:cubicBezTo>
                  <a:pt x="486" y="848"/>
                  <a:pt x="486" y="848"/>
                  <a:pt x="486" y="848"/>
                </a:cubicBezTo>
                <a:cubicBezTo>
                  <a:pt x="486" y="848"/>
                  <a:pt x="486" y="848"/>
                  <a:pt x="486" y="848"/>
                </a:cubicBezTo>
                <a:close/>
                <a:moveTo>
                  <a:pt x="486" y="848"/>
                </a:moveTo>
                <a:cubicBezTo>
                  <a:pt x="487" y="848"/>
                  <a:pt x="487" y="848"/>
                  <a:pt x="487" y="848"/>
                </a:cubicBezTo>
                <a:cubicBezTo>
                  <a:pt x="486" y="848"/>
                  <a:pt x="487" y="848"/>
                  <a:pt x="486" y="848"/>
                </a:cubicBezTo>
                <a:close/>
                <a:moveTo>
                  <a:pt x="485" y="851"/>
                </a:moveTo>
                <a:cubicBezTo>
                  <a:pt x="485" y="851"/>
                  <a:pt x="485" y="851"/>
                  <a:pt x="485" y="851"/>
                </a:cubicBezTo>
                <a:cubicBezTo>
                  <a:pt x="485" y="851"/>
                  <a:pt x="485" y="851"/>
                  <a:pt x="485" y="851"/>
                </a:cubicBezTo>
                <a:cubicBezTo>
                  <a:pt x="485" y="851"/>
                  <a:pt x="485" y="851"/>
                  <a:pt x="485" y="851"/>
                </a:cubicBezTo>
                <a:close/>
                <a:moveTo>
                  <a:pt x="489" y="849"/>
                </a:moveTo>
                <a:cubicBezTo>
                  <a:pt x="489" y="849"/>
                  <a:pt x="489" y="849"/>
                  <a:pt x="489" y="849"/>
                </a:cubicBezTo>
                <a:cubicBezTo>
                  <a:pt x="489" y="849"/>
                  <a:pt x="489" y="849"/>
                  <a:pt x="489" y="849"/>
                </a:cubicBezTo>
                <a:cubicBezTo>
                  <a:pt x="489" y="849"/>
                  <a:pt x="489" y="849"/>
                  <a:pt x="489" y="849"/>
                </a:cubicBezTo>
                <a:close/>
                <a:moveTo>
                  <a:pt x="497" y="852"/>
                </a:moveTo>
                <a:cubicBezTo>
                  <a:pt x="497" y="852"/>
                  <a:pt x="497" y="852"/>
                  <a:pt x="497" y="852"/>
                </a:cubicBezTo>
                <a:cubicBezTo>
                  <a:pt x="497" y="852"/>
                  <a:pt x="497" y="852"/>
                  <a:pt x="497" y="852"/>
                </a:cubicBezTo>
                <a:close/>
                <a:moveTo>
                  <a:pt x="505" y="847"/>
                </a:moveTo>
                <a:cubicBezTo>
                  <a:pt x="505" y="847"/>
                  <a:pt x="505" y="847"/>
                  <a:pt x="505" y="847"/>
                </a:cubicBezTo>
                <a:cubicBezTo>
                  <a:pt x="505" y="848"/>
                  <a:pt x="505" y="848"/>
                  <a:pt x="505" y="848"/>
                </a:cubicBezTo>
                <a:cubicBezTo>
                  <a:pt x="505" y="848"/>
                  <a:pt x="505" y="848"/>
                  <a:pt x="505" y="848"/>
                </a:cubicBezTo>
                <a:lnTo>
                  <a:pt x="505" y="847"/>
                </a:lnTo>
                <a:close/>
                <a:moveTo>
                  <a:pt x="504" y="847"/>
                </a:moveTo>
                <a:cubicBezTo>
                  <a:pt x="504" y="847"/>
                  <a:pt x="504" y="847"/>
                  <a:pt x="504" y="847"/>
                </a:cubicBezTo>
                <a:cubicBezTo>
                  <a:pt x="504" y="847"/>
                  <a:pt x="504" y="847"/>
                  <a:pt x="504" y="847"/>
                </a:cubicBezTo>
                <a:close/>
                <a:moveTo>
                  <a:pt x="505" y="850"/>
                </a:moveTo>
                <a:cubicBezTo>
                  <a:pt x="505" y="850"/>
                  <a:pt x="505" y="850"/>
                  <a:pt x="505" y="850"/>
                </a:cubicBezTo>
                <a:cubicBezTo>
                  <a:pt x="505" y="850"/>
                  <a:pt x="505" y="850"/>
                  <a:pt x="505" y="850"/>
                </a:cubicBezTo>
                <a:cubicBezTo>
                  <a:pt x="505" y="850"/>
                  <a:pt x="505" y="850"/>
                  <a:pt x="505" y="850"/>
                </a:cubicBezTo>
                <a:close/>
                <a:moveTo>
                  <a:pt x="504" y="849"/>
                </a:moveTo>
                <a:cubicBezTo>
                  <a:pt x="504" y="848"/>
                  <a:pt x="504" y="848"/>
                  <a:pt x="504" y="848"/>
                </a:cubicBezTo>
                <a:cubicBezTo>
                  <a:pt x="505" y="848"/>
                  <a:pt x="505" y="848"/>
                  <a:pt x="505" y="848"/>
                </a:cubicBezTo>
                <a:cubicBezTo>
                  <a:pt x="505" y="849"/>
                  <a:pt x="505" y="849"/>
                  <a:pt x="504" y="849"/>
                </a:cubicBezTo>
                <a:close/>
                <a:moveTo>
                  <a:pt x="505" y="848"/>
                </a:moveTo>
                <a:cubicBezTo>
                  <a:pt x="505" y="848"/>
                  <a:pt x="505" y="848"/>
                  <a:pt x="505" y="847"/>
                </a:cubicBezTo>
                <a:cubicBezTo>
                  <a:pt x="505" y="847"/>
                  <a:pt x="505" y="847"/>
                  <a:pt x="505" y="847"/>
                </a:cubicBezTo>
                <a:lnTo>
                  <a:pt x="505" y="848"/>
                </a:lnTo>
                <a:close/>
                <a:moveTo>
                  <a:pt x="506" y="853"/>
                </a:moveTo>
                <a:cubicBezTo>
                  <a:pt x="506" y="853"/>
                  <a:pt x="506" y="853"/>
                  <a:pt x="506" y="853"/>
                </a:cubicBezTo>
                <a:cubicBezTo>
                  <a:pt x="506" y="852"/>
                  <a:pt x="506" y="853"/>
                  <a:pt x="506" y="852"/>
                </a:cubicBezTo>
                <a:cubicBezTo>
                  <a:pt x="506" y="852"/>
                  <a:pt x="506" y="852"/>
                  <a:pt x="506" y="852"/>
                </a:cubicBezTo>
                <a:lnTo>
                  <a:pt x="506" y="853"/>
                </a:lnTo>
                <a:close/>
                <a:moveTo>
                  <a:pt x="507" y="853"/>
                </a:moveTo>
                <a:cubicBezTo>
                  <a:pt x="506" y="853"/>
                  <a:pt x="506" y="853"/>
                  <a:pt x="506" y="853"/>
                </a:cubicBezTo>
                <a:cubicBezTo>
                  <a:pt x="506" y="853"/>
                  <a:pt x="507" y="853"/>
                  <a:pt x="507" y="853"/>
                </a:cubicBezTo>
                <a:cubicBezTo>
                  <a:pt x="507" y="853"/>
                  <a:pt x="507" y="853"/>
                  <a:pt x="507" y="853"/>
                </a:cubicBezTo>
                <a:close/>
                <a:moveTo>
                  <a:pt x="508" y="854"/>
                </a:moveTo>
                <a:cubicBezTo>
                  <a:pt x="508" y="854"/>
                  <a:pt x="508" y="854"/>
                  <a:pt x="508" y="854"/>
                </a:cubicBezTo>
                <a:cubicBezTo>
                  <a:pt x="507" y="854"/>
                  <a:pt x="507" y="854"/>
                  <a:pt x="507" y="854"/>
                </a:cubicBezTo>
                <a:cubicBezTo>
                  <a:pt x="507" y="854"/>
                  <a:pt x="507" y="854"/>
                  <a:pt x="507" y="854"/>
                </a:cubicBezTo>
                <a:cubicBezTo>
                  <a:pt x="507" y="854"/>
                  <a:pt x="507" y="854"/>
                  <a:pt x="507" y="854"/>
                </a:cubicBezTo>
                <a:cubicBezTo>
                  <a:pt x="508" y="854"/>
                  <a:pt x="507" y="854"/>
                  <a:pt x="508" y="854"/>
                </a:cubicBezTo>
                <a:close/>
                <a:moveTo>
                  <a:pt x="507" y="850"/>
                </a:moveTo>
                <a:cubicBezTo>
                  <a:pt x="507" y="851"/>
                  <a:pt x="507" y="851"/>
                  <a:pt x="507" y="851"/>
                </a:cubicBezTo>
                <a:cubicBezTo>
                  <a:pt x="506" y="851"/>
                  <a:pt x="506" y="851"/>
                  <a:pt x="506" y="851"/>
                </a:cubicBezTo>
                <a:cubicBezTo>
                  <a:pt x="506" y="851"/>
                  <a:pt x="506" y="849"/>
                  <a:pt x="506" y="848"/>
                </a:cubicBezTo>
                <a:cubicBezTo>
                  <a:pt x="507" y="848"/>
                  <a:pt x="507" y="849"/>
                  <a:pt x="508" y="848"/>
                </a:cubicBezTo>
                <a:cubicBezTo>
                  <a:pt x="508" y="849"/>
                  <a:pt x="508" y="849"/>
                  <a:pt x="508" y="849"/>
                </a:cubicBezTo>
                <a:cubicBezTo>
                  <a:pt x="508" y="849"/>
                  <a:pt x="508" y="849"/>
                  <a:pt x="508" y="849"/>
                </a:cubicBezTo>
                <a:cubicBezTo>
                  <a:pt x="508" y="849"/>
                  <a:pt x="507" y="850"/>
                  <a:pt x="507" y="850"/>
                </a:cubicBezTo>
                <a:close/>
                <a:moveTo>
                  <a:pt x="514" y="854"/>
                </a:moveTo>
                <a:cubicBezTo>
                  <a:pt x="514" y="854"/>
                  <a:pt x="514" y="854"/>
                  <a:pt x="514" y="854"/>
                </a:cubicBezTo>
                <a:cubicBezTo>
                  <a:pt x="514" y="854"/>
                  <a:pt x="513" y="855"/>
                  <a:pt x="513" y="856"/>
                </a:cubicBezTo>
                <a:cubicBezTo>
                  <a:pt x="512" y="856"/>
                  <a:pt x="512" y="856"/>
                  <a:pt x="512" y="856"/>
                </a:cubicBezTo>
                <a:cubicBezTo>
                  <a:pt x="512" y="857"/>
                  <a:pt x="512" y="856"/>
                  <a:pt x="511" y="856"/>
                </a:cubicBezTo>
                <a:cubicBezTo>
                  <a:pt x="511" y="856"/>
                  <a:pt x="512" y="853"/>
                  <a:pt x="512" y="853"/>
                </a:cubicBezTo>
                <a:cubicBezTo>
                  <a:pt x="512" y="852"/>
                  <a:pt x="512" y="853"/>
                  <a:pt x="513" y="853"/>
                </a:cubicBezTo>
                <a:cubicBezTo>
                  <a:pt x="513" y="852"/>
                  <a:pt x="513" y="852"/>
                  <a:pt x="513" y="851"/>
                </a:cubicBezTo>
                <a:cubicBezTo>
                  <a:pt x="513" y="851"/>
                  <a:pt x="513" y="851"/>
                  <a:pt x="513" y="851"/>
                </a:cubicBezTo>
                <a:cubicBezTo>
                  <a:pt x="513" y="851"/>
                  <a:pt x="513" y="851"/>
                  <a:pt x="513" y="851"/>
                </a:cubicBezTo>
                <a:cubicBezTo>
                  <a:pt x="513" y="851"/>
                  <a:pt x="514" y="852"/>
                  <a:pt x="514" y="852"/>
                </a:cubicBezTo>
                <a:cubicBezTo>
                  <a:pt x="515" y="852"/>
                  <a:pt x="515" y="852"/>
                  <a:pt x="515" y="852"/>
                </a:cubicBezTo>
                <a:cubicBezTo>
                  <a:pt x="515" y="853"/>
                  <a:pt x="515" y="853"/>
                  <a:pt x="515" y="854"/>
                </a:cubicBezTo>
                <a:cubicBezTo>
                  <a:pt x="515" y="854"/>
                  <a:pt x="515" y="854"/>
                  <a:pt x="515" y="854"/>
                </a:cubicBezTo>
                <a:cubicBezTo>
                  <a:pt x="514" y="854"/>
                  <a:pt x="514" y="854"/>
                  <a:pt x="514" y="854"/>
                </a:cubicBezTo>
                <a:close/>
                <a:moveTo>
                  <a:pt x="411" y="815"/>
                </a:moveTo>
                <a:cubicBezTo>
                  <a:pt x="411" y="815"/>
                  <a:pt x="411" y="815"/>
                  <a:pt x="411" y="815"/>
                </a:cubicBezTo>
                <a:cubicBezTo>
                  <a:pt x="411" y="815"/>
                  <a:pt x="411" y="815"/>
                  <a:pt x="411" y="814"/>
                </a:cubicBezTo>
                <a:cubicBezTo>
                  <a:pt x="410" y="814"/>
                  <a:pt x="410" y="814"/>
                  <a:pt x="410" y="814"/>
                </a:cubicBezTo>
                <a:cubicBezTo>
                  <a:pt x="410" y="815"/>
                  <a:pt x="410" y="815"/>
                  <a:pt x="411" y="815"/>
                </a:cubicBezTo>
                <a:close/>
                <a:moveTo>
                  <a:pt x="420" y="817"/>
                </a:moveTo>
                <a:cubicBezTo>
                  <a:pt x="420" y="816"/>
                  <a:pt x="419" y="815"/>
                  <a:pt x="419" y="815"/>
                </a:cubicBezTo>
                <a:cubicBezTo>
                  <a:pt x="418" y="814"/>
                  <a:pt x="417" y="814"/>
                  <a:pt x="416" y="814"/>
                </a:cubicBezTo>
                <a:cubicBezTo>
                  <a:pt x="416" y="815"/>
                  <a:pt x="418" y="816"/>
                  <a:pt x="419" y="817"/>
                </a:cubicBezTo>
                <a:lnTo>
                  <a:pt x="420" y="817"/>
                </a:lnTo>
                <a:close/>
                <a:moveTo>
                  <a:pt x="363" y="816"/>
                </a:moveTo>
                <a:cubicBezTo>
                  <a:pt x="363" y="816"/>
                  <a:pt x="363" y="816"/>
                  <a:pt x="363" y="816"/>
                </a:cubicBezTo>
                <a:cubicBezTo>
                  <a:pt x="363" y="816"/>
                  <a:pt x="363" y="816"/>
                  <a:pt x="363" y="816"/>
                </a:cubicBezTo>
                <a:close/>
                <a:moveTo>
                  <a:pt x="370" y="816"/>
                </a:moveTo>
                <a:cubicBezTo>
                  <a:pt x="370" y="816"/>
                  <a:pt x="370" y="816"/>
                  <a:pt x="370" y="816"/>
                </a:cubicBezTo>
                <a:cubicBezTo>
                  <a:pt x="370" y="817"/>
                  <a:pt x="370" y="817"/>
                  <a:pt x="370" y="817"/>
                </a:cubicBezTo>
                <a:cubicBezTo>
                  <a:pt x="370" y="817"/>
                  <a:pt x="370" y="817"/>
                  <a:pt x="370" y="817"/>
                </a:cubicBezTo>
                <a:lnTo>
                  <a:pt x="370" y="816"/>
                </a:lnTo>
                <a:close/>
                <a:moveTo>
                  <a:pt x="422" y="817"/>
                </a:moveTo>
                <a:cubicBezTo>
                  <a:pt x="422" y="817"/>
                  <a:pt x="422" y="817"/>
                  <a:pt x="422" y="817"/>
                </a:cubicBezTo>
                <a:cubicBezTo>
                  <a:pt x="422" y="816"/>
                  <a:pt x="422" y="816"/>
                  <a:pt x="422" y="816"/>
                </a:cubicBezTo>
                <a:cubicBezTo>
                  <a:pt x="421" y="816"/>
                  <a:pt x="421" y="816"/>
                  <a:pt x="421" y="816"/>
                </a:cubicBezTo>
                <a:cubicBezTo>
                  <a:pt x="421" y="816"/>
                  <a:pt x="421" y="817"/>
                  <a:pt x="421" y="817"/>
                </a:cubicBezTo>
                <a:cubicBezTo>
                  <a:pt x="421" y="817"/>
                  <a:pt x="421" y="817"/>
                  <a:pt x="421" y="817"/>
                </a:cubicBezTo>
                <a:cubicBezTo>
                  <a:pt x="421" y="817"/>
                  <a:pt x="421" y="817"/>
                  <a:pt x="421" y="817"/>
                </a:cubicBezTo>
                <a:cubicBezTo>
                  <a:pt x="422" y="817"/>
                  <a:pt x="422" y="817"/>
                  <a:pt x="422" y="817"/>
                </a:cubicBezTo>
                <a:close/>
                <a:moveTo>
                  <a:pt x="400" y="817"/>
                </a:moveTo>
                <a:cubicBezTo>
                  <a:pt x="400" y="817"/>
                  <a:pt x="400" y="817"/>
                  <a:pt x="399" y="817"/>
                </a:cubicBezTo>
                <a:cubicBezTo>
                  <a:pt x="399" y="817"/>
                  <a:pt x="399" y="817"/>
                  <a:pt x="400" y="817"/>
                </a:cubicBezTo>
                <a:close/>
                <a:moveTo>
                  <a:pt x="422" y="817"/>
                </a:moveTo>
                <a:cubicBezTo>
                  <a:pt x="422" y="817"/>
                  <a:pt x="422" y="817"/>
                  <a:pt x="422" y="817"/>
                </a:cubicBezTo>
                <a:cubicBezTo>
                  <a:pt x="423" y="818"/>
                  <a:pt x="423" y="818"/>
                  <a:pt x="423" y="818"/>
                </a:cubicBezTo>
                <a:cubicBezTo>
                  <a:pt x="424" y="818"/>
                  <a:pt x="424" y="818"/>
                  <a:pt x="424" y="818"/>
                </a:cubicBezTo>
                <a:cubicBezTo>
                  <a:pt x="424" y="817"/>
                  <a:pt x="423" y="817"/>
                  <a:pt x="422" y="817"/>
                </a:cubicBezTo>
                <a:close/>
                <a:moveTo>
                  <a:pt x="424" y="818"/>
                </a:moveTo>
                <a:cubicBezTo>
                  <a:pt x="424" y="818"/>
                  <a:pt x="424" y="818"/>
                  <a:pt x="424" y="818"/>
                </a:cubicBezTo>
                <a:cubicBezTo>
                  <a:pt x="425" y="819"/>
                  <a:pt x="424" y="818"/>
                  <a:pt x="425" y="819"/>
                </a:cubicBezTo>
                <a:cubicBezTo>
                  <a:pt x="425" y="819"/>
                  <a:pt x="426" y="818"/>
                  <a:pt x="426" y="819"/>
                </a:cubicBezTo>
                <a:cubicBezTo>
                  <a:pt x="427" y="819"/>
                  <a:pt x="427" y="819"/>
                  <a:pt x="427" y="819"/>
                </a:cubicBezTo>
                <a:cubicBezTo>
                  <a:pt x="426" y="818"/>
                  <a:pt x="426" y="818"/>
                  <a:pt x="426" y="818"/>
                </a:cubicBezTo>
                <a:cubicBezTo>
                  <a:pt x="425" y="818"/>
                  <a:pt x="425" y="818"/>
                  <a:pt x="425" y="818"/>
                </a:cubicBezTo>
                <a:cubicBezTo>
                  <a:pt x="425" y="818"/>
                  <a:pt x="425" y="818"/>
                  <a:pt x="424" y="818"/>
                </a:cubicBezTo>
                <a:close/>
                <a:moveTo>
                  <a:pt x="418" y="818"/>
                </a:moveTo>
                <a:cubicBezTo>
                  <a:pt x="418" y="819"/>
                  <a:pt x="418" y="819"/>
                  <a:pt x="418" y="819"/>
                </a:cubicBezTo>
                <a:cubicBezTo>
                  <a:pt x="418" y="818"/>
                  <a:pt x="418" y="818"/>
                  <a:pt x="418" y="818"/>
                </a:cubicBezTo>
                <a:close/>
                <a:moveTo>
                  <a:pt x="387" y="824"/>
                </a:moveTo>
                <a:cubicBezTo>
                  <a:pt x="387" y="824"/>
                  <a:pt x="386" y="823"/>
                  <a:pt x="386" y="823"/>
                </a:cubicBezTo>
                <a:cubicBezTo>
                  <a:pt x="385" y="823"/>
                  <a:pt x="385" y="824"/>
                  <a:pt x="384" y="823"/>
                </a:cubicBezTo>
                <a:cubicBezTo>
                  <a:pt x="384" y="823"/>
                  <a:pt x="383" y="822"/>
                  <a:pt x="383" y="822"/>
                </a:cubicBezTo>
                <a:cubicBezTo>
                  <a:pt x="383" y="822"/>
                  <a:pt x="383" y="822"/>
                  <a:pt x="383" y="822"/>
                </a:cubicBezTo>
                <a:cubicBezTo>
                  <a:pt x="383" y="822"/>
                  <a:pt x="383" y="822"/>
                  <a:pt x="383" y="822"/>
                </a:cubicBezTo>
                <a:cubicBezTo>
                  <a:pt x="383" y="822"/>
                  <a:pt x="383" y="822"/>
                  <a:pt x="383" y="822"/>
                </a:cubicBezTo>
                <a:cubicBezTo>
                  <a:pt x="383" y="821"/>
                  <a:pt x="383" y="821"/>
                  <a:pt x="384" y="821"/>
                </a:cubicBezTo>
                <a:cubicBezTo>
                  <a:pt x="384" y="821"/>
                  <a:pt x="384" y="821"/>
                  <a:pt x="384" y="821"/>
                </a:cubicBezTo>
                <a:cubicBezTo>
                  <a:pt x="384" y="821"/>
                  <a:pt x="384" y="821"/>
                  <a:pt x="384" y="821"/>
                </a:cubicBezTo>
                <a:cubicBezTo>
                  <a:pt x="384" y="821"/>
                  <a:pt x="384" y="821"/>
                  <a:pt x="384" y="821"/>
                </a:cubicBezTo>
                <a:cubicBezTo>
                  <a:pt x="384" y="821"/>
                  <a:pt x="384" y="821"/>
                  <a:pt x="384" y="821"/>
                </a:cubicBezTo>
                <a:cubicBezTo>
                  <a:pt x="385" y="821"/>
                  <a:pt x="385" y="821"/>
                  <a:pt x="385" y="821"/>
                </a:cubicBezTo>
                <a:cubicBezTo>
                  <a:pt x="384" y="821"/>
                  <a:pt x="384" y="821"/>
                  <a:pt x="384" y="820"/>
                </a:cubicBezTo>
                <a:cubicBezTo>
                  <a:pt x="385" y="820"/>
                  <a:pt x="384" y="820"/>
                  <a:pt x="385" y="820"/>
                </a:cubicBezTo>
                <a:cubicBezTo>
                  <a:pt x="385" y="819"/>
                  <a:pt x="384" y="819"/>
                  <a:pt x="383" y="819"/>
                </a:cubicBezTo>
                <a:cubicBezTo>
                  <a:pt x="382" y="819"/>
                  <a:pt x="382" y="819"/>
                  <a:pt x="382" y="819"/>
                </a:cubicBezTo>
                <a:cubicBezTo>
                  <a:pt x="382" y="820"/>
                  <a:pt x="382" y="820"/>
                  <a:pt x="382" y="820"/>
                </a:cubicBezTo>
                <a:cubicBezTo>
                  <a:pt x="383" y="819"/>
                  <a:pt x="383" y="819"/>
                  <a:pt x="383" y="819"/>
                </a:cubicBezTo>
                <a:cubicBezTo>
                  <a:pt x="383" y="819"/>
                  <a:pt x="383" y="819"/>
                  <a:pt x="383" y="819"/>
                </a:cubicBezTo>
                <a:cubicBezTo>
                  <a:pt x="383" y="820"/>
                  <a:pt x="383" y="820"/>
                  <a:pt x="383" y="821"/>
                </a:cubicBezTo>
                <a:cubicBezTo>
                  <a:pt x="382" y="821"/>
                  <a:pt x="382" y="821"/>
                  <a:pt x="381" y="820"/>
                </a:cubicBezTo>
                <a:cubicBezTo>
                  <a:pt x="381" y="820"/>
                  <a:pt x="381" y="820"/>
                  <a:pt x="381" y="820"/>
                </a:cubicBezTo>
                <a:cubicBezTo>
                  <a:pt x="381" y="820"/>
                  <a:pt x="380" y="821"/>
                  <a:pt x="380" y="821"/>
                </a:cubicBezTo>
                <a:cubicBezTo>
                  <a:pt x="380" y="821"/>
                  <a:pt x="381" y="821"/>
                  <a:pt x="380" y="822"/>
                </a:cubicBezTo>
                <a:cubicBezTo>
                  <a:pt x="380" y="823"/>
                  <a:pt x="380" y="823"/>
                  <a:pt x="380" y="824"/>
                </a:cubicBezTo>
                <a:cubicBezTo>
                  <a:pt x="381" y="824"/>
                  <a:pt x="381" y="824"/>
                  <a:pt x="381" y="824"/>
                </a:cubicBezTo>
                <a:cubicBezTo>
                  <a:pt x="381" y="823"/>
                  <a:pt x="381" y="823"/>
                  <a:pt x="381" y="823"/>
                </a:cubicBezTo>
                <a:cubicBezTo>
                  <a:pt x="381" y="823"/>
                  <a:pt x="381" y="823"/>
                  <a:pt x="381" y="823"/>
                </a:cubicBezTo>
                <a:cubicBezTo>
                  <a:pt x="382" y="823"/>
                  <a:pt x="383" y="824"/>
                  <a:pt x="383" y="824"/>
                </a:cubicBezTo>
                <a:cubicBezTo>
                  <a:pt x="384" y="824"/>
                  <a:pt x="384" y="826"/>
                  <a:pt x="384" y="826"/>
                </a:cubicBezTo>
                <a:cubicBezTo>
                  <a:pt x="384" y="827"/>
                  <a:pt x="387" y="825"/>
                  <a:pt x="387" y="824"/>
                </a:cubicBezTo>
                <a:close/>
                <a:moveTo>
                  <a:pt x="385" y="826"/>
                </a:moveTo>
                <a:cubicBezTo>
                  <a:pt x="385" y="826"/>
                  <a:pt x="385" y="826"/>
                  <a:pt x="384" y="825"/>
                </a:cubicBezTo>
                <a:cubicBezTo>
                  <a:pt x="385" y="826"/>
                  <a:pt x="385" y="826"/>
                  <a:pt x="385" y="826"/>
                </a:cubicBezTo>
                <a:close/>
                <a:moveTo>
                  <a:pt x="430" y="820"/>
                </a:moveTo>
                <a:cubicBezTo>
                  <a:pt x="430" y="819"/>
                  <a:pt x="430" y="819"/>
                  <a:pt x="429" y="819"/>
                </a:cubicBezTo>
                <a:cubicBezTo>
                  <a:pt x="429" y="820"/>
                  <a:pt x="429" y="820"/>
                  <a:pt x="429" y="820"/>
                </a:cubicBezTo>
                <a:cubicBezTo>
                  <a:pt x="430" y="820"/>
                  <a:pt x="430" y="820"/>
                  <a:pt x="430" y="820"/>
                </a:cubicBezTo>
                <a:cubicBezTo>
                  <a:pt x="430" y="820"/>
                  <a:pt x="430" y="820"/>
                  <a:pt x="430" y="820"/>
                </a:cubicBezTo>
                <a:close/>
                <a:moveTo>
                  <a:pt x="405" y="821"/>
                </a:moveTo>
                <a:cubicBezTo>
                  <a:pt x="404" y="820"/>
                  <a:pt x="405" y="821"/>
                  <a:pt x="404" y="820"/>
                </a:cubicBezTo>
                <a:cubicBezTo>
                  <a:pt x="404" y="821"/>
                  <a:pt x="404" y="821"/>
                  <a:pt x="404" y="821"/>
                </a:cubicBezTo>
                <a:lnTo>
                  <a:pt x="405" y="821"/>
                </a:lnTo>
                <a:close/>
                <a:moveTo>
                  <a:pt x="433" y="820"/>
                </a:moveTo>
                <a:cubicBezTo>
                  <a:pt x="433" y="821"/>
                  <a:pt x="433" y="821"/>
                  <a:pt x="433" y="821"/>
                </a:cubicBezTo>
                <a:cubicBezTo>
                  <a:pt x="434" y="821"/>
                  <a:pt x="434" y="821"/>
                  <a:pt x="434" y="821"/>
                </a:cubicBezTo>
                <a:cubicBezTo>
                  <a:pt x="433" y="820"/>
                  <a:pt x="434" y="821"/>
                  <a:pt x="433" y="820"/>
                </a:cubicBezTo>
                <a:close/>
                <a:moveTo>
                  <a:pt x="371" y="821"/>
                </a:moveTo>
                <a:cubicBezTo>
                  <a:pt x="371" y="821"/>
                  <a:pt x="371" y="821"/>
                  <a:pt x="370" y="821"/>
                </a:cubicBezTo>
                <a:cubicBezTo>
                  <a:pt x="370" y="822"/>
                  <a:pt x="370" y="822"/>
                  <a:pt x="370" y="822"/>
                </a:cubicBezTo>
                <a:cubicBezTo>
                  <a:pt x="371" y="822"/>
                  <a:pt x="371" y="822"/>
                  <a:pt x="371" y="822"/>
                </a:cubicBezTo>
                <a:cubicBezTo>
                  <a:pt x="371" y="821"/>
                  <a:pt x="371" y="821"/>
                  <a:pt x="371" y="821"/>
                </a:cubicBezTo>
                <a:close/>
                <a:moveTo>
                  <a:pt x="406" y="821"/>
                </a:moveTo>
                <a:cubicBezTo>
                  <a:pt x="406" y="821"/>
                  <a:pt x="406" y="821"/>
                  <a:pt x="406" y="821"/>
                </a:cubicBezTo>
                <a:cubicBezTo>
                  <a:pt x="406" y="821"/>
                  <a:pt x="406" y="821"/>
                  <a:pt x="406" y="821"/>
                </a:cubicBezTo>
                <a:cubicBezTo>
                  <a:pt x="406" y="821"/>
                  <a:pt x="406" y="821"/>
                  <a:pt x="406" y="821"/>
                </a:cubicBezTo>
                <a:close/>
                <a:moveTo>
                  <a:pt x="408" y="821"/>
                </a:moveTo>
                <a:cubicBezTo>
                  <a:pt x="408" y="821"/>
                  <a:pt x="408" y="821"/>
                  <a:pt x="408" y="822"/>
                </a:cubicBezTo>
                <a:cubicBezTo>
                  <a:pt x="408" y="822"/>
                  <a:pt x="408" y="822"/>
                  <a:pt x="408" y="822"/>
                </a:cubicBezTo>
                <a:cubicBezTo>
                  <a:pt x="408" y="822"/>
                  <a:pt x="408" y="822"/>
                  <a:pt x="408" y="822"/>
                </a:cubicBezTo>
                <a:cubicBezTo>
                  <a:pt x="408" y="822"/>
                  <a:pt x="408" y="822"/>
                  <a:pt x="408" y="822"/>
                </a:cubicBezTo>
                <a:cubicBezTo>
                  <a:pt x="408" y="821"/>
                  <a:pt x="408" y="821"/>
                  <a:pt x="408" y="821"/>
                </a:cubicBezTo>
                <a:close/>
                <a:moveTo>
                  <a:pt x="435" y="822"/>
                </a:moveTo>
                <a:cubicBezTo>
                  <a:pt x="436" y="822"/>
                  <a:pt x="436" y="822"/>
                  <a:pt x="436" y="822"/>
                </a:cubicBezTo>
                <a:cubicBezTo>
                  <a:pt x="435" y="821"/>
                  <a:pt x="435" y="822"/>
                  <a:pt x="435" y="821"/>
                </a:cubicBezTo>
                <a:lnTo>
                  <a:pt x="435" y="822"/>
                </a:lnTo>
                <a:close/>
                <a:moveTo>
                  <a:pt x="377" y="822"/>
                </a:moveTo>
                <a:cubicBezTo>
                  <a:pt x="377" y="822"/>
                  <a:pt x="377" y="822"/>
                  <a:pt x="377" y="822"/>
                </a:cubicBezTo>
                <a:cubicBezTo>
                  <a:pt x="377" y="823"/>
                  <a:pt x="377" y="823"/>
                  <a:pt x="377" y="823"/>
                </a:cubicBezTo>
                <a:cubicBezTo>
                  <a:pt x="378" y="823"/>
                  <a:pt x="378" y="823"/>
                  <a:pt x="378" y="823"/>
                </a:cubicBezTo>
                <a:cubicBezTo>
                  <a:pt x="378" y="822"/>
                  <a:pt x="378" y="822"/>
                  <a:pt x="377" y="822"/>
                </a:cubicBezTo>
                <a:cubicBezTo>
                  <a:pt x="377" y="822"/>
                  <a:pt x="377" y="822"/>
                  <a:pt x="377" y="822"/>
                </a:cubicBezTo>
                <a:close/>
                <a:moveTo>
                  <a:pt x="430" y="822"/>
                </a:moveTo>
                <a:cubicBezTo>
                  <a:pt x="430" y="822"/>
                  <a:pt x="430" y="822"/>
                  <a:pt x="430" y="822"/>
                </a:cubicBezTo>
                <a:cubicBezTo>
                  <a:pt x="429" y="822"/>
                  <a:pt x="429" y="822"/>
                  <a:pt x="429" y="822"/>
                </a:cubicBezTo>
                <a:cubicBezTo>
                  <a:pt x="430" y="822"/>
                  <a:pt x="429" y="822"/>
                  <a:pt x="430" y="822"/>
                </a:cubicBezTo>
                <a:close/>
                <a:moveTo>
                  <a:pt x="433" y="823"/>
                </a:moveTo>
                <a:cubicBezTo>
                  <a:pt x="434" y="823"/>
                  <a:pt x="433" y="823"/>
                  <a:pt x="433" y="823"/>
                </a:cubicBezTo>
                <a:close/>
                <a:moveTo>
                  <a:pt x="388" y="823"/>
                </a:moveTo>
                <a:cubicBezTo>
                  <a:pt x="388" y="823"/>
                  <a:pt x="388" y="823"/>
                  <a:pt x="388" y="823"/>
                </a:cubicBezTo>
                <a:cubicBezTo>
                  <a:pt x="388" y="823"/>
                  <a:pt x="388" y="823"/>
                  <a:pt x="388" y="823"/>
                </a:cubicBezTo>
                <a:cubicBezTo>
                  <a:pt x="388" y="823"/>
                  <a:pt x="388" y="823"/>
                  <a:pt x="388" y="823"/>
                </a:cubicBezTo>
                <a:close/>
                <a:moveTo>
                  <a:pt x="412" y="823"/>
                </a:moveTo>
                <a:cubicBezTo>
                  <a:pt x="412" y="823"/>
                  <a:pt x="412" y="823"/>
                  <a:pt x="412" y="823"/>
                </a:cubicBezTo>
                <a:cubicBezTo>
                  <a:pt x="412" y="823"/>
                  <a:pt x="412" y="823"/>
                  <a:pt x="412" y="823"/>
                </a:cubicBezTo>
                <a:close/>
                <a:moveTo>
                  <a:pt x="388" y="824"/>
                </a:moveTo>
                <a:cubicBezTo>
                  <a:pt x="388" y="823"/>
                  <a:pt x="389" y="823"/>
                  <a:pt x="388" y="823"/>
                </a:cubicBezTo>
                <a:cubicBezTo>
                  <a:pt x="388" y="823"/>
                  <a:pt x="388" y="824"/>
                  <a:pt x="388" y="824"/>
                </a:cubicBezTo>
                <a:cubicBezTo>
                  <a:pt x="388" y="824"/>
                  <a:pt x="388" y="824"/>
                  <a:pt x="388" y="824"/>
                </a:cubicBezTo>
                <a:cubicBezTo>
                  <a:pt x="388" y="824"/>
                  <a:pt x="388" y="824"/>
                  <a:pt x="388" y="824"/>
                </a:cubicBezTo>
                <a:close/>
                <a:moveTo>
                  <a:pt x="414" y="824"/>
                </a:moveTo>
                <a:cubicBezTo>
                  <a:pt x="414" y="824"/>
                  <a:pt x="414" y="824"/>
                  <a:pt x="414" y="824"/>
                </a:cubicBezTo>
                <a:cubicBezTo>
                  <a:pt x="414" y="824"/>
                  <a:pt x="414" y="824"/>
                  <a:pt x="414" y="824"/>
                </a:cubicBezTo>
                <a:close/>
                <a:moveTo>
                  <a:pt x="446" y="824"/>
                </a:moveTo>
                <a:cubicBezTo>
                  <a:pt x="446" y="824"/>
                  <a:pt x="446" y="824"/>
                  <a:pt x="446" y="824"/>
                </a:cubicBezTo>
                <a:cubicBezTo>
                  <a:pt x="446" y="825"/>
                  <a:pt x="446" y="824"/>
                  <a:pt x="446" y="825"/>
                </a:cubicBezTo>
                <a:cubicBezTo>
                  <a:pt x="446" y="825"/>
                  <a:pt x="446" y="825"/>
                  <a:pt x="446" y="825"/>
                </a:cubicBezTo>
                <a:cubicBezTo>
                  <a:pt x="446" y="825"/>
                  <a:pt x="446" y="825"/>
                  <a:pt x="446" y="825"/>
                </a:cubicBezTo>
                <a:lnTo>
                  <a:pt x="446" y="824"/>
                </a:lnTo>
                <a:close/>
                <a:moveTo>
                  <a:pt x="451" y="826"/>
                </a:moveTo>
                <a:cubicBezTo>
                  <a:pt x="451" y="826"/>
                  <a:pt x="450" y="826"/>
                  <a:pt x="450" y="826"/>
                </a:cubicBezTo>
                <a:cubicBezTo>
                  <a:pt x="450" y="826"/>
                  <a:pt x="450" y="826"/>
                  <a:pt x="450" y="826"/>
                </a:cubicBezTo>
                <a:lnTo>
                  <a:pt x="451" y="826"/>
                </a:lnTo>
                <a:close/>
                <a:moveTo>
                  <a:pt x="605" y="827"/>
                </a:moveTo>
                <a:cubicBezTo>
                  <a:pt x="606" y="827"/>
                  <a:pt x="605" y="827"/>
                  <a:pt x="606" y="827"/>
                </a:cubicBezTo>
                <a:cubicBezTo>
                  <a:pt x="606" y="827"/>
                  <a:pt x="606" y="827"/>
                  <a:pt x="606" y="827"/>
                </a:cubicBezTo>
                <a:cubicBezTo>
                  <a:pt x="606" y="827"/>
                  <a:pt x="606" y="827"/>
                  <a:pt x="606" y="827"/>
                </a:cubicBezTo>
                <a:cubicBezTo>
                  <a:pt x="606" y="827"/>
                  <a:pt x="606" y="827"/>
                  <a:pt x="605" y="827"/>
                </a:cubicBezTo>
                <a:cubicBezTo>
                  <a:pt x="605" y="827"/>
                  <a:pt x="605" y="827"/>
                  <a:pt x="605" y="827"/>
                </a:cubicBezTo>
                <a:close/>
                <a:moveTo>
                  <a:pt x="609" y="827"/>
                </a:moveTo>
                <a:cubicBezTo>
                  <a:pt x="609" y="827"/>
                  <a:pt x="609" y="827"/>
                  <a:pt x="609" y="827"/>
                </a:cubicBezTo>
                <a:cubicBezTo>
                  <a:pt x="609" y="827"/>
                  <a:pt x="609" y="827"/>
                  <a:pt x="609" y="827"/>
                </a:cubicBezTo>
                <a:cubicBezTo>
                  <a:pt x="608" y="827"/>
                  <a:pt x="607" y="828"/>
                  <a:pt x="607" y="828"/>
                </a:cubicBezTo>
                <a:cubicBezTo>
                  <a:pt x="607" y="828"/>
                  <a:pt x="608" y="828"/>
                  <a:pt x="609" y="827"/>
                </a:cubicBezTo>
                <a:close/>
                <a:moveTo>
                  <a:pt x="379" y="827"/>
                </a:moveTo>
                <a:cubicBezTo>
                  <a:pt x="380" y="827"/>
                  <a:pt x="380" y="827"/>
                  <a:pt x="380" y="827"/>
                </a:cubicBezTo>
                <a:cubicBezTo>
                  <a:pt x="380" y="827"/>
                  <a:pt x="380" y="827"/>
                  <a:pt x="380" y="827"/>
                </a:cubicBezTo>
                <a:cubicBezTo>
                  <a:pt x="379" y="827"/>
                  <a:pt x="379" y="827"/>
                  <a:pt x="379" y="827"/>
                </a:cubicBezTo>
                <a:close/>
                <a:moveTo>
                  <a:pt x="601" y="827"/>
                </a:moveTo>
                <a:cubicBezTo>
                  <a:pt x="600" y="828"/>
                  <a:pt x="599" y="827"/>
                  <a:pt x="599" y="827"/>
                </a:cubicBezTo>
                <a:cubicBezTo>
                  <a:pt x="599" y="827"/>
                  <a:pt x="599" y="827"/>
                  <a:pt x="599" y="827"/>
                </a:cubicBezTo>
                <a:cubicBezTo>
                  <a:pt x="598" y="827"/>
                  <a:pt x="598" y="827"/>
                  <a:pt x="598" y="827"/>
                </a:cubicBezTo>
                <a:cubicBezTo>
                  <a:pt x="599" y="828"/>
                  <a:pt x="599" y="828"/>
                  <a:pt x="599" y="828"/>
                </a:cubicBezTo>
                <a:cubicBezTo>
                  <a:pt x="600" y="828"/>
                  <a:pt x="601" y="828"/>
                  <a:pt x="602" y="828"/>
                </a:cubicBezTo>
                <a:cubicBezTo>
                  <a:pt x="602" y="828"/>
                  <a:pt x="602" y="828"/>
                  <a:pt x="602" y="828"/>
                </a:cubicBezTo>
                <a:cubicBezTo>
                  <a:pt x="602" y="827"/>
                  <a:pt x="602" y="827"/>
                  <a:pt x="602" y="827"/>
                </a:cubicBezTo>
                <a:cubicBezTo>
                  <a:pt x="602" y="827"/>
                  <a:pt x="602" y="827"/>
                  <a:pt x="601" y="827"/>
                </a:cubicBezTo>
                <a:cubicBezTo>
                  <a:pt x="601" y="827"/>
                  <a:pt x="601" y="827"/>
                  <a:pt x="601" y="827"/>
                </a:cubicBezTo>
                <a:close/>
                <a:moveTo>
                  <a:pt x="610" y="828"/>
                </a:moveTo>
                <a:cubicBezTo>
                  <a:pt x="611" y="828"/>
                  <a:pt x="611" y="828"/>
                  <a:pt x="611" y="828"/>
                </a:cubicBezTo>
                <a:cubicBezTo>
                  <a:pt x="611" y="827"/>
                  <a:pt x="611" y="827"/>
                  <a:pt x="610" y="827"/>
                </a:cubicBezTo>
                <a:cubicBezTo>
                  <a:pt x="610" y="827"/>
                  <a:pt x="610" y="827"/>
                  <a:pt x="609" y="827"/>
                </a:cubicBezTo>
                <a:cubicBezTo>
                  <a:pt x="609" y="828"/>
                  <a:pt x="609" y="828"/>
                  <a:pt x="609" y="828"/>
                </a:cubicBezTo>
                <a:cubicBezTo>
                  <a:pt x="610" y="828"/>
                  <a:pt x="610" y="828"/>
                  <a:pt x="610" y="828"/>
                </a:cubicBezTo>
                <a:close/>
                <a:moveTo>
                  <a:pt x="623" y="827"/>
                </a:moveTo>
                <a:cubicBezTo>
                  <a:pt x="623" y="827"/>
                  <a:pt x="623" y="827"/>
                  <a:pt x="623" y="828"/>
                </a:cubicBezTo>
                <a:cubicBezTo>
                  <a:pt x="623" y="828"/>
                  <a:pt x="623" y="828"/>
                  <a:pt x="623" y="828"/>
                </a:cubicBezTo>
                <a:cubicBezTo>
                  <a:pt x="624" y="828"/>
                  <a:pt x="624" y="828"/>
                  <a:pt x="625" y="829"/>
                </a:cubicBezTo>
                <a:cubicBezTo>
                  <a:pt x="626" y="829"/>
                  <a:pt x="626" y="828"/>
                  <a:pt x="627" y="828"/>
                </a:cubicBezTo>
                <a:cubicBezTo>
                  <a:pt x="627" y="828"/>
                  <a:pt x="627" y="828"/>
                  <a:pt x="626" y="827"/>
                </a:cubicBezTo>
                <a:cubicBezTo>
                  <a:pt x="626" y="827"/>
                  <a:pt x="624" y="827"/>
                  <a:pt x="623" y="827"/>
                </a:cubicBezTo>
                <a:close/>
                <a:moveTo>
                  <a:pt x="387" y="827"/>
                </a:moveTo>
                <a:cubicBezTo>
                  <a:pt x="386" y="827"/>
                  <a:pt x="386" y="827"/>
                  <a:pt x="386" y="827"/>
                </a:cubicBezTo>
                <a:cubicBezTo>
                  <a:pt x="386" y="827"/>
                  <a:pt x="386" y="827"/>
                  <a:pt x="386" y="827"/>
                </a:cubicBezTo>
                <a:cubicBezTo>
                  <a:pt x="387" y="827"/>
                  <a:pt x="387" y="827"/>
                  <a:pt x="387" y="827"/>
                </a:cubicBezTo>
                <a:close/>
                <a:moveTo>
                  <a:pt x="456" y="828"/>
                </a:moveTo>
                <a:cubicBezTo>
                  <a:pt x="456" y="828"/>
                  <a:pt x="456" y="828"/>
                  <a:pt x="456" y="828"/>
                </a:cubicBezTo>
                <a:cubicBezTo>
                  <a:pt x="456" y="827"/>
                  <a:pt x="456" y="827"/>
                  <a:pt x="455" y="827"/>
                </a:cubicBezTo>
                <a:cubicBezTo>
                  <a:pt x="455" y="827"/>
                  <a:pt x="455" y="827"/>
                  <a:pt x="455" y="827"/>
                </a:cubicBezTo>
                <a:cubicBezTo>
                  <a:pt x="455" y="827"/>
                  <a:pt x="455" y="828"/>
                  <a:pt x="456" y="828"/>
                </a:cubicBezTo>
                <a:cubicBezTo>
                  <a:pt x="456" y="828"/>
                  <a:pt x="456" y="828"/>
                  <a:pt x="456" y="828"/>
                </a:cubicBezTo>
                <a:close/>
                <a:moveTo>
                  <a:pt x="620" y="827"/>
                </a:moveTo>
                <a:cubicBezTo>
                  <a:pt x="620" y="828"/>
                  <a:pt x="620" y="829"/>
                  <a:pt x="621" y="829"/>
                </a:cubicBezTo>
                <a:cubicBezTo>
                  <a:pt x="621" y="829"/>
                  <a:pt x="621" y="830"/>
                  <a:pt x="621" y="830"/>
                </a:cubicBezTo>
                <a:cubicBezTo>
                  <a:pt x="621" y="830"/>
                  <a:pt x="621" y="830"/>
                  <a:pt x="621" y="830"/>
                </a:cubicBezTo>
                <a:cubicBezTo>
                  <a:pt x="621" y="829"/>
                  <a:pt x="621" y="829"/>
                  <a:pt x="621" y="829"/>
                </a:cubicBezTo>
                <a:cubicBezTo>
                  <a:pt x="621" y="828"/>
                  <a:pt x="622" y="828"/>
                  <a:pt x="622" y="828"/>
                </a:cubicBezTo>
                <a:cubicBezTo>
                  <a:pt x="622" y="827"/>
                  <a:pt x="622" y="827"/>
                  <a:pt x="622" y="827"/>
                </a:cubicBezTo>
                <a:cubicBezTo>
                  <a:pt x="622" y="827"/>
                  <a:pt x="622" y="827"/>
                  <a:pt x="622" y="827"/>
                </a:cubicBezTo>
                <a:cubicBezTo>
                  <a:pt x="621" y="827"/>
                  <a:pt x="621" y="827"/>
                  <a:pt x="620" y="827"/>
                </a:cubicBezTo>
                <a:close/>
                <a:moveTo>
                  <a:pt x="420" y="827"/>
                </a:moveTo>
                <a:cubicBezTo>
                  <a:pt x="420" y="827"/>
                  <a:pt x="420" y="827"/>
                  <a:pt x="420" y="827"/>
                </a:cubicBezTo>
                <a:cubicBezTo>
                  <a:pt x="420" y="827"/>
                  <a:pt x="420" y="827"/>
                  <a:pt x="420" y="827"/>
                </a:cubicBezTo>
                <a:cubicBezTo>
                  <a:pt x="420" y="828"/>
                  <a:pt x="420" y="828"/>
                  <a:pt x="420" y="828"/>
                </a:cubicBezTo>
                <a:cubicBezTo>
                  <a:pt x="420" y="827"/>
                  <a:pt x="420" y="828"/>
                  <a:pt x="420" y="827"/>
                </a:cubicBezTo>
                <a:close/>
                <a:moveTo>
                  <a:pt x="630" y="827"/>
                </a:moveTo>
                <a:cubicBezTo>
                  <a:pt x="629" y="827"/>
                  <a:pt x="629" y="827"/>
                  <a:pt x="628" y="827"/>
                </a:cubicBezTo>
                <a:cubicBezTo>
                  <a:pt x="628" y="827"/>
                  <a:pt x="628" y="827"/>
                  <a:pt x="628" y="827"/>
                </a:cubicBezTo>
                <a:cubicBezTo>
                  <a:pt x="627" y="828"/>
                  <a:pt x="627" y="828"/>
                  <a:pt x="627" y="828"/>
                </a:cubicBezTo>
                <a:cubicBezTo>
                  <a:pt x="627" y="828"/>
                  <a:pt x="627" y="828"/>
                  <a:pt x="628" y="829"/>
                </a:cubicBezTo>
                <a:cubicBezTo>
                  <a:pt x="629" y="829"/>
                  <a:pt x="629" y="828"/>
                  <a:pt x="629" y="828"/>
                </a:cubicBezTo>
                <a:cubicBezTo>
                  <a:pt x="630" y="828"/>
                  <a:pt x="630" y="828"/>
                  <a:pt x="630" y="828"/>
                </a:cubicBezTo>
                <a:cubicBezTo>
                  <a:pt x="630" y="828"/>
                  <a:pt x="630" y="828"/>
                  <a:pt x="630" y="828"/>
                </a:cubicBezTo>
                <a:cubicBezTo>
                  <a:pt x="630" y="828"/>
                  <a:pt x="630" y="828"/>
                  <a:pt x="630" y="827"/>
                </a:cubicBezTo>
                <a:close/>
                <a:moveTo>
                  <a:pt x="603" y="828"/>
                </a:moveTo>
                <a:cubicBezTo>
                  <a:pt x="603" y="828"/>
                  <a:pt x="603" y="828"/>
                  <a:pt x="603" y="828"/>
                </a:cubicBezTo>
                <a:cubicBezTo>
                  <a:pt x="603" y="828"/>
                  <a:pt x="603" y="828"/>
                  <a:pt x="603" y="828"/>
                </a:cubicBezTo>
                <a:cubicBezTo>
                  <a:pt x="604" y="828"/>
                  <a:pt x="604" y="828"/>
                  <a:pt x="604" y="828"/>
                </a:cubicBezTo>
                <a:cubicBezTo>
                  <a:pt x="603" y="827"/>
                  <a:pt x="604" y="828"/>
                  <a:pt x="603" y="827"/>
                </a:cubicBezTo>
                <a:lnTo>
                  <a:pt x="603" y="828"/>
                </a:lnTo>
                <a:close/>
                <a:moveTo>
                  <a:pt x="631" y="828"/>
                </a:moveTo>
                <a:cubicBezTo>
                  <a:pt x="632" y="828"/>
                  <a:pt x="632" y="828"/>
                  <a:pt x="632" y="828"/>
                </a:cubicBezTo>
                <a:cubicBezTo>
                  <a:pt x="632" y="828"/>
                  <a:pt x="632" y="828"/>
                  <a:pt x="632" y="828"/>
                </a:cubicBezTo>
                <a:cubicBezTo>
                  <a:pt x="632" y="828"/>
                  <a:pt x="632" y="828"/>
                  <a:pt x="631" y="827"/>
                </a:cubicBezTo>
                <a:cubicBezTo>
                  <a:pt x="631" y="828"/>
                  <a:pt x="631" y="828"/>
                  <a:pt x="631" y="828"/>
                </a:cubicBezTo>
                <a:close/>
                <a:moveTo>
                  <a:pt x="459" y="828"/>
                </a:moveTo>
                <a:cubicBezTo>
                  <a:pt x="459" y="828"/>
                  <a:pt x="459" y="828"/>
                  <a:pt x="459" y="828"/>
                </a:cubicBezTo>
                <a:cubicBezTo>
                  <a:pt x="459" y="828"/>
                  <a:pt x="458" y="828"/>
                  <a:pt x="458" y="828"/>
                </a:cubicBezTo>
                <a:cubicBezTo>
                  <a:pt x="458" y="828"/>
                  <a:pt x="458" y="828"/>
                  <a:pt x="458" y="828"/>
                </a:cubicBezTo>
                <a:cubicBezTo>
                  <a:pt x="458" y="828"/>
                  <a:pt x="458" y="828"/>
                  <a:pt x="459" y="828"/>
                </a:cubicBezTo>
                <a:cubicBezTo>
                  <a:pt x="459" y="828"/>
                  <a:pt x="459" y="828"/>
                  <a:pt x="459" y="828"/>
                </a:cubicBezTo>
                <a:close/>
                <a:moveTo>
                  <a:pt x="597" y="828"/>
                </a:moveTo>
                <a:cubicBezTo>
                  <a:pt x="598" y="828"/>
                  <a:pt x="598" y="828"/>
                  <a:pt x="598" y="828"/>
                </a:cubicBezTo>
                <a:cubicBezTo>
                  <a:pt x="598" y="828"/>
                  <a:pt x="598" y="828"/>
                  <a:pt x="598" y="828"/>
                </a:cubicBezTo>
                <a:cubicBezTo>
                  <a:pt x="598" y="828"/>
                  <a:pt x="598" y="828"/>
                  <a:pt x="598" y="828"/>
                </a:cubicBezTo>
                <a:cubicBezTo>
                  <a:pt x="597" y="828"/>
                  <a:pt x="597" y="828"/>
                  <a:pt x="597" y="828"/>
                </a:cubicBezTo>
                <a:close/>
                <a:moveTo>
                  <a:pt x="460" y="829"/>
                </a:moveTo>
                <a:cubicBezTo>
                  <a:pt x="461" y="829"/>
                  <a:pt x="461" y="829"/>
                  <a:pt x="461" y="829"/>
                </a:cubicBezTo>
                <a:cubicBezTo>
                  <a:pt x="461" y="828"/>
                  <a:pt x="461" y="828"/>
                  <a:pt x="461" y="828"/>
                </a:cubicBezTo>
                <a:cubicBezTo>
                  <a:pt x="460" y="828"/>
                  <a:pt x="460" y="828"/>
                  <a:pt x="460" y="828"/>
                </a:cubicBezTo>
                <a:cubicBezTo>
                  <a:pt x="460" y="828"/>
                  <a:pt x="460" y="828"/>
                  <a:pt x="460" y="829"/>
                </a:cubicBezTo>
                <a:cubicBezTo>
                  <a:pt x="460" y="829"/>
                  <a:pt x="460" y="829"/>
                  <a:pt x="460" y="829"/>
                </a:cubicBezTo>
                <a:cubicBezTo>
                  <a:pt x="460" y="829"/>
                  <a:pt x="460" y="829"/>
                  <a:pt x="460" y="829"/>
                </a:cubicBezTo>
                <a:close/>
                <a:moveTo>
                  <a:pt x="617" y="829"/>
                </a:moveTo>
                <a:cubicBezTo>
                  <a:pt x="617" y="829"/>
                  <a:pt x="617" y="829"/>
                  <a:pt x="617" y="829"/>
                </a:cubicBezTo>
                <a:cubicBezTo>
                  <a:pt x="617" y="828"/>
                  <a:pt x="617" y="828"/>
                  <a:pt x="617" y="828"/>
                </a:cubicBezTo>
                <a:cubicBezTo>
                  <a:pt x="616" y="829"/>
                  <a:pt x="616" y="829"/>
                  <a:pt x="616" y="829"/>
                </a:cubicBezTo>
                <a:cubicBezTo>
                  <a:pt x="616" y="829"/>
                  <a:pt x="616" y="829"/>
                  <a:pt x="616" y="829"/>
                </a:cubicBezTo>
                <a:cubicBezTo>
                  <a:pt x="616" y="829"/>
                  <a:pt x="616" y="829"/>
                  <a:pt x="617" y="829"/>
                </a:cubicBezTo>
                <a:close/>
                <a:moveTo>
                  <a:pt x="592" y="829"/>
                </a:moveTo>
                <a:cubicBezTo>
                  <a:pt x="592" y="829"/>
                  <a:pt x="592" y="829"/>
                  <a:pt x="591" y="828"/>
                </a:cubicBezTo>
                <a:cubicBezTo>
                  <a:pt x="591" y="829"/>
                  <a:pt x="591" y="829"/>
                  <a:pt x="591" y="829"/>
                </a:cubicBezTo>
                <a:cubicBezTo>
                  <a:pt x="591" y="829"/>
                  <a:pt x="591" y="829"/>
                  <a:pt x="591" y="829"/>
                </a:cubicBezTo>
                <a:lnTo>
                  <a:pt x="592" y="829"/>
                </a:lnTo>
                <a:close/>
                <a:moveTo>
                  <a:pt x="636" y="829"/>
                </a:moveTo>
                <a:cubicBezTo>
                  <a:pt x="636" y="829"/>
                  <a:pt x="636" y="829"/>
                  <a:pt x="636" y="829"/>
                </a:cubicBezTo>
                <a:cubicBezTo>
                  <a:pt x="636" y="828"/>
                  <a:pt x="636" y="828"/>
                  <a:pt x="636" y="828"/>
                </a:cubicBezTo>
                <a:cubicBezTo>
                  <a:pt x="636" y="828"/>
                  <a:pt x="636" y="828"/>
                  <a:pt x="636" y="828"/>
                </a:cubicBezTo>
                <a:lnTo>
                  <a:pt x="636" y="829"/>
                </a:lnTo>
                <a:close/>
                <a:moveTo>
                  <a:pt x="383" y="829"/>
                </a:moveTo>
                <a:cubicBezTo>
                  <a:pt x="383" y="829"/>
                  <a:pt x="383" y="829"/>
                  <a:pt x="383" y="829"/>
                </a:cubicBezTo>
                <a:cubicBezTo>
                  <a:pt x="383" y="829"/>
                  <a:pt x="383" y="829"/>
                  <a:pt x="383" y="829"/>
                </a:cubicBezTo>
                <a:cubicBezTo>
                  <a:pt x="383" y="830"/>
                  <a:pt x="383" y="830"/>
                  <a:pt x="383" y="830"/>
                </a:cubicBezTo>
                <a:cubicBezTo>
                  <a:pt x="383" y="830"/>
                  <a:pt x="383" y="830"/>
                  <a:pt x="384" y="830"/>
                </a:cubicBezTo>
                <a:cubicBezTo>
                  <a:pt x="384" y="830"/>
                  <a:pt x="384" y="830"/>
                  <a:pt x="384" y="830"/>
                </a:cubicBezTo>
                <a:cubicBezTo>
                  <a:pt x="384" y="829"/>
                  <a:pt x="384" y="830"/>
                  <a:pt x="384" y="829"/>
                </a:cubicBezTo>
                <a:cubicBezTo>
                  <a:pt x="384" y="829"/>
                  <a:pt x="384" y="829"/>
                  <a:pt x="383" y="829"/>
                </a:cubicBezTo>
                <a:cubicBezTo>
                  <a:pt x="383" y="829"/>
                  <a:pt x="383" y="829"/>
                  <a:pt x="383" y="829"/>
                </a:cubicBezTo>
                <a:close/>
                <a:moveTo>
                  <a:pt x="618" y="836"/>
                </a:moveTo>
                <a:cubicBezTo>
                  <a:pt x="618" y="836"/>
                  <a:pt x="618" y="836"/>
                  <a:pt x="619" y="836"/>
                </a:cubicBezTo>
                <a:cubicBezTo>
                  <a:pt x="619" y="835"/>
                  <a:pt x="618" y="835"/>
                  <a:pt x="618" y="835"/>
                </a:cubicBezTo>
                <a:cubicBezTo>
                  <a:pt x="618" y="835"/>
                  <a:pt x="616" y="835"/>
                  <a:pt x="616" y="835"/>
                </a:cubicBezTo>
                <a:cubicBezTo>
                  <a:pt x="616" y="835"/>
                  <a:pt x="616" y="834"/>
                  <a:pt x="616" y="834"/>
                </a:cubicBezTo>
                <a:cubicBezTo>
                  <a:pt x="615" y="834"/>
                  <a:pt x="614" y="835"/>
                  <a:pt x="614" y="834"/>
                </a:cubicBezTo>
                <a:cubicBezTo>
                  <a:pt x="613" y="834"/>
                  <a:pt x="613" y="834"/>
                  <a:pt x="613" y="833"/>
                </a:cubicBezTo>
                <a:cubicBezTo>
                  <a:pt x="613" y="833"/>
                  <a:pt x="612" y="834"/>
                  <a:pt x="612" y="834"/>
                </a:cubicBezTo>
                <a:cubicBezTo>
                  <a:pt x="612" y="834"/>
                  <a:pt x="612" y="834"/>
                  <a:pt x="612" y="834"/>
                </a:cubicBezTo>
                <a:cubicBezTo>
                  <a:pt x="612" y="835"/>
                  <a:pt x="612" y="835"/>
                  <a:pt x="612" y="835"/>
                </a:cubicBezTo>
                <a:cubicBezTo>
                  <a:pt x="611" y="834"/>
                  <a:pt x="611" y="834"/>
                  <a:pt x="611" y="834"/>
                </a:cubicBezTo>
                <a:cubicBezTo>
                  <a:pt x="611" y="833"/>
                  <a:pt x="611" y="833"/>
                  <a:pt x="611" y="833"/>
                </a:cubicBezTo>
                <a:cubicBezTo>
                  <a:pt x="612" y="832"/>
                  <a:pt x="611" y="832"/>
                  <a:pt x="612" y="832"/>
                </a:cubicBezTo>
                <a:cubicBezTo>
                  <a:pt x="612" y="832"/>
                  <a:pt x="613" y="832"/>
                  <a:pt x="613" y="833"/>
                </a:cubicBezTo>
                <a:cubicBezTo>
                  <a:pt x="614" y="832"/>
                  <a:pt x="614" y="832"/>
                  <a:pt x="614" y="832"/>
                </a:cubicBezTo>
                <a:cubicBezTo>
                  <a:pt x="615" y="832"/>
                  <a:pt x="615" y="833"/>
                  <a:pt x="616" y="832"/>
                </a:cubicBezTo>
                <a:cubicBezTo>
                  <a:pt x="616" y="833"/>
                  <a:pt x="617" y="833"/>
                  <a:pt x="617" y="833"/>
                </a:cubicBezTo>
                <a:cubicBezTo>
                  <a:pt x="618" y="833"/>
                  <a:pt x="617" y="833"/>
                  <a:pt x="618" y="833"/>
                </a:cubicBezTo>
                <a:cubicBezTo>
                  <a:pt x="618" y="833"/>
                  <a:pt x="618" y="833"/>
                  <a:pt x="619" y="832"/>
                </a:cubicBezTo>
                <a:cubicBezTo>
                  <a:pt x="618" y="832"/>
                  <a:pt x="618" y="832"/>
                  <a:pt x="618" y="831"/>
                </a:cubicBezTo>
                <a:cubicBezTo>
                  <a:pt x="617" y="831"/>
                  <a:pt x="617" y="831"/>
                  <a:pt x="617" y="831"/>
                </a:cubicBezTo>
                <a:cubicBezTo>
                  <a:pt x="617" y="831"/>
                  <a:pt x="617" y="831"/>
                  <a:pt x="617" y="831"/>
                </a:cubicBezTo>
                <a:cubicBezTo>
                  <a:pt x="617" y="831"/>
                  <a:pt x="617" y="831"/>
                  <a:pt x="617" y="831"/>
                </a:cubicBezTo>
                <a:cubicBezTo>
                  <a:pt x="617" y="831"/>
                  <a:pt x="618" y="831"/>
                  <a:pt x="618" y="831"/>
                </a:cubicBezTo>
                <a:cubicBezTo>
                  <a:pt x="618" y="831"/>
                  <a:pt x="618" y="830"/>
                  <a:pt x="619" y="830"/>
                </a:cubicBezTo>
                <a:cubicBezTo>
                  <a:pt x="619" y="830"/>
                  <a:pt x="620" y="830"/>
                  <a:pt x="620" y="830"/>
                </a:cubicBezTo>
                <a:cubicBezTo>
                  <a:pt x="620" y="830"/>
                  <a:pt x="620" y="830"/>
                  <a:pt x="620" y="830"/>
                </a:cubicBezTo>
                <a:cubicBezTo>
                  <a:pt x="620" y="830"/>
                  <a:pt x="620" y="830"/>
                  <a:pt x="620" y="829"/>
                </a:cubicBezTo>
                <a:cubicBezTo>
                  <a:pt x="619" y="829"/>
                  <a:pt x="618" y="830"/>
                  <a:pt x="617" y="829"/>
                </a:cubicBezTo>
                <a:cubicBezTo>
                  <a:pt x="617" y="829"/>
                  <a:pt x="616" y="830"/>
                  <a:pt x="616" y="830"/>
                </a:cubicBezTo>
                <a:cubicBezTo>
                  <a:pt x="616" y="830"/>
                  <a:pt x="616" y="830"/>
                  <a:pt x="616" y="829"/>
                </a:cubicBezTo>
                <a:cubicBezTo>
                  <a:pt x="615" y="829"/>
                  <a:pt x="614" y="830"/>
                  <a:pt x="613" y="830"/>
                </a:cubicBezTo>
                <a:cubicBezTo>
                  <a:pt x="613" y="829"/>
                  <a:pt x="613" y="829"/>
                  <a:pt x="613" y="829"/>
                </a:cubicBezTo>
                <a:cubicBezTo>
                  <a:pt x="613" y="829"/>
                  <a:pt x="613" y="829"/>
                  <a:pt x="613" y="829"/>
                </a:cubicBezTo>
                <a:cubicBezTo>
                  <a:pt x="612" y="829"/>
                  <a:pt x="611" y="830"/>
                  <a:pt x="611" y="830"/>
                </a:cubicBezTo>
                <a:cubicBezTo>
                  <a:pt x="610" y="830"/>
                  <a:pt x="610" y="829"/>
                  <a:pt x="610" y="830"/>
                </a:cubicBezTo>
                <a:cubicBezTo>
                  <a:pt x="609" y="830"/>
                  <a:pt x="609" y="830"/>
                  <a:pt x="608" y="831"/>
                </a:cubicBezTo>
                <a:cubicBezTo>
                  <a:pt x="608" y="831"/>
                  <a:pt x="608" y="830"/>
                  <a:pt x="607" y="830"/>
                </a:cubicBezTo>
                <a:cubicBezTo>
                  <a:pt x="607" y="830"/>
                  <a:pt x="607" y="830"/>
                  <a:pt x="607" y="831"/>
                </a:cubicBezTo>
                <a:cubicBezTo>
                  <a:pt x="607" y="831"/>
                  <a:pt x="607" y="831"/>
                  <a:pt x="606" y="831"/>
                </a:cubicBezTo>
                <a:cubicBezTo>
                  <a:pt x="606" y="830"/>
                  <a:pt x="606" y="830"/>
                  <a:pt x="606" y="829"/>
                </a:cubicBezTo>
                <a:cubicBezTo>
                  <a:pt x="605" y="829"/>
                  <a:pt x="603" y="830"/>
                  <a:pt x="602" y="830"/>
                </a:cubicBezTo>
                <a:cubicBezTo>
                  <a:pt x="602" y="830"/>
                  <a:pt x="602" y="829"/>
                  <a:pt x="601" y="829"/>
                </a:cubicBezTo>
                <a:cubicBezTo>
                  <a:pt x="600" y="830"/>
                  <a:pt x="600" y="830"/>
                  <a:pt x="598" y="830"/>
                </a:cubicBezTo>
                <a:cubicBezTo>
                  <a:pt x="598" y="830"/>
                  <a:pt x="598" y="831"/>
                  <a:pt x="597" y="830"/>
                </a:cubicBezTo>
                <a:cubicBezTo>
                  <a:pt x="597" y="830"/>
                  <a:pt x="597" y="830"/>
                  <a:pt x="596" y="830"/>
                </a:cubicBezTo>
                <a:cubicBezTo>
                  <a:pt x="597" y="831"/>
                  <a:pt x="597" y="831"/>
                  <a:pt x="597" y="831"/>
                </a:cubicBezTo>
                <a:cubicBezTo>
                  <a:pt x="597" y="832"/>
                  <a:pt x="596" y="832"/>
                  <a:pt x="596" y="832"/>
                </a:cubicBezTo>
                <a:cubicBezTo>
                  <a:pt x="595" y="832"/>
                  <a:pt x="594" y="832"/>
                  <a:pt x="593" y="832"/>
                </a:cubicBezTo>
                <a:cubicBezTo>
                  <a:pt x="593" y="832"/>
                  <a:pt x="592" y="831"/>
                  <a:pt x="592" y="831"/>
                </a:cubicBezTo>
                <a:cubicBezTo>
                  <a:pt x="591" y="831"/>
                  <a:pt x="591" y="831"/>
                  <a:pt x="591" y="831"/>
                </a:cubicBezTo>
                <a:cubicBezTo>
                  <a:pt x="591" y="831"/>
                  <a:pt x="591" y="831"/>
                  <a:pt x="591" y="831"/>
                </a:cubicBezTo>
                <a:cubicBezTo>
                  <a:pt x="591" y="832"/>
                  <a:pt x="591" y="832"/>
                  <a:pt x="591" y="832"/>
                </a:cubicBezTo>
                <a:cubicBezTo>
                  <a:pt x="590" y="832"/>
                  <a:pt x="590" y="832"/>
                  <a:pt x="590" y="832"/>
                </a:cubicBezTo>
                <a:cubicBezTo>
                  <a:pt x="590" y="832"/>
                  <a:pt x="590" y="832"/>
                  <a:pt x="591" y="832"/>
                </a:cubicBezTo>
                <a:cubicBezTo>
                  <a:pt x="591" y="831"/>
                  <a:pt x="591" y="831"/>
                  <a:pt x="591" y="831"/>
                </a:cubicBezTo>
                <a:cubicBezTo>
                  <a:pt x="590" y="831"/>
                  <a:pt x="590" y="832"/>
                  <a:pt x="589" y="832"/>
                </a:cubicBezTo>
                <a:cubicBezTo>
                  <a:pt x="590" y="832"/>
                  <a:pt x="590" y="832"/>
                  <a:pt x="590" y="832"/>
                </a:cubicBezTo>
                <a:cubicBezTo>
                  <a:pt x="589" y="833"/>
                  <a:pt x="588" y="833"/>
                  <a:pt x="588" y="834"/>
                </a:cubicBezTo>
                <a:cubicBezTo>
                  <a:pt x="587" y="834"/>
                  <a:pt x="586" y="834"/>
                  <a:pt x="586" y="834"/>
                </a:cubicBezTo>
                <a:cubicBezTo>
                  <a:pt x="585" y="834"/>
                  <a:pt x="585" y="835"/>
                  <a:pt x="584" y="835"/>
                </a:cubicBezTo>
                <a:cubicBezTo>
                  <a:pt x="584" y="835"/>
                  <a:pt x="584" y="835"/>
                  <a:pt x="584" y="835"/>
                </a:cubicBezTo>
                <a:cubicBezTo>
                  <a:pt x="584" y="835"/>
                  <a:pt x="584" y="834"/>
                  <a:pt x="584" y="834"/>
                </a:cubicBezTo>
                <a:cubicBezTo>
                  <a:pt x="583" y="834"/>
                  <a:pt x="583" y="834"/>
                  <a:pt x="583" y="834"/>
                </a:cubicBezTo>
                <a:cubicBezTo>
                  <a:pt x="582" y="834"/>
                  <a:pt x="582" y="834"/>
                  <a:pt x="582" y="834"/>
                </a:cubicBezTo>
                <a:cubicBezTo>
                  <a:pt x="581" y="833"/>
                  <a:pt x="581" y="833"/>
                  <a:pt x="580" y="832"/>
                </a:cubicBezTo>
                <a:cubicBezTo>
                  <a:pt x="580" y="832"/>
                  <a:pt x="580" y="832"/>
                  <a:pt x="580" y="832"/>
                </a:cubicBezTo>
                <a:cubicBezTo>
                  <a:pt x="581" y="832"/>
                  <a:pt x="581" y="832"/>
                  <a:pt x="582" y="832"/>
                </a:cubicBezTo>
                <a:cubicBezTo>
                  <a:pt x="582" y="832"/>
                  <a:pt x="582" y="831"/>
                  <a:pt x="583" y="831"/>
                </a:cubicBezTo>
                <a:cubicBezTo>
                  <a:pt x="583" y="831"/>
                  <a:pt x="583" y="831"/>
                  <a:pt x="583" y="831"/>
                </a:cubicBezTo>
                <a:cubicBezTo>
                  <a:pt x="582" y="831"/>
                  <a:pt x="581" y="831"/>
                  <a:pt x="580" y="831"/>
                </a:cubicBezTo>
                <a:cubicBezTo>
                  <a:pt x="580" y="831"/>
                  <a:pt x="580" y="831"/>
                  <a:pt x="580" y="831"/>
                </a:cubicBezTo>
                <a:cubicBezTo>
                  <a:pt x="580" y="831"/>
                  <a:pt x="580" y="831"/>
                  <a:pt x="580" y="831"/>
                </a:cubicBezTo>
                <a:cubicBezTo>
                  <a:pt x="579" y="831"/>
                  <a:pt x="578" y="832"/>
                  <a:pt x="578" y="832"/>
                </a:cubicBezTo>
                <a:cubicBezTo>
                  <a:pt x="577" y="832"/>
                  <a:pt x="577" y="831"/>
                  <a:pt x="576" y="831"/>
                </a:cubicBezTo>
                <a:cubicBezTo>
                  <a:pt x="575" y="831"/>
                  <a:pt x="575" y="832"/>
                  <a:pt x="574" y="832"/>
                </a:cubicBezTo>
                <a:cubicBezTo>
                  <a:pt x="574" y="832"/>
                  <a:pt x="574" y="832"/>
                  <a:pt x="574" y="832"/>
                </a:cubicBezTo>
                <a:cubicBezTo>
                  <a:pt x="574" y="833"/>
                  <a:pt x="574" y="832"/>
                  <a:pt x="574" y="832"/>
                </a:cubicBezTo>
                <a:cubicBezTo>
                  <a:pt x="573" y="832"/>
                  <a:pt x="574" y="832"/>
                  <a:pt x="574" y="832"/>
                </a:cubicBezTo>
                <a:cubicBezTo>
                  <a:pt x="573" y="832"/>
                  <a:pt x="573" y="832"/>
                  <a:pt x="573" y="832"/>
                </a:cubicBezTo>
                <a:cubicBezTo>
                  <a:pt x="572" y="832"/>
                  <a:pt x="573" y="833"/>
                  <a:pt x="572" y="833"/>
                </a:cubicBezTo>
                <a:cubicBezTo>
                  <a:pt x="572" y="833"/>
                  <a:pt x="572" y="833"/>
                  <a:pt x="572" y="833"/>
                </a:cubicBezTo>
                <a:cubicBezTo>
                  <a:pt x="572" y="833"/>
                  <a:pt x="571" y="833"/>
                  <a:pt x="571" y="833"/>
                </a:cubicBezTo>
                <a:cubicBezTo>
                  <a:pt x="571" y="833"/>
                  <a:pt x="571" y="833"/>
                  <a:pt x="571" y="833"/>
                </a:cubicBezTo>
                <a:cubicBezTo>
                  <a:pt x="571" y="834"/>
                  <a:pt x="571" y="834"/>
                  <a:pt x="571" y="835"/>
                </a:cubicBezTo>
                <a:cubicBezTo>
                  <a:pt x="572" y="835"/>
                  <a:pt x="573" y="834"/>
                  <a:pt x="573" y="835"/>
                </a:cubicBezTo>
                <a:cubicBezTo>
                  <a:pt x="574" y="835"/>
                  <a:pt x="575" y="833"/>
                  <a:pt x="575" y="833"/>
                </a:cubicBezTo>
                <a:cubicBezTo>
                  <a:pt x="575" y="832"/>
                  <a:pt x="575" y="832"/>
                  <a:pt x="575" y="832"/>
                </a:cubicBezTo>
                <a:cubicBezTo>
                  <a:pt x="575" y="833"/>
                  <a:pt x="575" y="833"/>
                  <a:pt x="575" y="833"/>
                </a:cubicBezTo>
                <a:cubicBezTo>
                  <a:pt x="575" y="833"/>
                  <a:pt x="576" y="833"/>
                  <a:pt x="576" y="833"/>
                </a:cubicBezTo>
                <a:cubicBezTo>
                  <a:pt x="576" y="834"/>
                  <a:pt x="576" y="834"/>
                  <a:pt x="576" y="834"/>
                </a:cubicBezTo>
                <a:cubicBezTo>
                  <a:pt x="575" y="834"/>
                  <a:pt x="574" y="834"/>
                  <a:pt x="574" y="835"/>
                </a:cubicBezTo>
                <a:cubicBezTo>
                  <a:pt x="574" y="835"/>
                  <a:pt x="574" y="835"/>
                  <a:pt x="574" y="835"/>
                </a:cubicBezTo>
                <a:cubicBezTo>
                  <a:pt x="574" y="835"/>
                  <a:pt x="574" y="835"/>
                  <a:pt x="574" y="835"/>
                </a:cubicBezTo>
                <a:cubicBezTo>
                  <a:pt x="574" y="836"/>
                  <a:pt x="574" y="836"/>
                  <a:pt x="574" y="836"/>
                </a:cubicBezTo>
                <a:cubicBezTo>
                  <a:pt x="574" y="836"/>
                  <a:pt x="574" y="836"/>
                  <a:pt x="574" y="836"/>
                </a:cubicBezTo>
                <a:cubicBezTo>
                  <a:pt x="575" y="835"/>
                  <a:pt x="576" y="834"/>
                  <a:pt x="577" y="834"/>
                </a:cubicBezTo>
                <a:cubicBezTo>
                  <a:pt x="577" y="833"/>
                  <a:pt x="577" y="833"/>
                  <a:pt x="577" y="833"/>
                </a:cubicBezTo>
                <a:cubicBezTo>
                  <a:pt x="577" y="833"/>
                  <a:pt x="577" y="833"/>
                  <a:pt x="577" y="832"/>
                </a:cubicBezTo>
                <a:cubicBezTo>
                  <a:pt x="578" y="832"/>
                  <a:pt x="578" y="832"/>
                  <a:pt x="578" y="832"/>
                </a:cubicBezTo>
                <a:cubicBezTo>
                  <a:pt x="578" y="833"/>
                  <a:pt x="578" y="833"/>
                  <a:pt x="577" y="833"/>
                </a:cubicBezTo>
                <a:cubicBezTo>
                  <a:pt x="578" y="834"/>
                  <a:pt x="578" y="834"/>
                  <a:pt x="578" y="835"/>
                </a:cubicBezTo>
                <a:cubicBezTo>
                  <a:pt x="579" y="835"/>
                  <a:pt x="579" y="835"/>
                  <a:pt x="579" y="835"/>
                </a:cubicBezTo>
                <a:cubicBezTo>
                  <a:pt x="579" y="834"/>
                  <a:pt x="579" y="834"/>
                  <a:pt x="579" y="834"/>
                </a:cubicBezTo>
                <a:cubicBezTo>
                  <a:pt x="580" y="834"/>
                  <a:pt x="580" y="834"/>
                  <a:pt x="581" y="834"/>
                </a:cubicBezTo>
                <a:cubicBezTo>
                  <a:pt x="581" y="834"/>
                  <a:pt x="581" y="835"/>
                  <a:pt x="581" y="835"/>
                </a:cubicBezTo>
                <a:cubicBezTo>
                  <a:pt x="582" y="835"/>
                  <a:pt x="582" y="835"/>
                  <a:pt x="582" y="835"/>
                </a:cubicBezTo>
                <a:cubicBezTo>
                  <a:pt x="582" y="835"/>
                  <a:pt x="583" y="835"/>
                  <a:pt x="583" y="835"/>
                </a:cubicBezTo>
                <a:cubicBezTo>
                  <a:pt x="583" y="835"/>
                  <a:pt x="583" y="835"/>
                  <a:pt x="584" y="835"/>
                </a:cubicBezTo>
                <a:cubicBezTo>
                  <a:pt x="584" y="835"/>
                  <a:pt x="584" y="835"/>
                  <a:pt x="584" y="835"/>
                </a:cubicBezTo>
                <a:cubicBezTo>
                  <a:pt x="584" y="835"/>
                  <a:pt x="584" y="835"/>
                  <a:pt x="584" y="835"/>
                </a:cubicBezTo>
                <a:cubicBezTo>
                  <a:pt x="584" y="836"/>
                  <a:pt x="584" y="836"/>
                  <a:pt x="583" y="836"/>
                </a:cubicBezTo>
                <a:cubicBezTo>
                  <a:pt x="583" y="836"/>
                  <a:pt x="583" y="836"/>
                  <a:pt x="582" y="836"/>
                </a:cubicBezTo>
                <a:cubicBezTo>
                  <a:pt x="582" y="836"/>
                  <a:pt x="582" y="837"/>
                  <a:pt x="582" y="837"/>
                </a:cubicBezTo>
                <a:cubicBezTo>
                  <a:pt x="581" y="837"/>
                  <a:pt x="582" y="837"/>
                  <a:pt x="581" y="837"/>
                </a:cubicBezTo>
                <a:cubicBezTo>
                  <a:pt x="581" y="837"/>
                  <a:pt x="581" y="837"/>
                  <a:pt x="581" y="837"/>
                </a:cubicBezTo>
                <a:cubicBezTo>
                  <a:pt x="580" y="837"/>
                  <a:pt x="579" y="837"/>
                  <a:pt x="578" y="837"/>
                </a:cubicBezTo>
                <a:cubicBezTo>
                  <a:pt x="578" y="838"/>
                  <a:pt x="578" y="838"/>
                  <a:pt x="578" y="838"/>
                </a:cubicBezTo>
                <a:cubicBezTo>
                  <a:pt x="578" y="839"/>
                  <a:pt x="578" y="839"/>
                  <a:pt x="577" y="839"/>
                </a:cubicBezTo>
                <a:cubicBezTo>
                  <a:pt x="577" y="839"/>
                  <a:pt x="577" y="840"/>
                  <a:pt x="577" y="839"/>
                </a:cubicBezTo>
                <a:cubicBezTo>
                  <a:pt x="577" y="839"/>
                  <a:pt x="577" y="839"/>
                  <a:pt x="576" y="839"/>
                </a:cubicBezTo>
                <a:cubicBezTo>
                  <a:pt x="576" y="839"/>
                  <a:pt x="576" y="840"/>
                  <a:pt x="576" y="839"/>
                </a:cubicBezTo>
                <a:cubicBezTo>
                  <a:pt x="575" y="839"/>
                  <a:pt x="575" y="840"/>
                  <a:pt x="575" y="840"/>
                </a:cubicBezTo>
                <a:cubicBezTo>
                  <a:pt x="575" y="840"/>
                  <a:pt x="575" y="840"/>
                  <a:pt x="575" y="840"/>
                </a:cubicBezTo>
                <a:cubicBezTo>
                  <a:pt x="574" y="840"/>
                  <a:pt x="574" y="840"/>
                  <a:pt x="574" y="841"/>
                </a:cubicBezTo>
                <a:cubicBezTo>
                  <a:pt x="574" y="841"/>
                  <a:pt x="574" y="841"/>
                  <a:pt x="574" y="841"/>
                </a:cubicBezTo>
                <a:cubicBezTo>
                  <a:pt x="574" y="841"/>
                  <a:pt x="573" y="841"/>
                  <a:pt x="573" y="841"/>
                </a:cubicBezTo>
                <a:cubicBezTo>
                  <a:pt x="573" y="841"/>
                  <a:pt x="573" y="841"/>
                  <a:pt x="573" y="841"/>
                </a:cubicBezTo>
                <a:cubicBezTo>
                  <a:pt x="573" y="841"/>
                  <a:pt x="573" y="841"/>
                  <a:pt x="573" y="841"/>
                </a:cubicBezTo>
                <a:cubicBezTo>
                  <a:pt x="574" y="842"/>
                  <a:pt x="572" y="844"/>
                  <a:pt x="573" y="845"/>
                </a:cubicBezTo>
                <a:cubicBezTo>
                  <a:pt x="573" y="846"/>
                  <a:pt x="573" y="846"/>
                  <a:pt x="572" y="846"/>
                </a:cubicBezTo>
                <a:cubicBezTo>
                  <a:pt x="572" y="846"/>
                  <a:pt x="572" y="847"/>
                  <a:pt x="572" y="847"/>
                </a:cubicBezTo>
                <a:cubicBezTo>
                  <a:pt x="571" y="847"/>
                  <a:pt x="572" y="847"/>
                  <a:pt x="571" y="847"/>
                </a:cubicBezTo>
                <a:cubicBezTo>
                  <a:pt x="571" y="847"/>
                  <a:pt x="571" y="847"/>
                  <a:pt x="571" y="846"/>
                </a:cubicBezTo>
                <a:cubicBezTo>
                  <a:pt x="570" y="846"/>
                  <a:pt x="570" y="847"/>
                  <a:pt x="569" y="847"/>
                </a:cubicBezTo>
                <a:cubicBezTo>
                  <a:pt x="569" y="848"/>
                  <a:pt x="570" y="847"/>
                  <a:pt x="570" y="848"/>
                </a:cubicBezTo>
                <a:cubicBezTo>
                  <a:pt x="571" y="848"/>
                  <a:pt x="572" y="848"/>
                  <a:pt x="573" y="848"/>
                </a:cubicBezTo>
                <a:cubicBezTo>
                  <a:pt x="573" y="848"/>
                  <a:pt x="573" y="847"/>
                  <a:pt x="573" y="847"/>
                </a:cubicBezTo>
                <a:cubicBezTo>
                  <a:pt x="574" y="847"/>
                  <a:pt x="574" y="847"/>
                  <a:pt x="574" y="847"/>
                </a:cubicBezTo>
                <a:cubicBezTo>
                  <a:pt x="574" y="847"/>
                  <a:pt x="574" y="847"/>
                  <a:pt x="574" y="847"/>
                </a:cubicBezTo>
                <a:cubicBezTo>
                  <a:pt x="574" y="846"/>
                  <a:pt x="574" y="847"/>
                  <a:pt x="574" y="846"/>
                </a:cubicBezTo>
                <a:cubicBezTo>
                  <a:pt x="574" y="846"/>
                  <a:pt x="574" y="846"/>
                  <a:pt x="574" y="846"/>
                </a:cubicBezTo>
                <a:cubicBezTo>
                  <a:pt x="575" y="846"/>
                  <a:pt x="575" y="846"/>
                  <a:pt x="575" y="846"/>
                </a:cubicBezTo>
                <a:cubicBezTo>
                  <a:pt x="576" y="846"/>
                  <a:pt x="576" y="846"/>
                  <a:pt x="576" y="846"/>
                </a:cubicBezTo>
                <a:cubicBezTo>
                  <a:pt x="576" y="845"/>
                  <a:pt x="576" y="845"/>
                  <a:pt x="576" y="845"/>
                </a:cubicBezTo>
                <a:cubicBezTo>
                  <a:pt x="576" y="845"/>
                  <a:pt x="576" y="845"/>
                  <a:pt x="575" y="846"/>
                </a:cubicBezTo>
                <a:cubicBezTo>
                  <a:pt x="575" y="845"/>
                  <a:pt x="575" y="845"/>
                  <a:pt x="575" y="845"/>
                </a:cubicBezTo>
                <a:cubicBezTo>
                  <a:pt x="575" y="845"/>
                  <a:pt x="575" y="845"/>
                  <a:pt x="575" y="845"/>
                </a:cubicBezTo>
                <a:cubicBezTo>
                  <a:pt x="576" y="845"/>
                  <a:pt x="576" y="845"/>
                  <a:pt x="577" y="845"/>
                </a:cubicBezTo>
                <a:cubicBezTo>
                  <a:pt x="577" y="845"/>
                  <a:pt x="577" y="845"/>
                  <a:pt x="577" y="845"/>
                </a:cubicBezTo>
                <a:cubicBezTo>
                  <a:pt x="577" y="846"/>
                  <a:pt x="577" y="846"/>
                  <a:pt x="576" y="846"/>
                </a:cubicBezTo>
                <a:cubicBezTo>
                  <a:pt x="577" y="846"/>
                  <a:pt x="577" y="846"/>
                  <a:pt x="577" y="847"/>
                </a:cubicBezTo>
                <a:cubicBezTo>
                  <a:pt x="577" y="846"/>
                  <a:pt x="577" y="847"/>
                  <a:pt x="577" y="846"/>
                </a:cubicBezTo>
                <a:cubicBezTo>
                  <a:pt x="578" y="846"/>
                  <a:pt x="580" y="845"/>
                  <a:pt x="581" y="846"/>
                </a:cubicBezTo>
                <a:cubicBezTo>
                  <a:pt x="581" y="846"/>
                  <a:pt x="581" y="846"/>
                  <a:pt x="581" y="846"/>
                </a:cubicBezTo>
                <a:cubicBezTo>
                  <a:pt x="581" y="847"/>
                  <a:pt x="581" y="846"/>
                  <a:pt x="580" y="846"/>
                </a:cubicBezTo>
                <a:cubicBezTo>
                  <a:pt x="581" y="846"/>
                  <a:pt x="581" y="847"/>
                  <a:pt x="581" y="847"/>
                </a:cubicBezTo>
                <a:cubicBezTo>
                  <a:pt x="580" y="847"/>
                  <a:pt x="580" y="847"/>
                  <a:pt x="580" y="847"/>
                </a:cubicBezTo>
                <a:cubicBezTo>
                  <a:pt x="579" y="847"/>
                  <a:pt x="579" y="847"/>
                  <a:pt x="579" y="847"/>
                </a:cubicBezTo>
                <a:cubicBezTo>
                  <a:pt x="579" y="848"/>
                  <a:pt x="579" y="848"/>
                  <a:pt x="579" y="848"/>
                </a:cubicBezTo>
                <a:cubicBezTo>
                  <a:pt x="580" y="848"/>
                  <a:pt x="580" y="847"/>
                  <a:pt x="580" y="848"/>
                </a:cubicBezTo>
                <a:cubicBezTo>
                  <a:pt x="581" y="847"/>
                  <a:pt x="582" y="845"/>
                  <a:pt x="583" y="844"/>
                </a:cubicBezTo>
                <a:cubicBezTo>
                  <a:pt x="583" y="844"/>
                  <a:pt x="583" y="844"/>
                  <a:pt x="583" y="844"/>
                </a:cubicBezTo>
                <a:cubicBezTo>
                  <a:pt x="584" y="844"/>
                  <a:pt x="584" y="844"/>
                  <a:pt x="584" y="844"/>
                </a:cubicBezTo>
                <a:cubicBezTo>
                  <a:pt x="584" y="844"/>
                  <a:pt x="584" y="844"/>
                  <a:pt x="584" y="844"/>
                </a:cubicBezTo>
                <a:cubicBezTo>
                  <a:pt x="584" y="844"/>
                  <a:pt x="584" y="844"/>
                  <a:pt x="583" y="844"/>
                </a:cubicBezTo>
                <a:cubicBezTo>
                  <a:pt x="583" y="843"/>
                  <a:pt x="583" y="842"/>
                  <a:pt x="584" y="842"/>
                </a:cubicBezTo>
                <a:cubicBezTo>
                  <a:pt x="585" y="842"/>
                  <a:pt x="586" y="843"/>
                  <a:pt x="587" y="844"/>
                </a:cubicBezTo>
                <a:cubicBezTo>
                  <a:pt x="587" y="844"/>
                  <a:pt x="587" y="844"/>
                  <a:pt x="587" y="844"/>
                </a:cubicBezTo>
                <a:cubicBezTo>
                  <a:pt x="587" y="844"/>
                  <a:pt x="587" y="844"/>
                  <a:pt x="587" y="844"/>
                </a:cubicBezTo>
                <a:cubicBezTo>
                  <a:pt x="587" y="843"/>
                  <a:pt x="587" y="843"/>
                  <a:pt x="587" y="843"/>
                </a:cubicBezTo>
                <a:cubicBezTo>
                  <a:pt x="587" y="843"/>
                  <a:pt x="587" y="843"/>
                  <a:pt x="587" y="843"/>
                </a:cubicBezTo>
                <a:cubicBezTo>
                  <a:pt x="587" y="843"/>
                  <a:pt x="587" y="843"/>
                  <a:pt x="587" y="843"/>
                </a:cubicBezTo>
                <a:cubicBezTo>
                  <a:pt x="586" y="842"/>
                  <a:pt x="586" y="842"/>
                  <a:pt x="586" y="842"/>
                </a:cubicBezTo>
                <a:cubicBezTo>
                  <a:pt x="586" y="842"/>
                  <a:pt x="586" y="842"/>
                  <a:pt x="586" y="842"/>
                </a:cubicBezTo>
                <a:cubicBezTo>
                  <a:pt x="586" y="842"/>
                  <a:pt x="586" y="842"/>
                  <a:pt x="586" y="842"/>
                </a:cubicBezTo>
                <a:cubicBezTo>
                  <a:pt x="586" y="842"/>
                  <a:pt x="586" y="842"/>
                  <a:pt x="586" y="841"/>
                </a:cubicBezTo>
                <a:cubicBezTo>
                  <a:pt x="586" y="841"/>
                  <a:pt x="587" y="841"/>
                  <a:pt x="588" y="841"/>
                </a:cubicBezTo>
                <a:cubicBezTo>
                  <a:pt x="588" y="842"/>
                  <a:pt x="588" y="842"/>
                  <a:pt x="588" y="842"/>
                </a:cubicBezTo>
                <a:cubicBezTo>
                  <a:pt x="588" y="843"/>
                  <a:pt x="588" y="843"/>
                  <a:pt x="588" y="843"/>
                </a:cubicBezTo>
                <a:cubicBezTo>
                  <a:pt x="588" y="843"/>
                  <a:pt x="588" y="844"/>
                  <a:pt x="588" y="844"/>
                </a:cubicBezTo>
                <a:cubicBezTo>
                  <a:pt x="588" y="844"/>
                  <a:pt x="588" y="844"/>
                  <a:pt x="589" y="844"/>
                </a:cubicBezTo>
                <a:cubicBezTo>
                  <a:pt x="589" y="845"/>
                  <a:pt x="589" y="844"/>
                  <a:pt x="589" y="845"/>
                </a:cubicBezTo>
                <a:cubicBezTo>
                  <a:pt x="589" y="845"/>
                  <a:pt x="589" y="845"/>
                  <a:pt x="589" y="845"/>
                </a:cubicBezTo>
                <a:cubicBezTo>
                  <a:pt x="589" y="845"/>
                  <a:pt x="590" y="845"/>
                  <a:pt x="590" y="845"/>
                </a:cubicBezTo>
                <a:cubicBezTo>
                  <a:pt x="590" y="845"/>
                  <a:pt x="590" y="845"/>
                  <a:pt x="590" y="845"/>
                </a:cubicBezTo>
                <a:cubicBezTo>
                  <a:pt x="590" y="845"/>
                  <a:pt x="590" y="845"/>
                  <a:pt x="589" y="844"/>
                </a:cubicBezTo>
                <a:cubicBezTo>
                  <a:pt x="589" y="844"/>
                  <a:pt x="589" y="844"/>
                  <a:pt x="589" y="844"/>
                </a:cubicBezTo>
                <a:cubicBezTo>
                  <a:pt x="590" y="844"/>
                  <a:pt x="589" y="844"/>
                  <a:pt x="590" y="844"/>
                </a:cubicBezTo>
                <a:cubicBezTo>
                  <a:pt x="590" y="844"/>
                  <a:pt x="590" y="844"/>
                  <a:pt x="590" y="844"/>
                </a:cubicBezTo>
                <a:cubicBezTo>
                  <a:pt x="590" y="844"/>
                  <a:pt x="590" y="844"/>
                  <a:pt x="590" y="843"/>
                </a:cubicBezTo>
                <a:cubicBezTo>
                  <a:pt x="590" y="843"/>
                  <a:pt x="590" y="843"/>
                  <a:pt x="590" y="843"/>
                </a:cubicBezTo>
                <a:cubicBezTo>
                  <a:pt x="590" y="843"/>
                  <a:pt x="590" y="843"/>
                  <a:pt x="591" y="843"/>
                </a:cubicBezTo>
                <a:cubicBezTo>
                  <a:pt x="591" y="843"/>
                  <a:pt x="590" y="844"/>
                  <a:pt x="590" y="844"/>
                </a:cubicBezTo>
                <a:cubicBezTo>
                  <a:pt x="590" y="845"/>
                  <a:pt x="590" y="844"/>
                  <a:pt x="591" y="845"/>
                </a:cubicBezTo>
                <a:cubicBezTo>
                  <a:pt x="592" y="845"/>
                  <a:pt x="592" y="844"/>
                  <a:pt x="594" y="844"/>
                </a:cubicBezTo>
                <a:cubicBezTo>
                  <a:pt x="594" y="843"/>
                  <a:pt x="594" y="843"/>
                  <a:pt x="594" y="843"/>
                </a:cubicBezTo>
                <a:cubicBezTo>
                  <a:pt x="595" y="842"/>
                  <a:pt x="594" y="842"/>
                  <a:pt x="594" y="841"/>
                </a:cubicBezTo>
                <a:cubicBezTo>
                  <a:pt x="594" y="841"/>
                  <a:pt x="593" y="841"/>
                  <a:pt x="593" y="841"/>
                </a:cubicBezTo>
                <a:cubicBezTo>
                  <a:pt x="593" y="842"/>
                  <a:pt x="593" y="842"/>
                  <a:pt x="594" y="842"/>
                </a:cubicBezTo>
                <a:cubicBezTo>
                  <a:pt x="593" y="843"/>
                  <a:pt x="593" y="843"/>
                  <a:pt x="592" y="844"/>
                </a:cubicBezTo>
                <a:cubicBezTo>
                  <a:pt x="592" y="844"/>
                  <a:pt x="592" y="844"/>
                  <a:pt x="592" y="844"/>
                </a:cubicBezTo>
                <a:cubicBezTo>
                  <a:pt x="592" y="844"/>
                  <a:pt x="592" y="844"/>
                  <a:pt x="592" y="844"/>
                </a:cubicBezTo>
                <a:cubicBezTo>
                  <a:pt x="592" y="842"/>
                  <a:pt x="593" y="842"/>
                  <a:pt x="592" y="841"/>
                </a:cubicBezTo>
                <a:cubicBezTo>
                  <a:pt x="592" y="841"/>
                  <a:pt x="592" y="841"/>
                  <a:pt x="592" y="841"/>
                </a:cubicBezTo>
                <a:cubicBezTo>
                  <a:pt x="594" y="840"/>
                  <a:pt x="595" y="840"/>
                  <a:pt x="597" y="841"/>
                </a:cubicBezTo>
                <a:cubicBezTo>
                  <a:pt x="598" y="841"/>
                  <a:pt x="598" y="840"/>
                  <a:pt x="599" y="841"/>
                </a:cubicBezTo>
                <a:cubicBezTo>
                  <a:pt x="599" y="841"/>
                  <a:pt x="599" y="841"/>
                  <a:pt x="599" y="841"/>
                </a:cubicBezTo>
                <a:cubicBezTo>
                  <a:pt x="599" y="840"/>
                  <a:pt x="599" y="840"/>
                  <a:pt x="599" y="840"/>
                </a:cubicBezTo>
                <a:cubicBezTo>
                  <a:pt x="599" y="840"/>
                  <a:pt x="599" y="840"/>
                  <a:pt x="599" y="840"/>
                </a:cubicBezTo>
                <a:cubicBezTo>
                  <a:pt x="600" y="840"/>
                  <a:pt x="600" y="840"/>
                  <a:pt x="600" y="841"/>
                </a:cubicBezTo>
                <a:cubicBezTo>
                  <a:pt x="601" y="841"/>
                  <a:pt x="601" y="841"/>
                  <a:pt x="602" y="840"/>
                </a:cubicBezTo>
                <a:cubicBezTo>
                  <a:pt x="603" y="840"/>
                  <a:pt x="603" y="840"/>
                  <a:pt x="603" y="840"/>
                </a:cubicBezTo>
                <a:cubicBezTo>
                  <a:pt x="604" y="839"/>
                  <a:pt x="603" y="840"/>
                  <a:pt x="604" y="840"/>
                </a:cubicBezTo>
                <a:cubicBezTo>
                  <a:pt x="604" y="840"/>
                  <a:pt x="604" y="841"/>
                  <a:pt x="604" y="841"/>
                </a:cubicBezTo>
                <a:cubicBezTo>
                  <a:pt x="605" y="841"/>
                  <a:pt x="605" y="841"/>
                  <a:pt x="605" y="842"/>
                </a:cubicBezTo>
                <a:cubicBezTo>
                  <a:pt x="606" y="841"/>
                  <a:pt x="606" y="841"/>
                  <a:pt x="607" y="840"/>
                </a:cubicBezTo>
                <a:cubicBezTo>
                  <a:pt x="606" y="839"/>
                  <a:pt x="606" y="840"/>
                  <a:pt x="605" y="840"/>
                </a:cubicBezTo>
                <a:cubicBezTo>
                  <a:pt x="605" y="839"/>
                  <a:pt x="605" y="839"/>
                  <a:pt x="605" y="839"/>
                </a:cubicBezTo>
                <a:cubicBezTo>
                  <a:pt x="604" y="839"/>
                  <a:pt x="604" y="839"/>
                  <a:pt x="604" y="839"/>
                </a:cubicBezTo>
                <a:cubicBezTo>
                  <a:pt x="603" y="839"/>
                  <a:pt x="603" y="837"/>
                  <a:pt x="601" y="837"/>
                </a:cubicBezTo>
                <a:cubicBezTo>
                  <a:pt x="601" y="836"/>
                  <a:pt x="601" y="836"/>
                  <a:pt x="601" y="836"/>
                </a:cubicBezTo>
                <a:cubicBezTo>
                  <a:pt x="602" y="837"/>
                  <a:pt x="602" y="837"/>
                  <a:pt x="602" y="837"/>
                </a:cubicBezTo>
                <a:cubicBezTo>
                  <a:pt x="602" y="837"/>
                  <a:pt x="603" y="837"/>
                  <a:pt x="604" y="836"/>
                </a:cubicBezTo>
                <a:cubicBezTo>
                  <a:pt x="605" y="836"/>
                  <a:pt x="605" y="837"/>
                  <a:pt x="605" y="837"/>
                </a:cubicBezTo>
                <a:cubicBezTo>
                  <a:pt x="606" y="837"/>
                  <a:pt x="606" y="837"/>
                  <a:pt x="607" y="836"/>
                </a:cubicBezTo>
                <a:cubicBezTo>
                  <a:pt x="608" y="836"/>
                  <a:pt x="608" y="837"/>
                  <a:pt x="608" y="837"/>
                </a:cubicBezTo>
                <a:cubicBezTo>
                  <a:pt x="609" y="837"/>
                  <a:pt x="609" y="837"/>
                  <a:pt x="609" y="837"/>
                </a:cubicBezTo>
                <a:cubicBezTo>
                  <a:pt x="609" y="837"/>
                  <a:pt x="612" y="837"/>
                  <a:pt x="612" y="837"/>
                </a:cubicBezTo>
                <a:cubicBezTo>
                  <a:pt x="612" y="837"/>
                  <a:pt x="612" y="837"/>
                  <a:pt x="612" y="837"/>
                </a:cubicBezTo>
                <a:cubicBezTo>
                  <a:pt x="612" y="837"/>
                  <a:pt x="612" y="837"/>
                  <a:pt x="612" y="837"/>
                </a:cubicBezTo>
                <a:cubicBezTo>
                  <a:pt x="612" y="836"/>
                  <a:pt x="612" y="836"/>
                  <a:pt x="612" y="836"/>
                </a:cubicBezTo>
                <a:cubicBezTo>
                  <a:pt x="612" y="835"/>
                  <a:pt x="612" y="835"/>
                  <a:pt x="612" y="835"/>
                </a:cubicBezTo>
                <a:cubicBezTo>
                  <a:pt x="612" y="835"/>
                  <a:pt x="612" y="835"/>
                  <a:pt x="613" y="836"/>
                </a:cubicBezTo>
                <a:cubicBezTo>
                  <a:pt x="613" y="836"/>
                  <a:pt x="613" y="836"/>
                  <a:pt x="613" y="836"/>
                </a:cubicBezTo>
                <a:cubicBezTo>
                  <a:pt x="613" y="836"/>
                  <a:pt x="613" y="836"/>
                  <a:pt x="613" y="837"/>
                </a:cubicBezTo>
                <a:cubicBezTo>
                  <a:pt x="614" y="836"/>
                  <a:pt x="614" y="836"/>
                  <a:pt x="614" y="835"/>
                </a:cubicBezTo>
                <a:cubicBezTo>
                  <a:pt x="615" y="836"/>
                  <a:pt x="616" y="837"/>
                  <a:pt x="618" y="837"/>
                </a:cubicBezTo>
                <a:cubicBezTo>
                  <a:pt x="618" y="836"/>
                  <a:pt x="618" y="836"/>
                  <a:pt x="618" y="836"/>
                </a:cubicBezTo>
                <a:close/>
                <a:moveTo>
                  <a:pt x="570" y="847"/>
                </a:moveTo>
                <a:cubicBezTo>
                  <a:pt x="570" y="847"/>
                  <a:pt x="570" y="847"/>
                  <a:pt x="570" y="847"/>
                </a:cubicBezTo>
                <a:cubicBezTo>
                  <a:pt x="570" y="847"/>
                  <a:pt x="570" y="847"/>
                  <a:pt x="570" y="847"/>
                </a:cubicBezTo>
                <a:cubicBezTo>
                  <a:pt x="570" y="847"/>
                  <a:pt x="570" y="847"/>
                  <a:pt x="570" y="847"/>
                </a:cubicBezTo>
                <a:cubicBezTo>
                  <a:pt x="570" y="847"/>
                  <a:pt x="570" y="847"/>
                  <a:pt x="571" y="847"/>
                </a:cubicBezTo>
                <a:lnTo>
                  <a:pt x="570" y="847"/>
                </a:lnTo>
                <a:close/>
                <a:moveTo>
                  <a:pt x="573" y="847"/>
                </a:moveTo>
                <a:cubicBezTo>
                  <a:pt x="573" y="846"/>
                  <a:pt x="573" y="846"/>
                  <a:pt x="573" y="846"/>
                </a:cubicBezTo>
                <a:cubicBezTo>
                  <a:pt x="573" y="846"/>
                  <a:pt x="573" y="846"/>
                  <a:pt x="573" y="846"/>
                </a:cubicBezTo>
                <a:cubicBezTo>
                  <a:pt x="573" y="846"/>
                  <a:pt x="573" y="846"/>
                  <a:pt x="573" y="846"/>
                </a:cubicBezTo>
                <a:cubicBezTo>
                  <a:pt x="574" y="846"/>
                  <a:pt x="574" y="846"/>
                  <a:pt x="574" y="847"/>
                </a:cubicBezTo>
                <a:lnTo>
                  <a:pt x="573" y="847"/>
                </a:lnTo>
                <a:close/>
                <a:moveTo>
                  <a:pt x="574" y="844"/>
                </a:moveTo>
                <a:cubicBezTo>
                  <a:pt x="574" y="844"/>
                  <a:pt x="575" y="844"/>
                  <a:pt x="575" y="844"/>
                </a:cubicBezTo>
                <a:cubicBezTo>
                  <a:pt x="574" y="844"/>
                  <a:pt x="575" y="844"/>
                  <a:pt x="574" y="844"/>
                </a:cubicBezTo>
                <a:close/>
                <a:moveTo>
                  <a:pt x="575" y="843"/>
                </a:moveTo>
                <a:cubicBezTo>
                  <a:pt x="574" y="843"/>
                  <a:pt x="574" y="843"/>
                  <a:pt x="574" y="843"/>
                </a:cubicBezTo>
                <a:cubicBezTo>
                  <a:pt x="574" y="842"/>
                  <a:pt x="574" y="842"/>
                  <a:pt x="574" y="842"/>
                </a:cubicBezTo>
                <a:cubicBezTo>
                  <a:pt x="574" y="842"/>
                  <a:pt x="574" y="842"/>
                  <a:pt x="574" y="842"/>
                </a:cubicBezTo>
                <a:cubicBezTo>
                  <a:pt x="575" y="842"/>
                  <a:pt x="575" y="842"/>
                  <a:pt x="575" y="843"/>
                </a:cubicBezTo>
                <a:close/>
                <a:moveTo>
                  <a:pt x="577" y="845"/>
                </a:moveTo>
                <a:cubicBezTo>
                  <a:pt x="577" y="845"/>
                  <a:pt x="576" y="844"/>
                  <a:pt x="576" y="844"/>
                </a:cubicBezTo>
                <a:cubicBezTo>
                  <a:pt x="576" y="844"/>
                  <a:pt x="576" y="844"/>
                  <a:pt x="576" y="843"/>
                </a:cubicBezTo>
                <a:cubicBezTo>
                  <a:pt x="577" y="843"/>
                  <a:pt x="577" y="843"/>
                  <a:pt x="577" y="843"/>
                </a:cubicBezTo>
                <a:cubicBezTo>
                  <a:pt x="577" y="844"/>
                  <a:pt x="577" y="844"/>
                  <a:pt x="577" y="844"/>
                </a:cubicBezTo>
                <a:cubicBezTo>
                  <a:pt x="577" y="844"/>
                  <a:pt x="577" y="844"/>
                  <a:pt x="577" y="844"/>
                </a:cubicBezTo>
                <a:lnTo>
                  <a:pt x="577" y="845"/>
                </a:lnTo>
                <a:close/>
                <a:moveTo>
                  <a:pt x="579" y="841"/>
                </a:moveTo>
                <a:cubicBezTo>
                  <a:pt x="579" y="841"/>
                  <a:pt x="579" y="841"/>
                  <a:pt x="579" y="841"/>
                </a:cubicBezTo>
                <a:cubicBezTo>
                  <a:pt x="579" y="841"/>
                  <a:pt x="579" y="841"/>
                  <a:pt x="579" y="841"/>
                </a:cubicBezTo>
                <a:cubicBezTo>
                  <a:pt x="579" y="842"/>
                  <a:pt x="579" y="842"/>
                  <a:pt x="579" y="842"/>
                </a:cubicBezTo>
                <a:cubicBezTo>
                  <a:pt x="579" y="842"/>
                  <a:pt x="579" y="842"/>
                  <a:pt x="578" y="842"/>
                </a:cubicBezTo>
                <a:cubicBezTo>
                  <a:pt x="578" y="842"/>
                  <a:pt x="578" y="842"/>
                  <a:pt x="578" y="841"/>
                </a:cubicBezTo>
                <a:lnTo>
                  <a:pt x="579" y="841"/>
                </a:lnTo>
                <a:close/>
                <a:moveTo>
                  <a:pt x="581" y="845"/>
                </a:moveTo>
                <a:cubicBezTo>
                  <a:pt x="581" y="845"/>
                  <a:pt x="581" y="845"/>
                  <a:pt x="581" y="844"/>
                </a:cubicBezTo>
                <a:cubicBezTo>
                  <a:pt x="580" y="845"/>
                  <a:pt x="579" y="845"/>
                  <a:pt x="578" y="845"/>
                </a:cubicBezTo>
                <a:cubicBezTo>
                  <a:pt x="578" y="845"/>
                  <a:pt x="577" y="845"/>
                  <a:pt x="577" y="844"/>
                </a:cubicBezTo>
                <a:cubicBezTo>
                  <a:pt x="577" y="844"/>
                  <a:pt x="577" y="844"/>
                  <a:pt x="577" y="844"/>
                </a:cubicBezTo>
                <a:cubicBezTo>
                  <a:pt x="578" y="844"/>
                  <a:pt x="578" y="843"/>
                  <a:pt x="578" y="843"/>
                </a:cubicBezTo>
                <a:cubicBezTo>
                  <a:pt x="578" y="843"/>
                  <a:pt x="578" y="843"/>
                  <a:pt x="578" y="843"/>
                </a:cubicBezTo>
                <a:cubicBezTo>
                  <a:pt x="579" y="843"/>
                  <a:pt x="579" y="843"/>
                  <a:pt x="579" y="843"/>
                </a:cubicBezTo>
                <a:cubicBezTo>
                  <a:pt x="579" y="843"/>
                  <a:pt x="579" y="843"/>
                  <a:pt x="579" y="843"/>
                </a:cubicBezTo>
                <a:cubicBezTo>
                  <a:pt x="579" y="844"/>
                  <a:pt x="579" y="844"/>
                  <a:pt x="579" y="844"/>
                </a:cubicBezTo>
                <a:cubicBezTo>
                  <a:pt x="579" y="844"/>
                  <a:pt x="579" y="844"/>
                  <a:pt x="579" y="844"/>
                </a:cubicBezTo>
                <a:cubicBezTo>
                  <a:pt x="580" y="845"/>
                  <a:pt x="580" y="844"/>
                  <a:pt x="581" y="844"/>
                </a:cubicBezTo>
                <a:cubicBezTo>
                  <a:pt x="581" y="844"/>
                  <a:pt x="581" y="843"/>
                  <a:pt x="581" y="843"/>
                </a:cubicBezTo>
                <a:cubicBezTo>
                  <a:pt x="582" y="843"/>
                  <a:pt x="582" y="843"/>
                  <a:pt x="582" y="843"/>
                </a:cubicBezTo>
                <a:cubicBezTo>
                  <a:pt x="582" y="843"/>
                  <a:pt x="582" y="844"/>
                  <a:pt x="581" y="845"/>
                </a:cubicBezTo>
                <a:close/>
                <a:moveTo>
                  <a:pt x="587" y="835"/>
                </a:moveTo>
                <a:cubicBezTo>
                  <a:pt x="587" y="835"/>
                  <a:pt x="587" y="835"/>
                  <a:pt x="587" y="835"/>
                </a:cubicBezTo>
                <a:cubicBezTo>
                  <a:pt x="587" y="835"/>
                  <a:pt x="587" y="835"/>
                  <a:pt x="587" y="835"/>
                </a:cubicBezTo>
                <a:cubicBezTo>
                  <a:pt x="587" y="835"/>
                  <a:pt x="587" y="835"/>
                  <a:pt x="587" y="835"/>
                </a:cubicBezTo>
                <a:close/>
                <a:moveTo>
                  <a:pt x="588" y="836"/>
                </a:moveTo>
                <a:cubicBezTo>
                  <a:pt x="587" y="836"/>
                  <a:pt x="587" y="836"/>
                  <a:pt x="587" y="836"/>
                </a:cubicBezTo>
                <a:cubicBezTo>
                  <a:pt x="588" y="836"/>
                  <a:pt x="588" y="836"/>
                  <a:pt x="588" y="836"/>
                </a:cubicBezTo>
                <a:cubicBezTo>
                  <a:pt x="588" y="836"/>
                  <a:pt x="588" y="836"/>
                  <a:pt x="588" y="836"/>
                </a:cubicBezTo>
                <a:cubicBezTo>
                  <a:pt x="588" y="836"/>
                  <a:pt x="588" y="836"/>
                  <a:pt x="588" y="836"/>
                </a:cubicBezTo>
                <a:cubicBezTo>
                  <a:pt x="588" y="837"/>
                  <a:pt x="588" y="837"/>
                  <a:pt x="588" y="837"/>
                </a:cubicBezTo>
                <a:cubicBezTo>
                  <a:pt x="588" y="837"/>
                  <a:pt x="588" y="837"/>
                  <a:pt x="588" y="836"/>
                </a:cubicBezTo>
                <a:close/>
                <a:moveTo>
                  <a:pt x="589" y="844"/>
                </a:moveTo>
                <a:cubicBezTo>
                  <a:pt x="589" y="844"/>
                  <a:pt x="589" y="844"/>
                  <a:pt x="589" y="844"/>
                </a:cubicBezTo>
                <a:cubicBezTo>
                  <a:pt x="588" y="844"/>
                  <a:pt x="588" y="844"/>
                  <a:pt x="588" y="843"/>
                </a:cubicBezTo>
                <a:cubicBezTo>
                  <a:pt x="589" y="843"/>
                  <a:pt x="589" y="843"/>
                  <a:pt x="589" y="843"/>
                </a:cubicBezTo>
                <a:cubicBezTo>
                  <a:pt x="589" y="843"/>
                  <a:pt x="589" y="844"/>
                  <a:pt x="589" y="844"/>
                </a:cubicBezTo>
                <a:close/>
                <a:moveTo>
                  <a:pt x="593" y="837"/>
                </a:moveTo>
                <a:cubicBezTo>
                  <a:pt x="593" y="837"/>
                  <a:pt x="593" y="837"/>
                  <a:pt x="593" y="837"/>
                </a:cubicBezTo>
                <a:cubicBezTo>
                  <a:pt x="593" y="837"/>
                  <a:pt x="593" y="837"/>
                  <a:pt x="593" y="837"/>
                </a:cubicBezTo>
                <a:cubicBezTo>
                  <a:pt x="593" y="837"/>
                  <a:pt x="593" y="837"/>
                  <a:pt x="593" y="837"/>
                </a:cubicBezTo>
                <a:cubicBezTo>
                  <a:pt x="593" y="837"/>
                  <a:pt x="592" y="837"/>
                  <a:pt x="593" y="837"/>
                </a:cubicBezTo>
                <a:close/>
                <a:moveTo>
                  <a:pt x="595" y="837"/>
                </a:moveTo>
                <a:cubicBezTo>
                  <a:pt x="595" y="836"/>
                  <a:pt x="595" y="836"/>
                  <a:pt x="595" y="836"/>
                </a:cubicBezTo>
                <a:cubicBezTo>
                  <a:pt x="595" y="836"/>
                  <a:pt x="595" y="836"/>
                  <a:pt x="595" y="836"/>
                </a:cubicBezTo>
                <a:cubicBezTo>
                  <a:pt x="596" y="836"/>
                  <a:pt x="596" y="836"/>
                  <a:pt x="596" y="836"/>
                </a:cubicBezTo>
                <a:cubicBezTo>
                  <a:pt x="596" y="837"/>
                  <a:pt x="595" y="837"/>
                  <a:pt x="595" y="837"/>
                </a:cubicBezTo>
                <a:close/>
                <a:moveTo>
                  <a:pt x="597" y="837"/>
                </a:moveTo>
                <a:cubicBezTo>
                  <a:pt x="597" y="837"/>
                  <a:pt x="597" y="837"/>
                  <a:pt x="597" y="837"/>
                </a:cubicBezTo>
                <a:cubicBezTo>
                  <a:pt x="597" y="836"/>
                  <a:pt x="597" y="836"/>
                  <a:pt x="597" y="836"/>
                </a:cubicBezTo>
                <a:cubicBezTo>
                  <a:pt x="597" y="836"/>
                  <a:pt x="597" y="836"/>
                  <a:pt x="597" y="836"/>
                </a:cubicBezTo>
                <a:lnTo>
                  <a:pt x="597" y="837"/>
                </a:lnTo>
                <a:close/>
                <a:moveTo>
                  <a:pt x="598" y="831"/>
                </a:moveTo>
                <a:cubicBezTo>
                  <a:pt x="598" y="831"/>
                  <a:pt x="598" y="831"/>
                  <a:pt x="598" y="831"/>
                </a:cubicBezTo>
                <a:cubicBezTo>
                  <a:pt x="598" y="831"/>
                  <a:pt x="598" y="831"/>
                  <a:pt x="598" y="831"/>
                </a:cubicBezTo>
                <a:cubicBezTo>
                  <a:pt x="598" y="831"/>
                  <a:pt x="598" y="831"/>
                  <a:pt x="598" y="831"/>
                </a:cubicBezTo>
                <a:cubicBezTo>
                  <a:pt x="598" y="831"/>
                  <a:pt x="598" y="831"/>
                  <a:pt x="598" y="831"/>
                </a:cubicBezTo>
                <a:close/>
                <a:moveTo>
                  <a:pt x="598" y="836"/>
                </a:moveTo>
                <a:cubicBezTo>
                  <a:pt x="599" y="836"/>
                  <a:pt x="598" y="836"/>
                  <a:pt x="599" y="836"/>
                </a:cubicBezTo>
                <a:cubicBezTo>
                  <a:pt x="598" y="836"/>
                  <a:pt x="598" y="836"/>
                  <a:pt x="598" y="836"/>
                </a:cubicBezTo>
                <a:close/>
                <a:moveTo>
                  <a:pt x="601" y="839"/>
                </a:moveTo>
                <a:cubicBezTo>
                  <a:pt x="601" y="838"/>
                  <a:pt x="601" y="838"/>
                  <a:pt x="601" y="838"/>
                </a:cubicBezTo>
                <a:cubicBezTo>
                  <a:pt x="601" y="838"/>
                  <a:pt x="601" y="838"/>
                  <a:pt x="601" y="838"/>
                </a:cubicBezTo>
                <a:cubicBezTo>
                  <a:pt x="601" y="839"/>
                  <a:pt x="601" y="839"/>
                  <a:pt x="601" y="839"/>
                </a:cubicBezTo>
                <a:cubicBezTo>
                  <a:pt x="601" y="839"/>
                  <a:pt x="601" y="839"/>
                  <a:pt x="601" y="839"/>
                </a:cubicBezTo>
                <a:cubicBezTo>
                  <a:pt x="601" y="839"/>
                  <a:pt x="602" y="839"/>
                  <a:pt x="601" y="839"/>
                </a:cubicBezTo>
                <a:close/>
                <a:moveTo>
                  <a:pt x="608" y="834"/>
                </a:moveTo>
                <a:cubicBezTo>
                  <a:pt x="608" y="834"/>
                  <a:pt x="608" y="834"/>
                  <a:pt x="608" y="834"/>
                </a:cubicBezTo>
                <a:cubicBezTo>
                  <a:pt x="608" y="834"/>
                  <a:pt x="608" y="834"/>
                  <a:pt x="608" y="833"/>
                </a:cubicBezTo>
                <a:cubicBezTo>
                  <a:pt x="608" y="834"/>
                  <a:pt x="608" y="834"/>
                  <a:pt x="609" y="834"/>
                </a:cubicBezTo>
                <a:cubicBezTo>
                  <a:pt x="608" y="834"/>
                  <a:pt x="608" y="834"/>
                  <a:pt x="608" y="834"/>
                </a:cubicBezTo>
                <a:close/>
                <a:moveTo>
                  <a:pt x="610" y="836"/>
                </a:moveTo>
                <a:cubicBezTo>
                  <a:pt x="610" y="836"/>
                  <a:pt x="610" y="836"/>
                  <a:pt x="609" y="836"/>
                </a:cubicBezTo>
                <a:cubicBezTo>
                  <a:pt x="609" y="836"/>
                  <a:pt x="610" y="835"/>
                  <a:pt x="610" y="834"/>
                </a:cubicBezTo>
                <a:cubicBezTo>
                  <a:pt x="610" y="835"/>
                  <a:pt x="610" y="835"/>
                  <a:pt x="610" y="835"/>
                </a:cubicBezTo>
                <a:cubicBezTo>
                  <a:pt x="610" y="836"/>
                  <a:pt x="610" y="836"/>
                  <a:pt x="610" y="836"/>
                </a:cubicBezTo>
                <a:close/>
                <a:moveTo>
                  <a:pt x="464" y="829"/>
                </a:moveTo>
                <a:cubicBezTo>
                  <a:pt x="464" y="829"/>
                  <a:pt x="464" y="829"/>
                  <a:pt x="464" y="829"/>
                </a:cubicBezTo>
                <a:cubicBezTo>
                  <a:pt x="463" y="829"/>
                  <a:pt x="463" y="829"/>
                  <a:pt x="463" y="829"/>
                </a:cubicBezTo>
                <a:cubicBezTo>
                  <a:pt x="463" y="829"/>
                  <a:pt x="462" y="829"/>
                  <a:pt x="462" y="830"/>
                </a:cubicBezTo>
                <a:cubicBezTo>
                  <a:pt x="463" y="830"/>
                  <a:pt x="463" y="830"/>
                  <a:pt x="463" y="829"/>
                </a:cubicBezTo>
                <a:lnTo>
                  <a:pt x="464" y="829"/>
                </a:lnTo>
                <a:close/>
                <a:moveTo>
                  <a:pt x="429" y="830"/>
                </a:moveTo>
                <a:cubicBezTo>
                  <a:pt x="429" y="829"/>
                  <a:pt x="429" y="829"/>
                  <a:pt x="429" y="829"/>
                </a:cubicBezTo>
                <a:cubicBezTo>
                  <a:pt x="429" y="829"/>
                  <a:pt x="429" y="829"/>
                  <a:pt x="429" y="829"/>
                </a:cubicBezTo>
                <a:cubicBezTo>
                  <a:pt x="429" y="829"/>
                  <a:pt x="429" y="829"/>
                  <a:pt x="429" y="829"/>
                </a:cubicBezTo>
                <a:cubicBezTo>
                  <a:pt x="429" y="830"/>
                  <a:pt x="429" y="829"/>
                  <a:pt x="429" y="830"/>
                </a:cubicBezTo>
                <a:close/>
                <a:moveTo>
                  <a:pt x="466" y="830"/>
                </a:moveTo>
                <a:cubicBezTo>
                  <a:pt x="466" y="830"/>
                  <a:pt x="466" y="830"/>
                  <a:pt x="466" y="829"/>
                </a:cubicBezTo>
                <a:cubicBezTo>
                  <a:pt x="465" y="829"/>
                  <a:pt x="466" y="829"/>
                  <a:pt x="465" y="829"/>
                </a:cubicBezTo>
                <a:cubicBezTo>
                  <a:pt x="465" y="829"/>
                  <a:pt x="465" y="830"/>
                  <a:pt x="465" y="830"/>
                </a:cubicBezTo>
                <a:cubicBezTo>
                  <a:pt x="465" y="830"/>
                  <a:pt x="465" y="830"/>
                  <a:pt x="465" y="831"/>
                </a:cubicBezTo>
                <a:cubicBezTo>
                  <a:pt x="466" y="831"/>
                  <a:pt x="466" y="830"/>
                  <a:pt x="466" y="830"/>
                </a:cubicBezTo>
                <a:close/>
                <a:moveTo>
                  <a:pt x="468" y="830"/>
                </a:moveTo>
                <a:cubicBezTo>
                  <a:pt x="467" y="830"/>
                  <a:pt x="467" y="830"/>
                  <a:pt x="467" y="830"/>
                </a:cubicBezTo>
                <a:cubicBezTo>
                  <a:pt x="467" y="831"/>
                  <a:pt x="468" y="831"/>
                  <a:pt x="469" y="831"/>
                </a:cubicBezTo>
                <a:cubicBezTo>
                  <a:pt x="469" y="831"/>
                  <a:pt x="469" y="831"/>
                  <a:pt x="469" y="831"/>
                </a:cubicBezTo>
                <a:cubicBezTo>
                  <a:pt x="468" y="831"/>
                  <a:pt x="468" y="831"/>
                  <a:pt x="468" y="830"/>
                </a:cubicBezTo>
                <a:close/>
                <a:moveTo>
                  <a:pt x="460" y="831"/>
                </a:moveTo>
                <a:cubicBezTo>
                  <a:pt x="460" y="831"/>
                  <a:pt x="460" y="831"/>
                  <a:pt x="460" y="831"/>
                </a:cubicBezTo>
                <a:cubicBezTo>
                  <a:pt x="460" y="830"/>
                  <a:pt x="460" y="830"/>
                  <a:pt x="460" y="830"/>
                </a:cubicBezTo>
                <a:cubicBezTo>
                  <a:pt x="460" y="830"/>
                  <a:pt x="460" y="830"/>
                  <a:pt x="460" y="830"/>
                </a:cubicBezTo>
                <a:lnTo>
                  <a:pt x="460" y="831"/>
                </a:lnTo>
                <a:close/>
                <a:moveTo>
                  <a:pt x="471" y="832"/>
                </a:moveTo>
                <a:cubicBezTo>
                  <a:pt x="471" y="831"/>
                  <a:pt x="471" y="831"/>
                  <a:pt x="471" y="831"/>
                </a:cubicBezTo>
                <a:cubicBezTo>
                  <a:pt x="471" y="831"/>
                  <a:pt x="471" y="831"/>
                  <a:pt x="471" y="831"/>
                </a:cubicBezTo>
                <a:cubicBezTo>
                  <a:pt x="471" y="831"/>
                  <a:pt x="471" y="831"/>
                  <a:pt x="471" y="831"/>
                </a:cubicBezTo>
                <a:cubicBezTo>
                  <a:pt x="470" y="831"/>
                  <a:pt x="470" y="831"/>
                  <a:pt x="470" y="831"/>
                </a:cubicBezTo>
                <a:cubicBezTo>
                  <a:pt x="470" y="831"/>
                  <a:pt x="470" y="831"/>
                  <a:pt x="471" y="832"/>
                </a:cubicBezTo>
                <a:close/>
                <a:moveTo>
                  <a:pt x="387" y="831"/>
                </a:moveTo>
                <a:cubicBezTo>
                  <a:pt x="387" y="832"/>
                  <a:pt x="387" y="832"/>
                  <a:pt x="387" y="832"/>
                </a:cubicBezTo>
                <a:cubicBezTo>
                  <a:pt x="387" y="832"/>
                  <a:pt x="387" y="832"/>
                  <a:pt x="388" y="832"/>
                </a:cubicBezTo>
                <a:cubicBezTo>
                  <a:pt x="388" y="832"/>
                  <a:pt x="388" y="832"/>
                  <a:pt x="388" y="832"/>
                </a:cubicBezTo>
                <a:cubicBezTo>
                  <a:pt x="388" y="832"/>
                  <a:pt x="388" y="832"/>
                  <a:pt x="388" y="832"/>
                </a:cubicBezTo>
                <a:cubicBezTo>
                  <a:pt x="388" y="832"/>
                  <a:pt x="387" y="832"/>
                  <a:pt x="387" y="831"/>
                </a:cubicBezTo>
                <a:close/>
                <a:moveTo>
                  <a:pt x="474" y="832"/>
                </a:moveTo>
                <a:cubicBezTo>
                  <a:pt x="475" y="832"/>
                  <a:pt x="475" y="832"/>
                  <a:pt x="475" y="832"/>
                </a:cubicBezTo>
                <a:cubicBezTo>
                  <a:pt x="474" y="832"/>
                  <a:pt x="474" y="831"/>
                  <a:pt x="473" y="831"/>
                </a:cubicBezTo>
                <a:cubicBezTo>
                  <a:pt x="473" y="832"/>
                  <a:pt x="474" y="832"/>
                  <a:pt x="474" y="832"/>
                </a:cubicBezTo>
                <a:close/>
                <a:moveTo>
                  <a:pt x="403" y="832"/>
                </a:moveTo>
                <a:cubicBezTo>
                  <a:pt x="403" y="832"/>
                  <a:pt x="403" y="832"/>
                  <a:pt x="403" y="832"/>
                </a:cubicBezTo>
                <a:cubicBezTo>
                  <a:pt x="403" y="832"/>
                  <a:pt x="403" y="832"/>
                  <a:pt x="402" y="831"/>
                </a:cubicBezTo>
                <a:cubicBezTo>
                  <a:pt x="402" y="832"/>
                  <a:pt x="402" y="832"/>
                  <a:pt x="402" y="832"/>
                </a:cubicBezTo>
                <a:cubicBezTo>
                  <a:pt x="402" y="832"/>
                  <a:pt x="402" y="832"/>
                  <a:pt x="402" y="832"/>
                </a:cubicBezTo>
                <a:lnTo>
                  <a:pt x="403" y="832"/>
                </a:lnTo>
                <a:close/>
                <a:moveTo>
                  <a:pt x="472" y="832"/>
                </a:moveTo>
                <a:cubicBezTo>
                  <a:pt x="472" y="832"/>
                  <a:pt x="472" y="832"/>
                  <a:pt x="472" y="832"/>
                </a:cubicBezTo>
                <a:cubicBezTo>
                  <a:pt x="472" y="831"/>
                  <a:pt x="472" y="831"/>
                  <a:pt x="472" y="831"/>
                </a:cubicBezTo>
                <a:cubicBezTo>
                  <a:pt x="472" y="831"/>
                  <a:pt x="472" y="831"/>
                  <a:pt x="472" y="831"/>
                </a:cubicBezTo>
                <a:cubicBezTo>
                  <a:pt x="472" y="832"/>
                  <a:pt x="472" y="832"/>
                  <a:pt x="472" y="832"/>
                </a:cubicBezTo>
                <a:close/>
                <a:moveTo>
                  <a:pt x="401" y="832"/>
                </a:moveTo>
                <a:cubicBezTo>
                  <a:pt x="401" y="832"/>
                  <a:pt x="401" y="832"/>
                  <a:pt x="401" y="832"/>
                </a:cubicBezTo>
                <a:cubicBezTo>
                  <a:pt x="400" y="832"/>
                  <a:pt x="400" y="832"/>
                  <a:pt x="400" y="832"/>
                </a:cubicBezTo>
                <a:cubicBezTo>
                  <a:pt x="400" y="832"/>
                  <a:pt x="400" y="832"/>
                  <a:pt x="400" y="833"/>
                </a:cubicBezTo>
                <a:cubicBezTo>
                  <a:pt x="401" y="833"/>
                  <a:pt x="400" y="833"/>
                  <a:pt x="401" y="833"/>
                </a:cubicBezTo>
                <a:cubicBezTo>
                  <a:pt x="401" y="833"/>
                  <a:pt x="401" y="833"/>
                  <a:pt x="401" y="832"/>
                </a:cubicBezTo>
                <a:cubicBezTo>
                  <a:pt x="401" y="832"/>
                  <a:pt x="401" y="832"/>
                  <a:pt x="401" y="832"/>
                </a:cubicBezTo>
                <a:close/>
                <a:moveTo>
                  <a:pt x="463" y="832"/>
                </a:moveTo>
                <a:cubicBezTo>
                  <a:pt x="463" y="832"/>
                  <a:pt x="463" y="832"/>
                  <a:pt x="463" y="832"/>
                </a:cubicBezTo>
                <a:cubicBezTo>
                  <a:pt x="463" y="832"/>
                  <a:pt x="463" y="832"/>
                  <a:pt x="463" y="832"/>
                </a:cubicBezTo>
                <a:close/>
                <a:moveTo>
                  <a:pt x="563" y="834"/>
                </a:moveTo>
                <a:cubicBezTo>
                  <a:pt x="563" y="835"/>
                  <a:pt x="563" y="835"/>
                  <a:pt x="563" y="835"/>
                </a:cubicBezTo>
                <a:cubicBezTo>
                  <a:pt x="563" y="835"/>
                  <a:pt x="563" y="836"/>
                  <a:pt x="564" y="836"/>
                </a:cubicBezTo>
                <a:cubicBezTo>
                  <a:pt x="564" y="835"/>
                  <a:pt x="564" y="835"/>
                  <a:pt x="565" y="835"/>
                </a:cubicBezTo>
                <a:cubicBezTo>
                  <a:pt x="565" y="835"/>
                  <a:pt x="566" y="835"/>
                  <a:pt x="567" y="835"/>
                </a:cubicBezTo>
                <a:cubicBezTo>
                  <a:pt x="567" y="835"/>
                  <a:pt x="567" y="836"/>
                  <a:pt x="567" y="836"/>
                </a:cubicBezTo>
                <a:cubicBezTo>
                  <a:pt x="567" y="836"/>
                  <a:pt x="567" y="836"/>
                  <a:pt x="567" y="836"/>
                </a:cubicBezTo>
                <a:cubicBezTo>
                  <a:pt x="567" y="836"/>
                  <a:pt x="568" y="835"/>
                  <a:pt x="568" y="834"/>
                </a:cubicBezTo>
                <a:cubicBezTo>
                  <a:pt x="568" y="834"/>
                  <a:pt x="568" y="834"/>
                  <a:pt x="568" y="835"/>
                </a:cubicBezTo>
                <a:cubicBezTo>
                  <a:pt x="568" y="835"/>
                  <a:pt x="569" y="834"/>
                  <a:pt x="569" y="834"/>
                </a:cubicBezTo>
                <a:cubicBezTo>
                  <a:pt x="569" y="834"/>
                  <a:pt x="569" y="834"/>
                  <a:pt x="569" y="835"/>
                </a:cubicBezTo>
                <a:cubicBezTo>
                  <a:pt x="570" y="835"/>
                  <a:pt x="570" y="835"/>
                  <a:pt x="570" y="835"/>
                </a:cubicBezTo>
                <a:cubicBezTo>
                  <a:pt x="570" y="835"/>
                  <a:pt x="570" y="835"/>
                  <a:pt x="570" y="835"/>
                </a:cubicBezTo>
                <a:cubicBezTo>
                  <a:pt x="570" y="834"/>
                  <a:pt x="569" y="833"/>
                  <a:pt x="569" y="832"/>
                </a:cubicBezTo>
                <a:cubicBezTo>
                  <a:pt x="568" y="832"/>
                  <a:pt x="568" y="833"/>
                  <a:pt x="568" y="833"/>
                </a:cubicBezTo>
                <a:cubicBezTo>
                  <a:pt x="567" y="833"/>
                  <a:pt x="567" y="832"/>
                  <a:pt x="567" y="832"/>
                </a:cubicBezTo>
                <a:cubicBezTo>
                  <a:pt x="567" y="832"/>
                  <a:pt x="566" y="833"/>
                  <a:pt x="566" y="833"/>
                </a:cubicBezTo>
                <a:cubicBezTo>
                  <a:pt x="565" y="833"/>
                  <a:pt x="566" y="833"/>
                  <a:pt x="566" y="833"/>
                </a:cubicBezTo>
                <a:cubicBezTo>
                  <a:pt x="565" y="833"/>
                  <a:pt x="565" y="833"/>
                  <a:pt x="565" y="833"/>
                </a:cubicBezTo>
                <a:cubicBezTo>
                  <a:pt x="565" y="833"/>
                  <a:pt x="565" y="833"/>
                  <a:pt x="565" y="833"/>
                </a:cubicBezTo>
                <a:cubicBezTo>
                  <a:pt x="565" y="833"/>
                  <a:pt x="565" y="833"/>
                  <a:pt x="565" y="833"/>
                </a:cubicBezTo>
                <a:cubicBezTo>
                  <a:pt x="565" y="833"/>
                  <a:pt x="565" y="833"/>
                  <a:pt x="564" y="833"/>
                </a:cubicBezTo>
                <a:cubicBezTo>
                  <a:pt x="564" y="834"/>
                  <a:pt x="564" y="834"/>
                  <a:pt x="564" y="834"/>
                </a:cubicBezTo>
                <a:cubicBezTo>
                  <a:pt x="563" y="834"/>
                  <a:pt x="564" y="833"/>
                  <a:pt x="563" y="833"/>
                </a:cubicBezTo>
                <a:cubicBezTo>
                  <a:pt x="563" y="834"/>
                  <a:pt x="563" y="834"/>
                  <a:pt x="563" y="834"/>
                </a:cubicBezTo>
                <a:close/>
                <a:moveTo>
                  <a:pt x="569" y="833"/>
                </a:moveTo>
                <a:cubicBezTo>
                  <a:pt x="569" y="833"/>
                  <a:pt x="569" y="833"/>
                  <a:pt x="569" y="833"/>
                </a:cubicBezTo>
                <a:cubicBezTo>
                  <a:pt x="569" y="833"/>
                  <a:pt x="569" y="833"/>
                  <a:pt x="569" y="833"/>
                </a:cubicBezTo>
                <a:cubicBezTo>
                  <a:pt x="569" y="833"/>
                  <a:pt x="569" y="833"/>
                  <a:pt x="569" y="833"/>
                </a:cubicBezTo>
                <a:close/>
                <a:moveTo>
                  <a:pt x="565" y="834"/>
                </a:moveTo>
                <a:cubicBezTo>
                  <a:pt x="564" y="834"/>
                  <a:pt x="565" y="834"/>
                  <a:pt x="564" y="834"/>
                </a:cubicBezTo>
                <a:cubicBezTo>
                  <a:pt x="565" y="834"/>
                  <a:pt x="565" y="834"/>
                  <a:pt x="565" y="834"/>
                </a:cubicBezTo>
                <a:close/>
                <a:moveTo>
                  <a:pt x="478" y="833"/>
                </a:moveTo>
                <a:cubicBezTo>
                  <a:pt x="478" y="832"/>
                  <a:pt x="478" y="833"/>
                  <a:pt x="478" y="832"/>
                </a:cubicBezTo>
                <a:cubicBezTo>
                  <a:pt x="478" y="833"/>
                  <a:pt x="478" y="833"/>
                  <a:pt x="478" y="833"/>
                </a:cubicBezTo>
                <a:close/>
                <a:moveTo>
                  <a:pt x="619" y="833"/>
                </a:moveTo>
                <a:cubicBezTo>
                  <a:pt x="619" y="833"/>
                  <a:pt x="619" y="833"/>
                  <a:pt x="619" y="833"/>
                </a:cubicBezTo>
                <a:cubicBezTo>
                  <a:pt x="619" y="833"/>
                  <a:pt x="620" y="834"/>
                  <a:pt x="620" y="833"/>
                </a:cubicBezTo>
                <a:cubicBezTo>
                  <a:pt x="621" y="833"/>
                  <a:pt x="621" y="833"/>
                  <a:pt x="621" y="833"/>
                </a:cubicBezTo>
                <a:cubicBezTo>
                  <a:pt x="621" y="833"/>
                  <a:pt x="621" y="833"/>
                  <a:pt x="621" y="833"/>
                </a:cubicBezTo>
                <a:cubicBezTo>
                  <a:pt x="620" y="833"/>
                  <a:pt x="620" y="832"/>
                  <a:pt x="619" y="832"/>
                </a:cubicBezTo>
                <a:cubicBezTo>
                  <a:pt x="619" y="833"/>
                  <a:pt x="619" y="833"/>
                  <a:pt x="619" y="833"/>
                </a:cubicBezTo>
                <a:close/>
                <a:moveTo>
                  <a:pt x="622" y="834"/>
                </a:moveTo>
                <a:cubicBezTo>
                  <a:pt x="623" y="834"/>
                  <a:pt x="622" y="834"/>
                  <a:pt x="623" y="834"/>
                </a:cubicBezTo>
                <a:cubicBezTo>
                  <a:pt x="623" y="834"/>
                  <a:pt x="623" y="834"/>
                  <a:pt x="623" y="834"/>
                </a:cubicBezTo>
                <a:cubicBezTo>
                  <a:pt x="624" y="834"/>
                  <a:pt x="624" y="834"/>
                  <a:pt x="624" y="834"/>
                </a:cubicBezTo>
                <a:cubicBezTo>
                  <a:pt x="624" y="834"/>
                  <a:pt x="624" y="834"/>
                  <a:pt x="624" y="834"/>
                </a:cubicBezTo>
                <a:cubicBezTo>
                  <a:pt x="623" y="833"/>
                  <a:pt x="623" y="833"/>
                  <a:pt x="622" y="833"/>
                </a:cubicBezTo>
                <a:cubicBezTo>
                  <a:pt x="622" y="834"/>
                  <a:pt x="622" y="834"/>
                  <a:pt x="622" y="834"/>
                </a:cubicBezTo>
                <a:close/>
                <a:moveTo>
                  <a:pt x="625" y="834"/>
                </a:moveTo>
                <a:cubicBezTo>
                  <a:pt x="625" y="834"/>
                  <a:pt x="625" y="834"/>
                  <a:pt x="625" y="834"/>
                </a:cubicBezTo>
                <a:cubicBezTo>
                  <a:pt x="625" y="834"/>
                  <a:pt x="625" y="834"/>
                  <a:pt x="625" y="835"/>
                </a:cubicBezTo>
                <a:cubicBezTo>
                  <a:pt x="626" y="835"/>
                  <a:pt x="626" y="835"/>
                  <a:pt x="626" y="835"/>
                </a:cubicBezTo>
                <a:cubicBezTo>
                  <a:pt x="626" y="834"/>
                  <a:pt x="626" y="834"/>
                  <a:pt x="626" y="834"/>
                </a:cubicBezTo>
                <a:cubicBezTo>
                  <a:pt x="625" y="834"/>
                  <a:pt x="625" y="834"/>
                  <a:pt x="625" y="834"/>
                </a:cubicBezTo>
                <a:close/>
                <a:moveTo>
                  <a:pt x="392" y="835"/>
                </a:moveTo>
                <a:cubicBezTo>
                  <a:pt x="393" y="835"/>
                  <a:pt x="392" y="835"/>
                  <a:pt x="393" y="834"/>
                </a:cubicBezTo>
                <a:cubicBezTo>
                  <a:pt x="392" y="834"/>
                  <a:pt x="392" y="834"/>
                  <a:pt x="392" y="834"/>
                </a:cubicBezTo>
                <a:cubicBezTo>
                  <a:pt x="392" y="835"/>
                  <a:pt x="392" y="835"/>
                  <a:pt x="392" y="835"/>
                </a:cubicBezTo>
                <a:close/>
                <a:moveTo>
                  <a:pt x="401" y="834"/>
                </a:moveTo>
                <a:cubicBezTo>
                  <a:pt x="402" y="835"/>
                  <a:pt x="401" y="835"/>
                  <a:pt x="402" y="835"/>
                </a:cubicBezTo>
                <a:cubicBezTo>
                  <a:pt x="402" y="835"/>
                  <a:pt x="402" y="835"/>
                  <a:pt x="402" y="835"/>
                </a:cubicBezTo>
                <a:cubicBezTo>
                  <a:pt x="402" y="835"/>
                  <a:pt x="402" y="835"/>
                  <a:pt x="402" y="835"/>
                </a:cubicBezTo>
                <a:cubicBezTo>
                  <a:pt x="402" y="834"/>
                  <a:pt x="402" y="835"/>
                  <a:pt x="401" y="834"/>
                </a:cubicBezTo>
                <a:close/>
                <a:moveTo>
                  <a:pt x="624" y="835"/>
                </a:moveTo>
                <a:cubicBezTo>
                  <a:pt x="624" y="835"/>
                  <a:pt x="624" y="834"/>
                  <a:pt x="624" y="834"/>
                </a:cubicBezTo>
                <a:cubicBezTo>
                  <a:pt x="624" y="834"/>
                  <a:pt x="624" y="835"/>
                  <a:pt x="624" y="835"/>
                </a:cubicBezTo>
                <a:close/>
                <a:moveTo>
                  <a:pt x="393" y="835"/>
                </a:moveTo>
                <a:cubicBezTo>
                  <a:pt x="393" y="835"/>
                  <a:pt x="393" y="835"/>
                  <a:pt x="393" y="835"/>
                </a:cubicBezTo>
                <a:cubicBezTo>
                  <a:pt x="393" y="835"/>
                  <a:pt x="393" y="835"/>
                  <a:pt x="393" y="835"/>
                </a:cubicBezTo>
                <a:cubicBezTo>
                  <a:pt x="393" y="835"/>
                  <a:pt x="393" y="835"/>
                  <a:pt x="393" y="835"/>
                </a:cubicBezTo>
                <a:close/>
                <a:moveTo>
                  <a:pt x="393" y="835"/>
                </a:moveTo>
                <a:cubicBezTo>
                  <a:pt x="394" y="835"/>
                  <a:pt x="394" y="835"/>
                  <a:pt x="394" y="835"/>
                </a:cubicBezTo>
                <a:cubicBezTo>
                  <a:pt x="394" y="835"/>
                  <a:pt x="394" y="835"/>
                  <a:pt x="394" y="835"/>
                </a:cubicBezTo>
                <a:cubicBezTo>
                  <a:pt x="393" y="835"/>
                  <a:pt x="393" y="835"/>
                  <a:pt x="393" y="835"/>
                </a:cubicBezTo>
                <a:close/>
                <a:moveTo>
                  <a:pt x="564" y="836"/>
                </a:moveTo>
                <a:cubicBezTo>
                  <a:pt x="565" y="836"/>
                  <a:pt x="565" y="836"/>
                  <a:pt x="565" y="836"/>
                </a:cubicBezTo>
                <a:cubicBezTo>
                  <a:pt x="565" y="836"/>
                  <a:pt x="565" y="836"/>
                  <a:pt x="565" y="836"/>
                </a:cubicBezTo>
                <a:cubicBezTo>
                  <a:pt x="565" y="836"/>
                  <a:pt x="565" y="836"/>
                  <a:pt x="565" y="836"/>
                </a:cubicBezTo>
                <a:cubicBezTo>
                  <a:pt x="565" y="836"/>
                  <a:pt x="564" y="835"/>
                  <a:pt x="564" y="835"/>
                </a:cubicBezTo>
                <a:cubicBezTo>
                  <a:pt x="564" y="836"/>
                  <a:pt x="564" y="836"/>
                  <a:pt x="564" y="836"/>
                </a:cubicBezTo>
                <a:close/>
                <a:moveTo>
                  <a:pt x="395" y="836"/>
                </a:moveTo>
                <a:cubicBezTo>
                  <a:pt x="395" y="836"/>
                  <a:pt x="395" y="836"/>
                  <a:pt x="395" y="836"/>
                </a:cubicBezTo>
                <a:cubicBezTo>
                  <a:pt x="396" y="836"/>
                  <a:pt x="396" y="836"/>
                  <a:pt x="396" y="836"/>
                </a:cubicBezTo>
                <a:cubicBezTo>
                  <a:pt x="396" y="836"/>
                  <a:pt x="395" y="836"/>
                  <a:pt x="395" y="836"/>
                </a:cubicBezTo>
                <a:close/>
                <a:moveTo>
                  <a:pt x="558" y="836"/>
                </a:moveTo>
                <a:cubicBezTo>
                  <a:pt x="558" y="836"/>
                  <a:pt x="558" y="836"/>
                  <a:pt x="558" y="836"/>
                </a:cubicBezTo>
                <a:cubicBezTo>
                  <a:pt x="557" y="836"/>
                  <a:pt x="558" y="836"/>
                  <a:pt x="558" y="836"/>
                </a:cubicBezTo>
                <a:close/>
                <a:moveTo>
                  <a:pt x="443" y="836"/>
                </a:moveTo>
                <a:cubicBezTo>
                  <a:pt x="443" y="836"/>
                  <a:pt x="443" y="836"/>
                  <a:pt x="443" y="836"/>
                </a:cubicBezTo>
                <a:cubicBezTo>
                  <a:pt x="443" y="836"/>
                  <a:pt x="443" y="836"/>
                  <a:pt x="443" y="836"/>
                </a:cubicBezTo>
                <a:close/>
                <a:moveTo>
                  <a:pt x="564" y="837"/>
                </a:moveTo>
                <a:cubicBezTo>
                  <a:pt x="564" y="837"/>
                  <a:pt x="564" y="837"/>
                  <a:pt x="563" y="836"/>
                </a:cubicBezTo>
                <a:cubicBezTo>
                  <a:pt x="563" y="836"/>
                  <a:pt x="563" y="836"/>
                  <a:pt x="563" y="836"/>
                </a:cubicBezTo>
                <a:cubicBezTo>
                  <a:pt x="563" y="837"/>
                  <a:pt x="563" y="837"/>
                  <a:pt x="563" y="837"/>
                </a:cubicBezTo>
                <a:cubicBezTo>
                  <a:pt x="563" y="837"/>
                  <a:pt x="563" y="837"/>
                  <a:pt x="563" y="837"/>
                </a:cubicBezTo>
                <a:lnTo>
                  <a:pt x="564" y="837"/>
                </a:lnTo>
                <a:close/>
                <a:moveTo>
                  <a:pt x="619" y="837"/>
                </a:moveTo>
                <a:cubicBezTo>
                  <a:pt x="619" y="837"/>
                  <a:pt x="619" y="837"/>
                  <a:pt x="620" y="836"/>
                </a:cubicBezTo>
                <a:cubicBezTo>
                  <a:pt x="620" y="836"/>
                  <a:pt x="620" y="836"/>
                  <a:pt x="620" y="836"/>
                </a:cubicBezTo>
                <a:cubicBezTo>
                  <a:pt x="620" y="836"/>
                  <a:pt x="620" y="836"/>
                  <a:pt x="620" y="836"/>
                </a:cubicBezTo>
                <a:cubicBezTo>
                  <a:pt x="619" y="836"/>
                  <a:pt x="619" y="836"/>
                  <a:pt x="619" y="836"/>
                </a:cubicBezTo>
                <a:lnTo>
                  <a:pt x="619" y="837"/>
                </a:lnTo>
                <a:close/>
                <a:moveTo>
                  <a:pt x="629" y="837"/>
                </a:moveTo>
                <a:cubicBezTo>
                  <a:pt x="629" y="837"/>
                  <a:pt x="629" y="837"/>
                  <a:pt x="629" y="837"/>
                </a:cubicBezTo>
                <a:cubicBezTo>
                  <a:pt x="629" y="836"/>
                  <a:pt x="629" y="836"/>
                  <a:pt x="629" y="836"/>
                </a:cubicBezTo>
                <a:lnTo>
                  <a:pt x="629" y="837"/>
                </a:lnTo>
                <a:close/>
                <a:moveTo>
                  <a:pt x="396" y="837"/>
                </a:moveTo>
                <a:cubicBezTo>
                  <a:pt x="397" y="837"/>
                  <a:pt x="397" y="837"/>
                  <a:pt x="397" y="837"/>
                </a:cubicBezTo>
                <a:cubicBezTo>
                  <a:pt x="397" y="836"/>
                  <a:pt x="397" y="836"/>
                  <a:pt x="397" y="836"/>
                </a:cubicBezTo>
                <a:cubicBezTo>
                  <a:pt x="396" y="836"/>
                  <a:pt x="396" y="836"/>
                  <a:pt x="396" y="836"/>
                </a:cubicBezTo>
                <a:lnTo>
                  <a:pt x="396" y="837"/>
                </a:lnTo>
                <a:close/>
                <a:moveTo>
                  <a:pt x="558" y="837"/>
                </a:moveTo>
                <a:cubicBezTo>
                  <a:pt x="558" y="837"/>
                  <a:pt x="558" y="837"/>
                  <a:pt x="558" y="836"/>
                </a:cubicBezTo>
                <a:lnTo>
                  <a:pt x="558" y="837"/>
                </a:lnTo>
                <a:close/>
                <a:moveTo>
                  <a:pt x="445" y="837"/>
                </a:moveTo>
                <a:cubicBezTo>
                  <a:pt x="445" y="837"/>
                  <a:pt x="445" y="837"/>
                  <a:pt x="445" y="837"/>
                </a:cubicBezTo>
                <a:cubicBezTo>
                  <a:pt x="445" y="837"/>
                  <a:pt x="446" y="837"/>
                  <a:pt x="446" y="838"/>
                </a:cubicBezTo>
                <a:cubicBezTo>
                  <a:pt x="446" y="837"/>
                  <a:pt x="446" y="837"/>
                  <a:pt x="446" y="837"/>
                </a:cubicBezTo>
                <a:cubicBezTo>
                  <a:pt x="446" y="837"/>
                  <a:pt x="446" y="837"/>
                  <a:pt x="446" y="837"/>
                </a:cubicBezTo>
                <a:cubicBezTo>
                  <a:pt x="446" y="837"/>
                  <a:pt x="446" y="837"/>
                  <a:pt x="446" y="837"/>
                </a:cubicBezTo>
                <a:cubicBezTo>
                  <a:pt x="446" y="837"/>
                  <a:pt x="446" y="837"/>
                  <a:pt x="445" y="837"/>
                </a:cubicBezTo>
                <a:cubicBezTo>
                  <a:pt x="445" y="837"/>
                  <a:pt x="445" y="837"/>
                  <a:pt x="445" y="837"/>
                </a:cubicBezTo>
                <a:close/>
                <a:moveTo>
                  <a:pt x="551" y="839"/>
                </a:moveTo>
                <a:cubicBezTo>
                  <a:pt x="552" y="839"/>
                  <a:pt x="552" y="839"/>
                  <a:pt x="552" y="839"/>
                </a:cubicBezTo>
                <a:cubicBezTo>
                  <a:pt x="553" y="838"/>
                  <a:pt x="553" y="838"/>
                  <a:pt x="553" y="837"/>
                </a:cubicBezTo>
                <a:cubicBezTo>
                  <a:pt x="552" y="837"/>
                  <a:pt x="552" y="837"/>
                  <a:pt x="552" y="837"/>
                </a:cubicBezTo>
                <a:cubicBezTo>
                  <a:pt x="552" y="837"/>
                  <a:pt x="552" y="838"/>
                  <a:pt x="552" y="838"/>
                </a:cubicBezTo>
                <a:cubicBezTo>
                  <a:pt x="552" y="839"/>
                  <a:pt x="552" y="839"/>
                  <a:pt x="552" y="839"/>
                </a:cubicBezTo>
                <a:cubicBezTo>
                  <a:pt x="551" y="838"/>
                  <a:pt x="551" y="838"/>
                  <a:pt x="551" y="838"/>
                </a:cubicBezTo>
                <a:cubicBezTo>
                  <a:pt x="550" y="838"/>
                  <a:pt x="550" y="839"/>
                  <a:pt x="549" y="838"/>
                </a:cubicBezTo>
                <a:cubicBezTo>
                  <a:pt x="549" y="839"/>
                  <a:pt x="549" y="839"/>
                  <a:pt x="549" y="839"/>
                </a:cubicBezTo>
                <a:cubicBezTo>
                  <a:pt x="548" y="839"/>
                  <a:pt x="548" y="839"/>
                  <a:pt x="548" y="839"/>
                </a:cubicBezTo>
                <a:cubicBezTo>
                  <a:pt x="548" y="839"/>
                  <a:pt x="549" y="839"/>
                  <a:pt x="548" y="839"/>
                </a:cubicBezTo>
                <a:cubicBezTo>
                  <a:pt x="548" y="840"/>
                  <a:pt x="548" y="840"/>
                  <a:pt x="548" y="840"/>
                </a:cubicBezTo>
                <a:cubicBezTo>
                  <a:pt x="549" y="839"/>
                  <a:pt x="550" y="839"/>
                  <a:pt x="551" y="838"/>
                </a:cubicBezTo>
                <a:cubicBezTo>
                  <a:pt x="551" y="839"/>
                  <a:pt x="551" y="839"/>
                  <a:pt x="551" y="839"/>
                </a:cubicBezTo>
                <a:close/>
                <a:moveTo>
                  <a:pt x="625" y="837"/>
                </a:moveTo>
                <a:cubicBezTo>
                  <a:pt x="625" y="837"/>
                  <a:pt x="625" y="837"/>
                  <a:pt x="625" y="837"/>
                </a:cubicBezTo>
                <a:cubicBezTo>
                  <a:pt x="625" y="837"/>
                  <a:pt x="625" y="837"/>
                  <a:pt x="625" y="837"/>
                </a:cubicBezTo>
                <a:cubicBezTo>
                  <a:pt x="625" y="837"/>
                  <a:pt x="625" y="837"/>
                  <a:pt x="625" y="837"/>
                </a:cubicBezTo>
                <a:close/>
                <a:moveTo>
                  <a:pt x="398" y="837"/>
                </a:moveTo>
                <a:cubicBezTo>
                  <a:pt x="398" y="837"/>
                  <a:pt x="398" y="837"/>
                  <a:pt x="398" y="837"/>
                </a:cubicBezTo>
                <a:cubicBezTo>
                  <a:pt x="398" y="837"/>
                  <a:pt x="398" y="837"/>
                  <a:pt x="398" y="837"/>
                </a:cubicBezTo>
                <a:cubicBezTo>
                  <a:pt x="398" y="837"/>
                  <a:pt x="398" y="837"/>
                  <a:pt x="398" y="837"/>
                </a:cubicBezTo>
                <a:close/>
                <a:moveTo>
                  <a:pt x="456" y="837"/>
                </a:moveTo>
                <a:cubicBezTo>
                  <a:pt x="457" y="837"/>
                  <a:pt x="456" y="837"/>
                  <a:pt x="456" y="837"/>
                </a:cubicBezTo>
                <a:cubicBezTo>
                  <a:pt x="456" y="837"/>
                  <a:pt x="456" y="837"/>
                  <a:pt x="456" y="837"/>
                </a:cubicBezTo>
                <a:close/>
                <a:moveTo>
                  <a:pt x="577" y="838"/>
                </a:moveTo>
                <a:cubicBezTo>
                  <a:pt x="577" y="837"/>
                  <a:pt x="577" y="837"/>
                  <a:pt x="577" y="837"/>
                </a:cubicBezTo>
                <a:cubicBezTo>
                  <a:pt x="576" y="837"/>
                  <a:pt x="576" y="837"/>
                  <a:pt x="576" y="837"/>
                </a:cubicBezTo>
                <a:cubicBezTo>
                  <a:pt x="575" y="838"/>
                  <a:pt x="575" y="838"/>
                  <a:pt x="575" y="839"/>
                </a:cubicBezTo>
                <a:cubicBezTo>
                  <a:pt x="576" y="839"/>
                  <a:pt x="576" y="839"/>
                  <a:pt x="576" y="839"/>
                </a:cubicBezTo>
                <a:cubicBezTo>
                  <a:pt x="576" y="838"/>
                  <a:pt x="576" y="838"/>
                  <a:pt x="577" y="838"/>
                </a:cubicBezTo>
                <a:close/>
                <a:moveTo>
                  <a:pt x="557" y="838"/>
                </a:moveTo>
                <a:cubicBezTo>
                  <a:pt x="557" y="838"/>
                  <a:pt x="557" y="837"/>
                  <a:pt x="557" y="837"/>
                </a:cubicBezTo>
                <a:cubicBezTo>
                  <a:pt x="557" y="837"/>
                  <a:pt x="557" y="838"/>
                  <a:pt x="557" y="838"/>
                </a:cubicBezTo>
                <a:close/>
                <a:moveTo>
                  <a:pt x="632" y="838"/>
                </a:moveTo>
                <a:cubicBezTo>
                  <a:pt x="632" y="838"/>
                  <a:pt x="631" y="838"/>
                  <a:pt x="632" y="838"/>
                </a:cubicBezTo>
                <a:cubicBezTo>
                  <a:pt x="632" y="838"/>
                  <a:pt x="632" y="838"/>
                  <a:pt x="632" y="838"/>
                </a:cubicBezTo>
                <a:close/>
                <a:moveTo>
                  <a:pt x="546" y="838"/>
                </a:moveTo>
                <a:cubicBezTo>
                  <a:pt x="546" y="838"/>
                  <a:pt x="546" y="839"/>
                  <a:pt x="546" y="840"/>
                </a:cubicBezTo>
                <a:cubicBezTo>
                  <a:pt x="546" y="840"/>
                  <a:pt x="546" y="840"/>
                  <a:pt x="546" y="840"/>
                </a:cubicBezTo>
                <a:cubicBezTo>
                  <a:pt x="547" y="840"/>
                  <a:pt x="546" y="840"/>
                  <a:pt x="547" y="840"/>
                </a:cubicBezTo>
                <a:cubicBezTo>
                  <a:pt x="547" y="840"/>
                  <a:pt x="547" y="839"/>
                  <a:pt x="547" y="838"/>
                </a:cubicBezTo>
                <a:lnTo>
                  <a:pt x="546" y="838"/>
                </a:lnTo>
                <a:close/>
                <a:moveTo>
                  <a:pt x="573" y="838"/>
                </a:moveTo>
                <a:cubicBezTo>
                  <a:pt x="573" y="838"/>
                  <a:pt x="573" y="838"/>
                  <a:pt x="573" y="838"/>
                </a:cubicBezTo>
                <a:cubicBezTo>
                  <a:pt x="573" y="838"/>
                  <a:pt x="573" y="838"/>
                  <a:pt x="573" y="838"/>
                </a:cubicBezTo>
                <a:cubicBezTo>
                  <a:pt x="573" y="838"/>
                  <a:pt x="573" y="838"/>
                  <a:pt x="573" y="838"/>
                </a:cubicBezTo>
                <a:cubicBezTo>
                  <a:pt x="573" y="838"/>
                  <a:pt x="573" y="838"/>
                  <a:pt x="573" y="838"/>
                </a:cubicBezTo>
                <a:close/>
                <a:moveTo>
                  <a:pt x="399" y="838"/>
                </a:moveTo>
                <a:cubicBezTo>
                  <a:pt x="399" y="839"/>
                  <a:pt x="399" y="839"/>
                  <a:pt x="399" y="839"/>
                </a:cubicBezTo>
                <a:cubicBezTo>
                  <a:pt x="400" y="839"/>
                  <a:pt x="400" y="839"/>
                  <a:pt x="400" y="839"/>
                </a:cubicBezTo>
                <a:cubicBezTo>
                  <a:pt x="400" y="838"/>
                  <a:pt x="400" y="838"/>
                  <a:pt x="399" y="838"/>
                </a:cubicBezTo>
                <a:close/>
                <a:moveTo>
                  <a:pt x="542" y="843"/>
                </a:moveTo>
                <a:cubicBezTo>
                  <a:pt x="542" y="843"/>
                  <a:pt x="542" y="843"/>
                  <a:pt x="542" y="843"/>
                </a:cubicBezTo>
                <a:cubicBezTo>
                  <a:pt x="542" y="842"/>
                  <a:pt x="543" y="842"/>
                  <a:pt x="543" y="841"/>
                </a:cubicBezTo>
                <a:cubicBezTo>
                  <a:pt x="544" y="840"/>
                  <a:pt x="544" y="840"/>
                  <a:pt x="545" y="840"/>
                </a:cubicBezTo>
                <a:cubicBezTo>
                  <a:pt x="545" y="840"/>
                  <a:pt x="545" y="840"/>
                  <a:pt x="545" y="840"/>
                </a:cubicBezTo>
                <a:cubicBezTo>
                  <a:pt x="545" y="840"/>
                  <a:pt x="545" y="840"/>
                  <a:pt x="545" y="840"/>
                </a:cubicBezTo>
                <a:cubicBezTo>
                  <a:pt x="545" y="840"/>
                  <a:pt x="545" y="840"/>
                  <a:pt x="545" y="840"/>
                </a:cubicBezTo>
                <a:cubicBezTo>
                  <a:pt x="546" y="840"/>
                  <a:pt x="545" y="840"/>
                  <a:pt x="545" y="839"/>
                </a:cubicBezTo>
                <a:cubicBezTo>
                  <a:pt x="545" y="839"/>
                  <a:pt x="545" y="839"/>
                  <a:pt x="545" y="839"/>
                </a:cubicBezTo>
                <a:cubicBezTo>
                  <a:pt x="545" y="839"/>
                  <a:pt x="545" y="839"/>
                  <a:pt x="544" y="839"/>
                </a:cubicBezTo>
                <a:cubicBezTo>
                  <a:pt x="544" y="839"/>
                  <a:pt x="544" y="839"/>
                  <a:pt x="544" y="838"/>
                </a:cubicBezTo>
                <a:cubicBezTo>
                  <a:pt x="544" y="839"/>
                  <a:pt x="543" y="839"/>
                  <a:pt x="543" y="839"/>
                </a:cubicBezTo>
                <a:cubicBezTo>
                  <a:pt x="543" y="839"/>
                  <a:pt x="542" y="839"/>
                  <a:pt x="542" y="839"/>
                </a:cubicBezTo>
                <a:cubicBezTo>
                  <a:pt x="541" y="840"/>
                  <a:pt x="542" y="840"/>
                  <a:pt x="542" y="840"/>
                </a:cubicBezTo>
                <a:cubicBezTo>
                  <a:pt x="541" y="840"/>
                  <a:pt x="541" y="840"/>
                  <a:pt x="541" y="839"/>
                </a:cubicBezTo>
                <a:cubicBezTo>
                  <a:pt x="541" y="839"/>
                  <a:pt x="541" y="839"/>
                  <a:pt x="541" y="839"/>
                </a:cubicBezTo>
                <a:cubicBezTo>
                  <a:pt x="540" y="840"/>
                  <a:pt x="540" y="840"/>
                  <a:pt x="540" y="840"/>
                </a:cubicBezTo>
                <a:cubicBezTo>
                  <a:pt x="540" y="840"/>
                  <a:pt x="540" y="841"/>
                  <a:pt x="540" y="841"/>
                </a:cubicBezTo>
                <a:cubicBezTo>
                  <a:pt x="540" y="841"/>
                  <a:pt x="540" y="841"/>
                  <a:pt x="540" y="841"/>
                </a:cubicBezTo>
                <a:cubicBezTo>
                  <a:pt x="540" y="842"/>
                  <a:pt x="540" y="842"/>
                  <a:pt x="540" y="842"/>
                </a:cubicBezTo>
                <a:cubicBezTo>
                  <a:pt x="540" y="842"/>
                  <a:pt x="539" y="843"/>
                  <a:pt x="539" y="843"/>
                </a:cubicBezTo>
                <a:cubicBezTo>
                  <a:pt x="539" y="843"/>
                  <a:pt x="539" y="843"/>
                  <a:pt x="539" y="844"/>
                </a:cubicBezTo>
                <a:cubicBezTo>
                  <a:pt x="539" y="844"/>
                  <a:pt x="540" y="844"/>
                  <a:pt x="540" y="843"/>
                </a:cubicBezTo>
                <a:cubicBezTo>
                  <a:pt x="540" y="843"/>
                  <a:pt x="540" y="843"/>
                  <a:pt x="540" y="842"/>
                </a:cubicBezTo>
                <a:cubicBezTo>
                  <a:pt x="540" y="842"/>
                  <a:pt x="540" y="842"/>
                  <a:pt x="541" y="842"/>
                </a:cubicBezTo>
                <a:cubicBezTo>
                  <a:pt x="541" y="842"/>
                  <a:pt x="541" y="842"/>
                  <a:pt x="541" y="842"/>
                </a:cubicBezTo>
                <a:cubicBezTo>
                  <a:pt x="541" y="842"/>
                  <a:pt x="541" y="841"/>
                  <a:pt x="541" y="841"/>
                </a:cubicBezTo>
                <a:cubicBezTo>
                  <a:pt x="542" y="842"/>
                  <a:pt x="541" y="843"/>
                  <a:pt x="542" y="843"/>
                </a:cubicBezTo>
                <a:close/>
                <a:moveTo>
                  <a:pt x="545" y="839"/>
                </a:moveTo>
                <a:cubicBezTo>
                  <a:pt x="545" y="839"/>
                  <a:pt x="545" y="839"/>
                  <a:pt x="545" y="839"/>
                </a:cubicBezTo>
                <a:cubicBezTo>
                  <a:pt x="545" y="839"/>
                  <a:pt x="545" y="839"/>
                  <a:pt x="545" y="839"/>
                </a:cubicBezTo>
                <a:cubicBezTo>
                  <a:pt x="545" y="839"/>
                  <a:pt x="545" y="839"/>
                  <a:pt x="545" y="839"/>
                </a:cubicBezTo>
                <a:close/>
                <a:moveTo>
                  <a:pt x="573" y="840"/>
                </a:moveTo>
                <a:cubicBezTo>
                  <a:pt x="573" y="840"/>
                  <a:pt x="573" y="840"/>
                  <a:pt x="573" y="840"/>
                </a:cubicBezTo>
                <a:cubicBezTo>
                  <a:pt x="573" y="839"/>
                  <a:pt x="573" y="839"/>
                  <a:pt x="572" y="839"/>
                </a:cubicBezTo>
                <a:cubicBezTo>
                  <a:pt x="572" y="839"/>
                  <a:pt x="571" y="838"/>
                  <a:pt x="571" y="839"/>
                </a:cubicBezTo>
                <a:cubicBezTo>
                  <a:pt x="571" y="839"/>
                  <a:pt x="571" y="839"/>
                  <a:pt x="571" y="839"/>
                </a:cubicBezTo>
                <a:cubicBezTo>
                  <a:pt x="571" y="839"/>
                  <a:pt x="571" y="839"/>
                  <a:pt x="571" y="840"/>
                </a:cubicBezTo>
                <a:cubicBezTo>
                  <a:pt x="571" y="839"/>
                  <a:pt x="571" y="839"/>
                  <a:pt x="572" y="839"/>
                </a:cubicBezTo>
                <a:cubicBezTo>
                  <a:pt x="572" y="839"/>
                  <a:pt x="572" y="839"/>
                  <a:pt x="572" y="839"/>
                </a:cubicBezTo>
                <a:cubicBezTo>
                  <a:pt x="572" y="839"/>
                  <a:pt x="572" y="839"/>
                  <a:pt x="572" y="839"/>
                </a:cubicBezTo>
                <a:cubicBezTo>
                  <a:pt x="572" y="840"/>
                  <a:pt x="572" y="840"/>
                  <a:pt x="571" y="840"/>
                </a:cubicBezTo>
                <a:cubicBezTo>
                  <a:pt x="572" y="840"/>
                  <a:pt x="572" y="840"/>
                  <a:pt x="572" y="840"/>
                </a:cubicBezTo>
                <a:cubicBezTo>
                  <a:pt x="572" y="841"/>
                  <a:pt x="572" y="840"/>
                  <a:pt x="572" y="841"/>
                </a:cubicBezTo>
                <a:cubicBezTo>
                  <a:pt x="572" y="840"/>
                  <a:pt x="572" y="840"/>
                  <a:pt x="572" y="840"/>
                </a:cubicBezTo>
                <a:cubicBezTo>
                  <a:pt x="573" y="840"/>
                  <a:pt x="573" y="840"/>
                  <a:pt x="573" y="840"/>
                </a:cubicBezTo>
                <a:close/>
                <a:moveTo>
                  <a:pt x="575" y="839"/>
                </a:moveTo>
                <a:cubicBezTo>
                  <a:pt x="574" y="839"/>
                  <a:pt x="574" y="839"/>
                  <a:pt x="574" y="839"/>
                </a:cubicBezTo>
                <a:cubicBezTo>
                  <a:pt x="574" y="840"/>
                  <a:pt x="574" y="840"/>
                  <a:pt x="574" y="840"/>
                </a:cubicBezTo>
                <a:cubicBezTo>
                  <a:pt x="574" y="840"/>
                  <a:pt x="574" y="840"/>
                  <a:pt x="575" y="839"/>
                </a:cubicBezTo>
                <a:close/>
                <a:moveTo>
                  <a:pt x="401" y="840"/>
                </a:moveTo>
                <a:cubicBezTo>
                  <a:pt x="402" y="839"/>
                  <a:pt x="402" y="839"/>
                  <a:pt x="402" y="839"/>
                </a:cubicBezTo>
                <a:cubicBezTo>
                  <a:pt x="401" y="839"/>
                  <a:pt x="401" y="839"/>
                  <a:pt x="401" y="839"/>
                </a:cubicBezTo>
                <a:cubicBezTo>
                  <a:pt x="401" y="839"/>
                  <a:pt x="401" y="839"/>
                  <a:pt x="401" y="840"/>
                </a:cubicBezTo>
                <a:close/>
                <a:moveTo>
                  <a:pt x="456" y="839"/>
                </a:moveTo>
                <a:cubicBezTo>
                  <a:pt x="455" y="839"/>
                  <a:pt x="455" y="839"/>
                  <a:pt x="455" y="839"/>
                </a:cubicBezTo>
                <a:cubicBezTo>
                  <a:pt x="456" y="839"/>
                  <a:pt x="455" y="839"/>
                  <a:pt x="456" y="839"/>
                </a:cubicBezTo>
                <a:close/>
                <a:moveTo>
                  <a:pt x="464" y="840"/>
                </a:moveTo>
                <a:cubicBezTo>
                  <a:pt x="464" y="840"/>
                  <a:pt x="464" y="840"/>
                  <a:pt x="464" y="840"/>
                </a:cubicBezTo>
                <a:cubicBezTo>
                  <a:pt x="463" y="840"/>
                  <a:pt x="463" y="840"/>
                  <a:pt x="463" y="840"/>
                </a:cubicBezTo>
                <a:cubicBezTo>
                  <a:pt x="463" y="840"/>
                  <a:pt x="463" y="840"/>
                  <a:pt x="464" y="840"/>
                </a:cubicBezTo>
                <a:close/>
                <a:moveTo>
                  <a:pt x="538" y="840"/>
                </a:moveTo>
                <a:cubicBezTo>
                  <a:pt x="538" y="840"/>
                  <a:pt x="538" y="840"/>
                  <a:pt x="538" y="840"/>
                </a:cubicBezTo>
                <a:cubicBezTo>
                  <a:pt x="538" y="840"/>
                  <a:pt x="538" y="840"/>
                  <a:pt x="538" y="840"/>
                </a:cubicBezTo>
                <a:close/>
                <a:moveTo>
                  <a:pt x="610" y="840"/>
                </a:moveTo>
                <a:cubicBezTo>
                  <a:pt x="611" y="840"/>
                  <a:pt x="611" y="840"/>
                  <a:pt x="611" y="840"/>
                </a:cubicBezTo>
                <a:cubicBezTo>
                  <a:pt x="611" y="840"/>
                  <a:pt x="611" y="840"/>
                  <a:pt x="611" y="840"/>
                </a:cubicBezTo>
                <a:cubicBezTo>
                  <a:pt x="611" y="840"/>
                  <a:pt x="610" y="840"/>
                  <a:pt x="610" y="840"/>
                </a:cubicBezTo>
                <a:close/>
                <a:moveTo>
                  <a:pt x="639" y="840"/>
                </a:moveTo>
                <a:cubicBezTo>
                  <a:pt x="639" y="840"/>
                  <a:pt x="639" y="840"/>
                  <a:pt x="639" y="840"/>
                </a:cubicBezTo>
                <a:cubicBezTo>
                  <a:pt x="639" y="840"/>
                  <a:pt x="639" y="840"/>
                  <a:pt x="639" y="840"/>
                </a:cubicBezTo>
                <a:close/>
                <a:moveTo>
                  <a:pt x="548" y="840"/>
                </a:moveTo>
                <a:cubicBezTo>
                  <a:pt x="549" y="840"/>
                  <a:pt x="548" y="840"/>
                  <a:pt x="549" y="840"/>
                </a:cubicBezTo>
                <a:lnTo>
                  <a:pt x="548" y="840"/>
                </a:lnTo>
                <a:close/>
                <a:moveTo>
                  <a:pt x="534" y="845"/>
                </a:moveTo>
                <a:cubicBezTo>
                  <a:pt x="535" y="845"/>
                  <a:pt x="535" y="845"/>
                  <a:pt x="535" y="845"/>
                </a:cubicBezTo>
                <a:cubicBezTo>
                  <a:pt x="535" y="844"/>
                  <a:pt x="535" y="843"/>
                  <a:pt x="535" y="843"/>
                </a:cubicBezTo>
                <a:cubicBezTo>
                  <a:pt x="536" y="843"/>
                  <a:pt x="536" y="843"/>
                  <a:pt x="536" y="843"/>
                </a:cubicBezTo>
                <a:cubicBezTo>
                  <a:pt x="536" y="843"/>
                  <a:pt x="536" y="843"/>
                  <a:pt x="536" y="843"/>
                </a:cubicBezTo>
                <a:cubicBezTo>
                  <a:pt x="536" y="843"/>
                  <a:pt x="536" y="843"/>
                  <a:pt x="536" y="842"/>
                </a:cubicBezTo>
                <a:cubicBezTo>
                  <a:pt x="536" y="842"/>
                  <a:pt x="536" y="842"/>
                  <a:pt x="536" y="841"/>
                </a:cubicBezTo>
                <a:cubicBezTo>
                  <a:pt x="536" y="840"/>
                  <a:pt x="536" y="840"/>
                  <a:pt x="536" y="840"/>
                </a:cubicBezTo>
                <a:cubicBezTo>
                  <a:pt x="535" y="840"/>
                  <a:pt x="536" y="840"/>
                  <a:pt x="535" y="840"/>
                </a:cubicBezTo>
                <a:cubicBezTo>
                  <a:pt x="535" y="841"/>
                  <a:pt x="535" y="841"/>
                  <a:pt x="535" y="841"/>
                </a:cubicBezTo>
                <a:cubicBezTo>
                  <a:pt x="535" y="841"/>
                  <a:pt x="535" y="841"/>
                  <a:pt x="535" y="841"/>
                </a:cubicBezTo>
                <a:cubicBezTo>
                  <a:pt x="535" y="841"/>
                  <a:pt x="535" y="841"/>
                  <a:pt x="535" y="841"/>
                </a:cubicBezTo>
                <a:cubicBezTo>
                  <a:pt x="535" y="841"/>
                  <a:pt x="535" y="841"/>
                  <a:pt x="535" y="841"/>
                </a:cubicBezTo>
                <a:cubicBezTo>
                  <a:pt x="535" y="841"/>
                  <a:pt x="535" y="841"/>
                  <a:pt x="535" y="841"/>
                </a:cubicBezTo>
                <a:cubicBezTo>
                  <a:pt x="534" y="841"/>
                  <a:pt x="534" y="841"/>
                  <a:pt x="534" y="841"/>
                </a:cubicBezTo>
                <a:cubicBezTo>
                  <a:pt x="534" y="842"/>
                  <a:pt x="533" y="842"/>
                  <a:pt x="533" y="843"/>
                </a:cubicBezTo>
                <a:cubicBezTo>
                  <a:pt x="533" y="843"/>
                  <a:pt x="533" y="843"/>
                  <a:pt x="533" y="843"/>
                </a:cubicBezTo>
                <a:cubicBezTo>
                  <a:pt x="533" y="842"/>
                  <a:pt x="533" y="842"/>
                  <a:pt x="533" y="841"/>
                </a:cubicBezTo>
                <a:cubicBezTo>
                  <a:pt x="533" y="841"/>
                  <a:pt x="532" y="841"/>
                  <a:pt x="531" y="841"/>
                </a:cubicBezTo>
                <a:cubicBezTo>
                  <a:pt x="531" y="843"/>
                  <a:pt x="531" y="844"/>
                  <a:pt x="531" y="844"/>
                </a:cubicBezTo>
                <a:cubicBezTo>
                  <a:pt x="531" y="845"/>
                  <a:pt x="531" y="844"/>
                  <a:pt x="531" y="844"/>
                </a:cubicBezTo>
                <a:cubicBezTo>
                  <a:pt x="531" y="845"/>
                  <a:pt x="531" y="845"/>
                  <a:pt x="531" y="845"/>
                </a:cubicBezTo>
                <a:cubicBezTo>
                  <a:pt x="531" y="845"/>
                  <a:pt x="531" y="845"/>
                  <a:pt x="531" y="845"/>
                </a:cubicBezTo>
                <a:cubicBezTo>
                  <a:pt x="531" y="845"/>
                  <a:pt x="531" y="845"/>
                  <a:pt x="531" y="845"/>
                </a:cubicBezTo>
                <a:cubicBezTo>
                  <a:pt x="531" y="845"/>
                  <a:pt x="531" y="845"/>
                  <a:pt x="530" y="845"/>
                </a:cubicBezTo>
                <a:cubicBezTo>
                  <a:pt x="531" y="845"/>
                  <a:pt x="531" y="846"/>
                  <a:pt x="531" y="846"/>
                </a:cubicBezTo>
                <a:cubicBezTo>
                  <a:pt x="531" y="846"/>
                  <a:pt x="531" y="846"/>
                  <a:pt x="531" y="846"/>
                </a:cubicBezTo>
                <a:cubicBezTo>
                  <a:pt x="531" y="846"/>
                  <a:pt x="532" y="845"/>
                  <a:pt x="532" y="844"/>
                </a:cubicBezTo>
                <a:cubicBezTo>
                  <a:pt x="532" y="844"/>
                  <a:pt x="532" y="844"/>
                  <a:pt x="532" y="844"/>
                </a:cubicBezTo>
                <a:cubicBezTo>
                  <a:pt x="532" y="844"/>
                  <a:pt x="532" y="844"/>
                  <a:pt x="532" y="844"/>
                </a:cubicBezTo>
                <a:cubicBezTo>
                  <a:pt x="532" y="844"/>
                  <a:pt x="532" y="846"/>
                  <a:pt x="532" y="846"/>
                </a:cubicBezTo>
                <a:cubicBezTo>
                  <a:pt x="532" y="847"/>
                  <a:pt x="532" y="847"/>
                  <a:pt x="532" y="847"/>
                </a:cubicBezTo>
                <a:cubicBezTo>
                  <a:pt x="533" y="847"/>
                  <a:pt x="533" y="847"/>
                  <a:pt x="533" y="847"/>
                </a:cubicBezTo>
                <a:cubicBezTo>
                  <a:pt x="533" y="846"/>
                  <a:pt x="533" y="846"/>
                  <a:pt x="533" y="846"/>
                </a:cubicBezTo>
                <a:cubicBezTo>
                  <a:pt x="533" y="845"/>
                  <a:pt x="533" y="845"/>
                  <a:pt x="533" y="845"/>
                </a:cubicBezTo>
                <a:cubicBezTo>
                  <a:pt x="533" y="845"/>
                  <a:pt x="533" y="845"/>
                  <a:pt x="533" y="844"/>
                </a:cubicBezTo>
                <a:cubicBezTo>
                  <a:pt x="534" y="844"/>
                  <a:pt x="534" y="844"/>
                  <a:pt x="534" y="844"/>
                </a:cubicBezTo>
                <a:lnTo>
                  <a:pt x="534" y="845"/>
                </a:lnTo>
                <a:close/>
                <a:moveTo>
                  <a:pt x="532" y="843"/>
                </a:moveTo>
                <a:cubicBezTo>
                  <a:pt x="532" y="843"/>
                  <a:pt x="532" y="843"/>
                  <a:pt x="532" y="843"/>
                </a:cubicBezTo>
                <a:cubicBezTo>
                  <a:pt x="532" y="843"/>
                  <a:pt x="532" y="843"/>
                  <a:pt x="532" y="843"/>
                </a:cubicBezTo>
                <a:cubicBezTo>
                  <a:pt x="532" y="842"/>
                  <a:pt x="532" y="842"/>
                  <a:pt x="532" y="842"/>
                </a:cubicBezTo>
                <a:cubicBezTo>
                  <a:pt x="532" y="842"/>
                  <a:pt x="532" y="842"/>
                  <a:pt x="532" y="842"/>
                </a:cubicBezTo>
                <a:cubicBezTo>
                  <a:pt x="532" y="842"/>
                  <a:pt x="532" y="842"/>
                  <a:pt x="532" y="843"/>
                </a:cubicBezTo>
                <a:close/>
                <a:moveTo>
                  <a:pt x="532" y="844"/>
                </a:moveTo>
                <a:cubicBezTo>
                  <a:pt x="532" y="844"/>
                  <a:pt x="532" y="844"/>
                  <a:pt x="532" y="844"/>
                </a:cubicBezTo>
                <a:cubicBezTo>
                  <a:pt x="532" y="843"/>
                  <a:pt x="532" y="843"/>
                  <a:pt x="532" y="843"/>
                </a:cubicBezTo>
                <a:cubicBezTo>
                  <a:pt x="532" y="843"/>
                  <a:pt x="532" y="843"/>
                  <a:pt x="532" y="844"/>
                </a:cubicBezTo>
                <a:cubicBezTo>
                  <a:pt x="533" y="844"/>
                  <a:pt x="532" y="844"/>
                  <a:pt x="533" y="844"/>
                </a:cubicBezTo>
                <a:cubicBezTo>
                  <a:pt x="532" y="844"/>
                  <a:pt x="533" y="844"/>
                  <a:pt x="532" y="844"/>
                </a:cubicBezTo>
                <a:close/>
                <a:moveTo>
                  <a:pt x="570" y="840"/>
                </a:moveTo>
                <a:cubicBezTo>
                  <a:pt x="569" y="840"/>
                  <a:pt x="569" y="840"/>
                  <a:pt x="569" y="840"/>
                </a:cubicBezTo>
                <a:cubicBezTo>
                  <a:pt x="569" y="841"/>
                  <a:pt x="569" y="841"/>
                  <a:pt x="568" y="842"/>
                </a:cubicBezTo>
                <a:cubicBezTo>
                  <a:pt x="568" y="842"/>
                  <a:pt x="568" y="842"/>
                  <a:pt x="568" y="842"/>
                </a:cubicBezTo>
                <a:cubicBezTo>
                  <a:pt x="569" y="842"/>
                  <a:pt x="569" y="842"/>
                  <a:pt x="570" y="841"/>
                </a:cubicBezTo>
                <a:cubicBezTo>
                  <a:pt x="570" y="841"/>
                  <a:pt x="570" y="841"/>
                  <a:pt x="570" y="840"/>
                </a:cubicBezTo>
                <a:close/>
                <a:moveTo>
                  <a:pt x="571" y="841"/>
                </a:moveTo>
                <a:cubicBezTo>
                  <a:pt x="571" y="840"/>
                  <a:pt x="571" y="840"/>
                  <a:pt x="571" y="840"/>
                </a:cubicBezTo>
                <a:cubicBezTo>
                  <a:pt x="571" y="840"/>
                  <a:pt x="571" y="840"/>
                  <a:pt x="571" y="840"/>
                </a:cubicBezTo>
                <a:cubicBezTo>
                  <a:pt x="571" y="841"/>
                  <a:pt x="571" y="841"/>
                  <a:pt x="571" y="841"/>
                </a:cubicBezTo>
                <a:close/>
                <a:moveTo>
                  <a:pt x="538" y="840"/>
                </a:moveTo>
                <a:cubicBezTo>
                  <a:pt x="538" y="841"/>
                  <a:pt x="538" y="841"/>
                  <a:pt x="538" y="841"/>
                </a:cubicBezTo>
                <a:cubicBezTo>
                  <a:pt x="538" y="841"/>
                  <a:pt x="538" y="841"/>
                  <a:pt x="538" y="840"/>
                </a:cubicBezTo>
                <a:close/>
                <a:moveTo>
                  <a:pt x="566" y="841"/>
                </a:moveTo>
                <a:cubicBezTo>
                  <a:pt x="567" y="841"/>
                  <a:pt x="567" y="841"/>
                  <a:pt x="568" y="841"/>
                </a:cubicBezTo>
                <a:cubicBezTo>
                  <a:pt x="568" y="841"/>
                  <a:pt x="568" y="841"/>
                  <a:pt x="568" y="840"/>
                </a:cubicBezTo>
                <a:cubicBezTo>
                  <a:pt x="568" y="840"/>
                  <a:pt x="568" y="840"/>
                  <a:pt x="568" y="840"/>
                </a:cubicBezTo>
                <a:cubicBezTo>
                  <a:pt x="568" y="841"/>
                  <a:pt x="568" y="841"/>
                  <a:pt x="568" y="841"/>
                </a:cubicBezTo>
                <a:cubicBezTo>
                  <a:pt x="567" y="841"/>
                  <a:pt x="567" y="841"/>
                  <a:pt x="567" y="841"/>
                </a:cubicBezTo>
                <a:cubicBezTo>
                  <a:pt x="566" y="841"/>
                  <a:pt x="566" y="841"/>
                  <a:pt x="566" y="841"/>
                </a:cubicBezTo>
                <a:cubicBezTo>
                  <a:pt x="565" y="841"/>
                  <a:pt x="565" y="841"/>
                  <a:pt x="565" y="841"/>
                </a:cubicBezTo>
                <a:cubicBezTo>
                  <a:pt x="564" y="841"/>
                  <a:pt x="564" y="841"/>
                  <a:pt x="562" y="842"/>
                </a:cubicBezTo>
                <a:cubicBezTo>
                  <a:pt x="562" y="842"/>
                  <a:pt x="563" y="842"/>
                  <a:pt x="563" y="842"/>
                </a:cubicBezTo>
                <a:cubicBezTo>
                  <a:pt x="563" y="842"/>
                  <a:pt x="564" y="842"/>
                  <a:pt x="564" y="842"/>
                </a:cubicBezTo>
                <a:cubicBezTo>
                  <a:pt x="564" y="842"/>
                  <a:pt x="564" y="842"/>
                  <a:pt x="565" y="843"/>
                </a:cubicBezTo>
                <a:cubicBezTo>
                  <a:pt x="565" y="843"/>
                  <a:pt x="565" y="843"/>
                  <a:pt x="565" y="843"/>
                </a:cubicBezTo>
                <a:cubicBezTo>
                  <a:pt x="565" y="843"/>
                  <a:pt x="565" y="842"/>
                  <a:pt x="565" y="842"/>
                </a:cubicBezTo>
                <a:cubicBezTo>
                  <a:pt x="565" y="842"/>
                  <a:pt x="565" y="842"/>
                  <a:pt x="565" y="842"/>
                </a:cubicBezTo>
                <a:cubicBezTo>
                  <a:pt x="566" y="842"/>
                  <a:pt x="566" y="841"/>
                  <a:pt x="566" y="841"/>
                </a:cubicBezTo>
                <a:close/>
                <a:moveTo>
                  <a:pt x="570" y="841"/>
                </a:moveTo>
                <a:cubicBezTo>
                  <a:pt x="570" y="841"/>
                  <a:pt x="570" y="841"/>
                  <a:pt x="570" y="841"/>
                </a:cubicBezTo>
                <a:cubicBezTo>
                  <a:pt x="570" y="841"/>
                  <a:pt x="570" y="841"/>
                  <a:pt x="570" y="841"/>
                </a:cubicBezTo>
                <a:cubicBezTo>
                  <a:pt x="570" y="840"/>
                  <a:pt x="570" y="841"/>
                  <a:pt x="570" y="840"/>
                </a:cubicBezTo>
                <a:cubicBezTo>
                  <a:pt x="570" y="841"/>
                  <a:pt x="570" y="841"/>
                  <a:pt x="570" y="841"/>
                </a:cubicBezTo>
                <a:close/>
                <a:moveTo>
                  <a:pt x="538" y="843"/>
                </a:moveTo>
                <a:cubicBezTo>
                  <a:pt x="538" y="843"/>
                  <a:pt x="538" y="843"/>
                  <a:pt x="538" y="843"/>
                </a:cubicBezTo>
                <a:cubicBezTo>
                  <a:pt x="538" y="843"/>
                  <a:pt x="538" y="841"/>
                  <a:pt x="538" y="841"/>
                </a:cubicBezTo>
                <a:cubicBezTo>
                  <a:pt x="537" y="842"/>
                  <a:pt x="537" y="842"/>
                  <a:pt x="537" y="842"/>
                </a:cubicBezTo>
                <a:cubicBezTo>
                  <a:pt x="537" y="843"/>
                  <a:pt x="537" y="843"/>
                  <a:pt x="537" y="843"/>
                </a:cubicBezTo>
                <a:cubicBezTo>
                  <a:pt x="537" y="844"/>
                  <a:pt x="537" y="844"/>
                  <a:pt x="537" y="844"/>
                </a:cubicBezTo>
                <a:cubicBezTo>
                  <a:pt x="537" y="844"/>
                  <a:pt x="537" y="844"/>
                  <a:pt x="537" y="844"/>
                </a:cubicBezTo>
                <a:cubicBezTo>
                  <a:pt x="537" y="844"/>
                  <a:pt x="537" y="844"/>
                  <a:pt x="537" y="844"/>
                </a:cubicBezTo>
                <a:cubicBezTo>
                  <a:pt x="536" y="844"/>
                  <a:pt x="536" y="844"/>
                  <a:pt x="536" y="844"/>
                </a:cubicBezTo>
                <a:cubicBezTo>
                  <a:pt x="536" y="844"/>
                  <a:pt x="536" y="844"/>
                  <a:pt x="536" y="844"/>
                </a:cubicBezTo>
                <a:cubicBezTo>
                  <a:pt x="536" y="844"/>
                  <a:pt x="536" y="844"/>
                  <a:pt x="537" y="844"/>
                </a:cubicBezTo>
                <a:cubicBezTo>
                  <a:pt x="537" y="844"/>
                  <a:pt x="537" y="844"/>
                  <a:pt x="537" y="845"/>
                </a:cubicBezTo>
                <a:cubicBezTo>
                  <a:pt x="537" y="845"/>
                  <a:pt x="537" y="845"/>
                  <a:pt x="537" y="845"/>
                </a:cubicBezTo>
                <a:cubicBezTo>
                  <a:pt x="537" y="844"/>
                  <a:pt x="537" y="844"/>
                  <a:pt x="538" y="844"/>
                </a:cubicBezTo>
                <a:cubicBezTo>
                  <a:pt x="538" y="844"/>
                  <a:pt x="538" y="843"/>
                  <a:pt x="538" y="843"/>
                </a:cubicBezTo>
                <a:close/>
                <a:moveTo>
                  <a:pt x="540" y="842"/>
                </a:moveTo>
                <a:cubicBezTo>
                  <a:pt x="540" y="841"/>
                  <a:pt x="540" y="841"/>
                  <a:pt x="540" y="841"/>
                </a:cubicBezTo>
                <a:cubicBezTo>
                  <a:pt x="539" y="841"/>
                  <a:pt x="539" y="841"/>
                  <a:pt x="538" y="841"/>
                </a:cubicBezTo>
                <a:cubicBezTo>
                  <a:pt x="538" y="842"/>
                  <a:pt x="539" y="842"/>
                  <a:pt x="539" y="842"/>
                </a:cubicBezTo>
                <a:cubicBezTo>
                  <a:pt x="539" y="842"/>
                  <a:pt x="539" y="842"/>
                  <a:pt x="540" y="842"/>
                </a:cubicBezTo>
                <a:close/>
                <a:moveTo>
                  <a:pt x="572" y="841"/>
                </a:moveTo>
                <a:cubicBezTo>
                  <a:pt x="572" y="841"/>
                  <a:pt x="572" y="841"/>
                  <a:pt x="571" y="841"/>
                </a:cubicBezTo>
                <a:cubicBezTo>
                  <a:pt x="571" y="842"/>
                  <a:pt x="571" y="842"/>
                  <a:pt x="572" y="842"/>
                </a:cubicBezTo>
                <a:cubicBezTo>
                  <a:pt x="571" y="843"/>
                  <a:pt x="572" y="842"/>
                  <a:pt x="571" y="843"/>
                </a:cubicBezTo>
                <a:cubicBezTo>
                  <a:pt x="571" y="843"/>
                  <a:pt x="570" y="842"/>
                  <a:pt x="570" y="842"/>
                </a:cubicBezTo>
                <a:cubicBezTo>
                  <a:pt x="570" y="842"/>
                  <a:pt x="569" y="842"/>
                  <a:pt x="569" y="843"/>
                </a:cubicBezTo>
                <a:cubicBezTo>
                  <a:pt x="569" y="843"/>
                  <a:pt x="569" y="843"/>
                  <a:pt x="569" y="844"/>
                </a:cubicBezTo>
                <a:cubicBezTo>
                  <a:pt x="570" y="844"/>
                  <a:pt x="570" y="844"/>
                  <a:pt x="570" y="843"/>
                </a:cubicBezTo>
                <a:cubicBezTo>
                  <a:pt x="570" y="843"/>
                  <a:pt x="570" y="843"/>
                  <a:pt x="570" y="843"/>
                </a:cubicBezTo>
                <a:cubicBezTo>
                  <a:pt x="570" y="844"/>
                  <a:pt x="570" y="844"/>
                  <a:pt x="570" y="844"/>
                </a:cubicBezTo>
                <a:cubicBezTo>
                  <a:pt x="570" y="844"/>
                  <a:pt x="570" y="844"/>
                  <a:pt x="570" y="844"/>
                </a:cubicBezTo>
                <a:cubicBezTo>
                  <a:pt x="571" y="844"/>
                  <a:pt x="571" y="844"/>
                  <a:pt x="572" y="845"/>
                </a:cubicBezTo>
                <a:cubicBezTo>
                  <a:pt x="572" y="843"/>
                  <a:pt x="572" y="843"/>
                  <a:pt x="572" y="842"/>
                </a:cubicBezTo>
                <a:cubicBezTo>
                  <a:pt x="572" y="841"/>
                  <a:pt x="572" y="842"/>
                  <a:pt x="572" y="841"/>
                </a:cubicBezTo>
                <a:close/>
                <a:moveTo>
                  <a:pt x="469" y="843"/>
                </a:moveTo>
                <a:cubicBezTo>
                  <a:pt x="469" y="843"/>
                  <a:pt x="469" y="843"/>
                  <a:pt x="469" y="843"/>
                </a:cubicBezTo>
                <a:cubicBezTo>
                  <a:pt x="469" y="843"/>
                  <a:pt x="469" y="843"/>
                  <a:pt x="469" y="842"/>
                </a:cubicBezTo>
                <a:cubicBezTo>
                  <a:pt x="471" y="842"/>
                  <a:pt x="471" y="843"/>
                  <a:pt x="472" y="843"/>
                </a:cubicBezTo>
                <a:cubicBezTo>
                  <a:pt x="472" y="843"/>
                  <a:pt x="472" y="843"/>
                  <a:pt x="472" y="842"/>
                </a:cubicBezTo>
                <a:cubicBezTo>
                  <a:pt x="471" y="842"/>
                  <a:pt x="469" y="841"/>
                  <a:pt x="469" y="842"/>
                </a:cubicBezTo>
                <a:cubicBezTo>
                  <a:pt x="468" y="842"/>
                  <a:pt x="468" y="842"/>
                  <a:pt x="468" y="841"/>
                </a:cubicBezTo>
                <a:cubicBezTo>
                  <a:pt x="468" y="841"/>
                  <a:pt x="467" y="841"/>
                  <a:pt x="467" y="841"/>
                </a:cubicBezTo>
                <a:cubicBezTo>
                  <a:pt x="467" y="841"/>
                  <a:pt x="467" y="841"/>
                  <a:pt x="467" y="841"/>
                </a:cubicBezTo>
                <a:cubicBezTo>
                  <a:pt x="467" y="842"/>
                  <a:pt x="468" y="843"/>
                  <a:pt x="469" y="843"/>
                </a:cubicBezTo>
                <a:close/>
                <a:moveTo>
                  <a:pt x="563" y="842"/>
                </a:moveTo>
                <a:cubicBezTo>
                  <a:pt x="562" y="842"/>
                  <a:pt x="562" y="842"/>
                  <a:pt x="562" y="843"/>
                </a:cubicBezTo>
                <a:cubicBezTo>
                  <a:pt x="561" y="842"/>
                  <a:pt x="562" y="842"/>
                  <a:pt x="561" y="842"/>
                </a:cubicBezTo>
                <a:cubicBezTo>
                  <a:pt x="561" y="841"/>
                  <a:pt x="561" y="842"/>
                  <a:pt x="560" y="842"/>
                </a:cubicBezTo>
                <a:cubicBezTo>
                  <a:pt x="560" y="842"/>
                  <a:pt x="560" y="842"/>
                  <a:pt x="560" y="841"/>
                </a:cubicBezTo>
                <a:cubicBezTo>
                  <a:pt x="560" y="841"/>
                  <a:pt x="560" y="841"/>
                  <a:pt x="560" y="841"/>
                </a:cubicBezTo>
                <a:cubicBezTo>
                  <a:pt x="559" y="841"/>
                  <a:pt x="559" y="841"/>
                  <a:pt x="559" y="841"/>
                </a:cubicBezTo>
                <a:cubicBezTo>
                  <a:pt x="559" y="842"/>
                  <a:pt x="560" y="842"/>
                  <a:pt x="560" y="843"/>
                </a:cubicBezTo>
                <a:cubicBezTo>
                  <a:pt x="560" y="842"/>
                  <a:pt x="560" y="842"/>
                  <a:pt x="560" y="842"/>
                </a:cubicBezTo>
                <a:cubicBezTo>
                  <a:pt x="560" y="842"/>
                  <a:pt x="560" y="842"/>
                  <a:pt x="561" y="842"/>
                </a:cubicBezTo>
                <a:cubicBezTo>
                  <a:pt x="561" y="843"/>
                  <a:pt x="561" y="843"/>
                  <a:pt x="561" y="844"/>
                </a:cubicBezTo>
                <a:cubicBezTo>
                  <a:pt x="561" y="844"/>
                  <a:pt x="562" y="843"/>
                  <a:pt x="563" y="843"/>
                </a:cubicBezTo>
                <a:cubicBezTo>
                  <a:pt x="563" y="843"/>
                  <a:pt x="563" y="843"/>
                  <a:pt x="563" y="842"/>
                </a:cubicBezTo>
                <a:close/>
                <a:moveTo>
                  <a:pt x="530" y="842"/>
                </a:moveTo>
                <a:cubicBezTo>
                  <a:pt x="529" y="841"/>
                  <a:pt x="529" y="842"/>
                  <a:pt x="529" y="842"/>
                </a:cubicBezTo>
                <a:cubicBezTo>
                  <a:pt x="529" y="842"/>
                  <a:pt x="529" y="842"/>
                  <a:pt x="529" y="842"/>
                </a:cubicBezTo>
                <a:cubicBezTo>
                  <a:pt x="529" y="842"/>
                  <a:pt x="529" y="842"/>
                  <a:pt x="530" y="842"/>
                </a:cubicBezTo>
                <a:cubicBezTo>
                  <a:pt x="530" y="842"/>
                  <a:pt x="530" y="842"/>
                  <a:pt x="530" y="842"/>
                </a:cubicBezTo>
                <a:close/>
                <a:moveTo>
                  <a:pt x="559" y="842"/>
                </a:moveTo>
                <a:cubicBezTo>
                  <a:pt x="559" y="842"/>
                  <a:pt x="559" y="842"/>
                  <a:pt x="559" y="842"/>
                </a:cubicBezTo>
                <a:cubicBezTo>
                  <a:pt x="559" y="842"/>
                  <a:pt x="558" y="842"/>
                  <a:pt x="558" y="842"/>
                </a:cubicBezTo>
                <a:cubicBezTo>
                  <a:pt x="558" y="842"/>
                  <a:pt x="558" y="842"/>
                  <a:pt x="558" y="843"/>
                </a:cubicBezTo>
                <a:cubicBezTo>
                  <a:pt x="558" y="843"/>
                  <a:pt x="558" y="843"/>
                  <a:pt x="558" y="843"/>
                </a:cubicBezTo>
                <a:cubicBezTo>
                  <a:pt x="558" y="843"/>
                  <a:pt x="558" y="842"/>
                  <a:pt x="559" y="842"/>
                </a:cubicBezTo>
                <a:close/>
                <a:moveTo>
                  <a:pt x="601" y="842"/>
                </a:moveTo>
                <a:cubicBezTo>
                  <a:pt x="601" y="842"/>
                  <a:pt x="601" y="842"/>
                  <a:pt x="601" y="842"/>
                </a:cubicBezTo>
                <a:close/>
                <a:moveTo>
                  <a:pt x="560" y="844"/>
                </a:moveTo>
                <a:cubicBezTo>
                  <a:pt x="559" y="844"/>
                  <a:pt x="559" y="844"/>
                  <a:pt x="559" y="844"/>
                </a:cubicBezTo>
                <a:cubicBezTo>
                  <a:pt x="560" y="844"/>
                  <a:pt x="560" y="844"/>
                  <a:pt x="560" y="844"/>
                </a:cubicBezTo>
                <a:cubicBezTo>
                  <a:pt x="560" y="844"/>
                  <a:pt x="559" y="844"/>
                  <a:pt x="559" y="844"/>
                </a:cubicBezTo>
                <a:cubicBezTo>
                  <a:pt x="559" y="843"/>
                  <a:pt x="559" y="844"/>
                  <a:pt x="558" y="844"/>
                </a:cubicBezTo>
                <a:cubicBezTo>
                  <a:pt x="559" y="844"/>
                  <a:pt x="559" y="844"/>
                  <a:pt x="559" y="844"/>
                </a:cubicBezTo>
                <a:cubicBezTo>
                  <a:pt x="559" y="844"/>
                  <a:pt x="559" y="844"/>
                  <a:pt x="559" y="844"/>
                </a:cubicBezTo>
                <a:cubicBezTo>
                  <a:pt x="559" y="845"/>
                  <a:pt x="558" y="845"/>
                  <a:pt x="558" y="845"/>
                </a:cubicBezTo>
                <a:cubicBezTo>
                  <a:pt x="558" y="845"/>
                  <a:pt x="558" y="845"/>
                  <a:pt x="558" y="845"/>
                </a:cubicBezTo>
                <a:cubicBezTo>
                  <a:pt x="558" y="844"/>
                  <a:pt x="557" y="844"/>
                  <a:pt x="558" y="843"/>
                </a:cubicBezTo>
                <a:cubicBezTo>
                  <a:pt x="558" y="843"/>
                  <a:pt x="557" y="843"/>
                  <a:pt x="557" y="843"/>
                </a:cubicBezTo>
                <a:cubicBezTo>
                  <a:pt x="556" y="843"/>
                  <a:pt x="556" y="842"/>
                  <a:pt x="556" y="842"/>
                </a:cubicBezTo>
                <a:cubicBezTo>
                  <a:pt x="556" y="842"/>
                  <a:pt x="556" y="842"/>
                  <a:pt x="556" y="842"/>
                </a:cubicBezTo>
                <a:cubicBezTo>
                  <a:pt x="556" y="842"/>
                  <a:pt x="556" y="843"/>
                  <a:pt x="555" y="843"/>
                </a:cubicBezTo>
                <a:cubicBezTo>
                  <a:pt x="556" y="844"/>
                  <a:pt x="556" y="844"/>
                  <a:pt x="555" y="845"/>
                </a:cubicBezTo>
                <a:cubicBezTo>
                  <a:pt x="555" y="845"/>
                  <a:pt x="556" y="845"/>
                  <a:pt x="557" y="846"/>
                </a:cubicBezTo>
                <a:cubicBezTo>
                  <a:pt x="557" y="846"/>
                  <a:pt x="557" y="846"/>
                  <a:pt x="557" y="846"/>
                </a:cubicBezTo>
                <a:cubicBezTo>
                  <a:pt x="557" y="846"/>
                  <a:pt x="558" y="846"/>
                  <a:pt x="558" y="846"/>
                </a:cubicBezTo>
                <a:cubicBezTo>
                  <a:pt x="559" y="846"/>
                  <a:pt x="560" y="846"/>
                  <a:pt x="560" y="845"/>
                </a:cubicBezTo>
                <a:cubicBezTo>
                  <a:pt x="560" y="845"/>
                  <a:pt x="560" y="845"/>
                  <a:pt x="560" y="845"/>
                </a:cubicBezTo>
                <a:cubicBezTo>
                  <a:pt x="560" y="845"/>
                  <a:pt x="560" y="845"/>
                  <a:pt x="560" y="845"/>
                </a:cubicBezTo>
                <a:cubicBezTo>
                  <a:pt x="560" y="845"/>
                  <a:pt x="560" y="845"/>
                  <a:pt x="560" y="845"/>
                </a:cubicBezTo>
                <a:lnTo>
                  <a:pt x="560" y="844"/>
                </a:lnTo>
                <a:close/>
                <a:moveTo>
                  <a:pt x="556" y="845"/>
                </a:moveTo>
                <a:cubicBezTo>
                  <a:pt x="556" y="844"/>
                  <a:pt x="556" y="844"/>
                  <a:pt x="556" y="844"/>
                </a:cubicBezTo>
                <a:cubicBezTo>
                  <a:pt x="556" y="844"/>
                  <a:pt x="556" y="844"/>
                  <a:pt x="556" y="844"/>
                </a:cubicBezTo>
                <a:cubicBezTo>
                  <a:pt x="557" y="844"/>
                  <a:pt x="557" y="844"/>
                  <a:pt x="557" y="844"/>
                </a:cubicBezTo>
                <a:cubicBezTo>
                  <a:pt x="557" y="844"/>
                  <a:pt x="557" y="844"/>
                  <a:pt x="557" y="844"/>
                </a:cubicBezTo>
                <a:cubicBezTo>
                  <a:pt x="557" y="844"/>
                  <a:pt x="557" y="844"/>
                  <a:pt x="557" y="844"/>
                </a:cubicBezTo>
                <a:cubicBezTo>
                  <a:pt x="557" y="844"/>
                  <a:pt x="557" y="844"/>
                  <a:pt x="557" y="844"/>
                </a:cubicBezTo>
                <a:cubicBezTo>
                  <a:pt x="557" y="845"/>
                  <a:pt x="557" y="844"/>
                  <a:pt x="557" y="845"/>
                </a:cubicBezTo>
                <a:cubicBezTo>
                  <a:pt x="557" y="845"/>
                  <a:pt x="557" y="845"/>
                  <a:pt x="556" y="845"/>
                </a:cubicBezTo>
                <a:close/>
                <a:moveTo>
                  <a:pt x="559" y="846"/>
                </a:moveTo>
                <a:cubicBezTo>
                  <a:pt x="559" y="846"/>
                  <a:pt x="559" y="846"/>
                  <a:pt x="559" y="846"/>
                </a:cubicBezTo>
                <a:cubicBezTo>
                  <a:pt x="559" y="845"/>
                  <a:pt x="559" y="845"/>
                  <a:pt x="559" y="845"/>
                </a:cubicBezTo>
                <a:cubicBezTo>
                  <a:pt x="559" y="845"/>
                  <a:pt x="559" y="845"/>
                  <a:pt x="559" y="845"/>
                </a:cubicBezTo>
                <a:lnTo>
                  <a:pt x="559" y="846"/>
                </a:lnTo>
                <a:close/>
                <a:moveTo>
                  <a:pt x="596" y="842"/>
                </a:moveTo>
                <a:cubicBezTo>
                  <a:pt x="596" y="842"/>
                  <a:pt x="596" y="842"/>
                  <a:pt x="596" y="842"/>
                </a:cubicBezTo>
                <a:cubicBezTo>
                  <a:pt x="596" y="842"/>
                  <a:pt x="596" y="842"/>
                  <a:pt x="596" y="842"/>
                </a:cubicBezTo>
                <a:cubicBezTo>
                  <a:pt x="596" y="842"/>
                  <a:pt x="596" y="842"/>
                  <a:pt x="596" y="842"/>
                </a:cubicBezTo>
                <a:close/>
                <a:moveTo>
                  <a:pt x="529" y="846"/>
                </a:moveTo>
                <a:cubicBezTo>
                  <a:pt x="529" y="846"/>
                  <a:pt x="529" y="846"/>
                  <a:pt x="529" y="846"/>
                </a:cubicBezTo>
                <a:cubicBezTo>
                  <a:pt x="529" y="845"/>
                  <a:pt x="529" y="845"/>
                  <a:pt x="530" y="845"/>
                </a:cubicBezTo>
                <a:cubicBezTo>
                  <a:pt x="530" y="845"/>
                  <a:pt x="530" y="845"/>
                  <a:pt x="530" y="845"/>
                </a:cubicBezTo>
                <a:cubicBezTo>
                  <a:pt x="529" y="845"/>
                  <a:pt x="529" y="845"/>
                  <a:pt x="528" y="845"/>
                </a:cubicBezTo>
                <a:cubicBezTo>
                  <a:pt x="528" y="845"/>
                  <a:pt x="528" y="845"/>
                  <a:pt x="528" y="845"/>
                </a:cubicBezTo>
                <a:cubicBezTo>
                  <a:pt x="528" y="846"/>
                  <a:pt x="528" y="845"/>
                  <a:pt x="528" y="846"/>
                </a:cubicBezTo>
                <a:cubicBezTo>
                  <a:pt x="527" y="846"/>
                  <a:pt x="527" y="846"/>
                  <a:pt x="527" y="846"/>
                </a:cubicBezTo>
                <a:cubicBezTo>
                  <a:pt x="527" y="845"/>
                  <a:pt x="527" y="845"/>
                  <a:pt x="527" y="845"/>
                </a:cubicBezTo>
                <a:cubicBezTo>
                  <a:pt x="527" y="844"/>
                  <a:pt x="527" y="844"/>
                  <a:pt x="527" y="844"/>
                </a:cubicBezTo>
                <a:cubicBezTo>
                  <a:pt x="527" y="844"/>
                  <a:pt x="526" y="844"/>
                  <a:pt x="526" y="845"/>
                </a:cubicBezTo>
                <a:cubicBezTo>
                  <a:pt x="527" y="844"/>
                  <a:pt x="528" y="843"/>
                  <a:pt x="528" y="843"/>
                </a:cubicBezTo>
                <a:cubicBezTo>
                  <a:pt x="528" y="843"/>
                  <a:pt x="528" y="843"/>
                  <a:pt x="528" y="843"/>
                </a:cubicBezTo>
                <a:cubicBezTo>
                  <a:pt x="528" y="842"/>
                  <a:pt x="528" y="842"/>
                  <a:pt x="528" y="842"/>
                </a:cubicBezTo>
                <a:cubicBezTo>
                  <a:pt x="527" y="843"/>
                  <a:pt x="527" y="843"/>
                  <a:pt x="526" y="842"/>
                </a:cubicBezTo>
                <a:cubicBezTo>
                  <a:pt x="526" y="842"/>
                  <a:pt x="526" y="842"/>
                  <a:pt x="526" y="842"/>
                </a:cubicBezTo>
                <a:cubicBezTo>
                  <a:pt x="526" y="842"/>
                  <a:pt x="526" y="842"/>
                  <a:pt x="526" y="842"/>
                </a:cubicBezTo>
                <a:cubicBezTo>
                  <a:pt x="526" y="843"/>
                  <a:pt x="526" y="843"/>
                  <a:pt x="526" y="843"/>
                </a:cubicBezTo>
                <a:cubicBezTo>
                  <a:pt x="526" y="843"/>
                  <a:pt x="526" y="843"/>
                  <a:pt x="526" y="843"/>
                </a:cubicBezTo>
                <a:cubicBezTo>
                  <a:pt x="526" y="844"/>
                  <a:pt x="525" y="845"/>
                  <a:pt x="524" y="845"/>
                </a:cubicBezTo>
                <a:cubicBezTo>
                  <a:pt x="524" y="846"/>
                  <a:pt x="524" y="845"/>
                  <a:pt x="524" y="845"/>
                </a:cubicBezTo>
                <a:cubicBezTo>
                  <a:pt x="523" y="845"/>
                  <a:pt x="523" y="845"/>
                  <a:pt x="523" y="845"/>
                </a:cubicBezTo>
                <a:cubicBezTo>
                  <a:pt x="524" y="846"/>
                  <a:pt x="524" y="846"/>
                  <a:pt x="524" y="847"/>
                </a:cubicBezTo>
                <a:cubicBezTo>
                  <a:pt x="525" y="847"/>
                  <a:pt x="525" y="848"/>
                  <a:pt x="526" y="847"/>
                </a:cubicBezTo>
                <a:cubicBezTo>
                  <a:pt x="526" y="847"/>
                  <a:pt x="525" y="847"/>
                  <a:pt x="525" y="846"/>
                </a:cubicBezTo>
                <a:cubicBezTo>
                  <a:pt x="526" y="846"/>
                  <a:pt x="526" y="846"/>
                  <a:pt x="526" y="847"/>
                </a:cubicBezTo>
                <a:cubicBezTo>
                  <a:pt x="527" y="847"/>
                  <a:pt x="527" y="847"/>
                  <a:pt x="527" y="846"/>
                </a:cubicBezTo>
                <a:cubicBezTo>
                  <a:pt x="527" y="847"/>
                  <a:pt x="527" y="847"/>
                  <a:pt x="527" y="847"/>
                </a:cubicBezTo>
                <a:cubicBezTo>
                  <a:pt x="527" y="847"/>
                  <a:pt x="527" y="847"/>
                  <a:pt x="527" y="847"/>
                </a:cubicBezTo>
                <a:cubicBezTo>
                  <a:pt x="528" y="847"/>
                  <a:pt x="528" y="847"/>
                  <a:pt x="528" y="846"/>
                </a:cubicBezTo>
                <a:cubicBezTo>
                  <a:pt x="528" y="846"/>
                  <a:pt x="529" y="847"/>
                  <a:pt x="529" y="847"/>
                </a:cubicBezTo>
                <a:cubicBezTo>
                  <a:pt x="529" y="846"/>
                  <a:pt x="529" y="846"/>
                  <a:pt x="529" y="846"/>
                </a:cubicBezTo>
                <a:close/>
                <a:moveTo>
                  <a:pt x="568" y="844"/>
                </a:moveTo>
                <a:cubicBezTo>
                  <a:pt x="568" y="844"/>
                  <a:pt x="568" y="844"/>
                  <a:pt x="567" y="844"/>
                </a:cubicBezTo>
                <a:cubicBezTo>
                  <a:pt x="566" y="844"/>
                  <a:pt x="566" y="843"/>
                  <a:pt x="566" y="843"/>
                </a:cubicBezTo>
                <a:cubicBezTo>
                  <a:pt x="566" y="842"/>
                  <a:pt x="566" y="842"/>
                  <a:pt x="566" y="842"/>
                </a:cubicBezTo>
                <a:cubicBezTo>
                  <a:pt x="566" y="842"/>
                  <a:pt x="566" y="843"/>
                  <a:pt x="566" y="843"/>
                </a:cubicBezTo>
                <a:cubicBezTo>
                  <a:pt x="565" y="843"/>
                  <a:pt x="565" y="843"/>
                  <a:pt x="565" y="844"/>
                </a:cubicBezTo>
                <a:cubicBezTo>
                  <a:pt x="565" y="844"/>
                  <a:pt x="565" y="844"/>
                  <a:pt x="565" y="844"/>
                </a:cubicBezTo>
                <a:cubicBezTo>
                  <a:pt x="565" y="844"/>
                  <a:pt x="565" y="844"/>
                  <a:pt x="565" y="844"/>
                </a:cubicBezTo>
                <a:cubicBezTo>
                  <a:pt x="565" y="845"/>
                  <a:pt x="566" y="844"/>
                  <a:pt x="566" y="845"/>
                </a:cubicBezTo>
                <a:cubicBezTo>
                  <a:pt x="567" y="845"/>
                  <a:pt x="566" y="846"/>
                  <a:pt x="567" y="846"/>
                </a:cubicBezTo>
                <a:cubicBezTo>
                  <a:pt x="567" y="847"/>
                  <a:pt x="566" y="847"/>
                  <a:pt x="566" y="847"/>
                </a:cubicBezTo>
                <a:cubicBezTo>
                  <a:pt x="566" y="848"/>
                  <a:pt x="566" y="848"/>
                  <a:pt x="566" y="848"/>
                </a:cubicBezTo>
                <a:cubicBezTo>
                  <a:pt x="566" y="848"/>
                  <a:pt x="566" y="848"/>
                  <a:pt x="567" y="848"/>
                </a:cubicBezTo>
                <a:cubicBezTo>
                  <a:pt x="567" y="848"/>
                  <a:pt x="567" y="848"/>
                  <a:pt x="567" y="848"/>
                </a:cubicBezTo>
                <a:cubicBezTo>
                  <a:pt x="567" y="848"/>
                  <a:pt x="567" y="848"/>
                  <a:pt x="567" y="849"/>
                </a:cubicBezTo>
                <a:cubicBezTo>
                  <a:pt x="567" y="848"/>
                  <a:pt x="567" y="848"/>
                  <a:pt x="568" y="847"/>
                </a:cubicBezTo>
                <a:cubicBezTo>
                  <a:pt x="568" y="847"/>
                  <a:pt x="568" y="847"/>
                  <a:pt x="568" y="848"/>
                </a:cubicBezTo>
                <a:cubicBezTo>
                  <a:pt x="568" y="847"/>
                  <a:pt x="568" y="847"/>
                  <a:pt x="567" y="847"/>
                </a:cubicBezTo>
                <a:cubicBezTo>
                  <a:pt x="567" y="846"/>
                  <a:pt x="567" y="847"/>
                  <a:pt x="567" y="846"/>
                </a:cubicBezTo>
                <a:cubicBezTo>
                  <a:pt x="567" y="846"/>
                  <a:pt x="567" y="846"/>
                  <a:pt x="568" y="846"/>
                </a:cubicBezTo>
                <a:cubicBezTo>
                  <a:pt x="568" y="845"/>
                  <a:pt x="568" y="845"/>
                  <a:pt x="569" y="845"/>
                </a:cubicBezTo>
                <a:cubicBezTo>
                  <a:pt x="569" y="844"/>
                  <a:pt x="569" y="844"/>
                  <a:pt x="569" y="843"/>
                </a:cubicBezTo>
                <a:cubicBezTo>
                  <a:pt x="568" y="843"/>
                  <a:pt x="568" y="843"/>
                  <a:pt x="568" y="844"/>
                </a:cubicBezTo>
                <a:close/>
                <a:moveTo>
                  <a:pt x="530" y="843"/>
                </a:moveTo>
                <a:cubicBezTo>
                  <a:pt x="530" y="843"/>
                  <a:pt x="530" y="843"/>
                  <a:pt x="530" y="843"/>
                </a:cubicBezTo>
                <a:cubicBezTo>
                  <a:pt x="530" y="843"/>
                  <a:pt x="530" y="843"/>
                  <a:pt x="530" y="843"/>
                </a:cubicBezTo>
                <a:cubicBezTo>
                  <a:pt x="530" y="843"/>
                  <a:pt x="530" y="843"/>
                  <a:pt x="530" y="843"/>
                </a:cubicBezTo>
                <a:cubicBezTo>
                  <a:pt x="530" y="843"/>
                  <a:pt x="530" y="843"/>
                  <a:pt x="530" y="843"/>
                </a:cubicBezTo>
                <a:cubicBezTo>
                  <a:pt x="530" y="843"/>
                  <a:pt x="530" y="843"/>
                  <a:pt x="530" y="844"/>
                </a:cubicBezTo>
                <a:cubicBezTo>
                  <a:pt x="530" y="844"/>
                  <a:pt x="530" y="844"/>
                  <a:pt x="530" y="843"/>
                </a:cubicBezTo>
                <a:close/>
                <a:moveTo>
                  <a:pt x="409" y="843"/>
                </a:moveTo>
                <a:cubicBezTo>
                  <a:pt x="409" y="843"/>
                  <a:pt x="409" y="843"/>
                  <a:pt x="409" y="843"/>
                </a:cubicBezTo>
                <a:cubicBezTo>
                  <a:pt x="409" y="843"/>
                  <a:pt x="409" y="843"/>
                  <a:pt x="409" y="843"/>
                </a:cubicBezTo>
                <a:cubicBezTo>
                  <a:pt x="409" y="844"/>
                  <a:pt x="409" y="843"/>
                  <a:pt x="409" y="844"/>
                </a:cubicBezTo>
                <a:cubicBezTo>
                  <a:pt x="409" y="843"/>
                  <a:pt x="409" y="844"/>
                  <a:pt x="409" y="843"/>
                </a:cubicBezTo>
                <a:cubicBezTo>
                  <a:pt x="409" y="843"/>
                  <a:pt x="409" y="843"/>
                  <a:pt x="409" y="843"/>
                </a:cubicBezTo>
                <a:cubicBezTo>
                  <a:pt x="409" y="843"/>
                  <a:pt x="409" y="843"/>
                  <a:pt x="409" y="843"/>
                </a:cubicBezTo>
                <a:close/>
                <a:moveTo>
                  <a:pt x="521" y="846"/>
                </a:moveTo>
                <a:cubicBezTo>
                  <a:pt x="521" y="845"/>
                  <a:pt x="521" y="846"/>
                  <a:pt x="522" y="845"/>
                </a:cubicBezTo>
                <a:cubicBezTo>
                  <a:pt x="522" y="845"/>
                  <a:pt x="522" y="845"/>
                  <a:pt x="521" y="845"/>
                </a:cubicBezTo>
                <a:cubicBezTo>
                  <a:pt x="521" y="844"/>
                  <a:pt x="521" y="844"/>
                  <a:pt x="522" y="844"/>
                </a:cubicBezTo>
                <a:cubicBezTo>
                  <a:pt x="522" y="844"/>
                  <a:pt x="522" y="844"/>
                  <a:pt x="523" y="844"/>
                </a:cubicBezTo>
                <a:cubicBezTo>
                  <a:pt x="523" y="843"/>
                  <a:pt x="523" y="843"/>
                  <a:pt x="523" y="843"/>
                </a:cubicBezTo>
                <a:cubicBezTo>
                  <a:pt x="522" y="843"/>
                  <a:pt x="519" y="843"/>
                  <a:pt x="518" y="843"/>
                </a:cubicBezTo>
                <a:cubicBezTo>
                  <a:pt x="518" y="844"/>
                  <a:pt x="518" y="844"/>
                  <a:pt x="518" y="844"/>
                </a:cubicBezTo>
                <a:cubicBezTo>
                  <a:pt x="517" y="844"/>
                  <a:pt x="516" y="844"/>
                  <a:pt x="516" y="844"/>
                </a:cubicBezTo>
                <a:cubicBezTo>
                  <a:pt x="515" y="844"/>
                  <a:pt x="513" y="844"/>
                  <a:pt x="512" y="844"/>
                </a:cubicBezTo>
                <a:cubicBezTo>
                  <a:pt x="512" y="844"/>
                  <a:pt x="512" y="845"/>
                  <a:pt x="511" y="845"/>
                </a:cubicBezTo>
                <a:cubicBezTo>
                  <a:pt x="511" y="845"/>
                  <a:pt x="511" y="844"/>
                  <a:pt x="511" y="844"/>
                </a:cubicBezTo>
                <a:cubicBezTo>
                  <a:pt x="510" y="844"/>
                  <a:pt x="510" y="844"/>
                  <a:pt x="509" y="844"/>
                </a:cubicBezTo>
                <a:cubicBezTo>
                  <a:pt x="509" y="845"/>
                  <a:pt x="510" y="845"/>
                  <a:pt x="510" y="846"/>
                </a:cubicBezTo>
                <a:cubicBezTo>
                  <a:pt x="510" y="846"/>
                  <a:pt x="510" y="846"/>
                  <a:pt x="510" y="846"/>
                </a:cubicBezTo>
                <a:cubicBezTo>
                  <a:pt x="510" y="846"/>
                  <a:pt x="510" y="846"/>
                  <a:pt x="510" y="845"/>
                </a:cubicBezTo>
                <a:cubicBezTo>
                  <a:pt x="511" y="845"/>
                  <a:pt x="511" y="845"/>
                  <a:pt x="511" y="845"/>
                </a:cubicBezTo>
                <a:cubicBezTo>
                  <a:pt x="512" y="845"/>
                  <a:pt x="512" y="845"/>
                  <a:pt x="512" y="845"/>
                </a:cubicBezTo>
                <a:cubicBezTo>
                  <a:pt x="512" y="845"/>
                  <a:pt x="513" y="845"/>
                  <a:pt x="513" y="845"/>
                </a:cubicBezTo>
                <a:cubicBezTo>
                  <a:pt x="513" y="844"/>
                  <a:pt x="514" y="845"/>
                  <a:pt x="515" y="845"/>
                </a:cubicBezTo>
                <a:cubicBezTo>
                  <a:pt x="515" y="846"/>
                  <a:pt x="515" y="846"/>
                  <a:pt x="515" y="846"/>
                </a:cubicBezTo>
                <a:cubicBezTo>
                  <a:pt x="515" y="846"/>
                  <a:pt x="515" y="846"/>
                  <a:pt x="516" y="846"/>
                </a:cubicBezTo>
                <a:cubicBezTo>
                  <a:pt x="516" y="846"/>
                  <a:pt x="516" y="846"/>
                  <a:pt x="516" y="846"/>
                </a:cubicBezTo>
                <a:cubicBezTo>
                  <a:pt x="516" y="846"/>
                  <a:pt x="516" y="846"/>
                  <a:pt x="516" y="847"/>
                </a:cubicBezTo>
                <a:cubicBezTo>
                  <a:pt x="515" y="847"/>
                  <a:pt x="515" y="847"/>
                  <a:pt x="515" y="847"/>
                </a:cubicBezTo>
                <a:cubicBezTo>
                  <a:pt x="514" y="847"/>
                  <a:pt x="514" y="846"/>
                  <a:pt x="514" y="846"/>
                </a:cubicBezTo>
                <a:cubicBezTo>
                  <a:pt x="514" y="846"/>
                  <a:pt x="514" y="846"/>
                  <a:pt x="513" y="846"/>
                </a:cubicBezTo>
                <a:cubicBezTo>
                  <a:pt x="513" y="847"/>
                  <a:pt x="513" y="847"/>
                  <a:pt x="513" y="847"/>
                </a:cubicBezTo>
                <a:cubicBezTo>
                  <a:pt x="514" y="847"/>
                  <a:pt x="514" y="847"/>
                  <a:pt x="514" y="847"/>
                </a:cubicBezTo>
                <a:cubicBezTo>
                  <a:pt x="514" y="847"/>
                  <a:pt x="514" y="848"/>
                  <a:pt x="514" y="848"/>
                </a:cubicBezTo>
                <a:cubicBezTo>
                  <a:pt x="514" y="848"/>
                  <a:pt x="514" y="848"/>
                  <a:pt x="514" y="849"/>
                </a:cubicBezTo>
                <a:cubicBezTo>
                  <a:pt x="514" y="849"/>
                  <a:pt x="514" y="849"/>
                  <a:pt x="514" y="849"/>
                </a:cubicBezTo>
                <a:cubicBezTo>
                  <a:pt x="514" y="849"/>
                  <a:pt x="514" y="849"/>
                  <a:pt x="514" y="849"/>
                </a:cubicBezTo>
                <a:cubicBezTo>
                  <a:pt x="514" y="849"/>
                  <a:pt x="514" y="850"/>
                  <a:pt x="515" y="849"/>
                </a:cubicBezTo>
                <a:cubicBezTo>
                  <a:pt x="515" y="849"/>
                  <a:pt x="515" y="850"/>
                  <a:pt x="515" y="850"/>
                </a:cubicBezTo>
                <a:cubicBezTo>
                  <a:pt x="515" y="850"/>
                  <a:pt x="515" y="850"/>
                  <a:pt x="515" y="850"/>
                </a:cubicBezTo>
                <a:cubicBezTo>
                  <a:pt x="515" y="850"/>
                  <a:pt x="515" y="849"/>
                  <a:pt x="515" y="849"/>
                </a:cubicBezTo>
                <a:cubicBezTo>
                  <a:pt x="516" y="848"/>
                  <a:pt x="516" y="848"/>
                  <a:pt x="516" y="847"/>
                </a:cubicBezTo>
                <a:cubicBezTo>
                  <a:pt x="517" y="847"/>
                  <a:pt x="518" y="848"/>
                  <a:pt x="518" y="848"/>
                </a:cubicBezTo>
                <a:cubicBezTo>
                  <a:pt x="518" y="848"/>
                  <a:pt x="518" y="848"/>
                  <a:pt x="518" y="848"/>
                </a:cubicBezTo>
                <a:cubicBezTo>
                  <a:pt x="519" y="848"/>
                  <a:pt x="519" y="848"/>
                  <a:pt x="519" y="847"/>
                </a:cubicBezTo>
                <a:cubicBezTo>
                  <a:pt x="520" y="847"/>
                  <a:pt x="520" y="847"/>
                  <a:pt x="521" y="846"/>
                </a:cubicBezTo>
                <a:close/>
                <a:moveTo>
                  <a:pt x="517" y="846"/>
                </a:moveTo>
                <a:cubicBezTo>
                  <a:pt x="517" y="846"/>
                  <a:pt x="517" y="846"/>
                  <a:pt x="517" y="846"/>
                </a:cubicBezTo>
                <a:cubicBezTo>
                  <a:pt x="517" y="846"/>
                  <a:pt x="517" y="846"/>
                  <a:pt x="517" y="846"/>
                </a:cubicBezTo>
                <a:cubicBezTo>
                  <a:pt x="517" y="846"/>
                  <a:pt x="517" y="846"/>
                  <a:pt x="517" y="846"/>
                </a:cubicBezTo>
                <a:close/>
                <a:moveTo>
                  <a:pt x="518" y="845"/>
                </a:moveTo>
                <a:cubicBezTo>
                  <a:pt x="518" y="845"/>
                  <a:pt x="518" y="845"/>
                  <a:pt x="518" y="845"/>
                </a:cubicBezTo>
                <a:cubicBezTo>
                  <a:pt x="518" y="846"/>
                  <a:pt x="518" y="846"/>
                  <a:pt x="518" y="846"/>
                </a:cubicBezTo>
                <a:cubicBezTo>
                  <a:pt x="518" y="846"/>
                  <a:pt x="518" y="846"/>
                  <a:pt x="518" y="846"/>
                </a:cubicBezTo>
                <a:lnTo>
                  <a:pt x="518" y="845"/>
                </a:lnTo>
                <a:close/>
                <a:moveTo>
                  <a:pt x="518" y="847"/>
                </a:moveTo>
                <a:cubicBezTo>
                  <a:pt x="518" y="848"/>
                  <a:pt x="518" y="848"/>
                  <a:pt x="518" y="848"/>
                </a:cubicBezTo>
                <a:cubicBezTo>
                  <a:pt x="518" y="847"/>
                  <a:pt x="518" y="846"/>
                  <a:pt x="518" y="846"/>
                </a:cubicBezTo>
                <a:cubicBezTo>
                  <a:pt x="518" y="846"/>
                  <a:pt x="518" y="846"/>
                  <a:pt x="518" y="846"/>
                </a:cubicBezTo>
                <a:cubicBezTo>
                  <a:pt x="518" y="846"/>
                  <a:pt x="518" y="847"/>
                  <a:pt x="518" y="847"/>
                </a:cubicBezTo>
                <a:close/>
                <a:moveTo>
                  <a:pt x="521" y="846"/>
                </a:moveTo>
                <a:cubicBezTo>
                  <a:pt x="520" y="846"/>
                  <a:pt x="520" y="846"/>
                  <a:pt x="519" y="846"/>
                </a:cubicBezTo>
                <a:cubicBezTo>
                  <a:pt x="519" y="845"/>
                  <a:pt x="519" y="845"/>
                  <a:pt x="519" y="845"/>
                </a:cubicBezTo>
                <a:cubicBezTo>
                  <a:pt x="519" y="845"/>
                  <a:pt x="519" y="845"/>
                  <a:pt x="519" y="845"/>
                </a:cubicBezTo>
                <a:cubicBezTo>
                  <a:pt x="519" y="844"/>
                  <a:pt x="519" y="844"/>
                  <a:pt x="519" y="844"/>
                </a:cubicBezTo>
                <a:cubicBezTo>
                  <a:pt x="520" y="844"/>
                  <a:pt x="520" y="844"/>
                  <a:pt x="520" y="844"/>
                </a:cubicBezTo>
                <a:cubicBezTo>
                  <a:pt x="520" y="845"/>
                  <a:pt x="520" y="845"/>
                  <a:pt x="521" y="846"/>
                </a:cubicBezTo>
                <a:close/>
                <a:moveTo>
                  <a:pt x="596" y="843"/>
                </a:moveTo>
                <a:cubicBezTo>
                  <a:pt x="596" y="843"/>
                  <a:pt x="596" y="843"/>
                  <a:pt x="596" y="843"/>
                </a:cubicBezTo>
                <a:cubicBezTo>
                  <a:pt x="596" y="843"/>
                  <a:pt x="596" y="843"/>
                  <a:pt x="596" y="843"/>
                </a:cubicBezTo>
                <a:close/>
                <a:moveTo>
                  <a:pt x="524" y="844"/>
                </a:moveTo>
                <a:cubicBezTo>
                  <a:pt x="524" y="844"/>
                  <a:pt x="524" y="844"/>
                  <a:pt x="524" y="844"/>
                </a:cubicBezTo>
                <a:cubicBezTo>
                  <a:pt x="524" y="843"/>
                  <a:pt x="524" y="843"/>
                  <a:pt x="524" y="843"/>
                </a:cubicBezTo>
                <a:cubicBezTo>
                  <a:pt x="524" y="843"/>
                  <a:pt x="524" y="843"/>
                  <a:pt x="524" y="843"/>
                </a:cubicBezTo>
                <a:lnTo>
                  <a:pt x="524" y="844"/>
                </a:lnTo>
                <a:close/>
                <a:moveTo>
                  <a:pt x="553" y="843"/>
                </a:moveTo>
                <a:cubicBezTo>
                  <a:pt x="553" y="843"/>
                  <a:pt x="553" y="844"/>
                  <a:pt x="554" y="844"/>
                </a:cubicBezTo>
                <a:cubicBezTo>
                  <a:pt x="553" y="843"/>
                  <a:pt x="554" y="843"/>
                  <a:pt x="553" y="843"/>
                </a:cubicBezTo>
                <a:close/>
                <a:moveTo>
                  <a:pt x="554" y="844"/>
                </a:moveTo>
                <a:cubicBezTo>
                  <a:pt x="554" y="844"/>
                  <a:pt x="554" y="844"/>
                  <a:pt x="554" y="844"/>
                </a:cubicBezTo>
                <a:cubicBezTo>
                  <a:pt x="554" y="843"/>
                  <a:pt x="554" y="843"/>
                  <a:pt x="554" y="843"/>
                </a:cubicBezTo>
                <a:lnTo>
                  <a:pt x="554" y="844"/>
                </a:lnTo>
                <a:close/>
                <a:moveTo>
                  <a:pt x="563" y="843"/>
                </a:moveTo>
                <a:cubicBezTo>
                  <a:pt x="563" y="844"/>
                  <a:pt x="563" y="844"/>
                  <a:pt x="563" y="844"/>
                </a:cubicBezTo>
                <a:cubicBezTo>
                  <a:pt x="563" y="844"/>
                  <a:pt x="563" y="844"/>
                  <a:pt x="563" y="844"/>
                </a:cubicBezTo>
                <a:cubicBezTo>
                  <a:pt x="563" y="843"/>
                  <a:pt x="563" y="843"/>
                  <a:pt x="563" y="843"/>
                </a:cubicBezTo>
                <a:close/>
                <a:moveTo>
                  <a:pt x="485" y="844"/>
                </a:moveTo>
                <a:cubicBezTo>
                  <a:pt x="484" y="843"/>
                  <a:pt x="484" y="844"/>
                  <a:pt x="483" y="844"/>
                </a:cubicBezTo>
                <a:cubicBezTo>
                  <a:pt x="483" y="844"/>
                  <a:pt x="483" y="843"/>
                  <a:pt x="482" y="843"/>
                </a:cubicBezTo>
                <a:cubicBezTo>
                  <a:pt x="482" y="844"/>
                  <a:pt x="482" y="844"/>
                  <a:pt x="482" y="844"/>
                </a:cubicBezTo>
                <a:cubicBezTo>
                  <a:pt x="483" y="844"/>
                  <a:pt x="483" y="844"/>
                  <a:pt x="483" y="845"/>
                </a:cubicBezTo>
                <a:cubicBezTo>
                  <a:pt x="484" y="845"/>
                  <a:pt x="484" y="844"/>
                  <a:pt x="485" y="844"/>
                </a:cubicBezTo>
                <a:close/>
                <a:moveTo>
                  <a:pt x="555" y="844"/>
                </a:moveTo>
                <a:cubicBezTo>
                  <a:pt x="555" y="844"/>
                  <a:pt x="555" y="844"/>
                  <a:pt x="555" y="844"/>
                </a:cubicBezTo>
                <a:cubicBezTo>
                  <a:pt x="555" y="843"/>
                  <a:pt x="555" y="844"/>
                  <a:pt x="555" y="843"/>
                </a:cubicBezTo>
                <a:cubicBezTo>
                  <a:pt x="555" y="844"/>
                  <a:pt x="555" y="844"/>
                  <a:pt x="555" y="844"/>
                </a:cubicBezTo>
                <a:cubicBezTo>
                  <a:pt x="555" y="844"/>
                  <a:pt x="555" y="844"/>
                  <a:pt x="555" y="844"/>
                </a:cubicBezTo>
                <a:close/>
                <a:moveTo>
                  <a:pt x="430" y="845"/>
                </a:moveTo>
                <a:cubicBezTo>
                  <a:pt x="430" y="844"/>
                  <a:pt x="430" y="844"/>
                  <a:pt x="429" y="844"/>
                </a:cubicBezTo>
                <a:cubicBezTo>
                  <a:pt x="429" y="844"/>
                  <a:pt x="429" y="844"/>
                  <a:pt x="429" y="845"/>
                </a:cubicBezTo>
                <a:cubicBezTo>
                  <a:pt x="429" y="845"/>
                  <a:pt x="429" y="845"/>
                  <a:pt x="429" y="845"/>
                </a:cubicBezTo>
                <a:lnTo>
                  <a:pt x="430" y="845"/>
                </a:lnTo>
                <a:close/>
                <a:moveTo>
                  <a:pt x="486" y="845"/>
                </a:moveTo>
                <a:cubicBezTo>
                  <a:pt x="486" y="845"/>
                  <a:pt x="486" y="844"/>
                  <a:pt x="487" y="844"/>
                </a:cubicBezTo>
                <a:cubicBezTo>
                  <a:pt x="487" y="844"/>
                  <a:pt x="487" y="844"/>
                  <a:pt x="487" y="844"/>
                </a:cubicBezTo>
                <a:cubicBezTo>
                  <a:pt x="486" y="844"/>
                  <a:pt x="486" y="844"/>
                  <a:pt x="485" y="844"/>
                </a:cubicBezTo>
                <a:cubicBezTo>
                  <a:pt x="485" y="844"/>
                  <a:pt x="485" y="844"/>
                  <a:pt x="485" y="844"/>
                </a:cubicBezTo>
                <a:cubicBezTo>
                  <a:pt x="485" y="844"/>
                  <a:pt x="485" y="844"/>
                  <a:pt x="485" y="845"/>
                </a:cubicBezTo>
                <a:cubicBezTo>
                  <a:pt x="485" y="845"/>
                  <a:pt x="485" y="845"/>
                  <a:pt x="486" y="845"/>
                </a:cubicBezTo>
                <a:close/>
                <a:moveTo>
                  <a:pt x="544" y="844"/>
                </a:moveTo>
                <a:cubicBezTo>
                  <a:pt x="544" y="844"/>
                  <a:pt x="543" y="844"/>
                  <a:pt x="543" y="844"/>
                </a:cubicBezTo>
                <a:cubicBezTo>
                  <a:pt x="543" y="845"/>
                  <a:pt x="543" y="845"/>
                  <a:pt x="543" y="845"/>
                </a:cubicBezTo>
                <a:cubicBezTo>
                  <a:pt x="543" y="845"/>
                  <a:pt x="543" y="845"/>
                  <a:pt x="543" y="845"/>
                </a:cubicBezTo>
                <a:cubicBezTo>
                  <a:pt x="544" y="845"/>
                  <a:pt x="544" y="845"/>
                  <a:pt x="545" y="845"/>
                </a:cubicBezTo>
                <a:cubicBezTo>
                  <a:pt x="545" y="845"/>
                  <a:pt x="545" y="845"/>
                  <a:pt x="545" y="845"/>
                </a:cubicBezTo>
                <a:cubicBezTo>
                  <a:pt x="545" y="845"/>
                  <a:pt x="544" y="845"/>
                  <a:pt x="544" y="844"/>
                </a:cubicBezTo>
                <a:cubicBezTo>
                  <a:pt x="544" y="844"/>
                  <a:pt x="544" y="844"/>
                  <a:pt x="545" y="844"/>
                </a:cubicBezTo>
                <a:cubicBezTo>
                  <a:pt x="544" y="844"/>
                  <a:pt x="544" y="844"/>
                  <a:pt x="544" y="844"/>
                </a:cubicBezTo>
                <a:close/>
                <a:moveTo>
                  <a:pt x="564" y="844"/>
                </a:moveTo>
                <a:cubicBezTo>
                  <a:pt x="564" y="844"/>
                  <a:pt x="564" y="844"/>
                  <a:pt x="564" y="844"/>
                </a:cubicBezTo>
                <a:cubicBezTo>
                  <a:pt x="564" y="844"/>
                  <a:pt x="564" y="844"/>
                  <a:pt x="564" y="844"/>
                </a:cubicBezTo>
                <a:cubicBezTo>
                  <a:pt x="564" y="844"/>
                  <a:pt x="564" y="844"/>
                  <a:pt x="564" y="844"/>
                </a:cubicBezTo>
                <a:close/>
                <a:moveTo>
                  <a:pt x="447" y="844"/>
                </a:moveTo>
                <a:cubicBezTo>
                  <a:pt x="447" y="844"/>
                  <a:pt x="447" y="844"/>
                  <a:pt x="447" y="844"/>
                </a:cubicBezTo>
                <a:cubicBezTo>
                  <a:pt x="447" y="844"/>
                  <a:pt x="447" y="844"/>
                  <a:pt x="447" y="844"/>
                </a:cubicBezTo>
                <a:cubicBezTo>
                  <a:pt x="447" y="844"/>
                  <a:pt x="447" y="844"/>
                  <a:pt x="447" y="844"/>
                </a:cubicBezTo>
                <a:cubicBezTo>
                  <a:pt x="447" y="844"/>
                  <a:pt x="447" y="844"/>
                  <a:pt x="447" y="844"/>
                </a:cubicBezTo>
                <a:close/>
                <a:moveTo>
                  <a:pt x="539" y="844"/>
                </a:moveTo>
                <a:cubicBezTo>
                  <a:pt x="539" y="844"/>
                  <a:pt x="539" y="844"/>
                  <a:pt x="539" y="844"/>
                </a:cubicBezTo>
                <a:cubicBezTo>
                  <a:pt x="539" y="844"/>
                  <a:pt x="539" y="844"/>
                  <a:pt x="539" y="844"/>
                </a:cubicBezTo>
                <a:cubicBezTo>
                  <a:pt x="539" y="844"/>
                  <a:pt x="539" y="844"/>
                  <a:pt x="539" y="844"/>
                </a:cubicBezTo>
                <a:cubicBezTo>
                  <a:pt x="539" y="844"/>
                  <a:pt x="539" y="844"/>
                  <a:pt x="539" y="844"/>
                </a:cubicBezTo>
                <a:close/>
                <a:moveTo>
                  <a:pt x="584" y="845"/>
                </a:moveTo>
                <a:cubicBezTo>
                  <a:pt x="585" y="845"/>
                  <a:pt x="585" y="845"/>
                  <a:pt x="585" y="844"/>
                </a:cubicBezTo>
                <a:cubicBezTo>
                  <a:pt x="585" y="844"/>
                  <a:pt x="585" y="844"/>
                  <a:pt x="585" y="844"/>
                </a:cubicBezTo>
                <a:cubicBezTo>
                  <a:pt x="585" y="844"/>
                  <a:pt x="585" y="844"/>
                  <a:pt x="584" y="844"/>
                </a:cubicBezTo>
                <a:lnTo>
                  <a:pt x="584" y="845"/>
                </a:lnTo>
                <a:close/>
                <a:moveTo>
                  <a:pt x="530" y="844"/>
                </a:moveTo>
                <a:cubicBezTo>
                  <a:pt x="530" y="844"/>
                  <a:pt x="530" y="844"/>
                  <a:pt x="530" y="844"/>
                </a:cubicBezTo>
                <a:close/>
                <a:moveTo>
                  <a:pt x="556" y="848"/>
                </a:moveTo>
                <a:cubicBezTo>
                  <a:pt x="556" y="848"/>
                  <a:pt x="556" y="848"/>
                  <a:pt x="555" y="849"/>
                </a:cubicBezTo>
                <a:cubicBezTo>
                  <a:pt x="555" y="849"/>
                  <a:pt x="555" y="849"/>
                  <a:pt x="555" y="850"/>
                </a:cubicBezTo>
                <a:cubicBezTo>
                  <a:pt x="555" y="850"/>
                  <a:pt x="555" y="850"/>
                  <a:pt x="555" y="851"/>
                </a:cubicBezTo>
                <a:cubicBezTo>
                  <a:pt x="555" y="851"/>
                  <a:pt x="555" y="851"/>
                  <a:pt x="555" y="851"/>
                </a:cubicBezTo>
                <a:cubicBezTo>
                  <a:pt x="554" y="851"/>
                  <a:pt x="554" y="851"/>
                  <a:pt x="554" y="851"/>
                </a:cubicBezTo>
                <a:cubicBezTo>
                  <a:pt x="554" y="851"/>
                  <a:pt x="554" y="851"/>
                  <a:pt x="553" y="851"/>
                </a:cubicBezTo>
                <a:cubicBezTo>
                  <a:pt x="554" y="851"/>
                  <a:pt x="554" y="851"/>
                  <a:pt x="554" y="850"/>
                </a:cubicBezTo>
                <a:cubicBezTo>
                  <a:pt x="554" y="850"/>
                  <a:pt x="553" y="850"/>
                  <a:pt x="553" y="850"/>
                </a:cubicBezTo>
                <a:cubicBezTo>
                  <a:pt x="554" y="849"/>
                  <a:pt x="554" y="849"/>
                  <a:pt x="554" y="847"/>
                </a:cubicBezTo>
                <a:cubicBezTo>
                  <a:pt x="555" y="847"/>
                  <a:pt x="555" y="847"/>
                  <a:pt x="555" y="847"/>
                </a:cubicBezTo>
                <a:cubicBezTo>
                  <a:pt x="555" y="846"/>
                  <a:pt x="555" y="846"/>
                  <a:pt x="555" y="846"/>
                </a:cubicBezTo>
                <a:cubicBezTo>
                  <a:pt x="555" y="845"/>
                  <a:pt x="555" y="845"/>
                  <a:pt x="555" y="845"/>
                </a:cubicBezTo>
                <a:cubicBezTo>
                  <a:pt x="555" y="845"/>
                  <a:pt x="555" y="845"/>
                  <a:pt x="555" y="845"/>
                </a:cubicBezTo>
                <a:cubicBezTo>
                  <a:pt x="555" y="846"/>
                  <a:pt x="555" y="846"/>
                  <a:pt x="555" y="846"/>
                </a:cubicBezTo>
                <a:cubicBezTo>
                  <a:pt x="554" y="846"/>
                  <a:pt x="555" y="846"/>
                  <a:pt x="554" y="846"/>
                </a:cubicBezTo>
                <a:cubicBezTo>
                  <a:pt x="554" y="845"/>
                  <a:pt x="554" y="845"/>
                  <a:pt x="554" y="844"/>
                </a:cubicBezTo>
                <a:cubicBezTo>
                  <a:pt x="554" y="844"/>
                  <a:pt x="554" y="844"/>
                  <a:pt x="554" y="844"/>
                </a:cubicBezTo>
                <a:cubicBezTo>
                  <a:pt x="554" y="844"/>
                  <a:pt x="553" y="844"/>
                  <a:pt x="553" y="844"/>
                </a:cubicBezTo>
                <a:cubicBezTo>
                  <a:pt x="552" y="844"/>
                  <a:pt x="552" y="844"/>
                  <a:pt x="552" y="844"/>
                </a:cubicBezTo>
                <a:cubicBezTo>
                  <a:pt x="552" y="845"/>
                  <a:pt x="552" y="845"/>
                  <a:pt x="552" y="845"/>
                </a:cubicBezTo>
                <a:cubicBezTo>
                  <a:pt x="552" y="845"/>
                  <a:pt x="552" y="845"/>
                  <a:pt x="552" y="845"/>
                </a:cubicBezTo>
                <a:cubicBezTo>
                  <a:pt x="552" y="845"/>
                  <a:pt x="552" y="845"/>
                  <a:pt x="551" y="845"/>
                </a:cubicBezTo>
                <a:cubicBezTo>
                  <a:pt x="551" y="845"/>
                  <a:pt x="551" y="845"/>
                  <a:pt x="551" y="845"/>
                </a:cubicBezTo>
                <a:cubicBezTo>
                  <a:pt x="551" y="845"/>
                  <a:pt x="551" y="845"/>
                  <a:pt x="551" y="845"/>
                </a:cubicBezTo>
                <a:cubicBezTo>
                  <a:pt x="551" y="845"/>
                  <a:pt x="551" y="845"/>
                  <a:pt x="551" y="845"/>
                </a:cubicBezTo>
                <a:cubicBezTo>
                  <a:pt x="551" y="845"/>
                  <a:pt x="551" y="845"/>
                  <a:pt x="551" y="846"/>
                </a:cubicBezTo>
                <a:cubicBezTo>
                  <a:pt x="551" y="846"/>
                  <a:pt x="551" y="846"/>
                  <a:pt x="552" y="846"/>
                </a:cubicBezTo>
                <a:cubicBezTo>
                  <a:pt x="552" y="846"/>
                  <a:pt x="552" y="846"/>
                  <a:pt x="552" y="847"/>
                </a:cubicBezTo>
                <a:cubicBezTo>
                  <a:pt x="552" y="847"/>
                  <a:pt x="553" y="846"/>
                  <a:pt x="553" y="846"/>
                </a:cubicBezTo>
                <a:cubicBezTo>
                  <a:pt x="554" y="846"/>
                  <a:pt x="554" y="846"/>
                  <a:pt x="554" y="846"/>
                </a:cubicBezTo>
                <a:cubicBezTo>
                  <a:pt x="554" y="847"/>
                  <a:pt x="554" y="847"/>
                  <a:pt x="554" y="847"/>
                </a:cubicBezTo>
                <a:cubicBezTo>
                  <a:pt x="553" y="847"/>
                  <a:pt x="553" y="847"/>
                  <a:pt x="553" y="847"/>
                </a:cubicBezTo>
                <a:cubicBezTo>
                  <a:pt x="553" y="847"/>
                  <a:pt x="553" y="847"/>
                  <a:pt x="553" y="847"/>
                </a:cubicBezTo>
                <a:cubicBezTo>
                  <a:pt x="553" y="847"/>
                  <a:pt x="553" y="847"/>
                  <a:pt x="553" y="848"/>
                </a:cubicBezTo>
                <a:cubicBezTo>
                  <a:pt x="553" y="848"/>
                  <a:pt x="553" y="848"/>
                  <a:pt x="553" y="848"/>
                </a:cubicBezTo>
                <a:cubicBezTo>
                  <a:pt x="553" y="848"/>
                  <a:pt x="553" y="847"/>
                  <a:pt x="554" y="847"/>
                </a:cubicBezTo>
                <a:cubicBezTo>
                  <a:pt x="554" y="847"/>
                  <a:pt x="554" y="847"/>
                  <a:pt x="554" y="847"/>
                </a:cubicBezTo>
                <a:cubicBezTo>
                  <a:pt x="554" y="847"/>
                  <a:pt x="554" y="847"/>
                  <a:pt x="554" y="847"/>
                </a:cubicBezTo>
                <a:cubicBezTo>
                  <a:pt x="554" y="848"/>
                  <a:pt x="554" y="848"/>
                  <a:pt x="553" y="848"/>
                </a:cubicBezTo>
                <a:cubicBezTo>
                  <a:pt x="553" y="849"/>
                  <a:pt x="553" y="849"/>
                  <a:pt x="553" y="850"/>
                </a:cubicBezTo>
                <a:cubicBezTo>
                  <a:pt x="553" y="850"/>
                  <a:pt x="553" y="850"/>
                  <a:pt x="552" y="850"/>
                </a:cubicBezTo>
                <a:cubicBezTo>
                  <a:pt x="552" y="851"/>
                  <a:pt x="553" y="852"/>
                  <a:pt x="553" y="853"/>
                </a:cubicBezTo>
                <a:cubicBezTo>
                  <a:pt x="553" y="853"/>
                  <a:pt x="553" y="853"/>
                  <a:pt x="553" y="853"/>
                </a:cubicBezTo>
                <a:cubicBezTo>
                  <a:pt x="553" y="853"/>
                  <a:pt x="553" y="853"/>
                  <a:pt x="553" y="852"/>
                </a:cubicBezTo>
                <a:cubicBezTo>
                  <a:pt x="553" y="852"/>
                  <a:pt x="553" y="852"/>
                  <a:pt x="553" y="852"/>
                </a:cubicBezTo>
                <a:cubicBezTo>
                  <a:pt x="554" y="852"/>
                  <a:pt x="554" y="852"/>
                  <a:pt x="555" y="852"/>
                </a:cubicBezTo>
                <a:cubicBezTo>
                  <a:pt x="555" y="852"/>
                  <a:pt x="555" y="852"/>
                  <a:pt x="555" y="851"/>
                </a:cubicBezTo>
                <a:cubicBezTo>
                  <a:pt x="555" y="851"/>
                  <a:pt x="555" y="851"/>
                  <a:pt x="555" y="851"/>
                </a:cubicBezTo>
                <a:cubicBezTo>
                  <a:pt x="556" y="851"/>
                  <a:pt x="556" y="851"/>
                  <a:pt x="556" y="851"/>
                </a:cubicBezTo>
                <a:cubicBezTo>
                  <a:pt x="556" y="851"/>
                  <a:pt x="556" y="851"/>
                  <a:pt x="556" y="850"/>
                </a:cubicBezTo>
                <a:cubicBezTo>
                  <a:pt x="556" y="850"/>
                  <a:pt x="556" y="850"/>
                  <a:pt x="555" y="850"/>
                </a:cubicBezTo>
                <a:cubicBezTo>
                  <a:pt x="556" y="849"/>
                  <a:pt x="556" y="849"/>
                  <a:pt x="556" y="848"/>
                </a:cubicBezTo>
                <a:close/>
                <a:moveTo>
                  <a:pt x="554" y="846"/>
                </a:moveTo>
                <a:cubicBezTo>
                  <a:pt x="555" y="846"/>
                  <a:pt x="555" y="846"/>
                  <a:pt x="555" y="847"/>
                </a:cubicBezTo>
                <a:cubicBezTo>
                  <a:pt x="555" y="847"/>
                  <a:pt x="555" y="847"/>
                  <a:pt x="555" y="847"/>
                </a:cubicBezTo>
                <a:cubicBezTo>
                  <a:pt x="555" y="847"/>
                  <a:pt x="555" y="847"/>
                  <a:pt x="555" y="847"/>
                </a:cubicBezTo>
                <a:cubicBezTo>
                  <a:pt x="554" y="847"/>
                  <a:pt x="554" y="847"/>
                  <a:pt x="554" y="847"/>
                </a:cubicBezTo>
                <a:lnTo>
                  <a:pt x="554" y="846"/>
                </a:lnTo>
                <a:close/>
                <a:moveTo>
                  <a:pt x="507" y="846"/>
                </a:moveTo>
                <a:cubicBezTo>
                  <a:pt x="507" y="845"/>
                  <a:pt x="507" y="845"/>
                  <a:pt x="507" y="845"/>
                </a:cubicBezTo>
                <a:cubicBezTo>
                  <a:pt x="507" y="845"/>
                  <a:pt x="507" y="845"/>
                  <a:pt x="507" y="845"/>
                </a:cubicBezTo>
                <a:cubicBezTo>
                  <a:pt x="507" y="844"/>
                  <a:pt x="507" y="844"/>
                  <a:pt x="507" y="844"/>
                </a:cubicBezTo>
                <a:cubicBezTo>
                  <a:pt x="507" y="844"/>
                  <a:pt x="507" y="844"/>
                  <a:pt x="507" y="844"/>
                </a:cubicBezTo>
                <a:cubicBezTo>
                  <a:pt x="506" y="844"/>
                  <a:pt x="506" y="844"/>
                  <a:pt x="506" y="845"/>
                </a:cubicBezTo>
                <a:cubicBezTo>
                  <a:pt x="506" y="845"/>
                  <a:pt x="506" y="845"/>
                  <a:pt x="506" y="845"/>
                </a:cubicBezTo>
                <a:cubicBezTo>
                  <a:pt x="506" y="845"/>
                  <a:pt x="506" y="845"/>
                  <a:pt x="506" y="846"/>
                </a:cubicBezTo>
                <a:lnTo>
                  <a:pt x="507" y="846"/>
                </a:lnTo>
                <a:close/>
                <a:moveTo>
                  <a:pt x="509" y="845"/>
                </a:moveTo>
                <a:cubicBezTo>
                  <a:pt x="509" y="844"/>
                  <a:pt x="509" y="845"/>
                  <a:pt x="509" y="844"/>
                </a:cubicBezTo>
                <a:cubicBezTo>
                  <a:pt x="509" y="844"/>
                  <a:pt x="508" y="844"/>
                  <a:pt x="508" y="844"/>
                </a:cubicBezTo>
                <a:cubicBezTo>
                  <a:pt x="508" y="844"/>
                  <a:pt x="508" y="845"/>
                  <a:pt x="508" y="845"/>
                </a:cubicBezTo>
                <a:cubicBezTo>
                  <a:pt x="508" y="845"/>
                  <a:pt x="508" y="845"/>
                  <a:pt x="509" y="845"/>
                </a:cubicBezTo>
                <a:close/>
                <a:moveTo>
                  <a:pt x="542" y="845"/>
                </a:moveTo>
                <a:cubicBezTo>
                  <a:pt x="542" y="844"/>
                  <a:pt x="542" y="844"/>
                  <a:pt x="542" y="844"/>
                </a:cubicBezTo>
                <a:cubicBezTo>
                  <a:pt x="542" y="845"/>
                  <a:pt x="541" y="845"/>
                  <a:pt x="542" y="845"/>
                </a:cubicBezTo>
                <a:close/>
                <a:moveTo>
                  <a:pt x="536" y="845"/>
                </a:moveTo>
                <a:cubicBezTo>
                  <a:pt x="536" y="845"/>
                  <a:pt x="536" y="845"/>
                  <a:pt x="536" y="845"/>
                </a:cubicBezTo>
                <a:cubicBezTo>
                  <a:pt x="536" y="845"/>
                  <a:pt x="536" y="845"/>
                  <a:pt x="536" y="845"/>
                </a:cubicBezTo>
                <a:close/>
                <a:moveTo>
                  <a:pt x="484" y="845"/>
                </a:moveTo>
                <a:cubicBezTo>
                  <a:pt x="484" y="845"/>
                  <a:pt x="484" y="845"/>
                  <a:pt x="484" y="845"/>
                </a:cubicBezTo>
                <a:cubicBezTo>
                  <a:pt x="484" y="845"/>
                  <a:pt x="484" y="845"/>
                  <a:pt x="484" y="845"/>
                </a:cubicBezTo>
                <a:close/>
                <a:moveTo>
                  <a:pt x="545" y="846"/>
                </a:moveTo>
                <a:cubicBezTo>
                  <a:pt x="546" y="846"/>
                  <a:pt x="546" y="846"/>
                  <a:pt x="546" y="846"/>
                </a:cubicBezTo>
                <a:cubicBezTo>
                  <a:pt x="546" y="846"/>
                  <a:pt x="546" y="845"/>
                  <a:pt x="546" y="845"/>
                </a:cubicBezTo>
                <a:cubicBezTo>
                  <a:pt x="546" y="845"/>
                  <a:pt x="546" y="845"/>
                  <a:pt x="545" y="845"/>
                </a:cubicBezTo>
                <a:lnTo>
                  <a:pt x="545" y="846"/>
                </a:lnTo>
                <a:close/>
                <a:moveTo>
                  <a:pt x="564" y="845"/>
                </a:moveTo>
                <a:cubicBezTo>
                  <a:pt x="563" y="845"/>
                  <a:pt x="563" y="845"/>
                  <a:pt x="563" y="845"/>
                </a:cubicBezTo>
                <a:cubicBezTo>
                  <a:pt x="563" y="845"/>
                  <a:pt x="563" y="846"/>
                  <a:pt x="563" y="846"/>
                </a:cubicBezTo>
                <a:cubicBezTo>
                  <a:pt x="563" y="846"/>
                  <a:pt x="563" y="846"/>
                  <a:pt x="563" y="846"/>
                </a:cubicBezTo>
                <a:cubicBezTo>
                  <a:pt x="563" y="846"/>
                  <a:pt x="563" y="846"/>
                  <a:pt x="563" y="845"/>
                </a:cubicBezTo>
                <a:cubicBezTo>
                  <a:pt x="564" y="845"/>
                  <a:pt x="564" y="845"/>
                  <a:pt x="564" y="845"/>
                </a:cubicBezTo>
                <a:close/>
                <a:moveTo>
                  <a:pt x="540" y="845"/>
                </a:moveTo>
                <a:cubicBezTo>
                  <a:pt x="540" y="845"/>
                  <a:pt x="540" y="845"/>
                  <a:pt x="540" y="845"/>
                </a:cubicBezTo>
                <a:cubicBezTo>
                  <a:pt x="540" y="846"/>
                  <a:pt x="540" y="846"/>
                  <a:pt x="540" y="846"/>
                </a:cubicBezTo>
                <a:cubicBezTo>
                  <a:pt x="540" y="846"/>
                  <a:pt x="540" y="845"/>
                  <a:pt x="540" y="845"/>
                </a:cubicBezTo>
                <a:close/>
                <a:moveTo>
                  <a:pt x="430" y="847"/>
                </a:moveTo>
                <a:cubicBezTo>
                  <a:pt x="430" y="846"/>
                  <a:pt x="430" y="846"/>
                  <a:pt x="430" y="846"/>
                </a:cubicBezTo>
                <a:cubicBezTo>
                  <a:pt x="430" y="845"/>
                  <a:pt x="430" y="845"/>
                  <a:pt x="430" y="845"/>
                </a:cubicBezTo>
                <a:cubicBezTo>
                  <a:pt x="430" y="845"/>
                  <a:pt x="430" y="845"/>
                  <a:pt x="430" y="845"/>
                </a:cubicBezTo>
                <a:cubicBezTo>
                  <a:pt x="430" y="846"/>
                  <a:pt x="430" y="846"/>
                  <a:pt x="430" y="847"/>
                </a:cubicBezTo>
                <a:close/>
                <a:moveTo>
                  <a:pt x="549" y="846"/>
                </a:moveTo>
                <a:cubicBezTo>
                  <a:pt x="549" y="845"/>
                  <a:pt x="549" y="845"/>
                  <a:pt x="549" y="845"/>
                </a:cubicBezTo>
                <a:cubicBezTo>
                  <a:pt x="549" y="845"/>
                  <a:pt x="549" y="845"/>
                  <a:pt x="549" y="845"/>
                </a:cubicBezTo>
                <a:cubicBezTo>
                  <a:pt x="548" y="845"/>
                  <a:pt x="548" y="845"/>
                  <a:pt x="548" y="845"/>
                </a:cubicBezTo>
                <a:cubicBezTo>
                  <a:pt x="549" y="846"/>
                  <a:pt x="549" y="846"/>
                  <a:pt x="549" y="846"/>
                </a:cubicBezTo>
                <a:close/>
                <a:moveTo>
                  <a:pt x="562" y="845"/>
                </a:moveTo>
                <a:cubicBezTo>
                  <a:pt x="562" y="845"/>
                  <a:pt x="562" y="845"/>
                  <a:pt x="562" y="845"/>
                </a:cubicBezTo>
                <a:cubicBezTo>
                  <a:pt x="562" y="845"/>
                  <a:pt x="562" y="845"/>
                  <a:pt x="562" y="845"/>
                </a:cubicBezTo>
                <a:cubicBezTo>
                  <a:pt x="562" y="845"/>
                  <a:pt x="562" y="845"/>
                  <a:pt x="562" y="845"/>
                </a:cubicBezTo>
                <a:close/>
                <a:moveTo>
                  <a:pt x="547" y="846"/>
                </a:moveTo>
                <a:cubicBezTo>
                  <a:pt x="547" y="846"/>
                  <a:pt x="547" y="846"/>
                  <a:pt x="547" y="846"/>
                </a:cubicBezTo>
                <a:cubicBezTo>
                  <a:pt x="547" y="845"/>
                  <a:pt x="547" y="845"/>
                  <a:pt x="547" y="845"/>
                </a:cubicBezTo>
                <a:cubicBezTo>
                  <a:pt x="547" y="846"/>
                  <a:pt x="547" y="846"/>
                  <a:pt x="547" y="846"/>
                </a:cubicBezTo>
                <a:close/>
                <a:moveTo>
                  <a:pt x="457" y="846"/>
                </a:moveTo>
                <a:cubicBezTo>
                  <a:pt x="457" y="846"/>
                  <a:pt x="457" y="846"/>
                  <a:pt x="457" y="846"/>
                </a:cubicBezTo>
                <a:cubicBezTo>
                  <a:pt x="457" y="846"/>
                  <a:pt x="457" y="846"/>
                  <a:pt x="457" y="846"/>
                </a:cubicBezTo>
                <a:close/>
                <a:moveTo>
                  <a:pt x="548" y="846"/>
                </a:moveTo>
                <a:cubicBezTo>
                  <a:pt x="548" y="846"/>
                  <a:pt x="548" y="846"/>
                  <a:pt x="548" y="846"/>
                </a:cubicBezTo>
                <a:cubicBezTo>
                  <a:pt x="548" y="846"/>
                  <a:pt x="548" y="846"/>
                  <a:pt x="548" y="846"/>
                </a:cubicBezTo>
                <a:close/>
                <a:moveTo>
                  <a:pt x="537" y="846"/>
                </a:moveTo>
                <a:cubicBezTo>
                  <a:pt x="537" y="846"/>
                  <a:pt x="537" y="846"/>
                  <a:pt x="537" y="847"/>
                </a:cubicBezTo>
                <a:cubicBezTo>
                  <a:pt x="537" y="847"/>
                  <a:pt x="537" y="847"/>
                  <a:pt x="537" y="847"/>
                </a:cubicBezTo>
                <a:cubicBezTo>
                  <a:pt x="537" y="847"/>
                  <a:pt x="537" y="847"/>
                  <a:pt x="537" y="847"/>
                </a:cubicBezTo>
                <a:cubicBezTo>
                  <a:pt x="537" y="847"/>
                  <a:pt x="537" y="847"/>
                  <a:pt x="537" y="847"/>
                </a:cubicBezTo>
                <a:cubicBezTo>
                  <a:pt x="538" y="847"/>
                  <a:pt x="538" y="847"/>
                  <a:pt x="538" y="846"/>
                </a:cubicBezTo>
                <a:cubicBezTo>
                  <a:pt x="538" y="846"/>
                  <a:pt x="538" y="846"/>
                  <a:pt x="538" y="846"/>
                </a:cubicBezTo>
                <a:cubicBezTo>
                  <a:pt x="538" y="846"/>
                  <a:pt x="538" y="846"/>
                  <a:pt x="537" y="846"/>
                </a:cubicBezTo>
                <a:close/>
                <a:moveTo>
                  <a:pt x="546" y="846"/>
                </a:moveTo>
                <a:cubicBezTo>
                  <a:pt x="546" y="846"/>
                  <a:pt x="546" y="846"/>
                  <a:pt x="546" y="847"/>
                </a:cubicBezTo>
                <a:cubicBezTo>
                  <a:pt x="546" y="847"/>
                  <a:pt x="546" y="847"/>
                  <a:pt x="546" y="847"/>
                </a:cubicBezTo>
                <a:cubicBezTo>
                  <a:pt x="547" y="847"/>
                  <a:pt x="547" y="847"/>
                  <a:pt x="547" y="847"/>
                </a:cubicBezTo>
                <a:cubicBezTo>
                  <a:pt x="547" y="846"/>
                  <a:pt x="547" y="846"/>
                  <a:pt x="546" y="846"/>
                </a:cubicBezTo>
                <a:close/>
                <a:moveTo>
                  <a:pt x="549" y="846"/>
                </a:moveTo>
                <a:cubicBezTo>
                  <a:pt x="548" y="846"/>
                  <a:pt x="548" y="846"/>
                  <a:pt x="547" y="847"/>
                </a:cubicBezTo>
                <a:cubicBezTo>
                  <a:pt x="547" y="848"/>
                  <a:pt x="547" y="848"/>
                  <a:pt x="547" y="848"/>
                </a:cubicBezTo>
                <a:cubicBezTo>
                  <a:pt x="548" y="848"/>
                  <a:pt x="549" y="848"/>
                  <a:pt x="549" y="848"/>
                </a:cubicBezTo>
                <a:cubicBezTo>
                  <a:pt x="549" y="848"/>
                  <a:pt x="549" y="848"/>
                  <a:pt x="549" y="848"/>
                </a:cubicBezTo>
                <a:cubicBezTo>
                  <a:pt x="549" y="847"/>
                  <a:pt x="549" y="847"/>
                  <a:pt x="549" y="846"/>
                </a:cubicBezTo>
                <a:close/>
                <a:moveTo>
                  <a:pt x="600" y="846"/>
                </a:moveTo>
                <a:cubicBezTo>
                  <a:pt x="600" y="846"/>
                  <a:pt x="600" y="846"/>
                  <a:pt x="600" y="846"/>
                </a:cubicBezTo>
                <a:cubicBezTo>
                  <a:pt x="600" y="846"/>
                  <a:pt x="600" y="846"/>
                  <a:pt x="600" y="846"/>
                </a:cubicBezTo>
                <a:cubicBezTo>
                  <a:pt x="600" y="846"/>
                  <a:pt x="600" y="846"/>
                  <a:pt x="600" y="846"/>
                </a:cubicBezTo>
                <a:close/>
                <a:moveTo>
                  <a:pt x="495" y="846"/>
                </a:moveTo>
                <a:cubicBezTo>
                  <a:pt x="495" y="846"/>
                  <a:pt x="495" y="847"/>
                  <a:pt x="494" y="847"/>
                </a:cubicBezTo>
                <a:cubicBezTo>
                  <a:pt x="494" y="848"/>
                  <a:pt x="494" y="848"/>
                  <a:pt x="494" y="849"/>
                </a:cubicBezTo>
                <a:cubicBezTo>
                  <a:pt x="495" y="849"/>
                  <a:pt x="495" y="849"/>
                  <a:pt x="495" y="849"/>
                </a:cubicBezTo>
                <a:cubicBezTo>
                  <a:pt x="496" y="849"/>
                  <a:pt x="496" y="849"/>
                  <a:pt x="496" y="849"/>
                </a:cubicBezTo>
                <a:cubicBezTo>
                  <a:pt x="496" y="849"/>
                  <a:pt x="496" y="849"/>
                  <a:pt x="495" y="848"/>
                </a:cubicBezTo>
                <a:cubicBezTo>
                  <a:pt x="496" y="848"/>
                  <a:pt x="496" y="848"/>
                  <a:pt x="496" y="848"/>
                </a:cubicBezTo>
                <a:cubicBezTo>
                  <a:pt x="496" y="848"/>
                  <a:pt x="496" y="848"/>
                  <a:pt x="496" y="848"/>
                </a:cubicBezTo>
                <a:cubicBezTo>
                  <a:pt x="496" y="848"/>
                  <a:pt x="496" y="848"/>
                  <a:pt x="496" y="847"/>
                </a:cubicBezTo>
                <a:cubicBezTo>
                  <a:pt x="496" y="846"/>
                  <a:pt x="496" y="847"/>
                  <a:pt x="495" y="846"/>
                </a:cubicBezTo>
                <a:close/>
                <a:moveTo>
                  <a:pt x="513" y="847"/>
                </a:moveTo>
                <a:cubicBezTo>
                  <a:pt x="513" y="846"/>
                  <a:pt x="512" y="846"/>
                  <a:pt x="512" y="846"/>
                </a:cubicBezTo>
                <a:cubicBezTo>
                  <a:pt x="511" y="847"/>
                  <a:pt x="511" y="847"/>
                  <a:pt x="511" y="847"/>
                </a:cubicBezTo>
                <a:cubicBezTo>
                  <a:pt x="511" y="848"/>
                  <a:pt x="511" y="848"/>
                  <a:pt x="511" y="848"/>
                </a:cubicBezTo>
                <a:cubicBezTo>
                  <a:pt x="511" y="848"/>
                  <a:pt x="511" y="848"/>
                  <a:pt x="511" y="848"/>
                </a:cubicBezTo>
                <a:cubicBezTo>
                  <a:pt x="512" y="848"/>
                  <a:pt x="513" y="847"/>
                  <a:pt x="513" y="847"/>
                </a:cubicBezTo>
                <a:cubicBezTo>
                  <a:pt x="513" y="847"/>
                  <a:pt x="513" y="847"/>
                  <a:pt x="513" y="847"/>
                </a:cubicBezTo>
                <a:close/>
                <a:moveTo>
                  <a:pt x="522" y="848"/>
                </a:moveTo>
                <a:cubicBezTo>
                  <a:pt x="522" y="848"/>
                  <a:pt x="522" y="848"/>
                  <a:pt x="522" y="848"/>
                </a:cubicBezTo>
                <a:cubicBezTo>
                  <a:pt x="523" y="848"/>
                  <a:pt x="522" y="848"/>
                  <a:pt x="523" y="848"/>
                </a:cubicBezTo>
                <a:cubicBezTo>
                  <a:pt x="523" y="848"/>
                  <a:pt x="523" y="847"/>
                  <a:pt x="523" y="847"/>
                </a:cubicBezTo>
                <a:cubicBezTo>
                  <a:pt x="522" y="846"/>
                  <a:pt x="522" y="846"/>
                  <a:pt x="521" y="847"/>
                </a:cubicBezTo>
                <a:cubicBezTo>
                  <a:pt x="521" y="847"/>
                  <a:pt x="521" y="847"/>
                  <a:pt x="521" y="847"/>
                </a:cubicBezTo>
                <a:cubicBezTo>
                  <a:pt x="522" y="847"/>
                  <a:pt x="522" y="847"/>
                  <a:pt x="523" y="847"/>
                </a:cubicBezTo>
                <a:cubicBezTo>
                  <a:pt x="522" y="848"/>
                  <a:pt x="523" y="847"/>
                  <a:pt x="522" y="848"/>
                </a:cubicBezTo>
                <a:close/>
                <a:moveTo>
                  <a:pt x="532" y="846"/>
                </a:moveTo>
                <a:cubicBezTo>
                  <a:pt x="532" y="846"/>
                  <a:pt x="532" y="846"/>
                  <a:pt x="532" y="846"/>
                </a:cubicBezTo>
                <a:cubicBezTo>
                  <a:pt x="532" y="846"/>
                  <a:pt x="532" y="846"/>
                  <a:pt x="532" y="846"/>
                </a:cubicBezTo>
                <a:cubicBezTo>
                  <a:pt x="532" y="846"/>
                  <a:pt x="532" y="846"/>
                  <a:pt x="532" y="846"/>
                </a:cubicBezTo>
                <a:close/>
                <a:moveTo>
                  <a:pt x="545" y="846"/>
                </a:moveTo>
                <a:cubicBezTo>
                  <a:pt x="545" y="846"/>
                  <a:pt x="545" y="847"/>
                  <a:pt x="545" y="847"/>
                </a:cubicBezTo>
                <a:cubicBezTo>
                  <a:pt x="544" y="847"/>
                  <a:pt x="543" y="847"/>
                  <a:pt x="542" y="847"/>
                </a:cubicBezTo>
                <a:cubicBezTo>
                  <a:pt x="542" y="847"/>
                  <a:pt x="542" y="847"/>
                  <a:pt x="542" y="847"/>
                </a:cubicBezTo>
                <a:cubicBezTo>
                  <a:pt x="542" y="847"/>
                  <a:pt x="542" y="847"/>
                  <a:pt x="542" y="847"/>
                </a:cubicBezTo>
                <a:cubicBezTo>
                  <a:pt x="542" y="848"/>
                  <a:pt x="543" y="848"/>
                  <a:pt x="543" y="849"/>
                </a:cubicBezTo>
                <a:cubicBezTo>
                  <a:pt x="543" y="849"/>
                  <a:pt x="543" y="849"/>
                  <a:pt x="543" y="849"/>
                </a:cubicBezTo>
                <a:cubicBezTo>
                  <a:pt x="544" y="848"/>
                  <a:pt x="544" y="847"/>
                  <a:pt x="545" y="847"/>
                </a:cubicBezTo>
                <a:cubicBezTo>
                  <a:pt x="545" y="846"/>
                  <a:pt x="545" y="846"/>
                  <a:pt x="545" y="846"/>
                </a:cubicBezTo>
                <a:close/>
                <a:moveTo>
                  <a:pt x="551" y="847"/>
                </a:moveTo>
                <a:cubicBezTo>
                  <a:pt x="551" y="847"/>
                  <a:pt x="551" y="847"/>
                  <a:pt x="551" y="847"/>
                </a:cubicBezTo>
                <a:cubicBezTo>
                  <a:pt x="551" y="846"/>
                  <a:pt x="551" y="847"/>
                  <a:pt x="551" y="846"/>
                </a:cubicBezTo>
                <a:cubicBezTo>
                  <a:pt x="551" y="846"/>
                  <a:pt x="551" y="847"/>
                  <a:pt x="551" y="847"/>
                </a:cubicBezTo>
                <a:close/>
                <a:moveTo>
                  <a:pt x="559" y="846"/>
                </a:moveTo>
                <a:cubicBezTo>
                  <a:pt x="559" y="847"/>
                  <a:pt x="559" y="847"/>
                  <a:pt x="559" y="847"/>
                </a:cubicBezTo>
                <a:cubicBezTo>
                  <a:pt x="559" y="847"/>
                  <a:pt x="559" y="847"/>
                  <a:pt x="559" y="847"/>
                </a:cubicBezTo>
                <a:cubicBezTo>
                  <a:pt x="559" y="846"/>
                  <a:pt x="559" y="846"/>
                  <a:pt x="559" y="846"/>
                </a:cubicBezTo>
                <a:close/>
                <a:moveTo>
                  <a:pt x="416" y="847"/>
                </a:moveTo>
                <a:cubicBezTo>
                  <a:pt x="416" y="847"/>
                  <a:pt x="416" y="847"/>
                  <a:pt x="416" y="847"/>
                </a:cubicBezTo>
                <a:cubicBezTo>
                  <a:pt x="417" y="847"/>
                  <a:pt x="417" y="847"/>
                  <a:pt x="417" y="847"/>
                </a:cubicBezTo>
                <a:cubicBezTo>
                  <a:pt x="417" y="846"/>
                  <a:pt x="417" y="846"/>
                  <a:pt x="417" y="846"/>
                </a:cubicBezTo>
                <a:cubicBezTo>
                  <a:pt x="416" y="846"/>
                  <a:pt x="416" y="846"/>
                  <a:pt x="416" y="846"/>
                </a:cubicBezTo>
                <a:cubicBezTo>
                  <a:pt x="416" y="847"/>
                  <a:pt x="416" y="847"/>
                  <a:pt x="416" y="847"/>
                </a:cubicBezTo>
                <a:close/>
                <a:moveTo>
                  <a:pt x="549" y="847"/>
                </a:moveTo>
                <a:cubicBezTo>
                  <a:pt x="549" y="847"/>
                  <a:pt x="549" y="847"/>
                  <a:pt x="549" y="847"/>
                </a:cubicBezTo>
                <a:cubicBezTo>
                  <a:pt x="550" y="847"/>
                  <a:pt x="550" y="847"/>
                  <a:pt x="550" y="847"/>
                </a:cubicBezTo>
                <a:cubicBezTo>
                  <a:pt x="550" y="847"/>
                  <a:pt x="550" y="847"/>
                  <a:pt x="550" y="847"/>
                </a:cubicBezTo>
                <a:cubicBezTo>
                  <a:pt x="550" y="846"/>
                  <a:pt x="550" y="847"/>
                  <a:pt x="549" y="847"/>
                </a:cubicBezTo>
                <a:close/>
                <a:moveTo>
                  <a:pt x="439" y="847"/>
                </a:moveTo>
                <a:cubicBezTo>
                  <a:pt x="439" y="847"/>
                  <a:pt x="439" y="847"/>
                  <a:pt x="439" y="847"/>
                </a:cubicBezTo>
                <a:cubicBezTo>
                  <a:pt x="440" y="847"/>
                  <a:pt x="440" y="847"/>
                  <a:pt x="440" y="847"/>
                </a:cubicBezTo>
                <a:cubicBezTo>
                  <a:pt x="440" y="847"/>
                  <a:pt x="440" y="847"/>
                  <a:pt x="439" y="847"/>
                </a:cubicBezTo>
                <a:close/>
                <a:moveTo>
                  <a:pt x="457" y="847"/>
                </a:moveTo>
                <a:cubicBezTo>
                  <a:pt x="457" y="847"/>
                  <a:pt x="457" y="847"/>
                  <a:pt x="457" y="847"/>
                </a:cubicBezTo>
                <a:cubicBezTo>
                  <a:pt x="456" y="847"/>
                  <a:pt x="456" y="847"/>
                  <a:pt x="456" y="848"/>
                </a:cubicBezTo>
                <a:cubicBezTo>
                  <a:pt x="455" y="848"/>
                  <a:pt x="455" y="847"/>
                  <a:pt x="455" y="847"/>
                </a:cubicBezTo>
                <a:cubicBezTo>
                  <a:pt x="454" y="847"/>
                  <a:pt x="454" y="848"/>
                  <a:pt x="454" y="848"/>
                </a:cubicBezTo>
                <a:cubicBezTo>
                  <a:pt x="454" y="849"/>
                  <a:pt x="454" y="849"/>
                  <a:pt x="454" y="849"/>
                </a:cubicBezTo>
                <a:cubicBezTo>
                  <a:pt x="454" y="849"/>
                  <a:pt x="454" y="849"/>
                  <a:pt x="454" y="849"/>
                </a:cubicBezTo>
                <a:cubicBezTo>
                  <a:pt x="454" y="849"/>
                  <a:pt x="455" y="849"/>
                  <a:pt x="455" y="848"/>
                </a:cubicBezTo>
                <a:cubicBezTo>
                  <a:pt x="455" y="848"/>
                  <a:pt x="455" y="849"/>
                  <a:pt x="456" y="849"/>
                </a:cubicBezTo>
                <a:cubicBezTo>
                  <a:pt x="456" y="848"/>
                  <a:pt x="456" y="848"/>
                  <a:pt x="456" y="848"/>
                </a:cubicBezTo>
                <a:cubicBezTo>
                  <a:pt x="456" y="848"/>
                  <a:pt x="456" y="848"/>
                  <a:pt x="456" y="848"/>
                </a:cubicBezTo>
                <a:cubicBezTo>
                  <a:pt x="456" y="849"/>
                  <a:pt x="456" y="849"/>
                  <a:pt x="457" y="849"/>
                </a:cubicBezTo>
                <a:cubicBezTo>
                  <a:pt x="457" y="849"/>
                  <a:pt x="457" y="849"/>
                  <a:pt x="457" y="849"/>
                </a:cubicBezTo>
                <a:cubicBezTo>
                  <a:pt x="457" y="849"/>
                  <a:pt x="457" y="849"/>
                  <a:pt x="457" y="849"/>
                </a:cubicBezTo>
                <a:cubicBezTo>
                  <a:pt x="458" y="849"/>
                  <a:pt x="458" y="849"/>
                  <a:pt x="458" y="849"/>
                </a:cubicBezTo>
                <a:cubicBezTo>
                  <a:pt x="457" y="849"/>
                  <a:pt x="457" y="848"/>
                  <a:pt x="457" y="848"/>
                </a:cubicBezTo>
                <a:cubicBezTo>
                  <a:pt x="457" y="847"/>
                  <a:pt x="457" y="847"/>
                  <a:pt x="457" y="847"/>
                </a:cubicBezTo>
                <a:close/>
                <a:moveTo>
                  <a:pt x="536" y="847"/>
                </a:moveTo>
                <a:cubicBezTo>
                  <a:pt x="536" y="847"/>
                  <a:pt x="536" y="847"/>
                  <a:pt x="536" y="847"/>
                </a:cubicBezTo>
                <a:cubicBezTo>
                  <a:pt x="535" y="847"/>
                  <a:pt x="535" y="847"/>
                  <a:pt x="535" y="847"/>
                </a:cubicBezTo>
                <a:cubicBezTo>
                  <a:pt x="535" y="848"/>
                  <a:pt x="535" y="848"/>
                  <a:pt x="535" y="848"/>
                </a:cubicBezTo>
                <a:cubicBezTo>
                  <a:pt x="535" y="848"/>
                  <a:pt x="535" y="848"/>
                  <a:pt x="535" y="849"/>
                </a:cubicBezTo>
                <a:cubicBezTo>
                  <a:pt x="535" y="849"/>
                  <a:pt x="535" y="849"/>
                  <a:pt x="535" y="849"/>
                </a:cubicBezTo>
                <a:cubicBezTo>
                  <a:pt x="535" y="849"/>
                  <a:pt x="535" y="849"/>
                  <a:pt x="535" y="849"/>
                </a:cubicBezTo>
                <a:cubicBezTo>
                  <a:pt x="536" y="849"/>
                  <a:pt x="535" y="848"/>
                  <a:pt x="536" y="847"/>
                </a:cubicBezTo>
                <a:close/>
                <a:moveTo>
                  <a:pt x="587" y="847"/>
                </a:moveTo>
                <a:cubicBezTo>
                  <a:pt x="587" y="848"/>
                  <a:pt x="587" y="848"/>
                  <a:pt x="587" y="848"/>
                </a:cubicBezTo>
                <a:cubicBezTo>
                  <a:pt x="587" y="848"/>
                  <a:pt x="587" y="848"/>
                  <a:pt x="587" y="848"/>
                </a:cubicBezTo>
                <a:cubicBezTo>
                  <a:pt x="587" y="848"/>
                  <a:pt x="587" y="848"/>
                  <a:pt x="587" y="848"/>
                </a:cubicBezTo>
                <a:cubicBezTo>
                  <a:pt x="587" y="847"/>
                  <a:pt x="587" y="847"/>
                  <a:pt x="588" y="847"/>
                </a:cubicBezTo>
                <a:cubicBezTo>
                  <a:pt x="588" y="847"/>
                  <a:pt x="588" y="847"/>
                  <a:pt x="588" y="847"/>
                </a:cubicBezTo>
                <a:cubicBezTo>
                  <a:pt x="587" y="847"/>
                  <a:pt x="587" y="847"/>
                  <a:pt x="587" y="847"/>
                </a:cubicBezTo>
                <a:cubicBezTo>
                  <a:pt x="587" y="847"/>
                  <a:pt x="587" y="847"/>
                  <a:pt x="587" y="847"/>
                </a:cubicBezTo>
                <a:close/>
                <a:moveTo>
                  <a:pt x="559" y="849"/>
                </a:moveTo>
                <a:cubicBezTo>
                  <a:pt x="559" y="849"/>
                  <a:pt x="559" y="847"/>
                  <a:pt x="559" y="847"/>
                </a:cubicBezTo>
                <a:cubicBezTo>
                  <a:pt x="558" y="847"/>
                  <a:pt x="558" y="848"/>
                  <a:pt x="557" y="848"/>
                </a:cubicBezTo>
                <a:cubicBezTo>
                  <a:pt x="557" y="848"/>
                  <a:pt x="557" y="848"/>
                  <a:pt x="558" y="848"/>
                </a:cubicBezTo>
                <a:cubicBezTo>
                  <a:pt x="558" y="849"/>
                  <a:pt x="557" y="849"/>
                  <a:pt x="557" y="850"/>
                </a:cubicBezTo>
                <a:cubicBezTo>
                  <a:pt x="557" y="850"/>
                  <a:pt x="558" y="851"/>
                  <a:pt x="559" y="851"/>
                </a:cubicBezTo>
                <a:cubicBezTo>
                  <a:pt x="559" y="851"/>
                  <a:pt x="559" y="851"/>
                  <a:pt x="559" y="851"/>
                </a:cubicBezTo>
                <a:cubicBezTo>
                  <a:pt x="559" y="851"/>
                  <a:pt x="559" y="850"/>
                  <a:pt x="559" y="850"/>
                </a:cubicBezTo>
                <a:cubicBezTo>
                  <a:pt x="559" y="850"/>
                  <a:pt x="559" y="850"/>
                  <a:pt x="559" y="850"/>
                </a:cubicBezTo>
                <a:cubicBezTo>
                  <a:pt x="560" y="850"/>
                  <a:pt x="560" y="850"/>
                  <a:pt x="560" y="850"/>
                </a:cubicBezTo>
                <a:cubicBezTo>
                  <a:pt x="559" y="849"/>
                  <a:pt x="560" y="849"/>
                  <a:pt x="559" y="849"/>
                </a:cubicBezTo>
                <a:close/>
                <a:moveTo>
                  <a:pt x="559" y="849"/>
                </a:moveTo>
                <a:cubicBezTo>
                  <a:pt x="559" y="849"/>
                  <a:pt x="559" y="849"/>
                  <a:pt x="559" y="849"/>
                </a:cubicBezTo>
                <a:cubicBezTo>
                  <a:pt x="559" y="849"/>
                  <a:pt x="559" y="849"/>
                  <a:pt x="559" y="849"/>
                </a:cubicBezTo>
                <a:cubicBezTo>
                  <a:pt x="559" y="849"/>
                  <a:pt x="559" y="849"/>
                  <a:pt x="559" y="849"/>
                </a:cubicBezTo>
                <a:close/>
                <a:moveTo>
                  <a:pt x="564" y="848"/>
                </a:moveTo>
                <a:cubicBezTo>
                  <a:pt x="564" y="847"/>
                  <a:pt x="564" y="847"/>
                  <a:pt x="564" y="847"/>
                </a:cubicBezTo>
                <a:cubicBezTo>
                  <a:pt x="563" y="847"/>
                  <a:pt x="563" y="847"/>
                  <a:pt x="563" y="847"/>
                </a:cubicBezTo>
                <a:cubicBezTo>
                  <a:pt x="563" y="847"/>
                  <a:pt x="563" y="847"/>
                  <a:pt x="563" y="848"/>
                </a:cubicBezTo>
                <a:lnTo>
                  <a:pt x="564" y="848"/>
                </a:lnTo>
                <a:close/>
                <a:moveTo>
                  <a:pt x="533" y="849"/>
                </a:moveTo>
                <a:cubicBezTo>
                  <a:pt x="533" y="848"/>
                  <a:pt x="533" y="848"/>
                  <a:pt x="532" y="848"/>
                </a:cubicBezTo>
                <a:cubicBezTo>
                  <a:pt x="532" y="848"/>
                  <a:pt x="532" y="848"/>
                  <a:pt x="532" y="847"/>
                </a:cubicBezTo>
                <a:cubicBezTo>
                  <a:pt x="532" y="847"/>
                  <a:pt x="532" y="847"/>
                  <a:pt x="532" y="847"/>
                </a:cubicBezTo>
                <a:cubicBezTo>
                  <a:pt x="531" y="847"/>
                  <a:pt x="531" y="847"/>
                  <a:pt x="530" y="848"/>
                </a:cubicBezTo>
                <a:cubicBezTo>
                  <a:pt x="530" y="848"/>
                  <a:pt x="530" y="848"/>
                  <a:pt x="530" y="848"/>
                </a:cubicBezTo>
                <a:cubicBezTo>
                  <a:pt x="530" y="848"/>
                  <a:pt x="530" y="848"/>
                  <a:pt x="530" y="848"/>
                </a:cubicBezTo>
                <a:cubicBezTo>
                  <a:pt x="530" y="848"/>
                  <a:pt x="530" y="848"/>
                  <a:pt x="531" y="849"/>
                </a:cubicBezTo>
                <a:cubicBezTo>
                  <a:pt x="531" y="849"/>
                  <a:pt x="531" y="849"/>
                  <a:pt x="531" y="849"/>
                </a:cubicBezTo>
                <a:cubicBezTo>
                  <a:pt x="530" y="849"/>
                  <a:pt x="530" y="848"/>
                  <a:pt x="530" y="849"/>
                </a:cubicBezTo>
                <a:cubicBezTo>
                  <a:pt x="530" y="849"/>
                  <a:pt x="529" y="849"/>
                  <a:pt x="529" y="849"/>
                </a:cubicBezTo>
                <a:cubicBezTo>
                  <a:pt x="529" y="849"/>
                  <a:pt x="529" y="849"/>
                  <a:pt x="529" y="849"/>
                </a:cubicBezTo>
                <a:cubicBezTo>
                  <a:pt x="529" y="849"/>
                  <a:pt x="529" y="849"/>
                  <a:pt x="529" y="849"/>
                </a:cubicBezTo>
                <a:cubicBezTo>
                  <a:pt x="529" y="849"/>
                  <a:pt x="529" y="849"/>
                  <a:pt x="529" y="849"/>
                </a:cubicBezTo>
                <a:cubicBezTo>
                  <a:pt x="529" y="850"/>
                  <a:pt x="529" y="850"/>
                  <a:pt x="529" y="850"/>
                </a:cubicBezTo>
                <a:cubicBezTo>
                  <a:pt x="530" y="850"/>
                  <a:pt x="530" y="850"/>
                  <a:pt x="530" y="850"/>
                </a:cubicBezTo>
                <a:cubicBezTo>
                  <a:pt x="531" y="850"/>
                  <a:pt x="531" y="850"/>
                  <a:pt x="532" y="849"/>
                </a:cubicBezTo>
                <a:cubicBezTo>
                  <a:pt x="532" y="849"/>
                  <a:pt x="532" y="849"/>
                  <a:pt x="532" y="849"/>
                </a:cubicBezTo>
                <a:cubicBezTo>
                  <a:pt x="532" y="849"/>
                  <a:pt x="532" y="849"/>
                  <a:pt x="532" y="849"/>
                </a:cubicBezTo>
                <a:cubicBezTo>
                  <a:pt x="532" y="850"/>
                  <a:pt x="533" y="850"/>
                  <a:pt x="533" y="850"/>
                </a:cubicBezTo>
                <a:cubicBezTo>
                  <a:pt x="533" y="850"/>
                  <a:pt x="533" y="850"/>
                  <a:pt x="533" y="850"/>
                </a:cubicBezTo>
                <a:cubicBezTo>
                  <a:pt x="533" y="850"/>
                  <a:pt x="533" y="850"/>
                  <a:pt x="533" y="850"/>
                </a:cubicBezTo>
                <a:cubicBezTo>
                  <a:pt x="533" y="849"/>
                  <a:pt x="533" y="849"/>
                  <a:pt x="533" y="849"/>
                </a:cubicBezTo>
                <a:close/>
                <a:moveTo>
                  <a:pt x="532" y="848"/>
                </a:moveTo>
                <a:cubicBezTo>
                  <a:pt x="532" y="848"/>
                  <a:pt x="532" y="848"/>
                  <a:pt x="532" y="848"/>
                </a:cubicBezTo>
                <a:cubicBezTo>
                  <a:pt x="531" y="848"/>
                  <a:pt x="531" y="848"/>
                  <a:pt x="531" y="848"/>
                </a:cubicBezTo>
                <a:cubicBezTo>
                  <a:pt x="531" y="848"/>
                  <a:pt x="531" y="848"/>
                  <a:pt x="531" y="848"/>
                </a:cubicBezTo>
                <a:cubicBezTo>
                  <a:pt x="532" y="848"/>
                  <a:pt x="532" y="848"/>
                  <a:pt x="532" y="848"/>
                </a:cubicBezTo>
                <a:close/>
                <a:moveTo>
                  <a:pt x="534" y="847"/>
                </a:moveTo>
                <a:cubicBezTo>
                  <a:pt x="534" y="847"/>
                  <a:pt x="534" y="847"/>
                  <a:pt x="534" y="847"/>
                </a:cubicBezTo>
                <a:cubicBezTo>
                  <a:pt x="534" y="847"/>
                  <a:pt x="534" y="847"/>
                  <a:pt x="534" y="847"/>
                </a:cubicBezTo>
                <a:close/>
                <a:moveTo>
                  <a:pt x="538" y="848"/>
                </a:moveTo>
                <a:cubicBezTo>
                  <a:pt x="539" y="849"/>
                  <a:pt x="539" y="849"/>
                  <a:pt x="540" y="849"/>
                </a:cubicBezTo>
                <a:cubicBezTo>
                  <a:pt x="540" y="848"/>
                  <a:pt x="540" y="848"/>
                  <a:pt x="540" y="848"/>
                </a:cubicBezTo>
                <a:cubicBezTo>
                  <a:pt x="540" y="848"/>
                  <a:pt x="541" y="848"/>
                  <a:pt x="541" y="848"/>
                </a:cubicBezTo>
                <a:cubicBezTo>
                  <a:pt x="541" y="848"/>
                  <a:pt x="541" y="848"/>
                  <a:pt x="541" y="848"/>
                </a:cubicBezTo>
                <a:cubicBezTo>
                  <a:pt x="541" y="847"/>
                  <a:pt x="541" y="847"/>
                  <a:pt x="541" y="847"/>
                </a:cubicBezTo>
                <a:cubicBezTo>
                  <a:pt x="540" y="848"/>
                  <a:pt x="540" y="848"/>
                  <a:pt x="539" y="847"/>
                </a:cubicBezTo>
                <a:cubicBezTo>
                  <a:pt x="539" y="848"/>
                  <a:pt x="538" y="848"/>
                  <a:pt x="538" y="848"/>
                </a:cubicBezTo>
                <a:close/>
                <a:moveTo>
                  <a:pt x="588" y="847"/>
                </a:moveTo>
                <a:cubicBezTo>
                  <a:pt x="588" y="847"/>
                  <a:pt x="588" y="847"/>
                  <a:pt x="588" y="847"/>
                </a:cubicBezTo>
                <a:cubicBezTo>
                  <a:pt x="588" y="848"/>
                  <a:pt x="588" y="848"/>
                  <a:pt x="588" y="848"/>
                </a:cubicBezTo>
                <a:cubicBezTo>
                  <a:pt x="588" y="848"/>
                  <a:pt x="588" y="848"/>
                  <a:pt x="588" y="848"/>
                </a:cubicBezTo>
                <a:cubicBezTo>
                  <a:pt x="588" y="847"/>
                  <a:pt x="588" y="847"/>
                  <a:pt x="588" y="847"/>
                </a:cubicBezTo>
                <a:cubicBezTo>
                  <a:pt x="588" y="847"/>
                  <a:pt x="588" y="847"/>
                  <a:pt x="588" y="847"/>
                </a:cubicBezTo>
                <a:cubicBezTo>
                  <a:pt x="588" y="847"/>
                  <a:pt x="588" y="847"/>
                  <a:pt x="588" y="847"/>
                </a:cubicBezTo>
                <a:close/>
                <a:moveTo>
                  <a:pt x="589" y="847"/>
                </a:moveTo>
                <a:cubicBezTo>
                  <a:pt x="590" y="847"/>
                  <a:pt x="590" y="847"/>
                  <a:pt x="590" y="847"/>
                </a:cubicBezTo>
                <a:cubicBezTo>
                  <a:pt x="590" y="847"/>
                  <a:pt x="590" y="847"/>
                  <a:pt x="590" y="847"/>
                </a:cubicBezTo>
                <a:cubicBezTo>
                  <a:pt x="589" y="847"/>
                  <a:pt x="589" y="847"/>
                  <a:pt x="589" y="847"/>
                </a:cubicBezTo>
                <a:close/>
                <a:moveTo>
                  <a:pt x="465" y="849"/>
                </a:moveTo>
                <a:cubicBezTo>
                  <a:pt x="465" y="849"/>
                  <a:pt x="465" y="849"/>
                  <a:pt x="465" y="849"/>
                </a:cubicBezTo>
                <a:cubicBezTo>
                  <a:pt x="465" y="849"/>
                  <a:pt x="465" y="849"/>
                  <a:pt x="465" y="849"/>
                </a:cubicBezTo>
                <a:cubicBezTo>
                  <a:pt x="465" y="849"/>
                  <a:pt x="465" y="849"/>
                  <a:pt x="465" y="849"/>
                </a:cubicBezTo>
                <a:cubicBezTo>
                  <a:pt x="465" y="850"/>
                  <a:pt x="465" y="850"/>
                  <a:pt x="465" y="851"/>
                </a:cubicBezTo>
                <a:cubicBezTo>
                  <a:pt x="466" y="851"/>
                  <a:pt x="467" y="850"/>
                  <a:pt x="467" y="850"/>
                </a:cubicBezTo>
                <a:cubicBezTo>
                  <a:pt x="467" y="850"/>
                  <a:pt x="467" y="850"/>
                  <a:pt x="468" y="850"/>
                </a:cubicBezTo>
                <a:cubicBezTo>
                  <a:pt x="469" y="851"/>
                  <a:pt x="469" y="850"/>
                  <a:pt x="469" y="851"/>
                </a:cubicBezTo>
                <a:cubicBezTo>
                  <a:pt x="469" y="851"/>
                  <a:pt x="469" y="851"/>
                  <a:pt x="468" y="851"/>
                </a:cubicBezTo>
                <a:cubicBezTo>
                  <a:pt x="468" y="852"/>
                  <a:pt x="468" y="852"/>
                  <a:pt x="468" y="852"/>
                </a:cubicBezTo>
                <a:cubicBezTo>
                  <a:pt x="469" y="852"/>
                  <a:pt x="469" y="852"/>
                  <a:pt x="470" y="851"/>
                </a:cubicBezTo>
                <a:cubicBezTo>
                  <a:pt x="470" y="851"/>
                  <a:pt x="470" y="851"/>
                  <a:pt x="470" y="851"/>
                </a:cubicBezTo>
                <a:cubicBezTo>
                  <a:pt x="469" y="851"/>
                  <a:pt x="469" y="851"/>
                  <a:pt x="469" y="850"/>
                </a:cubicBezTo>
                <a:cubicBezTo>
                  <a:pt x="468" y="850"/>
                  <a:pt x="468" y="850"/>
                  <a:pt x="468" y="850"/>
                </a:cubicBezTo>
                <a:cubicBezTo>
                  <a:pt x="468" y="849"/>
                  <a:pt x="468" y="849"/>
                  <a:pt x="467" y="849"/>
                </a:cubicBezTo>
                <a:cubicBezTo>
                  <a:pt x="467" y="848"/>
                  <a:pt x="467" y="848"/>
                  <a:pt x="466" y="847"/>
                </a:cubicBezTo>
                <a:cubicBezTo>
                  <a:pt x="466" y="847"/>
                  <a:pt x="466" y="847"/>
                  <a:pt x="466" y="847"/>
                </a:cubicBezTo>
                <a:cubicBezTo>
                  <a:pt x="466" y="848"/>
                  <a:pt x="466" y="848"/>
                  <a:pt x="466" y="848"/>
                </a:cubicBezTo>
                <a:cubicBezTo>
                  <a:pt x="466" y="849"/>
                  <a:pt x="466" y="849"/>
                  <a:pt x="466" y="849"/>
                </a:cubicBezTo>
                <a:cubicBezTo>
                  <a:pt x="465" y="849"/>
                  <a:pt x="465" y="849"/>
                  <a:pt x="465" y="849"/>
                </a:cubicBezTo>
                <a:close/>
                <a:moveTo>
                  <a:pt x="552" y="848"/>
                </a:moveTo>
                <a:cubicBezTo>
                  <a:pt x="552" y="848"/>
                  <a:pt x="552" y="848"/>
                  <a:pt x="552" y="848"/>
                </a:cubicBezTo>
                <a:cubicBezTo>
                  <a:pt x="552" y="847"/>
                  <a:pt x="552" y="847"/>
                  <a:pt x="552" y="847"/>
                </a:cubicBezTo>
                <a:lnTo>
                  <a:pt x="552" y="848"/>
                </a:lnTo>
                <a:close/>
                <a:moveTo>
                  <a:pt x="565" y="847"/>
                </a:moveTo>
                <a:cubicBezTo>
                  <a:pt x="564" y="848"/>
                  <a:pt x="564" y="848"/>
                  <a:pt x="564" y="848"/>
                </a:cubicBezTo>
                <a:cubicBezTo>
                  <a:pt x="564" y="848"/>
                  <a:pt x="564" y="848"/>
                  <a:pt x="564" y="848"/>
                </a:cubicBezTo>
                <a:cubicBezTo>
                  <a:pt x="564" y="848"/>
                  <a:pt x="564" y="848"/>
                  <a:pt x="564" y="848"/>
                </a:cubicBezTo>
                <a:cubicBezTo>
                  <a:pt x="564" y="848"/>
                  <a:pt x="564" y="848"/>
                  <a:pt x="564" y="848"/>
                </a:cubicBezTo>
                <a:cubicBezTo>
                  <a:pt x="564" y="848"/>
                  <a:pt x="564" y="848"/>
                  <a:pt x="564" y="848"/>
                </a:cubicBezTo>
                <a:cubicBezTo>
                  <a:pt x="565" y="848"/>
                  <a:pt x="565" y="848"/>
                  <a:pt x="565" y="849"/>
                </a:cubicBezTo>
                <a:cubicBezTo>
                  <a:pt x="565" y="849"/>
                  <a:pt x="565" y="849"/>
                  <a:pt x="565" y="849"/>
                </a:cubicBezTo>
                <a:cubicBezTo>
                  <a:pt x="565" y="849"/>
                  <a:pt x="565" y="849"/>
                  <a:pt x="565" y="849"/>
                </a:cubicBezTo>
                <a:cubicBezTo>
                  <a:pt x="565" y="849"/>
                  <a:pt x="565" y="849"/>
                  <a:pt x="565" y="849"/>
                </a:cubicBezTo>
                <a:cubicBezTo>
                  <a:pt x="566" y="849"/>
                  <a:pt x="566" y="849"/>
                  <a:pt x="566" y="849"/>
                </a:cubicBezTo>
                <a:cubicBezTo>
                  <a:pt x="565" y="848"/>
                  <a:pt x="565" y="847"/>
                  <a:pt x="565" y="847"/>
                </a:cubicBezTo>
                <a:close/>
                <a:moveTo>
                  <a:pt x="418" y="848"/>
                </a:moveTo>
                <a:cubicBezTo>
                  <a:pt x="418" y="847"/>
                  <a:pt x="418" y="847"/>
                  <a:pt x="418" y="847"/>
                </a:cubicBezTo>
                <a:cubicBezTo>
                  <a:pt x="418" y="847"/>
                  <a:pt x="418" y="847"/>
                  <a:pt x="418" y="847"/>
                </a:cubicBezTo>
                <a:cubicBezTo>
                  <a:pt x="418" y="847"/>
                  <a:pt x="418" y="847"/>
                  <a:pt x="418" y="848"/>
                </a:cubicBezTo>
                <a:close/>
                <a:moveTo>
                  <a:pt x="533" y="848"/>
                </a:moveTo>
                <a:cubicBezTo>
                  <a:pt x="533" y="848"/>
                  <a:pt x="533" y="848"/>
                  <a:pt x="533" y="848"/>
                </a:cubicBezTo>
                <a:cubicBezTo>
                  <a:pt x="533" y="848"/>
                  <a:pt x="533" y="848"/>
                  <a:pt x="533" y="848"/>
                </a:cubicBezTo>
                <a:cubicBezTo>
                  <a:pt x="533" y="848"/>
                  <a:pt x="533" y="848"/>
                  <a:pt x="533" y="848"/>
                </a:cubicBezTo>
                <a:cubicBezTo>
                  <a:pt x="533" y="848"/>
                  <a:pt x="533" y="848"/>
                  <a:pt x="533" y="848"/>
                </a:cubicBezTo>
                <a:close/>
                <a:moveTo>
                  <a:pt x="545" y="848"/>
                </a:moveTo>
                <a:cubicBezTo>
                  <a:pt x="545" y="848"/>
                  <a:pt x="545" y="848"/>
                  <a:pt x="545" y="848"/>
                </a:cubicBezTo>
                <a:cubicBezTo>
                  <a:pt x="545" y="848"/>
                  <a:pt x="545" y="848"/>
                  <a:pt x="545" y="848"/>
                </a:cubicBezTo>
                <a:close/>
                <a:moveTo>
                  <a:pt x="538" y="849"/>
                </a:moveTo>
                <a:cubicBezTo>
                  <a:pt x="537" y="849"/>
                  <a:pt x="537" y="849"/>
                  <a:pt x="537" y="849"/>
                </a:cubicBezTo>
                <a:cubicBezTo>
                  <a:pt x="537" y="848"/>
                  <a:pt x="537" y="848"/>
                  <a:pt x="537" y="848"/>
                </a:cubicBezTo>
                <a:cubicBezTo>
                  <a:pt x="537" y="848"/>
                  <a:pt x="537" y="848"/>
                  <a:pt x="537" y="848"/>
                </a:cubicBezTo>
                <a:cubicBezTo>
                  <a:pt x="537" y="848"/>
                  <a:pt x="537" y="848"/>
                  <a:pt x="537" y="848"/>
                </a:cubicBezTo>
                <a:cubicBezTo>
                  <a:pt x="537" y="848"/>
                  <a:pt x="537" y="848"/>
                  <a:pt x="537" y="849"/>
                </a:cubicBezTo>
                <a:cubicBezTo>
                  <a:pt x="537" y="849"/>
                  <a:pt x="537" y="849"/>
                  <a:pt x="537" y="849"/>
                </a:cubicBezTo>
                <a:cubicBezTo>
                  <a:pt x="538" y="849"/>
                  <a:pt x="537" y="849"/>
                  <a:pt x="538" y="849"/>
                </a:cubicBezTo>
                <a:close/>
                <a:moveTo>
                  <a:pt x="434" y="848"/>
                </a:moveTo>
                <a:cubicBezTo>
                  <a:pt x="434" y="848"/>
                  <a:pt x="434" y="848"/>
                  <a:pt x="435" y="849"/>
                </a:cubicBezTo>
                <a:cubicBezTo>
                  <a:pt x="435" y="848"/>
                  <a:pt x="435" y="848"/>
                  <a:pt x="435" y="848"/>
                </a:cubicBezTo>
                <a:cubicBezTo>
                  <a:pt x="435" y="848"/>
                  <a:pt x="435" y="848"/>
                  <a:pt x="435" y="848"/>
                </a:cubicBezTo>
                <a:cubicBezTo>
                  <a:pt x="435" y="848"/>
                  <a:pt x="435" y="848"/>
                  <a:pt x="435" y="848"/>
                </a:cubicBezTo>
                <a:cubicBezTo>
                  <a:pt x="435" y="848"/>
                  <a:pt x="435" y="848"/>
                  <a:pt x="434" y="848"/>
                </a:cubicBezTo>
                <a:cubicBezTo>
                  <a:pt x="434" y="848"/>
                  <a:pt x="434" y="848"/>
                  <a:pt x="434" y="848"/>
                </a:cubicBezTo>
                <a:close/>
                <a:moveTo>
                  <a:pt x="467" y="848"/>
                </a:moveTo>
                <a:cubicBezTo>
                  <a:pt x="467" y="848"/>
                  <a:pt x="467" y="848"/>
                  <a:pt x="468" y="848"/>
                </a:cubicBezTo>
                <a:cubicBezTo>
                  <a:pt x="468" y="848"/>
                  <a:pt x="468" y="848"/>
                  <a:pt x="468" y="848"/>
                </a:cubicBezTo>
                <a:lnTo>
                  <a:pt x="467" y="848"/>
                </a:lnTo>
                <a:close/>
                <a:moveTo>
                  <a:pt x="563" y="848"/>
                </a:moveTo>
                <a:cubicBezTo>
                  <a:pt x="563" y="848"/>
                  <a:pt x="563" y="848"/>
                  <a:pt x="563" y="848"/>
                </a:cubicBezTo>
                <a:cubicBezTo>
                  <a:pt x="562" y="848"/>
                  <a:pt x="562" y="848"/>
                  <a:pt x="562" y="849"/>
                </a:cubicBezTo>
                <a:cubicBezTo>
                  <a:pt x="563" y="849"/>
                  <a:pt x="563" y="849"/>
                  <a:pt x="563" y="849"/>
                </a:cubicBezTo>
                <a:cubicBezTo>
                  <a:pt x="563" y="848"/>
                  <a:pt x="563" y="848"/>
                  <a:pt x="563" y="848"/>
                </a:cubicBezTo>
                <a:close/>
                <a:moveTo>
                  <a:pt x="568" y="848"/>
                </a:moveTo>
                <a:cubicBezTo>
                  <a:pt x="568" y="848"/>
                  <a:pt x="568" y="848"/>
                  <a:pt x="568" y="848"/>
                </a:cubicBezTo>
                <a:cubicBezTo>
                  <a:pt x="568" y="848"/>
                  <a:pt x="568" y="848"/>
                  <a:pt x="568" y="848"/>
                </a:cubicBezTo>
                <a:cubicBezTo>
                  <a:pt x="568" y="848"/>
                  <a:pt x="568" y="848"/>
                  <a:pt x="568" y="848"/>
                </a:cubicBezTo>
                <a:close/>
                <a:moveTo>
                  <a:pt x="453" y="850"/>
                </a:moveTo>
                <a:cubicBezTo>
                  <a:pt x="453" y="849"/>
                  <a:pt x="454" y="849"/>
                  <a:pt x="454" y="849"/>
                </a:cubicBezTo>
                <a:cubicBezTo>
                  <a:pt x="454" y="849"/>
                  <a:pt x="454" y="849"/>
                  <a:pt x="454" y="849"/>
                </a:cubicBezTo>
                <a:cubicBezTo>
                  <a:pt x="454" y="849"/>
                  <a:pt x="454" y="849"/>
                  <a:pt x="453" y="848"/>
                </a:cubicBezTo>
                <a:cubicBezTo>
                  <a:pt x="453" y="848"/>
                  <a:pt x="453" y="848"/>
                  <a:pt x="453" y="848"/>
                </a:cubicBezTo>
                <a:cubicBezTo>
                  <a:pt x="453" y="848"/>
                  <a:pt x="453" y="848"/>
                  <a:pt x="452" y="849"/>
                </a:cubicBezTo>
                <a:cubicBezTo>
                  <a:pt x="452" y="849"/>
                  <a:pt x="452" y="850"/>
                  <a:pt x="451" y="850"/>
                </a:cubicBezTo>
                <a:cubicBezTo>
                  <a:pt x="452" y="851"/>
                  <a:pt x="452" y="851"/>
                  <a:pt x="452" y="851"/>
                </a:cubicBezTo>
                <a:cubicBezTo>
                  <a:pt x="453" y="851"/>
                  <a:pt x="453" y="850"/>
                  <a:pt x="453" y="850"/>
                </a:cubicBezTo>
                <a:close/>
                <a:moveTo>
                  <a:pt x="452" y="850"/>
                </a:moveTo>
                <a:cubicBezTo>
                  <a:pt x="452" y="850"/>
                  <a:pt x="452" y="850"/>
                  <a:pt x="452" y="851"/>
                </a:cubicBezTo>
                <a:cubicBezTo>
                  <a:pt x="452" y="851"/>
                  <a:pt x="452" y="851"/>
                  <a:pt x="452" y="851"/>
                </a:cubicBezTo>
                <a:cubicBezTo>
                  <a:pt x="452" y="850"/>
                  <a:pt x="452" y="850"/>
                  <a:pt x="452" y="850"/>
                </a:cubicBezTo>
                <a:close/>
                <a:moveTo>
                  <a:pt x="524" y="849"/>
                </a:moveTo>
                <a:cubicBezTo>
                  <a:pt x="524" y="848"/>
                  <a:pt x="524" y="848"/>
                  <a:pt x="524" y="848"/>
                </a:cubicBezTo>
                <a:cubicBezTo>
                  <a:pt x="524" y="848"/>
                  <a:pt x="524" y="848"/>
                  <a:pt x="523" y="848"/>
                </a:cubicBezTo>
                <a:cubicBezTo>
                  <a:pt x="523" y="849"/>
                  <a:pt x="523" y="849"/>
                  <a:pt x="523" y="849"/>
                </a:cubicBezTo>
                <a:cubicBezTo>
                  <a:pt x="524" y="849"/>
                  <a:pt x="524" y="849"/>
                  <a:pt x="524" y="849"/>
                </a:cubicBezTo>
                <a:close/>
                <a:moveTo>
                  <a:pt x="526" y="849"/>
                </a:moveTo>
                <a:cubicBezTo>
                  <a:pt x="526" y="848"/>
                  <a:pt x="526" y="848"/>
                  <a:pt x="526" y="848"/>
                </a:cubicBezTo>
                <a:cubicBezTo>
                  <a:pt x="526" y="848"/>
                  <a:pt x="526" y="848"/>
                  <a:pt x="526" y="848"/>
                </a:cubicBezTo>
                <a:cubicBezTo>
                  <a:pt x="526" y="848"/>
                  <a:pt x="526" y="848"/>
                  <a:pt x="526" y="849"/>
                </a:cubicBezTo>
                <a:cubicBezTo>
                  <a:pt x="526" y="849"/>
                  <a:pt x="526" y="849"/>
                  <a:pt x="526" y="849"/>
                </a:cubicBezTo>
                <a:close/>
                <a:moveTo>
                  <a:pt x="528" y="849"/>
                </a:moveTo>
                <a:cubicBezTo>
                  <a:pt x="528" y="849"/>
                  <a:pt x="528" y="849"/>
                  <a:pt x="528" y="849"/>
                </a:cubicBezTo>
                <a:cubicBezTo>
                  <a:pt x="527" y="849"/>
                  <a:pt x="527" y="849"/>
                  <a:pt x="527" y="848"/>
                </a:cubicBezTo>
                <a:cubicBezTo>
                  <a:pt x="527" y="848"/>
                  <a:pt x="527" y="848"/>
                  <a:pt x="527" y="848"/>
                </a:cubicBezTo>
                <a:cubicBezTo>
                  <a:pt x="527" y="848"/>
                  <a:pt x="527" y="848"/>
                  <a:pt x="527" y="848"/>
                </a:cubicBezTo>
                <a:cubicBezTo>
                  <a:pt x="527" y="850"/>
                  <a:pt x="527" y="850"/>
                  <a:pt x="528" y="850"/>
                </a:cubicBezTo>
                <a:cubicBezTo>
                  <a:pt x="528" y="851"/>
                  <a:pt x="528" y="851"/>
                  <a:pt x="528" y="851"/>
                </a:cubicBezTo>
                <a:cubicBezTo>
                  <a:pt x="529" y="851"/>
                  <a:pt x="529" y="851"/>
                  <a:pt x="529" y="851"/>
                </a:cubicBezTo>
                <a:cubicBezTo>
                  <a:pt x="528" y="850"/>
                  <a:pt x="528" y="850"/>
                  <a:pt x="528" y="849"/>
                </a:cubicBezTo>
                <a:close/>
                <a:moveTo>
                  <a:pt x="534" y="849"/>
                </a:moveTo>
                <a:cubicBezTo>
                  <a:pt x="534" y="849"/>
                  <a:pt x="534" y="849"/>
                  <a:pt x="534" y="849"/>
                </a:cubicBezTo>
                <a:cubicBezTo>
                  <a:pt x="534" y="849"/>
                  <a:pt x="534" y="849"/>
                  <a:pt x="534" y="849"/>
                </a:cubicBezTo>
                <a:cubicBezTo>
                  <a:pt x="534" y="848"/>
                  <a:pt x="534" y="848"/>
                  <a:pt x="534" y="848"/>
                </a:cubicBezTo>
                <a:cubicBezTo>
                  <a:pt x="534" y="848"/>
                  <a:pt x="534" y="848"/>
                  <a:pt x="533" y="848"/>
                </a:cubicBezTo>
                <a:cubicBezTo>
                  <a:pt x="533" y="849"/>
                  <a:pt x="533" y="849"/>
                  <a:pt x="534" y="849"/>
                </a:cubicBezTo>
                <a:close/>
                <a:moveTo>
                  <a:pt x="542" y="849"/>
                </a:moveTo>
                <a:cubicBezTo>
                  <a:pt x="542" y="848"/>
                  <a:pt x="542" y="848"/>
                  <a:pt x="542" y="848"/>
                </a:cubicBezTo>
                <a:cubicBezTo>
                  <a:pt x="542" y="848"/>
                  <a:pt x="542" y="848"/>
                  <a:pt x="542" y="849"/>
                </a:cubicBezTo>
                <a:cubicBezTo>
                  <a:pt x="542" y="849"/>
                  <a:pt x="542" y="849"/>
                  <a:pt x="542" y="849"/>
                </a:cubicBezTo>
                <a:close/>
                <a:moveTo>
                  <a:pt x="569" y="848"/>
                </a:moveTo>
                <a:cubicBezTo>
                  <a:pt x="568" y="848"/>
                  <a:pt x="568" y="848"/>
                  <a:pt x="568" y="848"/>
                </a:cubicBezTo>
                <a:cubicBezTo>
                  <a:pt x="568" y="849"/>
                  <a:pt x="568" y="849"/>
                  <a:pt x="568" y="849"/>
                </a:cubicBezTo>
                <a:cubicBezTo>
                  <a:pt x="569" y="849"/>
                  <a:pt x="569" y="849"/>
                  <a:pt x="569" y="849"/>
                </a:cubicBezTo>
                <a:cubicBezTo>
                  <a:pt x="569" y="849"/>
                  <a:pt x="569" y="849"/>
                  <a:pt x="569" y="849"/>
                </a:cubicBezTo>
                <a:cubicBezTo>
                  <a:pt x="569" y="849"/>
                  <a:pt x="569" y="849"/>
                  <a:pt x="569" y="849"/>
                </a:cubicBezTo>
                <a:cubicBezTo>
                  <a:pt x="569" y="848"/>
                  <a:pt x="569" y="848"/>
                  <a:pt x="569" y="848"/>
                </a:cubicBezTo>
                <a:close/>
                <a:moveTo>
                  <a:pt x="439" y="848"/>
                </a:moveTo>
                <a:cubicBezTo>
                  <a:pt x="439" y="849"/>
                  <a:pt x="439" y="849"/>
                  <a:pt x="440" y="849"/>
                </a:cubicBezTo>
                <a:cubicBezTo>
                  <a:pt x="440" y="850"/>
                  <a:pt x="440" y="850"/>
                  <a:pt x="440" y="850"/>
                </a:cubicBezTo>
                <a:cubicBezTo>
                  <a:pt x="440" y="850"/>
                  <a:pt x="440" y="850"/>
                  <a:pt x="440" y="850"/>
                </a:cubicBezTo>
                <a:cubicBezTo>
                  <a:pt x="440" y="849"/>
                  <a:pt x="440" y="849"/>
                  <a:pt x="440" y="849"/>
                </a:cubicBezTo>
                <a:cubicBezTo>
                  <a:pt x="440" y="849"/>
                  <a:pt x="439" y="849"/>
                  <a:pt x="439" y="848"/>
                </a:cubicBezTo>
                <a:close/>
                <a:moveTo>
                  <a:pt x="432" y="849"/>
                </a:moveTo>
                <a:cubicBezTo>
                  <a:pt x="431" y="849"/>
                  <a:pt x="431" y="849"/>
                  <a:pt x="431" y="849"/>
                </a:cubicBezTo>
                <a:cubicBezTo>
                  <a:pt x="431" y="849"/>
                  <a:pt x="431" y="849"/>
                  <a:pt x="432" y="849"/>
                </a:cubicBezTo>
                <a:cubicBezTo>
                  <a:pt x="432" y="849"/>
                  <a:pt x="432" y="849"/>
                  <a:pt x="432" y="849"/>
                </a:cubicBezTo>
                <a:cubicBezTo>
                  <a:pt x="432" y="849"/>
                  <a:pt x="432" y="849"/>
                  <a:pt x="432" y="849"/>
                </a:cubicBezTo>
                <a:cubicBezTo>
                  <a:pt x="432" y="849"/>
                  <a:pt x="432" y="849"/>
                  <a:pt x="432" y="849"/>
                </a:cubicBezTo>
                <a:close/>
                <a:moveTo>
                  <a:pt x="451" y="849"/>
                </a:moveTo>
                <a:cubicBezTo>
                  <a:pt x="451" y="849"/>
                  <a:pt x="451" y="849"/>
                  <a:pt x="451" y="849"/>
                </a:cubicBezTo>
                <a:cubicBezTo>
                  <a:pt x="451" y="849"/>
                  <a:pt x="451" y="849"/>
                  <a:pt x="451" y="849"/>
                </a:cubicBezTo>
                <a:cubicBezTo>
                  <a:pt x="451" y="849"/>
                  <a:pt x="450" y="849"/>
                  <a:pt x="450" y="849"/>
                </a:cubicBezTo>
                <a:cubicBezTo>
                  <a:pt x="450" y="849"/>
                  <a:pt x="450" y="849"/>
                  <a:pt x="450" y="850"/>
                </a:cubicBezTo>
                <a:cubicBezTo>
                  <a:pt x="451" y="849"/>
                  <a:pt x="451" y="849"/>
                  <a:pt x="451" y="849"/>
                </a:cubicBezTo>
                <a:close/>
                <a:moveTo>
                  <a:pt x="511" y="849"/>
                </a:moveTo>
                <a:cubicBezTo>
                  <a:pt x="512" y="849"/>
                  <a:pt x="512" y="849"/>
                  <a:pt x="512" y="849"/>
                </a:cubicBezTo>
                <a:cubicBezTo>
                  <a:pt x="511" y="849"/>
                  <a:pt x="512" y="849"/>
                  <a:pt x="511" y="849"/>
                </a:cubicBezTo>
                <a:close/>
                <a:moveTo>
                  <a:pt x="536" y="849"/>
                </a:moveTo>
                <a:cubicBezTo>
                  <a:pt x="537" y="849"/>
                  <a:pt x="536" y="849"/>
                  <a:pt x="536" y="849"/>
                </a:cubicBezTo>
                <a:cubicBezTo>
                  <a:pt x="536" y="849"/>
                  <a:pt x="536" y="849"/>
                  <a:pt x="536" y="849"/>
                </a:cubicBezTo>
                <a:close/>
                <a:moveTo>
                  <a:pt x="469" y="849"/>
                </a:moveTo>
                <a:cubicBezTo>
                  <a:pt x="469" y="849"/>
                  <a:pt x="469" y="849"/>
                  <a:pt x="469" y="849"/>
                </a:cubicBezTo>
                <a:cubicBezTo>
                  <a:pt x="469" y="849"/>
                  <a:pt x="469" y="849"/>
                  <a:pt x="469" y="849"/>
                </a:cubicBezTo>
                <a:close/>
                <a:moveTo>
                  <a:pt x="473" y="849"/>
                </a:moveTo>
                <a:cubicBezTo>
                  <a:pt x="473" y="849"/>
                  <a:pt x="473" y="849"/>
                  <a:pt x="472" y="849"/>
                </a:cubicBezTo>
                <a:cubicBezTo>
                  <a:pt x="473" y="849"/>
                  <a:pt x="473" y="849"/>
                  <a:pt x="473" y="849"/>
                </a:cubicBezTo>
                <a:close/>
                <a:moveTo>
                  <a:pt x="543" y="850"/>
                </a:moveTo>
                <a:cubicBezTo>
                  <a:pt x="543" y="850"/>
                  <a:pt x="543" y="850"/>
                  <a:pt x="543" y="850"/>
                </a:cubicBezTo>
                <a:cubicBezTo>
                  <a:pt x="543" y="849"/>
                  <a:pt x="543" y="849"/>
                  <a:pt x="543" y="849"/>
                </a:cubicBezTo>
                <a:cubicBezTo>
                  <a:pt x="543" y="849"/>
                  <a:pt x="543" y="849"/>
                  <a:pt x="543" y="849"/>
                </a:cubicBezTo>
                <a:lnTo>
                  <a:pt x="543" y="850"/>
                </a:lnTo>
                <a:close/>
                <a:moveTo>
                  <a:pt x="545" y="849"/>
                </a:moveTo>
                <a:cubicBezTo>
                  <a:pt x="545" y="849"/>
                  <a:pt x="545" y="849"/>
                  <a:pt x="545" y="849"/>
                </a:cubicBezTo>
                <a:cubicBezTo>
                  <a:pt x="546" y="849"/>
                  <a:pt x="546" y="849"/>
                  <a:pt x="545" y="849"/>
                </a:cubicBezTo>
                <a:close/>
                <a:moveTo>
                  <a:pt x="463" y="851"/>
                </a:moveTo>
                <a:cubicBezTo>
                  <a:pt x="463" y="850"/>
                  <a:pt x="463" y="850"/>
                  <a:pt x="463" y="850"/>
                </a:cubicBezTo>
                <a:cubicBezTo>
                  <a:pt x="462" y="851"/>
                  <a:pt x="463" y="850"/>
                  <a:pt x="462" y="851"/>
                </a:cubicBezTo>
                <a:cubicBezTo>
                  <a:pt x="462" y="850"/>
                  <a:pt x="462" y="851"/>
                  <a:pt x="462" y="850"/>
                </a:cubicBezTo>
                <a:cubicBezTo>
                  <a:pt x="462" y="850"/>
                  <a:pt x="462" y="850"/>
                  <a:pt x="462" y="850"/>
                </a:cubicBezTo>
                <a:cubicBezTo>
                  <a:pt x="461" y="850"/>
                  <a:pt x="461" y="850"/>
                  <a:pt x="461" y="850"/>
                </a:cubicBezTo>
                <a:cubicBezTo>
                  <a:pt x="461" y="850"/>
                  <a:pt x="462" y="849"/>
                  <a:pt x="462" y="849"/>
                </a:cubicBezTo>
                <a:cubicBezTo>
                  <a:pt x="461" y="849"/>
                  <a:pt x="461" y="849"/>
                  <a:pt x="461" y="849"/>
                </a:cubicBezTo>
                <a:cubicBezTo>
                  <a:pt x="460" y="850"/>
                  <a:pt x="461" y="850"/>
                  <a:pt x="460" y="850"/>
                </a:cubicBezTo>
                <a:cubicBezTo>
                  <a:pt x="460" y="851"/>
                  <a:pt x="461" y="851"/>
                  <a:pt x="462" y="851"/>
                </a:cubicBezTo>
                <a:cubicBezTo>
                  <a:pt x="462" y="851"/>
                  <a:pt x="462" y="851"/>
                  <a:pt x="462" y="851"/>
                </a:cubicBezTo>
                <a:cubicBezTo>
                  <a:pt x="463" y="851"/>
                  <a:pt x="462" y="851"/>
                  <a:pt x="463" y="851"/>
                </a:cubicBezTo>
                <a:close/>
                <a:moveTo>
                  <a:pt x="520" y="849"/>
                </a:moveTo>
                <a:cubicBezTo>
                  <a:pt x="520" y="849"/>
                  <a:pt x="520" y="849"/>
                  <a:pt x="520" y="849"/>
                </a:cubicBezTo>
                <a:cubicBezTo>
                  <a:pt x="520" y="849"/>
                  <a:pt x="520" y="849"/>
                  <a:pt x="520" y="849"/>
                </a:cubicBezTo>
                <a:close/>
                <a:moveTo>
                  <a:pt x="526" y="850"/>
                </a:moveTo>
                <a:cubicBezTo>
                  <a:pt x="526" y="850"/>
                  <a:pt x="526" y="850"/>
                  <a:pt x="526" y="850"/>
                </a:cubicBezTo>
                <a:cubicBezTo>
                  <a:pt x="526" y="850"/>
                  <a:pt x="526" y="850"/>
                  <a:pt x="526" y="850"/>
                </a:cubicBezTo>
                <a:cubicBezTo>
                  <a:pt x="527" y="850"/>
                  <a:pt x="527" y="850"/>
                  <a:pt x="527" y="850"/>
                </a:cubicBezTo>
                <a:cubicBezTo>
                  <a:pt x="526" y="849"/>
                  <a:pt x="525" y="849"/>
                  <a:pt x="525" y="849"/>
                </a:cubicBezTo>
                <a:cubicBezTo>
                  <a:pt x="525" y="850"/>
                  <a:pt x="525" y="850"/>
                  <a:pt x="525" y="850"/>
                </a:cubicBezTo>
                <a:cubicBezTo>
                  <a:pt x="525" y="850"/>
                  <a:pt x="525" y="850"/>
                  <a:pt x="525" y="850"/>
                </a:cubicBezTo>
                <a:cubicBezTo>
                  <a:pt x="526" y="850"/>
                  <a:pt x="526" y="850"/>
                  <a:pt x="526" y="850"/>
                </a:cubicBezTo>
                <a:close/>
                <a:moveTo>
                  <a:pt x="545" y="849"/>
                </a:moveTo>
                <a:cubicBezTo>
                  <a:pt x="544" y="850"/>
                  <a:pt x="544" y="850"/>
                  <a:pt x="543" y="850"/>
                </a:cubicBezTo>
                <a:cubicBezTo>
                  <a:pt x="543" y="850"/>
                  <a:pt x="543" y="851"/>
                  <a:pt x="543" y="851"/>
                </a:cubicBezTo>
                <a:cubicBezTo>
                  <a:pt x="544" y="851"/>
                  <a:pt x="544" y="851"/>
                  <a:pt x="544" y="850"/>
                </a:cubicBezTo>
                <a:cubicBezTo>
                  <a:pt x="544" y="850"/>
                  <a:pt x="545" y="850"/>
                  <a:pt x="545" y="850"/>
                </a:cubicBezTo>
                <a:cubicBezTo>
                  <a:pt x="545" y="850"/>
                  <a:pt x="545" y="849"/>
                  <a:pt x="545" y="849"/>
                </a:cubicBezTo>
                <a:close/>
                <a:moveTo>
                  <a:pt x="564" y="849"/>
                </a:moveTo>
                <a:cubicBezTo>
                  <a:pt x="564" y="849"/>
                  <a:pt x="564" y="849"/>
                  <a:pt x="564" y="849"/>
                </a:cubicBezTo>
                <a:cubicBezTo>
                  <a:pt x="565" y="849"/>
                  <a:pt x="565" y="849"/>
                  <a:pt x="565" y="849"/>
                </a:cubicBezTo>
                <a:cubicBezTo>
                  <a:pt x="564" y="849"/>
                  <a:pt x="565" y="849"/>
                  <a:pt x="564" y="849"/>
                </a:cubicBezTo>
                <a:close/>
                <a:moveTo>
                  <a:pt x="567" y="849"/>
                </a:moveTo>
                <a:cubicBezTo>
                  <a:pt x="567" y="849"/>
                  <a:pt x="567" y="849"/>
                  <a:pt x="567" y="849"/>
                </a:cubicBezTo>
                <a:cubicBezTo>
                  <a:pt x="567" y="849"/>
                  <a:pt x="567" y="849"/>
                  <a:pt x="567" y="849"/>
                </a:cubicBezTo>
                <a:cubicBezTo>
                  <a:pt x="567" y="849"/>
                  <a:pt x="567" y="849"/>
                  <a:pt x="567" y="849"/>
                </a:cubicBezTo>
                <a:close/>
                <a:moveTo>
                  <a:pt x="438" y="850"/>
                </a:moveTo>
                <a:cubicBezTo>
                  <a:pt x="438" y="850"/>
                  <a:pt x="438" y="850"/>
                  <a:pt x="438" y="850"/>
                </a:cubicBezTo>
                <a:cubicBezTo>
                  <a:pt x="438" y="849"/>
                  <a:pt x="438" y="849"/>
                  <a:pt x="438" y="849"/>
                </a:cubicBezTo>
                <a:cubicBezTo>
                  <a:pt x="438" y="849"/>
                  <a:pt x="438" y="849"/>
                  <a:pt x="438" y="850"/>
                </a:cubicBezTo>
                <a:close/>
                <a:moveTo>
                  <a:pt x="474" y="850"/>
                </a:moveTo>
                <a:cubicBezTo>
                  <a:pt x="474" y="849"/>
                  <a:pt x="474" y="850"/>
                  <a:pt x="474" y="849"/>
                </a:cubicBezTo>
                <a:cubicBezTo>
                  <a:pt x="474" y="849"/>
                  <a:pt x="474" y="849"/>
                  <a:pt x="474" y="849"/>
                </a:cubicBezTo>
                <a:cubicBezTo>
                  <a:pt x="474" y="849"/>
                  <a:pt x="474" y="849"/>
                  <a:pt x="474" y="849"/>
                </a:cubicBezTo>
                <a:lnTo>
                  <a:pt x="474" y="850"/>
                </a:lnTo>
                <a:close/>
                <a:moveTo>
                  <a:pt x="483" y="849"/>
                </a:moveTo>
                <a:cubicBezTo>
                  <a:pt x="483" y="849"/>
                  <a:pt x="483" y="849"/>
                  <a:pt x="483" y="849"/>
                </a:cubicBezTo>
                <a:cubicBezTo>
                  <a:pt x="484" y="849"/>
                  <a:pt x="484" y="849"/>
                  <a:pt x="484" y="849"/>
                </a:cubicBezTo>
                <a:cubicBezTo>
                  <a:pt x="484" y="849"/>
                  <a:pt x="484" y="849"/>
                  <a:pt x="484" y="849"/>
                </a:cubicBezTo>
                <a:lnTo>
                  <a:pt x="483" y="849"/>
                </a:lnTo>
                <a:close/>
                <a:moveTo>
                  <a:pt x="523" y="850"/>
                </a:moveTo>
                <a:cubicBezTo>
                  <a:pt x="523" y="850"/>
                  <a:pt x="523" y="850"/>
                  <a:pt x="523" y="850"/>
                </a:cubicBezTo>
                <a:cubicBezTo>
                  <a:pt x="523" y="850"/>
                  <a:pt x="523" y="850"/>
                  <a:pt x="523" y="850"/>
                </a:cubicBezTo>
                <a:cubicBezTo>
                  <a:pt x="523" y="850"/>
                  <a:pt x="523" y="849"/>
                  <a:pt x="522" y="849"/>
                </a:cubicBezTo>
                <a:cubicBezTo>
                  <a:pt x="522" y="849"/>
                  <a:pt x="521" y="850"/>
                  <a:pt x="521" y="850"/>
                </a:cubicBezTo>
                <a:cubicBezTo>
                  <a:pt x="521" y="850"/>
                  <a:pt x="521" y="850"/>
                  <a:pt x="521" y="850"/>
                </a:cubicBezTo>
                <a:cubicBezTo>
                  <a:pt x="522" y="851"/>
                  <a:pt x="522" y="851"/>
                  <a:pt x="523" y="850"/>
                </a:cubicBezTo>
                <a:close/>
                <a:moveTo>
                  <a:pt x="469" y="850"/>
                </a:moveTo>
                <a:cubicBezTo>
                  <a:pt x="469" y="850"/>
                  <a:pt x="469" y="850"/>
                  <a:pt x="469" y="850"/>
                </a:cubicBezTo>
                <a:cubicBezTo>
                  <a:pt x="469" y="850"/>
                  <a:pt x="469" y="850"/>
                  <a:pt x="469" y="850"/>
                </a:cubicBezTo>
                <a:cubicBezTo>
                  <a:pt x="469" y="849"/>
                  <a:pt x="469" y="849"/>
                  <a:pt x="469" y="849"/>
                </a:cubicBezTo>
                <a:lnTo>
                  <a:pt x="469" y="850"/>
                </a:lnTo>
                <a:close/>
                <a:moveTo>
                  <a:pt x="537" y="849"/>
                </a:moveTo>
                <a:cubicBezTo>
                  <a:pt x="537" y="850"/>
                  <a:pt x="537" y="850"/>
                  <a:pt x="537" y="850"/>
                </a:cubicBezTo>
                <a:cubicBezTo>
                  <a:pt x="538" y="849"/>
                  <a:pt x="538" y="849"/>
                  <a:pt x="537" y="849"/>
                </a:cubicBezTo>
                <a:close/>
                <a:moveTo>
                  <a:pt x="562" y="850"/>
                </a:moveTo>
                <a:cubicBezTo>
                  <a:pt x="562" y="850"/>
                  <a:pt x="562" y="850"/>
                  <a:pt x="562" y="850"/>
                </a:cubicBezTo>
                <a:cubicBezTo>
                  <a:pt x="562" y="850"/>
                  <a:pt x="562" y="850"/>
                  <a:pt x="562" y="850"/>
                </a:cubicBezTo>
                <a:cubicBezTo>
                  <a:pt x="562" y="849"/>
                  <a:pt x="562" y="849"/>
                  <a:pt x="562" y="849"/>
                </a:cubicBezTo>
                <a:cubicBezTo>
                  <a:pt x="562" y="849"/>
                  <a:pt x="562" y="849"/>
                  <a:pt x="562" y="849"/>
                </a:cubicBezTo>
                <a:cubicBezTo>
                  <a:pt x="562" y="850"/>
                  <a:pt x="562" y="850"/>
                  <a:pt x="562" y="850"/>
                </a:cubicBezTo>
                <a:close/>
                <a:moveTo>
                  <a:pt x="564" y="849"/>
                </a:moveTo>
                <a:cubicBezTo>
                  <a:pt x="564" y="849"/>
                  <a:pt x="564" y="849"/>
                  <a:pt x="563" y="849"/>
                </a:cubicBezTo>
                <a:cubicBezTo>
                  <a:pt x="563" y="849"/>
                  <a:pt x="563" y="849"/>
                  <a:pt x="563" y="850"/>
                </a:cubicBezTo>
                <a:cubicBezTo>
                  <a:pt x="563" y="850"/>
                  <a:pt x="563" y="850"/>
                  <a:pt x="563" y="850"/>
                </a:cubicBezTo>
                <a:cubicBezTo>
                  <a:pt x="564" y="850"/>
                  <a:pt x="564" y="850"/>
                  <a:pt x="564" y="850"/>
                </a:cubicBezTo>
                <a:cubicBezTo>
                  <a:pt x="564" y="850"/>
                  <a:pt x="564" y="850"/>
                  <a:pt x="564" y="850"/>
                </a:cubicBezTo>
                <a:cubicBezTo>
                  <a:pt x="564" y="850"/>
                  <a:pt x="564" y="850"/>
                  <a:pt x="564" y="849"/>
                </a:cubicBezTo>
                <a:close/>
                <a:moveTo>
                  <a:pt x="502" y="850"/>
                </a:moveTo>
                <a:cubicBezTo>
                  <a:pt x="502" y="850"/>
                  <a:pt x="502" y="849"/>
                  <a:pt x="502" y="849"/>
                </a:cubicBezTo>
                <a:cubicBezTo>
                  <a:pt x="502" y="850"/>
                  <a:pt x="502" y="850"/>
                  <a:pt x="502" y="850"/>
                </a:cubicBezTo>
                <a:close/>
                <a:moveTo>
                  <a:pt x="507" y="849"/>
                </a:moveTo>
                <a:cubicBezTo>
                  <a:pt x="506" y="850"/>
                  <a:pt x="506" y="850"/>
                  <a:pt x="507" y="850"/>
                </a:cubicBezTo>
                <a:cubicBezTo>
                  <a:pt x="507" y="850"/>
                  <a:pt x="507" y="850"/>
                  <a:pt x="507" y="850"/>
                </a:cubicBezTo>
                <a:cubicBezTo>
                  <a:pt x="507" y="850"/>
                  <a:pt x="507" y="850"/>
                  <a:pt x="507" y="850"/>
                </a:cubicBezTo>
                <a:cubicBezTo>
                  <a:pt x="507" y="849"/>
                  <a:pt x="507" y="850"/>
                  <a:pt x="507" y="849"/>
                </a:cubicBezTo>
                <a:close/>
                <a:moveTo>
                  <a:pt x="511" y="850"/>
                </a:moveTo>
                <a:cubicBezTo>
                  <a:pt x="511" y="849"/>
                  <a:pt x="511" y="849"/>
                  <a:pt x="511" y="849"/>
                </a:cubicBezTo>
                <a:cubicBezTo>
                  <a:pt x="510" y="849"/>
                  <a:pt x="510" y="849"/>
                  <a:pt x="510" y="849"/>
                </a:cubicBezTo>
                <a:cubicBezTo>
                  <a:pt x="510" y="850"/>
                  <a:pt x="510" y="850"/>
                  <a:pt x="510" y="850"/>
                </a:cubicBezTo>
                <a:lnTo>
                  <a:pt x="511" y="850"/>
                </a:lnTo>
                <a:close/>
                <a:moveTo>
                  <a:pt x="579" y="850"/>
                </a:moveTo>
                <a:cubicBezTo>
                  <a:pt x="579" y="850"/>
                  <a:pt x="579" y="850"/>
                  <a:pt x="579" y="850"/>
                </a:cubicBezTo>
                <a:cubicBezTo>
                  <a:pt x="579" y="849"/>
                  <a:pt x="579" y="850"/>
                  <a:pt x="579" y="849"/>
                </a:cubicBezTo>
                <a:lnTo>
                  <a:pt x="579" y="850"/>
                </a:lnTo>
                <a:close/>
                <a:moveTo>
                  <a:pt x="547" y="850"/>
                </a:moveTo>
                <a:cubicBezTo>
                  <a:pt x="546" y="850"/>
                  <a:pt x="546" y="850"/>
                  <a:pt x="546" y="850"/>
                </a:cubicBezTo>
                <a:cubicBezTo>
                  <a:pt x="547" y="850"/>
                  <a:pt x="547" y="850"/>
                  <a:pt x="547" y="850"/>
                </a:cubicBezTo>
                <a:close/>
                <a:moveTo>
                  <a:pt x="425" y="850"/>
                </a:moveTo>
                <a:cubicBezTo>
                  <a:pt x="425" y="850"/>
                  <a:pt x="425" y="850"/>
                  <a:pt x="425" y="850"/>
                </a:cubicBezTo>
                <a:close/>
                <a:moveTo>
                  <a:pt x="500" y="850"/>
                </a:moveTo>
                <a:cubicBezTo>
                  <a:pt x="500" y="850"/>
                  <a:pt x="500" y="850"/>
                  <a:pt x="501" y="850"/>
                </a:cubicBezTo>
                <a:cubicBezTo>
                  <a:pt x="501" y="850"/>
                  <a:pt x="501" y="850"/>
                  <a:pt x="501" y="850"/>
                </a:cubicBezTo>
                <a:lnTo>
                  <a:pt x="500" y="850"/>
                </a:lnTo>
                <a:close/>
                <a:moveTo>
                  <a:pt x="535" y="851"/>
                </a:moveTo>
                <a:cubicBezTo>
                  <a:pt x="535" y="851"/>
                  <a:pt x="535" y="851"/>
                  <a:pt x="535" y="851"/>
                </a:cubicBezTo>
                <a:cubicBezTo>
                  <a:pt x="535" y="851"/>
                  <a:pt x="535" y="850"/>
                  <a:pt x="534" y="850"/>
                </a:cubicBezTo>
                <a:cubicBezTo>
                  <a:pt x="534" y="850"/>
                  <a:pt x="534" y="850"/>
                  <a:pt x="534" y="850"/>
                </a:cubicBezTo>
                <a:cubicBezTo>
                  <a:pt x="534" y="851"/>
                  <a:pt x="534" y="851"/>
                  <a:pt x="534" y="851"/>
                </a:cubicBezTo>
                <a:cubicBezTo>
                  <a:pt x="535" y="851"/>
                  <a:pt x="535" y="851"/>
                  <a:pt x="535" y="851"/>
                </a:cubicBezTo>
                <a:close/>
                <a:moveTo>
                  <a:pt x="550" y="850"/>
                </a:moveTo>
                <a:cubicBezTo>
                  <a:pt x="550" y="851"/>
                  <a:pt x="550" y="851"/>
                  <a:pt x="550" y="851"/>
                </a:cubicBezTo>
                <a:cubicBezTo>
                  <a:pt x="550" y="851"/>
                  <a:pt x="550" y="851"/>
                  <a:pt x="550" y="851"/>
                </a:cubicBezTo>
                <a:cubicBezTo>
                  <a:pt x="550" y="850"/>
                  <a:pt x="550" y="850"/>
                  <a:pt x="550" y="850"/>
                </a:cubicBezTo>
                <a:cubicBezTo>
                  <a:pt x="550" y="850"/>
                  <a:pt x="550" y="850"/>
                  <a:pt x="550" y="850"/>
                </a:cubicBezTo>
                <a:close/>
                <a:moveTo>
                  <a:pt x="525" y="850"/>
                </a:moveTo>
                <a:cubicBezTo>
                  <a:pt x="524" y="850"/>
                  <a:pt x="524" y="850"/>
                  <a:pt x="524" y="850"/>
                </a:cubicBezTo>
                <a:cubicBezTo>
                  <a:pt x="523" y="850"/>
                  <a:pt x="523" y="850"/>
                  <a:pt x="523" y="850"/>
                </a:cubicBezTo>
                <a:cubicBezTo>
                  <a:pt x="524" y="851"/>
                  <a:pt x="524" y="851"/>
                  <a:pt x="524" y="851"/>
                </a:cubicBezTo>
                <a:cubicBezTo>
                  <a:pt x="524" y="851"/>
                  <a:pt x="524" y="851"/>
                  <a:pt x="524" y="851"/>
                </a:cubicBezTo>
                <a:cubicBezTo>
                  <a:pt x="524" y="852"/>
                  <a:pt x="523" y="852"/>
                  <a:pt x="523" y="853"/>
                </a:cubicBezTo>
                <a:cubicBezTo>
                  <a:pt x="522" y="853"/>
                  <a:pt x="522" y="853"/>
                  <a:pt x="522" y="852"/>
                </a:cubicBezTo>
                <a:cubicBezTo>
                  <a:pt x="522" y="853"/>
                  <a:pt x="522" y="853"/>
                  <a:pt x="522" y="853"/>
                </a:cubicBezTo>
                <a:cubicBezTo>
                  <a:pt x="522" y="853"/>
                  <a:pt x="522" y="853"/>
                  <a:pt x="522" y="853"/>
                </a:cubicBezTo>
                <a:cubicBezTo>
                  <a:pt x="522" y="853"/>
                  <a:pt x="522" y="853"/>
                  <a:pt x="522" y="853"/>
                </a:cubicBezTo>
                <a:cubicBezTo>
                  <a:pt x="522" y="853"/>
                  <a:pt x="522" y="853"/>
                  <a:pt x="523" y="853"/>
                </a:cubicBezTo>
                <a:cubicBezTo>
                  <a:pt x="523" y="853"/>
                  <a:pt x="523" y="853"/>
                  <a:pt x="523" y="853"/>
                </a:cubicBezTo>
                <a:cubicBezTo>
                  <a:pt x="523" y="853"/>
                  <a:pt x="523" y="853"/>
                  <a:pt x="523" y="852"/>
                </a:cubicBezTo>
                <a:cubicBezTo>
                  <a:pt x="524" y="852"/>
                  <a:pt x="524" y="852"/>
                  <a:pt x="524" y="852"/>
                </a:cubicBezTo>
                <a:cubicBezTo>
                  <a:pt x="524" y="853"/>
                  <a:pt x="524" y="852"/>
                  <a:pt x="524" y="853"/>
                </a:cubicBezTo>
                <a:cubicBezTo>
                  <a:pt x="524" y="853"/>
                  <a:pt x="524" y="853"/>
                  <a:pt x="523" y="853"/>
                </a:cubicBezTo>
                <a:cubicBezTo>
                  <a:pt x="523" y="854"/>
                  <a:pt x="523" y="854"/>
                  <a:pt x="523" y="854"/>
                </a:cubicBezTo>
                <a:cubicBezTo>
                  <a:pt x="523" y="854"/>
                  <a:pt x="523" y="854"/>
                  <a:pt x="523" y="854"/>
                </a:cubicBezTo>
                <a:cubicBezTo>
                  <a:pt x="524" y="854"/>
                  <a:pt x="524" y="854"/>
                  <a:pt x="524" y="854"/>
                </a:cubicBezTo>
                <a:cubicBezTo>
                  <a:pt x="524" y="854"/>
                  <a:pt x="524" y="853"/>
                  <a:pt x="525" y="853"/>
                </a:cubicBezTo>
                <a:cubicBezTo>
                  <a:pt x="525" y="853"/>
                  <a:pt x="524" y="852"/>
                  <a:pt x="524" y="852"/>
                </a:cubicBezTo>
                <a:cubicBezTo>
                  <a:pt x="524" y="852"/>
                  <a:pt x="524" y="851"/>
                  <a:pt x="525" y="850"/>
                </a:cubicBezTo>
                <a:close/>
                <a:moveTo>
                  <a:pt x="560" y="850"/>
                </a:moveTo>
                <a:cubicBezTo>
                  <a:pt x="560" y="850"/>
                  <a:pt x="560" y="850"/>
                  <a:pt x="560" y="850"/>
                </a:cubicBezTo>
                <a:cubicBezTo>
                  <a:pt x="560" y="850"/>
                  <a:pt x="560" y="850"/>
                  <a:pt x="560" y="850"/>
                </a:cubicBezTo>
                <a:cubicBezTo>
                  <a:pt x="560" y="850"/>
                  <a:pt x="560" y="850"/>
                  <a:pt x="560" y="850"/>
                </a:cubicBezTo>
                <a:close/>
                <a:moveTo>
                  <a:pt x="501" y="850"/>
                </a:moveTo>
                <a:cubicBezTo>
                  <a:pt x="501" y="851"/>
                  <a:pt x="501" y="850"/>
                  <a:pt x="501" y="851"/>
                </a:cubicBezTo>
                <a:cubicBezTo>
                  <a:pt x="501" y="851"/>
                  <a:pt x="501" y="851"/>
                  <a:pt x="501" y="851"/>
                </a:cubicBezTo>
                <a:cubicBezTo>
                  <a:pt x="501" y="852"/>
                  <a:pt x="502" y="852"/>
                  <a:pt x="502" y="852"/>
                </a:cubicBezTo>
                <a:cubicBezTo>
                  <a:pt x="502" y="852"/>
                  <a:pt x="502" y="852"/>
                  <a:pt x="502" y="852"/>
                </a:cubicBezTo>
                <a:cubicBezTo>
                  <a:pt x="502" y="852"/>
                  <a:pt x="502" y="851"/>
                  <a:pt x="502" y="850"/>
                </a:cubicBezTo>
                <a:cubicBezTo>
                  <a:pt x="501" y="850"/>
                  <a:pt x="501" y="850"/>
                  <a:pt x="501" y="850"/>
                </a:cubicBezTo>
                <a:close/>
                <a:moveTo>
                  <a:pt x="547" y="851"/>
                </a:moveTo>
                <a:cubicBezTo>
                  <a:pt x="546" y="851"/>
                  <a:pt x="547" y="851"/>
                  <a:pt x="546" y="850"/>
                </a:cubicBezTo>
                <a:cubicBezTo>
                  <a:pt x="546" y="851"/>
                  <a:pt x="546" y="851"/>
                  <a:pt x="545" y="851"/>
                </a:cubicBezTo>
                <a:cubicBezTo>
                  <a:pt x="546" y="852"/>
                  <a:pt x="546" y="852"/>
                  <a:pt x="546" y="853"/>
                </a:cubicBezTo>
                <a:cubicBezTo>
                  <a:pt x="546" y="853"/>
                  <a:pt x="546" y="853"/>
                  <a:pt x="546" y="853"/>
                </a:cubicBezTo>
                <a:cubicBezTo>
                  <a:pt x="547" y="853"/>
                  <a:pt x="546" y="852"/>
                  <a:pt x="547" y="852"/>
                </a:cubicBezTo>
                <a:cubicBezTo>
                  <a:pt x="547" y="851"/>
                  <a:pt x="547" y="851"/>
                  <a:pt x="547" y="851"/>
                </a:cubicBezTo>
                <a:close/>
                <a:moveTo>
                  <a:pt x="448" y="850"/>
                </a:moveTo>
                <a:cubicBezTo>
                  <a:pt x="448" y="851"/>
                  <a:pt x="448" y="851"/>
                  <a:pt x="449" y="851"/>
                </a:cubicBezTo>
                <a:cubicBezTo>
                  <a:pt x="449" y="851"/>
                  <a:pt x="449" y="851"/>
                  <a:pt x="449" y="851"/>
                </a:cubicBezTo>
                <a:cubicBezTo>
                  <a:pt x="449" y="851"/>
                  <a:pt x="449" y="851"/>
                  <a:pt x="449" y="851"/>
                </a:cubicBezTo>
                <a:cubicBezTo>
                  <a:pt x="449" y="850"/>
                  <a:pt x="449" y="851"/>
                  <a:pt x="448" y="850"/>
                </a:cubicBezTo>
                <a:close/>
                <a:moveTo>
                  <a:pt x="457" y="851"/>
                </a:moveTo>
                <a:cubicBezTo>
                  <a:pt x="457" y="851"/>
                  <a:pt x="457" y="851"/>
                  <a:pt x="457" y="851"/>
                </a:cubicBezTo>
                <a:cubicBezTo>
                  <a:pt x="457" y="851"/>
                  <a:pt x="457" y="851"/>
                  <a:pt x="457" y="851"/>
                </a:cubicBezTo>
                <a:cubicBezTo>
                  <a:pt x="457" y="851"/>
                  <a:pt x="457" y="851"/>
                  <a:pt x="457" y="850"/>
                </a:cubicBezTo>
                <a:cubicBezTo>
                  <a:pt x="457" y="851"/>
                  <a:pt x="457" y="851"/>
                  <a:pt x="457" y="851"/>
                </a:cubicBezTo>
                <a:cubicBezTo>
                  <a:pt x="457" y="851"/>
                  <a:pt x="457" y="851"/>
                  <a:pt x="457" y="851"/>
                </a:cubicBezTo>
                <a:close/>
                <a:moveTo>
                  <a:pt x="547" y="851"/>
                </a:moveTo>
                <a:cubicBezTo>
                  <a:pt x="548" y="851"/>
                  <a:pt x="548" y="851"/>
                  <a:pt x="548" y="851"/>
                </a:cubicBezTo>
                <a:cubicBezTo>
                  <a:pt x="548" y="851"/>
                  <a:pt x="548" y="851"/>
                  <a:pt x="548" y="851"/>
                </a:cubicBezTo>
                <a:cubicBezTo>
                  <a:pt x="548" y="851"/>
                  <a:pt x="548" y="851"/>
                  <a:pt x="547" y="850"/>
                </a:cubicBezTo>
                <a:cubicBezTo>
                  <a:pt x="547" y="851"/>
                  <a:pt x="547" y="851"/>
                  <a:pt x="547" y="851"/>
                </a:cubicBezTo>
                <a:close/>
                <a:moveTo>
                  <a:pt x="542" y="851"/>
                </a:moveTo>
                <a:cubicBezTo>
                  <a:pt x="542" y="851"/>
                  <a:pt x="542" y="851"/>
                  <a:pt x="542" y="851"/>
                </a:cubicBezTo>
                <a:cubicBezTo>
                  <a:pt x="542" y="851"/>
                  <a:pt x="542" y="852"/>
                  <a:pt x="542" y="852"/>
                </a:cubicBezTo>
                <a:cubicBezTo>
                  <a:pt x="542" y="852"/>
                  <a:pt x="542" y="852"/>
                  <a:pt x="543" y="852"/>
                </a:cubicBezTo>
                <a:cubicBezTo>
                  <a:pt x="543" y="852"/>
                  <a:pt x="543" y="852"/>
                  <a:pt x="543" y="852"/>
                </a:cubicBezTo>
                <a:cubicBezTo>
                  <a:pt x="543" y="851"/>
                  <a:pt x="543" y="851"/>
                  <a:pt x="543" y="851"/>
                </a:cubicBezTo>
                <a:cubicBezTo>
                  <a:pt x="542" y="851"/>
                  <a:pt x="542" y="851"/>
                  <a:pt x="542" y="851"/>
                </a:cubicBezTo>
                <a:close/>
                <a:moveTo>
                  <a:pt x="449" y="851"/>
                </a:moveTo>
                <a:cubicBezTo>
                  <a:pt x="449" y="851"/>
                  <a:pt x="449" y="851"/>
                  <a:pt x="449" y="851"/>
                </a:cubicBezTo>
                <a:cubicBezTo>
                  <a:pt x="449" y="851"/>
                  <a:pt x="449" y="851"/>
                  <a:pt x="449" y="851"/>
                </a:cubicBezTo>
                <a:cubicBezTo>
                  <a:pt x="449" y="851"/>
                  <a:pt x="449" y="851"/>
                  <a:pt x="449" y="851"/>
                </a:cubicBezTo>
                <a:cubicBezTo>
                  <a:pt x="449" y="851"/>
                  <a:pt x="449" y="851"/>
                  <a:pt x="449" y="851"/>
                </a:cubicBezTo>
                <a:cubicBezTo>
                  <a:pt x="449" y="851"/>
                  <a:pt x="449" y="851"/>
                  <a:pt x="449" y="851"/>
                </a:cubicBezTo>
                <a:close/>
                <a:moveTo>
                  <a:pt x="530" y="852"/>
                </a:moveTo>
                <a:cubicBezTo>
                  <a:pt x="530" y="851"/>
                  <a:pt x="530" y="851"/>
                  <a:pt x="529" y="851"/>
                </a:cubicBezTo>
                <a:cubicBezTo>
                  <a:pt x="529" y="851"/>
                  <a:pt x="529" y="851"/>
                  <a:pt x="530" y="851"/>
                </a:cubicBezTo>
                <a:cubicBezTo>
                  <a:pt x="530" y="852"/>
                  <a:pt x="530" y="852"/>
                  <a:pt x="530" y="852"/>
                </a:cubicBezTo>
                <a:close/>
                <a:moveTo>
                  <a:pt x="540" y="851"/>
                </a:moveTo>
                <a:cubicBezTo>
                  <a:pt x="539" y="851"/>
                  <a:pt x="539" y="851"/>
                  <a:pt x="538" y="852"/>
                </a:cubicBezTo>
                <a:cubicBezTo>
                  <a:pt x="538" y="852"/>
                  <a:pt x="538" y="852"/>
                  <a:pt x="538" y="852"/>
                </a:cubicBezTo>
                <a:cubicBezTo>
                  <a:pt x="538" y="851"/>
                  <a:pt x="538" y="852"/>
                  <a:pt x="539" y="851"/>
                </a:cubicBezTo>
                <a:cubicBezTo>
                  <a:pt x="538" y="851"/>
                  <a:pt x="539" y="851"/>
                  <a:pt x="538" y="851"/>
                </a:cubicBezTo>
                <a:cubicBezTo>
                  <a:pt x="538" y="851"/>
                  <a:pt x="538" y="851"/>
                  <a:pt x="537" y="851"/>
                </a:cubicBezTo>
                <a:cubicBezTo>
                  <a:pt x="537" y="853"/>
                  <a:pt x="537" y="852"/>
                  <a:pt x="537" y="854"/>
                </a:cubicBezTo>
                <a:cubicBezTo>
                  <a:pt x="537" y="853"/>
                  <a:pt x="537" y="854"/>
                  <a:pt x="537" y="853"/>
                </a:cubicBezTo>
                <a:cubicBezTo>
                  <a:pt x="537" y="853"/>
                  <a:pt x="537" y="853"/>
                  <a:pt x="537" y="853"/>
                </a:cubicBezTo>
                <a:cubicBezTo>
                  <a:pt x="536" y="853"/>
                  <a:pt x="536" y="853"/>
                  <a:pt x="536" y="854"/>
                </a:cubicBezTo>
                <a:cubicBezTo>
                  <a:pt x="535" y="854"/>
                  <a:pt x="535" y="853"/>
                  <a:pt x="534" y="853"/>
                </a:cubicBezTo>
                <a:cubicBezTo>
                  <a:pt x="534" y="852"/>
                  <a:pt x="534" y="852"/>
                  <a:pt x="534" y="852"/>
                </a:cubicBezTo>
                <a:cubicBezTo>
                  <a:pt x="535" y="853"/>
                  <a:pt x="534" y="853"/>
                  <a:pt x="535" y="853"/>
                </a:cubicBezTo>
                <a:cubicBezTo>
                  <a:pt x="535" y="852"/>
                  <a:pt x="535" y="852"/>
                  <a:pt x="536" y="852"/>
                </a:cubicBezTo>
                <a:cubicBezTo>
                  <a:pt x="536" y="852"/>
                  <a:pt x="536" y="852"/>
                  <a:pt x="537" y="852"/>
                </a:cubicBezTo>
                <a:cubicBezTo>
                  <a:pt x="537" y="852"/>
                  <a:pt x="537" y="852"/>
                  <a:pt x="537" y="852"/>
                </a:cubicBezTo>
                <a:cubicBezTo>
                  <a:pt x="537" y="852"/>
                  <a:pt x="537" y="852"/>
                  <a:pt x="537" y="852"/>
                </a:cubicBezTo>
                <a:cubicBezTo>
                  <a:pt x="537" y="851"/>
                  <a:pt x="537" y="851"/>
                  <a:pt x="537" y="851"/>
                </a:cubicBezTo>
                <a:cubicBezTo>
                  <a:pt x="536" y="851"/>
                  <a:pt x="534" y="852"/>
                  <a:pt x="533" y="852"/>
                </a:cubicBezTo>
                <a:cubicBezTo>
                  <a:pt x="534" y="853"/>
                  <a:pt x="534" y="853"/>
                  <a:pt x="534" y="854"/>
                </a:cubicBezTo>
                <a:cubicBezTo>
                  <a:pt x="534" y="854"/>
                  <a:pt x="534" y="854"/>
                  <a:pt x="535" y="854"/>
                </a:cubicBezTo>
                <a:cubicBezTo>
                  <a:pt x="535" y="854"/>
                  <a:pt x="535" y="854"/>
                  <a:pt x="535" y="854"/>
                </a:cubicBezTo>
                <a:cubicBezTo>
                  <a:pt x="535" y="854"/>
                  <a:pt x="535" y="854"/>
                  <a:pt x="535" y="854"/>
                </a:cubicBezTo>
                <a:cubicBezTo>
                  <a:pt x="536" y="854"/>
                  <a:pt x="536" y="854"/>
                  <a:pt x="536" y="854"/>
                </a:cubicBezTo>
                <a:cubicBezTo>
                  <a:pt x="535" y="855"/>
                  <a:pt x="535" y="854"/>
                  <a:pt x="535" y="855"/>
                </a:cubicBezTo>
                <a:cubicBezTo>
                  <a:pt x="536" y="855"/>
                  <a:pt x="536" y="855"/>
                  <a:pt x="536" y="855"/>
                </a:cubicBezTo>
                <a:cubicBezTo>
                  <a:pt x="536" y="855"/>
                  <a:pt x="536" y="854"/>
                  <a:pt x="536" y="854"/>
                </a:cubicBezTo>
                <a:cubicBezTo>
                  <a:pt x="536" y="854"/>
                  <a:pt x="537" y="854"/>
                  <a:pt x="538" y="854"/>
                </a:cubicBezTo>
                <a:cubicBezTo>
                  <a:pt x="538" y="854"/>
                  <a:pt x="538" y="854"/>
                  <a:pt x="538" y="854"/>
                </a:cubicBezTo>
                <a:cubicBezTo>
                  <a:pt x="538" y="854"/>
                  <a:pt x="538" y="854"/>
                  <a:pt x="538" y="853"/>
                </a:cubicBezTo>
                <a:cubicBezTo>
                  <a:pt x="538" y="853"/>
                  <a:pt x="538" y="853"/>
                  <a:pt x="539" y="853"/>
                </a:cubicBezTo>
                <a:cubicBezTo>
                  <a:pt x="539" y="853"/>
                  <a:pt x="539" y="853"/>
                  <a:pt x="539" y="852"/>
                </a:cubicBezTo>
                <a:cubicBezTo>
                  <a:pt x="540" y="852"/>
                  <a:pt x="540" y="852"/>
                  <a:pt x="540" y="852"/>
                </a:cubicBezTo>
                <a:cubicBezTo>
                  <a:pt x="540" y="851"/>
                  <a:pt x="540" y="852"/>
                  <a:pt x="540" y="851"/>
                </a:cubicBezTo>
                <a:close/>
                <a:moveTo>
                  <a:pt x="450" y="852"/>
                </a:moveTo>
                <a:cubicBezTo>
                  <a:pt x="451" y="852"/>
                  <a:pt x="451" y="852"/>
                  <a:pt x="451" y="851"/>
                </a:cubicBezTo>
                <a:cubicBezTo>
                  <a:pt x="451" y="851"/>
                  <a:pt x="451" y="851"/>
                  <a:pt x="450" y="851"/>
                </a:cubicBezTo>
                <a:cubicBezTo>
                  <a:pt x="450" y="851"/>
                  <a:pt x="450" y="851"/>
                  <a:pt x="450" y="851"/>
                </a:cubicBezTo>
                <a:cubicBezTo>
                  <a:pt x="450" y="852"/>
                  <a:pt x="450" y="851"/>
                  <a:pt x="450" y="852"/>
                </a:cubicBezTo>
                <a:cubicBezTo>
                  <a:pt x="450" y="852"/>
                  <a:pt x="450" y="852"/>
                  <a:pt x="450" y="852"/>
                </a:cubicBezTo>
                <a:close/>
                <a:moveTo>
                  <a:pt x="460" y="853"/>
                </a:moveTo>
                <a:cubicBezTo>
                  <a:pt x="460" y="853"/>
                  <a:pt x="460" y="853"/>
                  <a:pt x="460" y="853"/>
                </a:cubicBezTo>
                <a:cubicBezTo>
                  <a:pt x="460" y="853"/>
                  <a:pt x="460" y="853"/>
                  <a:pt x="460" y="852"/>
                </a:cubicBezTo>
                <a:cubicBezTo>
                  <a:pt x="460" y="852"/>
                  <a:pt x="460" y="852"/>
                  <a:pt x="460" y="851"/>
                </a:cubicBezTo>
                <a:cubicBezTo>
                  <a:pt x="460" y="851"/>
                  <a:pt x="460" y="851"/>
                  <a:pt x="460" y="851"/>
                </a:cubicBezTo>
                <a:cubicBezTo>
                  <a:pt x="459" y="851"/>
                  <a:pt x="460" y="851"/>
                  <a:pt x="459" y="851"/>
                </a:cubicBezTo>
                <a:cubicBezTo>
                  <a:pt x="459" y="852"/>
                  <a:pt x="459" y="852"/>
                  <a:pt x="459" y="852"/>
                </a:cubicBezTo>
                <a:cubicBezTo>
                  <a:pt x="459" y="852"/>
                  <a:pt x="459" y="852"/>
                  <a:pt x="459" y="852"/>
                </a:cubicBezTo>
                <a:cubicBezTo>
                  <a:pt x="458" y="852"/>
                  <a:pt x="458" y="852"/>
                  <a:pt x="458" y="852"/>
                </a:cubicBezTo>
                <a:cubicBezTo>
                  <a:pt x="458" y="852"/>
                  <a:pt x="457" y="852"/>
                  <a:pt x="457" y="852"/>
                </a:cubicBezTo>
                <a:cubicBezTo>
                  <a:pt x="457" y="853"/>
                  <a:pt x="458" y="853"/>
                  <a:pt x="458" y="853"/>
                </a:cubicBezTo>
                <a:cubicBezTo>
                  <a:pt x="458" y="853"/>
                  <a:pt x="458" y="853"/>
                  <a:pt x="458" y="853"/>
                </a:cubicBezTo>
                <a:cubicBezTo>
                  <a:pt x="458" y="853"/>
                  <a:pt x="458" y="853"/>
                  <a:pt x="458" y="853"/>
                </a:cubicBezTo>
                <a:cubicBezTo>
                  <a:pt x="458" y="854"/>
                  <a:pt x="459" y="854"/>
                  <a:pt x="458" y="854"/>
                </a:cubicBezTo>
                <a:cubicBezTo>
                  <a:pt x="458" y="854"/>
                  <a:pt x="459" y="854"/>
                  <a:pt x="459" y="854"/>
                </a:cubicBezTo>
                <a:cubicBezTo>
                  <a:pt x="459" y="854"/>
                  <a:pt x="459" y="854"/>
                  <a:pt x="459" y="854"/>
                </a:cubicBezTo>
                <a:cubicBezTo>
                  <a:pt x="459" y="854"/>
                  <a:pt x="459" y="854"/>
                  <a:pt x="459" y="854"/>
                </a:cubicBezTo>
                <a:cubicBezTo>
                  <a:pt x="459" y="854"/>
                  <a:pt x="460" y="853"/>
                  <a:pt x="460" y="853"/>
                </a:cubicBezTo>
                <a:close/>
                <a:moveTo>
                  <a:pt x="456" y="853"/>
                </a:moveTo>
                <a:cubicBezTo>
                  <a:pt x="456" y="853"/>
                  <a:pt x="456" y="853"/>
                  <a:pt x="456" y="853"/>
                </a:cubicBezTo>
                <a:cubicBezTo>
                  <a:pt x="456" y="852"/>
                  <a:pt x="456" y="852"/>
                  <a:pt x="457" y="852"/>
                </a:cubicBezTo>
                <a:cubicBezTo>
                  <a:pt x="457" y="852"/>
                  <a:pt x="457" y="852"/>
                  <a:pt x="457" y="852"/>
                </a:cubicBezTo>
                <a:cubicBezTo>
                  <a:pt x="456" y="852"/>
                  <a:pt x="456" y="852"/>
                  <a:pt x="455" y="852"/>
                </a:cubicBezTo>
                <a:cubicBezTo>
                  <a:pt x="455" y="852"/>
                  <a:pt x="455" y="852"/>
                  <a:pt x="455" y="853"/>
                </a:cubicBezTo>
                <a:cubicBezTo>
                  <a:pt x="454" y="853"/>
                  <a:pt x="454" y="852"/>
                  <a:pt x="454" y="851"/>
                </a:cubicBezTo>
                <a:cubicBezTo>
                  <a:pt x="454" y="851"/>
                  <a:pt x="454" y="851"/>
                  <a:pt x="454" y="851"/>
                </a:cubicBezTo>
                <a:cubicBezTo>
                  <a:pt x="454" y="851"/>
                  <a:pt x="454" y="852"/>
                  <a:pt x="453" y="852"/>
                </a:cubicBezTo>
                <a:cubicBezTo>
                  <a:pt x="453" y="852"/>
                  <a:pt x="453" y="852"/>
                  <a:pt x="453" y="852"/>
                </a:cubicBezTo>
                <a:cubicBezTo>
                  <a:pt x="453" y="852"/>
                  <a:pt x="453" y="852"/>
                  <a:pt x="453" y="852"/>
                </a:cubicBezTo>
                <a:cubicBezTo>
                  <a:pt x="453" y="853"/>
                  <a:pt x="454" y="853"/>
                  <a:pt x="454" y="853"/>
                </a:cubicBezTo>
                <a:cubicBezTo>
                  <a:pt x="455" y="854"/>
                  <a:pt x="456" y="853"/>
                  <a:pt x="457" y="854"/>
                </a:cubicBezTo>
                <a:cubicBezTo>
                  <a:pt x="457" y="854"/>
                  <a:pt x="457" y="854"/>
                  <a:pt x="457" y="854"/>
                </a:cubicBezTo>
                <a:cubicBezTo>
                  <a:pt x="457" y="854"/>
                  <a:pt x="457" y="854"/>
                  <a:pt x="457" y="853"/>
                </a:cubicBezTo>
                <a:cubicBezTo>
                  <a:pt x="456" y="853"/>
                  <a:pt x="456" y="853"/>
                  <a:pt x="456" y="853"/>
                </a:cubicBezTo>
                <a:close/>
                <a:moveTo>
                  <a:pt x="532" y="851"/>
                </a:moveTo>
                <a:cubicBezTo>
                  <a:pt x="532" y="851"/>
                  <a:pt x="532" y="851"/>
                  <a:pt x="532" y="851"/>
                </a:cubicBezTo>
                <a:cubicBezTo>
                  <a:pt x="532" y="851"/>
                  <a:pt x="532" y="851"/>
                  <a:pt x="532" y="851"/>
                </a:cubicBezTo>
                <a:cubicBezTo>
                  <a:pt x="532" y="852"/>
                  <a:pt x="532" y="852"/>
                  <a:pt x="532" y="852"/>
                </a:cubicBezTo>
                <a:cubicBezTo>
                  <a:pt x="532" y="852"/>
                  <a:pt x="532" y="852"/>
                  <a:pt x="532" y="852"/>
                </a:cubicBezTo>
                <a:cubicBezTo>
                  <a:pt x="531" y="852"/>
                  <a:pt x="531" y="852"/>
                  <a:pt x="531" y="851"/>
                </a:cubicBezTo>
                <a:cubicBezTo>
                  <a:pt x="531" y="851"/>
                  <a:pt x="531" y="851"/>
                  <a:pt x="531" y="851"/>
                </a:cubicBezTo>
                <a:cubicBezTo>
                  <a:pt x="531" y="852"/>
                  <a:pt x="531" y="852"/>
                  <a:pt x="531" y="852"/>
                </a:cubicBezTo>
                <a:cubicBezTo>
                  <a:pt x="530" y="852"/>
                  <a:pt x="530" y="852"/>
                  <a:pt x="530" y="852"/>
                </a:cubicBezTo>
                <a:cubicBezTo>
                  <a:pt x="530" y="853"/>
                  <a:pt x="530" y="853"/>
                  <a:pt x="531" y="853"/>
                </a:cubicBezTo>
                <a:cubicBezTo>
                  <a:pt x="531" y="854"/>
                  <a:pt x="531" y="854"/>
                  <a:pt x="531" y="854"/>
                </a:cubicBezTo>
                <a:cubicBezTo>
                  <a:pt x="530" y="854"/>
                  <a:pt x="530" y="853"/>
                  <a:pt x="530" y="853"/>
                </a:cubicBezTo>
                <a:cubicBezTo>
                  <a:pt x="529" y="853"/>
                  <a:pt x="530" y="853"/>
                  <a:pt x="529" y="853"/>
                </a:cubicBezTo>
                <a:cubicBezTo>
                  <a:pt x="529" y="853"/>
                  <a:pt x="529" y="854"/>
                  <a:pt x="529" y="854"/>
                </a:cubicBezTo>
                <a:cubicBezTo>
                  <a:pt x="529" y="854"/>
                  <a:pt x="529" y="854"/>
                  <a:pt x="529" y="854"/>
                </a:cubicBezTo>
                <a:cubicBezTo>
                  <a:pt x="529" y="854"/>
                  <a:pt x="529" y="853"/>
                  <a:pt x="529" y="853"/>
                </a:cubicBezTo>
                <a:cubicBezTo>
                  <a:pt x="528" y="853"/>
                  <a:pt x="529" y="853"/>
                  <a:pt x="528" y="853"/>
                </a:cubicBezTo>
                <a:cubicBezTo>
                  <a:pt x="528" y="853"/>
                  <a:pt x="528" y="853"/>
                  <a:pt x="528" y="853"/>
                </a:cubicBezTo>
                <a:cubicBezTo>
                  <a:pt x="528" y="853"/>
                  <a:pt x="528" y="853"/>
                  <a:pt x="528" y="853"/>
                </a:cubicBezTo>
                <a:cubicBezTo>
                  <a:pt x="528" y="854"/>
                  <a:pt x="528" y="854"/>
                  <a:pt x="527" y="854"/>
                </a:cubicBezTo>
                <a:cubicBezTo>
                  <a:pt x="527" y="853"/>
                  <a:pt x="527" y="853"/>
                  <a:pt x="527" y="853"/>
                </a:cubicBezTo>
                <a:cubicBezTo>
                  <a:pt x="526" y="853"/>
                  <a:pt x="526" y="853"/>
                  <a:pt x="526" y="853"/>
                </a:cubicBezTo>
                <a:cubicBezTo>
                  <a:pt x="526" y="854"/>
                  <a:pt x="526" y="854"/>
                  <a:pt x="526" y="854"/>
                </a:cubicBezTo>
                <a:cubicBezTo>
                  <a:pt x="525" y="854"/>
                  <a:pt x="525" y="854"/>
                  <a:pt x="525" y="854"/>
                </a:cubicBezTo>
                <a:cubicBezTo>
                  <a:pt x="525" y="854"/>
                  <a:pt x="525" y="854"/>
                  <a:pt x="525" y="854"/>
                </a:cubicBezTo>
                <a:cubicBezTo>
                  <a:pt x="525" y="855"/>
                  <a:pt x="525" y="856"/>
                  <a:pt x="526" y="856"/>
                </a:cubicBezTo>
                <a:cubicBezTo>
                  <a:pt x="526" y="856"/>
                  <a:pt x="526" y="856"/>
                  <a:pt x="526" y="856"/>
                </a:cubicBezTo>
                <a:cubicBezTo>
                  <a:pt x="526" y="856"/>
                  <a:pt x="526" y="855"/>
                  <a:pt x="526" y="855"/>
                </a:cubicBezTo>
                <a:cubicBezTo>
                  <a:pt x="526" y="855"/>
                  <a:pt x="527" y="855"/>
                  <a:pt x="527" y="855"/>
                </a:cubicBezTo>
                <a:cubicBezTo>
                  <a:pt x="527" y="855"/>
                  <a:pt x="528" y="856"/>
                  <a:pt x="528" y="857"/>
                </a:cubicBezTo>
                <a:cubicBezTo>
                  <a:pt x="528" y="857"/>
                  <a:pt x="528" y="857"/>
                  <a:pt x="529" y="856"/>
                </a:cubicBezTo>
                <a:cubicBezTo>
                  <a:pt x="529" y="856"/>
                  <a:pt x="529" y="855"/>
                  <a:pt x="529" y="855"/>
                </a:cubicBezTo>
                <a:cubicBezTo>
                  <a:pt x="529" y="855"/>
                  <a:pt x="530" y="855"/>
                  <a:pt x="530" y="854"/>
                </a:cubicBezTo>
                <a:cubicBezTo>
                  <a:pt x="530" y="854"/>
                  <a:pt x="530" y="854"/>
                  <a:pt x="530" y="854"/>
                </a:cubicBezTo>
                <a:cubicBezTo>
                  <a:pt x="531" y="854"/>
                  <a:pt x="530" y="854"/>
                  <a:pt x="531" y="854"/>
                </a:cubicBezTo>
                <a:cubicBezTo>
                  <a:pt x="531" y="854"/>
                  <a:pt x="531" y="854"/>
                  <a:pt x="531" y="855"/>
                </a:cubicBezTo>
                <a:cubicBezTo>
                  <a:pt x="531" y="855"/>
                  <a:pt x="531" y="855"/>
                  <a:pt x="531" y="855"/>
                </a:cubicBezTo>
                <a:cubicBezTo>
                  <a:pt x="531" y="855"/>
                  <a:pt x="531" y="855"/>
                  <a:pt x="530" y="855"/>
                </a:cubicBezTo>
                <a:cubicBezTo>
                  <a:pt x="530" y="855"/>
                  <a:pt x="530" y="855"/>
                  <a:pt x="530" y="855"/>
                </a:cubicBezTo>
                <a:cubicBezTo>
                  <a:pt x="530" y="855"/>
                  <a:pt x="530" y="855"/>
                  <a:pt x="530" y="855"/>
                </a:cubicBezTo>
                <a:cubicBezTo>
                  <a:pt x="530" y="855"/>
                  <a:pt x="530" y="856"/>
                  <a:pt x="530" y="856"/>
                </a:cubicBezTo>
                <a:cubicBezTo>
                  <a:pt x="531" y="856"/>
                  <a:pt x="531" y="856"/>
                  <a:pt x="531" y="857"/>
                </a:cubicBezTo>
                <a:cubicBezTo>
                  <a:pt x="532" y="856"/>
                  <a:pt x="532" y="856"/>
                  <a:pt x="532" y="856"/>
                </a:cubicBezTo>
                <a:cubicBezTo>
                  <a:pt x="533" y="855"/>
                  <a:pt x="532" y="854"/>
                  <a:pt x="532" y="854"/>
                </a:cubicBezTo>
                <a:cubicBezTo>
                  <a:pt x="533" y="853"/>
                  <a:pt x="533" y="852"/>
                  <a:pt x="532" y="851"/>
                </a:cubicBezTo>
                <a:close/>
                <a:moveTo>
                  <a:pt x="528" y="855"/>
                </a:moveTo>
                <a:cubicBezTo>
                  <a:pt x="528" y="855"/>
                  <a:pt x="528" y="855"/>
                  <a:pt x="528" y="855"/>
                </a:cubicBezTo>
                <a:cubicBezTo>
                  <a:pt x="527" y="854"/>
                  <a:pt x="527" y="855"/>
                  <a:pt x="527" y="854"/>
                </a:cubicBezTo>
                <a:cubicBezTo>
                  <a:pt x="527" y="854"/>
                  <a:pt x="528" y="854"/>
                  <a:pt x="528" y="854"/>
                </a:cubicBezTo>
                <a:cubicBezTo>
                  <a:pt x="528" y="855"/>
                  <a:pt x="528" y="854"/>
                  <a:pt x="528" y="855"/>
                </a:cubicBezTo>
                <a:close/>
                <a:moveTo>
                  <a:pt x="533" y="851"/>
                </a:moveTo>
                <a:cubicBezTo>
                  <a:pt x="533" y="852"/>
                  <a:pt x="533" y="851"/>
                  <a:pt x="533" y="852"/>
                </a:cubicBezTo>
                <a:cubicBezTo>
                  <a:pt x="533" y="851"/>
                  <a:pt x="533" y="851"/>
                  <a:pt x="533" y="851"/>
                </a:cubicBezTo>
                <a:close/>
                <a:moveTo>
                  <a:pt x="452" y="852"/>
                </a:moveTo>
                <a:cubicBezTo>
                  <a:pt x="452" y="852"/>
                  <a:pt x="452" y="852"/>
                  <a:pt x="452" y="852"/>
                </a:cubicBezTo>
                <a:cubicBezTo>
                  <a:pt x="452" y="852"/>
                  <a:pt x="452" y="852"/>
                  <a:pt x="452" y="852"/>
                </a:cubicBezTo>
                <a:cubicBezTo>
                  <a:pt x="453" y="852"/>
                  <a:pt x="452" y="852"/>
                  <a:pt x="453" y="852"/>
                </a:cubicBezTo>
                <a:cubicBezTo>
                  <a:pt x="452" y="852"/>
                  <a:pt x="452" y="852"/>
                  <a:pt x="452" y="852"/>
                </a:cubicBezTo>
                <a:cubicBezTo>
                  <a:pt x="452" y="852"/>
                  <a:pt x="452" y="852"/>
                  <a:pt x="452" y="852"/>
                </a:cubicBezTo>
                <a:close/>
                <a:moveTo>
                  <a:pt x="503" y="852"/>
                </a:moveTo>
                <a:cubicBezTo>
                  <a:pt x="503" y="852"/>
                  <a:pt x="503" y="852"/>
                  <a:pt x="503" y="852"/>
                </a:cubicBezTo>
                <a:cubicBezTo>
                  <a:pt x="503" y="852"/>
                  <a:pt x="503" y="852"/>
                  <a:pt x="503" y="852"/>
                </a:cubicBezTo>
                <a:cubicBezTo>
                  <a:pt x="503" y="852"/>
                  <a:pt x="503" y="852"/>
                  <a:pt x="503" y="852"/>
                </a:cubicBezTo>
                <a:cubicBezTo>
                  <a:pt x="503" y="852"/>
                  <a:pt x="503" y="852"/>
                  <a:pt x="503" y="852"/>
                </a:cubicBezTo>
                <a:close/>
                <a:moveTo>
                  <a:pt x="467" y="852"/>
                </a:moveTo>
                <a:cubicBezTo>
                  <a:pt x="467" y="852"/>
                  <a:pt x="467" y="852"/>
                  <a:pt x="467" y="852"/>
                </a:cubicBezTo>
                <a:cubicBezTo>
                  <a:pt x="467" y="852"/>
                  <a:pt x="467" y="852"/>
                  <a:pt x="467" y="852"/>
                </a:cubicBezTo>
                <a:close/>
                <a:moveTo>
                  <a:pt x="522" y="854"/>
                </a:moveTo>
                <a:cubicBezTo>
                  <a:pt x="522" y="854"/>
                  <a:pt x="522" y="854"/>
                  <a:pt x="522" y="854"/>
                </a:cubicBezTo>
                <a:cubicBezTo>
                  <a:pt x="522" y="854"/>
                  <a:pt x="522" y="854"/>
                  <a:pt x="522" y="854"/>
                </a:cubicBezTo>
                <a:cubicBezTo>
                  <a:pt x="522" y="855"/>
                  <a:pt x="522" y="855"/>
                  <a:pt x="522" y="855"/>
                </a:cubicBezTo>
                <a:cubicBezTo>
                  <a:pt x="522" y="855"/>
                  <a:pt x="522" y="855"/>
                  <a:pt x="522" y="855"/>
                </a:cubicBezTo>
                <a:cubicBezTo>
                  <a:pt x="522" y="855"/>
                  <a:pt x="522" y="855"/>
                  <a:pt x="522" y="855"/>
                </a:cubicBezTo>
                <a:cubicBezTo>
                  <a:pt x="522" y="855"/>
                  <a:pt x="522" y="854"/>
                  <a:pt x="521" y="854"/>
                </a:cubicBezTo>
                <a:cubicBezTo>
                  <a:pt x="521" y="854"/>
                  <a:pt x="521" y="854"/>
                  <a:pt x="521" y="854"/>
                </a:cubicBezTo>
                <a:cubicBezTo>
                  <a:pt x="521" y="853"/>
                  <a:pt x="521" y="852"/>
                  <a:pt x="521" y="852"/>
                </a:cubicBezTo>
                <a:cubicBezTo>
                  <a:pt x="521" y="852"/>
                  <a:pt x="521" y="852"/>
                  <a:pt x="521" y="852"/>
                </a:cubicBezTo>
                <a:cubicBezTo>
                  <a:pt x="521" y="852"/>
                  <a:pt x="521" y="852"/>
                  <a:pt x="521" y="852"/>
                </a:cubicBezTo>
                <a:cubicBezTo>
                  <a:pt x="520" y="852"/>
                  <a:pt x="520" y="852"/>
                  <a:pt x="520" y="852"/>
                </a:cubicBezTo>
                <a:cubicBezTo>
                  <a:pt x="519" y="852"/>
                  <a:pt x="519" y="852"/>
                  <a:pt x="519" y="852"/>
                </a:cubicBezTo>
                <a:cubicBezTo>
                  <a:pt x="519" y="852"/>
                  <a:pt x="519" y="853"/>
                  <a:pt x="519" y="853"/>
                </a:cubicBezTo>
                <a:cubicBezTo>
                  <a:pt x="520" y="853"/>
                  <a:pt x="520" y="853"/>
                  <a:pt x="520" y="853"/>
                </a:cubicBezTo>
                <a:cubicBezTo>
                  <a:pt x="520" y="854"/>
                  <a:pt x="520" y="854"/>
                  <a:pt x="520" y="854"/>
                </a:cubicBezTo>
                <a:cubicBezTo>
                  <a:pt x="520" y="854"/>
                  <a:pt x="520" y="854"/>
                  <a:pt x="520" y="854"/>
                </a:cubicBezTo>
                <a:cubicBezTo>
                  <a:pt x="520" y="854"/>
                  <a:pt x="520" y="854"/>
                  <a:pt x="520" y="854"/>
                </a:cubicBezTo>
                <a:cubicBezTo>
                  <a:pt x="520" y="854"/>
                  <a:pt x="520" y="854"/>
                  <a:pt x="520" y="854"/>
                </a:cubicBezTo>
                <a:cubicBezTo>
                  <a:pt x="520" y="854"/>
                  <a:pt x="520" y="854"/>
                  <a:pt x="520" y="855"/>
                </a:cubicBezTo>
                <a:cubicBezTo>
                  <a:pt x="520" y="855"/>
                  <a:pt x="520" y="856"/>
                  <a:pt x="519" y="856"/>
                </a:cubicBezTo>
                <a:cubicBezTo>
                  <a:pt x="519" y="856"/>
                  <a:pt x="519" y="857"/>
                  <a:pt x="519" y="857"/>
                </a:cubicBezTo>
                <a:cubicBezTo>
                  <a:pt x="520" y="857"/>
                  <a:pt x="519" y="857"/>
                  <a:pt x="520" y="857"/>
                </a:cubicBezTo>
                <a:cubicBezTo>
                  <a:pt x="520" y="858"/>
                  <a:pt x="520" y="858"/>
                  <a:pt x="520" y="858"/>
                </a:cubicBezTo>
                <a:cubicBezTo>
                  <a:pt x="520" y="857"/>
                  <a:pt x="520" y="857"/>
                  <a:pt x="521" y="856"/>
                </a:cubicBezTo>
                <a:cubicBezTo>
                  <a:pt x="521" y="856"/>
                  <a:pt x="521" y="856"/>
                  <a:pt x="521" y="856"/>
                </a:cubicBezTo>
                <a:cubicBezTo>
                  <a:pt x="521" y="856"/>
                  <a:pt x="521" y="857"/>
                  <a:pt x="521" y="857"/>
                </a:cubicBezTo>
                <a:cubicBezTo>
                  <a:pt x="522" y="857"/>
                  <a:pt x="522" y="857"/>
                  <a:pt x="522" y="857"/>
                </a:cubicBezTo>
                <a:cubicBezTo>
                  <a:pt x="522" y="857"/>
                  <a:pt x="522" y="856"/>
                  <a:pt x="522" y="856"/>
                </a:cubicBezTo>
                <a:cubicBezTo>
                  <a:pt x="522" y="856"/>
                  <a:pt x="522" y="856"/>
                  <a:pt x="522" y="856"/>
                </a:cubicBezTo>
                <a:cubicBezTo>
                  <a:pt x="523" y="856"/>
                  <a:pt x="522" y="856"/>
                  <a:pt x="523" y="857"/>
                </a:cubicBezTo>
                <a:cubicBezTo>
                  <a:pt x="523" y="857"/>
                  <a:pt x="523" y="857"/>
                  <a:pt x="523" y="857"/>
                </a:cubicBezTo>
                <a:cubicBezTo>
                  <a:pt x="523" y="856"/>
                  <a:pt x="523" y="856"/>
                  <a:pt x="523" y="856"/>
                </a:cubicBezTo>
                <a:cubicBezTo>
                  <a:pt x="524" y="856"/>
                  <a:pt x="524" y="856"/>
                  <a:pt x="524" y="856"/>
                </a:cubicBezTo>
                <a:cubicBezTo>
                  <a:pt x="524" y="856"/>
                  <a:pt x="524" y="856"/>
                  <a:pt x="524" y="856"/>
                </a:cubicBezTo>
                <a:cubicBezTo>
                  <a:pt x="524" y="856"/>
                  <a:pt x="524" y="856"/>
                  <a:pt x="524" y="856"/>
                </a:cubicBezTo>
                <a:cubicBezTo>
                  <a:pt x="524" y="855"/>
                  <a:pt x="524" y="855"/>
                  <a:pt x="524" y="855"/>
                </a:cubicBezTo>
                <a:cubicBezTo>
                  <a:pt x="523" y="855"/>
                  <a:pt x="523" y="855"/>
                  <a:pt x="523" y="856"/>
                </a:cubicBezTo>
                <a:cubicBezTo>
                  <a:pt x="523" y="855"/>
                  <a:pt x="523" y="855"/>
                  <a:pt x="522" y="854"/>
                </a:cubicBezTo>
                <a:close/>
                <a:moveTo>
                  <a:pt x="520" y="856"/>
                </a:moveTo>
                <a:cubicBezTo>
                  <a:pt x="520" y="857"/>
                  <a:pt x="520" y="857"/>
                  <a:pt x="520" y="857"/>
                </a:cubicBezTo>
                <a:cubicBezTo>
                  <a:pt x="520" y="857"/>
                  <a:pt x="520" y="857"/>
                  <a:pt x="520" y="856"/>
                </a:cubicBezTo>
                <a:close/>
                <a:moveTo>
                  <a:pt x="521" y="855"/>
                </a:moveTo>
                <a:cubicBezTo>
                  <a:pt x="521" y="855"/>
                  <a:pt x="521" y="855"/>
                  <a:pt x="521" y="855"/>
                </a:cubicBezTo>
                <a:cubicBezTo>
                  <a:pt x="521" y="855"/>
                  <a:pt x="521" y="855"/>
                  <a:pt x="521" y="855"/>
                </a:cubicBezTo>
                <a:close/>
                <a:moveTo>
                  <a:pt x="527" y="852"/>
                </a:moveTo>
                <a:cubicBezTo>
                  <a:pt x="527" y="852"/>
                  <a:pt x="527" y="852"/>
                  <a:pt x="526" y="852"/>
                </a:cubicBezTo>
                <a:cubicBezTo>
                  <a:pt x="526" y="852"/>
                  <a:pt x="526" y="852"/>
                  <a:pt x="527" y="852"/>
                </a:cubicBezTo>
                <a:close/>
                <a:moveTo>
                  <a:pt x="480" y="852"/>
                </a:moveTo>
                <a:cubicBezTo>
                  <a:pt x="480" y="852"/>
                  <a:pt x="480" y="852"/>
                  <a:pt x="480" y="853"/>
                </a:cubicBezTo>
                <a:cubicBezTo>
                  <a:pt x="480" y="853"/>
                  <a:pt x="480" y="853"/>
                  <a:pt x="480" y="853"/>
                </a:cubicBezTo>
                <a:cubicBezTo>
                  <a:pt x="481" y="853"/>
                  <a:pt x="481" y="853"/>
                  <a:pt x="481" y="853"/>
                </a:cubicBezTo>
                <a:cubicBezTo>
                  <a:pt x="481" y="853"/>
                  <a:pt x="481" y="853"/>
                  <a:pt x="481" y="853"/>
                </a:cubicBezTo>
                <a:cubicBezTo>
                  <a:pt x="481" y="852"/>
                  <a:pt x="481" y="853"/>
                  <a:pt x="481" y="852"/>
                </a:cubicBezTo>
                <a:cubicBezTo>
                  <a:pt x="481" y="852"/>
                  <a:pt x="481" y="852"/>
                  <a:pt x="480" y="852"/>
                </a:cubicBezTo>
                <a:close/>
                <a:moveTo>
                  <a:pt x="528" y="853"/>
                </a:moveTo>
                <a:cubicBezTo>
                  <a:pt x="528" y="853"/>
                  <a:pt x="528" y="853"/>
                  <a:pt x="528" y="853"/>
                </a:cubicBezTo>
                <a:cubicBezTo>
                  <a:pt x="528" y="853"/>
                  <a:pt x="528" y="853"/>
                  <a:pt x="528" y="853"/>
                </a:cubicBezTo>
                <a:cubicBezTo>
                  <a:pt x="528" y="852"/>
                  <a:pt x="528" y="852"/>
                  <a:pt x="528" y="852"/>
                </a:cubicBezTo>
                <a:cubicBezTo>
                  <a:pt x="528" y="852"/>
                  <a:pt x="528" y="852"/>
                  <a:pt x="528" y="853"/>
                </a:cubicBezTo>
                <a:close/>
                <a:moveTo>
                  <a:pt x="549" y="852"/>
                </a:moveTo>
                <a:cubicBezTo>
                  <a:pt x="549" y="852"/>
                  <a:pt x="549" y="852"/>
                  <a:pt x="549" y="852"/>
                </a:cubicBezTo>
                <a:cubicBezTo>
                  <a:pt x="549" y="852"/>
                  <a:pt x="549" y="852"/>
                  <a:pt x="549" y="852"/>
                </a:cubicBezTo>
                <a:close/>
                <a:moveTo>
                  <a:pt x="451" y="852"/>
                </a:moveTo>
                <a:cubicBezTo>
                  <a:pt x="451" y="852"/>
                  <a:pt x="451" y="852"/>
                  <a:pt x="451" y="852"/>
                </a:cubicBezTo>
                <a:cubicBezTo>
                  <a:pt x="451" y="852"/>
                  <a:pt x="451" y="852"/>
                  <a:pt x="451" y="852"/>
                </a:cubicBezTo>
                <a:cubicBezTo>
                  <a:pt x="450" y="852"/>
                  <a:pt x="450" y="852"/>
                  <a:pt x="450" y="852"/>
                </a:cubicBezTo>
                <a:cubicBezTo>
                  <a:pt x="450" y="853"/>
                  <a:pt x="450" y="853"/>
                  <a:pt x="450" y="853"/>
                </a:cubicBezTo>
                <a:cubicBezTo>
                  <a:pt x="451" y="853"/>
                  <a:pt x="451" y="853"/>
                  <a:pt x="451" y="853"/>
                </a:cubicBezTo>
                <a:cubicBezTo>
                  <a:pt x="452" y="853"/>
                  <a:pt x="452" y="853"/>
                  <a:pt x="452" y="853"/>
                </a:cubicBezTo>
                <a:cubicBezTo>
                  <a:pt x="451" y="853"/>
                  <a:pt x="451" y="853"/>
                  <a:pt x="451" y="852"/>
                </a:cubicBezTo>
                <a:close/>
                <a:moveTo>
                  <a:pt x="479" y="852"/>
                </a:moveTo>
                <a:cubicBezTo>
                  <a:pt x="478" y="852"/>
                  <a:pt x="478" y="852"/>
                  <a:pt x="478" y="852"/>
                </a:cubicBezTo>
                <a:cubicBezTo>
                  <a:pt x="478" y="852"/>
                  <a:pt x="478" y="853"/>
                  <a:pt x="478" y="853"/>
                </a:cubicBezTo>
                <a:cubicBezTo>
                  <a:pt x="477" y="853"/>
                  <a:pt x="477" y="853"/>
                  <a:pt x="477" y="853"/>
                </a:cubicBezTo>
                <a:cubicBezTo>
                  <a:pt x="477" y="853"/>
                  <a:pt x="477" y="853"/>
                  <a:pt x="477" y="853"/>
                </a:cubicBezTo>
                <a:cubicBezTo>
                  <a:pt x="476" y="853"/>
                  <a:pt x="476" y="853"/>
                  <a:pt x="476" y="853"/>
                </a:cubicBezTo>
                <a:cubicBezTo>
                  <a:pt x="476" y="853"/>
                  <a:pt x="476" y="853"/>
                  <a:pt x="476" y="853"/>
                </a:cubicBezTo>
                <a:cubicBezTo>
                  <a:pt x="477" y="853"/>
                  <a:pt x="479" y="853"/>
                  <a:pt x="479" y="853"/>
                </a:cubicBezTo>
                <a:cubicBezTo>
                  <a:pt x="479" y="853"/>
                  <a:pt x="479" y="853"/>
                  <a:pt x="479" y="853"/>
                </a:cubicBezTo>
                <a:cubicBezTo>
                  <a:pt x="479" y="853"/>
                  <a:pt x="479" y="853"/>
                  <a:pt x="479" y="852"/>
                </a:cubicBezTo>
                <a:close/>
                <a:moveTo>
                  <a:pt x="526" y="853"/>
                </a:moveTo>
                <a:cubicBezTo>
                  <a:pt x="526" y="853"/>
                  <a:pt x="526" y="853"/>
                  <a:pt x="526" y="853"/>
                </a:cubicBezTo>
                <a:cubicBezTo>
                  <a:pt x="526" y="853"/>
                  <a:pt x="526" y="853"/>
                  <a:pt x="526" y="853"/>
                </a:cubicBezTo>
                <a:cubicBezTo>
                  <a:pt x="526" y="853"/>
                  <a:pt x="526" y="853"/>
                  <a:pt x="526" y="853"/>
                </a:cubicBezTo>
                <a:cubicBezTo>
                  <a:pt x="526" y="852"/>
                  <a:pt x="526" y="852"/>
                  <a:pt x="526" y="852"/>
                </a:cubicBezTo>
                <a:cubicBezTo>
                  <a:pt x="526" y="853"/>
                  <a:pt x="526" y="853"/>
                  <a:pt x="526" y="853"/>
                </a:cubicBezTo>
                <a:close/>
                <a:moveTo>
                  <a:pt x="529" y="852"/>
                </a:moveTo>
                <a:cubicBezTo>
                  <a:pt x="529" y="852"/>
                  <a:pt x="528" y="853"/>
                  <a:pt x="528" y="853"/>
                </a:cubicBezTo>
                <a:cubicBezTo>
                  <a:pt x="529" y="853"/>
                  <a:pt x="529" y="853"/>
                  <a:pt x="529" y="853"/>
                </a:cubicBezTo>
                <a:cubicBezTo>
                  <a:pt x="529" y="852"/>
                  <a:pt x="529" y="853"/>
                  <a:pt x="529" y="852"/>
                </a:cubicBezTo>
                <a:close/>
                <a:moveTo>
                  <a:pt x="492" y="853"/>
                </a:moveTo>
                <a:cubicBezTo>
                  <a:pt x="492" y="853"/>
                  <a:pt x="492" y="853"/>
                  <a:pt x="492" y="853"/>
                </a:cubicBezTo>
                <a:cubicBezTo>
                  <a:pt x="492" y="853"/>
                  <a:pt x="492" y="853"/>
                  <a:pt x="492" y="853"/>
                </a:cubicBezTo>
                <a:cubicBezTo>
                  <a:pt x="492" y="853"/>
                  <a:pt x="492" y="853"/>
                  <a:pt x="492" y="853"/>
                </a:cubicBezTo>
                <a:cubicBezTo>
                  <a:pt x="492" y="853"/>
                  <a:pt x="492" y="853"/>
                  <a:pt x="492" y="853"/>
                </a:cubicBezTo>
                <a:close/>
                <a:moveTo>
                  <a:pt x="502" y="853"/>
                </a:moveTo>
                <a:cubicBezTo>
                  <a:pt x="501" y="853"/>
                  <a:pt x="501" y="853"/>
                  <a:pt x="501" y="853"/>
                </a:cubicBezTo>
                <a:cubicBezTo>
                  <a:pt x="501" y="853"/>
                  <a:pt x="501" y="853"/>
                  <a:pt x="501" y="853"/>
                </a:cubicBezTo>
                <a:cubicBezTo>
                  <a:pt x="501" y="853"/>
                  <a:pt x="501" y="853"/>
                  <a:pt x="501" y="853"/>
                </a:cubicBezTo>
                <a:cubicBezTo>
                  <a:pt x="501" y="853"/>
                  <a:pt x="501" y="853"/>
                  <a:pt x="500" y="853"/>
                </a:cubicBezTo>
                <a:cubicBezTo>
                  <a:pt x="500" y="854"/>
                  <a:pt x="501" y="854"/>
                  <a:pt x="500" y="855"/>
                </a:cubicBezTo>
                <a:cubicBezTo>
                  <a:pt x="501" y="855"/>
                  <a:pt x="501" y="855"/>
                  <a:pt x="501" y="855"/>
                </a:cubicBezTo>
                <a:cubicBezTo>
                  <a:pt x="502" y="855"/>
                  <a:pt x="502" y="855"/>
                  <a:pt x="502" y="855"/>
                </a:cubicBezTo>
                <a:cubicBezTo>
                  <a:pt x="502" y="854"/>
                  <a:pt x="502" y="853"/>
                  <a:pt x="502" y="853"/>
                </a:cubicBezTo>
                <a:close/>
                <a:moveTo>
                  <a:pt x="519" y="853"/>
                </a:moveTo>
                <a:cubicBezTo>
                  <a:pt x="519" y="853"/>
                  <a:pt x="519" y="853"/>
                  <a:pt x="519" y="853"/>
                </a:cubicBezTo>
                <a:cubicBezTo>
                  <a:pt x="519" y="853"/>
                  <a:pt x="519" y="853"/>
                  <a:pt x="519" y="853"/>
                </a:cubicBezTo>
                <a:close/>
                <a:moveTo>
                  <a:pt x="541" y="853"/>
                </a:moveTo>
                <a:cubicBezTo>
                  <a:pt x="541" y="853"/>
                  <a:pt x="541" y="853"/>
                  <a:pt x="541" y="853"/>
                </a:cubicBezTo>
                <a:cubicBezTo>
                  <a:pt x="541" y="853"/>
                  <a:pt x="541" y="853"/>
                  <a:pt x="541" y="853"/>
                </a:cubicBezTo>
                <a:cubicBezTo>
                  <a:pt x="541" y="853"/>
                  <a:pt x="541" y="854"/>
                  <a:pt x="541" y="854"/>
                </a:cubicBezTo>
                <a:cubicBezTo>
                  <a:pt x="541" y="853"/>
                  <a:pt x="541" y="853"/>
                  <a:pt x="541" y="853"/>
                </a:cubicBezTo>
                <a:cubicBezTo>
                  <a:pt x="541" y="853"/>
                  <a:pt x="541" y="853"/>
                  <a:pt x="541" y="853"/>
                </a:cubicBezTo>
                <a:cubicBezTo>
                  <a:pt x="541" y="853"/>
                  <a:pt x="541" y="853"/>
                  <a:pt x="541" y="853"/>
                </a:cubicBezTo>
                <a:cubicBezTo>
                  <a:pt x="541" y="853"/>
                  <a:pt x="541" y="853"/>
                  <a:pt x="541" y="853"/>
                </a:cubicBezTo>
                <a:close/>
                <a:moveTo>
                  <a:pt x="480" y="853"/>
                </a:moveTo>
                <a:cubicBezTo>
                  <a:pt x="480" y="853"/>
                  <a:pt x="479" y="853"/>
                  <a:pt x="480" y="853"/>
                </a:cubicBezTo>
                <a:cubicBezTo>
                  <a:pt x="480" y="853"/>
                  <a:pt x="480" y="853"/>
                  <a:pt x="480" y="853"/>
                </a:cubicBezTo>
                <a:close/>
                <a:moveTo>
                  <a:pt x="512" y="853"/>
                </a:moveTo>
                <a:cubicBezTo>
                  <a:pt x="512" y="854"/>
                  <a:pt x="512" y="854"/>
                  <a:pt x="512" y="854"/>
                </a:cubicBezTo>
                <a:cubicBezTo>
                  <a:pt x="513" y="854"/>
                  <a:pt x="513" y="854"/>
                  <a:pt x="513" y="854"/>
                </a:cubicBezTo>
                <a:cubicBezTo>
                  <a:pt x="513" y="853"/>
                  <a:pt x="513" y="854"/>
                  <a:pt x="514" y="853"/>
                </a:cubicBezTo>
                <a:cubicBezTo>
                  <a:pt x="514" y="853"/>
                  <a:pt x="514" y="853"/>
                  <a:pt x="514" y="853"/>
                </a:cubicBezTo>
                <a:cubicBezTo>
                  <a:pt x="514" y="853"/>
                  <a:pt x="514" y="853"/>
                  <a:pt x="514" y="853"/>
                </a:cubicBezTo>
                <a:cubicBezTo>
                  <a:pt x="513" y="853"/>
                  <a:pt x="513" y="853"/>
                  <a:pt x="512" y="853"/>
                </a:cubicBezTo>
                <a:close/>
                <a:moveTo>
                  <a:pt x="500" y="853"/>
                </a:moveTo>
                <a:cubicBezTo>
                  <a:pt x="500" y="853"/>
                  <a:pt x="500" y="854"/>
                  <a:pt x="500" y="854"/>
                </a:cubicBezTo>
                <a:cubicBezTo>
                  <a:pt x="500" y="853"/>
                  <a:pt x="500" y="853"/>
                  <a:pt x="500" y="853"/>
                </a:cubicBezTo>
                <a:close/>
                <a:moveTo>
                  <a:pt x="466" y="854"/>
                </a:moveTo>
                <a:cubicBezTo>
                  <a:pt x="466" y="854"/>
                  <a:pt x="466" y="854"/>
                  <a:pt x="466" y="854"/>
                </a:cubicBezTo>
                <a:cubicBezTo>
                  <a:pt x="465" y="854"/>
                  <a:pt x="465" y="854"/>
                  <a:pt x="465" y="854"/>
                </a:cubicBezTo>
                <a:cubicBezTo>
                  <a:pt x="464" y="854"/>
                  <a:pt x="464" y="854"/>
                  <a:pt x="464" y="853"/>
                </a:cubicBezTo>
                <a:cubicBezTo>
                  <a:pt x="463" y="853"/>
                  <a:pt x="463" y="854"/>
                  <a:pt x="462" y="854"/>
                </a:cubicBezTo>
                <a:cubicBezTo>
                  <a:pt x="462" y="854"/>
                  <a:pt x="462" y="854"/>
                  <a:pt x="462" y="854"/>
                </a:cubicBezTo>
                <a:cubicBezTo>
                  <a:pt x="462" y="854"/>
                  <a:pt x="462" y="854"/>
                  <a:pt x="462" y="854"/>
                </a:cubicBezTo>
                <a:cubicBezTo>
                  <a:pt x="462" y="854"/>
                  <a:pt x="462" y="855"/>
                  <a:pt x="463" y="856"/>
                </a:cubicBezTo>
                <a:cubicBezTo>
                  <a:pt x="463" y="856"/>
                  <a:pt x="463" y="856"/>
                  <a:pt x="463" y="856"/>
                </a:cubicBezTo>
                <a:cubicBezTo>
                  <a:pt x="463" y="856"/>
                  <a:pt x="463" y="855"/>
                  <a:pt x="463" y="855"/>
                </a:cubicBezTo>
                <a:cubicBezTo>
                  <a:pt x="464" y="855"/>
                  <a:pt x="464" y="855"/>
                  <a:pt x="464" y="855"/>
                </a:cubicBezTo>
                <a:cubicBezTo>
                  <a:pt x="464" y="855"/>
                  <a:pt x="465" y="855"/>
                  <a:pt x="465" y="855"/>
                </a:cubicBezTo>
                <a:cubicBezTo>
                  <a:pt x="466" y="855"/>
                  <a:pt x="465" y="855"/>
                  <a:pt x="465" y="854"/>
                </a:cubicBezTo>
                <a:cubicBezTo>
                  <a:pt x="465" y="854"/>
                  <a:pt x="466" y="854"/>
                  <a:pt x="466" y="854"/>
                </a:cubicBezTo>
                <a:close/>
                <a:moveTo>
                  <a:pt x="463" y="854"/>
                </a:moveTo>
                <a:cubicBezTo>
                  <a:pt x="463" y="854"/>
                  <a:pt x="463" y="854"/>
                  <a:pt x="463" y="854"/>
                </a:cubicBezTo>
                <a:cubicBezTo>
                  <a:pt x="463" y="854"/>
                  <a:pt x="463" y="854"/>
                  <a:pt x="463" y="854"/>
                </a:cubicBezTo>
                <a:cubicBezTo>
                  <a:pt x="463" y="854"/>
                  <a:pt x="463" y="854"/>
                  <a:pt x="463" y="854"/>
                </a:cubicBezTo>
                <a:close/>
                <a:moveTo>
                  <a:pt x="517" y="854"/>
                </a:moveTo>
                <a:cubicBezTo>
                  <a:pt x="517" y="854"/>
                  <a:pt x="517" y="854"/>
                  <a:pt x="517" y="854"/>
                </a:cubicBezTo>
                <a:cubicBezTo>
                  <a:pt x="517" y="853"/>
                  <a:pt x="517" y="853"/>
                  <a:pt x="517" y="853"/>
                </a:cubicBezTo>
                <a:cubicBezTo>
                  <a:pt x="517" y="853"/>
                  <a:pt x="517" y="853"/>
                  <a:pt x="517" y="853"/>
                </a:cubicBezTo>
                <a:lnTo>
                  <a:pt x="517" y="854"/>
                </a:lnTo>
                <a:close/>
                <a:moveTo>
                  <a:pt x="460" y="853"/>
                </a:moveTo>
                <a:cubicBezTo>
                  <a:pt x="460" y="854"/>
                  <a:pt x="460" y="854"/>
                  <a:pt x="460" y="854"/>
                </a:cubicBezTo>
                <a:cubicBezTo>
                  <a:pt x="460" y="855"/>
                  <a:pt x="460" y="855"/>
                  <a:pt x="460" y="855"/>
                </a:cubicBezTo>
                <a:cubicBezTo>
                  <a:pt x="460" y="855"/>
                  <a:pt x="460" y="855"/>
                  <a:pt x="460" y="855"/>
                </a:cubicBezTo>
                <a:cubicBezTo>
                  <a:pt x="462" y="855"/>
                  <a:pt x="462" y="855"/>
                  <a:pt x="462" y="855"/>
                </a:cubicBezTo>
                <a:cubicBezTo>
                  <a:pt x="462" y="854"/>
                  <a:pt x="461" y="854"/>
                  <a:pt x="461" y="853"/>
                </a:cubicBezTo>
                <a:lnTo>
                  <a:pt x="460" y="853"/>
                </a:lnTo>
                <a:close/>
                <a:moveTo>
                  <a:pt x="473" y="853"/>
                </a:moveTo>
                <a:cubicBezTo>
                  <a:pt x="473" y="854"/>
                  <a:pt x="473" y="854"/>
                  <a:pt x="473" y="854"/>
                </a:cubicBezTo>
                <a:cubicBezTo>
                  <a:pt x="473" y="854"/>
                  <a:pt x="473" y="854"/>
                  <a:pt x="473" y="854"/>
                </a:cubicBezTo>
                <a:cubicBezTo>
                  <a:pt x="473" y="853"/>
                  <a:pt x="473" y="854"/>
                  <a:pt x="473" y="853"/>
                </a:cubicBezTo>
                <a:close/>
                <a:moveTo>
                  <a:pt x="475" y="854"/>
                </a:moveTo>
                <a:cubicBezTo>
                  <a:pt x="475" y="854"/>
                  <a:pt x="475" y="854"/>
                  <a:pt x="474" y="853"/>
                </a:cubicBezTo>
                <a:cubicBezTo>
                  <a:pt x="474" y="854"/>
                  <a:pt x="474" y="854"/>
                  <a:pt x="474" y="854"/>
                </a:cubicBezTo>
                <a:cubicBezTo>
                  <a:pt x="474" y="854"/>
                  <a:pt x="474" y="854"/>
                  <a:pt x="474" y="854"/>
                </a:cubicBezTo>
                <a:cubicBezTo>
                  <a:pt x="474" y="854"/>
                  <a:pt x="474" y="854"/>
                  <a:pt x="474" y="854"/>
                </a:cubicBezTo>
                <a:cubicBezTo>
                  <a:pt x="474" y="854"/>
                  <a:pt x="474" y="854"/>
                  <a:pt x="474" y="854"/>
                </a:cubicBezTo>
                <a:cubicBezTo>
                  <a:pt x="475" y="854"/>
                  <a:pt x="475" y="854"/>
                  <a:pt x="475" y="854"/>
                </a:cubicBezTo>
                <a:cubicBezTo>
                  <a:pt x="475" y="854"/>
                  <a:pt x="475" y="854"/>
                  <a:pt x="475" y="854"/>
                </a:cubicBezTo>
                <a:close/>
                <a:moveTo>
                  <a:pt x="484" y="853"/>
                </a:moveTo>
                <a:cubicBezTo>
                  <a:pt x="483" y="854"/>
                  <a:pt x="483" y="854"/>
                  <a:pt x="484" y="854"/>
                </a:cubicBezTo>
                <a:lnTo>
                  <a:pt x="484" y="853"/>
                </a:lnTo>
                <a:close/>
                <a:moveTo>
                  <a:pt x="490" y="854"/>
                </a:moveTo>
                <a:cubicBezTo>
                  <a:pt x="490" y="854"/>
                  <a:pt x="490" y="854"/>
                  <a:pt x="490" y="854"/>
                </a:cubicBezTo>
                <a:cubicBezTo>
                  <a:pt x="490" y="854"/>
                  <a:pt x="490" y="854"/>
                  <a:pt x="490" y="854"/>
                </a:cubicBezTo>
                <a:cubicBezTo>
                  <a:pt x="490" y="854"/>
                  <a:pt x="490" y="854"/>
                  <a:pt x="491" y="854"/>
                </a:cubicBezTo>
                <a:cubicBezTo>
                  <a:pt x="490" y="854"/>
                  <a:pt x="490" y="854"/>
                  <a:pt x="490" y="854"/>
                </a:cubicBezTo>
                <a:close/>
                <a:moveTo>
                  <a:pt x="519" y="854"/>
                </a:moveTo>
                <a:cubicBezTo>
                  <a:pt x="519" y="854"/>
                  <a:pt x="519" y="854"/>
                  <a:pt x="519" y="854"/>
                </a:cubicBezTo>
                <a:cubicBezTo>
                  <a:pt x="519" y="854"/>
                  <a:pt x="519" y="854"/>
                  <a:pt x="519" y="853"/>
                </a:cubicBezTo>
                <a:cubicBezTo>
                  <a:pt x="519" y="854"/>
                  <a:pt x="519" y="854"/>
                  <a:pt x="519" y="854"/>
                </a:cubicBezTo>
                <a:cubicBezTo>
                  <a:pt x="519" y="854"/>
                  <a:pt x="519" y="854"/>
                  <a:pt x="519" y="854"/>
                </a:cubicBezTo>
                <a:close/>
                <a:moveTo>
                  <a:pt x="539" y="853"/>
                </a:moveTo>
                <a:cubicBezTo>
                  <a:pt x="539" y="853"/>
                  <a:pt x="539" y="853"/>
                  <a:pt x="539" y="853"/>
                </a:cubicBezTo>
                <a:cubicBezTo>
                  <a:pt x="539" y="854"/>
                  <a:pt x="539" y="854"/>
                  <a:pt x="539" y="853"/>
                </a:cubicBezTo>
                <a:close/>
                <a:moveTo>
                  <a:pt x="540" y="854"/>
                </a:moveTo>
                <a:cubicBezTo>
                  <a:pt x="541" y="854"/>
                  <a:pt x="540" y="854"/>
                  <a:pt x="541" y="854"/>
                </a:cubicBezTo>
                <a:cubicBezTo>
                  <a:pt x="540" y="854"/>
                  <a:pt x="540" y="854"/>
                  <a:pt x="540" y="854"/>
                </a:cubicBezTo>
                <a:cubicBezTo>
                  <a:pt x="540" y="854"/>
                  <a:pt x="540" y="854"/>
                  <a:pt x="540" y="854"/>
                </a:cubicBezTo>
                <a:close/>
                <a:moveTo>
                  <a:pt x="467" y="854"/>
                </a:moveTo>
                <a:cubicBezTo>
                  <a:pt x="466" y="854"/>
                  <a:pt x="466" y="854"/>
                  <a:pt x="466" y="854"/>
                </a:cubicBezTo>
                <a:cubicBezTo>
                  <a:pt x="466" y="854"/>
                  <a:pt x="466" y="854"/>
                  <a:pt x="466" y="855"/>
                </a:cubicBezTo>
                <a:cubicBezTo>
                  <a:pt x="466" y="855"/>
                  <a:pt x="466" y="855"/>
                  <a:pt x="466" y="855"/>
                </a:cubicBezTo>
                <a:cubicBezTo>
                  <a:pt x="467" y="855"/>
                  <a:pt x="467" y="855"/>
                  <a:pt x="467" y="854"/>
                </a:cubicBezTo>
                <a:cubicBezTo>
                  <a:pt x="467" y="854"/>
                  <a:pt x="467" y="854"/>
                  <a:pt x="467" y="854"/>
                </a:cubicBezTo>
                <a:cubicBezTo>
                  <a:pt x="467" y="854"/>
                  <a:pt x="467" y="854"/>
                  <a:pt x="467" y="854"/>
                </a:cubicBezTo>
                <a:close/>
                <a:moveTo>
                  <a:pt x="493" y="854"/>
                </a:moveTo>
                <a:cubicBezTo>
                  <a:pt x="493" y="854"/>
                  <a:pt x="493" y="854"/>
                  <a:pt x="493" y="854"/>
                </a:cubicBezTo>
                <a:cubicBezTo>
                  <a:pt x="493" y="854"/>
                  <a:pt x="493" y="854"/>
                  <a:pt x="493" y="854"/>
                </a:cubicBezTo>
                <a:close/>
                <a:moveTo>
                  <a:pt x="491" y="855"/>
                </a:moveTo>
                <a:cubicBezTo>
                  <a:pt x="491" y="855"/>
                  <a:pt x="491" y="855"/>
                  <a:pt x="491" y="855"/>
                </a:cubicBezTo>
                <a:cubicBezTo>
                  <a:pt x="491" y="855"/>
                  <a:pt x="491" y="855"/>
                  <a:pt x="491" y="855"/>
                </a:cubicBezTo>
                <a:cubicBezTo>
                  <a:pt x="491" y="855"/>
                  <a:pt x="491" y="855"/>
                  <a:pt x="491" y="855"/>
                </a:cubicBezTo>
                <a:cubicBezTo>
                  <a:pt x="492" y="855"/>
                  <a:pt x="491" y="855"/>
                  <a:pt x="492" y="855"/>
                </a:cubicBezTo>
                <a:cubicBezTo>
                  <a:pt x="491" y="855"/>
                  <a:pt x="491" y="855"/>
                  <a:pt x="491" y="854"/>
                </a:cubicBezTo>
                <a:cubicBezTo>
                  <a:pt x="491" y="855"/>
                  <a:pt x="491" y="855"/>
                  <a:pt x="491" y="855"/>
                </a:cubicBezTo>
                <a:close/>
                <a:moveTo>
                  <a:pt x="473" y="855"/>
                </a:moveTo>
                <a:cubicBezTo>
                  <a:pt x="473" y="855"/>
                  <a:pt x="473" y="855"/>
                  <a:pt x="473" y="855"/>
                </a:cubicBezTo>
                <a:cubicBezTo>
                  <a:pt x="473" y="856"/>
                  <a:pt x="473" y="856"/>
                  <a:pt x="473" y="856"/>
                </a:cubicBezTo>
                <a:cubicBezTo>
                  <a:pt x="473" y="856"/>
                  <a:pt x="473" y="856"/>
                  <a:pt x="474" y="855"/>
                </a:cubicBezTo>
                <a:cubicBezTo>
                  <a:pt x="474" y="856"/>
                  <a:pt x="474" y="856"/>
                  <a:pt x="474" y="856"/>
                </a:cubicBezTo>
                <a:cubicBezTo>
                  <a:pt x="474" y="856"/>
                  <a:pt x="474" y="856"/>
                  <a:pt x="474" y="856"/>
                </a:cubicBezTo>
                <a:cubicBezTo>
                  <a:pt x="474" y="855"/>
                  <a:pt x="474" y="855"/>
                  <a:pt x="474" y="855"/>
                </a:cubicBezTo>
                <a:cubicBezTo>
                  <a:pt x="473" y="855"/>
                  <a:pt x="474" y="855"/>
                  <a:pt x="473" y="855"/>
                </a:cubicBezTo>
                <a:close/>
                <a:moveTo>
                  <a:pt x="510" y="855"/>
                </a:moveTo>
                <a:cubicBezTo>
                  <a:pt x="510" y="855"/>
                  <a:pt x="510" y="855"/>
                  <a:pt x="510" y="856"/>
                </a:cubicBezTo>
                <a:cubicBezTo>
                  <a:pt x="510" y="856"/>
                  <a:pt x="510" y="856"/>
                  <a:pt x="510" y="856"/>
                </a:cubicBezTo>
                <a:cubicBezTo>
                  <a:pt x="510" y="856"/>
                  <a:pt x="510" y="856"/>
                  <a:pt x="511" y="856"/>
                </a:cubicBezTo>
                <a:cubicBezTo>
                  <a:pt x="511" y="855"/>
                  <a:pt x="511" y="855"/>
                  <a:pt x="510" y="855"/>
                </a:cubicBezTo>
                <a:close/>
                <a:moveTo>
                  <a:pt x="469" y="856"/>
                </a:moveTo>
                <a:cubicBezTo>
                  <a:pt x="469" y="856"/>
                  <a:pt x="469" y="856"/>
                  <a:pt x="469" y="856"/>
                </a:cubicBezTo>
                <a:cubicBezTo>
                  <a:pt x="469" y="855"/>
                  <a:pt x="469" y="855"/>
                  <a:pt x="469" y="855"/>
                </a:cubicBezTo>
                <a:cubicBezTo>
                  <a:pt x="469" y="855"/>
                  <a:pt x="469" y="855"/>
                  <a:pt x="469" y="856"/>
                </a:cubicBezTo>
                <a:close/>
                <a:moveTo>
                  <a:pt x="470" y="855"/>
                </a:moveTo>
                <a:cubicBezTo>
                  <a:pt x="470" y="855"/>
                  <a:pt x="470" y="855"/>
                  <a:pt x="470" y="855"/>
                </a:cubicBezTo>
                <a:cubicBezTo>
                  <a:pt x="470" y="855"/>
                  <a:pt x="470" y="855"/>
                  <a:pt x="470" y="855"/>
                </a:cubicBezTo>
                <a:cubicBezTo>
                  <a:pt x="470" y="855"/>
                  <a:pt x="470" y="855"/>
                  <a:pt x="470" y="855"/>
                </a:cubicBezTo>
                <a:cubicBezTo>
                  <a:pt x="470" y="855"/>
                  <a:pt x="470" y="855"/>
                  <a:pt x="470" y="855"/>
                </a:cubicBezTo>
                <a:close/>
                <a:moveTo>
                  <a:pt x="473" y="856"/>
                </a:moveTo>
                <a:cubicBezTo>
                  <a:pt x="473" y="856"/>
                  <a:pt x="473" y="856"/>
                  <a:pt x="473" y="856"/>
                </a:cubicBezTo>
                <a:cubicBezTo>
                  <a:pt x="473" y="856"/>
                  <a:pt x="473" y="856"/>
                  <a:pt x="473" y="856"/>
                </a:cubicBezTo>
                <a:cubicBezTo>
                  <a:pt x="473" y="856"/>
                  <a:pt x="473" y="855"/>
                  <a:pt x="472" y="855"/>
                </a:cubicBezTo>
                <a:cubicBezTo>
                  <a:pt x="472" y="856"/>
                  <a:pt x="473" y="856"/>
                  <a:pt x="473" y="856"/>
                </a:cubicBezTo>
                <a:close/>
                <a:moveTo>
                  <a:pt x="534" y="855"/>
                </a:moveTo>
                <a:cubicBezTo>
                  <a:pt x="534" y="855"/>
                  <a:pt x="534" y="855"/>
                  <a:pt x="534" y="855"/>
                </a:cubicBezTo>
                <a:cubicBezTo>
                  <a:pt x="534" y="855"/>
                  <a:pt x="534" y="855"/>
                  <a:pt x="534" y="855"/>
                </a:cubicBezTo>
                <a:cubicBezTo>
                  <a:pt x="534" y="855"/>
                  <a:pt x="534" y="855"/>
                  <a:pt x="534" y="855"/>
                </a:cubicBezTo>
                <a:close/>
                <a:moveTo>
                  <a:pt x="442" y="855"/>
                </a:moveTo>
                <a:cubicBezTo>
                  <a:pt x="442" y="855"/>
                  <a:pt x="442" y="855"/>
                  <a:pt x="442" y="855"/>
                </a:cubicBezTo>
                <a:cubicBezTo>
                  <a:pt x="442" y="855"/>
                  <a:pt x="442" y="855"/>
                  <a:pt x="442" y="855"/>
                </a:cubicBezTo>
                <a:close/>
                <a:moveTo>
                  <a:pt x="467" y="855"/>
                </a:moveTo>
                <a:cubicBezTo>
                  <a:pt x="468" y="855"/>
                  <a:pt x="468" y="856"/>
                  <a:pt x="468" y="855"/>
                </a:cubicBezTo>
                <a:cubicBezTo>
                  <a:pt x="468" y="855"/>
                  <a:pt x="468" y="855"/>
                  <a:pt x="467" y="855"/>
                </a:cubicBezTo>
                <a:close/>
                <a:moveTo>
                  <a:pt x="471" y="856"/>
                </a:moveTo>
                <a:cubicBezTo>
                  <a:pt x="472" y="856"/>
                  <a:pt x="472" y="856"/>
                  <a:pt x="472" y="856"/>
                </a:cubicBezTo>
                <a:cubicBezTo>
                  <a:pt x="472" y="855"/>
                  <a:pt x="472" y="855"/>
                  <a:pt x="472" y="855"/>
                </a:cubicBezTo>
                <a:cubicBezTo>
                  <a:pt x="471" y="855"/>
                  <a:pt x="471" y="855"/>
                  <a:pt x="471" y="855"/>
                </a:cubicBezTo>
                <a:lnTo>
                  <a:pt x="471" y="856"/>
                </a:lnTo>
                <a:close/>
                <a:moveTo>
                  <a:pt x="475" y="855"/>
                </a:moveTo>
                <a:cubicBezTo>
                  <a:pt x="475" y="855"/>
                  <a:pt x="475" y="855"/>
                  <a:pt x="475" y="856"/>
                </a:cubicBezTo>
                <a:cubicBezTo>
                  <a:pt x="475" y="856"/>
                  <a:pt x="475" y="856"/>
                  <a:pt x="476" y="855"/>
                </a:cubicBezTo>
                <a:cubicBezTo>
                  <a:pt x="476" y="855"/>
                  <a:pt x="476" y="855"/>
                  <a:pt x="476" y="855"/>
                </a:cubicBezTo>
                <a:cubicBezTo>
                  <a:pt x="476" y="855"/>
                  <a:pt x="476" y="855"/>
                  <a:pt x="475" y="855"/>
                </a:cubicBezTo>
                <a:close/>
                <a:moveTo>
                  <a:pt x="493" y="855"/>
                </a:moveTo>
                <a:cubicBezTo>
                  <a:pt x="493" y="855"/>
                  <a:pt x="493" y="856"/>
                  <a:pt x="492" y="856"/>
                </a:cubicBezTo>
                <a:cubicBezTo>
                  <a:pt x="493" y="857"/>
                  <a:pt x="493" y="857"/>
                  <a:pt x="493" y="857"/>
                </a:cubicBezTo>
                <a:cubicBezTo>
                  <a:pt x="494" y="857"/>
                  <a:pt x="494" y="857"/>
                  <a:pt x="494" y="857"/>
                </a:cubicBezTo>
                <a:cubicBezTo>
                  <a:pt x="494" y="857"/>
                  <a:pt x="494" y="856"/>
                  <a:pt x="493" y="855"/>
                </a:cubicBezTo>
                <a:close/>
                <a:moveTo>
                  <a:pt x="519" y="855"/>
                </a:moveTo>
                <a:cubicBezTo>
                  <a:pt x="518" y="856"/>
                  <a:pt x="518" y="856"/>
                  <a:pt x="517" y="857"/>
                </a:cubicBezTo>
                <a:cubicBezTo>
                  <a:pt x="517" y="857"/>
                  <a:pt x="517" y="857"/>
                  <a:pt x="517" y="857"/>
                </a:cubicBezTo>
                <a:cubicBezTo>
                  <a:pt x="518" y="857"/>
                  <a:pt x="518" y="857"/>
                  <a:pt x="518" y="857"/>
                </a:cubicBezTo>
                <a:cubicBezTo>
                  <a:pt x="519" y="857"/>
                  <a:pt x="518" y="857"/>
                  <a:pt x="519" y="857"/>
                </a:cubicBezTo>
                <a:cubicBezTo>
                  <a:pt x="519" y="857"/>
                  <a:pt x="519" y="856"/>
                  <a:pt x="519" y="855"/>
                </a:cubicBezTo>
                <a:close/>
                <a:moveTo>
                  <a:pt x="488" y="856"/>
                </a:moveTo>
                <a:cubicBezTo>
                  <a:pt x="488" y="857"/>
                  <a:pt x="488" y="857"/>
                  <a:pt x="488" y="857"/>
                </a:cubicBezTo>
                <a:cubicBezTo>
                  <a:pt x="488" y="857"/>
                  <a:pt x="488" y="857"/>
                  <a:pt x="489" y="857"/>
                </a:cubicBezTo>
                <a:cubicBezTo>
                  <a:pt x="489" y="857"/>
                  <a:pt x="489" y="856"/>
                  <a:pt x="489" y="855"/>
                </a:cubicBezTo>
                <a:cubicBezTo>
                  <a:pt x="489" y="855"/>
                  <a:pt x="489" y="855"/>
                  <a:pt x="489" y="855"/>
                </a:cubicBezTo>
                <a:cubicBezTo>
                  <a:pt x="489" y="856"/>
                  <a:pt x="488" y="856"/>
                  <a:pt x="488" y="856"/>
                </a:cubicBezTo>
                <a:close/>
                <a:moveTo>
                  <a:pt x="530" y="855"/>
                </a:moveTo>
                <a:cubicBezTo>
                  <a:pt x="530" y="856"/>
                  <a:pt x="529" y="856"/>
                  <a:pt x="529" y="856"/>
                </a:cubicBezTo>
                <a:cubicBezTo>
                  <a:pt x="530" y="856"/>
                  <a:pt x="530" y="856"/>
                  <a:pt x="530" y="856"/>
                </a:cubicBezTo>
                <a:cubicBezTo>
                  <a:pt x="530" y="856"/>
                  <a:pt x="530" y="856"/>
                  <a:pt x="530" y="856"/>
                </a:cubicBezTo>
                <a:cubicBezTo>
                  <a:pt x="530" y="856"/>
                  <a:pt x="530" y="856"/>
                  <a:pt x="530" y="856"/>
                </a:cubicBezTo>
                <a:cubicBezTo>
                  <a:pt x="530" y="855"/>
                  <a:pt x="530" y="856"/>
                  <a:pt x="530" y="855"/>
                </a:cubicBezTo>
                <a:close/>
                <a:moveTo>
                  <a:pt x="476" y="856"/>
                </a:moveTo>
                <a:cubicBezTo>
                  <a:pt x="477" y="856"/>
                  <a:pt x="477" y="856"/>
                  <a:pt x="477" y="856"/>
                </a:cubicBezTo>
                <a:cubicBezTo>
                  <a:pt x="477" y="856"/>
                  <a:pt x="477" y="856"/>
                  <a:pt x="477" y="855"/>
                </a:cubicBezTo>
                <a:cubicBezTo>
                  <a:pt x="477" y="856"/>
                  <a:pt x="476" y="856"/>
                  <a:pt x="476" y="856"/>
                </a:cubicBezTo>
                <a:close/>
                <a:moveTo>
                  <a:pt x="506" y="855"/>
                </a:moveTo>
                <a:cubicBezTo>
                  <a:pt x="506" y="855"/>
                  <a:pt x="506" y="855"/>
                  <a:pt x="506" y="855"/>
                </a:cubicBezTo>
                <a:cubicBezTo>
                  <a:pt x="506" y="856"/>
                  <a:pt x="506" y="856"/>
                  <a:pt x="506" y="855"/>
                </a:cubicBezTo>
                <a:close/>
                <a:moveTo>
                  <a:pt x="524" y="857"/>
                </a:moveTo>
                <a:cubicBezTo>
                  <a:pt x="525" y="857"/>
                  <a:pt x="525" y="857"/>
                  <a:pt x="525" y="857"/>
                </a:cubicBezTo>
                <a:cubicBezTo>
                  <a:pt x="525" y="855"/>
                  <a:pt x="525" y="855"/>
                  <a:pt x="525" y="855"/>
                </a:cubicBezTo>
                <a:cubicBezTo>
                  <a:pt x="525" y="856"/>
                  <a:pt x="524" y="856"/>
                  <a:pt x="524" y="856"/>
                </a:cubicBezTo>
                <a:lnTo>
                  <a:pt x="524" y="857"/>
                </a:lnTo>
                <a:close/>
                <a:moveTo>
                  <a:pt x="468" y="856"/>
                </a:moveTo>
                <a:cubicBezTo>
                  <a:pt x="468" y="856"/>
                  <a:pt x="468" y="856"/>
                  <a:pt x="468" y="856"/>
                </a:cubicBezTo>
                <a:cubicBezTo>
                  <a:pt x="468" y="856"/>
                  <a:pt x="468" y="856"/>
                  <a:pt x="468" y="856"/>
                </a:cubicBezTo>
                <a:cubicBezTo>
                  <a:pt x="468" y="856"/>
                  <a:pt x="468" y="856"/>
                  <a:pt x="468" y="856"/>
                </a:cubicBezTo>
                <a:cubicBezTo>
                  <a:pt x="468" y="856"/>
                  <a:pt x="468" y="856"/>
                  <a:pt x="468" y="856"/>
                </a:cubicBezTo>
                <a:cubicBezTo>
                  <a:pt x="468" y="856"/>
                  <a:pt x="469" y="856"/>
                  <a:pt x="468" y="856"/>
                </a:cubicBezTo>
                <a:close/>
                <a:moveTo>
                  <a:pt x="484" y="856"/>
                </a:moveTo>
                <a:cubicBezTo>
                  <a:pt x="483" y="856"/>
                  <a:pt x="483" y="856"/>
                  <a:pt x="483" y="856"/>
                </a:cubicBezTo>
                <a:cubicBezTo>
                  <a:pt x="482" y="856"/>
                  <a:pt x="482" y="856"/>
                  <a:pt x="482" y="856"/>
                </a:cubicBezTo>
                <a:cubicBezTo>
                  <a:pt x="482" y="856"/>
                  <a:pt x="482" y="856"/>
                  <a:pt x="482" y="856"/>
                </a:cubicBezTo>
                <a:cubicBezTo>
                  <a:pt x="482" y="856"/>
                  <a:pt x="482" y="856"/>
                  <a:pt x="482" y="856"/>
                </a:cubicBezTo>
                <a:cubicBezTo>
                  <a:pt x="482" y="857"/>
                  <a:pt x="482" y="857"/>
                  <a:pt x="482" y="857"/>
                </a:cubicBezTo>
                <a:cubicBezTo>
                  <a:pt x="482" y="857"/>
                  <a:pt x="482" y="857"/>
                  <a:pt x="482" y="857"/>
                </a:cubicBezTo>
                <a:cubicBezTo>
                  <a:pt x="482" y="856"/>
                  <a:pt x="482" y="856"/>
                  <a:pt x="482" y="856"/>
                </a:cubicBezTo>
                <a:cubicBezTo>
                  <a:pt x="482" y="857"/>
                  <a:pt x="483" y="857"/>
                  <a:pt x="483" y="857"/>
                </a:cubicBezTo>
                <a:cubicBezTo>
                  <a:pt x="483" y="857"/>
                  <a:pt x="483" y="856"/>
                  <a:pt x="484" y="856"/>
                </a:cubicBezTo>
                <a:cubicBezTo>
                  <a:pt x="484" y="856"/>
                  <a:pt x="484" y="857"/>
                  <a:pt x="484" y="857"/>
                </a:cubicBezTo>
                <a:cubicBezTo>
                  <a:pt x="484" y="857"/>
                  <a:pt x="484" y="857"/>
                  <a:pt x="484" y="857"/>
                </a:cubicBezTo>
                <a:cubicBezTo>
                  <a:pt x="484" y="857"/>
                  <a:pt x="484" y="856"/>
                  <a:pt x="484" y="856"/>
                </a:cubicBezTo>
                <a:cubicBezTo>
                  <a:pt x="484" y="856"/>
                  <a:pt x="484" y="856"/>
                  <a:pt x="484" y="856"/>
                </a:cubicBezTo>
                <a:close/>
                <a:moveTo>
                  <a:pt x="500" y="856"/>
                </a:moveTo>
                <a:cubicBezTo>
                  <a:pt x="500" y="856"/>
                  <a:pt x="500" y="856"/>
                  <a:pt x="500" y="856"/>
                </a:cubicBezTo>
                <a:cubicBezTo>
                  <a:pt x="500" y="856"/>
                  <a:pt x="500" y="856"/>
                  <a:pt x="500" y="856"/>
                </a:cubicBezTo>
                <a:cubicBezTo>
                  <a:pt x="500" y="856"/>
                  <a:pt x="500" y="856"/>
                  <a:pt x="500" y="856"/>
                </a:cubicBezTo>
                <a:cubicBezTo>
                  <a:pt x="500" y="856"/>
                  <a:pt x="500" y="856"/>
                  <a:pt x="500" y="856"/>
                </a:cubicBezTo>
                <a:close/>
                <a:moveTo>
                  <a:pt x="505" y="856"/>
                </a:moveTo>
                <a:cubicBezTo>
                  <a:pt x="505" y="857"/>
                  <a:pt x="505" y="857"/>
                  <a:pt x="504" y="858"/>
                </a:cubicBezTo>
                <a:cubicBezTo>
                  <a:pt x="504" y="858"/>
                  <a:pt x="504" y="858"/>
                  <a:pt x="504" y="858"/>
                </a:cubicBezTo>
                <a:cubicBezTo>
                  <a:pt x="504" y="858"/>
                  <a:pt x="504" y="858"/>
                  <a:pt x="505" y="857"/>
                </a:cubicBezTo>
                <a:cubicBezTo>
                  <a:pt x="505" y="857"/>
                  <a:pt x="506" y="857"/>
                  <a:pt x="506" y="857"/>
                </a:cubicBezTo>
                <a:cubicBezTo>
                  <a:pt x="506" y="857"/>
                  <a:pt x="506" y="857"/>
                  <a:pt x="506" y="857"/>
                </a:cubicBezTo>
                <a:cubicBezTo>
                  <a:pt x="506" y="857"/>
                  <a:pt x="506" y="857"/>
                  <a:pt x="505" y="857"/>
                </a:cubicBezTo>
                <a:cubicBezTo>
                  <a:pt x="505" y="856"/>
                  <a:pt x="505" y="856"/>
                  <a:pt x="505" y="856"/>
                </a:cubicBezTo>
                <a:close/>
                <a:moveTo>
                  <a:pt x="479" y="856"/>
                </a:moveTo>
                <a:cubicBezTo>
                  <a:pt x="479" y="856"/>
                  <a:pt x="479" y="856"/>
                  <a:pt x="479" y="856"/>
                </a:cubicBezTo>
                <a:cubicBezTo>
                  <a:pt x="479" y="856"/>
                  <a:pt x="479" y="856"/>
                  <a:pt x="479" y="856"/>
                </a:cubicBezTo>
                <a:cubicBezTo>
                  <a:pt x="479" y="857"/>
                  <a:pt x="480" y="857"/>
                  <a:pt x="480" y="857"/>
                </a:cubicBezTo>
                <a:cubicBezTo>
                  <a:pt x="480" y="857"/>
                  <a:pt x="480" y="857"/>
                  <a:pt x="480" y="857"/>
                </a:cubicBezTo>
                <a:cubicBezTo>
                  <a:pt x="480" y="856"/>
                  <a:pt x="480" y="856"/>
                  <a:pt x="480" y="856"/>
                </a:cubicBezTo>
                <a:cubicBezTo>
                  <a:pt x="480" y="856"/>
                  <a:pt x="480" y="856"/>
                  <a:pt x="479" y="856"/>
                </a:cubicBezTo>
                <a:close/>
                <a:moveTo>
                  <a:pt x="481" y="856"/>
                </a:moveTo>
                <a:cubicBezTo>
                  <a:pt x="481" y="856"/>
                  <a:pt x="481" y="856"/>
                  <a:pt x="481" y="856"/>
                </a:cubicBezTo>
                <a:cubicBezTo>
                  <a:pt x="481" y="856"/>
                  <a:pt x="481" y="856"/>
                  <a:pt x="481" y="856"/>
                </a:cubicBezTo>
                <a:cubicBezTo>
                  <a:pt x="481" y="856"/>
                  <a:pt x="481" y="856"/>
                  <a:pt x="481" y="856"/>
                </a:cubicBezTo>
                <a:cubicBezTo>
                  <a:pt x="481" y="856"/>
                  <a:pt x="481" y="856"/>
                  <a:pt x="481" y="856"/>
                </a:cubicBezTo>
                <a:close/>
                <a:moveTo>
                  <a:pt x="526" y="856"/>
                </a:moveTo>
                <a:cubicBezTo>
                  <a:pt x="526" y="856"/>
                  <a:pt x="526" y="856"/>
                  <a:pt x="526" y="856"/>
                </a:cubicBezTo>
                <a:cubicBezTo>
                  <a:pt x="526" y="856"/>
                  <a:pt x="526" y="856"/>
                  <a:pt x="526" y="856"/>
                </a:cubicBezTo>
                <a:close/>
                <a:moveTo>
                  <a:pt x="478" y="856"/>
                </a:moveTo>
                <a:cubicBezTo>
                  <a:pt x="478" y="856"/>
                  <a:pt x="478" y="856"/>
                  <a:pt x="478" y="856"/>
                </a:cubicBezTo>
                <a:cubicBezTo>
                  <a:pt x="478" y="856"/>
                  <a:pt x="478" y="856"/>
                  <a:pt x="478" y="856"/>
                </a:cubicBezTo>
                <a:close/>
                <a:moveTo>
                  <a:pt x="495" y="857"/>
                </a:moveTo>
                <a:cubicBezTo>
                  <a:pt x="496" y="857"/>
                  <a:pt x="496" y="857"/>
                  <a:pt x="496" y="857"/>
                </a:cubicBezTo>
                <a:cubicBezTo>
                  <a:pt x="496" y="856"/>
                  <a:pt x="496" y="856"/>
                  <a:pt x="496" y="856"/>
                </a:cubicBezTo>
                <a:cubicBezTo>
                  <a:pt x="496" y="856"/>
                  <a:pt x="496" y="856"/>
                  <a:pt x="496" y="856"/>
                </a:cubicBezTo>
                <a:cubicBezTo>
                  <a:pt x="496" y="856"/>
                  <a:pt x="496" y="857"/>
                  <a:pt x="495" y="857"/>
                </a:cubicBezTo>
                <a:close/>
                <a:moveTo>
                  <a:pt x="491" y="857"/>
                </a:moveTo>
                <a:cubicBezTo>
                  <a:pt x="491" y="857"/>
                  <a:pt x="491" y="857"/>
                  <a:pt x="491" y="857"/>
                </a:cubicBezTo>
                <a:cubicBezTo>
                  <a:pt x="491" y="857"/>
                  <a:pt x="491" y="857"/>
                  <a:pt x="491" y="857"/>
                </a:cubicBezTo>
                <a:cubicBezTo>
                  <a:pt x="491" y="857"/>
                  <a:pt x="491" y="857"/>
                  <a:pt x="491" y="856"/>
                </a:cubicBezTo>
                <a:cubicBezTo>
                  <a:pt x="491" y="857"/>
                  <a:pt x="491" y="857"/>
                  <a:pt x="491" y="857"/>
                </a:cubicBezTo>
                <a:close/>
                <a:moveTo>
                  <a:pt x="490" y="857"/>
                </a:moveTo>
                <a:cubicBezTo>
                  <a:pt x="490" y="857"/>
                  <a:pt x="490" y="857"/>
                  <a:pt x="490" y="857"/>
                </a:cubicBezTo>
                <a:cubicBezTo>
                  <a:pt x="490" y="857"/>
                  <a:pt x="490" y="857"/>
                  <a:pt x="490" y="857"/>
                </a:cubicBezTo>
                <a:cubicBezTo>
                  <a:pt x="490" y="857"/>
                  <a:pt x="490" y="857"/>
                  <a:pt x="490" y="857"/>
                </a:cubicBezTo>
                <a:close/>
                <a:moveTo>
                  <a:pt x="498" y="857"/>
                </a:moveTo>
                <a:cubicBezTo>
                  <a:pt x="498" y="857"/>
                  <a:pt x="498" y="857"/>
                  <a:pt x="498" y="858"/>
                </a:cubicBezTo>
                <a:cubicBezTo>
                  <a:pt x="499" y="858"/>
                  <a:pt x="499" y="858"/>
                  <a:pt x="499" y="858"/>
                </a:cubicBezTo>
                <a:cubicBezTo>
                  <a:pt x="499" y="857"/>
                  <a:pt x="499" y="857"/>
                  <a:pt x="498" y="857"/>
                </a:cubicBezTo>
                <a:cubicBezTo>
                  <a:pt x="498" y="857"/>
                  <a:pt x="498" y="857"/>
                  <a:pt x="498" y="857"/>
                </a:cubicBezTo>
                <a:close/>
                <a:moveTo>
                  <a:pt x="499" y="857"/>
                </a:moveTo>
                <a:cubicBezTo>
                  <a:pt x="499" y="857"/>
                  <a:pt x="499" y="857"/>
                  <a:pt x="499" y="858"/>
                </a:cubicBezTo>
                <a:cubicBezTo>
                  <a:pt x="499" y="858"/>
                  <a:pt x="500" y="858"/>
                  <a:pt x="500" y="858"/>
                </a:cubicBezTo>
                <a:cubicBezTo>
                  <a:pt x="500" y="858"/>
                  <a:pt x="500" y="858"/>
                  <a:pt x="500" y="858"/>
                </a:cubicBezTo>
                <a:cubicBezTo>
                  <a:pt x="500" y="858"/>
                  <a:pt x="500" y="858"/>
                  <a:pt x="500" y="858"/>
                </a:cubicBezTo>
                <a:cubicBezTo>
                  <a:pt x="500" y="857"/>
                  <a:pt x="500" y="857"/>
                  <a:pt x="499" y="857"/>
                </a:cubicBezTo>
                <a:close/>
                <a:moveTo>
                  <a:pt x="502" y="857"/>
                </a:moveTo>
                <a:cubicBezTo>
                  <a:pt x="502" y="858"/>
                  <a:pt x="502" y="858"/>
                  <a:pt x="502" y="858"/>
                </a:cubicBezTo>
                <a:cubicBezTo>
                  <a:pt x="502" y="858"/>
                  <a:pt x="502" y="858"/>
                  <a:pt x="502" y="858"/>
                </a:cubicBezTo>
                <a:cubicBezTo>
                  <a:pt x="502" y="857"/>
                  <a:pt x="503" y="858"/>
                  <a:pt x="502" y="857"/>
                </a:cubicBezTo>
                <a:close/>
                <a:moveTo>
                  <a:pt x="508" y="858"/>
                </a:moveTo>
                <a:cubicBezTo>
                  <a:pt x="508" y="857"/>
                  <a:pt x="508" y="857"/>
                  <a:pt x="508" y="857"/>
                </a:cubicBezTo>
                <a:cubicBezTo>
                  <a:pt x="507" y="857"/>
                  <a:pt x="507" y="857"/>
                  <a:pt x="507" y="857"/>
                </a:cubicBezTo>
                <a:cubicBezTo>
                  <a:pt x="507" y="858"/>
                  <a:pt x="507" y="858"/>
                  <a:pt x="507" y="858"/>
                </a:cubicBezTo>
                <a:lnTo>
                  <a:pt x="508" y="858"/>
                </a:lnTo>
                <a:close/>
                <a:moveTo>
                  <a:pt x="501" y="858"/>
                </a:moveTo>
                <a:cubicBezTo>
                  <a:pt x="501" y="858"/>
                  <a:pt x="501" y="858"/>
                  <a:pt x="501" y="858"/>
                </a:cubicBezTo>
                <a:cubicBezTo>
                  <a:pt x="500" y="858"/>
                  <a:pt x="501" y="858"/>
                  <a:pt x="500" y="858"/>
                </a:cubicBezTo>
                <a:cubicBezTo>
                  <a:pt x="501" y="858"/>
                  <a:pt x="501" y="858"/>
                  <a:pt x="501" y="858"/>
                </a:cubicBezTo>
                <a:cubicBezTo>
                  <a:pt x="501" y="858"/>
                  <a:pt x="501" y="858"/>
                  <a:pt x="501" y="858"/>
                </a:cubicBezTo>
                <a:cubicBezTo>
                  <a:pt x="501" y="858"/>
                  <a:pt x="501" y="858"/>
                  <a:pt x="501" y="858"/>
                </a:cubicBezTo>
                <a:close/>
                <a:moveTo>
                  <a:pt x="508" y="860"/>
                </a:moveTo>
                <a:cubicBezTo>
                  <a:pt x="507" y="860"/>
                  <a:pt x="508" y="860"/>
                  <a:pt x="507" y="861"/>
                </a:cubicBezTo>
                <a:cubicBezTo>
                  <a:pt x="508" y="861"/>
                  <a:pt x="508" y="861"/>
                  <a:pt x="508" y="861"/>
                </a:cubicBezTo>
                <a:cubicBezTo>
                  <a:pt x="508" y="861"/>
                  <a:pt x="508" y="861"/>
                  <a:pt x="508" y="861"/>
                </a:cubicBezTo>
                <a:cubicBezTo>
                  <a:pt x="508" y="861"/>
                  <a:pt x="508" y="861"/>
                  <a:pt x="508" y="861"/>
                </a:cubicBezTo>
                <a:cubicBezTo>
                  <a:pt x="508" y="861"/>
                  <a:pt x="508" y="860"/>
                  <a:pt x="508" y="860"/>
                </a:cubicBezTo>
                <a:cubicBezTo>
                  <a:pt x="508" y="860"/>
                  <a:pt x="508" y="860"/>
                  <a:pt x="508" y="860"/>
                </a:cubicBezTo>
                <a:cubicBezTo>
                  <a:pt x="508" y="860"/>
                  <a:pt x="508" y="860"/>
                  <a:pt x="508" y="860"/>
                </a:cubicBezTo>
                <a:close/>
                <a:moveTo>
                  <a:pt x="536" y="864"/>
                </a:moveTo>
                <a:cubicBezTo>
                  <a:pt x="536" y="863"/>
                  <a:pt x="536" y="863"/>
                  <a:pt x="536" y="863"/>
                </a:cubicBezTo>
                <a:cubicBezTo>
                  <a:pt x="536" y="863"/>
                  <a:pt x="536" y="863"/>
                  <a:pt x="536" y="863"/>
                </a:cubicBezTo>
                <a:cubicBezTo>
                  <a:pt x="536" y="864"/>
                  <a:pt x="536" y="863"/>
                  <a:pt x="536" y="86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6" name="Freeform 5"/>
          <p:cNvSpPr>
            <a:spLocks noEditPoints="1"/>
          </p:cNvSpPr>
          <p:nvPr/>
        </p:nvSpPr>
        <p:spPr bwMode="auto">
          <a:xfrm>
            <a:off x="9344957" y="1100909"/>
            <a:ext cx="1546082" cy="3829163"/>
          </a:xfrm>
          <a:custGeom>
            <a:avLst/>
            <a:gdLst>
              <a:gd name="T0" fmla="*/ 482 w 887"/>
              <a:gd name="T1" fmla="*/ 1175 h 2201"/>
              <a:gd name="T2" fmla="*/ 585 w 887"/>
              <a:gd name="T3" fmla="*/ 769 h 2201"/>
              <a:gd name="T4" fmla="*/ 765 w 887"/>
              <a:gd name="T5" fmla="*/ 401 h 2201"/>
              <a:gd name="T6" fmla="*/ 623 w 887"/>
              <a:gd name="T7" fmla="*/ 72 h 2201"/>
              <a:gd name="T8" fmla="*/ 347 w 887"/>
              <a:gd name="T9" fmla="*/ 47 h 2201"/>
              <a:gd name="T10" fmla="*/ 174 w 887"/>
              <a:gd name="T11" fmla="*/ 322 h 2201"/>
              <a:gd name="T12" fmla="*/ 40 w 887"/>
              <a:gd name="T13" fmla="*/ 577 h 2201"/>
              <a:gd name="T14" fmla="*/ 205 w 887"/>
              <a:gd name="T15" fmla="*/ 592 h 2201"/>
              <a:gd name="T16" fmla="*/ 301 w 887"/>
              <a:gd name="T17" fmla="*/ 118 h 2201"/>
              <a:gd name="T18" fmla="*/ 598 w 887"/>
              <a:gd name="T19" fmla="*/ 113 h 2201"/>
              <a:gd name="T20" fmla="*/ 697 w 887"/>
              <a:gd name="T21" fmla="*/ 392 h 2201"/>
              <a:gd name="T22" fmla="*/ 431 w 887"/>
              <a:gd name="T23" fmla="*/ 623 h 2201"/>
              <a:gd name="T24" fmla="*/ 267 w 887"/>
              <a:gd name="T25" fmla="*/ 1012 h 2201"/>
              <a:gd name="T26" fmla="*/ 339 w 887"/>
              <a:gd name="T27" fmla="*/ 1270 h 2201"/>
              <a:gd name="T28" fmla="*/ 77 w 887"/>
              <a:gd name="T29" fmla="*/ 1511 h 2201"/>
              <a:gd name="T30" fmla="*/ 211 w 887"/>
              <a:gd name="T31" fmla="*/ 1535 h 2201"/>
              <a:gd name="T32" fmla="*/ 105 w 887"/>
              <a:gd name="T33" fmla="*/ 1794 h 2201"/>
              <a:gd name="T34" fmla="*/ 215 w 887"/>
              <a:gd name="T35" fmla="*/ 2066 h 2201"/>
              <a:gd name="T36" fmla="*/ 601 w 887"/>
              <a:gd name="T37" fmla="*/ 1979 h 2201"/>
              <a:gd name="T38" fmla="*/ 787 w 887"/>
              <a:gd name="T39" fmla="*/ 1459 h 2201"/>
              <a:gd name="T40" fmla="*/ 97 w 887"/>
              <a:gd name="T41" fmla="*/ 539 h 2201"/>
              <a:gd name="T42" fmla="*/ 182 w 887"/>
              <a:gd name="T43" fmla="*/ 305 h 2201"/>
              <a:gd name="T44" fmla="*/ 230 w 887"/>
              <a:gd name="T45" fmla="*/ 228 h 2201"/>
              <a:gd name="T46" fmla="*/ 308 w 887"/>
              <a:gd name="T47" fmla="*/ 79 h 2201"/>
              <a:gd name="T48" fmla="*/ 482 w 887"/>
              <a:gd name="T49" fmla="*/ 43 h 2201"/>
              <a:gd name="T50" fmla="*/ 585 w 887"/>
              <a:gd name="T51" fmla="*/ 68 h 2201"/>
              <a:gd name="T52" fmla="*/ 754 w 887"/>
              <a:gd name="T53" fmla="*/ 532 h 2201"/>
              <a:gd name="T54" fmla="*/ 714 w 887"/>
              <a:gd name="T55" fmla="*/ 179 h 2201"/>
              <a:gd name="T56" fmla="*/ 654 w 887"/>
              <a:gd name="T57" fmla="*/ 694 h 2201"/>
              <a:gd name="T58" fmla="*/ 112 w 887"/>
              <a:gd name="T59" fmla="*/ 1487 h 2201"/>
              <a:gd name="T60" fmla="*/ 484 w 887"/>
              <a:gd name="T61" fmla="*/ 1261 h 2201"/>
              <a:gd name="T62" fmla="*/ 331 w 887"/>
              <a:gd name="T63" fmla="*/ 1331 h 2201"/>
              <a:gd name="T64" fmla="*/ 284 w 887"/>
              <a:gd name="T65" fmla="*/ 1401 h 2201"/>
              <a:gd name="T66" fmla="*/ 170 w 887"/>
              <a:gd name="T67" fmla="*/ 1396 h 2201"/>
              <a:gd name="T68" fmla="*/ 396 w 887"/>
              <a:gd name="T69" fmla="*/ 1365 h 2201"/>
              <a:gd name="T70" fmla="*/ 307 w 887"/>
              <a:gd name="T71" fmla="*/ 1781 h 2201"/>
              <a:gd name="T72" fmla="*/ 296 w 887"/>
              <a:gd name="T73" fmla="*/ 1982 h 2201"/>
              <a:gd name="T74" fmla="*/ 680 w 887"/>
              <a:gd name="T75" fmla="*/ 1744 h 2201"/>
              <a:gd name="T76" fmla="*/ 294 w 887"/>
              <a:gd name="T77" fmla="*/ 1973 h 2201"/>
              <a:gd name="T78" fmla="*/ 470 w 887"/>
              <a:gd name="T79" fmla="*/ 1751 h 2201"/>
              <a:gd name="T80" fmla="*/ 465 w 887"/>
              <a:gd name="T81" fmla="*/ 1498 h 2201"/>
              <a:gd name="T82" fmla="*/ 445 w 887"/>
              <a:gd name="T83" fmla="*/ 1359 h 2201"/>
              <a:gd name="T84" fmla="*/ 467 w 887"/>
              <a:gd name="T85" fmla="*/ 1547 h 2201"/>
              <a:gd name="T86" fmla="*/ 465 w 887"/>
              <a:gd name="T87" fmla="*/ 2082 h 2201"/>
              <a:gd name="T88" fmla="*/ 677 w 887"/>
              <a:gd name="T89" fmla="*/ 1502 h 2201"/>
              <a:gd name="T90" fmla="*/ 566 w 887"/>
              <a:gd name="T91" fmla="*/ 1922 h 2201"/>
              <a:gd name="T92" fmla="*/ 629 w 887"/>
              <a:gd name="T93" fmla="*/ 1803 h 2201"/>
              <a:gd name="T94" fmla="*/ 588 w 887"/>
              <a:gd name="T95" fmla="*/ 1928 h 2201"/>
              <a:gd name="T96" fmla="*/ 648 w 887"/>
              <a:gd name="T97" fmla="*/ 1818 h 2201"/>
              <a:gd name="T98" fmla="*/ 395 w 887"/>
              <a:gd name="T99" fmla="*/ 1722 h 2201"/>
              <a:gd name="T100" fmla="*/ 487 w 887"/>
              <a:gd name="T101" fmla="*/ 1566 h 2201"/>
              <a:gd name="T102" fmla="*/ 517 w 887"/>
              <a:gd name="T103" fmla="*/ 1483 h 2201"/>
              <a:gd name="T104" fmla="*/ 302 w 887"/>
              <a:gd name="T105" fmla="*/ 1361 h 2201"/>
              <a:gd name="T106" fmla="*/ 468 w 887"/>
              <a:gd name="T107" fmla="*/ 1315 h 2201"/>
              <a:gd name="T108" fmla="*/ 175 w 887"/>
              <a:gd name="T109" fmla="*/ 644 h 2201"/>
              <a:gd name="T110" fmla="*/ 203 w 887"/>
              <a:gd name="T111" fmla="*/ 571 h 2201"/>
              <a:gd name="T112" fmla="*/ 188 w 887"/>
              <a:gd name="T113" fmla="*/ 466 h 2201"/>
              <a:gd name="T114" fmla="*/ 177 w 887"/>
              <a:gd name="T115" fmla="*/ 294 h 2201"/>
              <a:gd name="T116" fmla="*/ 713 w 887"/>
              <a:gd name="T117" fmla="*/ 182 h 2201"/>
              <a:gd name="T118" fmla="*/ 321 w 887"/>
              <a:gd name="T119" fmla="*/ 120 h 2201"/>
              <a:gd name="T120" fmla="*/ 383 w 887"/>
              <a:gd name="T121" fmla="*/ 80 h 2201"/>
              <a:gd name="T122" fmla="*/ 340 w 887"/>
              <a:gd name="T123" fmla="*/ 47 h 2201"/>
              <a:gd name="T124" fmla="*/ 353 w 887"/>
              <a:gd name="T125" fmla="*/ 23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7" h="2201">
                <a:moveTo>
                  <a:pt x="879" y="1535"/>
                </a:moveTo>
                <a:cubicBezTo>
                  <a:pt x="879" y="1534"/>
                  <a:pt x="879" y="1532"/>
                  <a:pt x="878" y="1531"/>
                </a:cubicBezTo>
                <a:cubicBezTo>
                  <a:pt x="878" y="1529"/>
                  <a:pt x="877" y="1529"/>
                  <a:pt x="876" y="1529"/>
                </a:cubicBezTo>
                <a:cubicBezTo>
                  <a:pt x="876" y="1527"/>
                  <a:pt x="877" y="1526"/>
                  <a:pt x="877" y="1525"/>
                </a:cubicBezTo>
                <a:cubicBezTo>
                  <a:pt x="876" y="1524"/>
                  <a:pt x="873" y="1522"/>
                  <a:pt x="872" y="1522"/>
                </a:cubicBezTo>
                <a:cubicBezTo>
                  <a:pt x="872" y="1520"/>
                  <a:pt x="872" y="1517"/>
                  <a:pt x="871" y="1516"/>
                </a:cubicBezTo>
                <a:cubicBezTo>
                  <a:pt x="871" y="1516"/>
                  <a:pt x="871" y="1516"/>
                  <a:pt x="871" y="1516"/>
                </a:cubicBezTo>
                <a:cubicBezTo>
                  <a:pt x="869" y="1516"/>
                  <a:pt x="869" y="1517"/>
                  <a:pt x="868" y="1518"/>
                </a:cubicBezTo>
                <a:cubicBezTo>
                  <a:pt x="868" y="1520"/>
                  <a:pt x="868" y="1522"/>
                  <a:pt x="868" y="1523"/>
                </a:cubicBezTo>
                <a:cubicBezTo>
                  <a:pt x="866" y="1524"/>
                  <a:pt x="858" y="1521"/>
                  <a:pt x="857" y="1520"/>
                </a:cubicBezTo>
                <a:cubicBezTo>
                  <a:pt x="856" y="1520"/>
                  <a:pt x="856" y="1518"/>
                  <a:pt x="855" y="1518"/>
                </a:cubicBezTo>
                <a:cubicBezTo>
                  <a:pt x="855" y="1517"/>
                  <a:pt x="854" y="1517"/>
                  <a:pt x="854" y="1517"/>
                </a:cubicBezTo>
                <a:cubicBezTo>
                  <a:pt x="852" y="1516"/>
                  <a:pt x="847" y="1511"/>
                  <a:pt x="846" y="1508"/>
                </a:cubicBezTo>
                <a:cubicBezTo>
                  <a:pt x="845" y="1505"/>
                  <a:pt x="845" y="1503"/>
                  <a:pt x="844" y="1500"/>
                </a:cubicBezTo>
                <a:cubicBezTo>
                  <a:pt x="843" y="1498"/>
                  <a:pt x="841" y="1495"/>
                  <a:pt x="840" y="1493"/>
                </a:cubicBezTo>
                <a:cubicBezTo>
                  <a:pt x="839" y="1491"/>
                  <a:pt x="839" y="1490"/>
                  <a:pt x="839" y="1489"/>
                </a:cubicBezTo>
                <a:cubicBezTo>
                  <a:pt x="838" y="1486"/>
                  <a:pt x="837" y="1483"/>
                  <a:pt x="836" y="1480"/>
                </a:cubicBezTo>
                <a:cubicBezTo>
                  <a:pt x="836" y="1478"/>
                  <a:pt x="836" y="1478"/>
                  <a:pt x="836" y="1478"/>
                </a:cubicBezTo>
                <a:cubicBezTo>
                  <a:pt x="836" y="1476"/>
                  <a:pt x="834" y="1473"/>
                  <a:pt x="834" y="1471"/>
                </a:cubicBezTo>
                <a:cubicBezTo>
                  <a:pt x="834" y="1470"/>
                  <a:pt x="834" y="1468"/>
                  <a:pt x="833" y="1466"/>
                </a:cubicBezTo>
                <a:cubicBezTo>
                  <a:pt x="833" y="1465"/>
                  <a:pt x="831" y="1462"/>
                  <a:pt x="831" y="1460"/>
                </a:cubicBezTo>
                <a:cubicBezTo>
                  <a:pt x="831" y="1459"/>
                  <a:pt x="831" y="1458"/>
                  <a:pt x="831" y="1456"/>
                </a:cubicBezTo>
                <a:cubicBezTo>
                  <a:pt x="830" y="1455"/>
                  <a:pt x="829" y="1454"/>
                  <a:pt x="828" y="1453"/>
                </a:cubicBezTo>
                <a:cubicBezTo>
                  <a:pt x="828" y="1451"/>
                  <a:pt x="828" y="1449"/>
                  <a:pt x="828" y="1447"/>
                </a:cubicBezTo>
                <a:cubicBezTo>
                  <a:pt x="827" y="1447"/>
                  <a:pt x="827" y="1447"/>
                  <a:pt x="827" y="1447"/>
                </a:cubicBezTo>
                <a:cubicBezTo>
                  <a:pt x="826" y="1445"/>
                  <a:pt x="826" y="1444"/>
                  <a:pt x="825" y="1442"/>
                </a:cubicBezTo>
                <a:cubicBezTo>
                  <a:pt x="825" y="1442"/>
                  <a:pt x="824" y="1441"/>
                  <a:pt x="824" y="1441"/>
                </a:cubicBezTo>
                <a:cubicBezTo>
                  <a:pt x="823" y="1439"/>
                  <a:pt x="825" y="1437"/>
                  <a:pt x="824" y="1435"/>
                </a:cubicBezTo>
                <a:cubicBezTo>
                  <a:pt x="823" y="1431"/>
                  <a:pt x="820" y="1426"/>
                  <a:pt x="819" y="1422"/>
                </a:cubicBezTo>
                <a:cubicBezTo>
                  <a:pt x="818" y="1419"/>
                  <a:pt x="820" y="1418"/>
                  <a:pt x="819" y="1416"/>
                </a:cubicBezTo>
                <a:cubicBezTo>
                  <a:pt x="818" y="1415"/>
                  <a:pt x="817" y="1414"/>
                  <a:pt x="816" y="1413"/>
                </a:cubicBezTo>
                <a:cubicBezTo>
                  <a:pt x="814" y="1411"/>
                  <a:pt x="814" y="1408"/>
                  <a:pt x="813" y="1404"/>
                </a:cubicBezTo>
                <a:cubicBezTo>
                  <a:pt x="813" y="1403"/>
                  <a:pt x="811" y="1401"/>
                  <a:pt x="811" y="1399"/>
                </a:cubicBezTo>
                <a:cubicBezTo>
                  <a:pt x="809" y="1396"/>
                  <a:pt x="811" y="1393"/>
                  <a:pt x="810" y="1390"/>
                </a:cubicBezTo>
                <a:cubicBezTo>
                  <a:pt x="809" y="1388"/>
                  <a:pt x="809" y="1385"/>
                  <a:pt x="808" y="1382"/>
                </a:cubicBezTo>
                <a:cubicBezTo>
                  <a:pt x="808" y="1379"/>
                  <a:pt x="810" y="1378"/>
                  <a:pt x="809" y="1375"/>
                </a:cubicBezTo>
                <a:cubicBezTo>
                  <a:pt x="808" y="1373"/>
                  <a:pt x="805" y="1372"/>
                  <a:pt x="804" y="1371"/>
                </a:cubicBezTo>
                <a:cubicBezTo>
                  <a:pt x="803" y="1369"/>
                  <a:pt x="802" y="1368"/>
                  <a:pt x="800" y="1367"/>
                </a:cubicBezTo>
                <a:cubicBezTo>
                  <a:pt x="800" y="1366"/>
                  <a:pt x="800" y="1366"/>
                  <a:pt x="799" y="1366"/>
                </a:cubicBezTo>
                <a:cubicBezTo>
                  <a:pt x="798" y="1365"/>
                  <a:pt x="797" y="1363"/>
                  <a:pt x="796" y="1361"/>
                </a:cubicBezTo>
                <a:cubicBezTo>
                  <a:pt x="795" y="1361"/>
                  <a:pt x="793" y="1361"/>
                  <a:pt x="792" y="1360"/>
                </a:cubicBezTo>
                <a:cubicBezTo>
                  <a:pt x="789" y="1358"/>
                  <a:pt x="787" y="1356"/>
                  <a:pt x="785" y="1354"/>
                </a:cubicBezTo>
                <a:cubicBezTo>
                  <a:pt x="786" y="1350"/>
                  <a:pt x="788" y="1349"/>
                  <a:pt x="789" y="1346"/>
                </a:cubicBezTo>
                <a:cubicBezTo>
                  <a:pt x="789" y="1342"/>
                  <a:pt x="789" y="1342"/>
                  <a:pt x="789" y="1342"/>
                </a:cubicBezTo>
                <a:cubicBezTo>
                  <a:pt x="789" y="1340"/>
                  <a:pt x="790" y="1338"/>
                  <a:pt x="790" y="1336"/>
                </a:cubicBezTo>
                <a:cubicBezTo>
                  <a:pt x="789" y="1332"/>
                  <a:pt x="789" y="1332"/>
                  <a:pt x="789" y="1332"/>
                </a:cubicBezTo>
                <a:cubicBezTo>
                  <a:pt x="790" y="1330"/>
                  <a:pt x="793" y="1322"/>
                  <a:pt x="792" y="1320"/>
                </a:cubicBezTo>
                <a:cubicBezTo>
                  <a:pt x="792" y="1318"/>
                  <a:pt x="792" y="1318"/>
                  <a:pt x="792" y="1318"/>
                </a:cubicBezTo>
                <a:cubicBezTo>
                  <a:pt x="792" y="1319"/>
                  <a:pt x="792" y="1319"/>
                  <a:pt x="793" y="1319"/>
                </a:cubicBezTo>
                <a:cubicBezTo>
                  <a:pt x="793" y="1318"/>
                  <a:pt x="793" y="1318"/>
                  <a:pt x="793" y="1318"/>
                </a:cubicBezTo>
                <a:cubicBezTo>
                  <a:pt x="792" y="1318"/>
                  <a:pt x="789" y="1316"/>
                  <a:pt x="787" y="1318"/>
                </a:cubicBezTo>
                <a:cubicBezTo>
                  <a:pt x="786" y="1317"/>
                  <a:pt x="786" y="1317"/>
                  <a:pt x="785" y="1317"/>
                </a:cubicBezTo>
                <a:cubicBezTo>
                  <a:pt x="785" y="1316"/>
                  <a:pt x="785" y="1316"/>
                  <a:pt x="785" y="1316"/>
                </a:cubicBezTo>
                <a:cubicBezTo>
                  <a:pt x="785" y="1314"/>
                  <a:pt x="785" y="1314"/>
                  <a:pt x="784" y="1312"/>
                </a:cubicBezTo>
                <a:cubicBezTo>
                  <a:pt x="783" y="1312"/>
                  <a:pt x="783" y="1312"/>
                  <a:pt x="782" y="1312"/>
                </a:cubicBezTo>
                <a:cubicBezTo>
                  <a:pt x="778" y="1312"/>
                  <a:pt x="776" y="1319"/>
                  <a:pt x="774" y="1317"/>
                </a:cubicBezTo>
                <a:cubicBezTo>
                  <a:pt x="772" y="1318"/>
                  <a:pt x="773" y="1318"/>
                  <a:pt x="772" y="1319"/>
                </a:cubicBezTo>
                <a:cubicBezTo>
                  <a:pt x="772" y="1320"/>
                  <a:pt x="770" y="1319"/>
                  <a:pt x="770" y="1320"/>
                </a:cubicBezTo>
                <a:cubicBezTo>
                  <a:pt x="768" y="1323"/>
                  <a:pt x="767" y="1325"/>
                  <a:pt x="766" y="1329"/>
                </a:cubicBezTo>
                <a:cubicBezTo>
                  <a:pt x="765" y="1330"/>
                  <a:pt x="764" y="1332"/>
                  <a:pt x="763" y="1334"/>
                </a:cubicBezTo>
                <a:cubicBezTo>
                  <a:pt x="763" y="1336"/>
                  <a:pt x="764" y="1341"/>
                  <a:pt x="764" y="1343"/>
                </a:cubicBezTo>
                <a:cubicBezTo>
                  <a:pt x="762" y="1349"/>
                  <a:pt x="764" y="1359"/>
                  <a:pt x="766" y="1364"/>
                </a:cubicBezTo>
                <a:cubicBezTo>
                  <a:pt x="768" y="1368"/>
                  <a:pt x="776" y="1373"/>
                  <a:pt x="780" y="1376"/>
                </a:cubicBezTo>
                <a:cubicBezTo>
                  <a:pt x="779" y="1380"/>
                  <a:pt x="775" y="1381"/>
                  <a:pt x="774" y="1384"/>
                </a:cubicBezTo>
                <a:cubicBezTo>
                  <a:pt x="774" y="1384"/>
                  <a:pt x="774" y="1384"/>
                  <a:pt x="774" y="1385"/>
                </a:cubicBezTo>
                <a:cubicBezTo>
                  <a:pt x="774" y="1387"/>
                  <a:pt x="773" y="1387"/>
                  <a:pt x="772" y="1388"/>
                </a:cubicBezTo>
                <a:cubicBezTo>
                  <a:pt x="771" y="1388"/>
                  <a:pt x="770" y="1392"/>
                  <a:pt x="770" y="1394"/>
                </a:cubicBezTo>
                <a:cubicBezTo>
                  <a:pt x="770" y="1394"/>
                  <a:pt x="771" y="1395"/>
                  <a:pt x="771" y="1396"/>
                </a:cubicBezTo>
                <a:cubicBezTo>
                  <a:pt x="770" y="1398"/>
                  <a:pt x="769" y="1400"/>
                  <a:pt x="769" y="1402"/>
                </a:cubicBezTo>
                <a:cubicBezTo>
                  <a:pt x="769" y="1402"/>
                  <a:pt x="770" y="1407"/>
                  <a:pt x="770" y="1407"/>
                </a:cubicBezTo>
                <a:cubicBezTo>
                  <a:pt x="769" y="1407"/>
                  <a:pt x="769" y="1408"/>
                  <a:pt x="769" y="1408"/>
                </a:cubicBezTo>
                <a:cubicBezTo>
                  <a:pt x="768" y="1409"/>
                  <a:pt x="769" y="1413"/>
                  <a:pt x="769" y="1415"/>
                </a:cubicBezTo>
                <a:cubicBezTo>
                  <a:pt x="768" y="1418"/>
                  <a:pt x="765" y="1420"/>
                  <a:pt x="764" y="1423"/>
                </a:cubicBezTo>
                <a:cubicBezTo>
                  <a:pt x="764" y="1425"/>
                  <a:pt x="764" y="1425"/>
                  <a:pt x="764" y="1425"/>
                </a:cubicBezTo>
                <a:cubicBezTo>
                  <a:pt x="763" y="1429"/>
                  <a:pt x="761" y="1434"/>
                  <a:pt x="759" y="1437"/>
                </a:cubicBezTo>
                <a:cubicBezTo>
                  <a:pt x="757" y="1440"/>
                  <a:pt x="754" y="1443"/>
                  <a:pt x="752" y="1447"/>
                </a:cubicBezTo>
                <a:cubicBezTo>
                  <a:pt x="751" y="1447"/>
                  <a:pt x="751" y="1446"/>
                  <a:pt x="750" y="1446"/>
                </a:cubicBezTo>
                <a:cubicBezTo>
                  <a:pt x="750" y="1443"/>
                  <a:pt x="750" y="1436"/>
                  <a:pt x="751" y="1433"/>
                </a:cubicBezTo>
                <a:cubicBezTo>
                  <a:pt x="751" y="1431"/>
                  <a:pt x="750" y="1429"/>
                  <a:pt x="751" y="1427"/>
                </a:cubicBezTo>
                <a:cubicBezTo>
                  <a:pt x="751" y="1425"/>
                  <a:pt x="751" y="1423"/>
                  <a:pt x="751" y="1422"/>
                </a:cubicBezTo>
                <a:cubicBezTo>
                  <a:pt x="749" y="1422"/>
                  <a:pt x="749" y="1423"/>
                  <a:pt x="748" y="1424"/>
                </a:cubicBezTo>
                <a:cubicBezTo>
                  <a:pt x="747" y="1429"/>
                  <a:pt x="746" y="1434"/>
                  <a:pt x="745" y="1439"/>
                </a:cubicBezTo>
                <a:cubicBezTo>
                  <a:pt x="745" y="1439"/>
                  <a:pt x="745" y="1440"/>
                  <a:pt x="745" y="1441"/>
                </a:cubicBezTo>
                <a:cubicBezTo>
                  <a:pt x="745" y="1444"/>
                  <a:pt x="742" y="1446"/>
                  <a:pt x="740" y="1449"/>
                </a:cubicBezTo>
                <a:cubicBezTo>
                  <a:pt x="739" y="1449"/>
                  <a:pt x="739" y="1449"/>
                  <a:pt x="739" y="1448"/>
                </a:cubicBezTo>
                <a:cubicBezTo>
                  <a:pt x="735" y="1446"/>
                  <a:pt x="737" y="1434"/>
                  <a:pt x="731" y="1432"/>
                </a:cubicBezTo>
                <a:cubicBezTo>
                  <a:pt x="732" y="1431"/>
                  <a:pt x="735" y="1428"/>
                  <a:pt x="734" y="1426"/>
                </a:cubicBezTo>
                <a:cubicBezTo>
                  <a:pt x="733" y="1426"/>
                  <a:pt x="733" y="1425"/>
                  <a:pt x="733" y="1425"/>
                </a:cubicBezTo>
                <a:cubicBezTo>
                  <a:pt x="732" y="1424"/>
                  <a:pt x="733" y="1423"/>
                  <a:pt x="733" y="1422"/>
                </a:cubicBezTo>
                <a:cubicBezTo>
                  <a:pt x="733" y="1422"/>
                  <a:pt x="733" y="1422"/>
                  <a:pt x="733" y="1422"/>
                </a:cubicBezTo>
                <a:cubicBezTo>
                  <a:pt x="732" y="1422"/>
                  <a:pt x="732" y="1422"/>
                  <a:pt x="731" y="1422"/>
                </a:cubicBezTo>
                <a:cubicBezTo>
                  <a:pt x="731" y="1421"/>
                  <a:pt x="731" y="1421"/>
                  <a:pt x="730" y="1420"/>
                </a:cubicBezTo>
                <a:cubicBezTo>
                  <a:pt x="730" y="1418"/>
                  <a:pt x="730" y="1417"/>
                  <a:pt x="731" y="1415"/>
                </a:cubicBezTo>
                <a:cubicBezTo>
                  <a:pt x="731" y="1412"/>
                  <a:pt x="730" y="1413"/>
                  <a:pt x="729" y="1411"/>
                </a:cubicBezTo>
                <a:cubicBezTo>
                  <a:pt x="728" y="1410"/>
                  <a:pt x="729" y="1409"/>
                  <a:pt x="728" y="1408"/>
                </a:cubicBezTo>
                <a:cubicBezTo>
                  <a:pt x="727" y="1407"/>
                  <a:pt x="725" y="1408"/>
                  <a:pt x="724" y="1407"/>
                </a:cubicBezTo>
                <a:cubicBezTo>
                  <a:pt x="723" y="1404"/>
                  <a:pt x="725" y="1402"/>
                  <a:pt x="721" y="1401"/>
                </a:cubicBezTo>
                <a:cubicBezTo>
                  <a:pt x="721" y="1400"/>
                  <a:pt x="722" y="1399"/>
                  <a:pt x="722" y="1399"/>
                </a:cubicBezTo>
                <a:cubicBezTo>
                  <a:pt x="722" y="1398"/>
                  <a:pt x="720" y="1398"/>
                  <a:pt x="720" y="1398"/>
                </a:cubicBezTo>
                <a:cubicBezTo>
                  <a:pt x="720" y="1396"/>
                  <a:pt x="722" y="1396"/>
                  <a:pt x="721" y="1395"/>
                </a:cubicBezTo>
                <a:cubicBezTo>
                  <a:pt x="721" y="1395"/>
                  <a:pt x="720" y="1395"/>
                  <a:pt x="720" y="1395"/>
                </a:cubicBezTo>
                <a:cubicBezTo>
                  <a:pt x="719" y="1393"/>
                  <a:pt x="721" y="1392"/>
                  <a:pt x="720" y="1391"/>
                </a:cubicBezTo>
                <a:cubicBezTo>
                  <a:pt x="719" y="1387"/>
                  <a:pt x="716" y="1389"/>
                  <a:pt x="714" y="1386"/>
                </a:cubicBezTo>
                <a:cubicBezTo>
                  <a:pt x="713" y="1384"/>
                  <a:pt x="714" y="1381"/>
                  <a:pt x="712" y="1378"/>
                </a:cubicBezTo>
                <a:cubicBezTo>
                  <a:pt x="712" y="1378"/>
                  <a:pt x="712" y="1378"/>
                  <a:pt x="711" y="1378"/>
                </a:cubicBezTo>
                <a:cubicBezTo>
                  <a:pt x="708" y="1378"/>
                  <a:pt x="709" y="1376"/>
                  <a:pt x="708" y="1374"/>
                </a:cubicBezTo>
                <a:cubicBezTo>
                  <a:pt x="708" y="1372"/>
                  <a:pt x="709" y="1372"/>
                  <a:pt x="710" y="1370"/>
                </a:cubicBezTo>
                <a:cubicBezTo>
                  <a:pt x="711" y="1370"/>
                  <a:pt x="711" y="1370"/>
                  <a:pt x="711" y="1370"/>
                </a:cubicBezTo>
                <a:cubicBezTo>
                  <a:pt x="711" y="1367"/>
                  <a:pt x="708" y="1367"/>
                  <a:pt x="706" y="1366"/>
                </a:cubicBezTo>
                <a:cubicBezTo>
                  <a:pt x="706" y="1364"/>
                  <a:pt x="707" y="1362"/>
                  <a:pt x="708" y="1362"/>
                </a:cubicBezTo>
                <a:cubicBezTo>
                  <a:pt x="708" y="1361"/>
                  <a:pt x="708" y="1361"/>
                  <a:pt x="708" y="1361"/>
                </a:cubicBezTo>
                <a:cubicBezTo>
                  <a:pt x="707" y="1361"/>
                  <a:pt x="707" y="1361"/>
                  <a:pt x="707" y="1360"/>
                </a:cubicBezTo>
                <a:cubicBezTo>
                  <a:pt x="707" y="1359"/>
                  <a:pt x="707" y="1359"/>
                  <a:pt x="707" y="1359"/>
                </a:cubicBezTo>
                <a:cubicBezTo>
                  <a:pt x="705" y="1359"/>
                  <a:pt x="705" y="1358"/>
                  <a:pt x="704" y="1357"/>
                </a:cubicBezTo>
                <a:cubicBezTo>
                  <a:pt x="704" y="1356"/>
                  <a:pt x="703" y="1357"/>
                  <a:pt x="703" y="1357"/>
                </a:cubicBezTo>
                <a:cubicBezTo>
                  <a:pt x="702" y="1356"/>
                  <a:pt x="702" y="1355"/>
                  <a:pt x="701" y="1355"/>
                </a:cubicBezTo>
                <a:cubicBezTo>
                  <a:pt x="701" y="1355"/>
                  <a:pt x="700" y="1354"/>
                  <a:pt x="699" y="1354"/>
                </a:cubicBezTo>
                <a:cubicBezTo>
                  <a:pt x="699" y="1353"/>
                  <a:pt x="698" y="1353"/>
                  <a:pt x="698" y="1352"/>
                </a:cubicBezTo>
                <a:cubicBezTo>
                  <a:pt x="696" y="1352"/>
                  <a:pt x="695" y="1352"/>
                  <a:pt x="694" y="1351"/>
                </a:cubicBezTo>
                <a:cubicBezTo>
                  <a:pt x="692" y="1350"/>
                  <a:pt x="693" y="1348"/>
                  <a:pt x="691" y="1346"/>
                </a:cubicBezTo>
                <a:cubicBezTo>
                  <a:pt x="691" y="1344"/>
                  <a:pt x="691" y="1344"/>
                  <a:pt x="692" y="1343"/>
                </a:cubicBezTo>
                <a:cubicBezTo>
                  <a:pt x="692" y="1343"/>
                  <a:pt x="692" y="1342"/>
                  <a:pt x="692" y="1342"/>
                </a:cubicBezTo>
                <a:cubicBezTo>
                  <a:pt x="689" y="1342"/>
                  <a:pt x="689" y="1343"/>
                  <a:pt x="687" y="1343"/>
                </a:cubicBezTo>
                <a:cubicBezTo>
                  <a:pt x="687" y="1343"/>
                  <a:pt x="687" y="1343"/>
                  <a:pt x="687" y="1343"/>
                </a:cubicBezTo>
                <a:cubicBezTo>
                  <a:pt x="687" y="1341"/>
                  <a:pt x="688" y="1339"/>
                  <a:pt x="686" y="1337"/>
                </a:cubicBezTo>
                <a:cubicBezTo>
                  <a:pt x="686" y="1334"/>
                  <a:pt x="687" y="1335"/>
                  <a:pt x="689" y="1334"/>
                </a:cubicBezTo>
                <a:cubicBezTo>
                  <a:pt x="688" y="1333"/>
                  <a:pt x="689" y="1334"/>
                  <a:pt x="688" y="1334"/>
                </a:cubicBezTo>
                <a:cubicBezTo>
                  <a:pt x="688" y="1333"/>
                  <a:pt x="687" y="1332"/>
                  <a:pt x="687" y="1331"/>
                </a:cubicBezTo>
                <a:cubicBezTo>
                  <a:pt x="685" y="1332"/>
                  <a:pt x="685" y="1332"/>
                  <a:pt x="684" y="1334"/>
                </a:cubicBezTo>
                <a:cubicBezTo>
                  <a:pt x="684" y="1334"/>
                  <a:pt x="684" y="1334"/>
                  <a:pt x="683" y="1333"/>
                </a:cubicBezTo>
                <a:cubicBezTo>
                  <a:pt x="682" y="1333"/>
                  <a:pt x="683" y="1332"/>
                  <a:pt x="682" y="1331"/>
                </a:cubicBezTo>
                <a:cubicBezTo>
                  <a:pt x="680" y="1330"/>
                  <a:pt x="679" y="1331"/>
                  <a:pt x="678" y="1329"/>
                </a:cubicBezTo>
                <a:cubicBezTo>
                  <a:pt x="677" y="1329"/>
                  <a:pt x="677" y="1328"/>
                  <a:pt x="677" y="1327"/>
                </a:cubicBezTo>
                <a:cubicBezTo>
                  <a:pt x="676" y="1326"/>
                  <a:pt x="674" y="1325"/>
                  <a:pt x="673" y="1324"/>
                </a:cubicBezTo>
                <a:cubicBezTo>
                  <a:pt x="673" y="1321"/>
                  <a:pt x="673" y="1321"/>
                  <a:pt x="673" y="1321"/>
                </a:cubicBezTo>
                <a:cubicBezTo>
                  <a:pt x="673" y="1320"/>
                  <a:pt x="672" y="1318"/>
                  <a:pt x="671" y="1317"/>
                </a:cubicBezTo>
                <a:cubicBezTo>
                  <a:pt x="671" y="1315"/>
                  <a:pt x="671" y="1315"/>
                  <a:pt x="671" y="1315"/>
                </a:cubicBezTo>
                <a:cubicBezTo>
                  <a:pt x="672" y="1314"/>
                  <a:pt x="678" y="1313"/>
                  <a:pt x="678" y="1313"/>
                </a:cubicBezTo>
                <a:cubicBezTo>
                  <a:pt x="679" y="1312"/>
                  <a:pt x="679" y="1312"/>
                  <a:pt x="679" y="1312"/>
                </a:cubicBezTo>
                <a:cubicBezTo>
                  <a:pt x="678" y="1309"/>
                  <a:pt x="677" y="1310"/>
                  <a:pt x="676" y="1308"/>
                </a:cubicBezTo>
                <a:cubicBezTo>
                  <a:pt x="675" y="1307"/>
                  <a:pt x="675" y="1305"/>
                  <a:pt x="673" y="1304"/>
                </a:cubicBezTo>
                <a:cubicBezTo>
                  <a:pt x="672" y="1304"/>
                  <a:pt x="672" y="1304"/>
                  <a:pt x="672" y="1304"/>
                </a:cubicBezTo>
                <a:cubicBezTo>
                  <a:pt x="671" y="1303"/>
                  <a:pt x="672" y="1303"/>
                  <a:pt x="671" y="1302"/>
                </a:cubicBezTo>
                <a:cubicBezTo>
                  <a:pt x="669" y="1300"/>
                  <a:pt x="667" y="1298"/>
                  <a:pt x="665" y="1295"/>
                </a:cubicBezTo>
                <a:cubicBezTo>
                  <a:pt x="664" y="1295"/>
                  <a:pt x="664" y="1295"/>
                  <a:pt x="664" y="1295"/>
                </a:cubicBezTo>
                <a:cubicBezTo>
                  <a:pt x="664" y="1294"/>
                  <a:pt x="664" y="1294"/>
                  <a:pt x="663" y="1293"/>
                </a:cubicBezTo>
                <a:cubicBezTo>
                  <a:pt x="662" y="1292"/>
                  <a:pt x="662" y="1293"/>
                  <a:pt x="661" y="1293"/>
                </a:cubicBezTo>
                <a:cubicBezTo>
                  <a:pt x="660" y="1292"/>
                  <a:pt x="660" y="1291"/>
                  <a:pt x="660" y="1290"/>
                </a:cubicBezTo>
                <a:cubicBezTo>
                  <a:pt x="659" y="1290"/>
                  <a:pt x="659" y="1290"/>
                  <a:pt x="659" y="1290"/>
                </a:cubicBezTo>
                <a:cubicBezTo>
                  <a:pt x="659" y="1289"/>
                  <a:pt x="656" y="1286"/>
                  <a:pt x="656" y="1285"/>
                </a:cubicBezTo>
                <a:cubicBezTo>
                  <a:pt x="656" y="1285"/>
                  <a:pt x="654" y="1285"/>
                  <a:pt x="654" y="1284"/>
                </a:cubicBezTo>
                <a:cubicBezTo>
                  <a:pt x="653" y="1283"/>
                  <a:pt x="653" y="1281"/>
                  <a:pt x="652" y="1280"/>
                </a:cubicBezTo>
                <a:cubicBezTo>
                  <a:pt x="651" y="1280"/>
                  <a:pt x="650" y="1281"/>
                  <a:pt x="649" y="1280"/>
                </a:cubicBezTo>
                <a:cubicBezTo>
                  <a:pt x="647" y="1279"/>
                  <a:pt x="648" y="1276"/>
                  <a:pt x="645" y="1276"/>
                </a:cubicBezTo>
                <a:cubicBezTo>
                  <a:pt x="645" y="1274"/>
                  <a:pt x="645" y="1274"/>
                  <a:pt x="645" y="1274"/>
                </a:cubicBezTo>
                <a:cubicBezTo>
                  <a:pt x="642" y="1273"/>
                  <a:pt x="640" y="1271"/>
                  <a:pt x="637" y="1270"/>
                </a:cubicBezTo>
                <a:cubicBezTo>
                  <a:pt x="637" y="1269"/>
                  <a:pt x="636" y="1268"/>
                  <a:pt x="635" y="1267"/>
                </a:cubicBezTo>
                <a:cubicBezTo>
                  <a:pt x="633" y="1265"/>
                  <a:pt x="633" y="1267"/>
                  <a:pt x="632" y="1264"/>
                </a:cubicBezTo>
                <a:cubicBezTo>
                  <a:pt x="630" y="1264"/>
                  <a:pt x="630" y="1264"/>
                  <a:pt x="630" y="1266"/>
                </a:cubicBezTo>
                <a:cubicBezTo>
                  <a:pt x="628" y="1265"/>
                  <a:pt x="628" y="1265"/>
                  <a:pt x="627" y="1265"/>
                </a:cubicBezTo>
                <a:cubicBezTo>
                  <a:pt x="627" y="1264"/>
                  <a:pt x="626" y="1261"/>
                  <a:pt x="626" y="1261"/>
                </a:cubicBezTo>
                <a:cubicBezTo>
                  <a:pt x="625" y="1260"/>
                  <a:pt x="625" y="1260"/>
                  <a:pt x="624" y="1260"/>
                </a:cubicBezTo>
                <a:cubicBezTo>
                  <a:pt x="623" y="1259"/>
                  <a:pt x="622" y="1259"/>
                  <a:pt x="622" y="1261"/>
                </a:cubicBezTo>
                <a:cubicBezTo>
                  <a:pt x="620" y="1260"/>
                  <a:pt x="621" y="1259"/>
                  <a:pt x="618" y="1260"/>
                </a:cubicBezTo>
                <a:cubicBezTo>
                  <a:pt x="618" y="1258"/>
                  <a:pt x="618" y="1258"/>
                  <a:pt x="619" y="1258"/>
                </a:cubicBezTo>
                <a:cubicBezTo>
                  <a:pt x="619" y="1257"/>
                  <a:pt x="619" y="1256"/>
                  <a:pt x="619" y="1254"/>
                </a:cubicBezTo>
                <a:cubicBezTo>
                  <a:pt x="619" y="1254"/>
                  <a:pt x="619" y="1254"/>
                  <a:pt x="619" y="1254"/>
                </a:cubicBezTo>
                <a:cubicBezTo>
                  <a:pt x="617" y="1254"/>
                  <a:pt x="617" y="1255"/>
                  <a:pt x="616" y="1255"/>
                </a:cubicBezTo>
                <a:cubicBezTo>
                  <a:pt x="616" y="1254"/>
                  <a:pt x="616" y="1254"/>
                  <a:pt x="616" y="1254"/>
                </a:cubicBezTo>
                <a:cubicBezTo>
                  <a:pt x="616" y="1253"/>
                  <a:pt x="616" y="1253"/>
                  <a:pt x="616" y="1252"/>
                </a:cubicBezTo>
                <a:cubicBezTo>
                  <a:pt x="615" y="1252"/>
                  <a:pt x="614" y="1254"/>
                  <a:pt x="613" y="1253"/>
                </a:cubicBezTo>
                <a:cubicBezTo>
                  <a:pt x="613" y="1253"/>
                  <a:pt x="613" y="1253"/>
                  <a:pt x="612" y="1253"/>
                </a:cubicBezTo>
                <a:cubicBezTo>
                  <a:pt x="612" y="1252"/>
                  <a:pt x="612" y="1252"/>
                  <a:pt x="612" y="1252"/>
                </a:cubicBezTo>
                <a:cubicBezTo>
                  <a:pt x="611" y="1251"/>
                  <a:pt x="612" y="1252"/>
                  <a:pt x="611" y="1251"/>
                </a:cubicBezTo>
                <a:cubicBezTo>
                  <a:pt x="610" y="1251"/>
                  <a:pt x="610" y="1252"/>
                  <a:pt x="609" y="1252"/>
                </a:cubicBezTo>
                <a:cubicBezTo>
                  <a:pt x="608" y="1251"/>
                  <a:pt x="608" y="1249"/>
                  <a:pt x="608" y="1247"/>
                </a:cubicBezTo>
                <a:cubicBezTo>
                  <a:pt x="606" y="1247"/>
                  <a:pt x="606" y="1247"/>
                  <a:pt x="603" y="1247"/>
                </a:cubicBezTo>
                <a:cubicBezTo>
                  <a:pt x="602" y="1249"/>
                  <a:pt x="602" y="1251"/>
                  <a:pt x="601" y="1252"/>
                </a:cubicBezTo>
                <a:cubicBezTo>
                  <a:pt x="600" y="1252"/>
                  <a:pt x="601" y="1252"/>
                  <a:pt x="600" y="1252"/>
                </a:cubicBezTo>
                <a:cubicBezTo>
                  <a:pt x="599" y="1250"/>
                  <a:pt x="598" y="1249"/>
                  <a:pt x="596" y="1248"/>
                </a:cubicBezTo>
                <a:cubicBezTo>
                  <a:pt x="596" y="1246"/>
                  <a:pt x="596" y="1246"/>
                  <a:pt x="596" y="1246"/>
                </a:cubicBezTo>
                <a:cubicBezTo>
                  <a:pt x="598" y="1247"/>
                  <a:pt x="599" y="1246"/>
                  <a:pt x="601" y="1247"/>
                </a:cubicBezTo>
                <a:cubicBezTo>
                  <a:pt x="601" y="1246"/>
                  <a:pt x="601" y="1246"/>
                  <a:pt x="601" y="1246"/>
                </a:cubicBezTo>
                <a:cubicBezTo>
                  <a:pt x="601" y="1246"/>
                  <a:pt x="601" y="1246"/>
                  <a:pt x="601" y="1246"/>
                </a:cubicBezTo>
                <a:cubicBezTo>
                  <a:pt x="601" y="1245"/>
                  <a:pt x="601" y="1245"/>
                  <a:pt x="600" y="1244"/>
                </a:cubicBezTo>
                <a:cubicBezTo>
                  <a:pt x="600" y="1244"/>
                  <a:pt x="598" y="1244"/>
                  <a:pt x="597" y="1244"/>
                </a:cubicBezTo>
                <a:cubicBezTo>
                  <a:pt x="598" y="1243"/>
                  <a:pt x="597" y="1243"/>
                  <a:pt x="597" y="1241"/>
                </a:cubicBezTo>
                <a:cubicBezTo>
                  <a:pt x="596" y="1241"/>
                  <a:pt x="596" y="1241"/>
                  <a:pt x="595" y="1241"/>
                </a:cubicBezTo>
                <a:cubicBezTo>
                  <a:pt x="595" y="1241"/>
                  <a:pt x="593" y="1239"/>
                  <a:pt x="593" y="1239"/>
                </a:cubicBezTo>
                <a:cubicBezTo>
                  <a:pt x="592" y="1239"/>
                  <a:pt x="592" y="1240"/>
                  <a:pt x="591" y="1240"/>
                </a:cubicBezTo>
                <a:cubicBezTo>
                  <a:pt x="591" y="1240"/>
                  <a:pt x="591" y="1240"/>
                  <a:pt x="591" y="1240"/>
                </a:cubicBezTo>
                <a:cubicBezTo>
                  <a:pt x="591" y="1240"/>
                  <a:pt x="591" y="1240"/>
                  <a:pt x="591" y="1240"/>
                </a:cubicBezTo>
                <a:cubicBezTo>
                  <a:pt x="591" y="1240"/>
                  <a:pt x="591" y="1240"/>
                  <a:pt x="591" y="1240"/>
                </a:cubicBezTo>
                <a:cubicBezTo>
                  <a:pt x="589" y="1239"/>
                  <a:pt x="590" y="1238"/>
                  <a:pt x="589" y="1237"/>
                </a:cubicBezTo>
                <a:cubicBezTo>
                  <a:pt x="588" y="1236"/>
                  <a:pt x="587" y="1235"/>
                  <a:pt x="586" y="1234"/>
                </a:cubicBezTo>
                <a:cubicBezTo>
                  <a:pt x="584" y="1234"/>
                  <a:pt x="583" y="1233"/>
                  <a:pt x="582" y="1234"/>
                </a:cubicBezTo>
                <a:cubicBezTo>
                  <a:pt x="579" y="1234"/>
                  <a:pt x="581" y="1233"/>
                  <a:pt x="580" y="1231"/>
                </a:cubicBezTo>
                <a:cubicBezTo>
                  <a:pt x="579" y="1231"/>
                  <a:pt x="578" y="1231"/>
                  <a:pt x="578" y="1230"/>
                </a:cubicBezTo>
                <a:cubicBezTo>
                  <a:pt x="577" y="1231"/>
                  <a:pt x="576" y="1233"/>
                  <a:pt x="576" y="1234"/>
                </a:cubicBezTo>
                <a:cubicBezTo>
                  <a:pt x="575" y="1234"/>
                  <a:pt x="573" y="1234"/>
                  <a:pt x="572" y="1235"/>
                </a:cubicBezTo>
                <a:cubicBezTo>
                  <a:pt x="571" y="1235"/>
                  <a:pt x="573" y="1235"/>
                  <a:pt x="572" y="1236"/>
                </a:cubicBezTo>
                <a:cubicBezTo>
                  <a:pt x="571" y="1236"/>
                  <a:pt x="571" y="1235"/>
                  <a:pt x="570" y="1235"/>
                </a:cubicBezTo>
                <a:cubicBezTo>
                  <a:pt x="570" y="1234"/>
                  <a:pt x="570" y="1233"/>
                  <a:pt x="570" y="1233"/>
                </a:cubicBezTo>
                <a:cubicBezTo>
                  <a:pt x="570" y="1230"/>
                  <a:pt x="570" y="1230"/>
                  <a:pt x="570" y="1230"/>
                </a:cubicBezTo>
                <a:cubicBezTo>
                  <a:pt x="571" y="1231"/>
                  <a:pt x="573" y="1231"/>
                  <a:pt x="575" y="1232"/>
                </a:cubicBezTo>
                <a:cubicBezTo>
                  <a:pt x="575" y="1231"/>
                  <a:pt x="575" y="1231"/>
                  <a:pt x="575" y="1231"/>
                </a:cubicBezTo>
                <a:cubicBezTo>
                  <a:pt x="575" y="1231"/>
                  <a:pt x="575" y="1230"/>
                  <a:pt x="574" y="1229"/>
                </a:cubicBezTo>
                <a:cubicBezTo>
                  <a:pt x="574" y="1229"/>
                  <a:pt x="573" y="1229"/>
                  <a:pt x="572" y="1230"/>
                </a:cubicBezTo>
                <a:cubicBezTo>
                  <a:pt x="572" y="1230"/>
                  <a:pt x="572" y="1230"/>
                  <a:pt x="572" y="1230"/>
                </a:cubicBezTo>
                <a:cubicBezTo>
                  <a:pt x="572" y="1228"/>
                  <a:pt x="572" y="1228"/>
                  <a:pt x="572" y="1228"/>
                </a:cubicBezTo>
                <a:cubicBezTo>
                  <a:pt x="570" y="1228"/>
                  <a:pt x="570" y="1228"/>
                  <a:pt x="569" y="1228"/>
                </a:cubicBezTo>
                <a:cubicBezTo>
                  <a:pt x="568" y="1228"/>
                  <a:pt x="568" y="1228"/>
                  <a:pt x="568" y="1228"/>
                </a:cubicBezTo>
                <a:cubicBezTo>
                  <a:pt x="568" y="1229"/>
                  <a:pt x="568" y="1230"/>
                  <a:pt x="567" y="1230"/>
                </a:cubicBezTo>
                <a:cubicBezTo>
                  <a:pt x="565" y="1231"/>
                  <a:pt x="562" y="1232"/>
                  <a:pt x="560" y="1231"/>
                </a:cubicBezTo>
                <a:cubicBezTo>
                  <a:pt x="559" y="1231"/>
                  <a:pt x="559" y="1230"/>
                  <a:pt x="558" y="1229"/>
                </a:cubicBezTo>
                <a:cubicBezTo>
                  <a:pt x="558" y="1229"/>
                  <a:pt x="558" y="1228"/>
                  <a:pt x="558" y="1228"/>
                </a:cubicBezTo>
                <a:cubicBezTo>
                  <a:pt x="558" y="1226"/>
                  <a:pt x="554" y="1225"/>
                  <a:pt x="553" y="1225"/>
                </a:cubicBezTo>
                <a:cubicBezTo>
                  <a:pt x="553" y="1223"/>
                  <a:pt x="554" y="1223"/>
                  <a:pt x="554" y="1221"/>
                </a:cubicBezTo>
                <a:cubicBezTo>
                  <a:pt x="556" y="1221"/>
                  <a:pt x="558" y="1221"/>
                  <a:pt x="560" y="1222"/>
                </a:cubicBezTo>
                <a:cubicBezTo>
                  <a:pt x="561" y="1223"/>
                  <a:pt x="562" y="1223"/>
                  <a:pt x="562" y="1225"/>
                </a:cubicBezTo>
                <a:cubicBezTo>
                  <a:pt x="563" y="1225"/>
                  <a:pt x="563" y="1225"/>
                  <a:pt x="563" y="1225"/>
                </a:cubicBezTo>
                <a:cubicBezTo>
                  <a:pt x="563" y="1224"/>
                  <a:pt x="563" y="1224"/>
                  <a:pt x="563" y="1224"/>
                </a:cubicBezTo>
                <a:cubicBezTo>
                  <a:pt x="563" y="1223"/>
                  <a:pt x="563" y="1223"/>
                  <a:pt x="563" y="1223"/>
                </a:cubicBezTo>
                <a:cubicBezTo>
                  <a:pt x="562" y="1221"/>
                  <a:pt x="559" y="1220"/>
                  <a:pt x="557" y="1218"/>
                </a:cubicBezTo>
                <a:cubicBezTo>
                  <a:pt x="557" y="1218"/>
                  <a:pt x="557" y="1218"/>
                  <a:pt x="556" y="1219"/>
                </a:cubicBezTo>
                <a:cubicBezTo>
                  <a:pt x="554" y="1218"/>
                  <a:pt x="555" y="1217"/>
                  <a:pt x="554" y="1216"/>
                </a:cubicBezTo>
                <a:cubicBezTo>
                  <a:pt x="553" y="1216"/>
                  <a:pt x="552" y="1216"/>
                  <a:pt x="551" y="1215"/>
                </a:cubicBezTo>
                <a:cubicBezTo>
                  <a:pt x="551" y="1215"/>
                  <a:pt x="551" y="1214"/>
                  <a:pt x="551" y="1214"/>
                </a:cubicBezTo>
                <a:cubicBezTo>
                  <a:pt x="549" y="1214"/>
                  <a:pt x="549" y="1214"/>
                  <a:pt x="548" y="1215"/>
                </a:cubicBezTo>
                <a:cubicBezTo>
                  <a:pt x="548" y="1215"/>
                  <a:pt x="548" y="1215"/>
                  <a:pt x="548" y="1216"/>
                </a:cubicBezTo>
                <a:cubicBezTo>
                  <a:pt x="546" y="1212"/>
                  <a:pt x="546" y="1213"/>
                  <a:pt x="545" y="1210"/>
                </a:cubicBezTo>
                <a:cubicBezTo>
                  <a:pt x="543" y="1210"/>
                  <a:pt x="543" y="1210"/>
                  <a:pt x="543" y="1210"/>
                </a:cubicBezTo>
                <a:cubicBezTo>
                  <a:pt x="543" y="1209"/>
                  <a:pt x="543" y="1208"/>
                  <a:pt x="541" y="1209"/>
                </a:cubicBezTo>
                <a:cubicBezTo>
                  <a:pt x="541" y="1207"/>
                  <a:pt x="541" y="1207"/>
                  <a:pt x="541" y="1207"/>
                </a:cubicBezTo>
                <a:cubicBezTo>
                  <a:pt x="541" y="1207"/>
                  <a:pt x="535" y="1203"/>
                  <a:pt x="534" y="1203"/>
                </a:cubicBezTo>
                <a:cubicBezTo>
                  <a:pt x="534" y="1203"/>
                  <a:pt x="534" y="1204"/>
                  <a:pt x="533" y="1204"/>
                </a:cubicBezTo>
                <a:cubicBezTo>
                  <a:pt x="532" y="1203"/>
                  <a:pt x="531" y="1201"/>
                  <a:pt x="529" y="1202"/>
                </a:cubicBezTo>
                <a:cubicBezTo>
                  <a:pt x="528" y="1202"/>
                  <a:pt x="528" y="1200"/>
                  <a:pt x="527" y="1200"/>
                </a:cubicBezTo>
                <a:cubicBezTo>
                  <a:pt x="527" y="1199"/>
                  <a:pt x="524" y="1198"/>
                  <a:pt x="523" y="1199"/>
                </a:cubicBezTo>
                <a:cubicBezTo>
                  <a:pt x="520" y="1196"/>
                  <a:pt x="520" y="1196"/>
                  <a:pt x="520" y="1196"/>
                </a:cubicBezTo>
                <a:cubicBezTo>
                  <a:pt x="519" y="1196"/>
                  <a:pt x="520" y="1195"/>
                  <a:pt x="520" y="1194"/>
                </a:cubicBezTo>
                <a:cubicBezTo>
                  <a:pt x="518" y="1192"/>
                  <a:pt x="517" y="1194"/>
                  <a:pt x="515" y="1190"/>
                </a:cubicBezTo>
                <a:cubicBezTo>
                  <a:pt x="513" y="1191"/>
                  <a:pt x="514" y="1191"/>
                  <a:pt x="512" y="1191"/>
                </a:cubicBezTo>
                <a:cubicBezTo>
                  <a:pt x="511" y="1191"/>
                  <a:pt x="512" y="1191"/>
                  <a:pt x="511" y="1191"/>
                </a:cubicBezTo>
                <a:cubicBezTo>
                  <a:pt x="512" y="1187"/>
                  <a:pt x="516" y="1184"/>
                  <a:pt x="518" y="1181"/>
                </a:cubicBezTo>
                <a:cubicBezTo>
                  <a:pt x="518" y="1181"/>
                  <a:pt x="519" y="1180"/>
                  <a:pt x="520" y="1180"/>
                </a:cubicBezTo>
                <a:cubicBezTo>
                  <a:pt x="520" y="1179"/>
                  <a:pt x="520" y="1178"/>
                  <a:pt x="521" y="1177"/>
                </a:cubicBezTo>
                <a:cubicBezTo>
                  <a:pt x="521" y="1177"/>
                  <a:pt x="522" y="1175"/>
                  <a:pt x="523" y="1174"/>
                </a:cubicBezTo>
                <a:cubicBezTo>
                  <a:pt x="523" y="1172"/>
                  <a:pt x="523" y="1171"/>
                  <a:pt x="523" y="1169"/>
                </a:cubicBezTo>
                <a:cubicBezTo>
                  <a:pt x="524" y="1168"/>
                  <a:pt x="526" y="1168"/>
                  <a:pt x="526" y="1167"/>
                </a:cubicBezTo>
                <a:cubicBezTo>
                  <a:pt x="528" y="1164"/>
                  <a:pt x="528" y="1162"/>
                  <a:pt x="530" y="1160"/>
                </a:cubicBezTo>
                <a:cubicBezTo>
                  <a:pt x="531" y="1160"/>
                  <a:pt x="531" y="1160"/>
                  <a:pt x="532" y="1159"/>
                </a:cubicBezTo>
                <a:cubicBezTo>
                  <a:pt x="532" y="1158"/>
                  <a:pt x="531" y="1158"/>
                  <a:pt x="531" y="1157"/>
                </a:cubicBezTo>
                <a:cubicBezTo>
                  <a:pt x="531" y="1157"/>
                  <a:pt x="532" y="1156"/>
                  <a:pt x="532" y="1156"/>
                </a:cubicBezTo>
                <a:cubicBezTo>
                  <a:pt x="533" y="1155"/>
                  <a:pt x="533" y="1154"/>
                  <a:pt x="533" y="1152"/>
                </a:cubicBezTo>
                <a:cubicBezTo>
                  <a:pt x="534" y="1150"/>
                  <a:pt x="535" y="1148"/>
                  <a:pt x="535" y="1145"/>
                </a:cubicBezTo>
                <a:cubicBezTo>
                  <a:pt x="535" y="1145"/>
                  <a:pt x="536" y="1144"/>
                  <a:pt x="536" y="1144"/>
                </a:cubicBezTo>
                <a:cubicBezTo>
                  <a:pt x="536" y="1143"/>
                  <a:pt x="536" y="1142"/>
                  <a:pt x="535" y="1142"/>
                </a:cubicBezTo>
                <a:cubicBezTo>
                  <a:pt x="535" y="1141"/>
                  <a:pt x="536" y="1140"/>
                  <a:pt x="536" y="1140"/>
                </a:cubicBezTo>
                <a:cubicBezTo>
                  <a:pt x="536" y="1137"/>
                  <a:pt x="535" y="1135"/>
                  <a:pt x="535" y="1133"/>
                </a:cubicBezTo>
                <a:cubicBezTo>
                  <a:pt x="532" y="1130"/>
                  <a:pt x="528" y="1124"/>
                  <a:pt x="525" y="1121"/>
                </a:cubicBezTo>
                <a:cubicBezTo>
                  <a:pt x="523" y="1120"/>
                  <a:pt x="521" y="1120"/>
                  <a:pt x="519" y="1119"/>
                </a:cubicBezTo>
                <a:cubicBezTo>
                  <a:pt x="516" y="1118"/>
                  <a:pt x="514" y="1119"/>
                  <a:pt x="514" y="1121"/>
                </a:cubicBezTo>
                <a:cubicBezTo>
                  <a:pt x="513" y="1124"/>
                  <a:pt x="520" y="1130"/>
                  <a:pt x="519" y="1136"/>
                </a:cubicBezTo>
                <a:cubicBezTo>
                  <a:pt x="517" y="1145"/>
                  <a:pt x="515" y="1152"/>
                  <a:pt x="511" y="1159"/>
                </a:cubicBezTo>
                <a:cubicBezTo>
                  <a:pt x="511" y="1159"/>
                  <a:pt x="510" y="1160"/>
                  <a:pt x="509" y="1160"/>
                </a:cubicBezTo>
                <a:cubicBezTo>
                  <a:pt x="509" y="1161"/>
                  <a:pt x="509" y="1161"/>
                  <a:pt x="509" y="1162"/>
                </a:cubicBezTo>
                <a:cubicBezTo>
                  <a:pt x="508" y="1162"/>
                  <a:pt x="508" y="1163"/>
                  <a:pt x="507" y="1163"/>
                </a:cubicBezTo>
                <a:cubicBezTo>
                  <a:pt x="507" y="1164"/>
                  <a:pt x="507" y="1164"/>
                  <a:pt x="507" y="1164"/>
                </a:cubicBezTo>
                <a:cubicBezTo>
                  <a:pt x="507" y="1164"/>
                  <a:pt x="507" y="1164"/>
                  <a:pt x="506" y="1164"/>
                </a:cubicBezTo>
                <a:cubicBezTo>
                  <a:pt x="506" y="1165"/>
                  <a:pt x="506" y="1167"/>
                  <a:pt x="506" y="1168"/>
                </a:cubicBezTo>
                <a:cubicBezTo>
                  <a:pt x="505" y="1169"/>
                  <a:pt x="499" y="1177"/>
                  <a:pt x="497" y="1178"/>
                </a:cubicBezTo>
                <a:cubicBezTo>
                  <a:pt x="496" y="1179"/>
                  <a:pt x="497" y="1178"/>
                  <a:pt x="496" y="1179"/>
                </a:cubicBezTo>
                <a:cubicBezTo>
                  <a:pt x="496" y="1178"/>
                  <a:pt x="496" y="1177"/>
                  <a:pt x="495" y="1176"/>
                </a:cubicBezTo>
                <a:cubicBezTo>
                  <a:pt x="494" y="1176"/>
                  <a:pt x="493" y="1177"/>
                  <a:pt x="492" y="1177"/>
                </a:cubicBezTo>
                <a:cubicBezTo>
                  <a:pt x="492" y="1177"/>
                  <a:pt x="492" y="1177"/>
                  <a:pt x="492" y="1177"/>
                </a:cubicBezTo>
                <a:cubicBezTo>
                  <a:pt x="492" y="1176"/>
                  <a:pt x="492" y="1176"/>
                  <a:pt x="492" y="1175"/>
                </a:cubicBezTo>
                <a:cubicBezTo>
                  <a:pt x="492" y="1174"/>
                  <a:pt x="489" y="1174"/>
                  <a:pt x="488" y="1171"/>
                </a:cubicBezTo>
                <a:cubicBezTo>
                  <a:pt x="487" y="1171"/>
                  <a:pt x="486" y="1171"/>
                  <a:pt x="485" y="1172"/>
                </a:cubicBezTo>
                <a:cubicBezTo>
                  <a:pt x="484" y="1173"/>
                  <a:pt x="484" y="1174"/>
                  <a:pt x="483" y="1174"/>
                </a:cubicBezTo>
                <a:cubicBezTo>
                  <a:pt x="483" y="1175"/>
                  <a:pt x="483" y="1175"/>
                  <a:pt x="482" y="1175"/>
                </a:cubicBezTo>
                <a:cubicBezTo>
                  <a:pt x="482" y="1173"/>
                  <a:pt x="483" y="1172"/>
                  <a:pt x="483" y="1171"/>
                </a:cubicBezTo>
                <a:cubicBezTo>
                  <a:pt x="483" y="1169"/>
                  <a:pt x="479" y="1170"/>
                  <a:pt x="478" y="1168"/>
                </a:cubicBezTo>
                <a:cubicBezTo>
                  <a:pt x="476" y="1167"/>
                  <a:pt x="476" y="1165"/>
                  <a:pt x="474" y="1164"/>
                </a:cubicBezTo>
                <a:cubicBezTo>
                  <a:pt x="474" y="1163"/>
                  <a:pt x="471" y="1162"/>
                  <a:pt x="470" y="1161"/>
                </a:cubicBezTo>
                <a:cubicBezTo>
                  <a:pt x="470" y="1161"/>
                  <a:pt x="470" y="1161"/>
                  <a:pt x="470" y="1161"/>
                </a:cubicBezTo>
                <a:cubicBezTo>
                  <a:pt x="469" y="1159"/>
                  <a:pt x="469" y="1157"/>
                  <a:pt x="468" y="1155"/>
                </a:cubicBezTo>
                <a:cubicBezTo>
                  <a:pt x="468" y="1155"/>
                  <a:pt x="466" y="1154"/>
                  <a:pt x="466" y="1154"/>
                </a:cubicBezTo>
                <a:cubicBezTo>
                  <a:pt x="466" y="1150"/>
                  <a:pt x="466" y="1150"/>
                  <a:pt x="466" y="1150"/>
                </a:cubicBezTo>
                <a:cubicBezTo>
                  <a:pt x="466" y="1148"/>
                  <a:pt x="464" y="1146"/>
                  <a:pt x="463" y="1145"/>
                </a:cubicBezTo>
                <a:cubicBezTo>
                  <a:pt x="462" y="1141"/>
                  <a:pt x="463" y="1137"/>
                  <a:pt x="462" y="1133"/>
                </a:cubicBezTo>
                <a:cubicBezTo>
                  <a:pt x="460" y="1122"/>
                  <a:pt x="458" y="1111"/>
                  <a:pt x="459" y="1098"/>
                </a:cubicBezTo>
                <a:cubicBezTo>
                  <a:pt x="459" y="1097"/>
                  <a:pt x="459" y="1096"/>
                  <a:pt x="459" y="1096"/>
                </a:cubicBezTo>
                <a:cubicBezTo>
                  <a:pt x="459" y="1094"/>
                  <a:pt x="458" y="1091"/>
                  <a:pt x="459" y="1089"/>
                </a:cubicBezTo>
                <a:cubicBezTo>
                  <a:pt x="459" y="1087"/>
                  <a:pt x="460" y="1083"/>
                  <a:pt x="460" y="1080"/>
                </a:cubicBezTo>
                <a:cubicBezTo>
                  <a:pt x="460" y="1080"/>
                  <a:pt x="460" y="1078"/>
                  <a:pt x="460" y="1077"/>
                </a:cubicBezTo>
                <a:cubicBezTo>
                  <a:pt x="461" y="1075"/>
                  <a:pt x="462" y="1071"/>
                  <a:pt x="462" y="1068"/>
                </a:cubicBezTo>
                <a:cubicBezTo>
                  <a:pt x="462" y="1066"/>
                  <a:pt x="462" y="1066"/>
                  <a:pt x="462" y="1066"/>
                </a:cubicBezTo>
                <a:cubicBezTo>
                  <a:pt x="463" y="1065"/>
                  <a:pt x="464" y="1065"/>
                  <a:pt x="464" y="1065"/>
                </a:cubicBezTo>
                <a:cubicBezTo>
                  <a:pt x="465" y="1064"/>
                  <a:pt x="465" y="1061"/>
                  <a:pt x="465" y="1060"/>
                </a:cubicBezTo>
                <a:cubicBezTo>
                  <a:pt x="466" y="1061"/>
                  <a:pt x="466" y="1060"/>
                  <a:pt x="466" y="1061"/>
                </a:cubicBezTo>
                <a:cubicBezTo>
                  <a:pt x="467" y="1061"/>
                  <a:pt x="467" y="1061"/>
                  <a:pt x="467" y="1061"/>
                </a:cubicBezTo>
                <a:cubicBezTo>
                  <a:pt x="468" y="1059"/>
                  <a:pt x="468" y="1057"/>
                  <a:pt x="469" y="1056"/>
                </a:cubicBezTo>
                <a:cubicBezTo>
                  <a:pt x="469" y="1054"/>
                  <a:pt x="469" y="1055"/>
                  <a:pt x="468" y="1055"/>
                </a:cubicBezTo>
                <a:cubicBezTo>
                  <a:pt x="468" y="1053"/>
                  <a:pt x="469" y="1050"/>
                  <a:pt x="470" y="1049"/>
                </a:cubicBezTo>
                <a:cubicBezTo>
                  <a:pt x="470" y="1048"/>
                  <a:pt x="470" y="1048"/>
                  <a:pt x="470" y="1048"/>
                </a:cubicBezTo>
                <a:cubicBezTo>
                  <a:pt x="471" y="1048"/>
                  <a:pt x="471" y="1048"/>
                  <a:pt x="471" y="1048"/>
                </a:cubicBezTo>
                <a:cubicBezTo>
                  <a:pt x="470" y="1049"/>
                  <a:pt x="470" y="1049"/>
                  <a:pt x="470" y="1049"/>
                </a:cubicBezTo>
                <a:cubicBezTo>
                  <a:pt x="470" y="1050"/>
                  <a:pt x="470" y="1050"/>
                  <a:pt x="471" y="1050"/>
                </a:cubicBezTo>
                <a:cubicBezTo>
                  <a:pt x="471" y="1051"/>
                  <a:pt x="471" y="1051"/>
                  <a:pt x="472" y="1051"/>
                </a:cubicBezTo>
                <a:cubicBezTo>
                  <a:pt x="472" y="1048"/>
                  <a:pt x="476" y="1045"/>
                  <a:pt x="475" y="1043"/>
                </a:cubicBezTo>
                <a:cubicBezTo>
                  <a:pt x="475" y="1040"/>
                  <a:pt x="475" y="1039"/>
                  <a:pt x="477" y="1039"/>
                </a:cubicBezTo>
                <a:cubicBezTo>
                  <a:pt x="477" y="1037"/>
                  <a:pt x="477" y="1037"/>
                  <a:pt x="476" y="1036"/>
                </a:cubicBezTo>
                <a:cubicBezTo>
                  <a:pt x="476" y="1036"/>
                  <a:pt x="476" y="1036"/>
                  <a:pt x="476" y="1036"/>
                </a:cubicBezTo>
                <a:cubicBezTo>
                  <a:pt x="477" y="1036"/>
                  <a:pt x="478" y="1036"/>
                  <a:pt x="478" y="1036"/>
                </a:cubicBezTo>
                <a:cubicBezTo>
                  <a:pt x="480" y="1035"/>
                  <a:pt x="480" y="1035"/>
                  <a:pt x="480" y="1034"/>
                </a:cubicBezTo>
                <a:cubicBezTo>
                  <a:pt x="481" y="1033"/>
                  <a:pt x="481" y="1033"/>
                  <a:pt x="482" y="1034"/>
                </a:cubicBezTo>
                <a:cubicBezTo>
                  <a:pt x="483" y="1033"/>
                  <a:pt x="482" y="1033"/>
                  <a:pt x="483" y="1033"/>
                </a:cubicBezTo>
                <a:cubicBezTo>
                  <a:pt x="483" y="1032"/>
                  <a:pt x="483" y="1032"/>
                  <a:pt x="482" y="1032"/>
                </a:cubicBezTo>
                <a:cubicBezTo>
                  <a:pt x="483" y="1031"/>
                  <a:pt x="482" y="1031"/>
                  <a:pt x="484" y="1031"/>
                </a:cubicBezTo>
                <a:cubicBezTo>
                  <a:pt x="484" y="1029"/>
                  <a:pt x="488" y="1022"/>
                  <a:pt x="491" y="1021"/>
                </a:cubicBezTo>
                <a:cubicBezTo>
                  <a:pt x="491" y="1019"/>
                  <a:pt x="491" y="1019"/>
                  <a:pt x="491" y="1019"/>
                </a:cubicBezTo>
                <a:cubicBezTo>
                  <a:pt x="492" y="1019"/>
                  <a:pt x="492" y="1018"/>
                  <a:pt x="493" y="1018"/>
                </a:cubicBezTo>
                <a:cubicBezTo>
                  <a:pt x="493" y="1017"/>
                  <a:pt x="493" y="1016"/>
                  <a:pt x="494" y="1016"/>
                </a:cubicBezTo>
                <a:cubicBezTo>
                  <a:pt x="494" y="1015"/>
                  <a:pt x="494" y="1015"/>
                  <a:pt x="495" y="1015"/>
                </a:cubicBezTo>
                <a:cubicBezTo>
                  <a:pt x="495" y="1014"/>
                  <a:pt x="496" y="1014"/>
                  <a:pt x="496" y="1013"/>
                </a:cubicBezTo>
                <a:cubicBezTo>
                  <a:pt x="496" y="1013"/>
                  <a:pt x="496" y="1013"/>
                  <a:pt x="497" y="1014"/>
                </a:cubicBezTo>
                <a:cubicBezTo>
                  <a:pt x="498" y="1013"/>
                  <a:pt x="499" y="1011"/>
                  <a:pt x="499" y="1011"/>
                </a:cubicBezTo>
                <a:cubicBezTo>
                  <a:pt x="501" y="1011"/>
                  <a:pt x="501" y="1011"/>
                  <a:pt x="501" y="1011"/>
                </a:cubicBezTo>
                <a:cubicBezTo>
                  <a:pt x="502" y="1011"/>
                  <a:pt x="502" y="1009"/>
                  <a:pt x="502" y="1009"/>
                </a:cubicBezTo>
                <a:cubicBezTo>
                  <a:pt x="504" y="1008"/>
                  <a:pt x="506" y="1007"/>
                  <a:pt x="507" y="1006"/>
                </a:cubicBezTo>
                <a:cubicBezTo>
                  <a:pt x="508" y="1006"/>
                  <a:pt x="508" y="1004"/>
                  <a:pt x="508" y="1004"/>
                </a:cubicBezTo>
                <a:cubicBezTo>
                  <a:pt x="510" y="1003"/>
                  <a:pt x="512" y="1003"/>
                  <a:pt x="513" y="1003"/>
                </a:cubicBezTo>
                <a:cubicBezTo>
                  <a:pt x="514" y="1002"/>
                  <a:pt x="515" y="1001"/>
                  <a:pt x="516" y="1000"/>
                </a:cubicBezTo>
                <a:cubicBezTo>
                  <a:pt x="517" y="1000"/>
                  <a:pt x="518" y="1000"/>
                  <a:pt x="519" y="1000"/>
                </a:cubicBezTo>
                <a:cubicBezTo>
                  <a:pt x="520" y="999"/>
                  <a:pt x="522" y="997"/>
                  <a:pt x="524" y="996"/>
                </a:cubicBezTo>
                <a:cubicBezTo>
                  <a:pt x="525" y="996"/>
                  <a:pt x="526" y="996"/>
                  <a:pt x="527" y="996"/>
                </a:cubicBezTo>
                <a:cubicBezTo>
                  <a:pt x="529" y="995"/>
                  <a:pt x="532" y="994"/>
                  <a:pt x="534" y="994"/>
                </a:cubicBezTo>
                <a:cubicBezTo>
                  <a:pt x="535" y="993"/>
                  <a:pt x="536" y="994"/>
                  <a:pt x="536" y="994"/>
                </a:cubicBezTo>
                <a:cubicBezTo>
                  <a:pt x="537" y="994"/>
                  <a:pt x="539" y="992"/>
                  <a:pt x="540" y="992"/>
                </a:cubicBezTo>
                <a:cubicBezTo>
                  <a:pt x="541" y="991"/>
                  <a:pt x="544" y="992"/>
                  <a:pt x="546" y="991"/>
                </a:cubicBezTo>
                <a:cubicBezTo>
                  <a:pt x="549" y="990"/>
                  <a:pt x="552" y="989"/>
                  <a:pt x="555" y="988"/>
                </a:cubicBezTo>
                <a:cubicBezTo>
                  <a:pt x="556" y="988"/>
                  <a:pt x="557" y="988"/>
                  <a:pt x="558" y="988"/>
                </a:cubicBezTo>
                <a:cubicBezTo>
                  <a:pt x="560" y="987"/>
                  <a:pt x="561" y="985"/>
                  <a:pt x="562" y="984"/>
                </a:cubicBezTo>
                <a:cubicBezTo>
                  <a:pt x="562" y="982"/>
                  <a:pt x="561" y="983"/>
                  <a:pt x="561" y="982"/>
                </a:cubicBezTo>
                <a:cubicBezTo>
                  <a:pt x="561" y="979"/>
                  <a:pt x="561" y="979"/>
                  <a:pt x="561" y="979"/>
                </a:cubicBezTo>
                <a:cubicBezTo>
                  <a:pt x="558" y="977"/>
                  <a:pt x="556" y="975"/>
                  <a:pt x="554" y="973"/>
                </a:cubicBezTo>
                <a:cubicBezTo>
                  <a:pt x="550" y="974"/>
                  <a:pt x="538" y="978"/>
                  <a:pt x="536" y="977"/>
                </a:cubicBezTo>
                <a:cubicBezTo>
                  <a:pt x="533" y="977"/>
                  <a:pt x="533" y="977"/>
                  <a:pt x="532" y="978"/>
                </a:cubicBezTo>
                <a:cubicBezTo>
                  <a:pt x="531" y="979"/>
                  <a:pt x="529" y="978"/>
                  <a:pt x="527" y="978"/>
                </a:cubicBezTo>
                <a:cubicBezTo>
                  <a:pt x="527" y="978"/>
                  <a:pt x="526" y="979"/>
                  <a:pt x="526" y="979"/>
                </a:cubicBezTo>
                <a:cubicBezTo>
                  <a:pt x="524" y="980"/>
                  <a:pt x="522" y="980"/>
                  <a:pt x="520" y="981"/>
                </a:cubicBezTo>
                <a:cubicBezTo>
                  <a:pt x="519" y="981"/>
                  <a:pt x="518" y="982"/>
                  <a:pt x="517" y="982"/>
                </a:cubicBezTo>
                <a:cubicBezTo>
                  <a:pt x="515" y="984"/>
                  <a:pt x="512" y="982"/>
                  <a:pt x="512" y="986"/>
                </a:cubicBezTo>
                <a:cubicBezTo>
                  <a:pt x="511" y="985"/>
                  <a:pt x="510" y="985"/>
                  <a:pt x="509" y="985"/>
                </a:cubicBezTo>
                <a:cubicBezTo>
                  <a:pt x="507" y="987"/>
                  <a:pt x="504" y="987"/>
                  <a:pt x="502" y="988"/>
                </a:cubicBezTo>
                <a:cubicBezTo>
                  <a:pt x="501" y="989"/>
                  <a:pt x="501" y="989"/>
                  <a:pt x="501" y="990"/>
                </a:cubicBezTo>
                <a:cubicBezTo>
                  <a:pt x="500" y="991"/>
                  <a:pt x="498" y="991"/>
                  <a:pt x="497" y="992"/>
                </a:cubicBezTo>
                <a:cubicBezTo>
                  <a:pt x="496" y="992"/>
                  <a:pt x="497" y="993"/>
                  <a:pt x="496" y="993"/>
                </a:cubicBezTo>
                <a:cubicBezTo>
                  <a:pt x="495" y="993"/>
                  <a:pt x="495" y="993"/>
                  <a:pt x="494" y="994"/>
                </a:cubicBezTo>
                <a:cubicBezTo>
                  <a:pt x="493" y="994"/>
                  <a:pt x="493" y="995"/>
                  <a:pt x="492" y="996"/>
                </a:cubicBezTo>
                <a:cubicBezTo>
                  <a:pt x="492" y="996"/>
                  <a:pt x="491" y="996"/>
                  <a:pt x="490" y="996"/>
                </a:cubicBezTo>
                <a:cubicBezTo>
                  <a:pt x="490" y="997"/>
                  <a:pt x="490" y="997"/>
                  <a:pt x="490" y="997"/>
                </a:cubicBezTo>
                <a:cubicBezTo>
                  <a:pt x="489" y="998"/>
                  <a:pt x="488" y="999"/>
                  <a:pt x="487" y="1000"/>
                </a:cubicBezTo>
                <a:cubicBezTo>
                  <a:pt x="486" y="1000"/>
                  <a:pt x="486" y="1000"/>
                  <a:pt x="485" y="1000"/>
                </a:cubicBezTo>
                <a:cubicBezTo>
                  <a:pt x="484" y="1002"/>
                  <a:pt x="482" y="1004"/>
                  <a:pt x="481" y="1006"/>
                </a:cubicBezTo>
                <a:cubicBezTo>
                  <a:pt x="480" y="1007"/>
                  <a:pt x="479" y="1007"/>
                  <a:pt x="478" y="1008"/>
                </a:cubicBezTo>
                <a:cubicBezTo>
                  <a:pt x="478" y="1008"/>
                  <a:pt x="478" y="1009"/>
                  <a:pt x="478" y="1009"/>
                </a:cubicBezTo>
                <a:cubicBezTo>
                  <a:pt x="477" y="1010"/>
                  <a:pt x="476" y="1010"/>
                  <a:pt x="476" y="1011"/>
                </a:cubicBezTo>
                <a:cubicBezTo>
                  <a:pt x="475" y="1012"/>
                  <a:pt x="475" y="1013"/>
                  <a:pt x="474" y="1014"/>
                </a:cubicBezTo>
                <a:cubicBezTo>
                  <a:pt x="473" y="1014"/>
                  <a:pt x="473" y="1014"/>
                  <a:pt x="473" y="1014"/>
                </a:cubicBezTo>
                <a:cubicBezTo>
                  <a:pt x="472" y="1016"/>
                  <a:pt x="471" y="1019"/>
                  <a:pt x="470" y="1021"/>
                </a:cubicBezTo>
                <a:cubicBezTo>
                  <a:pt x="469" y="1022"/>
                  <a:pt x="469" y="1022"/>
                  <a:pt x="469" y="1022"/>
                </a:cubicBezTo>
                <a:cubicBezTo>
                  <a:pt x="468" y="1023"/>
                  <a:pt x="468" y="1024"/>
                  <a:pt x="467" y="1025"/>
                </a:cubicBezTo>
                <a:cubicBezTo>
                  <a:pt x="467" y="1025"/>
                  <a:pt x="466" y="1026"/>
                  <a:pt x="466" y="1026"/>
                </a:cubicBezTo>
                <a:cubicBezTo>
                  <a:pt x="465" y="1028"/>
                  <a:pt x="465" y="1030"/>
                  <a:pt x="464" y="1031"/>
                </a:cubicBezTo>
                <a:cubicBezTo>
                  <a:pt x="463" y="1032"/>
                  <a:pt x="463" y="1032"/>
                  <a:pt x="462" y="1033"/>
                </a:cubicBezTo>
                <a:cubicBezTo>
                  <a:pt x="462" y="1034"/>
                  <a:pt x="462" y="1034"/>
                  <a:pt x="462" y="1034"/>
                </a:cubicBezTo>
                <a:cubicBezTo>
                  <a:pt x="461" y="1036"/>
                  <a:pt x="459" y="1037"/>
                  <a:pt x="458" y="1039"/>
                </a:cubicBezTo>
                <a:cubicBezTo>
                  <a:pt x="458" y="1040"/>
                  <a:pt x="458" y="1040"/>
                  <a:pt x="458" y="1041"/>
                </a:cubicBezTo>
                <a:cubicBezTo>
                  <a:pt x="457" y="1041"/>
                  <a:pt x="457" y="1042"/>
                  <a:pt x="456" y="1042"/>
                </a:cubicBezTo>
                <a:cubicBezTo>
                  <a:pt x="456" y="1044"/>
                  <a:pt x="456" y="1046"/>
                  <a:pt x="455" y="1047"/>
                </a:cubicBezTo>
                <a:cubicBezTo>
                  <a:pt x="449" y="1057"/>
                  <a:pt x="447" y="1068"/>
                  <a:pt x="445" y="1082"/>
                </a:cubicBezTo>
                <a:cubicBezTo>
                  <a:pt x="444" y="1083"/>
                  <a:pt x="445" y="1087"/>
                  <a:pt x="445" y="1088"/>
                </a:cubicBezTo>
                <a:cubicBezTo>
                  <a:pt x="445" y="1088"/>
                  <a:pt x="444" y="1089"/>
                  <a:pt x="444" y="1089"/>
                </a:cubicBezTo>
                <a:cubicBezTo>
                  <a:pt x="443" y="1092"/>
                  <a:pt x="445" y="1094"/>
                  <a:pt x="445" y="1096"/>
                </a:cubicBezTo>
                <a:cubicBezTo>
                  <a:pt x="444" y="1098"/>
                  <a:pt x="444" y="1101"/>
                  <a:pt x="445" y="1103"/>
                </a:cubicBezTo>
                <a:cubicBezTo>
                  <a:pt x="445" y="1105"/>
                  <a:pt x="445" y="1106"/>
                  <a:pt x="445" y="1107"/>
                </a:cubicBezTo>
                <a:cubicBezTo>
                  <a:pt x="446" y="1112"/>
                  <a:pt x="445" y="1119"/>
                  <a:pt x="446" y="1123"/>
                </a:cubicBezTo>
                <a:cubicBezTo>
                  <a:pt x="446" y="1124"/>
                  <a:pt x="447" y="1126"/>
                  <a:pt x="447" y="1128"/>
                </a:cubicBezTo>
                <a:cubicBezTo>
                  <a:pt x="448" y="1132"/>
                  <a:pt x="449" y="1140"/>
                  <a:pt x="449" y="1143"/>
                </a:cubicBezTo>
                <a:cubicBezTo>
                  <a:pt x="448" y="1145"/>
                  <a:pt x="451" y="1147"/>
                  <a:pt x="450" y="1148"/>
                </a:cubicBezTo>
                <a:cubicBezTo>
                  <a:pt x="450" y="1149"/>
                  <a:pt x="450" y="1149"/>
                  <a:pt x="450" y="1150"/>
                </a:cubicBezTo>
                <a:cubicBezTo>
                  <a:pt x="450" y="1150"/>
                  <a:pt x="450" y="1150"/>
                  <a:pt x="450" y="1150"/>
                </a:cubicBezTo>
                <a:cubicBezTo>
                  <a:pt x="448" y="1150"/>
                  <a:pt x="448" y="1148"/>
                  <a:pt x="447" y="1147"/>
                </a:cubicBezTo>
                <a:cubicBezTo>
                  <a:pt x="447" y="1147"/>
                  <a:pt x="448" y="1146"/>
                  <a:pt x="449" y="1145"/>
                </a:cubicBezTo>
                <a:cubicBezTo>
                  <a:pt x="448" y="1144"/>
                  <a:pt x="448" y="1144"/>
                  <a:pt x="447" y="1143"/>
                </a:cubicBezTo>
                <a:cubicBezTo>
                  <a:pt x="446" y="1143"/>
                  <a:pt x="446" y="1143"/>
                  <a:pt x="446" y="1143"/>
                </a:cubicBezTo>
                <a:cubicBezTo>
                  <a:pt x="446" y="1144"/>
                  <a:pt x="446" y="1144"/>
                  <a:pt x="446" y="1144"/>
                </a:cubicBezTo>
                <a:cubicBezTo>
                  <a:pt x="446" y="1144"/>
                  <a:pt x="446" y="1144"/>
                  <a:pt x="445" y="1145"/>
                </a:cubicBezTo>
                <a:cubicBezTo>
                  <a:pt x="445" y="1142"/>
                  <a:pt x="445" y="1140"/>
                  <a:pt x="444" y="1139"/>
                </a:cubicBezTo>
                <a:cubicBezTo>
                  <a:pt x="444" y="1138"/>
                  <a:pt x="439" y="1137"/>
                  <a:pt x="438" y="1136"/>
                </a:cubicBezTo>
                <a:cubicBezTo>
                  <a:pt x="436" y="1134"/>
                  <a:pt x="434" y="1127"/>
                  <a:pt x="434" y="1125"/>
                </a:cubicBezTo>
                <a:cubicBezTo>
                  <a:pt x="432" y="1125"/>
                  <a:pt x="430" y="1125"/>
                  <a:pt x="427" y="1124"/>
                </a:cubicBezTo>
                <a:cubicBezTo>
                  <a:pt x="427" y="1123"/>
                  <a:pt x="427" y="1123"/>
                  <a:pt x="428" y="1121"/>
                </a:cubicBezTo>
                <a:cubicBezTo>
                  <a:pt x="427" y="1121"/>
                  <a:pt x="426" y="1121"/>
                  <a:pt x="426" y="1121"/>
                </a:cubicBezTo>
                <a:cubicBezTo>
                  <a:pt x="426" y="1119"/>
                  <a:pt x="426" y="1119"/>
                  <a:pt x="428" y="1118"/>
                </a:cubicBezTo>
                <a:cubicBezTo>
                  <a:pt x="427" y="1116"/>
                  <a:pt x="426" y="1115"/>
                  <a:pt x="425" y="1114"/>
                </a:cubicBezTo>
                <a:cubicBezTo>
                  <a:pt x="426" y="1112"/>
                  <a:pt x="426" y="1113"/>
                  <a:pt x="427" y="1112"/>
                </a:cubicBezTo>
                <a:cubicBezTo>
                  <a:pt x="426" y="1110"/>
                  <a:pt x="424" y="1109"/>
                  <a:pt x="424" y="1107"/>
                </a:cubicBezTo>
                <a:cubicBezTo>
                  <a:pt x="423" y="1106"/>
                  <a:pt x="424" y="1106"/>
                  <a:pt x="424" y="1105"/>
                </a:cubicBezTo>
                <a:cubicBezTo>
                  <a:pt x="423" y="1104"/>
                  <a:pt x="422" y="1103"/>
                  <a:pt x="422" y="1103"/>
                </a:cubicBezTo>
                <a:cubicBezTo>
                  <a:pt x="421" y="1101"/>
                  <a:pt x="422" y="1100"/>
                  <a:pt x="421" y="1098"/>
                </a:cubicBezTo>
                <a:cubicBezTo>
                  <a:pt x="420" y="1096"/>
                  <a:pt x="418" y="1096"/>
                  <a:pt x="417" y="1094"/>
                </a:cubicBezTo>
                <a:cubicBezTo>
                  <a:pt x="416" y="1093"/>
                  <a:pt x="416" y="1084"/>
                  <a:pt x="415" y="1081"/>
                </a:cubicBezTo>
                <a:cubicBezTo>
                  <a:pt x="415" y="1081"/>
                  <a:pt x="415" y="1081"/>
                  <a:pt x="415" y="1081"/>
                </a:cubicBezTo>
                <a:cubicBezTo>
                  <a:pt x="414" y="1081"/>
                  <a:pt x="411" y="1081"/>
                  <a:pt x="409" y="1081"/>
                </a:cubicBezTo>
                <a:cubicBezTo>
                  <a:pt x="409" y="1080"/>
                  <a:pt x="409" y="1080"/>
                  <a:pt x="409" y="1080"/>
                </a:cubicBezTo>
                <a:cubicBezTo>
                  <a:pt x="409" y="1079"/>
                  <a:pt x="411" y="1080"/>
                  <a:pt x="411" y="1080"/>
                </a:cubicBezTo>
                <a:cubicBezTo>
                  <a:pt x="412" y="1079"/>
                  <a:pt x="413" y="1078"/>
                  <a:pt x="414" y="1077"/>
                </a:cubicBezTo>
                <a:cubicBezTo>
                  <a:pt x="414" y="1075"/>
                  <a:pt x="414" y="1073"/>
                  <a:pt x="414" y="1072"/>
                </a:cubicBezTo>
                <a:cubicBezTo>
                  <a:pt x="413" y="1070"/>
                  <a:pt x="412" y="1069"/>
                  <a:pt x="414" y="1067"/>
                </a:cubicBezTo>
                <a:cubicBezTo>
                  <a:pt x="413" y="1066"/>
                  <a:pt x="411" y="1065"/>
                  <a:pt x="409" y="1064"/>
                </a:cubicBezTo>
                <a:cubicBezTo>
                  <a:pt x="409" y="1063"/>
                  <a:pt x="409" y="1063"/>
                  <a:pt x="410" y="1062"/>
                </a:cubicBezTo>
                <a:cubicBezTo>
                  <a:pt x="410" y="1062"/>
                  <a:pt x="410" y="1063"/>
                  <a:pt x="411" y="1063"/>
                </a:cubicBezTo>
                <a:cubicBezTo>
                  <a:pt x="412" y="1062"/>
                  <a:pt x="412" y="1061"/>
                  <a:pt x="412" y="1061"/>
                </a:cubicBezTo>
                <a:cubicBezTo>
                  <a:pt x="412" y="1058"/>
                  <a:pt x="411" y="1055"/>
                  <a:pt x="409" y="1054"/>
                </a:cubicBezTo>
                <a:cubicBezTo>
                  <a:pt x="409" y="1053"/>
                  <a:pt x="409" y="1053"/>
                  <a:pt x="409" y="1053"/>
                </a:cubicBezTo>
                <a:cubicBezTo>
                  <a:pt x="410" y="1053"/>
                  <a:pt x="410" y="1053"/>
                  <a:pt x="411" y="1053"/>
                </a:cubicBezTo>
                <a:cubicBezTo>
                  <a:pt x="412" y="1053"/>
                  <a:pt x="412" y="1053"/>
                  <a:pt x="412" y="1053"/>
                </a:cubicBezTo>
                <a:cubicBezTo>
                  <a:pt x="412" y="1050"/>
                  <a:pt x="413" y="1047"/>
                  <a:pt x="414" y="1043"/>
                </a:cubicBezTo>
                <a:cubicBezTo>
                  <a:pt x="414" y="1042"/>
                  <a:pt x="412" y="1039"/>
                  <a:pt x="413" y="1036"/>
                </a:cubicBezTo>
                <a:cubicBezTo>
                  <a:pt x="414" y="1033"/>
                  <a:pt x="414" y="1027"/>
                  <a:pt x="413" y="1025"/>
                </a:cubicBezTo>
                <a:cubicBezTo>
                  <a:pt x="413" y="1024"/>
                  <a:pt x="414" y="1024"/>
                  <a:pt x="414" y="1024"/>
                </a:cubicBezTo>
                <a:cubicBezTo>
                  <a:pt x="414" y="1022"/>
                  <a:pt x="414" y="1019"/>
                  <a:pt x="413" y="1018"/>
                </a:cubicBezTo>
                <a:cubicBezTo>
                  <a:pt x="417" y="1014"/>
                  <a:pt x="417" y="1005"/>
                  <a:pt x="419" y="999"/>
                </a:cubicBezTo>
                <a:cubicBezTo>
                  <a:pt x="420" y="998"/>
                  <a:pt x="421" y="997"/>
                  <a:pt x="421" y="996"/>
                </a:cubicBezTo>
                <a:cubicBezTo>
                  <a:pt x="422" y="994"/>
                  <a:pt x="421" y="993"/>
                  <a:pt x="421" y="992"/>
                </a:cubicBezTo>
                <a:cubicBezTo>
                  <a:pt x="421" y="991"/>
                  <a:pt x="423" y="990"/>
                  <a:pt x="423" y="989"/>
                </a:cubicBezTo>
                <a:cubicBezTo>
                  <a:pt x="423" y="988"/>
                  <a:pt x="422" y="988"/>
                  <a:pt x="422" y="987"/>
                </a:cubicBezTo>
                <a:cubicBezTo>
                  <a:pt x="422" y="986"/>
                  <a:pt x="424" y="985"/>
                  <a:pt x="424" y="985"/>
                </a:cubicBezTo>
                <a:cubicBezTo>
                  <a:pt x="425" y="983"/>
                  <a:pt x="423" y="981"/>
                  <a:pt x="424" y="979"/>
                </a:cubicBezTo>
                <a:cubicBezTo>
                  <a:pt x="424" y="979"/>
                  <a:pt x="424" y="979"/>
                  <a:pt x="425" y="979"/>
                </a:cubicBezTo>
                <a:cubicBezTo>
                  <a:pt x="425" y="979"/>
                  <a:pt x="425" y="979"/>
                  <a:pt x="425" y="979"/>
                </a:cubicBezTo>
                <a:cubicBezTo>
                  <a:pt x="425" y="978"/>
                  <a:pt x="427" y="976"/>
                  <a:pt x="427" y="975"/>
                </a:cubicBezTo>
                <a:cubicBezTo>
                  <a:pt x="427" y="972"/>
                  <a:pt x="427" y="972"/>
                  <a:pt x="427" y="972"/>
                </a:cubicBezTo>
                <a:cubicBezTo>
                  <a:pt x="427" y="972"/>
                  <a:pt x="428" y="971"/>
                  <a:pt x="429" y="970"/>
                </a:cubicBezTo>
                <a:cubicBezTo>
                  <a:pt x="429" y="969"/>
                  <a:pt x="428" y="969"/>
                  <a:pt x="429" y="968"/>
                </a:cubicBezTo>
                <a:cubicBezTo>
                  <a:pt x="429" y="967"/>
                  <a:pt x="431" y="966"/>
                  <a:pt x="431" y="965"/>
                </a:cubicBezTo>
                <a:cubicBezTo>
                  <a:pt x="431" y="963"/>
                  <a:pt x="431" y="963"/>
                  <a:pt x="431" y="963"/>
                </a:cubicBezTo>
                <a:cubicBezTo>
                  <a:pt x="431" y="962"/>
                  <a:pt x="432" y="960"/>
                  <a:pt x="433" y="958"/>
                </a:cubicBezTo>
                <a:cubicBezTo>
                  <a:pt x="432" y="957"/>
                  <a:pt x="432" y="955"/>
                  <a:pt x="430" y="955"/>
                </a:cubicBezTo>
                <a:cubicBezTo>
                  <a:pt x="431" y="954"/>
                  <a:pt x="430" y="955"/>
                  <a:pt x="431" y="954"/>
                </a:cubicBezTo>
                <a:cubicBezTo>
                  <a:pt x="431" y="954"/>
                  <a:pt x="431" y="954"/>
                  <a:pt x="432" y="955"/>
                </a:cubicBezTo>
                <a:cubicBezTo>
                  <a:pt x="433" y="954"/>
                  <a:pt x="433" y="954"/>
                  <a:pt x="434" y="953"/>
                </a:cubicBezTo>
                <a:cubicBezTo>
                  <a:pt x="434" y="952"/>
                  <a:pt x="434" y="952"/>
                  <a:pt x="433" y="952"/>
                </a:cubicBezTo>
                <a:cubicBezTo>
                  <a:pt x="433" y="951"/>
                  <a:pt x="433" y="950"/>
                  <a:pt x="434" y="949"/>
                </a:cubicBezTo>
                <a:cubicBezTo>
                  <a:pt x="435" y="949"/>
                  <a:pt x="434" y="948"/>
                  <a:pt x="435" y="949"/>
                </a:cubicBezTo>
                <a:cubicBezTo>
                  <a:pt x="437" y="948"/>
                  <a:pt x="440" y="943"/>
                  <a:pt x="440" y="941"/>
                </a:cubicBezTo>
                <a:cubicBezTo>
                  <a:pt x="440" y="941"/>
                  <a:pt x="440" y="941"/>
                  <a:pt x="440" y="941"/>
                </a:cubicBezTo>
                <a:cubicBezTo>
                  <a:pt x="441" y="941"/>
                  <a:pt x="441" y="941"/>
                  <a:pt x="441" y="942"/>
                </a:cubicBezTo>
                <a:cubicBezTo>
                  <a:pt x="443" y="941"/>
                  <a:pt x="443" y="940"/>
                  <a:pt x="443" y="939"/>
                </a:cubicBezTo>
                <a:cubicBezTo>
                  <a:pt x="443" y="938"/>
                  <a:pt x="443" y="938"/>
                  <a:pt x="443" y="938"/>
                </a:cubicBezTo>
                <a:cubicBezTo>
                  <a:pt x="442" y="939"/>
                  <a:pt x="443" y="938"/>
                  <a:pt x="442" y="939"/>
                </a:cubicBezTo>
                <a:cubicBezTo>
                  <a:pt x="441" y="939"/>
                  <a:pt x="441" y="939"/>
                  <a:pt x="441" y="939"/>
                </a:cubicBezTo>
                <a:cubicBezTo>
                  <a:pt x="442" y="937"/>
                  <a:pt x="442" y="935"/>
                  <a:pt x="441" y="933"/>
                </a:cubicBezTo>
                <a:cubicBezTo>
                  <a:pt x="442" y="933"/>
                  <a:pt x="441" y="933"/>
                  <a:pt x="442" y="933"/>
                </a:cubicBezTo>
                <a:cubicBezTo>
                  <a:pt x="443" y="933"/>
                  <a:pt x="445" y="931"/>
                  <a:pt x="446" y="930"/>
                </a:cubicBezTo>
                <a:cubicBezTo>
                  <a:pt x="446" y="926"/>
                  <a:pt x="446" y="926"/>
                  <a:pt x="446" y="926"/>
                </a:cubicBezTo>
                <a:cubicBezTo>
                  <a:pt x="446" y="926"/>
                  <a:pt x="448" y="925"/>
                  <a:pt x="448" y="925"/>
                </a:cubicBezTo>
                <a:cubicBezTo>
                  <a:pt x="448" y="923"/>
                  <a:pt x="448" y="922"/>
                  <a:pt x="449" y="921"/>
                </a:cubicBezTo>
                <a:cubicBezTo>
                  <a:pt x="449" y="920"/>
                  <a:pt x="450" y="920"/>
                  <a:pt x="451" y="919"/>
                </a:cubicBezTo>
                <a:cubicBezTo>
                  <a:pt x="451" y="918"/>
                  <a:pt x="450" y="916"/>
                  <a:pt x="450" y="916"/>
                </a:cubicBezTo>
                <a:cubicBezTo>
                  <a:pt x="451" y="916"/>
                  <a:pt x="451" y="916"/>
                  <a:pt x="451" y="916"/>
                </a:cubicBezTo>
                <a:cubicBezTo>
                  <a:pt x="451" y="916"/>
                  <a:pt x="454" y="912"/>
                  <a:pt x="454" y="912"/>
                </a:cubicBezTo>
                <a:cubicBezTo>
                  <a:pt x="453" y="911"/>
                  <a:pt x="453" y="910"/>
                  <a:pt x="453" y="908"/>
                </a:cubicBezTo>
                <a:cubicBezTo>
                  <a:pt x="453" y="908"/>
                  <a:pt x="454" y="908"/>
                  <a:pt x="454" y="906"/>
                </a:cubicBezTo>
                <a:cubicBezTo>
                  <a:pt x="455" y="906"/>
                  <a:pt x="456" y="905"/>
                  <a:pt x="457" y="905"/>
                </a:cubicBezTo>
                <a:cubicBezTo>
                  <a:pt x="457" y="901"/>
                  <a:pt x="457" y="900"/>
                  <a:pt x="457" y="897"/>
                </a:cubicBezTo>
                <a:cubicBezTo>
                  <a:pt x="458" y="897"/>
                  <a:pt x="458" y="897"/>
                  <a:pt x="458" y="897"/>
                </a:cubicBezTo>
                <a:cubicBezTo>
                  <a:pt x="458" y="898"/>
                  <a:pt x="458" y="898"/>
                  <a:pt x="458" y="898"/>
                </a:cubicBezTo>
                <a:cubicBezTo>
                  <a:pt x="459" y="899"/>
                  <a:pt x="459" y="899"/>
                  <a:pt x="460" y="899"/>
                </a:cubicBezTo>
                <a:cubicBezTo>
                  <a:pt x="460" y="898"/>
                  <a:pt x="461" y="894"/>
                  <a:pt x="463" y="893"/>
                </a:cubicBezTo>
                <a:cubicBezTo>
                  <a:pt x="462" y="892"/>
                  <a:pt x="462" y="892"/>
                  <a:pt x="462" y="892"/>
                </a:cubicBezTo>
                <a:cubicBezTo>
                  <a:pt x="462" y="890"/>
                  <a:pt x="464" y="891"/>
                  <a:pt x="464" y="889"/>
                </a:cubicBezTo>
                <a:cubicBezTo>
                  <a:pt x="464" y="889"/>
                  <a:pt x="464" y="888"/>
                  <a:pt x="464" y="888"/>
                </a:cubicBezTo>
                <a:cubicBezTo>
                  <a:pt x="464" y="887"/>
                  <a:pt x="467" y="885"/>
                  <a:pt x="468" y="885"/>
                </a:cubicBezTo>
                <a:cubicBezTo>
                  <a:pt x="468" y="884"/>
                  <a:pt x="468" y="884"/>
                  <a:pt x="468" y="884"/>
                </a:cubicBezTo>
                <a:cubicBezTo>
                  <a:pt x="468" y="883"/>
                  <a:pt x="468" y="883"/>
                  <a:pt x="469" y="883"/>
                </a:cubicBezTo>
                <a:cubicBezTo>
                  <a:pt x="468" y="882"/>
                  <a:pt x="468" y="881"/>
                  <a:pt x="467" y="880"/>
                </a:cubicBezTo>
                <a:cubicBezTo>
                  <a:pt x="467" y="877"/>
                  <a:pt x="469" y="878"/>
                  <a:pt x="471" y="876"/>
                </a:cubicBezTo>
                <a:cubicBezTo>
                  <a:pt x="472" y="877"/>
                  <a:pt x="474" y="877"/>
                  <a:pt x="475" y="877"/>
                </a:cubicBezTo>
                <a:cubicBezTo>
                  <a:pt x="475" y="877"/>
                  <a:pt x="476" y="877"/>
                  <a:pt x="476" y="877"/>
                </a:cubicBezTo>
                <a:cubicBezTo>
                  <a:pt x="477" y="875"/>
                  <a:pt x="476" y="875"/>
                  <a:pt x="476" y="874"/>
                </a:cubicBezTo>
                <a:cubicBezTo>
                  <a:pt x="477" y="871"/>
                  <a:pt x="479" y="870"/>
                  <a:pt x="480" y="867"/>
                </a:cubicBezTo>
                <a:cubicBezTo>
                  <a:pt x="481" y="867"/>
                  <a:pt x="481" y="867"/>
                  <a:pt x="481" y="867"/>
                </a:cubicBezTo>
                <a:cubicBezTo>
                  <a:pt x="481" y="865"/>
                  <a:pt x="480" y="866"/>
                  <a:pt x="480" y="864"/>
                </a:cubicBezTo>
                <a:cubicBezTo>
                  <a:pt x="481" y="864"/>
                  <a:pt x="481" y="864"/>
                  <a:pt x="482" y="865"/>
                </a:cubicBezTo>
                <a:cubicBezTo>
                  <a:pt x="483" y="864"/>
                  <a:pt x="484" y="863"/>
                  <a:pt x="485" y="861"/>
                </a:cubicBezTo>
                <a:cubicBezTo>
                  <a:pt x="486" y="860"/>
                  <a:pt x="485" y="859"/>
                  <a:pt x="486" y="859"/>
                </a:cubicBezTo>
                <a:cubicBezTo>
                  <a:pt x="486" y="858"/>
                  <a:pt x="487" y="858"/>
                  <a:pt x="488" y="857"/>
                </a:cubicBezTo>
                <a:cubicBezTo>
                  <a:pt x="489" y="858"/>
                  <a:pt x="489" y="857"/>
                  <a:pt x="489" y="858"/>
                </a:cubicBezTo>
                <a:cubicBezTo>
                  <a:pt x="491" y="857"/>
                  <a:pt x="494" y="854"/>
                  <a:pt x="495" y="852"/>
                </a:cubicBezTo>
                <a:cubicBezTo>
                  <a:pt x="495" y="851"/>
                  <a:pt x="495" y="850"/>
                  <a:pt x="495" y="850"/>
                </a:cubicBezTo>
                <a:cubicBezTo>
                  <a:pt x="495" y="850"/>
                  <a:pt x="496" y="849"/>
                  <a:pt x="496" y="849"/>
                </a:cubicBezTo>
                <a:cubicBezTo>
                  <a:pt x="498" y="848"/>
                  <a:pt x="498" y="846"/>
                  <a:pt x="500" y="845"/>
                </a:cubicBezTo>
                <a:cubicBezTo>
                  <a:pt x="500" y="844"/>
                  <a:pt x="500" y="844"/>
                  <a:pt x="499" y="844"/>
                </a:cubicBezTo>
                <a:cubicBezTo>
                  <a:pt x="499" y="842"/>
                  <a:pt x="501" y="841"/>
                  <a:pt x="501" y="841"/>
                </a:cubicBezTo>
                <a:cubicBezTo>
                  <a:pt x="504" y="841"/>
                  <a:pt x="504" y="841"/>
                  <a:pt x="504" y="841"/>
                </a:cubicBezTo>
                <a:cubicBezTo>
                  <a:pt x="505" y="840"/>
                  <a:pt x="504" y="839"/>
                  <a:pt x="505" y="839"/>
                </a:cubicBezTo>
                <a:cubicBezTo>
                  <a:pt x="506" y="838"/>
                  <a:pt x="514" y="832"/>
                  <a:pt x="515" y="832"/>
                </a:cubicBezTo>
                <a:cubicBezTo>
                  <a:pt x="515" y="830"/>
                  <a:pt x="516" y="829"/>
                  <a:pt x="516" y="827"/>
                </a:cubicBezTo>
                <a:cubicBezTo>
                  <a:pt x="516" y="826"/>
                  <a:pt x="517" y="827"/>
                  <a:pt x="519" y="826"/>
                </a:cubicBezTo>
                <a:cubicBezTo>
                  <a:pt x="520" y="825"/>
                  <a:pt x="521" y="823"/>
                  <a:pt x="522" y="822"/>
                </a:cubicBezTo>
                <a:cubicBezTo>
                  <a:pt x="522" y="822"/>
                  <a:pt x="522" y="822"/>
                  <a:pt x="522" y="821"/>
                </a:cubicBezTo>
                <a:cubicBezTo>
                  <a:pt x="522" y="820"/>
                  <a:pt x="522" y="820"/>
                  <a:pt x="522" y="820"/>
                </a:cubicBezTo>
                <a:cubicBezTo>
                  <a:pt x="522" y="820"/>
                  <a:pt x="522" y="820"/>
                  <a:pt x="522" y="820"/>
                </a:cubicBezTo>
                <a:cubicBezTo>
                  <a:pt x="522" y="821"/>
                  <a:pt x="522" y="821"/>
                  <a:pt x="522" y="821"/>
                </a:cubicBezTo>
                <a:cubicBezTo>
                  <a:pt x="523" y="821"/>
                  <a:pt x="523" y="821"/>
                  <a:pt x="523" y="821"/>
                </a:cubicBezTo>
                <a:cubicBezTo>
                  <a:pt x="523" y="822"/>
                  <a:pt x="523" y="822"/>
                  <a:pt x="523" y="822"/>
                </a:cubicBezTo>
                <a:cubicBezTo>
                  <a:pt x="524" y="821"/>
                  <a:pt x="525" y="821"/>
                  <a:pt x="526" y="821"/>
                </a:cubicBezTo>
                <a:cubicBezTo>
                  <a:pt x="527" y="820"/>
                  <a:pt x="526" y="820"/>
                  <a:pt x="526" y="818"/>
                </a:cubicBezTo>
                <a:cubicBezTo>
                  <a:pt x="527" y="818"/>
                  <a:pt x="528" y="819"/>
                  <a:pt x="529" y="818"/>
                </a:cubicBezTo>
                <a:cubicBezTo>
                  <a:pt x="530" y="817"/>
                  <a:pt x="530" y="816"/>
                  <a:pt x="531" y="815"/>
                </a:cubicBezTo>
                <a:cubicBezTo>
                  <a:pt x="531" y="815"/>
                  <a:pt x="531" y="815"/>
                  <a:pt x="532" y="815"/>
                </a:cubicBezTo>
                <a:cubicBezTo>
                  <a:pt x="532" y="815"/>
                  <a:pt x="532" y="815"/>
                  <a:pt x="533" y="814"/>
                </a:cubicBezTo>
                <a:cubicBezTo>
                  <a:pt x="533" y="814"/>
                  <a:pt x="534" y="814"/>
                  <a:pt x="535" y="814"/>
                </a:cubicBezTo>
                <a:cubicBezTo>
                  <a:pt x="538" y="812"/>
                  <a:pt x="540" y="808"/>
                  <a:pt x="541" y="804"/>
                </a:cubicBezTo>
                <a:cubicBezTo>
                  <a:pt x="542" y="804"/>
                  <a:pt x="543" y="804"/>
                  <a:pt x="543" y="805"/>
                </a:cubicBezTo>
                <a:cubicBezTo>
                  <a:pt x="543" y="805"/>
                  <a:pt x="543" y="805"/>
                  <a:pt x="543" y="806"/>
                </a:cubicBezTo>
                <a:cubicBezTo>
                  <a:pt x="544" y="806"/>
                  <a:pt x="544" y="806"/>
                  <a:pt x="544" y="806"/>
                </a:cubicBezTo>
                <a:cubicBezTo>
                  <a:pt x="545" y="802"/>
                  <a:pt x="547" y="801"/>
                  <a:pt x="551" y="799"/>
                </a:cubicBezTo>
                <a:cubicBezTo>
                  <a:pt x="550" y="798"/>
                  <a:pt x="549" y="797"/>
                  <a:pt x="549" y="796"/>
                </a:cubicBezTo>
                <a:cubicBezTo>
                  <a:pt x="550" y="796"/>
                  <a:pt x="551" y="795"/>
                  <a:pt x="552" y="795"/>
                </a:cubicBezTo>
                <a:cubicBezTo>
                  <a:pt x="552" y="795"/>
                  <a:pt x="552" y="794"/>
                  <a:pt x="553" y="794"/>
                </a:cubicBezTo>
                <a:cubicBezTo>
                  <a:pt x="553" y="793"/>
                  <a:pt x="553" y="793"/>
                  <a:pt x="553" y="793"/>
                </a:cubicBezTo>
                <a:cubicBezTo>
                  <a:pt x="553" y="793"/>
                  <a:pt x="553" y="793"/>
                  <a:pt x="553" y="793"/>
                </a:cubicBezTo>
                <a:cubicBezTo>
                  <a:pt x="553" y="795"/>
                  <a:pt x="553" y="795"/>
                  <a:pt x="553" y="795"/>
                </a:cubicBezTo>
                <a:cubicBezTo>
                  <a:pt x="555" y="795"/>
                  <a:pt x="555" y="795"/>
                  <a:pt x="555" y="793"/>
                </a:cubicBezTo>
                <a:cubicBezTo>
                  <a:pt x="556" y="794"/>
                  <a:pt x="556" y="794"/>
                  <a:pt x="556" y="794"/>
                </a:cubicBezTo>
                <a:cubicBezTo>
                  <a:pt x="559" y="794"/>
                  <a:pt x="558" y="793"/>
                  <a:pt x="560" y="793"/>
                </a:cubicBezTo>
                <a:cubicBezTo>
                  <a:pt x="560" y="792"/>
                  <a:pt x="560" y="792"/>
                  <a:pt x="560" y="791"/>
                </a:cubicBezTo>
                <a:cubicBezTo>
                  <a:pt x="561" y="790"/>
                  <a:pt x="560" y="791"/>
                  <a:pt x="561" y="792"/>
                </a:cubicBezTo>
                <a:cubicBezTo>
                  <a:pt x="562" y="790"/>
                  <a:pt x="564" y="789"/>
                  <a:pt x="566" y="788"/>
                </a:cubicBezTo>
                <a:cubicBezTo>
                  <a:pt x="565" y="786"/>
                  <a:pt x="565" y="786"/>
                  <a:pt x="564" y="786"/>
                </a:cubicBezTo>
                <a:cubicBezTo>
                  <a:pt x="564" y="785"/>
                  <a:pt x="564" y="786"/>
                  <a:pt x="565" y="785"/>
                </a:cubicBezTo>
                <a:cubicBezTo>
                  <a:pt x="565" y="785"/>
                  <a:pt x="566" y="785"/>
                  <a:pt x="566" y="784"/>
                </a:cubicBezTo>
                <a:cubicBezTo>
                  <a:pt x="567" y="785"/>
                  <a:pt x="567" y="785"/>
                  <a:pt x="567" y="786"/>
                </a:cubicBezTo>
                <a:cubicBezTo>
                  <a:pt x="568" y="786"/>
                  <a:pt x="571" y="784"/>
                  <a:pt x="572" y="783"/>
                </a:cubicBezTo>
                <a:cubicBezTo>
                  <a:pt x="572" y="783"/>
                  <a:pt x="573" y="783"/>
                  <a:pt x="573" y="783"/>
                </a:cubicBezTo>
                <a:cubicBezTo>
                  <a:pt x="575" y="782"/>
                  <a:pt x="573" y="781"/>
                  <a:pt x="576" y="780"/>
                </a:cubicBezTo>
                <a:cubicBezTo>
                  <a:pt x="576" y="779"/>
                  <a:pt x="576" y="779"/>
                  <a:pt x="576" y="778"/>
                </a:cubicBezTo>
                <a:cubicBezTo>
                  <a:pt x="576" y="777"/>
                  <a:pt x="576" y="776"/>
                  <a:pt x="574" y="776"/>
                </a:cubicBezTo>
                <a:cubicBezTo>
                  <a:pt x="575" y="775"/>
                  <a:pt x="576" y="775"/>
                  <a:pt x="577" y="774"/>
                </a:cubicBezTo>
                <a:cubicBezTo>
                  <a:pt x="577" y="774"/>
                  <a:pt x="577" y="773"/>
                  <a:pt x="577" y="773"/>
                </a:cubicBezTo>
                <a:cubicBezTo>
                  <a:pt x="579" y="771"/>
                  <a:pt x="579" y="773"/>
                  <a:pt x="580" y="772"/>
                </a:cubicBezTo>
                <a:cubicBezTo>
                  <a:pt x="581" y="771"/>
                  <a:pt x="581" y="771"/>
                  <a:pt x="580" y="770"/>
                </a:cubicBezTo>
                <a:cubicBezTo>
                  <a:pt x="580" y="769"/>
                  <a:pt x="580" y="769"/>
                  <a:pt x="581" y="769"/>
                </a:cubicBezTo>
                <a:cubicBezTo>
                  <a:pt x="582" y="769"/>
                  <a:pt x="582" y="769"/>
                  <a:pt x="582" y="769"/>
                </a:cubicBezTo>
                <a:cubicBezTo>
                  <a:pt x="582" y="770"/>
                  <a:pt x="582" y="770"/>
                  <a:pt x="582" y="772"/>
                </a:cubicBezTo>
                <a:cubicBezTo>
                  <a:pt x="583" y="771"/>
                  <a:pt x="584" y="771"/>
                  <a:pt x="585" y="770"/>
                </a:cubicBezTo>
                <a:cubicBezTo>
                  <a:pt x="585" y="770"/>
                  <a:pt x="585" y="769"/>
                  <a:pt x="585" y="769"/>
                </a:cubicBezTo>
                <a:cubicBezTo>
                  <a:pt x="586" y="768"/>
                  <a:pt x="587" y="768"/>
                  <a:pt x="588" y="768"/>
                </a:cubicBezTo>
                <a:cubicBezTo>
                  <a:pt x="587" y="765"/>
                  <a:pt x="588" y="764"/>
                  <a:pt x="587" y="763"/>
                </a:cubicBezTo>
                <a:cubicBezTo>
                  <a:pt x="588" y="761"/>
                  <a:pt x="590" y="759"/>
                  <a:pt x="591" y="757"/>
                </a:cubicBezTo>
                <a:cubicBezTo>
                  <a:pt x="592" y="757"/>
                  <a:pt x="591" y="757"/>
                  <a:pt x="592" y="757"/>
                </a:cubicBezTo>
                <a:cubicBezTo>
                  <a:pt x="592" y="757"/>
                  <a:pt x="592" y="757"/>
                  <a:pt x="592" y="757"/>
                </a:cubicBezTo>
                <a:cubicBezTo>
                  <a:pt x="593" y="758"/>
                  <a:pt x="592" y="757"/>
                  <a:pt x="592" y="759"/>
                </a:cubicBezTo>
                <a:cubicBezTo>
                  <a:pt x="594" y="759"/>
                  <a:pt x="594" y="759"/>
                  <a:pt x="594" y="759"/>
                </a:cubicBezTo>
                <a:cubicBezTo>
                  <a:pt x="594" y="758"/>
                  <a:pt x="593" y="756"/>
                  <a:pt x="593" y="756"/>
                </a:cubicBezTo>
                <a:cubicBezTo>
                  <a:pt x="594" y="753"/>
                  <a:pt x="599" y="750"/>
                  <a:pt x="601" y="748"/>
                </a:cubicBezTo>
                <a:cubicBezTo>
                  <a:pt x="602" y="748"/>
                  <a:pt x="603" y="749"/>
                  <a:pt x="604" y="749"/>
                </a:cubicBezTo>
                <a:cubicBezTo>
                  <a:pt x="605" y="748"/>
                  <a:pt x="606" y="747"/>
                  <a:pt x="606" y="745"/>
                </a:cubicBezTo>
                <a:cubicBezTo>
                  <a:pt x="607" y="746"/>
                  <a:pt x="607" y="745"/>
                  <a:pt x="607" y="746"/>
                </a:cubicBezTo>
                <a:cubicBezTo>
                  <a:pt x="608" y="745"/>
                  <a:pt x="609" y="742"/>
                  <a:pt x="609" y="740"/>
                </a:cubicBezTo>
                <a:cubicBezTo>
                  <a:pt x="609" y="740"/>
                  <a:pt x="609" y="740"/>
                  <a:pt x="609" y="740"/>
                </a:cubicBezTo>
                <a:cubicBezTo>
                  <a:pt x="609" y="739"/>
                  <a:pt x="609" y="739"/>
                  <a:pt x="609" y="739"/>
                </a:cubicBezTo>
                <a:cubicBezTo>
                  <a:pt x="610" y="740"/>
                  <a:pt x="610" y="740"/>
                  <a:pt x="611" y="740"/>
                </a:cubicBezTo>
                <a:cubicBezTo>
                  <a:pt x="611" y="740"/>
                  <a:pt x="611" y="740"/>
                  <a:pt x="611" y="740"/>
                </a:cubicBezTo>
                <a:cubicBezTo>
                  <a:pt x="611" y="741"/>
                  <a:pt x="611" y="742"/>
                  <a:pt x="611" y="743"/>
                </a:cubicBezTo>
                <a:cubicBezTo>
                  <a:pt x="611" y="744"/>
                  <a:pt x="611" y="744"/>
                  <a:pt x="611" y="744"/>
                </a:cubicBezTo>
                <a:cubicBezTo>
                  <a:pt x="611" y="744"/>
                  <a:pt x="611" y="744"/>
                  <a:pt x="611" y="744"/>
                </a:cubicBezTo>
                <a:cubicBezTo>
                  <a:pt x="612" y="743"/>
                  <a:pt x="613" y="742"/>
                  <a:pt x="614" y="741"/>
                </a:cubicBezTo>
                <a:cubicBezTo>
                  <a:pt x="613" y="740"/>
                  <a:pt x="613" y="740"/>
                  <a:pt x="612" y="740"/>
                </a:cubicBezTo>
                <a:cubicBezTo>
                  <a:pt x="612" y="738"/>
                  <a:pt x="614" y="737"/>
                  <a:pt x="616" y="736"/>
                </a:cubicBezTo>
                <a:cubicBezTo>
                  <a:pt x="616" y="735"/>
                  <a:pt x="616" y="735"/>
                  <a:pt x="616" y="735"/>
                </a:cubicBezTo>
                <a:cubicBezTo>
                  <a:pt x="618" y="735"/>
                  <a:pt x="622" y="734"/>
                  <a:pt x="623" y="732"/>
                </a:cubicBezTo>
                <a:cubicBezTo>
                  <a:pt x="624" y="732"/>
                  <a:pt x="624" y="732"/>
                  <a:pt x="624" y="733"/>
                </a:cubicBezTo>
                <a:cubicBezTo>
                  <a:pt x="625" y="733"/>
                  <a:pt x="625" y="732"/>
                  <a:pt x="627" y="732"/>
                </a:cubicBezTo>
                <a:cubicBezTo>
                  <a:pt x="626" y="731"/>
                  <a:pt x="626" y="730"/>
                  <a:pt x="626" y="730"/>
                </a:cubicBezTo>
                <a:cubicBezTo>
                  <a:pt x="625" y="730"/>
                  <a:pt x="625" y="730"/>
                  <a:pt x="625" y="730"/>
                </a:cubicBezTo>
                <a:cubicBezTo>
                  <a:pt x="625" y="729"/>
                  <a:pt x="625" y="729"/>
                  <a:pt x="625" y="729"/>
                </a:cubicBezTo>
                <a:cubicBezTo>
                  <a:pt x="625" y="729"/>
                  <a:pt x="625" y="729"/>
                  <a:pt x="625" y="729"/>
                </a:cubicBezTo>
                <a:cubicBezTo>
                  <a:pt x="625" y="728"/>
                  <a:pt x="625" y="728"/>
                  <a:pt x="625" y="727"/>
                </a:cubicBezTo>
                <a:cubicBezTo>
                  <a:pt x="626" y="726"/>
                  <a:pt x="626" y="727"/>
                  <a:pt x="627" y="726"/>
                </a:cubicBezTo>
                <a:cubicBezTo>
                  <a:pt x="628" y="725"/>
                  <a:pt x="628" y="722"/>
                  <a:pt x="630" y="721"/>
                </a:cubicBezTo>
                <a:cubicBezTo>
                  <a:pt x="630" y="721"/>
                  <a:pt x="632" y="721"/>
                  <a:pt x="632" y="721"/>
                </a:cubicBezTo>
                <a:cubicBezTo>
                  <a:pt x="632" y="719"/>
                  <a:pt x="632" y="719"/>
                  <a:pt x="632" y="719"/>
                </a:cubicBezTo>
                <a:cubicBezTo>
                  <a:pt x="634" y="718"/>
                  <a:pt x="635" y="718"/>
                  <a:pt x="636" y="716"/>
                </a:cubicBezTo>
                <a:cubicBezTo>
                  <a:pt x="637" y="716"/>
                  <a:pt x="637" y="716"/>
                  <a:pt x="637" y="716"/>
                </a:cubicBezTo>
                <a:cubicBezTo>
                  <a:pt x="637" y="714"/>
                  <a:pt x="637" y="714"/>
                  <a:pt x="637" y="714"/>
                </a:cubicBezTo>
                <a:cubicBezTo>
                  <a:pt x="638" y="714"/>
                  <a:pt x="640" y="714"/>
                  <a:pt x="640" y="713"/>
                </a:cubicBezTo>
                <a:cubicBezTo>
                  <a:pt x="641" y="713"/>
                  <a:pt x="641" y="712"/>
                  <a:pt x="641" y="711"/>
                </a:cubicBezTo>
                <a:cubicBezTo>
                  <a:pt x="642" y="710"/>
                  <a:pt x="643" y="711"/>
                  <a:pt x="643" y="710"/>
                </a:cubicBezTo>
                <a:cubicBezTo>
                  <a:pt x="644" y="710"/>
                  <a:pt x="644" y="708"/>
                  <a:pt x="645" y="708"/>
                </a:cubicBezTo>
                <a:cubicBezTo>
                  <a:pt x="645" y="708"/>
                  <a:pt x="646" y="707"/>
                  <a:pt x="646" y="707"/>
                </a:cubicBezTo>
                <a:cubicBezTo>
                  <a:pt x="646" y="706"/>
                  <a:pt x="646" y="706"/>
                  <a:pt x="646" y="706"/>
                </a:cubicBezTo>
                <a:cubicBezTo>
                  <a:pt x="647" y="704"/>
                  <a:pt x="650" y="703"/>
                  <a:pt x="652" y="701"/>
                </a:cubicBezTo>
                <a:cubicBezTo>
                  <a:pt x="653" y="700"/>
                  <a:pt x="653" y="700"/>
                  <a:pt x="653" y="698"/>
                </a:cubicBezTo>
                <a:cubicBezTo>
                  <a:pt x="653" y="698"/>
                  <a:pt x="653" y="699"/>
                  <a:pt x="654" y="699"/>
                </a:cubicBezTo>
                <a:cubicBezTo>
                  <a:pt x="654" y="699"/>
                  <a:pt x="654" y="699"/>
                  <a:pt x="654" y="699"/>
                </a:cubicBezTo>
                <a:cubicBezTo>
                  <a:pt x="654" y="699"/>
                  <a:pt x="654" y="699"/>
                  <a:pt x="654" y="699"/>
                </a:cubicBezTo>
                <a:cubicBezTo>
                  <a:pt x="655" y="698"/>
                  <a:pt x="655" y="698"/>
                  <a:pt x="656" y="697"/>
                </a:cubicBezTo>
                <a:cubicBezTo>
                  <a:pt x="657" y="697"/>
                  <a:pt x="657" y="697"/>
                  <a:pt x="658" y="697"/>
                </a:cubicBezTo>
                <a:cubicBezTo>
                  <a:pt x="658" y="698"/>
                  <a:pt x="658" y="698"/>
                  <a:pt x="658" y="698"/>
                </a:cubicBezTo>
                <a:cubicBezTo>
                  <a:pt x="659" y="698"/>
                  <a:pt x="659" y="698"/>
                  <a:pt x="659" y="698"/>
                </a:cubicBezTo>
                <a:cubicBezTo>
                  <a:pt x="659" y="697"/>
                  <a:pt x="659" y="697"/>
                  <a:pt x="659" y="697"/>
                </a:cubicBezTo>
                <a:cubicBezTo>
                  <a:pt x="659" y="696"/>
                  <a:pt x="659" y="696"/>
                  <a:pt x="659" y="696"/>
                </a:cubicBezTo>
                <a:cubicBezTo>
                  <a:pt x="660" y="696"/>
                  <a:pt x="659" y="696"/>
                  <a:pt x="660" y="695"/>
                </a:cubicBezTo>
                <a:cubicBezTo>
                  <a:pt x="660" y="696"/>
                  <a:pt x="660" y="697"/>
                  <a:pt x="660" y="698"/>
                </a:cubicBezTo>
                <a:cubicBezTo>
                  <a:pt x="661" y="698"/>
                  <a:pt x="661" y="698"/>
                  <a:pt x="661" y="698"/>
                </a:cubicBezTo>
                <a:cubicBezTo>
                  <a:pt x="661" y="697"/>
                  <a:pt x="661" y="697"/>
                  <a:pt x="661" y="697"/>
                </a:cubicBezTo>
                <a:cubicBezTo>
                  <a:pt x="661" y="697"/>
                  <a:pt x="661" y="697"/>
                  <a:pt x="661" y="697"/>
                </a:cubicBezTo>
                <a:cubicBezTo>
                  <a:pt x="661" y="692"/>
                  <a:pt x="661" y="688"/>
                  <a:pt x="664" y="685"/>
                </a:cubicBezTo>
                <a:cubicBezTo>
                  <a:pt x="666" y="685"/>
                  <a:pt x="666" y="685"/>
                  <a:pt x="666" y="686"/>
                </a:cubicBezTo>
                <a:cubicBezTo>
                  <a:pt x="667" y="686"/>
                  <a:pt x="667" y="686"/>
                  <a:pt x="667" y="686"/>
                </a:cubicBezTo>
                <a:cubicBezTo>
                  <a:pt x="667" y="686"/>
                  <a:pt x="667" y="686"/>
                  <a:pt x="667" y="686"/>
                </a:cubicBezTo>
                <a:cubicBezTo>
                  <a:pt x="667" y="686"/>
                  <a:pt x="667" y="686"/>
                  <a:pt x="667" y="686"/>
                </a:cubicBezTo>
                <a:cubicBezTo>
                  <a:pt x="667" y="685"/>
                  <a:pt x="668" y="683"/>
                  <a:pt x="667" y="682"/>
                </a:cubicBezTo>
                <a:cubicBezTo>
                  <a:pt x="667" y="681"/>
                  <a:pt x="667" y="682"/>
                  <a:pt x="668" y="681"/>
                </a:cubicBezTo>
                <a:cubicBezTo>
                  <a:pt x="668" y="680"/>
                  <a:pt x="668" y="680"/>
                  <a:pt x="668" y="680"/>
                </a:cubicBezTo>
                <a:cubicBezTo>
                  <a:pt x="671" y="680"/>
                  <a:pt x="670" y="678"/>
                  <a:pt x="673" y="679"/>
                </a:cubicBezTo>
                <a:cubicBezTo>
                  <a:pt x="674" y="678"/>
                  <a:pt x="674" y="678"/>
                  <a:pt x="675" y="677"/>
                </a:cubicBezTo>
                <a:cubicBezTo>
                  <a:pt x="675" y="676"/>
                  <a:pt x="675" y="676"/>
                  <a:pt x="675" y="676"/>
                </a:cubicBezTo>
                <a:cubicBezTo>
                  <a:pt x="676" y="676"/>
                  <a:pt x="676" y="676"/>
                  <a:pt x="676" y="676"/>
                </a:cubicBezTo>
                <a:cubicBezTo>
                  <a:pt x="676" y="674"/>
                  <a:pt x="677" y="673"/>
                  <a:pt x="678" y="672"/>
                </a:cubicBezTo>
                <a:cubicBezTo>
                  <a:pt x="678" y="671"/>
                  <a:pt x="677" y="670"/>
                  <a:pt x="677" y="670"/>
                </a:cubicBezTo>
                <a:cubicBezTo>
                  <a:pt x="676" y="669"/>
                  <a:pt x="677" y="669"/>
                  <a:pt x="676" y="670"/>
                </a:cubicBezTo>
                <a:cubicBezTo>
                  <a:pt x="676" y="669"/>
                  <a:pt x="676" y="669"/>
                  <a:pt x="676" y="669"/>
                </a:cubicBezTo>
                <a:cubicBezTo>
                  <a:pt x="675" y="669"/>
                  <a:pt x="675" y="669"/>
                  <a:pt x="675" y="669"/>
                </a:cubicBezTo>
                <a:cubicBezTo>
                  <a:pt x="676" y="668"/>
                  <a:pt x="678" y="668"/>
                  <a:pt x="679" y="667"/>
                </a:cubicBezTo>
                <a:cubicBezTo>
                  <a:pt x="680" y="668"/>
                  <a:pt x="680" y="669"/>
                  <a:pt x="681" y="670"/>
                </a:cubicBezTo>
                <a:cubicBezTo>
                  <a:pt x="683" y="669"/>
                  <a:pt x="682" y="667"/>
                  <a:pt x="683" y="666"/>
                </a:cubicBezTo>
                <a:cubicBezTo>
                  <a:pt x="686" y="665"/>
                  <a:pt x="685" y="667"/>
                  <a:pt x="687" y="665"/>
                </a:cubicBezTo>
                <a:cubicBezTo>
                  <a:pt x="688" y="664"/>
                  <a:pt x="689" y="662"/>
                  <a:pt x="689" y="660"/>
                </a:cubicBezTo>
                <a:cubicBezTo>
                  <a:pt x="691" y="660"/>
                  <a:pt x="691" y="660"/>
                  <a:pt x="692" y="659"/>
                </a:cubicBezTo>
                <a:cubicBezTo>
                  <a:pt x="692" y="658"/>
                  <a:pt x="692" y="658"/>
                  <a:pt x="692" y="657"/>
                </a:cubicBezTo>
                <a:cubicBezTo>
                  <a:pt x="692" y="655"/>
                  <a:pt x="692" y="655"/>
                  <a:pt x="692" y="655"/>
                </a:cubicBezTo>
                <a:cubicBezTo>
                  <a:pt x="693" y="656"/>
                  <a:pt x="693" y="656"/>
                  <a:pt x="693" y="656"/>
                </a:cubicBezTo>
                <a:cubicBezTo>
                  <a:pt x="694" y="655"/>
                  <a:pt x="693" y="654"/>
                  <a:pt x="694" y="653"/>
                </a:cubicBezTo>
                <a:cubicBezTo>
                  <a:pt x="695" y="652"/>
                  <a:pt x="695" y="652"/>
                  <a:pt x="695" y="652"/>
                </a:cubicBezTo>
                <a:cubicBezTo>
                  <a:pt x="696" y="651"/>
                  <a:pt x="695" y="649"/>
                  <a:pt x="696" y="648"/>
                </a:cubicBezTo>
                <a:cubicBezTo>
                  <a:pt x="697" y="648"/>
                  <a:pt x="697" y="648"/>
                  <a:pt x="698" y="648"/>
                </a:cubicBezTo>
                <a:cubicBezTo>
                  <a:pt x="698" y="650"/>
                  <a:pt x="698" y="650"/>
                  <a:pt x="698" y="650"/>
                </a:cubicBezTo>
                <a:cubicBezTo>
                  <a:pt x="699" y="649"/>
                  <a:pt x="699" y="649"/>
                  <a:pt x="700" y="649"/>
                </a:cubicBezTo>
                <a:cubicBezTo>
                  <a:pt x="702" y="648"/>
                  <a:pt x="701" y="646"/>
                  <a:pt x="704" y="645"/>
                </a:cubicBezTo>
                <a:cubicBezTo>
                  <a:pt x="704" y="642"/>
                  <a:pt x="704" y="642"/>
                  <a:pt x="704" y="642"/>
                </a:cubicBezTo>
                <a:cubicBezTo>
                  <a:pt x="705" y="642"/>
                  <a:pt x="705" y="643"/>
                  <a:pt x="705" y="642"/>
                </a:cubicBezTo>
                <a:cubicBezTo>
                  <a:pt x="705" y="642"/>
                  <a:pt x="705" y="642"/>
                  <a:pt x="705" y="642"/>
                </a:cubicBezTo>
                <a:cubicBezTo>
                  <a:pt x="705" y="641"/>
                  <a:pt x="705" y="641"/>
                  <a:pt x="704" y="640"/>
                </a:cubicBezTo>
                <a:cubicBezTo>
                  <a:pt x="704" y="638"/>
                  <a:pt x="703" y="636"/>
                  <a:pt x="703" y="634"/>
                </a:cubicBezTo>
                <a:cubicBezTo>
                  <a:pt x="704" y="634"/>
                  <a:pt x="704" y="634"/>
                  <a:pt x="704" y="634"/>
                </a:cubicBezTo>
                <a:cubicBezTo>
                  <a:pt x="704" y="633"/>
                  <a:pt x="704" y="633"/>
                  <a:pt x="704" y="633"/>
                </a:cubicBezTo>
                <a:cubicBezTo>
                  <a:pt x="705" y="633"/>
                  <a:pt x="706" y="633"/>
                  <a:pt x="707" y="633"/>
                </a:cubicBezTo>
                <a:cubicBezTo>
                  <a:pt x="707" y="632"/>
                  <a:pt x="708" y="631"/>
                  <a:pt x="708" y="631"/>
                </a:cubicBezTo>
                <a:cubicBezTo>
                  <a:pt x="709" y="630"/>
                  <a:pt x="710" y="630"/>
                  <a:pt x="711" y="629"/>
                </a:cubicBezTo>
                <a:cubicBezTo>
                  <a:pt x="711" y="629"/>
                  <a:pt x="711" y="628"/>
                  <a:pt x="711" y="628"/>
                </a:cubicBezTo>
                <a:cubicBezTo>
                  <a:pt x="712" y="628"/>
                  <a:pt x="714" y="629"/>
                  <a:pt x="716" y="628"/>
                </a:cubicBezTo>
                <a:cubicBezTo>
                  <a:pt x="717" y="628"/>
                  <a:pt x="717" y="626"/>
                  <a:pt x="719" y="626"/>
                </a:cubicBezTo>
                <a:cubicBezTo>
                  <a:pt x="719" y="625"/>
                  <a:pt x="719" y="624"/>
                  <a:pt x="719" y="624"/>
                </a:cubicBezTo>
                <a:cubicBezTo>
                  <a:pt x="720" y="623"/>
                  <a:pt x="720" y="623"/>
                  <a:pt x="721" y="623"/>
                </a:cubicBezTo>
                <a:cubicBezTo>
                  <a:pt x="722" y="622"/>
                  <a:pt x="722" y="620"/>
                  <a:pt x="723" y="619"/>
                </a:cubicBezTo>
                <a:cubicBezTo>
                  <a:pt x="723" y="618"/>
                  <a:pt x="723" y="618"/>
                  <a:pt x="723" y="618"/>
                </a:cubicBezTo>
                <a:cubicBezTo>
                  <a:pt x="722" y="619"/>
                  <a:pt x="722" y="619"/>
                  <a:pt x="721" y="620"/>
                </a:cubicBezTo>
                <a:cubicBezTo>
                  <a:pt x="721" y="620"/>
                  <a:pt x="721" y="620"/>
                  <a:pt x="721" y="620"/>
                </a:cubicBezTo>
                <a:cubicBezTo>
                  <a:pt x="721" y="618"/>
                  <a:pt x="723" y="618"/>
                  <a:pt x="725" y="617"/>
                </a:cubicBezTo>
                <a:cubicBezTo>
                  <a:pt x="725" y="616"/>
                  <a:pt x="725" y="614"/>
                  <a:pt x="726" y="613"/>
                </a:cubicBezTo>
                <a:cubicBezTo>
                  <a:pt x="726" y="612"/>
                  <a:pt x="727" y="612"/>
                  <a:pt x="727" y="611"/>
                </a:cubicBezTo>
                <a:cubicBezTo>
                  <a:pt x="729" y="611"/>
                  <a:pt x="729" y="611"/>
                  <a:pt x="729" y="611"/>
                </a:cubicBezTo>
                <a:cubicBezTo>
                  <a:pt x="729" y="611"/>
                  <a:pt x="729" y="610"/>
                  <a:pt x="729" y="609"/>
                </a:cubicBezTo>
                <a:cubicBezTo>
                  <a:pt x="729" y="609"/>
                  <a:pt x="730" y="609"/>
                  <a:pt x="731" y="609"/>
                </a:cubicBezTo>
                <a:cubicBezTo>
                  <a:pt x="731" y="607"/>
                  <a:pt x="731" y="607"/>
                  <a:pt x="731" y="606"/>
                </a:cubicBezTo>
                <a:cubicBezTo>
                  <a:pt x="729" y="606"/>
                  <a:pt x="729" y="605"/>
                  <a:pt x="727" y="605"/>
                </a:cubicBezTo>
                <a:cubicBezTo>
                  <a:pt x="727" y="604"/>
                  <a:pt x="727" y="605"/>
                  <a:pt x="726" y="604"/>
                </a:cubicBezTo>
                <a:cubicBezTo>
                  <a:pt x="726" y="605"/>
                  <a:pt x="725" y="606"/>
                  <a:pt x="724" y="607"/>
                </a:cubicBezTo>
                <a:cubicBezTo>
                  <a:pt x="724" y="608"/>
                  <a:pt x="725" y="611"/>
                  <a:pt x="725" y="611"/>
                </a:cubicBezTo>
                <a:cubicBezTo>
                  <a:pt x="724" y="616"/>
                  <a:pt x="719" y="617"/>
                  <a:pt x="718" y="621"/>
                </a:cubicBezTo>
                <a:cubicBezTo>
                  <a:pt x="717" y="621"/>
                  <a:pt x="716" y="621"/>
                  <a:pt x="716" y="621"/>
                </a:cubicBezTo>
                <a:cubicBezTo>
                  <a:pt x="716" y="620"/>
                  <a:pt x="716" y="619"/>
                  <a:pt x="715" y="619"/>
                </a:cubicBezTo>
                <a:cubicBezTo>
                  <a:pt x="715" y="618"/>
                  <a:pt x="714" y="619"/>
                  <a:pt x="713" y="620"/>
                </a:cubicBezTo>
                <a:cubicBezTo>
                  <a:pt x="711" y="619"/>
                  <a:pt x="711" y="618"/>
                  <a:pt x="710" y="618"/>
                </a:cubicBezTo>
                <a:cubicBezTo>
                  <a:pt x="710" y="617"/>
                  <a:pt x="711" y="615"/>
                  <a:pt x="712" y="614"/>
                </a:cubicBezTo>
                <a:cubicBezTo>
                  <a:pt x="713" y="614"/>
                  <a:pt x="714" y="615"/>
                  <a:pt x="714" y="615"/>
                </a:cubicBezTo>
                <a:cubicBezTo>
                  <a:pt x="716" y="614"/>
                  <a:pt x="717" y="613"/>
                  <a:pt x="718" y="611"/>
                </a:cubicBezTo>
                <a:cubicBezTo>
                  <a:pt x="718" y="612"/>
                  <a:pt x="719" y="613"/>
                  <a:pt x="719" y="613"/>
                </a:cubicBezTo>
                <a:cubicBezTo>
                  <a:pt x="721" y="612"/>
                  <a:pt x="721" y="610"/>
                  <a:pt x="722" y="608"/>
                </a:cubicBezTo>
                <a:cubicBezTo>
                  <a:pt x="722" y="606"/>
                  <a:pt x="720" y="606"/>
                  <a:pt x="720" y="605"/>
                </a:cubicBezTo>
                <a:cubicBezTo>
                  <a:pt x="719" y="603"/>
                  <a:pt x="721" y="600"/>
                  <a:pt x="719" y="598"/>
                </a:cubicBezTo>
                <a:cubicBezTo>
                  <a:pt x="719" y="597"/>
                  <a:pt x="719" y="597"/>
                  <a:pt x="718" y="597"/>
                </a:cubicBezTo>
                <a:cubicBezTo>
                  <a:pt x="718" y="597"/>
                  <a:pt x="718" y="597"/>
                  <a:pt x="718" y="597"/>
                </a:cubicBezTo>
                <a:cubicBezTo>
                  <a:pt x="718" y="597"/>
                  <a:pt x="718" y="597"/>
                  <a:pt x="718" y="597"/>
                </a:cubicBezTo>
                <a:cubicBezTo>
                  <a:pt x="719" y="596"/>
                  <a:pt x="720" y="596"/>
                  <a:pt x="721" y="595"/>
                </a:cubicBezTo>
                <a:cubicBezTo>
                  <a:pt x="721" y="594"/>
                  <a:pt x="722" y="593"/>
                  <a:pt x="722" y="592"/>
                </a:cubicBezTo>
                <a:cubicBezTo>
                  <a:pt x="722" y="592"/>
                  <a:pt x="721" y="591"/>
                  <a:pt x="721" y="591"/>
                </a:cubicBezTo>
                <a:cubicBezTo>
                  <a:pt x="722" y="590"/>
                  <a:pt x="722" y="590"/>
                  <a:pt x="723" y="590"/>
                </a:cubicBezTo>
                <a:cubicBezTo>
                  <a:pt x="724" y="589"/>
                  <a:pt x="722" y="587"/>
                  <a:pt x="723" y="586"/>
                </a:cubicBezTo>
                <a:cubicBezTo>
                  <a:pt x="723" y="585"/>
                  <a:pt x="723" y="585"/>
                  <a:pt x="724" y="584"/>
                </a:cubicBezTo>
                <a:cubicBezTo>
                  <a:pt x="724" y="584"/>
                  <a:pt x="724" y="584"/>
                  <a:pt x="725" y="584"/>
                </a:cubicBezTo>
                <a:cubicBezTo>
                  <a:pt x="725" y="585"/>
                  <a:pt x="722" y="591"/>
                  <a:pt x="723" y="593"/>
                </a:cubicBezTo>
                <a:cubicBezTo>
                  <a:pt x="723" y="593"/>
                  <a:pt x="724" y="593"/>
                  <a:pt x="724" y="593"/>
                </a:cubicBezTo>
                <a:cubicBezTo>
                  <a:pt x="724" y="594"/>
                  <a:pt x="724" y="595"/>
                  <a:pt x="725" y="596"/>
                </a:cubicBezTo>
                <a:cubicBezTo>
                  <a:pt x="725" y="597"/>
                  <a:pt x="725" y="597"/>
                  <a:pt x="725" y="597"/>
                </a:cubicBezTo>
                <a:cubicBezTo>
                  <a:pt x="723" y="598"/>
                  <a:pt x="723" y="597"/>
                  <a:pt x="721" y="597"/>
                </a:cubicBezTo>
                <a:cubicBezTo>
                  <a:pt x="721" y="597"/>
                  <a:pt x="721" y="597"/>
                  <a:pt x="721" y="597"/>
                </a:cubicBezTo>
                <a:cubicBezTo>
                  <a:pt x="721" y="597"/>
                  <a:pt x="721" y="597"/>
                  <a:pt x="721" y="597"/>
                </a:cubicBezTo>
                <a:cubicBezTo>
                  <a:pt x="721" y="598"/>
                  <a:pt x="721" y="598"/>
                  <a:pt x="721" y="599"/>
                </a:cubicBezTo>
                <a:cubicBezTo>
                  <a:pt x="721" y="600"/>
                  <a:pt x="721" y="600"/>
                  <a:pt x="721" y="600"/>
                </a:cubicBezTo>
                <a:cubicBezTo>
                  <a:pt x="722" y="599"/>
                  <a:pt x="722" y="599"/>
                  <a:pt x="724" y="599"/>
                </a:cubicBezTo>
                <a:cubicBezTo>
                  <a:pt x="724" y="599"/>
                  <a:pt x="724" y="599"/>
                  <a:pt x="724" y="599"/>
                </a:cubicBezTo>
                <a:cubicBezTo>
                  <a:pt x="724" y="599"/>
                  <a:pt x="724" y="599"/>
                  <a:pt x="724" y="599"/>
                </a:cubicBezTo>
                <a:cubicBezTo>
                  <a:pt x="724" y="603"/>
                  <a:pt x="722" y="604"/>
                  <a:pt x="722" y="608"/>
                </a:cubicBezTo>
                <a:cubicBezTo>
                  <a:pt x="724" y="608"/>
                  <a:pt x="724" y="608"/>
                  <a:pt x="724" y="608"/>
                </a:cubicBezTo>
                <a:cubicBezTo>
                  <a:pt x="724" y="606"/>
                  <a:pt x="724" y="607"/>
                  <a:pt x="724" y="606"/>
                </a:cubicBezTo>
                <a:cubicBezTo>
                  <a:pt x="724" y="604"/>
                  <a:pt x="724" y="604"/>
                  <a:pt x="725" y="603"/>
                </a:cubicBezTo>
                <a:cubicBezTo>
                  <a:pt x="726" y="603"/>
                  <a:pt x="726" y="603"/>
                  <a:pt x="726" y="604"/>
                </a:cubicBezTo>
                <a:cubicBezTo>
                  <a:pt x="727" y="602"/>
                  <a:pt x="726" y="602"/>
                  <a:pt x="726" y="600"/>
                </a:cubicBezTo>
                <a:cubicBezTo>
                  <a:pt x="727" y="598"/>
                  <a:pt x="730" y="597"/>
                  <a:pt x="728" y="595"/>
                </a:cubicBezTo>
                <a:cubicBezTo>
                  <a:pt x="729" y="593"/>
                  <a:pt x="731" y="593"/>
                  <a:pt x="731" y="592"/>
                </a:cubicBezTo>
                <a:cubicBezTo>
                  <a:pt x="732" y="592"/>
                  <a:pt x="732" y="591"/>
                  <a:pt x="732" y="590"/>
                </a:cubicBezTo>
                <a:cubicBezTo>
                  <a:pt x="733" y="589"/>
                  <a:pt x="734" y="589"/>
                  <a:pt x="735" y="589"/>
                </a:cubicBezTo>
                <a:cubicBezTo>
                  <a:pt x="735" y="588"/>
                  <a:pt x="735" y="586"/>
                  <a:pt x="735" y="584"/>
                </a:cubicBezTo>
                <a:cubicBezTo>
                  <a:pt x="737" y="584"/>
                  <a:pt x="737" y="584"/>
                  <a:pt x="739" y="584"/>
                </a:cubicBezTo>
                <a:cubicBezTo>
                  <a:pt x="739" y="585"/>
                  <a:pt x="739" y="585"/>
                  <a:pt x="739" y="585"/>
                </a:cubicBezTo>
                <a:cubicBezTo>
                  <a:pt x="740" y="585"/>
                  <a:pt x="740" y="585"/>
                  <a:pt x="740" y="585"/>
                </a:cubicBezTo>
                <a:cubicBezTo>
                  <a:pt x="740" y="584"/>
                  <a:pt x="740" y="583"/>
                  <a:pt x="742" y="583"/>
                </a:cubicBezTo>
                <a:cubicBezTo>
                  <a:pt x="741" y="580"/>
                  <a:pt x="741" y="580"/>
                  <a:pt x="742" y="576"/>
                </a:cubicBezTo>
                <a:cubicBezTo>
                  <a:pt x="744" y="576"/>
                  <a:pt x="745" y="572"/>
                  <a:pt x="746" y="570"/>
                </a:cubicBezTo>
                <a:cubicBezTo>
                  <a:pt x="749" y="570"/>
                  <a:pt x="747" y="570"/>
                  <a:pt x="749" y="572"/>
                </a:cubicBezTo>
                <a:cubicBezTo>
                  <a:pt x="749" y="572"/>
                  <a:pt x="749" y="572"/>
                  <a:pt x="749" y="572"/>
                </a:cubicBezTo>
                <a:cubicBezTo>
                  <a:pt x="750" y="571"/>
                  <a:pt x="749" y="570"/>
                  <a:pt x="750" y="569"/>
                </a:cubicBezTo>
                <a:cubicBezTo>
                  <a:pt x="750" y="567"/>
                  <a:pt x="750" y="568"/>
                  <a:pt x="748" y="568"/>
                </a:cubicBezTo>
                <a:cubicBezTo>
                  <a:pt x="749" y="566"/>
                  <a:pt x="751" y="566"/>
                  <a:pt x="751" y="564"/>
                </a:cubicBezTo>
                <a:cubicBezTo>
                  <a:pt x="752" y="564"/>
                  <a:pt x="752" y="564"/>
                  <a:pt x="752" y="564"/>
                </a:cubicBezTo>
                <a:cubicBezTo>
                  <a:pt x="752" y="563"/>
                  <a:pt x="753" y="563"/>
                  <a:pt x="753" y="562"/>
                </a:cubicBezTo>
                <a:cubicBezTo>
                  <a:pt x="752" y="561"/>
                  <a:pt x="752" y="560"/>
                  <a:pt x="751" y="560"/>
                </a:cubicBezTo>
                <a:cubicBezTo>
                  <a:pt x="751" y="560"/>
                  <a:pt x="751" y="560"/>
                  <a:pt x="751" y="560"/>
                </a:cubicBezTo>
                <a:cubicBezTo>
                  <a:pt x="751" y="560"/>
                  <a:pt x="751" y="560"/>
                  <a:pt x="751" y="560"/>
                </a:cubicBezTo>
                <a:cubicBezTo>
                  <a:pt x="751" y="561"/>
                  <a:pt x="751" y="562"/>
                  <a:pt x="751" y="563"/>
                </a:cubicBezTo>
                <a:cubicBezTo>
                  <a:pt x="751" y="564"/>
                  <a:pt x="750" y="564"/>
                  <a:pt x="750" y="565"/>
                </a:cubicBezTo>
                <a:cubicBezTo>
                  <a:pt x="747" y="565"/>
                  <a:pt x="746" y="563"/>
                  <a:pt x="744" y="563"/>
                </a:cubicBezTo>
                <a:cubicBezTo>
                  <a:pt x="744" y="562"/>
                  <a:pt x="744" y="562"/>
                  <a:pt x="744" y="562"/>
                </a:cubicBezTo>
                <a:cubicBezTo>
                  <a:pt x="745" y="559"/>
                  <a:pt x="747" y="558"/>
                  <a:pt x="747" y="555"/>
                </a:cubicBezTo>
                <a:cubicBezTo>
                  <a:pt x="748" y="555"/>
                  <a:pt x="749" y="556"/>
                  <a:pt x="749" y="556"/>
                </a:cubicBezTo>
                <a:cubicBezTo>
                  <a:pt x="749" y="555"/>
                  <a:pt x="749" y="555"/>
                  <a:pt x="749" y="555"/>
                </a:cubicBezTo>
                <a:cubicBezTo>
                  <a:pt x="749" y="553"/>
                  <a:pt x="751" y="551"/>
                  <a:pt x="753" y="551"/>
                </a:cubicBezTo>
                <a:cubicBezTo>
                  <a:pt x="753" y="548"/>
                  <a:pt x="753" y="548"/>
                  <a:pt x="753" y="548"/>
                </a:cubicBezTo>
                <a:cubicBezTo>
                  <a:pt x="754" y="548"/>
                  <a:pt x="755" y="549"/>
                  <a:pt x="756" y="550"/>
                </a:cubicBezTo>
                <a:cubicBezTo>
                  <a:pt x="757" y="550"/>
                  <a:pt x="757" y="550"/>
                  <a:pt x="757" y="550"/>
                </a:cubicBezTo>
                <a:cubicBezTo>
                  <a:pt x="757" y="547"/>
                  <a:pt x="757" y="547"/>
                  <a:pt x="757" y="547"/>
                </a:cubicBezTo>
                <a:cubicBezTo>
                  <a:pt x="756" y="547"/>
                  <a:pt x="756" y="547"/>
                  <a:pt x="755" y="547"/>
                </a:cubicBezTo>
                <a:cubicBezTo>
                  <a:pt x="754" y="547"/>
                  <a:pt x="755" y="547"/>
                  <a:pt x="754" y="546"/>
                </a:cubicBezTo>
                <a:cubicBezTo>
                  <a:pt x="754" y="544"/>
                  <a:pt x="755" y="544"/>
                  <a:pt x="757" y="543"/>
                </a:cubicBezTo>
                <a:cubicBezTo>
                  <a:pt x="757" y="543"/>
                  <a:pt x="758" y="544"/>
                  <a:pt x="758" y="544"/>
                </a:cubicBezTo>
                <a:cubicBezTo>
                  <a:pt x="759" y="543"/>
                  <a:pt x="759" y="544"/>
                  <a:pt x="759" y="543"/>
                </a:cubicBezTo>
                <a:cubicBezTo>
                  <a:pt x="759" y="542"/>
                  <a:pt x="760" y="542"/>
                  <a:pt x="760" y="541"/>
                </a:cubicBezTo>
                <a:cubicBezTo>
                  <a:pt x="758" y="541"/>
                  <a:pt x="758" y="541"/>
                  <a:pt x="758" y="541"/>
                </a:cubicBezTo>
                <a:cubicBezTo>
                  <a:pt x="757" y="539"/>
                  <a:pt x="757" y="537"/>
                  <a:pt x="755" y="536"/>
                </a:cubicBezTo>
                <a:cubicBezTo>
                  <a:pt x="755" y="535"/>
                  <a:pt x="757" y="530"/>
                  <a:pt x="758" y="529"/>
                </a:cubicBezTo>
                <a:cubicBezTo>
                  <a:pt x="758" y="528"/>
                  <a:pt x="758" y="528"/>
                  <a:pt x="758" y="528"/>
                </a:cubicBezTo>
                <a:cubicBezTo>
                  <a:pt x="757" y="528"/>
                  <a:pt x="757" y="528"/>
                  <a:pt x="757" y="528"/>
                </a:cubicBezTo>
                <a:cubicBezTo>
                  <a:pt x="757" y="528"/>
                  <a:pt x="757" y="529"/>
                  <a:pt x="756" y="529"/>
                </a:cubicBezTo>
                <a:cubicBezTo>
                  <a:pt x="756" y="530"/>
                  <a:pt x="756" y="530"/>
                  <a:pt x="756" y="530"/>
                </a:cubicBezTo>
                <a:cubicBezTo>
                  <a:pt x="756" y="530"/>
                  <a:pt x="756" y="530"/>
                  <a:pt x="756" y="530"/>
                </a:cubicBezTo>
                <a:cubicBezTo>
                  <a:pt x="756" y="528"/>
                  <a:pt x="755" y="528"/>
                  <a:pt x="755" y="527"/>
                </a:cubicBezTo>
                <a:cubicBezTo>
                  <a:pt x="755" y="525"/>
                  <a:pt x="758" y="520"/>
                  <a:pt x="756" y="518"/>
                </a:cubicBezTo>
                <a:cubicBezTo>
                  <a:pt x="756" y="516"/>
                  <a:pt x="758" y="514"/>
                  <a:pt x="760" y="514"/>
                </a:cubicBezTo>
                <a:cubicBezTo>
                  <a:pt x="760" y="510"/>
                  <a:pt x="760" y="511"/>
                  <a:pt x="761" y="508"/>
                </a:cubicBezTo>
                <a:cubicBezTo>
                  <a:pt x="761" y="507"/>
                  <a:pt x="760" y="505"/>
                  <a:pt x="760" y="504"/>
                </a:cubicBezTo>
                <a:cubicBezTo>
                  <a:pt x="760" y="503"/>
                  <a:pt x="762" y="501"/>
                  <a:pt x="762" y="500"/>
                </a:cubicBezTo>
                <a:cubicBezTo>
                  <a:pt x="762" y="499"/>
                  <a:pt x="761" y="499"/>
                  <a:pt x="761" y="498"/>
                </a:cubicBezTo>
                <a:cubicBezTo>
                  <a:pt x="760" y="498"/>
                  <a:pt x="761" y="491"/>
                  <a:pt x="761" y="491"/>
                </a:cubicBezTo>
                <a:cubicBezTo>
                  <a:pt x="762" y="489"/>
                  <a:pt x="765" y="481"/>
                  <a:pt x="764" y="480"/>
                </a:cubicBezTo>
                <a:cubicBezTo>
                  <a:pt x="764" y="478"/>
                  <a:pt x="766" y="477"/>
                  <a:pt x="767" y="477"/>
                </a:cubicBezTo>
                <a:cubicBezTo>
                  <a:pt x="767" y="473"/>
                  <a:pt x="767" y="470"/>
                  <a:pt x="769" y="468"/>
                </a:cubicBezTo>
                <a:cubicBezTo>
                  <a:pt x="769" y="466"/>
                  <a:pt x="768" y="466"/>
                  <a:pt x="767" y="466"/>
                </a:cubicBezTo>
                <a:cubicBezTo>
                  <a:pt x="766" y="466"/>
                  <a:pt x="766" y="465"/>
                  <a:pt x="766" y="467"/>
                </a:cubicBezTo>
                <a:cubicBezTo>
                  <a:pt x="765" y="467"/>
                  <a:pt x="765" y="467"/>
                  <a:pt x="765" y="467"/>
                </a:cubicBezTo>
                <a:cubicBezTo>
                  <a:pt x="765" y="466"/>
                  <a:pt x="765" y="466"/>
                  <a:pt x="765" y="466"/>
                </a:cubicBezTo>
                <a:cubicBezTo>
                  <a:pt x="765" y="466"/>
                  <a:pt x="765" y="466"/>
                  <a:pt x="765" y="466"/>
                </a:cubicBezTo>
                <a:cubicBezTo>
                  <a:pt x="766" y="464"/>
                  <a:pt x="768" y="461"/>
                  <a:pt x="770" y="460"/>
                </a:cubicBezTo>
                <a:cubicBezTo>
                  <a:pt x="770" y="458"/>
                  <a:pt x="770" y="456"/>
                  <a:pt x="771" y="454"/>
                </a:cubicBezTo>
                <a:cubicBezTo>
                  <a:pt x="771" y="452"/>
                  <a:pt x="770" y="453"/>
                  <a:pt x="769" y="452"/>
                </a:cubicBezTo>
                <a:cubicBezTo>
                  <a:pt x="770" y="450"/>
                  <a:pt x="771" y="450"/>
                  <a:pt x="772" y="449"/>
                </a:cubicBezTo>
                <a:cubicBezTo>
                  <a:pt x="772" y="449"/>
                  <a:pt x="770" y="446"/>
                  <a:pt x="769" y="445"/>
                </a:cubicBezTo>
                <a:cubicBezTo>
                  <a:pt x="769" y="444"/>
                  <a:pt x="770" y="444"/>
                  <a:pt x="770" y="443"/>
                </a:cubicBezTo>
                <a:cubicBezTo>
                  <a:pt x="772" y="443"/>
                  <a:pt x="772" y="444"/>
                  <a:pt x="774" y="444"/>
                </a:cubicBezTo>
                <a:cubicBezTo>
                  <a:pt x="773" y="440"/>
                  <a:pt x="774" y="440"/>
                  <a:pt x="775" y="436"/>
                </a:cubicBezTo>
                <a:cubicBezTo>
                  <a:pt x="773" y="436"/>
                  <a:pt x="773" y="436"/>
                  <a:pt x="773" y="436"/>
                </a:cubicBezTo>
                <a:cubicBezTo>
                  <a:pt x="773" y="434"/>
                  <a:pt x="774" y="431"/>
                  <a:pt x="773" y="429"/>
                </a:cubicBezTo>
                <a:cubicBezTo>
                  <a:pt x="772" y="429"/>
                  <a:pt x="773" y="429"/>
                  <a:pt x="772" y="429"/>
                </a:cubicBezTo>
                <a:cubicBezTo>
                  <a:pt x="772" y="428"/>
                  <a:pt x="773" y="427"/>
                  <a:pt x="773" y="427"/>
                </a:cubicBezTo>
                <a:cubicBezTo>
                  <a:pt x="773" y="426"/>
                  <a:pt x="772" y="425"/>
                  <a:pt x="772" y="424"/>
                </a:cubicBezTo>
                <a:cubicBezTo>
                  <a:pt x="771" y="422"/>
                  <a:pt x="771" y="420"/>
                  <a:pt x="771" y="418"/>
                </a:cubicBezTo>
                <a:cubicBezTo>
                  <a:pt x="770" y="418"/>
                  <a:pt x="770" y="418"/>
                  <a:pt x="770" y="418"/>
                </a:cubicBezTo>
                <a:cubicBezTo>
                  <a:pt x="770" y="416"/>
                  <a:pt x="770" y="415"/>
                  <a:pt x="770" y="414"/>
                </a:cubicBezTo>
                <a:cubicBezTo>
                  <a:pt x="770" y="412"/>
                  <a:pt x="768" y="411"/>
                  <a:pt x="770" y="409"/>
                </a:cubicBezTo>
                <a:cubicBezTo>
                  <a:pt x="769" y="406"/>
                  <a:pt x="767" y="406"/>
                  <a:pt x="766" y="402"/>
                </a:cubicBezTo>
                <a:cubicBezTo>
                  <a:pt x="766" y="402"/>
                  <a:pt x="766" y="402"/>
                  <a:pt x="766" y="402"/>
                </a:cubicBezTo>
                <a:cubicBezTo>
                  <a:pt x="766" y="404"/>
                  <a:pt x="764" y="407"/>
                  <a:pt x="765" y="410"/>
                </a:cubicBezTo>
                <a:cubicBezTo>
                  <a:pt x="765" y="410"/>
                  <a:pt x="766" y="411"/>
                  <a:pt x="766" y="411"/>
                </a:cubicBezTo>
                <a:cubicBezTo>
                  <a:pt x="766" y="412"/>
                  <a:pt x="766" y="414"/>
                  <a:pt x="766" y="415"/>
                </a:cubicBezTo>
                <a:cubicBezTo>
                  <a:pt x="766" y="416"/>
                  <a:pt x="766" y="417"/>
                  <a:pt x="765" y="418"/>
                </a:cubicBezTo>
                <a:cubicBezTo>
                  <a:pt x="765" y="420"/>
                  <a:pt x="766" y="423"/>
                  <a:pt x="766" y="424"/>
                </a:cubicBezTo>
                <a:cubicBezTo>
                  <a:pt x="766" y="425"/>
                  <a:pt x="765" y="425"/>
                  <a:pt x="765" y="426"/>
                </a:cubicBezTo>
                <a:cubicBezTo>
                  <a:pt x="763" y="426"/>
                  <a:pt x="762" y="426"/>
                  <a:pt x="761" y="425"/>
                </a:cubicBezTo>
                <a:cubicBezTo>
                  <a:pt x="761" y="424"/>
                  <a:pt x="761" y="423"/>
                  <a:pt x="760" y="423"/>
                </a:cubicBezTo>
                <a:cubicBezTo>
                  <a:pt x="761" y="422"/>
                  <a:pt x="761" y="422"/>
                  <a:pt x="761" y="422"/>
                </a:cubicBezTo>
                <a:cubicBezTo>
                  <a:pt x="761" y="422"/>
                  <a:pt x="762" y="422"/>
                  <a:pt x="762" y="422"/>
                </a:cubicBezTo>
                <a:cubicBezTo>
                  <a:pt x="763" y="421"/>
                  <a:pt x="763" y="421"/>
                  <a:pt x="764" y="420"/>
                </a:cubicBezTo>
                <a:cubicBezTo>
                  <a:pt x="764" y="418"/>
                  <a:pt x="763" y="417"/>
                  <a:pt x="762" y="416"/>
                </a:cubicBezTo>
                <a:cubicBezTo>
                  <a:pt x="761" y="413"/>
                  <a:pt x="762" y="410"/>
                  <a:pt x="761" y="409"/>
                </a:cubicBezTo>
                <a:cubicBezTo>
                  <a:pt x="762" y="408"/>
                  <a:pt x="762" y="408"/>
                  <a:pt x="762" y="407"/>
                </a:cubicBezTo>
                <a:cubicBezTo>
                  <a:pt x="763" y="407"/>
                  <a:pt x="763" y="407"/>
                  <a:pt x="763" y="408"/>
                </a:cubicBezTo>
                <a:cubicBezTo>
                  <a:pt x="764" y="407"/>
                  <a:pt x="763" y="408"/>
                  <a:pt x="763" y="407"/>
                </a:cubicBezTo>
                <a:cubicBezTo>
                  <a:pt x="763" y="406"/>
                  <a:pt x="763" y="405"/>
                  <a:pt x="763" y="405"/>
                </a:cubicBezTo>
                <a:cubicBezTo>
                  <a:pt x="762" y="404"/>
                  <a:pt x="762" y="404"/>
                  <a:pt x="762" y="405"/>
                </a:cubicBezTo>
                <a:cubicBezTo>
                  <a:pt x="761" y="405"/>
                  <a:pt x="761" y="405"/>
                  <a:pt x="760" y="404"/>
                </a:cubicBezTo>
                <a:cubicBezTo>
                  <a:pt x="759" y="401"/>
                  <a:pt x="760" y="397"/>
                  <a:pt x="760" y="393"/>
                </a:cubicBezTo>
                <a:cubicBezTo>
                  <a:pt x="760" y="394"/>
                  <a:pt x="761" y="394"/>
                  <a:pt x="761" y="394"/>
                </a:cubicBezTo>
                <a:cubicBezTo>
                  <a:pt x="761" y="393"/>
                  <a:pt x="761" y="393"/>
                  <a:pt x="761" y="393"/>
                </a:cubicBezTo>
                <a:cubicBezTo>
                  <a:pt x="762" y="393"/>
                  <a:pt x="762" y="393"/>
                  <a:pt x="762" y="393"/>
                </a:cubicBezTo>
                <a:cubicBezTo>
                  <a:pt x="761" y="392"/>
                  <a:pt x="761" y="392"/>
                  <a:pt x="760" y="391"/>
                </a:cubicBezTo>
                <a:cubicBezTo>
                  <a:pt x="759" y="390"/>
                  <a:pt x="763" y="384"/>
                  <a:pt x="764" y="383"/>
                </a:cubicBezTo>
                <a:cubicBezTo>
                  <a:pt x="764" y="383"/>
                  <a:pt x="764" y="383"/>
                  <a:pt x="764" y="383"/>
                </a:cubicBezTo>
                <a:cubicBezTo>
                  <a:pt x="765" y="384"/>
                  <a:pt x="766" y="385"/>
                  <a:pt x="766" y="387"/>
                </a:cubicBezTo>
                <a:cubicBezTo>
                  <a:pt x="764" y="388"/>
                  <a:pt x="764" y="388"/>
                  <a:pt x="764" y="388"/>
                </a:cubicBezTo>
                <a:cubicBezTo>
                  <a:pt x="764" y="389"/>
                  <a:pt x="764" y="389"/>
                  <a:pt x="764" y="389"/>
                </a:cubicBezTo>
                <a:cubicBezTo>
                  <a:pt x="764" y="390"/>
                  <a:pt x="765" y="391"/>
                  <a:pt x="766" y="392"/>
                </a:cubicBezTo>
                <a:cubicBezTo>
                  <a:pt x="766" y="393"/>
                  <a:pt x="765" y="397"/>
                  <a:pt x="765" y="397"/>
                </a:cubicBezTo>
                <a:cubicBezTo>
                  <a:pt x="765" y="399"/>
                  <a:pt x="765" y="399"/>
                  <a:pt x="765" y="399"/>
                </a:cubicBezTo>
                <a:cubicBezTo>
                  <a:pt x="765" y="398"/>
                  <a:pt x="765" y="399"/>
                  <a:pt x="765" y="398"/>
                </a:cubicBezTo>
                <a:cubicBezTo>
                  <a:pt x="764" y="398"/>
                  <a:pt x="764" y="398"/>
                  <a:pt x="764" y="398"/>
                </a:cubicBezTo>
                <a:cubicBezTo>
                  <a:pt x="764" y="399"/>
                  <a:pt x="764" y="400"/>
                  <a:pt x="765" y="401"/>
                </a:cubicBezTo>
                <a:cubicBezTo>
                  <a:pt x="766" y="401"/>
                  <a:pt x="766" y="401"/>
                  <a:pt x="768" y="401"/>
                </a:cubicBezTo>
                <a:cubicBezTo>
                  <a:pt x="769" y="401"/>
                  <a:pt x="768" y="401"/>
                  <a:pt x="769" y="400"/>
                </a:cubicBezTo>
                <a:cubicBezTo>
                  <a:pt x="769" y="397"/>
                  <a:pt x="768" y="393"/>
                  <a:pt x="770" y="392"/>
                </a:cubicBezTo>
                <a:cubicBezTo>
                  <a:pt x="770" y="391"/>
                  <a:pt x="770" y="391"/>
                  <a:pt x="769" y="390"/>
                </a:cubicBezTo>
                <a:cubicBezTo>
                  <a:pt x="768" y="390"/>
                  <a:pt x="768" y="390"/>
                  <a:pt x="768" y="390"/>
                </a:cubicBezTo>
                <a:cubicBezTo>
                  <a:pt x="768" y="388"/>
                  <a:pt x="769" y="389"/>
                  <a:pt x="770" y="388"/>
                </a:cubicBezTo>
                <a:cubicBezTo>
                  <a:pt x="770" y="387"/>
                  <a:pt x="770" y="386"/>
                  <a:pt x="770" y="385"/>
                </a:cubicBezTo>
                <a:cubicBezTo>
                  <a:pt x="770" y="384"/>
                  <a:pt x="770" y="384"/>
                  <a:pt x="769" y="383"/>
                </a:cubicBezTo>
                <a:cubicBezTo>
                  <a:pt x="771" y="379"/>
                  <a:pt x="769" y="373"/>
                  <a:pt x="767" y="370"/>
                </a:cubicBezTo>
                <a:cubicBezTo>
                  <a:pt x="766" y="370"/>
                  <a:pt x="766" y="370"/>
                  <a:pt x="766" y="370"/>
                </a:cubicBezTo>
                <a:cubicBezTo>
                  <a:pt x="766" y="372"/>
                  <a:pt x="766" y="373"/>
                  <a:pt x="765" y="374"/>
                </a:cubicBezTo>
                <a:cubicBezTo>
                  <a:pt x="764" y="375"/>
                  <a:pt x="764" y="375"/>
                  <a:pt x="764" y="376"/>
                </a:cubicBezTo>
                <a:cubicBezTo>
                  <a:pt x="763" y="376"/>
                  <a:pt x="763" y="375"/>
                  <a:pt x="762" y="375"/>
                </a:cubicBezTo>
                <a:cubicBezTo>
                  <a:pt x="762" y="374"/>
                  <a:pt x="762" y="374"/>
                  <a:pt x="762" y="374"/>
                </a:cubicBezTo>
                <a:cubicBezTo>
                  <a:pt x="761" y="374"/>
                  <a:pt x="761" y="374"/>
                  <a:pt x="760" y="374"/>
                </a:cubicBezTo>
                <a:cubicBezTo>
                  <a:pt x="760" y="374"/>
                  <a:pt x="760" y="373"/>
                  <a:pt x="759" y="373"/>
                </a:cubicBezTo>
                <a:cubicBezTo>
                  <a:pt x="759" y="372"/>
                  <a:pt x="759" y="371"/>
                  <a:pt x="760" y="370"/>
                </a:cubicBezTo>
                <a:cubicBezTo>
                  <a:pt x="759" y="369"/>
                  <a:pt x="758" y="369"/>
                  <a:pt x="757" y="369"/>
                </a:cubicBezTo>
                <a:cubicBezTo>
                  <a:pt x="757" y="368"/>
                  <a:pt x="757" y="367"/>
                  <a:pt x="757" y="366"/>
                </a:cubicBezTo>
                <a:cubicBezTo>
                  <a:pt x="757" y="366"/>
                  <a:pt x="758" y="365"/>
                  <a:pt x="758" y="365"/>
                </a:cubicBezTo>
                <a:cubicBezTo>
                  <a:pt x="758" y="362"/>
                  <a:pt x="756" y="363"/>
                  <a:pt x="756" y="361"/>
                </a:cubicBezTo>
                <a:cubicBezTo>
                  <a:pt x="755" y="360"/>
                  <a:pt x="756" y="360"/>
                  <a:pt x="756" y="359"/>
                </a:cubicBezTo>
                <a:cubicBezTo>
                  <a:pt x="756" y="359"/>
                  <a:pt x="756" y="359"/>
                  <a:pt x="756" y="359"/>
                </a:cubicBezTo>
                <a:cubicBezTo>
                  <a:pt x="755" y="359"/>
                  <a:pt x="755" y="359"/>
                  <a:pt x="755" y="359"/>
                </a:cubicBezTo>
                <a:cubicBezTo>
                  <a:pt x="755" y="360"/>
                  <a:pt x="754" y="361"/>
                  <a:pt x="754" y="362"/>
                </a:cubicBezTo>
                <a:cubicBezTo>
                  <a:pt x="753" y="362"/>
                  <a:pt x="752" y="362"/>
                  <a:pt x="752" y="362"/>
                </a:cubicBezTo>
                <a:cubicBezTo>
                  <a:pt x="751" y="362"/>
                  <a:pt x="751" y="362"/>
                  <a:pt x="751" y="362"/>
                </a:cubicBezTo>
                <a:cubicBezTo>
                  <a:pt x="751" y="360"/>
                  <a:pt x="752" y="358"/>
                  <a:pt x="753" y="357"/>
                </a:cubicBezTo>
                <a:cubicBezTo>
                  <a:pt x="753" y="355"/>
                  <a:pt x="751" y="352"/>
                  <a:pt x="750" y="350"/>
                </a:cubicBezTo>
                <a:cubicBezTo>
                  <a:pt x="750" y="348"/>
                  <a:pt x="751" y="347"/>
                  <a:pt x="752" y="346"/>
                </a:cubicBezTo>
                <a:cubicBezTo>
                  <a:pt x="753" y="346"/>
                  <a:pt x="753" y="346"/>
                  <a:pt x="753" y="346"/>
                </a:cubicBezTo>
                <a:cubicBezTo>
                  <a:pt x="754" y="348"/>
                  <a:pt x="755" y="349"/>
                  <a:pt x="755" y="353"/>
                </a:cubicBezTo>
                <a:cubicBezTo>
                  <a:pt x="756" y="352"/>
                  <a:pt x="756" y="352"/>
                  <a:pt x="757" y="351"/>
                </a:cubicBezTo>
                <a:cubicBezTo>
                  <a:pt x="757" y="351"/>
                  <a:pt x="757" y="351"/>
                  <a:pt x="757" y="351"/>
                </a:cubicBezTo>
                <a:cubicBezTo>
                  <a:pt x="757" y="351"/>
                  <a:pt x="757" y="351"/>
                  <a:pt x="757" y="351"/>
                </a:cubicBezTo>
                <a:cubicBezTo>
                  <a:pt x="758" y="352"/>
                  <a:pt x="758" y="353"/>
                  <a:pt x="758" y="355"/>
                </a:cubicBezTo>
                <a:cubicBezTo>
                  <a:pt x="759" y="355"/>
                  <a:pt x="759" y="355"/>
                  <a:pt x="759" y="355"/>
                </a:cubicBezTo>
                <a:cubicBezTo>
                  <a:pt x="760" y="354"/>
                  <a:pt x="759" y="353"/>
                  <a:pt x="759" y="352"/>
                </a:cubicBezTo>
                <a:cubicBezTo>
                  <a:pt x="759" y="351"/>
                  <a:pt x="760" y="351"/>
                  <a:pt x="761" y="350"/>
                </a:cubicBezTo>
                <a:cubicBezTo>
                  <a:pt x="763" y="351"/>
                  <a:pt x="762" y="351"/>
                  <a:pt x="763" y="353"/>
                </a:cubicBezTo>
                <a:cubicBezTo>
                  <a:pt x="763" y="355"/>
                  <a:pt x="762" y="354"/>
                  <a:pt x="762" y="356"/>
                </a:cubicBezTo>
                <a:cubicBezTo>
                  <a:pt x="761" y="356"/>
                  <a:pt x="761" y="356"/>
                  <a:pt x="760" y="356"/>
                </a:cubicBezTo>
                <a:cubicBezTo>
                  <a:pt x="760" y="357"/>
                  <a:pt x="760" y="357"/>
                  <a:pt x="760" y="357"/>
                </a:cubicBezTo>
                <a:cubicBezTo>
                  <a:pt x="761" y="357"/>
                  <a:pt x="761" y="357"/>
                  <a:pt x="762" y="356"/>
                </a:cubicBezTo>
                <a:cubicBezTo>
                  <a:pt x="764" y="357"/>
                  <a:pt x="764" y="359"/>
                  <a:pt x="766" y="361"/>
                </a:cubicBezTo>
                <a:cubicBezTo>
                  <a:pt x="766" y="362"/>
                  <a:pt x="766" y="362"/>
                  <a:pt x="766" y="362"/>
                </a:cubicBezTo>
                <a:cubicBezTo>
                  <a:pt x="765" y="362"/>
                  <a:pt x="764" y="362"/>
                  <a:pt x="763" y="362"/>
                </a:cubicBezTo>
                <a:cubicBezTo>
                  <a:pt x="764" y="364"/>
                  <a:pt x="765" y="365"/>
                  <a:pt x="766" y="366"/>
                </a:cubicBezTo>
                <a:cubicBezTo>
                  <a:pt x="767" y="366"/>
                  <a:pt x="767" y="366"/>
                  <a:pt x="767" y="366"/>
                </a:cubicBezTo>
                <a:cubicBezTo>
                  <a:pt x="767" y="365"/>
                  <a:pt x="768" y="363"/>
                  <a:pt x="768" y="361"/>
                </a:cubicBezTo>
                <a:cubicBezTo>
                  <a:pt x="768" y="360"/>
                  <a:pt x="768" y="358"/>
                  <a:pt x="768" y="357"/>
                </a:cubicBezTo>
                <a:cubicBezTo>
                  <a:pt x="768" y="356"/>
                  <a:pt x="769" y="355"/>
                  <a:pt x="769" y="353"/>
                </a:cubicBezTo>
                <a:cubicBezTo>
                  <a:pt x="770" y="352"/>
                  <a:pt x="769" y="350"/>
                  <a:pt x="770" y="349"/>
                </a:cubicBezTo>
                <a:cubicBezTo>
                  <a:pt x="769" y="348"/>
                  <a:pt x="768" y="348"/>
                  <a:pt x="767" y="348"/>
                </a:cubicBezTo>
                <a:cubicBezTo>
                  <a:pt x="767" y="346"/>
                  <a:pt x="768" y="342"/>
                  <a:pt x="767" y="340"/>
                </a:cubicBezTo>
                <a:cubicBezTo>
                  <a:pt x="766" y="339"/>
                  <a:pt x="765" y="340"/>
                  <a:pt x="766" y="338"/>
                </a:cubicBezTo>
                <a:cubicBezTo>
                  <a:pt x="766" y="338"/>
                  <a:pt x="767" y="337"/>
                  <a:pt x="767" y="337"/>
                </a:cubicBezTo>
                <a:cubicBezTo>
                  <a:pt x="767" y="336"/>
                  <a:pt x="767" y="336"/>
                  <a:pt x="767" y="336"/>
                </a:cubicBezTo>
                <a:cubicBezTo>
                  <a:pt x="767" y="336"/>
                  <a:pt x="766" y="335"/>
                  <a:pt x="766" y="335"/>
                </a:cubicBezTo>
                <a:cubicBezTo>
                  <a:pt x="766" y="334"/>
                  <a:pt x="767" y="333"/>
                  <a:pt x="767" y="331"/>
                </a:cubicBezTo>
                <a:cubicBezTo>
                  <a:pt x="766" y="331"/>
                  <a:pt x="766" y="331"/>
                  <a:pt x="766" y="331"/>
                </a:cubicBezTo>
                <a:cubicBezTo>
                  <a:pt x="765" y="330"/>
                  <a:pt x="765" y="327"/>
                  <a:pt x="765" y="327"/>
                </a:cubicBezTo>
                <a:cubicBezTo>
                  <a:pt x="766" y="326"/>
                  <a:pt x="766" y="327"/>
                  <a:pt x="767" y="327"/>
                </a:cubicBezTo>
                <a:cubicBezTo>
                  <a:pt x="767" y="327"/>
                  <a:pt x="767" y="326"/>
                  <a:pt x="767" y="326"/>
                </a:cubicBezTo>
                <a:cubicBezTo>
                  <a:pt x="767" y="324"/>
                  <a:pt x="766" y="324"/>
                  <a:pt x="765" y="324"/>
                </a:cubicBezTo>
                <a:cubicBezTo>
                  <a:pt x="764" y="321"/>
                  <a:pt x="765" y="319"/>
                  <a:pt x="765" y="317"/>
                </a:cubicBezTo>
                <a:cubicBezTo>
                  <a:pt x="765" y="317"/>
                  <a:pt x="764" y="316"/>
                  <a:pt x="764" y="316"/>
                </a:cubicBezTo>
                <a:cubicBezTo>
                  <a:pt x="763" y="317"/>
                  <a:pt x="763" y="319"/>
                  <a:pt x="763" y="320"/>
                </a:cubicBezTo>
                <a:cubicBezTo>
                  <a:pt x="763" y="320"/>
                  <a:pt x="763" y="320"/>
                  <a:pt x="763" y="320"/>
                </a:cubicBezTo>
                <a:cubicBezTo>
                  <a:pt x="763" y="321"/>
                  <a:pt x="763" y="321"/>
                  <a:pt x="763" y="321"/>
                </a:cubicBezTo>
                <a:cubicBezTo>
                  <a:pt x="761" y="320"/>
                  <a:pt x="761" y="321"/>
                  <a:pt x="761" y="319"/>
                </a:cubicBezTo>
                <a:cubicBezTo>
                  <a:pt x="759" y="320"/>
                  <a:pt x="759" y="320"/>
                  <a:pt x="757" y="319"/>
                </a:cubicBezTo>
                <a:cubicBezTo>
                  <a:pt x="757" y="317"/>
                  <a:pt x="758" y="317"/>
                  <a:pt x="758" y="315"/>
                </a:cubicBezTo>
                <a:cubicBezTo>
                  <a:pt x="758" y="314"/>
                  <a:pt x="759" y="314"/>
                  <a:pt x="760" y="313"/>
                </a:cubicBezTo>
                <a:cubicBezTo>
                  <a:pt x="761" y="313"/>
                  <a:pt x="761" y="314"/>
                  <a:pt x="762" y="314"/>
                </a:cubicBezTo>
                <a:cubicBezTo>
                  <a:pt x="763" y="315"/>
                  <a:pt x="763" y="315"/>
                  <a:pt x="763" y="316"/>
                </a:cubicBezTo>
                <a:cubicBezTo>
                  <a:pt x="763" y="316"/>
                  <a:pt x="763" y="316"/>
                  <a:pt x="763" y="316"/>
                </a:cubicBezTo>
                <a:cubicBezTo>
                  <a:pt x="764" y="316"/>
                  <a:pt x="764" y="316"/>
                  <a:pt x="764" y="316"/>
                </a:cubicBezTo>
                <a:cubicBezTo>
                  <a:pt x="764" y="314"/>
                  <a:pt x="764" y="313"/>
                  <a:pt x="765" y="311"/>
                </a:cubicBezTo>
                <a:cubicBezTo>
                  <a:pt x="764" y="310"/>
                  <a:pt x="763" y="309"/>
                  <a:pt x="763" y="306"/>
                </a:cubicBezTo>
                <a:cubicBezTo>
                  <a:pt x="763" y="307"/>
                  <a:pt x="762" y="307"/>
                  <a:pt x="762" y="308"/>
                </a:cubicBezTo>
                <a:cubicBezTo>
                  <a:pt x="760" y="307"/>
                  <a:pt x="760" y="307"/>
                  <a:pt x="760" y="306"/>
                </a:cubicBezTo>
                <a:cubicBezTo>
                  <a:pt x="759" y="306"/>
                  <a:pt x="759" y="306"/>
                  <a:pt x="758" y="306"/>
                </a:cubicBezTo>
                <a:cubicBezTo>
                  <a:pt x="757" y="307"/>
                  <a:pt x="757" y="308"/>
                  <a:pt x="757" y="310"/>
                </a:cubicBezTo>
                <a:cubicBezTo>
                  <a:pt x="755" y="309"/>
                  <a:pt x="755" y="308"/>
                  <a:pt x="753" y="307"/>
                </a:cubicBezTo>
                <a:cubicBezTo>
                  <a:pt x="754" y="305"/>
                  <a:pt x="754" y="305"/>
                  <a:pt x="754" y="304"/>
                </a:cubicBezTo>
                <a:cubicBezTo>
                  <a:pt x="755" y="303"/>
                  <a:pt x="755" y="304"/>
                  <a:pt x="757" y="304"/>
                </a:cubicBezTo>
                <a:cubicBezTo>
                  <a:pt x="757" y="303"/>
                  <a:pt x="758" y="302"/>
                  <a:pt x="758" y="302"/>
                </a:cubicBezTo>
                <a:cubicBezTo>
                  <a:pt x="758" y="300"/>
                  <a:pt x="757" y="300"/>
                  <a:pt x="758" y="299"/>
                </a:cubicBezTo>
                <a:cubicBezTo>
                  <a:pt x="756" y="297"/>
                  <a:pt x="754" y="295"/>
                  <a:pt x="750" y="295"/>
                </a:cubicBezTo>
                <a:cubicBezTo>
                  <a:pt x="750" y="295"/>
                  <a:pt x="750" y="294"/>
                  <a:pt x="750" y="294"/>
                </a:cubicBezTo>
                <a:cubicBezTo>
                  <a:pt x="749" y="294"/>
                  <a:pt x="747" y="294"/>
                  <a:pt x="747" y="294"/>
                </a:cubicBezTo>
                <a:cubicBezTo>
                  <a:pt x="747" y="293"/>
                  <a:pt x="746" y="293"/>
                  <a:pt x="746" y="293"/>
                </a:cubicBezTo>
                <a:cubicBezTo>
                  <a:pt x="746" y="292"/>
                  <a:pt x="746" y="292"/>
                  <a:pt x="747" y="292"/>
                </a:cubicBezTo>
                <a:cubicBezTo>
                  <a:pt x="747" y="291"/>
                  <a:pt x="748" y="293"/>
                  <a:pt x="749" y="293"/>
                </a:cubicBezTo>
                <a:cubicBezTo>
                  <a:pt x="750" y="293"/>
                  <a:pt x="750" y="293"/>
                  <a:pt x="750" y="293"/>
                </a:cubicBezTo>
                <a:cubicBezTo>
                  <a:pt x="750" y="291"/>
                  <a:pt x="750" y="290"/>
                  <a:pt x="749" y="289"/>
                </a:cubicBezTo>
                <a:cubicBezTo>
                  <a:pt x="750" y="286"/>
                  <a:pt x="749" y="284"/>
                  <a:pt x="748" y="283"/>
                </a:cubicBezTo>
                <a:cubicBezTo>
                  <a:pt x="748" y="282"/>
                  <a:pt x="748" y="283"/>
                  <a:pt x="748" y="282"/>
                </a:cubicBezTo>
                <a:cubicBezTo>
                  <a:pt x="748" y="280"/>
                  <a:pt x="747" y="279"/>
                  <a:pt x="746" y="277"/>
                </a:cubicBezTo>
                <a:cubicBezTo>
                  <a:pt x="746" y="277"/>
                  <a:pt x="746" y="268"/>
                  <a:pt x="746" y="268"/>
                </a:cubicBezTo>
                <a:cubicBezTo>
                  <a:pt x="746" y="266"/>
                  <a:pt x="745" y="266"/>
                  <a:pt x="744" y="266"/>
                </a:cubicBezTo>
                <a:cubicBezTo>
                  <a:pt x="744" y="264"/>
                  <a:pt x="744" y="264"/>
                  <a:pt x="745" y="263"/>
                </a:cubicBezTo>
                <a:cubicBezTo>
                  <a:pt x="745" y="260"/>
                  <a:pt x="744" y="261"/>
                  <a:pt x="743" y="259"/>
                </a:cubicBezTo>
                <a:cubicBezTo>
                  <a:pt x="743" y="254"/>
                  <a:pt x="743" y="254"/>
                  <a:pt x="743" y="254"/>
                </a:cubicBezTo>
                <a:cubicBezTo>
                  <a:pt x="743" y="253"/>
                  <a:pt x="741" y="251"/>
                  <a:pt x="741" y="250"/>
                </a:cubicBezTo>
                <a:cubicBezTo>
                  <a:pt x="741" y="248"/>
                  <a:pt x="743" y="247"/>
                  <a:pt x="742" y="245"/>
                </a:cubicBezTo>
                <a:cubicBezTo>
                  <a:pt x="741" y="244"/>
                  <a:pt x="740" y="244"/>
                  <a:pt x="740" y="243"/>
                </a:cubicBezTo>
                <a:cubicBezTo>
                  <a:pt x="739" y="241"/>
                  <a:pt x="741" y="240"/>
                  <a:pt x="740" y="238"/>
                </a:cubicBezTo>
                <a:cubicBezTo>
                  <a:pt x="740" y="237"/>
                  <a:pt x="740" y="237"/>
                  <a:pt x="740" y="237"/>
                </a:cubicBezTo>
                <a:cubicBezTo>
                  <a:pt x="738" y="237"/>
                  <a:pt x="738" y="237"/>
                  <a:pt x="738" y="237"/>
                </a:cubicBezTo>
                <a:cubicBezTo>
                  <a:pt x="738" y="235"/>
                  <a:pt x="739" y="234"/>
                  <a:pt x="738" y="232"/>
                </a:cubicBezTo>
                <a:cubicBezTo>
                  <a:pt x="738" y="231"/>
                  <a:pt x="737" y="231"/>
                  <a:pt x="736" y="231"/>
                </a:cubicBezTo>
                <a:cubicBezTo>
                  <a:pt x="736" y="228"/>
                  <a:pt x="736" y="228"/>
                  <a:pt x="736" y="228"/>
                </a:cubicBezTo>
                <a:cubicBezTo>
                  <a:pt x="736" y="228"/>
                  <a:pt x="735" y="227"/>
                  <a:pt x="734" y="227"/>
                </a:cubicBezTo>
                <a:cubicBezTo>
                  <a:pt x="734" y="226"/>
                  <a:pt x="735" y="225"/>
                  <a:pt x="735" y="224"/>
                </a:cubicBezTo>
                <a:cubicBezTo>
                  <a:pt x="735" y="224"/>
                  <a:pt x="734" y="223"/>
                  <a:pt x="734" y="223"/>
                </a:cubicBezTo>
                <a:cubicBezTo>
                  <a:pt x="734" y="221"/>
                  <a:pt x="734" y="221"/>
                  <a:pt x="734" y="221"/>
                </a:cubicBezTo>
                <a:cubicBezTo>
                  <a:pt x="733" y="219"/>
                  <a:pt x="732" y="218"/>
                  <a:pt x="731" y="216"/>
                </a:cubicBezTo>
                <a:cubicBezTo>
                  <a:pt x="729" y="216"/>
                  <a:pt x="729" y="216"/>
                  <a:pt x="729" y="216"/>
                </a:cubicBezTo>
                <a:cubicBezTo>
                  <a:pt x="729" y="215"/>
                  <a:pt x="729" y="215"/>
                  <a:pt x="729" y="215"/>
                </a:cubicBezTo>
                <a:cubicBezTo>
                  <a:pt x="731" y="215"/>
                  <a:pt x="731" y="215"/>
                  <a:pt x="731" y="215"/>
                </a:cubicBezTo>
                <a:cubicBezTo>
                  <a:pt x="731" y="209"/>
                  <a:pt x="726" y="205"/>
                  <a:pt x="726" y="200"/>
                </a:cubicBezTo>
                <a:cubicBezTo>
                  <a:pt x="725" y="200"/>
                  <a:pt x="724" y="200"/>
                  <a:pt x="723" y="200"/>
                </a:cubicBezTo>
                <a:cubicBezTo>
                  <a:pt x="723" y="199"/>
                  <a:pt x="722" y="198"/>
                  <a:pt x="721" y="197"/>
                </a:cubicBezTo>
                <a:cubicBezTo>
                  <a:pt x="721" y="195"/>
                  <a:pt x="721" y="194"/>
                  <a:pt x="723" y="193"/>
                </a:cubicBezTo>
                <a:cubicBezTo>
                  <a:pt x="723" y="192"/>
                  <a:pt x="718" y="185"/>
                  <a:pt x="717" y="184"/>
                </a:cubicBezTo>
                <a:cubicBezTo>
                  <a:pt x="718" y="184"/>
                  <a:pt x="718" y="183"/>
                  <a:pt x="719" y="183"/>
                </a:cubicBezTo>
                <a:cubicBezTo>
                  <a:pt x="718" y="181"/>
                  <a:pt x="716" y="178"/>
                  <a:pt x="717" y="176"/>
                </a:cubicBezTo>
                <a:cubicBezTo>
                  <a:pt x="717" y="175"/>
                  <a:pt x="716" y="174"/>
                  <a:pt x="716" y="173"/>
                </a:cubicBezTo>
                <a:cubicBezTo>
                  <a:pt x="714" y="172"/>
                  <a:pt x="712" y="174"/>
                  <a:pt x="710" y="172"/>
                </a:cubicBezTo>
                <a:cubicBezTo>
                  <a:pt x="709" y="173"/>
                  <a:pt x="710" y="172"/>
                  <a:pt x="709" y="173"/>
                </a:cubicBezTo>
                <a:cubicBezTo>
                  <a:pt x="709" y="172"/>
                  <a:pt x="710" y="171"/>
                  <a:pt x="708" y="170"/>
                </a:cubicBezTo>
                <a:cubicBezTo>
                  <a:pt x="709" y="169"/>
                  <a:pt x="708" y="170"/>
                  <a:pt x="709" y="170"/>
                </a:cubicBezTo>
                <a:cubicBezTo>
                  <a:pt x="710" y="166"/>
                  <a:pt x="707" y="155"/>
                  <a:pt x="706" y="153"/>
                </a:cubicBezTo>
                <a:cubicBezTo>
                  <a:pt x="705" y="153"/>
                  <a:pt x="705" y="153"/>
                  <a:pt x="705" y="153"/>
                </a:cubicBezTo>
                <a:cubicBezTo>
                  <a:pt x="704" y="152"/>
                  <a:pt x="705" y="151"/>
                  <a:pt x="704" y="151"/>
                </a:cubicBezTo>
                <a:cubicBezTo>
                  <a:pt x="704" y="150"/>
                  <a:pt x="703" y="150"/>
                  <a:pt x="702" y="149"/>
                </a:cubicBezTo>
                <a:cubicBezTo>
                  <a:pt x="701" y="148"/>
                  <a:pt x="702" y="147"/>
                  <a:pt x="702" y="146"/>
                </a:cubicBezTo>
                <a:cubicBezTo>
                  <a:pt x="701" y="145"/>
                  <a:pt x="700" y="145"/>
                  <a:pt x="700" y="144"/>
                </a:cubicBezTo>
                <a:cubicBezTo>
                  <a:pt x="699" y="143"/>
                  <a:pt x="699" y="141"/>
                  <a:pt x="698" y="140"/>
                </a:cubicBezTo>
                <a:cubicBezTo>
                  <a:pt x="697" y="140"/>
                  <a:pt x="698" y="140"/>
                  <a:pt x="697" y="140"/>
                </a:cubicBezTo>
                <a:cubicBezTo>
                  <a:pt x="696" y="139"/>
                  <a:pt x="695" y="139"/>
                  <a:pt x="695" y="138"/>
                </a:cubicBezTo>
                <a:cubicBezTo>
                  <a:pt x="693" y="138"/>
                  <a:pt x="693" y="139"/>
                  <a:pt x="691" y="139"/>
                </a:cubicBezTo>
                <a:cubicBezTo>
                  <a:pt x="691" y="137"/>
                  <a:pt x="690" y="134"/>
                  <a:pt x="690" y="133"/>
                </a:cubicBezTo>
                <a:cubicBezTo>
                  <a:pt x="690" y="132"/>
                  <a:pt x="690" y="132"/>
                  <a:pt x="690" y="132"/>
                </a:cubicBezTo>
                <a:cubicBezTo>
                  <a:pt x="690" y="132"/>
                  <a:pt x="690" y="132"/>
                  <a:pt x="690" y="131"/>
                </a:cubicBezTo>
                <a:cubicBezTo>
                  <a:pt x="689" y="132"/>
                  <a:pt x="689" y="132"/>
                  <a:pt x="688" y="132"/>
                </a:cubicBezTo>
                <a:cubicBezTo>
                  <a:pt x="688" y="133"/>
                  <a:pt x="687" y="136"/>
                  <a:pt x="687" y="136"/>
                </a:cubicBezTo>
                <a:cubicBezTo>
                  <a:pt x="688" y="138"/>
                  <a:pt x="688" y="138"/>
                  <a:pt x="689" y="140"/>
                </a:cubicBezTo>
                <a:cubicBezTo>
                  <a:pt x="687" y="140"/>
                  <a:pt x="687" y="139"/>
                  <a:pt x="686" y="138"/>
                </a:cubicBezTo>
                <a:cubicBezTo>
                  <a:pt x="685" y="138"/>
                  <a:pt x="685" y="138"/>
                  <a:pt x="685" y="138"/>
                </a:cubicBezTo>
                <a:cubicBezTo>
                  <a:pt x="685" y="139"/>
                  <a:pt x="684" y="140"/>
                  <a:pt x="684" y="141"/>
                </a:cubicBezTo>
                <a:cubicBezTo>
                  <a:pt x="683" y="141"/>
                  <a:pt x="683" y="141"/>
                  <a:pt x="682" y="141"/>
                </a:cubicBezTo>
                <a:cubicBezTo>
                  <a:pt x="682" y="139"/>
                  <a:pt x="683" y="138"/>
                  <a:pt x="683" y="137"/>
                </a:cubicBezTo>
                <a:cubicBezTo>
                  <a:pt x="682" y="137"/>
                  <a:pt x="682" y="137"/>
                  <a:pt x="682" y="136"/>
                </a:cubicBezTo>
                <a:cubicBezTo>
                  <a:pt x="680" y="136"/>
                  <a:pt x="680" y="136"/>
                  <a:pt x="679" y="137"/>
                </a:cubicBezTo>
                <a:cubicBezTo>
                  <a:pt x="677" y="137"/>
                  <a:pt x="678" y="137"/>
                  <a:pt x="677" y="136"/>
                </a:cubicBezTo>
                <a:cubicBezTo>
                  <a:pt x="677" y="135"/>
                  <a:pt x="677" y="135"/>
                  <a:pt x="677" y="135"/>
                </a:cubicBezTo>
                <a:cubicBezTo>
                  <a:pt x="676" y="135"/>
                  <a:pt x="676" y="135"/>
                  <a:pt x="676" y="135"/>
                </a:cubicBezTo>
                <a:cubicBezTo>
                  <a:pt x="675" y="137"/>
                  <a:pt x="674" y="138"/>
                  <a:pt x="672" y="139"/>
                </a:cubicBezTo>
                <a:cubicBezTo>
                  <a:pt x="672" y="139"/>
                  <a:pt x="672" y="138"/>
                  <a:pt x="672" y="138"/>
                </a:cubicBezTo>
                <a:cubicBezTo>
                  <a:pt x="672" y="136"/>
                  <a:pt x="672" y="136"/>
                  <a:pt x="673" y="136"/>
                </a:cubicBezTo>
                <a:cubicBezTo>
                  <a:pt x="674" y="135"/>
                  <a:pt x="674" y="136"/>
                  <a:pt x="675" y="136"/>
                </a:cubicBezTo>
                <a:cubicBezTo>
                  <a:pt x="675" y="136"/>
                  <a:pt x="675" y="136"/>
                  <a:pt x="675" y="136"/>
                </a:cubicBezTo>
                <a:cubicBezTo>
                  <a:pt x="675" y="135"/>
                  <a:pt x="675" y="136"/>
                  <a:pt x="676" y="135"/>
                </a:cubicBezTo>
                <a:cubicBezTo>
                  <a:pt x="675" y="133"/>
                  <a:pt x="675" y="134"/>
                  <a:pt x="673" y="133"/>
                </a:cubicBezTo>
                <a:cubicBezTo>
                  <a:pt x="673" y="132"/>
                  <a:pt x="673" y="131"/>
                  <a:pt x="672" y="131"/>
                </a:cubicBezTo>
                <a:cubicBezTo>
                  <a:pt x="673" y="129"/>
                  <a:pt x="673" y="129"/>
                  <a:pt x="674" y="129"/>
                </a:cubicBezTo>
                <a:cubicBezTo>
                  <a:pt x="673" y="127"/>
                  <a:pt x="674" y="128"/>
                  <a:pt x="673" y="127"/>
                </a:cubicBezTo>
                <a:cubicBezTo>
                  <a:pt x="673" y="127"/>
                  <a:pt x="674" y="127"/>
                  <a:pt x="674" y="127"/>
                </a:cubicBezTo>
                <a:cubicBezTo>
                  <a:pt x="675" y="126"/>
                  <a:pt x="675" y="126"/>
                  <a:pt x="675" y="125"/>
                </a:cubicBezTo>
                <a:cubicBezTo>
                  <a:pt x="675" y="125"/>
                  <a:pt x="676" y="126"/>
                  <a:pt x="676" y="125"/>
                </a:cubicBezTo>
                <a:cubicBezTo>
                  <a:pt x="677" y="125"/>
                  <a:pt x="678" y="125"/>
                  <a:pt x="678" y="126"/>
                </a:cubicBezTo>
                <a:cubicBezTo>
                  <a:pt x="678" y="126"/>
                  <a:pt x="678" y="128"/>
                  <a:pt x="679" y="129"/>
                </a:cubicBezTo>
                <a:cubicBezTo>
                  <a:pt x="679" y="130"/>
                  <a:pt x="680" y="129"/>
                  <a:pt x="680" y="130"/>
                </a:cubicBezTo>
                <a:cubicBezTo>
                  <a:pt x="681" y="130"/>
                  <a:pt x="681" y="130"/>
                  <a:pt x="681" y="130"/>
                </a:cubicBezTo>
                <a:cubicBezTo>
                  <a:pt x="681" y="130"/>
                  <a:pt x="682" y="129"/>
                  <a:pt x="682" y="128"/>
                </a:cubicBezTo>
                <a:cubicBezTo>
                  <a:pt x="683" y="128"/>
                  <a:pt x="683" y="128"/>
                  <a:pt x="683" y="128"/>
                </a:cubicBezTo>
                <a:cubicBezTo>
                  <a:pt x="684" y="129"/>
                  <a:pt x="684" y="129"/>
                  <a:pt x="685" y="130"/>
                </a:cubicBezTo>
                <a:cubicBezTo>
                  <a:pt x="685" y="131"/>
                  <a:pt x="685" y="131"/>
                  <a:pt x="685" y="131"/>
                </a:cubicBezTo>
                <a:cubicBezTo>
                  <a:pt x="685" y="132"/>
                  <a:pt x="685" y="132"/>
                  <a:pt x="686" y="132"/>
                </a:cubicBezTo>
                <a:cubicBezTo>
                  <a:pt x="686" y="131"/>
                  <a:pt x="686" y="129"/>
                  <a:pt x="686" y="128"/>
                </a:cubicBezTo>
                <a:cubicBezTo>
                  <a:pt x="686" y="128"/>
                  <a:pt x="685" y="128"/>
                  <a:pt x="685" y="127"/>
                </a:cubicBezTo>
                <a:cubicBezTo>
                  <a:pt x="684" y="125"/>
                  <a:pt x="683" y="123"/>
                  <a:pt x="682" y="121"/>
                </a:cubicBezTo>
                <a:cubicBezTo>
                  <a:pt x="682" y="120"/>
                  <a:pt x="680" y="120"/>
                  <a:pt x="680" y="119"/>
                </a:cubicBezTo>
                <a:cubicBezTo>
                  <a:pt x="678" y="120"/>
                  <a:pt x="677" y="121"/>
                  <a:pt x="676" y="120"/>
                </a:cubicBezTo>
                <a:cubicBezTo>
                  <a:pt x="674" y="120"/>
                  <a:pt x="672" y="120"/>
                  <a:pt x="672" y="122"/>
                </a:cubicBezTo>
                <a:cubicBezTo>
                  <a:pt x="670" y="121"/>
                  <a:pt x="671" y="122"/>
                  <a:pt x="671" y="121"/>
                </a:cubicBezTo>
                <a:cubicBezTo>
                  <a:pt x="671" y="120"/>
                  <a:pt x="671" y="120"/>
                  <a:pt x="671" y="120"/>
                </a:cubicBezTo>
                <a:cubicBezTo>
                  <a:pt x="670" y="120"/>
                  <a:pt x="670" y="120"/>
                  <a:pt x="670" y="120"/>
                </a:cubicBezTo>
                <a:cubicBezTo>
                  <a:pt x="670" y="122"/>
                  <a:pt x="670" y="122"/>
                  <a:pt x="670" y="122"/>
                </a:cubicBezTo>
                <a:cubicBezTo>
                  <a:pt x="669" y="122"/>
                  <a:pt x="669" y="122"/>
                  <a:pt x="668" y="122"/>
                </a:cubicBezTo>
                <a:cubicBezTo>
                  <a:pt x="666" y="122"/>
                  <a:pt x="667" y="121"/>
                  <a:pt x="665" y="120"/>
                </a:cubicBezTo>
                <a:cubicBezTo>
                  <a:pt x="665" y="118"/>
                  <a:pt x="665" y="118"/>
                  <a:pt x="665" y="118"/>
                </a:cubicBezTo>
                <a:cubicBezTo>
                  <a:pt x="667" y="119"/>
                  <a:pt x="666" y="119"/>
                  <a:pt x="667" y="118"/>
                </a:cubicBezTo>
                <a:cubicBezTo>
                  <a:pt x="668" y="118"/>
                  <a:pt x="669" y="115"/>
                  <a:pt x="669" y="114"/>
                </a:cubicBezTo>
                <a:cubicBezTo>
                  <a:pt x="671" y="114"/>
                  <a:pt x="671" y="115"/>
                  <a:pt x="671" y="117"/>
                </a:cubicBezTo>
                <a:cubicBezTo>
                  <a:pt x="672" y="117"/>
                  <a:pt x="672" y="117"/>
                  <a:pt x="672" y="116"/>
                </a:cubicBezTo>
                <a:cubicBezTo>
                  <a:pt x="673" y="116"/>
                  <a:pt x="673" y="115"/>
                  <a:pt x="673" y="114"/>
                </a:cubicBezTo>
                <a:cubicBezTo>
                  <a:pt x="673" y="114"/>
                  <a:pt x="673" y="114"/>
                  <a:pt x="674" y="114"/>
                </a:cubicBezTo>
                <a:cubicBezTo>
                  <a:pt x="675" y="113"/>
                  <a:pt x="676" y="115"/>
                  <a:pt x="677" y="116"/>
                </a:cubicBezTo>
                <a:cubicBezTo>
                  <a:pt x="677" y="116"/>
                  <a:pt x="677" y="116"/>
                  <a:pt x="677" y="116"/>
                </a:cubicBezTo>
                <a:cubicBezTo>
                  <a:pt x="677" y="112"/>
                  <a:pt x="672" y="109"/>
                  <a:pt x="671" y="105"/>
                </a:cubicBezTo>
                <a:cubicBezTo>
                  <a:pt x="671" y="105"/>
                  <a:pt x="671" y="105"/>
                  <a:pt x="671" y="105"/>
                </a:cubicBezTo>
                <a:cubicBezTo>
                  <a:pt x="671" y="104"/>
                  <a:pt x="671" y="104"/>
                  <a:pt x="672" y="103"/>
                </a:cubicBezTo>
                <a:cubicBezTo>
                  <a:pt x="672" y="103"/>
                  <a:pt x="673" y="103"/>
                  <a:pt x="673" y="102"/>
                </a:cubicBezTo>
                <a:cubicBezTo>
                  <a:pt x="672" y="102"/>
                  <a:pt x="672" y="102"/>
                  <a:pt x="672" y="102"/>
                </a:cubicBezTo>
                <a:cubicBezTo>
                  <a:pt x="671" y="102"/>
                  <a:pt x="671" y="102"/>
                  <a:pt x="670" y="102"/>
                </a:cubicBezTo>
                <a:cubicBezTo>
                  <a:pt x="670" y="102"/>
                  <a:pt x="670" y="102"/>
                  <a:pt x="670" y="102"/>
                </a:cubicBezTo>
                <a:cubicBezTo>
                  <a:pt x="670" y="103"/>
                  <a:pt x="670" y="105"/>
                  <a:pt x="670" y="105"/>
                </a:cubicBezTo>
                <a:cubicBezTo>
                  <a:pt x="669" y="105"/>
                  <a:pt x="670" y="105"/>
                  <a:pt x="669" y="105"/>
                </a:cubicBezTo>
                <a:cubicBezTo>
                  <a:pt x="668" y="104"/>
                  <a:pt x="669" y="103"/>
                  <a:pt x="668" y="103"/>
                </a:cubicBezTo>
                <a:cubicBezTo>
                  <a:pt x="667" y="102"/>
                  <a:pt x="666" y="103"/>
                  <a:pt x="665" y="102"/>
                </a:cubicBezTo>
                <a:cubicBezTo>
                  <a:pt x="663" y="101"/>
                  <a:pt x="664" y="99"/>
                  <a:pt x="660" y="99"/>
                </a:cubicBezTo>
                <a:cubicBezTo>
                  <a:pt x="660" y="100"/>
                  <a:pt x="661" y="102"/>
                  <a:pt x="663" y="103"/>
                </a:cubicBezTo>
                <a:cubicBezTo>
                  <a:pt x="663" y="103"/>
                  <a:pt x="663" y="103"/>
                  <a:pt x="663" y="103"/>
                </a:cubicBezTo>
                <a:cubicBezTo>
                  <a:pt x="663" y="103"/>
                  <a:pt x="663" y="103"/>
                  <a:pt x="663" y="103"/>
                </a:cubicBezTo>
                <a:cubicBezTo>
                  <a:pt x="663" y="103"/>
                  <a:pt x="663" y="103"/>
                  <a:pt x="663" y="103"/>
                </a:cubicBezTo>
                <a:cubicBezTo>
                  <a:pt x="662" y="103"/>
                  <a:pt x="662" y="103"/>
                  <a:pt x="662" y="103"/>
                </a:cubicBezTo>
                <a:cubicBezTo>
                  <a:pt x="659" y="102"/>
                  <a:pt x="660" y="102"/>
                  <a:pt x="659" y="101"/>
                </a:cubicBezTo>
                <a:cubicBezTo>
                  <a:pt x="659" y="100"/>
                  <a:pt x="659" y="101"/>
                  <a:pt x="658" y="100"/>
                </a:cubicBezTo>
                <a:cubicBezTo>
                  <a:pt x="657" y="101"/>
                  <a:pt x="657" y="103"/>
                  <a:pt x="657" y="104"/>
                </a:cubicBezTo>
                <a:cubicBezTo>
                  <a:pt x="658" y="104"/>
                  <a:pt x="659" y="104"/>
                  <a:pt x="660" y="105"/>
                </a:cubicBezTo>
                <a:cubicBezTo>
                  <a:pt x="660" y="105"/>
                  <a:pt x="661" y="105"/>
                  <a:pt x="661" y="105"/>
                </a:cubicBezTo>
                <a:cubicBezTo>
                  <a:pt x="661" y="107"/>
                  <a:pt x="660" y="107"/>
                  <a:pt x="659" y="108"/>
                </a:cubicBezTo>
                <a:cubicBezTo>
                  <a:pt x="659" y="108"/>
                  <a:pt x="659" y="108"/>
                  <a:pt x="659" y="108"/>
                </a:cubicBezTo>
                <a:cubicBezTo>
                  <a:pt x="658" y="106"/>
                  <a:pt x="657" y="103"/>
                  <a:pt x="654" y="102"/>
                </a:cubicBezTo>
                <a:cubicBezTo>
                  <a:pt x="654" y="102"/>
                  <a:pt x="654" y="102"/>
                  <a:pt x="654" y="102"/>
                </a:cubicBezTo>
                <a:cubicBezTo>
                  <a:pt x="653" y="102"/>
                  <a:pt x="654" y="102"/>
                  <a:pt x="653" y="102"/>
                </a:cubicBezTo>
                <a:cubicBezTo>
                  <a:pt x="653" y="109"/>
                  <a:pt x="655" y="106"/>
                  <a:pt x="658" y="109"/>
                </a:cubicBezTo>
                <a:cubicBezTo>
                  <a:pt x="658" y="110"/>
                  <a:pt x="657" y="111"/>
                  <a:pt x="659" y="112"/>
                </a:cubicBezTo>
                <a:cubicBezTo>
                  <a:pt x="658" y="114"/>
                  <a:pt x="657" y="114"/>
                  <a:pt x="656" y="115"/>
                </a:cubicBezTo>
                <a:cubicBezTo>
                  <a:pt x="656" y="115"/>
                  <a:pt x="656" y="115"/>
                  <a:pt x="656" y="115"/>
                </a:cubicBezTo>
                <a:cubicBezTo>
                  <a:pt x="656" y="113"/>
                  <a:pt x="656" y="113"/>
                  <a:pt x="656" y="112"/>
                </a:cubicBezTo>
                <a:cubicBezTo>
                  <a:pt x="655" y="112"/>
                  <a:pt x="655" y="113"/>
                  <a:pt x="654" y="114"/>
                </a:cubicBezTo>
                <a:cubicBezTo>
                  <a:pt x="653" y="113"/>
                  <a:pt x="652" y="113"/>
                  <a:pt x="651" y="112"/>
                </a:cubicBezTo>
                <a:cubicBezTo>
                  <a:pt x="651" y="112"/>
                  <a:pt x="651" y="110"/>
                  <a:pt x="651" y="110"/>
                </a:cubicBezTo>
                <a:cubicBezTo>
                  <a:pt x="651" y="109"/>
                  <a:pt x="652" y="108"/>
                  <a:pt x="651" y="107"/>
                </a:cubicBezTo>
                <a:cubicBezTo>
                  <a:pt x="651" y="106"/>
                  <a:pt x="651" y="106"/>
                  <a:pt x="650" y="105"/>
                </a:cubicBezTo>
                <a:cubicBezTo>
                  <a:pt x="649" y="106"/>
                  <a:pt x="649" y="106"/>
                  <a:pt x="649" y="106"/>
                </a:cubicBezTo>
                <a:cubicBezTo>
                  <a:pt x="644" y="106"/>
                  <a:pt x="641" y="100"/>
                  <a:pt x="640" y="97"/>
                </a:cubicBezTo>
                <a:cubicBezTo>
                  <a:pt x="639" y="95"/>
                  <a:pt x="640" y="94"/>
                  <a:pt x="639" y="93"/>
                </a:cubicBezTo>
                <a:cubicBezTo>
                  <a:pt x="639" y="92"/>
                  <a:pt x="639" y="93"/>
                  <a:pt x="640" y="92"/>
                </a:cubicBezTo>
                <a:cubicBezTo>
                  <a:pt x="641" y="92"/>
                  <a:pt x="647" y="97"/>
                  <a:pt x="647" y="99"/>
                </a:cubicBezTo>
                <a:cubicBezTo>
                  <a:pt x="650" y="99"/>
                  <a:pt x="650" y="99"/>
                  <a:pt x="650" y="99"/>
                </a:cubicBezTo>
                <a:cubicBezTo>
                  <a:pt x="649" y="98"/>
                  <a:pt x="650" y="98"/>
                  <a:pt x="649" y="98"/>
                </a:cubicBezTo>
                <a:cubicBezTo>
                  <a:pt x="649" y="97"/>
                  <a:pt x="649" y="97"/>
                  <a:pt x="650" y="96"/>
                </a:cubicBezTo>
                <a:cubicBezTo>
                  <a:pt x="650" y="96"/>
                  <a:pt x="651" y="96"/>
                  <a:pt x="651" y="96"/>
                </a:cubicBezTo>
                <a:cubicBezTo>
                  <a:pt x="653" y="95"/>
                  <a:pt x="652" y="93"/>
                  <a:pt x="652" y="92"/>
                </a:cubicBezTo>
                <a:cubicBezTo>
                  <a:pt x="653" y="92"/>
                  <a:pt x="653" y="92"/>
                  <a:pt x="653" y="92"/>
                </a:cubicBezTo>
                <a:cubicBezTo>
                  <a:pt x="653" y="93"/>
                  <a:pt x="653" y="93"/>
                  <a:pt x="653" y="94"/>
                </a:cubicBezTo>
                <a:cubicBezTo>
                  <a:pt x="655" y="94"/>
                  <a:pt x="655" y="94"/>
                  <a:pt x="656" y="94"/>
                </a:cubicBezTo>
                <a:cubicBezTo>
                  <a:pt x="657" y="93"/>
                  <a:pt x="657" y="92"/>
                  <a:pt x="657" y="90"/>
                </a:cubicBezTo>
                <a:cubicBezTo>
                  <a:pt x="656" y="91"/>
                  <a:pt x="656" y="91"/>
                  <a:pt x="655" y="91"/>
                </a:cubicBezTo>
                <a:cubicBezTo>
                  <a:pt x="655" y="90"/>
                  <a:pt x="655" y="90"/>
                  <a:pt x="655" y="89"/>
                </a:cubicBezTo>
                <a:cubicBezTo>
                  <a:pt x="651" y="89"/>
                  <a:pt x="649" y="91"/>
                  <a:pt x="647" y="93"/>
                </a:cubicBezTo>
                <a:cubicBezTo>
                  <a:pt x="646" y="93"/>
                  <a:pt x="644" y="90"/>
                  <a:pt x="643" y="90"/>
                </a:cubicBezTo>
                <a:cubicBezTo>
                  <a:pt x="640" y="90"/>
                  <a:pt x="636" y="91"/>
                  <a:pt x="635" y="93"/>
                </a:cubicBezTo>
                <a:cubicBezTo>
                  <a:pt x="633" y="92"/>
                  <a:pt x="630" y="90"/>
                  <a:pt x="629" y="88"/>
                </a:cubicBezTo>
                <a:cubicBezTo>
                  <a:pt x="627" y="89"/>
                  <a:pt x="627" y="89"/>
                  <a:pt x="627" y="90"/>
                </a:cubicBezTo>
                <a:cubicBezTo>
                  <a:pt x="626" y="90"/>
                  <a:pt x="626" y="90"/>
                  <a:pt x="625" y="90"/>
                </a:cubicBezTo>
                <a:cubicBezTo>
                  <a:pt x="625" y="88"/>
                  <a:pt x="625" y="87"/>
                  <a:pt x="626" y="86"/>
                </a:cubicBezTo>
                <a:cubicBezTo>
                  <a:pt x="627" y="85"/>
                  <a:pt x="627" y="86"/>
                  <a:pt x="628" y="86"/>
                </a:cubicBezTo>
                <a:cubicBezTo>
                  <a:pt x="628" y="86"/>
                  <a:pt x="628" y="86"/>
                  <a:pt x="628" y="86"/>
                </a:cubicBezTo>
                <a:cubicBezTo>
                  <a:pt x="629" y="85"/>
                  <a:pt x="628" y="84"/>
                  <a:pt x="628" y="84"/>
                </a:cubicBezTo>
                <a:cubicBezTo>
                  <a:pt x="628" y="83"/>
                  <a:pt x="628" y="83"/>
                  <a:pt x="629" y="83"/>
                </a:cubicBezTo>
                <a:cubicBezTo>
                  <a:pt x="630" y="83"/>
                  <a:pt x="630" y="83"/>
                  <a:pt x="630" y="83"/>
                </a:cubicBezTo>
                <a:cubicBezTo>
                  <a:pt x="631" y="85"/>
                  <a:pt x="631" y="85"/>
                  <a:pt x="632" y="86"/>
                </a:cubicBezTo>
                <a:cubicBezTo>
                  <a:pt x="633" y="86"/>
                  <a:pt x="633" y="86"/>
                  <a:pt x="633" y="86"/>
                </a:cubicBezTo>
                <a:cubicBezTo>
                  <a:pt x="633" y="85"/>
                  <a:pt x="633" y="84"/>
                  <a:pt x="633" y="83"/>
                </a:cubicBezTo>
                <a:cubicBezTo>
                  <a:pt x="632" y="83"/>
                  <a:pt x="631" y="83"/>
                  <a:pt x="631" y="83"/>
                </a:cubicBezTo>
                <a:cubicBezTo>
                  <a:pt x="630" y="81"/>
                  <a:pt x="630" y="81"/>
                  <a:pt x="629" y="80"/>
                </a:cubicBezTo>
                <a:cubicBezTo>
                  <a:pt x="629" y="80"/>
                  <a:pt x="629" y="80"/>
                  <a:pt x="628" y="80"/>
                </a:cubicBezTo>
                <a:cubicBezTo>
                  <a:pt x="627" y="80"/>
                  <a:pt x="626" y="78"/>
                  <a:pt x="625" y="77"/>
                </a:cubicBezTo>
                <a:cubicBezTo>
                  <a:pt x="623" y="77"/>
                  <a:pt x="621" y="77"/>
                  <a:pt x="620" y="77"/>
                </a:cubicBezTo>
                <a:cubicBezTo>
                  <a:pt x="619" y="76"/>
                  <a:pt x="620" y="76"/>
                  <a:pt x="619" y="76"/>
                </a:cubicBezTo>
                <a:cubicBezTo>
                  <a:pt x="619" y="74"/>
                  <a:pt x="619" y="74"/>
                  <a:pt x="621" y="74"/>
                </a:cubicBezTo>
                <a:cubicBezTo>
                  <a:pt x="621" y="73"/>
                  <a:pt x="621" y="73"/>
                  <a:pt x="621" y="73"/>
                </a:cubicBezTo>
                <a:cubicBezTo>
                  <a:pt x="623" y="73"/>
                  <a:pt x="623" y="73"/>
                  <a:pt x="623" y="73"/>
                </a:cubicBezTo>
                <a:cubicBezTo>
                  <a:pt x="623" y="72"/>
                  <a:pt x="623" y="72"/>
                  <a:pt x="623" y="72"/>
                </a:cubicBezTo>
                <a:cubicBezTo>
                  <a:pt x="621" y="71"/>
                  <a:pt x="621" y="70"/>
                  <a:pt x="619" y="69"/>
                </a:cubicBezTo>
                <a:cubicBezTo>
                  <a:pt x="618" y="69"/>
                  <a:pt x="619" y="70"/>
                  <a:pt x="618" y="71"/>
                </a:cubicBezTo>
                <a:cubicBezTo>
                  <a:pt x="616" y="72"/>
                  <a:pt x="613" y="71"/>
                  <a:pt x="612" y="72"/>
                </a:cubicBezTo>
                <a:cubicBezTo>
                  <a:pt x="610" y="72"/>
                  <a:pt x="611" y="72"/>
                  <a:pt x="610" y="71"/>
                </a:cubicBezTo>
                <a:cubicBezTo>
                  <a:pt x="609" y="71"/>
                  <a:pt x="615" y="67"/>
                  <a:pt x="615" y="66"/>
                </a:cubicBezTo>
                <a:cubicBezTo>
                  <a:pt x="616" y="66"/>
                  <a:pt x="616" y="66"/>
                  <a:pt x="616" y="67"/>
                </a:cubicBezTo>
                <a:cubicBezTo>
                  <a:pt x="618" y="65"/>
                  <a:pt x="620" y="66"/>
                  <a:pt x="622" y="64"/>
                </a:cubicBezTo>
                <a:cubicBezTo>
                  <a:pt x="624" y="65"/>
                  <a:pt x="623" y="66"/>
                  <a:pt x="624" y="68"/>
                </a:cubicBezTo>
                <a:cubicBezTo>
                  <a:pt x="624" y="70"/>
                  <a:pt x="627" y="70"/>
                  <a:pt x="628" y="71"/>
                </a:cubicBezTo>
                <a:cubicBezTo>
                  <a:pt x="629" y="72"/>
                  <a:pt x="629" y="73"/>
                  <a:pt x="631" y="74"/>
                </a:cubicBezTo>
                <a:cubicBezTo>
                  <a:pt x="630" y="75"/>
                  <a:pt x="630" y="75"/>
                  <a:pt x="629" y="76"/>
                </a:cubicBezTo>
                <a:cubicBezTo>
                  <a:pt x="630" y="77"/>
                  <a:pt x="630" y="77"/>
                  <a:pt x="631" y="78"/>
                </a:cubicBezTo>
                <a:cubicBezTo>
                  <a:pt x="633" y="78"/>
                  <a:pt x="633" y="78"/>
                  <a:pt x="634" y="77"/>
                </a:cubicBezTo>
                <a:cubicBezTo>
                  <a:pt x="634" y="76"/>
                  <a:pt x="634" y="77"/>
                  <a:pt x="634" y="76"/>
                </a:cubicBezTo>
                <a:cubicBezTo>
                  <a:pt x="635" y="80"/>
                  <a:pt x="635" y="77"/>
                  <a:pt x="637" y="78"/>
                </a:cubicBezTo>
                <a:cubicBezTo>
                  <a:pt x="638" y="79"/>
                  <a:pt x="639" y="82"/>
                  <a:pt x="640" y="82"/>
                </a:cubicBezTo>
                <a:cubicBezTo>
                  <a:pt x="641" y="83"/>
                  <a:pt x="642" y="83"/>
                  <a:pt x="642" y="83"/>
                </a:cubicBezTo>
                <a:cubicBezTo>
                  <a:pt x="643" y="82"/>
                  <a:pt x="643" y="82"/>
                  <a:pt x="643" y="81"/>
                </a:cubicBezTo>
                <a:cubicBezTo>
                  <a:pt x="643" y="81"/>
                  <a:pt x="643" y="81"/>
                  <a:pt x="643" y="81"/>
                </a:cubicBezTo>
                <a:cubicBezTo>
                  <a:pt x="643" y="81"/>
                  <a:pt x="643" y="81"/>
                  <a:pt x="643" y="81"/>
                </a:cubicBezTo>
                <a:cubicBezTo>
                  <a:pt x="644" y="82"/>
                  <a:pt x="645" y="83"/>
                  <a:pt x="646" y="84"/>
                </a:cubicBezTo>
                <a:cubicBezTo>
                  <a:pt x="646" y="85"/>
                  <a:pt x="646" y="85"/>
                  <a:pt x="646" y="85"/>
                </a:cubicBezTo>
                <a:cubicBezTo>
                  <a:pt x="648" y="85"/>
                  <a:pt x="648" y="85"/>
                  <a:pt x="649" y="86"/>
                </a:cubicBezTo>
                <a:cubicBezTo>
                  <a:pt x="649" y="85"/>
                  <a:pt x="649" y="85"/>
                  <a:pt x="649" y="85"/>
                </a:cubicBezTo>
                <a:cubicBezTo>
                  <a:pt x="649" y="85"/>
                  <a:pt x="649" y="85"/>
                  <a:pt x="649" y="85"/>
                </a:cubicBezTo>
                <a:cubicBezTo>
                  <a:pt x="649" y="84"/>
                  <a:pt x="648" y="84"/>
                  <a:pt x="648" y="83"/>
                </a:cubicBezTo>
                <a:cubicBezTo>
                  <a:pt x="647" y="83"/>
                  <a:pt x="647" y="83"/>
                  <a:pt x="647" y="84"/>
                </a:cubicBezTo>
                <a:cubicBezTo>
                  <a:pt x="646" y="83"/>
                  <a:pt x="646" y="83"/>
                  <a:pt x="646" y="82"/>
                </a:cubicBezTo>
                <a:cubicBezTo>
                  <a:pt x="646" y="81"/>
                  <a:pt x="646" y="81"/>
                  <a:pt x="647" y="81"/>
                </a:cubicBezTo>
                <a:cubicBezTo>
                  <a:pt x="647" y="80"/>
                  <a:pt x="647" y="80"/>
                  <a:pt x="647" y="80"/>
                </a:cubicBezTo>
                <a:cubicBezTo>
                  <a:pt x="646" y="79"/>
                  <a:pt x="646" y="80"/>
                  <a:pt x="645" y="79"/>
                </a:cubicBezTo>
                <a:cubicBezTo>
                  <a:pt x="644" y="78"/>
                  <a:pt x="643" y="76"/>
                  <a:pt x="643" y="74"/>
                </a:cubicBezTo>
                <a:cubicBezTo>
                  <a:pt x="641" y="74"/>
                  <a:pt x="640" y="74"/>
                  <a:pt x="638" y="74"/>
                </a:cubicBezTo>
                <a:cubicBezTo>
                  <a:pt x="638" y="73"/>
                  <a:pt x="638" y="73"/>
                  <a:pt x="638" y="71"/>
                </a:cubicBezTo>
                <a:cubicBezTo>
                  <a:pt x="637" y="71"/>
                  <a:pt x="637" y="71"/>
                  <a:pt x="637" y="71"/>
                </a:cubicBezTo>
                <a:cubicBezTo>
                  <a:pt x="637" y="71"/>
                  <a:pt x="637" y="71"/>
                  <a:pt x="637" y="70"/>
                </a:cubicBezTo>
                <a:cubicBezTo>
                  <a:pt x="636" y="69"/>
                  <a:pt x="634" y="68"/>
                  <a:pt x="633" y="69"/>
                </a:cubicBezTo>
                <a:cubicBezTo>
                  <a:pt x="631" y="69"/>
                  <a:pt x="631" y="68"/>
                  <a:pt x="630" y="67"/>
                </a:cubicBezTo>
                <a:cubicBezTo>
                  <a:pt x="629" y="67"/>
                  <a:pt x="629" y="67"/>
                  <a:pt x="628" y="67"/>
                </a:cubicBezTo>
                <a:cubicBezTo>
                  <a:pt x="627" y="67"/>
                  <a:pt x="627" y="67"/>
                  <a:pt x="627" y="67"/>
                </a:cubicBezTo>
                <a:cubicBezTo>
                  <a:pt x="627" y="65"/>
                  <a:pt x="628" y="65"/>
                  <a:pt x="630" y="65"/>
                </a:cubicBezTo>
                <a:cubicBezTo>
                  <a:pt x="629" y="63"/>
                  <a:pt x="627" y="65"/>
                  <a:pt x="626" y="63"/>
                </a:cubicBezTo>
                <a:cubicBezTo>
                  <a:pt x="625" y="63"/>
                  <a:pt x="625" y="62"/>
                  <a:pt x="625" y="61"/>
                </a:cubicBezTo>
                <a:cubicBezTo>
                  <a:pt x="624" y="61"/>
                  <a:pt x="623" y="62"/>
                  <a:pt x="623" y="62"/>
                </a:cubicBezTo>
                <a:cubicBezTo>
                  <a:pt x="622" y="61"/>
                  <a:pt x="622" y="60"/>
                  <a:pt x="622" y="60"/>
                </a:cubicBezTo>
                <a:cubicBezTo>
                  <a:pt x="621" y="61"/>
                  <a:pt x="621" y="61"/>
                  <a:pt x="620" y="62"/>
                </a:cubicBezTo>
                <a:cubicBezTo>
                  <a:pt x="620" y="62"/>
                  <a:pt x="620" y="62"/>
                  <a:pt x="620" y="62"/>
                </a:cubicBezTo>
                <a:cubicBezTo>
                  <a:pt x="620" y="63"/>
                  <a:pt x="619" y="62"/>
                  <a:pt x="619" y="62"/>
                </a:cubicBezTo>
                <a:cubicBezTo>
                  <a:pt x="619" y="62"/>
                  <a:pt x="619" y="62"/>
                  <a:pt x="619" y="62"/>
                </a:cubicBezTo>
                <a:cubicBezTo>
                  <a:pt x="619" y="62"/>
                  <a:pt x="619" y="63"/>
                  <a:pt x="619" y="64"/>
                </a:cubicBezTo>
                <a:cubicBezTo>
                  <a:pt x="617" y="64"/>
                  <a:pt x="617" y="64"/>
                  <a:pt x="615" y="64"/>
                </a:cubicBezTo>
                <a:cubicBezTo>
                  <a:pt x="615" y="64"/>
                  <a:pt x="614" y="63"/>
                  <a:pt x="614" y="63"/>
                </a:cubicBezTo>
                <a:cubicBezTo>
                  <a:pt x="614" y="61"/>
                  <a:pt x="615" y="61"/>
                  <a:pt x="617" y="61"/>
                </a:cubicBezTo>
                <a:cubicBezTo>
                  <a:pt x="617" y="60"/>
                  <a:pt x="617" y="58"/>
                  <a:pt x="617" y="58"/>
                </a:cubicBezTo>
                <a:cubicBezTo>
                  <a:pt x="617" y="57"/>
                  <a:pt x="614" y="59"/>
                  <a:pt x="614" y="59"/>
                </a:cubicBezTo>
                <a:cubicBezTo>
                  <a:pt x="613" y="58"/>
                  <a:pt x="612" y="56"/>
                  <a:pt x="611" y="55"/>
                </a:cubicBezTo>
                <a:cubicBezTo>
                  <a:pt x="610" y="54"/>
                  <a:pt x="610" y="54"/>
                  <a:pt x="609" y="54"/>
                </a:cubicBezTo>
                <a:cubicBezTo>
                  <a:pt x="609" y="54"/>
                  <a:pt x="609" y="54"/>
                  <a:pt x="609" y="53"/>
                </a:cubicBezTo>
                <a:cubicBezTo>
                  <a:pt x="609" y="53"/>
                  <a:pt x="609" y="53"/>
                  <a:pt x="610" y="52"/>
                </a:cubicBezTo>
                <a:cubicBezTo>
                  <a:pt x="610" y="52"/>
                  <a:pt x="610" y="51"/>
                  <a:pt x="610" y="51"/>
                </a:cubicBezTo>
                <a:cubicBezTo>
                  <a:pt x="606" y="51"/>
                  <a:pt x="603" y="51"/>
                  <a:pt x="599" y="49"/>
                </a:cubicBezTo>
                <a:cubicBezTo>
                  <a:pt x="598" y="49"/>
                  <a:pt x="598" y="48"/>
                  <a:pt x="598" y="48"/>
                </a:cubicBezTo>
                <a:cubicBezTo>
                  <a:pt x="597" y="47"/>
                  <a:pt x="595" y="48"/>
                  <a:pt x="594" y="48"/>
                </a:cubicBezTo>
                <a:cubicBezTo>
                  <a:pt x="594" y="49"/>
                  <a:pt x="594" y="49"/>
                  <a:pt x="594" y="50"/>
                </a:cubicBezTo>
                <a:cubicBezTo>
                  <a:pt x="594" y="50"/>
                  <a:pt x="594" y="50"/>
                  <a:pt x="594" y="50"/>
                </a:cubicBezTo>
                <a:cubicBezTo>
                  <a:pt x="594" y="50"/>
                  <a:pt x="594" y="50"/>
                  <a:pt x="594" y="50"/>
                </a:cubicBezTo>
                <a:cubicBezTo>
                  <a:pt x="593" y="50"/>
                  <a:pt x="593" y="50"/>
                  <a:pt x="593" y="50"/>
                </a:cubicBezTo>
                <a:cubicBezTo>
                  <a:pt x="592" y="49"/>
                  <a:pt x="592" y="48"/>
                  <a:pt x="592" y="47"/>
                </a:cubicBezTo>
                <a:cubicBezTo>
                  <a:pt x="590" y="47"/>
                  <a:pt x="591" y="48"/>
                  <a:pt x="590" y="48"/>
                </a:cubicBezTo>
                <a:cubicBezTo>
                  <a:pt x="589" y="48"/>
                  <a:pt x="588" y="47"/>
                  <a:pt x="587" y="47"/>
                </a:cubicBezTo>
                <a:cubicBezTo>
                  <a:pt x="587" y="47"/>
                  <a:pt x="587" y="47"/>
                  <a:pt x="587" y="47"/>
                </a:cubicBezTo>
                <a:cubicBezTo>
                  <a:pt x="587" y="47"/>
                  <a:pt x="587" y="47"/>
                  <a:pt x="587" y="47"/>
                </a:cubicBezTo>
                <a:cubicBezTo>
                  <a:pt x="587" y="50"/>
                  <a:pt x="589" y="49"/>
                  <a:pt x="591" y="51"/>
                </a:cubicBezTo>
                <a:cubicBezTo>
                  <a:pt x="591" y="51"/>
                  <a:pt x="591" y="51"/>
                  <a:pt x="591" y="52"/>
                </a:cubicBezTo>
                <a:cubicBezTo>
                  <a:pt x="594" y="53"/>
                  <a:pt x="595" y="54"/>
                  <a:pt x="600" y="54"/>
                </a:cubicBezTo>
                <a:cubicBezTo>
                  <a:pt x="600" y="56"/>
                  <a:pt x="601" y="57"/>
                  <a:pt x="603" y="58"/>
                </a:cubicBezTo>
                <a:cubicBezTo>
                  <a:pt x="604" y="57"/>
                  <a:pt x="605" y="57"/>
                  <a:pt x="605" y="55"/>
                </a:cubicBezTo>
                <a:cubicBezTo>
                  <a:pt x="605" y="55"/>
                  <a:pt x="605" y="55"/>
                  <a:pt x="605" y="55"/>
                </a:cubicBezTo>
                <a:cubicBezTo>
                  <a:pt x="606" y="56"/>
                  <a:pt x="607" y="57"/>
                  <a:pt x="607" y="57"/>
                </a:cubicBezTo>
                <a:cubicBezTo>
                  <a:pt x="608" y="58"/>
                  <a:pt x="608" y="58"/>
                  <a:pt x="608" y="59"/>
                </a:cubicBezTo>
                <a:cubicBezTo>
                  <a:pt x="609" y="59"/>
                  <a:pt x="609" y="59"/>
                  <a:pt x="609" y="59"/>
                </a:cubicBezTo>
                <a:cubicBezTo>
                  <a:pt x="610" y="61"/>
                  <a:pt x="608" y="61"/>
                  <a:pt x="609" y="62"/>
                </a:cubicBezTo>
                <a:cubicBezTo>
                  <a:pt x="610" y="61"/>
                  <a:pt x="611" y="62"/>
                  <a:pt x="612" y="63"/>
                </a:cubicBezTo>
                <a:cubicBezTo>
                  <a:pt x="612" y="63"/>
                  <a:pt x="612" y="63"/>
                  <a:pt x="612" y="63"/>
                </a:cubicBezTo>
                <a:cubicBezTo>
                  <a:pt x="612" y="63"/>
                  <a:pt x="612" y="63"/>
                  <a:pt x="612" y="63"/>
                </a:cubicBezTo>
                <a:cubicBezTo>
                  <a:pt x="612" y="63"/>
                  <a:pt x="610" y="64"/>
                  <a:pt x="609" y="64"/>
                </a:cubicBezTo>
                <a:cubicBezTo>
                  <a:pt x="609" y="64"/>
                  <a:pt x="608" y="65"/>
                  <a:pt x="608" y="65"/>
                </a:cubicBezTo>
                <a:cubicBezTo>
                  <a:pt x="607" y="66"/>
                  <a:pt x="607" y="66"/>
                  <a:pt x="605" y="67"/>
                </a:cubicBezTo>
                <a:cubicBezTo>
                  <a:pt x="606" y="69"/>
                  <a:pt x="607" y="69"/>
                  <a:pt x="609" y="69"/>
                </a:cubicBezTo>
                <a:cubicBezTo>
                  <a:pt x="609" y="70"/>
                  <a:pt x="609" y="70"/>
                  <a:pt x="609" y="70"/>
                </a:cubicBezTo>
                <a:cubicBezTo>
                  <a:pt x="609" y="71"/>
                  <a:pt x="609" y="71"/>
                  <a:pt x="609" y="71"/>
                </a:cubicBezTo>
                <a:cubicBezTo>
                  <a:pt x="608" y="71"/>
                  <a:pt x="608" y="71"/>
                  <a:pt x="607" y="71"/>
                </a:cubicBezTo>
                <a:cubicBezTo>
                  <a:pt x="607" y="73"/>
                  <a:pt x="607" y="73"/>
                  <a:pt x="607" y="73"/>
                </a:cubicBezTo>
                <a:cubicBezTo>
                  <a:pt x="606" y="73"/>
                  <a:pt x="606" y="73"/>
                  <a:pt x="605" y="73"/>
                </a:cubicBezTo>
                <a:cubicBezTo>
                  <a:pt x="605" y="71"/>
                  <a:pt x="604" y="73"/>
                  <a:pt x="602" y="72"/>
                </a:cubicBezTo>
                <a:cubicBezTo>
                  <a:pt x="601" y="71"/>
                  <a:pt x="601" y="70"/>
                  <a:pt x="601" y="69"/>
                </a:cubicBezTo>
                <a:cubicBezTo>
                  <a:pt x="600" y="68"/>
                  <a:pt x="599" y="68"/>
                  <a:pt x="598" y="67"/>
                </a:cubicBezTo>
                <a:cubicBezTo>
                  <a:pt x="597" y="67"/>
                  <a:pt x="597" y="67"/>
                  <a:pt x="597" y="68"/>
                </a:cubicBezTo>
                <a:cubicBezTo>
                  <a:pt x="595" y="67"/>
                  <a:pt x="595" y="67"/>
                  <a:pt x="594" y="66"/>
                </a:cubicBezTo>
                <a:cubicBezTo>
                  <a:pt x="594" y="66"/>
                  <a:pt x="594" y="66"/>
                  <a:pt x="593" y="66"/>
                </a:cubicBezTo>
                <a:cubicBezTo>
                  <a:pt x="593" y="66"/>
                  <a:pt x="592" y="65"/>
                  <a:pt x="592" y="64"/>
                </a:cubicBezTo>
                <a:cubicBezTo>
                  <a:pt x="591" y="64"/>
                  <a:pt x="591" y="64"/>
                  <a:pt x="591" y="64"/>
                </a:cubicBezTo>
                <a:cubicBezTo>
                  <a:pt x="591" y="66"/>
                  <a:pt x="591" y="66"/>
                  <a:pt x="591" y="67"/>
                </a:cubicBezTo>
                <a:cubicBezTo>
                  <a:pt x="590" y="67"/>
                  <a:pt x="590" y="67"/>
                  <a:pt x="590" y="67"/>
                </a:cubicBezTo>
                <a:cubicBezTo>
                  <a:pt x="590" y="67"/>
                  <a:pt x="590" y="67"/>
                  <a:pt x="590" y="67"/>
                </a:cubicBezTo>
                <a:cubicBezTo>
                  <a:pt x="589" y="67"/>
                  <a:pt x="589" y="67"/>
                  <a:pt x="589" y="67"/>
                </a:cubicBezTo>
                <a:cubicBezTo>
                  <a:pt x="589" y="65"/>
                  <a:pt x="589" y="65"/>
                  <a:pt x="589" y="65"/>
                </a:cubicBezTo>
                <a:cubicBezTo>
                  <a:pt x="587" y="65"/>
                  <a:pt x="587" y="66"/>
                  <a:pt x="586" y="66"/>
                </a:cubicBezTo>
                <a:cubicBezTo>
                  <a:pt x="585" y="66"/>
                  <a:pt x="584" y="65"/>
                  <a:pt x="583" y="65"/>
                </a:cubicBezTo>
                <a:cubicBezTo>
                  <a:pt x="583" y="64"/>
                  <a:pt x="582" y="63"/>
                  <a:pt x="580" y="63"/>
                </a:cubicBezTo>
                <a:cubicBezTo>
                  <a:pt x="581" y="62"/>
                  <a:pt x="581" y="62"/>
                  <a:pt x="582" y="62"/>
                </a:cubicBezTo>
                <a:cubicBezTo>
                  <a:pt x="581" y="60"/>
                  <a:pt x="581" y="60"/>
                  <a:pt x="580" y="59"/>
                </a:cubicBezTo>
                <a:cubicBezTo>
                  <a:pt x="582" y="59"/>
                  <a:pt x="583" y="59"/>
                  <a:pt x="583" y="58"/>
                </a:cubicBezTo>
                <a:cubicBezTo>
                  <a:pt x="584" y="58"/>
                  <a:pt x="584" y="57"/>
                  <a:pt x="584" y="56"/>
                </a:cubicBezTo>
                <a:cubicBezTo>
                  <a:pt x="584" y="56"/>
                  <a:pt x="584" y="56"/>
                  <a:pt x="584" y="56"/>
                </a:cubicBezTo>
                <a:cubicBezTo>
                  <a:pt x="584" y="55"/>
                  <a:pt x="584" y="55"/>
                  <a:pt x="584" y="55"/>
                </a:cubicBezTo>
                <a:cubicBezTo>
                  <a:pt x="585" y="55"/>
                  <a:pt x="586" y="55"/>
                  <a:pt x="587" y="56"/>
                </a:cubicBezTo>
                <a:cubicBezTo>
                  <a:pt x="587" y="56"/>
                  <a:pt x="585" y="57"/>
                  <a:pt x="585" y="59"/>
                </a:cubicBezTo>
                <a:cubicBezTo>
                  <a:pt x="586" y="58"/>
                  <a:pt x="588" y="58"/>
                  <a:pt x="589" y="58"/>
                </a:cubicBezTo>
                <a:cubicBezTo>
                  <a:pt x="589" y="59"/>
                  <a:pt x="589" y="59"/>
                  <a:pt x="589" y="59"/>
                </a:cubicBezTo>
                <a:cubicBezTo>
                  <a:pt x="590" y="60"/>
                  <a:pt x="592" y="59"/>
                  <a:pt x="594" y="59"/>
                </a:cubicBezTo>
                <a:cubicBezTo>
                  <a:pt x="594" y="59"/>
                  <a:pt x="594" y="59"/>
                  <a:pt x="594" y="59"/>
                </a:cubicBezTo>
                <a:cubicBezTo>
                  <a:pt x="594" y="59"/>
                  <a:pt x="594" y="59"/>
                  <a:pt x="594" y="59"/>
                </a:cubicBezTo>
                <a:cubicBezTo>
                  <a:pt x="594" y="58"/>
                  <a:pt x="593" y="57"/>
                  <a:pt x="592" y="56"/>
                </a:cubicBezTo>
                <a:cubicBezTo>
                  <a:pt x="590" y="56"/>
                  <a:pt x="590" y="56"/>
                  <a:pt x="590" y="56"/>
                </a:cubicBezTo>
                <a:cubicBezTo>
                  <a:pt x="589" y="56"/>
                  <a:pt x="589" y="55"/>
                  <a:pt x="589" y="54"/>
                </a:cubicBezTo>
                <a:cubicBezTo>
                  <a:pt x="588" y="53"/>
                  <a:pt x="587" y="54"/>
                  <a:pt x="586" y="53"/>
                </a:cubicBezTo>
                <a:cubicBezTo>
                  <a:pt x="583" y="53"/>
                  <a:pt x="584" y="54"/>
                  <a:pt x="582" y="54"/>
                </a:cubicBezTo>
                <a:cubicBezTo>
                  <a:pt x="580" y="55"/>
                  <a:pt x="578" y="54"/>
                  <a:pt x="577" y="54"/>
                </a:cubicBezTo>
                <a:cubicBezTo>
                  <a:pt x="575" y="53"/>
                  <a:pt x="574" y="55"/>
                  <a:pt x="572" y="55"/>
                </a:cubicBezTo>
                <a:cubicBezTo>
                  <a:pt x="571" y="55"/>
                  <a:pt x="569" y="53"/>
                  <a:pt x="567" y="53"/>
                </a:cubicBezTo>
                <a:cubicBezTo>
                  <a:pt x="566" y="50"/>
                  <a:pt x="565" y="51"/>
                  <a:pt x="564" y="49"/>
                </a:cubicBezTo>
                <a:cubicBezTo>
                  <a:pt x="562" y="50"/>
                  <a:pt x="563" y="50"/>
                  <a:pt x="562" y="51"/>
                </a:cubicBezTo>
                <a:cubicBezTo>
                  <a:pt x="561" y="51"/>
                  <a:pt x="561" y="50"/>
                  <a:pt x="560" y="51"/>
                </a:cubicBezTo>
                <a:cubicBezTo>
                  <a:pt x="559" y="50"/>
                  <a:pt x="560" y="49"/>
                  <a:pt x="559" y="48"/>
                </a:cubicBezTo>
                <a:cubicBezTo>
                  <a:pt x="559" y="47"/>
                  <a:pt x="555" y="45"/>
                  <a:pt x="554" y="45"/>
                </a:cubicBezTo>
                <a:cubicBezTo>
                  <a:pt x="552" y="44"/>
                  <a:pt x="551" y="45"/>
                  <a:pt x="550" y="45"/>
                </a:cubicBezTo>
                <a:cubicBezTo>
                  <a:pt x="549" y="44"/>
                  <a:pt x="549" y="43"/>
                  <a:pt x="547" y="43"/>
                </a:cubicBezTo>
                <a:cubicBezTo>
                  <a:pt x="545" y="43"/>
                  <a:pt x="545" y="43"/>
                  <a:pt x="545" y="41"/>
                </a:cubicBezTo>
                <a:cubicBezTo>
                  <a:pt x="544" y="42"/>
                  <a:pt x="544" y="42"/>
                  <a:pt x="543" y="42"/>
                </a:cubicBezTo>
                <a:cubicBezTo>
                  <a:pt x="541" y="41"/>
                  <a:pt x="541" y="41"/>
                  <a:pt x="540" y="40"/>
                </a:cubicBezTo>
                <a:cubicBezTo>
                  <a:pt x="540" y="40"/>
                  <a:pt x="539" y="41"/>
                  <a:pt x="539" y="41"/>
                </a:cubicBezTo>
                <a:cubicBezTo>
                  <a:pt x="539" y="41"/>
                  <a:pt x="534" y="40"/>
                  <a:pt x="532" y="40"/>
                </a:cubicBezTo>
                <a:cubicBezTo>
                  <a:pt x="532" y="39"/>
                  <a:pt x="532" y="39"/>
                  <a:pt x="532" y="38"/>
                </a:cubicBezTo>
                <a:cubicBezTo>
                  <a:pt x="530" y="39"/>
                  <a:pt x="529" y="39"/>
                  <a:pt x="526" y="38"/>
                </a:cubicBezTo>
                <a:cubicBezTo>
                  <a:pt x="526" y="38"/>
                  <a:pt x="526" y="38"/>
                  <a:pt x="526" y="38"/>
                </a:cubicBezTo>
                <a:cubicBezTo>
                  <a:pt x="526" y="38"/>
                  <a:pt x="526" y="38"/>
                  <a:pt x="526" y="38"/>
                </a:cubicBezTo>
                <a:cubicBezTo>
                  <a:pt x="526" y="37"/>
                  <a:pt x="527" y="36"/>
                  <a:pt x="527" y="35"/>
                </a:cubicBezTo>
                <a:cubicBezTo>
                  <a:pt x="527" y="33"/>
                  <a:pt x="527" y="33"/>
                  <a:pt x="526" y="31"/>
                </a:cubicBezTo>
                <a:cubicBezTo>
                  <a:pt x="525" y="31"/>
                  <a:pt x="525" y="31"/>
                  <a:pt x="524" y="31"/>
                </a:cubicBezTo>
                <a:cubicBezTo>
                  <a:pt x="522" y="31"/>
                  <a:pt x="521" y="31"/>
                  <a:pt x="522" y="29"/>
                </a:cubicBezTo>
                <a:cubicBezTo>
                  <a:pt x="521" y="29"/>
                  <a:pt x="521" y="29"/>
                  <a:pt x="521" y="29"/>
                </a:cubicBezTo>
                <a:cubicBezTo>
                  <a:pt x="521" y="29"/>
                  <a:pt x="521" y="29"/>
                  <a:pt x="521" y="29"/>
                </a:cubicBezTo>
                <a:cubicBezTo>
                  <a:pt x="520" y="29"/>
                  <a:pt x="520" y="30"/>
                  <a:pt x="519" y="30"/>
                </a:cubicBezTo>
                <a:cubicBezTo>
                  <a:pt x="518" y="30"/>
                  <a:pt x="517" y="30"/>
                  <a:pt x="515" y="30"/>
                </a:cubicBezTo>
                <a:cubicBezTo>
                  <a:pt x="515" y="30"/>
                  <a:pt x="514" y="31"/>
                  <a:pt x="513" y="31"/>
                </a:cubicBezTo>
                <a:cubicBezTo>
                  <a:pt x="512" y="30"/>
                  <a:pt x="512" y="30"/>
                  <a:pt x="510" y="29"/>
                </a:cubicBezTo>
                <a:cubicBezTo>
                  <a:pt x="510" y="32"/>
                  <a:pt x="509" y="31"/>
                  <a:pt x="508" y="31"/>
                </a:cubicBezTo>
                <a:cubicBezTo>
                  <a:pt x="507" y="32"/>
                  <a:pt x="507" y="32"/>
                  <a:pt x="507" y="33"/>
                </a:cubicBezTo>
                <a:cubicBezTo>
                  <a:pt x="508" y="33"/>
                  <a:pt x="508" y="33"/>
                  <a:pt x="508" y="32"/>
                </a:cubicBezTo>
                <a:cubicBezTo>
                  <a:pt x="508" y="32"/>
                  <a:pt x="508" y="32"/>
                  <a:pt x="508" y="32"/>
                </a:cubicBezTo>
                <a:cubicBezTo>
                  <a:pt x="508" y="32"/>
                  <a:pt x="510" y="33"/>
                  <a:pt x="511" y="32"/>
                </a:cubicBezTo>
                <a:cubicBezTo>
                  <a:pt x="511" y="33"/>
                  <a:pt x="512" y="33"/>
                  <a:pt x="512" y="33"/>
                </a:cubicBezTo>
                <a:cubicBezTo>
                  <a:pt x="512" y="35"/>
                  <a:pt x="512" y="35"/>
                  <a:pt x="512" y="35"/>
                </a:cubicBezTo>
                <a:cubicBezTo>
                  <a:pt x="511" y="35"/>
                  <a:pt x="509" y="35"/>
                  <a:pt x="508" y="35"/>
                </a:cubicBezTo>
                <a:cubicBezTo>
                  <a:pt x="505" y="34"/>
                  <a:pt x="505" y="31"/>
                  <a:pt x="503" y="29"/>
                </a:cubicBezTo>
                <a:cubicBezTo>
                  <a:pt x="503" y="28"/>
                  <a:pt x="503" y="28"/>
                  <a:pt x="504" y="28"/>
                </a:cubicBezTo>
                <a:cubicBezTo>
                  <a:pt x="504" y="27"/>
                  <a:pt x="504" y="27"/>
                  <a:pt x="504" y="27"/>
                </a:cubicBezTo>
                <a:cubicBezTo>
                  <a:pt x="499" y="27"/>
                  <a:pt x="500" y="25"/>
                  <a:pt x="495" y="27"/>
                </a:cubicBezTo>
                <a:cubicBezTo>
                  <a:pt x="493" y="28"/>
                  <a:pt x="493" y="27"/>
                  <a:pt x="492" y="27"/>
                </a:cubicBezTo>
                <a:cubicBezTo>
                  <a:pt x="490" y="27"/>
                  <a:pt x="490" y="25"/>
                  <a:pt x="489" y="23"/>
                </a:cubicBezTo>
                <a:cubicBezTo>
                  <a:pt x="488" y="23"/>
                  <a:pt x="488" y="23"/>
                  <a:pt x="487" y="24"/>
                </a:cubicBezTo>
                <a:cubicBezTo>
                  <a:pt x="487" y="24"/>
                  <a:pt x="487" y="24"/>
                  <a:pt x="486" y="23"/>
                </a:cubicBezTo>
                <a:cubicBezTo>
                  <a:pt x="486" y="22"/>
                  <a:pt x="486" y="22"/>
                  <a:pt x="486" y="22"/>
                </a:cubicBezTo>
                <a:cubicBezTo>
                  <a:pt x="486" y="22"/>
                  <a:pt x="486" y="22"/>
                  <a:pt x="485" y="23"/>
                </a:cubicBezTo>
                <a:cubicBezTo>
                  <a:pt x="485" y="23"/>
                  <a:pt x="485" y="23"/>
                  <a:pt x="485" y="23"/>
                </a:cubicBezTo>
                <a:cubicBezTo>
                  <a:pt x="485" y="24"/>
                  <a:pt x="485" y="25"/>
                  <a:pt x="485" y="25"/>
                </a:cubicBezTo>
                <a:cubicBezTo>
                  <a:pt x="486" y="26"/>
                  <a:pt x="486" y="26"/>
                  <a:pt x="487" y="27"/>
                </a:cubicBezTo>
                <a:cubicBezTo>
                  <a:pt x="487" y="28"/>
                  <a:pt x="487" y="28"/>
                  <a:pt x="487" y="28"/>
                </a:cubicBezTo>
                <a:cubicBezTo>
                  <a:pt x="486" y="28"/>
                  <a:pt x="486" y="28"/>
                  <a:pt x="485" y="30"/>
                </a:cubicBezTo>
                <a:cubicBezTo>
                  <a:pt x="484" y="30"/>
                  <a:pt x="483" y="30"/>
                  <a:pt x="483" y="29"/>
                </a:cubicBezTo>
                <a:cubicBezTo>
                  <a:pt x="482" y="29"/>
                  <a:pt x="482" y="29"/>
                  <a:pt x="482" y="29"/>
                </a:cubicBezTo>
                <a:cubicBezTo>
                  <a:pt x="482" y="28"/>
                  <a:pt x="482" y="27"/>
                  <a:pt x="482" y="27"/>
                </a:cubicBezTo>
                <a:cubicBezTo>
                  <a:pt x="481" y="27"/>
                  <a:pt x="481" y="27"/>
                  <a:pt x="481" y="27"/>
                </a:cubicBezTo>
                <a:cubicBezTo>
                  <a:pt x="479" y="27"/>
                  <a:pt x="480" y="26"/>
                  <a:pt x="479" y="25"/>
                </a:cubicBezTo>
                <a:cubicBezTo>
                  <a:pt x="479" y="25"/>
                  <a:pt x="479" y="25"/>
                  <a:pt x="479" y="25"/>
                </a:cubicBezTo>
                <a:cubicBezTo>
                  <a:pt x="481" y="25"/>
                  <a:pt x="481" y="25"/>
                  <a:pt x="482" y="26"/>
                </a:cubicBezTo>
                <a:cubicBezTo>
                  <a:pt x="482" y="25"/>
                  <a:pt x="482" y="24"/>
                  <a:pt x="482" y="23"/>
                </a:cubicBezTo>
                <a:cubicBezTo>
                  <a:pt x="481" y="23"/>
                  <a:pt x="482" y="24"/>
                  <a:pt x="481" y="24"/>
                </a:cubicBezTo>
                <a:cubicBezTo>
                  <a:pt x="480" y="24"/>
                  <a:pt x="479" y="23"/>
                  <a:pt x="477" y="24"/>
                </a:cubicBezTo>
                <a:cubicBezTo>
                  <a:pt x="477" y="22"/>
                  <a:pt x="476" y="21"/>
                  <a:pt x="475" y="20"/>
                </a:cubicBezTo>
                <a:cubicBezTo>
                  <a:pt x="475" y="20"/>
                  <a:pt x="472" y="23"/>
                  <a:pt x="470" y="22"/>
                </a:cubicBezTo>
                <a:cubicBezTo>
                  <a:pt x="469" y="22"/>
                  <a:pt x="469" y="22"/>
                  <a:pt x="469" y="22"/>
                </a:cubicBezTo>
                <a:cubicBezTo>
                  <a:pt x="468" y="21"/>
                  <a:pt x="469" y="22"/>
                  <a:pt x="468" y="23"/>
                </a:cubicBezTo>
                <a:cubicBezTo>
                  <a:pt x="467" y="22"/>
                  <a:pt x="466" y="22"/>
                  <a:pt x="465" y="22"/>
                </a:cubicBezTo>
                <a:cubicBezTo>
                  <a:pt x="463" y="22"/>
                  <a:pt x="464" y="21"/>
                  <a:pt x="463" y="21"/>
                </a:cubicBezTo>
                <a:cubicBezTo>
                  <a:pt x="461" y="22"/>
                  <a:pt x="461" y="22"/>
                  <a:pt x="461" y="22"/>
                </a:cubicBezTo>
                <a:cubicBezTo>
                  <a:pt x="460" y="22"/>
                  <a:pt x="461" y="20"/>
                  <a:pt x="459" y="21"/>
                </a:cubicBezTo>
                <a:cubicBezTo>
                  <a:pt x="459" y="22"/>
                  <a:pt x="459" y="22"/>
                  <a:pt x="459" y="22"/>
                </a:cubicBezTo>
                <a:cubicBezTo>
                  <a:pt x="458" y="22"/>
                  <a:pt x="457" y="22"/>
                  <a:pt x="456" y="22"/>
                </a:cubicBezTo>
                <a:cubicBezTo>
                  <a:pt x="456" y="23"/>
                  <a:pt x="456" y="23"/>
                  <a:pt x="455" y="23"/>
                </a:cubicBezTo>
                <a:cubicBezTo>
                  <a:pt x="453" y="24"/>
                  <a:pt x="452" y="22"/>
                  <a:pt x="450" y="23"/>
                </a:cubicBezTo>
                <a:cubicBezTo>
                  <a:pt x="449" y="23"/>
                  <a:pt x="449" y="24"/>
                  <a:pt x="449" y="24"/>
                </a:cubicBezTo>
                <a:cubicBezTo>
                  <a:pt x="447" y="23"/>
                  <a:pt x="447" y="23"/>
                  <a:pt x="446" y="22"/>
                </a:cubicBezTo>
                <a:cubicBezTo>
                  <a:pt x="445" y="22"/>
                  <a:pt x="445" y="23"/>
                  <a:pt x="444" y="23"/>
                </a:cubicBezTo>
                <a:cubicBezTo>
                  <a:pt x="443" y="22"/>
                  <a:pt x="441" y="21"/>
                  <a:pt x="440" y="21"/>
                </a:cubicBezTo>
                <a:cubicBezTo>
                  <a:pt x="438" y="21"/>
                  <a:pt x="433" y="22"/>
                  <a:pt x="433" y="22"/>
                </a:cubicBezTo>
                <a:cubicBezTo>
                  <a:pt x="433" y="22"/>
                  <a:pt x="431" y="21"/>
                  <a:pt x="430" y="21"/>
                </a:cubicBezTo>
                <a:cubicBezTo>
                  <a:pt x="428" y="20"/>
                  <a:pt x="427" y="21"/>
                  <a:pt x="425" y="20"/>
                </a:cubicBezTo>
                <a:cubicBezTo>
                  <a:pt x="423" y="20"/>
                  <a:pt x="423" y="20"/>
                  <a:pt x="423" y="22"/>
                </a:cubicBezTo>
                <a:cubicBezTo>
                  <a:pt x="420" y="22"/>
                  <a:pt x="419" y="21"/>
                  <a:pt x="416" y="21"/>
                </a:cubicBezTo>
                <a:cubicBezTo>
                  <a:pt x="417" y="20"/>
                  <a:pt x="417" y="19"/>
                  <a:pt x="417" y="18"/>
                </a:cubicBezTo>
                <a:cubicBezTo>
                  <a:pt x="417" y="17"/>
                  <a:pt x="417" y="17"/>
                  <a:pt x="417" y="17"/>
                </a:cubicBezTo>
                <a:cubicBezTo>
                  <a:pt x="416" y="16"/>
                  <a:pt x="413" y="17"/>
                  <a:pt x="412" y="18"/>
                </a:cubicBezTo>
                <a:cubicBezTo>
                  <a:pt x="411" y="18"/>
                  <a:pt x="411" y="18"/>
                  <a:pt x="411" y="18"/>
                </a:cubicBezTo>
                <a:cubicBezTo>
                  <a:pt x="411" y="17"/>
                  <a:pt x="411" y="17"/>
                  <a:pt x="411" y="16"/>
                </a:cubicBezTo>
                <a:cubicBezTo>
                  <a:pt x="411" y="16"/>
                  <a:pt x="411" y="15"/>
                  <a:pt x="411" y="16"/>
                </a:cubicBezTo>
                <a:cubicBezTo>
                  <a:pt x="411" y="16"/>
                  <a:pt x="411" y="16"/>
                  <a:pt x="411" y="16"/>
                </a:cubicBezTo>
                <a:cubicBezTo>
                  <a:pt x="409" y="17"/>
                  <a:pt x="408" y="21"/>
                  <a:pt x="408" y="23"/>
                </a:cubicBezTo>
                <a:cubicBezTo>
                  <a:pt x="407" y="23"/>
                  <a:pt x="407" y="23"/>
                  <a:pt x="406" y="22"/>
                </a:cubicBezTo>
                <a:cubicBezTo>
                  <a:pt x="406" y="20"/>
                  <a:pt x="407" y="20"/>
                  <a:pt x="406" y="19"/>
                </a:cubicBezTo>
                <a:cubicBezTo>
                  <a:pt x="406" y="18"/>
                  <a:pt x="406" y="18"/>
                  <a:pt x="406" y="18"/>
                </a:cubicBezTo>
                <a:cubicBezTo>
                  <a:pt x="404" y="18"/>
                  <a:pt x="403" y="17"/>
                  <a:pt x="402" y="19"/>
                </a:cubicBezTo>
                <a:cubicBezTo>
                  <a:pt x="402" y="18"/>
                  <a:pt x="401" y="18"/>
                  <a:pt x="401" y="17"/>
                </a:cubicBezTo>
                <a:cubicBezTo>
                  <a:pt x="399" y="17"/>
                  <a:pt x="399" y="17"/>
                  <a:pt x="399" y="17"/>
                </a:cubicBezTo>
                <a:cubicBezTo>
                  <a:pt x="399" y="18"/>
                  <a:pt x="400" y="18"/>
                  <a:pt x="400" y="18"/>
                </a:cubicBezTo>
                <a:cubicBezTo>
                  <a:pt x="398" y="19"/>
                  <a:pt x="396" y="21"/>
                  <a:pt x="394" y="21"/>
                </a:cubicBezTo>
                <a:cubicBezTo>
                  <a:pt x="392" y="22"/>
                  <a:pt x="394" y="19"/>
                  <a:pt x="391" y="22"/>
                </a:cubicBezTo>
                <a:cubicBezTo>
                  <a:pt x="391" y="21"/>
                  <a:pt x="391" y="21"/>
                  <a:pt x="391" y="21"/>
                </a:cubicBezTo>
                <a:cubicBezTo>
                  <a:pt x="391" y="20"/>
                  <a:pt x="392" y="20"/>
                  <a:pt x="393" y="19"/>
                </a:cubicBezTo>
                <a:cubicBezTo>
                  <a:pt x="393" y="18"/>
                  <a:pt x="393" y="17"/>
                  <a:pt x="392" y="17"/>
                </a:cubicBezTo>
                <a:cubicBezTo>
                  <a:pt x="392" y="17"/>
                  <a:pt x="392" y="17"/>
                  <a:pt x="392" y="16"/>
                </a:cubicBezTo>
                <a:cubicBezTo>
                  <a:pt x="391" y="17"/>
                  <a:pt x="391" y="18"/>
                  <a:pt x="390" y="18"/>
                </a:cubicBezTo>
                <a:cubicBezTo>
                  <a:pt x="390" y="19"/>
                  <a:pt x="388" y="18"/>
                  <a:pt x="387" y="19"/>
                </a:cubicBezTo>
                <a:cubicBezTo>
                  <a:pt x="386" y="19"/>
                  <a:pt x="386" y="19"/>
                  <a:pt x="386" y="19"/>
                </a:cubicBezTo>
                <a:cubicBezTo>
                  <a:pt x="386" y="19"/>
                  <a:pt x="386" y="19"/>
                  <a:pt x="387" y="18"/>
                </a:cubicBezTo>
                <a:cubicBezTo>
                  <a:pt x="386" y="18"/>
                  <a:pt x="386" y="18"/>
                  <a:pt x="386" y="18"/>
                </a:cubicBezTo>
                <a:cubicBezTo>
                  <a:pt x="385" y="18"/>
                  <a:pt x="385" y="18"/>
                  <a:pt x="385" y="19"/>
                </a:cubicBezTo>
                <a:cubicBezTo>
                  <a:pt x="385" y="19"/>
                  <a:pt x="385" y="18"/>
                  <a:pt x="384" y="18"/>
                </a:cubicBezTo>
                <a:cubicBezTo>
                  <a:pt x="384" y="18"/>
                  <a:pt x="384" y="17"/>
                  <a:pt x="384" y="17"/>
                </a:cubicBezTo>
                <a:cubicBezTo>
                  <a:pt x="384" y="18"/>
                  <a:pt x="384" y="18"/>
                  <a:pt x="384" y="18"/>
                </a:cubicBezTo>
                <a:cubicBezTo>
                  <a:pt x="382" y="18"/>
                  <a:pt x="382" y="18"/>
                  <a:pt x="382" y="19"/>
                </a:cubicBezTo>
                <a:cubicBezTo>
                  <a:pt x="382" y="20"/>
                  <a:pt x="382" y="20"/>
                  <a:pt x="382" y="20"/>
                </a:cubicBezTo>
                <a:cubicBezTo>
                  <a:pt x="382" y="21"/>
                  <a:pt x="382" y="21"/>
                  <a:pt x="382" y="21"/>
                </a:cubicBezTo>
                <a:cubicBezTo>
                  <a:pt x="380" y="21"/>
                  <a:pt x="380" y="21"/>
                  <a:pt x="379" y="22"/>
                </a:cubicBezTo>
                <a:cubicBezTo>
                  <a:pt x="379" y="23"/>
                  <a:pt x="379" y="23"/>
                  <a:pt x="379" y="23"/>
                </a:cubicBezTo>
                <a:cubicBezTo>
                  <a:pt x="375" y="23"/>
                  <a:pt x="375" y="27"/>
                  <a:pt x="376" y="31"/>
                </a:cubicBezTo>
                <a:cubicBezTo>
                  <a:pt x="377" y="31"/>
                  <a:pt x="384" y="32"/>
                  <a:pt x="385" y="32"/>
                </a:cubicBezTo>
                <a:cubicBezTo>
                  <a:pt x="387" y="32"/>
                  <a:pt x="387" y="32"/>
                  <a:pt x="387" y="32"/>
                </a:cubicBezTo>
                <a:cubicBezTo>
                  <a:pt x="387" y="32"/>
                  <a:pt x="387" y="33"/>
                  <a:pt x="387" y="34"/>
                </a:cubicBezTo>
                <a:cubicBezTo>
                  <a:pt x="386" y="35"/>
                  <a:pt x="386" y="35"/>
                  <a:pt x="385" y="36"/>
                </a:cubicBezTo>
                <a:cubicBezTo>
                  <a:pt x="385" y="36"/>
                  <a:pt x="384" y="36"/>
                  <a:pt x="383" y="36"/>
                </a:cubicBezTo>
                <a:cubicBezTo>
                  <a:pt x="383" y="35"/>
                  <a:pt x="383" y="35"/>
                  <a:pt x="383" y="35"/>
                </a:cubicBezTo>
                <a:cubicBezTo>
                  <a:pt x="382" y="35"/>
                  <a:pt x="381" y="36"/>
                  <a:pt x="380" y="36"/>
                </a:cubicBezTo>
                <a:cubicBezTo>
                  <a:pt x="379" y="35"/>
                  <a:pt x="379" y="36"/>
                  <a:pt x="379" y="34"/>
                </a:cubicBezTo>
                <a:cubicBezTo>
                  <a:pt x="378" y="35"/>
                  <a:pt x="378" y="35"/>
                  <a:pt x="377" y="36"/>
                </a:cubicBezTo>
                <a:cubicBezTo>
                  <a:pt x="375" y="35"/>
                  <a:pt x="375" y="35"/>
                  <a:pt x="374" y="34"/>
                </a:cubicBezTo>
                <a:cubicBezTo>
                  <a:pt x="372" y="34"/>
                  <a:pt x="372" y="35"/>
                  <a:pt x="371" y="35"/>
                </a:cubicBezTo>
                <a:cubicBezTo>
                  <a:pt x="370" y="35"/>
                  <a:pt x="370" y="36"/>
                  <a:pt x="369" y="36"/>
                </a:cubicBezTo>
                <a:cubicBezTo>
                  <a:pt x="369" y="37"/>
                  <a:pt x="369" y="37"/>
                  <a:pt x="369" y="37"/>
                </a:cubicBezTo>
                <a:cubicBezTo>
                  <a:pt x="370" y="37"/>
                  <a:pt x="371" y="37"/>
                  <a:pt x="371" y="37"/>
                </a:cubicBezTo>
                <a:cubicBezTo>
                  <a:pt x="374" y="37"/>
                  <a:pt x="374" y="37"/>
                  <a:pt x="374" y="37"/>
                </a:cubicBezTo>
                <a:cubicBezTo>
                  <a:pt x="374" y="38"/>
                  <a:pt x="374" y="38"/>
                  <a:pt x="374" y="38"/>
                </a:cubicBezTo>
                <a:cubicBezTo>
                  <a:pt x="370" y="39"/>
                  <a:pt x="366" y="40"/>
                  <a:pt x="364" y="43"/>
                </a:cubicBezTo>
                <a:cubicBezTo>
                  <a:pt x="361" y="43"/>
                  <a:pt x="361" y="41"/>
                  <a:pt x="359" y="43"/>
                </a:cubicBezTo>
                <a:cubicBezTo>
                  <a:pt x="358" y="42"/>
                  <a:pt x="358" y="42"/>
                  <a:pt x="358" y="42"/>
                </a:cubicBezTo>
                <a:cubicBezTo>
                  <a:pt x="358" y="41"/>
                  <a:pt x="358" y="41"/>
                  <a:pt x="358" y="41"/>
                </a:cubicBezTo>
                <a:cubicBezTo>
                  <a:pt x="356" y="41"/>
                  <a:pt x="355" y="39"/>
                  <a:pt x="354" y="40"/>
                </a:cubicBezTo>
                <a:cubicBezTo>
                  <a:pt x="353" y="40"/>
                  <a:pt x="353" y="40"/>
                  <a:pt x="353" y="40"/>
                </a:cubicBezTo>
                <a:cubicBezTo>
                  <a:pt x="353" y="42"/>
                  <a:pt x="354" y="43"/>
                  <a:pt x="354" y="45"/>
                </a:cubicBezTo>
                <a:cubicBezTo>
                  <a:pt x="353" y="45"/>
                  <a:pt x="353" y="45"/>
                  <a:pt x="353" y="45"/>
                </a:cubicBezTo>
                <a:cubicBezTo>
                  <a:pt x="353" y="45"/>
                  <a:pt x="353" y="45"/>
                  <a:pt x="353" y="45"/>
                </a:cubicBezTo>
                <a:cubicBezTo>
                  <a:pt x="353" y="43"/>
                  <a:pt x="352" y="43"/>
                  <a:pt x="351" y="42"/>
                </a:cubicBezTo>
                <a:cubicBezTo>
                  <a:pt x="350" y="42"/>
                  <a:pt x="350" y="42"/>
                  <a:pt x="350" y="42"/>
                </a:cubicBezTo>
                <a:cubicBezTo>
                  <a:pt x="350" y="43"/>
                  <a:pt x="350" y="44"/>
                  <a:pt x="351" y="45"/>
                </a:cubicBezTo>
                <a:cubicBezTo>
                  <a:pt x="351" y="45"/>
                  <a:pt x="351" y="45"/>
                  <a:pt x="351" y="45"/>
                </a:cubicBezTo>
                <a:cubicBezTo>
                  <a:pt x="351" y="45"/>
                  <a:pt x="350" y="46"/>
                  <a:pt x="350" y="46"/>
                </a:cubicBezTo>
                <a:cubicBezTo>
                  <a:pt x="349" y="45"/>
                  <a:pt x="348" y="45"/>
                  <a:pt x="348" y="43"/>
                </a:cubicBezTo>
                <a:cubicBezTo>
                  <a:pt x="348" y="43"/>
                  <a:pt x="348" y="43"/>
                  <a:pt x="348" y="43"/>
                </a:cubicBezTo>
                <a:cubicBezTo>
                  <a:pt x="347" y="44"/>
                  <a:pt x="347" y="44"/>
                  <a:pt x="346" y="45"/>
                </a:cubicBezTo>
                <a:cubicBezTo>
                  <a:pt x="346" y="45"/>
                  <a:pt x="346" y="46"/>
                  <a:pt x="347" y="47"/>
                </a:cubicBezTo>
                <a:cubicBezTo>
                  <a:pt x="347" y="48"/>
                  <a:pt x="347" y="48"/>
                  <a:pt x="347" y="48"/>
                </a:cubicBezTo>
                <a:cubicBezTo>
                  <a:pt x="346" y="48"/>
                  <a:pt x="346" y="48"/>
                  <a:pt x="346" y="47"/>
                </a:cubicBezTo>
                <a:cubicBezTo>
                  <a:pt x="345" y="47"/>
                  <a:pt x="345" y="47"/>
                  <a:pt x="345" y="47"/>
                </a:cubicBezTo>
                <a:cubicBezTo>
                  <a:pt x="345" y="49"/>
                  <a:pt x="346" y="50"/>
                  <a:pt x="347" y="51"/>
                </a:cubicBezTo>
                <a:cubicBezTo>
                  <a:pt x="347" y="52"/>
                  <a:pt x="347" y="52"/>
                  <a:pt x="347" y="52"/>
                </a:cubicBezTo>
                <a:cubicBezTo>
                  <a:pt x="347" y="53"/>
                  <a:pt x="347" y="53"/>
                  <a:pt x="347" y="53"/>
                </a:cubicBezTo>
                <a:cubicBezTo>
                  <a:pt x="345" y="53"/>
                  <a:pt x="344" y="53"/>
                  <a:pt x="344" y="53"/>
                </a:cubicBezTo>
                <a:cubicBezTo>
                  <a:pt x="341" y="53"/>
                  <a:pt x="339" y="57"/>
                  <a:pt x="339" y="60"/>
                </a:cubicBezTo>
                <a:cubicBezTo>
                  <a:pt x="337" y="60"/>
                  <a:pt x="337" y="60"/>
                  <a:pt x="336" y="59"/>
                </a:cubicBezTo>
                <a:cubicBezTo>
                  <a:pt x="335" y="60"/>
                  <a:pt x="335" y="61"/>
                  <a:pt x="334" y="62"/>
                </a:cubicBezTo>
                <a:cubicBezTo>
                  <a:pt x="332" y="62"/>
                  <a:pt x="332" y="61"/>
                  <a:pt x="331" y="62"/>
                </a:cubicBezTo>
                <a:cubicBezTo>
                  <a:pt x="330" y="60"/>
                  <a:pt x="331" y="59"/>
                  <a:pt x="329" y="59"/>
                </a:cubicBezTo>
                <a:cubicBezTo>
                  <a:pt x="329" y="58"/>
                  <a:pt x="329" y="59"/>
                  <a:pt x="329" y="58"/>
                </a:cubicBezTo>
                <a:cubicBezTo>
                  <a:pt x="328" y="60"/>
                  <a:pt x="327" y="60"/>
                  <a:pt x="327" y="62"/>
                </a:cubicBezTo>
                <a:cubicBezTo>
                  <a:pt x="328" y="62"/>
                  <a:pt x="328" y="62"/>
                  <a:pt x="329" y="62"/>
                </a:cubicBezTo>
                <a:cubicBezTo>
                  <a:pt x="329" y="62"/>
                  <a:pt x="329" y="62"/>
                  <a:pt x="329" y="62"/>
                </a:cubicBezTo>
                <a:cubicBezTo>
                  <a:pt x="329" y="64"/>
                  <a:pt x="329" y="64"/>
                  <a:pt x="329" y="64"/>
                </a:cubicBezTo>
                <a:cubicBezTo>
                  <a:pt x="328" y="64"/>
                  <a:pt x="325" y="63"/>
                  <a:pt x="325" y="62"/>
                </a:cubicBezTo>
                <a:cubicBezTo>
                  <a:pt x="323" y="62"/>
                  <a:pt x="322" y="64"/>
                  <a:pt x="322" y="65"/>
                </a:cubicBezTo>
                <a:cubicBezTo>
                  <a:pt x="321" y="65"/>
                  <a:pt x="321" y="65"/>
                  <a:pt x="321" y="64"/>
                </a:cubicBezTo>
                <a:cubicBezTo>
                  <a:pt x="319" y="65"/>
                  <a:pt x="315" y="68"/>
                  <a:pt x="315" y="70"/>
                </a:cubicBezTo>
                <a:cubicBezTo>
                  <a:pt x="314" y="70"/>
                  <a:pt x="314" y="70"/>
                  <a:pt x="313" y="70"/>
                </a:cubicBezTo>
                <a:cubicBezTo>
                  <a:pt x="313" y="71"/>
                  <a:pt x="312" y="73"/>
                  <a:pt x="313" y="75"/>
                </a:cubicBezTo>
                <a:cubicBezTo>
                  <a:pt x="313" y="78"/>
                  <a:pt x="315" y="77"/>
                  <a:pt x="316" y="80"/>
                </a:cubicBezTo>
                <a:cubicBezTo>
                  <a:pt x="315" y="80"/>
                  <a:pt x="315" y="80"/>
                  <a:pt x="315" y="81"/>
                </a:cubicBezTo>
                <a:cubicBezTo>
                  <a:pt x="313" y="81"/>
                  <a:pt x="314" y="80"/>
                  <a:pt x="312" y="80"/>
                </a:cubicBezTo>
                <a:cubicBezTo>
                  <a:pt x="312" y="79"/>
                  <a:pt x="311" y="73"/>
                  <a:pt x="311" y="72"/>
                </a:cubicBezTo>
                <a:cubicBezTo>
                  <a:pt x="311" y="71"/>
                  <a:pt x="311" y="71"/>
                  <a:pt x="311" y="71"/>
                </a:cubicBezTo>
                <a:cubicBezTo>
                  <a:pt x="309" y="71"/>
                  <a:pt x="310" y="72"/>
                  <a:pt x="308" y="73"/>
                </a:cubicBezTo>
                <a:cubicBezTo>
                  <a:pt x="308" y="73"/>
                  <a:pt x="307" y="72"/>
                  <a:pt x="307" y="72"/>
                </a:cubicBezTo>
                <a:cubicBezTo>
                  <a:pt x="304" y="76"/>
                  <a:pt x="304" y="75"/>
                  <a:pt x="305" y="80"/>
                </a:cubicBezTo>
                <a:cubicBezTo>
                  <a:pt x="305" y="80"/>
                  <a:pt x="305" y="81"/>
                  <a:pt x="305" y="81"/>
                </a:cubicBezTo>
                <a:cubicBezTo>
                  <a:pt x="303" y="81"/>
                  <a:pt x="303" y="82"/>
                  <a:pt x="302" y="81"/>
                </a:cubicBezTo>
                <a:cubicBezTo>
                  <a:pt x="300" y="82"/>
                  <a:pt x="300" y="83"/>
                  <a:pt x="299" y="84"/>
                </a:cubicBezTo>
                <a:cubicBezTo>
                  <a:pt x="299" y="85"/>
                  <a:pt x="299" y="85"/>
                  <a:pt x="299" y="85"/>
                </a:cubicBezTo>
                <a:cubicBezTo>
                  <a:pt x="299" y="85"/>
                  <a:pt x="299" y="85"/>
                  <a:pt x="299" y="85"/>
                </a:cubicBezTo>
                <a:cubicBezTo>
                  <a:pt x="299" y="84"/>
                  <a:pt x="299" y="83"/>
                  <a:pt x="299" y="82"/>
                </a:cubicBezTo>
                <a:cubicBezTo>
                  <a:pt x="298" y="82"/>
                  <a:pt x="297" y="82"/>
                  <a:pt x="297" y="81"/>
                </a:cubicBezTo>
                <a:cubicBezTo>
                  <a:pt x="296" y="81"/>
                  <a:pt x="296" y="81"/>
                  <a:pt x="296" y="81"/>
                </a:cubicBezTo>
                <a:cubicBezTo>
                  <a:pt x="296" y="82"/>
                  <a:pt x="295" y="83"/>
                  <a:pt x="297" y="84"/>
                </a:cubicBezTo>
                <a:cubicBezTo>
                  <a:pt x="297" y="85"/>
                  <a:pt x="296" y="85"/>
                  <a:pt x="296" y="86"/>
                </a:cubicBezTo>
                <a:cubicBezTo>
                  <a:pt x="295" y="86"/>
                  <a:pt x="295" y="86"/>
                  <a:pt x="295" y="86"/>
                </a:cubicBezTo>
                <a:cubicBezTo>
                  <a:pt x="295" y="85"/>
                  <a:pt x="295" y="84"/>
                  <a:pt x="294" y="83"/>
                </a:cubicBezTo>
                <a:cubicBezTo>
                  <a:pt x="294" y="82"/>
                  <a:pt x="294" y="82"/>
                  <a:pt x="294" y="82"/>
                </a:cubicBezTo>
                <a:cubicBezTo>
                  <a:pt x="292" y="83"/>
                  <a:pt x="294" y="84"/>
                  <a:pt x="294" y="86"/>
                </a:cubicBezTo>
                <a:cubicBezTo>
                  <a:pt x="293" y="86"/>
                  <a:pt x="293" y="86"/>
                  <a:pt x="292" y="87"/>
                </a:cubicBezTo>
                <a:cubicBezTo>
                  <a:pt x="291" y="87"/>
                  <a:pt x="291" y="88"/>
                  <a:pt x="290" y="87"/>
                </a:cubicBezTo>
                <a:cubicBezTo>
                  <a:pt x="289" y="87"/>
                  <a:pt x="289" y="87"/>
                  <a:pt x="289" y="87"/>
                </a:cubicBezTo>
                <a:cubicBezTo>
                  <a:pt x="289" y="89"/>
                  <a:pt x="289" y="91"/>
                  <a:pt x="288" y="94"/>
                </a:cubicBezTo>
                <a:cubicBezTo>
                  <a:pt x="287" y="94"/>
                  <a:pt x="287" y="94"/>
                  <a:pt x="286" y="93"/>
                </a:cubicBezTo>
                <a:cubicBezTo>
                  <a:pt x="285" y="94"/>
                  <a:pt x="284" y="96"/>
                  <a:pt x="284" y="98"/>
                </a:cubicBezTo>
                <a:cubicBezTo>
                  <a:pt x="282" y="97"/>
                  <a:pt x="282" y="97"/>
                  <a:pt x="282" y="96"/>
                </a:cubicBezTo>
                <a:cubicBezTo>
                  <a:pt x="280" y="96"/>
                  <a:pt x="278" y="99"/>
                  <a:pt x="277" y="100"/>
                </a:cubicBezTo>
                <a:cubicBezTo>
                  <a:pt x="277" y="100"/>
                  <a:pt x="277" y="100"/>
                  <a:pt x="276" y="99"/>
                </a:cubicBezTo>
                <a:cubicBezTo>
                  <a:pt x="276" y="99"/>
                  <a:pt x="272" y="102"/>
                  <a:pt x="272" y="102"/>
                </a:cubicBezTo>
                <a:cubicBezTo>
                  <a:pt x="272" y="104"/>
                  <a:pt x="272" y="104"/>
                  <a:pt x="272" y="104"/>
                </a:cubicBezTo>
                <a:cubicBezTo>
                  <a:pt x="271" y="106"/>
                  <a:pt x="269" y="107"/>
                  <a:pt x="269" y="109"/>
                </a:cubicBezTo>
                <a:cubicBezTo>
                  <a:pt x="267" y="109"/>
                  <a:pt x="267" y="109"/>
                  <a:pt x="267" y="108"/>
                </a:cubicBezTo>
                <a:cubicBezTo>
                  <a:pt x="265" y="109"/>
                  <a:pt x="266" y="110"/>
                  <a:pt x="266" y="111"/>
                </a:cubicBezTo>
                <a:cubicBezTo>
                  <a:pt x="265" y="113"/>
                  <a:pt x="262" y="115"/>
                  <a:pt x="261" y="117"/>
                </a:cubicBezTo>
                <a:cubicBezTo>
                  <a:pt x="260" y="117"/>
                  <a:pt x="259" y="117"/>
                  <a:pt x="259" y="117"/>
                </a:cubicBezTo>
                <a:cubicBezTo>
                  <a:pt x="257" y="118"/>
                  <a:pt x="259" y="120"/>
                  <a:pt x="256" y="121"/>
                </a:cubicBezTo>
                <a:cubicBezTo>
                  <a:pt x="256" y="121"/>
                  <a:pt x="255" y="121"/>
                  <a:pt x="255" y="120"/>
                </a:cubicBezTo>
                <a:cubicBezTo>
                  <a:pt x="255" y="120"/>
                  <a:pt x="255" y="120"/>
                  <a:pt x="255" y="120"/>
                </a:cubicBezTo>
                <a:cubicBezTo>
                  <a:pt x="255" y="121"/>
                  <a:pt x="255" y="121"/>
                  <a:pt x="255" y="121"/>
                </a:cubicBezTo>
                <a:cubicBezTo>
                  <a:pt x="254" y="121"/>
                  <a:pt x="254" y="121"/>
                  <a:pt x="254" y="121"/>
                </a:cubicBezTo>
                <a:cubicBezTo>
                  <a:pt x="254" y="122"/>
                  <a:pt x="254" y="122"/>
                  <a:pt x="255" y="122"/>
                </a:cubicBezTo>
                <a:cubicBezTo>
                  <a:pt x="255" y="125"/>
                  <a:pt x="255" y="125"/>
                  <a:pt x="255" y="125"/>
                </a:cubicBezTo>
                <a:cubicBezTo>
                  <a:pt x="254" y="124"/>
                  <a:pt x="255" y="125"/>
                  <a:pt x="254" y="124"/>
                </a:cubicBezTo>
                <a:cubicBezTo>
                  <a:pt x="253" y="125"/>
                  <a:pt x="254" y="127"/>
                  <a:pt x="252" y="129"/>
                </a:cubicBezTo>
                <a:cubicBezTo>
                  <a:pt x="252" y="130"/>
                  <a:pt x="250" y="131"/>
                  <a:pt x="250" y="132"/>
                </a:cubicBezTo>
                <a:cubicBezTo>
                  <a:pt x="249" y="132"/>
                  <a:pt x="248" y="132"/>
                  <a:pt x="247" y="132"/>
                </a:cubicBezTo>
                <a:cubicBezTo>
                  <a:pt x="247" y="132"/>
                  <a:pt x="247" y="132"/>
                  <a:pt x="247" y="132"/>
                </a:cubicBezTo>
                <a:cubicBezTo>
                  <a:pt x="247" y="132"/>
                  <a:pt x="247" y="132"/>
                  <a:pt x="247" y="132"/>
                </a:cubicBezTo>
                <a:cubicBezTo>
                  <a:pt x="247" y="134"/>
                  <a:pt x="247" y="134"/>
                  <a:pt x="248" y="135"/>
                </a:cubicBezTo>
                <a:cubicBezTo>
                  <a:pt x="248" y="137"/>
                  <a:pt x="248" y="137"/>
                  <a:pt x="248" y="139"/>
                </a:cubicBezTo>
                <a:cubicBezTo>
                  <a:pt x="247" y="139"/>
                  <a:pt x="247" y="140"/>
                  <a:pt x="246" y="140"/>
                </a:cubicBezTo>
                <a:cubicBezTo>
                  <a:pt x="246" y="141"/>
                  <a:pt x="246" y="140"/>
                  <a:pt x="247" y="141"/>
                </a:cubicBezTo>
                <a:cubicBezTo>
                  <a:pt x="247" y="142"/>
                  <a:pt x="247" y="142"/>
                  <a:pt x="247" y="142"/>
                </a:cubicBezTo>
                <a:cubicBezTo>
                  <a:pt x="246" y="142"/>
                  <a:pt x="246" y="142"/>
                  <a:pt x="246" y="142"/>
                </a:cubicBezTo>
                <a:cubicBezTo>
                  <a:pt x="245" y="139"/>
                  <a:pt x="245" y="138"/>
                  <a:pt x="244" y="136"/>
                </a:cubicBezTo>
                <a:cubicBezTo>
                  <a:pt x="243" y="137"/>
                  <a:pt x="243" y="137"/>
                  <a:pt x="242" y="137"/>
                </a:cubicBezTo>
                <a:cubicBezTo>
                  <a:pt x="241" y="139"/>
                  <a:pt x="242" y="140"/>
                  <a:pt x="241" y="142"/>
                </a:cubicBezTo>
                <a:cubicBezTo>
                  <a:pt x="241" y="142"/>
                  <a:pt x="241" y="142"/>
                  <a:pt x="241" y="142"/>
                </a:cubicBezTo>
                <a:cubicBezTo>
                  <a:pt x="240" y="142"/>
                  <a:pt x="240" y="142"/>
                  <a:pt x="240" y="142"/>
                </a:cubicBezTo>
                <a:cubicBezTo>
                  <a:pt x="237" y="142"/>
                  <a:pt x="232" y="147"/>
                  <a:pt x="232" y="150"/>
                </a:cubicBezTo>
                <a:cubicBezTo>
                  <a:pt x="229" y="150"/>
                  <a:pt x="231" y="151"/>
                  <a:pt x="229" y="152"/>
                </a:cubicBezTo>
                <a:cubicBezTo>
                  <a:pt x="229" y="152"/>
                  <a:pt x="228" y="152"/>
                  <a:pt x="228" y="152"/>
                </a:cubicBezTo>
                <a:cubicBezTo>
                  <a:pt x="226" y="154"/>
                  <a:pt x="227" y="156"/>
                  <a:pt x="226" y="158"/>
                </a:cubicBezTo>
                <a:cubicBezTo>
                  <a:pt x="226" y="158"/>
                  <a:pt x="226" y="159"/>
                  <a:pt x="225" y="158"/>
                </a:cubicBezTo>
                <a:cubicBezTo>
                  <a:pt x="225" y="158"/>
                  <a:pt x="225" y="158"/>
                  <a:pt x="225" y="158"/>
                </a:cubicBezTo>
                <a:cubicBezTo>
                  <a:pt x="220" y="158"/>
                  <a:pt x="220" y="166"/>
                  <a:pt x="217" y="169"/>
                </a:cubicBezTo>
                <a:cubicBezTo>
                  <a:pt x="217" y="169"/>
                  <a:pt x="216" y="169"/>
                  <a:pt x="215" y="169"/>
                </a:cubicBezTo>
                <a:cubicBezTo>
                  <a:pt x="214" y="170"/>
                  <a:pt x="214" y="172"/>
                  <a:pt x="214" y="173"/>
                </a:cubicBezTo>
                <a:cubicBezTo>
                  <a:pt x="214" y="175"/>
                  <a:pt x="212" y="176"/>
                  <a:pt x="210" y="176"/>
                </a:cubicBezTo>
                <a:cubicBezTo>
                  <a:pt x="211" y="179"/>
                  <a:pt x="211" y="181"/>
                  <a:pt x="210" y="183"/>
                </a:cubicBezTo>
                <a:cubicBezTo>
                  <a:pt x="209" y="183"/>
                  <a:pt x="209" y="183"/>
                  <a:pt x="208" y="183"/>
                </a:cubicBezTo>
                <a:cubicBezTo>
                  <a:pt x="207" y="184"/>
                  <a:pt x="206" y="185"/>
                  <a:pt x="207" y="187"/>
                </a:cubicBezTo>
                <a:cubicBezTo>
                  <a:pt x="206" y="187"/>
                  <a:pt x="205" y="187"/>
                  <a:pt x="205" y="188"/>
                </a:cubicBezTo>
                <a:cubicBezTo>
                  <a:pt x="205" y="188"/>
                  <a:pt x="204" y="189"/>
                  <a:pt x="203" y="190"/>
                </a:cubicBezTo>
                <a:cubicBezTo>
                  <a:pt x="203" y="191"/>
                  <a:pt x="203" y="191"/>
                  <a:pt x="204" y="192"/>
                </a:cubicBezTo>
                <a:cubicBezTo>
                  <a:pt x="204" y="193"/>
                  <a:pt x="204" y="193"/>
                  <a:pt x="203" y="193"/>
                </a:cubicBezTo>
                <a:cubicBezTo>
                  <a:pt x="203" y="194"/>
                  <a:pt x="202" y="194"/>
                  <a:pt x="201" y="194"/>
                </a:cubicBezTo>
                <a:cubicBezTo>
                  <a:pt x="202" y="194"/>
                  <a:pt x="203" y="194"/>
                  <a:pt x="203" y="195"/>
                </a:cubicBezTo>
                <a:cubicBezTo>
                  <a:pt x="204" y="196"/>
                  <a:pt x="203" y="197"/>
                  <a:pt x="204" y="198"/>
                </a:cubicBezTo>
                <a:cubicBezTo>
                  <a:pt x="204" y="199"/>
                  <a:pt x="203" y="201"/>
                  <a:pt x="202" y="201"/>
                </a:cubicBezTo>
                <a:cubicBezTo>
                  <a:pt x="201" y="202"/>
                  <a:pt x="201" y="201"/>
                  <a:pt x="201" y="201"/>
                </a:cubicBezTo>
                <a:cubicBezTo>
                  <a:pt x="199" y="201"/>
                  <a:pt x="199" y="202"/>
                  <a:pt x="198" y="203"/>
                </a:cubicBezTo>
                <a:cubicBezTo>
                  <a:pt x="198" y="205"/>
                  <a:pt x="198" y="205"/>
                  <a:pt x="199" y="206"/>
                </a:cubicBezTo>
                <a:cubicBezTo>
                  <a:pt x="199" y="206"/>
                  <a:pt x="199" y="206"/>
                  <a:pt x="199" y="207"/>
                </a:cubicBezTo>
                <a:cubicBezTo>
                  <a:pt x="199" y="207"/>
                  <a:pt x="199" y="207"/>
                  <a:pt x="199" y="207"/>
                </a:cubicBezTo>
                <a:cubicBezTo>
                  <a:pt x="198" y="207"/>
                  <a:pt x="198" y="207"/>
                  <a:pt x="196" y="207"/>
                </a:cubicBezTo>
                <a:cubicBezTo>
                  <a:pt x="196" y="209"/>
                  <a:pt x="196" y="209"/>
                  <a:pt x="196" y="210"/>
                </a:cubicBezTo>
                <a:cubicBezTo>
                  <a:pt x="196" y="212"/>
                  <a:pt x="197" y="212"/>
                  <a:pt x="196" y="213"/>
                </a:cubicBezTo>
                <a:cubicBezTo>
                  <a:pt x="195" y="214"/>
                  <a:pt x="196" y="214"/>
                  <a:pt x="194" y="214"/>
                </a:cubicBezTo>
                <a:cubicBezTo>
                  <a:pt x="194" y="216"/>
                  <a:pt x="193" y="219"/>
                  <a:pt x="191" y="220"/>
                </a:cubicBezTo>
                <a:cubicBezTo>
                  <a:pt x="191" y="222"/>
                  <a:pt x="192" y="223"/>
                  <a:pt x="193" y="223"/>
                </a:cubicBezTo>
                <a:cubicBezTo>
                  <a:pt x="193" y="227"/>
                  <a:pt x="191" y="225"/>
                  <a:pt x="189" y="225"/>
                </a:cubicBezTo>
                <a:cubicBezTo>
                  <a:pt x="189" y="226"/>
                  <a:pt x="190" y="227"/>
                  <a:pt x="189" y="228"/>
                </a:cubicBezTo>
                <a:cubicBezTo>
                  <a:pt x="189" y="229"/>
                  <a:pt x="188" y="228"/>
                  <a:pt x="188" y="229"/>
                </a:cubicBezTo>
                <a:cubicBezTo>
                  <a:pt x="189" y="229"/>
                  <a:pt x="189" y="229"/>
                  <a:pt x="189" y="229"/>
                </a:cubicBezTo>
                <a:cubicBezTo>
                  <a:pt x="189" y="230"/>
                  <a:pt x="189" y="230"/>
                  <a:pt x="189" y="230"/>
                </a:cubicBezTo>
                <a:cubicBezTo>
                  <a:pt x="189" y="232"/>
                  <a:pt x="186" y="233"/>
                  <a:pt x="185" y="233"/>
                </a:cubicBezTo>
                <a:cubicBezTo>
                  <a:pt x="185" y="236"/>
                  <a:pt x="186" y="238"/>
                  <a:pt x="185" y="240"/>
                </a:cubicBezTo>
                <a:cubicBezTo>
                  <a:pt x="186" y="241"/>
                  <a:pt x="186" y="241"/>
                  <a:pt x="186" y="241"/>
                </a:cubicBezTo>
                <a:cubicBezTo>
                  <a:pt x="187" y="241"/>
                  <a:pt x="187" y="241"/>
                  <a:pt x="188" y="241"/>
                </a:cubicBezTo>
                <a:cubicBezTo>
                  <a:pt x="188" y="241"/>
                  <a:pt x="188" y="241"/>
                  <a:pt x="188" y="241"/>
                </a:cubicBezTo>
                <a:cubicBezTo>
                  <a:pt x="189" y="241"/>
                  <a:pt x="189" y="241"/>
                  <a:pt x="189" y="241"/>
                </a:cubicBezTo>
                <a:cubicBezTo>
                  <a:pt x="188" y="243"/>
                  <a:pt x="188" y="243"/>
                  <a:pt x="187" y="244"/>
                </a:cubicBezTo>
                <a:cubicBezTo>
                  <a:pt x="187" y="244"/>
                  <a:pt x="187" y="244"/>
                  <a:pt x="186" y="244"/>
                </a:cubicBezTo>
                <a:cubicBezTo>
                  <a:pt x="186" y="243"/>
                  <a:pt x="185" y="241"/>
                  <a:pt x="184" y="240"/>
                </a:cubicBezTo>
                <a:cubicBezTo>
                  <a:pt x="184" y="240"/>
                  <a:pt x="184" y="240"/>
                  <a:pt x="184" y="240"/>
                </a:cubicBezTo>
                <a:cubicBezTo>
                  <a:pt x="183" y="240"/>
                  <a:pt x="183" y="240"/>
                  <a:pt x="183" y="240"/>
                </a:cubicBezTo>
                <a:cubicBezTo>
                  <a:pt x="182" y="242"/>
                  <a:pt x="179" y="247"/>
                  <a:pt x="180" y="249"/>
                </a:cubicBezTo>
                <a:cubicBezTo>
                  <a:pt x="179" y="249"/>
                  <a:pt x="178" y="249"/>
                  <a:pt x="178" y="249"/>
                </a:cubicBezTo>
                <a:cubicBezTo>
                  <a:pt x="178" y="250"/>
                  <a:pt x="177" y="251"/>
                  <a:pt x="178" y="252"/>
                </a:cubicBezTo>
                <a:cubicBezTo>
                  <a:pt x="178" y="254"/>
                  <a:pt x="178" y="254"/>
                  <a:pt x="178" y="254"/>
                </a:cubicBezTo>
                <a:cubicBezTo>
                  <a:pt x="177" y="253"/>
                  <a:pt x="177" y="253"/>
                  <a:pt x="176" y="254"/>
                </a:cubicBezTo>
                <a:cubicBezTo>
                  <a:pt x="176" y="256"/>
                  <a:pt x="176" y="257"/>
                  <a:pt x="175" y="258"/>
                </a:cubicBezTo>
                <a:cubicBezTo>
                  <a:pt x="175" y="259"/>
                  <a:pt x="175" y="259"/>
                  <a:pt x="176" y="260"/>
                </a:cubicBezTo>
                <a:cubicBezTo>
                  <a:pt x="176" y="261"/>
                  <a:pt x="176" y="261"/>
                  <a:pt x="176" y="261"/>
                </a:cubicBezTo>
                <a:cubicBezTo>
                  <a:pt x="175" y="261"/>
                  <a:pt x="175" y="261"/>
                  <a:pt x="174" y="261"/>
                </a:cubicBezTo>
                <a:cubicBezTo>
                  <a:pt x="174" y="262"/>
                  <a:pt x="174" y="262"/>
                  <a:pt x="174" y="263"/>
                </a:cubicBezTo>
                <a:cubicBezTo>
                  <a:pt x="173" y="263"/>
                  <a:pt x="173" y="263"/>
                  <a:pt x="173" y="263"/>
                </a:cubicBezTo>
                <a:cubicBezTo>
                  <a:pt x="172" y="265"/>
                  <a:pt x="172" y="267"/>
                  <a:pt x="172" y="269"/>
                </a:cubicBezTo>
                <a:cubicBezTo>
                  <a:pt x="173" y="269"/>
                  <a:pt x="173" y="269"/>
                  <a:pt x="173" y="269"/>
                </a:cubicBezTo>
                <a:cubicBezTo>
                  <a:pt x="172" y="271"/>
                  <a:pt x="172" y="271"/>
                  <a:pt x="172" y="272"/>
                </a:cubicBezTo>
                <a:cubicBezTo>
                  <a:pt x="172" y="274"/>
                  <a:pt x="173" y="273"/>
                  <a:pt x="171" y="273"/>
                </a:cubicBezTo>
                <a:cubicBezTo>
                  <a:pt x="171" y="274"/>
                  <a:pt x="171" y="274"/>
                  <a:pt x="171" y="274"/>
                </a:cubicBezTo>
                <a:cubicBezTo>
                  <a:pt x="173" y="274"/>
                  <a:pt x="173" y="275"/>
                  <a:pt x="174" y="275"/>
                </a:cubicBezTo>
                <a:cubicBezTo>
                  <a:pt x="174" y="275"/>
                  <a:pt x="174" y="275"/>
                  <a:pt x="174" y="275"/>
                </a:cubicBezTo>
                <a:cubicBezTo>
                  <a:pt x="174" y="275"/>
                  <a:pt x="174" y="275"/>
                  <a:pt x="174" y="275"/>
                </a:cubicBezTo>
                <a:cubicBezTo>
                  <a:pt x="174" y="277"/>
                  <a:pt x="174" y="277"/>
                  <a:pt x="174" y="277"/>
                </a:cubicBezTo>
                <a:cubicBezTo>
                  <a:pt x="174" y="277"/>
                  <a:pt x="174" y="276"/>
                  <a:pt x="174" y="276"/>
                </a:cubicBezTo>
                <a:cubicBezTo>
                  <a:pt x="174" y="275"/>
                  <a:pt x="174" y="275"/>
                  <a:pt x="174" y="275"/>
                </a:cubicBezTo>
                <a:cubicBezTo>
                  <a:pt x="173" y="275"/>
                  <a:pt x="173" y="275"/>
                  <a:pt x="173" y="275"/>
                </a:cubicBezTo>
                <a:cubicBezTo>
                  <a:pt x="173" y="276"/>
                  <a:pt x="172" y="277"/>
                  <a:pt x="171" y="278"/>
                </a:cubicBezTo>
                <a:cubicBezTo>
                  <a:pt x="171" y="278"/>
                  <a:pt x="171" y="278"/>
                  <a:pt x="171" y="278"/>
                </a:cubicBezTo>
                <a:cubicBezTo>
                  <a:pt x="171" y="278"/>
                  <a:pt x="170" y="277"/>
                  <a:pt x="170" y="277"/>
                </a:cubicBezTo>
                <a:cubicBezTo>
                  <a:pt x="170" y="277"/>
                  <a:pt x="170" y="277"/>
                  <a:pt x="170" y="277"/>
                </a:cubicBezTo>
                <a:cubicBezTo>
                  <a:pt x="170" y="279"/>
                  <a:pt x="171" y="279"/>
                  <a:pt x="170" y="280"/>
                </a:cubicBezTo>
                <a:cubicBezTo>
                  <a:pt x="170" y="281"/>
                  <a:pt x="171" y="281"/>
                  <a:pt x="172" y="282"/>
                </a:cubicBezTo>
                <a:cubicBezTo>
                  <a:pt x="172" y="282"/>
                  <a:pt x="172" y="282"/>
                  <a:pt x="172" y="282"/>
                </a:cubicBezTo>
                <a:cubicBezTo>
                  <a:pt x="172" y="283"/>
                  <a:pt x="171" y="283"/>
                  <a:pt x="170" y="283"/>
                </a:cubicBezTo>
                <a:cubicBezTo>
                  <a:pt x="170" y="284"/>
                  <a:pt x="170" y="285"/>
                  <a:pt x="170" y="286"/>
                </a:cubicBezTo>
                <a:cubicBezTo>
                  <a:pt x="170" y="289"/>
                  <a:pt x="170" y="290"/>
                  <a:pt x="171" y="290"/>
                </a:cubicBezTo>
                <a:cubicBezTo>
                  <a:pt x="171" y="293"/>
                  <a:pt x="170" y="293"/>
                  <a:pt x="169" y="294"/>
                </a:cubicBezTo>
                <a:cubicBezTo>
                  <a:pt x="170" y="295"/>
                  <a:pt x="170" y="295"/>
                  <a:pt x="171" y="296"/>
                </a:cubicBezTo>
                <a:cubicBezTo>
                  <a:pt x="173" y="295"/>
                  <a:pt x="173" y="293"/>
                  <a:pt x="174" y="291"/>
                </a:cubicBezTo>
                <a:cubicBezTo>
                  <a:pt x="175" y="291"/>
                  <a:pt x="175" y="291"/>
                  <a:pt x="175" y="291"/>
                </a:cubicBezTo>
                <a:cubicBezTo>
                  <a:pt x="174" y="290"/>
                  <a:pt x="175" y="290"/>
                  <a:pt x="174" y="290"/>
                </a:cubicBezTo>
                <a:cubicBezTo>
                  <a:pt x="174" y="289"/>
                  <a:pt x="174" y="289"/>
                  <a:pt x="174" y="289"/>
                </a:cubicBezTo>
                <a:cubicBezTo>
                  <a:pt x="174" y="289"/>
                  <a:pt x="174" y="289"/>
                  <a:pt x="174" y="289"/>
                </a:cubicBezTo>
                <a:cubicBezTo>
                  <a:pt x="175" y="289"/>
                  <a:pt x="175" y="289"/>
                  <a:pt x="175" y="289"/>
                </a:cubicBezTo>
                <a:cubicBezTo>
                  <a:pt x="175" y="288"/>
                  <a:pt x="174" y="288"/>
                  <a:pt x="174" y="287"/>
                </a:cubicBezTo>
                <a:cubicBezTo>
                  <a:pt x="173" y="285"/>
                  <a:pt x="175" y="284"/>
                  <a:pt x="174" y="282"/>
                </a:cubicBezTo>
                <a:cubicBezTo>
                  <a:pt x="174" y="282"/>
                  <a:pt x="174" y="281"/>
                  <a:pt x="175" y="281"/>
                </a:cubicBezTo>
                <a:cubicBezTo>
                  <a:pt x="175" y="280"/>
                  <a:pt x="175" y="280"/>
                  <a:pt x="176" y="281"/>
                </a:cubicBezTo>
                <a:cubicBezTo>
                  <a:pt x="177" y="280"/>
                  <a:pt x="176" y="279"/>
                  <a:pt x="177" y="277"/>
                </a:cubicBezTo>
                <a:cubicBezTo>
                  <a:pt x="178" y="276"/>
                  <a:pt x="177" y="276"/>
                  <a:pt x="176" y="275"/>
                </a:cubicBezTo>
                <a:cubicBezTo>
                  <a:pt x="176" y="275"/>
                  <a:pt x="176" y="274"/>
                  <a:pt x="176" y="273"/>
                </a:cubicBezTo>
                <a:cubicBezTo>
                  <a:pt x="177" y="274"/>
                  <a:pt x="176" y="273"/>
                  <a:pt x="177" y="274"/>
                </a:cubicBezTo>
                <a:cubicBezTo>
                  <a:pt x="177" y="274"/>
                  <a:pt x="177" y="274"/>
                  <a:pt x="177" y="274"/>
                </a:cubicBezTo>
                <a:cubicBezTo>
                  <a:pt x="178" y="271"/>
                  <a:pt x="178" y="269"/>
                  <a:pt x="178" y="267"/>
                </a:cubicBezTo>
                <a:cubicBezTo>
                  <a:pt x="179" y="267"/>
                  <a:pt x="179" y="267"/>
                  <a:pt x="180" y="267"/>
                </a:cubicBezTo>
                <a:cubicBezTo>
                  <a:pt x="180" y="269"/>
                  <a:pt x="181" y="272"/>
                  <a:pt x="182" y="273"/>
                </a:cubicBezTo>
                <a:cubicBezTo>
                  <a:pt x="182" y="273"/>
                  <a:pt x="182" y="273"/>
                  <a:pt x="182" y="273"/>
                </a:cubicBezTo>
                <a:cubicBezTo>
                  <a:pt x="181" y="273"/>
                  <a:pt x="181" y="272"/>
                  <a:pt x="180" y="271"/>
                </a:cubicBezTo>
                <a:cubicBezTo>
                  <a:pt x="180" y="271"/>
                  <a:pt x="180" y="271"/>
                  <a:pt x="180" y="271"/>
                </a:cubicBezTo>
                <a:cubicBezTo>
                  <a:pt x="179" y="272"/>
                  <a:pt x="179" y="273"/>
                  <a:pt x="179" y="273"/>
                </a:cubicBezTo>
                <a:cubicBezTo>
                  <a:pt x="179" y="276"/>
                  <a:pt x="180" y="278"/>
                  <a:pt x="177" y="280"/>
                </a:cubicBezTo>
                <a:cubicBezTo>
                  <a:pt x="178" y="281"/>
                  <a:pt x="179" y="282"/>
                  <a:pt x="177" y="284"/>
                </a:cubicBezTo>
                <a:cubicBezTo>
                  <a:pt x="177" y="285"/>
                  <a:pt x="178" y="286"/>
                  <a:pt x="179" y="287"/>
                </a:cubicBezTo>
                <a:cubicBezTo>
                  <a:pt x="178" y="288"/>
                  <a:pt x="178" y="288"/>
                  <a:pt x="177" y="288"/>
                </a:cubicBezTo>
                <a:cubicBezTo>
                  <a:pt x="177" y="289"/>
                  <a:pt x="177" y="292"/>
                  <a:pt x="176" y="292"/>
                </a:cubicBezTo>
                <a:cubicBezTo>
                  <a:pt x="177" y="294"/>
                  <a:pt x="178" y="294"/>
                  <a:pt x="178" y="295"/>
                </a:cubicBezTo>
                <a:cubicBezTo>
                  <a:pt x="179" y="296"/>
                  <a:pt x="179" y="302"/>
                  <a:pt x="179" y="304"/>
                </a:cubicBezTo>
                <a:cubicBezTo>
                  <a:pt x="179" y="304"/>
                  <a:pt x="179" y="304"/>
                  <a:pt x="179" y="304"/>
                </a:cubicBezTo>
                <a:cubicBezTo>
                  <a:pt x="178" y="304"/>
                  <a:pt x="177" y="304"/>
                  <a:pt x="176" y="304"/>
                </a:cubicBezTo>
                <a:cubicBezTo>
                  <a:pt x="176" y="305"/>
                  <a:pt x="176" y="306"/>
                  <a:pt x="176" y="307"/>
                </a:cubicBezTo>
                <a:cubicBezTo>
                  <a:pt x="175" y="307"/>
                  <a:pt x="175" y="307"/>
                  <a:pt x="175" y="307"/>
                </a:cubicBezTo>
                <a:cubicBezTo>
                  <a:pt x="174" y="309"/>
                  <a:pt x="176" y="312"/>
                  <a:pt x="173" y="314"/>
                </a:cubicBezTo>
                <a:cubicBezTo>
                  <a:pt x="173" y="315"/>
                  <a:pt x="173" y="315"/>
                  <a:pt x="173" y="315"/>
                </a:cubicBezTo>
                <a:cubicBezTo>
                  <a:pt x="173" y="315"/>
                  <a:pt x="173" y="315"/>
                  <a:pt x="173" y="315"/>
                </a:cubicBezTo>
                <a:cubicBezTo>
                  <a:pt x="173" y="313"/>
                  <a:pt x="173" y="312"/>
                  <a:pt x="172" y="311"/>
                </a:cubicBezTo>
                <a:cubicBezTo>
                  <a:pt x="172" y="309"/>
                  <a:pt x="172" y="309"/>
                  <a:pt x="172" y="309"/>
                </a:cubicBezTo>
                <a:cubicBezTo>
                  <a:pt x="173" y="310"/>
                  <a:pt x="173" y="310"/>
                  <a:pt x="174" y="310"/>
                </a:cubicBezTo>
                <a:cubicBezTo>
                  <a:pt x="173" y="307"/>
                  <a:pt x="173" y="306"/>
                  <a:pt x="173" y="302"/>
                </a:cubicBezTo>
                <a:cubicBezTo>
                  <a:pt x="171" y="302"/>
                  <a:pt x="172" y="302"/>
                  <a:pt x="171" y="303"/>
                </a:cubicBezTo>
                <a:cubicBezTo>
                  <a:pt x="171" y="308"/>
                  <a:pt x="172" y="309"/>
                  <a:pt x="171" y="314"/>
                </a:cubicBezTo>
                <a:cubicBezTo>
                  <a:pt x="170" y="313"/>
                  <a:pt x="169" y="313"/>
                  <a:pt x="169" y="311"/>
                </a:cubicBezTo>
                <a:cubicBezTo>
                  <a:pt x="167" y="311"/>
                  <a:pt x="167" y="311"/>
                  <a:pt x="167" y="311"/>
                </a:cubicBezTo>
                <a:cubicBezTo>
                  <a:pt x="168" y="313"/>
                  <a:pt x="168" y="314"/>
                  <a:pt x="169" y="315"/>
                </a:cubicBezTo>
                <a:cubicBezTo>
                  <a:pt x="170" y="315"/>
                  <a:pt x="169" y="315"/>
                  <a:pt x="170" y="315"/>
                </a:cubicBezTo>
                <a:cubicBezTo>
                  <a:pt x="171" y="315"/>
                  <a:pt x="171" y="316"/>
                  <a:pt x="170" y="317"/>
                </a:cubicBezTo>
                <a:cubicBezTo>
                  <a:pt x="170" y="321"/>
                  <a:pt x="170" y="321"/>
                  <a:pt x="170" y="321"/>
                </a:cubicBezTo>
                <a:cubicBezTo>
                  <a:pt x="171" y="320"/>
                  <a:pt x="171" y="320"/>
                  <a:pt x="171" y="320"/>
                </a:cubicBezTo>
                <a:cubicBezTo>
                  <a:pt x="172" y="320"/>
                  <a:pt x="172" y="321"/>
                  <a:pt x="173" y="321"/>
                </a:cubicBezTo>
                <a:cubicBezTo>
                  <a:pt x="174" y="321"/>
                  <a:pt x="174" y="321"/>
                  <a:pt x="174" y="321"/>
                </a:cubicBezTo>
                <a:cubicBezTo>
                  <a:pt x="174" y="320"/>
                  <a:pt x="173" y="319"/>
                  <a:pt x="174" y="318"/>
                </a:cubicBezTo>
                <a:cubicBezTo>
                  <a:pt x="174" y="318"/>
                  <a:pt x="174" y="318"/>
                  <a:pt x="174" y="318"/>
                </a:cubicBezTo>
                <a:cubicBezTo>
                  <a:pt x="172" y="318"/>
                  <a:pt x="172" y="318"/>
                  <a:pt x="172" y="318"/>
                </a:cubicBezTo>
                <a:cubicBezTo>
                  <a:pt x="172" y="317"/>
                  <a:pt x="172" y="317"/>
                  <a:pt x="172" y="317"/>
                </a:cubicBezTo>
                <a:cubicBezTo>
                  <a:pt x="172" y="317"/>
                  <a:pt x="172" y="317"/>
                  <a:pt x="172" y="317"/>
                </a:cubicBezTo>
                <a:cubicBezTo>
                  <a:pt x="173" y="316"/>
                  <a:pt x="173" y="316"/>
                  <a:pt x="174" y="316"/>
                </a:cubicBezTo>
                <a:cubicBezTo>
                  <a:pt x="174" y="317"/>
                  <a:pt x="174" y="317"/>
                  <a:pt x="175" y="318"/>
                </a:cubicBezTo>
                <a:cubicBezTo>
                  <a:pt x="175" y="319"/>
                  <a:pt x="176" y="319"/>
                  <a:pt x="176" y="319"/>
                </a:cubicBezTo>
                <a:cubicBezTo>
                  <a:pt x="177" y="320"/>
                  <a:pt x="177" y="323"/>
                  <a:pt x="177" y="324"/>
                </a:cubicBezTo>
                <a:cubicBezTo>
                  <a:pt x="178" y="325"/>
                  <a:pt x="178" y="325"/>
                  <a:pt x="179" y="324"/>
                </a:cubicBezTo>
                <a:cubicBezTo>
                  <a:pt x="179" y="324"/>
                  <a:pt x="179" y="325"/>
                  <a:pt x="179" y="325"/>
                </a:cubicBezTo>
                <a:cubicBezTo>
                  <a:pt x="180" y="325"/>
                  <a:pt x="180" y="325"/>
                  <a:pt x="180" y="325"/>
                </a:cubicBezTo>
                <a:cubicBezTo>
                  <a:pt x="180" y="324"/>
                  <a:pt x="180" y="324"/>
                  <a:pt x="180" y="324"/>
                </a:cubicBezTo>
                <a:cubicBezTo>
                  <a:pt x="179" y="324"/>
                  <a:pt x="179" y="324"/>
                  <a:pt x="179" y="324"/>
                </a:cubicBezTo>
                <a:cubicBezTo>
                  <a:pt x="180" y="321"/>
                  <a:pt x="179" y="318"/>
                  <a:pt x="181" y="316"/>
                </a:cubicBezTo>
                <a:cubicBezTo>
                  <a:pt x="181" y="316"/>
                  <a:pt x="181" y="316"/>
                  <a:pt x="181" y="316"/>
                </a:cubicBezTo>
                <a:cubicBezTo>
                  <a:pt x="182" y="316"/>
                  <a:pt x="181" y="317"/>
                  <a:pt x="183" y="317"/>
                </a:cubicBezTo>
                <a:cubicBezTo>
                  <a:pt x="183" y="319"/>
                  <a:pt x="183" y="319"/>
                  <a:pt x="183" y="319"/>
                </a:cubicBezTo>
                <a:cubicBezTo>
                  <a:pt x="181" y="319"/>
                  <a:pt x="181" y="319"/>
                  <a:pt x="181" y="319"/>
                </a:cubicBezTo>
                <a:cubicBezTo>
                  <a:pt x="181" y="321"/>
                  <a:pt x="181" y="323"/>
                  <a:pt x="183" y="324"/>
                </a:cubicBezTo>
                <a:cubicBezTo>
                  <a:pt x="183" y="325"/>
                  <a:pt x="182" y="325"/>
                  <a:pt x="181" y="325"/>
                </a:cubicBezTo>
                <a:cubicBezTo>
                  <a:pt x="181" y="325"/>
                  <a:pt x="182" y="326"/>
                  <a:pt x="182" y="327"/>
                </a:cubicBezTo>
                <a:cubicBezTo>
                  <a:pt x="182" y="328"/>
                  <a:pt x="180" y="329"/>
                  <a:pt x="181" y="331"/>
                </a:cubicBezTo>
                <a:cubicBezTo>
                  <a:pt x="181" y="332"/>
                  <a:pt x="182" y="332"/>
                  <a:pt x="182" y="334"/>
                </a:cubicBezTo>
                <a:cubicBezTo>
                  <a:pt x="182" y="334"/>
                  <a:pt x="181" y="335"/>
                  <a:pt x="181" y="335"/>
                </a:cubicBezTo>
                <a:cubicBezTo>
                  <a:pt x="180" y="337"/>
                  <a:pt x="182" y="339"/>
                  <a:pt x="181" y="341"/>
                </a:cubicBezTo>
                <a:cubicBezTo>
                  <a:pt x="180" y="342"/>
                  <a:pt x="180" y="342"/>
                  <a:pt x="180" y="342"/>
                </a:cubicBezTo>
                <a:cubicBezTo>
                  <a:pt x="180" y="344"/>
                  <a:pt x="181" y="346"/>
                  <a:pt x="180" y="348"/>
                </a:cubicBezTo>
                <a:cubicBezTo>
                  <a:pt x="180" y="348"/>
                  <a:pt x="180" y="348"/>
                  <a:pt x="179" y="348"/>
                </a:cubicBezTo>
                <a:cubicBezTo>
                  <a:pt x="179" y="349"/>
                  <a:pt x="180" y="352"/>
                  <a:pt x="179" y="353"/>
                </a:cubicBezTo>
                <a:cubicBezTo>
                  <a:pt x="179" y="355"/>
                  <a:pt x="179" y="355"/>
                  <a:pt x="179" y="355"/>
                </a:cubicBezTo>
                <a:cubicBezTo>
                  <a:pt x="179" y="355"/>
                  <a:pt x="179" y="355"/>
                  <a:pt x="178" y="355"/>
                </a:cubicBezTo>
                <a:cubicBezTo>
                  <a:pt x="178" y="355"/>
                  <a:pt x="178" y="355"/>
                  <a:pt x="178" y="356"/>
                </a:cubicBezTo>
                <a:cubicBezTo>
                  <a:pt x="177" y="356"/>
                  <a:pt x="177" y="356"/>
                  <a:pt x="177" y="356"/>
                </a:cubicBezTo>
                <a:cubicBezTo>
                  <a:pt x="177" y="356"/>
                  <a:pt x="177" y="356"/>
                  <a:pt x="177" y="356"/>
                </a:cubicBezTo>
                <a:cubicBezTo>
                  <a:pt x="177" y="356"/>
                  <a:pt x="177" y="356"/>
                  <a:pt x="177" y="356"/>
                </a:cubicBezTo>
                <a:cubicBezTo>
                  <a:pt x="177" y="355"/>
                  <a:pt x="177" y="354"/>
                  <a:pt x="177" y="354"/>
                </a:cubicBezTo>
                <a:cubicBezTo>
                  <a:pt x="176" y="354"/>
                  <a:pt x="176" y="354"/>
                  <a:pt x="176" y="354"/>
                </a:cubicBezTo>
                <a:cubicBezTo>
                  <a:pt x="176" y="353"/>
                  <a:pt x="176" y="353"/>
                  <a:pt x="176" y="353"/>
                </a:cubicBezTo>
                <a:cubicBezTo>
                  <a:pt x="175" y="353"/>
                  <a:pt x="175" y="353"/>
                  <a:pt x="175" y="353"/>
                </a:cubicBezTo>
                <a:cubicBezTo>
                  <a:pt x="175" y="350"/>
                  <a:pt x="175" y="350"/>
                  <a:pt x="175" y="350"/>
                </a:cubicBezTo>
                <a:cubicBezTo>
                  <a:pt x="176" y="350"/>
                  <a:pt x="176" y="350"/>
                  <a:pt x="176" y="349"/>
                </a:cubicBezTo>
                <a:cubicBezTo>
                  <a:pt x="177" y="350"/>
                  <a:pt x="177" y="351"/>
                  <a:pt x="177" y="352"/>
                </a:cubicBezTo>
                <a:cubicBezTo>
                  <a:pt x="178" y="352"/>
                  <a:pt x="178" y="352"/>
                  <a:pt x="178" y="352"/>
                </a:cubicBezTo>
                <a:cubicBezTo>
                  <a:pt x="178" y="352"/>
                  <a:pt x="178" y="352"/>
                  <a:pt x="178" y="352"/>
                </a:cubicBezTo>
                <a:cubicBezTo>
                  <a:pt x="178" y="352"/>
                  <a:pt x="178" y="352"/>
                  <a:pt x="178" y="352"/>
                </a:cubicBezTo>
                <a:cubicBezTo>
                  <a:pt x="178" y="350"/>
                  <a:pt x="178" y="350"/>
                  <a:pt x="177" y="350"/>
                </a:cubicBezTo>
                <a:cubicBezTo>
                  <a:pt x="178" y="349"/>
                  <a:pt x="178" y="349"/>
                  <a:pt x="179" y="348"/>
                </a:cubicBezTo>
                <a:cubicBezTo>
                  <a:pt x="178" y="347"/>
                  <a:pt x="178" y="345"/>
                  <a:pt x="177" y="343"/>
                </a:cubicBezTo>
                <a:cubicBezTo>
                  <a:pt x="177" y="343"/>
                  <a:pt x="177" y="343"/>
                  <a:pt x="177" y="343"/>
                </a:cubicBezTo>
                <a:cubicBezTo>
                  <a:pt x="178" y="342"/>
                  <a:pt x="178" y="342"/>
                  <a:pt x="179" y="342"/>
                </a:cubicBezTo>
                <a:cubicBezTo>
                  <a:pt x="179" y="341"/>
                  <a:pt x="179" y="340"/>
                  <a:pt x="180" y="339"/>
                </a:cubicBezTo>
                <a:cubicBezTo>
                  <a:pt x="180" y="337"/>
                  <a:pt x="179" y="337"/>
                  <a:pt x="179" y="336"/>
                </a:cubicBezTo>
                <a:cubicBezTo>
                  <a:pt x="178" y="336"/>
                  <a:pt x="177" y="336"/>
                  <a:pt x="177" y="336"/>
                </a:cubicBezTo>
                <a:cubicBezTo>
                  <a:pt x="177" y="334"/>
                  <a:pt x="178" y="333"/>
                  <a:pt x="180" y="332"/>
                </a:cubicBezTo>
                <a:cubicBezTo>
                  <a:pt x="180" y="331"/>
                  <a:pt x="180" y="331"/>
                  <a:pt x="180" y="331"/>
                </a:cubicBezTo>
                <a:cubicBezTo>
                  <a:pt x="178" y="331"/>
                  <a:pt x="178" y="331"/>
                  <a:pt x="178" y="331"/>
                </a:cubicBezTo>
                <a:cubicBezTo>
                  <a:pt x="178" y="329"/>
                  <a:pt x="177" y="330"/>
                  <a:pt x="177" y="329"/>
                </a:cubicBezTo>
                <a:cubicBezTo>
                  <a:pt x="177" y="329"/>
                  <a:pt x="178" y="327"/>
                  <a:pt x="178" y="326"/>
                </a:cubicBezTo>
                <a:cubicBezTo>
                  <a:pt x="177" y="327"/>
                  <a:pt x="177" y="327"/>
                  <a:pt x="177" y="327"/>
                </a:cubicBezTo>
                <a:cubicBezTo>
                  <a:pt x="176" y="326"/>
                  <a:pt x="175" y="326"/>
                  <a:pt x="174" y="325"/>
                </a:cubicBezTo>
                <a:cubicBezTo>
                  <a:pt x="174" y="324"/>
                  <a:pt x="175" y="323"/>
                  <a:pt x="174" y="322"/>
                </a:cubicBezTo>
                <a:cubicBezTo>
                  <a:pt x="174" y="322"/>
                  <a:pt x="174" y="322"/>
                  <a:pt x="174" y="322"/>
                </a:cubicBezTo>
                <a:cubicBezTo>
                  <a:pt x="173" y="322"/>
                  <a:pt x="173" y="323"/>
                  <a:pt x="173" y="324"/>
                </a:cubicBezTo>
                <a:cubicBezTo>
                  <a:pt x="172" y="324"/>
                  <a:pt x="172" y="324"/>
                  <a:pt x="171" y="324"/>
                </a:cubicBezTo>
                <a:cubicBezTo>
                  <a:pt x="171" y="325"/>
                  <a:pt x="172" y="325"/>
                  <a:pt x="172" y="326"/>
                </a:cubicBezTo>
                <a:cubicBezTo>
                  <a:pt x="172" y="326"/>
                  <a:pt x="172" y="326"/>
                  <a:pt x="172" y="326"/>
                </a:cubicBezTo>
                <a:cubicBezTo>
                  <a:pt x="171" y="326"/>
                  <a:pt x="172" y="326"/>
                  <a:pt x="171" y="325"/>
                </a:cubicBezTo>
                <a:cubicBezTo>
                  <a:pt x="171" y="325"/>
                  <a:pt x="171" y="325"/>
                  <a:pt x="171" y="325"/>
                </a:cubicBezTo>
                <a:cubicBezTo>
                  <a:pt x="170" y="325"/>
                  <a:pt x="170" y="325"/>
                  <a:pt x="170" y="325"/>
                </a:cubicBezTo>
                <a:cubicBezTo>
                  <a:pt x="171" y="328"/>
                  <a:pt x="172" y="330"/>
                  <a:pt x="174" y="331"/>
                </a:cubicBezTo>
                <a:cubicBezTo>
                  <a:pt x="174" y="334"/>
                  <a:pt x="173" y="336"/>
                  <a:pt x="173" y="338"/>
                </a:cubicBezTo>
                <a:cubicBezTo>
                  <a:pt x="171" y="338"/>
                  <a:pt x="171" y="338"/>
                  <a:pt x="170" y="338"/>
                </a:cubicBezTo>
                <a:cubicBezTo>
                  <a:pt x="169" y="338"/>
                  <a:pt x="169" y="338"/>
                  <a:pt x="169" y="338"/>
                </a:cubicBezTo>
                <a:cubicBezTo>
                  <a:pt x="169" y="338"/>
                  <a:pt x="170" y="339"/>
                  <a:pt x="170" y="339"/>
                </a:cubicBezTo>
                <a:cubicBezTo>
                  <a:pt x="169" y="341"/>
                  <a:pt x="169" y="341"/>
                  <a:pt x="170" y="343"/>
                </a:cubicBezTo>
                <a:cubicBezTo>
                  <a:pt x="170" y="343"/>
                  <a:pt x="170" y="343"/>
                  <a:pt x="170" y="343"/>
                </a:cubicBezTo>
                <a:cubicBezTo>
                  <a:pt x="170" y="343"/>
                  <a:pt x="170" y="343"/>
                  <a:pt x="170" y="343"/>
                </a:cubicBezTo>
                <a:cubicBezTo>
                  <a:pt x="169" y="342"/>
                  <a:pt x="168" y="340"/>
                  <a:pt x="167" y="338"/>
                </a:cubicBezTo>
                <a:cubicBezTo>
                  <a:pt x="167" y="338"/>
                  <a:pt x="167" y="338"/>
                  <a:pt x="167" y="338"/>
                </a:cubicBezTo>
                <a:cubicBezTo>
                  <a:pt x="167" y="338"/>
                  <a:pt x="167" y="338"/>
                  <a:pt x="167" y="338"/>
                </a:cubicBezTo>
                <a:cubicBezTo>
                  <a:pt x="167" y="340"/>
                  <a:pt x="166" y="344"/>
                  <a:pt x="167" y="345"/>
                </a:cubicBezTo>
                <a:cubicBezTo>
                  <a:pt x="167" y="345"/>
                  <a:pt x="169" y="345"/>
                  <a:pt x="169" y="344"/>
                </a:cubicBezTo>
                <a:cubicBezTo>
                  <a:pt x="169" y="345"/>
                  <a:pt x="169" y="345"/>
                  <a:pt x="170" y="345"/>
                </a:cubicBezTo>
                <a:cubicBezTo>
                  <a:pt x="170" y="346"/>
                  <a:pt x="169" y="346"/>
                  <a:pt x="169" y="347"/>
                </a:cubicBezTo>
                <a:cubicBezTo>
                  <a:pt x="169" y="348"/>
                  <a:pt x="170" y="349"/>
                  <a:pt x="170" y="350"/>
                </a:cubicBezTo>
                <a:cubicBezTo>
                  <a:pt x="171" y="351"/>
                  <a:pt x="170" y="352"/>
                  <a:pt x="170" y="352"/>
                </a:cubicBezTo>
                <a:cubicBezTo>
                  <a:pt x="171" y="352"/>
                  <a:pt x="171" y="352"/>
                  <a:pt x="172" y="352"/>
                </a:cubicBezTo>
                <a:cubicBezTo>
                  <a:pt x="172" y="352"/>
                  <a:pt x="172" y="353"/>
                  <a:pt x="171" y="353"/>
                </a:cubicBezTo>
                <a:cubicBezTo>
                  <a:pt x="171" y="355"/>
                  <a:pt x="169" y="355"/>
                  <a:pt x="167" y="356"/>
                </a:cubicBezTo>
                <a:cubicBezTo>
                  <a:pt x="167" y="357"/>
                  <a:pt x="167" y="358"/>
                  <a:pt x="166" y="359"/>
                </a:cubicBezTo>
                <a:cubicBezTo>
                  <a:pt x="166" y="361"/>
                  <a:pt x="167" y="360"/>
                  <a:pt x="167" y="361"/>
                </a:cubicBezTo>
                <a:cubicBezTo>
                  <a:pt x="168" y="362"/>
                  <a:pt x="168" y="363"/>
                  <a:pt x="168" y="364"/>
                </a:cubicBezTo>
                <a:cubicBezTo>
                  <a:pt x="168" y="365"/>
                  <a:pt x="168" y="365"/>
                  <a:pt x="168" y="365"/>
                </a:cubicBezTo>
                <a:cubicBezTo>
                  <a:pt x="167" y="364"/>
                  <a:pt x="167" y="364"/>
                  <a:pt x="166" y="364"/>
                </a:cubicBezTo>
                <a:cubicBezTo>
                  <a:pt x="166" y="364"/>
                  <a:pt x="166" y="364"/>
                  <a:pt x="166" y="364"/>
                </a:cubicBezTo>
                <a:cubicBezTo>
                  <a:pt x="166" y="364"/>
                  <a:pt x="166" y="364"/>
                  <a:pt x="166" y="364"/>
                </a:cubicBezTo>
                <a:cubicBezTo>
                  <a:pt x="166" y="366"/>
                  <a:pt x="167" y="367"/>
                  <a:pt x="169" y="367"/>
                </a:cubicBezTo>
                <a:cubicBezTo>
                  <a:pt x="169" y="368"/>
                  <a:pt x="169" y="368"/>
                  <a:pt x="168" y="368"/>
                </a:cubicBezTo>
                <a:cubicBezTo>
                  <a:pt x="169" y="370"/>
                  <a:pt x="169" y="370"/>
                  <a:pt x="167" y="370"/>
                </a:cubicBezTo>
                <a:cubicBezTo>
                  <a:pt x="167" y="376"/>
                  <a:pt x="166" y="377"/>
                  <a:pt x="168" y="381"/>
                </a:cubicBezTo>
                <a:cubicBezTo>
                  <a:pt x="168" y="381"/>
                  <a:pt x="168" y="382"/>
                  <a:pt x="167" y="382"/>
                </a:cubicBezTo>
                <a:cubicBezTo>
                  <a:pt x="167" y="384"/>
                  <a:pt x="167" y="384"/>
                  <a:pt x="168" y="385"/>
                </a:cubicBezTo>
                <a:cubicBezTo>
                  <a:pt x="168" y="385"/>
                  <a:pt x="169" y="385"/>
                  <a:pt x="169" y="384"/>
                </a:cubicBezTo>
                <a:cubicBezTo>
                  <a:pt x="170" y="384"/>
                  <a:pt x="170" y="384"/>
                  <a:pt x="170" y="384"/>
                </a:cubicBezTo>
                <a:cubicBezTo>
                  <a:pt x="170" y="386"/>
                  <a:pt x="168" y="386"/>
                  <a:pt x="167" y="387"/>
                </a:cubicBezTo>
                <a:cubicBezTo>
                  <a:pt x="167" y="388"/>
                  <a:pt x="167" y="388"/>
                  <a:pt x="167" y="388"/>
                </a:cubicBezTo>
                <a:cubicBezTo>
                  <a:pt x="167" y="388"/>
                  <a:pt x="167" y="388"/>
                  <a:pt x="168" y="388"/>
                </a:cubicBezTo>
                <a:cubicBezTo>
                  <a:pt x="168" y="389"/>
                  <a:pt x="168" y="388"/>
                  <a:pt x="168" y="389"/>
                </a:cubicBezTo>
                <a:cubicBezTo>
                  <a:pt x="168" y="390"/>
                  <a:pt x="168" y="390"/>
                  <a:pt x="168" y="390"/>
                </a:cubicBezTo>
                <a:cubicBezTo>
                  <a:pt x="168" y="389"/>
                  <a:pt x="168" y="390"/>
                  <a:pt x="168" y="389"/>
                </a:cubicBezTo>
                <a:cubicBezTo>
                  <a:pt x="167" y="389"/>
                  <a:pt x="167" y="389"/>
                  <a:pt x="166" y="388"/>
                </a:cubicBezTo>
                <a:cubicBezTo>
                  <a:pt x="166" y="390"/>
                  <a:pt x="166" y="390"/>
                  <a:pt x="167" y="390"/>
                </a:cubicBezTo>
                <a:cubicBezTo>
                  <a:pt x="167" y="392"/>
                  <a:pt x="167" y="393"/>
                  <a:pt x="166" y="394"/>
                </a:cubicBezTo>
                <a:cubicBezTo>
                  <a:pt x="166" y="395"/>
                  <a:pt x="167" y="396"/>
                  <a:pt x="167" y="397"/>
                </a:cubicBezTo>
                <a:cubicBezTo>
                  <a:pt x="166" y="397"/>
                  <a:pt x="165" y="398"/>
                  <a:pt x="165" y="398"/>
                </a:cubicBezTo>
                <a:cubicBezTo>
                  <a:pt x="164" y="400"/>
                  <a:pt x="164" y="402"/>
                  <a:pt x="164" y="404"/>
                </a:cubicBezTo>
                <a:cubicBezTo>
                  <a:pt x="165" y="404"/>
                  <a:pt x="165" y="404"/>
                  <a:pt x="166" y="405"/>
                </a:cubicBezTo>
                <a:cubicBezTo>
                  <a:pt x="166" y="406"/>
                  <a:pt x="165" y="406"/>
                  <a:pt x="164" y="406"/>
                </a:cubicBezTo>
                <a:cubicBezTo>
                  <a:pt x="164" y="407"/>
                  <a:pt x="164" y="407"/>
                  <a:pt x="164" y="408"/>
                </a:cubicBezTo>
                <a:cubicBezTo>
                  <a:pt x="165" y="408"/>
                  <a:pt x="164" y="408"/>
                  <a:pt x="165" y="408"/>
                </a:cubicBezTo>
                <a:cubicBezTo>
                  <a:pt x="162" y="412"/>
                  <a:pt x="162" y="416"/>
                  <a:pt x="160" y="421"/>
                </a:cubicBezTo>
                <a:cubicBezTo>
                  <a:pt x="160" y="421"/>
                  <a:pt x="161" y="421"/>
                  <a:pt x="161" y="422"/>
                </a:cubicBezTo>
                <a:cubicBezTo>
                  <a:pt x="161" y="422"/>
                  <a:pt x="159" y="426"/>
                  <a:pt x="159" y="426"/>
                </a:cubicBezTo>
                <a:cubicBezTo>
                  <a:pt x="158" y="427"/>
                  <a:pt x="158" y="426"/>
                  <a:pt x="158" y="427"/>
                </a:cubicBezTo>
                <a:cubicBezTo>
                  <a:pt x="157" y="427"/>
                  <a:pt x="157" y="427"/>
                  <a:pt x="157" y="427"/>
                </a:cubicBezTo>
                <a:cubicBezTo>
                  <a:pt x="157" y="428"/>
                  <a:pt x="157" y="428"/>
                  <a:pt x="158" y="428"/>
                </a:cubicBezTo>
                <a:cubicBezTo>
                  <a:pt x="158" y="429"/>
                  <a:pt x="157" y="431"/>
                  <a:pt x="158" y="432"/>
                </a:cubicBezTo>
                <a:cubicBezTo>
                  <a:pt x="158" y="434"/>
                  <a:pt x="158" y="433"/>
                  <a:pt x="158" y="434"/>
                </a:cubicBezTo>
                <a:cubicBezTo>
                  <a:pt x="158" y="434"/>
                  <a:pt x="158" y="434"/>
                  <a:pt x="158" y="435"/>
                </a:cubicBezTo>
                <a:cubicBezTo>
                  <a:pt x="157" y="435"/>
                  <a:pt x="156" y="436"/>
                  <a:pt x="155" y="436"/>
                </a:cubicBezTo>
                <a:cubicBezTo>
                  <a:pt x="155" y="437"/>
                  <a:pt x="155" y="438"/>
                  <a:pt x="156" y="438"/>
                </a:cubicBezTo>
                <a:cubicBezTo>
                  <a:pt x="156" y="439"/>
                  <a:pt x="156" y="439"/>
                  <a:pt x="156" y="439"/>
                </a:cubicBezTo>
                <a:cubicBezTo>
                  <a:pt x="155" y="439"/>
                  <a:pt x="155" y="439"/>
                  <a:pt x="154" y="438"/>
                </a:cubicBezTo>
                <a:cubicBezTo>
                  <a:pt x="153" y="438"/>
                  <a:pt x="153" y="438"/>
                  <a:pt x="153" y="438"/>
                </a:cubicBezTo>
                <a:cubicBezTo>
                  <a:pt x="154" y="440"/>
                  <a:pt x="154" y="441"/>
                  <a:pt x="154" y="442"/>
                </a:cubicBezTo>
                <a:cubicBezTo>
                  <a:pt x="154" y="442"/>
                  <a:pt x="152" y="444"/>
                  <a:pt x="152" y="444"/>
                </a:cubicBezTo>
                <a:cubicBezTo>
                  <a:pt x="152" y="445"/>
                  <a:pt x="152" y="445"/>
                  <a:pt x="152" y="446"/>
                </a:cubicBezTo>
                <a:cubicBezTo>
                  <a:pt x="151" y="447"/>
                  <a:pt x="150" y="447"/>
                  <a:pt x="149" y="449"/>
                </a:cubicBezTo>
                <a:cubicBezTo>
                  <a:pt x="148" y="450"/>
                  <a:pt x="151" y="451"/>
                  <a:pt x="151" y="452"/>
                </a:cubicBezTo>
                <a:cubicBezTo>
                  <a:pt x="150" y="452"/>
                  <a:pt x="150" y="452"/>
                  <a:pt x="149" y="453"/>
                </a:cubicBezTo>
                <a:cubicBezTo>
                  <a:pt x="149" y="453"/>
                  <a:pt x="149" y="454"/>
                  <a:pt x="149" y="455"/>
                </a:cubicBezTo>
                <a:cubicBezTo>
                  <a:pt x="148" y="456"/>
                  <a:pt x="147" y="456"/>
                  <a:pt x="146" y="457"/>
                </a:cubicBezTo>
                <a:cubicBezTo>
                  <a:pt x="146" y="458"/>
                  <a:pt x="147" y="458"/>
                  <a:pt x="147" y="459"/>
                </a:cubicBezTo>
                <a:cubicBezTo>
                  <a:pt x="147" y="460"/>
                  <a:pt x="146" y="461"/>
                  <a:pt x="145" y="462"/>
                </a:cubicBezTo>
                <a:cubicBezTo>
                  <a:pt x="145" y="464"/>
                  <a:pt x="145" y="464"/>
                  <a:pt x="145" y="464"/>
                </a:cubicBezTo>
                <a:cubicBezTo>
                  <a:pt x="145" y="465"/>
                  <a:pt x="143" y="465"/>
                  <a:pt x="143" y="466"/>
                </a:cubicBezTo>
                <a:cubicBezTo>
                  <a:pt x="142" y="466"/>
                  <a:pt x="143" y="467"/>
                  <a:pt x="142" y="468"/>
                </a:cubicBezTo>
                <a:cubicBezTo>
                  <a:pt x="142" y="469"/>
                  <a:pt x="140" y="471"/>
                  <a:pt x="140" y="472"/>
                </a:cubicBezTo>
                <a:cubicBezTo>
                  <a:pt x="140" y="473"/>
                  <a:pt x="141" y="473"/>
                  <a:pt x="140" y="475"/>
                </a:cubicBezTo>
                <a:cubicBezTo>
                  <a:pt x="139" y="476"/>
                  <a:pt x="137" y="476"/>
                  <a:pt x="137" y="479"/>
                </a:cubicBezTo>
                <a:cubicBezTo>
                  <a:pt x="136" y="479"/>
                  <a:pt x="137" y="480"/>
                  <a:pt x="137" y="481"/>
                </a:cubicBezTo>
                <a:cubicBezTo>
                  <a:pt x="138" y="481"/>
                  <a:pt x="137" y="481"/>
                  <a:pt x="137" y="481"/>
                </a:cubicBezTo>
                <a:cubicBezTo>
                  <a:pt x="138" y="481"/>
                  <a:pt x="138" y="481"/>
                  <a:pt x="139" y="481"/>
                </a:cubicBezTo>
                <a:cubicBezTo>
                  <a:pt x="139" y="480"/>
                  <a:pt x="139" y="479"/>
                  <a:pt x="138" y="479"/>
                </a:cubicBezTo>
                <a:cubicBezTo>
                  <a:pt x="138" y="478"/>
                  <a:pt x="139" y="478"/>
                  <a:pt x="139" y="477"/>
                </a:cubicBezTo>
                <a:cubicBezTo>
                  <a:pt x="141" y="477"/>
                  <a:pt x="141" y="478"/>
                  <a:pt x="142" y="479"/>
                </a:cubicBezTo>
                <a:cubicBezTo>
                  <a:pt x="143" y="479"/>
                  <a:pt x="142" y="479"/>
                  <a:pt x="143" y="479"/>
                </a:cubicBezTo>
                <a:cubicBezTo>
                  <a:pt x="144" y="477"/>
                  <a:pt x="144" y="475"/>
                  <a:pt x="146" y="474"/>
                </a:cubicBezTo>
                <a:cubicBezTo>
                  <a:pt x="146" y="473"/>
                  <a:pt x="145" y="473"/>
                  <a:pt x="145" y="472"/>
                </a:cubicBezTo>
                <a:cubicBezTo>
                  <a:pt x="145" y="468"/>
                  <a:pt x="148" y="466"/>
                  <a:pt x="149" y="464"/>
                </a:cubicBezTo>
                <a:cubicBezTo>
                  <a:pt x="149" y="463"/>
                  <a:pt x="149" y="462"/>
                  <a:pt x="149" y="461"/>
                </a:cubicBezTo>
                <a:cubicBezTo>
                  <a:pt x="149" y="460"/>
                  <a:pt x="151" y="460"/>
                  <a:pt x="151" y="460"/>
                </a:cubicBezTo>
                <a:cubicBezTo>
                  <a:pt x="151" y="459"/>
                  <a:pt x="151" y="458"/>
                  <a:pt x="150" y="458"/>
                </a:cubicBezTo>
                <a:cubicBezTo>
                  <a:pt x="151" y="457"/>
                  <a:pt x="152" y="456"/>
                  <a:pt x="152" y="455"/>
                </a:cubicBezTo>
                <a:cubicBezTo>
                  <a:pt x="153" y="455"/>
                  <a:pt x="153" y="454"/>
                  <a:pt x="153" y="454"/>
                </a:cubicBezTo>
                <a:cubicBezTo>
                  <a:pt x="154" y="455"/>
                  <a:pt x="154" y="455"/>
                  <a:pt x="154" y="456"/>
                </a:cubicBezTo>
                <a:cubicBezTo>
                  <a:pt x="155" y="456"/>
                  <a:pt x="155" y="456"/>
                  <a:pt x="155" y="455"/>
                </a:cubicBezTo>
                <a:cubicBezTo>
                  <a:pt x="155" y="456"/>
                  <a:pt x="155" y="456"/>
                  <a:pt x="156" y="457"/>
                </a:cubicBezTo>
                <a:cubicBezTo>
                  <a:pt x="157" y="456"/>
                  <a:pt x="157" y="456"/>
                  <a:pt x="158" y="455"/>
                </a:cubicBezTo>
                <a:cubicBezTo>
                  <a:pt x="159" y="455"/>
                  <a:pt x="159" y="455"/>
                  <a:pt x="159" y="455"/>
                </a:cubicBezTo>
                <a:cubicBezTo>
                  <a:pt x="155" y="459"/>
                  <a:pt x="159" y="459"/>
                  <a:pt x="157" y="462"/>
                </a:cubicBezTo>
                <a:cubicBezTo>
                  <a:pt x="157" y="463"/>
                  <a:pt x="156" y="463"/>
                  <a:pt x="155" y="464"/>
                </a:cubicBezTo>
                <a:cubicBezTo>
                  <a:pt x="154" y="466"/>
                  <a:pt x="153" y="468"/>
                  <a:pt x="153" y="471"/>
                </a:cubicBezTo>
                <a:cubicBezTo>
                  <a:pt x="151" y="471"/>
                  <a:pt x="151" y="472"/>
                  <a:pt x="150" y="472"/>
                </a:cubicBezTo>
                <a:cubicBezTo>
                  <a:pt x="150" y="473"/>
                  <a:pt x="150" y="473"/>
                  <a:pt x="150" y="473"/>
                </a:cubicBezTo>
                <a:cubicBezTo>
                  <a:pt x="152" y="473"/>
                  <a:pt x="153" y="473"/>
                  <a:pt x="154" y="474"/>
                </a:cubicBezTo>
                <a:cubicBezTo>
                  <a:pt x="153" y="477"/>
                  <a:pt x="152" y="475"/>
                  <a:pt x="151" y="476"/>
                </a:cubicBezTo>
                <a:cubicBezTo>
                  <a:pt x="149" y="478"/>
                  <a:pt x="151" y="481"/>
                  <a:pt x="149" y="483"/>
                </a:cubicBezTo>
                <a:cubicBezTo>
                  <a:pt x="149" y="483"/>
                  <a:pt x="149" y="483"/>
                  <a:pt x="148" y="483"/>
                </a:cubicBezTo>
                <a:cubicBezTo>
                  <a:pt x="148" y="484"/>
                  <a:pt x="147" y="486"/>
                  <a:pt x="146" y="486"/>
                </a:cubicBezTo>
                <a:cubicBezTo>
                  <a:pt x="146" y="486"/>
                  <a:pt x="145" y="486"/>
                  <a:pt x="145" y="486"/>
                </a:cubicBezTo>
                <a:cubicBezTo>
                  <a:pt x="146" y="487"/>
                  <a:pt x="143" y="487"/>
                  <a:pt x="143" y="488"/>
                </a:cubicBezTo>
                <a:cubicBezTo>
                  <a:pt x="142" y="488"/>
                  <a:pt x="142" y="487"/>
                  <a:pt x="141" y="487"/>
                </a:cubicBezTo>
                <a:cubicBezTo>
                  <a:pt x="141" y="488"/>
                  <a:pt x="141" y="488"/>
                  <a:pt x="141" y="488"/>
                </a:cubicBezTo>
                <a:cubicBezTo>
                  <a:pt x="141" y="489"/>
                  <a:pt x="141" y="489"/>
                  <a:pt x="141" y="490"/>
                </a:cubicBezTo>
                <a:cubicBezTo>
                  <a:pt x="142" y="490"/>
                  <a:pt x="141" y="491"/>
                  <a:pt x="141" y="493"/>
                </a:cubicBezTo>
                <a:cubicBezTo>
                  <a:pt x="142" y="492"/>
                  <a:pt x="142" y="492"/>
                  <a:pt x="142" y="492"/>
                </a:cubicBezTo>
                <a:cubicBezTo>
                  <a:pt x="143" y="492"/>
                  <a:pt x="143" y="492"/>
                  <a:pt x="143" y="492"/>
                </a:cubicBezTo>
                <a:cubicBezTo>
                  <a:pt x="143" y="493"/>
                  <a:pt x="142" y="493"/>
                  <a:pt x="142" y="494"/>
                </a:cubicBezTo>
                <a:cubicBezTo>
                  <a:pt x="140" y="494"/>
                  <a:pt x="140" y="493"/>
                  <a:pt x="139" y="492"/>
                </a:cubicBezTo>
                <a:cubicBezTo>
                  <a:pt x="139" y="492"/>
                  <a:pt x="139" y="492"/>
                  <a:pt x="139" y="492"/>
                </a:cubicBezTo>
                <a:cubicBezTo>
                  <a:pt x="139" y="493"/>
                  <a:pt x="139" y="493"/>
                  <a:pt x="139" y="493"/>
                </a:cubicBezTo>
                <a:cubicBezTo>
                  <a:pt x="138" y="493"/>
                  <a:pt x="138" y="493"/>
                  <a:pt x="138" y="493"/>
                </a:cubicBezTo>
                <a:cubicBezTo>
                  <a:pt x="138" y="494"/>
                  <a:pt x="138" y="494"/>
                  <a:pt x="139" y="495"/>
                </a:cubicBezTo>
                <a:cubicBezTo>
                  <a:pt x="139" y="496"/>
                  <a:pt x="139" y="496"/>
                  <a:pt x="139" y="496"/>
                </a:cubicBezTo>
                <a:cubicBezTo>
                  <a:pt x="138" y="496"/>
                  <a:pt x="137" y="497"/>
                  <a:pt x="136" y="495"/>
                </a:cubicBezTo>
                <a:cubicBezTo>
                  <a:pt x="135" y="495"/>
                  <a:pt x="135" y="495"/>
                  <a:pt x="135" y="495"/>
                </a:cubicBezTo>
                <a:cubicBezTo>
                  <a:pt x="135" y="497"/>
                  <a:pt x="135" y="498"/>
                  <a:pt x="135" y="499"/>
                </a:cubicBezTo>
                <a:cubicBezTo>
                  <a:pt x="132" y="499"/>
                  <a:pt x="133" y="499"/>
                  <a:pt x="131" y="499"/>
                </a:cubicBezTo>
                <a:cubicBezTo>
                  <a:pt x="131" y="498"/>
                  <a:pt x="131" y="498"/>
                  <a:pt x="132" y="497"/>
                </a:cubicBezTo>
                <a:cubicBezTo>
                  <a:pt x="132" y="495"/>
                  <a:pt x="132" y="494"/>
                  <a:pt x="132" y="493"/>
                </a:cubicBezTo>
                <a:cubicBezTo>
                  <a:pt x="132" y="490"/>
                  <a:pt x="134" y="492"/>
                  <a:pt x="135" y="490"/>
                </a:cubicBezTo>
                <a:cubicBezTo>
                  <a:pt x="135" y="488"/>
                  <a:pt x="135" y="488"/>
                  <a:pt x="135" y="488"/>
                </a:cubicBezTo>
                <a:cubicBezTo>
                  <a:pt x="135" y="486"/>
                  <a:pt x="139" y="485"/>
                  <a:pt x="137" y="482"/>
                </a:cubicBezTo>
                <a:cubicBezTo>
                  <a:pt x="137" y="482"/>
                  <a:pt x="137" y="482"/>
                  <a:pt x="137" y="482"/>
                </a:cubicBezTo>
                <a:cubicBezTo>
                  <a:pt x="136" y="482"/>
                  <a:pt x="136" y="482"/>
                  <a:pt x="136" y="482"/>
                </a:cubicBezTo>
                <a:cubicBezTo>
                  <a:pt x="133" y="487"/>
                  <a:pt x="127" y="491"/>
                  <a:pt x="128" y="499"/>
                </a:cubicBezTo>
                <a:cubicBezTo>
                  <a:pt x="127" y="500"/>
                  <a:pt x="123" y="502"/>
                  <a:pt x="122" y="503"/>
                </a:cubicBezTo>
                <a:cubicBezTo>
                  <a:pt x="121" y="504"/>
                  <a:pt x="122" y="506"/>
                  <a:pt x="122" y="507"/>
                </a:cubicBezTo>
                <a:cubicBezTo>
                  <a:pt x="121" y="507"/>
                  <a:pt x="120" y="507"/>
                  <a:pt x="120" y="508"/>
                </a:cubicBezTo>
                <a:cubicBezTo>
                  <a:pt x="120" y="508"/>
                  <a:pt x="120" y="508"/>
                  <a:pt x="120" y="508"/>
                </a:cubicBezTo>
                <a:cubicBezTo>
                  <a:pt x="120" y="508"/>
                  <a:pt x="120" y="508"/>
                  <a:pt x="120" y="508"/>
                </a:cubicBezTo>
                <a:cubicBezTo>
                  <a:pt x="118" y="510"/>
                  <a:pt x="118" y="510"/>
                  <a:pt x="118" y="512"/>
                </a:cubicBezTo>
                <a:cubicBezTo>
                  <a:pt x="117" y="512"/>
                  <a:pt x="117" y="512"/>
                  <a:pt x="116" y="511"/>
                </a:cubicBezTo>
                <a:cubicBezTo>
                  <a:pt x="115" y="512"/>
                  <a:pt x="115" y="514"/>
                  <a:pt x="116" y="514"/>
                </a:cubicBezTo>
                <a:cubicBezTo>
                  <a:pt x="116" y="517"/>
                  <a:pt x="114" y="516"/>
                  <a:pt x="113" y="517"/>
                </a:cubicBezTo>
                <a:cubicBezTo>
                  <a:pt x="113" y="518"/>
                  <a:pt x="113" y="519"/>
                  <a:pt x="113" y="519"/>
                </a:cubicBezTo>
                <a:cubicBezTo>
                  <a:pt x="113" y="519"/>
                  <a:pt x="113" y="520"/>
                  <a:pt x="114" y="520"/>
                </a:cubicBezTo>
                <a:cubicBezTo>
                  <a:pt x="114" y="520"/>
                  <a:pt x="114" y="520"/>
                  <a:pt x="114" y="521"/>
                </a:cubicBezTo>
                <a:cubicBezTo>
                  <a:pt x="113" y="522"/>
                  <a:pt x="109" y="524"/>
                  <a:pt x="107" y="524"/>
                </a:cubicBezTo>
                <a:cubicBezTo>
                  <a:pt x="107" y="525"/>
                  <a:pt x="107" y="525"/>
                  <a:pt x="107" y="526"/>
                </a:cubicBezTo>
                <a:cubicBezTo>
                  <a:pt x="108" y="526"/>
                  <a:pt x="108" y="526"/>
                  <a:pt x="108" y="525"/>
                </a:cubicBezTo>
                <a:cubicBezTo>
                  <a:pt x="109" y="525"/>
                  <a:pt x="109" y="525"/>
                  <a:pt x="109" y="525"/>
                </a:cubicBezTo>
                <a:cubicBezTo>
                  <a:pt x="109" y="527"/>
                  <a:pt x="108" y="527"/>
                  <a:pt x="108" y="529"/>
                </a:cubicBezTo>
                <a:cubicBezTo>
                  <a:pt x="108" y="529"/>
                  <a:pt x="108" y="529"/>
                  <a:pt x="107" y="529"/>
                </a:cubicBezTo>
                <a:cubicBezTo>
                  <a:pt x="105" y="529"/>
                  <a:pt x="106" y="531"/>
                  <a:pt x="105" y="533"/>
                </a:cubicBezTo>
                <a:cubicBezTo>
                  <a:pt x="104" y="533"/>
                  <a:pt x="105" y="533"/>
                  <a:pt x="104" y="533"/>
                </a:cubicBezTo>
                <a:cubicBezTo>
                  <a:pt x="104" y="533"/>
                  <a:pt x="104" y="533"/>
                  <a:pt x="103" y="532"/>
                </a:cubicBezTo>
                <a:cubicBezTo>
                  <a:pt x="104" y="532"/>
                  <a:pt x="104" y="532"/>
                  <a:pt x="104" y="532"/>
                </a:cubicBezTo>
                <a:cubicBezTo>
                  <a:pt x="104" y="531"/>
                  <a:pt x="104" y="531"/>
                  <a:pt x="104" y="531"/>
                </a:cubicBezTo>
                <a:cubicBezTo>
                  <a:pt x="103" y="531"/>
                  <a:pt x="103" y="531"/>
                  <a:pt x="101" y="531"/>
                </a:cubicBezTo>
                <a:cubicBezTo>
                  <a:pt x="101" y="532"/>
                  <a:pt x="101" y="532"/>
                  <a:pt x="101" y="533"/>
                </a:cubicBezTo>
                <a:cubicBezTo>
                  <a:pt x="100" y="532"/>
                  <a:pt x="100" y="532"/>
                  <a:pt x="100" y="532"/>
                </a:cubicBezTo>
                <a:cubicBezTo>
                  <a:pt x="99" y="532"/>
                  <a:pt x="98" y="533"/>
                  <a:pt x="97" y="533"/>
                </a:cubicBezTo>
                <a:cubicBezTo>
                  <a:pt x="97" y="535"/>
                  <a:pt x="97" y="535"/>
                  <a:pt x="97" y="535"/>
                </a:cubicBezTo>
                <a:cubicBezTo>
                  <a:pt x="99" y="535"/>
                  <a:pt x="99" y="534"/>
                  <a:pt x="101" y="533"/>
                </a:cubicBezTo>
                <a:cubicBezTo>
                  <a:pt x="101" y="534"/>
                  <a:pt x="101" y="534"/>
                  <a:pt x="101" y="534"/>
                </a:cubicBezTo>
                <a:cubicBezTo>
                  <a:pt x="101" y="534"/>
                  <a:pt x="101" y="534"/>
                  <a:pt x="101" y="534"/>
                </a:cubicBezTo>
                <a:cubicBezTo>
                  <a:pt x="101" y="535"/>
                  <a:pt x="99" y="536"/>
                  <a:pt x="97" y="536"/>
                </a:cubicBezTo>
                <a:cubicBezTo>
                  <a:pt x="97" y="536"/>
                  <a:pt x="97" y="536"/>
                  <a:pt x="97" y="536"/>
                </a:cubicBezTo>
                <a:cubicBezTo>
                  <a:pt x="96" y="536"/>
                  <a:pt x="97" y="536"/>
                  <a:pt x="96" y="535"/>
                </a:cubicBezTo>
                <a:cubicBezTo>
                  <a:pt x="96" y="535"/>
                  <a:pt x="95" y="535"/>
                  <a:pt x="95" y="534"/>
                </a:cubicBezTo>
                <a:cubicBezTo>
                  <a:pt x="92" y="537"/>
                  <a:pt x="90" y="537"/>
                  <a:pt x="88" y="539"/>
                </a:cubicBezTo>
                <a:cubicBezTo>
                  <a:pt x="87" y="539"/>
                  <a:pt x="87" y="539"/>
                  <a:pt x="86" y="539"/>
                </a:cubicBezTo>
                <a:cubicBezTo>
                  <a:pt x="85" y="539"/>
                  <a:pt x="85" y="539"/>
                  <a:pt x="85" y="539"/>
                </a:cubicBezTo>
                <a:cubicBezTo>
                  <a:pt x="85" y="539"/>
                  <a:pt x="85" y="539"/>
                  <a:pt x="85" y="540"/>
                </a:cubicBezTo>
                <a:cubicBezTo>
                  <a:pt x="82" y="540"/>
                  <a:pt x="82" y="540"/>
                  <a:pt x="80" y="540"/>
                </a:cubicBezTo>
                <a:cubicBezTo>
                  <a:pt x="80" y="541"/>
                  <a:pt x="80" y="541"/>
                  <a:pt x="81" y="541"/>
                </a:cubicBezTo>
                <a:cubicBezTo>
                  <a:pt x="81" y="542"/>
                  <a:pt x="81" y="542"/>
                  <a:pt x="82" y="542"/>
                </a:cubicBezTo>
                <a:cubicBezTo>
                  <a:pt x="81" y="543"/>
                  <a:pt x="80" y="543"/>
                  <a:pt x="79" y="543"/>
                </a:cubicBezTo>
                <a:cubicBezTo>
                  <a:pt x="79" y="544"/>
                  <a:pt x="79" y="544"/>
                  <a:pt x="79" y="544"/>
                </a:cubicBezTo>
                <a:cubicBezTo>
                  <a:pt x="78" y="544"/>
                  <a:pt x="78" y="544"/>
                  <a:pt x="78" y="544"/>
                </a:cubicBezTo>
                <a:cubicBezTo>
                  <a:pt x="78" y="545"/>
                  <a:pt x="78" y="545"/>
                  <a:pt x="79" y="545"/>
                </a:cubicBezTo>
                <a:cubicBezTo>
                  <a:pt x="79" y="546"/>
                  <a:pt x="79" y="546"/>
                  <a:pt x="79" y="546"/>
                </a:cubicBezTo>
                <a:cubicBezTo>
                  <a:pt x="78" y="546"/>
                  <a:pt x="78" y="546"/>
                  <a:pt x="77" y="546"/>
                </a:cubicBezTo>
                <a:cubicBezTo>
                  <a:pt x="77" y="544"/>
                  <a:pt x="77" y="544"/>
                  <a:pt x="77" y="544"/>
                </a:cubicBezTo>
                <a:cubicBezTo>
                  <a:pt x="76" y="544"/>
                  <a:pt x="75" y="545"/>
                  <a:pt x="74" y="545"/>
                </a:cubicBezTo>
                <a:cubicBezTo>
                  <a:pt x="74" y="545"/>
                  <a:pt x="74" y="544"/>
                  <a:pt x="72" y="544"/>
                </a:cubicBezTo>
                <a:cubicBezTo>
                  <a:pt x="72" y="545"/>
                  <a:pt x="69" y="546"/>
                  <a:pt x="68" y="546"/>
                </a:cubicBezTo>
                <a:cubicBezTo>
                  <a:pt x="68" y="546"/>
                  <a:pt x="67" y="545"/>
                  <a:pt x="66" y="545"/>
                </a:cubicBezTo>
                <a:cubicBezTo>
                  <a:pt x="66" y="547"/>
                  <a:pt x="65" y="547"/>
                  <a:pt x="64" y="548"/>
                </a:cubicBezTo>
                <a:cubicBezTo>
                  <a:pt x="63" y="548"/>
                  <a:pt x="62" y="547"/>
                  <a:pt x="61" y="546"/>
                </a:cubicBezTo>
                <a:cubicBezTo>
                  <a:pt x="59" y="547"/>
                  <a:pt x="58" y="548"/>
                  <a:pt x="58" y="549"/>
                </a:cubicBezTo>
                <a:cubicBezTo>
                  <a:pt x="55" y="549"/>
                  <a:pt x="55" y="546"/>
                  <a:pt x="52" y="545"/>
                </a:cubicBezTo>
                <a:cubicBezTo>
                  <a:pt x="52" y="545"/>
                  <a:pt x="52" y="545"/>
                  <a:pt x="52" y="545"/>
                </a:cubicBezTo>
                <a:cubicBezTo>
                  <a:pt x="52" y="546"/>
                  <a:pt x="52" y="545"/>
                  <a:pt x="52" y="546"/>
                </a:cubicBezTo>
                <a:cubicBezTo>
                  <a:pt x="52" y="546"/>
                  <a:pt x="53" y="546"/>
                  <a:pt x="53" y="546"/>
                </a:cubicBezTo>
                <a:cubicBezTo>
                  <a:pt x="54" y="547"/>
                  <a:pt x="54" y="550"/>
                  <a:pt x="53" y="551"/>
                </a:cubicBezTo>
                <a:cubicBezTo>
                  <a:pt x="53" y="552"/>
                  <a:pt x="53" y="552"/>
                  <a:pt x="53" y="552"/>
                </a:cubicBezTo>
                <a:cubicBezTo>
                  <a:pt x="54" y="552"/>
                  <a:pt x="56" y="552"/>
                  <a:pt x="56" y="552"/>
                </a:cubicBezTo>
                <a:cubicBezTo>
                  <a:pt x="57" y="551"/>
                  <a:pt x="57" y="551"/>
                  <a:pt x="58" y="550"/>
                </a:cubicBezTo>
                <a:cubicBezTo>
                  <a:pt x="60" y="550"/>
                  <a:pt x="61" y="550"/>
                  <a:pt x="63" y="551"/>
                </a:cubicBezTo>
                <a:cubicBezTo>
                  <a:pt x="63" y="550"/>
                  <a:pt x="63" y="550"/>
                  <a:pt x="63" y="550"/>
                </a:cubicBezTo>
                <a:cubicBezTo>
                  <a:pt x="66" y="549"/>
                  <a:pt x="66" y="548"/>
                  <a:pt x="70" y="548"/>
                </a:cubicBezTo>
                <a:cubicBezTo>
                  <a:pt x="70" y="550"/>
                  <a:pt x="70" y="550"/>
                  <a:pt x="70" y="550"/>
                </a:cubicBezTo>
                <a:cubicBezTo>
                  <a:pt x="72" y="550"/>
                  <a:pt x="72" y="550"/>
                  <a:pt x="72" y="550"/>
                </a:cubicBezTo>
                <a:cubicBezTo>
                  <a:pt x="71" y="548"/>
                  <a:pt x="71" y="549"/>
                  <a:pt x="70" y="548"/>
                </a:cubicBezTo>
                <a:cubicBezTo>
                  <a:pt x="71" y="548"/>
                  <a:pt x="71" y="548"/>
                  <a:pt x="71" y="547"/>
                </a:cubicBezTo>
                <a:cubicBezTo>
                  <a:pt x="73" y="547"/>
                  <a:pt x="75" y="547"/>
                  <a:pt x="77" y="549"/>
                </a:cubicBezTo>
                <a:cubicBezTo>
                  <a:pt x="78" y="549"/>
                  <a:pt x="81" y="548"/>
                  <a:pt x="82" y="547"/>
                </a:cubicBezTo>
                <a:cubicBezTo>
                  <a:pt x="82" y="546"/>
                  <a:pt x="82" y="545"/>
                  <a:pt x="83" y="545"/>
                </a:cubicBezTo>
                <a:cubicBezTo>
                  <a:pt x="83" y="544"/>
                  <a:pt x="83" y="544"/>
                  <a:pt x="83" y="544"/>
                </a:cubicBezTo>
                <a:cubicBezTo>
                  <a:pt x="83" y="545"/>
                  <a:pt x="83" y="545"/>
                  <a:pt x="83" y="546"/>
                </a:cubicBezTo>
                <a:cubicBezTo>
                  <a:pt x="85" y="546"/>
                  <a:pt x="85" y="545"/>
                  <a:pt x="86" y="546"/>
                </a:cubicBezTo>
                <a:cubicBezTo>
                  <a:pt x="86" y="546"/>
                  <a:pt x="87" y="545"/>
                  <a:pt x="87" y="544"/>
                </a:cubicBezTo>
                <a:cubicBezTo>
                  <a:pt x="89" y="545"/>
                  <a:pt x="88" y="544"/>
                  <a:pt x="88" y="546"/>
                </a:cubicBezTo>
                <a:cubicBezTo>
                  <a:pt x="90" y="545"/>
                  <a:pt x="89" y="545"/>
                  <a:pt x="91" y="546"/>
                </a:cubicBezTo>
                <a:cubicBezTo>
                  <a:pt x="91" y="546"/>
                  <a:pt x="91" y="546"/>
                  <a:pt x="91" y="546"/>
                </a:cubicBezTo>
                <a:cubicBezTo>
                  <a:pt x="91" y="546"/>
                  <a:pt x="91" y="546"/>
                  <a:pt x="91" y="546"/>
                </a:cubicBezTo>
                <a:cubicBezTo>
                  <a:pt x="91" y="544"/>
                  <a:pt x="91" y="544"/>
                  <a:pt x="91" y="542"/>
                </a:cubicBezTo>
                <a:cubicBezTo>
                  <a:pt x="91" y="542"/>
                  <a:pt x="94" y="543"/>
                  <a:pt x="95" y="543"/>
                </a:cubicBezTo>
                <a:cubicBezTo>
                  <a:pt x="95" y="542"/>
                  <a:pt x="94" y="542"/>
                  <a:pt x="96" y="542"/>
                </a:cubicBezTo>
                <a:cubicBezTo>
                  <a:pt x="96" y="542"/>
                  <a:pt x="96" y="542"/>
                  <a:pt x="96" y="542"/>
                </a:cubicBezTo>
                <a:cubicBezTo>
                  <a:pt x="96" y="544"/>
                  <a:pt x="95" y="543"/>
                  <a:pt x="95" y="545"/>
                </a:cubicBezTo>
                <a:cubicBezTo>
                  <a:pt x="94" y="545"/>
                  <a:pt x="94" y="545"/>
                  <a:pt x="93" y="544"/>
                </a:cubicBezTo>
                <a:cubicBezTo>
                  <a:pt x="93" y="545"/>
                  <a:pt x="93" y="546"/>
                  <a:pt x="92" y="547"/>
                </a:cubicBezTo>
                <a:cubicBezTo>
                  <a:pt x="91" y="547"/>
                  <a:pt x="91" y="547"/>
                  <a:pt x="90" y="547"/>
                </a:cubicBezTo>
                <a:cubicBezTo>
                  <a:pt x="90" y="547"/>
                  <a:pt x="90" y="548"/>
                  <a:pt x="90" y="548"/>
                </a:cubicBezTo>
                <a:cubicBezTo>
                  <a:pt x="88" y="548"/>
                  <a:pt x="87" y="547"/>
                  <a:pt x="85" y="547"/>
                </a:cubicBezTo>
                <a:cubicBezTo>
                  <a:pt x="85" y="548"/>
                  <a:pt x="85" y="548"/>
                  <a:pt x="85" y="548"/>
                </a:cubicBezTo>
                <a:cubicBezTo>
                  <a:pt x="85" y="549"/>
                  <a:pt x="85" y="549"/>
                  <a:pt x="85" y="550"/>
                </a:cubicBezTo>
                <a:cubicBezTo>
                  <a:pt x="86" y="550"/>
                  <a:pt x="86" y="550"/>
                  <a:pt x="88" y="550"/>
                </a:cubicBezTo>
                <a:cubicBezTo>
                  <a:pt x="88" y="551"/>
                  <a:pt x="87" y="552"/>
                  <a:pt x="86" y="553"/>
                </a:cubicBezTo>
                <a:cubicBezTo>
                  <a:pt x="86" y="553"/>
                  <a:pt x="86" y="553"/>
                  <a:pt x="86" y="553"/>
                </a:cubicBezTo>
                <a:cubicBezTo>
                  <a:pt x="85" y="553"/>
                  <a:pt x="85" y="553"/>
                  <a:pt x="85" y="552"/>
                </a:cubicBezTo>
                <a:cubicBezTo>
                  <a:pt x="82" y="553"/>
                  <a:pt x="83" y="555"/>
                  <a:pt x="81" y="556"/>
                </a:cubicBezTo>
                <a:cubicBezTo>
                  <a:pt x="80" y="556"/>
                  <a:pt x="80" y="557"/>
                  <a:pt x="80" y="557"/>
                </a:cubicBezTo>
                <a:cubicBezTo>
                  <a:pt x="80" y="557"/>
                  <a:pt x="78" y="557"/>
                  <a:pt x="77" y="558"/>
                </a:cubicBezTo>
                <a:cubicBezTo>
                  <a:pt x="77" y="558"/>
                  <a:pt x="76" y="559"/>
                  <a:pt x="76" y="560"/>
                </a:cubicBezTo>
                <a:cubicBezTo>
                  <a:pt x="76" y="560"/>
                  <a:pt x="76" y="561"/>
                  <a:pt x="75" y="560"/>
                </a:cubicBezTo>
                <a:cubicBezTo>
                  <a:pt x="75" y="560"/>
                  <a:pt x="75" y="560"/>
                  <a:pt x="75" y="560"/>
                </a:cubicBezTo>
                <a:cubicBezTo>
                  <a:pt x="75" y="560"/>
                  <a:pt x="75" y="559"/>
                  <a:pt x="74" y="559"/>
                </a:cubicBezTo>
                <a:cubicBezTo>
                  <a:pt x="74" y="558"/>
                  <a:pt x="74" y="558"/>
                  <a:pt x="74" y="558"/>
                </a:cubicBezTo>
                <a:cubicBezTo>
                  <a:pt x="74" y="558"/>
                  <a:pt x="74" y="558"/>
                  <a:pt x="74" y="558"/>
                </a:cubicBezTo>
                <a:cubicBezTo>
                  <a:pt x="74" y="559"/>
                  <a:pt x="74" y="559"/>
                  <a:pt x="74" y="559"/>
                </a:cubicBezTo>
                <a:cubicBezTo>
                  <a:pt x="74" y="559"/>
                  <a:pt x="74" y="562"/>
                  <a:pt x="74" y="563"/>
                </a:cubicBezTo>
                <a:cubicBezTo>
                  <a:pt x="73" y="563"/>
                  <a:pt x="73" y="563"/>
                  <a:pt x="73" y="563"/>
                </a:cubicBezTo>
                <a:cubicBezTo>
                  <a:pt x="72" y="566"/>
                  <a:pt x="71" y="564"/>
                  <a:pt x="70" y="566"/>
                </a:cubicBezTo>
                <a:cubicBezTo>
                  <a:pt x="67" y="566"/>
                  <a:pt x="63" y="564"/>
                  <a:pt x="62" y="562"/>
                </a:cubicBezTo>
                <a:cubicBezTo>
                  <a:pt x="61" y="562"/>
                  <a:pt x="61" y="562"/>
                  <a:pt x="60" y="563"/>
                </a:cubicBezTo>
                <a:cubicBezTo>
                  <a:pt x="58" y="562"/>
                  <a:pt x="58" y="561"/>
                  <a:pt x="57" y="560"/>
                </a:cubicBezTo>
                <a:cubicBezTo>
                  <a:pt x="56" y="560"/>
                  <a:pt x="56" y="560"/>
                  <a:pt x="56" y="560"/>
                </a:cubicBezTo>
                <a:cubicBezTo>
                  <a:pt x="56" y="561"/>
                  <a:pt x="56" y="561"/>
                  <a:pt x="56" y="562"/>
                </a:cubicBezTo>
                <a:cubicBezTo>
                  <a:pt x="58" y="563"/>
                  <a:pt x="60" y="565"/>
                  <a:pt x="63" y="565"/>
                </a:cubicBezTo>
                <a:cubicBezTo>
                  <a:pt x="63" y="566"/>
                  <a:pt x="63" y="566"/>
                  <a:pt x="63" y="566"/>
                </a:cubicBezTo>
                <a:cubicBezTo>
                  <a:pt x="61" y="567"/>
                  <a:pt x="57" y="569"/>
                  <a:pt x="57" y="569"/>
                </a:cubicBezTo>
                <a:cubicBezTo>
                  <a:pt x="53" y="569"/>
                  <a:pt x="48" y="566"/>
                  <a:pt x="46" y="563"/>
                </a:cubicBezTo>
                <a:cubicBezTo>
                  <a:pt x="45" y="563"/>
                  <a:pt x="45" y="563"/>
                  <a:pt x="45" y="563"/>
                </a:cubicBezTo>
                <a:cubicBezTo>
                  <a:pt x="45" y="571"/>
                  <a:pt x="50" y="573"/>
                  <a:pt x="54" y="575"/>
                </a:cubicBezTo>
                <a:cubicBezTo>
                  <a:pt x="54" y="577"/>
                  <a:pt x="54" y="577"/>
                  <a:pt x="54" y="578"/>
                </a:cubicBezTo>
                <a:cubicBezTo>
                  <a:pt x="53" y="578"/>
                  <a:pt x="53" y="578"/>
                  <a:pt x="53" y="578"/>
                </a:cubicBezTo>
                <a:cubicBezTo>
                  <a:pt x="53" y="576"/>
                  <a:pt x="53" y="576"/>
                  <a:pt x="53" y="576"/>
                </a:cubicBezTo>
                <a:cubicBezTo>
                  <a:pt x="51" y="576"/>
                  <a:pt x="51" y="577"/>
                  <a:pt x="50" y="577"/>
                </a:cubicBezTo>
                <a:cubicBezTo>
                  <a:pt x="49" y="577"/>
                  <a:pt x="49" y="577"/>
                  <a:pt x="48" y="576"/>
                </a:cubicBezTo>
                <a:cubicBezTo>
                  <a:pt x="48" y="577"/>
                  <a:pt x="48" y="577"/>
                  <a:pt x="47" y="577"/>
                </a:cubicBezTo>
                <a:cubicBezTo>
                  <a:pt x="46" y="577"/>
                  <a:pt x="44" y="576"/>
                  <a:pt x="44" y="576"/>
                </a:cubicBezTo>
                <a:cubicBezTo>
                  <a:pt x="43" y="576"/>
                  <a:pt x="43" y="576"/>
                  <a:pt x="43" y="577"/>
                </a:cubicBezTo>
                <a:cubicBezTo>
                  <a:pt x="44" y="577"/>
                  <a:pt x="44" y="577"/>
                  <a:pt x="44" y="577"/>
                </a:cubicBezTo>
                <a:cubicBezTo>
                  <a:pt x="44" y="578"/>
                  <a:pt x="44" y="578"/>
                  <a:pt x="44" y="579"/>
                </a:cubicBezTo>
                <a:cubicBezTo>
                  <a:pt x="42" y="579"/>
                  <a:pt x="42" y="578"/>
                  <a:pt x="41" y="577"/>
                </a:cubicBezTo>
                <a:cubicBezTo>
                  <a:pt x="40" y="577"/>
                  <a:pt x="40" y="577"/>
                  <a:pt x="40" y="578"/>
                </a:cubicBezTo>
                <a:cubicBezTo>
                  <a:pt x="39" y="577"/>
                  <a:pt x="40" y="578"/>
                  <a:pt x="40" y="577"/>
                </a:cubicBezTo>
                <a:cubicBezTo>
                  <a:pt x="38" y="576"/>
                  <a:pt x="37" y="575"/>
                  <a:pt x="35" y="575"/>
                </a:cubicBezTo>
                <a:cubicBezTo>
                  <a:pt x="35" y="574"/>
                  <a:pt x="35" y="574"/>
                  <a:pt x="35" y="574"/>
                </a:cubicBezTo>
                <a:cubicBezTo>
                  <a:pt x="33" y="574"/>
                  <a:pt x="33" y="574"/>
                  <a:pt x="33" y="574"/>
                </a:cubicBezTo>
                <a:cubicBezTo>
                  <a:pt x="32" y="573"/>
                  <a:pt x="33" y="572"/>
                  <a:pt x="33" y="571"/>
                </a:cubicBezTo>
                <a:cubicBezTo>
                  <a:pt x="32" y="570"/>
                  <a:pt x="29" y="569"/>
                  <a:pt x="28" y="567"/>
                </a:cubicBezTo>
                <a:cubicBezTo>
                  <a:pt x="27" y="567"/>
                  <a:pt x="27" y="567"/>
                  <a:pt x="27" y="567"/>
                </a:cubicBezTo>
                <a:cubicBezTo>
                  <a:pt x="27" y="568"/>
                  <a:pt x="27" y="569"/>
                  <a:pt x="28" y="569"/>
                </a:cubicBezTo>
                <a:cubicBezTo>
                  <a:pt x="26" y="570"/>
                  <a:pt x="26" y="570"/>
                  <a:pt x="25" y="571"/>
                </a:cubicBezTo>
                <a:cubicBezTo>
                  <a:pt x="24" y="570"/>
                  <a:pt x="24" y="570"/>
                  <a:pt x="23" y="569"/>
                </a:cubicBezTo>
                <a:cubicBezTo>
                  <a:pt x="23" y="568"/>
                  <a:pt x="23" y="568"/>
                  <a:pt x="23" y="568"/>
                </a:cubicBezTo>
                <a:cubicBezTo>
                  <a:pt x="24" y="568"/>
                  <a:pt x="24" y="568"/>
                  <a:pt x="24" y="568"/>
                </a:cubicBezTo>
                <a:cubicBezTo>
                  <a:pt x="25" y="568"/>
                  <a:pt x="25" y="568"/>
                  <a:pt x="25" y="568"/>
                </a:cubicBezTo>
                <a:cubicBezTo>
                  <a:pt x="25" y="567"/>
                  <a:pt x="25" y="567"/>
                  <a:pt x="24" y="566"/>
                </a:cubicBezTo>
                <a:cubicBezTo>
                  <a:pt x="22" y="567"/>
                  <a:pt x="21" y="570"/>
                  <a:pt x="19" y="572"/>
                </a:cubicBezTo>
                <a:cubicBezTo>
                  <a:pt x="20" y="573"/>
                  <a:pt x="20" y="574"/>
                  <a:pt x="21" y="574"/>
                </a:cubicBezTo>
                <a:cubicBezTo>
                  <a:pt x="21" y="577"/>
                  <a:pt x="21" y="577"/>
                  <a:pt x="21" y="577"/>
                </a:cubicBezTo>
                <a:cubicBezTo>
                  <a:pt x="20" y="576"/>
                  <a:pt x="18" y="575"/>
                  <a:pt x="16" y="575"/>
                </a:cubicBezTo>
                <a:cubicBezTo>
                  <a:pt x="16" y="574"/>
                  <a:pt x="15" y="573"/>
                  <a:pt x="15" y="572"/>
                </a:cubicBezTo>
                <a:cubicBezTo>
                  <a:pt x="15" y="572"/>
                  <a:pt x="14" y="572"/>
                  <a:pt x="14" y="571"/>
                </a:cubicBezTo>
                <a:cubicBezTo>
                  <a:pt x="14" y="572"/>
                  <a:pt x="14" y="572"/>
                  <a:pt x="14" y="573"/>
                </a:cubicBezTo>
                <a:cubicBezTo>
                  <a:pt x="12" y="573"/>
                  <a:pt x="13" y="572"/>
                  <a:pt x="12" y="571"/>
                </a:cubicBezTo>
                <a:cubicBezTo>
                  <a:pt x="12" y="571"/>
                  <a:pt x="12" y="571"/>
                  <a:pt x="12" y="571"/>
                </a:cubicBezTo>
                <a:cubicBezTo>
                  <a:pt x="12" y="571"/>
                  <a:pt x="12" y="571"/>
                  <a:pt x="12" y="571"/>
                </a:cubicBezTo>
                <a:cubicBezTo>
                  <a:pt x="11" y="572"/>
                  <a:pt x="10" y="573"/>
                  <a:pt x="9" y="574"/>
                </a:cubicBezTo>
                <a:cubicBezTo>
                  <a:pt x="10" y="575"/>
                  <a:pt x="10" y="575"/>
                  <a:pt x="11" y="576"/>
                </a:cubicBezTo>
                <a:cubicBezTo>
                  <a:pt x="12" y="576"/>
                  <a:pt x="12" y="575"/>
                  <a:pt x="14" y="575"/>
                </a:cubicBezTo>
                <a:cubicBezTo>
                  <a:pt x="14" y="578"/>
                  <a:pt x="14" y="577"/>
                  <a:pt x="12" y="577"/>
                </a:cubicBezTo>
                <a:cubicBezTo>
                  <a:pt x="12" y="578"/>
                  <a:pt x="12" y="578"/>
                  <a:pt x="12" y="578"/>
                </a:cubicBezTo>
                <a:cubicBezTo>
                  <a:pt x="13" y="578"/>
                  <a:pt x="14" y="579"/>
                  <a:pt x="15" y="579"/>
                </a:cubicBezTo>
                <a:cubicBezTo>
                  <a:pt x="15" y="580"/>
                  <a:pt x="15" y="579"/>
                  <a:pt x="16" y="579"/>
                </a:cubicBezTo>
                <a:cubicBezTo>
                  <a:pt x="16" y="579"/>
                  <a:pt x="16" y="580"/>
                  <a:pt x="17" y="580"/>
                </a:cubicBezTo>
                <a:cubicBezTo>
                  <a:pt x="18" y="580"/>
                  <a:pt x="18" y="580"/>
                  <a:pt x="19" y="579"/>
                </a:cubicBezTo>
                <a:cubicBezTo>
                  <a:pt x="19" y="580"/>
                  <a:pt x="19" y="580"/>
                  <a:pt x="19" y="580"/>
                </a:cubicBezTo>
                <a:cubicBezTo>
                  <a:pt x="19" y="581"/>
                  <a:pt x="19" y="583"/>
                  <a:pt x="19" y="586"/>
                </a:cubicBezTo>
                <a:cubicBezTo>
                  <a:pt x="20" y="586"/>
                  <a:pt x="20" y="587"/>
                  <a:pt x="21" y="587"/>
                </a:cubicBezTo>
                <a:cubicBezTo>
                  <a:pt x="21" y="588"/>
                  <a:pt x="21" y="589"/>
                  <a:pt x="21" y="590"/>
                </a:cubicBezTo>
                <a:cubicBezTo>
                  <a:pt x="23" y="590"/>
                  <a:pt x="23" y="590"/>
                  <a:pt x="24" y="591"/>
                </a:cubicBezTo>
                <a:cubicBezTo>
                  <a:pt x="25" y="591"/>
                  <a:pt x="25" y="590"/>
                  <a:pt x="25" y="590"/>
                </a:cubicBezTo>
                <a:cubicBezTo>
                  <a:pt x="24" y="589"/>
                  <a:pt x="25" y="589"/>
                  <a:pt x="24" y="589"/>
                </a:cubicBezTo>
                <a:cubicBezTo>
                  <a:pt x="24" y="588"/>
                  <a:pt x="24" y="588"/>
                  <a:pt x="24" y="588"/>
                </a:cubicBezTo>
                <a:cubicBezTo>
                  <a:pt x="24" y="588"/>
                  <a:pt x="24" y="588"/>
                  <a:pt x="25" y="588"/>
                </a:cubicBezTo>
                <a:cubicBezTo>
                  <a:pt x="25" y="588"/>
                  <a:pt x="25" y="589"/>
                  <a:pt x="25" y="590"/>
                </a:cubicBezTo>
                <a:cubicBezTo>
                  <a:pt x="26" y="589"/>
                  <a:pt x="26" y="589"/>
                  <a:pt x="26" y="588"/>
                </a:cubicBezTo>
                <a:cubicBezTo>
                  <a:pt x="28" y="588"/>
                  <a:pt x="27" y="588"/>
                  <a:pt x="28" y="590"/>
                </a:cubicBezTo>
                <a:cubicBezTo>
                  <a:pt x="29" y="591"/>
                  <a:pt x="30" y="591"/>
                  <a:pt x="31" y="593"/>
                </a:cubicBezTo>
                <a:cubicBezTo>
                  <a:pt x="32" y="593"/>
                  <a:pt x="33" y="592"/>
                  <a:pt x="33" y="592"/>
                </a:cubicBezTo>
                <a:cubicBezTo>
                  <a:pt x="34" y="592"/>
                  <a:pt x="34" y="592"/>
                  <a:pt x="34" y="592"/>
                </a:cubicBezTo>
                <a:cubicBezTo>
                  <a:pt x="34" y="594"/>
                  <a:pt x="34" y="594"/>
                  <a:pt x="33" y="595"/>
                </a:cubicBezTo>
                <a:cubicBezTo>
                  <a:pt x="33" y="596"/>
                  <a:pt x="33" y="595"/>
                  <a:pt x="34" y="596"/>
                </a:cubicBezTo>
                <a:cubicBezTo>
                  <a:pt x="35" y="596"/>
                  <a:pt x="34" y="596"/>
                  <a:pt x="35" y="596"/>
                </a:cubicBezTo>
                <a:cubicBezTo>
                  <a:pt x="36" y="596"/>
                  <a:pt x="36" y="596"/>
                  <a:pt x="36" y="597"/>
                </a:cubicBezTo>
                <a:cubicBezTo>
                  <a:pt x="37" y="598"/>
                  <a:pt x="37" y="597"/>
                  <a:pt x="38" y="596"/>
                </a:cubicBezTo>
                <a:cubicBezTo>
                  <a:pt x="39" y="597"/>
                  <a:pt x="39" y="597"/>
                  <a:pt x="40" y="597"/>
                </a:cubicBezTo>
                <a:cubicBezTo>
                  <a:pt x="40" y="597"/>
                  <a:pt x="40" y="597"/>
                  <a:pt x="40" y="597"/>
                </a:cubicBezTo>
                <a:cubicBezTo>
                  <a:pt x="40" y="598"/>
                  <a:pt x="40" y="598"/>
                  <a:pt x="40" y="599"/>
                </a:cubicBezTo>
                <a:cubicBezTo>
                  <a:pt x="41" y="600"/>
                  <a:pt x="40" y="600"/>
                  <a:pt x="41" y="600"/>
                </a:cubicBezTo>
                <a:cubicBezTo>
                  <a:pt x="43" y="600"/>
                  <a:pt x="43" y="600"/>
                  <a:pt x="43" y="599"/>
                </a:cubicBezTo>
                <a:cubicBezTo>
                  <a:pt x="44" y="599"/>
                  <a:pt x="44" y="599"/>
                  <a:pt x="45" y="600"/>
                </a:cubicBezTo>
                <a:cubicBezTo>
                  <a:pt x="45" y="599"/>
                  <a:pt x="45" y="597"/>
                  <a:pt x="46" y="597"/>
                </a:cubicBezTo>
                <a:cubicBezTo>
                  <a:pt x="46" y="597"/>
                  <a:pt x="46" y="596"/>
                  <a:pt x="46" y="596"/>
                </a:cubicBezTo>
                <a:cubicBezTo>
                  <a:pt x="47" y="596"/>
                  <a:pt x="47" y="598"/>
                  <a:pt x="48" y="598"/>
                </a:cubicBezTo>
                <a:cubicBezTo>
                  <a:pt x="50" y="599"/>
                  <a:pt x="51" y="598"/>
                  <a:pt x="52" y="599"/>
                </a:cubicBezTo>
                <a:cubicBezTo>
                  <a:pt x="52" y="599"/>
                  <a:pt x="52" y="598"/>
                  <a:pt x="52" y="598"/>
                </a:cubicBezTo>
                <a:cubicBezTo>
                  <a:pt x="53" y="598"/>
                  <a:pt x="52" y="596"/>
                  <a:pt x="53" y="595"/>
                </a:cubicBezTo>
                <a:cubicBezTo>
                  <a:pt x="53" y="594"/>
                  <a:pt x="54" y="594"/>
                  <a:pt x="55" y="594"/>
                </a:cubicBezTo>
                <a:cubicBezTo>
                  <a:pt x="55" y="593"/>
                  <a:pt x="55" y="593"/>
                  <a:pt x="55" y="593"/>
                </a:cubicBezTo>
                <a:cubicBezTo>
                  <a:pt x="56" y="593"/>
                  <a:pt x="55" y="593"/>
                  <a:pt x="56" y="593"/>
                </a:cubicBezTo>
                <a:cubicBezTo>
                  <a:pt x="57" y="593"/>
                  <a:pt x="57" y="593"/>
                  <a:pt x="57" y="594"/>
                </a:cubicBezTo>
                <a:cubicBezTo>
                  <a:pt x="61" y="594"/>
                  <a:pt x="59" y="591"/>
                  <a:pt x="61" y="589"/>
                </a:cubicBezTo>
                <a:cubicBezTo>
                  <a:pt x="61" y="589"/>
                  <a:pt x="61" y="589"/>
                  <a:pt x="61" y="589"/>
                </a:cubicBezTo>
                <a:cubicBezTo>
                  <a:pt x="62" y="589"/>
                  <a:pt x="62" y="589"/>
                  <a:pt x="62" y="589"/>
                </a:cubicBezTo>
                <a:cubicBezTo>
                  <a:pt x="62" y="592"/>
                  <a:pt x="62" y="592"/>
                  <a:pt x="62" y="592"/>
                </a:cubicBezTo>
                <a:cubicBezTo>
                  <a:pt x="63" y="592"/>
                  <a:pt x="63" y="592"/>
                  <a:pt x="63" y="592"/>
                </a:cubicBezTo>
                <a:cubicBezTo>
                  <a:pt x="64" y="591"/>
                  <a:pt x="64" y="591"/>
                  <a:pt x="64" y="590"/>
                </a:cubicBezTo>
                <a:cubicBezTo>
                  <a:pt x="65" y="590"/>
                  <a:pt x="65" y="591"/>
                  <a:pt x="66" y="591"/>
                </a:cubicBezTo>
                <a:cubicBezTo>
                  <a:pt x="66" y="592"/>
                  <a:pt x="65" y="592"/>
                  <a:pt x="65" y="592"/>
                </a:cubicBezTo>
                <a:cubicBezTo>
                  <a:pt x="65" y="593"/>
                  <a:pt x="65" y="593"/>
                  <a:pt x="65" y="593"/>
                </a:cubicBezTo>
                <a:cubicBezTo>
                  <a:pt x="66" y="593"/>
                  <a:pt x="65" y="593"/>
                  <a:pt x="66" y="592"/>
                </a:cubicBezTo>
                <a:cubicBezTo>
                  <a:pt x="66" y="592"/>
                  <a:pt x="68" y="594"/>
                  <a:pt x="69" y="593"/>
                </a:cubicBezTo>
                <a:cubicBezTo>
                  <a:pt x="70" y="593"/>
                  <a:pt x="70" y="592"/>
                  <a:pt x="72" y="592"/>
                </a:cubicBezTo>
                <a:cubicBezTo>
                  <a:pt x="72" y="591"/>
                  <a:pt x="72" y="590"/>
                  <a:pt x="72" y="590"/>
                </a:cubicBezTo>
                <a:cubicBezTo>
                  <a:pt x="73" y="590"/>
                  <a:pt x="73" y="590"/>
                  <a:pt x="73" y="590"/>
                </a:cubicBezTo>
                <a:cubicBezTo>
                  <a:pt x="73" y="589"/>
                  <a:pt x="73" y="589"/>
                  <a:pt x="73" y="589"/>
                </a:cubicBezTo>
                <a:cubicBezTo>
                  <a:pt x="73" y="589"/>
                  <a:pt x="73" y="589"/>
                  <a:pt x="73" y="588"/>
                </a:cubicBezTo>
                <a:cubicBezTo>
                  <a:pt x="74" y="588"/>
                  <a:pt x="74" y="588"/>
                  <a:pt x="74" y="588"/>
                </a:cubicBezTo>
                <a:cubicBezTo>
                  <a:pt x="75" y="590"/>
                  <a:pt x="75" y="590"/>
                  <a:pt x="74" y="591"/>
                </a:cubicBezTo>
                <a:cubicBezTo>
                  <a:pt x="75" y="591"/>
                  <a:pt x="75" y="591"/>
                  <a:pt x="75" y="591"/>
                </a:cubicBezTo>
                <a:cubicBezTo>
                  <a:pt x="75" y="592"/>
                  <a:pt x="75" y="591"/>
                  <a:pt x="75" y="592"/>
                </a:cubicBezTo>
                <a:cubicBezTo>
                  <a:pt x="76" y="590"/>
                  <a:pt x="75" y="586"/>
                  <a:pt x="76" y="584"/>
                </a:cubicBezTo>
                <a:cubicBezTo>
                  <a:pt x="76" y="584"/>
                  <a:pt x="76" y="584"/>
                  <a:pt x="76" y="584"/>
                </a:cubicBezTo>
                <a:cubicBezTo>
                  <a:pt x="76" y="584"/>
                  <a:pt x="76" y="584"/>
                  <a:pt x="76" y="584"/>
                </a:cubicBezTo>
                <a:cubicBezTo>
                  <a:pt x="77" y="586"/>
                  <a:pt x="78" y="586"/>
                  <a:pt x="79" y="587"/>
                </a:cubicBezTo>
                <a:cubicBezTo>
                  <a:pt x="79" y="587"/>
                  <a:pt x="79" y="586"/>
                  <a:pt x="79" y="586"/>
                </a:cubicBezTo>
                <a:cubicBezTo>
                  <a:pt x="81" y="586"/>
                  <a:pt x="80" y="586"/>
                  <a:pt x="81" y="587"/>
                </a:cubicBezTo>
                <a:cubicBezTo>
                  <a:pt x="81" y="587"/>
                  <a:pt x="81" y="587"/>
                  <a:pt x="81" y="587"/>
                </a:cubicBezTo>
                <a:cubicBezTo>
                  <a:pt x="80" y="588"/>
                  <a:pt x="80" y="587"/>
                  <a:pt x="79" y="588"/>
                </a:cubicBezTo>
                <a:cubicBezTo>
                  <a:pt x="78" y="588"/>
                  <a:pt x="78" y="588"/>
                  <a:pt x="78" y="587"/>
                </a:cubicBezTo>
                <a:cubicBezTo>
                  <a:pt x="77" y="588"/>
                  <a:pt x="78" y="587"/>
                  <a:pt x="77" y="587"/>
                </a:cubicBezTo>
                <a:cubicBezTo>
                  <a:pt x="77" y="587"/>
                  <a:pt x="77" y="587"/>
                  <a:pt x="77" y="587"/>
                </a:cubicBezTo>
                <a:cubicBezTo>
                  <a:pt x="77" y="589"/>
                  <a:pt x="77" y="590"/>
                  <a:pt x="78" y="590"/>
                </a:cubicBezTo>
                <a:cubicBezTo>
                  <a:pt x="78" y="593"/>
                  <a:pt x="74" y="594"/>
                  <a:pt x="72" y="595"/>
                </a:cubicBezTo>
                <a:cubicBezTo>
                  <a:pt x="71" y="596"/>
                  <a:pt x="71" y="597"/>
                  <a:pt x="70" y="598"/>
                </a:cubicBezTo>
                <a:cubicBezTo>
                  <a:pt x="70" y="598"/>
                  <a:pt x="70" y="599"/>
                  <a:pt x="69" y="599"/>
                </a:cubicBezTo>
                <a:cubicBezTo>
                  <a:pt x="69" y="599"/>
                  <a:pt x="69" y="599"/>
                  <a:pt x="69" y="599"/>
                </a:cubicBezTo>
                <a:cubicBezTo>
                  <a:pt x="69" y="598"/>
                  <a:pt x="69" y="599"/>
                  <a:pt x="69" y="598"/>
                </a:cubicBezTo>
                <a:cubicBezTo>
                  <a:pt x="69" y="597"/>
                  <a:pt x="69" y="597"/>
                  <a:pt x="69" y="596"/>
                </a:cubicBezTo>
                <a:cubicBezTo>
                  <a:pt x="67" y="596"/>
                  <a:pt x="67" y="597"/>
                  <a:pt x="65" y="597"/>
                </a:cubicBezTo>
                <a:cubicBezTo>
                  <a:pt x="64" y="598"/>
                  <a:pt x="64" y="598"/>
                  <a:pt x="63" y="598"/>
                </a:cubicBezTo>
                <a:cubicBezTo>
                  <a:pt x="63" y="599"/>
                  <a:pt x="63" y="600"/>
                  <a:pt x="64" y="600"/>
                </a:cubicBezTo>
                <a:cubicBezTo>
                  <a:pt x="63" y="600"/>
                  <a:pt x="63" y="600"/>
                  <a:pt x="63" y="601"/>
                </a:cubicBezTo>
                <a:cubicBezTo>
                  <a:pt x="62" y="601"/>
                  <a:pt x="62" y="601"/>
                  <a:pt x="62" y="601"/>
                </a:cubicBezTo>
                <a:cubicBezTo>
                  <a:pt x="63" y="601"/>
                  <a:pt x="63" y="601"/>
                  <a:pt x="64" y="602"/>
                </a:cubicBezTo>
                <a:cubicBezTo>
                  <a:pt x="67" y="602"/>
                  <a:pt x="67" y="601"/>
                  <a:pt x="69" y="600"/>
                </a:cubicBezTo>
                <a:cubicBezTo>
                  <a:pt x="69" y="600"/>
                  <a:pt x="69" y="600"/>
                  <a:pt x="70" y="600"/>
                </a:cubicBezTo>
                <a:cubicBezTo>
                  <a:pt x="71" y="600"/>
                  <a:pt x="71" y="600"/>
                  <a:pt x="72" y="600"/>
                </a:cubicBezTo>
                <a:cubicBezTo>
                  <a:pt x="72" y="599"/>
                  <a:pt x="72" y="598"/>
                  <a:pt x="72" y="597"/>
                </a:cubicBezTo>
                <a:cubicBezTo>
                  <a:pt x="73" y="598"/>
                  <a:pt x="74" y="598"/>
                  <a:pt x="75" y="598"/>
                </a:cubicBezTo>
                <a:cubicBezTo>
                  <a:pt x="75" y="597"/>
                  <a:pt x="75" y="597"/>
                  <a:pt x="75" y="597"/>
                </a:cubicBezTo>
                <a:cubicBezTo>
                  <a:pt x="75" y="596"/>
                  <a:pt x="75" y="596"/>
                  <a:pt x="75" y="596"/>
                </a:cubicBezTo>
                <a:cubicBezTo>
                  <a:pt x="78" y="596"/>
                  <a:pt x="79" y="595"/>
                  <a:pt x="81" y="594"/>
                </a:cubicBezTo>
                <a:cubicBezTo>
                  <a:pt x="80" y="593"/>
                  <a:pt x="80" y="593"/>
                  <a:pt x="80" y="592"/>
                </a:cubicBezTo>
                <a:cubicBezTo>
                  <a:pt x="80" y="592"/>
                  <a:pt x="80" y="592"/>
                  <a:pt x="80" y="592"/>
                </a:cubicBezTo>
                <a:cubicBezTo>
                  <a:pt x="81" y="592"/>
                  <a:pt x="81" y="592"/>
                  <a:pt x="81" y="592"/>
                </a:cubicBezTo>
                <a:cubicBezTo>
                  <a:pt x="82" y="592"/>
                  <a:pt x="83" y="591"/>
                  <a:pt x="83" y="590"/>
                </a:cubicBezTo>
                <a:cubicBezTo>
                  <a:pt x="85" y="590"/>
                  <a:pt x="85" y="590"/>
                  <a:pt x="86" y="591"/>
                </a:cubicBezTo>
                <a:cubicBezTo>
                  <a:pt x="86" y="591"/>
                  <a:pt x="86" y="591"/>
                  <a:pt x="86" y="591"/>
                </a:cubicBezTo>
                <a:cubicBezTo>
                  <a:pt x="86" y="590"/>
                  <a:pt x="86" y="590"/>
                  <a:pt x="86" y="589"/>
                </a:cubicBezTo>
                <a:cubicBezTo>
                  <a:pt x="87" y="589"/>
                  <a:pt x="87" y="589"/>
                  <a:pt x="88" y="587"/>
                </a:cubicBezTo>
                <a:cubicBezTo>
                  <a:pt x="89" y="587"/>
                  <a:pt x="91" y="587"/>
                  <a:pt x="92" y="587"/>
                </a:cubicBezTo>
                <a:cubicBezTo>
                  <a:pt x="93" y="585"/>
                  <a:pt x="93" y="584"/>
                  <a:pt x="95" y="583"/>
                </a:cubicBezTo>
                <a:cubicBezTo>
                  <a:pt x="95" y="582"/>
                  <a:pt x="95" y="582"/>
                  <a:pt x="95" y="582"/>
                </a:cubicBezTo>
                <a:cubicBezTo>
                  <a:pt x="93" y="583"/>
                  <a:pt x="91" y="584"/>
                  <a:pt x="91" y="586"/>
                </a:cubicBezTo>
                <a:cubicBezTo>
                  <a:pt x="90" y="585"/>
                  <a:pt x="90" y="585"/>
                  <a:pt x="89" y="584"/>
                </a:cubicBezTo>
                <a:cubicBezTo>
                  <a:pt x="89" y="584"/>
                  <a:pt x="89" y="583"/>
                  <a:pt x="89" y="582"/>
                </a:cubicBezTo>
                <a:cubicBezTo>
                  <a:pt x="90" y="582"/>
                  <a:pt x="90" y="582"/>
                  <a:pt x="90" y="581"/>
                </a:cubicBezTo>
                <a:cubicBezTo>
                  <a:pt x="91" y="581"/>
                  <a:pt x="91" y="581"/>
                  <a:pt x="91" y="581"/>
                </a:cubicBezTo>
                <a:cubicBezTo>
                  <a:pt x="91" y="582"/>
                  <a:pt x="91" y="582"/>
                  <a:pt x="91" y="582"/>
                </a:cubicBezTo>
                <a:cubicBezTo>
                  <a:pt x="92" y="582"/>
                  <a:pt x="92" y="582"/>
                  <a:pt x="92" y="582"/>
                </a:cubicBezTo>
                <a:cubicBezTo>
                  <a:pt x="93" y="581"/>
                  <a:pt x="93" y="582"/>
                  <a:pt x="92" y="580"/>
                </a:cubicBezTo>
                <a:cubicBezTo>
                  <a:pt x="93" y="580"/>
                  <a:pt x="94" y="580"/>
                  <a:pt x="94" y="579"/>
                </a:cubicBezTo>
                <a:cubicBezTo>
                  <a:pt x="95" y="579"/>
                  <a:pt x="95" y="579"/>
                  <a:pt x="96" y="579"/>
                </a:cubicBezTo>
                <a:cubicBezTo>
                  <a:pt x="96" y="580"/>
                  <a:pt x="96" y="581"/>
                  <a:pt x="96" y="581"/>
                </a:cubicBezTo>
                <a:cubicBezTo>
                  <a:pt x="97" y="581"/>
                  <a:pt x="97" y="581"/>
                  <a:pt x="97" y="581"/>
                </a:cubicBezTo>
                <a:cubicBezTo>
                  <a:pt x="97" y="580"/>
                  <a:pt x="97" y="580"/>
                  <a:pt x="97" y="579"/>
                </a:cubicBezTo>
                <a:cubicBezTo>
                  <a:pt x="97" y="579"/>
                  <a:pt x="97" y="579"/>
                  <a:pt x="97" y="579"/>
                </a:cubicBezTo>
                <a:cubicBezTo>
                  <a:pt x="97" y="578"/>
                  <a:pt x="97" y="579"/>
                  <a:pt x="97" y="579"/>
                </a:cubicBezTo>
                <a:cubicBezTo>
                  <a:pt x="98" y="579"/>
                  <a:pt x="100" y="579"/>
                  <a:pt x="101" y="579"/>
                </a:cubicBezTo>
                <a:cubicBezTo>
                  <a:pt x="101" y="578"/>
                  <a:pt x="101" y="578"/>
                  <a:pt x="101" y="578"/>
                </a:cubicBezTo>
                <a:cubicBezTo>
                  <a:pt x="102" y="578"/>
                  <a:pt x="102" y="578"/>
                  <a:pt x="102" y="578"/>
                </a:cubicBezTo>
                <a:cubicBezTo>
                  <a:pt x="103" y="578"/>
                  <a:pt x="103" y="578"/>
                  <a:pt x="103" y="578"/>
                </a:cubicBezTo>
                <a:cubicBezTo>
                  <a:pt x="102" y="576"/>
                  <a:pt x="103" y="575"/>
                  <a:pt x="104" y="573"/>
                </a:cubicBezTo>
                <a:cubicBezTo>
                  <a:pt x="104" y="574"/>
                  <a:pt x="104" y="574"/>
                  <a:pt x="105" y="575"/>
                </a:cubicBezTo>
                <a:cubicBezTo>
                  <a:pt x="106" y="575"/>
                  <a:pt x="106" y="575"/>
                  <a:pt x="106" y="575"/>
                </a:cubicBezTo>
                <a:cubicBezTo>
                  <a:pt x="106" y="574"/>
                  <a:pt x="106" y="574"/>
                  <a:pt x="105" y="573"/>
                </a:cubicBezTo>
                <a:cubicBezTo>
                  <a:pt x="105" y="570"/>
                  <a:pt x="106" y="571"/>
                  <a:pt x="107" y="569"/>
                </a:cubicBezTo>
                <a:cubicBezTo>
                  <a:pt x="108" y="570"/>
                  <a:pt x="108" y="569"/>
                  <a:pt x="108" y="570"/>
                </a:cubicBezTo>
                <a:cubicBezTo>
                  <a:pt x="108" y="570"/>
                  <a:pt x="107" y="572"/>
                  <a:pt x="106" y="573"/>
                </a:cubicBezTo>
                <a:cubicBezTo>
                  <a:pt x="107" y="573"/>
                  <a:pt x="107" y="573"/>
                  <a:pt x="107" y="573"/>
                </a:cubicBezTo>
                <a:cubicBezTo>
                  <a:pt x="110" y="573"/>
                  <a:pt x="108" y="570"/>
                  <a:pt x="109" y="569"/>
                </a:cubicBezTo>
                <a:cubicBezTo>
                  <a:pt x="109" y="569"/>
                  <a:pt x="109" y="569"/>
                  <a:pt x="109" y="569"/>
                </a:cubicBezTo>
                <a:cubicBezTo>
                  <a:pt x="110" y="568"/>
                  <a:pt x="110" y="569"/>
                  <a:pt x="110" y="569"/>
                </a:cubicBezTo>
                <a:cubicBezTo>
                  <a:pt x="112" y="569"/>
                  <a:pt x="112" y="568"/>
                  <a:pt x="113" y="567"/>
                </a:cubicBezTo>
                <a:cubicBezTo>
                  <a:pt x="113" y="566"/>
                  <a:pt x="113" y="566"/>
                  <a:pt x="112" y="565"/>
                </a:cubicBezTo>
                <a:cubicBezTo>
                  <a:pt x="112" y="565"/>
                  <a:pt x="112" y="565"/>
                  <a:pt x="112" y="565"/>
                </a:cubicBezTo>
                <a:cubicBezTo>
                  <a:pt x="113" y="565"/>
                  <a:pt x="117" y="564"/>
                  <a:pt x="117" y="564"/>
                </a:cubicBezTo>
                <a:cubicBezTo>
                  <a:pt x="121" y="564"/>
                  <a:pt x="119" y="562"/>
                  <a:pt x="121" y="560"/>
                </a:cubicBezTo>
                <a:cubicBezTo>
                  <a:pt x="122" y="558"/>
                  <a:pt x="125" y="561"/>
                  <a:pt x="125" y="556"/>
                </a:cubicBezTo>
                <a:cubicBezTo>
                  <a:pt x="126" y="557"/>
                  <a:pt x="125" y="557"/>
                  <a:pt x="126" y="556"/>
                </a:cubicBezTo>
                <a:cubicBezTo>
                  <a:pt x="128" y="556"/>
                  <a:pt x="135" y="545"/>
                  <a:pt x="136" y="541"/>
                </a:cubicBezTo>
                <a:cubicBezTo>
                  <a:pt x="138" y="541"/>
                  <a:pt x="137" y="540"/>
                  <a:pt x="138" y="539"/>
                </a:cubicBezTo>
                <a:cubicBezTo>
                  <a:pt x="139" y="539"/>
                  <a:pt x="139" y="539"/>
                  <a:pt x="140" y="538"/>
                </a:cubicBezTo>
                <a:cubicBezTo>
                  <a:pt x="142" y="537"/>
                  <a:pt x="143" y="535"/>
                  <a:pt x="145" y="534"/>
                </a:cubicBezTo>
                <a:cubicBezTo>
                  <a:pt x="145" y="533"/>
                  <a:pt x="145" y="533"/>
                  <a:pt x="145" y="533"/>
                </a:cubicBezTo>
                <a:cubicBezTo>
                  <a:pt x="146" y="533"/>
                  <a:pt x="146" y="533"/>
                  <a:pt x="146" y="533"/>
                </a:cubicBezTo>
                <a:cubicBezTo>
                  <a:pt x="147" y="530"/>
                  <a:pt x="147" y="529"/>
                  <a:pt x="150" y="528"/>
                </a:cubicBezTo>
                <a:cubicBezTo>
                  <a:pt x="151" y="527"/>
                  <a:pt x="152" y="527"/>
                  <a:pt x="153" y="528"/>
                </a:cubicBezTo>
                <a:cubicBezTo>
                  <a:pt x="154" y="528"/>
                  <a:pt x="154" y="528"/>
                  <a:pt x="155" y="529"/>
                </a:cubicBezTo>
                <a:cubicBezTo>
                  <a:pt x="155" y="529"/>
                  <a:pt x="155" y="529"/>
                  <a:pt x="155" y="529"/>
                </a:cubicBezTo>
                <a:cubicBezTo>
                  <a:pt x="154" y="530"/>
                  <a:pt x="153" y="531"/>
                  <a:pt x="152" y="532"/>
                </a:cubicBezTo>
                <a:cubicBezTo>
                  <a:pt x="152" y="533"/>
                  <a:pt x="152" y="533"/>
                  <a:pt x="152" y="534"/>
                </a:cubicBezTo>
                <a:cubicBezTo>
                  <a:pt x="152" y="535"/>
                  <a:pt x="152" y="535"/>
                  <a:pt x="152" y="535"/>
                </a:cubicBezTo>
                <a:cubicBezTo>
                  <a:pt x="153" y="534"/>
                  <a:pt x="152" y="535"/>
                  <a:pt x="153" y="534"/>
                </a:cubicBezTo>
                <a:cubicBezTo>
                  <a:pt x="155" y="534"/>
                  <a:pt x="160" y="522"/>
                  <a:pt x="160" y="520"/>
                </a:cubicBezTo>
                <a:cubicBezTo>
                  <a:pt x="159" y="520"/>
                  <a:pt x="158" y="521"/>
                  <a:pt x="157" y="522"/>
                </a:cubicBezTo>
                <a:cubicBezTo>
                  <a:pt x="157" y="523"/>
                  <a:pt x="156" y="525"/>
                  <a:pt x="157" y="526"/>
                </a:cubicBezTo>
                <a:cubicBezTo>
                  <a:pt x="157" y="527"/>
                  <a:pt x="157" y="527"/>
                  <a:pt x="157" y="527"/>
                </a:cubicBezTo>
                <a:cubicBezTo>
                  <a:pt x="155" y="527"/>
                  <a:pt x="154" y="526"/>
                  <a:pt x="153" y="525"/>
                </a:cubicBezTo>
                <a:cubicBezTo>
                  <a:pt x="155" y="521"/>
                  <a:pt x="159" y="518"/>
                  <a:pt x="158" y="512"/>
                </a:cubicBezTo>
                <a:cubicBezTo>
                  <a:pt x="159" y="512"/>
                  <a:pt x="159" y="512"/>
                  <a:pt x="159" y="513"/>
                </a:cubicBezTo>
                <a:cubicBezTo>
                  <a:pt x="159" y="513"/>
                  <a:pt x="159" y="513"/>
                  <a:pt x="159" y="513"/>
                </a:cubicBezTo>
                <a:cubicBezTo>
                  <a:pt x="160" y="511"/>
                  <a:pt x="162" y="511"/>
                  <a:pt x="162" y="509"/>
                </a:cubicBezTo>
                <a:cubicBezTo>
                  <a:pt x="162" y="509"/>
                  <a:pt x="162" y="509"/>
                  <a:pt x="163" y="509"/>
                </a:cubicBezTo>
                <a:cubicBezTo>
                  <a:pt x="163" y="508"/>
                  <a:pt x="162" y="507"/>
                  <a:pt x="163" y="505"/>
                </a:cubicBezTo>
                <a:cubicBezTo>
                  <a:pt x="163" y="505"/>
                  <a:pt x="163" y="505"/>
                  <a:pt x="164" y="504"/>
                </a:cubicBezTo>
                <a:cubicBezTo>
                  <a:pt x="164" y="504"/>
                  <a:pt x="164" y="503"/>
                  <a:pt x="163" y="503"/>
                </a:cubicBezTo>
                <a:cubicBezTo>
                  <a:pt x="164" y="502"/>
                  <a:pt x="165" y="501"/>
                  <a:pt x="165" y="500"/>
                </a:cubicBezTo>
                <a:cubicBezTo>
                  <a:pt x="167" y="501"/>
                  <a:pt x="167" y="501"/>
                  <a:pt x="167" y="502"/>
                </a:cubicBezTo>
                <a:cubicBezTo>
                  <a:pt x="168" y="501"/>
                  <a:pt x="169" y="500"/>
                  <a:pt x="169" y="499"/>
                </a:cubicBezTo>
                <a:cubicBezTo>
                  <a:pt x="170" y="499"/>
                  <a:pt x="170" y="499"/>
                  <a:pt x="170" y="499"/>
                </a:cubicBezTo>
                <a:cubicBezTo>
                  <a:pt x="170" y="501"/>
                  <a:pt x="170" y="501"/>
                  <a:pt x="169" y="501"/>
                </a:cubicBezTo>
                <a:cubicBezTo>
                  <a:pt x="169" y="504"/>
                  <a:pt x="169" y="504"/>
                  <a:pt x="168" y="506"/>
                </a:cubicBezTo>
                <a:cubicBezTo>
                  <a:pt x="167" y="506"/>
                  <a:pt x="167" y="506"/>
                  <a:pt x="167" y="506"/>
                </a:cubicBezTo>
                <a:cubicBezTo>
                  <a:pt x="167" y="508"/>
                  <a:pt x="166" y="509"/>
                  <a:pt x="166" y="511"/>
                </a:cubicBezTo>
                <a:cubicBezTo>
                  <a:pt x="166" y="511"/>
                  <a:pt x="166" y="511"/>
                  <a:pt x="166" y="511"/>
                </a:cubicBezTo>
                <a:cubicBezTo>
                  <a:pt x="166" y="511"/>
                  <a:pt x="166" y="511"/>
                  <a:pt x="166" y="511"/>
                </a:cubicBezTo>
                <a:cubicBezTo>
                  <a:pt x="167" y="511"/>
                  <a:pt x="167" y="510"/>
                  <a:pt x="168" y="510"/>
                </a:cubicBezTo>
                <a:cubicBezTo>
                  <a:pt x="169" y="508"/>
                  <a:pt x="169" y="505"/>
                  <a:pt x="171" y="502"/>
                </a:cubicBezTo>
                <a:cubicBezTo>
                  <a:pt x="171" y="501"/>
                  <a:pt x="173" y="501"/>
                  <a:pt x="174" y="500"/>
                </a:cubicBezTo>
                <a:cubicBezTo>
                  <a:pt x="174" y="499"/>
                  <a:pt x="174" y="499"/>
                  <a:pt x="174" y="499"/>
                </a:cubicBezTo>
                <a:cubicBezTo>
                  <a:pt x="175" y="497"/>
                  <a:pt x="175" y="495"/>
                  <a:pt x="176" y="494"/>
                </a:cubicBezTo>
                <a:cubicBezTo>
                  <a:pt x="176" y="493"/>
                  <a:pt x="176" y="492"/>
                  <a:pt x="176" y="491"/>
                </a:cubicBezTo>
                <a:cubicBezTo>
                  <a:pt x="174" y="492"/>
                  <a:pt x="174" y="494"/>
                  <a:pt x="173" y="494"/>
                </a:cubicBezTo>
                <a:cubicBezTo>
                  <a:pt x="173" y="495"/>
                  <a:pt x="173" y="495"/>
                  <a:pt x="173" y="496"/>
                </a:cubicBezTo>
                <a:cubicBezTo>
                  <a:pt x="173" y="498"/>
                  <a:pt x="173" y="498"/>
                  <a:pt x="172" y="499"/>
                </a:cubicBezTo>
                <a:cubicBezTo>
                  <a:pt x="170" y="498"/>
                  <a:pt x="170" y="497"/>
                  <a:pt x="168" y="497"/>
                </a:cubicBezTo>
                <a:cubicBezTo>
                  <a:pt x="168" y="495"/>
                  <a:pt x="169" y="495"/>
                  <a:pt x="168" y="494"/>
                </a:cubicBezTo>
                <a:cubicBezTo>
                  <a:pt x="168" y="493"/>
                  <a:pt x="170" y="493"/>
                  <a:pt x="170" y="492"/>
                </a:cubicBezTo>
                <a:cubicBezTo>
                  <a:pt x="171" y="492"/>
                  <a:pt x="171" y="493"/>
                  <a:pt x="171" y="493"/>
                </a:cubicBezTo>
                <a:cubicBezTo>
                  <a:pt x="172" y="493"/>
                  <a:pt x="172" y="493"/>
                  <a:pt x="172" y="493"/>
                </a:cubicBezTo>
                <a:cubicBezTo>
                  <a:pt x="172" y="491"/>
                  <a:pt x="173" y="491"/>
                  <a:pt x="173" y="489"/>
                </a:cubicBezTo>
                <a:cubicBezTo>
                  <a:pt x="171" y="489"/>
                  <a:pt x="171" y="489"/>
                  <a:pt x="171" y="489"/>
                </a:cubicBezTo>
                <a:cubicBezTo>
                  <a:pt x="171" y="491"/>
                  <a:pt x="171" y="491"/>
                  <a:pt x="171" y="491"/>
                </a:cubicBezTo>
                <a:cubicBezTo>
                  <a:pt x="171" y="491"/>
                  <a:pt x="171" y="491"/>
                  <a:pt x="171" y="491"/>
                </a:cubicBezTo>
                <a:cubicBezTo>
                  <a:pt x="171" y="487"/>
                  <a:pt x="172" y="485"/>
                  <a:pt x="173" y="483"/>
                </a:cubicBezTo>
                <a:cubicBezTo>
                  <a:pt x="174" y="481"/>
                  <a:pt x="173" y="480"/>
                  <a:pt x="174" y="479"/>
                </a:cubicBezTo>
                <a:cubicBezTo>
                  <a:pt x="175" y="478"/>
                  <a:pt x="177" y="477"/>
                  <a:pt x="178" y="476"/>
                </a:cubicBezTo>
                <a:cubicBezTo>
                  <a:pt x="179" y="475"/>
                  <a:pt x="178" y="473"/>
                  <a:pt x="178" y="473"/>
                </a:cubicBezTo>
                <a:cubicBezTo>
                  <a:pt x="179" y="473"/>
                  <a:pt x="179" y="472"/>
                  <a:pt x="179" y="472"/>
                </a:cubicBezTo>
                <a:cubicBezTo>
                  <a:pt x="180" y="471"/>
                  <a:pt x="180" y="469"/>
                  <a:pt x="181" y="467"/>
                </a:cubicBezTo>
                <a:cubicBezTo>
                  <a:pt x="182" y="467"/>
                  <a:pt x="182" y="467"/>
                  <a:pt x="182" y="467"/>
                </a:cubicBezTo>
                <a:cubicBezTo>
                  <a:pt x="182" y="466"/>
                  <a:pt x="183" y="465"/>
                  <a:pt x="183" y="463"/>
                </a:cubicBezTo>
                <a:cubicBezTo>
                  <a:pt x="185" y="464"/>
                  <a:pt x="184" y="464"/>
                  <a:pt x="185" y="464"/>
                </a:cubicBezTo>
                <a:cubicBezTo>
                  <a:pt x="186" y="465"/>
                  <a:pt x="185" y="464"/>
                  <a:pt x="186" y="464"/>
                </a:cubicBezTo>
                <a:cubicBezTo>
                  <a:pt x="186" y="464"/>
                  <a:pt x="186" y="464"/>
                  <a:pt x="187" y="464"/>
                </a:cubicBezTo>
                <a:cubicBezTo>
                  <a:pt x="188" y="463"/>
                  <a:pt x="187" y="462"/>
                  <a:pt x="187" y="460"/>
                </a:cubicBezTo>
                <a:cubicBezTo>
                  <a:pt x="187" y="459"/>
                  <a:pt x="188" y="459"/>
                  <a:pt x="188" y="457"/>
                </a:cubicBezTo>
                <a:cubicBezTo>
                  <a:pt x="189" y="457"/>
                  <a:pt x="190" y="456"/>
                  <a:pt x="190" y="456"/>
                </a:cubicBezTo>
                <a:cubicBezTo>
                  <a:pt x="190" y="455"/>
                  <a:pt x="190" y="455"/>
                  <a:pt x="190" y="453"/>
                </a:cubicBezTo>
                <a:cubicBezTo>
                  <a:pt x="192" y="453"/>
                  <a:pt x="192" y="451"/>
                  <a:pt x="194" y="451"/>
                </a:cubicBezTo>
                <a:cubicBezTo>
                  <a:pt x="194" y="451"/>
                  <a:pt x="195" y="451"/>
                  <a:pt x="196" y="451"/>
                </a:cubicBezTo>
                <a:cubicBezTo>
                  <a:pt x="196" y="451"/>
                  <a:pt x="196" y="448"/>
                  <a:pt x="196" y="448"/>
                </a:cubicBezTo>
                <a:cubicBezTo>
                  <a:pt x="196" y="447"/>
                  <a:pt x="196" y="447"/>
                  <a:pt x="196" y="447"/>
                </a:cubicBezTo>
                <a:cubicBezTo>
                  <a:pt x="195" y="448"/>
                  <a:pt x="195" y="448"/>
                  <a:pt x="195" y="449"/>
                </a:cubicBezTo>
                <a:cubicBezTo>
                  <a:pt x="193" y="449"/>
                  <a:pt x="193" y="448"/>
                  <a:pt x="191" y="448"/>
                </a:cubicBezTo>
                <a:cubicBezTo>
                  <a:pt x="191" y="448"/>
                  <a:pt x="191" y="448"/>
                  <a:pt x="192" y="447"/>
                </a:cubicBezTo>
                <a:cubicBezTo>
                  <a:pt x="194" y="446"/>
                  <a:pt x="196" y="446"/>
                  <a:pt x="199" y="446"/>
                </a:cubicBezTo>
                <a:cubicBezTo>
                  <a:pt x="199" y="445"/>
                  <a:pt x="199" y="444"/>
                  <a:pt x="199" y="443"/>
                </a:cubicBezTo>
                <a:cubicBezTo>
                  <a:pt x="200" y="443"/>
                  <a:pt x="201" y="443"/>
                  <a:pt x="201" y="443"/>
                </a:cubicBezTo>
                <a:cubicBezTo>
                  <a:pt x="203" y="445"/>
                  <a:pt x="202" y="449"/>
                  <a:pt x="203" y="451"/>
                </a:cubicBezTo>
                <a:cubicBezTo>
                  <a:pt x="204" y="453"/>
                  <a:pt x="206" y="457"/>
                  <a:pt x="206" y="459"/>
                </a:cubicBezTo>
                <a:cubicBezTo>
                  <a:pt x="206" y="460"/>
                  <a:pt x="206" y="462"/>
                  <a:pt x="206" y="463"/>
                </a:cubicBezTo>
                <a:cubicBezTo>
                  <a:pt x="207" y="466"/>
                  <a:pt x="208" y="470"/>
                  <a:pt x="209" y="473"/>
                </a:cubicBezTo>
                <a:cubicBezTo>
                  <a:pt x="209" y="476"/>
                  <a:pt x="209" y="476"/>
                  <a:pt x="209" y="476"/>
                </a:cubicBezTo>
                <a:cubicBezTo>
                  <a:pt x="210" y="479"/>
                  <a:pt x="210" y="482"/>
                  <a:pt x="211" y="485"/>
                </a:cubicBezTo>
                <a:cubicBezTo>
                  <a:pt x="211" y="490"/>
                  <a:pt x="211" y="490"/>
                  <a:pt x="211" y="490"/>
                </a:cubicBezTo>
                <a:cubicBezTo>
                  <a:pt x="211" y="491"/>
                  <a:pt x="212" y="495"/>
                  <a:pt x="212" y="496"/>
                </a:cubicBezTo>
                <a:cubicBezTo>
                  <a:pt x="212" y="496"/>
                  <a:pt x="211" y="498"/>
                  <a:pt x="211" y="499"/>
                </a:cubicBezTo>
                <a:cubicBezTo>
                  <a:pt x="212" y="499"/>
                  <a:pt x="213" y="500"/>
                  <a:pt x="213" y="500"/>
                </a:cubicBezTo>
                <a:cubicBezTo>
                  <a:pt x="214" y="501"/>
                  <a:pt x="213" y="503"/>
                  <a:pt x="212" y="503"/>
                </a:cubicBezTo>
                <a:cubicBezTo>
                  <a:pt x="212" y="505"/>
                  <a:pt x="213" y="506"/>
                  <a:pt x="213" y="507"/>
                </a:cubicBezTo>
                <a:cubicBezTo>
                  <a:pt x="213" y="508"/>
                  <a:pt x="213" y="509"/>
                  <a:pt x="213" y="510"/>
                </a:cubicBezTo>
                <a:cubicBezTo>
                  <a:pt x="213" y="511"/>
                  <a:pt x="213" y="511"/>
                  <a:pt x="213" y="511"/>
                </a:cubicBezTo>
                <a:cubicBezTo>
                  <a:pt x="213" y="511"/>
                  <a:pt x="214" y="511"/>
                  <a:pt x="214" y="512"/>
                </a:cubicBezTo>
                <a:cubicBezTo>
                  <a:pt x="214" y="514"/>
                  <a:pt x="213" y="514"/>
                  <a:pt x="213" y="516"/>
                </a:cubicBezTo>
                <a:cubicBezTo>
                  <a:pt x="213" y="517"/>
                  <a:pt x="214" y="520"/>
                  <a:pt x="214" y="521"/>
                </a:cubicBezTo>
                <a:cubicBezTo>
                  <a:pt x="214" y="523"/>
                  <a:pt x="214" y="524"/>
                  <a:pt x="214" y="525"/>
                </a:cubicBezTo>
                <a:cubicBezTo>
                  <a:pt x="215" y="530"/>
                  <a:pt x="214" y="536"/>
                  <a:pt x="214" y="542"/>
                </a:cubicBezTo>
                <a:cubicBezTo>
                  <a:pt x="214" y="543"/>
                  <a:pt x="215" y="543"/>
                  <a:pt x="215" y="544"/>
                </a:cubicBezTo>
                <a:cubicBezTo>
                  <a:pt x="215" y="545"/>
                  <a:pt x="214" y="547"/>
                  <a:pt x="214" y="548"/>
                </a:cubicBezTo>
                <a:cubicBezTo>
                  <a:pt x="214" y="548"/>
                  <a:pt x="214" y="550"/>
                  <a:pt x="214" y="550"/>
                </a:cubicBezTo>
                <a:cubicBezTo>
                  <a:pt x="215" y="552"/>
                  <a:pt x="213" y="559"/>
                  <a:pt x="212" y="560"/>
                </a:cubicBezTo>
                <a:cubicBezTo>
                  <a:pt x="212" y="562"/>
                  <a:pt x="213" y="563"/>
                  <a:pt x="213" y="564"/>
                </a:cubicBezTo>
                <a:cubicBezTo>
                  <a:pt x="213" y="564"/>
                  <a:pt x="212" y="564"/>
                  <a:pt x="212" y="565"/>
                </a:cubicBezTo>
                <a:cubicBezTo>
                  <a:pt x="211" y="565"/>
                  <a:pt x="212" y="569"/>
                  <a:pt x="212" y="569"/>
                </a:cubicBezTo>
                <a:cubicBezTo>
                  <a:pt x="212" y="570"/>
                  <a:pt x="211" y="570"/>
                  <a:pt x="211" y="571"/>
                </a:cubicBezTo>
                <a:cubicBezTo>
                  <a:pt x="211" y="572"/>
                  <a:pt x="211" y="573"/>
                  <a:pt x="211" y="574"/>
                </a:cubicBezTo>
                <a:cubicBezTo>
                  <a:pt x="211" y="575"/>
                  <a:pt x="210" y="577"/>
                  <a:pt x="210" y="577"/>
                </a:cubicBezTo>
                <a:cubicBezTo>
                  <a:pt x="209" y="577"/>
                  <a:pt x="209" y="577"/>
                  <a:pt x="208" y="578"/>
                </a:cubicBezTo>
                <a:cubicBezTo>
                  <a:pt x="208" y="579"/>
                  <a:pt x="208" y="580"/>
                  <a:pt x="208" y="582"/>
                </a:cubicBezTo>
                <a:cubicBezTo>
                  <a:pt x="207" y="584"/>
                  <a:pt x="206" y="587"/>
                  <a:pt x="205" y="589"/>
                </a:cubicBezTo>
                <a:cubicBezTo>
                  <a:pt x="205" y="590"/>
                  <a:pt x="205" y="591"/>
                  <a:pt x="205" y="592"/>
                </a:cubicBezTo>
                <a:cubicBezTo>
                  <a:pt x="205" y="593"/>
                  <a:pt x="204" y="593"/>
                  <a:pt x="204" y="593"/>
                </a:cubicBezTo>
                <a:cubicBezTo>
                  <a:pt x="203" y="595"/>
                  <a:pt x="204" y="597"/>
                  <a:pt x="203" y="598"/>
                </a:cubicBezTo>
                <a:cubicBezTo>
                  <a:pt x="201" y="599"/>
                  <a:pt x="201" y="599"/>
                  <a:pt x="201" y="599"/>
                </a:cubicBezTo>
                <a:cubicBezTo>
                  <a:pt x="201" y="599"/>
                  <a:pt x="200" y="601"/>
                  <a:pt x="200" y="602"/>
                </a:cubicBezTo>
                <a:cubicBezTo>
                  <a:pt x="200" y="603"/>
                  <a:pt x="200" y="605"/>
                  <a:pt x="200" y="607"/>
                </a:cubicBezTo>
                <a:cubicBezTo>
                  <a:pt x="199" y="607"/>
                  <a:pt x="199" y="607"/>
                  <a:pt x="199" y="607"/>
                </a:cubicBezTo>
                <a:cubicBezTo>
                  <a:pt x="198" y="608"/>
                  <a:pt x="198" y="608"/>
                  <a:pt x="197" y="608"/>
                </a:cubicBezTo>
                <a:cubicBezTo>
                  <a:pt x="197" y="610"/>
                  <a:pt x="197" y="610"/>
                  <a:pt x="197" y="610"/>
                </a:cubicBezTo>
                <a:cubicBezTo>
                  <a:pt x="196" y="610"/>
                  <a:pt x="196" y="610"/>
                  <a:pt x="196" y="610"/>
                </a:cubicBezTo>
                <a:cubicBezTo>
                  <a:pt x="196" y="611"/>
                  <a:pt x="197" y="612"/>
                  <a:pt x="196" y="613"/>
                </a:cubicBezTo>
                <a:cubicBezTo>
                  <a:pt x="196" y="613"/>
                  <a:pt x="195" y="613"/>
                  <a:pt x="194" y="614"/>
                </a:cubicBezTo>
                <a:cubicBezTo>
                  <a:pt x="194" y="615"/>
                  <a:pt x="194" y="615"/>
                  <a:pt x="194" y="615"/>
                </a:cubicBezTo>
                <a:cubicBezTo>
                  <a:pt x="194" y="616"/>
                  <a:pt x="192" y="617"/>
                  <a:pt x="192" y="618"/>
                </a:cubicBezTo>
                <a:cubicBezTo>
                  <a:pt x="191" y="619"/>
                  <a:pt x="190" y="621"/>
                  <a:pt x="190" y="621"/>
                </a:cubicBezTo>
                <a:cubicBezTo>
                  <a:pt x="191" y="621"/>
                  <a:pt x="191" y="622"/>
                  <a:pt x="191" y="623"/>
                </a:cubicBezTo>
                <a:cubicBezTo>
                  <a:pt x="191" y="623"/>
                  <a:pt x="189" y="623"/>
                  <a:pt x="189" y="624"/>
                </a:cubicBezTo>
                <a:cubicBezTo>
                  <a:pt x="188" y="625"/>
                  <a:pt x="188" y="626"/>
                  <a:pt x="187" y="626"/>
                </a:cubicBezTo>
                <a:cubicBezTo>
                  <a:pt x="187" y="627"/>
                  <a:pt x="187" y="627"/>
                  <a:pt x="188" y="628"/>
                </a:cubicBezTo>
                <a:cubicBezTo>
                  <a:pt x="188" y="628"/>
                  <a:pt x="188" y="628"/>
                  <a:pt x="188" y="628"/>
                </a:cubicBezTo>
                <a:cubicBezTo>
                  <a:pt x="188" y="628"/>
                  <a:pt x="188" y="628"/>
                  <a:pt x="188" y="628"/>
                </a:cubicBezTo>
                <a:cubicBezTo>
                  <a:pt x="189" y="626"/>
                  <a:pt x="190" y="625"/>
                  <a:pt x="192" y="625"/>
                </a:cubicBezTo>
                <a:cubicBezTo>
                  <a:pt x="192" y="623"/>
                  <a:pt x="192" y="623"/>
                  <a:pt x="192" y="623"/>
                </a:cubicBezTo>
                <a:cubicBezTo>
                  <a:pt x="193" y="622"/>
                  <a:pt x="194" y="622"/>
                  <a:pt x="194" y="620"/>
                </a:cubicBezTo>
                <a:cubicBezTo>
                  <a:pt x="195" y="620"/>
                  <a:pt x="195" y="620"/>
                  <a:pt x="195" y="620"/>
                </a:cubicBezTo>
                <a:cubicBezTo>
                  <a:pt x="195" y="621"/>
                  <a:pt x="195" y="621"/>
                  <a:pt x="196" y="621"/>
                </a:cubicBezTo>
                <a:cubicBezTo>
                  <a:pt x="196" y="622"/>
                  <a:pt x="196" y="621"/>
                  <a:pt x="198" y="621"/>
                </a:cubicBezTo>
                <a:cubicBezTo>
                  <a:pt x="198" y="619"/>
                  <a:pt x="198" y="619"/>
                  <a:pt x="198" y="619"/>
                </a:cubicBezTo>
                <a:cubicBezTo>
                  <a:pt x="197" y="619"/>
                  <a:pt x="197" y="618"/>
                  <a:pt x="196" y="618"/>
                </a:cubicBezTo>
                <a:cubicBezTo>
                  <a:pt x="196" y="618"/>
                  <a:pt x="196" y="618"/>
                  <a:pt x="196" y="619"/>
                </a:cubicBezTo>
                <a:cubicBezTo>
                  <a:pt x="196" y="619"/>
                  <a:pt x="195" y="619"/>
                  <a:pt x="195" y="618"/>
                </a:cubicBezTo>
                <a:cubicBezTo>
                  <a:pt x="195" y="618"/>
                  <a:pt x="195" y="618"/>
                  <a:pt x="195" y="618"/>
                </a:cubicBezTo>
                <a:cubicBezTo>
                  <a:pt x="196" y="617"/>
                  <a:pt x="196" y="616"/>
                  <a:pt x="197" y="615"/>
                </a:cubicBezTo>
                <a:cubicBezTo>
                  <a:pt x="197" y="615"/>
                  <a:pt x="198" y="615"/>
                  <a:pt x="198" y="615"/>
                </a:cubicBezTo>
                <a:cubicBezTo>
                  <a:pt x="198" y="616"/>
                  <a:pt x="198" y="616"/>
                  <a:pt x="198" y="616"/>
                </a:cubicBezTo>
                <a:cubicBezTo>
                  <a:pt x="199" y="616"/>
                  <a:pt x="199" y="616"/>
                  <a:pt x="199" y="616"/>
                </a:cubicBezTo>
                <a:cubicBezTo>
                  <a:pt x="199" y="615"/>
                  <a:pt x="200" y="615"/>
                  <a:pt x="200" y="615"/>
                </a:cubicBezTo>
                <a:cubicBezTo>
                  <a:pt x="200" y="613"/>
                  <a:pt x="200" y="613"/>
                  <a:pt x="199" y="612"/>
                </a:cubicBezTo>
                <a:cubicBezTo>
                  <a:pt x="199" y="609"/>
                  <a:pt x="202" y="608"/>
                  <a:pt x="203" y="606"/>
                </a:cubicBezTo>
                <a:cubicBezTo>
                  <a:pt x="204" y="606"/>
                  <a:pt x="204" y="606"/>
                  <a:pt x="204" y="606"/>
                </a:cubicBezTo>
                <a:cubicBezTo>
                  <a:pt x="204" y="608"/>
                  <a:pt x="204" y="608"/>
                  <a:pt x="204" y="608"/>
                </a:cubicBezTo>
                <a:cubicBezTo>
                  <a:pt x="206" y="608"/>
                  <a:pt x="205" y="607"/>
                  <a:pt x="206" y="607"/>
                </a:cubicBezTo>
                <a:cubicBezTo>
                  <a:pt x="207" y="607"/>
                  <a:pt x="207" y="607"/>
                  <a:pt x="208" y="607"/>
                </a:cubicBezTo>
                <a:cubicBezTo>
                  <a:pt x="208" y="607"/>
                  <a:pt x="208" y="606"/>
                  <a:pt x="208" y="605"/>
                </a:cubicBezTo>
                <a:cubicBezTo>
                  <a:pt x="210" y="605"/>
                  <a:pt x="210" y="605"/>
                  <a:pt x="210" y="605"/>
                </a:cubicBezTo>
                <a:cubicBezTo>
                  <a:pt x="212" y="601"/>
                  <a:pt x="212" y="601"/>
                  <a:pt x="212" y="601"/>
                </a:cubicBezTo>
                <a:cubicBezTo>
                  <a:pt x="213" y="599"/>
                  <a:pt x="212" y="594"/>
                  <a:pt x="212" y="593"/>
                </a:cubicBezTo>
                <a:cubicBezTo>
                  <a:pt x="213" y="593"/>
                  <a:pt x="214" y="593"/>
                  <a:pt x="215" y="593"/>
                </a:cubicBezTo>
                <a:cubicBezTo>
                  <a:pt x="215" y="593"/>
                  <a:pt x="218" y="591"/>
                  <a:pt x="218" y="590"/>
                </a:cubicBezTo>
                <a:cubicBezTo>
                  <a:pt x="219" y="588"/>
                  <a:pt x="220" y="583"/>
                  <a:pt x="221" y="580"/>
                </a:cubicBezTo>
                <a:cubicBezTo>
                  <a:pt x="221" y="579"/>
                  <a:pt x="222" y="579"/>
                  <a:pt x="223" y="578"/>
                </a:cubicBezTo>
                <a:cubicBezTo>
                  <a:pt x="223" y="574"/>
                  <a:pt x="223" y="574"/>
                  <a:pt x="223" y="574"/>
                </a:cubicBezTo>
                <a:cubicBezTo>
                  <a:pt x="224" y="571"/>
                  <a:pt x="224" y="569"/>
                  <a:pt x="224" y="565"/>
                </a:cubicBezTo>
                <a:cubicBezTo>
                  <a:pt x="225" y="565"/>
                  <a:pt x="225" y="565"/>
                  <a:pt x="225" y="565"/>
                </a:cubicBezTo>
                <a:cubicBezTo>
                  <a:pt x="225" y="565"/>
                  <a:pt x="225" y="565"/>
                  <a:pt x="225" y="565"/>
                </a:cubicBezTo>
                <a:cubicBezTo>
                  <a:pt x="227" y="562"/>
                  <a:pt x="225" y="559"/>
                  <a:pt x="226" y="556"/>
                </a:cubicBezTo>
                <a:cubicBezTo>
                  <a:pt x="227" y="554"/>
                  <a:pt x="227" y="551"/>
                  <a:pt x="228" y="549"/>
                </a:cubicBezTo>
                <a:cubicBezTo>
                  <a:pt x="228" y="545"/>
                  <a:pt x="228" y="545"/>
                  <a:pt x="228" y="545"/>
                </a:cubicBezTo>
                <a:cubicBezTo>
                  <a:pt x="228" y="545"/>
                  <a:pt x="226" y="544"/>
                  <a:pt x="227" y="543"/>
                </a:cubicBezTo>
                <a:cubicBezTo>
                  <a:pt x="227" y="542"/>
                  <a:pt x="228" y="541"/>
                  <a:pt x="228" y="539"/>
                </a:cubicBezTo>
                <a:cubicBezTo>
                  <a:pt x="228" y="538"/>
                  <a:pt x="228" y="537"/>
                  <a:pt x="228" y="535"/>
                </a:cubicBezTo>
                <a:cubicBezTo>
                  <a:pt x="228" y="535"/>
                  <a:pt x="229" y="534"/>
                  <a:pt x="229" y="533"/>
                </a:cubicBezTo>
                <a:cubicBezTo>
                  <a:pt x="229" y="531"/>
                  <a:pt x="227" y="529"/>
                  <a:pt x="228" y="527"/>
                </a:cubicBezTo>
                <a:cubicBezTo>
                  <a:pt x="228" y="526"/>
                  <a:pt x="229" y="522"/>
                  <a:pt x="228" y="520"/>
                </a:cubicBezTo>
                <a:cubicBezTo>
                  <a:pt x="228" y="519"/>
                  <a:pt x="227" y="519"/>
                  <a:pt x="228" y="518"/>
                </a:cubicBezTo>
                <a:cubicBezTo>
                  <a:pt x="228" y="517"/>
                  <a:pt x="228" y="517"/>
                  <a:pt x="228" y="516"/>
                </a:cubicBezTo>
                <a:cubicBezTo>
                  <a:pt x="228" y="515"/>
                  <a:pt x="227" y="512"/>
                  <a:pt x="227" y="510"/>
                </a:cubicBezTo>
                <a:cubicBezTo>
                  <a:pt x="227" y="510"/>
                  <a:pt x="229" y="502"/>
                  <a:pt x="228" y="500"/>
                </a:cubicBezTo>
                <a:cubicBezTo>
                  <a:pt x="228" y="500"/>
                  <a:pt x="226" y="499"/>
                  <a:pt x="227" y="498"/>
                </a:cubicBezTo>
                <a:cubicBezTo>
                  <a:pt x="227" y="493"/>
                  <a:pt x="225" y="484"/>
                  <a:pt x="223" y="479"/>
                </a:cubicBezTo>
                <a:cubicBezTo>
                  <a:pt x="222" y="475"/>
                  <a:pt x="224" y="472"/>
                  <a:pt x="223" y="468"/>
                </a:cubicBezTo>
                <a:cubicBezTo>
                  <a:pt x="222" y="464"/>
                  <a:pt x="219" y="454"/>
                  <a:pt x="219" y="449"/>
                </a:cubicBezTo>
                <a:cubicBezTo>
                  <a:pt x="220" y="449"/>
                  <a:pt x="220" y="449"/>
                  <a:pt x="220" y="449"/>
                </a:cubicBezTo>
                <a:cubicBezTo>
                  <a:pt x="220" y="450"/>
                  <a:pt x="221" y="450"/>
                  <a:pt x="221" y="451"/>
                </a:cubicBezTo>
                <a:cubicBezTo>
                  <a:pt x="222" y="453"/>
                  <a:pt x="221" y="454"/>
                  <a:pt x="223" y="454"/>
                </a:cubicBezTo>
                <a:cubicBezTo>
                  <a:pt x="223" y="455"/>
                  <a:pt x="223" y="454"/>
                  <a:pt x="224" y="455"/>
                </a:cubicBezTo>
                <a:cubicBezTo>
                  <a:pt x="224" y="454"/>
                  <a:pt x="224" y="454"/>
                  <a:pt x="224" y="454"/>
                </a:cubicBezTo>
                <a:cubicBezTo>
                  <a:pt x="224" y="454"/>
                  <a:pt x="224" y="454"/>
                  <a:pt x="224" y="454"/>
                </a:cubicBezTo>
                <a:cubicBezTo>
                  <a:pt x="224" y="453"/>
                  <a:pt x="224" y="453"/>
                  <a:pt x="224" y="453"/>
                </a:cubicBezTo>
                <a:cubicBezTo>
                  <a:pt x="223" y="453"/>
                  <a:pt x="223" y="453"/>
                  <a:pt x="223" y="453"/>
                </a:cubicBezTo>
                <a:cubicBezTo>
                  <a:pt x="222" y="450"/>
                  <a:pt x="219" y="447"/>
                  <a:pt x="217" y="444"/>
                </a:cubicBezTo>
                <a:cubicBezTo>
                  <a:pt x="217" y="442"/>
                  <a:pt x="217" y="440"/>
                  <a:pt x="217" y="438"/>
                </a:cubicBezTo>
                <a:cubicBezTo>
                  <a:pt x="217" y="437"/>
                  <a:pt x="216" y="435"/>
                  <a:pt x="216" y="435"/>
                </a:cubicBezTo>
                <a:cubicBezTo>
                  <a:pt x="216" y="433"/>
                  <a:pt x="216" y="428"/>
                  <a:pt x="215" y="427"/>
                </a:cubicBezTo>
                <a:cubicBezTo>
                  <a:pt x="215" y="424"/>
                  <a:pt x="217" y="423"/>
                  <a:pt x="219" y="423"/>
                </a:cubicBezTo>
                <a:cubicBezTo>
                  <a:pt x="219" y="422"/>
                  <a:pt x="219" y="422"/>
                  <a:pt x="219" y="421"/>
                </a:cubicBezTo>
                <a:cubicBezTo>
                  <a:pt x="218" y="421"/>
                  <a:pt x="218" y="421"/>
                  <a:pt x="218" y="421"/>
                </a:cubicBezTo>
                <a:cubicBezTo>
                  <a:pt x="217" y="422"/>
                  <a:pt x="217" y="422"/>
                  <a:pt x="217" y="423"/>
                </a:cubicBezTo>
                <a:cubicBezTo>
                  <a:pt x="215" y="423"/>
                  <a:pt x="214" y="422"/>
                  <a:pt x="213" y="420"/>
                </a:cubicBezTo>
                <a:cubicBezTo>
                  <a:pt x="213" y="420"/>
                  <a:pt x="213" y="419"/>
                  <a:pt x="214" y="417"/>
                </a:cubicBezTo>
                <a:cubicBezTo>
                  <a:pt x="214" y="418"/>
                  <a:pt x="214" y="418"/>
                  <a:pt x="215" y="418"/>
                </a:cubicBezTo>
                <a:cubicBezTo>
                  <a:pt x="215" y="418"/>
                  <a:pt x="215" y="418"/>
                  <a:pt x="216" y="418"/>
                </a:cubicBezTo>
                <a:cubicBezTo>
                  <a:pt x="216" y="418"/>
                  <a:pt x="216" y="418"/>
                  <a:pt x="216" y="418"/>
                </a:cubicBezTo>
                <a:cubicBezTo>
                  <a:pt x="216" y="417"/>
                  <a:pt x="216" y="417"/>
                  <a:pt x="215" y="416"/>
                </a:cubicBezTo>
                <a:cubicBezTo>
                  <a:pt x="215" y="416"/>
                  <a:pt x="214" y="416"/>
                  <a:pt x="214" y="415"/>
                </a:cubicBezTo>
                <a:cubicBezTo>
                  <a:pt x="214" y="413"/>
                  <a:pt x="212" y="411"/>
                  <a:pt x="212" y="409"/>
                </a:cubicBezTo>
                <a:cubicBezTo>
                  <a:pt x="212" y="408"/>
                  <a:pt x="213" y="407"/>
                  <a:pt x="212" y="406"/>
                </a:cubicBezTo>
                <a:cubicBezTo>
                  <a:pt x="212" y="406"/>
                  <a:pt x="211" y="405"/>
                  <a:pt x="211" y="405"/>
                </a:cubicBezTo>
                <a:cubicBezTo>
                  <a:pt x="211" y="404"/>
                  <a:pt x="211" y="403"/>
                  <a:pt x="211" y="401"/>
                </a:cubicBezTo>
                <a:cubicBezTo>
                  <a:pt x="210" y="401"/>
                  <a:pt x="209" y="399"/>
                  <a:pt x="208" y="398"/>
                </a:cubicBezTo>
                <a:cubicBezTo>
                  <a:pt x="208" y="398"/>
                  <a:pt x="209" y="397"/>
                  <a:pt x="209" y="397"/>
                </a:cubicBezTo>
                <a:cubicBezTo>
                  <a:pt x="208" y="394"/>
                  <a:pt x="208" y="391"/>
                  <a:pt x="207" y="388"/>
                </a:cubicBezTo>
                <a:cubicBezTo>
                  <a:pt x="206" y="386"/>
                  <a:pt x="208" y="382"/>
                  <a:pt x="208" y="380"/>
                </a:cubicBezTo>
                <a:cubicBezTo>
                  <a:pt x="207" y="380"/>
                  <a:pt x="207" y="380"/>
                  <a:pt x="207" y="380"/>
                </a:cubicBezTo>
                <a:cubicBezTo>
                  <a:pt x="206" y="378"/>
                  <a:pt x="206" y="376"/>
                  <a:pt x="206" y="374"/>
                </a:cubicBezTo>
                <a:cubicBezTo>
                  <a:pt x="207" y="371"/>
                  <a:pt x="206" y="370"/>
                  <a:pt x="205" y="369"/>
                </a:cubicBezTo>
                <a:cubicBezTo>
                  <a:pt x="206" y="366"/>
                  <a:pt x="204" y="364"/>
                  <a:pt x="206" y="362"/>
                </a:cubicBezTo>
                <a:cubicBezTo>
                  <a:pt x="206" y="360"/>
                  <a:pt x="206" y="360"/>
                  <a:pt x="206" y="360"/>
                </a:cubicBezTo>
                <a:cubicBezTo>
                  <a:pt x="205" y="360"/>
                  <a:pt x="205" y="360"/>
                  <a:pt x="205" y="361"/>
                </a:cubicBezTo>
                <a:cubicBezTo>
                  <a:pt x="204" y="359"/>
                  <a:pt x="204" y="359"/>
                  <a:pt x="203" y="358"/>
                </a:cubicBezTo>
                <a:cubicBezTo>
                  <a:pt x="203" y="357"/>
                  <a:pt x="203" y="357"/>
                  <a:pt x="203" y="355"/>
                </a:cubicBezTo>
                <a:cubicBezTo>
                  <a:pt x="207" y="355"/>
                  <a:pt x="206" y="352"/>
                  <a:pt x="208" y="351"/>
                </a:cubicBezTo>
                <a:cubicBezTo>
                  <a:pt x="208" y="349"/>
                  <a:pt x="207" y="348"/>
                  <a:pt x="208" y="346"/>
                </a:cubicBezTo>
                <a:cubicBezTo>
                  <a:pt x="207" y="345"/>
                  <a:pt x="207" y="345"/>
                  <a:pt x="206" y="344"/>
                </a:cubicBezTo>
                <a:cubicBezTo>
                  <a:pt x="206" y="342"/>
                  <a:pt x="207" y="340"/>
                  <a:pt x="205" y="339"/>
                </a:cubicBezTo>
                <a:cubicBezTo>
                  <a:pt x="205" y="338"/>
                  <a:pt x="206" y="338"/>
                  <a:pt x="206" y="338"/>
                </a:cubicBezTo>
                <a:cubicBezTo>
                  <a:pt x="207" y="337"/>
                  <a:pt x="206" y="336"/>
                  <a:pt x="207" y="335"/>
                </a:cubicBezTo>
                <a:cubicBezTo>
                  <a:pt x="207" y="335"/>
                  <a:pt x="206" y="334"/>
                  <a:pt x="206" y="334"/>
                </a:cubicBezTo>
                <a:cubicBezTo>
                  <a:pt x="204" y="334"/>
                  <a:pt x="204" y="334"/>
                  <a:pt x="204" y="334"/>
                </a:cubicBezTo>
                <a:cubicBezTo>
                  <a:pt x="204" y="333"/>
                  <a:pt x="204" y="332"/>
                  <a:pt x="204" y="331"/>
                </a:cubicBezTo>
                <a:cubicBezTo>
                  <a:pt x="204" y="331"/>
                  <a:pt x="205" y="330"/>
                  <a:pt x="205" y="330"/>
                </a:cubicBezTo>
                <a:cubicBezTo>
                  <a:pt x="205" y="329"/>
                  <a:pt x="204" y="329"/>
                  <a:pt x="204" y="329"/>
                </a:cubicBezTo>
                <a:cubicBezTo>
                  <a:pt x="204" y="328"/>
                  <a:pt x="205" y="326"/>
                  <a:pt x="205" y="326"/>
                </a:cubicBezTo>
                <a:cubicBezTo>
                  <a:pt x="205" y="324"/>
                  <a:pt x="204" y="324"/>
                  <a:pt x="204" y="322"/>
                </a:cubicBezTo>
                <a:cubicBezTo>
                  <a:pt x="204" y="321"/>
                  <a:pt x="205" y="321"/>
                  <a:pt x="206" y="320"/>
                </a:cubicBezTo>
                <a:cubicBezTo>
                  <a:pt x="206" y="320"/>
                  <a:pt x="205" y="319"/>
                  <a:pt x="205" y="318"/>
                </a:cubicBezTo>
                <a:cubicBezTo>
                  <a:pt x="206" y="318"/>
                  <a:pt x="206" y="318"/>
                  <a:pt x="206" y="318"/>
                </a:cubicBezTo>
                <a:cubicBezTo>
                  <a:pt x="207" y="317"/>
                  <a:pt x="206" y="317"/>
                  <a:pt x="206" y="316"/>
                </a:cubicBezTo>
                <a:cubicBezTo>
                  <a:pt x="206" y="315"/>
                  <a:pt x="206" y="315"/>
                  <a:pt x="206" y="315"/>
                </a:cubicBezTo>
                <a:cubicBezTo>
                  <a:pt x="206" y="315"/>
                  <a:pt x="206" y="314"/>
                  <a:pt x="206" y="314"/>
                </a:cubicBezTo>
                <a:cubicBezTo>
                  <a:pt x="206" y="312"/>
                  <a:pt x="206" y="311"/>
                  <a:pt x="206" y="309"/>
                </a:cubicBezTo>
                <a:cubicBezTo>
                  <a:pt x="206" y="309"/>
                  <a:pt x="206" y="309"/>
                  <a:pt x="206" y="309"/>
                </a:cubicBezTo>
                <a:cubicBezTo>
                  <a:pt x="206" y="309"/>
                  <a:pt x="207" y="309"/>
                  <a:pt x="208" y="308"/>
                </a:cubicBezTo>
                <a:cubicBezTo>
                  <a:pt x="209" y="307"/>
                  <a:pt x="208" y="306"/>
                  <a:pt x="208" y="306"/>
                </a:cubicBezTo>
                <a:cubicBezTo>
                  <a:pt x="208" y="305"/>
                  <a:pt x="209" y="303"/>
                  <a:pt x="210" y="302"/>
                </a:cubicBezTo>
                <a:cubicBezTo>
                  <a:pt x="209" y="301"/>
                  <a:pt x="210" y="298"/>
                  <a:pt x="211" y="296"/>
                </a:cubicBezTo>
                <a:cubicBezTo>
                  <a:pt x="211" y="296"/>
                  <a:pt x="211" y="296"/>
                  <a:pt x="211" y="296"/>
                </a:cubicBezTo>
                <a:cubicBezTo>
                  <a:pt x="211" y="296"/>
                  <a:pt x="211" y="296"/>
                  <a:pt x="211" y="296"/>
                </a:cubicBezTo>
                <a:cubicBezTo>
                  <a:pt x="212" y="297"/>
                  <a:pt x="212" y="299"/>
                  <a:pt x="211" y="300"/>
                </a:cubicBezTo>
                <a:cubicBezTo>
                  <a:pt x="212" y="301"/>
                  <a:pt x="212" y="301"/>
                  <a:pt x="214" y="301"/>
                </a:cubicBezTo>
                <a:cubicBezTo>
                  <a:pt x="213" y="302"/>
                  <a:pt x="213" y="302"/>
                  <a:pt x="213" y="303"/>
                </a:cubicBezTo>
                <a:cubicBezTo>
                  <a:pt x="212" y="303"/>
                  <a:pt x="212" y="303"/>
                  <a:pt x="212" y="302"/>
                </a:cubicBezTo>
                <a:cubicBezTo>
                  <a:pt x="211" y="302"/>
                  <a:pt x="211" y="302"/>
                  <a:pt x="211" y="302"/>
                </a:cubicBezTo>
                <a:cubicBezTo>
                  <a:pt x="212" y="304"/>
                  <a:pt x="212" y="304"/>
                  <a:pt x="213" y="305"/>
                </a:cubicBezTo>
                <a:cubicBezTo>
                  <a:pt x="213" y="306"/>
                  <a:pt x="213" y="306"/>
                  <a:pt x="213" y="306"/>
                </a:cubicBezTo>
                <a:cubicBezTo>
                  <a:pt x="212" y="305"/>
                  <a:pt x="212" y="305"/>
                  <a:pt x="211" y="304"/>
                </a:cubicBezTo>
                <a:cubicBezTo>
                  <a:pt x="211" y="305"/>
                  <a:pt x="211" y="305"/>
                  <a:pt x="211" y="305"/>
                </a:cubicBezTo>
                <a:cubicBezTo>
                  <a:pt x="211" y="305"/>
                  <a:pt x="213" y="311"/>
                  <a:pt x="213" y="311"/>
                </a:cubicBezTo>
                <a:cubicBezTo>
                  <a:pt x="213" y="312"/>
                  <a:pt x="213" y="312"/>
                  <a:pt x="213" y="312"/>
                </a:cubicBezTo>
                <a:cubicBezTo>
                  <a:pt x="214" y="312"/>
                  <a:pt x="214" y="312"/>
                  <a:pt x="214" y="312"/>
                </a:cubicBezTo>
                <a:cubicBezTo>
                  <a:pt x="214" y="311"/>
                  <a:pt x="215" y="311"/>
                  <a:pt x="215" y="310"/>
                </a:cubicBezTo>
                <a:cubicBezTo>
                  <a:pt x="215" y="310"/>
                  <a:pt x="215" y="308"/>
                  <a:pt x="216" y="308"/>
                </a:cubicBezTo>
                <a:cubicBezTo>
                  <a:pt x="215" y="307"/>
                  <a:pt x="215" y="307"/>
                  <a:pt x="214" y="306"/>
                </a:cubicBezTo>
                <a:cubicBezTo>
                  <a:pt x="214" y="305"/>
                  <a:pt x="216" y="302"/>
                  <a:pt x="216" y="300"/>
                </a:cubicBezTo>
                <a:cubicBezTo>
                  <a:pt x="217" y="296"/>
                  <a:pt x="214" y="293"/>
                  <a:pt x="215" y="291"/>
                </a:cubicBezTo>
                <a:cubicBezTo>
                  <a:pt x="216" y="290"/>
                  <a:pt x="217" y="290"/>
                  <a:pt x="217" y="289"/>
                </a:cubicBezTo>
                <a:cubicBezTo>
                  <a:pt x="218" y="287"/>
                  <a:pt x="216" y="286"/>
                  <a:pt x="218" y="284"/>
                </a:cubicBezTo>
                <a:cubicBezTo>
                  <a:pt x="218" y="283"/>
                  <a:pt x="218" y="283"/>
                  <a:pt x="217" y="283"/>
                </a:cubicBezTo>
                <a:cubicBezTo>
                  <a:pt x="217" y="282"/>
                  <a:pt x="217" y="283"/>
                  <a:pt x="216" y="283"/>
                </a:cubicBezTo>
                <a:cubicBezTo>
                  <a:pt x="217" y="281"/>
                  <a:pt x="218" y="281"/>
                  <a:pt x="219" y="280"/>
                </a:cubicBezTo>
                <a:cubicBezTo>
                  <a:pt x="219" y="279"/>
                  <a:pt x="218" y="278"/>
                  <a:pt x="218" y="278"/>
                </a:cubicBezTo>
                <a:cubicBezTo>
                  <a:pt x="218" y="277"/>
                  <a:pt x="220" y="275"/>
                  <a:pt x="220" y="274"/>
                </a:cubicBezTo>
                <a:cubicBezTo>
                  <a:pt x="220" y="273"/>
                  <a:pt x="220" y="273"/>
                  <a:pt x="220" y="272"/>
                </a:cubicBezTo>
                <a:cubicBezTo>
                  <a:pt x="220" y="272"/>
                  <a:pt x="221" y="272"/>
                  <a:pt x="221" y="271"/>
                </a:cubicBezTo>
                <a:cubicBezTo>
                  <a:pt x="222" y="270"/>
                  <a:pt x="222" y="267"/>
                  <a:pt x="223" y="265"/>
                </a:cubicBezTo>
                <a:cubicBezTo>
                  <a:pt x="223" y="264"/>
                  <a:pt x="224" y="263"/>
                  <a:pt x="225" y="262"/>
                </a:cubicBezTo>
                <a:cubicBezTo>
                  <a:pt x="225" y="261"/>
                  <a:pt x="224" y="260"/>
                  <a:pt x="224" y="260"/>
                </a:cubicBezTo>
                <a:cubicBezTo>
                  <a:pt x="225" y="259"/>
                  <a:pt x="225" y="259"/>
                  <a:pt x="225" y="259"/>
                </a:cubicBezTo>
                <a:cubicBezTo>
                  <a:pt x="226" y="257"/>
                  <a:pt x="228" y="255"/>
                  <a:pt x="228" y="254"/>
                </a:cubicBezTo>
                <a:cubicBezTo>
                  <a:pt x="229" y="252"/>
                  <a:pt x="229" y="250"/>
                  <a:pt x="230" y="249"/>
                </a:cubicBezTo>
                <a:cubicBezTo>
                  <a:pt x="230" y="248"/>
                  <a:pt x="232" y="247"/>
                  <a:pt x="232" y="246"/>
                </a:cubicBezTo>
                <a:cubicBezTo>
                  <a:pt x="233" y="244"/>
                  <a:pt x="233" y="239"/>
                  <a:pt x="236" y="237"/>
                </a:cubicBezTo>
                <a:cubicBezTo>
                  <a:pt x="236" y="235"/>
                  <a:pt x="235" y="236"/>
                  <a:pt x="234" y="234"/>
                </a:cubicBezTo>
                <a:cubicBezTo>
                  <a:pt x="234" y="233"/>
                  <a:pt x="234" y="233"/>
                  <a:pt x="234" y="232"/>
                </a:cubicBezTo>
                <a:cubicBezTo>
                  <a:pt x="235" y="232"/>
                  <a:pt x="235" y="232"/>
                  <a:pt x="235" y="232"/>
                </a:cubicBezTo>
                <a:cubicBezTo>
                  <a:pt x="235" y="232"/>
                  <a:pt x="236" y="232"/>
                  <a:pt x="236" y="232"/>
                </a:cubicBezTo>
                <a:cubicBezTo>
                  <a:pt x="236" y="233"/>
                  <a:pt x="236" y="233"/>
                  <a:pt x="236" y="234"/>
                </a:cubicBezTo>
                <a:cubicBezTo>
                  <a:pt x="236" y="235"/>
                  <a:pt x="236" y="235"/>
                  <a:pt x="236" y="235"/>
                </a:cubicBezTo>
                <a:cubicBezTo>
                  <a:pt x="236" y="234"/>
                  <a:pt x="236" y="234"/>
                  <a:pt x="237" y="234"/>
                </a:cubicBezTo>
                <a:cubicBezTo>
                  <a:pt x="237" y="233"/>
                  <a:pt x="237" y="233"/>
                  <a:pt x="237" y="232"/>
                </a:cubicBezTo>
                <a:cubicBezTo>
                  <a:pt x="238" y="232"/>
                  <a:pt x="238" y="232"/>
                  <a:pt x="238" y="232"/>
                </a:cubicBezTo>
                <a:cubicBezTo>
                  <a:pt x="239" y="230"/>
                  <a:pt x="241" y="227"/>
                  <a:pt x="242" y="226"/>
                </a:cubicBezTo>
                <a:cubicBezTo>
                  <a:pt x="241" y="225"/>
                  <a:pt x="242" y="225"/>
                  <a:pt x="241" y="225"/>
                </a:cubicBezTo>
                <a:cubicBezTo>
                  <a:pt x="241" y="225"/>
                  <a:pt x="241" y="221"/>
                  <a:pt x="241" y="220"/>
                </a:cubicBezTo>
                <a:cubicBezTo>
                  <a:pt x="241" y="219"/>
                  <a:pt x="241" y="219"/>
                  <a:pt x="241" y="219"/>
                </a:cubicBezTo>
                <a:cubicBezTo>
                  <a:pt x="242" y="221"/>
                  <a:pt x="242" y="222"/>
                  <a:pt x="242" y="223"/>
                </a:cubicBezTo>
                <a:cubicBezTo>
                  <a:pt x="243" y="223"/>
                  <a:pt x="243" y="223"/>
                  <a:pt x="243" y="223"/>
                </a:cubicBezTo>
                <a:cubicBezTo>
                  <a:pt x="244" y="221"/>
                  <a:pt x="245" y="219"/>
                  <a:pt x="246" y="216"/>
                </a:cubicBezTo>
                <a:cubicBezTo>
                  <a:pt x="247" y="216"/>
                  <a:pt x="246" y="216"/>
                  <a:pt x="247" y="216"/>
                </a:cubicBezTo>
                <a:cubicBezTo>
                  <a:pt x="249" y="209"/>
                  <a:pt x="254" y="202"/>
                  <a:pt x="259" y="197"/>
                </a:cubicBezTo>
                <a:cubicBezTo>
                  <a:pt x="259" y="196"/>
                  <a:pt x="259" y="195"/>
                  <a:pt x="260" y="195"/>
                </a:cubicBezTo>
                <a:cubicBezTo>
                  <a:pt x="260" y="194"/>
                  <a:pt x="261" y="194"/>
                  <a:pt x="261" y="193"/>
                </a:cubicBezTo>
                <a:cubicBezTo>
                  <a:pt x="261" y="191"/>
                  <a:pt x="261" y="191"/>
                  <a:pt x="261" y="191"/>
                </a:cubicBezTo>
                <a:cubicBezTo>
                  <a:pt x="262" y="190"/>
                  <a:pt x="263" y="189"/>
                  <a:pt x="264" y="189"/>
                </a:cubicBezTo>
                <a:cubicBezTo>
                  <a:pt x="264" y="188"/>
                  <a:pt x="264" y="188"/>
                  <a:pt x="264" y="188"/>
                </a:cubicBezTo>
                <a:cubicBezTo>
                  <a:pt x="263" y="188"/>
                  <a:pt x="263" y="188"/>
                  <a:pt x="262" y="189"/>
                </a:cubicBezTo>
                <a:cubicBezTo>
                  <a:pt x="261" y="189"/>
                  <a:pt x="261" y="189"/>
                  <a:pt x="261" y="189"/>
                </a:cubicBezTo>
                <a:cubicBezTo>
                  <a:pt x="262" y="186"/>
                  <a:pt x="262" y="184"/>
                  <a:pt x="263" y="182"/>
                </a:cubicBezTo>
                <a:cubicBezTo>
                  <a:pt x="263" y="180"/>
                  <a:pt x="262" y="179"/>
                  <a:pt x="262" y="178"/>
                </a:cubicBezTo>
                <a:cubicBezTo>
                  <a:pt x="262" y="177"/>
                  <a:pt x="264" y="176"/>
                  <a:pt x="263" y="175"/>
                </a:cubicBezTo>
                <a:cubicBezTo>
                  <a:pt x="263" y="174"/>
                  <a:pt x="264" y="173"/>
                  <a:pt x="265" y="172"/>
                </a:cubicBezTo>
                <a:cubicBezTo>
                  <a:pt x="265" y="172"/>
                  <a:pt x="266" y="173"/>
                  <a:pt x="267" y="173"/>
                </a:cubicBezTo>
                <a:cubicBezTo>
                  <a:pt x="267" y="172"/>
                  <a:pt x="267" y="172"/>
                  <a:pt x="267" y="171"/>
                </a:cubicBezTo>
                <a:cubicBezTo>
                  <a:pt x="267" y="171"/>
                  <a:pt x="268" y="171"/>
                  <a:pt x="269" y="171"/>
                </a:cubicBezTo>
                <a:cubicBezTo>
                  <a:pt x="269" y="170"/>
                  <a:pt x="272" y="165"/>
                  <a:pt x="272" y="164"/>
                </a:cubicBezTo>
                <a:cubicBezTo>
                  <a:pt x="278" y="164"/>
                  <a:pt x="277" y="158"/>
                  <a:pt x="280" y="156"/>
                </a:cubicBezTo>
                <a:cubicBezTo>
                  <a:pt x="282" y="155"/>
                  <a:pt x="282" y="157"/>
                  <a:pt x="284" y="154"/>
                </a:cubicBezTo>
                <a:cubicBezTo>
                  <a:pt x="286" y="154"/>
                  <a:pt x="287" y="154"/>
                  <a:pt x="288" y="155"/>
                </a:cubicBezTo>
                <a:cubicBezTo>
                  <a:pt x="289" y="155"/>
                  <a:pt x="289" y="155"/>
                  <a:pt x="289" y="155"/>
                </a:cubicBezTo>
                <a:cubicBezTo>
                  <a:pt x="289" y="154"/>
                  <a:pt x="289" y="155"/>
                  <a:pt x="290" y="154"/>
                </a:cubicBezTo>
                <a:cubicBezTo>
                  <a:pt x="289" y="153"/>
                  <a:pt x="289" y="153"/>
                  <a:pt x="288" y="152"/>
                </a:cubicBezTo>
                <a:cubicBezTo>
                  <a:pt x="289" y="150"/>
                  <a:pt x="290" y="150"/>
                  <a:pt x="289" y="148"/>
                </a:cubicBezTo>
                <a:cubicBezTo>
                  <a:pt x="289" y="148"/>
                  <a:pt x="289" y="148"/>
                  <a:pt x="290" y="148"/>
                </a:cubicBezTo>
                <a:cubicBezTo>
                  <a:pt x="290" y="147"/>
                  <a:pt x="291" y="148"/>
                  <a:pt x="292" y="148"/>
                </a:cubicBezTo>
                <a:cubicBezTo>
                  <a:pt x="292" y="147"/>
                  <a:pt x="292" y="146"/>
                  <a:pt x="293" y="146"/>
                </a:cubicBezTo>
                <a:cubicBezTo>
                  <a:pt x="293" y="144"/>
                  <a:pt x="293" y="144"/>
                  <a:pt x="293" y="144"/>
                </a:cubicBezTo>
                <a:cubicBezTo>
                  <a:pt x="293" y="143"/>
                  <a:pt x="294" y="144"/>
                  <a:pt x="295" y="144"/>
                </a:cubicBezTo>
                <a:cubicBezTo>
                  <a:pt x="295" y="143"/>
                  <a:pt x="297" y="142"/>
                  <a:pt x="298" y="142"/>
                </a:cubicBezTo>
                <a:cubicBezTo>
                  <a:pt x="298" y="141"/>
                  <a:pt x="298" y="141"/>
                  <a:pt x="298" y="140"/>
                </a:cubicBezTo>
                <a:cubicBezTo>
                  <a:pt x="300" y="140"/>
                  <a:pt x="300" y="140"/>
                  <a:pt x="300" y="140"/>
                </a:cubicBezTo>
                <a:cubicBezTo>
                  <a:pt x="300" y="140"/>
                  <a:pt x="301" y="139"/>
                  <a:pt x="301" y="139"/>
                </a:cubicBezTo>
                <a:cubicBezTo>
                  <a:pt x="301" y="137"/>
                  <a:pt x="300" y="138"/>
                  <a:pt x="299" y="136"/>
                </a:cubicBezTo>
                <a:cubicBezTo>
                  <a:pt x="298" y="137"/>
                  <a:pt x="298" y="138"/>
                  <a:pt x="297" y="138"/>
                </a:cubicBezTo>
                <a:cubicBezTo>
                  <a:pt x="296" y="139"/>
                  <a:pt x="295" y="138"/>
                  <a:pt x="294" y="139"/>
                </a:cubicBezTo>
                <a:cubicBezTo>
                  <a:pt x="293" y="140"/>
                  <a:pt x="291" y="144"/>
                  <a:pt x="289" y="143"/>
                </a:cubicBezTo>
                <a:cubicBezTo>
                  <a:pt x="288" y="143"/>
                  <a:pt x="288" y="143"/>
                  <a:pt x="288" y="143"/>
                </a:cubicBezTo>
                <a:cubicBezTo>
                  <a:pt x="288" y="144"/>
                  <a:pt x="288" y="143"/>
                  <a:pt x="288" y="144"/>
                </a:cubicBezTo>
                <a:cubicBezTo>
                  <a:pt x="288" y="147"/>
                  <a:pt x="287" y="145"/>
                  <a:pt x="286" y="146"/>
                </a:cubicBezTo>
                <a:cubicBezTo>
                  <a:pt x="285" y="147"/>
                  <a:pt x="285" y="147"/>
                  <a:pt x="285" y="148"/>
                </a:cubicBezTo>
                <a:cubicBezTo>
                  <a:pt x="285" y="148"/>
                  <a:pt x="284" y="148"/>
                  <a:pt x="283" y="149"/>
                </a:cubicBezTo>
                <a:cubicBezTo>
                  <a:pt x="282" y="149"/>
                  <a:pt x="283" y="150"/>
                  <a:pt x="282" y="151"/>
                </a:cubicBezTo>
                <a:cubicBezTo>
                  <a:pt x="281" y="153"/>
                  <a:pt x="277" y="152"/>
                  <a:pt x="278" y="157"/>
                </a:cubicBezTo>
                <a:cubicBezTo>
                  <a:pt x="276" y="157"/>
                  <a:pt x="275" y="159"/>
                  <a:pt x="273" y="159"/>
                </a:cubicBezTo>
                <a:cubicBezTo>
                  <a:pt x="273" y="160"/>
                  <a:pt x="273" y="159"/>
                  <a:pt x="272" y="159"/>
                </a:cubicBezTo>
                <a:cubicBezTo>
                  <a:pt x="272" y="160"/>
                  <a:pt x="272" y="160"/>
                  <a:pt x="272" y="160"/>
                </a:cubicBezTo>
                <a:cubicBezTo>
                  <a:pt x="272" y="161"/>
                  <a:pt x="272" y="161"/>
                  <a:pt x="271" y="162"/>
                </a:cubicBezTo>
                <a:cubicBezTo>
                  <a:pt x="271" y="161"/>
                  <a:pt x="271" y="161"/>
                  <a:pt x="270" y="161"/>
                </a:cubicBezTo>
                <a:cubicBezTo>
                  <a:pt x="269" y="161"/>
                  <a:pt x="269" y="161"/>
                  <a:pt x="269" y="161"/>
                </a:cubicBezTo>
                <a:cubicBezTo>
                  <a:pt x="270" y="162"/>
                  <a:pt x="269" y="162"/>
                  <a:pt x="270" y="162"/>
                </a:cubicBezTo>
                <a:cubicBezTo>
                  <a:pt x="270" y="164"/>
                  <a:pt x="268" y="166"/>
                  <a:pt x="267" y="168"/>
                </a:cubicBezTo>
                <a:cubicBezTo>
                  <a:pt x="266" y="168"/>
                  <a:pt x="266" y="168"/>
                  <a:pt x="266" y="169"/>
                </a:cubicBezTo>
                <a:cubicBezTo>
                  <a:pt x="264" y="168"/>
                  <a:pt x="264" y="168"/>
                  <a:pt x="263" y="167"/>
                </a:cubicBezTo>
                <a:cubicBezTo>
                  <a:pt x="263" y="167"/>
                  <a:pt x="263" y="167"/>
                  <a:pt x="263" y="167"/>
                </a:cubicBezTo>
                <a:cubicBezTo>
                  <a:pt x="263" y="166"/>
                  <a:pt x="264" y="166"/>
                  <a:pt x="264" y="165"/>
                </a:cubicBezTo>
                <a:cubicBezTo>
                  <a:pt x="265" y="165"/>
                  <a:pt x="265" y="165"/>
                  <a:pt x="266" y="166"/>
                </a:cubicBezTo>
                <a:cubicBezTo>
                  <a:pt x="267" y="164"/>
                  <a:pt x="267" y="162"/>
                  <a:pt x="268" y="161"/>
                </a:cubicBezTo>
                <a:cubicBezTo>
                  <a:pt x="269" y="160"/>
                  <a:pt x="270" y="159"/>
                  <a:pt x="271" y="158"/>
                </a:cubicBezTo>
                <a:cubicBezTo>
                  <a:pt x="272" y="156"/>
                  <a:pt x="272" y="155"/>
                  <a:pt x="274" y="154"/>
                </a:cubicBezTo>
                <a:cubicBezTo>
                  <a:pt x="274" y="153"/>
                  <a:pt x="274" y="153"/>
                  <a:pt x="273" y="153"/>
                </a:cubicBezTo>
                <a:cubicBezTo>
                  <a:pt x="273" y="153"/>
                  <a:pt x="273" y="153"/>
                  <a:pt x="272" y="153"/>
                </a:cubicBezTo>
                <a:cubicBezTo>
                  <a:pt x="272" y="154"/>
                  <a:pt x="272" y="154"/>
                  <a:pt x="272" y="154"/>
                </a:cubicBezTo>
                <a:cubicBezTo>
                  <a:pt x="271" y="155"/>
                  <a:pt x="270" y="154"/>
                  <a:pt x="269" y="156"/>
                </a:cubicBezTo>
                <a:cubicBezTo>
                  <a:pt x="268" y="156"/>
                  <a:pt x="268" y="156"/>
                  <a:pt x="267" y="155"/>
                </a:cubicBezTo>
                <a:cubicBezTo>
                  <a:pt x="267" y="154"/>
                  <a:pt x="266" y="152"/>
                  <a:pt x="267" y="152"/>
                </a:cubicBezTo>
                <a:cubicBezTo>
                  <a:pt x="267" y="149"/>
                  <a:pt x="269" y="151"/>
                  <a:pt x="270" y="149"/>
                </a:cubicBezTo>
                <a:cubicBezTo>
                  <a:pt x="271" y="147"/>
                  <a:pt x="269" y="146"/>
                  <a:pt x="273" y="145"/>
                </a:cubicBezTo>
                <a:cubicBezTo>
                  <a:pt x="272" y="144"/>
                  <a:pt x="273" y="144"/>
                  <a:pt x="272" y="144"/>
                </a:cubicBezTo>
                <a:cubicBezTo>
                  <a:pt x="272" y="142"/>
                  <a:pt x="272" y="143"/>
                  <a:pt x="273" y="142"/>
                </a:cubicBezTo>
                <a:cubicBezTo>
                  <a:pt x="273" y="142"/>
                  <a:pt x="273" y="142"/>
                  <a:pt x="273" y="142"/>
                </a:cubicBezTo>
                <a:cubicBezTo>
                  <a:pt x="274" y="142"/>
                  <a:pt x="274" y="143"/>
                  <a:pt x="274" y="144"/>
                </a:cubicBezTo>
                <a:cubicBezTo>
                  <a:pt x="277" y="143"/>
                  <a:pt x="278" y="139"/>
                  <a:pt x="279" y="137"/>
                </a:cubicBezTo>
                <a:cubicBezTo>
                  <a:pt x="280" y="137"/>
                  <a:pt x="281" y="137"/>
                  <a:pt x="281" y="138"/>
                </a:cubicBezTo>
                <a:cubicBezTo>
                  <a:pt x="282" y="137"/>
                  <a:pt x="282" y="136"/>
                  <a:pt x="282" y="134"/>
                </a:cubicBezTo>
                <a:cubicBezTo>
                  <a:pt x="283" y="134"/>
                  <a:pt x="283" y="134"/>
                  <a:pt x="283" y="134"/>
                </a:cubicBezTo>
                <a:cubicBezTo>
                  <a:pt x="283" y="135"/>
                  <a:pt x="283" y="135"/>
                  <a:pt x="283" y="135"/>
                </a:cubicBezTo>
                <a:cubicBezTo>
                  <a:pt x="284" y="135"/>
                  <a:pt x="284" y="135"/>
                  <a:pt x="285" y="134"/>
                </a:cubicBezTo>
                <a:cubicBezTo>
                  <a:pt x="285" y="132"/>
                  <a:pt x="285" y="132"/>
                  <a:pt x="285" y="129"/>
                </a:cubicBezTo>
                <a:cubicBezTo>
                  <a:pt x="284" y="129"/>
                  <a:pt x="284" y="129"/>
                  <a:pt x="284" y="129"/>
                </a:cubicBezTo>
                <a:cubicBezTo>
                  <a:pt x="284" y="130"/>
                  <a:pt x="284" y="130"/>
                  <a:pt x="284" y="130"/>
                </a:cubicBezTo>
                <a:cubicBezTo>
                  <a:pt x="282" y="130"/>
                  <a:pt x="282" y="130"/>
                  <a:pt x="282" y="130"/>
                </a:cubicBezTo>
                <a:cubicBezTo>
                  <a:pt x="282" y="132"/>
                  <a:pt x="282" y="132"/>
                  <a:pt x="282" y="132"/>
                </a:cubicBezTo>
                <a:cubicBezTo>
                  <a:pt x="281" y="132"/>
                  <a:pt x="280" y="132"/>
                  <a:pt x="279" y="133"/>
                </a:cubicBezTo>
                <a:cubicBezTo>
                  <a:pt x="280" y="130"/>
                  <a:pt x="280" y="131"/>
                  <a:pt x="281" y="129"/>
                </a:cubicBezTo>
                <a:cubicBezTo>
                  <a:pt x="282" y="128"/>
                  <a:pt x="281" y="126"/>
                  <a:pt x="282" y="126"/>
                </a:cubicBezTo>
                <a:cubicBezTo>
                  <a:pt x="282" y="124"/>
                  <a:pt x="283" y="126"/>
                  <a:pt x="283" y="123"/>
                </a:cubicBezTo>
                <a:cubicBezTo>
                  <a:pt x="284" y="123"/>
                  <a:pt x="284" y="123"/>
                  <a:pt x="285" y="124"/>
                </a:cubicBezTo>
                <a:cubicBezTo>
                  <a:pt x="286" y="124"/>
                  <a:pt x="287" y="123"/>
                  <a:pt x="288" y="122"/>
                </a:cubicBezTo>
                <a:cubicBezTo>
                  <a:pt x="289" y="124"/>
                  <a:pt x="290" y="127"/>
                  <a:pt x="288" y="129"/>
                </a:cubicBezTo>
                <a:cubicBezTo>
                  <a:pt x="288" y="130"/>
                  <a:pt x="288" y="130"/>
                  <a:pt x="288" y="130"/>
                </a:cubicBezTo>
                <a:cubicBezTo>
                  <a:pt x="292" y="129"/>
                  <a:pt x="294" y="126"/>
                  <a:pt x="296" y="124"/>
                </a:cubicBezTo>
                <a:cubicBezTo>
                  <a:pt x="296" y="123"/>
                  <a:pt x="296" y="123"/>
                  <a:pt x="296" y="123"/>
                </a:cubicBezTo>
                <a:cubicBezTo>
                  <a:pt x="299" y="122"/>
                  <a:pt x="299" y="119"/>
                  <a:pt x="301" y="118"/>
                </a:cubicBezTo>
                <a:cubicBezTo>
                  <a:pt x="306" y="115"/>
                  <a:pt x="311" y="111"/>
                  <a:pt x="314" y="107"/>
                </a:cubicBezTo>
                <a:cubicBezTo>
                  <a:pt x="314" y="107"/>
                  <a:pt x="314" y="107"/>
                  <a:pt x="314" y="107"/>
                </a:cubicBezTo>
                <a:cubicBezTo>
                  <a:pt x="314" y="107"/>
                  <a:pt x="314" y="107"/>
                  <a:pt x="314" y="107"/>
                </a:cubicBezTo>
                <a:cubicBezTo>
                  <a:pt x="317" y="107"/>
                  <a:pt x="317" y="106"/>
                  <a:pt x="318" y="105"/>
                </a:cubicBezTo>
                <a:cubicBezTo>
                  <a:pt x="318" y="104"/>
                  <a:pt x="317" y="104"/>
                  <a:pt x="317" y="102"/>
                </a:cubicBezTo>
                <a:cubicBezTo>
                  <a:pt x="317" y="102"/>
                  <a:pt x="317" y="102"/>
                  <a:pt x="317" y="102"/>
                </a:cubicBezTo>
                <a:cubicBezTo>
                  <a:pt x="317" y="101"/>
                  <a:pt x="317" y="101"/>
                  <a:pt x="317" y="101"/>
                </a:cubicBezTo>
                <a:cubicBezTo>
                  <a:pt x="316" y="101"/>
                  <a:pt x="316" y="102"/>
                  <a:pt x="315" y="102"/>
                </a:cubicBezTo>
                <a:cubicBezTo>
                  <a:pt x="315" y="103"/>
                  <a:pt x="315" y="102"/>
                  <a:pt x="314" y="102"/>
                </a:cubicBezTo>
                <a:cubicBezTo>
                  <a:pt x="314" y="102"/>
                  <a:pt x="314" y="102"/>
                  <a:pt x="314" y="102"/>
                </a:cubicBezTo>
                <a:cubicBezTo>
                  <a:pt x="313" y="102"/>
                  <a:pt x="313" y="102"/>
                  <a:pt x="313" y="102"/>
                </a:cubicBezTo>
                <a:cubicBezTo>
                  <a:pt x="313" y="101"/>
                  <a:pt x="314" y="101"/>
                  <a:pt x="314" y="100"/>
                </a:cubicBezTo>
                <a:cubicBezTo>
                  <a:pt x="315" y="100"/>
                  <a:pt x="315" y="100"/>
                  <a:pt x="316" y="101"/>
                </a:cubicBezTo>
                <a:cubicBezTo>
                  <a:pt x="317" y="99"/>
                  <a:pt x="319" y="98"/>
                  <a:pt x="320" y="96"/>
                </a:cubicBezTo>
                <a:cubicBezTo>
                  <a:pt x="322" y="96"/>
                  <a:pt x="322" y="96"/>
                  <a:pt x="322" y="96"/>
                </a:cubicBezTo>
                <a:cubicBezTo>
                  <a:pt x="321" y="98"/>
                  <a:pt x="321" y="99"/>
                  <a:pt x="319" y="99"/>
                </a:cubicBezTo>
                <a:cubicBezTo>
                  <a:pt x="319" y="100"/>
                  <a:pt x="318" y="101"/>
                  <a:pt x="319" y="102"/>
                </a:cubicBezTo>
                <a:cubicBezTo>
                  <a:pt x="319" y="104"/>
                  <a:pt x="319" y="104"/>
                  <a:pt x="319" y="104"/>
                </a:cubicBezTo>
                <a:cubicBezTo>
                  <a:pt x="323" y="102"/>
                  <a:pt x="328" y="98"/>
                  <a:pt x="332" y="95"/>
                </a:cubicBezTo>
                <a:cubicBezTo>
                  <a:pt x="333" y="94"/>
                  <a:pt x="334" y="92"/>
                  <a:pt x="335" y="91"/>
                </a:cubicBezTo>
                <a:cubicBezTo>
                  <a:pt x="336" y="90"/>
                  <a:pt x="337" y="91"/>
                  <a:pt x="338" y="90"/>
                </a:cubicBezTo>
                <a:cubicBezTo>
                  <a:pt x="340" y="89"/>
                  <a:pt x="341" y="87"/>
                  <a:pt x="343" y="86"/>
                </a:cubicBezTo>
                <a:cubicBezTo>
                  <a:pt x="344" y="86"/>
                  <a:pt x="345" y="86"/>
                  <a:pt x="346" y="86"/>
                </a:cubicBezTo>
                <a:cubicBezTo>
                  <a:pt x="347" y="85"/>
                  <a:pt x="347" y="84"/>
                  <a:pt x="348" y="83"/>
                </a:cubicBezTo>
                <a:cubicBezTo>
                  <a:pt x="348" y="83"/>
                  <a:pt x="348" y="83"/>
                  <a:pt x="349" y="84"/>
                </a:cubicBezTo>
                <a:cubicBezTo>
                  <a:pt x="349" y="83"/>
                  <a:pt x="349" y="83"/>
                  <a:pt x="350" y="83"/>
                </a:cubicBezTo>
                <a:cubicBezTo>
                  <a:pt x="350" y="82"/>
                  <a:pt x="350" y="80"/>
                  <a:pt x="350" y="80"/>
                </a:cubicBezTo>
                <a:cubicBezTo>
                  <a:pt x="352" y="79"/>
                  <a:pt x="352" y="79"/>
                  <a:pt x="352" y="79"/>
                </a:cubicBezTo>
                <a:cubicBezTo>
                  <a:pt x="352" y="79"/>
                  <a:pt x="352" y="79"/>
                  <a:pt x="352" y="80"/>
                </a:cubicBezTo>
                <a:cubicBezTo>
                  <a:pt x="355" y="79"/>
                  <a:pt x="354" y="78"/>
                  <a:pt x="355" y="77"/>
                </a:cubicBezTo>
                <a:cubicBezTo>
                  <a:pt x="356" y="77"/>
                  <a:pt x="356" y="78"/>
                  <a:pt x="357" y="78"/>
                </a:cubicBezTo>
                <a:cubicBezTo>
                  <a:pt x="358" y="77"/>
                  <a:pt x="360" y="76"/>
                  <a:pt x="362" y="76"/>
                </a:cubicBezTo>
                <a:cubicBezTo>
                  <a:pt x="362" y="75"/>
                  <a:pt x="362" y="74"/>
                  <a:pt x="362" y="74"/>
                </a:cubicBezTo>
                <a:cubicBezTo>
                  <a:pt x="364" y="74"/>
                  <a:pt x="364" y="75"/>
                  <a:pt x="365" y="75"/>
                </a:cubicBezTo>
                <a:cubicBezTo>
                  <a:pt x="366" y="76"/>
                  <a:pt x="369" y="74"/>
                  <a:pt x="371" y="73"/>
                </a:cubicBezTo>
                <a:cubicBezTo>
                  <a:pt x="371" y="72"/>
                  <a:pt x="371" y="71"/>
                  <a:pt x="372" y="70"/>
                </a:cubicBezTo>
                <a:cubicBezTo>
                  <a:pt x="373" y="70"/>
                  <a:pt x="373" y="70"/>
                  <a:pt x="374" y="71"/>
                </a:cubicBezTo>
                <a:cubicBezTo>
                  <a:pt x="375" y="68"/>
                  <a:pt x="377" y="69"/>
                  <a:pt x="380" y="67"/>
                </a:cubicBezTo>
                <a:cubicBezTo>
                  <a:pt x="381" y="68"/>
                  <a:pt x="381" y="68"/>
                  <a:pt x="381" y="69"/>
                </a:cubicBezTo>
                <a:cubicBezTo>
                  <a:pt x="384" y="69"/>
                  <a:pt x="386" y="68"/>
                  <a:pt x="389" y="67"/>
                </a:cubicBezTo>
                <a:cubicBezTo>
                  <a:pt x="389" y="66"/>
                  <a:pt x="389" y="66"/>
                  <a:pt x="388" y="66"/>
                </a:cubicBezTo>
                <a:cubicBezTo>
                  <a:pt x="389" y="65"/>
                  <a:pt x="389" y="65"/>
                  <a:pt x="390" y="64"/>
                </a:cubicBezTo>
                <a:cubicBezTo>
                  <a:pt x="391" y="64"/>
                  <a:pt x="393" y="65"/>
                  <a:pt x="394" y="65"/>
                </a:cubicBezTo>
                <a:cubicBezTo>
                  <a:pt x="394" y="65"/>
                  <a:pt x="394" y="65"/>
                  <a:pt x="394" y="65"/>
                </a:cubicBezTo>
                <a:cubicBezTo>
                  <a:pt x="394" y="66"/>
                  <a:pt x="393" y="66"/>
                  <a:pt x="393" y="66"/>
                </a:cubicBezTo>
                <a:cubicBezTo>
                  <a:pt x="393" y="66"/>
                  <a:pt x="393" y="66"/>
                  <a:pt x="393" y="67"/>
                </a:cubicBezTo>
                <a:cubicBezTo>
                  <a:pt x="393" y="67"/>
                  <a:pt x="394" y="67"/>
                  <a:pt x="395" y="67"/>
                </a:cubicBezTo>
                <a:cubicBezTo>
                  <a:pt x="395" y="66"/>
                  <a:pt x="396" y="66"/>
                  <a:pt x="397" y="65"/>
                </a:cubicBezTo>
                <a:cubicBezTo>
                  <a:pt x="397" y="64"/>
                  <a:pt x="397" y="64"/>
                  <a:pt x="397" y="64"/>
                </a:cubicBezTo>
                <a:cubicBezTo>
                  <a:pt x="399" y="64"/>
                  <a:pt x="399" y="65"/>
                  <a:pt x="399" y="66"/>
                </a:cubicBezTo>
                <a:cubicBezTo>
                  <a:pt x="400" y="66"/>
                  <a:pt x="400" y="66"/>
                  <a:pt x="401" y="67"/>
                </a:cubicBezTo>
                <a:cubicBezTo>
                  <a:pt x="402" y="65"/>
                  <a:pt x="403" y="62"/>
                  <a:pt x="406" y="61"/>
                </a:cubicBezTo>
                <a:cubicBezTo>
                  <a:pt x="409" y="59"/>
                  <a:pt x="415" y="60"/>
                  <a:pt x="418" y="58"/>
                </a:cubicBezTo>
                <a:cubicBezTo>
                  <a:pt x="418" y="58"/>
                  <a:pt x="417" y="57"/>
                  <a:pt x="418" y="56"/>
                </a:cubicBezTo>
                <a:cubicBezTo>
                  <a:pt x="418" y="56"/>
                  <a:pt x="418" y="56"/>
                  <a:pt x="418" y="56"/>
                </a:cubicBezTo>
                <a:cubicBezTo>
                  <a:pt x="418" y="56"/>
                  <a:pt x="418" y="56"/>
                  <a:pt x="418" y="56"/>
                </a:cubicBezTo>
                <a:cubicBezTo>
                  <a:pt x="418" y="57"/>
                  <a:pt x="418" y="57"/>
                  <a:pt x="419" y="58"/>
                </a:cubicBezTo>
                <a:cubicBezTo>
                  <a:pt x="420" y="58"/>
                  <a:pt x="420" y="57"/>
                  <a:pt x="420" y="57"/>
                </a:cubicBezTo>
                <a:cubicBezTo>
                  <a:pt x="421" y="57"/>
                  <a:pt x="424" y="58"/>
                  <a:pt x="425" y="58"/>
                </a:cubicBezTo>
                <a:cubicBezTo>
                  <a:pt x="426" y="57"/>
                  <a:pt x="426" y="57"/>
                  <a:pt x="427" y="57"/>
                </a:cubicBezTo>
                <a:cubicBezTo>
                  <a:pt x="428" y="57"/>
                  <a:pt x="429" y="58"/>
                  <a:pt x="430" y="58"/>
                </a:cubicBezTo>
                <a:cubicBezTo>
                  <a:pt x="431" y="57"/>
                  <a:pt x="431" y="57"/>
                  <a:pt x="431" y="56"/>
                </a:cubicBezTo>
                <a:cubicBezTo>
                  <a:pt x="432" y="56"/>
                  <a:pt x="433" y="57"/>
                  <a:pt x="433" y="57"/>
                </a:cubicBezTo>
                <a:cubicBezTo>
                  <a:pt x="435" y="57"/>
                  <a:pt x="439" y="56"/>
                  <a:pt x="440" y="55"/>
                </a:cubicBezTo>
                <a:cubicBezTo>
                  <a:pt x="440" y="55"/>
                  <a:pt x="440" y="56"/>
                  <a:pt x="440" y="56"/>
                </a:cubicBezTo>
                <a:cubicBezTo>
                  <a:pt x="442" y="57"/>
                  <a:pt x="442" y="55"/>
                  <a:pt x="443" y="55"/>
                </a:cubicBezTo>
                <a:cubicBezTo>
                  <a:pt x="444" y="56"/>
                  <a:pt x="444" y="56"/>
                  <a:pt x="444" y="56"/>
                </a:cubicBezTo>
                <a:cubicBezTo>
                  <a:pt x="445" y="56"/>
                  <a:pt x="445" y="56"/>
                  <a:pt x="445" y="56"/>
                </a:cubicBezTo>
                <a:cubicBezTo>
                  <a:pt x="452" y="54"/>
                  <a:pt x="460" y="54"/>
                  <a:pt x="467" y="54"/>
                </a:cubicBezTo>
                <a:cubicBezTo>
                  <a:pt x="467" y="52"/>
                  <a:pt x="467" y="52"/>
                  <a:pt x="467" y="52"/>
                </a:cubicBezTo>
                <a:cubicBezTo>
                  <a:pt x="469" y="52"/>
                  <a:pt x="470" y="53"/>
                  <a:pt x="471" y="54"/>
                </a:cubicBezTo>
                <a:cubicBezTo>
                  <a:pt x="472" y="54"/>
                  <a:pt x="473" y="54"/>
                  <a:pt x="474" y="54"/>
                </a:cubicBezTo>
                <a:cubicBezTo>
                  <a:pt x="476" y="54"/>
                  <a:pt x="479" y="56"/>
                  <a:pt x="480" y="56"/>
                </a:cubicBezTo>
                <a:cubicBezTo>
                  <a:pt x="481" y="56"/>
                  <a:pt x="482" y="55"/>
                  <a:pt x="482" y="55"/>
                </a:cubicBezTo>
                <a:cubicBezTo>
                  <a:pt x="483" y="55"/>
                  <a:pt x="483" y="55"/>
                  <a:pt x="484" y="55"/>
                </a:cubicBezTo>
                <a:cubicBezTo>
                  <a:pt x="488" y="56"/>
                  <a:pt x="493" y="58"/>
                  <a:pt x="495" y="56"/>
                </a:cubicBezTo>
                <a:cubicBezTo>
                  <a:pt x="496" y="58"/>
                  <a:pt x="499" y="58"/>
                  <a:pt x="501" y="59"/>
                </a:cubicBezTo>
                <a:cubicBezTo>
                  <a:pt x="501" y="60"/>
                  <a:pt x="501" y="59"/>
                  <a:pt x="501" y="60"/>
                </a:cubicBezTo>
                <a:cubicBezTo>
                  <a:pt x="503" y="60"/>
                  <a:pt x="504" y="59"/>
                  <a:pt x="505" y="59"/>
                </a:cubicBezTo>
                <a:cubicBezTo>
                  <a:pt x="505" y="59"/>
                  <a:pt x="506" y="60"/>
                  <a:pt x="506" y="60"/>
                </a:cubicBezTo>
                <a:cubicBezTo>
                  <a:pt x="508" y="61"/>
                  <a:pt x="513" y="61"/>
                  <a:pt x="515" y="62"/>
                </a:cubicBezTo>
                <a:cubicBezTo>
                  <a:pt x="515" y="63"/>
                  <a:pt x="515" y="62"/>
                  <a:pt x="516" y="62"/>
                </a:cubicBezTo>
                <a:cubicBezTo>
                  <a:pt x="516" y="62"/>
                  <a:pt x="529" y="64"/>
                  <a:pt x="530" y="66"/>
                </a:cubicBezTo>
                <a:cubicBezTo>
                  <a:pt x="532" y="66"/>
                  <a:pt x="532" y="65"/>
                  <a:pt x="533" y="64"/>
                </a:cubicBezTo>
                <a:cubicBezTo>
                  <a:pt x="538" y="65"/>
                  <a:pt x="540" y="67"/>
                  <a:pt x="544" y="68"/>
                </a:cubicBezTo>
                <a:cubicBezTo>
                  <a:pt x="545" y="68"/>
                  <a:pt x="544" y="68"/>
                  <a:pt x="545" y="68"/>
                </a:cubicBezTo>
                <a:cubicBezTo>
                  <a:pt x="545" y="66"/>
                  <a:pt x="539" y="63"/>
                  <a:pt x="537" y="63"/>
                </a:cubicBezTo>
                <a:cubicBezTo>
                  <a:pt x="537" y="61"/>
                  <a:pt x="537" y="61"/>
                  <a:pt x="537" y="61"/>
                </a:cubicBezTo>
                <a:cubicBezTo>
                  <a:pt x="538" y="61"/>
                  <a:pt x="538" y="61"/>
                  <a:pt x="538" y="61"/>
                </a:cubicBezTo>
                <a:cubicBezTo>
                  <a:pt x="539" y="61"/>
                  <a:pt x="544" y="63"/>
                  <a:pt x="545" y="64"/>
                </a:cubicBezTo>
                <a:cubicBezTo>
                  <a:pt x="546" y="64"/>
                  <a:pt x="546" y="63"/>
                  <a:pt x="547" y="63"/>
                </a:cubicBezTo>
                <a:cubicBezTo>
                  <a:pt x="548" y="63"/>
                  <a:pt x="548" y="63"/>
                  <a:pt x="548" y="63"/>
                </a:cubicBezTo>
                <a:cubicBezTo>
                  <a:pt x="548" y="64"/>
                  <a:pt x="548" y="64"/>
                  <a:pt x="548" y="64"/>
                </a:cubicBezTo>
                <a:cubicBezTo>
                  <a:pt x="550" y="65"/>
                  <a:pt x="550" y="63"/>
                  <a:pt x="552" y="64"/>
                </a:cubicBezTo>
                <a:cubicBezTo>
                  <a:pt x="553" y="65"/>
                  <a:pt x="553" y="65"/>
                  <a:pt x="554" y="66"/>
                </a:cubicBezTo>
                <a:cubicBezTo>
                  <a:pt x="554" y="66"/>
                  <a:pt x="556" y="66"/>
                  <a:pt x="556" y="66"/>
                </a:cubicBezTo>
                <a:cubicBezTo>
                  <a:pt x="557" y="66"/>
                  <a:pt x="557" y="67"/>
                  <a:pt x="558" y="68"/>
                </a:cubicBezTo>
                <a:cubicBezTo>
                  <a:pt x="560" y="68"/>
                  <a:pt x="560" y="68"/>
                  <a:pt x="560" y="68"/>
                </a:cubicBezTo>
                <a:cubicBezTo>
                  <a:pt x="560" y="70"/>
                  <a:pt x="561" y="70"/>
                  <a:pt x="562" y="71"/>
                </a:cubicBezTo>
                <a:cubicBezTo>
                  <a:pt x="563" y="71"/>
                  <a:pt x="563" y="71"/>
                  <a:pt x="564" y="70"/>
                </a:cubicBezTo>
                <a:cubicBezTo>
                  <a:pt x="567" y="71"/>
                  <a:pt x="569" y="74"/>
                  <a:pt x="572" y="76"/>
                </a:cubicBezTo>
                <a:cubicBezTo>
                  <a:pt x="572" y="76"/>
                  <a:pt x="572" y="76"/>
                  <a:pt x="572" y="76"/>
                </a:cubicBezTo>
                <a:cubicBezTo>
                  <a:pt x="569" y="77"/>
                  <a:pt x="566" y="74"/>
                  <a:pt x="563" y="73"/>
                </a:cubicBezTo>
                <a:cubicBezTo>
                  <a:pt x="562" y="73"/>
                  <a:pt x="562" y="75"/>
                  <a:pt x="560" y="74"/>
                </a:cubicBezTo>
                <a:cubicBezTo>
                  <a:pt x="560" y="74"/>
                  <a:pt x="560" y="73"/>
                  <a:pt x="559" y="73"/>
                </a:cubicBezTo>
                <a:cubicBezTo>
                  <a:pt x="558" y="72"/>
                  <a:pt x="556" y="73"/>
                  <a:pt x="556" y="73"/>
                </a:cubicBezTo>
                <a:cubicBezTo>
                  <a:pt x="554" y="72"/>
                  <a:pt x="553" y="71"/>
                  <a:pt x="552" y="72"/>
                </a:cubicBezTo>
                <a:cubicBezTo>
                  <a:pt x="551" y="71"/>
                  <a:pt x="550" y="70"/>
                  <a:pt x="549" y="70"/>
                </a:cubicBezTo>
                <a:cubicBezTo>
                  <a:pt x="548" y="70"/>
                  <a:pt x="547" y="71"/>
                  <a:pt x="545" y="71"/>
                </a:cubicBezTo>
                <a:cubicBezTo>
                  <a:pt x="545" y="71"/>
                  <a:pt x="545" y="70"/>
                  <a:pt x="544" y="69"/>
                </a:cubicBezTo>
                <a:cubicBezTo>
                  <a:pt x="544" y="70"/>
                  <a:pt x="544" y="70"/>
                  <a:pt x="543" y="71"/>
                </a:cubicBezTo>
                <a:cubicBezTo>
                  <a:pt x="543" y="72"/>
                  <a:pt x="543" y="72"/>
                  <a:pt x="543" y="72"/>
                </a:cubicBezTo>
                <a:cubicBezTo>
                  <a:pt x="543" y="72"/>
                  <a:pt x="543" y="72"/>
                  <a:pt x="543" y="72"/>
                </a:cubicBezTo>
                <a:cubicBezTo>
                  <a:pt x="543" y="72"/>
                  <a:pt x="543" y="72"/>
                  <a:pt x="543" y="72"/>
                </a:cubicBezTo>
                <a:cubicBezTo>
                  <a:pt x="545" y="72"/>
                  <a:pt x="545" y="72"/>
                  <a:pt x="545" y="72"/>
                </a:cubicBezTo>
                <a:cubicBezTo>
                  <a:pt x="545" y="73"/>
                  <a:pt x="544" y="73"/>
                  <a:pt x="545" y="74"/>
                </a:cubicBezTo>
                <a:cubicBezTo>
                  <a:pt x="545" y="75"/>
                  <a:pt x="545" y="75"/>
                  <a:pt x="544" y="75"/>
                </a:cubicBezTo>
                <a:cubicBezTo>
                  <a:pt x="544" y="74"/>
                  <a:pt x="544" y="73"/>
                  <a:pt x="544" y="73"/>
                </a:cubicBezTo>
                <a:cubicBezTo>
                  <a:pt x="543" y="72"/>
                  <a:pt x="543" y="72"/>
                  <a:pt x="541" y="72"/>
                </a:cubicBezTo>
                <a:cubicBezTo>
                  <a:pt x="542" y="73"/>
                  <a:pt x="542" y="73"/>
                  <a:pt x="542" y="73"/>
                </a:cubicBezTo>
                <a:cubicBezTo>
                  <a:pt x="541" y="74"/>
                  <a:pt x="540" y="73"/>
                  <a:pt x="540" y="74"/>
                </a:cubicBezTo>
                <a:cubicBezTo>
                  <a:pt x="537" y="73"/>
                  <a:pt x="538" y="72"/>
                  <a:pt x="537" y="72"/>
                </a:cubicBezTo>
                <a:cubicBezTo>
                  <a:pt x="536" y="71"/>
                  <a:pt x="533" y="73"/>
                  <a:pt x="531" y="72"/>
                </a:cubicBezTo>
                <a:cubicBezTo>
                  <a:pt x="530" y="72"/>
                  <a:pt x="529" y="70"/>
                  <a:pt x="528" y="70"/>
                </a:cubicBezTo>
                <a:cubicBezTo>
                  <a:pt x="527" y="70"/>
                  <a:pt x="525" y="70"/>
                  <a:pt x="524" y="71"/>
                </a:cubicBezTo>
                <a:cubicBezTo>
                  <a:pt x="522" y="70"/>
                  <a:pt x="519" y="69"/>
                  <a:pt x="518" y="69"/>
                </a:cubicBezTo>
                <a:cubicBezTo>
                  <a:pt x="515" y="68"/>
                  <a:pt x="512" y="69"/>
                  <a:pt x="511" y="68"/>
                </a:cubicBezTo>
                <a:cubicBezTo>
                  <a:pt x="510" y="68"/>
                  <a:pt x="510" y="68"/>
                  <a:pt x="510" y="67"/>
                </a:cubicBezTo>
                <a:cubicBezTo>
                  <a:pt x="508" y="67"/>
                  <a:pt x="506" y="68"/>
                  <a:pt x="505" y="67"/>
                </a:cubicBezTo>
                <a:cubicBezTo>
                  <a:pt x="504" y="67"/>
                  <a:pt x="504" y="65"/>
                  <a:pt x="502" y="65"/>
                </a:cubicBezTo>
                <a:cubicBezTo>
                  <a:pt x="501" y="64"/>
                  <a:pt x="499" y="66"/>
                  <a:pt x="498" y="65"/>
                </a:cubicBezTo>
                <a:cubicBezTo>
                  <a:pt x="498" y="64"/>
                  <a:pt x="497" y="64"/>
                  <a:pt x="497" y="63"/>
                </a:cubicBezTo>
                <a:cubicBezTo>
                  <a:pt x="496" y="63"/>
                  <a:pt x="495" y="64"/>
                  <a:pt x="494" y="63"/>
                </a:cubicBezTo>
                <a:cubicBezTo>
                  <a:pt x="494" y="63"/>
                  <a:pt x="494" y="63"/>
                  <a:pt x="494" y="62"/>
                </a:cubicBezTo>
                <a:cubicBezTo>
                  <a:pt x="492" y="61"/>
                  <a:pt x="484" y="60"/>
                  <a:pt x="483" y="60"/>
                </a:cubicBezTo>
                <a:cubicBezTo>
                  <a:pt x="483" y="59"/>
                  <a:pt x="482" y="59"/>
                  <a:pt x="482" y="58"/>
                </a:cubicBezTo>
                <a:cubicBezTo>
                  <a:pt x="480" y="58"/>
                  <a:pt x="480" y="58"/>
                  <a:pt x="479" y="59"/>
                </a:cubicBezTo>
                <a:cubicBezTo>
                  <a:pt x="478" y="59"/>
                  <a:pt x="479" y="59"/>
                  <a:pt x="478" y="58"/>
                </a:cubicBezTo>
                <a:cubicBezTo>
                  <a:pt x="476" y="58"/>
                  <a:pt x="475" y="59"/>
                  <a:pt x="473" y="59"/>
                </a:cubicBezTo>
                <a:cubicBezTo>
                  <a:pt x="473" y="59"/>
                  <a:pt x="470" y="58"/>
                  <a:pt x="469" y="58"/>
                </a:cubicBezTo>
                <a:cubicBezTo>
                  <a:pt x="467" y="59"/>
                  <a:pt x="464" y="61"/>
                  <a:pt x="463" y="60"/>
                </a:cubicBezTo>
                <a:cubicBezTo>
                  <a:pt x="461" y="60"/>
                  <a:pt x="461" y="60"/>
                  <a:pt x="460" y="61"/>
                </a:cubicBezTo>
                <a:cubicBezTo>
                  <a:pt x="460" y="61"/>
                  <a:pt x="456" y="60"/>
                  <a:pt x="455" y="60"/>
                </a:cubicBezTo>
                <a:cubicBezTo>
                  <a:pt x="454" y="61"/>
                  <a:pt x="454" y="61"/>
                  <a:pt x="454" y="61"/>
                </a:cubicBezTo>
                <a:cubicBezTo>
                  <a:pt x="453" y="61"/>
                  <a:pt x="453" y="61"/>
                  <a:pt x="453" y="61"/>
                </a:cubicBezTo>
                <a:cubicBezTo>
                  <a:pt x="452" y="61"/>
                  <a:pt x="451" y="60"/>
                  <a:pt x="450" y="60"/>
                </a:cubicBezTo>
                <a:cubicBezTo>
                  <a:pt x="449" y="59"/>
                  <a:pt x="448" y="61"/>
                  <a:pt x="447" y="60"/>
                </a:cubicBezTo>
                <a:cubicBezTo>
                  <a:pt x="447" y="60"/>
                  <a:pt x="447" y="59"/>
                  <a:pt x="446" y="59"/>
                </a:cubicBezTo>
                <a:cubicBezTo>
                  <a:pt x="445" y="59"/>
                  <a:pt x="444" y="61"/>
                  <a:pt x="443" y="61"/>
                </a:cubicBezTo>
                <a:cubicBezTo>
                  <a:pt x="442" y="61"/>
                  <a:pt x="441" y="60"/>
                  <a:pt x="441" y="60"/>
                </a:cubicBezTo>
                <a:cubicBezTo>
                  <a:pt x="440" y="61"/>
                  <a:pt x="439" y="61"/>
                  <a:pt x="439" y="62"/>
                </a:cubicBezTo>
                <a:cubicBezTo>
                  <a:pt x="439" y="63"/>
                  <a:pt x="439" y="63"/>
                  <a:pt x="439" y="63"/>
                </a:cubicBezTo>
                <a:cubicBezTo>
                  <a:pt x="440" y="63"/>
                  <a:pt x="444" y="62"/>
                  <a:pt x="445" y="62"/>
                </a:cubicBezTo>
                <a:cubicBezTo>
                  <a:pt x="445" y="63"/>
                  <a:pt x="445" y="63"/>
                  <a:pt x="445" y="63"/>
                </a:cubicBezTo>
                <a:cubicBezTo>
                  <a:pt x="445" y="63"/>
                  <a:pt x="445" y="65"/>
                  <a:pt x="444" y="65"/>
                </a:cubicBezTo>
                <a:cubicBezTo>
                  <a:pt x="443" y="66"/>
                  <a:pt x="441" y="65"/>
                  <a:pt x="440" y="66"/>
                </a:cubicBezTo>
                <a:cubicBezTo>
                  <a:pt x="440" y="67"/>
                  <a:pt x="440" y="67"/>
                  <a:pt x="440" y="67"/>
                </a:cubicBezTo>
                <a:cubicBezTo>
                  <a:pt x="441" y="67"/>
                  <a:pt x="441" y="67"/>
                  <a:pt x="441" y="67"/>
                </a:cubicBezTo>
                <a:cubicBezTo>
                  <a:pt x="441" y="68"/>
                  <a:pt x="441" y="68"/>
                  <a:pt x="441" y="68"/>
                </a:cubicBezTo>
                <a:cubicBezTo>
                  <a:pt x="442" y="69"/>
                  <a:pt x="444" y="68"/>
                  <a:pt x="445" y="68"/>
                </a:cubicBezTo>
                <a:cubicBezTo>
                  <a:pt x="446" y="69"/>
                  <a:pt x="447" y="70"/>
                  <a:pt x="447" y="70"/>
                </a:cubicBezTo>
                <a:cubicBezTo>
                  <a:pt x="450" y="70"/>
                  <a:pt x="451" y="68"/>
                  <a:pt x="454" y="69"/>
                </a:cubicBezTo>
                <a:cubicBezTo>
                  <a:pt x="455" y="69"/>
                  <a:pt x="455" y="69"/>
                  <a:pt x="456" y="68"/>
                </a:cubicBezTo>
                <a:cubicBezTo>
                  <a:pt x="457" y="68"/>
                  <a:pt x="457" y="68"/>
                  <a:pt x="458" y="69"/>
                </a:cubicBezTo>
                <a:cubicBezTo>
                  <a:pt x="460" y="69"/>
                  <a:pt x="461" y="68"/>
                  <a:pt x="463" y="68"/>
                </a:cubicBezTo>
                <a:cubicBezTo>
                  <a:pt x="464" y="69"/>
                  <a:pt x="466" y="70"/>
                  <a:pt x="467" y="69"/>
                </a:cubicBezTo>
                <a:cubicBezTo>
                  <a:pt x="467" y="69"/>
                  <a:pt x="467" y="68"/>
                  <a:pt x="468" y="68"/>
                </a:cubicBezTo>
                <a:cubicBezTo>
                  <a:pt x="470" y="67"/>
                  <a:pt x="471" y="70"/>
                  <a:pt x="472" y="69"/>
                </a:cubicBezTo>
                <a:cubicBezTo>
                  <a:pt x="475" y="68"/>
                  <a:pt x="483" y="69"/>
                  <a:pt x="487" y="69"/>
                </a:cubicBezTo>
                <a:cubicBezTo>
                  <a:pt x="487" y="71"/>
                  <a:pt x="487" y="71"/>
                  <a:pt x="487" y="71"/>
                </a:cubicBezTo>
                <a:cubicBezTo>
                  <a:pt x="488" y="71"/>
                  <a:pt x="488" y="71"/>
                  <a:pt x="488" y="71"/>
                </a:cubicBezTo>
                <a:cubicBezTo>
                  <a:pt x="488" y="71"/>
                  <a:pt x="488" y="71"/>
                  <a:pt x="488" y="71"/>
                </a:cubicBezTo>
                <a:cubicBezTo>
                  <a:pt x="489" y="71"/>
                  <a:pt x="489" y="70"/>
                  <a:pt x="490" y="70"/>
                </a:cubicBezTo>
                <a:cubicBezTo>
                  <a:pt x="491" y="71"/>
                  <a:pt x="491" y="72"/>
                  <a:pt x="492" y="72"/>
                </a:cubicBezTo>
                <a:cubicBezTo>
                  <a:pt x="493" y="72"/>
                  <a:pt x="493" y="72"/>
                  <a:pt x="493" y="72"/>
                </a:cubicBezTo>
                <a:cubicBezTo>
                  <a:pt x="492" y="71"/>
                  <a:pt x="491" y="71"/>
                  <a:pt x="491" y="69"/>
                </a:cubicBezTo>
                <a:cubicBezTo>
                  <a:pt x="490" y="70"/>
                  <a:pt x="490" y="70"/>
                  <a:pt x="490" y="70"/>
                </a:cubicBezTo>
                <a:cubicBezTo>
                  <a:pt x="489" y="70"/>
                  <a:pt x="489" y="70"/>
                  <a:pt x="489" y="69"/>
                </a:cubicBezTo>
                <a:cubicBezTo>
                  <a:pt x="488" y="69"/>
                  <a:pt x="488" y="69"/>
                  <a:pt x="488" y="68"/>
                </a:cubicBezTo>
                <a:cubicBezTo>
                  <a:pt x="491" y="68"/>
                  <a:pt x="493" y="70"/>
                  <a:pt x="494" y="73"/>
                </a:cubicBezTo>
                <a:cubicBezTo>
                  <a:pt x="495" y="73"/>
                  <a:pt x="495" y="73"/>
                  <a:pt x="495" y="73"/>
                </a:cubicBezTo>
                <a:cubicBezTo>
                  <a:pt x="495" y="73"/>
                  <a:pt x="495" y="73"/>
                  <a:pt x="495" y="73"/>
                </a:cubicBezTo>
                <a:cubicBezTo>
                  <a:pt x="495" y="73"/>
                  <a:pt x="495" y="73"/>
                  <a:pt x="495" y="73"/>
                </a:cubicBezTo>
                <a:cubicBezTo>
                  <a:pt x="495" y="72"/>
                  <a:pt x="495" y="72"/>
                  <a:pt x="494" y="71"/>
                </a:cubicBezTo>
                <a:cubicBezTo>
                  <a:pt x="494" y="71"/>
                  <a:pt x="494" y="71"/>
                  <a:pt x="494" y="71"/>
                </a:cubicBezTo>
                <a:cubicBezTo>
                  <a:pt x="495" y="71"/>
                  <a:pt x="495" y="72"/>
                  <a:pt x="496" y="73"/>
                </a:cubicBezTo>
                <a:cubicBezTo>
                  <a:pt x="498" y="74"/>
                  <a:pt x="499" y="72"/>
                  <a:pt x="500" y="73"/>
                </a:cubicBezTo>
                <a:cubicBezTo>
                  <a:pt x="502" y="73"/>
                  <a:pt x="500" y="74"/>
                  <a:pt x="503" y="74"/>
                </a:cubicBezTo>
                <a:cubicBezTo>
                  <a:pt x="503" y="72"/>
                  <a:pt x="503" y="72"/>
                  <a:pt x="503" y="70"/>
                </a:cubicBezTo>
                <a:cubicBezTo>
                  <a:pt x="504" y="70"/>
                  <a:pt x="504" y="71"/>
                  <a:pt x="504" y="72"/>
                </a:cubicBezTo>
                <a:cubicBezTo>
                  <a:pt x="505" y="72"/>
                  <a:pt x="506" y="71"/>
                  <a:pt x="508" y="71"/>
                </a:cubicBezTo>
                <a:cubicBezTo>
                  <a:pt x="509" y="71"/>
                  <a:pt x="510" y="72"/>
                  <a:pt x="511" y="72"/>
                </a:cubicBezTo>
                <a:cubicBezTo>
                  <a:pt x="511" y="72"/>
                  <a:pt x="514" y="71"/>
                  <a:pt x="516" y="72"/>
                </a:cubicBezTo>
                <a:cubicBezTo>
                  <a:pt x="517" y="73"/>
                  <a:pt x="518" y="74"/>
                  <a:pt x="521" y="74"/>
                </a:cubicBezTo>
                <a:cubicBezTo>
                  <a:pt x="521" y="75"/>
                  <a:pt x="521" y="75"/>
                  <a:pt x="521" y="75"/>
                </a:cubicBezTo>
                <a:cubicBezTo>
                  <a:pt x="519" y="75"/>
                  <a:pt x="519" y="74"/>
                  <a:pt x="519" y="74"/>
                </a:cubicBezTo>
                <a:cubicBezTo>
                  <a:pt x="517" y="73"/>
                  <a:pt x="516" y="75"/>
                  <a:pt x="514" y="74"/>
                </a:cubicBezTo>
                <a:cubicBezTo>
                  <a:pt x="509" y="74"/>
                  <a:pt x="509" y="74"/>
                  <a:pt x="509" y="74"/>
                </a:cubicBezTo>
                <a:cubicBezTo>
                  <a:pt x="510" y="75"/>
                  <a:pt x="510" y="75"/>
                  <a:pt x="511" y="76"/>
                </a:cubicBezTo>
                <a:cubicBezTo>
                  <a:pt x="512" y="77"/>
                  <a:pt x="513" y="75"/>
                  <a:pt x="514" y="76"/>
                </a:cubicBezTo>
                <a:cubicBezTo>
                  <a:pt x="517" y="77"/>
                  <a:pt x="520" y="77"/>
                  <a:pt x="521" y="78"/>
                </a:cubicBezTo>
                <a:cubicBezTo>
                  <a:pt x="523" y="78"/>
                  <a:pt x="522" y="78"/>
                  <a:pt x="523" y="76"/>
                </a:cubicBezTo>
                <a:cubicBezTo>
                  <a:pt x="523" y="76"/>
                  <a:pt x="523" y="76"/>
                  <a:pt x="523" y="76"/>
                </a:cubicBezTo>
                <a:cubicBezTo>
                  <a:pt x="523" y="76"/>
                  <a:pt x="523" y="76"/>
                  <a:pt x="523" y="76"/>
                </a:cubicBezTo>
                <a:cubicBezTo>
                  <a:pt x="524" y="77"/>
                  <a:pt x="524" y="78"/>
                  <a:pt x="525" y="79"/>
                </a:cubicBezTo>
                <a:cubicBezTo>
                  <a:pt x="527" y="79"/>
                  <a:pt x="527" y="78"/>
                  <a:pt x="529" y="79"/>
                </a:cubicBezTo>
                <a:cubicBezTo>
                  <a:pt x="529" y="80"/>
                  <a:pt x="529" y="80"/>
                  <a:pt x="529" y="80"/>
                </a:cubicBezTo>
                <a:cubicBezTo>
                  <a:pt x="530" y="80"/>
                  <a:pt x="530" y="80"/>
                  <a:pt x="531" y="80"/>
                </a:cubicBezTo>
                <a:cubicBezTo>
                  <a:pt x="532" y="81"/>
                  <a:pt x="532" y="81"/>
                  <a:pt x="532" y="81"/>
                </a:cubicBezTo>
                <a:cubicBezTo>
                  <a:pt x="534" y="81"/>
                  <a:pt x="536" y="80"/>
                  <a:pt x="537" y="82"/>
                </a:cubicBezTo>
                <a:cubicBezTo>
                  <a:pt x="538" y="82"/>
                  <a:pt x="539" y="82"/>
                  <a:pt x="540" y="81"/>
                </a:cubicBezTo>
                <a:cubicBezTo>
                  <a:pt x="540" y="81"/>
                  <a:pt x="540" y="81"/>
                  <a:pt x="540" y="81"/>
                </a:cubicBezTo>
                <a:cubicBezTo>
                  <a:pt x="539" y="78"/>
                  <a:pt x="531" y="77"/>
                  <a:pt x="528" y="78"/>
                </a:cubicBezTo>
                <a:cubicBezTo>
                  <a:pt x="528" y="77"/>
                  <a:pt x="528" y="77"/>
                  <a:pt x="528" y="77"/>
                </a:cubicBezTo>
                <a:cubicBezTo>
                  <a:pt x="527" y="77"/>
                  <a:pt x="527" y="77"/>
                  <a:pt x="527" y="77"/>
                </a:cubicBezTo>
                <a:cubicBezTo>
                  <a:pt x="527" y="76"/>
                  <a:pt x="527" y="76"/>
                  <a:pt x="527" y="76"/>
                </a:cubicBezTo>
                <a:cubicBezTo>
                  <a:pt x="530" y="75"/>
                  <a:pt x="532" y="77"/>
                  <a:pt x="534" y="77"/>
                </a:cubicBezTo>
                <a:cubicBezTo>
                  <a:pt x="536" y="77"/>
                  <a:pt x="537" y="77"/>
                  <a:pt x="539" y="77"/>
                </a:cubicBezTo>
                <a:cubicBezTo>
                  <a:pt x="539" y="77"/>
                  <a:pt x="540" y="78"/>
                  <a:pt x="541" y="78"/>
                </a:cubicBezTo>
                <a:cubicBezTo>
                  <a:pt x="541" y="80"/>
                  <a:pt x="540" y="81"/>
                  <a:pt x="542" y="83"/>
                </a:cubicBezTo>
                <a:cubicBezTo>
                  <a:pt x="542" y="83"/>
                  <a:pt x="542" y="83"/>
                  <a:pt x="543" y="84"/>
                </a:cubicBezTo>
                <a:cubicBezTo>
                  <a:pt x="543" y="85"/>
                  <a:pt x="543" y="85"/>
                  <a:pt x="545" y="86"/>
                </a:cubicBezTo>
                <a:cubicBezTo>
                  <a:pt x="546" y="86"/>
                  <a:pt x="547" y="86"/>
                  <a:pt x="548" y="86"/>
                </a:cubicBezTo>
                <a:cubicBezTo>
                  <a:pt x="548" y="85"/>
                  <a:pt x="549" y="84"/>
                  <a:pt x="549" y="84"/>
                </a:cubicBezTo>
                <a:cubicBezTo>
                  <a:pt x="548" y="83"/>
                  <a:pt x="547" y="82"/>
                  <a:pt x="545" y="82"/>
                </a:cubicBezTo>
                <a:cubicBezTo>
                  <a:pt x="545" y="81"/>
                  <a:pt x="545" y="81"/>
                  <a:pt x="545" y="81"/>
                </a:cubicBezTo>
                <a:cubicBezTo>
                  <a:pt x="546" y="81"/>
                  <a:pt x="546" y="81"/>
                  <a:pt x="546" y="81"/>
                </a:cubicBezTo>
                <a:cubicBezTo>
                  <a:pt x="548" y="81"/>
                  <a:pt x="549" y="81"/>
                  <a:pt x="550" y="81"/>
                </a:cubicBezTo>
                <a:cubicBezTo>
                  <a:pt x="551" y="82"/>
                  <a:pt x="552" y="82"/>
                  <a:pt x="552" y="84"/>
                </a:cubicBezTo>
                <a:cubicBezTo>
                  <a:pt x="554" y="84"/>
                  <a:pt x="554" y="83"/>
                  <a:pt x="554" y="82"/>
                </a:cubicBezTo>
                <a:cubicBezTo>
                  <a:pt x="555" y="82"/>
                  <a:pt x="558" y="85"/>
                  <a:pt x="558" y="85"/>
                </a:cubicBezTo>
                <a:cubicBezTo>
                  <a:pt x="559" y="86"/>
                  <a:pt x="559" y="86"/>
                  <a:pt x="558" y="86"/>
                </a:cubicBezTo>
                <a:cubicBezTo>
                  <a:pt x="558" y="88"/>
                  <a:pt x="559" y="88"/>
                  <a:pt x="560" y="89"/>
                </a:cubicBezTo>
                <a:cubicBezTo>
                  <a:pt x="561" y="90"/>
                  <a:pt x="559" y="92"/>
                  <a:pt x="558" y="94"/>
                </a:cubicBezTo>
                <a:cubicBezTo>
                  <a:pt x="561" y="94"/>
                  <a:pt x="562" y="94"/>
                  <a:pt x="563" y="95"/>
                </a:cubicBezTo>
                <a:cubicBezTo>
                  <a:pt x="564" y="95"/>
                  <a:pt x="564" y="95"/>
                  <a:pt x="565" y="94"/>
                </a:cubicBezTo>
                <a:cubicBezTo>
                  <a:pt x="566" y="95"/>
                  <a:pt x="567" y="95"/>
                  <a:pt x="567" y="94"/>
                </a:cubicBezTo>
                <a:cubicBezTo>
                  <a:pt x="569" y="94"/>
                  <a:pt x="568" y="95"/>
                  <a:pt x="569" y="97"/>
                </a:cubicBezTo>
                <a:cubicBezTo>
                  <a:pt x="570" y="97"/>
                  <a:pt x="571" y="96"/>
                  <a:pt x="571" y="95"/>
                </a:cubicBezTo>
                <a:cubicBezTo>
                  <a:pt x="573" y="95"/>
                  <a:pt x="574" y="95"/>
                  <a:pt x="574" y="96"/>
                </a:cubicBezTo>
                <a:cubicBezTo>
                  <a:pt x="575" y="96"/>
                  <a:pt x="575" y="96"/>
                  <a:pt x="575" y="96"/>
                </a:cubicBezTo>
                <a:cubicBezTo>
                  <a:pt x="575" y="97"/>
                  <a:pt x="575" y="97"/>
                  <a:pt x="575" y="97"/>
                </a:cubicBezTo>
                <a:cubicBezTo>
                  <a:pt x="574" y="97"/>
                  <a:pt x="573" y="98"/>
                  <a:pt x="572" y="98"/>
                </a:cubicBezTo>
                <a:cubicBezTo>
                  <a:pt x="572" y="99"/>
                  <a:pt x="572" y="99"/>
                  <a:pt x="573" y="99"/>
                </a:cubicBezTo>
                <a:cubicBezTo>
                  <a:pt x="573" y="100"/>
                  <a:pt x="574" y="99"/>
                  <a:pt x="575" y="99"/>
                </a:cubicBezTo>
                <a:cubicBezTo>
                  <a:pt x="575" y="100"/>
                  <a:pt x="576" y="100"/>
                  <a:pt x="578" y="100"/>
                </a:cubicBezTo>
                <a:cubicBezTo>
                  <a:pt x="578" y="102"/>
                  <a:pt x="579" y="103"/>
                  <a:pt x="578" y="104"/>
                </a:cubicBezTo>
                <a:cubicBezTo>
                  <a:pt x="578" y="104"/>
                  <a:pt x="578" y="104"/>
                  <a:pt x="578" y="104"/>
                </a:cubicBezTo>
                <a:cubicBezTo>
                  <a:pt x="579" y="104"/>
                  <a:pt x="578" y="105"/>
                  <a:pt x="579" y="104"/>
                </a:cubicBezTo>
                <a:cubicBezTo>
                  <a:pt x="582" y="104"/>
                  <a:pt x="581" y="106"/>
                  <a:pt x="582" y="106"/>
                </a:cubicBezTo>
                <a:cubicBezTo>
                  <a:pt x="583" y="107"/>
                  <a:pt x="585" y="106"/>
                  <a:pt x="585" y="106"/>
                </a:cubicBezTo>
                <a:cubicBezTo>
                  <a:pt x="586" y="107"/>
                  <a:pt x="586" y="108"/>
                  <a:pt x="586" y="109"/>
                </a:cubicBezTo>
                <a:cubicBezTo>
                  <a:pt x="590" y="110"/>
                  <a:pt x="595" y="113"/>
                  <a:pt x="597" y="116"/>
                </a:cubicBezTo>
                <a:cubicBezTo>
                  <a:pt x="598" y="116"/>
                  <a:pt x="598" y="116"/>
                  <a:pt x="598" y="116"/>
                </a:cubicBezTo>
                <a:cubicBezTo>
                  <a:pt x="598" y="119"/>
                  <a:pt x="601" y="118"/>
                  <a:pt x="602" y="120"/>
                </a:cubicBezTo>
                <a:cubicBezTo>
                  <a:pt x="602" y="121"/>
                  <a:pt x="602" y="121"/>
                  <a:pt x="602" y="122"/>
                </a:cubicBezTo>
                <a:cubicBezTo>
                  <a:pt x="604" y="122"/>
                  <a:pt x="604" y="122"/>
                  <a:pt x="604" y="122"/>
                </a:cubicBezTo>
                <a:cubicBezTo>
                  <a:pt x="604" y="122"/>
                  <a:pt x="604" y="123"/>
                  <a:pt x="605" y="123"/>
                </a:cubicBezTo>
                <a:cubicBezTo>
                  <a:pt x="606" y="123"/>
                  <a:pt x="606" y="123"/>
                  <a:pt x="606" y="123"/>
                </a:cubicBezTo>
                <a:cubicBezTo>
                  <a:pt x="606" y="124"/>
                  <a:pt x="606" y="125"/>
                  <a:pt x="607" y="125"/>
                </a:cubicBezTo>
                <a:cubicBezTo>
                  <a:pt x="607" y="125"/>
                  <a:pt x="611" y="127"/>
                  <a:pt x="611" y="127"/>
                </a:cubicBezTo>
                <a:cubicBezTo>
                  <a:pt x="611" y="129"/>
                  <a:pt x="612" y="131"/>
                  <a:pt x="611" y="132"/>
                </a:cubicBezTo>
                <a:cubicBezTo>
                  <a:pt x="612" y="132"/>
                  <a:pt x="613" y="132"/>
                  <a:pt x="614" y="132"/>
                </a:cubicBezTo>
                <a:cubicBezTo>
                  <a:pt x="616" y="134"/>
                  <a:pt x="616" y="136"/>
                  <a:pt x="617" y="137"/>
                </a:cubicBezTo>
                <a:cubicBezTo>
                  <a:pt x="617" y="137"/>
                  <a:pt x="618" y="137"/>
                  <a:pt x="618" y="137"/>
                </a:cubicBezTo>
                <a:cubicBezTo>
                  <a:pt x="618" y="139"/>
                  <a:pt x="618" y="139"/>
                  <a:pt x="618" y="139"/>
                </a:cubicBezTo>
                <a:cubicBezTo>
                  <a:pt x="620" y="139"/>
                  <a:pt x="620" y="140"/>
                  <a:pt x="621" y="139"/>
                </a:cubicBezTo>
                <a:cubicBezTo>
                  <a:pt x="622" y="139"/>
                  <a:pt x="622" y="139"/>
                  <a:pt x="622" y="139"/>
                </a:cubicBezTo>
                <a:cubicBezTo>
                  <a:pt x="622" y="138"/>
                  <a:pt x="622" y="138"/>
                  <a:pt x="622" y="137"/>
                </a:cubicBezTo>
                <a:cubicBezTo>
                  <a:pt x="620" y="137"/>
                  <a:pt x="620" y="137"/>
                  <a:pt x="619" y="137"/>
                </a:cubicBezTo>
                <a:cubicBezTo>
                  <a:pt x="618" y="135"/>
                  <a:pt x="619" y="133"/>
                  <a:pt x="618" y="131"/>
                </a:cubicBezTo>
                <a:cubicBezTo>
                  <a:pt x="617" y="130"/>
                  <a:pt x="616" y="129"/>
                  <a:pt x="615" y="127"/>
                </a:cubicBezTo>
                <a:cubicBezTo>
                  <a:pt x="613" y="127"/>
                  <a:pt x="613" y="127"/>
                  <a:pt x="613" y="127"/>
                </a:cubicBezTo>
                <a:cubicBezTo>
                  <a:pt x="613" y="124"/>
                  <a:pt x="610" y="121"/>
                  <a:pt x="607" y="121"/>
                </a:cubicBezTo>
                <a:cubicBezTo>
                  <a:pt x="607" y="120"/>
                  <a:pt x="607" y="118"/>
                  <a:pt x="605" y="117"/>
                </a:cubicBezTo>
                <a:cubicBezTo>
                  <a:pt x="606" y="117"/>
                  <a:pt x="605" y="117"/>
                  <a:pt x="606" y="117"/>
                </a:cubicBezTo>
                <a:cubicBezTo>
                  <a:pt x="606" y="116"/>
                  <a:pt x="607" y="117"/>
                  <a:pt x="608" y="117"/>
                </a:cubicBezTo>
                <a:cubicBezTo>
                  <a:pt x="608" y="116"/>
                  <a:pt x="608" y="116"/>
                  <a:pt x="608" y="116"/>
                </a:cubicBezTo>
                <a:cubicBezTo>
                  <a:pt x="608" y="115"/>
                  <a:pt x="608" y="115"/>
                  <a:pt x="608" y="114"/>
                </a:cubicBezTo>
                <a:cubicBezTo>
                  <a:pt x="607" y="114"/>
                  <a:pt x="605" y="115"/>
                  <a:pt x="605" y="116"/>
                </a:cubicBezTo>
                <a:cubicBezTo>
                  <a:pt x="602" y="115"/>
                  <a:pt x="601" y="113"/>
                  <a:pt x="598" y="113"/>
                </a:cubicBezTo>
                <a:cubicBezTo>
                  <a:pt x="598" y="112"/>
                  <a:pt x="598" y="113"/>
                  <a:pt x="597" y="113"/>
                </a:cubicBezTo>
                <a:cubicBezTo>
                  <a:pt x="597" y="113"/>
                  <a:pt x="597" y="112"/>
                  <a:pt x="596" y="111"/>
                </a:cubicBezTo>
                <a:cubicBezTo>
                  <a:pt x="595" y="111"/>
                  <a:pt x="595" y="111"/>
                  <a:pt x="594" y="111"/>
                </a:cubicBezTo>
                <a:cubicBezTo>
                  <a:pt x="593" y="110"/>
                  <a:pt x="593" y="108"/>
                  <a:pt x="592" y="107"/>
                </a:cubicBezTo>
                <a:cubicBezTo>
                  <a:pt x="589" y="105"/>
                  <a:pt x="586" y="104"/>
                  <a:pt x="584" y="102"/>
                </a:cubicBezTo>
                <a:cubicBezTo>
                  <a:pt x="584" y="102"/>
                  <a:pt x="584" y="102"/>
                  <a:pt x="583" y="102"/>
                </a:cubicBezTo>
                <a:cubicBezTo>
                  <a:pt x="583" y="102"/>
                  <a:pt x="582" y="101"/>
                  <a:pt x="582" y="101"/>
                </a:cubicBezTo>
                <a:cubicBezTo>
                  <a:pt x="580" y="101"/>
                  <a:pt x="580" y="101"/>
                  <a:pt x="580" y="101"/>
                </a:cubicBezTo>
                <a:cubicBezTo>
                  <a:pt x="580" y="96"/>
                  <a:pt x="574" y="96"/>
                  <a:pt x="574" y="93"/>
                </a:cubicBezTo>
                <a:cubicBezTo>
                  <a:pt x="573" y="93"/>
                  <a:pt x="573" y="93"/>
                  <a:pt x="572" y="93"/>
                </a:cubicBezTo>
                <a:cubicBezTo>
                  <a:pt x="572" y="92"/>
                  <a:pt x="572" y="92"/>
                  <a:pt x="572" y="91"/>
                </a:cubicBezTo>
                <a:cubicBezTo>
                  <a:pt x="571" y="90"/>
                  <a:pt x="569" y="90"/>
                  <a:pt x="569" y="90"/>
                </a:cubicBezTo>
                <a:cubicBezTo>
                  <a:pt x="569" y="89"/>
                  <a:pt x="568" y="88"/>
                  <a:pt x="568" y="87"/>
                </a:cubicBezTo>
                <a:cubicBezTo>
                  <a:pt x="568" y="87"/>
                  <a:pt x="567" y="87"/>
                  <a:pt x="566" y="87"/>
                </a:cubicBezTo>
                <a:cubicBezTo>
                  <a:pt x="566" y="87"/>
                  <a:pt x="566" y="86"/>
                  <a:pt x="566" y="86"/>
                </a:cubicBezTo>
                <a:cubicBezTo>
                  <a:pt x="564" y="86"/>
                  <a:pt x="564" y="86"/>
                  <a:pt x="564" y="86"/>
                </a:cubicBezTo>
                <a:cubicBezTo>
                  <a:pt x="563" y="85"/>
                  <a:pt x="563" y="84"/>
                  <a:pt x="562" y="83"/>
                </a:cubicBezTo>
                <a:cubicBezTo>
                  <a:pt x="561" y="82"/>
                  <a:pt x="557" y="81"/>
                  <a:pt x="556" y="81"/>
                </a:cubicBezTo>
                <a:cubicBezTo>
                  <a:pt x="555" y="80"/>
                  <a:pt x="555" y="80"/>
                  <a:pt x="555" y="79"/>
                </a:cubicBezTo>
                <a:cubicBezTo>
                  <a:pt x="554" y="79"/>
                  <a:pt x="553" y="78"/>
                  <a:pt x="551" y="78"/>
                </a:cubicBezTo>
                <a:cubicBezTo>
                  <a:pt x="551" y="78"/>
                  <a:pt x="551" y="78"/>
                  <a:pt x="551" y="78"/>
                </a:cubicBezTo>
                <a:cubicBezTo>
                  <a:pt x="551" y="78"/>
                  <a:pt x="551" y="78"/>
                  <a:pt x="551" y="78"/>
                </a:cubicBezTo>
                <a:cubicBezTo>
                  <a:pt x="551" y="76"/>
                  <a:pt x="551" y="76"/>
                  <a:pt x="551" y="76"/>
                </a:cubicBezTo>
                <a:cubicBezTo>
                  <a:pt x="550" y="76"/>
                  <a:pt x="550" y="76"/>
                  <a:pt x="550" y="76"/>
                </a:cubicBezTo>
                <a:cubicBezTo>
                  <a:pt x="549" y="76"/>
                  <a:pt x="549" y="76"/>
                  <a:pt x="549" y="75"/>
                </a:cubicBezTo>
                <a:cubicBezTo>
                  <a:pt x="549" y="75"/>
                  <a:pt x="549" y="75"/>
                  <a:pt x="549" y="75"/>
                </a:cubicBezTo>
                <a:cubicBezTo>
                  <a:pt x="550" y="75"/>
                  <a:pt x="552" y="75"/>
                  <a:pt x="553" y="75"/>
                </a:cubicBezTo>
                <a:cubicBezTo>
                  <a:pt x="555" y="75"/>
                  <a:pt x="554" y="77"/>
                  <a:pt x="556" y="78"/>
                </a:cubicBezTo>
                <a:cubicBezTo>
                  <a:pt x="557" y="78"/>
                  <a:pt x="558" y="77"/>
                  <a:pt x="559" y="77"/>
                </a:cubicBezTo>
                <a:cubicBezTo>
                  <a:pt x="559" y="78"/>
                  <a:pt x="559" y="78"/>
                  <a:pt x="559" y="78"/>
                </a:cubicBezTo>
                <a:cubicBezTo>
                  <a:pt x="560" y="78"/>
                  <a:pt x="560" y="78"/>
                  <a:pt x="560" y="78"/>
                </a:cubicBezTo>
                <a:cubicBezTo>
                  <a:pt x="563" y="79"/>
                  <a:pt x="563" y="79"/>
                  <a:pt x="563" y="79"/>
                </a:cubicBezTo>
                <a:cubicBezTo>
                  <a:pt x="564" y="79"/>
                  <a:pt x="564" y="78"/>
                  <a:pt x="564" y="78"/>
                </a:cubicBezTo>
                <a:cubicBezTo>
                  <a:pt x="566" y="79"/>
                  <a:pt x="566" y="79"/>
                  <a:pt x="566" y="81"/>
                </a:cubicBezTo>
                <a:cubicBezTo>
                  <a:pt x="566" y="81"/>
                  <a:pt x="567" y="81"/>
                  <a:pt x="568" y="81"/>
                </a:cubicBezTo>
                <a:cubicBezTo>
                  <a:pt x="568" y="81"/>
                  <a:pt x="569" y="82"/>
                  <a:pt x="570" y="82"/>
                </a:cubicBezTo>
                <a:cubicBezTo>
                  <a:pt x="570" y="82"/>
                  <a:pt x="573" y="80"/>
                  <a:pt x="574" y="80"/>
                </a:cubicBezTo>
                <a:cubicBezTo>
                  <a:pt x="575" y="81"/>
                  <a:pt x="576" y="81"/>
                  <a:pt x="578" y="82"/>
                </a:cubicBezTo>
                <a:cubicBezTo>
                  <a:pt x="578" y="82"/>
                  <a:pt x="578" y="82"/>
                  <a:pt x="578" y="82"/>
                </a:cubicBezTo>
                <a:cubicBezTo>
                  <a:pt x="578" y="83"/>
                  <a:pt x="578" y="83"/>
                  <a:pt x="578" y="83"/>
                </a:cubicBezTo>
                <a:cubicBezTo>
                  <a:pt x="577" y="83"/>
                  <a:pt x="577" y="83"/>
                  <a:pt x="576" y="83"/>
                </a:cubicBezTo>
                <a:cubicBezTo>
                  <a:pt x="576" y="84"/>
                  <a:pt x="576" y="84"/>
                  <a:pt x="577" y="85"/>
                </a:cubicBezTo>
                <a:cubicBezTo>
                  <a:pt x="578" y="84"/>
                  <a:pt x="578" y="84"/>
                  <a:pt x="579" y="83"/>
                </a:cubicBezTo>
                <a:cubicBezTo>
                  <a:pt x="581" y="84"/>
                  <a:pt x="582" y="85"/>
                  <a:pt x="585" y="84"/>
                </a:cubicBezTo>
                <a:cubicBezTo>
                  <a:pt x="585" y="85"/>
                  <a:pt x="585" y="85"/>
                  <a:pt x="585" y="85"/>
                </a:cubicBezTo>
                <a:cubicBezTo>
                  <a:pt x="585" y="85"/>
                  <a:pt x="585" y="85"/>
                  <a:pt x="585" y="85"/>
                </a:cubicBezTo>
                <a:cubicBezTo>
                  <a:pt x="585" y="86"/>
                  <a:pt x="585" y="86"/>
                  <a:pt x="584" y="86"/>
                </a:cubicBezTo>
                <a:cubicBezTo>
                  <a:pt x="584" y="88"/>
                  <a:pt x="584" y="88"/>
                  <a:pt x="585" y="88"/>
                </a:cubicBezTo>
                <a:cubicBezTo>
                  <a:pt x="585" y="88"/>
                  <a:pt x="585" y="88"/>
                  <a:pt x="586" y="89"/>
                </a:cubicBezTo>
                <a:cubicBezTo>
                  <a:pt x="586" y="88"/>
                  <a:pt x="586" y="88"/>
                  <a:pt x="586" y="87"/>
                </a:cubicBezTo>
                <a:cubicBezTo>
                  <a:pt x="587" y="87"/>
                  <a:pt x="587" y="87"/>
                  <a:pt x="587" y="87"/>
                </a:cubicBezTo>
                <a:cubicBezTo>
                  <a:pt x="587" y="88"/>
                  <a:pt x="587" y="90"/>
                  <a:pt x="588" y="90"/>
                </a:cubicBezTo>
                <a:cubicBezTo>
                  <a:pt x="590" y="90"/>
                  <a:pt x="590" y="90"/>
                  <a:pt x="590" y="90"/>
                </a:cubicBezTo>
                <a:cubicBezTo>
                  <a:pt x="590" y="90"/>
                  <a:pt x="590" y="91"/>
                  <a:pt x="591" y="92"/>
                </a:cubicBezTo>
                <a:cubicBezTo>
                  <a:pt x="592" y="93"/>
                  <a:pt x="593" y="93"/>
                  <a:pt x="594" y="92"/>
                </a:cubicBezTo>
                <a:cubicBezTo>
                  <a:pt x="596" y="92"/>
                  <a:pt x="596" y="93"/>
                  <a:pt x="597" y="93"/>
                </a:cubicBezTo>
                <a:cubicBezTo>
                  <a:pt x="596" y="94"/>
                  <a:pt x="596" y="95"/>
                  <a:pt x="596" y="96"/>
                </a:cubicBezTo>
                <a:cubicBezTo>
                  <a:pt x="596" y="96"/>
                  <a:pt x="596" y="96"/>
                  <a:pt x="596" y="96"/>
                </a:cubicBezTo>
                <a:cubicBezTo>
                  <a:pt x="597" y="96"/>
                  <a:pt x="597" y="96"/>
                  <a:pt x="598" y="95"/>
                </a:cubicBezTo>
                <a:cubicBezTo>
                  <a:pt x="600" y="96"/>
                  <a:pt x="600" y="99"/>
                  <a:pt x="602" y="100"/>
                </a:cubicBezTo>
                <a:cubicBezTo>
                  <a:pt x="603" y="101"/>
                  <a:pt x="605" y="101"/>
                  <a:pt x="606" y="102"/>
                </a:cubicBezTo>
                <a:cubicBezTo>
                  <a:pt x="606" y="103"/>
                  <a:pt x="606" y="103"/>
                  <a:pt x="606" y="103"/>
                </a:cubicBezTo>
                <a:cubicBezTo>
                  <a:pt x="609" y="103"/>
                  <a:pt x="609" y="103"/>
                  <a:pt x="609" y="103"/>
                </a:cubicBezTo>
                <a:cubicBezTo>
                  <a:pt x="609" y="103"/>
                  <a:pt x="609" y="104"/>
                  <a:pt x="609" y="104"/>
                </a:cubicBezTo>
                <a:cubicBezTo>
                  <a:pt x="611" y="104"/>
                  <a:pt x="611" y="104"/>
                  <a:pt x="611" y="104"/>
                </a:cubicBezTo>
                <a:cubicBezTo>
                  <a:pt x="611" y="105"/>
                  <a:pt x="612" y="106"/>
                  <a:pt x="612" y="106"/>
                </a:cubicBezTo>
                <a:cubicBezTo>
                  <a:pt x="613" y="107"/>
                  <a:pt x="615" y="107"/>
                  <a:pt x="615" y="106"/>
                </a:cubicBezTo>
                <a:cubicBezTo>
                  <a:pt x="616" y="106"/>
                  <a:pt x="616" y="106"/>
                  <a:pt x="616" y="106"/>
                </a:cubicBezTo>
                <a:cubicBezTo>
                  <a:pt x="616" y="107"/>
                  <a:pt x="616" y="107"/>
                  <a:pt x="615" y="108"/>
                </a:cubicBezTo>
                <a:cubicBezTo>
                  <a:pt x="616" y="111"/>
                  <a:pt x="620" y="110"/>
                  <a:pt x="621" y="114"/>
                </a:cubicBezTo>
                <a:cubicBezTo>
                  <a:pt x="622" y="114"/>
                  <a:pt x="624" y="116"/>
                  <a:pt x="624" y="118"/>
                </a:cubicBezTo>
                <a:cubicBezTo>
                  <a:pt x="625" y="118"/>
                  <a:pt x="625" y="119"/>
                  <a:pt x="625" y="120"/>
                </a:cubicBezTo>
                <a:cubicBezTo>
                  <a:pt x="626" y="120"/>
                  <a:pt x="626" y="120"/>
                  <a:pt x="626" y="120"/>
                </a:cubicBezTo>
                <a:cubicBezTo>
                  <a:pt x="626" y="121"/>
                  <a:pt x="626" y="121"/>
                  <a:pt x="626" y="122"/>
                </a:cubicBezTo>
                <a:cubicBezTo>
                  <a:pt x="631" y="125"/>
                  <a:pt x="628" y="125"/>
                  <a:pt x="631" y="129"/>
                </a:cubicBezTo>
                <a:cubicBezTo>
                  <a:pt x="632" y="131"/>
                  <a:pt x="636" y="132"/>
                  <a:pt x="638" y="133"/>
                </a:cubicBezTo>
                <a:cubicBezTo>
                  <a:pt x="638" y="133"/>
                  <a:pt x="638" y="133"/>
                  <a:pt x="639" y="133"/>
                </a:cubicBezTo>
                <a:cubicBezTo>
                  <a:pt x="640" y="133"/>
                  <a:pt x="639" y="134"/>
                  <a:pt x="640" y="135"/>
                </a:cubicBezTo>
                <a:cubicBezTo>
                  <a:pt x="641" y="139"/>
                  <a:pt x="642" y="141"/>
                  <a:pt x="645" y="141"/>
                </a:cubicBezTo>
                <a:cubicBezTo>
                  <a:pt x="646" y="143"/>
                  <a:pt x="646" y="144"/>
                  <a:pt x="647" y="146"/>
                </a:cubicBezTo>
                <a:cubicBezTo>
                  <a:pt x="648" y="147"/>
                  <a:pt x="650" y="148"/>
                  <a:pt x="651" y="149"/>
                </a:cubicBezTo>
                <a:cubicBezTo>
                  <a:pt x="651" y="150"/>
                  <a:pt x="651" y="151"/>
                  <a:pt x="652" y="151"/>
                </a:cubicBezTo>
                <a:cubicBezTo>
                  <a:pt x="653" y="152"/>
                  <a:pt x="656" y="153"/>
                  <a:pt x="657" y="155"/>
                </a:cubicBezTo>
                <a:cubicBezTo>
                  <a:pt x="658" y="155"/>
                  <a:pt x="658" y="154"/>
                  <a:pt x="659" y="154"/>
                </a:cubicBezTo>
                <a:cubicBezTo>
                  <a:pt x="660" y="155"/>
                  <a:pt x="661" y="155"/>
                  <a:pt x="662" y="157"/>
                </a:cubicBezTo>
                <a:cubicBezTo>
                  <a:pt x="662" y="157"/>
                  <a:pt x="662" y="157"/>
                  <a:pt x="662" y="157"/>
                </a:cubicBezTo>
                <a:cubicBezTo>
                  <a:pt x="662" y="158"/>
                  <a:pt x="662" y="157"/>
                  <a:pt x="662" y="158"/>
                </a:cubicBezTo>
                <a:cubicBezTo>
                  <a:pt x="660" y="158"/>
                  <a:pt x="660" y="157"/>
                  <a:pt x="659" y="157"/>
                </a:cubicBezTo>
                <a:cubicBezTo>
                  <a:pt x="659" y="159"/>
                  <a:pt x="660" y="159"/>
                  <a:pt x="661" y="160"/>
                </a:cubicBezTo>
                <a:cubicBezTo>
                  <a:pt x="661" y="160"/>
                  <a:pt x="661" y="160"/>
                  <a:pt x="661" y="160"/>
                </a:cubicBezTo>
                <a:cubicBezTo>
                  <a:pt x="661" y="160"/>
                  <a:pt x="661" y="160"/>
                  <a:pt x="662" y="160"/>
                </a:cubicBezTo>
                <a:cubicBezTo>
                  <a:pt x="662" y="162"/>
                  <a:pt x="664" y="163"/>
                  <a:pt x="664" y="166"/>
                </a:cubicBezTo>
                <a:cubicBezTo>
                  <a:pt x="667" y="166"/>
                  <a:pt x="668" y="167"/>
                  <a:pt x="668" y="170"/>
                </a:cubicBezTo>
                <a:cubicBezTo>
                  <a:pt x="669" y="170"/>
                  <a:pt x="669" y="170"/>
                  <a:pt x="669" y="170"/>
                </a:cubicBezTo>
                <a:cubicBezTo>
                  <a:pt x="669" y="168"/>
                  <a:pt x="669" y="168"/>
                  <a:pt x="669" y="168"/>
                </a:cubicBezTo>
                <a:cubicBezTo>
                  <a:pt x="670" y="167"/>
                  <a:pt x="671" y="166"/>
                  <a:pt x="672" y="165"/>
                </a:cubicBezTo>
                <a:cubicBezTo>
                  <a:pt x="672" y="160"/>
                  <a:pt x="668" y="160"/>
                  <a:pt x="665" y="156"/>
                </a:cubicBezTo>
                <a:cubicBezTo>
                  <a:pt x="664" y="155"/>
                  <a:pt x="664" y="151"/>
                  <a:pt x="662" y="151"/>
                </a:cubicBezTo>
                <a:cubicBezTo>
                  <a:pt x="662" y="149"/>
                  <a:pt x="662" y="149"/>
                  <a:pt x="662" y="149"/>
                </a:cubicBezTo>
                <a:cubicBezTo>
                  <a:pt x="663" y="150"/>
                  <a:pt x="663" y="150"/>
                  <a:pt x="664" y="150"/>
                </a:cubicBezTo>
                <a:cubicBezTo>
                  <a:pt x="664" y="151"/>
                  <a:pt x="664" y="152"/>
                  <a:pt x="664" y="153"/>
                </a:cubicBezTo>
                <a:cubicBezTo>
                  <a:pt x="665" y="153"/>
                  <a:pt x="665" y="153"/>
                  <a:pt x="665" y="153"/>
                </a:cubicBezTo>
                <a:cubicBezTo>
                  <a:pt x="665" y="152"/>
                  <a:pt x="665" y="152"/>
                  <a:pt x="665" y="152"/>
                </a:cubicBezTo>
                <a:cubicBezTo>
                  <a:pt x="667" y="152"/>
                  <a:pt x="667" y="153"/>
                  <a:pt x="668" y="153"/>
                </a:cubicBezTo>
                <a:cubicBezTo>
                  <a:pt x="669" y="153"/>
                  <a:pt x="669" y="154"/>
                  <a:pt x="670" y="154"/>
                </a:cubicBezTo>
                <a:cubicBezTo>
                  <a:pt x="670" y="158"/>
                  <a:pt x="670" y="157"/>
                  <a:pt x="671" y="160"/>
                </a:cubicBezTo>
                <a:cubicBezTo>
                  <a:pt x="672" y="160"/>
                  <a:pt x="672" y="160"/>
                  <a:pt x="673" y="160"/>
                </a:cubicBezTo>
                <a:cubicBezTo>
                  <a:pt x="674" y="164"/>
                  <a:pt x="679" y="167"/>
                  <a:pt x="679" y="170"/>
                </a:cubicBezTo>
                <a:cubicBezTo>
                  <a:pt x="680" y="170"/>
                  <a:pt x="680" y="170"/>
                  <a:pt x="681" y="170"/>
                </a:cubicBezTo>
                <a:cubicBezTo>
                  <a:pt x="681" y="171"/>
                  <a:pt x="681" y="171"/>
                  <a:pt x="681" y="171"/>
                </a:cubicBezTo>
                <a:cubicBezTo>
                  <a:pt x="682" y="173"/>
                  <a:pt x="682" y="171"/>
                  <a:pt x="683" y="172"/>
                </a:cubicBezTo>
                <a:cubicBezTo>
                  <a:pt x="685" y="172"/>
                  <a:pt x="686" y="175"/>
                  <a:pt x="687" y="176"/>
                </a:cubicBezTo>
                <a:cubicBezTo>
                  <a:pt x="687" y="177"/>
                  <a:pt x="687" y="177"/>
                  <a:pt x="687" y="178"/>
                </a:cubicBezTo>
                <a:cubicBezTo>
                  <a:pt x="686" y="178"/>
                  <a:pt x="686" y="178"/>
                  <a:pt x="685" y="178"/>
                </a:cubicBezTo>
                <a:cubicBezTo>
                  <a:pt x="685" y="180"/>
                  <a:pt x="686" y="180"/>
                  <a:pt x="687" y="181"/>
                </a:cubicBezTo>
                <a:cubicBezTo>
                  <a:pt x="687" y="181"/>
                  <a:pt x="687" y="181"/>
                  <a:pt x="687" y="181"/>
                </a:cubicBezTo>
                <a:cubicBezTo>
                  <a:pt x="688" y="181"/>
                  <a:pt x="688" y="181"/>
                  <a:pt x="689" y="181"/>
                </a:cubicBezTo>
                <a:cubicBezTo>
                  <a:pt x="689" y="180"/>
                  <a:pt x="689" y="180"/>
                  <a:pt x="689" y="179"/>
                </a:cubicBezTo>
                <a:cubicBezTo>
                  <a:pt x="689" y="179"/>
                  <a:pt x="689" y="179"/>
                  <a:pt x="689" y="179"/>
                </a:cubicBezTo>
                <a:cubicBezTo>
                  <a:pt x="689" y="180"/>
                  <a:pt x="689" y="180"/>
                  <a:pt x="689" y="180"/>
                </a:cubicBezTo>
                <a:cubicBezTo>
                  <a:pt x="692" y="182"/>
                  <a:pt x="690" y="184"/>
                  <a:pt x="691" y="186"/>
                </a:cubicBezTo>
                <a:cubicBezTo>
                  <a:pt x="692" y="186"/>
                  <a:pt x="692" y="187"/>
                  <a:pt x="693" y="187"/>
                </a:cubicBezTo>
                <a:cubicBezTo>
                  <a:pt x="693" y="188"/>
                  <a:pt x="694" y="189"/>
                  <a:pt x="694" y="190"/>
                </a:cubicBezTo>
                <a:cubicBezTo>
                  <a:pt x="695" y="191"/>
                  <a:pt x="696" y="191"/>
                  <a:pt x="696" y="192"/>
                </a:cubicBezTo>
                <a:cubicBezTo>
                  <a:pt x="697" y="193"/>
                  <a:pt x="697" y="193"/>
                  <a:pt x="697" y="194"/>
                </a:cubicBezTo>
                <a:cubicBezTo>
                  <a:pt x="697" y="195"/>
                  <a:pt x="698" y="194"/>
                  <a:pt x="698" y="195"/>
                </a:cubicBezTo>
                <a:cubicBezTo>
                  <a:pt x="700" y="196"/>
                  <a:pt x="702" y="199"/>
                  <a:pt x="702" y="201"/>
                </a:cubicBezTo>
                <a:cubicBezTo>
                  <a:pt x="701" y="201"/>
                  <a:pt x="701" y="201"/>
                  <a:pt x="701" y="201"/>
                </a:cubicBezTo>
                <a:cubicBezTo>
                  <a:pt x="700" y="201"/>
                  <a:pt x="700" y="202"/>
                  <a:pt x="699" y="203"/>
                </a:cubicBezTo>
                <a:cubicBezTo>
                  <a:pt x="699" y="204"/>
                  <a:pt x="698" y="204"/>
                  <a:pt x="698" y="205"/>
                </a:cubicBezTo>
                <a:cubicBezTo>
                  <a:pt x="697" y="204"/>
                  <a:pt x="698" y="203"/>
                  <a:pt x="697" y="202"/>
                </a:cubicBezTo>
                <a:cubicBezTo>
                  <a:pt x="697" y="201"/>
                  <a:pt x="695" y="201"/>
                  <a:pt x="694" y="200"/>
                </a:cubicBezTo>
                <a:cubicBezTo>
                  <a:pt x="694" y="200"/>
                  <a:pt x="694" y="200"/>
                  <a:pt x="694" y="200"/>
                </a:cubicBezTo>
                <a:cubicBezTo>
                  <a:pt x="694" y="199"/>
                  <a:pt x="694" y="199"/>
                  <a:pt x="694" y="199"/>
                </a:cubicBezTo>
                <a:cubicBezTo>
                  <a:pt x="695" y="198"/>
                  <a:pt x="695" y="199"/>
                  <a:pt x="695" y="198"/>
                </a:cubicBezTo>
                <a:cubicBezTo>
                  <a:pt x="696" y="198"/>
                  <a:pt x="696" y="198"/>
                  <a:pt x="696" y="198"/>
                </a:cubicBezTo>
                <a:cubicBezTo>
                  <a:pt x="695" y="197"/>
                  <a:pt x="694" y="196"/>
                  <a:pt x="693" y="194"/>
                </a:cubicBezTo>
                <a:cubicBezTo>
                  <a:pt x="692" y="194"/>
                  <a:pt x="692" y="194"/>
                  <a:pt x="692" y="194"/>
                </a:cubicBezTo>
                <a:cubicBezTo>
                  <a:pt x="692" y="195"/>
                  <a:pt x="692" y="195"/>
                  <a:pt x="693" y="196"/>
                </a:cubicBezTo>
                <a:cubicBezTo>
                  <a:pt x="692" y="197"/>
                  <a:pt x="692" y="197"/>
                  <a:pt x="692" y="197"/>
                </a:cubicBezTo>
                <a:cubicBezTo>
                  <a:pt x="690" y="197"/>
                  <a:pt x="686" y="190"/>
                  <a:pt x="686" y="187"/>
                </a:cubicBezTo>
                <a:cubicBezTo>
                  <a:pt x="687" y="187"/>
                  <a:pt x="687" y="187"/>
                  <a:pt x="687" y="187"/>
                </a:cubicBezTo>
                <a:cubicBezTo>
                  <a:pt x="687" y="186"/>
                  <a:pt x="686" y="185"/>
                  <a:pt x="686" y="184"/>
                </a:cubicBezTo>
                <a:cubicBezTo>
                  <a:pt x="685" y="184"/>
                  <a:pt x="685" y="184"/>
                  <a:pt x="685" y="184"/>
                </a:cubicBezTo>
                <a:cubicBezTo>
                  <a:pt x="685" y="186"/>
                  <a:pt x="685" y="186"/>
                  <a:pt x="685" y="186"/>
                </a:cubicBezTo>
                <a:cubicBezTo>
                  <a:pt x="684" y="186"/>
                  <a:pt x="684" y="186"/>
                  <a:pt x="684" y="186"/>
                </a:cubicBezTo>
                <a:cubicBezTo>
                  <a:pt x="684" y="185"/>
                  <a:pt x="684" y="185"/>
                  <a:pt x="683" y="184"/>
                </a:cubicBezTo>
                <a:cubicBezTo>
                  <a:pt x="683" y="184"/>
                  <a:pt x="684" y="182"/>
                  <a:pt x="684" y="182"/>
                </a:cubicBezTo>
                <a:cubicBezTo>
                  <a:pt x="684" y="181"/>
                  <a:pt x="684" y="181"/>
                  <a:pt x="683" y="181"/>
                </a:cubicBezTo>
                <a:cubicBezTo>
                  <a:pt x="683" y="176"/>
                  <a:pt x="679" y="174"/>
                  <a:pt x="677" y="171"/>
                </a:cubicBezTo>
                <a:cubicBezTo>
                  <a:pt x="676" y="171"/>
                  <a:pt x="676" y="171"/>
                  <a:pt x="676" y="171"/>
                </a:cubicBezTo>
                <a:cubicBezTo>
                  <a:pt x="676" y="172"/>
                  <a:pt x="676" y="172"/>
                  <a:pt x="676" y="173"/>
                </a:cubicBezTo>
                <a:cubicBezTo>
                  <a:pt x="676" y="173"/>
                  <a:pt x="676" y="173"/>
                  <a:pt x="676" y="173"/>
                </a:cubicBezTo>
                <a:cubicBezTo>
                  <a:pt x="675" y="173"/>
                  <a:pt x="675" y="173"/>
                  <a:pt x="674" y="173"/>
                </a:cubicBezTo>
                <a:cubicBezTo>
                  <a:pt x="674" y="173"/>
                  <a:pt x="674" y="172"/>
                  <a:pt x="674" y="171"/>
                </a:cubicBezTo>
                <a:cubicBezTo>
                  <a:pt x="673" y="170"/>
                  <a:pt x="673" y="170"/>
                  <a:pt x="672" y="170"/>
                </a:cubicBezTo>
                <a:cubicBezTo>
                  <a:pt x="671" y="171"/>
                  <a:pt x="671" y="173"/>
                  <a:pt x="671" y="174"/>
                </a:cubicBezTo>
                <a:cubicBezTo>
                  <a:pt x="672" y="177"/>
                  <a:pt x="672" y="175"/>
                  <a:pt x="674" y="176"/>
                </a:cubicBezTo>
                <a:cubicBezTo>
                  <a:pt x="675" y="178"/>
                  <a:pt x="675" y="180"/>
                  <a:pt x="676" y="182"/>
                </a:cubicBezTo>
                <a:cubicBezTo>
                  <a:pt x="676" y="182"/>
                  <a:pt x="677" y="182"/>
                  <a:pt x="677" y="183"/>
                </a:cubicBezTo>
                <a:cubicBezTo>
                  <a:pt x="678" y="182"/>
                  <a:pt x="678" y="182"/>
                  <a:pt x="678" y="182"/>
                </a:cubicBezTo>
                <a:cubicBezTo>
                  <a:pt x="679" y="183"/>
                  <a:pt x="679" y="184"/>
                  <a:pt x="680" y="185"/>
                </a:cubicBezTo>
                <a:cubicBezTo>
                  <a:pt x="681" y="186"/>
                  <a:pt x="682" y="186"/>
                  <a:pt x="682" y="187"/>
                </a:cubicBezTo>
                <a:cubicBezTo>
                  <a:pt x="683" y="189"/>
                  <a:pt x="683" y="191"/>
                  <a:pt x="684" y="194"/>
                </a:cubicBezTo>
                <a:cubicBezTo>
                  <a:pt x="684" y="195"/>
                  <a:pt x="685" y="196"/>
                  <a:pt x="686" y="197"/>
                </a:cubicBezTo>
                <a:cubicBezTo>
                  <a:pt x="686" y="198"/>
                  <a:pt x="685" y="199"/>
                  <a:pt x="686" y="201"/>
                </a:cubicBezTo>
                <a:cubicBezTo>
                  <a:pt x="686" y="201"/>
                  <a:pt x="688" y="202"/>
                  <a:pt x="688" y="203"/>
                </a:cubicBezTo>
                <a:cubicBezTo>
                  <a:pt x="689" y="205"/>
                  <a:pt x="688" y="206"/>
                  <a:pt x="690" y="207"/>
                </a:cubicBezTo>
                <a:cubicBezTo>
                  <a:pt x="689" y="209"/>
                  <a:pt x="689" y="209"/>
                  <a:pt x="689" y="211"/>
                </a:cubicBezTo>
                <a:cubicBezTo>
                  <a:pt x="689" y="211"/>
                  <a:pt x="688" y="211"/>
                  <a:pt x="688" y="211"/>
                </a:cubicBezTo>
                <a:cubicBezTo>
                  <a:pt x="687" y="210"/>
                  <a:pt x="687" y="210"/>
                  <a:pt x="687" y="209"/>
                </a:cubicBezTo>
                <a:cubicBezTo>
                  <a:pt x="686" y="209"/>
                  <a:pt x="686" y="209"/>
                  <a:pt x="686" y="209"/>
                </a:cubicBezTo>
                <a:cubicBezTo>
                  <a:pt x="687" y="212"/>
                  <a:pt x="689" y="214"/>
                  <a:pt x="690" y="216"/>
                </a:cubicBezTo>
                <a:cubicBezTo>
                  <a:pt x="690" y="216"/>
                  <a:pt x="691" y="216"/>
                  <a:pt x="692" y="216"/>
                </a:cubicBezTo>
                <a:cubicBezTo>
                  <a:pt x="692" y="217"/>
                  <a:pt x="692" y="217"/>
                  <a:pt x="691" y="218"/>
                </a:cubicBezTo>
                <a:cubicBezTo>
                  <a:pt x="692" y="219"/>
                  <a:pt x="692" y="219"/>
                  <a:pt x="693" y="220"/>
                </a:cubicBezTo>
                <a:cubicBezTo>
                  <a:pt x="694" y="219"/>
                  <a:pt x="693" y="218"/>
                  <a:pt x="694" y="218"/>
                </a:cubicBezTo>
                <a:cubicBezTo>
                  <a:pt x="694" y="217"/>
                  <a:pt x="694" y="217"/>
                  <a:pt x="694" y="217"/>
                </a:cubicBezTo>
                <a:cubicBezTo>
                  <a:pt x="695" y="217"/>
                  <a:pt x="696" y="218"/>
                  <a:pt x="697" y="219"/>
                </a:cubicBezTo>
                <a:cubicBezTo>
                  <a:pt x="697" y="220"/>
                  <a:pt x="697" y="220"/>
                  <a:pt x="697" y="220"/>
                </a:cubicBezTo>
                <a:cubicBezTo>
                  <a:pt x="696" y="220"/>
                  <a:pt x="695" y="220"/>
                  <a:pt x="694" y="220"/>
                </a:cubicBezTo>
                <a:cubicBezTo>
                  <a:pt x="693" y="223"/>
                  <a:pt x="693" y="225"/>
                  <a:pt x="691" y="227"/>
                </a:cubicBezTo>
                <a:cubicBezTo>
                  <a:pt x="691" y="228"/>
                  <a:pt x="690" y="227"/>
                  <a:pt x="689" y="228"/>
                </a:cubicBezTo>
                <a:cubicBezTo>
                  <a:pt x="689" y="230"/>
                  <a:pt x="688" y="232"/>
                  <a:pt x="687" y="233"/>
                </a:cubicBezTo>
                <a:cubicBezTo>
                  <a:pt x="687" y="238"/>
                  <a:pt x="691" y="241"/>
                  <a:pt x="691" y="246"/>
                </a:cubicBezTo>
                <a:cubicBezTo>
                  <a:pt x="691" y="247"/>
                  <a:pt x="692" y="247"/>
                  <a:pt x="692" y="247"/>
                </a:cubicBezTo>
                <a:cubicBezTo>
                  <a:pt x="692" y="247"/>
                  <a:pt x="692" y="247"/>
                  <a:pt x="692" y="247"/>
                </a:cubicBezTo>
                <a:cubicBezTo>
                  <a:pt x="693" y="247"/>
                  <a:pt x="692" y="247"/>
                  <a:pt x="693" y="246"/>
                </a:cubicBezTo>
                <a:cubicBezTo>
                  <a:pt x="694" y="244"/>
                  <a:pt x="691" y="233"/>
                  <a:pt x="692" y="230"/>
                </a:cubicBezTo>
                <a:cubicBezTo>
                  <a:pt x="692" y="229"/>
                  <a:pt x="692" y="229"/>
                  <a:pt x="692" y="229"/>
                </a:cubicBezTo>
                <a:cubicBezTo>
                  <a:pt x="693" y="230"/>
                  <a:pt x="693" y="231"/>
                  <a:pt x="694" y="231"/>
                </a:cubicBezTo>
                <a:cubicBezTo>
                  <a:pt x="694" y="232"/>
                  <a:pt x="694" y="232"/>
                  <a:pt x="694" y="232"/>
                </a:cubicBezTo>
                <a:cubicBezTo>
                  <a:pt x="695" y="232"/>
                  <a:pt x="695" y="232"/>
                  <a:pt x="695" y="232"/>
                </a:cubicBezTo>
                <a:cubicBezTo>
                  <a:pt x="695" y="231"/>
                  <a:pt x="695" y="231"/>
                  <a:pt x="696" y="230"/>
                </a:cubicBezTo>
                <a:cubicBezTo>
                  <a:pt x="696" y="229"/>
                  <a:pt x="695" y="227"/>
                  <a:pt x="695" y="227"/>
                </a:cubicBezTo>
                <a:cubicBezTo>
                  <a:pt x="695" y="226"/>
                  <a:pt x="695" y="226"/>
                  <a:pt x="694" y="226"/>
                </a:cubicBezTo>
                <a:cubicBezTo>
                  <a:pt x="695" y="225"/>
                  <a:pt x="695" y="224"/>
                  <a:pt x="696" y="224"/>
                </a:cubicBezTo>
                <a:cubicBezTo>
                  <a:pt x="697" y="225"/>
                  <a:pt x="698" y="225"/>
                  <a:pt x="698" y="226"/>
                </a:cubicBezTo>
                <a:cubicBezTo>
                  <a:pt x="699" y="228"/>
                  <a:pt x="697" y="229"/>
                  <a:pt x="699" y="230"/>
                </a:cubicBezTo>
                <a:cubicBezTo>
                  <a:pt x="699" y="231"/>
                  <a:pt x="699" y="231"/>
                  <a:pt x="699" y="231"/>
                </a:cubicBezTo>
                <a:cubicBezTo>
                  <a:pt x="699" y="233"/>
                  <a:pt x="699" y="233"/>
                  <a:pt x="700" y="234"/>
                </a:cubicBezTo>
                <a:cubicBezTo>
                  <a:pt x="700" y="234"/>
                  <a:pt x="701" y="234"/>
                  <a:pt x="701" y="234"/>
                </a:cubicBezTo>
                <a:cubicBezTo>
                  <a:pt x="701" y="235"/>
                  <a:pt x="699" y="236"/>
                  <a:pt x="699" y="237"/>
                </a:cubicBezTo>
                <a:cubicBezTo>
                  <a:pt x="699" y="238"/>
                  <a:pt x="700" y="238"/>
                  <a:pt x="700" y="239"/>
                </a:cubicBezTo>
                <a:cubicBezTo>
                  <a:pt x="700" y="240"/>
                  <a:pt x="699" y="242"/>
                  <a:pt x="698" y="242"/>
                </a:cubicBezTo>
                <a:cubicBezTo>
                  <a:pt x="696" y="242"/>
                  <a:pt x="697" y="235"/>
                  <a:pt x="695" y="233"/>
                </a:cubicBezTo>
                <a:cubicBezTo>
                  <a:pt x="695" y="232"/>
                  <a:pt x="693" y="232"/>
                  <a:pt x="693" y="232"/>
                </a:cubicBezTo>
                <a:cubicBezTo>
                  <a:pt x="693" y="234"/>
                  <a:pt x="694" y="233"/>
                  <a:pt x="695" y="235"/>
                </a:cubicBezTo>
                <a:cubicBezTo>
                  <a:pt x="696" y="236"/>
                  <a:pt x="694" y="238"/>
                  <a:pt x="695" y="240"/>
                </a:cubicBezTo>
                <a:cubicBezTo>
                  <a:pt x="695" y="240"/>
                  <a:pt x="696" y="241"/>
                  <a:pt x="696" y="241"/>
                </a:cubicBezTo>
                <a:cubicBezTo>
                  <a:pt x="696" y="243"/>
                  <a:pt x="695" y="246"/>
                  <a:pt x="695" y="246"/>
                </a:cubicBezTo>
                <a:cubicBezTo>
                  <a:pt x="695" y="249"/>
                  <a:pt x="697" y="249"/>
                  <a:pt x="697" y="250"/>
                </a:cubicBezTo>
                <a:cubicBezTo>
                  <a:pt x="698" y="251"/>
                  <a:pt x="697" y="251"/>
                  <a:pt x="697" y="252"/>
                </a:cubicBezTo>
                <a:cubicBezTo>
                  <a:pt x="697" y="253"/>
                  <a:pt x="697" y="253"/>
                  <a:pt x="697" y="253"/>
                </a:cubicBezTo>
                <a:cubicBezTo>
                  <a:pt x="698" y="252"/>
                  <a:pt x="698" y="252"/>
                  <a:pt x="699" y="252"/>
                </a:cubicBezTo>
                <a:cubicBezTo>
                  <a:pt x="699" y="251"/>
                  <a:pt x="698" y="250"/>
                  <a:pt x="698" y="249"/>
                </a:cubicBezTo>
                <a:cubicBezTo>
                  <a:pt x="698" y="245"/>
                  <a:pt x="698" y="245"/>
                  <a:pt x="698" y="245"/>
                </a:cubicBezTo>
                <a:cubicBezTo>
                  <a:pt x="699" y="246"/>
                  <a:pt x="699" y="246"/>
                  <a:pt x="700" y="245"/>
                </a:cubicBezTo>
                <a:cubicBezTo>
                  <a:pt x="700" y="245"/>
                  <a:pt x="700" y="245"/>
                  <a:pt x="700" y="245"/>
                </a:cubicBezTo>
                <a:cubicBezTo>
                  <a:pt x="700" y="247"/>
                  <a:pt x="701" y="248"/>
                  <a:pt x="701" y="250"/>
                </a:cubicBezTo>
                <a:cubicBezTo>
                  <a:pt x="701" y="251"/>
                  <a:pt x="700" y="251"/>
                  <a:pt x="700" y="251"/>
                </a:cubicBezTo>
                <a:cubicBezTo>
                  <a:pt x="700" y="252"/>
                  <a:pt x="700" y="252"/>
                  <a:pt x="700" y="252"/>
                </a:cubicBezTo>
                <a:cubicBezTo>
                  <a:pt x="701" y="252"/>
                  <a:pt x="701" y="252"/>
                  <a:pt x="702" y="253"/>
                </a:cubicBezTo>
                <a:cubicBezTo>
                  <a:pt x="703" y="255"/>
                  <a:pt x="701" y="256"/>
                  <a:pt x="704" y="258"/>
                </a:cubicBezTo>
                <a:cubicBezTo>
                  <a:pt x="703" y="259"/>
                  <a:pt x="701" y="261"/>
                  <a:pt x="702" y="263"/>
                </a:cubicBezTo>
                <a:cubicBezTo>
                  <a:pt x="702" y="264"/>
                  <a:pt x="702" y="264"/>
                  <a:pt x="702" y="264"/>
                </a:cubicBezTo>
                <a:cubicBezTo>
                  <a:pt x="702" y="264"/>
                  <a:pt x="702" y="264"/>
                  <a:pt x="702" y="264"/>
                </a:cubicBezTo>
                <a:cubicBezTo>
                  <a:pt x="702" y="264"/>
                  <a:pt x="702" y="264"/>
                  <a:pt x="702" y="264"/>
                </a:cubicBezTo>
                <a:cubicBezTo>
                  <a:pt x="699" y="262"/>
                  <a:pt x="700" y="256"/>
                  <a:pt x="698" y="254"/>
                </a:cubicBezTo>
                <a:cubicBezTo>
                  <a:pt x="698" y="253"/>
                  <a:pt x="698" y="253"/>
                  <a:pt x="698" y="253"/>
                </a:cubicBezTo>
                <a:cubicBezTo>
                  <a:pt x="697" y="255"/>
                  <a:pt x="697" y="257"/>
                  <a:pt x="695" y="259"/>
                </a:cubicBezTo>
                <a:cubicBezTo>
                  <a:pt x="694" y="256"/>
                  <a:pt x="694" y="252"/>
                  <a:pt x="693" y="250"/>
                </a:cubicBezTo>
                <a:cubicBezTo>
                  <a:pt x="692" y="249"/>
                  <a:pt x="692" y="249"/>
                  <a:pt x="691" y="249"/>
                </a:cubicBezTo>
                <a:cubicBezTo>
                  <a:pt x="689" y="249"/>
                  <a:pt x="688" y="246"/>
                  <a:pt x="687" y="245"/>
                </a:cubicBezTo>
                <a:cubicBezTo>
                  <a:pt x="685" y="245"/>
                  <a:pt x="684" y="247"/>
                  <a:pt x="683" y="249"/>
                </a:cubicBezTo>
                <a:cubicBezTo>
                  <a:pt x="683" y="251"/>
                  <a:pt x="683" y="251"/>
                  <a:pt x="685" y="252"/>
                </a:cubicBezTo>
                <a:cubicBezTo>
                  <a:pt x="685" y="254"/>
                  <a:pt x="685" y="253"/>
                  <a:pt x="683" y="254"/>
                </a:cubicBezTo>
                <a:cubicBezTo>
                  <a:pt x="683" y="255"/>
                  <a:pt x="683" y="255"/>
                  <a:pt x="684" y="256"/>
                </a:cubicBezTo>
                <a:cubicBezTo>
                  <a:pt x="684" y="256"/>
                  <a:pt x="684" y="256"/>
                  <a:pt x="684" y="256"/>
                </a:cubicBezTo>
                <a:cubicBezTo>
                  <a:pt x="684" y="257"/>
                  <a:pt x="685" y="256"/>
                  <a:pt x="685" y="256"/>
                </a:cubicBezTo>
                <a:cubicBezTo>
                  <a:pt x="685" y="256"/>
                  <a:pt x="685" y="256"/>
                  <a:pt x="685" y="256"/>
                </a:cubicBezTo>
                <a:cubicBezTo>
                  <a:pt x="685" y="257"/>
                  <a:pt x="685" y="257"/>
                  <a:pt x="684" y="257"/>
                </a:cubicBezTo>
                <a:cubicBezTo>
                  <a:pt x="684" y="263"/>
                  <a:pt x="685" y="271"/>
                  <a:pt x="687" y="276"/>
                </a:cubicBezTo>
                <a:cubicBezTo>
                  <a:pt x="687" y="277"/>
                  <a:pt x="686" y="277"/>
                  <a:pt x="687" y="279"/>
                </a:cubicBezTo>
                <a:cubicBezTo>
                  <a:pt x="687" y="280"/>
                  <a:pt x="688" y="280"/>
                  <a:pt x="688" y="282"/>
                </a:cubicBezTo>
                <a:cubicBezTo>
                  <a:pt x="688" y="283"/>
                  <a:pt x="687" y="284"/>
                  <a:pt x="687" y="285"/>
                </a:cubicBezTo>
                <a:cubicBezTo>
                  <a:pt x="688" y="286"/>
                  <a:pt x="688" y="287"/>
                  <a:pt x="689" y="287"/>
                </a:cubicBezTo>
                <a:cubicBezTo>
                  <a:pt x="689" y="289"/>
                  <a:pt x="687" y="290"/>
                  <a:pt x="688" y="292"/>
                </a:cubicBezTo>
                <a:cubicBezTo>
                  <a:pt x="688" y="292"/>
                  <a:pt x="689" y="293"/>
                  <a:pt x="689" y="293"/>
                </a:cubicBezTo>
                <a:cubicBezTo>
                  <a:pt x="690" y="295"/>
                  <a:pt x="688" y="298"/>
                  <a:pt x="689" y="300"/>
                </a:cubicBezTo>
                <a:cubicBezTo>
                  <a:pt x="690" y="301"/>
                  <a:pt x="690" y="304"/>
                  <a:pt x="691" y="305"/>
                </a:cubicBezTo>
                <a:cubicBezTo>
                  <a:pt x="691" y="308"/>
                  <a:pt x="691" y="308"/>
                  <a:pt x="691" y="308"/>
                </a:cubicBezTo>
                <a:cubicBezTo>
                  <a:pt x="691" y="308"/>
                  <a:pt x="692" y="308"/>
                  <a:pt x="692" y="308"/>
                </a:cubicBezTo>
                <a:cubicBezTo>
                  <a:pt x="693" y="310"/>
                  <a:pt x="692" y="314"/>
                  <a:pt x="693" y="315"/>
                </a:cubicBezTo>
                <a:cubicBezTo>
                  <a:pt x="694" y="320"/>
                  <a:pt x="694" y="323"/>
                  <a:pt x="698" y="326"/>
                </a:cubicBezTo>
                <a:cubicBezTo>
                  <a:pt x="700" y="329"/>
                  <a:pt x="697" y="334"/>
                  <a:pt x="698" y="334"/>
                </a:cubicBezTo>
                <a:cubicBezTo>
                  <a:pt x="698" y="337"/>
                  <a:pt x="700" y="341"/>
                  <a:pt x="700" y="343"/>
                </a:cubicBezTo>
                <a:cubicBezTo>
                  <a:pt x="701" y="343"/>
                  <a:pt x="702" y="344"/>
                  <a:pt x="704" y="344"/>
                </a:cubicBezTo>
                <a:cubicBezTo>
                  <a:pt x="705" y="348"/>
                  <a:pt x="702" y="348"/>
                  <a:pt x="700" y="351"/>
                </a:cubicBezTo>
                <a:cubicBezTo>
                  <a:pt x="699" y="354"/>
                  <a:pt x="700" y="357"/>
                  <a:pt x="698" y="360"/>
                </a:cubicBezTo>
                <a:cubicBezTo>
                  <a:pt x="698" y="361"/>
                  <a:pt x="699" y="361"/>
                  <a:pt x="697" y="361"/>
                </a:cubicBezTo>
                <a:cubicBezTo>
                  <a:pt x="697" y="362"/>
                  <a:pt x="696" y="363"/>
                  <a:pt x="696" y="364"/>
                </a:cubicBezTo>
                <a:cubicBezTo>
                  <a:pt x="695" y="364"/>
                  <a:pt x="695" y="364"/>
                  <a:pt x="695" y="364"/>
                </a:cubicBezTo>
                <a:cubicBezTo>
                  <a:pt x="695" y="363"/>
                  <a:pt x="695" y="362"/>
                  <a:pt x="695" y="361"/>
                </a:cubicBezTo>
                <a:cubicBezTo>
                  <a:pt x="695" y="361"/>
                  <a:pt x="696" y="360"/>
                  <a:pt x="697" y="360"/>
                </a:cubicBezTo>
                <a:cubicBezTo>
                  <a:pt x="696" y="359"/>
                  <a:pt x="695" y="358"/>
                  <a:pt x="694" y="357"/>
                </a:cubicBezTo>
                <a:cubicBezTo>
                  <a:pt x="693" y="357"/>
                  <a:pt x="693" y="357"/>
                  <a:pt x="693" y="357"/>
                </a:cubicBezTo>
                <a:cubicBezTo>
                  <a:pt x="693" y="363"/>
                  <a:pt x="695" y="363"/>
                  <a:pt x="695" y="367"/>
                </a:cubicBezTo>
                <a:cubicBezTo>
                  <a:pt x="696" y="367"/>
                  <a:pt x="696" y="367"/>
                  <a:pt x="696" y="367"/>
                </a:cubicBezTo>
                <a:cubicBezTo>
                  <a:pt x="696" y="367"/>
                  <a:pt x="696" y="367"/>
                  <a:pt x="696" y="367"/>
                </a:cubicBezTo>
                <a:cubicBezTo>
                  <a:pt x="697" y="368"/>
                  <a:pt x="696" y="367"/>
                  <a:pt x="696" y="369"/>
                </a:cubicBezTo>
                <a:cubicBezTo>
                  <a:pt x="697" y="369"/>
                  <a:pt x="698" y="369"/>
                  <a:pt x="699" y="369"/>
                </a:cubicBezTo>
                <a:cubicBezTo>
                  <a:pt x="701" y="371"/>
                  <a:pt x="699" y="373"/>
                  <a:pt x="698" y="374"/>
                </a:cubicBezTo>
                <a:cubicBezTo>
                  <a:pt x="698" y="375"/>
                  <a:pt x="699" y="376"/>
                  <a:pt x="699" y="377"/>
                </a:cubicBezTo>
                <a:cubicBezTo>
                  <a:pt x="698" y="379"/>
                  <a:pt x="697" y="381"/>
                  <a:pt x="696" y="382"/>
                </a:cubicBezTo>
                <a:cubicBezTo>
                  <a:pt x="695" y="382"/>
                  <a:pt x="696" y="382"/>
                  <a:pt x="695" y="382"/>
                </a:cubicBezTo>
                <a:cubicBezTo>
                  <a:pt x="695" y="382"/>
                  <a:pt x="695" y="382"/>
                  <a:pt x="695" y="382"/>
                </a:cubicBezTo>
                <a:cubicBezTo>
                  <a:pt x="695" y="384"/>
                  <a:pt x="695" y="384"/>
                  <a:pt x="695" y="384"/>
                </a:cubicBezTo>
                <a:cubicBezTo>
                  <a:pt x="697" y="384"/>
                  <a:pt x="698" y="385"/>
                  <a:pt x="698" y="386"/>
                </a:cubicBezTo>
                <a:cubicBezTo>
                  <a:pt x="698" y="387"/>
                  <a:pt x="698" y="391"/>
                  <a:pt x="697" y="392"/>
                </a:cubicBezTo>
                <a:cubicBezTo>
                  <a:pt x="697" y="392"/>
                  <a:pt x="697" y="392"/>
                  <a:pt x="697" y="392"/>
                </a:cubicBezTo>
                <a:cubicBezTo>
                  <a:pt x="696" y="391"/>
                  <a:pt x="696" y="391"/>
                  <a:pt x="695" y="390"/>
                </a:cubicBezTo>
                <a:cubicBezTo>
                  <a:pt x="695" y="390"/>
                  <a:pt x="695" y="390"/>
                  <a:pt x="695" y="390"/>
                </a:cubicBezTo>
                <a:cubicBezTo>
                  <a:pt x="695" y="390"/>
                  <a:pt x="695" y="390"/>
                  <a:pt x="695" y="390"/>
                </a:cubicBezTo>
                <a:cubicBezTo>
                  <a:pt x="695" y="390"/>
                  <a:pt x="695" y="390"/>
                  <a:pt x="695" y="390"/>
                </a:cubicBezTo>
                <a:cubicBezTo>
                  <a:pt x="695" y="391"/>
                  <a:pt x="695" y="391"/>
                  <a:pt x="695" y="392"/>
                </a:cubicBezTo>
                <a:cubicBezTo>
                  <a:pt x="696" y="392"/>
                  <a:pt x="696" y="392"/>
                  <a:pt x="696" y="392"/>
                </a:cubicBezTo>
                <a:cubicBezTo>
                  <a:pt x="696" y="393"/>
                  <a:pt x="696" y="394"/>
                  <a:pt x="696" y="395"/>
                </a:cubicBezTo>
                <a:cubicBezTo>
                  <a:pt x="696" y="395"/>
                  <a:pt x="695" y="395"/>
                  <a:pt x="695" y="396"/>
                </a:cubicBezTo>
                <a:cubicBezTo>
                  <a:pt x="694" y="399"/>
                  <a:pt x="694" y="403"/>
                  <a:pt x="694" y="407"/>
                </a:cubicBezTo>
                <a:cubicBezTo>
                  <a:pt x="694" y="407"/>
                  <a:pt x="695" y="408"/>
                  <a:pt x="695" y="408"/>
                </a:cubicBezTo>
                <a:cubicBezTo>
                  <a:pt x="696" y="410"/>
                  <a:pt x="694" y="411"/>
                  <a:pt x="694" y="411"/>
                </a:cubicBezTo>
                <a:cubicBezTo>
                  <a:pt x="694" y="413"/>
                  <a:pt x="695" y="415"/>
                  <a:pt x="695" y="416"/>
                </a:cubicBezTo>
                <a:cubicBezTo>
                  <a:pt x="695" y="417"/>
                  <a:pt x="694" y="417"/>
                  <a:pt x="694" y="418"/>
                </a:cubicBezTo>
                <a:cubicBezTo>
                  <a:pt x="694" y="418"/>
                  <a:pt x="695" y="423"/>
                  <a:pt x="695" y="423"/>
                </a:cubicBezTo>
                <a:cubicBezTo>
                  <a:pt x="695" y="426"/>
                  <a:pt x="695" y="426"/>
                  <a:pt x="695" y="426"/>
                </a:cubicBezTo>
                <a:cubicBezTo>
                  <a:pt x="696" y="425"/>
                  <a:pt x="696" y="425"/>
                  <a:pt x="696" y="424"/>
                </a:cubicBezTo>
                <a:cubicBezTo>
                  <a:pt x="697" y="425"/>
                  <a:pt x="697" y="425"/>
                  <a:pt x="697" y="425"/>
                </a:cubicBezTo>
                <a:cubicBezTo>
                  <a:pt x="697" y="427"/>
                  <a:pt x="697" y="429"/>
                  <a:pt x="698" y="431"/>
                </a:cubicBezTo>
                <a:cubicBezTo>
                  <a:pt x="696" y="432"/>
                  <a:pt x="695" y="433"/>
                  <a:pt x="693" y="434"/>
                </a:cubicBezTo>
                <a:cubicBezTo>
                  <a:pt x="693" y="436"/>
                  <a:pt x="694" y="438"/>
                  <a:pt x="694" y="440"/>
                </a:cubicBezTo>
                <a:cubicBezTo>
                  <a:pt x="694" y="441"/>
                  <a:pt x="693" y="441"/>
                  <a:pt x="693" y="441"/>
                </a:cubicBezTo>
                <a:cubicBezTo>
                  <a:pt x="693" y="442"/>
                  <a:pt x="693" y="444"/>
                  <a:pt x="694" y="445"/>
                </a:cubicBezTo>
                <a:cubicBezTo>
                  <a:pt x="693" y="446"/>
                  <a:pt x="692" y="448"/>
                  <a:pt x="692" y="449"/>
                </a:cubicBezTo>
                <a:cubicBezTo>
                  <a:pt x="692" y="450"/>
                  <a:pt x="693" y="455"/>
                  <a:pt x="693" y="455"/>
                </a:cubicBezTo>
                <a:cubicBezTo>
                  <a:pt x="692" y="455"/>
                  <a:pt x="691" y="456"/>
                  <a:pt x="691" y="456"/>
                </a:cubicBezTo>
                <a:cubicBezTo>
                  <a:pt x="691" y="457"/>
                  <a:pt x="692" y="459"/>
                  <a:pt x="692" y="461"/>
                </a:cubicBezTo>
                <a:cubicBezTo>
                  <a:pt x="692" y="462"/>
                  <a:pt x="691" y="463"/>
                  <a:pt x="690" y="463"/>
                </a:cubicBezTo>
                <a:cubicBezTo>
                  <a:pt x="690" y="465"/>
                  <a:pt x="691" y="466"/>
                  <a:pt x="690" y="467"/>
                </a:cubicBezTo>
                <a:cubicBezTo>
                  <a:pt x="690" y="468"/>
                  <a:pt x="689" y="469"/>
                  <a:pt x="689" y="470"/>
                </a:cubicBezTo>
                <a:cubicBezTo>
                  <a:pt x="688" y="472"/>
                  <a:pt x="689" y="474"/>
                  <a:pt x="689" y="475"/>
                </a:cubicBezTo>
                <a:cubicBezTo>
                  <a:pt x="689" y="476"/>
                  <a:pt x="687" y="477"/>
                  <a:pt x="687" y="477"/>
                </a:cubicBezTo>
                <a:cubicBezTo>
                  <a:pt x="686" y="482"/>
                  <a:pt x="686" y="482"/>
                  <a:pt x="686" y="482"/>
                </a:cubicBezTo>
                <a:cubicBezTo>
                  <a:pt x="687" y="483"/>
                  <a:pt x="688" y="484"/>
                  <a:pt x="687" y="486"/>
                </a:cubicBezTo>
                <a:cubicBezTo>
                  <a:pt x="687" y="487"/>
                  <a:pt x="684" y="493"/>
                  <a:pt x="686" y="494"/>
                </a:cubicBezTo>
                <a:cubicBezTo>
                  <a:pt x="685" y="495"/>
                  <a:pt x="683" y="495"/>
                  <a:pt x="683" y="496"/>
                </a:cubicBezTo>
                <a:cubicBezTo>
                  <a:pt x="682" y="498"/>
                  <a:pt x="684" y="500"/>
                  <a:pt x="683" y="501"/>
                </a:cubicBezTo>
                <a:cubicBezTo>
                  <a:pt x="682" y="501"/>
                  <a:pt x="682" y="501"/>
                  <a:pt x="682" y="502"/>
                </a:cubicBezTo>
                <a:cubicBezTo>
                  <a:pt x="681" y="503"/>
                  <a:pt x="681" y="505"/>
                  <a:pt x="681" y="506"/>
                </a:cubicBezTo>
                <a:cubicBezTo>
                  <a:pt x="681" y="510"/>
                  <a:pt x="681" y="509"/>
                  <a:pt x="679" y="511"/>
                </a:cubicBezTo>
                <a:cubicBezTo>
                  <a:pt x="679" y="511"/>
                  <a:pt x="679" y="512"/>
                  <a:pt x="679" y="513"/>
                </a:cubicBezTo>
                <a:cubicBezTo>
                  <a:pt x="678" y="514"/>
                  <a:pt x="677" y="515"/>
                  <a:pt x="677" y="517"/>
                </a:cubicBezTo>
                <a:cubicBezTo>
                  <a:pt x="677" y="518"/>
                  <a:pt x="677" y="520"/>
                  <a:pt x="677" y="522"/>
                </a:cubicBezTo>
                <a:cubicBezTo>
                  <a:pt x="676" y="523"/>
                  <a:pt x="676" y="525"/>
                  <a:pt x="675" y="526"/>
                </a:cubicBezTo>
                <a:cubicBezTo>
                  <a:pt x="675" y="527"/>
                  <a:pt x="673" y="528"/>
                  <a:pt x="673" y="529"/>
                </a:cubicBezTo>
                <a:cubicBezTo>
                  <a:pt x="673" y="530"/>
                  <a:pt x="673" y="531"/>
                  <a:pt x="673" y="533"/>
                </a:cubicBezTo>
                <a:cubicBezTo>
                  <a:pt x="672" y="534"/>
                  <a:pt x="671" y="535"/>
                  <a:pt x="670" y="537"/>
                </a:cubicBezTo>
                <a:cubicBezTo>
                  <a:pt x="670" y="540"/>
                  <a:pt x="670" y="540"/>
                  <a:pt x="670" y="540"/>
                </a:cubicBezTo>
                <a:cubicBezTo>
                  <a:pt x="670" y="541"/>
                  <a:pt x="668" y="542"/>
                  <a:pt x="668" y="543"/>
                </a:cubicBezTo>
                <a:cubicBezTo>
                  <a:pt x="666" y="546"/>
                  <a:pt x="668" y="548"/>
                  <a:pt x="667" y="550"/>
                </a:cubicBezTo>
                <a:cubicBezTo>
                  <a:pt x="666" y="551"/>
                  <a:pt x="665" y="552"/>
                  <a:pt x="664" y="553"/>
                </a:cubicBezTo>
                <a:cubicBezTo>
                  <a:pt x="663" y="555"/>
                  <a:pt x="663" y="557"/>
                  <a:pt x="662" y="559"/>
                </a:cubicBezTo>
                <a:cubicBezTo>
                  <a:pt x="662" y="559"/>
                  <a:pt x="661" y="560"/>
                  <a:pt x="661" y="560"/>
                </a:cubicBezTo>
                <a:cubicBezTo>
                  <a:pt x="661" y="561"/>
                  <a:pt x="661" y="562"/>
                  <a:pt x="660" y="563"/>
                </a:cubicBezTo>
                <a:cubicBezTo>
                  <a:pt x="660" y="565"/>
                  <a:pt x="658" y="567"/>
                  <a:pt x="657" y="569"/>
                </a:cubicBezTo>
                <a:cubicBezTo>
                  <a:pt x="656" y="570"/>
                  <a:pt x="656" y="572"/>
                  <a:pt x="655" y="573"/>
                </a:cubicBezTo>
                <a:cubicBezTo>
                  <a:pt x="653" y="577"/>
                  <a:pt x="650" y="582"/>
                  <a:pt x="647" y="586"/>
                </a:cubicBezTo>
                <a:cubicBezTo>
                  <a:pt x="646" y="587"/>
                  <a:pt x="647" y="590"/>
                  <a:pt x="646" y="591"/>
                </a:cubicBezTo>
                <a:cubicBezTo>
                  <a:pt x="645" y="592"/>
                  <a:pt x="646" y="592"/>
                  <a:pt x="645" y="592"/>
                </a:cubicBezTo>
                <a:cubicBezTo>
                  <a:pt x="645" y="592"/>
                  <a:pt x="645" y="591"/>
                  <a:pt x="645" y="591"/>
                </a:cubicBezTo>
                <a:cubicBezTo>
                  <a:pt x="643" y="591"/>
                  <a:pt x="643" y="593"/>
                  <a:pt x="642" y="594"/>
                </a:cubicBezTo>
                <a:cubicBezTo>
                  <a:pt x="642" y="594"/>
                  <a:pt x="641" y="594"/>
                  <a:pt x="641" y="594"/>
                </a:cubicBezTo>
                <a:cubicBezTo>
                  <a:pt x="641" y="595"/>
                  <a:pt x="641" y="596"/>
                  <a:pt x="641" y="597"/>
                </a:cubicBezTo>
                <a:cubicBezTo>
                  <a:pt x="640" y="597"/>
                  <a:pt x="640" y="598"/>
                  <a:pt x="639" y="598"/>
                </a:cubicBezTo>
                <a:cubicBezTo>
                  <a:pt x="639" y="599"/>
                  <a:pt x="639" y="600"/>
                  <a:pt x="639" y="600"/>
                </a:cubicBezTo>
                <a:cubicBezTo>
                  <a:pt x="638" y="601"/>
                  <a:pt x="637" y="601"/>
                  <a:pt x="636" y="602"/>
                </a:cubicBezTo>
                <a:cubicBezTo>
                  <a:pt x="636" y="603"/>
                  <a:pt x="637" y="604"/>
                  <a:pt x="636" y="605"/>
                </a:cubicBezTo>
                <a:cubicBezTo>
                  <a:pt x="636" y="606"/>
                  <a:pt x="633" y="607"/>
                  <a:pt x="632" y="609"/>
                </a:cubicBezTo>
                <a:cubicBezTo>
                  <a:pt x="631" y="610"/>
                  <a:pt x="632" y="611"/>
                  <a:pt x="631" y="611"/>
                </a:cubicBezTo>
                <a:cubicBezTo>
                  <a:pt x="630" y="613"/>
                  <a:pt x="628" y="614"/>
                  <a:pt x="628" y="617"/>
                </a:cubicBezTo>
                <a:cubicBezTo>
                  <a:pt x="626" y="618"/>
                  <a:pt x="626" y="618"/>
                  <a:pt x="625" y="619"/>
                </a:cubicBezTo>
                <a:cubicBezTo>
                  <a:pt x="623" y="616"/>
                  <a:pt x="626" y="612"/>
                  <a:pt x="627" y="609"/>
                </a:cubicBezTo>
                <a:cubicBezTo>
                  <a:pt x="627" y="607"/>
                  <a:pt x="627" y="606"/>
                  <a:pt x="628" y="605"/>
                </a:cubicBezTo>
                <a:cubicBezTo>
                  <a:pt x="628" y="604"/>
                  <a:pt x="628" y="602"/>
                  <a:pt x="627" y="602"/>
                </a:cubicBezTo>
                <a:cubicBezTo>
                  <a:pt x="627" y="601"/>
                  <a:pt x="627" y="602"/>
                  <a:pt x="626" y="601"/>
                </a:cubicBezTo>
                <a:cubicBezTo>
                  <a:pt x="626" y="600"/>
                  <a:pt x="626" y="598"/>
                  <a:pt x="627" y="597"/>
                </a:cubicBezTo>
                <a:cubicBezTo>
                  <a:pt x="627" y="597"/>
                  <a:pt x="628" y="597"/>
                  <a:pt x="628" y="596"/>
                </a:cubicBezTo>
                <a:cubicBezTo>
                  <a:pt x="628" y="596"/>
                  <a:pt x="628" y="595"/>
                  <a:pt x="628" y="594"/>
                </a:cubicBezTo>
                <a:cubicBezTo>
                  <a:pt x="628" y="593"/>
                  <a:pt x="629" y="591"/>
                  <a:pt x="629" y="590"/>
                </a:cubicBezTo>
                <a:cubicBezTo>
                  <a:pt x="630" y="589"/>
                  <a:pt x="628" y="587"/>
                  <a:pt x="629" y="586"/>
                </a:cubicBezTo>
                <a:cubicBezTo>
                  <a:pt x="629" y="585"/>
                  <a:pt x="630" y="584"/>
                  <a:pt x="630" y="584"/>
                </a:cubicBezTo>
                <a:cubicBezTo>
                  <a:pt x="630" y="579"/>
                  <a:pt x="630" y="579"/>
                  <a:pt x="630" y="579"/>
                </a:cubicBezTo>
                <a:cubicBezTo>
                  <a:pt x="630" y="579"/>
                  <a:pt x="631" y="578"/>
                  <a:pt x="632" y="578"/>
                </a:cubicBezTo>
                <a:cubicBezTo>
                  <a:pt x="632" y="576"/>
                  <a:pt x="631" y="574"/>
                  <a:pt x="631" y="573"/>
                </a:cubicBezTo>
                <a:cubicBezTo>
                  <a:pt x="631" y="570"/>
                  <a:pt x="632" y="564"/>
                  <a:pt x="632" y="562"/>
                </a:cubicBezTo>
                <a:cubicBezTo>
                  <a:pt x="634" y="558"/>
                  <a:pt x="632" y="550"/>
                  <a:pt x="634" y="547"/>
                </a:cubicBezTo>
                <a:cubicBezTo>
                  <a:pt x="634" y="544"/>
                  <a:pt x="634" y="543"/>
                  <a:pt x="632" y="543"/>
                </a:cubicBezTo>
                <a:cubicBezTo>
                  <a:pt x="633" y="541"/>
                  <a:pt x="633" y="541"/>
                  <a:pt x="635" y="541"/>
                </a:cubicBezTo>
                <a:cubicBezTo>
                  <a:pt x="634" y="539"/>
                  <a:pt x="635" y="536"/>
                  <a:pt x="635" y="534"/>
                </a:cubicBezTo>
                <a:cubicBezTo>
                  <a:pt x="635" y="534"/>
                  <a:pt x="634" y="533"/>
                  <a:pt x="634" y="533"/>
                </a:cubicBezTo>
                <a:cubicBezTo>
                  <a:pt x="633" y="531"/>
                  <a:pt x="633" y="527"/>
                  <a:pt x="632" y="525"/>
                </a:cubicBezTo>
                <a:cubicBezTo>
                  <a:pt x="632" y="523"/>
                  <a:pt x="632" y="521"/>
                  <a:pt x="632" y="519"/>
                </a:cubicBezTo>
                <a:cubicBezTo>
                  <a:pt x="632" y="518"/>
                  <a:pt x="631" y="518"/>
                  <a:pt x="631" y="517"/>
                </a:cubicBezTo>
                <a:cubicBezTo>
                  <a:pt x="630" y="516"/>
                  <a:pt x="631" y="515"/>
                  <a:pt x="631" y="514"/>
                </a:cubicBezTo>
                <a:cubicBezTo>
                  <a:pt x="631" y="514"/>
                  <a:pt x="630" y="513"/>
                  <a:pt x="630" y="513"/>
                </a:cubicBezTo>
                <a:cubicBezTo>
                  <a:pt x="630" y="509"/>
                  <a:pt x="630" y="509"/>
                  <a:pt x="630" y="509"/>
                </a:cubicBezTo>
                <a:cubicBezTo>
                  <a:pt x="629" y="507"/>
                  <a:pt x="628" y="504"/>
                  <a:pt x="628" y="502"/>
                </a:cubicBezTo>
                <a:cubicBezTo>
                  <a:pt x="628" y="500"/>
                  <a:pt x="629" y="500"/>
                  <a:pt x="629" y="500"/>
                </a:cubicBezTo>
                <a:cubicBezTo>
                  <a:pt x="630" y="498"/>
                  <a:pt x="628" y="493"/>
                  <a:pt x="628" y="491"/>
                </a:cubicBezTo>
                <a:cubicBezTo>
                  <a:pt x="627" y="489"/>
                  <a:pt x="625" y="487"/>
                  <a:pt x="624" y="484"/>
                </a:cubicBezTo>
                <a:cubicBezTo>
                  <a:pt x="624" y="483"/>
                  <a:pt x="623" y="482"/>
                  <a:pt x="623" y="481"/>
                </a:cubicBezTo>
                <a:cubicBezTo>
                  <a:pt x="623" y="480"/>
                  <a:pt x="622" y="479"/>
                  <a:pt x="622" y="479"/>
                </a:cubicBezTo>
                <a:cubicBezTo>
                  <a:pt x="622" y="478"/>
                  <a:pt x="622" y="477"/>
                  <a:pt x="622" y="476"/>
                </a:cubicBezTo>
                <a:cubicBezTo>
                  <a:pt x="622" y="476"/>
                  <a:pt x="622" y="476"/>
                  <a:pt x="622" y="476"/>
                </a:cubicBezTo>
                <a:cubicBezTo>
                  <a:pt x="621" y="475"/>
                  <a:pt x="620" y="474"/>
                  <a:pt x="619" y="473"/>
                </a:cubicBezTo>
                <a:cubicBezTo>
                  <a:pt x="619" y="472"/>
                  <a:pt x="619" y="471"/>
                  <a:pt x="619" y="471"/>
                </a:cubicBezTo>
                <a:cubicBezTo>
                  <a:pt x="619" y="470"/>
                  <a:pt x="617" y="470"/>
                  <a:pt x="617" y="469"/>
                </a:cubicBezTo>
                <a:cubicBezTo>
                  <a:pt x="616" y="468"/>
                  <a:pt x="617" y="466"/>
                  <a:pt x="616" y="465"/>
                </a:cubicBezTo>
                <a:cubicBezTo>
                  <a:pt x="615" y="464"/>
                  <a:pt x="615" y="464"/>
                  <a:pt x="614" y="464"/>
                </a:cubicBezTo>
                <a:cubicBezTo>
                  <a:pt x="613" y="462"/>
                  <a:pt x="613" y="460"/>
                  <a:pt x="611" y="459"/>
                </a:cubicBezTo>
                <a:cubicBezTo>
                  <a:pt x="611" y="459"/>
                  <a:pt x="610" y="459"/>
                  <a:pt x="610" y="458"/>
                </a:cubicBezTo>
                <a:cubicBezTo>
                  <a:pt x="609" y="457"/>
                  <a:pt x="609" y="456"/>
                  <a:pt x="608" y="454"/>
                </a:cubicBezTo>
                <a:cubicBezTo>
                  <a:pt x="607" y="453"/>
                  <a:pt x="606" y="453"/>
                  <a:pt x="605" y="452"/>
                </a:cubicBezTo>
                <a:cubicBezTo>
                  <a:pt x="604" y="451"/>
                  <a:pt x="604" y="451"/>
                  <a:pt x="603" y="450"/>
                </a:cubicBezTo>
                <a:cubicBezTo>
                  <a:pt x="603" y="449"/>
                  <a:pt x="602" y="450"/>
                  <a:pt x="601" y="449"/>
                </a:cubicBezTo>
                <a:cubicBezTo>
                  <a:pt x="600" y="448"/>
                  <a:pt x="600" y="446"/>
                  <a:pt x="599" y="445"/>
                </a:cubicBezTo>
                <a:cubicBezTo>
                  <a:pt x="598" y="444"/>
                  <a:pt x="596" y="444"/>
                  <a:pt x="596" y="443"/>
                </a:cubicBezTo>
                <a:cubicBezTo>
                  <a:pt x="596" y="443"/>
                  <a:pt x="596" y="442"/>
                  <a:pt x="596" y="441"/>
                </a:cubicBezTo>
                <a:cubicBezTo>
                  <a:pt x="595" y="441"/>
                  <a:pt x="594" y="441"/>
                  <a:pt x="594" y="441"/>
                </a:cubicBezTo>
                <a:cubicBezTo>
                  <a:pt x="593" y="441"/>
                  <a:pt x="593" y="439"/>
                  <a:pt x="592" y="439"/>
                </a:cubicBezTo>
                <a:cubicBezTo>
                  <a:pt x="592" y="439"/>
                  <a:pt x="591" y="439"/>
                  <a:pt x="591" y="438"/>
                </a:cubicBezTo>
                <a:cubicBezTo>
                  <a:pt x="590" y="438"/>
                  <a:pt x="589" y="437"/>
                  <a:pt x="588" y="436"/>
                </a:cubicBezTo>
                <a:cubicBezTo>
                  <a:pt x="586" y="434"/>
                  <a:pt x="584" y="434"/>
                  <a:pt x="582" y="432"/>
                </a:cubicBezTo>
                <a:cubicBezTo>
                  <a:pt x="581" y="432"/>
                  <a:pt x="577" y="429"/>
                  <a:pt x="577" y="428"/>
                </a:cubicBezTo>
                <a:cubicBezTo>
                  <a:pt x="577" y="427"/>
                  <a:pt x="577" y="427"/>
                  <a:pt x="577" y="427"/>
                </a:cubicBezTo>
                <a:cubicBezTo>
                  <a:pt x="577" y="427"/>
                  <a:pt x="571" y="426"/>
                  <a:pt x="570" y="425"/>
                </a:cubicBezTo>
                <a:cubicBezTo>
                  <a:pt x="562" y="420"/>
                  <a:pt x="545" y="416"/>
                  <a:pt x="532" y="419"/>
                </a:cubicBezTo>
                <a:cubicBezTo>
                  <a:pt x="529" y="419"/>
                  <a:pt x="526" y="421"/>
                  <a:pt x="523" y="422"/>
                </a:cubicBezTo>
                <a:cubicBezTo>
                  <a:pt x="521" y="422"/>
                  <a:pt x="521" y="422"/>
                  <a:pt x="521" y="422"/>
                </a:cubicBezTo>
                <a:cubicBezTo>
                  <a:pt x="518" y="423"/>
                  <a:pt x="515" y="426"/>
                  <a:pt x="511" y="427"/>
                </a:cubicBezTo>
                <a:cubicBezTo>
                  <a:pt x="512" y="428"/>
                  <a:pt x="512" y="428"/>
                  <a:pt x="512" y="428"/>
                </a:cubicBezTo>
                <a:cubicBezTo>
                  <a:pt x="513" y="428"/>
                  <a:pt x="513" y="428"/>
                  <a:pt x="513" y="428"/>
                </a:cubicBezTo>
                <a:cubicBezTo>
                  <a:pt x="513" y="429"/>
                  <a:pt x="513" y="429"/>
                  <a:pt x="513" y="429"/>
                </a:cubicBezTo>
                <a:cubicBezTo>
                  <a:pt x="510" y="430"/>
                  <a:pt x="507" y="430"/>
                  <a:pt x="504" y="432"/>
                </a:cubicBezTo>
                <a:cubicBezTo>
                  <a:pt x="503" y="432"/>
                  <a:pt x="504" y="433"/>
                  <a:pt x="503" y="434"/>
                </a:cubicBezTo>
                <a:cubicBezTo>
                  <a:pt x="503" y="434"/>
                  <a:pt x="502" y="435"/>
                  <a:pt x="501" y="435"/>
                </a:cubicBezTo>
                <a:cubicBezTo>
                  <a:pt x="500" y="436"/>
                  <a:pt x="495" y="444"/>
                  <a:pt x="496" y="447"/>
                </a:cubicBezTo>
                <a:cubicBezTo>
                  <a:pt x="497" y="447"/>
                  <a:pt x="497" y="447"/>
                  <a:pt x="498" y="448"/>
                </a:cubicBezTo>
                <a:cubicBezTo>
                  <a:pt x="498" y="449"/>
                  <a:pt x="497" y="450"/>
                  <a:pt x="498" y="451"/>
                </a:cubicBezTo>
                <a:cubicBezTo>
                  <a:pt x="499" y="452"/>
                  <a:pt x="500" y="450"/>
                  <a:pt x="501" y="449"/>
                </a:cubicBezTo>
                <a:cubicBezTo>
                  <a:pt x="503" y="448"/>
                  <a:pt x="503" y="449"/>
                  <a:pt x="504" y="449"/>
                </a:cubicBezTo>
                <a:cubicBezTo>
                  <a:pt x="506" y="448"/>
                  <a:pt x="509" y="446"/>
                  <a:pt x="510" y="446"/>
                </a:cubicBezTo>
                <a:cubicBezTo>
                  <a:pt x="511" y="446"/>
                  <a:pt x="512" y="445"/>
                  <a:pt x="513" y="445"/>
                </a:cubicBezTo>
                <a:cubicBezTo>
                  <a:pt x="514" y="445"/>
                  <a:pt x="516" y="444"/>
                  <a:pt x="517" y="444"/>
                </a:cubicBezTo>
                <a:cubicBezTo>
                  <a:pt x="519" y="443"/>
                  <a:pt x="520" y="443"/>
                  <a:pt x="522" y="443"/>
                </a:cubicBezTo>
                <a:cubicBezTo>
                  <a:pt x="531" y="440"/>
                  <a:pt x="540" y="439"/>
                  <a:pt x="549" y="437"/>
                </a:cubicBezTo>
                <a:cubicBezTo>
                  <a:pt x="550" y="437"/>
                  <a:pt x="556" y="437"/>
                  <a:pt x="557" y="437"/>
                </a:cubicBezTo>
                <a:cubicBezTo>
                  <a:pt x="559" y="437"/>
                  <a:pt x="562" y="439"/>
                  <a:pt x="564" y="440"/>
                </a:cubicBezTo>
                <a:cubicBezTo>
                  <a:pt x="565" y="440"/>
                  <a:pt x="567" y="439"/>
                  <a:pt x="569" y="440"/>
                </a:cubicBezTo>
                <a:cubicBezTo>
                  <a:pt x="570" y="440"/>
                  <a:pt x="572" y="442"/>
                  <a:pt x="574" y="443"/>
                </a:cubicBezTo>
                <a:cubicBezTo>
                  <a:pt x="575" y="443"/>
                  <a:pt x="575" y="443"/>
                  <a:pt x="575" y="443"/>
                </a:cubicBezTo>
                <a:cubicBezTo>
                  <a:pt x="577" y="444"/>
                  <a:pt x="578" y="446"/>
                  <a:pt x="579" y="447"/>
                </a:cubicBezTo>
                <a:cubicBezTo>
                  <a:pt x="581" y="448"/>
                  <a:pt x="583" y="449"/>
                  <a:pt x="585" y="450"/>
                </a:cubicBezTo>
                <a:cubicBezTo>
                  <a:pt x="587" y="452"/>
                  <a:pt x="589" y="454"/>
                  <a:pt x="592" y="455"/>
                </a:cubicBezTo>
                <a:cubicBezTo>
                  <a:pt x="593" y="458"/>
                  <a:pt x="596" y="458"/>
                  <a:pt x="598" y="460"/>
                </a:cubicBezTo>
                <a:cubicBezTo>
                  <a:pt x="598" y="462"/>
                  <a:pt x="598" y="462"/>
                  <a:pt x="598" y="462"/>
                </a:cubicBezTo>
                <a:cubicBezTo>
                  <a:pt x="599" y="463"/>
                  <a:pt x="601" y="464"/>
                  <a:pt x="602" y="466"/>
                </a:cubicBezTo>
                <a:cubicBezTo>
                  <a:pt x="602" y="467"/>
                  <a:pt x="602" y="467"/>
                  <a:pt x="602" y="467"/>
                </a:cubicBezTo>
                <a:cubicBezTo>
                  <a:pt x="603" y="467"/>
                  <a:pt x="604" y="468"/>
                  <a:pt x="604" y="468"/>
                </a:cubicBezTo>
                <a:cubicBezTo>
                  <a:pt x="606" y="470"/>
                  <a:pt x="606" y="473"/>
                  <a:pt x="607" y="475"/>
                </a:cubicBezTo>
                <a:cubicBezTo>
                  <a:pt x="608" y="475"/>
                  <a:pt x="608" y="476"/>
                  <a:pt x="609" y="476"/>
                </a:cubicBezTo>
                <a:cubicBezTo>
                  <a:pt x="611" y="479"/>
                  <a:pt x="611" y="482"/>
                  <a:pt x="612" y="486"/>
                </a:cubicBezTo>
                <a:cubicBezTo>
                  <a:pt x="613" y="487"/>
                  <a:pt x="614" y="488"/>
                  <a:pt x="614" y="489"/>
                </a:cubicBezTo>
                <a:cubicBezTo>
                  <a:pt x="614" y="491"/>
                  <a:pt x="615" y="492"/>
                  <a:pt x="615" y="494"/>
                </a:cubicBezTo>
                <a:cubicBezTo>
                  <a:pt x="615" y="494"/>
                  <a:pt x="616" y="494"/>
                  <a:pt x="616" y="495"/>
                </a:cubicBezTo>
                <a:cubicBezTo>
                  <a:pt x="617" y="497"/>
                  <a:pt x="616" y="498"/>
                  <a:pt x="617" y="500"/>
                </a:cubicBezTo>
                <a:cubicBezTo>
                  <a:pt x="617" y="501"/>
                  <a:pt x="618" y="502"/>
                  <a:pt x="619" y="503"/>
                </a:cubicBezTo>
                <a:cubicBezTo>
                  <a:pt x="619" y="506"/>
                  <a:pt x="619" y="506"/>
                  <a:pt x="619" y="506"/>
                </a:cubicBezTo>
                <a:cubicBezTo>
                  <a:pt x="619" y="506"/>
                  <a:pt x="620" y="507"/>
                  <a:pt x="620" y="507"/>
                </a:cubicBezTo>
                <a:cubicBezTo>
                  <a:pt x="620" y="508"/>
                  <a:pt x="619" y="509"/>
                  <a:pt x="620" y="510"/>
                </a:cubicBezTo>
                <a:cubicBezTo>
                  <a:pt x="620" y="512"/>
                  <a:pt x="622" y="515"/>
                  <a:pt x="623" y="517"/>
                </a:cubicBezTo>
                <a:cubicBezTo>
                  <a:pt x="623" y="517"/>
                  <a:pt x="624" y="525"/>
                  <a:pt x="624" y="525"/>
                </a:cubicBezTo>
                <a:cubicBezTo>
                  <a:pt x="624" y="526"/>
                  <a:pt x="623" y="527"/>
                  <a:pt x="623" y="529"/>
                </a:cubicBezTo>
                <a:cubicBezTo>
                  <a:pt x="624" y="531"/>
                  <a:pt x="623" y="535"/>
                  <a:pt x="623" y="537"/>
                </a:cubicBezTo>
                <a:cubicBezTo>
                  <a:pt x="622" y="538"/>
                  <a:pt x="623" y="539"/>
                  <a:pt x="623" y="539"/>
                </a:cubicBezTo>
                <a:cubicBezTo>
                  <a:pt x="623" y="541"/>
                  <a:pt x="622" y="543"/>
                  <a:pt x="623" y="545"/>
                </a:cubicBezTo>
                <a:cubicBezTo>
                  <a:pt x="623" y="547"/>
                  <a:pt x="623" y="547"/>
                  <a:pt x="623" y="547"/>
                </a:cubicBezTo>
                <a:cubicBezTo>
                  <a:pt x="623" y="548"/>
                  <a:pt x="620" y="551"/>
                  <a:pt x="622" y="553"/>
                </a:cubicBezTo>
                <a:cubicBezTo>
                  <a:pt x="622" y="555"/>
                  <a:pt x="622" y="555"/>
                  <a:pt x="621" y="556"/>
                </a:cubicBezTo>
                <a:cubicBezTo>
                  <a:pt x="621" y="557"/>
                  <a:pt x="622" y="564"/>
                  <a:pt x="621" y="567"/>
                </a:cubicBezTo>
                <a:cubicBezTo>
                  <a:pt x="621" y="567"/>
                  <a:pt x="620" y="568"/>
                  <a:pt x="620" y="569"/>
                </a:cubicBezTo>
                <a:cubicBezTo>
                  <a:pt x="619" y="572"/>
                  <a:pt x="621" y="574"/>
                  <a:pt x="620" y="577"/>
                </a:cubicBezTo>
                <a:cubicBezTo>
                  <a:pt x="620" y="577"/>
                  <a:pt x="618" y="578"/>
                  <a:pt x="618" y="579"/>
                </a:cubicBezTo>
                <a:cubicBezTo>
                  <a:pt x="618" y="583"/>
                  <a:pt x="618" y="583"/>
                  <a:pt x="618" y="583"/>
                </a:cubicBezTo>
                <a:cubicBezTo>
                  <a:pt x="618" y="584"/>
                  <a:pt x="617" y="585"/>
                  <a:pt x="617" y="586"/>
                </a:cubicBezTo>
                <a:cubicBezTo>
                  <a:pt x="617" y="587"/>
                  <a:pt x="617" y="587"/>
                  <a:pt x="617" y="588"/>
                </a:cubicBezTo>
                <a:cubicBezTo>
                  <a:pt x="617" y="588"/>
                  <a:pt x="616" y="589"/>
                  <a:pt x="616" y="590"/>
                </a:cubicBezTo>
                <a:cubicBezTo>
                  <a:pt x="616" y="593"/>
                  <a:pt x="616" y="593"/>
                  <a:pt x="616" y="593"/>
                </a:cubicBezTo>
                <a:cubicBezTo>
                  <a:pt x="615" y="595"/>
                  <a:pt x="615" y="596"/>
                  <a:pt x="614" y="598"/>
                </a:cubicBezTo>
                <a:cubicBezTo>
                  <a:pt x="614" y="599"/>
                  <a:pt x="615" y="599"/>
                  <a:pt x="615" y="600"/>
                </a:cubicBezTo>
                <a:cubicBezTo>
                  <a:pt x="614" y="601"/>
                  <a:pt x="613" y="603"/>
                  <a:pt x="612" y="604"/>
                </a:cubicBezTo>
                <a:cubicBezTo>
                  <a:pt x="611" y="606"/>
                  <a:pt x="611" y="608"/>
                  <a:pt x="610" y="610"/>
                </a:cubicBezTo>
                <a:cubicBezTo>
                  <a:pt x="610" y="611"/>
                  <a:pt x="609" y="611"/>
                  <a:pt x="609" y="611"/>
                </a:cubicBezTo>
                <a:cubicBezTo>
                  <a:pt x="609" y="615"/>
                  <a:pt x="609" y="615"/>
                  <a:pt x="609" y="615"/>
                </a:cubicBezTo>
                <a:cubicBezTo>
                  <a:pt x="608" y="616"/>
                  <a:pt x="607" y="616"/>
                  <a:pt x="606" y="617"/>
                </a:cubicBezTo>
                <a:cubicBezTo>
                  <a:pt x="606" y="618"/>
                  <a:pt x="606" y="619"/>
                  <a:pt x="606" y="619"/>
                </a:cubicBezTo>
                <a:cubicBezTo>
                  <a:pt x="606" y="622"/>
                  <a:pt x="605" y="622"/>
                  <a:pt x="603" y="623"/>
                </a:cubicBezTo>
                <a:cubicBezTo>
                  <a:pt x="604" y="624"/>
                  <a:pt x="603" y="624"/>
                  <a:pt x="604" y="625"/>
                </a:cubicBezTo>
                <a:cubicBezTo>
                  <a:pt x="604" y="626"/>
                  <a:pt x="604" y="625"/>
                  <a:pt x="603" y="626"/>
                </a:cubicBezTo>
                <a:cubicBezTo>
                  <a:pt x="603" y="626"/>
                  <a:pt x="603" y="626"/>
                  <a:pt x="602" y="626"/>
                </a:cubicBezTo>
                <a:cubicBezTo>
                  <a:pt x="600" y="630"/>
                  <a:pt x="597" y="633"/>
                  <a:pt x="596" y="637"/>
                </a:cubicBezTo>
                <a:cubicBezTo>
                  <a:pt x="595" y="638"/>
                  <a:pt x="595" y="641"/>
                  <a:pt x="594" y="642"/>
                </a:cubicBezTo>
                <a:cubicBezTo>
                  <a:pt x="593" y="643"/>
                  <a:pt x="592" y="643"/>
                  <a:pt x="592" y="644"/>
                </a:cubicBezTo>
                <a:cubicBezTo>
                  <a:pt x="591" y="645"/>
                  <a:pt x="592" y="647"/>
                  <a:pt x="591" y="649"/>
                </a:cubicBezTo>
                <a:cubicBezTo>
                  <a:pt x="590" y="651"/>
                  <a:pt x="586" y="653"/>
                  <a:pt x="585" y="655"/>
                </a:cubicBezTo>
                <a:cubicBezTo>
                  <a:pt x="585" y="657"/>
                  <a:pt x="585" y="657"/>
                  <a:pt x="585" y="657"/>
                </a:cubicBezTo>
                <a:cubicBezTo>
                  <a:pt x="585" y="658"/>
                  <a:pt x="583" y="659"/>
                  <a:pt x="583" y="660"/>
                </a:cubicBezTo>
                <a:cubicBezTo>
                  <a:pt x="582" y="661"/>
                  <a:pt x="585" y="662"/>
                  <a:pt x="583" y="664"/>
                </a:cubicBezTo>
                <a:cubicBezTo>
                  <a:pt x="582" y="665"/>
                  <a:pt x="582" y="664"/>
                  <a:pt x="581" y="664"/>
                </a:cubicBezTo>
                <a:cubicBezTo>
                  <a:pt x="581" y="665"/>
                  <a:pt x="581" y="665"/>
                  <a:pt x="582" y="666"/>
                </a:cubicBezTo>
                <a:cubicBezTo>
                  <a:pt x="581" y="666"/>
                  <a:pt x="581" y="667"/>
                  <a:pt x="580" y="667"/>
                </a:cubicBezTo>
                <a:cubicBezTo>
                  <a:pt x="580" y="667"/>
                  <a:pt x="580" y="667"/>
                  <a:pt x="579" y="666"/>
                </a:cubicBezTo>
                <a:cubicBezTo>
                  <a:pt x="578" y="667"/>
                  <a:pt x="577" y="668"/>
                  <a:pt x="576" y="668"/>
                </a:cubicBezTo>
                <a:cubicBezTo>
                  <a:pt x="576" y="670"/>
                  <a:pt x="575" y="673"/>
                  <a:pt x="576" y="674"/>
                </a:cubicBezTo>
                <a:cubicBezTo>
                  <a:pt x="576" y="675"/>
                  <a:pt x="576" y="675"/>
                  <a:pt x="576" y="675"/>
                </a:cubicBezTo>
                <a:cubicBezTo>
                  <a:pt x="575" y="674"/>
                  <a:pt x="575" y="675"/>
                  <a:pt x="575" y="674"/>
                </a:cubicBezTo>
                <a:cubicBezTo>
                  <a:pt x="572" y="674"/>
                  <a:pt x="573" y="676"/>
                  <a:pt x="571" y="677"/>
                </a:cubicBezTo>
                <a:cubicBezTo>
                  <a:pt x="569" y="679"/>
                  <a:pt x="567" y="679"/>
                  <a:pt x="566" y="681"/>
                </a:cubicBezTo>
                <a:cubicBezTo>
                  <a:pt x="565" y="682"/>
                  <a:pt x="565" y="683"/>
                  <a:pt x="563" y="684"/>
                </a:cubicBezTo>
                <a:cubicBezTo>
                  <a:pt x="563" y="685"/>
                  <a:pt x="563" y="684"/>
                  <a:pt x="562" y="684"/>
                </a:cubicBezTo>
                <a:cubicBezTo>
                  <a:pt x="562" y="686"/>
                  <a:pt x="562" y="686"/>
                  <a:pt x="562" y="686"/>
                </a:cubicBezTo>
                <a:cubicBezTo>
                  <a:pt x="561" y="687"/>
                  <a:pt x="560" y="689"/>
                  <a:pt x="560" y="690"/>
                </a:cubicBezTo>
                <a:cubicBezTo>
                  <a:pt x="557" y="692"/>
                  <a:pt x="555" y="692"/>
                  <a:pt x="553" y="695"/>
                </a:cubicBezTo>
                <a:cubicBezTo>
                  <a:pt x="552" y="695"/>
                  <a:pt x="552" y="695"/>
                  <a:pt x="552" y="694"/>
                </a:cubicBezTo>
                <a:cubicBezTo>
                  <a:pt x="551" y="694"/>
                  <a:pt x="551" y="694"/>
                  <a:pt x="551" y="694"/>
                </a:cubicBezTo>
                <a:cubicBezTo>
                  <a:pt x="548" y="695"/>
                  <a:pt x="548" y="697"/>
                  <a:pt x="547" y="699"/>
                </a:cubicBezTo>
                <a:cubicBezTo>
                  <a:pt x="545" y="703"/>
                  <a:pt x="540" y="704"/>
                  <a:pt x="539" y="709"/>
                </a:cubicBezTo>
                <a:cubicBezTo>
                  <a:pt x="538" y="709"/>
                  <a:pt x="538" y="709"/>
                  <a:pt x="538" y="709"/>
                </a:cubicBezTo>
                <a:cubicBezTo>
                  <a:pt x="537" y="709"/>
                  <a:pt x="537" y="708"/>
                  <a:pt x="537" y="708"/>
                </a:cubicBezTo>
                <a:cubicBezTo>
                  <a:pt x="537" y="707"/>
                  <a:pt x="538" y="704"/>
                  <a:pt x="538" y="703"/>
                </a:cubicBezTo>
                <a:cubicBezTo>
                  <a:pt x="538" y="703"/>
                  <a:pt x="539" y="702"/>
                  <a:pt x="539" y="702"/>
                </a:cubicBezTo>
                <a:cubicBezTo>
                  <a:pt x="539" y="703"/>
                  <a:pt x="539" y="703"/>
                  <a:pt x="540" y="703"/>
                </a:cubicBezTo>
                <a:cubicBezTo>
                  <a:pt x="540" y="704"/>
                  <a:pt x="540" y="704"/>
                  <a:pt x="540" y="704"/>
                </a:cubicBezTo>
                <a:cubicBezTo>
                  <a:pt x="540" y="704"/>
                  <a:pt x="540" y="704"/>
                  <a:pt x="540" y="704"/>
                </a:cubicBezTo>
                <a:cubicBezTo>
                  <a:pt x="541" y="702"/>
                  <a:pt x="542" y="699"/>
                  <a:pt x="542" y="698"/>
                </a:cubicBezTo>
                <a:cubicBezTo>
                  <a:pt x="543" y="696"/>
                  <a:pt x="541" y="693"/>
                  <a:pt x="543" y="690"/>
                </a:cubicBezTo>
                <a:cubicBezTo>
                  <a:pt x="543" y="690"/>
                  <a:pt x="543" y="690"/>
                  <a:pt x="544" y="690"/>
                </a:cubicBezTo>
                <a:cubicBezTo>
                  <a:pt x="544" y="687"/>
                  <a:pt x="543" y="686"/>
                  <a:pt x="543" y="684"/>
                </a:cubicBezTo>
                <a:cubicBezTo>
                  <a:pt x="542" y="683"/>
                  <a:pt x="544" y="683"/>
                  <a:pt x="543" y="681"/>
                </a:cubicBezTo>
                <a:cubicBezTo>
                  <a:pt x="543" y="681"/>
                  <a:pt x="542" y="681"/>
                  <a:pt x="542" y="680"/>
                </a:cubicBezTo>
                <a:cubicBezTo>
                  <a:pt x="542" y="680"/>
                  <a:pt x="543" y="680"/>
                  <a:pt x="542" y="679"/>
                </a:cubicBezTo>
                <a:cubicBezTo>
                  <a:pt x="542" y="679"/>
                  <a:pt x="541" y="678"/>
                  <a:pt x="541" y="678"/>
                </a:cubicBezTo>
                <a:cubicBezTo>
                  <a:pt x="540" y="676"/>
                  <a:pt x="542" y="676"/>
                  <a:pt x="541" y="674"/>
                </a:cubicBezTo>
                <a:cubicBezTo>
                  <a:pt x="541" y="674"/>
                  <a:pt x="542" y="673"/>
                  <a:pt x="542" y="673"/>
                </a:cubicBezTo>
                <a:cubicBezTo>
                  <a:pt x="542" y="673"/>
                  <a:pt x="542" y="672"/>
                  <a:pt x="541" y="671"/>
                </a:cubicBezTo>
                <a:cubicBezTo>
                  <a:pt x="541" y="670"/>
                  <a:pt x="541" y="670"/>
                  <a:pt x="540" y="670"/>
                </a:cubicBezTo>
                <a:cubicBezTo>
                  <a:pt x="540" y="671"/>
                  <a:pt x="540" y="671"/>
                  <a:pt x="540" y="671"/>
                </a:cubicBezTo>
                <a:cubicBezTo>
                  <a:pt x="539" y="671"/>
                  <a:pt x="539" y="671"/>
                  <a:pt x="539" y="671"/>
                </a:cubicBezTo>
                <a:cubicBezTo>
                  <a:pt x="540" y="669"/>
                  <a:pt x="540" y="668"/>
                  <a:pt x="541" y="668"/>
                </a:cubicBezTo>
                <a:cubicBezTo>
                  <a:pt x="540" y="663"/>
                  <a:pt x="538" y="652"/>
                  <a:pt x="533" y="649"/>
                </a:cubicBezTo>
                <a:cubicBezTo>
                  <a:pt x="534" y="648"/>
                  <a:pt x="534" y="647"/>
                  <a:pt x="534" y="646"/>
                </a:cubicBezTo>
                <a:cubicBezTo>
                  <a:pt x="533" y="644"/>
                  <a:pt x="531" y="644"/>
                  <a:pt x="530" y="642"/>
                </a:cubicBezTo>
                <a:cubicBezTo>
                  <a:pt x="530" y="641"/>
                  <a:pt x="530" y="640"/>
                  <a:pt x="530" y="639"/>
                </a:cubicBezTo>
                <a:cubicBezTo>
                  <a:pt x="530" y="638"/>
                  <a:pt x="529" y="638"/>
                  <a:pt x="529" y="638"/>
                </a:cubicBezTo>
                <a:cubicBezTo>
                  <a:pt x="528" y="637"/>
                  <a:pt x="528" y="635"/>
                  <a:pt x="527" y="635"/>
                </a:cubicBezTo>
                <a:cubicBezTo>
                  <a:pt x="527" y="634"/>
                  <a:pt x="524" y="633"/>
                  <a:pt x="523" y="632"/>
                </a:cubicBezTo>
                <a:cubicBezTo>
                  <a:pt x="523" y="630"/>
                  <a:pt x="523" y="630"/>
                  <a:pt x="523" y="630"/>
                </a:cubicBezTo>
                <a:cubicBezTo>
                  <a:pt x="523" y="628"/>
                  <a:pt x="520" y="627"/>
                  <a:pt x="520" y="626"/>
                </a:cubicBezTo>
                <a:cubicBezTo>
                  <a:pt x="518" y="626"/>
                  <a:pt x="518" y="626"/>
                  <a:pt x="518" y="626"/>
                </a:cubicBezTo>
                <a:cubicBezTo>
                  <a:pt x="518" y="625"/>
                  <a:pt x="518" y="624"/>
                  <a:pt x="519" y="623"/>
                </a:cubicBezTo>
                <a:cubicBezTo>
                  <a:pt x="518" y="621"/>
                  <a:pt x="518" y="623"/>
                  <a:pt x="517" y="622"/>
                </a:cubicBezTo>
                <a:cubicBezTo>
                  <a:pt x="516" y="622"/>
                  <a:pt x="517" y="621"/>
                  <a:pt x="516" y="620"/>
                </a:cubicBezTo>
                <a:cubicBezTo>
                  <a:pt x="515" y="620"/>
                  <a:pt x="514" y="619"/>
                  <a:pt x="513" y="619"/>
                </a:cubicBezTo>
                <a:cubicBezTo>
                  <a:pt x="513" y="618"/>
                  <a:pt x="512" y="617"/>
                  <a:pt x="511" y="617"/>
                </a:cubicBezTo>
                <a:cubicBezTo>
                  <a:pt x="509" y="616"/>
                  <a:pt x="509" y="616"/>
                  <a:pt x="508" y="617"/>
                </a:cubicBezTo>
                <a:cubicBezTo>
                  <a:pt x="507" y="616"/>
                  <a:pt x="507" y="616"/>
                  <a:pt x="507" y="615"/>
                </a:cubicBezTo>
                <a:cubicBezTo>
                  <a:pt x="506" y="615"/>
                  <a:pt x="506" y="615"/>
                  <a:pt x="505" y="615"/>
                </a:cubicBezTo>
                <a:cubicBezTo>
                  <a:pt x="505" y="615"/>
                  <a:pt x="505" y="614"/>
                  <a:pt x="504" y="613"/>
                </a:cubicBezTo>
                <a:cubicBezTo>
                  <a:pt x="503" y="613"/>
                  <a:pt x="501" y="612"/>
                  <a:pt x="500" y="611"/>
                </a:cubicBezTo>
                <a:cubicBezTo>
                  <a:pt x="496" y="613"/>
                  <a:pt x="492" y="610"/>
                  <a:pt x="489" y="610"/>
                </a:cubicBezTo>
                <a:cubicBezTo>
                  <a:pt x="489" y="610"/>
                  <a:pt x="488" y="610"/>
                  <a:pt x="487" y="610"/>
                </a:cubicBezTo>
                <a:cubicBezTo>
                  <a:pt x="487" y="610"/>
                  <a:pt x="486" y="609"/>
                  <a:pt x="486" y="609"/>
                </a:cubicBezTo>
                <a:cubicBezTo>
                  <a:pt x="478" y="608"/>
                  <a:pt x="478" y="608"/>
                  <a:pt x="478" y="608"/>
                </a:cubicBezTo>
                <a:cubicBezTo>
                  <a:pt x="478" y="608"/>
                  <a:pt x="477" y="609"/>
                  <a:pt x="476" y="608"/>
                </a:cubicBezTo>
                <a:cubicBezTo>
                  <a:pt x="469" y="607"/>
                  <a:pt x="461" y="608"/>
                  <a:pt x="456" y="612"/>
                </a:cubicBezTo>
                <a:cubicBezTo>
                  <a:pt x="455" y="612"/>
                  <a:pt x="454" y="612"/>
                  <a:pt x="454" y="611"/>
                </a:cubicBezTo>
                <a:cubicBezTo>
                  <a:pt x="448" y="611"/>
                  <a:pt x="450" y="614"/>
                  <a:pt x="447" y="615"/>
                </a:cubicBezTo>
                <a:cubicBezTo>
                  <a:pt x="446" y="616"/>
                  <a:pt x="444" y="615"/>
                  <a:pt x="443" y="616"/>
                </a:cubicBezTo>
                <a:cubicBezTo>
                  <a:pt x="440" y="618"/>
                  <a:pt x="437" y="621"/>
                  <a:pt x="433" y="623"/>
                </a:cubicBezTo>
                <a:cubicBezTo>
                  <a:pt x="432" y="623"/>
                  <a:pt x="432" y="623"/>
                  <a:pt x="432" y="622"/>
                </a:cubicBezTo>
                <a:cubicBezTo>
                  <a:pt x="432" y="623"/>
                  <a:pt x="432" y="623"/>
                  <a:pt x="432" y="623"/>
                </a:cubicBezTo>
                <a:cubicBezTo>
                  <a:pt x="431" y="623"/>
                  <a:pt x="431" y="623"/>
                  <a:pt x="431" y="623"/>
                </a:cubicBezTo>
                <a:cubicBezTo>
                  <a:pt x="432" y="624"/>
                  <a:pt x="432" y="624"/>
                  <a:pt x="433" y="624"/>
                </a:cubicBezTo>
                <a:cubicBezTo>
                  <a:pt x="433" y="626"/>
                  <a:pt x="433" y="626"/>
                  <a:pt x="432" y="627"/>
                </a:cubicBezTo>
                <a:cubicBezTo>
                  <a:pt x="432" y="627"/>
                  <a:pt x="432" y="627"/>
                  <a:pt x="431" y="627"/>
                </a:cubicBezTo>
                <a:cubicBezTo>
                  <a:pt x="431" y="629"/>
                  <a:pt x="431" y="630"/>
                  <a:pt x="429" y="631"/>
                </a:cubicBezTo>
                <a:cubicBezTo>
                  <a:pt x="429" y="632"/>
                  <a:pt x="429" y="633"/>
                  <a:pt x="430" y="633"/>
                </a:cubicBezTo>
                <a:cubicBezTo>
                  <a:pt x="431" y="633"/>
                  <a:pt x="430" y="633"/>
                  <a:pt x="431" y="633"/>
                </a:cubicBezTo>
                <a:cubicBezTo>
                  <a:pt x="432" y="634"/>
                  <a:pt x="433" y="637"/>
                  <a:pt x="433" y="639"/>
                </a:cubicBezTo>
                <a:cubicBezTo>
                  <a:pt x="436" y="639"/>
                  <a:pt x="438" y="639"/>
                  <a:pt x="439" y="637"/>
                </a:cubicBezTo>
                <a:cubicBezTo>
                  <a:pt x="440" y="637"/>
                  <a:pt x="440" y="637"/>
                  <a:pt x="441" y="637"/>
                </a:cubicBezTo>
                <a:cubicBezTo>
                  <a:pt x="443" y="637"/>
                  <a:pt x="442" y="636"/>
                  <a:pt x="443" y="635"/>
                </a:cubicBezTo>
                <a:cubicBezTo>
                  <a:pt x="444" y="634"/>
                  <a:pt x="446" y="635"/>
                  <a:pt x="446" y="634"/>
                </a:cubicBezTo>
                <a:cubicBezTo>
                  <a:pt x="448" y="633"/>
                  <a:pt x="451" y="630"/>
                  <a:pt x="453" y="629"/>
                </a:cubicBezTo>
                <a:cubicBezTo>
                  <a:pt x="453" y="629"/>
                  <a:pt x="454" y="630"/>
                  <a:pt x="455" y="630"/>
                </a:cubicBezTo>
                <a:cubicBezTo>
                  <a:pt x="455" y="630"/>
                  <a:pt x="455" y="629"/>
                  <a:pt x="455" y="629"/>
                </a:cubicBezTo>
                <a:cubicBezTo>
                  <a:pt x="457" y="628"/>
                  <a:pt x="460" y="630"/>
                  <a:pt x="462" y="628"/>
                </a:cubicBezTo>
                <a:cubicBezTo>
                  <a:pt x="462" y="628"/>
                  <a:pt x="463" y="627"/>
                  <a:pt x="463" y="627"/>
                </a:cubicBezTo>
                <a:cubicBezTo>
                  <a:pt x="464" y="626"/>
                  <a:pt x="464" y="628"/>
                  <a:pt x="465" y="627"/>
                </a:cubicBezTo>
                <a:cubicBezTo>
                  <a:pt x="465" y="627"/>
                  <a:pt x="465" y="626"/>
                  <a:pt x="466" y="626"/>
                </a:cubicBezTo>
                <a:cubicBezTo>
                  <a:pt x="467" y="626"/>
                  <a:pt x="467" y="626"/>
                  <a:pt x="468" y="626"/>
                </a:cubicBezTo>
                <a:cubicBezTo>
                  <a:pt x="468" y="626"/>
                  <a:pt x="469" y="625"/>
                  <a:pt x="469" y="625"/>
                </a:cubicBezTo>
                <a:cubicBezTo>
                  <a:pt x="473" y="625"/>
                  <a:pt x="473" y="625"/>
                  <a:pt x="473" y="625"/>
                </a:cubicBezTo>
                <a:cubicBezTo>
                  <a:pt x="479" y="623"/>
                  <a:pt x="485" y="624"/>
                  <a:pt x="490" y="626"/>
                </a:cubicBezTo>
                <a:cubicBezTo>
                  <a:pt x="491" y="626"/>
                  <a:pt x="492" y="627"/>
                  <a:pt x="493" y="627"/>
                </a:cubicBezTo>
                <a:cubicBezTo>
                  <a:pt x="494" y="627"/>
                  <a:pt x="495" y="628"/>
                  <a:pt x="496" y="628"/>
                </a:cubicBezTo>
                <a:cubicBezTo>
                  <a:pt x="497" y="628"/>
                  <a:pt x="497" y="628"/>
                  <a:pt x="498" y="628"/>
                </a:cubicBezTo>
                <a:cubicBezTo>
                  <a:pt x="500" y="629"/>
                  <a:pt x="503" y="631"/>
                  <a:pt x="505" y="633"/>
                </a:cubicBezTo>
                <a:cubicBezTo>
                  <a:pt x="506" y="633"/>
                  <a:pt x="507" y="633"/>
                  <a:pt x="508" y="633"/>
                </a:cubicBezTo>
                <a:cubicBezTo>
                  <a:pt x="509" y="634"/>
                  <a:pt x="514" y="642"/>
                  <a:pt x="514" y="645"/>
                </a:cubicBezTo>
                <a:cubicBezTo>
                  <a:pt x="518" y="655"/>
                  <a:pt x="521" y="664"/>
                  <a:pt x="518" y="675"/>
                </a:cubicBezTo>
                <a:cubicBezTo>
                  <a:pt x="518" y="678"/>
                  <a:pt x="519" y="680"/>
                  <a:pt x="519" y="682"/>
                </a:cubicBezTo>
                <a:cubicBezTo>
                  <a:pt x="519" y="683"/>
                  <a:pt x="518" y="683"/>
                  <a:pt x="517" y="683"/>
                </a:cubicBezTo>
                <a:cubicBezTo>
                  <a:pt x="517" y="683"/>
                  <a:pt x="517" y="683"/>
                  <a:pt x="517" y="683"/>
                </a:cubicBezTo>
                <a:cubicBezTo>
                  <a:pt x="517" y="684"/>
                  <a:pt x="517" y="684"/>
                  <a:pt x="517" y="684"/>
                </a:cubicBezTo>
                <a:cubicBezTo>
                  <a:pt x="518" y="684"/>
                  <a:pt x="518" y="684"/>
                  <a:pt x="518" y="684"/>
                </a:cubicBezTo>
                <a:cubicBezTo>
                  <a:pt x="518" y="685"/>
                  <a:pt x="519" y="685"/>
                  <a:pt x="518" y="686"/>
                </a:cubicBezTo>
                <a:cubicBezTo>
                  <a:pt x="518" y="689"/>
                  <a:pt x="518" y="689"/>
                  <a:pt x="518" y="689"/>
                </a:cubicBezTo>
                <a:cubicBezTo>
                  <a:pt x="518" y="689"/>
                  <a:pt x="517" y="689"/>
                  <a:pt x="516" y="689"/>
                </a:cubicBezTo>
                <a:cubicBezTo>
                  <a:pt x="517" y="694"/>
                  <a:pt x="516" y="696"/>
                  <a:pt x="514" y="701"/>
                </a:cubicBezTo>
                <a:cubicBezTo>
                  <a:pt x="514" y="702"/>
                  <a:pt x="515" y="703"/>
                  <a:pt x="515" y="703"/>
                </a:cubicBezTo>
                <a:cubicBezTo>
                  <a:pt x="515" y="705"/>
                  <a:pt x="514" y="705"/>
                  <a:pt x="514" y="706"/>
                </a:cubicBezTo>
                <a:cubicBezTo>
                  <a:pt x="513" y="709"/>
                  <a:pt x="515" y="711"/>
                  <a:pt x="510" y="710"/>
                </a:cubicBezTo>
                <a:cubicBezTo>
                  <a:pt x="509" y="711"/>
                  <a:pt x="509" y="711"/>
                  <a:pt x="508" y="711"/>
                </a:cubicBezTo>
                <a:cubicBezTo>
                  <a:pt x="508" y="713"/>
                  <a:pt x="508" y="715"/>
                  <a:pt x="508" y="716"/>
                </a:cubicBezTo>
                <a:cubicBezTo>
                  <a:pt x="507" y="716"/>
                  <a:pt x="507" y="716"/>
                  <a:pt x="507" y="716"/>
                </a:cubicBezTo>
                <a:cubicBezTo>
                  <a:pt x="507" y="716"/>
                  <a:pt x="507" y="716"/>
                  <a:pt x="507" y="716"/>
                </a:cubicBezTo>
                <a:cubicBezTo>
                  <a:pt x="506" y="717"/>
                  <a:pt x="506" y="717"/>
                  <a:pt x="507" y="717"/>
                </a:cubicBezTo>
                <a:cubicBezTo>
                  <a:pt x="507" y="719"/>
                  <a:pt x="505" y="721"/>
                  <a:pt x="503" y="722"/>
                </a:cubicBezTo>
                <a:cubicBezTo>
                  <a:pt x="503" y="724"/>
                  <a:pt x="503" y="725"/>
                  <a:pt x="504" y="726"/>
                </a:cubicBezTo>
                <a:cubicBezTo>
                  <a:pt x="503" y="727"/>
                  <a:pt x="501" y="728"/>
                  <a:pt x="500" y="729"/>
                </a:cubicBezTo>
                <a:cubicBezTo>
                  <a:pt x="500" y="729"/>
                  <a:pt x="500" y="729"/>
                  <a:pt x="500" y="729"/>
                </a:cubicBezTo>
                <a:cubicBezTo>
                  <a:pt x="500" y="730"/>
                  <a:pt x="500" y="730"/>
                  <a:pt x="500" y="730"/>
                </a:cubicBezTo>
                <a:cubicBezTo>
                  <a:pt x="500" y="733"/>
                  <a:pt x="498" y="733"/>
                  <a:pt x="496" y="734"/>
                </a:cubicBezTo>
                <a:cubicBezTo>
                  <a:pt x="496" y="734"/>
                  <a:pt x="496" y="736"/>
                  <a:pt x="495" y="736"/>
                </a:cubicBezTo>
                <a:cubicBezTo>
                  <a:pt x="495" y="738"/>
                  <a:pt x="496" y="737"/>
                  <a:pt x="497" y="738"/>
                </a:cubicBezTo>
                <a:cubicBezTo>
                  <a:pt x="498" y="738"/>
                  <a:pt x="497" y="739"/>
                  <a:pt x="497" y="739"/>
                </a:cubicBezTo>
                <a:cubicBezTo>
                  <a:pt x="497" y="740"/>
                  <a:pt x="488" y="746"/>
                  <a:pt x="488" y="747"/>
                </a:cubicBezTo>
                <a:cubicBezTo>
                  <a:pt x="488" y="748"/>
                  <a:pt x="488" y="749"/>
                  <a:pt x="488" y="750"/>
                </a:cubicBezTo>
                <a:cubicBezTo>
                  <a:pt x="487" y="750"/>
                  <a:pt x="486" y="750"/>
                  <a:pt x="486" y="749"/>
                </a:cubicBezTo>
                <a:cubicBezTo>
                  <a:pt x="484" y="749"/>
                  <a:pt x="483" y="750"/>
                  <a:pt x="482" y="751"/>
                </a:cubicBezTo>
                <a:cubicBezTo>
                  <a:pt x="482" y="752"/>
                  <a:pt x="482" y="753"/>
                  <a:pt x="482" y="753"/>
                </a:cubicBezTo>
                <a:cubicBezTo>
                  <a:pt x="481" y="757"/>
                  <a:pt x="476" y="756"/>
                  <a:pt x="475" y="760"/>
                </a:cubicBezTo>
                <a:cubicBezTo>
                  <a:pt x="474" y="759"/>
                  <a:pt x="474" y="759"/>
                  <a:pt x="474" y="759"/>
                </a:cubicBezTo>
                <a:cubicBezTo>
                  <a:pt x="472" y="759"/>
                  <a:pt x="471" y="761"/>
                  <a:pt x="470" y="762"/>
                </a:cubicBezTo>
                <a:cubicBezTo>
                  <a:pt x="470" y="762"/>
                  <a:pt x="470" y="762"/>
                  <a:pt x="469" y="762"/>
                </a:cubicBezTo>
                <a:cubicBezTo>
                  <a:pt x="469" y="763"/>
                  <a:pt x="469" y="762"/>
                  <a:pt x="469" y="763"/>
                </a:cubicBezTo>
                <a:cubicBezTo>
                  <a:pt x="469" y="764"/>
                  <a:pt x="469" y="766"/>
                  <a:pt x="470" y="767"/>
                </a:cubicBezTo>
                <a:cubicBezTo>
                  <a:pt x="469" y="768"/>
                  <a:pt x="468" y="769"/>
                  <a:pt x="467" y="770"/>
                </a:cubicBezTo>
                <a:cubicBezTo>
                  <a:pt x="466" y="769"/>
                  <a:pt x="466" y="769"/>
                  <a:pt x="465" y="768"/>
                </a:cubicBezTo>
                <a:cubicBezTo>
                  <a:pt x="465" y="768"/>
                  <a:pt x="465" y="768"/>
                  <a:pt x="465" y="768"/>
                </a:cubicBezTo>
                <a:cubicBezTo>
                  <a:pt x="462" y="768"/>
                  <a:pt x="461" y="769"/>
                  <a:pt x="460" y="771"/>
                </a:cubicBezTo>
                <a:cubicBezTo>
                  <a:pt x="460" y="772"/>
                  <a:pt x="461" y="773"/>
                  <a:pt x="461" y="774"/>
                </a:cubicBezTo>
                <a:cubicBezTo>
                  <a:pt x="461" y="775"/>
                  <a:pt x="461" y="774"/>
                  <a:pt x="461" y="775"/>
                </a:cubicBezTo>
                <a:cubicBezTo>
                  <a:pt x="458" y="775"/>
                  <a:pt x="456" y="775"/>
                  <a:pt x="454" y="776"/>
                </a:cubicBezTo>
                <a:cubicBezTo>
                  <a:pt x="453" y="777"/>
                  <a:pt x="454" y="777"/>
                  <a:pt x="454" y="778"/>
                </a:cubicBezTo>
                <a:cubicBezTo>
                  <a:pt x="453" y="778"/>
                  <a:pt x="453" y="778"/>
                  <a:pt x="453" y="778"/>
                </a:cubicBezTo>
                <a:cubicBezTo>
                  <a:pt x="453" y="778"/>
                  <a:pt x="453" y="778"/>
                  <a:pt x="453" y="778"/>
                </a:cubicBezTo>
                <a:cubicBezTo>
                  <a:pt x="452" y="778"/>
                  <a:pt x="453" y="778"/>
                  <a:pt x="452" y="778"/>
                </a:cubicBezTo>
                <a:cubicBezTo>
                  <a:pt x="451" y="778"/>
                  <a:pt x="451" y="778"/>
                  <a:pt x="450" y="778"/>
                </a:cubicBezTo>
                <a:cubicBezTo>
                  <a:pt x="450" y="779"/>
                  <a:pt x="450" y="781"/>
                  <a:pt x="449" y="781"/>
                </a:cubicBezTo>
                <a:cubicBezTo>
                  <a:pt x="448" y="783"/>
                  <a:pt x="447" y="782"/>
                  <a:pt x="446" y="783"/>
                </a:cubicBezTo>
                <a:cubicBezTo>
                  <a:pt x="446" y="783"/>
                  <a:pt x="446" y="785"/>
                  <a:pt x="445" y="785"/>
                </a:cubicBezTo>
                <a:cubicBezTo>
                  <a:pt x="445" y="786"/>
                  <a:pt x="444" y="785"/>
                  <a:pt x="443" y="786"/>
                </a:cubicBezTo>
                <a:cubicBezTo>
                  <a:pt x="443" y="787"/>
                  <a:pt x="443" y="788"/>
                  <a:pt x="443" y="788"/>
                </a:cubicBezTo>
                <a:cubicBezTo>
                  <a:pt x="442" y="789"/>
                  <a:pt x="439" y="790"/>
                  <a:pt x="439" y="791"/>
                </a:cubicBezTo>
                <a:cubicBezTo>
                  <a:pt x="437" y="793"/>
                  <a:pt x="439" y="793"/>
                  <a:pt x="436" y="794"/>
                </a:cubicBezTo>
                <a:cubicBezTo>
                  <a:pt x="435" y="798"/>
                  <a:pt x="433" y="797"/>
                  <a:pt x="431" y="799"/>
                </a:cubicBezTo>
                <a:cubicBezTo>
                  <a:pt x="429" y="800"/>
                  <a:pt x="429" y="802"/>
                  <a:pt x="428" y="803"/>
                </a:cubicBezTo>
                <a:cubicBezTo>
                  <a:pt x="427" y="804"/>
                  <a:pt x="424" y="807"/>
                  <a:pt x="423" y="808"/>
                </a:cubicBezTo>
                <a:cubicBezTo>
                  <a:pt x="423" y="809"/>
                  <a:pt x="423" y="810"/>
                  <a:pt x="424" y="810"/>
                </a:cubicBezTo>
                <a:cubicBezTo>
                  <a:pt x="424" y="811"/>
                  <a:pt x="424" y="811"/>
                  <a:pt x="424" y="812"/>
                </a:cubicBezTo>
                <a:cubicBezTo>
                  <a:pt x="423" y="814"/>
                  <a:pt x="422" y="815"/>
                  <a:pt x="419" y="814"/>
                </a:cubicBezTo>
                <a:cubicBezTo>
                  <a:pt x="418" y="816"/>
                  <a:pt x="418" y="818"/>
                  <a:pt x="417" y="820"/>
                </a:cubicBezTo>
                <a:cubicBezTo>
                  <a:pt x="416" y="820"/>
                  <a:pt x="414" y="820"/>
                  <a:pt x="413" y="820"/>
                </a:cubicBezTo>
                <a:cubicBezTo>
                  <a:pt x="411" y="821"/>
                  <a:pt x="412" y="823"/>
                  <a:pt x="411" y="824"/>
                </a:cubicBezTo>
                <a:cubicBezTo>
                  <a:pt x="410" y="825"/>
                  <a:pt x="409" y="825"/>
                  <a:pt x="408" y="825"/>
                </a:cubicBezTo>
                <a:cubicBezTo>
                  <a:pt x="408" y="826"/>
                  <a:pt x="409" y="827"/>
                  <a:pt x="408" y="828"/>
                </a:cubicBezTo>
                <a:cubicBezTo>
                  <a:pt x="408" y="830"/>
                  <a:pt x="406" y="830"/>
                  <a:pt x="405" y="831"/>
                </a:cubicBezTo>
                <a:cubicBezTo>
                  <a:pt x="402" y="831"/>
                  <a:pt x="402" y="831"/>
                  <a:pt x="402" y="829"/>
                </a:cubicBezTo>
                <a:cubicBezTo>
                  <a:pt x="400" y="829"/>
                  <a:pt x="401" y="829"/>
                  <a:pt x="400" y="830"/>
                </a:cubicBezTo>
                <a:cubicBezTo>
                  <a:pt x="400" y="833"/>
                  <a:pt x="398" y="835"/>
                  <a:pt x="401" y="837"/>
                </a:cubicBezTo>
                <a:cubicBezTo>
                  <a:pt x="400" y="839"/>
                  <a:pt x="399" y="841"/>
                  <a:pt x="398" y="842"/>
                </a:cubicBezTo>
                <a:cubicBezTo>
                  <a:pt x="398" y="843"/>
                  <a:pt x="398" y="843"/>
                  <a:pt x="399" y="844"/>
                </a:cubicBezTo>
                <a:cubicBezTo>
                  <a:pt x="398" y="846"/>
                  <a:pt x="396" y="846"/>
                  <a:pt x="395" y="847"/>
                </a:cubicBezTo>
                <a:cubicBezTo>
                  <a:pt x="391" y="844"/>
                  <a:pt x="389" y="846"/>
                  <a:pt x="387" y="845"/>
                </a:cubicBezTo>
                <a:cubicBezTo>
                  <a:pt x="387" y="845"/>
                  <a:pt x="387" y="844"/>
                  <a:pt x="387" y="844"/>
                </a:cubicBezTo>
                <a:cubicBezTo>
                  <a:pt x="387" y="843"/>
                  <a:pt x="388" y="843"/>
                  <a:pt x="388" y="842"/>
                </a:cubicBezTo>
                <a:cubicBezTo>
                  <a:pt x="387" y="840"/>
                  <a:pt x="384" y="840"/>
                  <a:pt x="382" y="841"/>
                </a:cubicBezTo>
                <a:cubicBezTo>
                  <a:pt x="380" y="841"/>
                  <a:pt x="381" y="840"/>
                  <a:pt x="380" y="839"/>
                </a:cubicBezTo>
                <a:cubicBezTo>
                  <a:pt x="379" y="838"/>
                  <a:pt x="378" y="839"/>
                  <a:pt x="377" y="839"/>
                </a:cubicBezTo>
                <a:cubicBezTo>
                  <a:pt x="377" y="838"/>
                  <a:pt x="376" y="838"/>
                  <a:pt x="376" y="837"/>
                </a:cubicBezTo>
                <a:cubicBezTo>
                  <a:pt x="375" y="837"/>
                  <a:pt x="373" y="836"/>
                  <a:pt x="372" y="836"/>
                </a:cubicBezTo>
                <a:cubicBezTo>
                  <a:pt x="371" y="835"/>
                  <a:pt x="372" y="836"/>
                  <a:pt x="371" y="835"/>
                </a:cubicBezTo>
                <a:cubicBezTo>
                  <a:pt x="370" y="835"/>
                  <a:pt x="371" y="835"/>
                  <a:pt x="370" y="836"/>
                </a:cubicBezTo>
                <a:cubicBezTo>
                  <a:pt x="369" y="836"/>
                  <a:pt x="368" y="835"/>
                  <a:pt x="367" y="835"/>
                </a:cubicBezTo>
                <a:cubicBezTo>
                  <a:pt x="365" y="835"/>
                  <a:pt x="362" y="836"/>
                  <a:pt x="361" y="837"/>
                </a:cubicBezTo>
                <a:cubicBezTo>
                  <a:pt x="359" y="838"/>
                  <a:pt x="359" y="840"/>
                  <a:pt x="357" y="841"/>
                </a:cubicBezTo>
                <a:cubicBezTo>
                  <a:pt x="356" y="841"/>
                  <a:pt x="353" y="841"/>
                  <a:pt x="352" y="841"/>
                </a:cubicBezTo>
                <a:cubicBezTo>
                  <a:pt x="349" y="852"/>
                  <a:pt x="341" y="857"/>
                  <a:pt x="335" y="864"/>
                </a:cubicBezTo>
                <a:cubicBezTo>
                  <a:pt x="334" y="865"/>
                  <a:pt x="333" y="867"/>
                  <a:pt x="332" y="868"/>
                </a:cubicBezTo>
                <a:cubicBezTo>
                  <a:pt x="331" y="870"/>
                  <a:pt x="329" y="871"/>
                  <a:pt x="327" y="872"/>
                </a:cubicBezTo>
                <a:cubicBezTo>
                  <a:pt x="327" y="874"/>
                  <a:pt x="327" y="874"/>
                  <a:pt x="327" y="874"/>
                </a:cubicBezTo>
                <a:cubicBezTo>
                  <a:pt x="326" y="875"/>
                  <a:pt x="324" y="876"/>
                  <a:pt x="323" y="877"/>
                </a:cubicBezTo>
                <a:cubicBezTo>
                  <a:pt x="322" y="878"/>
                  <a:pt x="322" y="879"/>
                  <a:pt x="322" y="880"/>
                </a:cubicBezTo>
                <a:cubicBezTo>
                  <a:pt x="320" y="882"/>
                  <a:pt x="317" y="884"/>
                  <a:pt x="316" y="886"/>
                </a:cubicBezTo>
                <a:cubicBezTo>
                  <a:pt x="315" y="885"/>
                  <a:pt x="316" y="885"/>
                  <a:pt x="316" y="884"/>
                </a:cubicBezTo>
                <a:cubicBezTo>
                  <a:pt x="316" y="882"/>
                  <a:pt x="318" y="881"/>
                  <a:pt x="319" y="880"/>
                </a:cubicBezTo>
                <a:cubicBezTo>
                  <a:pt x="320" y="877"/>
                  <a:pt x="322" y="872"/>
                  <a:pt x="323" y="869"/>
                </a:cubicBezTo>
                <a:cubicBezTo>
                  <a:pt x="323" y="867"/>
                  <a:pt x="323" y="867"/>
                  <a:pt x="323" y="867"/>
                </a:cubicBezTo>
                <a:cubicBezTo>
                  <a:pt x="325" y="861"/>
                  <a:pt x="325" y="856"/>
                  <a:pt x="327" y="850"/>
                </a:cubicBezTo>
                <a:cubicBezTo>
                  <a:pt x="327" y="850"/>
                  <a:pt x="327" y="850"/>
                  <a:pt x="327" y="850"/>
                </a:cubicBezTo>
                <a:cubicBezTo>
                  <a:pt x="327" y="849"/>
                  <a:pt x="328" y="849"/>
                  <a:pt x="329" y="848"/>
                </a:cubicBezTo>
                <a:cubicBezTo>
                  <a:pt x="329" y="846"/>
                  <a:pt x="329" y="846"/>
                  <a:pt x="329" y="846"/>
                </a:cubicBezTo>
                <a:cubicBezTo>
                  <a:pt x="329" y="846"/>
                  <a:pt x="330" y="845"/>
                  <a:pt x="331" y="845"/>
                </a:cubicBezTo>
                <a:cubicBezTo>
                  <a:pt x="331" y="842"/>
                  <a:pt x="331" y="842"/>
                  <a:pt x="331" y="842"/>
                </a:cubicBezTo>
                <a:cubicBezTo>
                  <a:pt x="332" y="839"/>
                  <a:pt x="334" y="839"/>
                  <a:pt x="333" y="836"/>
                </a:cubicBezTo>
                <a:cubicBezTo>
                  <a:pt x="331" y="831"/>
                  <a:pt x="334" y="824"/>
                  <a:pt x="331" y="820"/>
                </a:cubicBezTo>
                <a:cubicBezTo>
                  <a:pt x="331" y="818"/>
                  <a:pt x="328" y="818"/>
                  <a:pt x="327" y="816"/>
                </a:cubicBezTo>
                <a:cubicBezTo>
                  <a:pt x="325" y="816"/>
                  <a:pt x="325" y="816"/>
                  <a:pt x="325" y="816"/>
                </a:cubicBezTo>
                <a:cubicBezTo>
                  <a:pt x="325" y="818"/>
                  <a:pt x="325" y="818"/>
                  <a:pt x="325" y="818"/>
                </a:cubicBezTo>
                <a:cubicBezTo>
                  <a:pt x="326" y="818"/>
                  <a:pt x="327" y="819"/>
                  <a:pt x="328" y="820"/>
                </a:cubicBezTo>
                <a:cubicBezTo>
                  <a:pt x="328" y="821"/>
                  <a:pt x="328" y="821"/>
                  <a:pt x="328" y="821"/>
                </a:cubicBezTo>
                <a:cubicBezTo>
                  <a:pt x="328" y="823"/>
                  <a:pt x="327" y="824"/>
                  <a:pt x="327" y="826"/>
                </a:cubicBezTo>
                <a:cubicBezTo>
                  <a:pt x="327" y="826"/>
                  <a:pt x="327" y="826"/>
                  <a:pt x="327" y="826"/>
                </a:cubicBezTo>
                <a:cubicBezTo>
                  <a:pt x="326" y="825"/>
                  <a:pt x="326" y="825"/>
                  <a:pt x="326" y="824"/>
                </a:cubicBezTo>
                <a:cubicBezTo>
                  <a:pt x="326" y="823"/>
                  <a:pt x="326" y="821"/>
                  <a:pt x="325" y="821"/>
                </a:cubicBezTo>
                <a:cubicBezTo>
                  <a:pt x="324" y="819"/>
                  <a:pt x="318" y="817"/>
                  <a:pt x="317" y="817"/>
                </a:cubicBezTo>
                <a:cubicBezTo>
                  <a:pt x="317" y="817"/>
                  <a:pt x="317" y="817"/>
                  <a:pt x="316" y="817"/>
                </a:cubicBezTo>
                <a:cubicBezTo>
                  <a:pt x="316" y="815"/>
                  <a:pt x="316" y="815"/>
                  <a:pt x="316" y="815"/>
                </a:cubicBezTo>
                <a:cubicBezTo>
                  <a:pt x="317" y="816"/>
                  <a:pt x="317" y="816"/>
                  <a:pt x="318" y="816"/>
                </a:cubicBezTo>
                <a:cubicBezTo>
                  <a:pt x="318" y="815"/>
                  <a:pt x="318" y="815"/>
                  <a:pt x="318" y="814"/>
                </a:cubicBezTo>
                <a:cubicBezTo>
                  <a:pt x="317" y="814"/>
                  <a:pt x="317" y="814"/>
                  <a:pt x="317" y="814"/>
                </a:cubicBezTo>
                <a:cubicBezTo>
                  <a:pt x="315" y="814"/>
                  <a:pt x="314" y="816"/>
                  <a:pt x="313" y="816"/>
                </a:cubicBezTo>
                <a:cubicBezTo>
                  <a:pt x="312" y="817"/>
                  <a:pt x="312" y="816"/>
                  <a:pt x="311" y="816"/>
                </a:cubicBezTo>
                <a:cubicBezTo>
                  <a:pt x="311" y="816"/>
                  <a:pt x="310" y="817"/>
                  <a:pt x="309" y="817"/>
                </a:cubicBezTo>
                <a:cubicBezTo>
                  <a:pt x="309" y="817"/>
                  <a:pt x="307" y="817"/>
                  <a:pt x="306" y="817"/>
                </a:cubicBezTo>
                <a:cubicBezTo>
                  <a:pt x="305" y="818"/>
                  <a:pt x="305" y="819"/>
                  <a:pt x="304" y="819"/>
                </a:cubicBezTo>
                <a:cubicBezTo>
                  <a:pt x="305" y="821"/>
                  <a:pt x="305" y="822"/>
                  <a:pt x="305" y="822"/>
                </a:cubicBezTo>
                <a:cubicBezTo>
                  <a:pt x="306" y="825"/>
                  <a:pt x="305" y="827"/>
                  <a:pt x="306" y="829"/>
                </a:cubicBezTo>
                <a:cubicBezTo>
                  <a:pt x="307" y="830"/>
                  <a:pt x="307" y="830"/>
                  <a:pt x="307" y="830"/>
                </a:cubicBezTo>
                <a:cubicBezTo>
                  <a:pt x="307" y="832"/>
                  <a:pt x="305" y="834"/>
                  <a:pt x="305" y="836"/>
                </a:cubicBezTo>
                <a:cubicBezTo>
                  <a:pt x="305" y="837"/>
                  <a:pt x="305" y="838"/>
                  <a:pt x="305" y="839"/>
                </a:cubicBezTo>
                <a:cubicBezTo>
                  <a:pt x="305" y="839"/>
                  <a:pt x="304" y="840"/>
                  <a:pt x="304" y="840"/>
                </a:cubicBezTo>
                <a:cubicBezTo>
                  <a:pt x="304" y="844"/>
                  <a:pt x="304" y="844"/>
                  <a:pt x="304" y="844"/>
                </a:cubicBezTo>
                <a:cubicBezTo>
                  <a:pt x="303" y="846"/>
                  <a:pt x="302" y="848"/>
                  <a:pt x="302" y="849"/>
                </a:cubicBezTo>
                <a:cubicBezTo>
                  <a:pt x="302" y="850"/>
                  <a:pt x="302" y="851"/>
                  <a:pt x="303" y="852"/>
                </a:cubicBezTo>
                <a:cubicBezTo>
                  <a:pt x="302" y="854"/>
                  <a:pt x="301" y="856"/>
                  <a:pt x="301" y="858"/>
                </a:cubicBezTo>
                <a:cubicBezTo>
                  <a:pt x="302" y="859"/>
                  <a:pt x="302" y="860"/>
                  <a:pt x="302" y="862"/>
                </a:cubicBezTo>
                <a:cubicBezTo>
                  <a:pt x="302" y="862"/>
                  <a:pt x="301" y="862"/>
                  <a:pt x="301" y="862"/>
                </a:cubicBezTo>
                <a:cubicBezTo>
                  <a:pt x="301" y="864"/>
                  <a:pt x="301" y="866"/>
                  <a:pt x="301" y="868"/>
                </a:cubicBezTo>
                <a:cubicBezTo>
                  <a:pt x="300" y="874"/>
                  <a:pt x="301" y="880"/>
                  <a:pt x="298" y="885"/>
                </a:cubicBezTo>
                <a:cubicBezTo>
                  <a:pt x="298" y="886"/>
                  <a:pt x="296" y="886"/>
                  <a:pt x="296" y="887"/>
                </a:cubicBezTo>
                <a:cubicBezTo>
                  <a:pt x="294" y="889"/>
                  <a:pt x="293" y="892"/>
                  <a:pt x="291" y="894"/>
                </a:cubicBezTo>
                <a:cubicBezTo>
                  <a:pt x="291" y="894"/>
                  <a:pt x="290" y="894"/>
                  <a:pt x="290" y="894"/>
                </a:cubicBezTo>
                <a:cubicBezTo>
                  <a:pt x="289" y="896"/>
                  <a:pt x="289" y="897"/>
                  <a:pt x="288" y="899"/>
                </a:cubicBezTo>
                <a:cubicBezTo>
                  <a:pt x="286" y="902"/>
                  <a:pt x="281" y="906"/>
                  <a:pt x="281" y="912"/>
                </a:cubicBezTo>
                <a:cubicBezTo>
                  <a:pt x="277" y="912"/>
                  <a:pt x="276" y="918"/>
                  <a:pt x="274" y="921"/>
                </a:cubicBezTo>
                <a:cubicBezTo>
                  <a:pt x="273" y="921"/>
                  <a:pt x="272" y="922"/>
                  <a:pt x="271" y="923"/>
                </a:cubicBezTo>
                <a:cubicBezTo>
                  <a:pt x="271" y="923"/>
                  <a:pt x="270" y="924"/>
                  <a:pt x="270" y="925"/>
                </a:cubicBezTo>
                <a:cubicBezTo>
                  <a:pt x="268" y="927"/>
                  <a:pt x="265" y="928"/>
                  <a:pt x="265" y="931"/>
                </a:cubicBezTo>
                <a:cubicBezTo>
                  <a:pt x="264" y="931"/>
                  <a:pt x="264" y="931"/>
                  <a:pt x="263" y="931"/>
                </a:cubicBezTo>
                <a:cubicBezTo>
                  <a:pt x="262" y="934"/>
                  <a:pt x="261" y="934"/>
                  <a:pt x="259" y="935"/>
                </a:cubicBezTo>
                <a:cubicBezTo>
                  <a:pt x="256" y="938"/>
                  <a:pt x="253" y="941"/>
                  <a:pt x="250" y="944"/>
                </a:cubicBezTo>
                <a:cubicBezTo>
                  <a:pt x="249" y="946"/>
                  <a:pt x="246" y="947"/>
                  <a:pt x="244" y="949"/>
                </a:cubicBezTo>
                <a:cubicBezTo>
                  <a:pt x="244" y="950"/>
                  <a:pt x="244" y="951"/>
                  <a:pt x="243" y="952"/>
                </a:cubicBezTo>
                <a:cubicBezTo>
                  <a:pt x="241" y="954"/>
                  <a:pt x="239" y="956"/>
                  <a:pt x="237" y="959"/>
                </a:cubicBezTo>
                <a:cubicBezTo>
                  <a:pt x="236" y="960"/>
                  <a:pt x="236" y="963"/>
                  <a:pt x="234" y="963"/>
                </a:cubicBezTo>
                <a:cubicBezTo>
                  <a:pt x="234" y="963"/>
                  <a:pt x="233" y="963"/>
                  <a:pt x="232" y="964"/>
                </a:cubicBezTo>
                <a:cubicBezTo>
                  <a:pt x="231" y="964"/>
                  <a:pt x="231" y="966"/>
                  <a:pt x="230" y="966"/>
                </a:cubicBezTo>
                <a:cubicBezTo>
                  <a:pt x="229" y="967"/>
                  <a:pt x="229" y="967"/>
                  <a:pt x="228" y="967"/>
                </a:cubicBezTo>
                <a:cubicBezTo>
                  <a:pt x="228" y="967"/>
                  <a:pt x="228" y="968"/>
                  <a:pt x="228" y="968"/>
                </a:cubicBezTo>
                <a:cubicBezTo>
                  <a:pt x="227" y="969"/>
                  <a:pt x="226" y="968"/>
                  <a:pt x="225" y="969"/>
                </a:cubicBezTo>
                <a:cubicBezTo>
                  <a:pt x="225" y="969"/>
                  <a:pt x="225" y="970"/>
                  <a:pt x="224" y="970"/>
                </a:cubicBezTo>
                <a:cubicBezTo>
                  <a:pt x="223" y="972"/>
                  <a:pt x="221" y="972"/>
                  <a:pt x="220" y="973"/>
                </a:cubicBezTo>
                <a:cubicBezTo>
                  <a:pt x="220" y="974"/>
                  <a:pt x="219" y="975"/>
                  <a:pt x="218" y="976"/>
                </a:cubicBezTo>
                <a:cubicBezTo>
                  <a:pt x="218" y="978"/>
                  <a:pt x="218" y="978"/>
                  <a:pt x="218" y="978"/>
                </a:cubicBezTo>
                <a:cubicBezTo>
                  <a:pt x="217" y="978"/>
                  <a:pt x="217" y="979"/>
                  <a:pt x="216" y="979"/>
                </a:cubicBezTo>
                <a:cubicBezTo>
                  <a:pt x="215" y="980"/>
                  <a:pt x="215" y="981"/>
                  <a:pt x="215" y="982"/>
                </a:cubicBezTo>
                <a:cubicBezTo>
                  <a:pt x="214" y="983"/>
                  <a:pt x="212" y="984"/>
                  <a:pt x="212" y="985"/>
                </a:cubicBezTo>
                <a:cubicBezTo>
                  <a:pt x="212" y="986"/>
                  <a:pt x="212" y="988"/>
                  <a:pt x="212" y="989"/>
                </a:cubicBezTo>
                <a:cubicBezTo>
                  <a:pt x="212" y="989"/>
                  <a:pt x="211" y="989"/>
                  <a:pt x="211" y="990"/>
                </a:cubicBezTo>
                <a:cubicBezTo>
                  <a:pt x="211" y="990"/>
                  <a:pt x="211" y="991"/>
                  <a:pt x="210" y="992"/>
                </a:cubicBezTo>
                <a:cubicBezTo>
                  <a:pt x="210" y="994"/>
                  <a:pt x="210" y="995"/>
                  <a:pt x="211" y="995"/>
                </a:cubicBezTo>
                <a:cubicBezTo>
                  <a:pt x="211" y="1000"/>
                  <a:pt x="202" y="1006"/>
                  <a:pt x="200" y="1010"/>
                </a:cubicBezTo>
                <a:cubicBezTo>
                  <a:pt x="199" y="1012"/>
                  <a:pt x="199" y="1014"/>
                  <a:pt x="198" y="1017"/>
                </a:cubicBezTo>
                <a:cubicBezTo>
                  <a:pt x="197" y="1019"/>
                  <a:pt x="196" y="1021"/>
                  <a:pt x="195" y="1024"/>
                </a:cubicBezTo>
                <a:cubicBezTo>
                  <a:pt x="195" y="1024"/>
                  <a:pt x="194" y="1025"/>
                  <a:pt x="193" y="1025"/>
                </a:cubicBezTo>
                <a:cubicBezTo>
                  <a:pt x="193" y="1027"/>
                  <a:pt x="194" y="1028"/>
                  <a:pt x="193" y="1029"/>
                </a:cubicBezTo>
                <a:cubicBezTo>
                  <a:pt x="193" y="1033"/>
                  <a:pt x="193" y="1041"/>
                  <a:pt x="193" y="1045"/>
                </a:cubicBezTo>
                <a:cubicBezTo>
                  <a:pt x="193" y="1046"/>
                  <a:pt x="197" y="1055"/>
                  <a:pt x="198" y="1056"/>
                </a:cubicBezTo>
                <a:cubicBezTo>
                  <a:pt x="200" y="1056"/>
                  <a:pt x="200" y="1056"/>
                  <a:pt x="200" y="1056"/>
                </a:cubicBezTo>
                <a:cubicBezTo>
                  <a:pt x="201" y="1056"/>
                  <a:pt x="203" y="1058"/>
                  <a:pt x="205" y="1058"/>
                </a:cubicBezTo>
                <a:cubicBezTo>
                  <a:pt x="206" y="1059"/>
                  <a:pt x="207" y="1063"/>
                  <a:pt x="210" y="1061"/>
                </a:cubicBezTo>
                <a:cubicBezTo>
                  <a:pt x="213" y="1061"/>
                  <a:pt x="215" y="1060"/>
                  <a:pt x="216" y="1058"/>
                </a:cubicBezTo>
                <a:cubicBezTo>
                  <a:pt x="217" y="1058"/>
                  <a:pt x="217" y="1058"/>
                  <a:pt x="217" y="1058"/>
                </a:cubicBezTo>
                <a:cubicBezTo>
                  <a:pt x="217" y="1057"/>
                  <a:pt x="217" y="1057"/>
                  <a:pt x="217" y="1056"/>
                </a:cubicBezTo>
                <a:cubicBezTo>
                  <a:pt x="217" y="1055"/>
                  <a:pt x="218" y="1055"/>
                  <a:pt x="218" y="1054"/>
                </a:cubicBezTo>
                <a:cubicBezTo>
                  <a:pt x="219" y="1054"/>
                  <a:pt x="219" y="1054"/>
                  <a:pt x="219" y="1054"/>
                </a:cubicBezTo>
                <a:cubicBezTo>
                  <a:pt x="219" y="1053"/>
                  <a:pt x="220" y="1052"/>
                  <a:pt x="220" y="1050"/>
                </a:cubicBezTo>
                <a:cubicBezTo>
                  <a:pt x="219" y="1050"/>
                  <a:pt x="218" y="1050"/>
                  <a:pt x="217" y="1050"/>
                </a:cubicBezTo>
                <a:cubicBezTo>
                  <a:pt x="218" y="1049"/>
                  <a:pt x="219" y="1049"/>
                  <a:pt x="219" y="1048"/>
                </a:cubicBezTo>
                <a:cubicBezTo>
                  <a:pt x="219" y="1047"/>
                  <a:pt x="219" y="1047"/>
                  <a:pt x="219" y="1046"/>
                </a:cubicBezTo>
                <a:cubicBezTo>
                  <a:pt x="216" y="1046"/>
                  <a:pt x="214" y="1049"/>
                  <a:pt x="212" y="1050"/>
                </a:cubicBezTo>
                <a:cubicBezTo>
                  <a:pt x="211" y="1050"/>
                  <a:pt x="211" y="1050"/>
                  <a:pt x="210" y="1050"/>
                </a:cubicBezTo>
                <a:cubicBezTo>
                  <a:pt x="209" y="1048"/>
                  <a:pt x="209" y="1046"/>
                  <a:pt x="208" y="1043"/>
                </a:cubicBezTo>
                <a:cubicBezTo>
                  <a:pt x="208" y="1043"/>
                  <a:pt x="207" y="1041"/>
                  <a:pt x="207" y="1041"/>
                </a:cubicBezTo>
                <a:cubicBezTo>
                  <a:pt x="207" y="1040"/>
                  <a:pt x="208" y="1040"/>
                  <a:pt x="208" y="1040"/>
                </a:cubicBezTo>
                <a:cubicBezTo>
                  <a:pt x="207" y="1033"/>
                  <a:pt x="207" y="1033"/>
                  <a:pt x="207" y="1033"/>
                </a:cubicBezTo>
                <a:cubicBezTo>
                  <a:pt x="207" y="1032"/>
                  <a:pt x="207" y="1031"/>
                  <a:pt x="207" y="1030"/>
                </a:cubicBezTo>
                <a:cubicBezTo>
                  <a:pt x="207" y="1027"/>
                  <a:pt x="209" y="1024"/>
                  <a:pt x="211" y="1022"/>
                </a:cubicBezTo>
                <a:cubicBezTo>
                  <a:pt x="212" y="1021"/>
                  <a:pt x="213" y="1021"/>
                  <a:pt x="214" y="1020"/>
                </a:cubicBezTo>
                <a:cubicBezTo>
                  <a:pt x="215" y="1019"/>
                  <a:pt x="215" y="1017"/>
                  <a:pt x="216" y="1016"/>
                </a:cubicBezTo>
                <a:cubicBezTo>
                  <a:pt x="217" y="1016"/>
                  <a:pt x="218" y="1015"/>
                  <a:pt x="218" y="1015"/>
                </a:cubicBezTo>
                <a:cubicBezTo>
                  <a:pt x="218" y="1014"/>
                  <a:pt x="218" y="1013"/>
                  <a:pt x="219" y="1012"/>
                </a:cubicBezTo>
                <a:cubicBezTo>
                  <a:pt x="219" y="1011"/>
                  <a:pt x="221" y="1011"/>
                  <a:pt x="221" y="1011"/>
                </a:cubicBezTo>
                <a:cubicBezTo>
                  <a:pt x="222" y="1010"/>
                  <a:pt x="224" y="1008"/>
                  <a:pt x="224" y="1007"/>
                </a:cubicBezTo>
                <a:cubicBezTo>
                  <a:pt x="225" y="1006"/>
                  <a:pt x="227" y="1005"/>
                  <a:pt x="228" y="1004"/>
                </a:cubicBezTo>
                <a:cubicBezTo>
                  <a:pt x="230" y="1002"/>
                  <a:pt x="230" y="1001"/>
                  <a:pt x="232" y="999"/>
                </a:cubicBezTo>
                <a:cubicBezTo>
                  <a:pt x="234" y="998"/>
                  <a:pt x="236" y="997"/>
                  <a:pt x="238" y="995"/>
                </a:cubicBezTo>
                <a:cubicBezTo>
                  <a:pt x="238" y="995"/>
                  <a:pt x="238" y="995"/>
                  <a:pt x="238" y="995"/>
                </a:cubicBezTo>
                <a:cubicBezTo>
                  <a:pt x="237" y="1000"/>
                  <a:pt x="234" y="1004"/>
                  <a:pt x="233" y="1008"/>
                </a:cubicBezTo>
                <a:cubicBezTo>
                  <a:pt x="232" y="1009"/>
                  <a:pt x="233" y="1010"/>
                  <a:pt x="233" y="1011"/>
                </a:cubicBezTo>
                <a:cubicBezTo>
                  <a:pt x="232" y="1012"/>
                  <a:pt x="231" y="1013"/>
                  <a:pt x="230" y="1014"/>
                </a:cubicBezTo>
                <a:cubicBezTo>
                  <a:pt x="230" y="1017"/>
                  <a:pt x="231" y="1018"/>
                  <a:pt x="230" y="1020"/>
                </a:cubicBezTo>
                <a:cubicBezTo>
                  <a:pt x="230" y="1020"/>
                  <a:pt x="227" y="1022"/>
                  <a:pt x="227" y="1023"/>
                </a:cubicBezTo>
                <a:cubicBezTo>
                  <a:pt x="226" y="1024"/>
                  <a:pt x="224" y="1034"/>
                  <a:pt x="225" y="1036"/>
                </a:cubicBezTo>
                <a:cubicBezTo>
                  <a:pt x="226" y="1040"/>
                  <a:pt x="228" y="1043"/>
                  <a:pt x="229" y="1046"/>
                </a:cubicBezTo>
                <a:cubicBezTo>
                  <a:pt x="230" y="1048"/>
                  <a:pt x="230" y="1050"/>
                  <a:pt x="231" y="1052"/>
                </a:cubicBezTo>
                <a:cubicBezTo>
                  <a:pt x="232" y="1055"/>
                  <a:pt x="235" y="1056"/>
                  <a:pt x="236" y="1059"/>
                </a:cubicBezTo>
                <a:cubicBezTo>
                  <a:pt x="239" y="1059"/>
                  <a:pt x="248" y="1062"/>
                  <a:pt x="250" y="1063"/>
                </a:cubicBezTo>
                <a:cubicBezTo>
                  <a:pt x="251" y="1063"/>
                  <a:pt x="251" y="1062"/>
                  <a:pt x="252" y="1062"/>
                </a:cubicBezTo>
                <a:cubicBezTo>
                  <a:pt x="252" y="1062"/>
                  <a:pt x="254" y="1062"/>
                  <a:pt x="255" y="1062"/>
                </a:cubicBezTo>
                <a:cubicBezTo>
                  <a:pt x="256" y="1063"/>
                  <a:pt x="257" y="1064"/>
                  <a:pt x="258" y="1064"/>
                </a:cubicBezTo>
                <a:cubicBezTo>
                  <a:pt x="260" y="1065"/>
                  <a:pt x="262" y="1063"/>
                  <a:pt x="264" y="1063"/>
                </a:cubicBezTo>
                <a:cubicBezTo>
                  <a:pt x="264" y="1063"/>
                  <a:pt x="264" y="1063"/>
                  <a:pt x="264" y="1063"/>
                </a:cubicBezTo>
                <a:cubicBezTo>
                  <a:pt x="264" y="1062"/>
                  <a:pt x="264" y="1062"/>
                  <a:pt x="264" y="1061"/>
                </a:cubicBezTo>
                <a:cubicBezTo>
                  <a:pt x="263" y="1061"/>
                  <a:pt x="263" y="1061"/>
                  <a:pt x="263" y="1061"/>
                </a:cubicBezTo>
                <a:cubicBezTo>
                  <a:pt x="262" y="1059"/>
                  <a:pt x="261" y="1058"/>
                  <a:pt x="260" y="1056"/>
                </a:cubicBezTo>
                <a:cubicBezTo>
                  <a:pt x="260" y="1054"/>
                  <a:pt x="261" y="1054"/>
                  <a:pt x="260" y="1052"/>
                </a:cubicBezTo>
                <a:cubicBezTo>
                  <a:pt x="260" y="1052"/>
                  <a:pt x="259" y="1051"/>
                  <a:pt x="259" y="1051"/>
                </a:cubicBezTo>
                <a:cubicBezTo>
                  <a:pt x="259" y="1049"/>
                  <a:pt x="261" y="1048"/>
                  <a:pt x="260" y="1047"/>
                </a:cubicBezTo>
                <a:cubicBezTo>
                  <a:pt x="258" y="1043"/>
                  <a:pt x="253" y="1041"/>
                  <a:pt x="251" y="1038"/>
                </a:cubicBezTo>
                <a:cubicBezTo>
                  <a:pt x="250" y="1037"/>
                  <a:pt x="250" y="1035"/>
                  <a:pt x="250" y="1033"/>
                </a:cubicBezTo>
                <a:cubicBezTo>
                  <a:pt x="249" y="1032"/>
                  <a:pt x="248" y="1031"/>
                  <a:pt x="248" y="1030"/>
                </a:cubicBezTo>
                <a:cubicBezTo>
                  <a:pt x="246" y="1018"/>
                  <a:pt x="249" y="1006"/>
                  <a:pt x="252" y="995"/>
                </a:cubicBezTo>
                <a:cubicBezTo>
                  <a:pt x="253" y="994"/>
                  <a:pt x="254" y="992"/>
                  <a:pt x="255" y="991"/>
                </a:cubicBezTo>
                <a:cubicBezTo>
                  <a:pt x="255" y="989"/>
                  <a:pt x="255" y="989"/>
                  <a:pt x="255" y="989"/>
                </a:cubicBezTo>
                <a:cubicBezTo>
                  <a:pt x="255" y="989"/>
                  <a:pt x="256" y="988"/>
                  <a:pt x="256" y="988"/>
                </a:cubicBezTo>
                <a:cubicBezTo>
                  <a:pt x="257" y="986"/>
                  <a:pt x="257" y="985"/>
                  <a:pt x="258" y="983"/>
                </a:cubicBezTo>
                <a:cubicBezTo>
                  <a:pt x="258" y="982"/>
                  <a:pt x="259" y="982"/>
                  <a:pt x="260" y="981"/>
                </a:cubicBezTo>
                <a:cubicBezTo>
                  <a:pt x="263" y="975"/>
                  <a:pt x="265" y="968"/>
                  <a:pt x="270" y="964"/>
                </a:cubicBezTo>
                <a:cubicBezTo>
                  <a:pt x="271" y="964"/>
                  <a:pt x="271" y="964"/>
                  <a:pt x="272" y="964"/>
                </a:cubicBezTo>
                <a:cubicBezTo>
                  <a:pt x="275" y="964"/>
                  <a:pt x="275" y="964"/>
                  <a:pt x="275" y="964"/>
                </a:cubicBezTo>
                <a:cubicBezTo>
                  <a:pt x="275" y="966"/>
                  <a:pt x="274" y="979"/>
                  <a:pt x="273" y="981"/>
                </a:cubicBezTo>
                <a:cubicBezTo>
                  <a:pt x="273" y="981"/>
                  <a:pt x="272" y="981"/>
                  <a:pt x="272" y="982"/>
                </a:cubicBezTo>
                <a:cubicBezTo>
                  <a:pt x="272" y="985"/>
                  <a:pt x="272" y="985"/>
                  <a:pt x="272" y="985"/>
                </a:cubicBezTo>
                <a:cubicBezTo>
                  <a:pt x="271" y="988"/>
                  <a:pt x="271" y="991"/>
                  <a:pt x="270" y="995"/>
                </a:cubicBezTo>
                <a:cubicBezTo>
                  <a:pt x="269" y="996"/>
                  <a:pt x="268" y="998"/>
                  <a:pt x="268" y="999"/>
                </a:cubicBezTo>
                <a:cubicBezTo>
                  <a:pt x="268" y="1002"/>
                  <a:pt x="268" y="1002"/>
                  <a:pt x="268" y="1002"/>
                </a:cubicBezTo>
                <a:cubicBezTo>
                  <a:pt x="267" y="1003"/>
                  <a:pt x="266" y="1003"/>
                  <a:pt x="266" y="1004"/>
                </a:cubicBezTo>
                <a:cubicBezTo>
                  <a:pt x="266" y="1004"/>
                  <a:pt x="266" y="1010"/>
                  <a:pt x="266" y="1010"/>
                </a:cubicBezTo>
                <a:cubicBezTo>
                  <a:pt x="266" y="1011"/>
                  <a:pt x="267" y="1011"/>
                  <a:pt x="267" y="1012"/>
                </a:cubicBezTo>
                <a:cubicBezTo>
                  <a:pt x="267" y="1012"/>
                  <a:pt x="266" y="1013"/>
                  <a:pt x="265" y="1014"/>
                </a:cubicBezTo>
                <a:cubicBezTo>
                  <a:pt x="266" y="1015"/>
                  <a:pt x="266" y="1016"/>
                  <a:pt x="266" y="1017"/>
                </a:cubicBezTo>
                <a:cubicBezTo>
                  <a:pt x="266" y="1021"/>
                  <a:pt x="266" y="1029"/>
                  <a:pt x="267" y="1034"/>
                </a:cubicBezTo>
                <a:cubicBezTo>
                  <a:pt x="267" y="1037"/>
                  <a:pt x="267" y="1037"/>
                  <a:pt x="267" y="1037"/>
                </a:cubicBezTo>
                <a:cubicBezTo>
                  <a:pt x="269" y="1044"/>
                  <a:pt x="273" y="1058"/>
                  <a:pt x="281" y="1058"/>
                </a:cubicBezTo>
                <a:cubicBezTo>
                  <a:pt x="281" y="1059"/>
                  <a:pt x="281" y="1060"/>
                  <a:pt x="282" y="1060"/>
                </a:cubicBezTo>
                <a:cubicBezTo>
                  <a:pt x="282" y="1060"/>
                  <a:pt x="282" y="1060"/>
                  <a:pt x="282" y="1061"/>
                </a:cubicBezTo>
                <a:cubicBezTo>
                  <a:pt x="283" y="1060"/>
                  <a:pt x="284" y="1060"/>
                  <a:pt x="285" y="1059"/>
                </a:cubicBezTo>
                <a:cubicBezTo>
                  <a:pt x="287" y="1058"/>
                  <a:pt x="288" y="1055"/>
                  <a:pt x="289" y="1054"/>
                </a:cubicBezTo>
                <a:cubicBezTo>
                  <a:pt x="288" y="1052"/>
                  <a:pt x="287" y="1051"/>
                  <a:pt x="286" y="1050"/>
                </a:cubicBezTo>
                <a:cubicBezTo>
                  <a:pt x="285" y="1048"/>
                  <a:pt x="286" y="1047"/>
                  <a:pt x="285" y="1046"/>
                </a:cubicBezTo>
                <a:cubicBezTo>
                  <a:pt x="285" y="1046"/>
                  <a:pt x="284" y="1046"/>
                  <a:pt x="284" y="1045"/>
                </a:cubicBezTo>
                <a:cubicBezTo>
                  <a:pt x="283" y="1044"/>
                  <a:pt x="284" y="1043"/>
                  <a:pt x="283" y="1041"/>
                </a:cubicBezTo>
                <a:cubicBezTo>
                  <a:pt x="283" y="1041"/>
                  <a:pt x="282" y="1041"/>
                  <a:pt x="282" y="1040"/>
                </a:cubicBezTo>
                <a:cubicBezTo>
                  <a:pt x="282" y="1039"/>
                  <a:pt x="282" y="1038"/>
                  <a:pt x="281" y="1037"/>
                </a:cubicBezTo>
                <a:cubicBezTo>
                  <a:pt x="280" y="1036"/>
                  <a:pt x="280" y="1036"/>
                  <a:pt x="280" y="1036"/>
                </a:cubicBezTo>
                <a:cubicBezTo>
                  <a:pt x="280" y="1034"/>
                  <a:pt x="280" y="1034"/>
                  <a:pt x="280" y="1034"/>
                </a:cubicBezTo>
                <a:cubicBezTo>
                  <a:pt x="279" y="1031"/>
                  <a:pt x="279" y="1029"/>
                  <a:pt x="278" y="1027"/>
                </a:cubicBezTo>
                <a:cubicBezTo>
                  <a:pt x="278" y="1025"/>
                  <a:pt x="279" y="1023"/>
                  <a:pt x="279" y="1022"/>
                </a:cubicBezTo>
                <a:cubicBezTo>
                  <a:pt x="279" y="1018"/>
                  <a:pt x="278" y="1016"/>
                  <a:pt x="279" y="1012"/>
                </a:cubicBezTo>
                <a:cubicBezTo>
                  <a:pt x="279" y="1007"/>
                  <a:pt x="279" y="1007"/>
                  <a:pt x="279" y="1007"/>
                </a:cubicBezTo>
                <a:cubicBezTo>
                  <a:pt x="280" y="1006"/>
                  <a:pt x="281" y="1005"/>
                  <a:pt x="281" y="1003"/>
                </a:cubicBezTo>
                <a:cubicBezTo>
                  <a:pt x="282" y="1000"/>
                  <a:pt x="282" y="998"/>
                  <a:pt x="283" y="995"/>
                </a:cubicBezTo>
                <a:cubicBezTo>
                  <a:pt x="283" y="993"/>
                  <a:pt x="283" y="992"/>
                  <a:pt x="283" y="990"/>
                </a:cubicBezTo>
                <a:cubicBezTo>
                  <a:pt x="284" y="990"/>
                  <a:pt x="284" y="989"/>
                  <a:pt x="285" y="989"/>
                </a:cubicBezTo>
                <a:cubicBezTo>
                  <a:pt x="285" y="987"/>
                  <a:pt x="285" y="985"/>
                  <a:pt x="286" y="983"/>
                </a:cubicBezTo>
                <a:cubicBezTo>
                  <a:pt x="286" y="983"/>
                  <a:pt x="287" y="982"/>
                  <a:pt x="287" y="982"/>
                </a:cubicBezTo>
                <a:cubicBezTo>
                  <a:pt x="287" y="979"/>
                  <a:pt x="287" y="979"/>
                  <a:pt x="287" y="979"/>
                </a:cubicBezTo>
                <a:cubicBezTo>
                  <a:pt x="288" y="978"/>
                  <a:pt x="289" y="976"/>
                  <a:pt x="290" y="975"/>
                </a:cubicBezTo>
                <a:cubicBezTo>
                  <a:pt x="290" y="973"/>
                  <a:pt x="288" y="971"/>
                  <a:pt x="289" y="969"/>
                </a:cubicBezTo>
                <a:cubicBezTo>
                  <a:pt x="289" y="967"/>
                  <a:pt x="290" y="962"/>
                  <a:pt x="291" y="960"/>
                </a:cubicBezTo>
                <a:cubicBezTo>
                  <a:pt x="292" y="957"/>
                  <a:pt x="289" y="956"/>
                  <a:pt x="290" y="952"/>
                </a:cubicBezTo>
                <a:cubicBezTo>
                  <a:pt x="291" y="951"/>
                  <a:pt x="292" y="949"/>
                  <a:pt x="293" y="948"/>
                </a:cubicBezTo>
                <a:cubicBezTo>
                  <a:pt x="294" y="946"/>
                  <a:pt x="293" y="945"/>
                  <a:pt x="294" y="943"/>
                </a:cubicBezTo>
                <a:cubicBezTo>
                  <a:pt x="294" y="942"/>
                  <a:pt x="299" y="937"/>
                  <a:pt x="300" y="936"/>
                </a:cubicBezTo>
                <a:cubicBezTo>
                  <a:pt x="301" y="935"/>
                  <a:pt x="302" y="937"/>
                  <a:pt x="304" y="935"/>
                </a:cubicBezTo>
                <a:cubicBezTo>
                  <a:pt x="305" y="935"/>
                  <a:pt x="305" y="933"/>
                  <a:pt x="306" y="932"/>
                </a:cubicBezTo>
                <a:cubicBezTo>
                  <a:pt x="307" y="931"/>
                  <a:pt x="309" y="931"/>
                  <a:pt x="310" y="930"/>
                </a:cubicBezTo>
                <a:cubicBezTo>
                  <a:pt x="312" y="929"/>
                  <a:pt x="313" y="927"/>
                  <a:pt x="315" y="925"/>
                </a:cubicBezTo>
                <a:cubicBezTo>
                  <a:pt x="315" y="924"/>
                  <a:pt x="315" y="924"/>
                  <a:pt x="315" y="924"/>
                </a:cubicBezTo>
                <a:cubicBezTo>
                  <a:pt x="319" y="924"/>
                  <a:pt x="320" y="918"/>
                  <a:pt x="325" y="918"/>
                </a:cubicBezTo>
                <a:cubicBezTo>
                  <a:pt x="325" y="916"/>
                  <a:pt x="325" y="917"/>
                  <a:pt x="325" y="915"/>
                </a:cubicBezTo>
                <a:cubicBezTo>
                  <a:pt x="328" y="913"/>
                  <a:pt x="330" y="912"/>
                  <a:pt x="331" y="909"/>
                </a:cubicBezTo>
                <a:cubicBezTo>
                  <a:pt x="332" y="908"/>
                  <a:pt x="333" y="909"/>
                  <a:pt x="334" y="908"/>
                </a:cubicBezTo>
                <a:cubicBezTo>
                  <a:pt x="334" y="908"/>
                  <a:pt x="335" y="908"/>
                  <a:pt x="335" y="908"/>
                </a:cubicBezTo>
                <a:cubicBezTo>
                  <a:pt x="336" y="909"/>
                  <a:pt x="336" y="916"/>
                  <a:pt x="336" y="917"/>
                </a:cubicBezTo>
                <a:cubicBezTo>
                  <a:pt x="335" y="918"/>
                  <a:pt x="334" y="919"/>
                  <a:pt x="334" y="919"/>
                </a:cubicBezTo>
                <a:cubicBezTo>
                  <a:pt x="334" y="920"/>
                  <a:pt x="334" y="921"/>
                  <a:pt x="334" y="921"/>
                </a:cubicBezTo>
                <a:cubicBezTo>
                  <a:pt x="333" y="923"/>
                  <a:pt x="333" y="923"/>
                  <a:pt x="333" y="923"/>
                </a:cubicBezTo>
                <a:cubicBezTo>
                  <a:pt x="333" y="925"/>
                  <a:pt x="333" y="925"/>
                  <a:pt x="333" y="925"/>
                </a:cubicBezTo>
                <a:cubicBezTo>
                  <a:pt x="332" y="925"/>
                  <a:pt x="332" y="925"/>
                  <a:pt x="332" y="925"/>
                </a:cubicBezTo>
                <a:cubicBezTo>
                  <a:pt x="332" y="928"/>
                  <a:pt x="335" y="930"/>
                  <a:pt x="336" y="934"/>
                </a:cubicBezTo>
                <a:cubicBezTo>
                  <a:pt x="336" y="939"/>
                  <a:pt x="336" y="939"/>
                  <a:pt x="336" y="939"/>
                </a:cubicBezTo>
                <a:cubicBezTo>
                  <a:pt x="336" y="941"/>
                  <a:pt x="336" y="944"/>
                  <a:pt x="337" y="947"/>
                </a:cubicBezTo>
                <a:cubicBezTo>
                  <a:pt x="337" y="949"/>
                  <a:pt x="340" y="954"/>
                  <a:pt x="339" y="955"/>
                </a:cubicBezTo>
                <a:cubicBezTo>
                  <a:pt x="339" y="956"/>
                  <a:pt x="339" y="956"/>
                  <a:pt x="339" y="956"/>
                </a:cubicBezTo>
                <a:cubicBezTo>
                  <a:pt x="340" y="956"/>
                  <a:pt x="340" y="956"/>
                  <a:pt x="341" y="956"/>
                </a:cubicBezTo>
                <a:cubicBezTo>
                  <a:pt x="341" y="957"/>
                  <a:pt x="341" y="957"/>
                  <a:pt x="341" y="957"/>
                </a:cubicBezTo>
                <a:cubicBezTo>
                  <a:pt x="342" y="958"/>
                  <a:pt x="345" y="958"/>
                  <a:pt x="346" y="959"/>
                </a:cubicBezTo>
                <a:cubicBezTo>
                  <a:pt x="347" y="959"/>
                  <a:pt x="347" y="960"/>
                  <a:pt x="348" y="961"/>
                </a:cubicBezTo>
                <a:cubicBezTo>
                  <a:pt x="348" y="962"/>
                  <a:pt x="348" y="962"/>
                  <a:pt x="348" y="962"/>
                </a:cubicBezTo>
                <a:cubicBezTo>
                  <a:pt x="346" y="962"/>
                  <a:pt x="346" y="962"/>
                  <a:pt x="346" y="961"/>
                </a:cubicBezTo>
                <a:cubicBezTo>
                  <a:pt x="345" y="963"/>
                  <a:pt x="346" y="965"/>
                  <a:pt x="345" y="966"/>
                </a:cubicBezTo>
                <a:cubicBezTo>
                  <a:pt x="345" y="968"/>
                  <a:pt x="344" y="970"/>
                  <a:pt x="343" y="973"/>
                </a:cubicBezTo>
                <a:cubicBezTo>
                  <a:pt x="343" y="974"/>
                  <a:pt x="345" y="975"/>
                  <a:pt x="344" y="976"/>
                </a:cubicBezTo>
                <a:cubicBezTo>
                  <a:pt x="344" y="976"/>
                  <a:pt x="343" y="976"/>
                  <a:pt x="343" y="976"/>
                </a:cubicBezTo>
                <a:cubicBezTo>
                  <a:pt x="343" y="977"/>
                  <a:pt x="342" y="978"/>
                  <a:pt x="342" y="979"/>
                </a:cubicBezTo>
                <a:cubicBezTo>
                  <a:pt x="343" y="980"/>
                  <a:pt x="343" y="981"/>
                  <a:pt x="343" y="982"/>
                </a:cubicBezTo>
                <a:cubicBezTo>
                  <a:pt x="342" y="982"/>
                  <a:pt x="342" y="982"/>
                  <a:pt x="342" y="982"/>
                </a:cubicBezTo>
                <a:cubicBezTo>
                  <a:pt x="342" y="984"/>
                  <a:pt x="342" y="984"/>
                  <a:pt x="340" y="985"/>
                </a:cubicBezTo>
                <a:cubicBezTo>
                  <a:pt x="340" y="987"/>
                  <a:pt x="340" y="988"/>
                  <a:pt x="341" y="989"/>
                </a:cubicBezTo>
                <a:cubicBezTo>
                  <a:pt x="340" y="991"/>
                  <a:pt x="339" y="991"/>
                  <a:pt x="338" y="993"/>
                </a:cubicBezTo>
                <a:cubicBezTo>
                  <a:pt x="336" y="993"/>
                  <a:pt x="336" y="992"/>
                  <a:pt x="335" y="992"/>
                </a:cubicBezTo>
                <a:cubicBezTo>
                  <a:pt x="335" y="992"/>
                  <a:pt x="335" y="992"/>
                  <a:pt x="335" y="992"/>
                </a:cubicBezTo>
                <a:cubicBezTo>
                  <a:pt x="335" y="994"/>
                  <a:pt x="337" y="995"/>
                  <a:pt x="336" y="998"/>
                </a:cubicBezTo>
                <a:cubicBezTo>
                  <a:pt x="336" y="998"/>
                  <a:pt x="336" y="998"/>
                  <a:pt x="336" y="998"/>
                </a:cubicBezTo>
                <a:cubicBezTo>
                  <a:pt x="337" y="998"/>
                  <a:pt x="337" y="998"/>
                  <a:pt x="338" y="997"/>
                </a:cubicBezTo>
                <a:cubicBezTo>
                  <a:pt x="338" y="998"/>
                  <a:pt x="338" y="998"/>
                  <a:pt x="339" y="998"/>
                </a:cubicBezTo>
                <a:cubicBezTo>
                  <a:pt x="339" y="1002"/>
                  <a:pt x="337" y="1004"/>
                  <a:pt x="334" y="1005"/>
                </a:cubicBezTo>
                <a:cubicBezTo>
                  <a:pt x="334" y="1007"/>
                  <a:pt x="335" y="1008"/>
                  <a:pt x="334" y="1009"/>
                </a:cubicBezTo>
                <a:cubicBezTo>
                  <a:pt x="334" y="1010"/>
                  <a:pt x="334" y="1010"/>
                  <a:pt x="334" y="1010"/>
                </a:cubicBezTo>
                <a:cubicBezTo>
                  <a:pt x="333" y="1011"/>
                  <a:pt x="331" y="1011"/>
                  <a:pt x="331" y="1011"/>
                </a:cubicBezTo>
                <a:cubicBezTo>
                  <a:pt x="330" y="1011"/>
                  <a:pt x="331" y="1011"/>
                  <a:pt x="330" y="1012"/>
                </a:cubicBezTo>
                <a:cubicBezTo>
                  <a:pt x="330" y="1012"/>
                  <a:pt x="330" y="1012"/>
                  <a:pt x="330" y="1012"/>
                </a:cubicBezTo>
                <a:cubicBezTo>
                  <a:pt x="330" y="1013"/>
                  <a:pt x="330" y="1013"/>
                  <a:pt x="331" y="1013"/>
                </a:cubicBezTo>
                <a:cubicBezTo>
                  <a:pt x="332" y="1013"/>
                  <a:pt x="332" y="1013"/>
                  <a:pt x="332" y="1013"/>
                </a:cubicBezTo>
                <a:cubicBezTo>
                  <a:pt x="333" y="1014"/>
                  <a:pt x="332" y="1015"/>
                  <a:pt x="334" y="1015"/>
                </a:cubicBezTo>
                <a:cubicBezTo>
                  <a:pt x="334" y="1020"/>
                  <a:pt x="331" y="1027"/>
                  <a:pt x="335" y="1030"/>
                </a:cubicBezTo>
                <a:cubicBezTo>
                  <a:pt x="335" y="1032"/>
                  <a:pt x="334" y="1032"/>
                  <a:pt x="334" y="1033"/>
                </a:cubicBezTo>
                <a:cubicBezTo>
                  <a:pt x="333" y="1034"/>
                  <a:pt x="334" y="1036"/>
                  <a:pt x="334" y="1037"/>
                </a:cubicBezTo>
                <a:cubicBezTo>
                  <a:pt x="333" y="1037"/>
                  <a:pt x="332" y="1038"/>
                  <a:pt x="332" y="1039"/>
                </a:cubicBezTo>
                <a:cubicBezTo>
                  <a:pt x="333" y="1039"/>
                  <a:pt x="332" y="1039"/>
                  <a:pt x="334" y="1039"/>
                </a:cubicBezTo>
                <a:cubicBezTo>
                  <a:pt x="334" y="1039"/>
                  <a:pt x="334" y="1039"/>
                  <a:pt x="334" y="1039"/>
                </a:cubicBezTo>
                <a:cubicBezTo>
                  <a:pt x="333" y="1041"/>
                  <a:pt x="332" y="1041"/>
                  <a:pt x="331" y="1043"/>
                </a:cubicBezTo>
                <a:cubicBezTo>
                  <a:pt x="331" y="1044"/>
                  <a:pt x="332" y="1046"/>
                  <a:pt x="331" y="1047"/>
                </a:cubicBezTo>
                <a:cubicBezTo>
                  <a:pt x="331" y="1049"/>
                  <a:pt x="329" y="1050"/>
                  <a:pt x="328" y="1053"/>
                </a:cubicBezTo>
                <a:cubicBezTo>
                  <a:pt x="328" y="1053"/>
                  <a:pt x="327" y="1053"/>
                  <a:pt x="327" y="1053"/>
                </a:cubicBezTo>
                <a:cubicBezTo>
                  <a:pt x="327" y="1053"/>
                  <a:pt x="326" y="1060"/>
                  <a:pt x="326" y="1060"/>
                </a:cubicBezTo>
                <a:cubicBezTo>
                  <a:pt x="327" y="1060"/>
                  <a:pt x="328" y="1059"/>
                  <a:pt x="328" y="1059"/>
                </a:cubicBezTo>
                <a:cubicBezTo>
                  <a:pt x="328" y="1058"/>
                  <a:pt x="328" y="1058"/>
                  <a:pt x="329" y="1057"/>
                </a:cubicBezTo>
                <a:cubicBezTo>
                  <a:pt x="329" y="1057"/>
                  <a:pt x="329" y="1057"/>
                  <a:pt x="329" y="1057"/>
                </a:cubicBezTo>
                <a:cubicBezTo>
                  <a:pt x="329" y="1057"/>
                  <a:pt x="329" y="1057"/>
                  <a:pt x="329" y="1057"/>
                </a:cubicBezTo>
                <a:cubicBezTo>
                  <a:pt x="331" y="1057"/>
                  <a:pt x="331" y="1057"/>
                  <a:pt x="332" y="1058"/>
                </a:cubicBezTo>
                <a:cubicBezTo>
                  <a:pt x="332" y="1058"/>
                  <a:pt x="333" y="1064"/>
                  <a:pt x="332" y="1065"/>
                </a:cubicBezTo>
                <a:cubicBezTo>
                  <a:pt x="332" y="1066"/>
                  <a:pt x="332" y="1065"/>
                  <a:pt x="332" y="1066"/>
                </a:cubicBezTo>
                <a:cubicBezTo>
                  <a:pt x="332" y="1066"/>
                  <a:pt x="332" y="1068"/>
                  <a:pt x="332" y="1068"/>
                </a:cubicBezTo>
                <a:cubicBezTo>
                  <a:pt x="333" y="1068"/>
                  <a:pt x="333" y="1068"/>
                  <a:pt x="333" y="1068"/>
                </a:cubicBezTo>
                <a:cubicBezTo>
                  <a:pt x="333" y="1069"/>
                  <a:pt x="332" y="1069"/>
                  <a:pt x="332" y="1069"/>
                </a:cubicBezTo>
                <a:cubicBezTo>
                  <a:pt x="332" y="1070"/>
                  <a:pt x="333" y="1071"/>
                  <a:pt x="333" y="1071"/>
                </a:cubicBezTo>
                <a:cubicBezTo>
                  <a:pt x="333" y="1072"/>
                  <a:pt x="333" y="1074"/>
                  <a:pt x="332" y="1075"/>
                </a:cubicBezTo>
                <a:cubicBezTo>
                  <a:pt x="333" y="1076"/>
                  <a:pt x="334" y="1076"/>
                  <a:pt x="334" y="1076"/>
                </a:cubicBezTo>
                <a:cubicBezTo>
                  <a:pt x="334" y="1077"/>
                  <a:pt x="335" y="1079"/>
                  <a:pt x="335" y="1080"/>
                </a:cubicBezTo>
                <a:cubicBezTo>
                  <a:pt x="334" y="1081"/>
                  <a:pt x="333" y="1082"/>
                  <a:pt x="333" y="1084"/>
                </a:cubicBezTo>
                <a:cubicBezTo>
                  <a:pt x="335" y="1084"/>
                  <a:pt x="335" y="1085"/>
                  <a:pt x="336" y="1086"/>
                </a:cubicBezTo>
                <a:cubicBezTo>
                  <a:pt x="336" y="1088"/>
                  <a:pt x="335" y="1089"/>
                  <a:pt x="336" y="1090"/>
                </a:cubicBezTo>
                <a:cubicBezTo>
                  <a:pt x="337" y="1090"/>
                  <a:pt x="337" y="1090"/>
                  <a:pt x="337" y="1090"/>
                </a:cubicBezTo>
                <a:cubicBezTo>
                  <a:pt x="337" y="1092"/>
                  <a:pt x="336" y="1094"/>
                  <a:pt x="337" y="1096"/>
                </a:cubicBezTo>
                <a:cubicBezTo>
                  <a:pt x="337" y="1096"/>
                  <a:pt x="338" y="1097"/>
                  <a:pt x="339" y="1098"/>
                </a:cubicBezTo>
                <a:cubicBezTo>
                  <a:pt x="339" y="1098"/>
                  <a:pt x="339" y="1103"/>
                  <a:pt x="339" y="1104"/>
                </a:cubicBezTo>
                <a:cubicBezTo>
                  <a:pt x="339" y="1104"/>
                  <a:pt x="339" y="1104"/>
                  <a:pt x="339" y="1104"/>
                </a:cubicBezTo>
                <a:cubicBezTo>
                  <a:pt x="339" y="1105"/>
                  <a:pt x="339" y="1105"/>
                  <a:pt x="339" y="1105"/>
                </a:cubicBezTo>
                <a:cubicBezTo>
                  <a:pt x="341" y="1105"/>
                  <a:pt x="341" y="1105"/>
                  <a:pt x="341" y="1105"/>
                </a:cubicBezTo>
                <a:cubicBezTo>
                  <a:pt x="341" y="1110"/>
                  <a:pt x="340" y="1113"/>
                  <a:pt x="342" y="1118"/>
                </a:cubicBezTo>
                <a:cubicBezTo>
                  <a:pt x="342" y="1118"/>
                  <a:pt x="343" y="1119"/>
                  <a:pt x="344" y="1119"/>
                </a:cubicBezTo>
                <a:cubicBezTo>
                  <a:pt x="345" y="1122"/>
                  <a:pt x="343" y="1124"/>
                  <a:pt x="344" y="1127"/>
                </a:cubicBezTo>
                <a:cubicBezTo>
                  <a:pt x="344" y="1127"/>
                  <a:pt x="345" y="1127"/>
                  <a:pt x="345" y="1128"/>
                </a:cubicBezTo>
                <a:cubicBezTo>
                  <a:pt x="347" y="1127"/>
                  <a:pt x="347" y="1127"/>
                  <a:pt x="348" y="1126"/>
                </a:cubicBezTo>
                <a:cubicBezTo>
                  <a:pt x="348" y="1127"/>
                  <a:pt x="349" y="1128"/>
                  <a:pt x="349" y="1130"/>
                </a:cubicBezTo>
                <a:cubicBezTo>
                  <a:pt x="349" y="1131"/>
                  <a:pt x="347" y="1133"/>
                  <a:pt x="348" y="1135"/>
                </a:cubicBezTo>
                <a:cubicBezTo>
                  <a:pt x="348" y="1136"/>
                  <a:pt x="349" y="1136"/>
                  <a:pt x="349" y="1137"/>
                </a:cubicBezTo>
                <a:cubicBezTo>
                  <a:pt x="350" y="1139"/>
                  <a:pt x="349" y="1140"/>
                  <a:pt x="350" y="1141"/>
                </a:cubicBezTo>
                <a:cubicBezTo>
                  <a:pt x="351" y="1142"/>
                  <a:pt x="351" y="1142"/>
                  <a:pt x="352" y="1142"/>
                </a:cubicBezTo>
                <a:cubicBezTo>
                  <a:pt x="354" y="1142"/>
                  <a:pt x="354" y="1142"/>
                  <a:pt x="354" y="1142"/>
                </a:cubicBezTo>
                <a:cubicBezTo>
                  <a:pt x="355" y="1142"/>
                  <a:pt x="355" y="1142"/>
                  <a:pt x="355" y="1142"/>
                </a:cubicBezTo>
                <a:cubicBezTo>
                  <a:pt x="355" y="1143"/>
                  <a:pt x="354" y="1143"/>
                  <a:pt x="354" y="1144"/>
                </a:cubicBezTo>
                <a:cubicBezTo>
                  <a:pt x="356" y="1146"/>
                  <a:pt x="357" y="1148"/>
                  <a:pt x="358" y="1150"/>
                </a:cubicBezTo>
                <a:cubicBezTo>
                  <a:pt x="358" y="1150"/>
                  <a:pt x="359" y="1150"/>
                  <a:pt x="358" y="1151"/>
                </a:cubicBezTo>
                <a:cubicBezTo>
                  <a:pt x="359" y="1154"/>
                  <a:pt x="361" y="1156"/>
                  <a:pt x="362" y="1159"/>
                </a:cubicBezTo>
                <a:cubicBezTo>
                  <a:pt x="363" y="1159"/>
                  <a:pt x="363" y="1159"/>
                  <a:pt x="363" y="1159"/>
                </a:cubicBezTo>
                <a:cubicBezTo>
                  <a:pt x="364" y="1166"/>
                  <a:pt x="372" y="1173"/>
                  <a:pt x="375" y="1180"/>
                </a:cubicBezTo>
                <a:cubicBezTo>
                  <a:pt x="376" y="1180"/>
                  <a:pt x="377" y="1180"/>
                  <a:pt x="379" y="1180"/>
                </a:cubicBezTo>
                <a:cubicBezTo>
                  <a:pt x="379" y="1180"/>
                  <a:pt x="379" y="1180"/>
                  <a:pt x="379" y="1181"/>
                </a:cubicBezTo>
                <a:cubicBezTo>
                  <a:pt x="380" y="1182"/>
                  <a:pt x="379" y="1184"/>
                  <a:pt x="379" y="1185"/>
                </a:cubicBezTo>
                <a:cubicBezTo>
                  <a:pt x="380" y="1188"/>
                  <a:pt x="385" y="1190"/>
                  <a:pt x="387" y="1192"/>
                </a:cubicBezTo>
                <a:cubicBezTo>
                  <a:pt x="387" y="1192"/>
                  <a:pt x="387" y="1193"/>
                  <a:pt x="386" y="1194"/>
                </a:cubicBezTo>
                <a:cubicBezTo>
                  <a:pt x="386" y="1198"/>
                  <a:pt x="387" y="1196"/>
                  <a:pt x="389" y="1197"/>
                </a:cubicBezTo>
                <a:cubicBezTo>
                  <a:pt x="391" y="1198"/>
                  <a:pt x="391" y="1201"/>
                  <a:pt x="392" y="1202"/>
                </a:cubicBezTo>
                <a:cubicBezTo>
                  <a:pt x="393" y="1203"/>
                  <a:pt x="395" y="1204"/>
                  <a:pt x="397" y="1205"/>
                </a:cubicBezTo>
                <a:cubicBezTo>
                  <a:pt x="397" y="1206"/>
                  <a:pt x="397" y="1206"/>
                  <a:pt x="397" y="1206"/>
                </a:cubicBezTo>
                <a:cubicBezTo>
                  <a:pt x="397" y="1207"/>
                  <a:pt x="399" y="1208"/>
                  <a:pt x="400" y="1208"/>
                </a:cubicBezTo>
                <a:cubicBezTo>
                  <a:pt x="401" y="1209"/>
                  <a:pt x="401" y="1208"/>
                  <a:pt x="402" y="1208"/>
                </a:cubicBezTo>
                <a:cubicBezTo>
                  <a:pt x="403" y="1209"/>
                  <a:pt x="403" y="1209"/>
                  <a:pt x="405" y="1209"/>
                </a:cubicBezTo>
                <a:cubicBezTo>
                  <a:pt x="406" y="1210"/>
                  <a:pt x="406" y="1212"/>
                  <a:pt x="407" y="1213"/>
                </a:cubicBezTo>
                <a:cubicBezTo>
                  <a:pt x="407" y="1212"/>
                  <a:pt x="412" y="1215"/>
                  <a:pt x="413" y="1216"/>
                </a:cubicBezTo>
                <a:cubicBezTo>
                  <a:pt x="413" y="1217"/>
                  <a:pt x="413" y="1217"/>
                  <a:pt x="413" y="1219"/>
                </a:cubicBezTo>
                <a:cubicBezTo>
                  <a:pt x="413" y="1219"/>
                  <a:pt x="413" y="1219"/>
                  <a:pt x="414" y="1219"/>
                </a:cubicBezTo>
                <a:cubicBezTo>
                  <a:pt x="414" y="1220"/>
                  <a:pt x="415" y="1218"/>
                  <a:pt x="416" y="1218"/>
                </a:cubicBezTo>
                <a:cubicBezTo>
                  <a:pt x="417" y="1218"/>
                  <a:pt x="418" y="1222"/>
                  <a:pt x="418" y="1223"/>
                </a:cubicBezTo>
                <a:cubicBezTo>
                  <a:pt x="420" y="1222"/>
                  <a:pt x="419" y="1223"/>
                  <a:pt x="420" y="1222"/>
                </a:cubicBezTo>
                <a:cubicBezTo>
                  <a:pt x="422" y="1222"/>
                  <a:pt x="422" y="1223"/>
                  <a:pt x="424" y="1224"/>
                </a:cubicBezTo>
                <a:cubicBezTo>
                  <a:pt x="424" y="1225"/>
                  <a:pt x="424" y="1226"/>
                  <a:pt x="424" y="1227"/>
                </a:cubicBezTo>
                <a:cubicBezTo>
                  <a:pt x="425" y="1227"/>
                  <a:pt x="425" y="1227"/>
                  <a:pt x="426" y="1226"/>
                </a:cubicBezTo>
                <a:cubicBezTo>
                  <a:pt x="429" y="1226"/>
                  <a:pt x="429" y="1227"/>
                  <a:pt x="430" y="1229"/>
                </a:cubicBezTo>
                <a:cubicBezTo>
                  <a:pt x="431" y="1230"/>
                  <a:pt x="437" y="1233"/>
                  <a:pt x="439" y="1233"/>
                </a:cubicBezTo>
                <a:cubicBezTo>
                  <a:pt x="438" y="1236"/>
                  <a:pt x="435" y="1235"/>
                  <a:pt x="433" y="1237"/>
                </a:cubicBezTo>
                <a:cubicBezTo>
                  <a:pt x="433" y="1237"/>
                  <a:pt x="433" y="1238"/>
                  <a:pt x="432" y="1239"/>
                </a:cubicBezTo>
                <a:cubicBezTo>
                  <a:pt x="432" y="1240"/>
                  <a:pt x="430" y="1239"/>
                  <a:pt x="429" y="1240"/>
                </a:cubicBezTo>
                <a:cubicBezTo>
                  <a:pt x="429" y="1240"/>
                  <a:pt x="429" y="1241"/>
                  <a:pt x="429" y="1241"/>
                </a:cubicBezTo>
                <a:cubicBezTo>
                  <a:pt x="428" y="1241"/>
                  <a:pt x="428" y="1241"/>
                  <a:pt x="427" y="1241"/>
                </a:cubicBezTo>
                <a:cubicBezTo>
                  <a:pt x="426" y="1242"/>
                  <a:pt x="425" y="1243"/>
                  <a:pt x="425" y="1244"/>
                </a:cubicBezTo>
                <a:cubicBezTo>
                  <a:pt x="423" y="1244"/>
                  <a:pt x="422" y="1245"/>
                  <a:pt x="421" y="1245"/>
                </a:cubicBezTo>
                <a:cubicBezTo>
                  <a:pt x="420" y="1246"/>
                  <a:pt x="420" y="1246"/>
                  <a:pt x="420" y="1247"/>
                </a:cubicBezTo>
                <a:cubicBezTo>
                  <a:pt x="419" y="1247"/>
                  <a:pt x="418" y="1247"/>
                  <a:pt x="417" y="1248"/>
                </a:cubicBezTo>
                <a:cubicBezTo>
                  <a:pt x="416" y="1248"/>
                  <a:pt x="416" y="1250"/>
                  <a:pt x="415" y="1250"/>
                </a:cubicBezTo>
                <a:cubicBezTo>
                  <a:pt x="414" y="1251"/>
                  <a:pt x="413" y="1251"/>
                  <a:pt x="412" y="1252"/>
                </a:cubicBezTo>
                <a:cubicBezTo>
                  <a:pt x="411" y="1252"/>
                  <a:pt x="410" y="1254"/>
                  <a:pt x="409" y="1255"/>
                </a:cubicBezTo>
                <a:cubicBezTo>
                  <a:pt x="407" y="1255"/>
                  <a:pt x="407" y="1255"/>
                  <a:pt x="407" y="1255"/>
                </a:cubicBezTo>
                <a:cubicBezTo>
                  <a:pt x="407" y="1255"/>
                  <a:pt x="407" y="1256"/>
                  <a:pt x="407" y="1256"/>
                </a:cubicBezTo>
                <a:cubicBezTo>
                  <a:pt x="407" y="1256"/>
                  <a:pt x="404" y="1257"/>
                  <a:pt x="404" y="1257"/>
                </a:cubicBezTo>
                <a:cubicBezTo>
                  <a:pt x="403" y="1257"/>
                  <a:pt x="403" y="1258"/>
                  <a:pt x="402" y="1258"/>
                </a:cubicBezTo>
                <a:cubicBezTo>
                  <a:pt x="400" y="1259"/>
                  <a:pt x="397" y="1262"/>
                  <a:pt x="395" y="1263"/>
                </a:cubicBezTo>
                <a:cubicBezTo>
                  <a:pt x="394" y="1264"/>
                  <a:pt x="393" y="1263"/>
                  <a:pt x="391" y="1264"/>
                </a:cubicBezTo>
                <a:cubicBezTo>
                  <a:pt x="390" y="1265"/>
                  <a:pt x="387" y="1268"/>
                  <a:pt x="386" y="1269"/>
                </a:cubicBezTo>
                <a:cubicBezTo>
                  <a:pt x="386" y="1269"/>
                  <a:pt x="386" y="1269"/>
                  <a:pt x="385" y="1270"/>
                </a:cubicBezTo>
                <a:cubicBezTo>
                  <a:pt x="383" y="1270"/>
                  <a:pt x="383" y="1270"/>
                  <a:pt x="383" y="1270"/>
                </a:cubicBezTo>
                <a:cubicBezTo>
                  <a:pt x="383" y="1270"/>
                  <a:pt x="383" y="1271"/>
                  <a:pt x="383" y="1271"/>
                </a:cubicBezTo>
                <a:cubicBezTo>
                  <a:pt x="382" y="1272"/>
                  <a:pt x="381" y="1271"/>
                  <a:pt x="380" y="1271"/>
                </a:cubicBezTo>
                <a:cubicBezTo>
                  <a:pt x="379" y="1272"/>
                  <a:pt x="376" y="1274"/>
                  <a:pt x="375" y="1274"/>
                </a:cubicBezTo>
                <a:cubicBezTo>
                  <a:pt x="373" y="1275"/>
                  <a:pt x="372" y="1278"/>
                  <a:pt x="370" y="1279"/>
                </a:cubicBezTo>
                <a:cubicBezTo>
                  <a:pt x="369" y="1279"/>
                  <a:pt x="369" y="1279"/>
                  <a:pt x="368" y="1279"/>
                </a:cubicBezTo>
                <a:cubicBezTo>
                  <a:pt x="368" y="1280"/>
                  <a:pt x="368" y="1280"/>
                  <a:pt x="367" y="1281"/>
                </a:cubicBezTo>
                <a:cubicBezTo>
                  <a:pt x="367" y="1281"/>
                  <a:pt x="365" y="1281"/>
                  <a:pt x="365" y="1281"/>
                </a:cubicBezTo>
                <a:cubicBezTo>
                  <a:pt x="363" y="1283"/>
                  <a:pt x="362" y="1287"/>
                  <a:pt x="359" y="1288"/>
                </a:cubicBezTo>
                <a:cubicBezTo>
                  <a:pt x="359" y="1288"/>
                  <a:pt x="359" y="1288"/>
                  <a:pt x="359" y="1288"/>
                </a:cubicBezTo>
                <a:cubicBezTo>
                  <a:pt x="358" y="1288"/>
                  <a:pt x="358" y="1288"/>
                  <a:pt x="357" y="1287"/>
                </a:cubicBezTo>
                <a:cubicBezTo>
                  <a:pt x="355" y="1288"/>
                  <a:pt x="352" y="1289"/>
                  <a:pt x="350" y="1291"/>
                </a:cubicBezTo>
                <a:cubicBezTo>
                  <a:pt x="349" y="1292"/>
                  <a:pt x="349" y="1293"/>
                  <a:pt x="348" y="1294"/>
                </a:cubicBezTo>
                <a:cubicBezTo>
                  <a:pt x="348" y="1294"/>
                  <a:pt x="346" y="1294"/>
                  <a:pt x="346" y="1294"/>
                </a:cubicBezTo>
                <a:cubicBezTo>
                  <a:pt x="346" y="1295"/>
                  <a:pt x="345" y="1296"/>
                  <a:pt x="345" y="1296"/>
                </a:cubicBezTo>
                <a:cubicBezTo>
                  <a:pt x="344" y="1297"/>
                  <a:pt x="342" y="1297"/>
                  <a:pt x="342" y="1297"/>
                </a:cubicBezTo>
                <a:cubicBezTo>
                  <a:pt x="341" y="1298"/>
                  <a:pt x="341" y="1300"/>
                  <a:pt x="340" y="1301"/>
                </a:cubicBezTo>
                <a:cubicBezTo>
                  <a:pt x="337" y="1302"/>
                  <a:pt x="334" y="1303"/>
                  <a:pt x="332" y="1304"/>
                </a:cubicBezTo>
                <a:cubicBezTo>
                  <a:pt x="331" y="1305"/>
                  <a:pt x="330" y="1306"/>
                  <a:pt x="329" y="1307"/>
                </a:cubicBezTo>
                <a:cubicBezTo>
                  <a:pt x="329" y="1307"/>
                  <a:pt x="327" y="1307"/>
                  <a:pt x="327" y="1307"/>
                </a:cubicBezTo>
                <a:cubicBezTo>
                  <a:pt x="326" y="1308"/>
                  <a:pt x="327" y="1308"/>
                  <a:pt x="327" y="1309"/>
                </a:cubicBezTo>
                <a:cubicBezTo>
                  <a:pt x="326" y="1309"/>
                  <a:pt x="325" y="1309"/>
                  <a:pt x="324" y="1310"/>
                </a:cubicBezTo>
                <a:cubicBezTo>
                  <a:pt x="324" y="1311"/>
                  <a:pt x="324" y="1311"/>
                  <a:pt x="324" y="1311"/>
                </a:cubicBezTo>
                <a:cubicBezTo>
                  <a:pt x="324" y="1312"/>
                  <a:pt x="322" y="1314"/>
                  <a:pt x="322" y="1314"/>
                </a:cubicBezTo>
                <a:cubicBezTo>
                  <a:pt x="320" y="1315"/>
                  <a:pt x="320" y="1313"/>
                  <a:pt x="319" y="1314"/>
                </a:cubicBezTo>
                <a:cubicBezTo>
                  <a:pt x="319" y="1314"/>
                  <a:pt x="318" y="1315"/>
                  <a:pt x="318" y="1315"/>
                </a:cubicBezTo>
                <a:cubicBezTo>
                  <a:pt x="317" y="1315"/>
                  <a:pt x="316" y="1315"/>
                  <a:pt x="316" y="1316"/>
                </a:cubicBezTo>
                <a:cubicBezTo>
                  <a:pt x="313" y="1317"/>
                  <a:pt x="311" y="1321"/>
                  <a:pt x="308" y="1322"/>
                </a:cubicBezTo>
                <a:cubicBezTo>
                  <a:pt x="305" y="1322"/>
                  <a:pt x="305" y="1322"/>
                  <a:pt x="305" y="1322"/>
                </a:cubicBezTo>
                <a:cubicBezTo>
                  <a:pt x="304" y="1323"/>
                  <a:pt x="301" y="1326"/>
                  <a:pt x="300" y="1327"/>
                </a:cubicBezTo>
                <a:cubicBezTo>
                  <a:pt x="298" y="1328"/>
                  <a:pt x="295" y="1328"/>
                  <a:pt x="293" y="1329"/>
                </a:cubicBezTo>
                <a:cubicBezTo>
                  <a:pt x="293" y="1330"/>
                  <a:pt x="292" y="1330"/>
                  <a:pt x="292" y="1331"/>
                </a:cubicBezTo>
                <a:cubicBezTo>
                  <a:pt x="288" y="1331"/>
                  <a:pt x="288" y="1331"/>
                  <a:pt x="288" y="1331"/>
                </a:cubicBezTo>
                <a:cubicBezTo>
                  <a:pt x="288" y="1331"/>
                  <a:pt x="288" y="1332"/>
                  <a:pt x="287" y="1332"/>
                </a:cubicBezTo>
                <a:cubicBezTo>
                  <a:pt x="286" y="1332"/>
                  <a:pt x="285" y="1332"/>
                  <a:pt x="284" y="1333"/>
                </a:cubicBezTo>
                <a:cubicBezTo>
                  <a:pt x="284" y="1333"/>
                  <a:pt x="284" y="1334"/>
                  <a:pt x="283" y="1334"/>
                </a:cubicBezTo>
                <a:cubicBezTo>
                  <a:pt x="283" y="1334"/>
                  <a:pt x="279" y="1334"/>
                  <a:pt x="278" y="1334"/>
                </a:cubicBezTo>
                <a:cubicBezTo>
                  <a:pt x="278" y="1335"/>
                  <a:pt x="277" y="1335"/>
                  <a:pt x="276" y="1336"/>
                </a:cubicBezTo>
                <a:cubicBezTo>
                  <a:pt x="276" y="1337"/>
                  <a:pt x="276" y="1338"/>
                  <a:pt x="276" y="1338"/>
                </a:cubicBezTo>
                <a:cubicBezTo>
                  <a:pt x="275" y="1339"/>
                  <a:pt x="273" y="1340"/>
                  <a:pt x="273" y="1341"/>
                </a:cubicBezTo>
                <a:cubicBezTo>
                  <a:pt x="273" y="1342"/>
                  <a:pt x="272" y="1343"/>
                  <a:pt x="272" y="1345"/>
                </a:cubicBezTo>
                <a:cubicBezTo>
                  <a:pt x="271" y="1346"/>
                  <a:pt x="270" y="1345"/>
                  <a:pt x="270" y="1347"/>
                </a:cubicBezTo>
                <a:cubicBezTo>
                  <a:pt x="269" y="1347"/>
                  <a:pt x="267" y="1347"/>
                  <a:pt x="266" y="1348"/>
                </a:cubicBezTo>
                <a:cubicBezTo>
                  <a:pt x="265" y="1348"/>
                  <a:pt x="265" y="1347"/>
                  <a:pt x="264" y="1347"/>
                </a:cubicBezTo>
                <a:cubicBezTo>
                  <a:pt x="265" y="1346"/>
                  <a:pt x="265" y="1346"/>
                  <a:pt x="266" y="1346"/>
                </a:cubicBezTo>
                <a:cubicBezTo>
                  <a:pt x="266" y="1345"/>
                  <a:pt x="266" y="1345"/>
                  <a:pt x="266" y="1345"/>
                </a:cubicBezTo>
                <a:cubicBezTo>
                  <a:pt x="265" y="1344"/>
                  <a:pt x="265" y="1344"/>
                  <a:pt x="264" y="1344"/>
                </a:cubicBezTo>
                <a:cubicBezTo>
                  <a:pt x="264" y="1342"/>
                  <a:pt x="265" y="1343"/>
                  <a:pt x="266" y="1342"/>
                </a:cubicBezTo>
                <a:cubicBezTo>
                  <a:pt x="266" y="1342"/>
                  <a:pt x="266" y="1342"/>
                  <a:pt x="266" y="1342"/>
                </a:cubicBezTo>
                <a:cubicBezTo>
                  <a:pt x="267" y="1342"/>
                  <a:pt x="267" y="1339"/>
                  <a:pt x="268" y="1338"/>
                </a:cubicBezTo>
                <a:cubicBezTo>
                  <a:pt x="268" y="1338"/>
                  <a:pt x="268" y="1338"/>
                  <a:pt x="269" y="1339"/>
                </a:cubicBezTo>
                <a:cubicBezTo>
                  <a:pt x="270" y="1339"/>
                  <a:pt x="269" y="1339"/>
                  <a:pt x="270" y="1338"/>
                </a:cubicBezTo>
                <a:cubicBezTo>
                  <a:pt x="270" y="1338"/>
                  <a:pt x="270" y="1338"/>
                  <a:pt x="270" y="1338"/>
                </a:cubicBezTo>
                <a:cubicBezTo>
                  <a:pt x="269" y="1337"/>
                  <a:pt x="269" y="1337"/>
                  <a:pt x="268" y="1337"/>
                </a:cubicBezTo>
                <a:cubicBezTo>
                  <a:pt x="268" y="1337"/>
                  <a:pt x="268" y="1337"/>
                  <a:pt x="269" y="1336"/>
                </a:cubicBezTo>
                <a:cubicBezTo>
                  <a:pt x="269" y="1336"/>
                  <a:pt x="272" y="1335"/>
                  <a:pt x="272" y="1335"/>
                </a:cubicBezTo>
                <a:cubicBezTo>
                  <a:pt x="273" y="1335"/>
                  <a:pt x="273" y="1336"/>
                  <a:pt x="274" y="1336"/>
                </a:cubicBezTo>
                <a:cubicBezTo>
                  <a:pt x="276" y="1335"/>
                  <a:pt x="277" y="1332"/>
                  <a:pt x="280" y="1331"/>
                </a:cubicBezTo>
                <a:cubicBezTo>
                  <a:pt x="280" y="1330"/>
                  <a:pt x="280" y="1329"/>
                  <a:pt x="278" y="1329"/>
                </a:cubicBezTo>
                <a:cubicBezTo>
                  <a:pt x="279" y="1327"/>
                  <a:pt x="280" y="1326"/>
                  <a:pt x="281" y="1324"/>
                </a:cubicBezTo>
                <a:cubicBezTo>
                  <a:pt x="283" y="1324"/>
                  <a:pt x="284" y="1323"/>
                  <a:pt x="286" y="1323"/>
                </a:cubicBezTo>
                <a:cubicBezTo>
                  <a:pt x="286" y="1322"/>
                  <a:pt x="286" y="1322"/>
                  <a:pt x="286" y="1321"/>
                </a:cubicBezTo>
                <a:cubicBezTo>
                  <a:pt x="287" y="1321"/>
                  <a:pt x="288" y="1321"/>
                  <a:pt x="288" y="1321"/>
                </a:cubicBezTo>
                <a:cubicBezTo>
                  <a:pt x="289" y="1320"/>
                  <a:pt x="289" y="1319"/>
                  <a:pt x="288" y="1319"/>
                </a:cubicBezTo>
                <a:cubicBezTo>
                  <a:pt x="288" y="1317"/>
                  <a:pt x="288" y="1317"/>
                  <a:pt x="288" y="1317"/>
                </a:cubicBezTo>
                <a:cubicBezTo>
                  <a:pt x="290" y="1317"/>
                  <a:pt x="291" y="1318"/>
                  <a:pt x="292" y="1318"/>
                </a:cubicBezTo>
                <a:cubicBezTo>
                  <a:pt x="292" y="1318"/>
                  <a:pt x="292" y="1318"/>
                  <a:pt x="292" y="1318"/>
                </a:cubicBezTo>
                <a:cubicBezTo>
                  <a:pt x="292" y="1315"/>
                  <a:pt x="292" y="1315"/>
                  <a:pt x="292" y="1313"/>
                </a:cubicBezTo>
                <a:cubicBezTo>
                  <a:pt x="294" y="1313"/>
                  <a:pt x="295" y="1312"/>
                  <a:pt x="296" y="1312"/>
                </a:cubicBezTo>
                <a:cubicBezTo>
                  <a:pt x="296" y="1310"/>
                  <a:pt x="296" y="1310"/>
                  <a:pt x="296" y="1310"/>
                </a:cubicBezTo>
                <a:cubicBezTo>
                  <a:pt x="298" y="1310"/>
                  <a:pt x="298" y="1310"/>
                  <a:pt x="299" y="1309"/>
                </a:cubicBezTo>
                <a:cubicBezTo>
                  <a:pt x="301" y="1311"/>
                  <a:pt x="305" y="1304"/>
                  <a:pt x="307" y="1303"/>
                </a:cubicBezTo>
                <a:cubicBezTo>
                  <a:pt x="306" y="1301"/>
                  <a:pt x="307" y="1301"/>
                  <a:pt x="307" y="1298"/>
                </a:cubicBezTo>
                <a:cubicBezTo>
                  <a:pt x="308" y="1298"/>
                  <a:pt x="309" y="1298"/>
                  <a:pt x="309" y="1298"/>
                </a:cubicBezTo>
                <a:cubicBezTo>
                  <a:pt x="309" y="1297"/>
                  <a:pt x="309" y="1295"/>
                  <a:pt x="309" y="1294"/>
                </a:cubicBezTo>
                <a:cubicBezTo>
                  <a:pt x="311" y="1295"/>
                  <a:pt x="311" y="1294"/>
                  <a:pt x="313" y="1293"/>
                </a:cubicBezTo>
                <a:cubicBezTo>
                  <a:pt x="313" y="1292"/>
                  <a:pt x="314" y="1291"/>
                  <a:pt x="314" y="1290"/>
                </a:cubicBezTo>
                <a:cubicBezTo>
                  <a:pt x="315" y="1290"/>
                  <a:pt x="315" y="1290"/>
                  <a:pt x="315" y="1290"/>
                </a:cubicBezTo>
                <a:cubicBezTo>
                  <a:pt x="315" y="1289"/>
                  <a:pt x="315" y="1289"/>
                  <a:pt x="315" y="1289"/>
                </a:cubicBezTo>
                <a:cubicBezTo>
                  <a:pt x="316" y="1288"/>
                  <a:pt x="316" y="1287"/>
                  <a:pt x="317" y="1287"/>
                </a:cubicBezTo>
                <a:cubicBezTo>
                  <a:pt x="318" y="1286"/>
                  <a:pt x="319" y="1286"/>
                  <a:pt x="321" y="1285"/>
                </a:cubicBezTo>
                <a:cubicBezTo>
                  <a:pt x="321" y="1284"/>
                  <a:pt x="321" y="1284"/>
                  <a:pt x="321" y="1284"/>
                </a:cubicBezTo>
                <a:cubicBezTo>
                  <a:pt x="322" y="1284"/>
                  <a:pt x="323" y="1283"/>
                  <a:pt x="325" y="1283"/>
                </a:cubicBezTo>
                <a:cubicBezTo>
                  <a:pt x="325" y="1279"/>
                  <a:pt x="326" y="1280"/>
                  <a:pt x="327" y="1279"/>
                </a:cubicBezTo>
                <a:cubicBezTo>
                  <a:pt x="329" y="1279"/>
                  <a:pt x="329" y="1279"/>
                  <a:pt x="330" y="1280"/>
                </a:cubicBezTo>
                <a:cubicBezTo>
                  <a:pt x="332" y="1280"/>
                  <a:pt x="332" y="1280"/>
                  <a:pt x="332" y="1280"/>
                </a:cubicBezTo>
                <a:cubicBezTo>
                  <a:pt x="333" y="1280"/>
                  <a:pt x="332" y="1278"/>
                  <a:pt x="332" y="1278"/>
                </a:cubicBezTo>
                <a:cubicBezTo>
                  <a:pt x="333" y="1276"/>
                  <a:pt x="336" y="1274"/>
                  <a:pt x="337" y="1273"/>
                </a:cubicBezTo>
                <a:cubicBezTo>
                  <a:pt x="337" y="1272"/>
                  <a:pt x="337" y="1272"/>
                  <a:pt x="337" y="1272"/>
                </a:cubicBezTo>
                <a:cubicBezTo>
                  <a:pt x="338" y="1273"/>
                  <a:pt x="338" y="1273"/>
                  <a:pt x="338" y="1274"/>
                </a:cubicBezTo>
                <a:cubicBezTo>
                  <a:pt x="339" y="1274"/>
                  <a:pt x="339" y="1274"/>
                  <a:pt x="339" y="1274"/>
                </a:cubicBezTo>
                <a:cubicBezTo>
                  <a:pt x="339" y="1272"/>
                  <a:pt x="339" y="1272"/>
                  <a:pt x="339" y="1272"/>
                </a:cubicBezTo>
                <a:cubicBezTo>
                  <a:pt x="340" y="1272"/>
                  <a:pt x="340" y="1272"/>
                  <a:pt x="340" y="1272"/>
                </a:cubicBezTo>
                <a:cubicBezTo>
                  <a:pt x="341" y="1272"/>
                  <a:pt x="340" y="1272"/>
                  <a:pt x="341" y="1272"/>
                </a:cubicBezTo>
                <a:cubicBezTo>
                  <a:pt x="341" y="1271"/>
                  <a:pt x="341" y="1271"/>
                  <a:pt x="341" y="1271"/>
                </a:cubicBezTo>
                <a:cubicBezTo>
                  <a:pt x="341" y="1270"/>
                  <a:pt x="340" y="1270"/>
                  <a:pt x="340" y="1270"/>
                </a:cubicBezTo>
                <a:cubicBezTo>
                  <a:pt x="339" y="1270"/>
                  <a:pt x="339" y="1270"/>
                  <a:pt x="339" y="1270"/>
                </a:cubicBezTo>
                <a:cubicBezTo>
                  <a:pt x="339" y="1269"/>
                  <a:pt x="339" y="1269"/>
                  <a:pt x="339" y="1269"/>
                </a:cubicBezTo>
                <a:cubicBezTo>
                  <a:pt x="340" y="1269"/>
                  <a:pt x="340" y="1269"/>
                  <a:pt x="340" y="1269"/>
                </a:cubicBezTo>
                <a:cubicBezTo>
                  <a:pt x="340" y="1265"/>
                  <a:pt x="341" y="1267"/>
                  <a:pt x="341" y="1265"/>
                </a:cubicBezTo>
                <a:cubicBezTo>
                  <a:pt x="342" y="1264"/>
                  <a:pt x="342" y="1255"/>
                  <a:pt x="342" y="1255"/>
                </a:cubicBezTo>
                <a:cubicBezTo>
                  <a:pt x="342" y="1254"/>
                  <a:pt x="342" y="1252"/>
                  <a:pt x="342" y="1252"/>
                </a:cubicBezTo>
                <a:cubicBezTo>
                  <a:pt x="341" y="1251"/>
                  <a:pt x="340" y="1252"/>
                  <a:pt x="340" y="1251"/>
                </a:cubicBezTo>
                <a:cubicBezTo>
                  <a:pt x="340" y="1250"/>
                  <a:pt x="339" y="1246"/>
                  <a:pt x="339" y="1245"/>
                </a:cubicBezTo>
                <a:cubicBezTo>
                  <a:pt x="338" y="1245"/>
                  <a:pt x="338" y="1245"/>
                  <a:pt x="337" y="1245"/>
                </a:cubicBezTo>
                <a:cubicBezTo>
                  <a:pt x="337" y="1244"/>
                  <a:pt x="336" y="1243"/>
                  <a:pt x="336" y="1242"/>
                </a:cubicBezTo>
                <a:cubicBezTo>
                  <a:pt x="335" y="1242"/>
                  <a:pt x="335" y="1242"/>
                  <a:pt x="334" y="1241"/>
                </a:cubicBezTo>
                <a:cubicBezTo>
                  <a:pt x="334" y="1243"/>
                  <a:pt x="334" y="1243"/>
                  <a:pt x="334" y="1243"/>
                </a:cubicBezTo>
                <a:cubicBezTo>
                  <a:pt x="334" y="1243"/>
                  <a:pt x="334" y="1243"/>
                  <a:pt x="334" y="1243"/>
                </a:cubicBezTo>
                <a:cubicBezTo>
                  <a:pt x="333" y="1241"/>
                  <a:pt x="332" y="1240"/>
                  <a:pt x="332" y="1239"/>
                </a:cubicBezTo>
                <a:cubicBezTo>
                  <a:pt x="331" y="1239"/>
                  <a:pt x="330" y="1239"/>
                  <a:pt x="328" y="1238"/>
                </a:cubicBezTo>
                <a:cubicBezTo>
                  <a:pt x="326" y="1237"/>
                  <a:pt x="324" y="1236"/>
                  <a:pt x="322" y="1234"/>
                </a:cubicBezTo>
                <a:cubicBezTo>
                  <a:pt x="321" y="1233"/>
                  <a:pt x="320" y="1234"/>
                  <a:pt x="318" y="1233"/>
                </a:cubicBezTo>
                <a:cubicBezTo>
                  <a:pt x="317" y="1233"/>
                  <a:pt x="314" y="1231"/>
                  <a:pt x="313" y="1230"/>
                </a:cubicBezTo>
                <a:cubicBezTo>
                  <a:pt x="312" y="1230"/>
                  <a:pt x="309" y="1229"/>
                  <a:pt x="308" y="1230"/>
                </a:cubicBezTo>
                <a:cubicBezTo>
                  <a:pt x="308" y="1231"/>
                  <a:pt x="308" y="1230"/>
                  <a:pt x="309" y="1231"/>
                </a:cubicBezTo>
                <a:cubicBezTo>
                  <a:pt x="307" y="1231"/>
                  <a:pt x="308" y="1232"/>
                  <a:pt x="306" y="1232"/>
                </a:cubicBezTo>
                <a:cubicBezTo>
                  <a:pt x="306" y="1233"/>
                  <a:pt x="306" y="1233"/>
                  <a:pt x="307" y="1233"/>
                </a:cubicBezTo>
                <a:cubicBezTo>
                  <a:pt x="306" y="1234"/>
                  <a:pt x="305" y="1234"/>
                  <a:pt x="305" y="1236"/>
                </a:cubicBezTo>
                <a:cubicBezTo>
                  <a:pt x="306" y="1236"/>
                  <a:pt x="306" y="1236"/>
                  <a:pt x="306" y="1236"/>
                </a:cubicBezTo>
                <a:cubicBezTo>
                  <a:pt x="308" y="1237"/>
                  <a:pt x="307" y="1239"/>
                  <a:pt x="308" y="1241"/>
                </a:cubicBezTo>
                <a:cubicBezTo>
                  <a:pt x="309" y="1242"/>
                  <a:pt x="311" y="1242"/>
                  <a:pt x="312" y="1244"/>
                </a:cubicBezTo>
                <a:cubicBezTo>
                  <a:pt x="314" y="1247"/>
                  <a:pt x="313" y="1255"/>
                  <a:pt x="310" y="1258"/>
                </a:cubicBezTo>
                <a:cubicBezTo>
                  <a:pt x="310" y="1259"/>
                  <a:pt x="308" y="1259"/>
                  <a:pt x="308" y="1260"/>
                </a:cubicBezTo>
                <a:cubicBezTo>
                  <a:pt x="307" y="1261"/>
                  <a:pt x="307" y="1265"/>
                  <a:pt x="306" y="1266"/>
                </a:cubicBezTo>
                <a:cubicBezTo>
                  <a:pt x="305" y="1270"/>
                  <a:pt x="299" y="1274"/>
                  <a:pt x="299" y="1279"/>
                </a:cubicBezTo>
                <a:cubicBezTo>
                  <a:pt x="300" y="1279"/>
                  <a:pt x="300" y="1279"/>
                  <a:pt x="300" y="1279"/>
                </a:cubicBezTo>
                <a:cubicBezTo>
                  <a:pt x="300" y="1280"/>
                  <a:pt x="300" y="1279"/>
                  <a:pt x="300" y="1280"/>
                </a:cubicBezTo>
                <a:cubicBezTo>
                  <a:pt x="300" y="1281"/>
                  <a:pt x="300" y="1282"/>
                  <a:pt x="299" y="1283"/>
                </a:cubicBezTo>
                <a:cubicBezTo>
                  <a:pt x="298" y="1282"/>
                  <a:pt x="297" y="1281"/>
                  <a:pt x="297" y="1282"/>
                </a:cubicBezTo>
                <a:cubicBezTo>
                  <a:pt x="296" y="1282"/>
                  <a:pt x="292" y="1286"/>
                  <a:pt x="292" y="1287"/>
                </a:cubicBezTo>
                <a:cubicBezTo>
                  <a:pt x="291" y="1288"/>
                  <a:pt x="291" y="1289"/>
                  <a:pt x="290" y="1290"/>
                </a:cubicBezTo>
                <a:cubicBezTo>
                  <a:pt x="290" y="1290"/>
                  <a:pt x="290" y="1290"/>
                  <a:pt x="290" y="1290"/>
                </a:cubicBezTo>
                <a:cubicBezTo>
                  <a:pt x="289" y="1291"/>
                  <a:pt x="288" y="1291"/>
                  <a:pt x="287" y="1292"/>
                </a:cubicBezTo>
                <a:cubicBezTo>
                  <a:pt x="287" y="1292"/>
                  <a:pt x="287" y="1293"/>
                  <a:pt x="287" y="1293"/>
                </a:cubicBezTo>
                <a:cubicBezTo>
                  <a:pt x="286" y="1293"/>
                  <a:pt x="286" y="1294"/>
                  <a:pt x="285" y="1294"/>
                </a:cubicBezTo>
                <a:cubicBezTo>
                  <a:pt x="284" y="1296"/>
                  <a:pt x="286" y="1296"/>
                  <a:pt x="283" y="1298"/>
                </a:cubicBezTo>
                <a:cubicBezTo>
                  <a:pt x="283" y="1298"/>
                  <a:pt x="283" y="1298"/>
                  <a:pt x="282" y="1298"/>
                </a:cubicBezTo>
                <a:cubicBezTo>
                  <a:pt x="281" y="1300"/>
                  <a:pt x="279" y="1301"/>
                  <a:pt x="279" y="1303"/>
                </a:cubicBezTo>
                <a:cubicBezTo>
                  <a:pt x="276" y="1304"/>
                  <a:pt x="276" y="1306"/>
                  <a:pt x="273" y="1306"/>
                </a:cubicBezTo>
                <a:cubicBezTo>
                  <a:pt x="273" y="1307"/>
                  <a:pt x="273" y="1307"/>
                  <a:pt x="273" y="1307"/>
                </a:cubicBezTo>
                <a:cubicBezTo>
                  <a:pt x="272" y="1308"/>
                  <a:pt x="272" y="1308"/>
                  <a:pt x="271" y="1308"/>
                </a:cubicBezTo>
                <a:cubicBezTo>
                  <a:pt x="271" y="1309"/>
                  <a:pt x="271" y="1309"/>
                  <a:pt x="272" y="1310"/>
                </a:cubicBezTo>
                <a:cubicBezTo>
                  <a:pt x="272" y="1310"/>
                  <a:pt x="272" y="1310"/>
                  <a:pt x="272" y="1310"/>
                </a:cubicBezTo>
                <a:cubicBezTo>
                  <a:pt x="271" y="1310"/>
                  <a:pt x="271" y="1310"/>
                  <a:pt x="270" y="1310"/>
                </a:cubicBezTo>
                <a:cubicBezTo>
                  <a:pt x="268" y="1310"/>
                  <a:pt x="268" y="1312"/>
                  <a:pt x="267" y="1313"/>
                </a:cubicBezTo>
                <a:cubicBezTo>
                  <a:pt x="267" y="1314"/>
                  <a:pt x="267" y="1314"/>
                  <a:pt x="267" y="1314"/>
                </a:cubicBezTo>
                <a:cubicBezTo>
                  <a:pt x="269" y="1315"/>
                  <a:pt x="268" y="1315"/>
                  <a:pt x="270" y="1314"/>
                </a:cubicBezTo>
                <a:cubicBezTo>
                  <a:pt x="270" y="1314"/>
                  <a:pt x="270" y="1314"/>
                  <a:pt x="270" y="1314"/>
                </a:cubicBezTo>
                <a:cubicBezTo>
                  <a:pt x="270" y="1317"/>
                  <a:pt x="268" y="1317"/>
                  <a:pt x="268" y="1320"/>
                </a:cubicBezTo>
                <a:cubicBezTo>
                  <a:pt x="267" y="1320"/>
                  <a:pt x="267" y="1319"/>
                  <a:pt x="267" y="1319"/>
                </a:cubicBezTo>
                <a:cubicBezTo>
                  <a:pt x="267" y="1318"/>
                  <a:pt x="267" y="1318"/>
                  <a:pt x="268" y="1318"/>
                </a:cubicBezTo>
                <a:cubicBezTo>
                  <a:pt x="267" y="1317"/>
                  <a:pt x="268" y="1317"/>
                  <a:pt x="267" y="1317"/>
                </a:cubicBezTo>
                <a:cubicBezTo>
                  <a:pt x="266" y="1316"/>
                  <a:pt x="261" y="1320"/>
                  <a:pt x="258" y="1320"/>
                </a:cubicBezTo>
                <a:cubicBezTo>
                  <a:pt x="258" y="1322"/>
                  <a:pt x="258" y="1322"/>
                  <a:pt x="256" y="1322"/>
                </a:cubicBezTo>
                <a:cubicBezTo>
                  <a:pt x="256" y="1323"/>
                  <a:pt x="256" y="1323"/>
                  <a:pt x="257" y="1324"/>
                </a:cubicBezTo>
                <a:cubicBezTo>
                  <a:pt x="258" y="1324"/>
                  <a:pt x="263" y="1320"/>
                  <a:pt x="264" y="1320"/>
                </a:cubicBezTo>
                <a:cubicBezTo>
                  <a:pt x="265" y="1320"/>
                  <a:pt x="265" y="1320"/>
                  <a:pt x="265" y="1320"/>
                </a:cubicBezTo>
                <a:cubicBezTo>
                  <a:pt x="265" y="1321"/>
                  <a:pt x="265" y="1321"/>
                  <a:pt x="265" y="1323"/>
                </a:cubicBezTo>
                <a:cubicBezTo>
                  <a:pt x="264" y="1323"/>
                  <a:pt x="264" y="1323"/>
                  <a:pt x="262" y="1323"/>
                </a:cubicBezTo>
                <a:cubicBezTo>
                  <a:pt x="262" y="1325"/>
                  <a:pt x="262" y="1325"/>
                  <a:pt x="263" y="1326"/>
                </a:cubicBezTo>
                <a:cubicBezTo>
                  <a:pt x="264" y="1326"/>
                  <a:pt x="266" y="1325"/>
                  <a:pt x="267" y="1324"/>
                </a:cubicBezTo>
                <a:cubicBezTo>
                  <a:pt x="267" y="1324"/>
                  <a:pt x="267" y="1324"/>
                  <a:pt x="267" y="1324"/>
                </a:cubicBezTo>
                <a:cubicBezTo>
                  <a:pt x="267" y="1326"/>
                  <a:pt x="266" y="1327"/>
                  <a:pt x="265" y="1328"/>
                </a:cubicBezTo>
                <a:cubicBezTo>
                  <a:pt x="264" y="1328"/>
                  <a:pt x="261" y="1327"/>
                  <a:pt x="260" y="1326"/>
                </a:cubicBezTo>
                <a:cubicBezTo>
                  <a:pt x="260" y="1325"/>
                  <a:pt x="260" y="1325"/>
                  <a:pt x="260" y="1325"/>
                </a:cubicBezTo>
                <a:cubicBezTo>
                  <a:pt x="260" y="1324"/>
                  <a:pt x="260" y="1325"/>
                  <a:pt x="259" y="1324"/>
                </a:cubicBezTo>
                <a:cubicBezTo>
                  <a:pt x="258" y="1327"/>
                  <a:pt x="257" y="1327"/>
                  <a:pt x="255" y="1328"/>
                </a:cubicBezTo>
                <a:cubicBezTo>
                  <a:pt x="254" y="1329"/>
                  <a:pt x="254" y="1329"/>
                  <a:pt x="254" y="1330"/>
                </a:cubicBezTo>
                <a:cubicBezTo>
                  <a:pt x="254" y="1330"/>
                  <a:pt x="254" y="1330"/>
                  <a:pt x="254" y="1330"/>
                </a:cubicBezTo>
                <a:cubicBezTo>
                  <a:pt x="254" y="1330"/>
                  <a:pt x="254" y="1330"/>
                  <a:pt x="254" y="1330"/>
                </a:cubicBezTo>
                <a:cubicBezTo>
                  <a:pt x="254" y="1330"/>
                  <a:pt x="253" y="1331"/>
                  <a:pt x="253" y="1331"/>
                </a:cubicBezTo>
                <a:cubicBezTo>
                  <a:pt x="253" y="1330"/>
                  <a:pt x="253" y="1331"/>
                  <a:pt x="253" y="1331"/>
                </a:cubicBezTo>
                <a:cubicBezTo>
                  <a:pt x="253" y="1330"/>
                  <a:pt x="253" y="1330"/>
                  <a:pt x="254" y="1330"/>
                </a:cubicBezTo>
                <a:cubicBezTo>
                  <a:pt x="254" y="1330"/>
                  <a:pt x="254" y="1330"/>
                  <a:pt x="254" y="1330"/>
                </a:cubicBezTo>
                <a:cubicBezTo>
                  <a:pt x="254" y="1330"/>
                  <a:pt x="254" y="1330"/>
                  <a:pt x="254" y="1329"/>
                </a:cubicBezTo>
                <a:cubicBezTo>
                  <a:pt x="254" y="1329"/>
                  <a:pt x="254" y="1329"/>
                  <a:pt x="254" y="1329"/>
                </a:cubicBezTo>
                <a:cubicBezTo>
                  <a:pt x="252" y="1330"/>
                  <a:pt x="252" y="1331"/>
                  <a:pt x="251" y="1330"/>
                </a:cubicBezTo>
                <a:cubicBezTo>
                  <a:pt x="249" y="1332"/>
                  <a:pt x="249" y="1334"/>
                  <a:pt x="248" y="1336"/>
                </a:cubicBezTo>
                <a:cubicBezTo>
                  <a:pt x="247" y="1336"/>
                  <a:pt x="245" y="1337"/>
                  <a:pt x="245" y="1338"/>
                </a:cubicBezTo>
                <a:cubicBezTo>
                  <a:pt x="243" y="1341"/>
                  <a:pt x="244" y="1341"/>
                  <a:pt x="242" y="1343"/>
                </a:cubicBezTo>
                <a:cubicBezTo>
                  <a:pt x="242" y="1343"/>
                  <a:pt x="242" y="1343"/>
                  <a:pt x="243" y="1344"/>
                </a:cubicBezTo>
                <a:cubicBezTo>
                  <a:pt x="242" y="1344"/>
                  <a:pt x="242" y="1344"/>
                  <a:pt x="242" y="1344"/>
                </a:cubicBezTo>
                <a:cubicBezTo>
                  <a:pt x="242" y="1344"/>
                  <a:pt x="242" y="1344"/>
                  <a:pt x="241" y="1343"/>
                </a:cubicBezTo>
                <a:cubicBezTo>
                  <a:pt x="241" y="1345"/>
                  <a:pt x="241" y="1346"/>
                  <a:pt x="242" y="1347"/>
                </a:cubicBezTo>
                <a:cubicBezTo>
                  <a:pt x="242" y="1348"/>
                  <a:pt x="242" y="1348"/>
                  <a:pt x="241" y="1348"/>
                </a:cubicBezTo>
                <a:cubicBezTo>
                  <a:pt x="241" y="1349"/>
                  <a:pt x="241" y="1350"/>
                  <a:pt x="241" y="1351"/>
                </a:cubicBezTo>
                <a:cubicBezTo>
                  <a:pt x="240" y="1351"/>
                  <a:pt x="239" y="1351"/>
                  <a:pt x="238" y="1350"/>
                </a:cubicBezTo>
                <a:cubicBezTo>
                  <a:pt x="237" y="1350"/>
                  <a:pt x="238" y="1350"/>
                  <a:pt x="237" y="1350"/>
                </a:cubicBezTo>
                <a:cubicBezTo>
                  <a:pt x="236" y="1349"/>
                  <a:pt x="236" y="1349"/>
                  <a:pt x="236" y="1349"/>
                </a:cubicBezTo>
                <a:cubicBezTo>
                  <a:pt x="235" y="1350"/>
                  <a:pt x="234" y="1351"/>
                  <a:pt x="233" y="1350"/>
                </a:cubicBezTo>
                <a:cubicBezTo>
                  <a:pt x="232" y="1350"/>
                  <a:pt x="232" y="1350"/>
                  <a:pt x="232" y="1350"/>
                </a:cubicBezTo>
                <a:cubicBezTo>
                  <a:pt x="232" y="1349"/>
                  <a:pt x="233" y="1348"/>
                  <a:pt x="234" y="1347"/>
                </a:cubicBezTo>
                <a:cubicBezTo>
                  <a:pt x="235" y="1347"/>
                  <a:pt x="235" y="1347"/>
                  <a:pt x="236" y="1347"/>
                </a:cubicBezTo>
                <a:cubicBezTo>
                  <a:pt x="237" y="1347"/>
                  <a:pt x="238" y="1346"/>
                  <a:pt x="238" y="1346"/>
                </a:cubicBezTo>
                <a:cubicBezTo>
                  <a:pt x="238" y="1345"/>
                  <a:pt x="237" y="1344"/>
                  <a:pt x="237" y="1344"/>
                </a:cubicBezTo>
                <a:cubicBezTo>
                  <a:pt x="237" y="1342"/>
                  <a:pt x="239" y="1342"/>
                  <a:pt x="238" y="1341"/>
                </a:cubicBezTo>
                <a:cubicBezTo>
                  <a:pt x="239" y="1338"/>
                  <a:pt x="242" y="1337"/>
                  <a:pt x="243" y="1335"/>
                </a:cubicBezTo>
                <a:cubicBezTo>
                  <a:pt x="244" y="1333"/>
                  <a:pt x="245" y="1330"/>
                  <a:pt x="246" y="1328"/>
                </a:cubicBezTo>
                <a:cubicBezTo>
                  <a:pt x="247" y="1328"/>
                  <a:pt x="248" y="1327"/>
                  <a:pt x="248" y="1326"/>
                </a:cubicBezTo>
                <a:cubicBezTo>
                  <a:pt x="249" y="1325"/>
                  <a:pt x="249" y="1323"/>
                  <a:pt x="250" y="1322"/>
                </a:cubicBezTo>
                <a:cubicBezTo>
                  <a:pt x="251" y="1321"/>
                  <a:pt x="251" y="1322"/>
                  <a:pt x="252" y="1322"/>
                </a:cubicBezTo>
                <a:cubicBezTo>
                  <a:pt x="253" y="1322"/>
                  <a:pt x="253" y="1321"/>
                  <a:pt x="253" y="1320"/>
                </a:cubicBezTo>
                <a:cubicBezTo>
                  <a:pt x="253" y="1320"/>
                  <a:pt x="254" y="1320"/>
                  <a:pt x="255" y="1320"/>
                </a:cubicBezTo>
                <a:cubicBezTo>
                  <a:pt x="256" y="1319"/>
                  <a:pt x="257" y="1314"/>
                  <a:pt x="258" y="1312"/>
                </a:cubicBezTo>
                <a:cubicBezTo>
                  <a:pt x="259" y="1312"/>
                  <a:pt x="259" y="1312"/>
                  <a:pt x="259" y="1312"/>
                </a:cubicBezTo>
                <a:cubicBezTo>
                  <a:pt x="259" y="1309"/>
                  <a:pt x="259" y="1309"/>
                  <a:pt x="259" y="1309"/>
                </a:cubicBezTo>
                <a:cubicBezTo>
                  <a:pt x="260" y="1309"/>
                  <a:pt x="261" y="1308"/>
                  <a:pt x="261" y="1308"/>
                </a:cubicBezTo>
                <a:cubicBezTo>
                  <a:pt x="261" y="1306"/>
                  <a:pt x="261" y="1306"/>
                  <a:pt x="261" y="1306"/>
                </a:cubicBezTo>
                <a:cubicBezTo>
                  <a:pt x="261" y="1306"/>
                  <a:pt x="262" y="1306"/>
                  <a:pt x="262" y="1306"/>
                </a:cubicBezTo>
                <a:cubicBezTo>
                  <a:pt x="263" y="1305"/>
                  <a:pt x="263" y="1303"/>
                  <a:pt x="263" y="1301"/>
                </a:cubicBezTo>
                <a:cubicBezTo>
                  <a:pt x="264" y="1298"/>
                  <a:pt x="265" y="1296"/>
                  <a:pt x="267" y="1293"/>
                </a:cubicBezTo>
                <a:cubicBezTo>
                  <a:pt x="267" y="1292"/>
                  <a:pt x="267" y="1290"/>
                  <a:pt x="267" y="1288"/>
                </a:cubicBezTo>
                <a:cubicBezTo>
                  <a:pt x="267" y="1287"/>
                  <a:pt x="269" y="1287"/>
                  <a:pt x="269" y="1287"/>
                </a:cubicBezTo>
                <a:cubicBezTo>
                  <a:pt x="269" y="1286"/>
                  <a:pt x="269" y="1285"/>
                  <a:pt x="269" y="1285"/>
                </a:cubicBezTo>
                <a:cubicBezTo>
                  <a:pt x="269" y="1284"/>
                  <a:pt x="270" y="1283"/>
                  <a:pt x="270" y="1282"/>
                </a:cubicBezTo>
                <a:cubicBezTo>
                  <a:pt x="270" y="1281"/>
                  <a:pt x="270" y="1281"/>
                  <a:pt x="270" y="1280"/>
                </a:cubicBezTo>
                <a:cubicBezTo>
                  <a:pt x="271" y="1277"/>
                  <a:pt x="273" y="1274"/>
                  <a:pt x="273" y="1271"/>
                </a:cubicBezTo>
                <a:cubicBezTo>
                  <a:pt x="274" y="1271"/>
                  <a:pt x="274" y="1271"/>
                  <a:pt x="274" y="1271"/>
                </a:cubicBezTo>
                <a:cubicBezTo>
                  <a:pt x="274" y="1272"/>
                  <a:pt x="274" y="1272"/>
                  <a:pt x="274" y="1272"/>
                </a:cubicBezTo>
                <a:cubicBezTo>
                  <a:pt x="275" y="1272"/>
                  <a:pt x="275" y="1272"/>
                  <a:pt x="275" y="1272"/>
                </a:cubicBezTo>
                <a:cubicBezTo>
                  <a:pt x="275" y="1271"/>
                  <a:pt x="275" y="1270"/>
                  <a:pt x="275" y="1269"/>
                </a:cubicBezTo>
                <a:cubicBezTo>
                  <a:pt x="275" y="1268"/>
                  <a:pt x="271" y="1263"/>
                  <a:pt x="270" y="1262"/>
                </a:cubicBezTo>
                <a:cubicBezTo>
                  <a:pt x="269" y="1261"/>
                  <a:pt x="268" y="1261"/>
                  <a:pt x="266" y="1261"/>
                </a:cubicBezTo>
                <a:cubicBezTo>
                  <a:pt x="257" y="1257"/>
                  <a:pt x="252" y="1259"/>
                  <a:pt x="245" y="1264"/>
                </a:cubicBezTo>
                <a:cubicBezTo>
                  <a:pt x="245" y="1264"/>
                  <a:pt x="245" y="1264"/>
                  <a:pt x="245" y="1265"/>
                </a:cubicBezTo>
                <a:cubicBezTo>
                  <a:pt x="245" y="1269"/>
                  <a:pt x="252" y="1269"/>
                  <a:pt x="255" y="1271"/>
                </a:cubicBezTo>
                <a:cubicBezTo>
                  <a:pt x="259" y="1277"/>
                  <a:pt x="254" y="1283"/>
                  <a:pt x="256" y="1287"/>
                </a:cubicBezTo>
                <a:cubicBezTo>
                  <a:pt x="256" y="1288"/>
                  <a:pt x="255" y="1289"/>
                  <a:pt x="254" y="1289"/>
                </a:cubicBezTo>
                <a:cubicBezTo>
                  <a:pt x="254" y="1294"/>
                  <a:pt x="255" y="1298"/>
                  <a:pt x="253" y="1301"/>
                </a:cubicBezTo>
                <a:cubicBezTo>
                  <a:pt x="253" y="1301"/>
                  <a:pt x="252" y="1301"/>
                  <a:pt x="252" y="1302"/>
                </a:cubicBezTo>
                <a:cubicBezTo>
                  <a:pt x="252" y="1304"/>
                  <a:pt x="252" y="1304"/>
                  <a:pt x="252" y="1304"/>
                </a:cubicBezTo>
                <a:cubicBezTo>
                  <a:pt x="251" y="1304"/>
                  <a:pt x="251" y="1304"/>
                  <a:pt x="250" y="1305"/>
                </a:cubicBezTo>
                <a:cubicBezTo>
                  <a:pt x="249" y="1306"/>
                  <a:pt x="250" y="1307"/>
                  <a:pt x="250" y="1307"/>
                </a:cubicBezTo>
                <a:cubicBezTo>
                  <a:pt x="250" y="1308"/>
                  <a:pt x="249" y="1310"/>
                  <a:pt x="248" y="1311"/>
                </a:cubicBezTo>
                <a:cubicBezTo>
                  <a:pt x="248" y="1313"/>
                  <a:pt x="248" y="1313"/>
                  <a:pt x="248" y="1313"/>
                </a:cubicBezTo>
                <a:cubicBezTo>
                  <a:pt x="248" y="1314"/>
                  <a:pt x="246" y="1315"/>
                  <a:pt x="245" y="1315"/>
                </a:cubicBezTo>
                <a:cubicBezTo>
                  <a:pt x="245" y="1316"/>
                  <a:pt x="245" y="1317"/>
                  <a:pt x="245" y="1318"/>
                </a:cubicBezTo>
                <a:cubicBezTo>
                  <a:pt x="244" y="1318"/>
                  <a:pt x="244" y="1318"/>
                  <a:pt x="244" y="1318"/>
                </a:cubicBezTo>
                <a:cubicBezTo>
                  <a:pt x="242" y="1319"/>
                  <a:pt x="239" y="1328"/>
                  <a:pt x="238" y="1330"/>
                </a:cubicBezTo>
                <a:cubicBezTo>
                  <a:pt x="237" y="1330"/>
                  <a:pt x="237" y="1330"/>
                  <a:pt x="237" y="1330"/>
                </a:cubicBezTo>
                <a:cubicBezTo>
                  <a:pt x="236" y="1332"/>
                  <a:pt x="235" y="1333"/>
                  <a:pt x="233" y="1333"/>
                </a:cubicBezTo>
                <a:cubicBezTo>
                  <a:pt x="233" y="1334"/>
                  <a:pt x="232" y="1337"/>
                  <a:pt x="231" y="1338"/>
                </a:cubicBezTo>
                <a:cubicBezTo>
                  <a:pt x="231" y="1338"/>
                  <a:pt x="230" y="1338"/>
                  <a:pt x="229" y="1338"/>
                </a:cubicBezTo>
                <a:cubicBezTo>
                  <a:pt x="229" y="1339"/>
                  <a:pt x="229" y="1340"/>
                  <a:pt x="229" y="1340"/>
                </a:cubicBezTo>
                <a:cubicBezTo>
                  <a:pt x="229" y="1341"/>
                  <a:pt x="228" y="1341"/>
                  <a:pt x="228" y="1341"/>
                </a:cubicBezTo>
                <a:cubicBezTo>
                  <a:pt x="228" y="1343"/>
                  <a:pt x="228" y="1343"/>
                  <a:pt x="228" y="1343"/>
                </a:cubicBezTo>
                <a:cubicBezTo>
                  <a:pt x="227" y="1343"/>
                  <a:pt x="226" y="1344"/>
                  <a:pt x="225" y="1345"/>
                </a:cubicBezTo>
                <a:cubicBezTo>
                  <a:pt x="225" y="1346"/>
                  <a:pt x="224" y="1346"/>
                  <a:pt x="224" y="1347"/>
                </a:cubicBezTo>
                <a:cubicBezTo>
                  <a:pt x="224" y="1348"/>
                  <a:pt x="223" y="1348"/>
                  <a:pt x="222" y="1348"/>
                </a:cubicBezTo>
                <a:cubicBezTo>
                  <a:pt x="221" y="1350"/>
                  <a:pt x="221" y="1351"/>
                  <a:pt x="219" y="1353"/>
                </a:cubicBezTo>
                <a:cubicBezTo>
                  <a:pt x="219" y="1353"/>
                  <a:pt x="218" y="1355"/>
                  <a:pt x="217" y="1355"/>
                </a:cubicBezTo>
                <a:cubicBezTo>
                  <a:pt x="215" y="1356"/>
                  <a:pt x="215" y="1354"/>
                  <a:pt x="214" y="1356"/>
                </a:cubicBezTo>
                <a:cubicBezTo>
                  <a:pt x="214" y="1356"/>
                  <a:pt x="213" y="1356"/>
                  <a:pt x="212" y="1356"/>
                </a:cubicBezTo>
                <a:cubicBezTo>
                  <a:pt x="212" y="1355"/>
                  <a:pt x="212" y="1355"/>
                  <a:pt x="212" y="1355"/>
                </a:cubicBezTo>
                <a:cubicBezTo>
                  <a:pt x="212" y="1355"/>
                  <a:pt x="202" y="1357"/>
                  <a:pt x="201" y="1357"/>
                </a:cubicBezTo>
                <a:cubicBezTo>
                  <a:pt x="200" y="1357"/>
                  <a:pt x="199" y="1358"/>
                  <a:pt x="198" y="1359"/>
                </a:cubicBezTo>
                <a:cubicBezTo>
                  <a:pt x="198" y="1358"/>
                  <a:pt x="198" y="1358"/>
                  <a:pt x="197" y="1358"/>
                </a:cubicBezTo>
                <a:cubicBezTo>
                  <a:pt x="194" y="1358"/>
                  <a:pt x="193" y="1359"/>
                  <a:pt x="191" y="1359"/>
                </a:cubicBezTo>
                <a:cubicBezTo>
                  <a:pt x="191" y="1360"/>
                  <a:pt x="191" y="1360"/>
                  <a:pt x="192" y="1361"/>
                </a:cubicBezTo>
                <a:cubicBezTo>
                  <a:pt x="192" y="1362"/>
                  <a:pt x="192" y="1362"/>
                  <a:pt x="192" y="1362"/>
                </a:cubicBezTo>
                <a:cubicBezTo>
                  <a:pt x="192" y="1362"/>
                  <a:pt x="192" y="1362"/>
                  <a:pt x="192" y="1362"/>
                </a:cubicBezTo>
                <a:cubicBezTo>
                  <a:pt x="191" y="1360"/>
                  <a:pt x="191" y="1361"/>
                  <a:pt x="190" y="1360"/>
                </a:cubicBezTo>
                <a:cubicBezTo>
                  <a:pt x="186" y="1360"/>
                  <a:pt x="184" y="1363"/>
                  <a:pt x="181" y="1364"/>
                </a:cubicBezTo>
                <a:cubicBezTo>
                  <a:pt x="179" y="1365"/>
                  <a:pt x="178" y="1365"/>
                  <a:pt x="176" y="1366"/>
                </a:cubicBezTo>
                <a:cubicBezTo>
                  <a:pt x="176" y="1366"/>
                  <a:pt x="176" y="1367"/>
                  <a:pt x="175" y="1368"/>
                </a:cubicBezTo>
                <a:cubicBezTo>
                  <a:pt x="175" y="1368"/>
                  <a:pt x="174" y="1368"/>
                  <a:pt x="173" y="1368"/>
                </a:cubicBezTo>
                <a:cubicBezTo>
                  <a:pt x="173" y="1369"/>
                  <a:pt x="172" y="1370"/>
                  <a:pt x="171" y="1371"/>
                </a:cubicBezTo>
                <a:cubicBezTo>
                  <a:pt x="170" y="1372"/>
                  <a:pt x="169" y="1372"/>
                  <a:pt x="168" y="1372"/>
                </a:cubicBezTo>
                <a:cubicBezTo>
                  <a:pt x="166" y="1374"/>
                  <a:pt x="164" y="1376"/>
                  <a:pt x="161" y="1378"/>
                </a:cubicBezTo>
                <a:cubicBezTo>
                  <a:pt x="161" y="1379"/>
                  <a:pt x="161" y="1379"/>
                  <a:pt x="161" y="1379"/>
                </a:cubicBezTo>
                <a:cubicBezTo>
                  <a:pt x="156" y="1380"/>
                  <a:pt x="148" y="1393"/>
                  <a:pt x="146" y="1398"/>
                </a:cubicBezTo>
                <a:cubicBezTo>
                  <a:pt x="146" y="1398"/>
                  <a:pt x="144" y="1406"/>
                  <a:pt x="144" y="1406"/>
                </a:cubicBezTo>
                <a:cubicBezTo>
                  <a:pt x="144" y="1406"/>
                  <a:pt x="145" y="1406"/>
                  <a:pt x="145" y="1406"/>
                </a:cubicBezTo>
                <a:cubicBezTo>
                  <a:pt x="145" y="1408"/>
                  <a:pt x="144" y="1409"/>
                  <a:pt x="143" y="1410"/>
                </a:cubicBezTo>
                <a:cubicBezTo>
                  <a:pt x="143" y="1412"/>
                  <a:pt x="144" y="1412"/>
                  <a:pt x="144" y="1413"/>
                </a:cubicBezTo>
                <a:cubicBezTo>
                  <a:pt x="148" y="1413"/>
                  <a:pt x="149" y="1412"/>
                  <a:pt x="152" y="1412"/>
                </a:cubicBezTo>
                <a:cubicBezTo>
                  <a:pt x="153" y="1411"/>
                  <a:pt x="153" y="1410"/>
                  <a:pt x="155" y="1409"/>
                </a:cubicBezTo>
                <a:cubicBezTo>
                  <a:pt x="154" y="1405"/>
                  <a:pt x="155" y="1398"/>
                  <a:pt x="158" y="1395"/>
                </a:cubicBezTo>
                <a:cubicBezTo>
                  <a:pt x="159" y="1395"/>
                  <a:pt x="159" y="1396"/>
                  <a:pt x="160" y="1396"/>
                </a:cubicBezTo>
                <a:cubicBezTo>
                  <a:pt x="161" y="1396"/>
                  <a:pt x="161" y="1396"/>
                  <a:pt x="162" y="1395"/>
                </a:cubicBezTo>
                <a:cubicBezTo>
                  <a:pt x="164" y="1395"/>
                  <a:pt x="164" y="1395"/>
                  <a:pt x="165" y="1396"/>
                </a:cubicBezTo>
                <a:cubicBezTo>
                  <a:pt x="165" y="1396"/>
                  <a:pt x="164" y="1401"/>
                  <a:pt x="163" y="1402"/>
                </a:cubicBezTo>
                <a:cubicBezTo>
                  <a:pt x="163" y="1402"/>
                  <a:pt x="163" y="1402"/>
                  <a:pt x="162" y="1402"/>
                </a:cubicBezTo>
                <a:cubicBezTo>
                  <a:pt x="161" y="1403"/>
                  <a:pt x="162" y="1406"/>
                  <a:pt x="161" y="1408"/>
                </a:cubicBezTo>
                <a:cubicBezTo>
                  <a:pt x="161" y="1408"/>
                  <a:pt x="161" y="1408"/>
                  <a:pt x="160" y="1408"/>
                </a:cubicBezTo>
                <a:cubicBezTo>
                  <a:pt x="160" y="1409"/>
                  <a:pt x="161" y="1411"/>
                  <a:pt x="161" y="1412"/>
                </a:cubicBezTo>
                <a:cubicBezTo>
                  <a:pt x="161" y="1413"/>
                  <a:pt x="160" y="1414"/>
                  <a:pt x="159" y="1416"/>
                </a:cubicBezTo>
                <a:cubicBezTo>
                  <a:pt x="159" y="1416"/>
                  <a:pt x="159" y="1416"/>
                  <a:pt x="158" y="1416"/>
                </a:cubicBezTo>
                <a:cubicBezTo>
                  <a:pt x="157" y="1418"/>
                  <a:pt x="157" y="1420"/>
                  <a:pt x="156" y="1422"/>
                </a:cubicBezTo>
                <a:cubicBezTo>
                  <a:pt x="157" y="1422"/>
                  <a:pt x="158" y="1423"/>
                  <a:pt x="158" y="1423"/>
                </a:cubicBezTo>
                <a:cubicBezTo>
                  <a:pt x="158" y="1424"/>
                  <a:pt x="158" y="1424"/>
                  <a:pt x="158" y="1424"/>
                </a:cubicBezTo>
                <a:cubicBezTo>
                  <a:pt x="158" y="1425"/>
                  <a:pt x="158" y="1425"/>
                  <a:pt x="158" y="1425"/>
                </a:cubicBezTo>
                <a:cubicBezTo>
                  <a:pt x="160" y="1425"/>
                  <a:pt x="160" y="1426"/>
                  <a:pt x="162" y="1426"/>
                </a:cubicBezTo>
                <a:cubicBezTo>
                  <a:pt x="162" y="1428"/>
                  <a:pt x="162" y="1430"/>
                  <a:pt x="161" y="1431"/>
                </a:cubicBezTo>
                <a:cubicBezTo>
                  <a:pt x="161" y="1435"/>
                  <a:pt x="162" y="1436"/>
                  <a:pt x="164" y="1437"/>
                </a:cubicBezTo>
                <a:cubicBezTo>
                  <a:pt x="165" y="1437"/>
                  <a:pt x="165" y="1437"/>
                  <a:pt x="166" y="1437"/>
                </a:cubicBezTo>
                <a:cubicBezTo>
                  <a:pt x="171" y="1437"/>
                  <a:pt x="168" y="1441"/>
                  <a:pt x="171" y="1443"/>
                </a:cubicBezTo>
                <a:cubicBezTo>
                  <a:pt x="172" y="1443"/>
                  <a:pt x="172" y="1443"/>
                  <a:pt x="173" y="1443"/>
                </a:cubicBezTo>
                <a:cubicBezTo>
                  <a:pt x="174" y="1444"/>
                  <a:pt x="175" y="1446"/>
                  <a:pt x="176" y="1447"/>
                </a:cubicBezTo>
                <a:cubicBezTo>
                  <a:pt x="183" y="1452"/>
                  <a:pt x="183" y="1452"/>
                  <a:pt x="183" y="1452"/>
                </a:cubicBezTo>
                <a:cubicBezTo>
                  <a:pt x="185" y="1452"/>
                  <a:pt x="185" y="1452"/>
                  <a:pt x="185" y="1452"/>
                </a:cubicBezTo>
                <a:cubicBezTo>
                  <a:pt x="186" y="1452"/>
                  <a:pt x="188" y="1453"/>
                  <a:pt x="189" y="1454"/>
                </a:cubicBezTo>
                <a:cubicBezTo>
                  <a:pt x="190" y="1453"/>
                  <a:pt x="190" y="1452"/>
                  <a:pt x="190" y="1452"/>
                </a:cubicBezTo>
                <a:cubicBezTo>
                  <a:pt x="192" y="1452"/>
                  <a:pt x="192" y="1453"/>
                  <a:pt x="194" y="1453"/>
                </a:cubicBezTo>
                <a:cubicBezTo>
                  <a:pt x="193" y="1456"/>
                  <a:pt x="190" y="1455"/>
                  <a:pt x="187" y="1456"/>
                </a:cubicBezTo>
                <a:cubicBezTo>
                  <a:pt x="179" y="1458"/>
                  <a:pt x="174" y="1455"/>
                  <a:pt x="169" y="1452"/>
                </a:cubicBezTo>
                <a:cubicBezTo>
                  <a:pt x="167" y="1450"/>
                  <a:pt x="167" y="1448"/>
                  <a:pt x="165" y="1446"/>
                </a:cubicBezTo>
                <a:cubicBezTo>
                  <a:pt x="164" y="1446"/>
                  <a:pt x="164" y="1446"/>
                  <a:pt x="163" y="1446"/>
                </a:cubicBezTo>
                <a:cubicBezTo>
                  <a:pt x="163" y="1446"/>
                  <a:pt x="163" y="1446"/>
                  <a:pt x="163" y="1446"/>
                </a:cubicBezTo>
                <a:cubicBezTo>
                  <a:pt x="163" y="1447"/>
                  <a:pt x="164" y="1451"/>
                  <a:pt x="165" y="1452"/>
                </a:cubicBezTo>
                <a:cubicBezTo>
                  <a:pt x="165" y="1453"/>
                  <a:pt x="167" y="1453"/>
                  <a:pt x="167" y="1454"/>
                </a:cubicBezTo>
                <a:cubicBezTo>
                  <a:pt x="172" y="1460"/>
                  <a:pt x="177" y="1465"/>
                  <a:pt x="186" y="1465"/>
                </a:cubicBezTo>
                <a:cubicBezTo>
                  <a:pt x="187" y="1464"/>
                  <a:pt x="187" y="1464"/>
                  <a:pt x="188" y="1463"/>
                </a:cubicBezTo>
                <a:cubicBezTo>
                  <a:pt x="188" y="1463"/>
                  <a:pt x="191" y="1464"/>
                  <a:pt x="192" y="1463"/>
                </a:cubicBezTo>
                <a:cubicBezTo>
                  <a:pt x="192" y="1463"/>
                  <a:pt x="192" y="1463"/>
                  <a:pt x="192" y="1463"/>
                </a:cubicBezTo>
                <a:cubicBezTo>
                  <a:pt x="191" y="1465"/>
                  <a:pt x="188" y="1466"/>
                  <a:pt x="187" y="1467"/>
                </a:cubicBezTo>
                <a:cubicBezTo>
                  <a:pt x="186" y="1467"/>
                  <a:pt x="185" y="1466"/>
                  <a:pt x="184" y="1467"/>
                </a:cubicBezTo>
                <a:cubicBezTo>
                  <a:pt x="179" y="1467"/>
                  <a:pt x="183" y="1471"/>
                  <a:pt x="184" y="1472"/>
                </a:cubicBezTo>
                <a:cubicBezTo>
                  <a:pt x="184" y="1472"/>
                  <a:pt x="184" y="1472"/>
                  <a:pt x="184" y="1472"/>
                </a:cubicBezTo>
                <a:cubicBezTo>
                  <a:pt x="183" y="1473"/>
                  <a:pt x="181" y="1473"/>
                  <a:pt x="181" y="1472"/>
                </a:cubicBezTo>
                <a:cubicBezTo>
                  <a:pt x="177" y="1472"/>
                  <a:pt x="179" y="1472"/>
                  <a:pt x="177" y="1470"/>
                </a:cubicBezTo>
                <a:cubicBezTo>
                  <a:pt x="177" y="1470"/>
                  <a:pt x="176" y="1470"/>
                  <a:pt x="175" y="1470"/>
                </a:cubicBezTo>
                <a:cubicBezTo>
                  <a:pt x="174" y="1469"/>
                  <a:pt x="173" y="1468"/>
                  <a:pt x="172" y="1467"/>
                </a:cubicBezTo>
                <a:cubicBezTo>
                  <a:pt x="171" y="1466"/>
                  <a:pt x="165" y="1466"/>
                  <a:pt x="163" y="1467"/>
                </a:cubicBezTo>
                <a:cubicBezTo>
                  <a:pt x="162" y="1467"/>
                  <a:pt x="162" y="1467"/>
                  <a:pt x="162" y="1467"/>
                </a:cubicBezTo>
                <a:cubicBezTo>
                  <a:pt x="163" y="1466"/>
                  <a:pt x="163" y="1465"/>
                  <a:pt x="163" y="1463"/>
                </a:cubicBezTo>
                <a:cubicBezTo>
                  <a:pt x="162" y="1462"/>
                  <a:pt x="160" y="1458"/>
                  <a:pt x="158" y="1457"/>
                </a:cubicBezTo>
                <a:cubicBezTo>
                  <a:pt x="156" y="1456"/>
                  <a:pt x="144" y="1451"/>
                  <a:pt x="142" y="1451"/>
                </a:cubicBezTo>
                <a:cubicBezTo>
                  <a:pt x="141" y="1451"/>
                  <a:pt x="140" y="1451"/>
                  <a:pt x="140" y="1452"/>
                </a:cubicBezTo>
                <a:cubicBezTo>
                  <a:pt x="140" y="1454"/>
                  <a:pt x="141" y="1458"/>
                  <a:pt x="144" y="1458"/>
                </a:cubicBezTo>
                <a:cubicBezTo>
                  <a:pt x="144" y="1459"/>
                  <a:pt x="144" y="1459"/>
                  <a:pt x="144" y="1459"/>
                </a:cubicBezTo>
                <a:cubicBezTo>
                  <a:pt x="142" y="1460"/>
                  <a:pt x="139" y="1460"/>
                  <a:pt x="138" y="1460"/>
                </a:cubicBezTo>
                <a:cubicBezTo>
                  <a:pt x="138" y="1461"/>
                  <a:pt x="138" y="1461"/>
                  <a:pt x="137" y="1462"/>
                </a:cubicBezTo>
                <a:cubicBezTo>
                  <a:pt x="138" y="1464"/>
                  <a:pt x="138" y="1464"/>
                  <a:pt x="139" y="1465"/>
                </a:cubicBezTo>
                <a:cubicBezTo>
                  <a:pt x="139" y="1466"/>
                  <a:pt x="139" y="1466"/>
                  <a:pt x="139" y="1466"/>
                </a:cubicBezTo>
                <a:cubicBezTo>
                  <a:pt x="139" y="1466"/>
                  <a:pt x="139" y="1466"/>
                  <a:pt x="139" y="1466"/>
                </a:cubicBezTo>
                <a:cubicBezTo>
                  <a:pt x="134" y="1465"/>
                  <a:pt x="132" y="1461"/>
                  <a:pt x="127" y="1460"/>
                </a:cubicBezTo>
                <a:cubicBezTo>
                  <a:pt x="127" y="1458"/>
                  <a:pt x="118" y="1453"/>
                  <a:pt x="116" y="1454"/>
                </a:cubicBezTo>
                <a:cubicBezTo>
                  <a:pt x="115" y="1454"/>
                  <a:pt x="114" y="1454"/>
                  <a:pt x="114" y="1454"/>
                </a:cubicBezTo>
                <a:cubicBezTo>
                  <a:pt x="113" y="1456"/>
                  <a:pt x="114" y="1458"/>
                  <a:pt x="113" y="1460"/>
                </a:cubicBezTo>
                <a:cubicBezTo>
                  <a:pt x="113" y="1461"/>
                  <a:pt x="113" y="1461"/>
                  <a:pt x="113" y="1461"/>
                </a:cubicBezTo>
                <a:cubicBezTo>
                  <a:pt x="111" y="1460"/>
                  <a:pt x="107" y="1458"/>
                  <a:pt x="105" y="1459"/>
                </a:cubicBezTo>
                <a:cubicBezTo>
                  <a:pt x="105" y="1459"/>
                  <a:pt x="105" y="1459"/>
                  <a:pt x="105" y="1459"/>
                </a:cubicBezTo>
                <a:cubicBezTo>
                  <a:pt x="105" y="1460"/>
                  <a:pt x="105" y="1460"/>
                  <a:pt x="105" y="1460"/>
                </a:cubicBezTo>
                <a:cubicBezTo>
                  <a:pt x="102" y="1461"/>
                  <a:pt x="99" y="1460"/>
                  <a:pt x="97" y="1458"/>
                </a:cubicBezTo>
                <a:cubicBezTo>
                  <a:pt x="92" y="1458"/>
                  <a:pt x="93" y="1458"/>
                  <a:pt x="91" y="1460"/>
                </a:cubicBezTo>
                <a:cubicBezTo>
                  <a:pt x="91" y="1462"/>
                  <a:pt x="91" y="1463"/>
                  <a:pt x="94" y="1463"/>
                </a:cubicBezTo>
                <a:cubicBezTo>
                  <a:pt x="94" y="1465"/>
                  <a:pt x="94" y="1466"/>
                  <a:pt x="93" y="1466"/>
                </a:cubicBezTo>
                <a:cubicBezTo>
                  <a:pt x="94" y="1470"/>
                  <a:pt x="98" y="1472"/>
                  <a:pt x="101" y="1474"/>
                </a:cubicBezTo>
                <a:cubicBezTo>
                  <a:pt x="101" y="1475"/>
                  <a:pt x="101" y="1475"/>
                  <a:pt x="101" y="1475"/>
                </a:cubicBezTo>
                <a:cubicBezTo>
                  <a:pt x="95" y="1474"/>
                  <a:pt x="92" y="1470"/>
                  <a:pt x="88" y="1468"/>
                </a:cubicBezTo>
                <a:cubicBezTo>
                  <a:pt x="85" y="1466"/>
                  <a:pt x="82" y="1466"/>
                  <a:pt x="79" y="1465"/>
                </a:cubicBezTo>
                <a:cubicBezTo>
                  <a:pt x="76" y="1463"/>
                  <a:pt x="73" y="1461"/>
                  <a:pt x="70" y="1460"/>
                </a:cubicBezTo>
                <a:cubicBezTo>
                  <a:pt x="68" y="1460"/>
                  <a:pt x="68" y="1462"/>
                  <a:pt x="66" y="1461"/>
                </a:cubicBezTo>
                <a:cubicBezTo>
                  <a:pt x="63" y="1461"/>
                  <a:pt x="60" y="1457"/>
                  <a:pt x="57" y="1457"/>
                </a:cubicBezTo>
                <a:cubicBezTo>
                  <a:pt x="56" y="1457"/>
                  <a:pt x="56" y="1458"/>
                  <a:pt x="56" y="1459"/>
                </a:cubicBezTo>
                <a:cubicBezTo>
                  <a:pt x="55" y="1459"/>
                  <a:pt x="55" y="1459"/>
                  <a:pt x="55" y="1459"/>
                </a:cubicBezTo>
                <a:cubicBezTo>
                  <a:pt x="55" y="1460"/>
                  <a:pt x="55" y="1461"/>
                  <a:pt x="55" y="1462"/>
                </a:cubicBezTo>
                <a:cubicBezTo>
                  <a:pt x="53" y="1462"/>
                  <a:pt x="53" y="1462"/>
                  <a:pt x="53" y="1464"/>
                </a:cubicBezTo>
                <a:cubicBezTo>
                  <a:pt x="52" y="1466"/>
                  <a:pt x="56" y="1470"/>
                  <a:pt x="57" y="1472"/>
                </a:cubicBezTo>
                <a:cubicBezTo>
                  <a:pt x="59" y="1475"/>
                  <a:pt x="61" y="1478"/>
                  <a:pt x="63" y="1480"/>
                </a:cubicBezTo>
                <a:cubicBezTo>
                  <a:pt x="64" y="1480"/>
                  <a:pt x="65" y="1481"/>
                  <a:pt x="66" y="1481"/>
                </a:cubicBezTo>
                <a:cubicBezTo>
                  <a:pt x="67" y="1482"/>
                  <a:pt x="68" y="1485"/>
                  <a:pt x="70" y="1485"/>
                </a:cubicBezTo>
                <a:cubicBezTo>
                  <a:pt x="71" y="1485"/>
                  <a:pt x="72" y="1485"/>
                  <a:pt x="73" y="1485"/>
                </a:cubicBezTo>
                <a:cubicBezTo>
                  <a:pt x="73" y="1486"/>
                  <a:pt x="73" y="1486"/>
                  <a:pt x="74" y="1487"/>
                </a:cubicBezTo>
                <a:cubicBezTo>
                  <a:pt x="75" y="1487"/>
                  <a:pt x="77" y="1487"/>
                  <a:pt x="78" y="1487"/>
                </a:cubicBezTo>
                <a:cubicBezTo>
                  <a:pt x="78" y="1487"/>
                  <a:pt x="78" y="1487"/>
                  <a:pt x="78" y="1488"/>
                </a:cubicBezTo>
                <a:cubicBezTo>
                  <a:pt x="79" y="1488"/>
                  <a:pt x="79" y="1488"/>
                  <a:pt x="79" y="1488"/>
                </a:cubicBezTo>
                <a:cubicBezTo>
                  <a:pt x="79" y="1487"/>
                  <a:pt x="79" y="1487"/>
                  <a:pt x="79" y="1486"/>
                </a:cubicBezTo>
                <a:cubicBezTo>
                  <a:pt x="81" y="1486"/>
                  <a:pt x="81" y="1486"/>
                  <a:pt x="82" y="1486"/>
                </a:cubicBezTo>
                <a:cubicBezTo>
                  <a:pt x="82" y="1487"/>
                  <a:pt x="81" y="1487"/>
                  <a:pt x="81" y="1488"/>
                </a:cubicBezTo>
                <a:cubicBezTo>
                  <a:pt x="83" y="1490"/>
                  <a:pt x="82" y="1493"/>
                  <a:pt x="83" y="1496"/>
                </a:cubicBezTo>
                <a:cubicBezTo>
                  <a:pt x="84" y="1497"/>
                  <a:pt x="84" y="1498"/>
                  <a:pt x="85" y="1499"/>
                </a:cubicBezTo>
                <a:cubicBezTo>
                  <a:pt x="84" y="1499"/>
                  <a:pt x="83" y="1501"/>
                  <a:pt x="83" y="1502"/>
                </a:cubicBezTo>
                <a:cubicBezTo>
                  <a:pt x="84" y="1502"/>
                  <a:pt x="85" y="1504"/>
                  <a:pt x="85" y="1504"/>
                </a:cubicBezTo>
                <a:cubicBezTo>
                  <a:pt x="86" y="1507"/>
                  <a:pt x="84" y="1507"/>
                  <a:pt x="85" y="1510"/>
                </a:cubicBezTo>
                <a:cubicBezTo>
                  <a:pt x="83" y="1511"/>
                  <a:pt x="78" y="1510"/>
                  <a:pt x="77" y="1511"/>
                </a:cubicBezTo>
                <a:cubicBezTo>
                  <a:pt x="76" y="1511"/>
                  <a:pt x="76" y="1511"/>
                  <a:pt x="75" y="1512"/>
                </a:cubicBezTo>
                <a:cubicBezTo>
                  <a:pt x="75" y="1513"/>
                  <a:pt x="75" y="1513"/>
                  <a:pt x="75" y="1513"/>
                </a:cubicBezTo>
                <a:cubicBezTo>
                  <a:pt x="76" y="1513"/>
                  <a:pt x="77" y="1513"/>
                  <a:pt x="78" y="1514"/>
                </a:cubicBezTo>
                <a:cubicBezTo>
                  <a:pt x="79" y="1514"/>
                  <a:pt x="80" y="1513"/>
                  <a:pt x="82" y="1514"/>
                </a:cubicBezTo>
                <a:cubicBezTo>
                  <a:pt x="82" y="1514"/>
                  <a:pt x="82" y="1514"/>
                  <a:pt x="82" y="1514"/>
                </a:cubicBezTo>
                <a:cubicBezTo>
                  <a:pt x="82" y="1514"/>
                  <a:pt x="82" y="1514"/>
                  <a:pt x="82" y="1514"/>
                </a:cubicBezTo>
                <a:cubicBezTo>
                  <a:pt x="80" y="1514"/>
                  <a:pt x="77" y="1514"/>
                  <a:pt x="75" y="1514"/>
                </a:cubicBezTo>
                <a:cubicBezTo>
                  <a:pt x="75" y="1515"/>
                  <a:pt x="75" y="1515"/>
                  <a:pt x="75" y="1515"/>
                </a:cubicBezTo>
                <a:cubicBezTo>
                  <a:pt x="76" y="1515"/>
                  <a:pt x="79" y="1517"/>
                  <a:pt x="80" y="1515"/>
                </a:cubicBezTo>
                <a:cubicBezTo>
                  <a:pt x="82" y="1516"/>
                  <a:pt x="81" y="1516"/>
                  <a:pt x="82" y="1516"/>
                </a:cubicBezTo>
                <a:cubicBezTo>
                  <a:pt x="83" y="1517"/>
                  <a:pt x="85" y="1515"/>
                  <a:pt x="87" y="1516"/>
                </a:cubicBezTo>
                <a:cubicBezTo>
                  <a:pt x="87" y="1516"/>
                  <a:pt x="87" y="1516"/>
                  <a:pt x="87" y="1516"/>
                </a:cubicBezTo>
                <a:cubicBezTo>
                  <a:pt x="87" y="1517"/>
                  <a:pt x="87" y="1517"/>
                  <a:pt x="87" y="1517"/>
                </a:cubicBezTo>
                <a:cubicBezTo>
                  <a:pt x="87" y="1517"/>
                  <a:pt x="87" y="1517"/>
                  <a:pt x="87" y="1517"/>
                </a:cubicBezTo>
                <a:cubicBezTo>
                  <a:pt x="86" y="1518"/>
                  <a:pt x="86" y="1518"/>
                  <a:pt x="85" y="1518"/>
                </a:cubicBezTo>
                <a:cubicBezTo>
                  <a:pt x="85" y="1519"/>
                  <a:pt x="85" y="1518"/>
                  <a:pt x="85" y="1519"/>
                </a:cubicBezTo>
                <a:cubicBezTo>
                  <a:pt x="86" y="1519"/>
                  <a:pt x="87" y="1519"/>
                  <a:pt x="88" y="1518"/>
                </a:cubicBezTo>
                <a:cubicBezTo>
                  <a:pt x="88" y="1518"/>
                  <a:pt x="88" y="1518"/>
                  <a:pt x="88" y="1518"/>
                </a:cubicBezTo>
                <a:cubicBezTo>
                  <a:pt x="90" y="1518"/>
                  <a:pt x="90" y="1518"/>
                  <a:pt x="91" y="1517"/>
                </a:cubicBezTo>
                <a:cubicBezTo>
                  <a:pt x="91" y="1517"/>
                  <a:pt x="92" y="1518"/>
                  <a:pt x="93" y="1518"/>
                </a:cubicBezTo>
                <a:cubicBezTo>
                  <a:pt x="93" y="1518"/>
                  <a:pt x="93" y="1518"/>
                  <a:pt x="93" y="1518"/>
                </a:cubicBezTo>
                <a:cubicBezTo>
                  <a:pt x="93" y="1518"/>
                  <a:pt x="93" y="1518"/>
                  <a:pt x="93" y="1518"/>
                </a:cubicBezTo>
                <a:cubicBezTo>
                  <a:pt x="93" y="1516"/>
                  <a:pt x="93" y="1516"/>
                  <a:pt x="92" y="1515"/>
                </a:cubicBezTo>
                <a:cubicBezTo>
                  <a:pt x="93" y="1516"/>
                  <a:pt x="93" y="1516"/>
                  <a:pt x="94" y="1516"/>
                </a:cubicBezTo>
                <a:cubicBezTo>
                  <a:pt x="94" y="1515"/>
                  <a:pt x="94" y="1515"/>
                  <a:pt x="94" y="1514"/>
                </a:cubicBezTo>
                <a:cubicBezTo>
                  <a:pt x="94" y="1514"/>
                  <a:pt x="94" y="1514"/>
                  <a:pt x="94" y="1514"/>
                </a:cubicBezTo>
                <a:cubicBezTo>
                  <a:pt x="93" y="1513"/>
                  <a:pt x="93" y="1515"/>
                  <a:pt x="93" y="1515"/>
                </a:cubicBezTo>
                <a:cubicBezTo>
                  <a:pt x="93" y="1515"/>
                  <a:pt x="93" y="1515"/>
                  <a:pt x="93" y="1515"/>
                </a:cubicBezTo>
                <a:cubicBezTo>
                  <a:pt x="93" y="1511"/>
                  <a:pt x="92" y="1508"/>
                  <a:pt x="90" y="1505"/>
                </a:cubicBezTo>
                <a:cubicBezTo>
                  <a:pt x="90" y="1503"/>
                  <a:pt x="90" y="1503"/>
                  <a:pt x="90" y="1503"/>
                </a:cubicBezTo>
                <a:cubicBezTo>
                  <a:pt x="92" y="1504"/>
                  <a:pt x="97" y="1507"/>
                  <a:pt x="98" y="1505"/>
                </a:cubicBezTo>
                <a:cubicBezTo>
                  <a:pt x="98" y="1505"/>
                  <a:pt x="99" y="1506"/>
                  <a:pt x="99" y="1506"/>
                </a:cubicBezTo>
                <a:cubicBezTo>
                  <a:pt x="101" y="1506"/>
                  <a:pt x="101" y="1506"/>
                  <a:pt x="101" y="1505"/>
                </a:cubicBezTo>
                <a:cubicBezTo>
                  <a:pt x="102" y="1505"/>
                  <a:pt x="102" y="1505"/>
                  <a:pt x="103" y="1505"/>
                </a:cubicBezTo>
                <a:cubicBezTo>
                  <a:pt x="103" y="1504"/>
                  <a:pt x="103" y="1504"/>
                  <a:pt x="103" y="1505"/>
                </a:cubicBezTo>
                <a:cubicBezTo>
                  <a:pt x="104" y="1505"/>
                  <a:pt x="104" y="1505"/>
                  <a:pt x="104" y="1505"/>
                </a:cubicBezTo>
                <a:cubicBezTo>
                  <a:pt x="104" y="1505"/>
                  <a:pt x="104" y="1505"/>
                  <a:pt x="104" y="1505"/>
                </a:cubicBezTo>
                <a:cubicBezTo>
                  <a:pt x="103" y="1506"/>
                  <a:pt x="103" y="1505"/>
                  <a:pt x="102" y="1505"/>
                </a:cubicBezTo>
                <a:cubicBezTo>
                  <a:pt x="103" y="1506"/>
                  <a:pt x="103" y="1506"/>
                  <a:pt x="104" y="1507"/>
                </a:cubicBezTo>
                <a:cubicBezTo>
                  <a:pt x="103" y="1508"/>
                  <a:pt x="102" y="1508"/>
                  <a:pt x="101" y="1509"/>
                </a:cubicBezTo>
                <a:cubicBezTo>
                  <a:pt x="101" y="1509"/>
                  <a:pt x="101" y="1509"/>
                  <a:pt x="101" y="1509"/>
                </a:cubicBezTo>
                <a:cubicBezTo>
                  <a:pt x="101" y="1509"/>
                  <a:pt x="101" y="1509"/>
                  <a:pt x="101" y="1509"/>
                </a:cubicBezTo>
                <a:cubicBezTo>
                  <a:pt x="106" y="1509"/>
                  <a:pt x="104" y="1508"/>
                  <a:pt x="105" y="1507"/>
                </a:cubicBezTo>
                <a:cubicBezTo>
                  <a:pt x="106" y="1506"/>
                  <a:pt x="112" y="1505"/>
                  <a:pt x="113" y="1505"/>
                </a:cubicBezTo>
                <a:cubicBezTo>
                  <a:pt x="113" y="1505"/>
                  <a:pt x="113" y="1505"/>
                  <a:pt x="113" y="1505"/>
                </a:cubicBezTo>
                <a:cubicBezTo>
                  <a:pt x="113" y="1506"/>
                  <a:pt x="113" y="1506"/>
                  <a:pt x="113" y="1506"/>
                </a:cubicBezTo>
                <a:cubicBezTo>
                  <a:pt x="113" y="1506"/>
                  <a:pt x="113" y="1506"/>
                  <a:pt x="113" y="1506"/>
                </a:cubicBezTo>
                <a:cubicBezTo>
                  <a:pt x="112" y="1507"/>
                  <a:pt x="111" y="1507"/>
                  <a:pt x="110" y="1507"/>
                </a:cubicBezTo>
                <a:cubicBezTo>
                  <a:pt x="110" y="1508"/>
                  <a:pt x="110" y="1508"/>
                  <a:pt x="110" y="1509"/>
                </a:cubicBezTo>
                <a:cubicBezTo>
                  <a:pt x="111" y="1509"/>
                  <a:pt x="115" y="1509"/>
                  <a:pt x="116" y="1508"/>
                </a:cubicBezTo>
                <a:cubicBezTo>
                  <a:pt x="117" y="1508"/>
                  <a:pt x="118" y="1506"/>
                  <a:pt x="118" y="1505"/>
                </a:cubicBezTo>
                <a:cubicBezTo>
                  <a:pt x="120" y="1505"/>
                  <a:pt x="120" y="1505"/>
                  <a:pt x="120" y="1505"/>
                </a:cubicBezTo>
                <a:cubicBezTo>
                  <a:pt x="121" y="1505"/>
                  <a:pt x="121" y="1504"/>
                  <a:pt x="121" y="1503"/>
                </a:cubicBezTo>
                <a:cubicBezTo>
                  <a:pt x="123" y="1503"/>
                  <a:pt x="123" y="1503"/>
                  <a:pt x="123" y="1503"/>
                </a:cubicBezTo>
                <a:cubicBezTo>
                  <a:pt x="124" y="1503"/>
                  <a:pt x="125" y="1502"/>
                  <a:pt x="125" y="1501"/>
                </a:cubicBezTo>
                <a:cubicBezTo>
                  <a:pt x="128" y="1501"/>
                  <a:pt x="128" y="1501"/>
                  <a:pt x="128" y="1501"/>
                </a:cubicBezTo>
                <a:cubicBezTo>
                  <a:pt x="128" y="1501"/>
                  <a:pt x="129" y="1500"/>
                  <a:pt x="129" y="1500"/>
                </a:cubicBezTo>
                <a:cubicBezTo>
                  <a:pt x="129" y="1500"/>
                  <a:pt x="130" y="1500"/>
                  <a:pt x="131" y="1500"/>
                </a:cubicBezTo>
                <a:cubicBezTo>
                  <a:pt x="132" y="1500"/>
                  <a:pt x="131" y="1499"/>
                  <a:pt x="134" y="1499"/>
                </a:cubicBezTo>
                <a:cubicBezTo>
                  <a:pt x="134" y="1499"/>
                  <a:pt x="134" y="1499"/>
                  <a:pt x="134" y="1498"/>
                </a:cubicBezTo>
                <a:cubicBezTo>
                  <a:pt x="134" y="1498"/>
                  <a:pt x="134" y="1497"/>
                  <a:pt x="134" y="1497"/>
                </a:cubicBezTo>
                <a:cubicBezTo>
                  <a:pt x="130" y="1497"/>
                  <a:pt x="129" y="1499"/>
                  <a:pt x="127" y="1500"/>
                </a:cubicBezTo>
                <a:cubicBezTo>
                  <a:pt x="125" y="1500"/>
                  <a:pt x="125" y="1499"/>
                  <a:pt x="123" y="1500"/>
                </a:cubicBezTo>
                <a:cubicBezTo>
                  <a:pt x="122" y="1501"/>
                  <a:pt x="120" y="1502"/>
                  <a:pt x="118" y="1503"/>
                </a:cubicBezTo>
                <a:cubicBezTo>
                  <a:pt x="118" y="1503"/>
                  <a:pt x="118" y="1503"/>
                  <a:pt x="117" y="1503"/>
                </a:cubicBezTo>
                <a:cubicBezTo>
                  <a:pt x="117" y="1503"/>
                  <a:pt x="117" y="1503"/>
                  <a:pt x="117" y="1503"/>
                </a:cubicBezTo>
                <a:cubicBezTo>
                  <a:pt x="117" y="1503"/>
                  <a:pt x="117" y="1503"/>
                  <a:pt x="117" y="1503"/>
                </a:cubicBezTo>
                <a:cubicBezTo>
                  <a:pt x="117" y="1500"/>
                  <a:pt x="119" y="1502"/>
                  <a:pt x="120" y="1501"/>
                </a:cubicBezTo>
                <a:cubicBezTo>
                  <a:pt x="120" y="1501"/>
                  <a:pt x="120" y="1500"/>
                  <a:pt x="121" y="1500"/>
                </a:cubicBezTo>
                <a:cubicBezTo>
                  <a:pt x="121" y="1500"/>
                  <a:pt x="122" y="1500"/>
                  <a:pt x="122" y="1500"/>
                </a:cubicBezTo>
                <a:cubicBezTo>
                  <a:pt x="123" y="1500"/>
                  <a:pt x="123" y="1499"/>
                  <a:pt x="123" y="1498"/>
                </a:cubicBezTo>
                <a:cubicBezTo>
                  <a:pt x="125" y="1498"/>
                  <a:pt x="125" y="1498"/>
                  <a:pt x="125" y="1498"/>
                </a:cubicBezTo>
                <a:cubicBezTo>
                  <a:pt x="126" y="1498"/>
                  <a:pt x="126" y="1497"/>
                  <a:pt x="126" y="1497"/>
                </a:cubicBezTo>
                <a:cubicBezTo>
                  <a:pt x="129" y="1498"/>
                  <a:pt x="129" y="1496"/>
                  <a:pt x="131" y="1495"/>
                </a:cubicBezTo>
                <a:cubicBezTo>
                  <a:pt x="131" y="1495"/>
                  <a:pt x="131" y="1495"/>
                  <a:pt x="131" y="1496"/>
                </a:cubicBezTo>
                <a:cubicBezTo>
                  <a:pt x="132" y="1496"/>
                  <a:pt x="133" y="1496"/>
                  <a:pt x="134" y="1496"/>
                </a:cubicBezTo>
                <a:cubicBezTo>
                  <a:pt x="134" y="1495"/>
                  <a:pt x="134" y="1494"/>
                  <a:pt x="134" y="1493"/>
                </a:cubicBezTo>
                <a:cubicBezTo>
                  <a:pt x="135" y="1494"/>
                  <a:pt x="135" y="1494"/>
                  <a:pt x="136" y="1494"/>
                </a:cubicBezTo>
                <a:cubicBezTo>
                  <a:pt x="137" y="1494"/>
                  <a:pt x="138" y="1493"/>
                  <a:pt x="139" y="1493"/>
                </a:cubicBezTo>
                <a:cubicBezTo>
                  <a:pt x="140" y="1492"/>
                  <a:pt x="140" y="1492"/>
                  <a:pt x="141" y="1491"/>
                </a:cubicBezTo>
                <a:cubicBezTo>
                  <a:pt x="143" y="1490"/>
                  <a:pt x="144" y="1491"/>
                  <a:pt x="146" y="1491"/>
                </a:cubicBezTo>
                <a:cubicBezTo>
                  <a:pt x="148" y="1494"/>
                  <a:pt x="150" y="1494"/>
                  <a:pt x="152" y="1496"/>
                </a:cubicBezTo>
                <a:cubicBezTo>
                  <a:pt x="155" y="1499"/>
                  <a:pt x="157" y="1502"/>
                  <a:pt x="161" y="1505"/>
                </a:cubicBezTo>
                <a:cubicBezTo>
                  <a:pt x="161" y="1505"/>
                  <a:pt x="162" y="1505"/>
                  <a:pt x="163" y="1506"/>
                </a:cubicBezTo>
                <a:cubicBezTo>
                  <a:pt x="164" y="1507"/>
                  <a:pt x="165" y="1509"/>
                  <a:pt x="167" y="1510"/>
                </a:cubicBezTo>
                <a:cubicBezTo>
                  <a:pt x="168" y="1510"/>
                  <a:pt x="169" y="1510"/>
                  <a:pt x="169" y="1510"/>
                </a:cubicBezTo>
                <a:cubicBezTo>
                  <a:pt x="170" y="1510"/>
                  <a:pt x="169" y="1510"/>
                  <a:pt x="170" y="1509"/>
                </a:cubicBezTo>
                <a:cubicBezTo>
                  <a:pt x="170" y="1508"/>
                  <a:pt x="167" y="1498"/>
                  <a:pt x="167" y="1496"/>
                </a:cubicBezTo>
                <a:cubicBezTo>
                  <a:pt x="166" y="1495"/>
                  <a:pt x="164" y="1493"/>
                  <a:pt x="165" y="1491"/>
                </a:cubicBezTo>
                <a:cubicBezTo>
                  <a:pt x="165" y="1491"/>
                  <a:pt x="166" y="1490"/>
                  <a:pt x="166" y="1490"/>
                </a:cubicBezTo>
                <a:cubicBezTo>
                  <a:pt x="165" y="1489"/>
                  <a:pt x="165" y="1489"/>
                  <a:pt x="164" y="1489"/>
                </a:cubicBezTo>
                <a:cubicBezTo>
                  <a:pt x="164" y="1488"/>
                  <a:pt x="164" y="1488"/>
                  <a:pt x="165" y="1488"/>
                </a:cubicBezTo>
                <a:cubicBezTo>
                  <a:pt x="166" y="1488"/>
                  <a:pt x="167" y="1488"/>
                  <a:pt x="168" y="1489"/>
                </a:cubicBezTo>
                <a:cubicBezTo>
                  <a:pt x="168" y="1489"/>
                  <a:pt x="168" y="1488"/>
                  <a:pt x="169" y="1488"/>
                </a:cubicBezTo>
                <a:cubicBezTo>
                  <a:pt x="169" y="1488"/>
                  <a:pt x="169" y="1488"/>
                  <a:pt x="169" y="1489"/>
                </a:cubicBezTo>
                <a:cubicBezTo>
                  <a:pt x="172" y="1490"/>
                  <a:pt x="172" y="1487"/>
                  <a:pt x="174" y="1488"/>
                </a:cubicBezTo>
                <a:cubicBezTo>
                  <a:pt x="174" y="1488"/>
                  <a:pt x="175" y="1489"/>
                  <a:pt x="176" y="1489"/>
                </a:cubicBezTo>
                <a:cubicBezTo>
                  <a:pt x="178" y="1490"/>
                  <a:pt x="183" y="1490"/>
                  <a:pt x="185" y="1490"/>
                </a:cubicBezTo>
                <a:cubicBezTo>
                  <a:pt x="188" y="1489"/>
                  <a:pt x="190" y="1492"/>
                  <a:pt x="193" y="1491"/>
                </a:cubicBezTo>
                <a:cubicBezTo>
                  <a:pt x="194" y="1491"/>
                  <a:pt x="195" y="1491"/>
                  <a:pt x="196" y="1492"/>
                </a:cubicBezTo>
                <a:cubicBezTo>
                  <a:pt x="196" y="1493"/>
                  <a:pt x="196" y="1492"/>
                  <a:pt x="196" y="1493"/>
                </a:cubicBezTo>
                <a:cubicBezTo>
                  <a:pt x="192" y="1496"/>
                  <a:pt x="190" y="1502"/>
                  <a:pt x="188" y="1506"/>
                </a:cubicBezTo>
                <a:cubicBezTo>
                  <a:pt x="188" y="1507"/>
                  <a:pt x="187" y="1507"/>
                  <a:pt x="187" y="1508"/>
                </a:cubicBezTo>
                <a:cubicBezTo>
                  <a:pt x="187" y="1510"/>
                  <a:pt x="187" y="1511"/>
                  <a:pt x="187" y="1513"/>
                </a:cubicBezTo>
                <a:cubicBezTo>
                  <a:pt x="187" y="1513"/>
                  <a:pt x="187" y="1512"/>
                  <a:pt x="186" y="1513"/>
                </a:cubicBezTo>
                <a:cubicBezTo>
                  <a:pt x="187" y="1514"/>
                  <a:pt x="187" y="1514"/>
                  <a:pt x="187" y="1514"/>
                </a:cubicBezTo>
                <a:cubicBezTo>
                  <a:pt x="186" y="1515"/>
                  <a:pt x="185" y="1515"/>
                  <a:pt x="184" y="1517"/>
                </a:cubicBezTo>
                <a:cubicBezTo>
                  <a:pt x="184" y="1517"/>
                  <a:pt x="184" y="1517"/>
                  <a:pt x="184" y="1517"/>
                </a:cubicBezTo>
                <a:cubicBezTo>
                  <a:pt x="184" y="1517"/>
                  <a:pt x="184" y="1516"/>
                  <a:pt x="184" y="1515"/>
                </a:cubicBezTo>
                <a:cubicBezTo>
                  <a:pt x="182" y="1516"/>
                  <a:pt x="182" y="1517"/>
                  <a:pt x="182" y="1519"/>
                </a:cubicBezTo>
                <a:cubicBezTo>
                  <a:pt x="181" y="1519"/>
                  <a:pt x="181" y="1519"/>
                  <a:pt x="180" y="1520"/>
                </a:cubicBezTo>
                <a:cubicBezTo>
                  <a:pt x="180" y="1520"/>
                  <a:pt x="180" y="1520"/>
                  <a:pt x="180" y="1521"/>
                </a:cubicBezTo>
                <a:cubicBezTo>
                  <a:pt x="179" y="1521"/>
                  <a:pt x="178" y="1521"/>
                  <a:pt x="177" y="1521"/>
                </a:cubicBezTo>
                <a:cubicBezTo>
                  <a:pt x="175" y="1523"/>
                  <a:pt x="172" y="1524"/>
                  <a:pt x="171" y="1528"/>
                </a:cubicBezTo>
                <a:cubicBezTo>
                  <a:pt x="170" y="1528"/>
                  <a:pt x="169" y="1528"/>
                  <a:pt x="168" y="1529"/>
                </a:cubicBezTo>
                <a:cubicBezTo>
                  <a:pt x="166" y="1530"/>
                  <a:pt x="163" y="1532"/>
                  <a:pt x="160" y="1531"/>
                </a:cubicBezTo>
                <a:cubicBezTo>
                  <a:pt x="160" y="1532"/>
                  <a:pt x="160" y="1532"/>
                  <a:pt x="160" y="1533"/>
                </a:cubicBezTo>
                <a:cubicBezTo>
                  <a:pt x="160" y="1533"/>
                  <a:pt x="154" y="1536"/>
                  <a:pt x="154" y="1536"/>
                </a:cubicBezTo>
                <a:cubicBezTo>
                  <a:pt x="154" y="1537"/>
                  <a:pt x="154" y="1537"/>
                  <a:pt x="154" y="1537"/>
                </a:cubicBezTo>
                <a:cubicBezTo>
                  <a:pt x="151" y="1537"/>
                  <a:pt x="149" y="1540"/>
                  <a:pt x="147" y="1541"/>
                </a:cubicBezTo>
                <a:cubicBezTo>
                  <a:pt x="144" y="1542"/>
                  <a:pt x="141" y="1542"/>
                  <a:pt x="138" y="1543"/>
                </a:cubicBezTo>
                <a:cubicBezTo>
                  <a:pt x="137" y="1543"/>
                  <a:pt x="131" y="1544"/>
                  <a:pt x="130" y="1544"/>
                </a:cubicBezTo>
                <a:cubicBezTo>
                  <a:pt x="129" y="1544"/>
                  <a:pt x="128" y="1546"/>
                  <a:pt x="127" y="1546"/>
                </a:cubicBezTo>
                <a:cubicBezTo>
                  <a:pt x="126" y="1546"/>
                  <a:pt x="125" y="1545"/>
                  <a:pt x="123" y="1546"/>
                </a:cubicBezTo>
                <a:cubicBezTo>
                  <a:pt x="123" y="1546"/>
                  <a:pt x="121" y="1548"/>
                  <a:pt x="121" y="1548"/>
                </a:cubicBezTo>
                <a:cubicBezTo>
                  <a:pt x="118" y="1549"/>
                  <a:pt x="116" y="1548"/>
                  <a:pt x="114" y="1549"/>
                </a:cubicBezTo>
                <a:cubicBezTo>
                  <a:pt x="111" y="1550"/>
                  <a:pt x="108" y="1552"/>
                  <a:pt x="105" y="1553"/>
                </a:cubicBezTo>
                <a:cubicBezTo>
                  <a:pt x="102" y="1555"/>
                  <a:pt x="98" y="1555"/>
                  <a:pt x="95" y="1556"/>
                </a:cubicBezTo>
                <a:cubicBezTo>
                  <a:pt x="91" y="1558"/>
                  <a:pt x="87" y="1561"/>
                  <a:pt x="83" y="1563"/>
                </a:cubicBezTo>
                <a:cubicBezTo>
                  <a:pt x="82" y="1564"/>
                  <a:pt x="81" y="1564"/>
                  <a:pt x="80" y="1565"/>
                </a:cubicBezTo>
                <a:cubicBezTo>
                  <a:pt x="80" y="1565"/>
                  <a:pt x="80" y="1565"/>
                  <a:pt x="80" y="1565"/>
                </a:cubicBezTo>
                <a:cubicBezTo>
                  <a:pt x="79" y="1566"/>
                  <a:pt x="77" y="1568"/>
                  <a:pt x="76" y="1568"/>
                </a:cubicBezTo>
                <a:cubicBezTo>
                  <a:pt x="72" y="1571"/>
                  <a:pt x="67" y="1573"/>
                  <a:pt x="65" y="1578"/>
                </a:cubicBezTo>
                <a:cubicBezTo>
                  <a:pt x="65" y="1580"/>
                  <a:pt x="65" y="1581"/>
                  <a:pt x="65" y="1582"/>
                </a:cubicBezTo>
                <a:cubicBezTo>
                  <a:pt x="64" y="1585"/>
                  <a:pt x="63" y="1587"/>
                  <a:pt x="64" y="1589"/>
                </a:cubicBezTo>
                <a:cubicBezTo>
                  <a:pt x="67" y="1589"/>
                  <a:pt x="68" y="1589"/>
                  <a:pt x="70" y="1589"/>
                </a:cubicBezTo>
                <a:cubicBezTo>
                  <a:pt x="74" y="1589"/>
                  <a:pt x="74" y="1589"/>
                  <a:pt x="74" y="1589"/>
                </a:cubicBezTo>
                <a:cubicBezTo>
                  <a:pt x="75" y="1589"/>
                  <a:pt x="74" y="1587"/>
                  <a:pt x="74" y="1586"/>
                </a:cubicBezTo>
                <a:cubicBezTo>
                  <a:pt x="76" y="1584"/>
                  <a:pt x="80" y="1582"/>
                  <a:pt x="82" y="1580"/>
                </a:cubicBezTo>
                <a:cubicBezTo>
                  <a:pt x="82" y="1578"/>
                  <a:pt x="82" y="1578"/>
                  <a:pt x="82" y="1578"/>
                </a:cubicBezTo>
                <a:cubicBezTo>
                  <a:pt x="83" y="1576"/>
                  <a:pt x="87" y="1575"/>
                  <a:pt x="89" y="1574"/>
                </a:cubicBezTo>
                <a:cubicBezTo>
                  <a:pt x="90" y="1574"/>
                  <a:pt x="90" y="1572"/>
                  <a:pt x="91" y="1572"/>
                </a:cubicBezTo>
                <a:cubicBezTo>
                  <a:pt x="92" y="1572"/>
                  <a:pt x="92" y="1572"/>
                  <a:pt x="93" y="1572"/>
                </a:cubicBezTo>
                <a:cubicBezTo>
                  <a:pt x="94" y="1571"/>
                  <a:pt x="95" y="1570"/>
                  <a:pt x="95" y="1569"/>
                </a:cubicBezTo>
                <a:cubicBezTo>
                  <a:pt x="96" y="1569"/>
                  <a:pt x="97" y="1569"/>
                  <a:pt x="98" y="1568"/>
                </a:cubicBezTo>
                <a:cubicBezTo>
                  <a:pt x="99" y="1568"/>
                  <a:pt x="99" y="1567"/>
                  <a:pt x="100" y="1566"/>
                </a:cubicBezTo>
                <a:cubicBezTo>
                  <a:pt x="101" y="1565"/>
                  <a:pt x="101" y="1566"/>
                  <a:pt x="101" y="1566"/>
                </a:cubicBezTo>
                <a:cubicBezTo>
                  <a:pt x="102" y="1566"/>
                  <a:pt x="104" y="1564"/>
                  <a:pt x="105" y="1564"/>
                </a:cubicBezTo>
                <a:cubicBezTo>
                  <a:pt x="109" y="1562"/>
                  <a:pt x="119" y="1560"/>
                  <a:pt x="121" y="1556"/>
                </a:cubicBezTo>
                <a:cubicBezTo>
                  <a:pt x="126" y="1557"/>
                  <a:pt x="131" y="1555"/>
                  <a:pt x="135" y="1553"/>
                </a:cubicBezTo>
                <a:cubicBezTo>
                  <a:pt x="138" y="1553"/>
                  <a:pt x="138" y="1553"/>
                  <a:pt x="138" y="1553"/>
                </a:cubicBezTo>
                <a:cubicBezTo>
                  <a:pt x="139" y="1553"/>
                  <a:pt x="139" y="1552"/>
                  <a:pt x="140" y="1551"/>
                </a:cubicBezTo>
                <a:cubicBezTo>
                  <a:pt x="141" y="1551"/>
                  <a:pt x="141" y="1551"/>
                  <a:pt x="141" y="1551"/>
                </a:cubicBezTo>
                <a:cubicBezTo>
                  <a:pt x="143" y="1551"/>
                  <a:pt x="145" y="1550"/>
                  <a:pt x="147" y="1549"/>
                </a:cubicBezTo>
                <a:cubicBezTo>
                  <a:pt x="152" y="1549"/>
                  <a:pt x="152" y="1549"/>
                  <a:pt x="152" y="1549"/>
                </a:cubicBezTo>
                <a:cubicBezTo>
                  <a:pt x="155" y="1548"/>
                  <a:pt x="162" y="1547"/>
                  <a:pt x="164" y="1544"/>
                </a:cubicBezTo>
                <a:cubicBezTo>
                  <a:pt x="165" y="1544"/>
                  <a:pt x="165" y="1544"/>
                  <a:pt x="165" y="1544"/>
                </a:cubicBezTo>
                <a:cubicBezTo>
                  <a:pt x="165" y="1542"/>
                  <a:pt x="165" y="1542"/>
                  <a:pt x="165" y="1542"/>
                </a:cubicBezTo>
                <a:cubicBezTo>
                  <a:pt x="167" y="1542"/>
                  <a:pt x="168" y="1542"/>
                  <a:pt x="169" y="1541"/>
                </a:cubicBezTo>
                <a:cubicBezTo>
                  <a:pt x="170" y="1541"/>
                  <a:pt x="170" y="1541"/>
                  <a:pt x="170" y="1542"/>
                </a:cubicBezTo>
                <a:cubicBezTo>
                  <a:pt x="170" y="1542"/>
                  <a:pt x="170" y="1542"/>
                  <a:pt x="170" y="1542"/>
                </a:cubicBezTo>
                <a:cubicBezTo>
                  <a:pt x="170" y="1545"/>
                  <a:pt x="167" y="1545"/>
                  <a:pt x="166" y="1546"/>
                </a:cubicBezTo>
                <a:cubicBezTo>
                  <a:pt x="165" y="1547"/>
                  <a:pt x="165" y="1548"/>
                  <a:pt x="165" y="1549"/>
                </a:cubicBezTo>
                <a:cubicBezTo>
                  <a:pt x="165" y="1549"/>
                  <a:pt x="164" y="1549"/>
                  <a:pt x="163" y="1550"/>
                </a:cubicBezTo>
                <a:cubicBezTo>
                  <a:pt x="164" y="1551"/>
                  <a:pt x="163" y="1550"/>
                  <a:pt x="164" y="1551"/>
                </a:cubicBezTo>
                <a:cubicBezTo>
                  <a:pt x="165" y="1551"/>
                  <a:pt x="165" y="1551"/>
                  <a:pt x="165" y="1550"/>
                </a:cubicBezTo>
                <a:cubicBezTo>
                  <a:pt x="166" y="1550"/>
                  <a:pt x="166" y="1550"/>
                  <a:pt x="166" y="1549"/>
                </a:cubicBezTo>
                <a:cubicBezTo>
                  <a:pt x="167" y="1549"/>
                  <a:pt x="167" y="1549"/>
                  <a:pt x="167" y="1549"/>
                </a:cubicBezTo>
                <a:cubicBezTo>
                  <a:pt x="167" y="1547"/>
                  <a:pt x="167" y="1547"/>
                  <a:pt x="167" y="1547"/>
                </a:cubicBezTo>
                <a:cubicBezTo>
                  <a:pt x="169" y="1547"/>
                  <a:pt x="169" y="1547"/>
                  <a:pt x="170" y="1546"/>
                </a:cubicBezTo>
                <a:cubicBezTo>
                  <a:pt x="170" y="1546"/>
                  <a:pt x="170" y="1546"/>
                  <a:pt x="170" y="1546"/>
                </a:cubicBezTo>
                <a:cubicBezTo>
                  <a:pt x="170" y="1549"/>
                  <a:pt x="167" y="1549"/>
                  <a:pt x="166" y="1552"/>
                </a:cubicBezTo>
                <a:cubicBezTo>
                  <a:pt x="164" y="1552"/>
                  <a:pt x="164" y="1551"/>
                  <a:pt x="163" y="1550"/>
                </a:cubicBezTo>
                <a:cubicBezTo>
                  <a:pt x="162" y="1551"/>
                  <a:pt x="161" y="1551"/>
                  <a:pt x="160" y="1552"/>
                </a:cubicBezTo>
                <a:cubicBezTo>
                  <a:pt x="160" y="1552"/>
                  <a:pt x="160" y="1552"/>
                  <a:pt x="160" y="1553"/>
                </a:cubicBezTo>
                <a:cubicBezTo>
                  <a:pt x="159" y="1554"/>
                  <a:pt x="158" y="1553"/>
                  <a:pt x="158" y="1554"/>
                </a:cubicBezTo>
                <a:cubicBezTo>
                  <a:pt x="157" y="1554"/>
                  <a:pt x="158" y="1554"/>
                  <a:pt x="157" y="1554"/>
                </a:cubicBezTo>
                <a:cubicBezTo>
                  <a:pt x="158" y="1554"/>
                  <a:pt x="160" y="1554"/>
                  <a:pt x="161" y="1554"/>
                </a:cubicBezTo>
                <a:cubicBezTo>
                  <a:pt x="161" y="1555"/>
                  <a:pt x="161" y="1554"/>
                  <a:pt x="161" y="1555"/>
                </a:cubicBezTo>
                <a:cubicBezTo>
                  <a:pt x="160" y="1555"/>
                  <a:pt x="160" y="1556"/>
                  <a:pt x="159" y="1556"/>
                </a:cubicBezTo>
                <a:cubicBezTo>
                  <a:pt x="159" y="1557"/>
                  <a:pt x="159" y="1557"/>
                  <a:pt x="159" y="1558"/>
                </a:cubicBezTo>
                <a:cubicBezTo>
                  <a:pt x="158" y="1559"/>
                  <a:pt x="151" y="1563"/>
                  <a:pt x="150" y="1564"/>
                </a:cubicBezTo>
                <a:cubicBezTo>
                  <a:pt x="149" y="1564"/>
                  <a:pt x="149" y="1564"/>
                  <a:pt x="149" y="1564"/>
                </a:cubicBezTo>
                <a:cubicBezTo>
                  <a:pt x="150" y="1563"/>
                  <a:pt x="149" y="1561"/>
                  <a:pt x="150" y="1560"/>
                </a:cubicBezTo>
                <a:cubicBezTo>
                  <a:pt x="151" y="1558"/>
                  <a:pt x="152" y="1559"/>
                  <a:pt x="152" y="1556"/>
                </a:cubicBezTo>
                <a:cubicBezTo>
                  <a:pt x="149" y="1556"/>
                  <a:pt x="149" y="1556"/>
                  <a:pt x="149" y="1556"/>
                </a:cubicBezTo>
                <a:cubicBezTo>
                  <a:pt x="148" y="1557"/>
                  <a:pt x="148" y="1557"/>
                  <a:pt x="148" y="1558"/>
                </a:cubicBezTo>
                <a:cubicBezTo>
                  <a:pt x="145" y="1560"/>
                  <a:pt x="141" y="1561"/>
                  <a:pt x="138" y="1563"/>
                </a:cubicBezTo>
                <a:cubicBezTo>
                  <a:pt x="138" y="1563"/>
                  <a:pt x="138" y="1564"/>
                  <a:pt x="138" y="1565"/>
                </a:cubicBezTo>
                <a:cubicBezTo>
                  <a:pt x="133" y="1564"/>
                  <a:pt x="126" y="1575"/>
                  <a:pt x="118" y="1576"/>
                </a:cubicBezTo>
                <a:cubicBezTo>
                  <a:pt x="118" y="1577"/>
                  <a:pt x="118" y="1577"/>
                  <a:pt x="118" y="1578"/>
                </a:cubicBezTo>
                <a:cubicBezTo>
                  <a:pt x="117" y="1578"/>
                  <a:pt x="117" y="1578"/>
                  <a:pt x="116" y="1577"/>
                </a:cubicBezTo>
                <a:cubicBezTo>
                  <a:pt x="113" y="1581"/>
                  <a:pt x="107" y="1583"/>
                  <a:pt x="103" y="1586"/>
                </a:cubicBezTo>
                <a:cubicBezTo>
                  <a:pt x="101" y="1587"/>
                  <a:pt x="100" y="1589"/>
                  <a:pt x="98" y="1588"/>
                </a:cubicBezTo>
                <a:cubicBezTo>
                  <a:pt x="94" y="1588"/>
                  <a:pt x="92" y="1584"/>
                  <a:pt x="92" y="1581"/>
                </a:cubicBezTo>
                <a:cubicBezTo>
                  <a:pt x="91" y="1581"/>
                  <a:pt x="91" y="1581"/>
                  <a:pt x="91" y="1581"/>
                </a:cubicBezTo>
                <a:cubicBezTo>
                  <a:pt x="90" y="1581"/>
                  <a:pt x="89" y="1581"/>
                  <a:pt x="88" y="1581"/>
                </a:cubicBezTo>
                <a:cubicBezTo>
                  <a:pt x="88" y="1584"/>
                  <a:pt x="92" y="1595"/>
                  <a:pt x="90" y="1597"/>
                </a:cubicBezTo>
                <a:cubicBezTo>
                  <a:pt x="90" y="1601"/>
                  <a:pt x="86" y="1601"/>
                  <a:pt x="83" y="1603"/>
                </a:cubicBezTo>
                <a:cubicBezTo>
                  <a:pt x="82" y="1604"/>
                  <a:pt x="82" y="1605"/>
                  <a:pt x="81" y="1605"/>
                </a:cubicBezTo>
                <a:cubicBezTo>
                  <a:pt x="81" y="1606"/>
                  <a:pt x="81" y="1607"/>
                  <a:pt x="81" y="1607"/>
                </a:cubicBezTo>
                <a:cubicBezTo>
                  <a:pt x="77" y="1608"/>
                  <a:pt x="73" y="1613"/>
                  <a:pt x="71" y="1616"/>
                </a:cubicBezTo>
                <a:cubicBezTo>
                  <a:pt x="69" y="1615"/>
                  <a:pt x="69" y="1614"/>
                  <a:pt x="67" y="1614"/>
                </a:cubicBezTo>
                <a:cubicBezTo>
                  <a:pt x="67" y="1614"/>
                  <a:pt x="56" y="1615"/>
                  <a:pt x="55" y="1615"/>
                </a:cubicBezTo>
                <a:cubicBezTo>
                  <a:pt x="54" y="1616"/>
                  <a:pt x="54" y="1617"/>
                  <a:pt x="54" y="1618"/>
                </a:cubicBezTo>
                <a:cubicBezTo>
                  <a:pt x="55" y="1618"/>
                  <a:pt x="57" y="1618"/>
                  <a:pt x="59" y="1618"/>
                </a:cubicBezTo>
                <a:cubicBezTo>
                  <a:pt x="61" y="1620"/>
                  <a:pt x="62" y="1622"/>
                  <a:pt x="67" y="1622"/>
                </a:cubicBezTo>
                <a:cubicBezTo>
                  <a:pt x="67" y="1624"/>
                  <a:pt x="67" y="1624"/>
                  <a:pt x="66" y="1625"/>
                </a:cubicBezTo>
                <a:cubicBezTo>
                  <a:pt x="65" y="1625"/>
                  <a:pt x="66" y="1625"/>
                  <a:pt x="65" y="1625"/>
                </a:cubicBezTo>
                <a:cubicBezTo>
                  <a:pt x="65" y="1625"/>
                  <a:pt x="65" y="1625"/>
                  <a:pt x="65" y="1625"/>
                </a:cubicBezTo>
                <a:cubicBezTo>
                  <a:pt x="64" y="1625"/>
                  <a:pt x="64" y="1625"/>
                  <a:pt x="64" y="1625"/>
                </a:cubicBezTo>
                <a:cubicBezTo>
                  <a:pt x="65" y="1627"/>
                  <a:pt x="66" y="1626"/>
                  <a:pt x="66" y="1628"/>
                </a:cubicBezTo>
                <a:cubicBezTo>
                  <a:pt x="67" y="1628"/>
                  <a:pt x="66" y="1628"/>
                  <a:pt x="66" y="1629"/>
                </a:cubicBezTo>
                <a:cubicBezTo>
                  <a:pt x="67" y="1630"/>
                  <a:pt x="68" y="1630"/>
                  <a:pt x="69" y="1630"/>
                </a:cubicBezTo>
                <a:cubicBezTo>
                  <a:pt x="69" y="1633"/>
                  <a:pt x="69" y="1633"/>
                  <a:pt x="69" y="1633"/>
                </a:cubicBezTo>
                <a:cubicBezTo>
                  <a:pt x="73" y="1633"/>
                  <a:pt x="74" y="1638"/>
                  <a:pt x="77" y="1640"/>
                </a:cubicBezTo>
                <a:cubicBezTo>
                  <a:pt x="80" y="1642"/>
                  <a:pt x="83" y="1641"/>
                  <a:pt x="86" y="1643"/>
                </a:cubicBezTo>
                <a:cubicBezTo>
                  <a:pt x="87" y="1641"/>
                  <a:pt x="87" y="1642"/>
                  <a:pt x="89" y="1641"/>
                </a:cubicBezTo>
                <a:cubicBezTo>
                  <a:pt x="91" y="1640"/>
                  <a:pt x="90" y="1638"/>
                  <a:pt x="91" y="1636"/>
                </a:cubicBezTo>
                <a:cubicBezTo>
                  <a:pt x="91" y="1636"/>
                  <a:pt x="91" y="1636"/>
                  <a:pt x="92" y="1637"/>
                </a:cubicBezTo>
                <a:cubicBezTo>
                  <a:pt x="93" y="1637"/>
                  <a:pt x="93" y="1637"/>
                  <a:pt x="94" y="1636"/>
                </a:cubicBezTo>
                <a:cubicBezTo>
                  <a:pt x="94" y="1635"/>
                  <a:pt x="94" y="1636"/>
                  <a:pt x="94" y="1635"/>
                </a:cubicBezTo>
                <a:cubicBezTo>
                  <a:pt x="94" y="1635"/>
                  <a:pt x="94" y="1635"/>
                  <a:pt x="93" y="1634"/>
                </a:cubicBezTo>
                <a:cubicBezTo>
                  <a:pt x="93" y="1634"/>
                  <a:pt x="93" y="1633"/>
                  <a:pt x="94" y="1633"/>
                </a:cubicBezTo>
                <a:cubicBezTo>
                  <a:pt x="94" y="1632"/>
                  <a:pt x="94" y="1632"/>
                  <a:pt x="94" y="1632"/>
                </a:cubicBezTo>
                <a:cubicBezTo>
                  <a:pt x="95" y="1632"/>
                  <a:pt x="94" y="1633"/>
                  <a:pt x="95" y="1634"/>
                </a:cubicBezTo>
                <a:cubicBezTo>
                  <a:pt x="95" y="1634"/>
                  <a:pt x="95" y="1634"/>
                  <a:pt x="96" y="1634"/>
                </a:cubicBezTo>
                <a:cubicBezTo>
                  <a:pt x="96" y="1631"/>
                  <a:pt x="94" y="1630"/>
                  <a:pt x="93" y="1629"/>
                </a:cubicBezTo>
                <a:cubicBezTo>
                  <a:pt x="93" y="1627"/>
                  <a:pt x="93" y="1626"/>
                  <a:pt x="94" y="1626"/>
                </a:cubicBezTo>
                <a:cubicBezTo>
                  <a:pt x="94" y="1625"/>
                  <a:pt x="94" y="1625"/>
                  <a:pt x="94" y="1625"/>
                </a:cubicBezTo>
                <a:cubicBezTo>
                  <a:pt x="95" y="1625"/>
                  <a:pt x="95" y="1625"/>
                  <a:pt x="95" y="1625"/>
                </a:cubicBezTo>
                <a:cubicBezTo>
                  <a:pt x="95" y="1626"/>
                  <a:pt x="96" y="1628"/>
                  <a:pt x="97" y="1629"/>
                </a:cubicBezTo>
                <a:cubicBezTo>
                  <a:pt x="98" y="1627"/>
                  <a:pt x="96" y="1625"/>
                  <a:pt x="95" y="1623"/>
                </a:cubicBezTo>
                <a:cubicBezTo>
                  <a:pt x="95" y="1621"/>
                  <a:pt x="97" y="1621"/>
                  <a:pt x="97" y="1620"/>
                </a:cubicBezTo>
                <a:cubicBezTo>
                  <a:pt x="98" y="1618"/>
                  <a:pt x="97" y="1615"/>
                  <a:pt x="98" y="1613"/>
                </a:cubicBezTo>
                <a:cubicBezTo>
                  <a:pt x="99" y="1611"/>
                  <a:pt x="101" y="1612"/>
                  <a:pt x="102" y="1610"/>
                </a:cubicBezTo>
                <a:cubicBezTo>
                  <a:pt x="102" y="1609"/>
                  <a:pt x="102" y="1609"/>
                  <a:pt x="101" y="1609"/>
                </a:cubicBezTo>
                <a:cubicBezTo>
                  <a:pt x="101" y="1605"/>
                  <a:pt x="104" y="1606"/>
                  <a:pt x="106" y="1604"/>
                </a:cubicBezTo>
                <a:cubicBezTo>
                  <a:pt x="107" y="1603"/>
                  <a:pt x="108" y="1602"/>
                  <a:pt x="109" y="1601"/>
                </a:cubicBezTo>
                <a:cubicBezTo>
                  <a:pt x="114" y="1598"/>
                  <a:pt x="118" y="1595"/>
                  <a:pt x="123" y="1593"/>
                </a:cubicBezTo>
                <a:cubicBezTo>
                  <a:pt x="124" y="1592"/>
                  <a:pt x="125" y="1591"/>
                  <a:pt x="126" y="1590"/>
                </a:cubicBezTo>
                <a:cubicBezTo>
                  <a:pt x="128" y="1590"/>
                  <a:pt x="128" y="1591"/>
                  <a:pt x="130" y="1590"/>
                </a:cubicBezTo>
                <a:cubicBezTo>
                  <a:pt x="130" y="1589"/>
                  <a:pt x="131" y="1588"/>
                  <a:pt x="131" y="1587"/>
                </a:cubicBezTo>
                <a:cubicBezTo>
                  <a:pt x="133" y="1587"/>
                  <a:pt x="133" y="1587"/>
                  <a:pt x="133" y="1587"/>
                </a:cubicBezTo>
                <a:cubicBezTo>
                  <a:pt x="134" y="1587"/>
                  <a:pt x="138" y="1585"/>
                  <a:pt x="139" y="1585"/>
                </a:cubicBezTo>
                <a:cubicBezTo>
                  <a:pt x="139" y="1584"/>
                  <a:pt x="139" y="1583"/>
                  <a:pt x="140" y="1583"/>
                </a:cubicBezTo>
                <a:cubicBezTo>
                  <a:pt x="142" y="1583"/>
                  <a:pt x="142" y="1583"/>
                  <a:pt x="142" y="1583"/>
                </a:cubicBezTo>
                <a:cubicBezTo>
                  <a:pt x="143" y="1582"/>
                  <a:pt x="144" y="1581"/>
                  <a:pt x="145" y="1580"/>
                </a:cubicBezTo>
                <a:cubicBezTo>
                  <a:pt x="146" y="1580"/>
                  <a:pt x="146" y="1580"/>
                  <a:pt x="147" y="1580"/>
                </a:cubicBezTo>
                <a:cubicBezTo>
                  <a:pt x="148" y="1579"/>
                  <a:pt x="150" y="1577"/>
                  <a:pt x="151" y="1576"/>
                </a:cubicBezTo>
                <a:cubicBezTo>
                  <a:pt x="151" y="1576"/>
                  <a:pt x="152" y="1577"/>
                  <a:pt x="152" y="1577"/>
                </a:cubicBezTo>
                <a:cubicBezTo>
                  <a:pt x="154" y="1576"/>
                  <a:pt x="156" y="1573"/>
                  <a:pt x="157" y="1572"/>
                </a:cubicBezTo>
                <a:cubicBezTo>
                  <a:pt x="158" y="1572"/>
                  <a:pt x="159" y="1572"/>
                  <a:pt x="159" y="1572"/>
                </a:cubicBezTo>
                <a:cubicBezTo>
                  <a:pt x="160" y="1571"/>
                  <a:pt x="160" y="1570"/>
                  <a:pt x="161" y="1570"/>
                </a:cubicBezTo>
                <a:cubicBezTo>
                  <a:pt x="162" y="1570"/>
                  <a:pt x="162" y="1570"/>
                  <a:pt x="162" y="1570"/>
                </a:cubicBezTo>
                <a:cubicBezTo>
                  <a:pt x="162" y="1569"/>
                  <a:pt x="163" y="1569"/>
                  <a:pt x="163" y="1568"/>
                </a:cubicBezTo>
                <a:cubicBezTo>
                  <a:pt x="163" y="1568"/>
                  <a:pt x="165" y="1568"/>
                  <a:pt x="165" y="1567"/>
                </a:cubicBezTo>
                <a:cubicBezTo>
                  <a:pt x="166" y="1567"/>
                  <a:pt x="166" y="1566"/>
                  <a:pt x="166" y="1565"/>
                </a:cubicBezTo>
                <a:cubicBezTo>
                  <a:pt x="168" y="1564"/>
                  <a:pt x="170" y="1564"/>
                  <a:pt x="171" y="1563"/>
                </a:cubicBezTo>
                <a:cubicBezTo>
                  <a:pt x="172" y="1562"/>
                  <a:pt x="172" y="1561"/>
                  <a:pt x="173" y="1560"/>
                </a:cubicBezTo>
                <a:cubicBezTo>
                  <a:pt x="174" y="1559"/>
                  <a:pt x="176" y="1559"/>
                  <a:pt x="176" y="1558"/>
                </a:cubicBezTo>
                <a:cubicBezTo>
                  <a:pt x="177" y="1556"/>
                  <a:pt x="177" y="1555"/>
                  <a:pt x="178" y="1554"/>
                </a:cubicBezTo>
                <a:cubicBezTo>
                  <a:pt x="179" y="1553"/>
                  <a:pt x="180" y="1553"/>
                  <a:pt x="181" y="1551"/>
                </a:cubicBezTo>
                <a:cubicBezTo>
                  <a:pt x="181" y="1550"/>
                  <a:pt x="181" y="1550"/>
                  <a:pt x="181" y="1550"/>
                </a:cubicBezTo>
                <a:cubicBezTo>
                  <a:pt x="185" y="1549"/>
                  <a:pt x="186" y="1546"/>
                  <a:pt x="188" y="1543"/>
                </a:cubicBezTo>
                <a:cubicBezTo>
                  <a:pt x="189" y="1542"/>
                  <a:pt x="191" y="1541"/>
                  <a:pt x="192" y="1539"/>
                </a:cubicBezTo>
                <a:cubicBezTo>
                  <a:pt x="192" y="1537"/>
                  <a:pt x="192" y="1537"/>
                  <a:pt x="192" y="1537"/>
                </a:cubicBezTo>
                <a:cubicBezTo>
                  <a:pt x="193" y="1536"/>
                  <a:pt x="196" y="1535"/>
                  <a:pt x="197" y="1533"/>
                </a:cubicBezTo>
                <a:cubicBezTo>
                  <a:pt x="198" y="1531"/>
                  <a:pt x="198" y="1529"/>
                  <a:pt x="201" y="1527"/>
                </a:cubicBezTo>
                <a:cubicBezTo>
                  <a:pt x="201" y="1526"/>
                  <a:pt x="201" y="1526"/>
                  <a:pt x="201" y="1526"/>
                </a:cubicBezTo>
                <a:cubicBezTo>
                  <a:pt x="201" y="1526"/>
                  <a:pt x="201" y="1526"/>
                  <a:pt x="201" y="1526"/>
                </a:cubicBezTo>
                <a:cubicBezTo>
                  <a:pt x="202" y="1527"/>
                  <a:pt x="201" y="1529"/>
                  <a:pt x="201" y="1530"/>
                </a:cubicBezTo>
                <a:cubicBezTo>
                  <a:pt x="202" y="1531"/>
                  <a:pt x="202" y="1531"/>
                  <a:pt x="203" y="1532"/>
                </a:cubicBezTo>
                <a:cubicBezTo>
                  <a:pt x="203" y="1533"/>
                  <a:pt x="203" y="1533"/>
                  <a:pt x="203" y="1533"/>
                </a:cubicBezTo>
                <a:cubicBezTo>
                  <a:pt x="202" y="1533"/>
                  <a:pt x="202" y="1533"/>
                  <a:pt x="202" y="1533"/>
                </a:cubicBezTo>
                <a:cubicBezTo>
                  <a:pt x="202" y="1533"/>
                  <a:pt x="202" y="1533"/>
                  <a:pt x="202" y="1533"/>
                </a:cubicBezTo>
                <a:cubicBezTo>
                  <a:pt x="202" y="1533"/>
                  <a:pt x="202" y="1533"/>
                  <a:pt x="202" y="1533"/>
                </a:cubicBezTo>
                <a:cubicBezTo>
                  <a:pt x="202" y="1535"/>
                  <a:pt x="202" y="1535"/>
                  <a:pt x="202" y="1535"/>
                </a:cubicBezTo>
                <a:cubicBezTo>
                  <a:pt x="205" y="1534"/>
                  <a:pt x="204" y="1535"/>
                  <a:pt x="206" y="1536"/>
                </a:cubicBezTo>
                <a:cubicBezTo>
                  <a:pt x="208" y="1537"/>
                  <a:pt x="209" y="1535"/>
                  <a:pt x="210" y="1535"/>
                </a:cubicBezTo>
                <a:cubicBezTo>
                  <a:pt x="211" y="1535"/>
                  <a:pt x="211" y="1535"/>
                  <a:pt x="211" y="1535"/>
                </a:cubicBezTo>
                <a:cubicBezTo>
                  <a:pt x="211" y="1536"/>
                  <a:pt x="211" y="1536"/>
                  <a:pt x="211" y="1536"/>
                </a:cubicBezTo>
                <a:cubicBezTo>
                  <a:pt x="212" y="1536"/>
                  <a:pt x="214" y="1537"/>
                  <a:pt x="215" y="1537"/>
                </a:cubicBezTo>
                <a:cubicBezTo>
                  <a:pt x="215" y="1537"/>
                  <a:pt x="215" y="1537"/>
                  <a:pt x="215" y="1538"/>
                </a:cubicBezTo>
                <a:cubicBezTo>
                  <a:pt x="216" y="1538"/>
                  <a:pt x="216" y="1537"/>
                  <a:pt x="217" y="1537"/>
                </a:cubicBezTo>
                <a:cubicBezTo>
                  <a:pt x="217" y="1537"/>
                  <a:pt x="217" y="1538"/>
                  <a:pt x="217" y="1538"/>
                </a:cubicBezTo>
                <a:cubicBezTo>
                  <a:pt x="219" y="1539"/>
                  <a:pt x="220" y="1536"/>
                  <a:pt x="222" y="1538"/>
                </a:cubicBezTo>
                <a:cubicBezTo>
                  <a:pt x="223" y="1538"/>
                  <a:pt x="223" y="1538"/>
                  <a:pt x="223" y="1538"/>
                </a:cubicBezTo>
                <a:cubicBezTo>
                  <a:pt x="223" y="1536"/>
                  <a:pt x="223" y="1536"/>
                  <a:pt x="223" y="1536"/>
                </a:cubicBezTo>
                <a:cubicBezTo>
                  <a:pt x="224" y="1537"/>
                  <a:pt x="224" y="1537"/>
                  <a:pt x="225" y="1537"/>
                </a:cubicBezTo>
                <a:cubicBezTo>
                  <a:pt x="226" y="1536"/>
                  <a:pt x="226" y="1535"/>
                  <a:pt x="227" y="1534"/>
                </a:cubicBezTo>
                <a:cubicBezTo>
                  <a:pt x="228" y="1533"/>
                  <a:pt x="230" y="1534"/>
                  <a:pt x="232" y="1533"/>
                </a:cubicBezTo>
                <a:cubicBezTo>
                  <a:pt x="233" y="1533"/>
                  <a:pt x="233" y="1531"/>
                  <a:pt x="234" y="1531"/>
                </a:cubicBezTo>
                <a:cubicBezTo>
                  <a:pt x="236" y="1530"/>
                  <a:pt x="238" y="1530"/>
                  <a:pt x="239" y="1529"/>
                </a:cubicBezTo>
                <a:cubicBezTo>
                  <a:pt x="240" y="1528"/>
                  <a:pt x="240" y="1527"/>
                  <a:pt x="241" y="1527"/>
                </a:cubicBezTo>
                <a:cubicBezTo>
                  <a:pt x="242" y="1527"/>
                  <a:pt x="242" y="1527"/>
                  <a:pt x="243" y="1527"/>
                </a:cubicBezTo>
                <a:cubicBezTo>
                  <a:pt x="244" y="1526"/>
                  <a:pt x="245" y="1525"/>
                  <a:pt x="246" y="1524"/>
                </a:cubicBezTo>
                <a:cubicBezTo>
                  <a:pt x="246" y="1524"/>
                  <a:pt x="246" y="1524"/>
                  <a:pt x="246" y="1524"/>
                </a:cubicBezTo>
                <a:cubicBezTo>
                  <a:pt x="249" y="1524"/>
                  <a:pt x="250" y="1522"/>
                  <a:pt x="252" y="1520"/>
                </a:cubicBezTo>
                <a:cubicBezTo>
                  <a:pt x="253" y="1520"/>
                  <a:pt x="253" y="1520"/>
                  <a:pt x="253" y="1520"/>
                </a:cubicBezTo>
                <a:cubicBezTo>
                  <a:pt x="253" y="1521"/>
                  <a:pt x="253" y="1521"/>
                  <a:pt x="252" y="1521"/>
                </a:cubicBezTo>
                <a:cubicBezTo>
                  <a:pt x="253" y="1522"/>
                  <a:pt x="253" y="1522"/>
                  <a:pt x="253" y="1522"/>
                </a:cubicBezTo>
                <a:cubicBezTo>
                  <a:pt x="253" y="1522"/>
                  <a:pt x="259" y="1522"/>
                  <a:pt x="260" y="1522"/>
                </a:cubicBezTo>
                <a:cubicBezTo>
                  <a:pt x="261" y="1522"/>
                  <a:pt x="261" y="1522"/>
                  <a:pt x="261" y="1522"/>
                </a:cubicBezTo>
                <a:cubicBezTo>
                  <a:pt x="261" y="1520"/>
                  <a:pt x="261" y="1518"/>
                  <a:pt x="261" y="1516"/>
                </a:cubicBezTo>
                <a:cubicBezTo>
                  <a:pt x="260" y="1517"/>
                  <a:pt x="260" y="1517"/>
                  <a:pt x="260" y="1517"/>
                </a:cubicBezTo>
                <a:cubicBezTo>
                  <a:pt x="260" y="1517"/>
                  <a:pt x="260" y="1517"/>
                  <a:pt x="260" y="1517"/>
                </a:cubicBezTo>
                <a:cubicBezTo>
                  <a:pt x="260" y="1516"/>
                  <a:pt x="261" y="1514"/>
                  <a:pt x="263" y="1515"/>
                </a:cubicBezTo>
                <a:cubicBezTo>
                  <a:pt x="263" y="1514"/>
                  <a:pt x="263" y="1513"/>
                  <a:pt x="264" y="1513"/>
                </a:cubicBezTo>
                <a:cubicBezTo>
                  <a:pt x="264" y="1513"/>
                  <a:pt x="264" y="1513"/>
                  <a:pt x="264" y="1513"/>
                </a:cubicBezTo>
                <a:cubicBezTo>
                  <a:pt x="265" y="1513"/>
                  <a:pt x="265" y="1514"/>
                  <a:pt x="266" y="1514"/>
                </a:cubicBezTo>
                <a:cubicBezTo>
                  <a:pt x="267" y="1514"/>
                  <a:pt x="268" y="1514"/>
                  <a:pt x="269" y="1515"/>
                </a:cubicBezTo>
                <a:cubicBezTo>
                  <a:pt x="269" y="1515"/>
                  <a:pt x="269" y="1515"/>
                  <a:pt x="269" y="1516"/>
                </a:cubicBezTo>
                <a:cubicBezTo>
                  <a:pt x="269" y="1517"/>
                  <a:pt x="265" y="1519"/>
                  <a:pt x="263" y="1519"/>
                </a:cubicBezTo>
                <a:cubicBezTo>
                  <a:pt x="263" y="1518"/>
                  <a:pt x="263" y="1517"/>
                  <a:pt x="263" y="1517"/>
                </a:cubicBezTo>
                <a:cubicBezTo>
                  <a:pt x="263" y="1516"/>
                  <a:pt x="263" y="1516"/>
                  <a:pt x="263" y="1516"/>
                </a:cubicBezTo>
                <a:cubicBezTo>
                  <a:pt x="262" y="1518"/>
                  <a:pt x="262" y="1520"/>
                  <a:pt x="263" y="1522"/>
                </a:cubicBezTo>
                <a:cubicBezTo>
                  <a:pt x="263" y="1523"/>
                  <a:pt x="263" y="1523"/>
                  <a:pt x="263" y="1523"/>
                </a:cubicBezTo>
                <a:cubicBezTo>
                  <a:pt x="263" y="1522"/>
                  <a:pt x="263" y="1521"/>
                  <a:pt x="264" y="1520"/>
                </a:cubicBezTo>
                <a:cubicBezTo>
                  <a:pt x="264" y="1520"/>
                  <a:pt x="270" y="1525"/>
                  <a:pt x="273" y="1522"/>
                </a:cubicBezTo>
                <a:cubicBezTo>
                  <a:pt x="275" y="1522"/>
                  <a:pt x="273" y="1522"/>
                  <a:pt x="274" y="1523"/>
                </a:cubicBezTo>
                <a:cubicBezTo>
                  <a:pt x="275" y="1523"/>
                  <a:pt x="275" y="1522"/>
                  <a:pt x="276" y="1523"/>
                </a:cubicBezTo>
                <a:cubicBezTo>
                  <a:pt x="278" y="1523"/>
                  <a:pt x="279" y="1523"/>
                  <a:pt x="279" y="1521"/>
                </a:cubicBezTo>
                <a:cubicBezTo>
                  <a:pt x="280" y="1521"/>
                  <a:pt x="280" y="1522"/>
                  <a:pt x="280" y="1523"/>
                </a:cubicBezTo>
                <a:cubicBezTo>
                  <a:pt x="281" y="1523"/>
                  <a:pt x="281" y="1523"/>
                  <a:pt x="282" y="1523"/>
                </a:cubicBezTo>
                <a:cubicBezTo>
                  <a:pt x="283" y="1523"/>
                  <a:pt x="284" y="1523"/>
                  <a:pt x="285" y="1522"/>
                </a:cubicBezTo>
                <a:cubicBezTo>
                  <a:pt x="286" y="1521"/>
                  <a:pt x="285" y="1522"/>
                  <a:pt x="286" y="1521"/>
                </a:cubicBezTo>
                <a:cubicBezTo>
                  <a:pt x="288" y="1520"/>
                  <a:pt x="287" y="1519"/>
                  <a:pt x="289" y="1521"/>
                </a:cubicBezTo>
                <a:cubicBezTo>
                  <a:pt x="290" y="1521"/>
                  <a:pt x="290" y="1520"/>
                  <a:pt x="291" y="1519"/>
                </a:cubicBezTo>
                <a:cubicBezTo>
                  <a:pt x="293" y="1519"/>
                  <a:pt x="294" y="1520"/>
                  <a:pt x="295" y="1521"/>
                </a:cubicBezTo>
                <a:cubicBezTo>
                  <a:pt x="296" y="1521"/>
                  <a:pt x="296" y="1521"/>
                  <a:pt x="297" y="1520"/>
                </a:cubicBezTo>
                <a:cubicBezTo>
                  <a:pt x="297" y="1520"/>
                  <a:pt x="297" y="1520"/>
                  <a:pt x="297" y="1519"/>
                </a:cubicBezTo>
                <a:cubicBezTo>
                  <a:pt x="299" y="1519"/>
                  <a:pt x="299" y="1520"/>
                  <a:pt x="299" y="1520"/>
                </a:cubicBezTo>
                <a:cubicBezTo>
                  <a:pt x="300" y="1520"/>
                  <a:pt x="300" y="1520"/>
                  <a:pt x="301" y="1520"/>
                </a:cubicBezTo>
                <a:cubicBezTo>
                  <a:pt x="301" y="1519"/>
                  <a:pt x="301" y="1519"/>
                  <a:pt x="301" y="1518"/>
                </a:cubicBezTo>
                <a:cubicBezTo>
                  <a:pt x="302" y="1518"/>
                  <a:pt x="302" y="1518"/>
                  <a:pt x="302" y="1518"/>
                </a:cubicBezTo>
                <a:cubicBezTo>
                  <a:pt x="302" y="1519"/>
                  <a:pt x="301" y="1520"/>
                  <a:pt x="301" y="1521"/>
                </a:cubicBezTo>
                <a:cubicBezTo>
                  <a:pt x="302" y="1521"/>
                  <a:pt x="302" y="1521"/>
                  <a:pt x="302" y="1522"/>
                </a:cubicBezTo>
                <a:cubicBezTo>
                  <a:pt x="303" y="1521"/>
                  <a:pt x="303" y="1521"/>
                  <a:pt x="303" y="1521"/>
                </a:cubicBezTo>
                <a:cubicBezTo>
                  <a:pt x="303" y="1520"/>
                  <a:pt x="303" y="1519"/>
                  <a:pt x="303" y="1519"/>
                </a:cubicBezTo>
                <a:cubicBezTo>
                  <a:pt x="304" y="1518"/>
                  <a:pt x="305" y="1518"/>
                  <a:pt x="306" y="1518"/>
                </a:cubicBezTo>
                <a:cubicBezTo>
                  <a:pt x="307" y="1521"/>
                  <a:pt x="307" y="1520"/>
                  <a:pt x="309" y="1523"/>
                </a:cubicBezTo>
                <a:cubicBezTo>
                  <a:pt x="310" y="1523"/>
                  <a:pt x="310" y="1524"/>
                  <a:pt x="310" y="1524"/>
                </a:cubicBezTo>
                <a:cubicBezTo>
                  <a:pt x="310" y="1526"/>
                  <a:pt x="310" y="1526"/>
                  <a:pt x="310" y="1526"/>
                </a:cubicBezTo>
                <a:cubicBezTo>
                  <a:pt x="311" y="1527"/>
                  <a:pt x="312" y="1526"/>
                  <a:pt x="313" y="1525"/>
                </a:cubicBezTo>
                <a:cubicBezTo>
                  <a:pt x="314" y="1525"/>
                  <a:pt x="314" y="1525"/>
                  <a:pt x="314" y="1525"/>
                </a:cubicBezTo>
                <a:cubicBezTo>
                  <a:pt x="313" y="1528"/>
                  <a:pt x="309" y="1530"/>
                  <a:pt x="306" y="1532"/>
                </a:cubicBezTo>
                <a:cubicBezTo>
                  <a:pt x="306" y="1533"/>
                  <a:pt x="306" y="1533"/>
                  <a:pt x="307" y="1533"/>
                </a:cubicBezTo>
                <a:cubicBezTo>
                  <a:pt x="307" y="1534"/>
                  <a:pt x="306" y="1535"/>
                  <a:pt x="305" y="1536"/>
                </a:cubicBezTo>
                <a:cubicBezTo>
                  <a:pt x="305" y="1537"/>
                  <a:pt x="305" y="1539"/>
                  <a:pt x="305" y="1539"/>
                </a:cubicBezTo>
                <a:cubicBezTo>
                  <a:pt x="306" y="1542"/>
                  <a:pt x="309" y="1541"/>
                  <a:pt x="312" y="1542"/>
                </a:cubicBezTo>
                <a:cubicBezTo>
                  <a:pt x="312" y="1542"/>
                  <a:pt x="313" y="1543"/>
                  <a:pt x="313" y="1544"/>
                </a:cubicBezTo>
                <a:cubicBezTo>
                  <a:pt x="313" y="1544"/>
                  <a:pt x="313" y="1545"/>
                  <a:pt x="313" y="1546"/>
                </a:cubicBezTo>
                <a:cubicBezTo>
                  <a:pt x="313" y="1546"/>
                  <a:pt x="313" y="1547"/>
                  <a:pt x="313" y="1547"/>
                </a:cubicBezTo>
                <a:cubicBezTo>
                  <a:pt x="314" y="1547"/>
                  <a:pt x="314" y="1547"/>
                  <a:pt x="314" y="1547"/>
                </a:cubicBezTo>
                <a:cubicBezTo>
                  <a:pt x="316" y="1547"/>
                  <a:pt x="316" y="1546"/>
                  <a:pt x="318" y="1545"/>
                </a:cubicBezTo>
                <a:cubicBezTo>
                  <a:pt x="320" y="1545"/>
                  <a:pt x="323" y="1547"/>
                  <a:pt x="324" y="1546"/>
                </a:cubicBezTo>
                <a:cubicBezTo>
                  <a:pt x="325" y="1546"/>
                  <a:pt x="325" y="1545"/>
                  <a:pt x="325" y="1543"/>
                </a:cubicBezTo>
                <a:cubicBezTo>
                  <a:pt x="326" y="1543"/>
                  <a:pt x="327" y="1544"/>
                  <a:pt x="327" y="1544"/>
                </a:cubicBezTo>
                <a:cubicBezTo>
                  <a:pt x="329" y="1544"/>
                  <a:pt x="329" y="1543"/>
                  <a:pt x="330" y="1543"/>
                </a:cubicBezTo>
                <a:cubicBezTo>
                  <a:pt x="330" y="1542"/>
                  <a:pt x="330" y="1542"/>
                  <a:pt x="330" y="1542"/>
                </a:cubicBezTo>
                <a:cubicBezTo>
                  <a:pt x="330" y="1542"/>
                  <a:pt x="331" y="1543"/>
                  <a:pt x="331" y="1543"/>
                </a:cubicBezTo>
                <a:cubicBezTo>
                  <a:pt x="336" y="1543"/>
                  <a:pt x="338" y="1542"/>
                  <a:pt x="340" y="1539"/>
                </a:cubicBezTo>
                <a:cubicBezTo>
                  <a:pt x="341" y="1539"/>
                  <a:pt x="341" y="1539"/>
                  <a:pt x="341" y="1538"/>
                </a:cubicBezTo>
                <a:cubicBezTo>
                  <a:pt x="342" y="1538"/>
                  <a:pt x="342" y="1538"/>
                  <a:pt x="342" y="1538"/>
                </a:cubicBezTo>
                <a:cubicBezTo>
                  <a:pt x="341" y="1543"/>
                  <a:pt x="337" y="1544"/>
                  <a:pt x="335" y="1547"/>
                </a:cubicBezTo>
                <a:cubicBezTo>
                  <a:pt x="334" y="1549"/>
                  <a:pt x="334" y="1550"/>
                  <a:pt x="333" y="1551"/>
                </a:cubicBezTo>
                <a:cubicBezTo>
                  <a:pt x="333" y="1553"/>
                  <a:pt x="333" y="1552"/>
                  <a:pt x="333" y="1554"/>
                </a:cubicBezTo>
                <a:cubicBezTo>
                  <a:pt x="334" y="1554"/>
                  <a:pt x="334" y="1555"/>
                  <a:pt x="335" y="1555"/>
                </a:cubicBezTo>
                <a:cubicBezTo>
                  <a:pt x="337" y="1556"/>
                  <a:pt x="339" y="1557"/>
                  <a:pt x="341" y="1557"/>
                </a:cubicBezTo>
                <a:cubicBezTo>
                  <a:pt x="342" y="1557"/>
                  <a:pt x="344" y="1555"/>
                  <a:pt x="345" y="1556"/>
                </a:cubicBezTo>
                <a:cubicBezTo>
                  <a:pt x="348" y="1556"/>
                  <a:pt x="348" y="1555"/>
                  <a:pt x="349" y="1554"/>
                </a:cubicBezTo>
                <a:cubicBezTo>
                  <a:pt x="350" y="1553"/>
                  <a:pt x="352" y="1553"/>
                  <a:pt x="354" y="1553"/>
                </a:cubicBezTo>
                <a:cubicBezTo>
                  <a:pt x="354" y="1552"/>
                  <a:pt x="354" y="1551"/>
                  <a:pt x="355" y="1550"/>
                </a:cubicBezTo>
                <a:cubicBezTo>
                  <a:pt x="357" y="1548"/>
                  <a:pt x="360" y="1547"/>
                  <a:pt x="361" y="1545"/>
                </a:cubicBezTo>
                <a:cubicBezTo>
                  <a:pt x="365" y="1545"/>
                  <a:pt x="365" y="1545"/>
                  <a:pt x="368" y="1544"/>
                </a:cubicBezTo>
                <a:cubicBezTo>
                  <a:pt x="368" y="1545"/>
                  <a:pt x="370" y="1548"/>
                  <a:pt x="371" y="1549"/>
                </a:cubicBezTo>
                <a:cubicBezTo>
                  <a:pt x="371" y="1551"/>
                  <a:pt x="369" y="1551"/>
                  <a:pt x="368" y="1553"/>
                </a:cubicBezTo>
                <a:cubicBezTo>
                  <a:pt x="366" y="1554"/>
                  <a:pt x="365" y="1556"/>
                  <a:pt x="364" y="1557"/>
                </a:cubicBezTo>
                <a:cubicBezTo>
                  <a:pt x="362" y="1559"/>
                  <a:pt x="359" y="1561"/>
                  <a:pt x="357" y="1563"/>
                </a:cubicBezTo>
                <a:cubicBezTo>
                  <a:pt x="356" y="1564"/>
                  <a:pt x="356" y="1567"/>
                  <a:pt x="355" y="1568"/>
                </a:cubicBezTo>
                <a:cubicBezTo>
                  <a:pt x="355" y="1569"/>
                  <a:pt x="356" y="1569"/>
                  <a:pt x="357" y="1570"/>
                </a:cubicBezTo>
                <a:cubicBezTo>
                  <a:pt x="361" y="1570"/>
                  <a:pt x="365" y="1571"/>
                  <a:pt x="369" y="1569"/>
                </a:cubicBezTo>
                <a:cubicBezTo>
                  <a:pt x="371" y="1568"/>
                  <a:pt x="369" y="1565"/>
                  <a:pt x="372" y="1564"/>
                </a:cubicBezTo>
                <a:cubicBezTo>
                  <a:pt x="373" y="1564"/>
                  <a:pt x="374" y="1564"/>
                  <a:pt x="375" y="1564"/>
                </a:cubicBezTo>
                <a:cubicBezTo>
                  <a:pt x="375" y="1564"/>
                  <a:pt x="376" y="1562"/>
                  <a:pt x="376" y="1562"/>
                </a:cubicBezTo>
                <a:cubicBezTo>
                  <a:pt x="377" y="1562"/>
                  <a:pt x="377" y="1562"/>
                  <a:pt x="377" y="1562"/>
                </a:cubicBezTo>
                <a:cubicBezTo>
                  <a:pt x="378" y="1563"/>
                  <a:pt x="378" y="1566"/>
                  <a:pt x="379" y="1567"/>
                </a:cubicBezTo>
                <a:cubicBezTo>
                  <a:pt x="379" y="1568"/>
                  <a:pt x="379" y="1568"/>
                  <a:pt x="379" y="1568"/>
                </a:cubicBezTo>
                <a:cubicBezTo>
                  <a:pt x="380" y="1568"/>
                  <a:pt x="380" y="1568"/>
                  <a:pt x="380" y="1568"/>
                </a:cubicBezTo>
                <a:cubicBezTo>
                  <a:pt x="379" y="1566"/>
                  <a:pt x="379" y="1563"/>
                  <a:pt x="380" y="1561"/>
                </a:cubicBezTo>
                <a:cubicBezTo>
                  <a:pt x="381" y="1560"/>
                  <a:pt x="382" y="1559"/>
                  <a:pt x="383" y="1558"/>
                </a:cubicBezTo>
                <a:cubicBezTo>
                  <a:pt x="383" y="1557"/>
                  <a:pt x="383" y="1557"/>
                  <a:pt x="383" y="1557"/>
                </a:cubicBezTo>
                <a:cubicBezTo>
                  <a:pt x="383" y="1557"/>
                  <a:pt x="383" y="1557"/>
                  <a:pt x="383" y="1557"/>
                </a:cubicBezTo>
                <a:cubicBezTo>
                  <a:pt x="381" y="1557"/>
                  <a:pt x="381" y="1558"/>
                  <a:pt x="380" y="1559"/>
                </a:cubicBezTo>
                <a:cubicBezTo>
                  <a:pt x="380" y="1559"/>
                  <a:pt x="380" y="1559"/>
                  <a:pt x="380" y="1559"/>
                </a:cubicBezTo>
                <a:cubicBezTo>
                  <a:pt x="380" y="1559"/>
                  <a:pt x="380" y="1559"/>
                  <a:pt x="380" y="1559"/>
                </a:cubicBezTo>
                <a:cubicBezTo>
                  <a:pt x="380" y="1558"/>
                  <a:pt x="380" y="1557"/>
                  <a:pt x="380" y="1555"/>
                </a:cubicBezTo>
                <a:cubicBezTo>
                  <a:pt x="381" y="1555"/>
                  <a:pt x="381" y="1554"/>
                  <a:pt x="382" y="1553"/>
                </a:cubicBezTo>
                <a:cubicBezTo>
                  <a:pt x="383" y="1553"/>
                  <a:pt x="383" y="1553"/>
                  <a:pt x="383" y="1553"/>
                </a:cubicBezTo>
                <a:cubicBezTo>
                  <a:pt x="383" y="1556"/>
                  <a:pt x="385" y="1557"/>
                  <a:pt x="385" y="1559"/>
                </a:cubicBezTo>
                <a:cubicBezTo>
                  <a:pt x="386" y="1560"/>
                  <a:pt x="386" y="1561"/>
                  <a:pt x="386" y="1563"/>
                </a:cubicBezTo>
                <a:cubicBezTo>
                  <a:pt x="386" y="1564"/>
                  <a:pt x="388" y="1566"/>
                  <a:pt x="388" y="1568"/>
                </a:cubicBezTo>
                <a:cubicBezTo>
                  <a:pt x="389" y="1569"/>
                  <a:pt x="388" y="1569"/>
                  <a:pt x="388" y="1571"/>
                </a:cubicBezTo>
                <a:cubicBezTo>
                  <a:pt x="389" y="1572"/>
                  <a:pt x="390" y="1574"/>
                  <a:pt x="390" y="1575"/>
                </a:cubicBezTo>
                <a:cubicBezTo>
                  <a:pt x="391" y="1577"/>
                  <a:pt x="390" y="1576"/>
                  <a:pt x="390" y="1578"/>
                </a:cubicBezTo>
                <a:cubicBezTo>
                  <a:pt x="390" y="1579"/>
                  <a:pt x="391" y="1579"/>
                  <a:pt x="390" y="1580"/>
                </a:cubicBezTo>
                <a:cubicBezTo>
                  <a:pt x="390" y="1584"/>
                  <a:pt x="389" y="1581"/>
                  <a:pt x="388" y="1583"/>
                </a:cubicBezTo>
                <a:cubicBezTo>
                  <a:pt x="387" y="1584"/>
                  <a:pt x="387" y="1586"/>
                  <a:pt x="386" y="1588"/>
                </a:cubicBezTo>
                <a:cubicBezTo>
                  <a:pt x="385" y="1588"/>
                  <a:pt x="383" y="1589"/>
                  <a:pt x="381" y="1589"/>
                </a:cubicBezTo>
                <a:cubicBezTo>
                  <a:pt x="380" y="1590"/>
                  <a:pt x="377" y="1589"/>
                  <a:pt x="376" y="1589"/>
                </a:cubicBezTo>
                <a:cubicBezTo>
                  <a:pt x="373" y="1589"/>
                  <a:pt x="370" y="1587"/>
                  <a:pt x="369" y="1588"/>
                </a:cubicBezTo>
                <a:cubicBezTo>
                  <a:pt x="368" y="1588"/>
                  <a:pt x="368" y="1588"/>
                  <a:pt x="368" y="1588"/>
                </a:cubicBezTo>
                <a:cubicBezTo>
                  <a:pt x="368" y="1590"/>
                  <a:pt x="367" y="1593"/>
                  <a:pt x="369" y="1595"/>
                </a:cubicBezTo>
                <a:cubicBezTo>
                  <a:pt x="373" y="1599"/>
                  <a:pt x="380" y="1602"/>
                  <a:pt x="386" y="1600"/>
                </a:cubicBezTo>
                <a:cubicBezTo>
                  <a:pt x="388" y="1600"/>
                  <a:pt x="391" y="1601"/>
                  <a:pt x="392" y="1599"/>
                </a:cubicBezTo>
                <a:cubicBezTo>
                  <a:pt x="394" y="1600"/>
                  <a:pt x="393" y="1599"/>
                  <a:pt x="394" y="1600"/>
                </a:cubicBezTo>
                <a:cubicBezTo>
                  <a:pt x="394" y="1602"/>
                  <a:pt x="387" y="1611"/>
                  <a:pt x="385" y="1613"/>
                </a:cubicBezTo>
                <a:cubicBezTo>
                  <a:pt x="384" y="1613"/>
                  <a:pt x="385" y="1612"/>
                  <a:pt x="385" y="1611"/>
                </a:cubicBezTo>
                <a:cubicBezTo>
                  <a:pt x="384" y="1611"/>
                  <a:pt x="384" y="1611"/>
                  <a:pt x="383" y="1611"/>
                </a:cubicBezTo>
                <a:cubicBezTo>
                  <a:pt x="383" y="1609"/>
                  <a:pt x="385" y="1609"/>
                  <a:pt x="385" y="1606"/>
                </a:cubicBezTo>
                <a:cubicBezTo>
                  <a:pt x="381" y="1607"/>
                  <a:pt x="380" y="1613"/>
                  <a:pt x="378" y="1617"/>
                </a:cubicBezTo>
                <a:cubicBezTo>
                  <a:pt x="377" y="1618"/>
                  <a:pt x="374" y="1620"/>
                  <a:pt x="373" y="1621"/>
                </a:cubicBezTo>
                <a:cubicBezTo>
                  <a:pt x="372" y="1621"/>
                  <a:pt x="371" y="1621"/>
                  <a:pt x="370" y="1622"/>
                </a:cubicBezTo>
                <a:cubicBezTo>
                  <a:pt x="370" y="1622"/>
                  <a:pt x="370" y="1622"/>
                  <a:pt x="370" y="1622"/>
                </a:cubicBezTo>
                <a:cubicBezTo>
                  <a:pt x="371" y="1623"/>
                  <a:pt x="371" y="1623"/>
                  <a:pt x="372" y="1622"/>
                </a:cubicBezTo>
                <a:cubicBezTo>
                  <a:pt x="371" y="1624"/>
                  <a:pt x="370" y="1625"/>
                  <a:pt x="369" y="1626"/>
                </a:cubicBezTo>
                <a:cubicBezTo>
                  <a:pt x="366" y="1625"/>
                  <a:pt x="366" y="1624"/>
                  <a:pt x="365" y="1624"/>
                </a:cubicBezTo>
                <a:cubicBezTo>
                  <a:pt x="363" y="1623"/>
                  <a:pt x="362" y="1624"/>
                  <a:pt x="361" y="1624"/>
                </a:cubicBezTo>
                <a:cubicBezTo>
                  <a:pt x="359" y="1624"/>
                  <a:pt x="356" y="1623"/>
                  <a:pt x="354" y="1622"/>
                </a:cubicBezTo>
                <a:cubicBezTo>
                  <a:pt x="353" y="1622"/>
                  <a:pt x="351" y="1623"/>
                  <a:pt x="350" y="1623"/>
                </a:cubicBezTo>
                <a:cubicBezTo>
                  <a:pt x="349" y="1623"/>
                  <a:pt x="348" y="1621"/>
                  <a:pt x="347" y="1621"/>
                </a:cubicBezTo>
                <a:cubicBezTo>
                  <a:pt x="346" y="1621"/>
                  <a:pt x="344" y="1622"/>
                  <a:pt x="341" y="1621"/>
                </a:cubicBezTo>
                <a:cubicBezTo>
                  <a:pt x="338" y="1628"/>
                  <a:pt x="348" y="1637"/>
                  <a:pt x="353" y="1638"/>
                </a:cubicBezTo>
                <a:cubicBezTo>
                  <a:pt x="352" y="1641"/>
                  <a:pt x="351" y="1640"/>
                  <a:pt x="349" y="1642"/>
                </a:cubicBezTo>
                <a:cubicBezTo>
                  <a:pt x="348" y="1643"/>
                  <a:pt x="347" y="1645"/>
                  <a:pt x="345" y="1646"/>
                </a:cubicBezTo>
                <a:cubicBezTo>
                  <a:pt x="342" y="1648"/>
                  <a:pt x="339" y="1650"/>
                  <a:pt x="336" y="1653"/>
                </a:cubicBezTo>
                <a:cubicBezTo>
                  <a:pt x="332" y="1652"/>
                  <a:pt x="331" y="1648"/>
                  <a:pt x="328" y="1647"/>
                </a:cubicBezTo>
                <a:cubicBezTo>
                  <a:pt x="328" y="1646"/>
                  <a:pt x="328" y="1646"/>
                  <a:pt x="330" y="1645"/>
                </a:cubicBezTo>
                <a:cubicBezTo>
                  <a:pt x="330" y="1644"/>
                  <a:pt x="330" y="1643"/>
                  <a:pt x="329" y="1643"/>
                </a:cubicBezTo>
                <a:cubicBezTo>
                  <a:pt x="329" y="1642"/>
                  <a:pt x="329" y="1642"/>
                  <a:pt x="329" y="1642"/>
                </a:cubicBezTo>
                <a:cubicBezTo>
                  <a:pt x="326" y="1642"/>
                  <a:pt x="322" y="1641"/>
                  <a:pt x="321" y="1642"/>
                </a:cubicBezTo>
                <a:cubicBezTo>
                  <a:pt x="318" y="1643"/>
                  <a:pt x="317" y="1648"/>
                  <a:pt x="318" y="1652"/>
                </a:cubicBezTo>
                <a:cubicBezTo>
                  <a:pt x="319" y="1655"/>
                  <a:pt x="323" y="1656"/>
                  <a:pt x="325" y="1659"/>
                </a:cubicBezTo>
                <a:cubicBezTo>
                  <a:pt x="327" y="1659"/>
                  <a:pt x="327" y="1659"/>
                  <a:pt x="327" y="1659"/>
                </a:cubicBezTo>
                <a:cubicBezTo>
                  <a:pt x="326" y="1663"/>
                  <a:pt x="322" y="1663"/>
                  <a:pt x="320" y="1665"/>
                </a:cubicBezTo>
                <a:cubicBezTo>
                  <a:pt x="320" y="1665"/>
                  <a:pt x="320" y="1666"/>
                  <a:pt x="319" y="1666"/>
                </a:cubicBezTo>
                <a:cubicBezTo>
                  <a:pt x="318" y="1668"/>
                  <a:pt x="316" y="1668"/>
                  <a:pt x="314" y="1670"/>
                </a:cubicBezTo>
                <a:cubicBezTo>
                  <a:pt x="314" y="1671"/>
                  <a:pt x="313" y="1673"/>
                  <a:pt x="312" y="1673"/>
                </a:cubicBezTo>
                <a:cubicBezTo>
                  <a:pt x="310" y="1674"/>
                  <a:pt x="309" y="1674"/>
                  <a:pt x="308" y="1675"/>
                </a:cubicBezTo>
                <a:cubicBezTo>
                  <a:pt x="307" y="1676"/>
                  <a:pt x="308" y="1677"/>
                  <a:pt x="307" y="1678"/>
                </a:cubicBezTo>
                <a:cubicBezTo>
                  <a:pt x="307" y="1678"/>
                  <a:pt x="307" y="1678"/>
                  <a:pt x="307" y="1678"/>
                </a:cubicBezTo>
                <a:cubicBezTo>
                  <a:pt x="306" y="1679"/>
                  <a:pt x="302" y="1682"/>
                  <a:pt x="301" y="1683"/>
                </a:cubicBezTo>
                <a:cubicBezTo>
                  <a:pt x="301" y="1683"/>
                  <a:pt x="301" y="1683"/>
                  <a:pt x="301" y="1683"/>
                </a:cubicBezTo>
                <a:cubicBezTo>
                  <a:pt x="300" y="1683"/>
                  <a:pt x="301" y="1683"/>
                  <a:pt x="300" y="1682"/>
                </a:cubicBezTo>
                <a:cubicBezTo>
                  <a:pt x="300" y="1682"/>
                  <a:pt x="300" y="1681"/>
                  <a:pt x="301" y="1680"/>
                </a:cubicBezTo>
                <a:cubicBezTo>
                  <a:pt x="301" y="1678"/>
                  <a:pt x="300" y="1678"/>
                  <a:pt x="300" y="1677"/>
                </a:cubicBezTo>
                <a:cubicBezTo>
                  <a:pt x="298" y="1677"/>
                  <a:pt x="296" y="1677"/>
                  <a:pt x="294" y="1678"/>
                </a:cubicBezTo>
                <a:cubicBezTo>
                  <a:pt x="292" y="1678"/>
                  <a:pt x="293" y="1676"/>
                  <a:pt x="291" y="1677"/>
                </a:cubicBezTo>
                <a:cubicBezTo>
                  <a:pt x="287" y="1678"/>
                  <a:pt x="279" y="1680"/>
                  <a:pt x="281" y="1686"/>
                </a:cubicBezTo>
                <a:cubicBezTo>
                  <a:pt x="282" y="1689"/>
                  <a:pt x="285" y="1690"/>
                  <a:pt x="286" y="1691"/>
                </a:cubicBezTo>
                <a:cubicBezTo>
                  <a:pt x="287" y="1692"/>
                  <a:pt x="287" y="1695"/>
                  <a:pt x="287" y="1696"/>
                </a:cubicBezTo>
                <a:cubicBezTo>
                  <a:pt x="286" y="1697"/>
                  <a:pt x="284" y="1700"/>
                  <a:pt x="283" y="1701"/>
                </a:cubicBezTo>
                <a:cubicBezTo>
                  <a:pt x="282" y="1701"/>
                  <a:pt x="282" y="1701"/>
                  <a:pt x="282" y="1701"/>
                </a:cubicBezTo>
                <a:cubicBezTo>
                  <a:pt x="281" y="1701"/>
                  <a:pt x="281" y="1702"/>
                  <a:pt x="281" y="1702"/>
                </a:cubicBezTo>
                <a:cubicBezTo>
                  <a:pt x="280" y="1703"/>
                  <a:pt x="280" y="1703"/>
                  <a:pt x="279" y="1703"/>
                </a:cubicBezTo>
                <a:cubicBezTo>
                  <a:pt x="278" y="1704"/>
                  <a:pt x="278" y="1707"/>
                  <a:pt x="276" y="1708"/>
                </a:cubicBezTo>
                <a:cubicBezTo>
                  <a:pt x="275" y="1708"/>
                  <a:pt x="274" y="1709"/>
                  <a:pt x="274" y="1709"/>
                </a:cubicBezTo>
                <a:cubicBezTo>
                  <a:pt x="273" y="1709"/>
                  <a:pt x="274" y="1710"/>
                  <a:pt x="273" y="1711"/>
                </a:cubicBezTo>
                <a:cubicBezTo>
                  <a:pt x="271" y="1711"/>
                  <a:pt x="271" y="1711"/>
                  <a:pt x="271" y="1711"/>
                </a:cubicBezTo>
                <a:cubicBezTo>
                  <a:pt x="271" y="1711"/>
                  <a:pt x="268" y="1714"/>
                  <a:pt x="268" y="1714"/>
                </a:cubicBezTo>
                <a:cubicBezTo>
                  <a:pt x="267" y="1715"/>
                  <a:pt x="268" y="1717"/>
                  <a:pt x="267" y="1718"/>
                </a:cubicBezTo>
                <a:cubicBezTo>
                  <a:pt x="266" y="1718"/>
                  <a:pt x="265" y="1718"/>
                  <a:pt x="265" y="1718"/>
                </a:cubicBezTo>
                <a:cubicBezTo>
                  <a:pt x="264" y="1719"/>
                  <a:pt x="265" y="1720"/>
                  <a:pt x="264" y="1720"/>
                </a:cubicBezTo>
                <a:cubicBezTo>
                  <a:pt x="263" y="1722"/>
                  <a:pt x="261" y="1723"/>
                  <a:pt x="260" y="1724"/>
                </a:cubicBezTo>
                <a:cubicBezTo>
                  <a:pt x="260" y="1724"/>
                  <a:pt x="260" y="1724"/>
                  <a:pt x="260" y="1724"/>
                </a:cubicBezTo>
                <a:cubicBezTo>
                  <a:pt x="258" y="1726"/>
                  <a:pt x="258" y="1728"/>
                  <a:pt x="256" y="1729"/>
                </a:cubicBezTo>
                <a:cubicBezTo>
                  <a:pt x="253" y="1731"/>
                  <a:pt x="241" y="1741"/>
                  <a:pt x="240" y="1744"/>
                </a:cubicBezTo>
                <a:cubicBezTo>
                  <a:pt x="239" y="1744"/>
                  <a:pt x="239" y="1744"/>
                  <a:pt x="239" y="1744"/>
                </a:cubicBezTo>
                <a:cubicBezTo>
                  <a:pt x="239" y="1747"/>
                  <a:pt x="239" y="1747"/>
                  <a:pt x="241" y="1747"/>
                </a:cubicBezTo>
                <a:cubicBezTo>
                  <a:pt x="240" y="1750"/>
                  <a:pt x="237" y="1750"/>
                  <a:pt x="236" y="1753"/>
                </a:cubicBezTo>
                <a:cubicBezTo>
                  <a:pt x="236" y="1753"/>
                  <a:pt x="236" y="1755"/>
                  <a:pt x="235" y="1756"/>
                </a:cubicBezTo>
                <a:cubicBezTo>
                  <a:pt x="234" y="1756"/>
                  <a:pt x="233" y="1757"/>
                  <a:pt x="232" y="1757"/>
                </a:cubicBezTo>
                <a:cubicBezTo>
                  <a:pt x="229" y="1759"/>
                  <a:pt x="227" y="1764"/>
                  <a:pt x="224" y="1767"/>
                </a:cubicBezTo>
                <a:cubicBezTo>
                  <a:pt x="224" y="1768"/>
                  <a:pt x="223" y="1767"/>
                  <a:pt x="222" y="1768"/>
                </a:cubicBezTo>
                <a:cubicBezTo>
                  <a:pt x="221" y="1769"/>
                  <a:pt x="221" y="1771"/>
                  <a:pt x="221" y="1771"/>
                </a:cubicBezTo>
                <a:cubicBezTo>
                  <a:pt x="220" y="1772"/>
                  <a:pt x="219" y="1771"/>
                  <a:pt x="218" y="1772"/>
                </a:cubicBezTo>
                <a:cubicBezTo>
                  <a:pt x="217" y="1772"/>
                  <a:pt x="218" y="1773"/>
                  <a:pt x="217" y="1774"/>
                </a:cubicBezTo>
                <a:cubicBezTo>
                  <a:pt x="217" y="1775"/>
                  <a:pt x="216" y="1775"/>
                  <a:pt x="216" y="1775"/>
                </a:cubicBezTo>
                <a:cubicBezTo>
                  <a:pt x="216" y="1776"/>
                  <a:pt x="216" y="1777"/>
                  <a:pt x="216" y="1778"/>
                </a:cubicBezTo>
                <a:cubicBezTo>
                  <a:pt x="213" y="1779"/>
                  <a:pt x="212" y="1783"/>
                  <a:pt x="210" y="1785"/>
                </a:cubicBezTo>
                <a:cubicBezTo>
                  <a:pt x="209" y="1786"/>
                  <a:pt x="207" y="1787"/>
                  <a:pt x="206" y="1788"/>
                </a:cubicBezTo>
                <a:cubicBezTo>
                  <a:pt x="206" y="1789"/>
                  <a:pt x="206" y="1789"/>
                  <a:pt x="206" y="1790"/>
                </a:cubicBezTo>
                <a:cubicBezTo>
                  <a:pt x="205" y="1790"/>
                  <a:pt x="204" y="1791"/>
                  <a:pt x="204" y="1791"/>
                </a:cubicBezTo>
                <a:cubicBezTo>
                  <a:pt x="203" y="1792"/>
                  <a:pt x="202" y="1796"/>
                  <a:pt x="203" y="1797"/>
                </a:cubicBezTo>
                <a:cubicBezTo>
                  <a:pt x="202" y="1798"/>
                  <a:pt x="203" y="1797"/>
                  <a:pt x="202" y="1797"/>
                </a:cubicBezTo>
                <a:cubicBezTo>
                  <a:pt x="202" y="1798"/>
                  <a:pt x="202" y="1798"/>
                  <a:pt x="202" y="1798"/>
                </a:cubicBezTo>
                <a:cubicBezTo>
                  <a:pt x="201" y="1798"/>
                  <a:pt x="202" y="1798"/>
                  <a:pt x="201" y="1798"/>
                </a:cubicBezTo>
                <a:cubicBezTo>
                  <a:pt x="203" y="1799"/>
                  <a:pt x="203" y="1800"/>
                  <a:pt x="205" y="1800"/>
                </a:cubicBezTo>
                <a:cubicBezTo>
                  <a:pt x="204" y="1801"/>
                  <a:pt x="203" y="1801"/>
                  <a:pt x="202" y="1802"/>
                </a:cubicBezTo>
                <a:cubicBezTo>
                  <a:pt x="202" y="1804"/>
                  <a:pt x="201" y="1805"/>
                  <a:pt x="201" y="1807"/>
                </a:cubicBezTo>
                <a:cubicBezTo>
                  <a:pt x="201" y="1807"/>
                  <a:pt x="201" y="1807"/>
                  <a:pt x="201" y="1807"/>
                </a:cubicBezTo>
                <a:cubicBezTo>
                  <a:pt x="201" y="1807"/>
                  <a:pt x="201" y="1807"/>
                  <a:pt x="201" y="1807"/>
                </a:cubicBezTo>
                <a:cubicBezTo>
                  <a:pt x="203" y="1806"/>
                  <a:pt x="206" y="1803"/>
                  <a:pt x="206" y="1801"/>
                </a:cubicBezTo>
                <a:cubicBezTo>
                  <a:pt x="207" y="1801"/>
                  <a:pt x="208" y="1802"/>
                  <a:pt x="209" y="1802"/>
                </a:cubicBezTo>
                <a:cubicBezTo>
                  <a:pt x="209" y="1803"/>
                  <a:pt x="209" y="1805"/>
                  <a:pt x="209" y="1807"/>
                </a:cubicBezTo>
                <a:cubicBezTo>
                  <a:pt x="206" y="1808"/>
                  <a:pt x="203" y="1814"/>
                  <a:pt x="201" y="1817"/>
                </a:cubicBezTo>
                <a:cubicBezTo>
                  <a:pt x="199" y="1817"/>
                  <a:pt x="199" y="1817"/>
                  <a:pt x="199" y="1817"/>
                </a:cubicBezTo>
                <a:cubicBezTo>
                  <a:pt x="199" y="1818"/>
                  <a:pt x="198" y="1820"/>
                  <a:pt x="198" y="1822"/>
                </a:cubicBezTo>
                <a:cubicBezTo>
                  <a:pt x="198" y="1822"/>
                  <a:pt x="197" y="1822"/>
                  <a:pt x="196" y="1823"/>
                </a:cubicBezTo>
                <a:cubicBezTo>
                  <a:pt x="196" y="1824"/>
                  <a:pt x="196" y="1824"/>
                  <a:pt x="196" y="1825"/>
                </a:cubicBezTo>
                <a:cubicBezTo>
                  <a:pt x="195" y="1825"/>
                  <a:pt x="192" y="1827"/>
                  <a:pt x="192" y="1828"/>
                </a:cubicBezTo>
                <a:cubicBezTo>
                  <a:pt x="191" y="1829"/>
                  <a:pt x="191" y="1831"/>
                  <a:pt x="190" y="1832"/>
                </a:cubicBezTo>
                <a:cubicBezTo>
                  <a:pt x="190" y="1836"/>
                  <a:pt x="185" y="1835"/>
                  <a:pt x="183" y="1837"/>
                </a:cubicBezTo>
                <a:cubicBezTo>
                  <a:pt x="182" y="1836"/>
                  <a:pt x="182" y="1836"/>
                  <a:pt x="182" y="1835"/>
                </a:cubicBezTo>
                <a:cubicBezTo>
                  <a:pt x="181" y="1836"/>
                  <a:pt x="180" y="1837"/>
                  <a:pt x="180" y="1838"/>
                </a:cubicBezTo>
                <a:cubicBezTo>
                  <a:pt x="179" y="1838"/>
                  <a:pt x="179" y="1838"/>
                  <a:pt x="179" y="1838"/>
                </a:cubicBezTo>
                <a:cubicBezTo>
                  <a:pt x="179" y="1836"/>
                  <a:pt x="180" y="1835"/>
                  <a:pt x="180" y="1833"/>
                </a:cubicBezTo>
                <a:cubicBezTo>
                  <a:pt x="178" y="1833"/>
                  <a:pt x="178" y="1833"/>
                  <a:pt x="178" y="1833"/>
                </a:cubicBezTo>
                <a:cubicBezTo>
                  <a:pt x="178" y="1834"/>
                  <a:pt x="178" y="1834"/>
                  <a:pt x="178" y="1834"/>
                </a:cubicBezTo>
                <a:cubicBezTo>
                  <a:pt x="178" y="1834"/>
                  <a:pt x="178" y="1835"/>
                  <a:pt x="178" y="1835"/>
                </a:cubicBezTo>
                <a:cubicBezTo>
                  <a:pt x="177" y="1837"/>
                  <a:pt x="176" y="1836"/>
                  <a:pt x="175" y="1838"/>
                </a:cubicBezTo>
                <a:cubicBezTo>
                  <a:pt x="175" y="1838"/>
                  <a:pt x="176" y="1838"/>
                  <a:pt x="175" y="1839"/>
                </a:cubicBezTo>
                <a:cubicBezTo>
                  <a:pt x="175" y="1840"/>
                  <a:pt x="174" y="1840"/>
                  <a:pt x="174" y="1840"/>
                </a:cubicBezTo>
                <a:cubicBezTo>
                  <a:pt x="172" y="1840"/>
                  <a:pt x="173" y="1839"/>
                  <a:pt x="172" y="1838"/>
                </a:cubicBezTo>
                <a:cubicBezTo>
                  <a:pt x="170" y="1837"/>
                  <a:pt x="167" y="1838"/>
                  <a:pt x="166" y="1839"/>
                </a:cubicBezTo>
                <a:cubicBezTo>
                  <a:pt x="165" y="1838"/>
                  <a:pt x="165" y="1837"/>
                  <a:pt x="163" y="1837"/>
                </a:cubicBezTo>
                <a:cubicBezTo>
                  <a:pt x="163" y="1835"/>
                  <a:pt x="163" y="1835"/>
                  <a:pt x="163" y="1832"/>
                </a:cubicBezTo>
                <a:cubicBezTo>
                  <a:pt x="164" y="1832"/>
                  <a:pt x="164" y="1831"/>
                  <a:pt x="165" y="1831"/>
                </a:cubicBezTo>
                <a:cubicBezTo>
                  <a:pt x="165" y="1830"/>
                  <a:pt x="164" y="1830"/>
                  <a:pt x="164" y="1830"/>
                </a:cubicBezTo>
                <a:cubicBezTo>
                  <a:pt x="164" y="1829"/>
                  <a:pt x="164" y="1825"/>
                  <a:pt x="165" y="1825"/>
                </a:cubicBezTo>
                <a:cubicBezTo>
                  <a:pt x="165" y="1822"/>
                  <a:pt x="165" y="1822"/>
                  <a:pt x="165" y="1822"/>
                </a:cubicBezTo>
                <a:cubicBezTo>
                  <a:pt x="159" y="1823"/>
                  <a:pt x="159" y="1830"/>
                  <a:pt x="155" y="1833"/>
                </a:cubicBezTo>
                <a:cubicBezTo>
                  <a:pt x="153" y="1834"/>
                  <a:pt x="150" y="1835"/>
                  <a:pt x="148" y="1837"/>
                </a:cubicBezTo>
                <a:cubicBezTo>
                  <a:pt x="146" y="1838"/>
                  <a:pt x="146" y="1840"/>
                  <a:pt x="144" y="1842"/>
                </a:cubicBezTo>
                <a:cubicBezTo>
                  <a:pt x="144" y="1843"/>
                  <a:pt x="142" y="1843"/>
                  <a:pt x="141" y="1844"/>
                </a:cubicBezTo>
                <a:cubicBezTo>
                  <a:pt x="141" y="1846"/>
                  <a:pt x="141" y="1846"/>
                  <a:pt x="141" y="1846"/>
                </a:cubicBezTo>
                <a:cubicBezTo>
                  <a:pt x="141" y="1846"/>
                  <a:pt x="139" y="1846"/>
                  <a:pt x="139" y="1847"/>
                </a:cubicBezTo>
                <a:cubicBezTo>
                  <a:pt x="139" y="1848"/>
                  <a:pt x="138" y="1849"/>
                  <a:pt x="138" y="1850"/>
                </a:cubicBezTo>
                <a:cubicBezTo>
                  <a:pt x="137" y="1851"/>
                  <a:pt x="136" y="1850"/>
                  <a:pt x="135" y="1851"/>
                </a:cubicBezTo>
                <a:cubicBezTo>
                  <a:pt x="135" y="1851"/>
                  <a:pt x="135" y="1852"/>
                  <a:pt x="135" y="1852"/>
                </a:cubicBezTo>
                <a:cubicBezTo>
                  <a:pt x="134" y="1853"/>
                  <a:pt x="133" y="1853"/>
                  <a:pt x="132" y="1854"/>
                </a:cubicBezTo>
                <a:cubicBezTo>
                  <a:pt x="132" y="1855"/>
                  <a:pt x="132" y="1856"/>
                  <a:pt x="131" y="1856"/>
                </a:cubicBezTo>
                <a:cubicBezTo>
                  <a:pt x="131" y="1856"/>
                  <a:pt x="130" y="1857"/>
                  <a:pt x="130" y="1857"/>
                </a:cubicBezTo>
                <a:cubicBezTo>
                  <a:pt x="129" y="1857"/>
                  <a:pt x="129" y="1858"/>
                  <a:pt x="129" y="1858"/>
                </a:cubicBezTo>
                <a:cubicBezTo>
                  <a:pt x="128" y="1860"/>
                  <a:pt x="124" y="1865"/>
                  <a:pt x="124" y="1867"/>
                </a:cubicBezTo>
                <a:cubicBezTo>
                  <a:pt x="123" y="1868"/>
                  <a:pt x="121" y="1869"/>
                  <a:pt x="121" y="1870"/>
                </a:cubicBezTo>
                <a:cubicBezTo>
                  <a:pt x="117" y="1870"/>
                  <a:pt x="116" y="1867"/>
                  <a:pt x="113" y="1866"/>
                </a:cubicBezTo>
                <a:cubicBezTo>
                  <a:pt x="112" y="1866"/>
                  <a:pt x="112" y="1866"/>
                  <a:pt x="110" y="1866"/>
                </a:cubicBezTo>
                <a:cubicBezTo>
                  <a:pt x="107" y="1864"/>
                  <a:pt x="103" y="1862"/>
                  <a:pt x="100" y="1861"/>
                </a:cubicBezTo>
                <a:cubicBezTo>
                  <a:pt x="98" y="1860"/>
                  <a:pt x="97" y="1861"/>
                  <a:pt x="96" y="1860"/>
                </a:cubicBezTo>
                <a:cubicBezTo>
                  <a:pt x="94" y="1859"/>
                  <a:pt x="91" y="1858"/>
                  <a:pt x="89" y="1857"/>
                </a:cubicBezTo>
                <a:cubicBezTo>
                  <a:pt x="88" y="1856"/>
                  <a:pt x="88" y="1855"/>
                  <a:pt x="87" y="1855"/>
                </a:cubicBezTo>
                <a:cubicBezTo>
                  <a:pt x="87" y="1853"/>
                  <a:pt x="86" y="1849"/>
                  <a:pt x="86" y="1849"/>
                </a:cubicBezTo>
                <a:cubicBezTo>
                  <a:pt x="87" y="1848"/>
                  <a:pt x="88" y="1847"/>
                  <a:pt x="87" y="1845"/>
                </a:cubicBezTo>
                <a:cubicBezTo>
                  <a:pt x="87" y="1844"/>
                  <a:pt x="87" y="1843"/>
                  <a:pt x="87" y="1843"/>
                </a:cubicBezTo>
                <a:cubicBezTo>
                  <a:pt x="87" y="1838"/>
                  <a:pt x="89" y="1833"/>
                  <a:pt x="90" y="1829"/>
                </a:cubicBezTo>
                <a:cubicBezTo>
                  <a:pt x="91" y="1828"/>
                  <a:pt x="90" y="1825"/>
                  <a:pt x="91" y="1823"/>
                </a:cubicBezTo>
                <a:cubicBezTo>
                  <a:pt x="93" y="1816"/>
                  <a:pt x="96" y="1808"/>
                  <a:pt x="101" y="1803"/>
                </a:cubicBezTo>
                <a:cubicBezTo>
                  <a:pt x="101" y="1802"/>
                  <a:pt x="101" y="1801"/>
                  <a:pt x="101" y="1800"/>
                </a:cubicBezTo>
                <a:cubicBezTo>
                  <a:pt x="102" y="1800"/>
                  <a:pt x="102" y="1799"/>
                  <a:pt x="103" y="1799"/>
                </a:cubicBezTo>
                <a:cubicBezTo>
                  <a:pt x="104" y="1797"/>
                  <a:pt x="104" y="1795"/>
                  <a:pt x="105" y="1794"/>
                </a:cubicBezTo>
                <a:cubicBezTo>
                  <a:pt x="107" y="1793"/>
                  <a:pt x="109" y="1792"/>
                  <a:pt x="110" y="1791"/>
                </a:cubicBezTo>
                <a:cubicBezTo>
                  <a:pt x="113" y="1786"/>
                  <a:pt x="116" y="1783"/>
                  <a:pt x="119" y="1779"/>
                </a:cubicBezTo>
                <a:cubicBezTo>
                  <a:pt x="120" y="1778"/>
                  <a:pt x="120" y="1778"/>
                  <a:pt x="120" y="1777"/>
                </a:cubicBezTo>
                <a:cubicBezTo>
                  <a:pt x="122" y="1777"/>
                  <a:pt x="122" y="1777"/>
                  <a:pt x="122" y="1777"/>
                </a:cubicBezTo>
                <a:cubicBezTo>
                  <a:pt x="123" y="1776"/>
                  <a:pt x="124" y="1773"/>
                  <a:pt x="125" y="1771"/>
                </a:cubicBezTo>
                <a:cubicBezTo>
                  <a:pt x="126" y="1770"/>
                  <a:pt x="128" y="1769"/>
                  <a:pt x="129" y="1768"/>
                </a:cubicBezTo>
                <a:cubicBezTo>
                  <a:pt x="129" y="1767"/>
                  <a:pt x="129" y="1767"/>
                  <a:pt x="129" y="1766"/>
                </a:cubicBezTo>
                <a:cubicBezTo>
                  <a:pt x="130" y="1766"/>
                  <a:pt x="130" y="1766"/>
                  <a:pt x="130" y="1766"/>
                </a:cubicBezTo>
                <a:cubicBezTo>
                  <a:pt x="131" y="1766"/>
                  <a:pt x="132" y="1764"/>
                  <a:pt x="132" y="1764"/>
                </a:cubicBezTo>
                <a:cubicBezTo>
                  <a:pt x="134" y="1764"/>
                  <a:pt x="135" y="1764"/>
                  <a:pt x="136" y="1763"/>
                </a:cubicBezTo>
                <a:cubicBezTo>
                  <a:pt x="136" y="1763"/>
                  <a:pt x="136" y="1762"/>
                  <a:pt x="137" y="1762"/>
                </a:cubicBezTo>
                <a:cubicBezTo>
                  <a:pt x="138" y="1762"/>
                  <a:pt x="138" y="1762"/>
                  <a:pt x="138" y="1762"/>
                </a:cubicBezTo>
                <a:cubicBezTo>
                  <a:pt x="138" y="1761"/>
                  <a:pt x="139" y="1761"/>
                  <a:pt x="139" y="1760"/>
                </a:cubicBezTo>
                <a:cubicBezTo>
                  <a:pt x="140" y="1759"/>
                  <a:pt x="141" y="1759"/>
                  <a:pt x="141" y="1759"/>
                </a:cubicBezTo>
                <a:cubicBezTo>
                  <a:pt x="143" y="1758"/>
                  <a:pt x="143" y="1756"/>
                  <a:pt x="144" y="1755"/>
                </a:cubicBezTo>
                <a:cubicBezTo>
                  <a:pt x="146" y="1754"/>
                  <a:pt x="149" y="1753"/>
                  <a:pt x="150" y="1752"/>
                </a:cubicBezTo>
                <a:cubicBezTo>
                  <a:pt x="150" y="1751"/>
                  <a:pt x="150" y="1750"/>
                  <a:pt x="151" y="1749"/>
                </a:cubicBezTo>
                <a:cubicBezTo>
                  <a:pt x="152" y="1749"/>
                  <a:pt x="152" y="1749"/>
                  <a:pt x="153" y="1749"/>
                </a:cubicBezTo>
                <a:cubicBezTo>
                  <a:pt x="153" y="1748"/>
                  <a:pt x="153" y="1747"/>
                  <a:pt x="154" y="1747"/>
                </a:cubicBezTo>
                <a:cubicBezTo>
                  <a:pt x="155" y="1746"/>
                  <a:pt x="156" y="1747"/>
                  <a:pt x="157" y="1746"/>
                </a:cubicBezTo>
                <a:cubicBezTo>
                  <a:pt x="158" y="1745"/>
                  <a:pt x="158" y="1741"/>
                  <a:pt x="159" y="1739"/>
                </a:cubicBezTo>
                <a:cubicBezTo>
                  <a:pt x="159" y="1738"/>
                  <a:pt x="160" y="1738"/>
                  <a:pt x="161" y="1737"/>
                </a:cubicBezTo>
                <a:cubicBezTo>
                  <a:pt x="163" y="1734"/>
                  <a:pt x="164" y="1731"/>
                  <a:pt x="163" y="1726"/>
                </a:cubicBezTo>
                <a:cubicBezTo>
                  <a:pt x="163" y="1726"/>
                  <a:pt x="163" y="1726"/>
                  <a:pt x="163" y="1726"/>
                </a:cubicBezTo>
                <a:cubicBezTo>
                  <a:pt x="163" y="1726"/>
                  <a:pt x="163" y="1726"/>
                  <a:pt x="162" y="1726"/>
                </a:cubicBezTo>
                <a:cubicBezTo>
                  <a:pt x="162" y="1729"/>
                  <a:pt x="162" y="1729"/>
                  <a:pt x="162" y="1729"/>
                </a:cubicBezTo>
                <a:cubicBezTo>
                  <a:pt x="160" y="1728"/>
                  <a:pt x="161" y="1726"/>
                  <a:pt x="160" y="1723"/>
                </a:cubicBezTo>
                <a:cubicBezTo>
                  <a:pt x="159" y="1720"/>
                  <a:pt x="149" y="1710"/>
                  <a:pt x="145" y="1713"/>
                </a:cubicBezTo>
                <a:cubicBezTo>
                  <a:pt x="143" y="1715"/>
                  <a:pt x="145" y="1719"/>
                  <a:pt x="144" y="1722"/>
                </a:cubicBezTo>
                <a:cubicBezTo>
                  <a:pt x="144" y="1723"/>
                  <a:pt x="143" y="1723"/>
                  <a:pt x="142" y="1723"/>
                </a:cubicBezTo>
                <a:cubicBezTo>
                  <a:pt x="142" y="1724"/>
                  <a:pt x="142" y="1725"/>
                  <a:pt x="142" y="1726"/>
                </a:cubicBezTo>
                <a:cubicBezTo>
                  <a:pt x="141" y="1727"/>
                  <a:pt x="140" y="1728"/>
                  <a:pt x="139" y="1729"/>
                </a:cubicBezTo>
                <a:cubicBezTo>
                  <a:pt x="139" y="1730"/>
                  <a:pt x="139" y="1731"/>
                  <a:pt x="139" y="1732"/>
                </a:cubicBezTo>
                <a:cubicBezTo>
                  <a:pt x="137" y="1734"/>
                  <a:pt x="133" y="1736"/>
                  <a:pt x="132" y="1738"/>
                </a:cubicBezTo>
                <a:cubicBezTo>
                  <a:pt x="131" y="1739"/>
                  <a:pt x="129" y="1743"/>
                  <a:pt x="128" y="1744"/>
                </a:cubicBezTo>
                <a:cubicBezTo>
                  <a:pt x="127" y="1744"/>
                  <a:pt x="127" y="1744"/>
                  <a:pt x="127" y="1744"/>
                </a:cubicBezTo>
                <a:cubicBezTo>
                  <a:pt x="126" y="1746"/>
                  <a:pt x="125" y="1747"/>
                  <a:pt x="124" y="1748"/>
                </a:cubicBezTo>
                <a:cubicBezTo>
                  <a:pt x="124" y="1749"/>
                  <a:pt x="123" y="1748"/>
                  <a:pt x="123" y="1749"/>
                </a:cubicBezTo>
                <a:cubicBezTo>
                  <a:pt x="117" y="1756"/>
                  <a:pt x="111" y="1763"/>
                  <a:pt x="106" y="1771"/>
                </a:cubicBezTo>
                <a:cubicBezTo>
                  <a:pt x="105" y="1771"/>
                  <a:pt x="104" y="1772"/>
                  <a:pt x="103" y="1773"/>
                </a:cubicBezTo>
                <a:cubicBezTo>
                  <a:pt x="102" y="1775"/>
                  <a:pt x="100" y="1777"/>
                  <a:pt x="99" y="1780"/>
                </a:cubicBezTo>
                <a:cubicBezTo>
                  <a:pt x="98" y="1780"/>
                  <a:pt x="97" y="1780"/>
                  <a:pt x="97" y="1781"/>
                </a:cubicBezTo>
                <a:cubicBezTo>
                  <a:pt x="97" y="1781"/>
                  <a:pt x="96" y="1782"/>
                  <a:pt x="96" y="1783"/>
                </a:cubicBezTo>
                <a:cubicBezTo>
                  <a:pt x="95" y="1784"/>
                  <a:pt x="93" y="1785"/>
                  <a:pt x="92" y="1786"/>
                </a:cubicBezTo>
                <a:cubicBezTo>
                  <a:pt x="92" y="1787"/>
                  <a:pt x="92" y="1790"/>
                  <a:pt x="92" y="1790"/>
                </a:cubicBezTo>
                <a:cubicBezTo>
                  <a:pt x="92" y="1790"/>
                  <a:pt x="90" y="1790"/>
                  <a:pt x="90" y="1791"/>
                </a:cubicBezTo>
                <a:cubicBezTo>
                  <a:pt x="90" y="1792"/>
                  <a:pt x="90" y="1792"/>
                  <a:pt x="90" y="1793"/>
                </a:cubicBezTo>
                <a:cubicBezTo>
                  <a:pt x="90" y="1793"/>
                  <a:pt x="89" y="1794"/>
                  <a:pt x="89" y="1794"/>
                </a:cubicBezTo>
                <a:cubicBezTo>
                  <a:pt x="87" y="1796"/>
                  <a:pt x="89" y="1797"/>
                  <a:pt x="87" y="1799"/>
                </a:cubicBezTo>
                <a:cubicBezTo>
                  <a:pt x="87" y="1799"/>
                  <a:pt x="87" y="1799"/>
                  <a:pt x="87" y="1799"/>
                </a:cubicBezTo>
                <a:cubicBezTo>
                  <a:pt x="86" y="1799"/>
                  <a:pt x="86" y="1799"/>
                  <a:pt x="86" y="1799"/>
                </a:cubicBezTo>
                <a:cubicBezTo>
                  <a:pt x="86" y="1797"/>
                  <a:pt x="87" y="1797"/>
                  <a:pt x="88" y="1796"/>
                </a:cubicBezTo>
                <a:cubicBezTo>
                  <a:pt x="89" y="1794"/>
                  <a:pt x="88" y="1791"/>
                  <a:pt x="88" y="1790"/>
                </a:cubicBezTo>
                <a:cubicBezTo>
                  <a:pt x="89" y="1788"/>
                  <a:pt x="91" y="1786"/>
                  <a:pt x="91" y="1785"/>
                </a:cubicBezTo>
                <a:cubicBezTo>
                  <a:pt x="92" y="1783"/>
                  <a:pt x="90" y="1783"/>
                  <a:pt x="91" y="1781"/>
                </a:cubicBezTo>
                <a:cubicBezTo>
                  <a:pt x="92" y="1779"/>
                  <a:pt x="94" y="1778"/>
                  <a:pt x="95" y="1776"/>
                </a:cubicBezTo>
                <a:cubicBezTo>
                  <a:pt x="96" y="1773"/>
                  <a:pt x="96" y="1770"/>
                  <a:pt x="98" y="1767"/>
                </a:cubicBezTo>
                <a:cubicBezTo>
                  <a:pt x="99" y="1765"/>
                  <a:pt x="101" y="1763"/>
                  <a:pt x="101" y="1762"/>
                </a:cubicBezTo>
                <a:cubicBezTo>
                  <a:pt x="101" y="1760"/>
                  <a:pt x="101" y="1760"/>
                  <a:pt x="101" y="1760"/>
                </a:cubicBezTo>
                <a:cubicBezTo>
                  <a:pt x="102" y="1759"/>
                  <a:pt x="103" y="1759"/>
                  <a:pt x="103" y="1759"/>
                </a:cubicBezTo>
                <a:cubicBezTo>
                  <a:pt x="104" y="1758"/>
                  <a:pt x="104" y="1756"/>
                  <a:pt x="105" y="1755"/>
                </a:cubicBezTo>
                <a:cubicBezTo>
                  <a:pt x="105" y="1754"/>
                  <a:pt x="107" y="1753"/>
                  <a:pt x="108" y="1753"/>
                </a:cubicBezTo>
                <a:cubicBezTo>
                  <a:pt x="108" y="1751"/>
                  <a:pt x="108" y="1749"/>
                  <a:pt x="109" y="1748"/>
                </a:cubicBezTo>
                <a:cubicBezTo>
                  <a:pt x="110" y="1747"/>
                  <a:pt x="114" y="1745"/>
                  <a:pt x="115" y="1744"/>
                </a:cubicBezTo>
                <a:cubicBezTo>
                  <a:pt x="116" y="1742"/>
                  <a:pt x="116" y="1740"/>
                  <a:pt x="117" y="1740"/>
                </a:cubicBezTo>
                <a:cubicBezTo>
                  <a:pt x="118" y="1739"/>
                  <a:pt x="119" y="1739"/>
                  <a:pt x="119" y="1738"/>
                </a:cubicBezTo>
                <a:cubicBezTo>
                  <a:pt x="120" y="1738"/>
                  <a:pt x="120" y="1736"/>
                  <a:pt x="121" y="1735"/>
                </a:cubicBezTo>
                <a:cubicBezTo>
                  <a:pt x="122" y="1734"/>
                  <a:pt x="124" y="1734"/>
                  <a:pt x="125" y="1732"/>
                </a:cubicBezTo>
                <a:cubicBezTo>
                  <a:pt x="125" y="1731"/>
                  <a:pt x="125" y="1730"/>
                  <a:pt x="125" y="1729"/>
                </a:cubicBezTo>
                <a:cubicBezTo>
                  <a:pt x="125" y="1728"/>
                  <a:pt x="129" y="1725"/>
                  <a:pt x="129" y="1724"/>
                </a:cubicBezTo>
                <a:cubicBezTo>
                  <a:pt x="129" y="1723"/>
                  <a:pt x="129" y="1717"/>
                  <a:pt x="129" y="1716"/>
                </a:cubicBezTo>
                <a:cubicBezTo>
                  <a:pt x="129" y="1716"/>
                  <a:pt x="128" y="1715"/>
                  <a:pt x="128" y="1715"/>
                </a:cubicBezTo>
                <a:cubicBezTo>
                  <a:pt x="128" y="1714"/>
                  <a:pt x="128" y="1714"/>
                  <a:pt x="128" y="1713"/>
                </a:cubicBezTo>
                <a:cubicBezTo>
                  <a:pt x="128" y="1713"/>
                  <a:pt x="124" y="1708"/>
                  <a:pt x="123" y="1707"/>
                </a:cubicBezTo>
                <a:cubicBezTo>
                  <a:pt x="122" y="1707"/>
                  <a:pt x="122" y="1707"/>
                  <a:pt x="122" y="1707"/>
                </a:cubicBezTo>
                <a:cubicBezTo>
                  <a:pt x="121" y="1707"/>
                  <a:pt x="121" y="1705"/>
                  <a:pt x="120" y="1705"/>
                </a:cubicBezTo>
                <a:cubicBezTo>
                  <a:pt x="119" y="1704"/>
                  <a:pt x="113" y="1701"/>
                  <a:pt x="112" y="1701"/>
                </a:cubicBezTo>
                <a:cubicBezTo>
                  <a:pt x="111" y="1701"/>
                  <a:pt x="111" y="1702"/>
                  <a:pt x="109" y="1702"/>
                </a:cubicBezTo>
                <a:cubicBezTo>
                  <a:pt x="110" y="1705"/>
                  <a:pt x="112" y="1708"/>
                  <a:pt x="110" y="1712"/>
                </a:cubicBezTo>
                <a:cubicBezTo>
                  <a:pt x="109" y="1716"/>
                  <a:pt x="105" y="1719"/>
                  <a:pt x="104" y="1723"/>
                </a:cubicBezTo>
                <a:cubicBezTo>
                  <a:pt x="102" y="1725"/>
                  <a:pt x="102" y="1727"/>
                  <a:pt x="101" y="1729"/>
                </a:cubicBezTo>
                <a:cubicBezTo>
                  <a:pt x="101" y="1730"/>
                  <a:pt x="100" y="1731"/>
                  <a:pt x="99" y="1732"/>
                </a:cubicBezTo>
                <a:cubicBezTo>
                  <a:pt x="99" y="1733"/>
                  <a:pt x="100" y="1733"/>
                  <a:pt x="100" y="1734"/>
                </a:cubicBezTo>
                <a:cubicBezTo>
                  <a:pt x="99" y="1734"/>
                  <a:pt x="98" y="1734"/>
                  <a:pt x="98" y="1735"/>
                </a:cubicBezTo>
                <a:cubicBezTo>
                  <a:pt x="97" y="1736"/>
                  <a:pt x="97" y="1737"/>
                  <a:pt x="97" y="1737"/>
                </a:cubicBezTo>
                <a:cubicBezTo>
                  <a:pt x="96" y="1739"/>
                  <a:pt x="94" y="1741"/>
                  <a:pt x="93" y="1742"/>
                </a:cubicBezTo>
                <a:cubicBezTo>
                  <a:pt x="92" y="1744"/>
                  <a:pt x="91" y="1746"/>
                  <a:pt x="91" y="1748"/>
                </a:cubicBezTo>
                <a:cubicBezTo>
                  <a:pt x="90" y="1749"/>
                  <a:pt x="90" y="1749"/>
                  <a:pt x="89" y="1749"/>
                </a:cubicBezTo>
                <a:cubicBezTo>
                  <a:pt x="88" y="1750"/>
                  <a:pt x="89" y="1751"/>
                  <a:pt x="88" y="1753"/>
                </a:cubicBezTo>
                <a:cubicBezTo>
                  <a:pt x="88" y="1755"/>
                  <a:pt x="86" y="1756"/>
                  <a:pt x="86" y="1758"/>
                </a:cubicBezTo>
                <a:cubicBezTo>
                  <a:pt x="84" y="1756"/>
                  <a:pt x="86" y="1752"/>
                  <a:pt x="86" y="1750"/>
                </a:cubicBezTo>
                <a:cubicBezTo>
                  <a:pt x="85" y="1745"/>
                  <a:pt x="83" y="1741"/>
                  <a:pt x="81" y="1738"/>
                </a:cubicBezTo>
                <a:cubicBezTo>
                  <a:pt x="80" y="1738"/>
                  <a:pt x="80" y="1738"/>
                  <a:pt x="80" y="1738"/>
                </a:cubicBezTo>
                <a:cubicBezTo>
                  <a:pt x="80" y="1738"/>
                  <a:pt x="80" y="1738"/>
                  <a:pt x="80" y="1738"/>
                </a:cubicBezTo>
                <a:cubicBezTo>
                  <a:pt x="80" y="1739"/>
                  <a:pt x="80" y="1739"/>
                  <a:pt x="81" y="1740"/>
                </a:cubicBezTo>
                <a:cubicBezTo>
                  <a:pt x="81" y="1741"/>
                  <a:pt x="81" y="1741"/>
                  <a:pt x="81" y="1741"/>
                </a:cubicBezTo>
                <a:cubicBezTo>
                  <a:pt x="80" y="1741"/>
                  <a:pt x="80" y="1741"/>
                  <a:pt x="80" y="1741"/>
                </a:cubicBezTo>
                <a:cubicBezTo>
                  <a:pt x="79" y="1739"/>
                  <a:pt x="77" y="1735"/>
                  <a:pt x="76" y="1735"/>
                </a:cubicBezTo>
                <a:cubicBezTo>
                  <a:pt x="75" y="1734"/>
                  <a:pt x="74" y="1734"/>
                  <a:pt x="73" y="1734"/>
                </a:cubicBezTo>
                <a:cubicBezTo>
                  <a:pt x="67" y="1731"/>
                  <a:pt x="61" y="1729"/>
                  <a:pt x="53" y="1729"/>
                </a:cubicBezTo>
                <a:cubicBezTo>
                  <a:pt x="51" y="1730"/>
                  <a:pt x="49" y="1733"/>
                  <a:pt x="46" y="1733"/>
                </a:cubicBezTo>
                <a:cubicBezTo>
                  <a:pt x="46" y="1734"/>
                  <a:pt x="46" y="1734"/>
                  <a:pt x="46" y="1734"/>
                </a:cubicBezTo>
                <a:cubicBezTo>
                  <a:pt x="48" y="1734"/>
                  <a:pt x="48" y="1734"/>
                  <a:pt x="49" y="1734"/>
                </a:cubicBezTo>
                <a:cubicBezTo>
                  <a:pt x="50" y="1739"/>
                  <a:pt x="50" y="1739"/>
                  <a:pt x="53" y="1742"/>
                </a:cubicBezTo>
                <a:cubicBezTo>
                  <a:pt x="54" y="1743"/>
                  <a:pt x="54" y="1743"/>
                  <a:pt x="54" y="1744"/>
                </a:cubicBezTo>
                <a:cubicBezTo>
                  <a:pt x="55" y="1744"/>
                  <a:pt x="56" y="1744"/>
                  <a:pt x="57" y="1744"/>
                </a:cubicBezTo>
                <a:cubicBezTo>
                  <a:pt x="58" y="1745"/>
                  <a:pt x="60" y="1747"/>
                  <a:pt x="60" y="1749"/>
                </a:cubicBezTo>
                <a:cubicBezTo>
                  <a:pt x="61" y="1750"/>
                  <a:pt x="60" y="1752"/>
                  <a:pt x="60" y="1754"/>
                </a:cubicBezTo>
                <a:cubicBezTo>
                  <a:pt x="61" y="1756"/>
                  <a:pt x="61" y="1759"/>
                  <a:pt x="60" y="1761"/>
                </a:cubicBezTo>
                <a:cubicBezTo>
                  <a:pt x="60" y="1766"/>
                  <a:pt x="60" y="1766"/>
                  <a:pt x="60" y="1766"/>
                </a:cubicBezTo>
                <a:cubicBezTo>
                  <a:pt x="60" y="1767"/>
                  <a:pt x="59" y="1769"/>
                  <a:pt x="59" y="1771"/>
                </a:cubicBezTo>
                <a:cubicBezTo>
                  <a:pt x="59" y="1773"/>
                  <a:pt x="58" y="1778"/>
                  <a:pt x="58" y="1780"/>
                </a:cubicBezTo>
                <a:cubicBezTo>
                  <a:pt x="57" y="1782"/>
                  <a:pt x="58" y="1785"/>
                  <a:pt x="58" y="1786"/>
                </a:cubicBezTo>
                <a:cubicBezTo>
                  <a:pt x="57" y="1796"/>
                  <a:pt x="54" y="1809"/>
                  <a:pt x="56" y="1819"/>
                </a:cubicBezTo>
                <a:cubicBezTo>
                  <a:pt x="57" y="1820"/>
                  <a:pt x="56" y="1820"/>
                  <a:pt x="56" y="1821"/>
                </a:cubicBezTo>
                <a:cubicBezTo>
                  <a:pt x="57" y="1823"/>
                  <a:pt x="56" y="1829"/>
                  <a:pt x="56" y="1831"/>
                </a:cubicBezTo>
                <a:cubicBezTo>
                  <a:pt x="57" y="1832"/>
                  <a:pt x="58" y="1833"/>
                  <a:pt x="58" y="1834"/>
                </a:cubicBezTo>
                <a:cubicBezTo>
                  <a:pt x="58" y="1835"/>
                  <a:pt x="58" y="1836"/>
                  <a:pt x="58" y="1837"/>
                </a:cubicBezTo>
                <a:cubicBezTo>
                  <a:pt x="60" y="1843"/>
                  <a:pt x="62" y="1850"/>
                  <a:pt x="65" y="1856"/>
                </a:cubicBezTo>
                <a:cubicBezTo>
                  <a:pt x="68" y="1861"/>
                  <a:pt x="74" y="1866"/>
                  <a:pt x="73" y="1874"/>
                </a:cubicBezTo>
                <a:cubicBezTo>
                  <a:pt x="73" y="1875"/>
                  <a:pt x="71" y="1879"/>
                  <a:pt x="70" y="1880"/>
                </a:cubicBezTo>
                <a:cubicBezTo>
                  <a:pt x="70" y="1882"/>
                  <a:pt x="70" y="1883"/>
                  <a:pt x="70" y="1884"/>
                </a:cubicBezTo>
                <a:cubicBezTo>
                  <a:pt x="69" y="1885"/>
                  <a:pt x="68" y="1886"/>
                  <a:pt x="68" y="1887"/>
                </a:cubicBezTo>
                <a:cubicBezTo>
                  <a:pt x="67" y="1889"/>
                  <a:pt x="67" y="1890"/>
                  <a:pt x="66" y="1892"/>
                </a:cubicBezTo>
                <a:cubicBezTo>
                  <a:pt x="65" y="1894"/>
                  <a:pt x="61" y="1896"/>
                  <a:pt x="59" y="1897"/>
                </a:cubicBezTo>
                <a:cubicBezTo>
                  <a:pt x="58" y="1898"/>
                  <a:pt x="58" y="1899"/>
                  <a:pt x="57" y="1900"/>
                </a:cubicBezTo>
                <a:cubicBezTo>
                  <a:pt x="55" y="1901"/>
                  <a:pt x="54" y="1902"/>
                  <a:pt x="52" y="1903"/>
                </a:cubicBezTo>
                <a:cubicBezTo>
                  <a:pt x="50" y="1904"/>
                  <a:pt x="43" y="1911"/>
                  <a:pt x="40" y="1908"/>
                </a:cubicBezTo>
                <a:cubicBezTo>
                  <a:pt x="38" y="1908"/>
                  <a:pt x="38" y="1909"/>
                  <a:pt x="36" y="1910"/>
                </a:cubicBezTo>
                <a:cubicBezTo>
                  <a:pt x="36" y="1911"/>
                  <a:pt x="36" y="1912"/>
                  <a:pt x="35" y="1913"/>
                </a:cubicBezTo>
                <a:cubicBezTo>
                  <a:pt x="36" y="1915"/>
                  <a:pt x="38" y="1918"/>
                  <a:pt x="39" y="1918"/>
                </a:cubicBezTo>
                <a:cubicBezTo>
                  <a:pt x="39" y="1918"/>
                  <a:pt x="40" y="1918"/>
                  <a:pt x="41" y="1918"/>
                </a:cubicBezTo>
                <a:cubicBezTo>
                  <a:pt x="42" y="1920"/>
                  <a:pt x="43" y="1921"/>
                  <a:pt x="44" y="1922"/>
                </a:cubicBezTo>
                <a:cubicBezTo>
                  <a:pt x="45" y="1922"/>
                  <a:pt x="53" y="1925"/>
                  <a:pt x="54" y="1925"/>
                </a:cubicBezTo>
                <a:cubicBezTo>
                  <a:pt x="55" y="1925"/>
                  <a:pt x="55" y="1924"/>
                  <a:pt x="57" y="1923"/>
                </a:cubicBezTo>
                <a:cubicBezTo>
                  <a:pt x="57" y="1922"/>
                  <a:pt x="57" y="1922"/>
                  <a:pt x="57" y="1922"/>
                </a:cubicBezTo>
                <a:cubicBezTo>
                  <a:pt x="59" y="1921"/>
                  <a:pt x="61" y="1921"/>
                  <a:pt x="63" y="1920"/>
                </a:cubicBezTo>
                <a:cubicBezTo>
                  <a:pt x="64" y="1919"/>
                  <a:pt x="69" y="1915"/>
                  <a:pt x="71" y="1914"/>
                </a:cubicBezTo>
                <a:cubicBezTo>
                  <a:pt x="71" y="1913"/>
                  <a:pt x="72" y="1913"/>
                  <a:pt x="71" y="1912"/>
                </a:cubicBezTo>
                <a:cubicBezTo>
                  <a:pt x="71" y="1911"/>
                  <a:pt x="71" y="1911"/>
                  <a:pt x="71" y="1911"/>
                </a:cubicBezTo>
                <a:cubicBezTo>
                  <a:pt x="70" y="1912"/>
                  <a:pt x="69" y="1913"/>
                  <a:pt x="68" y="1914"/>
                </a:cubicBezTo>
                <a:cubicBezTo>
                  <a:pt x="67" y="1914"/>
                  <a:pt x="67" y="1914"/>
                  <a:pt x="67" y="1914"/>
                </a:cubicBezTo>
                <a:cubicBezTo>
                  <a:pt x="68" y="1911"/>
                  <a:pt x="70" y="1911"/>
                  <a:pt x="72" y="1909"/>
                </a:cubicBezTo>
                <a:cubicBezTo>
                  <a:pt x="73" y="1908"/>
                  <a:pt x="72" y="1904"/>
                  <a:pt x="74" y="1902"/>
                </a:cubicBezTo>
                <a:cubicBezTo>
                  <a:pt x="75" y="1900"/>
                  <a:pt x="78" y="1900"/>
                  <a:pt x="78" y="1898"/>
                </a:cubicBezTo>
                <a:cubicBezTo>
                  <a:pt x="81" y="1893"/>
                  <a:pt x="79" y="1887"/>
                  <a:pt x="82" y="1883"/>
                </a:cubicBezTo>
                <a:cubicBezTo>
                  <a:pt x="82" y="1882"/>
                  <a:pt x="82" y="1882"/>
                  <a:pt x="82" y="1882"/>
                </a:cubicBezTo>
                <a:cubicBezTo>
                  <a:pt x="83" y="1882"/>
                  <a:pt x="83" y="1882"/>
                  <a:pt x="83" y="1883"/>
                </a:cubicBezTo>
                <a:cubicBezTo>
                  <a:pt x="87" y="1883"/>
                  <a:pt x="86" y="1882"/>
                  <a:pt x="88" y="1879"/>
                </a:cubicBezTo>
                <a:cubicBezTo>
                  <a:pt x="88" y="1879"/>
                  <a:pt x="88" y="1879"/>
                  <a:pt x="88" y="1879"/>
                </a:cubicBezTo>
                <a:cubicBezTo>
                  <a:pt x="89" y="1879"/>
                  <a:pt x="90" y="1881"/>
                  <a:pt x="90" y="1881"/>
                </a:cubicBezTo>
                <a:cubicBezTo>
                  <a:pt x="91" y="1881"/>
                  <a:pt x="92" y="1880"/>
                  <a:pt x="92" y="1880"/>
                </a:cubicBezTo>
                <a:cubicBezTo>
                  <a:pt x="92" y="1881"/>
                  <a:pt x="92" y="1882"/>
                  <a:pt x="92" y="1882"/>
                </a:cubicBezTo>
                <a:cubicBezTo>
                  <a:pt x="93" y="1882"/>
                  <a:pt x="94" y="1882"/>
                  <a:pt x="95" y="1883"/>
                </a:cubicBezTo>
                <a:cubicBezTo>
                  <a:pt x="96" y="1884"/>
                  <a:pt x="97" y="1885"/>
                  <a:pt x="97" y="1886"/>
                </a:cubicBezTo>
                <a:cubicBezTo>
                  <a:pt x="99" y="1886"/>
                  <a:pt x="99" y="1886"/>
                  <a:pt x="99" y="1886"/>
                </a:cubicBezTo>
                <a:cubicBezTo>
                  <a:pt x="100" y="1887"/>
                  <a:pt x="101" y="1890"/>
                  <a:pt x="103" y="1891"/>
                </a:cubicBezTo>
                <a:cubicBezTo>
                  <a:pt x="103" y="1891"/>
                  <a:pt x="104" y="1891"/>
                  <a:pt x="104" y="1892"/>
                </a:cubicBezTo>
                <a:cubicBezTo>
                  <a:pt x="105" y="1892"/>
                  <a:pt x="104" y="1893"/>
                  <a:pt x="105" y="1893"/>
                </a:cubicBezTo>
                <a:cubicBezTo>
                  <a:pt x="107" y="1896"/>
                  <a:pt x="110" y="1897"/>
                  <a:pt x="113" y="1899"/>
                </a:cubicBezTo>
                <a:cubicBezTo>
                  <a:pt x="114" y="1899"/>
                  <a:pt x="114" y="1901"/>
                  <a:pt x="114" y="1901"/>
                </a:cubicBezTo>
                <a:cubicBezTo>
                  <a:pt x="117" y="1903"/>
                  <a:pt x="118" y="1905"/>
                  <a:pt x="121" y="1906"/>
                </a:cubicBezTo>
                <a:cubicBezTo>
                  <a:pt x="121" y="1907"/>
                  <a:pt x="121" y="1908"/>
                  <a:pt x="122" y="1908"/>
                </a:cubicBezTo>
                <a:cubicBezTo>
                  <a:pt x="123" y="1908"/>
                  <a:pt x="123" y="1908"/>
                  <a:pt x="123" y="1908"/>
                </a:cubicBezTo>
                <a:cubicBezTo>
                  <a:pt x="124" y="1909"/>
                  <a:pt x="124" y="1910"/>
                  <a:pt x="126" y="1910"/>
                </a:cubicBezTo>
                <a:cubicBezTo>
                  <a:pt x="128" y="1910"/>
                  <a:pt x="128" y="1910"/>
                  <a:pt x="128" y="1910"/>
                </a:cubicBezTo>
                <a:cubicBezTo>
                  <a:pt x="129" y="1911"/>
                  <a:pt x="130" y="1913"/>
                  <a:pt x="131" y="1913"/>
                </a:cubicBezTo>
                <a:cubicBezTo>
                  <a:pt x="131" y="1913"/>
                  <a:pt x="132" y="1913"/>
                  <a:pt x="133" y="1913"/>
                </a:cubicBezTo>
                <a:cubicBezTo>
                  <a:pt x="133" y="1913"/>
                  <a:pt x="133" y="1914"/>
                  <a:pt x="134" y="1914"/>
                </a:cubicBezTo>
                <a:cubicBezTo>
                  <a:pt x="135" y="1915"/>
                  <a:pt x="139" y="1915"/>
                  <a:pt x="141" y="1915"/>
                </a:cubicBezTo>
                <a:cubicBezTo>
                  <a:pt x="141" y="1914"/>
                  <a:pt x="142" y="1914"/>
                  <a:pt x="143" y="1912"/>
                </a:cubicBezTo>
                <a:cubicBezTo>
                  <a:pt x="144" y="1912"/>
                  <a:pt x="144" y="1912"/>
                  <a:pt x="145" y="1913"/>
                </a:cubicBezTo>
                <a:cubicBezTo>
                  <a:pt x="145" y="1914"/>
                  <a:pt x="144" y="1914"/>
                  <a:pt x="143" y="1914"/>
                </a:cubicBezTo>
                <a:cubicBezTo>
                  <a:pt x="143" y="1915"/>
                  <a:pt x="143" y="1915"/>
                  <a:pt x="143" y="1915"/>
                </a:cubicBezTo>
                <a:cubicBezTo>
                  <a:pt x="144" y="1915"/>
                  <a:pt x="144" y="1915"/>
                  <a:pt x="144" y="1915"/>
                </a:cubicBezTo>
                <a:cubicBezTo>
                  <a:pt x="144" y="1915"/>
                  <a:pt x="144" y="1915"/>
                  <a:pt x="144" y="1915"/>
                </a:cubicBezTo>
                <a:cubicBezTo>
                  <a:pt x="146" y="1915"/>
                  <a:pt x="148" y="1915"/>
                  <a:pt x="150" y="1913"/>
                </a:cubicBezTo>
                <a:cubicBezTo>
                  <a:pt x="151" y="1914"/>
                  <a:pt x="152" y="1914"/>
                  <a:pt x="153" y="1915"/>
                </a:cubicBezTo>
                <a:cubicBezTo>
                  <a:pt x="153" y="1915"/>
                  <a:pt x="153" y="1915"/>
                  <a:pt x="154" y="1914"/>
                </a:cubicBezTo>
                <a:cubicBezTo>
                  <a:pt x="154" y="1912"/>
                  <a:pt x="152" y="1911"/>
                  <a:pt x="152" y="1910"/>
                </a:cubicBezTo>
                <a:cubicBezTo>
                  <a:pt x="152" y="1908"/>
                  <a:pt x="155" y="1902"/>
                  <a:pt x="156" y="1901"/>
                </a:cubicBezTo>
                <a:cubicBezTo>
                  <a:pt x="157" y="1900"/>
                  <a:pt x="159" y="1901"/>
                  <a:pt x="160" y="1902"/>
                </a:cubicBezTo>
                <a:cubicBezTo>
                  <a:pt x="160" y="1903"/>
                  <a:pt x="161" y="1905"/>
                  <a:pt x="161" y="1906"/>
                </a:cubicBezTo>
                <a:cubicBezTo>
                  <a:pt x="161" y="1907"/>
                  <a:pt x="160" y="1908"/>
                  <a:pt x="160" y="1910"/>
                </a:cubicBezTo>
                <a:cubicBezTo>
                  <a:pt x="160" y="1911"/>
                  <a:pt x="162" y="1912"/>
                  <a:pt x="162" y="1913"/>
                </a:cubicBezTo>
                <a:cubicBezTo>
                  <a:pt x="162" y="1914"/>
                  <a:pt x="162" y="1916"/>
                  <a:pt x="161" y="1917"/>
                </a:cubicBezTo>
                <a:cubicBezTo>
                  <a:pt x="162" y="1920"/>
                  <a:pt x="163" y="1924"/>
                  <a:pt x="163" y="1926"/>
                </a:cubicBezTo>
                <a:cubicBezTo>
                  <a:pt x="166" y="1929"/>
                  <a:pt x="169" y="1935"/>
                  <a:pt x="166" y="1941"/>
                </a:cubicBezTo>
                <a:cubicBezTo>
                  <a:pt x="168" y="1942"/>
                  <a:pt x="167" y="1942"/>
                  <a:pt x="168" y="1944"/>
                </a:cubicBezTo>
                <a:cubicBezTo>
                  <a:pt x="168" y="1945"/>
                  <a:pt x="169" y="1945"/>
                  <a:pt x="170" y="1945"/>
                </a:cubicBezTo>
                <a:cubicBezTo>
                  <a:pt x="172" y="1946"/>
                  <a:pt x="177" y="1957"/>
                  <a:pt x="176" y="1959"/>
                </a:cubicBezTo>
                <a:cubicBezTo>
                  <a:pt x="181" y="1961"/>
                  <a:pt x="183" y="1969"/>
                  <a:pt x="185" y="1973"/>
                </a:cubicBezTo>
                <a:cubicBezTo>
                  <a:pt x="187" y="1975"/>
                  <a:pt x="190" y="1977"/>
                  <a:pt x="192" y="1979"/>
                </a:cubicBezTo>
                <a:cubicBezTo>
                  <a:pt x="192" y="1980"/>
                  <a:pt x="194" y="1982"/>
                  <a:pt x="195" y="1983"/>
                </a:cubicBezTo>
                <a:cubicBezTo>
                  <a:pt x="195" y="1985"/>
                  <a:pt x="195" y="1985"/>
                  <a:pt x="195" y="1985"/>
                </a:cubicBezTo>
                <a:cubicBezTo>
                  <a:pt x="195" y="1986"/>
                  <a:pt x="196" y="1986"/>
                  <a:pt x="197" y="1987"/>
                </a:cubicBezTo>
                <a:cubicBezTo>
                  <a:pt x="199" y="1987"/>
                  <a:pt x="198" y="1987"/>
                  <a:pt x="198" y="1985"/>
                </a:cubicBezTo>
                <a:cubicBezTo>
                  <a:pt x="201" y="1986"/>
                  <a:pt x="200" y="1987"/>
                  <a:pt x="201" y="1987"/>
                </a:cubicBezTo>
                <a:cubicBezTo>
                  <a:pt x="202" y="1988"/>
                  <a:pt x="202" y="1987"/>
                  <a:pt x="203" y="1986"/>
                </a:cubicBezTo>
                <a:cubicBezTo>
                  <a:pt x="204" y="1987"/>
                  <a:pt x="204" y="1988"/>
                  <a:pt x="205" y="1989"/>
                </a:cubicBezTo>
                <a:cubicBezTo>
                  <a:pt x="206" y="1989"/>
                  <a:pt x="205" y="1987"/>
                  <a:pt x="207" y="1989"/>
                </a:cubicBezTo>
                <a:cubicBezTo>
                  <a:pt x="207" y="1989"/>
                  <a:pt x="207" y="1989"/>
                  <a:pt x="207" y="1989"/>
                </a:cubicBezTo>
                <a:cubicBezTo>
                  <a:pt x="207" y="1991"/>
                  <a:pt x="207" y="1991"/>
                  <a:pt x="207" y="1991"/>
                </a:cubicBezTo>
                <a:cubicBezTo>
                  <a:pt x="207" y="1991"/>
                  <a:pt x="211" y="1994"/>
                  <a:pt x="211" y="1994"/>
                </a:cubicBezTo>
                <a:cubicBezTo>
                  <a:pt x="211" y="1995"/>
                  <a:pt x="210" y="1996"/>
                  <a:pt x="210" y="1998"/>
                </a:cubicBezTo>
                <a:cubicBezTo>
                  <a:pt x="210" y="1998"/>
                  <a:pt x="211" y="1998"/>
                  <a:pt x="211" y="1998"/>
                </a:cubicBezTo>
                <a:cubicBezTo>
                  <a:pt x="211" y="1999"/>
                  <a:pt x="211" y="1999"/>
                  <a:pt x="211" y="2000"/>
                </a:cubicBezTo>
                <a:cubicBezTo>
                  <a:pt x="210" y="2000"/>
                  <a:pt x="210" y="2000"/>
                  <a:pt x="210" y="2000"/>
                </a:cubicBezTo>
                <a:cubicBezTo>
                  <a:pt x="209" y="1999"/>
                  <a:pt x="209" y="1999"/>
                  <a:pt x="209" y="1999"/>
                </a:cubicBezTo>
                <a:cubicBezTo>
                  <a:pt x="209" y="1998"/>
                  <a:pt x="209" y="1998"/>
                  <a:pt x="208" y="1998"/>
                </a:cubicBezTo>
                <a:cubicBezTo>
                  <a:pt x="207" y="1998"/>
                  <a:pt x="207" y="1998"/>
                  <a:pt x="207" y="1998"/>
                </a:cubicBezTo>
                <a:cubicBezTo>
                  <a:pt x="207" y="1998"/>
                  <a:pt x="207" y="1998"/>
                  <a:pt x="207" y="1998"/>
                </a:cubicBezTo>
                <a:cubicBezTo>
                  <a:pt x="207" y="1998"/>
                  <a:pt x="207" y="1998"/>
                  <a:pt x="207" y="1998"/>
                </a:cubicBezTo>
                <a:cubicBezTo>
                  <a:pt x="207" y="2002"/>
                  <a:pt x="208" y="2001"/>
                  <a:pt x="209" y="2003"/>
                </a:cubicBezTo>
                <a:cubicBezTo>
                  <a:pt x="210" y="2004"/>
                  <a:pt x="208" y="2005"/>
                  <a:pt x="210" y="2006"/>
                </a:cubicBezTo>
                <a:cubicBezTo>
                  <a:pt x="211" y="2006"/>
                  <a:pt x="210" y="2006"/>
                  <a:pt x="211" y="2006"/>
                </a:cubicBezTo>
                <a:cubicBezTo>
                  <a:pt x="213" y="2007"/>
                  <a:pt x="217" y="2012"/>
                  <a:pt x="219" y="2014"/>
                </a:cubicBezTo>
                <a:cubicBezTo>
                  <a:pt x="219" y="2015"/>
                  <a:pt x="218" y="2015"/>
                  <a:pt x="218" y="2015"/>
                </a:cubicBezTo>
                <a:cubicBezTo>
                  <a:pt x="218" y="2016"/>
                  <a:pt x="219" y="2016"/>
                  <a:pt x="219" y="2017"/>
                </a:cubicBezTo>
                <a:cubicBezTo>
                  <a:pt x="220" y="2017"/>
                  <a:pt x="220" y="2017"/>
                  <a:pt x="221" y="2016"/>
                </a:cubicBezTo>
                <a:cubicBezTo>
                  <a:pt x="223" y="2017"/>
                  <a:pt x="225" y="2018"/>
                  <a:pt x="225" y="2019"/>
                </a:cubicBezTo>
                <a:cubicBezTo>
                  <a:pt x="225" y="2021"/>
                  <a:pt x="225" y="2021"/>
                  <a:pt x="225" y="2021"/>
                </a:cubicBezTo>
                <a:cubicBezTo>
                  <a:pt x="227" y="2022"/>
                  <a:pt x="228" y="2021"/>
                  <a:pt x="228" y="2024"/>
                </a:cubicBezTo>
                <a:cubicBezTo>
                  <a:pt x="229" y="2024"/>
                  <a:pt x="229" y="2024"/>
                  <a:pt x="230" y="2024"/>
                </a:cubicBezTo>
                <a:cubicBezTo>
                  <a:pt x="231" y="2026"/>
                  <a:pt x="235" y="2028"/>
                  <a:pt x="238" y="2029"/>
                </a:cubicBezTo>
                <a:cubicBezTo>
                  <a:pt x="239" y="2030"/>
                  <a:pt x="239" y="2030"/>
                  <a:pt x="240" y="2029"/>
                </a:cubicBezTo>
                <a:cubicBezTo>
                  <a:pt x="241" y="2030"/>
                  <a:pt x="243" y="2030"/>
                  <a:pt x="245" y="2031"/>
                </a:cubicBezTo>
                <a:cubicBezTo>
                  <a:pt x="245" y="2031"/>
                  <a:pt x="245" y="2031"/>
                  <a:pt x="245" y="2031"/>
                </a:cubicBezTo>
                <a:cubicBezTo>
                  <a:pt x="245" y="2032"/>
                  <a:pt x="245" y="2031"/>
                  <a:pt x="245" y="2031"/>
                </a:cubicBezTo>
                <a:cubicBezTo>
                  <a:pt x="247" y="2031"/>
                  <a:pt x="247" y="2033"/>
                  <a:pt x="248" y="2034"/>
                </a:cubicBezTo>
                <a:cubicBezTo>
                  <a:pt x="251" y="2035"/>
                  <a:pt x="254" y="2035"/>
                  <a:pt x="256" y="2037"/>
                </a:cubicBezTo>
                <a:cubicBezTo>
                  <a:pt x="256" y="2037"/>
                  <a:pt x="256" y="2037"/>
                  <a:pt x="256" y="2038"/>
                </a:cubicBezTo>
                <a:cubicBezTo>
                  <a:pt x="259" y="2039"/>
                  <a:pt x="260" y="2041"/>
                  <a:pt x="263" y="2042"/>
                </a:cubicBezTo>
                <a:cubicBezTo>
                  <a:pt x="263" y="2043"/>
                  <a:pt x="263" y="2042"/>
                  <a:pt x="264" y="2042"/>
                </a:cubicBezTo>
                <a:cubicBezTo>
                  <a:pt x="264" y="2043"/>
                  <a:pt x="265" y="2043"/>
                  <a:pt x="265" y="2043"/>
                </a:cubicBezTo>
                <a:cubicBezTo>
                  <a:pt x="265" y="2044"/>
                  <a:pt x="265" y="2044"/>
                  <a:pt x="265" y="2044"/>
                </a:cubicBezTo>
                <a:cubicBezTo>
                  <a:pt x="264" y="2044"/>
                  <a:pt x="262" y="2043"/>
                  <a:pt x="261" y="2042"/>
                </a:cubicBezTo>
                <a:cubicBezTo>
                  <a:pt x="260" y="2042"/>
                  <a:pt x="260" y="2042"/>
                  <a:pt x="260" y="2043"/>
                </a:cubicBezTo>
                <a:cubicBezTo>
                  <a:pt x="259" y="2043"/>
                  <a:pt x="259" y="2043"/>
                  <a:pt x="259" y="2043"/>
                </a:cubicBezTo>
                <a:cubicBezTo>
                  <a:pt x="259" y="2043"/>
                  <a:pt x="259" y="2043"/>
                  <a:pt x="259" y="2043"/>
                </a:cubicBezTo>
                <a:cubicBezTo>
                  <a:pt x="262" y="2045"/>
                  <a:pt x="265" y="2047"/>
                  <a:pt x="268" y="2050"/>
                </a:cubicBezTo>
                <a:cubicBezTo>
                  <a:pt x="268" y="2050"/>
                  <a:pt x="268" y="2051"/>
                  <a:pt x="267" y="2051"/>
                </a:cubicBezTo>
                <a:cubicBezTo>
                  <a:pt x="267" y="2053"/>
                  <a:pt x="267" y="2053"/>
                  <a:pt x="268" y="2053"/>
                </a:cubicBezTo>
                <a:cubicBezTo>
                  <a:pt x="268" y="2054"/>
                  <a:pt x="270" y="2054"/>
                  <a:pt x="271" y="2055"/>
                </a:cubicBezTo>
                <a:cubicBezTo>
                  <a:pt x="271" y="2056"/>
                  <a:pt x="271" y="2056"/>
                  <a:pt x="272" y="2057"/>
                </a:cubicBezTo>
                <a:cubicBezTo>
                  <a:pt x="274" y="2058"/>
                  <a:pt x="276" y="2058"/>
                  <a:pt x="279" y="2059"/>
                </a:cubicBezTo>
                <a:cubicBezTo>
                  <a:pt x="281" y="2060"/>
                  <a:pt x="283" y="2062"/>
                  <a:pt x="285" y="2064"/>
                </a:cubicBezTo>
                <a:cubicBezTo>
                  <a:pt x="286" y="2064"/>
                  <a:pt x="288" y="2064"/>
                  <a:pt x="288" y="2064"/>
                </a:cubicBezTo>
                <a:cubicBezTo>
                  <a:pt x="289" y="2065"/>
                  <a:pt x="290" y="2067"/>
                  <a:pt x="292" y="2068"/>
                </a:cubicBezTo>
                <a:cubicBezTo>
                  <a:pt x="294" y="2068"/>
                  <a:pt x="294" y="2068"/>
                  <a:pt x="294" y="2068"/>
                </a:cubicBezTo>
                <a:cubicBezTo>
                  <a:pt x="294" y="2069"/>
                  <a:pt x="295" y="2071"/>
                  <a:pt x="295" y="2071"/>
                </a:cubicBezTo>
                <a:cubicBezTo>
                  <a:pt x="298" y="2075"/>
                  <a:pt x="301" y="2077"/>
                  <a:pt x="303" y="2081"/>
                </a:cubicBezTo>
                <a:cubicBezTo>
                  <a:pt x="304" y="2083"/>
                  <a:pt x="304" y="2087"/>
                  <a:pt x="305" y="2089"/>
                </a:cubicBezTo>
                <a:cubicBezTo>
                  <a:pt x="306" y="2089"/>
                  <a:pt x="306" y="2089"/>
                  <a:pt x="307" y="2089"/>
                </a:cubicBezTo>
                <a:cubicBezTo>
                  <a:pt x="307" y="2090"/>
                  <a:pt x="310" y="2099"/>
                  <a:pt x="310" y="2100"/>
                </a:cubicBezTo>
                <a:cubicBezTo>
                  <a:pt x="310" y="2101"/>
                  <a:pt x="312" y="2101"/>
                  <a:pt x="312" y="2101"/>
                </a:cubicBezTo>
                <a:cubicBezTo>
                  <a:pt x="312" y="2102"/>
                  <a:pt x="312" y="2104"/>
                  <a:pt x="313" y="2105"/>
                </a:cubicBezTo>
                <a:cubicBezTo>
                  <a:pt x="313" y="2106"/>
                  <a:pt x="315" y="2106"/>
                  <a:pt x="315" y="2108"/>
                </a:cubicBezTo>
                <a:cubicBezTo>
                  <a:pt x="313" y="2110"/>
                  <a:pt x="311" y="2113"/>
                  <a:pt x="309" y="2114"/>
                </a:cubicBezTo>
                <a:cubicBezTo>
                  <a:pt x="307" y="2115"/>
                  <a:pt x="305" y="2114"/>
                  <a:pt x="303" y="2115"/>
                </a:cubicBezTo>
                <a:cubicBezTo>
                  <a:pt x="301" y="2115"/>
                  <a:pt x="298" y="2117"/>
                  <a:pt x="296" y="2118"/>
                </a:cubicBezTo>
                <a:cubicBezTo>
                  <a:pt x="295" y="2118"/>
                  <a:pt x="294" y="2117"/>
                  <a:pt x="293" y="2118"/>
                </a:cubicBezTo>
                <a:cubicBezTo>
                  <a:pt x="291" y="2120"/>
                  <a:pt x="289" y="2123"/>
                  <a:pt x="286" y="2125"/>
                </a:cubicBezTo>
                <a:cubicBezTo>
                  <a:pt x="286" y="2127"/>
                  <a:pt x="285" y="2128"/>
                  <a:pt x="285" y="2131"/>
                </a:cubicBezTo>
                <a:cubicBezTo>
                  <a:pt x="277" y="2130"/>
                  <a:pt x="273" y="2127"/>
                  <a:pt x="267" y="2124"/>
                </a:cubicBezTo>
                <a:cubicBezTo>
                  <a:pt x="266" y="2123"/>
                  <a:pt x="265" y="2124"/>
                  <a:pt x="263" y="2123"/>
                </a:cubicBezTo>
                <a:cubicBezTo>
                  <a:pt x="261" y="2122"/>
                  <a:pt x="258" y="2119"/>
                  <a:pt x="255" y="2118"/>
                </a:cubicBezTo>
                <a:cubicBezTo>
                  <a:pt x="254" y="2117"/>
                  <a:pt x="253" y="2117"/>
                  <a:pt x="251" y="2116"/>
                </a:cubicBezTo>
                <a:cubicBezTo>
                  <a:pt x="250" y="2115"/>
                  <a:pt x="247" y="2112"/>
                  <a:pt x="246" y="2111"/>
                </a:cubicBezTo>
                <a:cubicBezTo>
                  <a:pt x="245" y="2111"/>
                  <a:pt x="245" y="2111"/>
                  <a:pt x="245" y="2111"/>
                </a:cubicBezTo>
                <a:cubicBezTo>
                  <a:pt x="243" y="2110"/>
                  <a:pt x="242" y="2106"/>
                  <a:pt x="241" y="2104"/>
                </a:cubicBezTo>
                <a:cubicBezTo>
                  <a:pt x="239" y="2103"/>
                  <a:pt x="237" y="2102"/>
                  <a:pt x="237" y="2100"/>
                </a:cubicBezTo>
                <a:cubicBezTo>
                  <a:pt x="237" y="2098"/>
                  <a:pt x="237" y="2098"/>
                  <a:pt x="237" y="2098"/>
                </a:cubicBezTo>
                <a:cubicBezTo>
                  <a:pt x="235" y="2095"/>
                  <a:pt x="232" y="2092"/>
                  <a:pt x="230" y="2088"/>
                </a:cubicBezTo>
                <a:cubicBezTo>
                  <a:pt x="230" y="2085"/>
                  <a:pt x="231" y="2083"/>
                  <a:pt x="230" y="2081"/>
                </a:cubicBezTo>
                <a:cubicBezTo>
                  <a:pt x="229" y="2080"/>
                  <a:pt x="227" y="2079"/>
                  <a:pt x="226" y="2078"/>
                </a:cubicBezTo>
                <a:cubicBezTo>
                  <a:pt x="225" y="2076"/>
                  <a:pt x="225" y="2074"/>
                  <a:pt x="224" y="2073"/>
                </a:cubicBezTo>
                <a:cubicBezTo>
                  <a:pt x="223" y="2072"/>
                  <a:pt x="222" y="2072"/>
                  <a:pt x="221" y="2071"/>
                </a:cubicBezTo>
                <a:cubicBezTo>
                  <a:pt x="220" y="2071"/>
                  <a:pt x="219" y="2069"/>
                  <a:pt x="218" y="2068"/>
                </a:cubicBezTo>
                <a:cubicBezTo>
                  <a:pt x="218" y="2068"/>
                  <a:pt x="217" y="2068"/>
                  <a:pt x="216" y="2069"/>
                </a:cubicBezTo>
                <a:cubicBezTo>
                  <a:pt x="216" y="2068"/>
                  <a:pt x="216" y="2067"/>
                  <a:pt x="215" y="2066"/>
                </a:cubicBezTo>
                <a:cubicBezTo>
                  <a:pt x="214" y="2064"/>
                  <a:pt x="211" y="2064"/>
                  <a:pt x="210" y="2062"/>
                </a:cubicBezTo>
                <a:cubicBezTo>
                  <a:pt x="207" y="2062"/>
                  <a:pt x="203" y="2064"/>
                  <a:pt x="202" y="2064"/>
                </a:cubicBezTo>
                <a:cubicBezTo>
                  <a:pt x="202" y="2064"/>
                  <a:pt x="201" y="2064"/>
                  <a:pt x="200" y="2064"/>
                </a:cubicBezTo>
                <a:cubicBezTo>
                  <a:pt x="197" y="2064"/>
                  <a:pt x="193" y="2067"/>
                  <a:pt x="191" y="2069"/>
                </a:cubicBezTo>
                <a:cubicBezTo>
                  <a:pt x="190" y="2069"/>
                  <a:pt x="190" y="2069"/>
                  <a:pt x="189" y="2069"/>
                </a:cubicBezTo>
                <a:cubicBezTo>
                  <a:pt x="188" y="2070"/>
                  <a:pt x="188" y="2071"/>
                  <a:pt x="186" y="2071"/>
                </a:cubicBezTo>
                <a:cubicBezTo>
                  <a:pt x="186" y="2072"/>
                  <a:pt x="186" y="2072"/>
                  <a:pt x="186" y="2073"/>
                </a:cubicBezTo>
                <a:cubicBezTo>
                  <a:pt x="187" y="2073"/>
                  <a:pt x="187" y="2073"/>
                  <a:pt x="187" y="2074"/>
                </a:cubicBezTo>
                <a:cubicBezTo>
                  <a:pt x="186" y="2074"/>
                  <a:pt x="186" y="2075"/>
                  <a:pt x="185" y="2076"/>
                </a:cubicBezTo>
                <a:cubicBezTo>
                  <a:pt x="186" y="2077"/>
                  <a:pt x="187" y="2077"/>
                  <a:pt x="187" y="2078"/>
                </a:cubicBezTo>
                <a:cubicBezTo>
                  <a:pt x="189" y="2079"/>
                  <a:pt x="191" y="2080"/>
                  <a:pt x="193" y="2080"/>
                </a:cubicBezTo>
                <a:cubicBezTo>
                  <a:pt x="197" y="2080"/>
                  <a:pt x="202" y="2078"/>
                  <a:pt x="205" y="2079"/>
                </a:cubicBezTo>
                <a:cubicBezTo>
                  <a:pt x="208" y="2084"/>
                  <a:pt x="209" y="2090"/>
                  <a:pt x="212" y="2094"/>
                </a:cubicBezTo>
                <a:cubicBezTo>
                  <a:pt x="213" y="2095"/>
                  <a:pt x="214" y="2097"/>
                  <a:pt x="215" y="2098"/>
                </a:cubicBezTo>
                <a:cubicBezTo>
                  <a:pt x="216" y="2098"/>
                  <a:pt x="217" y="2098"/>
                  <a:pt x="217" y="2099"/>
                </a:cubicBezTo>
                <a:cubicBezTo>
                  <a:pt x="218" y="2100"/>
                  <a:pt x="218" y="2101"/>
                  <a:pt x="218" y="2101"/>
                </a:cubicBezTo>
                <a:cubicBezTo>
                  <a:pt x="218" y="2102"/>
                  <a:pt x="220" y="2103"/>
                  <a:pt x="221" y="2104"/>
                </a:cubicBezTo>
                <a:cubicBezTo>
                  <a:pt x="221" y="2105"/>
                  <a:pt x="221" y="2105"/>
                  <a:pt x="221" y="2105"/>
                </a:cubicBezTo>
                <a:cubicBezTo>
                  <a:pt x="222" y="2107"/>
                  <a:pt x="224" y="2107"/>
                  <a:pt x="225" y="2109"/>
                </a:cubicBezTo>
                <a:cubicBezTo>
                  <a:pt x="225" y="2110"/>
                  <a:pt x="225" y="2111"/>
                  <a:pt x="225" y="2112"/>
                </a:cubicBezTo>
                <a:cubicBezTo>
                  <a:pt x="226" y="2112"/>
                  <a:pt x="227" y="2112"/>
                  <a:pt x="227" y="2113"/>
                </a:cubicBezTo>
                <a:cubicBezTo>
                  <a:pt x="227" y="2113"/>
                  <a:pt x="227" y="2114"/>
                  <a:pt x="228" y="2114"/>
                </a:cubicBezTo>
                <a:cubicBezTo>
                  <a:pt x="232" y="2120"/>
                  <a:pt x="240" y="2123"/>
                  <a:pt x="245" y="2129"/>
                </a:cubicBezTo>
                <a:cubicBezTo>
                  <a:pt x="246" y="2129"/>
                  <a:pt x="246" y="2129"/>
                  <a:pt x="246" y="2129"/>
                </a:cubicBezTo>
                <a:cubicBezTo>
                  <a:pt x="246" y="2129"/>
                  <a:pt x="246" y="2129"/>
                  <a:pt x="246" y="2129"/>
                </a:cubicBezTo>
                <a:cubicBezTo>
                  <a:pt x="241" y="2129"/>
                  <a:pt x="240" y="2126"/>
                  <a:pt x="237" y="2125"/>
                </a:cubicBezTo>
                <a:cubicBezTo>
                  <a:pt x="235" y="2125"/>
                  <a:pt x="235" y="2125"/>
                  <a:pt x="234" y="2124"/>
                </a:cubicBezTo>
                <a:cubicBezTo>
                  <a:pt x="233" y="2124"/>
                  <a:pt x="233" y="2123"/>
                  <a:pt x="232" y="2122"/>
                </a:cubicBezTo>
                <a:cubicBezTo>
                  <a:pt x="229" y="2120"/>
                  <a:pt x="226" y="2120"/>
                  <a:pt x="223" y="2118"/>
                </a:cubicBezTo>
                <a:cubicBezTo>
                  <a:pt x="221" y="2117"/>
                  <a:pt x="219" y="2115"/>
                  <a:pt x="217" y="2114"/>
                </a:cubicBezTo>
                <a:cubicBezTo>
                  <a:pt x="217" y="2114"/>
                  <a:pt x="217" y="2113"/>
                  <a:pt x="216" y="2113"/>
                </a:cubicBezTo>
                <a:cubicBezTo>
                  <a:pt x="214" y="2111"/>
                  <a:pt x="211" y="2110"/>
                  <a:pt x="210" y="2107"/>
                </a:cubicBezTo>
                <a:cubicBezTo>
                  <a:pt x="209" y="2107"/>
                  <a:pt x="208" y="2107"/>
                  <a:pt x="208" y="2107"/>
                </a:cubicBezTo>
                <a:cubicBezTo>
                  <a:pt x="208" y="2105"/>
                  <a:pt x="208" y="2105"/>
                  <a:pt x="208" y="2105"/>
                </a:cubicBezTo>
                <a:cubicBezTo>
                  <a:pt x="204" y="2104"/>
                  <a:pt x="204" y="2103"/>
                  <a:pt x="202" y="2101"/>
                </a:cubicBezTo>
                <a:cubicBezTo>
                  <a:pt x="201" y="2101"/>
                  <a:pt x="200" y="2101"/>
                  <a:pt x="199" y="2101"/>
                </a:cubicBezTo>
                <a:cubicBezTo>
                  <a:pt x="199" y="2101"/>
                  <a:pt x="198" y="2100"/>
                  <a:pt x="198" y="2100"/>
                </a:cubicBezTo>
                <a:cubicBezTo>
                  <a:pt x="195" y="2099"/>
                  <a:pt x="195" y="2101"/>
                  <a:pt x="193" y="2098"/>
                </a:cubicBezTo>
                <a:cubicBezTo>
                  <a:pt x="187" y="2099"/>
                  <a:pt x="183" y="2103"/>
                  <a:pt x="178" y="2105"/>
                </a:cubicBezTo>
                <a:cubicBezTo>
                  <a:pt x="175" y="2108"/>
                  <a:pt x="170" y="2109"/>
                  <a:pt x="168" y="2113"/>
                </a:cubicBezTo>
                <a:cubicBezTo>
                  <a:pt x="168" y="2114"/>
                  <a:pt x="168" y="2115"/>
                  <a:pt x="167" y="2116"/>
                </a:cubicBezTo>
                <a:cubicBezTo>
                  <a:pt x="167" y="2117"/>
                  <a:pt x="165" y="2119"/>
                  <a:pt x="166" y="2121"/>
                </a:cubicBezTo>
                <a:cubicBezTo>
                  <a:pt x="166" y="2122"/>
                  <a:pt x="167" y="2124"/>
                  <a:pt x="167" y="2125"/>
                </a:cubicBezTo>
                <a:cubicBezTo>
                  <a:pt x="167" y="2127"/>
                  <a:pt x="167" y="2127"/>
                  <a:pt x="167" y="2127"/>
                </a:cubicBezTo>
                <a:cubicBezTo>
                  <a:pt x="167" y="2127"/>
                  <a:pt x="170" y="2131"/>
                  <a:pt x="170" y="2131"/>
                </a:cubicBezTo>
                <a:cubicBezTo>
                  <a:pt x="171" y="2131"/>
                  <a:pt x="173" y="2132"/>
                  <a:pt x="173" y="2131"/>
                </a:cubicBezTo>
                <a:cubicBezTo>
                  <a:pt x="178" y="2131"/>
                  <a:pt x="176" y="2126"/>
                  <a:pt x="178" y="2123"/>
                </a:cubicBezTo>
                <a:cubicBezTo>
                  <a:pt x="180" y="2119"/>
                  <a:pt x="185" y="2117"/>
                  <a:pt x="189" y="2114"/>
                </a:cubicBezTo>
                <a:cubicBezTo>
                  <a:pt x="190" y="2114"/>
                  <a:pt x="191" y="2114"/>
                  <a:pt x="192" y="2113"/>
                </a:cubicBezTo>
                <a:cubicBezTo>
                  <a:pt x="198" y="2114"/>
                  <a:pt x="200" y="2118"/>
                  <a:pt x="204" y="2121"/>
                </a:cubicBezTo>
                <a:cubicBezTo>
                  <a:pt x="206" y="2122"/>
                  <a:pt x="210" y="2123"/>
                  <a:pt x="211" y="2124"/>
                </a:cubicBezTo>
                <a:cubicBezTo>
                  <a:pt x="211" y="2125"/>
                  <a:pt x="211" y="2125"/>
                  <a:pt x="211" y="2125"/>
                </a:cubicBezTo>
                <a:cubicBezTo>
                  <a:pt x="212" y="2126"/>
                  <a:pt x="213" y="2126"/>
                  <a:pt x="214" y="2126"/>
                </a:cubicBezTo>
                <a:cubicBezTo>
                  <a:pt x="214" y="2127"/>
                  <a:pt x="214" y="2127"/>
                  <a:pt x="214" y="2127"/>
                </a:cubicBezTo>
                <a:cubicBezTo>
                  <a:pt x="216" y="2129"/>
                  <a:pt x="219" y="2129"/>
                  <a:pt x="221" y="2130"/>
                </a:cubicBezTo>
                <a:cubicBezTo>
                  <a:pt x="222" y="2130"/>
                  <a:pt x="221" y="2131"/>
                  <a:pt x="222" y="2132"/>
                </a:cubicBezTo>
                <a:cubicBezTo>
                  <a:pt x="222" y="2132"/>
                  <a:pt x="228" y="2137"/>
                  <a:pt x="228" y="2137"/>
                </a:cubicBezTo>
                <a:cubicBezTo>
                  <a:pt x="229" y="2137"/>
                  <a:pt x="230" y="2137"/>
                  <a:pt x="231" y="2137"/>
                </a:cubicBezTo>
                <a:cubicBezTo>
                  <a:pt x="233" y="2139"/>
                  <a:pt x="237" y="2140"/>
                  <a:pt x="239" y="2141"/>
                </a:cubicBezTo>
                <a:cubicBezTo>
                  <a:pt x="241" y="2141"/>
                  <a:pt x="241" y="2141"/>
                  <a:pt x="241" y="2141"/>
                </a:cubicBezTo>
                <a:cubicBezTo>
                  <a:pt x="242" y="2142"/>
                  <a:pt x="242" y="2142"/>
                  <a:pt x="242" y="2143"/>
                </a:cubicBezTo>
                <a:cubicBezTo>
                  <a:pt x="244" y="2144"/>
                  <a:pt x="246" y="2143"/>
                  <a:pt x="248" y="2144"/>
                </a:cubicBezTo>
                <a:cubicBezTo>
                  <a:pt x="249" y="2144"/>
                  <a:pt x="250" y="2145"/>
                  <a:pt x="250" y="2145"/>
                </a:cubicBezTo>
                <a:cubicBezTo>
                  <a:pt x="255" y="2148"/>
                  <a:pt x="261" y="2148"/>
                  <a:pt x="267" y="2149"/>
                </a:cubicBezTo>
                <a:cubicBezTo>
                  <a:pt x="272" y="2149"/>
                  <a:pt x="272" y="2149"/>
                  <a:pt x="272" y="2149"/>
                </a:cubicBezTo>
                <a:cubicBezTo>
                  <a:pt x="277" y="2149"/>
                  <a:pt x="282" y="2149"/>
                  <a:pt x="286" y="2150"/>
                </a:cubicBezTo>
                <a:cubicBezTo>
                  <a:pt x="287" y="2150"/>
                  <a:pt x="288" y="2149"/>
                  <a:pt x="289" y="2149"/>
                </a:cubicBezTo>
                <a:cubicBezTo>
                  <a:pt x="289" y="2149"/>
                  <a:pt x="290" y="2151"/>
                  <a:pt x="290" y="2151"/>
                </a:cubicBezTo>
                <a:cubicBezTo>
                  <a:pt x="291" y="2151"/>
                  <a:pt x="296" y="2150"/>
                  <a:pt x="298" y="2151"/>
                </a:cubicBezTo>
                <a:cubicBezTo>
                  <a:pt x="299" y="2152"/>
                  <a:pt x="301" y="2154"/>
                  <a:pt x="303" y="2155"/>
                </a:cubicBezTo>
                <a:cubicBezTo>
                  <a:pt x="304" y="2156"/>
                  <a:pt x="305" y="2156"/>
                  <a:pt x="307" y="2157"/>
                </a:cubicBezTo>
                <a:cubicBezTo>
                  <a:pt x="307" y="2157"/>
                  <a:pt x="307" y="2157"/>
                  <a:pt x="307" y="2158"/>
                </a:cubicBezTo>
                <a:cubicBezTo>
                  <a:pt x="309" y="2159"/>
                  <a:pt x="311" y="2159"/>
                  <a:pt x="314" y="2160"/>
                </a:cubicBezTo>
                <a:cubicBezTo>
                  <a:pt x="314" y="2160"/>
                  <a:pt x="315" y="2161"/>
                  <a:pt x="316" y="2161"/>
                </a:cubicBezTo>
                <a:cubicBezTo>
                  <a:pt x="320" y="2161"/>
                  <a:pt x="320" y="2161"/>
                  <a:pt x="320" y="2161"/>
                </a:cubicBezTo>
                <a:cubicBezTo>
                  <a:pt x="323" y="2162"/>
                  <a:pt x="327" y="2165"/>
                  <a:pt x="331" y="2166"/>
                </a:cubicBezTo>
                <a:cubicBezTo>
                  <a:pt x="333" y="2166"/>
                  <a:pt x="333" y="2166"/>
                  <a:pt x="333" y="2166"/>
                </a:cubicBezTo>
                <a:cubicBezTo>
                  <a:pt x="335" y="2167"/>
                  <a:pt x="338" y="2168"/>
                  <a:pt x="340" y="2169"/>
                </a:cubicBezTo>
                <a:cubicBezTo>
                  <a:pt x="345" y="2170"/>
                  <a:pt x="350" y="2170"/>
                  <a:pt x="355" y="2172"/>
                </a:cubicBezTo>
                <a:cubicBezTo>
                  <a:pt x="355" y="2174"/>
                  <a:pt x="356" y="2177"/>
                  <a:pt x="355" y="2180"/>
                </a:cubicBezTo>
                <a:cubicBezTo>
                  <a:pt x="355" y="2180"/>
                  <a:pt x="354" y="2181"/>
                  <a:pt x="354" y="2182"/>
                </a:cubicBezTo>
                <a:cubicBezTo>
                  <a:pt x="353" y="2183"/>
                  <a:pt x="356" y="2193"/>
                  <a:pt x="356" y="2193"/>
                </a:cubicBezTo>
                <a:cubicBezTo>
                  <a:pt x="356" y="2196"/>
                  <a:pt x="358" y="2199"/>
                  <a:pt x="361" y="2200"/>
                </a:cubicBezTo>
                <a:cubicBezTo>
                  <a:pt x="362" y="2201"/>
                  <a:pt x="363" y="2199"/>
                  <a:pt x="364" y="2201"/>
                </a:cubicBezTo>
                <a:cubicBezTo>
                  <a:pt x="373" y="2199"/>
                  <a:pt x="376" y="2192"/>
                  <a:pt x="379" y="2184"/>
                </a:cubicBezTo>
                <a:cubicBezTo>
                  <a:pt x="380" y="2184"/>
                  <a:pt x="380" y="2184"/>
                  <a:pt x="380" y="2184"/>
                </a:cubicBezTo>
                <a:cubicBezTo>
                  <a:pt x="380" y="2183"/>
                  <a:pt x="382" y="2180"/>
                  <a:pt x="381" y="2179"/>
                </a:cubicBezTo>
                <a:cubicBezTo>
                  <a:pt x="381" y="2176"/>
                  <a:pt x="377" y="2173"/>
                  <a:pt x="376" y="2171"/>
                </a:cubicBezTo>
                <a:cubicBezTo>
                  <a:pt x="374" y="2170"/>
                  <a:pt x="374" y="2168"/>
                  <a:pt x="373" y="2166"/>
                </a:cubicBezTo>
                <a:cubicBezTo>
                  <a:pt x="373" y="2166"/>
                  <a:pt x="372" y="2166"/>
                  <a:pt x="372" y="2166"/>
                </a:cubicBezTo>
                <a:cubicBezTo>
                  <a:pt x="371" y="2165"/>
                  <a:pt x="370" y="2163"/>
                  <a:pt x="369" y="2163"/>
                </a:cubicBezTo>
                <a:cubicBezTo>
                  <a:pt x="367" y="2161"/>
                  <a:pt x="365" y="2162"/>
                  <a:pt x="363" y="2161"/>
                </a:cubicBezTo>
                <a:cubicBezTo>
                  <a:pt x="362" y="2160"/>
                  <a:pt x="362" y="2160"/>
                  <a:pt x="362" y="2159"/>
                </a:cubicBezTo>
                <a:cubicBezTo>
                  <a:pt x="361" y="2159"/>
                  <a:pt x="359" y="2159"/>
                  <a:pt x="358" y="2159"/>
                </a:cubicBezTo>
                <a:cubicBezTo>
                  <a:pt x="356" y="2158"/>
                  <a:pt x="354" y="2156"/>
                  <a:pt x="351" y="2156"/>
                </a:cubicBezTo>
                <a:cubicBezTo>
                  <a:pt x="349" y="2156"/>
                  <a:pt x="347" y="2156"/>
                  <a:pt x="345" y="2155"/>
                </a:cubicBezTo>
                <a:cubicBezTo>
                  <a:pt x="345" y="2155"/>
                  <a:pt x="345" y="2154"/>
                  <a:pt x="344" y="2154"/>
                </a:cubicBezTo>
                <a:cubicBezTo>
                  <a:pt x="342" y="2154"/>
                  <a:pt x="341" y="2154"/>
                  <a:pt x="339" y="2154"/>
                </a:cubicBezTo>
                <a:cubicBezTo>
                  <a:pt x="337" y="2153"/>
                  <a:pt x="334" y="2152"/>
                  <a:pt x="332" y="2151"/>
                </a:cubicBezTo>
                <a:cubicBezTo>
                  <a:pt x="333" y="2151"/>
                  <a:pt x="333" y="2150"/>
                  <a:pt x="333" y="2150"/>
                </a:cubicBezTo>
                <a:cubicBezTo>
                  <a:pt x="335" y="2150"/>
                  <a:pt x="337" y="2150"/>
                  <a:pt x="339" y="2150"/>
                </a:cubicBezTo>
                <a:cubicBezTo>
                  <a:pt x="339" y="2150"/>
                  <a:pt x="340" y="2149"/>
                  <a:pt x="340" y="2149"/>
                </a:cubicBezTo>
                <a:cubicBezTo>
                  <a:pt x="342" y="2148"/>
                  <a:pt x="342" y="2150"/>
                  <a:pt x="344" y="2149"/>
                </a:cubicBezTo>
                <a:cubicBezTo>
                  <a:pt x="345" y="2149"/>
                  <a:pt x="346" y="2148"/>
                  <a:pt x="348" y="2148"/>
                </a:cubicBezTo>
                <a:cubicBezTo>
                  <a:pt x="348" y="2148"/>
                  <a:pt x="348" y="2149"/>
                  <a:pt x="348" y="2149"/>
                </a:cubicBezTo>
                <a:cubicBezTo>
                  <a:pt x="348" y="2149"/>
                  <a:pt x="350" y="2148"/>
                  <a:pt x="350" y="2148"/>
                </a:cubicBezTo>
                <a:cubicBezTo>
                  <a:pt x="352" y="2147"/>
                  <a:pt x="351" y="2145"/>
                  <a:pt x="352" y="2144"/>
                </a:cubicBezTo>
                <a:cubicBezTo>
                  <a:pt x="353" y="2143"/>
                  <a:pt x="354" y="2142"/>
                  <a:pt x="354" y="2140"/>
                </a:cubicBezTo>
                <a:cubicBezTo>
                  <a:pt x="355" y="2140"/>
                  <a:pt x="355" y="2140"/>
                  <a:pt x="355" y="2140"/>
                </a:cubicBezTo>
                <a:cubicBezTo>
                  <a:pt x="356" y="2140"/>
                  <a:pt x="356" y="2140"/>
                  <a:pt x="357" y="2140"/>
                </a:cubicBezTo>
                <a:cubicBezTo>
                  <a:pt x="357" y="2139"/>
                  <a:pt x="357" y="2137"/>
                  <a:pt x="358" y="2135"/>
                </a:cubicBezTo>
                <a:cubicBezTo>
                  <a:pt x="359" y="2135"/>
                  <a:pt x="360" y="2134"/>
                  <a:pt x="361" y="2133"/>
                </a:cubicBezTo>
                <a:cubicBezTo>
                  <a:pt x="362" y="2131"/>
                  <a:pt x="363" y="2129"/>
                  <a:pt x="364" y="2127"/>
                </a:cubicBezTo>
                <a:cubicBezTo>
                  <a:pt x="365" y="2125"/>
                  <a:pt x="368" y="2126"/>
                  <a:pt x="369" y="2124"/>
                </a:cubicBezTo>
                <a:cubicBezTo>
                  <a:pt x="369" y="2124"/>
                  <a:pt x="370" y="2124"/>
                  <a:pt x="369" y="2124"/>
                </a:cubicBezTo>
                <a:cubicBezTo>
                  <a:pt x="369" y="2124"/>
                  <a:pt x="369" y="2124"/>
                  <a:pt x="369" y="2124"/>
                </a:cubicBezTo>
                <a:cubicBezTo>
                  <a:pt x="369" y="2120"/>
                  <a:pt x="371" y="2120"/>
                  <a:pt x="372" y="2118"/>
                </a:cubicBezTo>
                <a:cubicBezTo>
                  <a:pt x="374" y="2118"/>
                  <a:pt x="374" y="2118"/>
                  <a:pt x="374" y="2118"/>
                </a:cubicBezTo>
                <a:cubicBezTo>
                  <a:pt x="376" y="2118"/>
                  <a:pt x="376" y="2118"/>
                  <a:pt x="376" y="2118"/>
                </a:cubicBezTo>
                <a:cubicBezTo>
                  <a:pt x="377" y="2117"/>
                  <a:pt x="376" y="2116"/>
                  <a:pt x="378" y="2115"/>
                </a:cubicBezTo>
                <a:cubicBezTo>
                  <a:pt x="378" y="2114"/>
                  <a:pt x="377" y="2113"/>
                  <a:pt x="377" y="2113"/>
                </a:cubicBezTo>
                <a:cubicBezTo>
                  <a:pt x="377" y="2112"/>
                  <a:pt x="377" y="2113"/>
                  <a:pt x="376" y="2113"/>
                </a:cubicBezTo>
                <a:cubicBezTo>
                  <a:pt x="376" y="2113"/>
                  <a:pt x="376" y="2113"/>
                  <a:pt x="376" y="2113"/>
                </a:cubicBezTo>
                <a:cubicBezTo>
                  <a:pt x="375" y="2113"/>
                  <a:pt x="375" y="2113"/>
                  <a:pt x="375" y="2113"/>
                </a:cubicBezTo>
                <a:cubicBezTo>
                  <a:pt x="375" y="2110"/>
                  <a:pt x="375" y="2110"/>
                  <a:pt x="375" y="2110"/>
                </a:cubicBezTo>
                <a:cubicBezTo>
                  <a:pt x="376" y="2110"/>
                  <a:pt x="376" y="2110"/>
                  <a:pt x="377" y="2110"/>
                </a:cubicBezTo>
                <a:cubicBezTo>
                  <a:pt x="377" y="2109"/>
                  <a:pt x="377" y="2108"/>
                  <a:pt x="378" y="2107"/>
                </a:cubicBezTo>
                <a:cubicBezTo>
                  <a:pt x="378" y="2107"/>
                  <a:pt x="378" y="2107"/>
                  <a:pt x="379" y="2107"/>
                </a:cubicBezTo>
                <a:cubicBezTo>
                  <a:pt x="379" y="2106"/>
                  <a:pt x="378" y="2106"/>
                  <a:pt x="379" y="2105"/>
                </a:cubicBezTo>
                <a:cubicBezTo>
                  <a:pt x="379" y="2105"/>
                  <a:pt x="380" y="2104"/>
                  <a:pt x="380" y="2103"/>
                </a:cubicBezTo>
                <a:cubicBezTo>
                  <a:pt x="381" y="2100"/>
                  <a:pt x="379" y="2100"/>
                  <a:pt x="378" y="2099"/>
                </a:cubicBezTo>
                <a:cubicBezTo>
                  <a:pt x="378" y="2098"/>
                  <a:pt x="378" y="2097"/>
                  <a:pt x="378" y="2096"/>
                </a:cubicBezTo>
                <a:cubicBezTo>
                  <a:pt x="378" y="2094"/>
                  <a:pt x="380" y="2089"/>
                  <a:pt x="377" y="2088"/>
                </a:cubicBezTo>
                <a:cubicBezTo>
                  <a:pt x="377" y="2086"/>
                  <a:pt x="378" y="2086"/>
                  <a:pt x="379" y="2086"/>
                </a:cubicBezTo>
                <a:cubicBezTo>
                  <a:pt x="380" y="2086"/>
                  <a:pt x="380" y="2086"/>
                  <a:pt x="381" y="2087"/>
                </a:cubicBezTo>
                <a:cubicBezTo>
                  <a:pt x="382" y="2087"/>
                  <a:pt x="384" y="2086"/>
                  <a:pt x="386" y="2087"/>
                </a:cubicBezTo>
                <a:cubicBezTo>
                  <a:pt x="387" y="2088"/>
                  <a:pt x="387" y="2090"/>
                  <a:pt x="388" y="2090"/>
                </a:cubicBezTo>
                <a:cubicBezTo>
                  <a:pt x="389" y="2089"/>
                  <a:pt x="389" y="2088"/>
                  <a:pt x="388" y="2087"/>
                </a:cubicBezTo>
                <a:cubicBezTo>
                  <a:pt x="389" y="2087"/>
                  <a:pt x="389" y="2087"/>
                  <a:pt x="390" y="2087"/>
                </a:cubicBezTo>
                <a:cubicBezTo>
                  <a:pt x="391" y="2087"/>
                  <a:pt x="391" y="2087"/>
                  <a:pt x="391" y="2088"/>
                </a:cubicBezTo>
                <a:cubicBezTo>
                  <a:pt x="393" y="2088"/>
                  <a:pt x="393" y="2088"/>
                  <a:pt x="393" y="2088"/>
                </a:cubicBezTo>
                <a:cubicBezTo>
                  <a:pt x="393" y="2089"/>
                  <a:pt x="393" y="2089"/>
                  <a:pt x="393" y="2089"/>
                </a:cubicBezTo>
                <a:cubicBezTo>
                  <a:pt x="394" y="2090"/>
                  <a:pt x="395" y="2089"/>
                  <a:pt x="396" y="2088"/>
                </a:cubicBezTo>
                <a:cubicBezTo>
                  <a:pt x="397" y="2088"/>
                  <a:pt x="400" y="2089"/>
                  <a:pt x="401" y="2090"/>
                </a:cubicBezTo>
                <a:cubicBezTo>
                  <a:pt x="403" y="2090"/>
                  <a:pt x="403" y="2089"/>
                  <a:pt x="403" y="2089"/>
                </a:cubicBezTo>
                <a:cubicBezTo>
                  <a:pt x="404" y="2088"/>
                  <a:pt x="405" y="2089"/>
                  <a:pt x="406" y="2089"/>
                </a:cubicBezTo>
                <a:cubicBezTo>
                  <a:pt x="407" y="2089"/>
                  <a:pt x="407" y="2088"/>
                  <a:pt x="409" y="2090"/>
                </a:cubicBezTo>
                <a:cubicBezTo>
                  <a:pt x="409" y="2089"/>
                  <a:pt x="409" y="2089"/>
                  <a:pt x="409" y="2088"/>
                </a:cubicBezTo>
                <a:cubicBezTo>
                  <a:pt x="409" y="2088"/>
                  <a:pt x="409" y="2088"/>
                  <a:pt x="410" y="2088"/>
                </a:cubicBezTo>
                <a:cubicBezTo>
                  <a:pt x="411" y="2088"/>
                  <a:pt x="411" y="2088"/>
                  <a:pt x="411" y="2089"/>
                </a:cubicBezTo>
                <a:cubicBezTo>
                  <a:pt x="412" y="2089"/>
                  <a:pt x="412" y="2088"/>
                  <a:pt x="414" y="2088"/>
                </a:cubicBezTo>
                <a:cubicBezTo>
                  <a:pt x="414" y="2088"/>
                  <a:pt x="414" y="2088"/>
                  <a:pt x="414" y="2088"/>
                </a:cubicBezTo>
                <a:cubicBezTo>
                  <a:pt x="414" y="2088"/>
                  <a:pt x="414" y="2088"/>
                  <a:pt x="414" y="2088"/>
                </a:cubicBezTo>
                <a:cubicBezTo>
                  <a:pt x="414" y="2086"/>
                  <a:pt x="413" y="2086"/>
                  <a:pt x="414" y="2085"/>
                </a:cubicBezTo>
                <a:cubicBezTo>
                  <a:pt x="415" y="2085"/>
                  <a:pt x="416" y="2084"/>
                  <a:pt x="417" y="2084"/>
                </a:cubicBezTo>
                <a:cubicBezTo>
                  <a:pt x="417" y="2086"/>
                  <a:pt x="417" y="2086"/>
                  <a:pt x="418" y="2088"/>
                </a:cubicBezTo>
                <a:cubicBezTo>
                  <a:pt x="419" y="2088"/>
                  <a:pt x="419" y="2088"/>
                  <a:pt x="419" y="2088"/>
                </a:cubicBezTo>
                <a:cubicBezTo>
                  <a:pt x="420" y="2090"/>
                  <a:pt x="421" y="2090"/>
                  <a:pt x="421" y="2091"/>
                </a:cubicBezTo>
                <a:cubicBezTo>
                  <a:pt x="421" y="2092"/>
                  <a:pt x="421" y="2092"/>
                  <a:pt x="421" y="2093"/>
                </a:cubicBezTo>
                <a:cubicBezTo>
                  <a:pt x="421" y="2093"/>
                  <a:pt x="421" y="2093"/>
                  <a:pt x="421" y="2093"/>
                </a:cubicBezTo>
                <a:cubicBezTo>
                  <a:pt x="422" y="2093"/>
                  <a:pt x="422" y="2092"/>
                  <a:pt x="423" y="2092"/>
                </a:cubicBezTo>
                <a:cubicBezTo>
                  <a:pt x="424" y="2092"/>
                  <a:pt x="427" y="2092"/>
                  <a:pt x="427" y="2092"/>
                </a:cubicBezTo>
                <a:cubicBezTo>
                  <a:pt x="430" y="2092"/>
                  <a:pt x="432" y="2087"/>
                  <a:pt x="436" y="2087"/>
                </a:cubicBezTo>
                <a:cubicBezTo>
                  <a:pt x="438" y="2087"/>
                  <a:pt x="438" y="2087"/>
                  <a:pt x="439" y="2088"/>
                </a:cubicBezTo>
                <a:cubicBezTo>
                  <a:pt x="439" y="2089"/>
                  <a:pt x="439" y="2089"/>
                  <a:pt x="439" y="2090"/>
                </a:cubicBezTo>
                <a:cubicBezTo>
                  <a:pt x="439" y="2091"/>
                  <a:pt x="439" y="2091"/>
                  <a:pt x="439" y="2091"/>
                </a:cubicBezTo>
                <a:cubicBezTo>
                  <a:pt x="441" y="2090"/>
                  <a:pt x="441" y="2091"/>
                  <a:pt x="442" y="2090"/>
                </a:cubicBezTo>
                <a:cubicBezTo>
                  <a:pt x="443" y="2090"/>
                  <a:pt x="444" y="2089"/>
                  <a:pt x="446" y="2088"/>
                </a:cubicBezTo>
                <a:cubicBezTo>
                  <a:pt x="447" y="2088"/>
                  <a:pt x="446" y="2090"/>
                  <a:pt x="447" y="2089"/>
                </a:cubicBezTo>
                <a:cubicBezTo>
                  <a:pt x="448" y="2089"/>
                  <a:pt x="448" y="2088"/>
                  <a:pt x="449" y="2088"/>
                </a:cubicBezTo>
                <a:cubicBezTo>
                  <a:pt x="449" y="2087"/>
                  <a:pt x="449" y="2087"/>
                  <a:pt x="449" y="2087"/>
                </a:cubicBezTo>
                <a:cubicBezTo>
                  <a:pt x="448" y="2086"/>
                  <a:pt x="448" y="2086"/>
                  <a:pt x="447" y="2086"/>
                </a:cubicBezTo>
                <a:cubicBezTo>
                  <a:pt x="448" y="2085"/>
                  <a:pt x="448" y="2085"/>
                  <a:pt x="448" y="2084"/>
                </a:cubicBezTo>
                <a:cubicBezTo>
                  <a:pt x="449" y="2084"/>
                  <a:pt x="451" y="2084"/>
                  <a:pt x="451" y="2084"/>
                </a:cubicBezTo>
                <a:cubicBezTo>
                  <a:pt x="454" y="2084"/>
                  <a:pt x="453" y="2086"/>
                  <a:pt x="454" y="2088"/>
                </a:cubicBezTo>
                <a:cubicBezTo>
                  <a:pt x="454" y="2088"/>
                  <a:pt x="454" y="2088"/>
                  <a:pt x="454" y="2088"/>
                </a:cubicBezTo>
                <a:cubicBezTo>
                  <a:pt x="455" y="2086"/>
                  <a:pt x="456" y="2086"/>
                  <a:pt x="456" y="2085"/>
                </a:cubicBezTo>
                <a:cubicBezTo>
                  <a:pt x="458" y="2085"/>
                  <a:pt x="458" y="2085"/>
                  <a:pt x="459" y="2085"/>
                </a:cubicBezTo>
                <a:cubicBezTo>
                  <a:pt x="459" y="2085"/>
                  <a:pt x="459" y="2084"/>
                  <a:pt x="460" y="2084"/>
                </a:cubicBezTo>
                <a:cubicBezTo>
                  <a:pt x="460" y="2083"/>
                  <a:pt x="460" y="2083"/>
                  <a:pt x="459" y="2083"/>
                </a:cubicBezTo>
                <a:cubicBezTo>
                  <a:pt x="462" y="2081"/>
                  <a:pt x="467" y="2080"/>
                  <a:pt x="470" y="2080"/>
                </a:cubicBezTo>
                <a:cubicBezTo>
                  <a:pt x="470" y="2079"/>
                  <a:pt x="470" y="2079"/>
                  <a:pt x="470" y="2079"/>
                </a:cubicBezTo>
                <a:cubicBezTo>
                  <a:pt x="465" y="2077"/>
                  <a:pt x="465" y="2077"/>
                  <a:pt x="465" y="2077"/>
                </a:cubicBezTo>
                <a:cubicBezTo>
                  <a:pt x="463" y="2077"/>
                  <a:pt x="461" y="2079"/>
                  <a:pt x="459" y="2078"/>
                </a:cubicBezTo>
                <a:cubicBezTo>
                  <a:pt x="459" y="2078"/>
                  <a:pt x="459" y="2078"/>
                  <a:pt x="459" y="2078"/>
                </a:cubicBezTo>
                <a:cubicBezTo>
                  <a:pt x="461" y="2076"/>
                  <a:pt x="463" y="2076"/>
                  <a:pt x="466" y="2076"/>
                </a:cubicBezTo>
                <a:cubicBezTo>
                  <a:pt x="466" y="2076"/>
                  <a:pt x="468" y="2075"/>
                  <a:pt x="468" y="2074"/>
                </a:cubicBezTo>
                <a:cubicBezTo>
                  <a:pt x="469" y="2075"/>
                  <a:pt x="470" y="2075"/>
                  <a:pt x="470" y="2075"/>
                </a:cubicBezTo>
                <a:cubicBezTo>
                  <a:pt x="471" y="2074"/>
                  <a:pt x="473" y="2073"/>
                  <a:pt x="473" y="2073"/>
                </a:cubicBezTo>
                <a:cubicBezTo>
                  <a:pt x="474" y="2072"/>
                  <a:pt x="477" y="2073"/>
                  <a:pt x="478" y="2073"/>
                </a:cubicBezTo>
                <a:cubicBezTo>
                  <a:pt x="479" y="2072"/>
                  <a:pt x="480" y="2069"/>
                  <a:pt x="482" y="2069"/>
                </a:cubicBezTo>
                <a:cubicBezTo>
                  <a:pt x="483" y="2069"/>
                  <a:pt x="484" y="2070"/>
                  <a:pt x="486" y="2069"/>
                </a:cubicBezTo>
                <a:cubicBezTo>
                  <a:pt x="487" y="2068"/>
                  <a:pt x="487" y="2067"/>
                  <a:pt x="490" y="2068"/>
                </a:cubicBezTo>
                <a:cubicBezTo>
                  <a:pt x="490" y="2068"/>
                  <a:pt x="491" y="2067"/>
                  <a:pt x="491" y="2066"/>
                </a:cubicBezTo>
                <a:cubicBezTo>
                  <a:pt x="496" y="2066"/>
                  <a:pt x="506" y="2063"/>
                  <a:pt x="509" y="2060"/>
                </a:cubicBezTo>
                <a:cubicBezTo>
                  <a:pt x="510" y="2060"/>
                  <a:pt x="514" y="2061"/>
                  <a:pt x="514" y="2057"/>
                </a:cubicBezTo>
                <a:cubicBezTo>
                  <a:pt x="515" y="2058"/>
                  <a:pt x="518" y="2058"/>
                  <a:pt x="519" y="2056"/>
                </a:cubicBezTo>
                <a:cubicBezTo>
                  <a:pt x="519" y="2055"/>
                  <a:pt x="519" y="2055"/>
                  <a:pt x="519" y="2055"/>
                </a:cubicBezTo>
                <a:cubicBezTo>
                  <a:pt x="519" y="2055"/>
                  <a:pt x="522" y="2055"/>
                  <a:pt x="523" y="2055"/>
                </a:cubicBezTo>
                <a:cubicBezTo>
                  <a:pt x="526" y="2054"/>
                  <a:pt x="526" y="2052"/>
                  <a:pt x="529" y="2052"/>
                </a:cubicBezTo>
                <a:cubicBezTo>
                  <a:pt x="530" y="2051"/>
                  <a:pt x="530" y="2049"/>
                  <a:pt x="531" y="2048"/>
                </a:cubicBezTo>
                <a:cubicBezTo>
                  <a:pt x="531" y="2047"/>
                  <a:pt x="533" y="2047"/>
                  <a:pt x="534" y="2046"/>
                </a:cubicBezTo>
                <a:cubicBezTo>
                  <a:pt x="534" y="2047"/>
                  <a:pt x="534" y="2048"/>
                  <a:pt x="535" y="2049"/>
                </a:cubicBezTo>
                <a:cubicBezTo>
                  <a:pt x="535" y="2049"/>
                  <a:pt x="535" y="2049"/>
                  <a:pt x="535" y="2049"/>
                </a:cubicBezTo>
                <a:cubicBezTo>
                  <a:pt x="535" y="2049"/>
                  <a:pt x="535" y="2049"/>
                  <a:pt x="535" y="2049"/>
                </a:cubicBezTo>
                <a:cubicBezTo>
                  <a:pt x="536" y="2047"/>
                  <a:pt x="536" y="2046"/>
                  <a:pt x="539" y="2046"/>
                </a:cubicBezTo>
                <a:cubicBezTo>
                  <a:pt x="541" y="2046"/>
                  <a:pt x="541" y="2046"/>
                  <a:pt x="541" y="2046"/>
                </a:cubicBezTo>
                <a:cubicBezTo>
                  <a:pt x="541" y="2046"/>
                  <a:pt x="541" y="2045"/>
                  <a:pt x="541" y="2045"/>
                </a:cubicBezTo>
                <a:cubicBezTo>
                  <a:pt x="542" y="2045"/>
                  <a:pt x="543" y="2045"/>
                  <a:pt x="544" y="2044"/>
                </a:cubicBezTo>
                <a:cubicBezTo>
                  <a:pt x="546" y="2044"/>
                  <a:pt x="548" y="2042"/>
                  <a:pt x="549" y="2041"/>
                </a:cubicBezTo>
                <a:cubicBezTo>
                  <a:pt x="550" y="2040"/>
                  <a:pt x="550" y="2039"/>
                  <a:pt x="550" y="2038"/>
                </a:cubicBezTo>
                <a:cubicBezTo>
                  <a:pt x="551" y="2038"/>
                  <a:pt x="551" y="2038"/>
                  <a:pt x="551" y="2038"/>
                </a:cubicBezTo>
                <a:cubicBezTo>
                  <a:pt x="551" y="2038"/>
                  <a:pt x="551" y="2038"/>
                  <a:pt x="551" y="2038"/>
                </a:cubicBezTo>
                <a:cubicBezTo>
                  <a:pt x="551" y="2039"/>
                  <a:pt x="551" y="2039"/>
                  <a:pt x="551" y="2039"/>
                </a:cubicBezTo>
                <a:cubicBezTo>
                  <a:pt x="554" y="2039"/>
                  <a:pt x="554" y="2038"/>
                  <a:pt x="557" y="2037"/>
                </a:cubicBezTo>
                <a:cubicBezTo>
                  <a:pt x="556" y="2036"/>
                  <a:pt x="557" y="2035"/>
                  <a:pt x="556" y="2034"/>
                </a:cubicBezTo>
                <a:cubicBezTo>
                  <a:pt x="556" y="2031"/>
                  <a:pt x="560" y="2027"/>
                  <a:pt x="562" y="2026"/>
                </a:cubicBezTo>
                <a:cubicBezTo>
                  <a:pt x="562" y="2025"/>
                  <a:pt x="562" y="2024"/>
                  <a:pt x="562" y="2024"/>
                </a:cubicBezTo>
                <a:cubicBezTo>
                  <a:pt x="562" y="2023"/>
                  <a:pt x="562" y="2023"/>
                  <a:pt x="562" y="2022"/>
                </a:cubicBezTo>
                <a:cubicBezTo>
                  <a:pt x="563" y="2022"/>
                  <a:pt x="563" y="2022"/>
                  <a:pt x="564" y="2022"/>
                </a:cubicBezTo>
                <a:cubicBezTo>
                  <a:pt x="564" y="2021"/>
                  <a:pt x="564" y="2020"/>
                  <a:pt x="565" y="2019"/>
                </a:cubicBezTo>
                <a:cubicBezTo>
                  <a:pt x="566" y="2019"/>
                  <a:pt x="567" y="2020"/>
                  <a:pt x="569" y="2020"/>
                </a:cubicBezTo>
                <a:cubicBezTo>
                  <a:pt x="569" y="2019"/>
                  <a:pt x="569" y="2018"/>
                  <a:pt x="570" y="2018"/>
                </a:cubicBezTo>
                <a:cubicBezTo>
                  <a:pt x="571" y="2018"/>
                  <a:pt x="574" y="2016"/>
                  <a:pt x="575" y="2016"/>
                </a:cubicBezTo>
                <a:cubicBezTo>
                  <a:pt x="575" y="2015"/>
                  <a:pt x="574" y="2013"/>
                  <a:pt x="575" y="2013"/>
                </a:cubicBezTo>
                <a:cubicBezTo>
                  <a:pt x="576" y="2011"/>
                  <a:pt x="578" y="2011"/>
                  <a:pt x="579" y="2008"/>
                </a:cubicBezTo>
                <a:cubicBezTo>
                  <a:pt x="581" y="2009"/>
                  <a:pt x="581" y="2009"/>
                  <a:pt x="582" y="2010"/>
                </a:cubicBezTo>
                <a:cubicBezTo>
                  <a:pt x="582" y="2009"/>
                  <a:pt x="582" y="2009"/>
                  <a:pt x="582" y="2008"/>
                </a:cubicBezTo>
                <a:cubicBezTo>
                  <a:pt x="582" y="2004"/>
                  <a:pt x="585" y="2005"/>
                  <a:pt x="586" y="2003"/>
                </a:cubicBezTo>
                <a:cubicBezTo>
                  <a:pt x="588" y="2003"/>
                  <a:pt x="587" y="2003"/>
                  <a:pt x="588" y="2004"/>
                </a:cubicBezTo>
                <a:cubicBezTo>
                  <a:pt x="589" y="2004"/>
                  <a:pt x="589" y="2004"/>
                  <a:pt x="589" y="2003"/>
                </a:cubicBezTo>
                <a:cubicBezTo>
                  <a:pt x="589" y="2003"/>
                  <a:pt x="589" y="2003"/>
                  <a:pt x="589" y="2003"/>
                </a:cubicBezTo>
                <a:cubicBezTo>
                  <a:pt x="590" y="2004"/>
                  <a:pt x="590" y="2004"/>
                  <a:pt x="591" y="2004"/>
                </a:cubicBezTo>
                <a:cubicBezTo>
                  <a:pt x="590" y="2008"/>
                  <a:pt x="585" y="2011"/>
                  <a:pt x="583" y="2013"/>
                </a:cubicBezTo>
                <a:cubicBezTo>
                  <a:pt x="583" y="2016"/>
                  <a:pt x="583" y="2016"/>
                  <a:pt x="583" y="2016"/>
                </a:cubicBezTo>
                <a:cubicBezTo>
                  <a:pt x="579" y="2016"/>
                  <a:pt x="579" y="2016"/>
                  <a:pt x="579" y="2016"/>
                </a:cubicBezTo>
                <a:cubicBezTo>
                  <a:pt x="579" y="2016"/>
                  <a:pt x="579" y="2016"/>
                  <a:pt x="579" y="2016"/>
                </a:cubicBezTo>
                <a:cubicBezTo>
                  <a:pt x="579" y="2016"/>
                  <a:pt x="579" y="2018"/>
                  <a:pt x="578" y="2018"/>
                </a:cubicBezTo>
                <a:cubicBezTo>
                  <a:pt x="577" y="2019"/>
                  <a:pt x="576" y="2018"/>
                  <a:pt x="575" y="2020"/>
                </a:cubicBezTo>
                <a:cubicBezTo>
                  <a:pt x="575" y="2020"/>
                  <a:pt x="575" y="2020"/>
                  <a:pt x="575" y="2020"/>
                </a:cubicBezTo>
                <a:cubicBezTo>
                  <a:pt x="575" y="2021"/>
                  <a:pt x="575" y="2021"/>
                  <a:pt x="575" y="2021"/>
                </a:cubicBezTo>
                <a:cubicBezTo>
                  <a:pt x="575" y="2021"/>
                  <a:pt x="575" y="2021"/>
                  <a:pt x="575" y="2021"/>
                </a:cubicBezTo>
                <a:cubicBezTo>
                  <a:pt x="575" y="2022"/>
                  <a:pt x="576" y="2022"/>
                  <a:pt x="576" y="2022"/>
                </a:cubicBezTo>
                <a:cubicBezTo>
                  <a:pt x="577" y="2022"/>
                  <a:pt x="577" y="2023"/>
                  <a:pt x="577" y="2021"/>
                </a:cubicBezTo>
                <a:cubicBezTo>
                  <a:pt x="580" y="2021"/>
                  <a:pt x="578" y="2020"/>
                  <a:pt x="580" y="2019"/>
                </a:cubicBezTo>
                <a:cubicBezTo>
                  <a:pt x="580" y="2019"/>
                  <a:pt x="581" y="2019"/>
                  <a:pt x="581" y="2019"/>
                </a:cubicBezTo>
                <a:cubicBezTo>
                  <a:pt x="581" y="2018"/>
                  <a:pt x="581" y="2018"/>
                  <a:pt x="582" y="2017"/>
                </a:cubicBezTo>
                <a:cubicBezTo>
                  <a:pt x="584" y="2017"/>
                  <a:pt x="584" y="2017"/>
                  <a:pt x="584" y="2017"/>
                </a:cubicBezTo>
                <a:cubicBezTo>
                  <a:pt x="584" y="2017"/>
                  <a:pt x="584" y="2016"/>
                  <a:pt x="584" y="2016"/>
                </a:cubicBezTo>
                <a:cubicBezTo>
                  <a:pt x="585" y="2016"/>
                  <a:pt x="585" y="2016"/>
                  <a:pt x="586" y="2016"/>
                </a:cubicBezTo>
                <a:cubicBezTo>
                  <a:pt x="586" y="2015"/>
                  <a:pt x="587" y="2014"/>
                  <a:pt x="587" y="2013"/>
                </a:cubicBezTo>
                <a:cubicBezTo>
                  <a:pt x="588" y="2013"/>
                  <a:pt x="588" y="2013"/>
                  <a:pt x="589" y="2013"/>
                </a:cubicBezTo>
                <a:cubicBezTo>
                  <a:pt x="589" y="2011"/>
                  <a:pt x="589" y="2011"/>
                  <a:pt x="589" y="2011"/>
                </a:cubicBezTo>
                <a:cubicBezTo>
                  <a:pt x="590" y="2011"/>
                  <a:pt x="591" y="2011"/>
                  <a:pt x="592" y="2011"/>
                </a:cubicBezTo>
                <a:cubicBezTo>
                  <a:pt x="592" y="2011"/>
                  <a:pt x="592" y="2010"/>
                  <a:pt x="592" y="2010"/>
                </a:cubicBezTo>
                <a:cubicBezTo>
                  <a:pt x="593" y="2009"/>
                  <a:pt x="594" y="2010"/>
                  <a:pt x="594" y="2009"/>
                </a:cubicBezTo>
                <a:cubicBezTo>
                  <a:pt x="595" y="2008"/>
                  <a:pt x="595" y="2008"/>
                  <a:pt x="596" y="2007"/>
                </a:cubicBezTo>
                <a:cubicBezTo>
                  <a:pt x="596" y="2006"/>
                  <a:pt x="596" y="2006"/>
                  <a:pt x="595" y="2006"/>
                </a:cubicBezTo>
                <a:cubicBezTo>
                  <a:pt x="596" y="2004"/>
                  <a:pt x="596" y="2005"/>
                  <a:pt x="597" y="2004"/>
                </a:cubicBezTo>
                <a:cubicBezTo>
                  <a:pt x="597" y="2004"/>
                  <a:pt x="597" y="2004"/>
                  <a:pt x="598" y="2004"/>
                </a:cubicBezTo>
                <a:cubicBezTo>
                  <a:pt x="600" y="2004"/>
                  <a:pt x="600" y="2002"/>
                  <a:pt x="602" y="2000"/>
                </a:cubicBezTo>
                <a:cubicBezTo>
                  <a:pt x="602" y="1999"/>
                  <a:pt x="601" y="1999"/>
                  <a:pt x="600" y="1998"/>
                </a:cubicBezTo>
                <a:cubicBezTo>
                  <a:pt x="600" y="1998"/>
                  <a:pt x="600" y="1997"/>
                  <a:pt x="601" y="1997"/>
                </a:cubicBezTo>
                <a:cubicBezTo>
                  <a:pt x="602" y="1997"/>
                  <a:pt x="603" y="1998"/>
                  <a:pt x="604" y="1997"/>
                </a:cubicBezTo>
                <a:cubicBezTo>
                  <a:pt x="606" y="1997"/>
                  <a:pt x="606" y="1997"/>
                  <a:pt x="606" y="1998"/>
                </a:cubicBezTo>
                <a:cubicBezTo>
                  <a:pt x="607" y="1998"/>
                  <a:pt x="607" y="1997"/>
                  <a:pt x="608" y="1997"/>
                </a:cubicBezTo>
                <a:cubicBezTo>
                  <a:pt x="608" y="1996"/>
                  <a:pt x="608" y="1996"/>
                  <a:pt x="607" y="1995"/>
                </a:cubicBezTo>
                <a:cubicBezTo>
                  <a:pt x="607" y="1994"/>
                  <a:pt x="607" y="1994"/>
                  <a:pt x="608" y="1993"/>
                </a:cubicBezTo>
                <a:cubicBezTo>
                  <a:pt x="607" y="1992"/>
                  <a:pt x="607" y="1992"/>
                  <a:pt x="606" y="1991"/>
                </a:cubicBezTo>
                <a:cubicBezTo>
                  <a:pt x="606" y="1990"/>
                  <a:pt x="606" y="1988"/>
                  <a:pt x="606" y="1986"/>
                </a:cubicBezTo>
                <a:cubicBezTo>
                  <a:pt x="605" y="1986"/>
                  <a:pt x="605" y="1986"/>
                  <a:pt x="605" y="1986"/>
                </a:cubicBezTo>
                <a:cubicBezTo>
                  <a:pt x="604" y="1989"/>
                  <a:pt x="602" y="1989"/>
                  <a:pt x="601" y="1991"/>
                </a:cubicBezTo>
                <a:cubicBezTo>
                  <a:pt x="598" y="1991"/>
                  <a:pt x="599" y="1990"/>
                  <a:pt x="598" y="1989"/>
                </a:cubicBezTo>
                <a:cubicBezTo>
                  <a:pt x="598" y="1987"/>
                  <a:pt x="598" y="1988"/>
                  <a:pt x="600" y="1987"/>
                </a:cubicBezTo>
                <a:cubicBezTo>
                  <a:pt x="600" y="1986"/>
                  <a:pt x="600" y="1986"/>
                  <a:pt x="600" y="1984"/>
                </a:cubicBezTo>
                <a:cubicBezTo>
                  <a:pt x="601" y="1984"/>
                  <a:pt x="602" y="1985"/>
                  <a:pt x="603" y="1985"/>
                </a:cubicBezTo>
                <a:cubicBezTo>
                  <a:pt x="603" y="1985"/>
                  <a:pt x="603" y="1985"/>
                  <a:pt x="603" y="1985"/>
                </a:cubicBezTo>
                <a:cubicBezTo>
                  <a:pt x="603" y="1984"/>
                  <a:pt x="603" y="1984"/>
                  <a:pt x="603" y="1984"/>
                </a:cubicBezTo>
                <a:cubicBezTo>
                  <a:pt x="602" y="1983"/>
                  <a:pt x="602" y="1983"/>
                  <a:pt x="600" y="1982"/>
                </a:cubicBezTo>
                <a:cubicBezTo>
                  <a:pt x="600" y="1981"/>
                  <a:pt x="600" y="1981"/>
                  <a:pt x="601" y="1981"/>
                </a:cubicBezTo>
                <a:cubicBezTo>
                  <a:pt x="601" y="1980"/>
                  <a:pt x="601" y="1979"/>
                  <a:pt x="601" y="1979"/>
                </a:cubicBezTo>
                <a:cubicBezTo>
                  <a:pt x="597" y="1979"/>
                  <a:pt x="594" y="1986"/>
                  <a:pt x="591" y="1988"/>
                </a:cubicBezTo>
                <a:cubicBezTo>
                  <a:pt x="591" y="1990"/>
                  <a:pt x="592" y="1989"/>
                  <a:pt x="593" y="1990"/>
                </a:cubicBezTo>
                <a:cubicBezTo>
                  <a:pt x="593" y="1991"/>
                  <a:pt x="593" y="1991"/>
                  <a:pt x="593" y="1991"/>
                </a:cubicBezTo>
                <a:cubicBezTo>
                  <a:pt x="593" y="1993"/>
                  <a:pt x="593" y="1993"/>
                  <a:pt x="593" y="1993"/>
                </a:cubicBezTo>
                <a:cubicBezTo>
                  <a:pt x="592" y="1993"/>
                  <a:pt x="590" y="1993"/>
                  <a:pt x="590" y="1993"/>
                </a:cubicBezTo>
                <a:cubicBezTo>
                  <a:pt x="589" y="1992"/>
                  <a:pt x="589" y="1992"/>
                  <a:pt x="589" y="1991"/>
                </a:cubicBezTo>
                <a:cubicBezTo>
                  <a:pt x="589" y="1991"/>
                  <a:pt x="589" y="1991"/>
                  <a:pt x="590" y="1991"/>
                </a:cubicBezTo>
                <a:cubicBezTo>
                  <a:pt x="591" y="1991"/>
                  <a:pt x="591" y="1990"/>
                  <a:pt x="591" y="1990"/>
                </a:cubicBezTo>
                <a:cubicBezTo>
                  <a:pt x="591" y="1990"/>
                  <a:pt x="591" y="1990"/>
                  <a:pt x="591" y="1990"/>
                </a:cubicBezTo>
                <a:cubicBezTo>
                  <a:pt x="591" y="1989"/>
                  <a:pt x="591" y="1990"/>
                  <a:pt x="590" y="1989"/>
                </a:cubicBezTo>
                <a:cubicBezTo>
                  <a:pt x="590" y="1990"/>
                  <a:pt x="589" y="1990"/>
                  <a:pt x="589" y="1991"/>
                </a:cubicBezTo>
                <a:cubicBezTo>
                  <a:pt x="588" y="1990"/>
                  <a:pt x="589" y="1991"/>
                  <a:pt x="588" y="1990"/>
                </a:cubicBezTo>
                <a:cubicBezTo>
                  <a:pt x="588" y="1988"/>
                  <a:pt x="589" y="1986"/>
                  <a:pt x="590" y="1984"/>
                </a:cubicBezTo>
                <a:cubicBezTo>
                  <a:pt x="591" y="1983"/>
                  <a:pt x="592" y="1983"/>
                  <a:pt x="593" y="1983"/>
                </a:cubicBezTo>
                <a:cubicBezTo>
                  <a:pt x="594" y="1982"/>
                  <a:pt x="594" y="1981"/>
                  <a:pt x="594" y="1980"/>
                </a:cubicBezTo>
                <a:cubicBezTo>
                  <a:pt x="595" y="1980"/>
                  <a:pt x="594" y="1980"/>
                  <a:pt x="596" y="1980"/>
                </a:cubicBezTo>
                <a:cubicBezTo>
                  <a:pt x="596" y="1979"/>
                  <a:pt x="596" y="1979"/>
                  <a:pt x="597" y="1977"/>
                </a:cubicBezTo>
                <a:cubicBezTo>
                  <a:pt x="597" y="1977"/>
                  <a:pt x="597" y="1977"/>
                  <a:pt x="599" y="1977"/>
                </a:cubicBezTo>
                <a:cubicBezTo>
                  <a:pt x="600" y="1974"/>
                  <a:pt x="602" y="1969"/>
                  <a:pt x="604" y="1967"/>
                </a:cubicBezTo>
                <a:cubicBezTo>
                  <a:pt x="606" y="1967"/>
                  <a:pt x="607" y="1967"/>
                  <a:pt x="608" y="1966"/>
                </a:cubicBezTo>
                <a:cubicBezTo>
                  <a:pt x="608" y="1966"/>
                  <a:pt x="608" y="1965"/>
                  <a:pt x="609" y="1965"/>
                </a:cubicBezTo>
                <a:cubicBezTo>
                  <a:pt x="609" y="1965"/>
                  <a:pt x="609" y="1965"/>
                  <a:pt x="609" y="1965"/>
                </a:cubicBezTo>
                <a:cubicBezTo>
                  <a:pt x="610" y="1965"/>
                  <a:pt x="609" y="1965"/>
                  <a:pt x="610" y="1965"/>
                </a:cubicBezTo>
                <a:cubicBezTo>
                  <a:pt x="609" y="1968"/>
                  <a:pt x="608" y="1968"/>
                  <a:pt x="606" y="1968"/>
                </a:cubicBezTo>
                <a:cubicBezTo>
                  <a:pt x="606" y="1970"/>
                  <a:pt x="606" y="1970"/>
                  <a:pt x="606" y="1970"/>
                </a:cubicBezTo>
                <a:cubicBezTo>
                  <a:pt x="606" y="1971"/>
                  <a:pt x="606" y="1971"/>
                  <a:pt x="606" y="1971"/>
                </a:cubicBezTo>
                <a:cubicBezTo>
                  <a:pt x="608" y="1970"/>
                  <a:pt x="609" y="1970"/>
                  <a:pt x="610" y="1968"/>
                </a:cubicBezTo>
                <a:cubicBezTo>
                  <a:pt x="612" y="1968"/>
                  <a:pt x="612" y="1968"/>
                  <a:pt x="612" y="1968"/>
                </a:cubicBezTo>
                <a:cubicBezTo>
                  <a:pt x="612" y="1969"/>
                  <a:pt x="612" y="1969"/>
                  <a:pt x="612" y="1969"/>
                </a:cubicBezTo>
                <a:cubicBezTo>
                  <a:pt x="611" y="1970"/>
                  <a:pt x="610" y="1971"/>
                  <a:pt x="609" y="1972"/>
                </a:cubicBezTo>
                <a:cubicBezTo>
                  <a:pt x="609" y="1973"/>
                  <a:pt x="609" y="1973"/>
                  <a:pt x="609" y="1975"/>
                </a:cubicBezTo>
                <a:cubicBezTo>
                  <a:pt x="610" y="1974"/>
                  <a:pt x="610" y="1974"/>
                  <a:pt x="612" y="1974"/>
                </a:cubicBezTo>
                <a:cubicBezTo>
                  <a:pt x="612" y="1973"/>
                  <a:pt x="612" y="1971"/>
                  <a:pt x="612" y="1970"/>
                </a:cubicBezTo>
                <a:cubicBezTo>
                  <a:pt x="613" y="1970"/>
                  <a:pt x="613" y="1970"/>
                  <a:pt x="613" y="1969"/>
                </a:cubicBezTo>
                <a:cubicBezTo>
                  <a:pt x="615" y="1969"/>
                  <a:pt x="616" y="1969"/>
                  <a:pt x="618" y="1970"/>
                </a:cubicBezTo>
                <a:cubicBezTo>
                  <a:pt x="618" y="1974"/>
                  <a:pt x="616" y="1974"/>
                  <a:pt x="614" y="1976"/>
                </a:cubicBezTo>
                <a:cubicBezTo>
                  <a:pt x="613" y="1976"/>
                  <a:pt x="613" y="1975"/>
                  <a:pt x="613" y="1975"/>
                </a:cubicBezTo>
                <a:cubicBezTo>
                  <a:pt x="612" y="1975"/>
                  <a:pt x="612" y="1975"/>
                  <a:pt x="612" y="1975"/>
                </a:cubicBezTo>
                <a:cubicBezTo>
                  <a:pt x="612" y="1975"/>
                  <a:pt x="612" y="1975"/>
                  <a:pt x="612" y="1975"/>
                </a:cubicBezTo>
                <a:cubicBezTo>
                  <a:pt x="612" y="1976"/>
                  <a:pt x="610" y="1981"/>
                  <a:pt x="611" y="1983"/>
                </a:cubicBezTo>
                <a:cubicBezTo>
                  <a:pt x="612" y="1984"/>
                  <a:pt x="611" y="1983"/>
                  <a:pt x="612" y="1984"/>
                </a:cubicBezTo>
                <a:cubicBezTo>
                  <a:pt x="612" y="1983"/>
                  <a:pt x="612" y="1982"/>
                  <a:pt x="612" y="1981"/>
                </a:cubicBezTo>
                <a:cubicBezTo>
                  <a:pt x="614" y="1981"/>
                  <a:pt x="614" y="1981"/>
                  <a:pt x="614" y="1981"/>
                </a:cubicBezTo>
                <a:cubicBezTo>
                  <a:pt x="614" y="1983"/>
                  <a:pt x="614" y="1984"/>
                  <a:pt x="613" y="1986"/>
                </a:cubicBezTo>
                <a:cubicBezTo>
                  <a:pt x="613" y="1986"/>
                  <a:pt x="613" y="1986"/>
                  <a:pt x="613" y="1986"/>
                </a:cubicBezTo>
                <a:cubicBezTo>
                  <a:pt x="613" y="1987"/>
                  <a:pt x="613" y="1987"/>
                  <a:pt x="614" y="1987"/>
                </a:cubicBezTo>
                <a:cubicBezTo>
                  <a:pt x="615" y="1983"/>
                  <a:pt x="620" y="1981"/>
                  <a:pt x="623" y="1978"/>
                </a:cubicBezTo>
                <a:cubicBezTo>
                  <a:pt x="623" y="1979"/>
                  <a:pt x="623" y="1979"/>
                  <a:pt x="624" y="1980"/>
                </a:cubicBezTo>
                <a:cubicBezTo>
                  <a:pt x="624" y="1980"/>
                  <a:pt x="624" y="1980"/>
                  <a:pt x="624" y="1980"/>
                </a:cubicBezTo>
                <a:cubicBezTo>
                  <a:pt x="625" y="1979"/>
                  <a:pt x="625" y="1979"/>
                  <a:pt x="625" y="1977"/>
                </a:cubicBezTo>
                <a:cubicBezTo>
                  <a:pt x="626" y="1977"/>
                  <a:pt x="626" y="1977"/>
                  <a:pt x="626" y="1977"/>
                </a:cubicBezTo>
                <a:cubicBezTo>
                  <a:pt x="627" y="1976"/>
                  <a:pt x="627" y="1974"/>
                  <a:pt x="627" y="1972"/>
                </a:cubicBezTo>
                <a:cubicBezTo>
                  <a:pt x="627" y="1972"/>
                  <a:pt x="626" y="1971"/>
                  <a:pt x="627" y="1971"/>
                </a:cubicBezTo>
                <a:cubicBezTo>
                  <a:pt x="627" y="1970"/>
                  <a:pt x="628" y="1970"/>
                  <a:pt x="629" y="1969"/>
                </a:cubicBezTo>
                <a:cubicBezTo>
                  <a:pt x="629" y="1968"/>
                  <a:pt x="628" y="1968"/>
                  <a:pt x="628" y="1967"/>
                </a:cubicBezTo>
                <a:cubicBezTo>
                  <a:pt x="629" y="1964"/>
                  <a:pt x="633" y="1963"/>
                  <a:pt x="634" y="1961"/>
                </a:cubicBezTo>
                <a:cubicBezTo>
                  <a:pt x="636" y="1961"/>
                  <a:pt x="636" y="1961"/>
                  <a:pt x="637" y="1962"/>
                </a:cubicBezTo>
                <a:cubicBezTo>
                  <a:pt x="637" y="1957"/>
                  <a:pt x="637" y="1955"/>
                  <a:pt x="637" y="1952"/>
                </a:cubicBezTo>
                <a:cubicBezTo>
                  <a:pt x="638" y="1952"/>
                  <a:pt x="639" y="1952"/>
                  <a:pt x="639" y="1953"/>
                </a:cubicBezTo>
                <a:cubicBezTo>
                  <a:pt x="642" y="1952"/>
                  <a:pt x="641" y="1950"/>
                  <a:pt x="644" y="1949"/>
                </a:cubicBezTo>
                <a:cubicBezTo>
                  <a:pt x="644" y="1948"/>
                  <a:pt x="643" y="1947"/>
                  <a:pt x="642" y="1947"/>
                </a:cubicBezTo>
                <a:cubicBezTo>
                  <a:pt x="642" y="1946"/>
                  <a:pt x="642" y="1946"/>
                  <a:pt x="642" y="1946"/>
                </a:cubicBezTo>
                <a:cubicBezTo>
                  <a:pt x="644" y="1946"/>
                  <a:pt x="645" y="1946"/>
                  <a:pt x="645" y="1945"/>
                </a:cubicBezTo>
                <a:cubicBezTo>
                  <a:pt x="647" y="1945"/>
                  <a:pt x="648" y="1945"/>
                  <a:pt x="649" y="1946"/>
                </a:cubicBezTo>
                <a:cubicBezTo>
                  <a:pt x="650" y="1945"/>
                  <a:pt x="650" y="1942"/>
                  <a:pt x="650" y="1940"/>
                </a:cubicBezTo>
                <a:cubicBezTo>
                  <a:pt x="651" y="1941"/>
                  <a:pt x="651" y="1941"/>
                  <a:pt x="652" y="1941"/>
                </a:cubicBezTo>
                <a:cubicBezTo>
                  <a:pt x="652" y="1941"/>
                  <a:pt x="652" y="1941"/>
                  <a:pt x="652" y="1940"/>
                </a:cubicBezTo>
                <a:cubicBezTo>
                  <a:pt x="653" y="1940"/>
                  <a:pt x="653" y="1940"/>
                  <a:pt x="653" y="1940"/>
                </a:cubicBezTo>
                <a:cubicBezTo>
                  <a:pt x="653" y="1938"/>
                  <a:pt x="652" y="1937"/>
                  <a:pt x="653" y="1936"/>
                </a:cubicBezTo>
                <a:cubicBezTo>
                  <a:pt x="654" y="1935"/>
                  <a:pt x="654" y="1935"/>
                  <a:pt x="655" y="1934"/>
                </a:cubicBezTo>
                <a:cubicBezTo>
                  <a:pt x="656" y="1935"/>
                  <a:pt x="655" y="1935"/>
                  <a:pt x="655" y="1936"/>
                </a:cubicBezTo>
                <a:cubicBezTo>
                  <a:pt x="656" y="1936"/>
                  <a:pt x="656" y="1936"/>
                  <a:pt x="656" y="1936"/>
                </a:cubicBezTo>
                <a:cubicBezTo>
                  <a:pt x="657" y="1935"/>
                  <a:pt x="657" y="1934"/>
                  <a:pt x="657" y="1933"/>
                </a:cubicBezTo>
                <a:cubicBezTo>
                  <a:pt x="658" y="1933"/>
                  <a:pt x="658" y="1932"/>
                  <a:pt x="658" y="1932"/>
                </a:cubicBezTo>
                <a:cubicBezTo>
                  <a:pt x="659" y="1931"/>
                  <a:pt x="658" y="1930"/>
                  <a:pt x="659" y="1929"/>
                </a:cubicBezTo>
                <a:cubicBezTo>
                  <a:pt x="659" y="1929"/>
                  <a:pt x="659" y="1929"/>
                  <a:pt x="660" y="1928"/>
                </a:cubicBezTo>
                <a:cubicBezTo>
                  <a:pt x="660" y="1927"/>
                  <a:pt x="659" y="1927"/>
                  <a:pt x="659" y="1926"/>
                </a:cubicBezTo>
                <a:cubicBezTo>
                  <a:pt x="659" y="1925"/>
                  <a:pt x="659" y="1925"/>
                  <a:pt x="659" y="1924"/>
                </a:cubicBezTo>
                <a:cubicBezTo>
                  <a:pt x="659" y="1923"/>
                  <a:pt x="659" y="1923"/>
                  <a:pt x="660" y="1922"/>
                </a:cubicBezTo>
                <a:cubicBezTo>
                  <a:pt x="661" y="1922"/>
                  <a:pt x="661" y="1922"/>
                  <a:pt x="662" y="1922"/>
                </a:cubicBezTo>
                <a:cubicBezTo>
                  <a:pt x="662" y="1921"/>
                  <a:pt x="662" y="1921"/>
                  <a:pt x="663" y="1920"/>
                </a:cubicBezTo>
                <a:cubicBezTo>
                  <a:pt x="663" y="1917"/>
                  <a:pt x="666" y="1917"/>
                  <a:pt x="667" y="1914"/>
                </a:cubicBezTo>
                <a:cubicBezTo>
                  <a:pt x="667" y="1914"/>
                  <a:pt x="668" y="1915"/>
                  <a:pt x="668" y="1915"/>
                </a:cubicBezTo>
                <a:cubicBezTo>
                  <a:pt x="668" y="1916"/>
                  <a:pt x="668" y="1916"/>
                  <a:pt x="668" y="1917"/>
                </a:cubicBezTo>
                <a:cubicBezTo>
                  <a:pt x="668" y="1917"/>
                  <a:pt x="668" y="1917"/>
                  <a:pt x="669" y="1918"/>
                </a:cubicBezTo>
                <a:cubicBezTo>
                  <a:pt x="670" y="1914"/>
                  <a:pt x="672" y="1913"/>
                  <a:pt x="672" y="1910"/>
                </a:cubicBezTo>
                <a:cubicBezTo>
                  <a:pt x="669" y="1910"/>
                  <a:pt x="670" y="1912"/>
                  <a:pt x="668" y="1914"/>
                </a:cubicBezTo>
                <a:cubicBezTo>
                  <a:pt x="668" y="1914"/>
                  <a:pt x="668" y="1914"/>
                  <a:pt x="668" y="1914"/>
                </a:cubicBezTo>
                <a:cubicBezTo>
                  <a:pt x="667" y="1914"/>
                  <a:pt x="668" y="1914"/>
                  <a:pt x="667" y="1914"/>
                </a:cubicBezTo>
                <a:cubicBezTo>
                  <a:pt x="667" y="1913"/>
                  <a:pt x="667" y="1913"/>
                  <a:pt x="668" y="1912"/>
                </a:cubicBezTo>
                <a:cubicBezTo>
                  <a:pt x="668" y="1909"/>
                  <a:pt x="669" y="1910"/>
                  <a:pt x="671" y="1909"/>
                </a:cubicBezTo>
                <a:cubicBezTo>
                  <a:pt x="674" y="1909"/>
                  <a:pt x="674" y="1908"/>
                  <a:pt x="675" y="1906"/>
                </a:cubicBezTo>
                <a:cubicBezTo>
                  <a:pt x="675" y="1905"/>
                  <a:pt x="675" y="1906"/>
                  <a:pt x="674" y="1905"/>
                </a:cubicBezTo>
                <a:cubicBezTo>
                  <a:pt x="673" y="1905"/>
                  <a:pt x="674" y="1905"/>
                  <a:pt x="672" y="1905"/>
                </a:cubicBezTo>
                <a:cubicBezTo>
                  <a:pt x="673" y="1903"/>
                  <a:pt x="674" y="1903"/>
                  <a:pt x="674" y="1901"/>
                </a:cubicBezTo>
                <a:cubicBezTo>
                  <a:pt x="674" y="1900"/>
                  <a:pt x="674" y="1900"/>
                  <a:pt x="674" y="1899"/>
                </a:cubicBezTo>
                <a:cubicBezTo>
                  <a:pt x="674" y="1899"/>
                  <a:pt x="674" y="1899"/>
                  <a:pt x="674" y="1899"/>
                </a:cubicBezTo>
                <a:cubicBezTo>
                  <a:pt x="674" y="1898"/>
                  <a:pt x="675" y="1898"/>
                  <a:pt x="675" y="1898"/>
                </a:cubicBezTo>
                <a:cubicBezTo>
                  <a:pt x="675" y="1895"/>
                  <a:pt x="673" y="1894"/>
                  <a:pt x="671" y="1893"/>
                </a:cubicBezTo>
                <a:cubicBezTo>
                  <a:pt x="671" y="1892"/>
                  <a:pt x="671" y="1892"/>
                  <a:pt x="671" y="1892"/>
                </a:cubicBezTo>
                <a:cubicBezTo>
                  <a:pt x="670" y="1891"/>
                  <a:pt x="667" y="1891"/>
                  <a:pt x="665" y="1891"/>
                </a:cubicBezTo>
                <a:cubicBezTo>
                  <a:pt x="665" y="1889"/>
                  <a:pt x="666" y="1889"/>
                  <a:pt x="668" y="1888"/>
                </a:cubicBezTo>
                <a:cubicBezTo>
                  <a:pt x="667" y="1884"/>
                  <a:pt x="666" y="1886"/>
                  <a:pt x="669" y="1883"/>
                </a:cubicBezTo>
                <a:cubicBezTo>
                  <a:pt x="669" y="1883"/>
                  <a:pt x="669" y="1882"/>
                  <a:pt x="669" y="1882"/>
                </a:cubicBezTo>
                <a:cubicBezTo>
                  <a:pt x="670" y="1882"/>
                  <a:pt x="671" y="1882"/>
                  <a:pt x="672" y="1882"/>
                </a:cubicBezTo>
                <a:cubicBezTo>
                  <a:pt x="672" y="1882"/>
                  <a:pt x="673" y="1879"/>
                  <a:pt x="674" y="1879"/>
                </a:cubicBezTo>
                <a:cubicBezTo>
                  <a:pt x="676" y="1878"/>
                  <a:pt x="677" y="1880"/>
                  <a:pt x="678" y="1877"/>
                </a:cubicBezTo>
                <a:cubicBezTo>
                  <a:pt x="679" y="1875"/>
                  <a:pt x="675" y="1874"/>
                  <a:pt x="674" y="1871"/>
                </a:cubicBezTo>
                <a:cubicBezTo>
                  <a:pt x="674" y="1871"/>
                  <a:pt x="674" y="1871"/>
                  <a:pt x="674" y="1870"/>
                </a:cubicBezTo>
                <a:cubicBezTo>
                  <a:pt x="672" y="1870"/>
                  <a:pt x="671" y="1870"/>
                  <a:pt x="670" y="1869"/>
                </a:cubicBezTo>
                <a:cubicBezTo>
                  <a:pt x="670" y="1869"/>
                  <a:pt x="669" y="1869"/>
                  <a:pt x="669" y="1868"/>
                </a:cubicBezTo>
                <a:cubicBezTo>
                  <a:pt x="670" y="1867"/>
                  <a:pt x="671" y="1867"/>
                  <a:pt x="671" y="1866"/>
                </a:cubicBezTo>
                <a:cubicBezTo>
                  <a:pt x="672" y="1865"/>
                  <a:pt x="672" y="1863"/>
                  <a:pt x="673" y="1862"/>
                </a:cubicBezTo>
                <a:cubicBezTo>
                  <a:pt x="674" y="1860"/>
                  <a:pt x="676" y="1859"/>
                  <a:pt x="676" y="1857"/>
                </a:cubicBezTo>
                <a:cubicBezTo>
                  <a:pt x="677" y="1857"/>
                  <a:pt x="677" y="1857"/>
                  <a:pt x="677" y="1857"/>
                </a:cubicBezTo>
                <a:cubicBezTo>
                  <a:pt x="678" y="1860"/>
                  <a:pt x="677" y="1865"/>
                  <a:pt x="674" y="1866"/>
                </a:cubicBezTo>
                <a:cubicBezTo>
                  <a:pt x="674" y="1868"/>
                  <a:pt x="674" y="1868"/>
                  <a:pt x="674" y="1869"/>
                </a:cubicBezTo>
                <a:cubicBezTo>
                  <a:pt x="674" y="1870"/>
                  <a:pt x="674" y="1870"/>
                  <a:pt x="674" y="1870"/>
                </a:cubicBezTo>
                <a:cubicBezTo>
                  <a:pt x="678" y="1869"/>
                  <a:pt x="677" y="1865"/>
                  <a:pt x="678" y="1862"/>
                </a:cubicBezTo>
                <a:cubicBezTo>
                  <a:pt x="679" y="1862"/>
                  <a:pt x="679" y="1862"/>
                  <a:pt x="680" y="1861"/>
                </a:cubicBezTo>
                <a:cubicBezTo>
                  <a:pt x="682" y="1861"/>
                  <a:pt x="680" y="1864"/>
                  <a:pt x="683" y="1865"/>
                </a:cubicBezTo>
                <a:cubicBezTo>
                  <a:pt x="683" y="1868"/>
                  <a:pt x="683" y="1868"/>
                  <a:pt x="681" y="1869"/>
                </a:cubicBezTo>
                <a:cubicBezTo>
                  <a:pt x="681" y="1872"/>
                  <a:pt x="683" y="1873"/>
                  <a:pt x="684" y="1874"/>
                </a:cubicBezTo>
                <a:cubicBezTo>
                  <a:pt x="685" y="1874"/>
                  <a:pt x="685" y="1874"/>
                  <a:pt x="685" y="1874"/>
                </a:cubicBezTo>
                <a:cubicBezTo>
                  <a:pt x="685" y="1874"/>
                  <a:pt x="685" y="1874"/>
                  <a:pt x="685" y="1873"/>
                </a:cubicBezTo>
                <a:cubicBezTo>
                  <a:pt x="685" y="1872"/>
                  <a:pt x="685" y="1872"/>
                  <a:pt x="685" y="1872"/>
                </a:cubicBezTo>
                <a:cubicBezTo>
                  <a:pt x="687" y="1872"/>
                  <a:pt x="687" y="1874"/>
                  <a:pt x="689" y="1875"/>
                </a:cubicBezTo>
                <a:cubicBezTo>
                  <a:pt x="689" y="1875"/>
                  <a:pt x="690" y="1874"/>
                  <a:pt x="690" y="1874"/>
                </a:cubicBezTo>
                <a:cubicBezTo>
                  <a:pt x="690" y="1874"/>
                  <a:pt x="691" y="1874"/>
                  <a:pt x="693" y="1874"/>
                </a:cubicBezTo>
                <a:cubicBezTo>
                  <a:pt x="693" y="1873"/>
                  <a:pt x="694" y="1871"/>
                  <a:pt x="693" y="1870"/>
                </a:cubicBezTo>
                <a:cubicBezTo>
                  <a:pt x="694" y="1868"/>
                  <a:pt x="696" y="1868"/>
                  <a:pt x="697" y="1866"/>
                </a:cubicBezTo>
                <a:cubicBezTo>
                  <a:pt x="697" y="1865"/>
                  <a:pt x="697" y="1865"/>
                  <a:pt x="696" y="1864"/>
                </a:cubicBezTo>
                <a:cubicBezTo>
                  <a:pt x="697" y="1863"/>
                  <a:pt x="699" y="1860"/>
                  <a:pt x="698" y="1858"/>
                </a:cubicBezTo>
                <a:cubicBezTo>
                  <a:pt x="698" y="1858"/>
                  <a:pt x="698" y="1857"/>
                  <a:pt x="698" y="1857"/>
                </a:cubicBezTo>
                <a:cubicBezTo>
                  <a:pt x="698" y="1857"/>
                  <a:pt x="699" y="1857"/>
                  <a:pt x="700" y="1857"/>
                </a:cubicBezTo>
                <a:cubicBezTo>
                  <a:pt x="701" y="1855"/>
                  <a:pt x="701" y="1851"/>
                  <a:pt x="701" y="1848"/>
                </a:cubicBezTo>
                <a:cubicBezTo>
                  <a:pt x="702" y="1848"/>
                  <a:pt x="702" y="1848"/>
                  <a:pt x="702" y="1848"/>
                </a:cubicBezTo>
                <a:cubicBezTo>
                  <a:pt x="702" y="1848"/>
                  <a:pt x="702" y="1848"/>
                  <a:pt x="702" y="1848"/>
                </a:cubicBezTo>
                <a:cubicBezTo>
                  <a:pt x="703" y="1848"/>
                  <a:pt x="703" y="1848"/>
                  <a:pt x="703" y="1848"/>
                </a:cubicBezTo>
                <a:cubicBezTo>
                  <a:pt x="703" y="1847"/>
                  <a:pt x="703" y="1847"/>
                  <a:pt x="703" y="1846"/>
                </a:cubicBezTo>
                <a:cubicBezTo>
                  <a:pt x="703" y="1844"/>
                  <a:pt x="704" y="1843"/>
                  <a:pt x="706" y="1842"/>
                </a:cubicBezTo>
                <a:cubicBezTo>
                  <a:pt x="706" y="1842"/>
                  <a:pt x="706" y="1842"/>
                  <a:pt x="705" y="1841"/>
                </a:cubicBezTo>
                <a:cubicBezTo>
                  <a:pt x="706" y="1838"/>
                  <a:pt x="707" y="1839"/>
                  <a:pt x="708" y="1838"/>
                </a:cubicBezTo>
                <a:cubicBezTo>
                  <a:pt x="709" y="1837"/>
                  <a:pt x="708" y="1836"/>
                  <a:pt x="709" y="1835"/>
                </a:cubicBezTo>
                <a:cubicBezTo>
                  <a:pt x="709" y="1834"/>
                  <a:pt x="711" y="1833"/>
                  <a:pt x="712" y="1832"/>
                </a:cubicBezTo>
                <a:cubicBezTo>
                  <a:pt x="711" y="1831"/>
                  <a:pt x="710" y="1831"/>
                  <a:pt x="709" y="1830"/>
                </a:cubicBezTo>
                <a:cubicBezTo>
                  <a:pt x="710" y="1829"/>
                  <a:pt x="712" y="1825"/>
                  <a:pt x="711" y="1823"/>
                </a:cubicBezTo>
                <a:cubicBezTo>
                  <a:pt x="712" y="1821"/>
                  <a:pt x="713" y="1821"/>
                  <a:pt x="715" y="1820"/>
                </a:cubicBezTo>
                <a:cubicBezTo>
                  <a:pt x="716" y="1818"/>
                  <a:pt x="717" y="1816"/>
                  <a:pt x="716" y="1813"/>
                </a:cubicBezTo>
                <a:cubicBezTo>
                  <a:pt x="716" y="1813"/>
                  <a:pt x="716" y="1812"/>
                  <a:pt x="716" y="1812"/>
                </a:cubicBezTo>
                <a:cubicBezTo>
                  <a:pt x="716" y="1811"/>
                  <a:pt x="717" y="1811"/>
                  <a:pt x="717" y="1810"/>
                </a:cubicBezTo>
                <a:cubicBezTo>
                  <a:pt x="717" y="1809"/>
                  <a:pt x="717" y="1809"/>
                  <a:pt x="717" y="1808"/>
                </a:cubicBezTo>
                <a:cubicBezTo>
                  <a:pt x="717" y="1806"/>
                  <a:pt x="718" y="1808"/>
                  <a:pt x="718" y="1804"/>
                </a:cubicBezTo>
                <a:cubicBezTo>
                  <a:pt x="718" y="1804"/>
                  <a:pt x="718" y="1804"/>
                  <a:pt x="719" y="1804"/>
                </a:cubicBezTo>
                <a:cubicBezTo>
                  <a:pt x="720" y="1804"/>
                  <a:pt x="720" y="1804"/>
                  <a:pt x="721" y="1803"/>
                </a:cubicBezTo>
                <a:cubicBezTo>
                  <a:pt x="721" y="1802"/>
                  <a:pt x="721" y="1802"/>
                  <a:pt x="720" y="1801"/>
                </a:cubicBezTo>
                <a:cubicBezTo>
                  <a:pt x="717" y="1801"/>
                  <a:pt x="716" y="1800"/>
                  <a:pt x="714" y="1799"/>
                </a:cubicBezTo>
                <a:cubicBezTo>
                  <a:pt x="714" y="1798"/>
                  <a:pt x="714" y="1798"/>
                  <a:pt x="714" y="1798"/>
                </a:cubicBezTo>
                <a:cubicBezTo>
                  <a:pt x="715" y="1798"/>
                  <a:pt x="716" y="1798"/>
                  <a:pt x="716" y="1799"/>
                </a:cubicBezTo>
                <a:cubicBezTo>
                  <a:pt x="717" y="1799"/>
                  <a:pt x="717" y="1799"/>
                  <a:pt x="718" y="1798"/>
                </a:cubicBezTo>
                <a:cubicBezTo>
                  <a:pt x="718" y="1797"/>
                  <a:pt x="717" y="1797"/>
                  <a:pt x="718" y="1797"/>
                </a:cubicBezTo>
                <a:cubicBezTo>
                  <a:pt x="718" y="1794"/>
                  <a:pt x="718" y="1794"/>
                  <a:pt x="720" y="1794"/>
                </a:cubicBezTo>
                <a:cubicBezTo>
                  <a:pt x="719" y="1793"/>
                  <a:pt x="719" y="1793"/>
                  <a:pt x="719" y="1793"/>
                </a:cubicBezTo>
                <a:cubicBezTo>
                  <a:pt x="719" y="1789"/>
                  <a:pt x="721" y="1790"/>
                  <a:pt x="723" y="1789"/>
                </a:cubicBezTo>
                <a:cubicBezTo>
                  <a:pt x="725" y="1788"/>
                  <a:pt x="723" y="1788"/>
                  <a:pt x="725" y="1787"/>
                </a:cubicBezTo>
                <a:cubicBezTo>
                  <a:pt x="726" y="1786"/>
                  <a:pt x="727" y="1785"/>
                  <a:pt x="727" y="1784"/>
                </a:cubicBezTo>
                <a:cubicBezTo>
                  <a:pt x="728" y="1782"/>
                  <a:pt x="728" y="1780"/>
                  <a:pt x="728" y="1777"/>
                </a:cubicBezTo>
                <a:cubicBezTo>
                  <a:pt x="728" y="1777"/>
                  <a:pt x="729" y="1777"/>
                  <a:pt x="729" y="1777"/>
                </a:cubicBezTo>
                <a:cubicBezTo>
                  <a:pt x="729" y="1772"/>
                  <a:pt x="729" y="1772"/>
                  <a:pt x="729" y="1772"/>
                </a:cubicBezTo>
                <a:cubicBezTo>
                  <a:pt x="729" y="1771"/>
                  <a:pt x="730" y="1770"/>
                  <a:pt x="731" y="1769"/>
                </a:cubicBezTo>
                <a:cubicBezTo>
                  <a:pt x="731" y="1767"/>
                  <a:pt x="730" y="1766"/>
                  <a:pt x="730" y="1763"/>
                </a:cubicBezTo>
                <a:cubicBezTo>
                  <a:pt x="731" y="1762"/>
                  <a:pt x="732" y="1761"/>
                  <a:pt x="733" y="1760"/>
                </a:cubicBezTo>
                <a:cubicBezTo>
                  <a:pt x="732" y="1755"/>
                  <a:pt x="733" y="1756"/>
                  <a:pt x="734" y="1752"/>
                </a:cubicBezTo>
                <a:cubicBezTo>
                  <a:pt x="735" y="1750"/>
                  <a:pt x="733" y="1750"/>
                  <a:pt x="734" y="1748"/>
                </a:cubicBezTo>
                <a:cubicBezTo>
                  <a:pt x="734" y="1748"/>
                  <a:pt x="735" y="1748"/>
                  <a:pt x="735" y="1747"/>
                </a:cubicBezTo>
                <a:cubicBezTo>
                  <a:pt x="737" y="1745"/>
                  <a:pt x="735" y="1745"/>
                  <a:pt x="738" y="1743"/>
                </a:cubicBezTo>
                <a:cubicBezTo>
                  <a:pt x="737" y="1742"/>
                  <a:pt x="736" y="1741"/>
                  <a:pt x="736" y="1741"/>
                </a:cubicBezTo>
                <a:cubicBezTo>
                  <a:pt x="736" y="1739"/>
                  <a:pt x="737" y="1738"/>
                  <a:pt x="736" y="1736"/>
                </a:cubicBezTo>
                <a:cubicBezTo>
                  <a:pt x="736" y="1735"/>
                  <a:pt x="735" y="1735"/>
                  <a:pt x="735" y="1733"/>
                </a:cubicBezTo>
                <a:cubicBezTo>
                  <a:pt x="737" y="1733"/>
                  <a:pt x="736" y="1733"/>
                  <a:pt x="738" y="1734"/>
                </a:cubicBezTo>
                <a:cubicBezTo>
                  <a:pt x="738" y="1733"/>
                  <a:pt x="738" y="1733"/>
                  <a:pt x="738" y="1733"/>
                </a:cubicBezTo>
                <a:cubicBezTo>
                  <a:pt x="738" y="1733"/>
                  <a:pt x="737" y="1727"/>
                  <a:pt x="739" y="1725"/>
                </a:cubicBezTo>
                <a:cubicBezTo>
                  <a:pt x="739" y="1720"/>
                  <a:pt x="735" y="1714"/>
                  <a:pt x="736" y="1711"/>
                </a:cubicBezTo>
                <a:cubicBezTo>
                  <a:pt x="737" y="1711"/>
                  <a:pt x="737" y="1711"/>
                  <a:pt x="737" y="1710"/>
                </a:cubicBezTo>
                <a:cubicBezTo>
                  <a:pt x="739" y="1710"/>
                  <a:pt x="739" y="1711"/>
                  <a:pt x="739" y="1712"/>
                </a:cubicBezTo>
                <a:cubicBezTo>
                  <a:pt x="741" y="1712"/>
                  <a:pt x="740" y="1711"/>
                  <a:pt x="741" y="1711"/>
                </a:cubicBezTo>
                <a:cubicBezTo>
                  <a:pt x="741" y="1709"/>
                  <a:pt x="740" y="1710"/>
                  <a:pt x="739" y="1709"/>
                </a:cubicBezTo>
                <a:cubicBezTo>
                  <a:pt x="739" y="1708"/>
                  <a:pt x="739" y="1708"/>
                  <a:pt x="739" y="1708"/>
                </a:cubicBezTo>
                <a:cubicBezTo>
                  <a:pt x="741" y="1708"/>
                  <a:pt x="741" y="1708"/>
                  <a:pt x="742" y="1707"/>
                </a:cubicBezTo>
                <a:cubicBezTo>
                  <a:pt x="743" y="1704"/>
                  <a:pt x="742" y="1699"/>
                  <a:pt x="744" y="1697"/>
                </a:cubicBezTo>
                <a:cubicBezTo>
                  <a:pt x="744" y="1695"/>
                  <a:pt x="743" y="1695"/>
                  <a:pt x="742" y="1695"/>
                </a:cubicBezTo>
                <a:cubicBezTo>
                  <a:pt x="742" y="1695"/>
                  <a:pt x="742" y="1695"/>
                  <a:pt x="742" y="1695"/>
                </a:cubicBezTo>
                <a:cubicBezTo>
                  <a:pt x="742" y="1694"/>
                  <a:pt x="742" y="1694"/>
                  <a:pt x="742" y="1694"/>
                </a:cubicBezTo>
                <a:cubicBezTo>
                  <a:pt x="742" y="1694"/>
                  <a:pt x="742" y="1694"/>
                  <a:pt x="742" y="1694"/>
                </a:cubicBezTo>
                <a:cubicBezTo>
                  <a:pt x="742" y="1693"/>
                  <a:pt x="742" y="1693"/>
                  <a:pt x="743" y="1692"/>
                </a:cubicBezTo>
                <a:cubicBezTo>
                  <a:pt x="744" y="1693"/>
                  <a:pt x="743" y="1693"/>
                  <a:pt x="744" y="1693"/>
                </a:cubicBezTo>
                <a:cubicBezTo>
                  <a:pt x="744" y="1693"/>
                  <a:pt x="744" y="1693"/>
                  <a:pt x="744" y="1693"/>
                </a:cubicBezTo>
                <a:cubicBezTo>
                  <a:pt x="745" y="1693"/>
                  <a:pt x="745" y="1693"/>
                  <a:pt x="745" y="1693"/>
                </a:cubicBezTo>
                <a:cubicBezTo>
                  <a:pt x="745" y="1690"/>
                  <a:pt x="745" y="1689"/>
                  <a:pt x="743" y="1689"/>
                </a:cubicBezTo>
                <a:cubicBezTo>
                  <a:pt x="743" y="1688"/>
                  <a:pt x="743" y="1688"/>
                  <a:pt x="743" y="1688"/>
                </a:cubicBezTo>
                <a:cubicBezTo>
                  <a:pt x="744" y="1687"/>
                  <a:pt x="744" y="1687"/>
                  <a:pt x="745" y="1686"/>
                </a:cubicBezTo>
                <a:cubicBezTo>
                  <a:pt x="745" y="1683"/>
                  <a:pt x="745" y="1679"/>
                  <a:pt x="747" y="1678"/>
                </a:cubicBezTo>
                <a:cubicBezTo>
                  <a:pt x="747" y="1677"/>
                  <a:pt x="746" y="1676"/>
                  <a:pt x="745" y="1676"/>
                </a:cubicBezTo>
                <a:cubicBezTo>
                  <a:pt x="746" y="1675"/>
                  <a:pt x="746" y="1675"/>
                  <a:pt x="747" y="1675"/>
                </a:cubicBezTo>
                <a:cubicBezTo>
                  <a:pt x="746" y="1673"/>
                  <a:pt x="746" y="1672"/>
                  <a:pt x="745" y="1672"/>
                </a:cubicBezTo>
                <a:cubicBezTo>
                  <a:pt x="745" y="1670"/>
                  <a:pt x="745" y="1669"/>
                  <a:pt x="746" y="1667"/>
                </a:cubicBezTo>
                <a:cubicBezTo>
                  <a:pt x="746" y="1667"/>
                  <a:pt x="747" y="1667"/>
                  <a:pt x="748" y="1666"/>
                </a:cubicBezTo>
                <a:cubicBezTo>
                  <a:pt x="748" y="1665"/>
                  <a:pt x="747" y="1664"/>
                  <a:pt x="747" y="1664"/>
                </a:cubicBezTo>
                <a:cubicBezTo>
                  <a:pt x="748" y="1660"/>
                  <a:pt x="749" y="1655"/>
                  <a:pt x="749" y="1651"/>
                </a:cubicBezTo>
                <a:cubicBezTo>
                  <a:pt x="750" y="1648"/>
                  <a:pt x="747" y="1646"/>
                  <a:pt x="748" y="1643"/>
                </a:cubicBezTo>
                <a:cubicBezTo>
                  <a:pt x="749" y="1639"/>
                  <a:pt x="751" y="1639"/>
                  <a:pt x="751" y="1634"/>
                </a:cubicBezTo>
                <a:cubicBezTo>
                  <a:pt x="749" y="1634"/>
                  <a:pt x="749" y="1634"/>
                  <a:pt x="749" y="1633"/>
                </a:cubicBezTo>
                <a:cubicBezTo>
                  <a:pt x="749" y="1630"/>
                  <a:pt x="750" y="1632"/>
                  <a:pt x="750" y="1631"/>
                </a:cubicBezTo>
                <a:cubicBezTo>
                  <a:pt x="751" y="1629"/>
                  <a:pt x="749" y="1628"/>
                  <a:pt x="750" y="1627"/>
                </a:cubicBezTo>
                <a:cubicBezTo>
                  <a:pt x="751" y="1627"/>
                  <a:pt x="751" y="1627"/>
                  <a:pt x="751" y="1627"/>
                </a:cubicBezTo>
                <a:cubicBezTo>
                  <a:pt x="751" y="1622"/>
                  <a:pt x="751" y="1622"/>
                  <a:pt x="751" y="1622"/>
                </a:cubicBezTo>
                <a:cubicBezTo>
                  <a:pt x="752" y="1620"/>
                  <a:pt x="751" y="1613"/>
                  <a:pt x="749" y="1611"/>
                </a:cubicBezTo>
                <a:cubicBezTo>
                  <a:pt x="749" y="1610"/>
                  <a:pt x="749" y="1611"/>
                  <a:pt x="748" y="1611"/>
                </a:cubicBezTo>
                <a:cubicBezTo>
                  <a:pt x="748" y="1610"/>
                  <a:pt x="748" y="1610"/>
                  <a:pt x="748" y="1610"/>
                </a:cubicBezTo>
                <a:cubicBezTo>
                  <a:pt x="748" y="1610"/>
                  <a:pt x="748" y="1610"/>
                  <a:pt x="748" y="1610"/>
                </a:cubicBezTo>
                <a:cubicBezTo>
                  <a:pt x="749" y="1609"/>
                  <a:pt x="750" y="1606"/>
                  <a:pt x="750" y="1604"/>
                </a:cubicBezTo>
                <a:cubicBezTo>
                  <a:pt x="749" y="1604"/>
                  <a:pt x="749" y="1604"/>
                  <a:pt x="749" y="1604"/>
                </a:cubicBezTo>
                <a:cubicBezTo>
                  <a:pt x="749" y="1602"/>
                  <a:pt x="750" y="1600"/>
                  <a:pt x="750" y="1598"/>
                </a:cubicBezTo>
                <a:cubicBezTo>
                  <a:pt x="750" y="1595"/>
                  <a:pt x="748" y="1592"/>
                  <a:pt x="749" y="1589"/>
                </a:cubicBezTo>
                <a:cubicBezTo>
                  <a:pt x="749" y="1586"/>
                  <a:pt x="749" y="1586"/>
                  <a:pt x="749" y="1586"/>
                </a:cubicBezTo>
                <a:cubicBezTo>
                  <a:pt x="748" y="1586"/>
                  <a:pt x="748" y="1586"/>
                  <a:pt x="747" y="1586"/>
                </a:cubicBezTo>
                <a:cubicBezTo>
                  <a:pt x="747" y="1586"/>
                  <a:pt x="747" y="1586"/>
                  <a:pt x="747" y="1585"/>
                </a:cubicBezTo>
                <a:cubicBezTo>
                  <a:pt x="747" y="1585"/>
                  <a:pt x="749" y="1583"/>
                  <a:pt x="749" y="1582"/>
                </a:cubicBezTo>
                <a:cubicBezTo>
                  <a:pt x="749" y="1580"/>
                  <a:pt x="749" y="1580"/>
                  <a:pt x="747" y="1579"/>
                </a:cubicBezTo>
                <a:cubicBezTo>
                  <a:pt x="748" y="1577"/>
                  <a:pt x="749" y="1577"/>
                  <a:pt x="748" y="1576"/>
                </a:cubicBezTo>
                <a:cubicBezTo>
                  <a:pt x="749" y="1575"/>
                  <a:pt x="749" y="1575"/>
                  <a:pt x="750" y="1574"/>
                </a:cubicBezTo>
                <a:cubicBezTo>
                  <a:pt x="749" y="1571"/>
                  <a:pt x="749" y="1566"/>
                  <a:pt x="748" y="1562"/>
                </a:cubicBezTo>
                <a:cubicBezTo>
                  <a:pt x="747" y="1560"/>
                  <a:pt x="749" y="1558"/>
                  <a:pt x="748" y="1556"/>
                </a:cubicBezTo>
                <a:cubicBezTo>
                  <a:pt x="748" y="1555"/>
                  <a:pt x="748" y="1555"/>
                  <a:pt x="749" y="1554"/>
                </a:cubicBezTo>
                <a:cubicBezTo>
                  <a:pt x="749" y="1555"/>
                  <a:pt x="749" y="1555"/>
                  <a:pt x="749" y="1556"/>
                </a:cubicBezTo>
                <a:cubicBezTo>
                  <a:pt x="749" y="1556"/>
                  <a:pt x="749" y="1556"/>
                  <a:pt x="749" y="1556"/>
                </a:cubicBezTo>
                <a:cubicBezTo>
                  <a:pt x="750" y="1556"/>
                  <a:pt x="750" y="1556"/>
                  <a:pt x="750" y="1556"/>
                </a:cubicBezTo>
                <a:cubicBezTo>
                  <a:pt x="750" y="1556"/>
                  <a:pt x="750" y="1556"/>
                  <a:pt x="750" y="1556"/>
                </a:cubicBezTo>
                <a:cubicBezTo>
                  <a:pt x="750" y="1556"/>
                  <a:pt x="750" y="1556"/>
                  <a:pt x="750" y="1556"/>
                </a:cubicBezTo>
                <a:cubicBezTo>
                  <a:pt x="750" y="1553"/>
                  <a:pt x="748" y="1552"/>
                  <a:pt x="747" y="1550"/>
                </a:cubicBezTo>
                <a:cubicBezTo>
                  <a:pt x="746" y="1549"/>
                  <a:pt x="746" y="1543"/>
                  <a:pt x="746" y="1542"/>
                </a:cubicBezTo>
                <a:cubicBezTo>
                  <a:pt x="746" y="1541"/>
                  <a:pt x="746" y="1541"/>
                  <a:pt x="747" y="1541"/>
                </a:cubicBezTo>
                <a:cubicBezTo>
                  <a:pt x="747" y="1539"/>
                  <a:pt x="745" y="1537"/>
                  <a:pt x="746" y="1535"/>
                </a:cubicBezTo>
                <a:cubicBezTo>
                  <a:pt x="746" y="1534"/>
                  <a:pt x="746" y="1534"/>
                  <a:pt x="746" y="1534"/>
                </a:cubicBezTo>
                <a:cubicBezTo>
                  <a:pt x="748" y="1534"/>
                  <a:pt x="752" y="1533"/>
                  <a:pt x="753" y="1534"/>
                </a:cubicBezTo>
                <a:cubicBezTo>
                  <a:pt x="754" y="1534"/>
                  <a:pt x="754" y="1535"/>
                  <a:pt x="755" y="1535"/>
                </a:cubicBezTo>
                <a:cubicBezTo>
                  <a:pt x="756" y="1535"/>
                  <a:pt x="756" y="1535"/>
                  <a:pt x="756" y="1534"/>
                </a:cubicBezTo>
                <a:cubicBezTo>
                  <a:pt x="759" y="1534"/>
                  <a:pt x="760" y="1535"/>
                  <a:pt x="761" y="1536"/>
                </a:cubicBezTo>
                <a:cubicBezTo>
                  <a:pt x="761" y="1537"/>
                  <a:pt x="761" y="1537"/>
                  <a:pt x="761" y="1537"/>
                </a:cubicBezTo>
                <a:cubicBezTo>
                  <a:pt x="762" y="1537"/>
                  <a:pt x="762" y="1536"/>
                  <a:pt x="762" y="1536"/>
                </a:cubicBezTo>
                <a:cubicBezTo>
                  <a:pt x="763" y="1536"/>
                  <a:pt x="763" y="1537"/>
                  <a:pt x="763" y="1537"/>
                </a:cubicBezTo>
                <a:cubicBezTo>
                  <a:pt x="764" y="1538"/>
                  <a:pt x="768" y="1537"/>
                  <a:pt x="769" y="1538"/>
                </a:cubicBezTo>
                <a:cubicBezTo>
                  <a:pt x="769" y="1538"/>
                  <a:pt x="769" y="1539"/>
                  <a:pt x="770" y="1538"/>
                </a:cubicBezTo>
                <a:cubicBezTo>
                  <a:pt x="771" y="1538"/>
                  <a:pt x="774" y="1536"/>
                  <a:pt x="776" y="1537"/>
                </a:cubicBezTo>
                <a:cubicBezTo>
                  <a:pt x="777" y="1537"/>
                  <a:pt x="777" y="1539"/>
                  <a:pt x="778" y="1539"/>
                </a:cubicBezTo>
                <a:cubicBezTo>
                  <a:pt x="779" y="1539"/>
                  <a:pt x="786" y="1540"/>
                  <a:pt x="788" y="1540"/>
                </a:cubicBezTo>
                <a:cubicBezTo>
                  <a:pt x="787" y="1538"/>
                  <a:pt x="786" y="1535"/>
                  <a:pt x="785" y="1533"/>
                </a:cubicBezTo>
                <a:cubicBezTo>
                  <a:pt x="783" y="1534"/>
                  <a:pt x="783" y="1533"/>
                  <a:pt x="781" y="1533"/>
                </a:cubicBezTo>
                <a:cubicBezTo>
                  <a:pt x="781" y="1530"/>
                  <a:pt x="783" y="1530"/>
                  <a:pt x="782" y="1529"/>
                </a:cubicBezTo>
                <a:cubicBezTo>
                  <a:pt x="783" y="1529"/>
                  <a:pt x="784" y="1529"/>
                  <a:pt x="784" y="1528"/>
                </a:cubicBezTo>
                <a:cubicBezTo>
                  <a:pt x="784" y="1525"/>
                  <a:pt x="783" y="1523"/>
                  <a:pt x="781" y="1522"/>
                </a:cubicBezTo>
                <a:cubicBezTo>
                  <a:pt x="782" y="1521"/>
                  <a:pt x="783" y="1521"/>
                  <a:pt x="784" y="1521"/>
                </a:cubicBezTo>
                <a:cubicBezTo>
                  <a:pt x="784" y="1521"/>
                  <a:pt x="784" y="1521"/>
                  <a:pt x="784" y="1521"/>
                </a:cubicBezTo>
                <a:cubicBezTo>
                  <a:pt x="784" y="1521"/>
                  <a:pt x="784" y="1521"/>
                  <a:pt x="784" y="1521"/>
                </a:cubicBezTo>
                <a:cubicBezTo>
                  <a:pt x="784" y="1516"/>
                  <a:pt x="780" y="1516"/>
                  <a:pt x="779" y="1513"/>
                </a:cubicBezTo>
                <a:cubicBezTo>
                  <a:pt x="779" y="1513"/>
                  <a:pt x="779" y="1511"/>
                  <a:pt x="779" y="1510"/>
                </a:cubicBezTo>
                <a:cubicBezTo>
                  <a:pt x="780" y="1510"/>
                  <a:pt x="780" y="1510"/>
                  <a:pt x="780" y="1510"/>
                </a:cubicBezTo>
                <a:cubicBezTo>
                  <a:pt x="780" y="1509"/>
                  <a:pt x="780" y="1509"/>
                  <a:pt x="780" y="1508"/>
                </a:cubicBezTo>
                <a:cubicBezTo>
                  <a:pt x="780" y="1508"/>
                  <a:pt x="782" y="1507"/>
                  <a:pt x="782" y="1506"/>
                </a:cubicBezTo>
                <a:cubicBezTo>
                  <a:pt x="781" y="1506"/>
                  <a:pt x="781" y="1506"/>
                  <a:pt x="780" y="1505"/>
                </a:cubicBezTo>
                <a:cubicBezTo>
                  <a:pt x="780" y="1505"/>
                  <a:pt x="781" y="1504"/>
                  <a:pt x="780" y="1503"/>
                </a:cubicBezTo>
                <a:cubicBezTo>
                  <a:pt x="780" y="1503"/>
                  <a:pt x="779" y="1503"/>
                  <a:pt x="779" y="1503"/>
                </a:cubicBezTo>
                <a:cubicBezTo>
                  <a:pt x="778" y="1501"/>
                  <a:pt x="780" y="1500"/>
                  <a:pt x="777" y="1498"/>
                </a:cubicBezTo>
                <a:cubicBezTo>
                  <a:pt x="777" y="1497"/>
                  <a:pt x="779" y="1496"/>
                  <a:pt x="780" y="1495"/>
                </a:cubicBezTo>
                <a:cubicBezTo>
                  <a:pt x="780" y="1495"/>
                  <a:pt x="780" y="1495"/>
                  <a:pt x="780" y="1494"/>
                </a:cubicBezTo>
                <a:cubicBezTo>
                  <a:pt x="780" y="1492"/>
                  <a:pt x="779" y="1491"/>
                  <a:pt x="778" y="1490"/>
                </a:cubicBezTo>
                <a:cubicBezTo>
                  <a:pt x="778" y="1488"/>
                  <a:pt x="778" y="1482"/>
                  <a:pt x="779" y="1481"/>
                </a:cubicBezTo>
                <a:cubicBezTo>
                  <a:pt x="780" y="1480"/>
                  <a:pt x="783" y="1479"/>
                  <a:pt x="784" y="1476"/>
                </a:cubicBezTo>
                <a:cubicBezTo>
                  <a:pt x="784" y="1475"/>
                  <a:pt x="783" y="1474"/>
                  <a:pt x="783" y="1473"/>
                </a:cubicBezTo>
                <a:cubicBezTo>
                  <a:pt x="784" y="1471"/>
                  <a:pt x="785" y="1468"/>
                  <a:pt x="786" y="1465"/>
                </a:cubicBezTo>
                <a:cubicBezTo>
                  <a:pt x="787" y="1463"/>
                  <a:pt x="787" y="1461"/>
                  <a:pt x="787" y="1459"/>
                </a:cubicBezTo>
                <a:cubicBezTo>
                  <a:pt x="789" y="1454"/>
                  <a:pt x="790" y="1448"/>
                  <a:pt x="792" y="1443"/>
                </a:cubicBezTo>
                <a:cubicBezTo>
                  <a:pt x="793" y="1439"/>
                  <a:pt x="793" y="1436"/>
                  <a:pt x="793" y="1432"/>
                </a:cubicBezTo>
                <a:cubicBezTo>
                  <a:pt x="793" y="1431"/>
                  <a:pt x="793" y="1430"/>
                  <a:pt x="793" y="1430"/>
                </a:cubicBezTo>
                <a:cubicBezTo>
                  <a:pt x="793" y="1429"/>
                  <a:pt x="795" y="1427"/>
                  <a:pt x="795" y="1426"/>
                </a:cubicBezTo>
                <a:cubicBezTo>
                  <a:pt x="796" y="1422"/>
                  <a:pt x="795" y="1419"/>
                  <a:pt x="796" y="1417"/>
                </a:cubicBezTo>
                <a:cubicBezTo>
                  <a:pt x="796" y="1417"/>
                  <a:pt x="797" y="1416"/>
                  <a:pt x="797" y="1416"/>
                </a:cubicBezTo>
                <a:cubicBezTo>
                  <a:pt x="801" y="1416"/>
                  <a:pt x="801" y="1420"/>
                  <a:pt x="802" y="1423"/>
                </a:cubicBezTo>
                <a:cubicBezTo>
                  <a:pt x="803" y="1428"/>
                  <a:pt x="807" y="1448"/>
                  <a:pt x="806" y="1453"/>
                </a:cubicBezTo>
                <a:cubicBezTo>
                  <a:pt x="805" y="1456"/>
                  <a:pt x="808" y="1458"/>
                  <a:pt x="807" y="1461"/>
                </a:cubicBezTo>
                <a:cubicBezTo>
                  <a:pt x="807" y="1463"/>
                  <a:pt x="806" y="1463"/>
                  <a:pt x="804" y="1464"/>
                </a:cubicBezTo>
                <a:cubicBezTo>
                  <a:pt x="803" y="1469"/>
                  <a:pt x="805" y="1473"/>
                  <a:pt x="807" y="1478"/>
                </a:cubicBezTo>
                <a:cubicBezTo>
                  <a:pt x="808" y="1480"/>
                  <a:pt x="807" y="1489"/>
                  <a:pt x="807" y="1491"/>
                </a:cubicBezTo>
                <a:cubicBezTo>
                  <a:pt x="806" y="1495"/>
                  <a:pt x="806" y="1502"/>
                  <a:pt x="805" y="1506"/>
                </a:cubicBezTo>
                <a:cubicBezTo>
                  <a:pt x="805" y="1513"/>
                  <a:pt x="805" y="1513"/>
                  <a:pt x="805" y="1513"/>
                </a:cubicBezTo>
                <a:cubicBezTo>
                  <a:pt x="803" y="1517"/>
                  <a:pt x="802" y="1522"/>
                  <a:pt x="802" y="1527"/>
                </a:cubicBezTo>
                <a:cubicBezTo>
                  <a:pt x="801" y="1529"/>
                  <a:pt x="802" y="1532"/>
                  <a:pt x="801" y="1535"/>
                </a:cubicBezTo>
                <a:cubicBezTo>
                  <a:pt x="801" y="1537"/>
                  <a:pt x="800" y="1540"/>
                  <a:pt x="800" y="1542"/>
                </a:cubicBezTo>
                <a:cubicBezTo>
                  <a:pt x="800" y="1546"/>
                  <a:pt x="800" y="1546"/>
                  <a:pt x="800" y="1546"/>
                </a:cubicBezTo>
                <a:cubicBezTo>
                  <a:pt x="799" y="1548"/>
                  <a:pt x="797" y="1548"/>
                  <a:pt x="797" y="1550"/>
                </a:cubicBezTo>
                <a:cubicBezTo>
                  <a:pt x="797" y="1552"/>
                  <a:pt x="797" y="1554"/>
                  <a:pt x="797" y="1556"/>
                </a:cubicBezTo>
                <a:cubicBezTo>
                  <a:pt x="794" y="1564"/>
                  <a:pt x="795" y="1572"/>
                  <a:pt x="798" y="1579"/>
                </a:cubicBezTo>
                <a:cubicBezTo>
                  <a:pt x="799" y="1581"/>
                  <a:pt x="799" y="1582"/>
                  <a:pt x="800" y="1584"/>
                </a:cubicBezTo>
                <a:cubicBezTo>
                  <a:pt x="801" y="1584"/>
                  <a:pt x="802" y="1584"/>
                  <a:pt x="802" y="1585"/>
                </a:cubicBezTo>
                <a:cubicBezTo>
                  <a:pt x="803" y="1586"/>
                  <a:pt x="804" y="1588"/>
                  <a:pt x="805" y="1589"/>
                </a:cubicBezTo>
                <a:cubicBezTo>
                  <a:pt x="805" y="1589"/>
                  <a:pt x="810" y="1592"/>
                  <a:pt x="811" y="1593"/>
                </a:cubicBezTo>
                <a:cubicBezTo>
                  <a:pt x="813" y="1594"/>
                  <a:pt x="814" y="1593"/>
                  <a:pt x="815" y="1594"/>
                </a:cubicBezTo>
                <a:cubicBezTo>
                  <a:pt x="816" y="1594"/>
                  <a:pt x="817" y="1594"/>
                  <a:pt x="817" y="1594"/>
                </a:cubicBezTo>
                <a:cubicBezTo>
                  <a:pt x="817" y="1593"/>
                  <a:pt x="817" y="1593"/>
                  <a:pt x="817" y="1593"/>
                </a:cubicBezTo>
                <a:cubicBezTo>
                  <a:pt x="815" y="1593"/>
                  <a:pt x="814" y="1592"/>
                  <a:pt x="812" y="1591"/>
                </a:cubicBezTo>
                <a:cubicBezTo>
                  <a:pt x="813" y="1589"/>
                  <a:pt x="818" y="1592"/>
                  <a:pt x="821" y="1591"/>
                </a:cubicBezTo>
                <a:cubicBezTo>
                  <a:pt x="825" y="1590"/>
                  <a:pt x="827" y="1586"/>
                  <a:pt x="831" y="1585"/>
                </a:cubicBezTo>
                <a:cubicBezTo>
                  <a:pt x="831" y="1584"/>
                  <a:pt x="832" y="1583"/>
                  <a:pt x="831" y="1583"/>
                </a:cubicBezTo>
                <a:cubicBezTo>
                  <a:pt x="831" y="1580"/>
                  <a:pt x="831" y="1579"/>
                  <a:pt x="829" y="1578"/>
                </a:cubicBezTo>
                <a:cubicBezTo>
                  <a:pt x="829" y="1577"/>
                  <a:pt x="829" y="1578"/>
                  <a:pt x="830" y="1577"/>
                </a:cubicBezTo>
                <a:cubicBezTo>
                  <a:pt x="828" y="1576"/>
                  <a:pt x="826" y="1574"/>
                  <a:pt x="825" y="1572"/>
                </a:cubicBezTo>
                <a:cubicBezTo>
                  <a:pt x="822" y="1573"/>
                  <a:pt x="820" y="1572"/>
                  <a:pt x="818" y="1573"/>
                </a:cubicBezTo>
                <a:cubicBezTo>
                  <a:pt x="816" y="1573"/>
                  <a:pt x="816" y="1572"/>
                  <a:pt x="814" y="1572"/>
                </a:cubicBezTo>
                <a:cubicBezTo>
                  <a:pt x="814" y="1571"/>
                  <a:pt x="813" y="1570"/>
                  <a:pt x="813" y="1569"/>
                </a:cubicBezTo>
                <a:cubicBezTo>
                  <a:pt x="813" y="1566"/>
                  <a:pt x="813" y="1562"/>
                  <a:pt x="814" y="1558"/>
                </a:cubicBezTo>
                <a:cubicBezTo>
                  <a:pt x="814" y="1548"/>
                  <a:pt x="814" y="1541"/>
                  <a:pt x="816" y="1533"/>
                </a:cubicBezTo>
                <a:cubicBezTo>
                  <a:pt x="816" y="1532"/>
                  <a:pt x="816" y="1531"/>
                  <a:pt x="815" y="1530"/>
                </a:cubicBezTo>
                <a:cubicBezTo>
                  <a:pt x="816" y="1526"/>
                  <a:pt x="816" y="1520"/>
                  <a:pt x="818" y="1518"/>
                </a:cubicBezTo>
                <a:cubicBezTo>
                  <a:pt x="818" y="1517"/>
                  <a:pt x="818" y="1517"/>
                  <a:pt x="818" y="1517"/>
                </a:cubicBezTo>
                <a:cubicBezTo>
                  <a:pt x="819" y="1518"/>
                  <a:pt x="818" y="1520"/>
                  <a:pt x="818" y="1522"/>
                </a:cubicBezTo>
                <a:cubicBezTo>
                  <a:pt x="819" y="1526"/>
                  <a:pt x="820" y="1530"/>
                  <a:pt x="819" y="1534"/>
                </a:cubicBezTo>
                <a:cubicBezTo>
                  <a:pt x="819" y="1535"/>
                  <a:pt x="820" y="1536"/>
                  <a:pt x="820" y="1537"/>
                </a:cubicBezTo>
                <a:cubicBezTo>
                  <a:pt x="819" y="1537"/>
                  <a:pt x="819" y="1536"/>
                  <a:pt x="819" y="1538"/>
                </a:cubicBezTo>
                <a:cubicBezTo>
                  <a:pt x="819" y="1540"/>
                  <a:pt x="822" y="1546"/>
                  <a:pt x="823" y="1548"/>
                </a:cubicBezTo>
                <a:cubicBezTo>
                  <a:pt x="823" y="1550"/>
                  <a:pt x="823" y="1551"/>
                  <a:pt x="824" y="1553"/>
                </a:cubicBezTo>
                <a:cubicBezTo>
                  <a:pt x="825" y="1556"/>
                  <a:pt x="827" y="1559"/>
                  <a:pt x="828" y="1562"/>
                </a:cubicBezTo>
                <a:cubicBezTo>
                  <a:pt x="828" y="1563"/>
                  <a:pt x="828" y="1563"/>
                  <a:pt x="828" y="1563"/>
                </a:cubicBezTo>
                <a:cubicBezTo>
                  <a:pt x="829" y="1565"/>
                  <a:pt x="832" y="1565"/>
                  <a:pt x="833" y="1567"/>
                </a:cubicBezTo>
                <a:cubicBezTo>
                  <a:pt x="835" y="1567"/>
                  <a:pt x="835" y="1567"/>
                  <a:pt x="835" y="1567"/>
                </a:cubicBezTo>
                <a:cubicBezTo>
                  <a:pt x="835" y="1570"/>
                  <a:pt x="843" y="1574"/>
                  <a:pt x="846" y="1575"/>
                </a:cubicBezTo>
                <a:cubicBezTo>
                  <a:pt x="849" y="1576"/>
                  <a:pt x="854" y="1576"/>
                  <a:pt x="852" y="1572"/>
                </a:cubicBezTo>
                <a:cubicBezTo>
                  <a:pt x="854" y="1572"/>
                  <a:pt x="855" y="1572"/>
                  <a:pt x="855" y="1571"/>
                </a:cubicBezTo>
                <a:cubicBezTo>
                  <a:pt x="856" y="1570"/>
                  <a:pt x="856" y="1570"/>
                  <a:pt x="856" y="1569"/>
                </a:cubicBezTo>
                <a:cubicBezTo>
                  <a:pt x="854" y="1568"/>
                  <a:pt x="853" y="1566"/>
                  <a:pt x="851" y="1565"/>
                </a:cubicBezTo>
                <a:cubicBezTo>
                  <a:pt x="850" y="1565"/>
                  <a:pt x="850" y="1565"/>
                  <a:pt x="850" y="1565"/>
                </a:cubicBezTo>
                <a:cubicBezTo>
                  <a:pt x="848" y="1564"/>
                  <a:pt x="845" y="1558"/>
                  <a:pt x="844" y="1555"/>
                </a:cubicBezTo>
                <a:cubicBezTo>
                  <a:pt x="842" y="1553"/>
                  <a:pt x="840" y="1551"/>
                  <a:pt x="838" y="1549"/>
                </a:cubicBezTo>
                <a:cubicBezTo>
                  <a:pt x="837" y="1546"/>
                  <a:pt x="836" y="1542"/>
                  <a:pt x="835" y="1539"/>
                </a:cubicBezTo>
                <a:cubicBezTo>
                  <a:pt x="835" y="1539"/>
                  <a:pt x="833" y="1538"/>
                  <a:pt x="833" y="1537"/>
                </a:cubicBezTo>
                <a:cubicBezTo>
                  <a:pt x="831" y="1532"/>
                  <a:pt x="831" y="1527"/>
                  <a:pt x="830" y="1522"/>
                </a:cubicBezTo>
                <a:cubicBezTo>
                  <a:pt x="829" y="1520"/>
                  <a:pt x="831" y="1517"/>
                  <a:pt x="830" y="1514"/>
                </a:cubicBezTo>
                <a:cubicBezTo>
                  <a:pt x="829" y="1511"/>
                  <a:pt x="828" y="1506"/>
                  <a:pt x="827" y="1502"/>
                </a:cubicBezTo>
                <a:cubicBezTo>
                  <a:pt x="827" y="1497"/>
                  <a:pt x="827" y="1497"/>
                  <a:pt x="827" y="1497"/>
                </a:cubicBezTo>
                <a:cubicBezTo>
                  <a:pt x="827" y="1493"/>
                  <a:pt x="827" y="1488"/>
                  <a:pt x="827" y="1485"/>
                </a:cubicBezTo>
                <a:cubicBezTo>
                  <a:pt x="826" y="1480"/>
                  <a:pt x="823" y="1475"/>
                  <a:pt x="822" y="1471"/>
                </a:cubicBezTo>
                <a:cubicBezTo>
                  <a:pt x="822" y="1467"/>
                  <a:pt x="822" y="1467"/>
                  <a:pt x="822" y="1467"/>
                </a:cubicBezTo>
                <a:cubicBezTo>
                  <a:pt x="821" y="1464"/>
                  <a:pt x="821" y="1461"/>
                  <a:pt x="820" y="1458"/>
                </a:cubicBezTo>
                <a:cubicBezTo>
                  <a:pt x="821" y="1458"/>
                  <a:pt x="821" y="1458"/>
                  <a:pt x="821" y="1458"/>
                </a:cubicBezTo>
                <a:cubicBezTo>
                  <a:pt x="821" y="1457"/>
                  <a:pt x="821" y="1457"/>
                  <a:pt x="821" y="1457"/>
                </a:cubicBezTo>
                <a:cubicBezTo>
                  <a:pt x="822" y="1457"/>
                  <a:pt x="822" y="1457"/>
                  <a:pt x="822" y="1457"/>
                </a:cubicBezTo>
                <a:cubicBezTo>
                  <a:pt x="822" y="1459"/>
                  <a:pt x="823" y="1460"/>
                  <a:pt x="823" y="1461"/>
                </a:cubicBezTo>
                <a:cubicBezTo>
                  <a:pt x="823" y="1463"/>
                  <a:pt x="823" y="1467"/>
                  <a:pt x="823" y="1469"/>
                </a:cubicBezTo>
                <a:cubicBezTo>
                  <a:pt x="824" y="1470"/>
                  <a:pt x="825" y="1472"/>
                  <a:pt x="826" y="1473"/>
                </a:cubicBezTo>
                <a:cubicBezTo>
                  <a:pt x="826" y="1475"/>
                  <a:pt x="825" y="1478"/>
                  <a:pt x="826" y="1480"/>
                </a:cubicBezTo>
                <a:cubicBezTo>
                  <a:pt x="826" y="1482"/>
                  <a:pt x="828" y="1484"/>
                  <a:pt x="828" y="1485"/>
                </a:cubicBezTo>
                <a:cubicBezTo>
                  <a:pt x="829" y="1487"/>
                  <a:pt x="829" y="1489"/>
                  <a:pt x="829" y="1491"/>
                </a:cubicBezTo>
                <a:cubicBezTo>
                  <a:pt x="829" y="1491"/>
                  <a:pt x="830" y="1492"/>
                  <a:pt x="830" y="1493"/>
                </a:cubicBezTo>
                <a:cubicBezTo>
                  <a:pt x="830" y="1494"/>
                  <a:pt x="830" y="1495"/>
                  <a:pt x="830" y="1497"/>
                </a:cubicBezTo>
                <a:cubicBezTo>
                  <a:pt x="830" y="1498"/>
                  <a:pt x="832" y="1499"/>
                  <a:pt x="833" y="1501"/>
                </a:cubicBezTo>
                <a:cubicBezTo>
                  <a:pt x="833" y="1503"/>
                  <a:pt x="833" y="1503"/>
                  <a:pt x="833" y="1503"/>
                </a:cubicBezTo>
                <a:cubicBezTo>
                  <a:pt x="833" y="1504"/>
                  <a:pt x="834" y="1506"/>
                  <a:pt x="835" y="1506"/>
                </a:cubicBezTo>
                <a:cubicBezTo>
                  <a:pt x="836" y="1509"/>
                  <a:pt x="835" y="1512"/>
                  <a:pt x="837" y="1515"/>
                </a:cubicBezTo>
                <a:cubicBezTo>
                  <a:pt x="837" y="1515"/>
                  <a:pt x="838" y="1516"/>
                  <a:pt x="838" y="1516"/>
                </a:cubicBezTo>
                <a:cubicBezTo>
                  <a:pt x="838" y="1517"/>
                  <a:pt x="839" y="1518"/>
                  <a:pt x="839" y="1519"/>
                </a:cubicBezTo>
                <a:cubicBezTo>
                  <a:pt x="840" y="1520"/>
                  <a:pt x="840" y="1520"/>
                  <a:pt x="841" y="1521"/>
                </a:cubicBezTo>
                <a:cubicBezTo>
                  <a:pt x="842" y="1522"/>
                  <a:pt x="842" y="1524"/>
                  <a:pt x="843" y="1525"/>
                </a:cubicBezTo>
                <a:cubicBezTo>
                  <a:pt x="844" y="1527"/>
                  <a:pt x="847" y="1528"/>
                  <a:pt x="848" y="1529"/>
                </a:cubicBezTo>
                <a:cubicBezTo>
                  <a:pt x="849" y="1531"/>
                  <a:pt x="850" y="1533"/>
                  <a:pt x="852" y="1534"/>
                </a:cubicBezTo>
                <a:cubicBezTo>
                  <a:pt x="853" y="1535"/>
                  <a:pt x="854" y="1534"/>
                  <a:pt x="855" y="1535"/>
                </a:cubicBezTo>
                <a:cubicBezTo>
                  <a:pt x="856" y="1536"/>
                  <a:pt x="858" y="1536"/>
                  <a:pt x="860" y="1537"/>
                </a:cubicBezTo>
                <a:cubicBezTo>
                  <a:pt x="860" y="1538"/>
                  <a:pt x="861" y="1539"/>
                  <a:pt x="862" y="1540"/>
                </a:cubicBezTo>
                <a:cubicBezTo>
                  <a:pt x="864" y="1540"/>
                  <a:pt x="864" y="1540"/>
                  <a:pt x="864" y="1540"/>
                </a:cubicBezTo>
                <a:cubicBezTo>
                  <a:pt x="865" y="1540"/>
                  <a:pt x="867" y="1541"/>
                  <a:pt x="868" y="1541"/>
                </a:cubicBezTo>
                <a:cubicBezTo>
                  <a:pt x="869" y="1541"/>
                  <a:pt x="870" y="1541"/>
                  <a:pt x="870" y="1541"/>
                </a:cubicBezTo>
                <a:cubicBezTo>
                  <a:pt x="873" y="1541"/>
                  <a:pt x="877" y="1543"/>
                  <a:pt x="879" y="1541"/>
                </a:cubicBezTo>
                <a:cubicBezTo>
                  <a:pt x="881" y="1540"/>
                  <a:pt x="880" y="1539"/>
                  <a:pt x="882" y="1537"/>
                </a:cubicBezTo>
                <a:cubicBezTo>
                  <a:pt x="882" y="1537"/>
                  <a:pt x="880" y="1536"/>
                  <a:pt x="879" y="1535"/>
                </a:cubicBezTo>
                <a:close/>
                <a:moveTo>
                  <a:pt x="716" y="622"/>
                </a:moveTo>
                <a:cubicBezTo>
                  <a:pt x="716" y="622"/>
                  <a:pt x="717" y="622"/>
                  <a:pt x="717" y="622"/>
                </a:cubicBezTo>
                <a:cubicBezTo>
                  <a:pt x="717" y="623"/>
                  <a:pt x="717" y="622"/>
                  <a:pt x="717" y="623"/>
                </a:cubicBezTo>
                <a:cubicBezTo>
                  <a:pt x="716" y="624"/>
                  <a:pt x="714" y="627"/>
                  <a:pt x="714" y="628"/>
                </a:cubicBezTo>
                <a:cubicBezTo>
                  <a:pt x="713" y="627"/>
                  <a:pt x="713" y="626"/>
                  <a:pt x="712" y="625"/>
                </a:cubicBezTo>
                <a:cubicBezTo>
                  <a:pt x="713" y="624"/>
                  <a:pt x="715" y="623"/>
                  <a:pt x="716" y="622"/>
                </a:cubicBezTo>
                <a:close/>
                <a:moveTo>
                  <a:pt x="769" y="437"/>
                </a:moveTo>
                <a:cubicBezTo>
                  <a:pt x="769" y="436"/>
                  <a:pt x="769" y="436"/>
                  <a:pt x="769" y="435"/>
                </a:cubicBezTo>
                <a:cubicBezTo>
                  <a:pt x="770" y="435"/>
                  <a:pt x="770" y="435"/>
                  <a:pt x="771" y="436"/>
                </a:cubicBezTo>
                <a:cubicBezTo>
                  <a:pt x="771" y="437"/>
                  <a:pt x="771" y="437"/>
                  <a:pt x="770" y="437"/>
                </a:cubicBezTo>
                <a:cubicBezTo>
                  <a:pt x="770" y="438"/>
                  <a:pt x="770" y="438"/>
                  <a:pt x="769" y="439"/>
                </a:cubicBezTo>
                <a:cubicBezTo>
                  <a:pt x="768" y="439"/>
                  <a:pt x="768" y="439"/>
                  <a:pt x="768" y="439"/>
                </a:cubicBezTo>
                <a:cubicBezTo>
                  <a:pt x="768" y="438"/>
                  <a:pt x="768" y="438"/>
                  <a:pt x="769" y="437"/>
                </a:cubicBezTo>
                <a:close/>
                <a:moveTo>
                  <a:pt x="764" y="377"/>
                </a:moveTo>
                <a:cubicBezTo>
                  <a:pt x="764" y="376"/>
                  <a:pt x="764" y="377"/>
                  <a:pt x="765" y="376"/>
                </a:cubicBezTo>
                <a:cubicBezTo>
                  <a:pt x="765" y="377"/>
                  <a:pt x="765" y="377"/>
                  <a:pt x="765" y="377"/>
                </a:cubicBezTo>
                <a:cubicBezTo>
                  <a:pt x="765" y="377"/>
                  <a:pt x="765" y="377"/>
                  <a:pt x="765" y="378"/>
                </a:cubicBezTo>
                <a:cubicBezTo>
                  <a:pt x="764" y="378"/>
                  <a:pt x="764" y="378"/>
                  <a:pt x="764" y="378"/>
                </a:cubicBezTo>
                <a:cubicBezTo>
                  <a:pt x="764" y="377"/>
                  <a:pt x="764" y="377"/>
                  <a:pt x="764" y="377"/>
                </a:cubicBezTo>
                <a:cubicBezTo>
                  <a:pt x="764" y="377"/>
                  <a:pt x="764" y="377"/>
                  <a:pt x="764" y="377"/>
                </a:cubicBezTo>
                <a:close/>
                <a:moveTo>
                  <a:pt x="758" y="310"/>
                </a:moveTo>
                <a:cubicBezTo>
                  <a:pt x="758" y="310"/>
                  <a:pt x="758" y="310"/>
                  <a:pt x="758" y="310"/>
                </a:cubicBezTo>
                <a:cubicBezTo>
                  <a:pt x="758" y="310"/>
                  <a:pt x="758" y="310"/>
                  <a:pt x="758" y="310"/>
                </a:cubicBezTo>
                <a:close/>
                <a:moveTo>
                  <a:pt x="757" y="347"/>
                </a:moveTo>
                <a:cubicBezTo>
                  <a:pt x="756" y="347"/>
                  <a:pt x="756" y="347"/>
                  <a:pt x="756" y="347"/>
                </a:cubicBezTo>
                <a:cubicBezTo>
                  <a:pt x="756" y="346"/>
                  <a:pt x="756" y="346"/>
                  <a:pt x="756" y="346"/>
                </a:cubicBezTo>
                <a:cubicBezTo>
                  <a:pt x="757" y="346"/>
                  <a:pt x="757" y="346"/>
                  <a:pt x="757" y="346"/>
                </a:cubicBezTo>
                <a:cubicBezTo>
                  <a:pt x="757" y="347"/>
                  <a:pt x="757" y="347"/>
                  <a:pt x="757" y="347"/>
                </a:cubicBezTo>
                <a:close/>
                <a:moveTo>
                  <a:pt x="763" y="330"/>
                </a:moveTo>
                <a:cubicBezTo>
                  <a:pt x="763" y="331"/>
                  <a:pt x="763" y="331"/>
                  <a:pt x="763" y="332"/>
                </a:cubicBezTo>
                <a:cubicBezTo>
                  <a:pt x="762" y="332"/>
                  <a:pt x="762" y="332"/>
                  <a:pt x="762" y="331"/>
                </a:cubicBezTo>
                <a:cubicBezTo>
                  <a:pt x="762" y="330"/>
                  <a:pt x="762" y="331"/>
                  <a:pt x="762" y="330"/>
                </a:cubicBezTo>
                <a:lnTo>
                  <a:pt x="763" y="330"/>
                </a:lnTo>
                <a:close/>
                <a:moveTo>
                  <a:pt x="757" y="322"/>
                </a:moveTo>
                <a:cubicBezTo>
                  <a:pt x="757" y="322"/>
                  <a:pt x="759" y="322"/>
                  <a:pt x="760" y="322"/>
                </a:cubicBezTo>
                <a:cubicBezTo>
                  <a:pt x="760" y="322"/>
                  <a:pt x="760" y="322"/>
                  <a:pt x="760" y="322"/>
                </a:cubicBezTo>
                <a:cubicBezTo>
                  <a:pt x="761" y="324"/>
                  <a:pt x="759" y="325"/>
                  <a:pt x="762" y="326"/>
                </a:cubicBezTo>
                <a:cubicBezTo>
                  <a:pt x="762" y="328"/>
                  <a:pt x="761" y="328"/>
                  <a:pt x="760" y="330"/>
                </a:cubicBezTo>
                <a:cubicBezTo>
                  <a:pt x="759" y="330"/>
                  <a:pt x="759" y="330"/>
                  <a:pt x="759" y="329"/>
                </a:cubicBezTo>
                <a:cubicBezTo>
                  <a:pt x="757" y="329"/>
                  <a:pt x="759" y="328"/>
                  <a:pt x="758" y="327"/>
                </a:cubicBezTo>
                <a:cubicBezTo>
                  <a:pt x="757" y="327"/>
                  <a:pt x="756" y="327"/>
                  <a:pt x="756" y="326"/>
                </a:cubicBezTo>
                <a:cubicBezTo>
                  <a:pt x="755" y="326"/>
                  <a:pt x="755" y="324"/>
                  <a:pt x="755" y="324"/>
                </a:cubicBezTo>
                <a:cubicBezTo>
                  <a:pt x="756" y="323"/>
                  <a:pt x="756" y="322"/>
                  <a:pt x="757" y="322"/>
                </a:cubicBezTo>
                <a:close/>
                <a:moveTo>
                  <a:pt x="755" y="332"/>
                </a:moveTo>
                <a:cubicBezTo>
                  <a:pt x="756" y="332"/>
                  <a:pt x="759" y="333"/>
                  <a:pt x="761" y="334"/>
                </a:cubicBezTo>
                <a:cubicBezTo>
                  <a:pt x="763" y="336"/>
                  <a:pt x="764" y="338"/>
                  <a:pt x="764" y="343"/>
                </a:cubicBezTo>
                <a:cubicBezTo>
                  <a:pt x="761" y="342"/>
                  <a:pt x="762" y="340"/>
                  <a:pt x="761" y="339"/>
                </a:cubicBezTo>
                <a:cubicBezTo>
                  <a:pt x="760" y="338"/>
                  <a:pt x="759" y="338"/>
                  <a:pt x="758" y="338"/>
                </a:cubicBezTo>
                <a:cubicBezTo>
                  <a:pt x="757" y="337"/>
                  <a:pt x="757" y="335"/>
                  <a:pt x="755" y="334"/>
                </a:cubicBezTo>
                <a:cubicBezTo>
                  <a:pt x="755" y="333"/>
                  <a:pt x="755" y="332"/>
                  <a:pt x="755" y="332"/>
                </a:cubicBezTo>
                <a:close/>
                <a:moveTo>
                  <a:pt x="315" y="77"/>
                </a:moveTo>
                <a:cubicBezTo>
                  <a:pt x="314" y="77"/>
                  <a:pt x="314" y="77"/>
                  <a:pt x="314" y="77"/>
                </a:cubicBezTo>
                <a:cubicBezTo>
                  <a:pt x="314" y="76"/>
                  <a:pt x="314" y="76"/>
                  <a:pt x="314" y="76"/>
                </a:cubicBezTo>
                <a:cubicBezTo>
                  <a:pt x="316" y="76"/>
                  <a:pt x="315" y="76"/>
                  <a:pt x="315" y="77"/>
                </a:cubicBezTo>
                <a:close/>
                <a:moveTo>
                  <a:pt x="175" y="272"/>
                </a:moveTo>
                <a:cubicBezTo>
                  <a:pt x="175" y="271"/>
                  <a:pt x="175" y="271"/>
                  <a:pt x="175" y="271"/>
                </a:cubicBezTo>
                <a:cubicBezTo>
                  <a:pt x="175" y="271"/>
                  <a:pt x="175" y="271"/>
                  <a:pt x="175" y="271"/>
                </a:cubicBezTo>
                <a:cubicBezTo>
                  <a:pt x="175" y="270"/>
                  <a:pt x="175" y="270"/>
                  <a:pt x="175" y="270"/>
                </a:cubicBezTo>
                <a:cubicBezTo>
                  <a:pt x="176" y="270"/>
                  <a:pt x="176" y="270"/>
                  <a:pt x="176" y="270"/>
                </a:cubicBezTo>
                <a:cubicBezTo>
                  <a:pt x="176" y="270"/>
                  <a:pt x="175" y="271"/>
                  <a:pt x="175" y="272"/>
                </a:cubicBezTo>
                <a:close/>
                <a:moveTo>
                  <a:pt x="177" y="341"/>
                </a:moveTo>
                <a:cubicBezTo>
                  <a:pt x="177" y="340"/>
                  <a:pt x="177" y="340"/>
                  <a:pt x="177" y="340"/>
                </a:cubicBezTo>
                <a:cubicBezTo>
                  <a:pt x="177" y="341"/>
                  <a:pt x="177" y="341"/>
                  <a:pt x="177" y="342"/>
                </a:cubicBezTo>
                <a:cubicBezTo>
                  <a:pt x="176" y="342"/>
                  <a:pt x="176" y="342"/>
                  <a:pt x="176" y="342"/>
                </a:cubicBezTo>
                <a:cubicBezTo>
                  <a:pt x="177" y="341"/>
                  <a:pt x="176" y="341"/>
                  <a:pt x="177" y="341"/>
                </a:cubicBezTo>
                <a:close/>
                <a:moveTo>
                  <a:pt x="142" y="490"/>
                </a:moveTo>
                <a:cubicBezTo>
                  <a:pt x="142" y="490"/>
                  <a:pt x="142" y="490"/>
                  <a:pt x="142" y="490"/>
                </a:cubicBezTo>
                <a:cubicBezTo>
                  <a:pt x="142" y="488"/>
                  <a:pt x="142" y="488"/>
                  <a:pt x="142" y="488"/>
                </a:cubicBezTo>
                <a:cubicBezTo>
                  <a:pt x="143" y="488"/>
                  <a:pt x="143" y="488"/>
                  <a:pt x="143" y="488"/>
                </a:cubicBezTo>
                <a:cubicBezTo>
                  <a:pt x="142" y="489"/>
                  <a:pt x="142" y="489"/>
                  <a:pt x="142" y="490"/>
                </a:cubicBezTo>
                <a:close/>
                <a:moveTo>
                  <a:pt x="11" y="575"/>
                </a:moveTo>
                <a:cubicBezTo>
                  <a:pt x="11" y="575"/>
                  <a:pt x="11" y="575"/>
                  <a:pt x="11" y="575"/>
                </a:cubicBezTo>
                <a:cubicBezTo>
                  <a:pt x="11" y="574"/>
                  <a:pt x="11" y="574"/>
                  <a:pt x="11" y="574"/>
                </a:cubicBezTo>
                <a:cubicBezTo>
                  <a:pt x="11" y="574"/>
                  <a:pt x="11" y="574"/>
                  <a:pt x="11" y="574"/>
                </a:cubicBezTo>
                <a:cubicBezTo>
                  <a:pt x="12" y="574"/>
                  <a:pt x="12" y="574"/>
                  <a:pt x="12" y="574"/>
                </a:cubicBezTo>
                <a:cubicBezTo>
                  <a:pt x="12" y="574"/>
                  <a:pt x="11" y="574"/>
                  <a:pt x="11" y="575"/>
                </a:cubicBezTo>
                <a:close/>
                <a:moveTo>
                  <a:pt x="15" y="578"/>
                </a:moveTo>
                <a:cubicBezTo>
                  <a:pt x="15" y="577"/>
                  <a:pt x="15" y="577"/>
                  <a:pt x="15" y="577"/>
                </a:cubicBezTo>
                <a:cubicBezTo>
                  <a:pt x="15" y="578"/>
                  <a:pt x="15" y="577"/>
                  <a:pt x="15" y="578"/>
                </a:cubicBezTo>
                <a:cubicBezTo>
                  <a:pt x="15" y="578"/>
                  <a:pt x="15" y="578"/>
                  <a:pt x="15" y="578"/>
                </a:cubicBezTo>
                <a:close/>
                <a:moveTo>
                  <a:pt x="23" y="578"/>
                </a:moveTo>
                <a:cubicBezTo>
                  <a:pt x="24" y="578"/>
                  <a:pt x="24" y="578"/>
                  <a:pt x="24" y="578"/>
                </a:cubicBezTo>
                <a:cubicBezTo>
                  <a:pt x="24" y="579"/>
                  <a:pt x="24" y="579"/>
                  <a:pt x="24" y="580"/>
                </a:cubicBezTo>
                <a:cubicBezTo>
                  <a:pt x="23" y="579"/>
                  <a:pt x="24" y="580"/>
                  <a:pt x="24" y="579"/>
                </a:cubicBezTo>
                <a:cubicBezTo>
                  <a:pt x="23" y="579"/>
                  <a:pt x="23" y="579"/>
                  <a:pt x="23" y="579"/>
                </a:cubicBezTo>
                <a:lnTo>
                  <a:pt x="23" y="578"/>
                </a:lnTo>
                <a:close/>
                <a:moveTo>
                  <a:pt x="21" y="581"/>
                </a:moveTo>
                <a:cubicBezTo>
                  <a:pt x="20" y="581"/>
                  <a:pt x="20" y="581"/>
                  <a:pt x="20" y="581"/>
                </a:cubicBezTo>
                <a:cubicBezTo>
                  <a:pt x="20" y="579"/>
                  <a:pt x="20" y="579"/>
                  <a:pt x="20" y="579"/>
                </a:cubicBezTo>
                <a:cubicBezTo>
                  <a:pt x="21" y="579"/>
                  <a:pt x="21" y="579"/>
                  <a:pt x="21" y="579"/>
                </a:cubicBezTo>
                <a:cubicBezTo>
                  <a:pt x="22" y="579"/>
                  <a:pt x="22" y="579"/>
                  <a:pt x="22" y="579"/>
                </a:cubicBezTo>
                <a:cubicBezTo>
                  <a:pt x="22" y="580"/>
                  <a:pt x="22" y="580"/>
                  <a:pt x="21" y="581"/>
                </a:cubicBezTo>
                <a:close/>
                <a:moveTo>
                  <a:pt x="22" y="588"/>
                </a:moveTo>
                <a:cubicBezTo>
                  <a:pt x="22" y="587"/>
                  <a:pt x="22" y="587"/>
                  <a:pt x="22" y="587"/>
                </a:cubicBezTo>
                <a:cubicBezTo>
                  <a:pt x="23" y="587"/>
                  <a:pt x="23" y="587"/>
                  <a:pt x="23" y="587"/>
                </a:cubicBezTo>
                <a:cubicBezTo>
                  <a:pt x="23" y="588"/>
                  <a:pt x="23" y="588"/>
                  <a:pt x="23" y="588"/>
                </a:cubicBezTo>
                <a:cubicBezTo>
                  <a:pt x="22" y="588"/>
                  <a:pt x="23" y="588"/>
                  <a:pt x="22" y="588"/>
                </a:cubicBezTo>
                <a:close/>
                <a:moveTo>
                  <a:pt x="26" y="583"/>
                </a:moveTo>
                <a:cubicBezTo>
                  <a:pt x="25" y="583"/>
                  <a:pt x="24" y="583"/>
                  <a:pt x="23" y="583"/>
                </a:cubicBezTo>
                <a:cubicBezTo>
                  <a:pt x="23" y="582"/>
                  <a:pt x="24" y="582"/>
                  <a:pt x="24" y="582"/>
                </a:cubicBezTo>
                <a:cubicBezTo>
                  <a:pt x="25" y="581"/>
                  <a:pt x="25" y="582"/>
                  <a:pt x="25" y="581"/>
                </a:cubicBezTo>
                <a:cubicBezTo>
                  <a:pt x="26" y="581"/>
                  <a:pt x="26" y="581"/>
                  <a:pt x="26" y="581"/>
                </a:cubicBezTo>
                <a:cubicBezTo>
                  <a:pt x="26" y="582"/>
                  <a:pt x="26" y="583"/>
                  <a:pt x="26" y="583"/>
                </a:cubicBezTo>
                <a:close/>
                <a:moveTo>
                  <a:pt x="34" y="575"/>
                </a:moveTo>
                <a:cubicBezTo>
                  <a:pt x="34" y="575"/>
                  <a:pt x="34" y="575"/>
                  <a:pt x="34" y="575"/>
                </a:cubicBezTo>
                <a:cubicBezTo>
                  <a:pt x="34" y="575"/>
                  <a:pt x="34" y="575"/>
                  <a:pt x="34" y="575"/>
                </a:cubicBezTo>
                <a:cubicBezTo>
                  <a:pt x="34" y="575"/>
                  <a:pt x="34" y="575"/>
                  <a:pt x="34" y="575"/>
                </a:cubicBezTo>
                <a:close/>
                <a:moveTo>
                  <a:pt x="39" y="579"/>
                </a:moveTo>
                <a:cubicBezTo>
                  <a:pt x="39" y="578"/>
                  <a:pt x="39" y="578"/>
                  <a:pt x="39" y="578"/>
                </a:cubicBezTo>
                <a:cubicBezTo>
                  <a:pt x="39" y="579"/>
                  <a:pt x="39" y="579"/>
                  <a:pt x="39" y="579"/>
                </a:cubicBezTo>
                <a:close/>
                <a:moveTo>
                  <a:pt x="53" y="582"/>
                </a:moveTo>
                <a:cubicBezTo>
                  <a:pt x="53" y="582"/>
                  <a:pt x="53" y="582"/>
                  <a:pt x="53" y="581"/>
                </a:cubicBezTo>
                <a:cubicBezTo>
                  <a:pt x="54" y="581"/>
                  <a:pt x="54" y="581"/>
                  <a:pt x="54" y="581"/>
                </a:cubicBezTo>
                <a:cubicBezTo>
                  <a:pt x="53" y="581"/>
                  <a:pt x="53" y="582"/>
                  <a:pt x="53" y="582"/>
                </a:cubicBezTo>
                <a:close/>
                <a:moveTo>
                  <a:pt x="68" y="588"/>
                </a:moveTo>
                <a:cubicBezTo>
                  <a:pt x="67" y="588"/>
                  <a:pt x="67" y="588"/>
                  <a:pt x="66" y="588"/>
                </a:cubicBezTo>
                <a:cubicBezTo>
                  <a:pt x="67" y="587"/>
                  <a:pt x="67" y="587"/>
                  <a:pt x="68" y="586"/>
                </a:cubicBezTo>
                <a:cubicBezTo>
                  <a:pt x="68" y="586"/>
                  <a:pt x="68" y="586"/>
                  <a:pt x="68" y="586"/>
                </a:cubicBezTo>
                <a:cubicBezTo>
                  <a:pt x="68" y="587"/>
                  <a:pt x="68" y="587"/>
                  <a:pt x="68" y="588"/>
                </a:cubicBezTo>
                <a:close/>
                <a:moveTo>
                  <a:pt x="70" y="586"/>
                </a:moveTo>
                <a:cubicBezTo>
                  <a:pt x="69" y="586"/>
                  <a:pt x="69" y="586"/>
                  <a:pt x="69" y="586"/>
                </a:cubicBezTo>
                <a:cubicBezTo>
                  <a:pt x="69" y="586"/>
                  <a:pt x="69" y="586"/>
                  <a:pt x="69" y="586"/>
                </a:cubicBezTo>
                <a:cubicBezTo>
                  <a:pt x="70" y="585"/>
                  <a:pt x="69" y="585"/>
                  <a:pt x="70" y="585"/>
                </a:cubicBezTo>
                <a:lnTo>
                  <a:pt x="70" y="586"/>
                </a:lnTo>
                <a:close/>
                <a:moveTo>
                  <a:pt x="79" y="585"/>
                </a:moveTo>
                <a:cubicBezTo>
                  <a:pt x="79" y="585"/>
                  <a:pt x="79" y="585"/>
                  <a:pt x="79" y="585"/>
                </a:cubicBezTo>
                <a:cubicBezTo>
                  <a:pt x="79" y="585"/>
                  <a:pt x="79" y="585"/>
                  <a:pt x="79" y="584"/>
                </a:cubicBezTo>
                <a:cubicBezTo>
                  <a:pt x="78" y="584"/>
                  <a:pt x="78" y="584"/>
                  <a:pt x="78" y="584"/>
                </a:cubicBezTo>
                <a:cubicBezTo>
                  <a:pt x="77" y="584"/>
                  <a:pt x="77" y="584"/>
                  <a:pt x="77" y="584"/>
                </a:cubicBezTo>
                <a:cubicBezTo>
                  <a:pt x="77" y="582"/>
                  <a:pt x="77" y="582"/>
                  <a:pt x="77" y="582"/>
                </a:cubicBezTo>
                <a:cubicBezTo>
                  <a:pt x="78" y="582"/>
                  <a:pt x="78" y="582"/>
                  <a:pt x="78" y="583"/>
                </a:cubicBezTo>
                <a:cubicBezTo>
                  <a:pt x="79" y="583"/>
                  <a:pt x="79" y="583"/>
                  <a:pt x="80" y="584"/>
                </a:cubicBezTo>
                <a:cubicBezTo>
                  <a:pt x="80" y="584"/>
                  <a:pt x="80" y="584"/>
                  <a:pt x="79" y="585"/>
                </a:cubicBezTo>
                <a:close/>
                <a:moveTo>
                  <a:pt x="66" y="600"/>
                </a:moveTo>
                <a:cubicBezTo>
                  <a:pt x="66" y="600"/>
                  <a:pt x="66" y="600"/>
                  <a:pt x="65" y="600"/>
                </a:cubicBezTo>
                <a:cubicBezTo>
                  <a:pt x="65" y="600"/>
                  <a:pt x="65" y="600"/>
                  <a:pt x="65" y="600"/>
                </a:cubicBezTo>
                <a:cubicBezTo>
                  <a:pt x="65" y="599"/>
                  <a:pt x="65" y="599"/>
                  <a:pt x="66" y="598"/>
                </a:cubicBezTo>
                <a:cubicBezTo>
                  <a:pt x="66" y="598"/>
                  <a:pt x="66" y="598"/>
                  <a:pt x="66" y="598"/>
                </a:cubicBezTo>
                <a:cubicBezTo>
                  <a:pt x="66" y="598"/>
                  <a:pt x="66" y="598"/>
                  <a:pt x="66" y="599"/>
                </a:cubicBezTo>
                <a:cubicBezTo>
                  <a:pt x="67" y="599"/>
                  <a:pt x="67" y="599"/>
                  <a:pt x="67" y="599"/>
                </a:cubicBezTo>
                <a:cubicBezTo>
                  <a:pt x="67" y="600"/>
                  <a:pt x="67" y="599"/>
                  <a:pt x="66" y="600"/>
                </a:cubicBezTo>
                <a:close/>
                <a:moveTo>
                  <a:pt x="84" y="564"/>
                </a:moveTo>
                <a:cubicBezTo>
                  <a:pt x="84" y="562"/>
                  <a:pt x="85" y="562"/>
                  <a:pt x="86" y="561"/>
                </a:cubicBezTo>
                <a:cubicBezTo>
                  <a:pt x="86" y="561"/>
                  <a:pt x="86" y="561"/>
                  <a:pt x="86" y="561"/>
                </a:cubicBezTo>
                <a:cubicBezTo>
                  <a:pt x="86" y="563"/>
                  <a:pt x="86" y="563"/>
                  <a:pt x="86" y="564"/>
                </a:cubicBezTo>
                <a:cubicBezTo>
                  <a:pt x="84" y="564"/>
                  <a:pt x="84" y="564"/>
                  <a:pt x="84" y="564"/>
                </a:cubicBezTo>
                <a:cubicBezTo>
                  <a:pt x="84" y="564"/>
                  <a:pt x="84" y="564"/>
                  <a:pt x="84" y="564"/>
                </a:cubicBezTo>
                <a:close/>
                <a:moveTo>
                  <a:pt x="85" y="569"/>
                </a:moveTo>
                <a:cubicBezTo>
                  <a:pt x="85" y="569"/>
                  <a:pt x="85" y="569"/>
                  <a:pt x="85" y="569"/>
                </a:cubicBezTo>
                <a:cubicBezTo>
                  <a:pt x="85" y="569"/>
                  <a:pt x="85" y="569"/>
                  <a:pt x="85" y="569"/>
                </a:cubicBezTo>
                <a:cubicBezTo>
                  <a:pt x="85" y="569"/>
                  <a:pt x="85" y="569"/>
                  <a:pt x="85" y="569"/>
                </a:cubicBezTo>
                <a:cubicBezTo>
                  <a:pt x="86" y="569"/>
                  <a:pt x="86" y="569"/>
                  <a:pt x="86" y="570"/>
                </a:cubicBezTo>
                <a:cubicBezTo>
                  <a:pt x="85" y="570"/>
                  <a:pt x="86" y="570"/>
                  <a:pt x="85" y="569"/>
                </a:cubicBezTo>
                <a:close/>
                <a:moveTo>
                  <a:pt x="87" y="587"/>
                </a:moveTo>
                <a:cubicBezTo>
                  <a:pt x="86" y="587"/>
                  <a:pt x="86" y="587"/>
                  <a:pt x="86" y="587"/>
                </a:cubicBezTo>
                <a:cubicBezTo>
                  <a:pt x="87" y="586"/>
                  <a:pt x="87" y="586"/>
                  <a:pt x="87" y="585"/>
                </a:cubicBezTo>
                <a:cubicBezTo>
                  <a:pt x="87" y="585"/>
                  <a:pt x="87" y="585"/>
                  <a:pt x="87" y="585"/>
                </a:cubicBezTo>
                <a:cubicBezTo>
                  <a:pt x="87" y="586"/>
                  <a:pt x="87" y="586"/>
                  <a:pt x="87" y="587"/>
                </a:cubicBezTo>
                <a:close/>
                <a:moveTo>
                  <a:pt x="90" y="574"/>
                </a:moveTo>
                <a:cubicBezTo>
                  <a:pt x="90" y="574"/>
                  <a:pt x="91" y="574"/>
                  <a:pt x="91" y="574"/>
                </a:cubicBezTo>
                <a:cubicBezTo>
                  <a:pt x="91" y="574"/>
                  <a:pt x="90" y="574"/>
                  <a:pt x="90" y="574"/>
                </a:cubicBezTo>
                <a:close/>
                <a:moveTo>
                  <a:pt x="93" y="561"/>
                </a:moveTo>
                <a:cubicBezTo>
                  <a:pt x="93" y="560"/>
                  <a:pt x="93" y="560"/>
                  <a:pt x="93" y="560"/>
                </a:cubicBezTo>
                <a:cubicBezTo>
                  <a:pt x="93" y="561"/>
                  <a:pt x="93" y="561"/>
                  <a:pt x="93" y="561"/>
                </a:cubicBezTo>
                <a:close/>
                <a:moveTo>
                  <a:pt x="96" y="562"/>
                </a:moveTo>
                <a:cubicBezTo>
                  <a:pt x="95" y="562"/>
                  <a:pt x="95" y="562"/>
                  <a:pt x="95" y="562"/>
                </a:cubicBezTo>
                <a:cubicBezTo>
                  <a:pt x="95" y="562"/>
                  <a:pt x="95" y="562"/>
                  <a:pt x="95" y="562"/>
                </a:cubicBezTo>
                <a:cubicBezTo>
                  <a:pt x="95" y="562"/>
                  <a:pt x="95" y="562"/>
                  <a:pt x="96" y="562"/>
                </a:cubicBezTo>
                <a:close/>
                <a:moveTo>
                  <a:pt x="98" y="555"/>
                </a:moveTo>
                <a:cubicBezTo>
                  <a:pt x="97" y="555"/>
                  <a:pt x="97" y="555"/>
                  <a:pt x="97" y="555"/>
                </a:cubicBezTo>
                <a:cubicBezTo>
                  <a:pt x="97" y="554"/>
                  <a:pt x="97" y="554"/>
                  <a:pt x="97" y="554"/>
                </a:cubicBezTo>
                <a:cubicBezTo>
                  <a:pt x="98" y="554"/>
                  <a:pt x="98" y="554"/>
                  <a:pt x="98" y="554"/>
                </a:cubicBezTo>
                <a:lnTo>
                  <a:pt x="98" y="555"/>
                </a:lnTo>
                <a:close/>
                <a:moveTo>
                  <a:pt x="97" y="540"/>
                </a:moveTo>
                <a:cubicBezTo>
                  <a:pt x="96" y="541"/>
                  <a:pt x="95" y="540"/>
                  <a:pt x="94" y="541"/>
                </a:cubicBezTo>
                <a:cubicBezTo>
                  <a:pt x="94" y="541"/>
                  <a:pt x="93" y="540"/>
                  <a:pt x="93" y="540"/>
                </a:cubicBezTo>
                <a:cubicBezTo>
                  <a:pt x="93" y="539"/>
                  <a:pt x="93" y="539"/>
                  <a:pt x="94" y="538"/>
                </a:cubicBezTo>
                <a:cubicBezTo>
                  <a:pt x="94" y="538"/>
                  <a:pt x="95" y="538"/>
                  <a:pt x="95" y="539"/>
                </a:cubicBezTo>
                <a:cubicBezTo>
                  <a:pt x="96" y="539"/>
                  <a:pt x="96" y="539"/>
                  <a:pt x="97" y="538"/>
                </a:cubicBezTo>
                <a:cubicBezTo>
                  <a:pt x="97" y="539"/>
                  <a:pt x="97" y="539"/>
                  <a:pt x="97" y="539"/>
                </a:cubicBezTo>
                <a:cubicBezTo>
                  <a:pt x="98" y="539"/>
                  <a:pt x="98" y="539"/>
                  <a:pt x="98" y="539"/>
                </a:cubicBezTo>
                <a:cubicBezTo>
                  <a:pt x="97" y="540"/>
                  <a:pt x="97" y="540"/>
                  <a:pt x="97" y="540"/>
                </a:cubicBezTo>
                <a:close/>
                <a:moveTo>
                  <a:pt x="100" y="578"/>
                </a:moveTo>
                <a:cubicBezTo>
                  <a:pt x="99" y="578"/>
                  <a:pt x="99" y="578"/>
                  <a:pt x="99" y="578"/>
                </a:cubicBezTo>
                <a:cubicBezTo>
                  <a:pt x="99" y="578"/>
                  <a:pt x="99" y="578"/>
                  <a:pt x="99" y="577"/>
                </a:cubicBezTo>
                <a:cubicBezTo>
                  <a:pt x="99" y="577"/>
                  <a:pt x="99" y="577"/>
                  <a:pt x="99" y="577"/>
                </a:cubicBezTo>
                <a:cubicBezTo>
                  <a:pt x="100" y="577"/>
                  <a:pt x="100" y="577"/>
                  <a:pt x="100" y="577"/>
                </a:cubicBezTo>
                <a:lnTo>
                  <a:pt x="100" y="578"/>
                </a:lnTo>
                <a:close/>
                <a:moveTo>
                  <a:pt x="102" y="552"/>
                </a:moveTo>
                <a:cubicBezTo>
                  <a:pt x="101" y="552"/>
                  <a:pt x="101" y="552"/>
                  <a:pt x="101" y="552"/>
                </a:cubicBezTo>
                <a:cubicBezTo>
                  <a:pt x="101" y="550"/>
                  <a:pt x="101" y="550"/>
                  <a:pt x="101" y="550"/>
                </a:cubicBezTo>
                <a:cubicBezTo>
                  <a:pt x="103" y="550"/>
                  <a:pt x="103" y="550"/>
                  <a:pt x="103" y="550"/>
                </a:cubicBezTo>
                <a:cubicBezTo>
                  <a:pt x="103" y="548"/>
                  <a:pt x="103" y="548"/>
                  <a:pt x="103" y="548"/>
                </a:cubicBezTo>
                <a:cubicBezTo>
                  <a:pt x="103" y="547"/>
                  <a:pt x="103" y="548"/>
                  <a:pt x="103" y="547"/>
                </a:cubicBezTo>
                <a:cubicBezTo>
                  <a:pt x="103" y="547"/>
                  <a:pt x="103" y="547"/>
                  <a:pt x="104" y="547"/>
                </a:cubicBezTo>
                <a:cubicBezTo>
                  <a:pt x="104" y="549"/>
                  <a:pt x="106" y="550"/>
                  <a:pt x="106" y="552"/>
                </a:cubicBezTo>
                <a:cubicBezTo>
                  <a:pt x="104" y="552"/>
                  <a:pt x="103" y="551"/>
                  <a:pt x="102" y="552"/>
                </a:cubicBezTo>
                <a:close/>
                <a:moveTo>
                  <a:pt x="108" y="533"/>
                </a:moveTo>
                <a:cubicBezTo>
                  <a:pt x="108" y="533"/>
                  <a:pt x="108" y="533"/>
                  <a:pt x="108" y="533"/>
                </a:cubicBezTo>
                <a:cubicBezTo>
                  <a:pt x="108" y="533"/>
                  <a:pt x="108" y="533"/>
                  <a:pt x="108" y="533"/>
                </a:cubicBezTo>
                <a:close/>
                <a:moveTo>
                  <a:pt x="108" y="547"/>
                </a:moveTo>
                <a:cubicBezTo>
                  <a:pt x="108" y="546"/>
                  <a:pt x="108" y="547"/>
                  <a:pt x="108" y="546"/>
                </a:cubicBezTo>
                <a:cubicBezTo>
                  <a:pt x="107" y="546"/>
                  <a:pt x="108" y="546"/>
                  <a:pt x="107" y="545"/>
                </a:cubicBezTo>
                <a:cubicBezTo>
                  <a:pt x="107" y="544"/>
                  <a:pt x="107" y="544"/>
                  <a:pt x="108" y="544"/>
                </a:cubicBezTo>
                <a:cubicBezTo>
                  <a:pt x="108" y="543"/>
                  <a:pt x="109" y="544"/>
                  <a:pt x="109" y="544"/>
                </a:cubicBezTo>
                <a:cubicBezTo>
                  <a:pt x="109" y="545"/>
                  <a:pt x="109" y="545"/>
                  <a:pt x="109" y="545"/>
                </a:cubicBezTo>
                <a:cubicBezTo>
                  <a:pt x="109" y="546"/>
                  <a:pt x="109" y="546"/>
                  <a:pt x="108" y="547"/>
                </a:cubicBezTo>
                <a:close/>
                <a:moveTo>
                  <a:pt x="122" y="511"/>
                </a:moveTo>
                <a:cubicBezTo>
                  <a:pt x="123" y="512"/>
                  <a:pt x="123" y="511"/>
                  <a:pt x="123" y="512"/>
                </a:cubicBezTo>
                <a:cubicBezTo>
                  <a:pt x="122" y="512"/>
                  <a:pt x="122" y="512"/>
                  <a:pt x="122" y="512"/>
                </a:cubicBezTo>
                <a:lnTo>
                  <a:pt x="122" y="511"/>
                </a:lnTo>
                <a:close/>
                <a:moveTo>
                  <a:pt x="124" y="520"/>
                </a:moveTo>
                <a:cubicBezTo>
                  <a:pt x="125" y="520"/>
                  <a:pt x="125" y="520"/>
                  <a:pt x="125" y="520"/>
                </a:cubicBezTo>
                <a:cubicBezTo>
                  <a:pt x="125" y="519"/>
                  <a:pt x="125" y="519"/>
                  <a:pt x="125" y="519"/>
                </a:cubicBezTo>
                <a:cubicBezTo>
                  <a:pt x="126" y="518"/>
                  <a:pt x="127" y="518"/>
                  <a:pt x="127" y="516"/>
                </a:cubicBezTo>
                <a:cubicBezTo>
                  <a:pt x="128" y="516"/>
                  <a:pt x="128" y="516"/>
                  <a:pt x="128" y="516"/>
                </a:cubicBezTo>
                <a:cubicBezTo>
                  <a:pt x="127" y="518"/>
                  <a:pt x="126" y="520"/>
                  <a:pt x="125" y="521"/>
                </a:cubicBezTo>
                <a:cubicBezTo>
                  <a:pt x="125" y="521"/>
                  <a:pt x="124" y="521"/>
                  <a:pt x="124" y="521"/>
                </a:cubicBezTo>
                <a:cubicBezTo>
                  <a:pt x="122" y="521"/>
                  <a:pt x="122" y="521"/>
                  <a:pt x="122" y="521"/>
                </a:cubicBezTo>
                <a:cubicBezTo>
                  <a:pt x="123" y="520"/>
                  <a:pt x="123" y="521"/>
                  <a:pt x="124" y="520"/>
                </a:cubicBezTo>
                <a:close/>
                <a:moveTo>
                  <a:pt x="122" y="522"/>
                </a:moveTo>
                <a:cubicBezTo>
                  <a:pt x="122" y="522"/>
                  <a:pt x="122" y="522"/>
                  <a:pt x="122" y="522"/>
                </a:cubicBezTo>
                <a:cubicBezTo>
                  <a:pt x="122" y="522"/>
                  <a:pt x="122" y="522"/>
                  <a:pt x="122" y="522"/>
                </a:cubicBezTo>
                <a:cubicBezTo>
                  <a:pt x="123" y="523"/>
                  <a:pt x="122" y="523"/>
                  <a:pt x="122" y="524"/>
                </a:cubicBezTo>
                <a:cubicBezTo>
                  <a:pt x="122" y="523"/>
                  <a:pt x="122" y="523"/>
                  <a:pt x="122" y="522"/>
                </a:cubicBezTo>
                <a:close/>
                <a:moveTo>
                  <a:pt x="119" y="535"/>
                </a:moveTo>
                <a:cubicBezTo>
                  <a:pt x="118" y="534"/>
                  <a:pt x="118" y="535"/>
                  <a:pt x="118" y="534"/>
                </a:cubicBezTo>
                <a:cubicBezTo>
                  <a:pt x="119" y="535"/>
                  <a:pt x="118" y="534"/>
                  <a:pt x="119" y="535"/>
                </a:cubicBezTo>
                <a:close/>
                <a:moveTo>
                  <a:pt x="114" y="537"/>
                </a:moveTo>
                <a:cubicBezTo>
                  <a:pt x="114" y="537"/>
                  <a:pt x="114" y="537"/>
                  <a:pt x="114" y="537"/>
                </a:cubicBezTo>
                <a:cubicBezTo>
                  <a:pt x="114" y="537"/>
                  <a:pt x="114" y="537"/>
                  <a:pt x="114" y="537"/>
                </a:cubicBezTo>
                <a:cubicBezTo>
                  <a:pt x="114" y="538"/>
                  <a:pt x="114" y="538"/>
                  <a:pt x="114" y="538"/>
                </a:cubicBezTo>
                <a:cubicBezTo>
                  <a:pt x="113" y="537"/>
                  <a:pt x="114" y="538"/>
                  <a:pt x="113" y="537"/>
                </a:cubicBezTo>
                <a:lnTo>
                  <a:pt x="114" y="537"/>
                </a:lnTo>
                <a:close/>
                <a:moveTo>
                  <a:pt x="112" y="561"/>
                </a:moveTo>
                <a:cubicBezTo>
                  <a:pt x="112" y="560"/>
                  <a:pt x="113" y="560"/>
                  <a:pt x="113" y="561"/>
                </a:cubicBezTo>
                <a:cubicBezTo>
                  <a:pt x="112" y="561"/>
                  <a:pt x="112" y="561"/>
                  <a:pt x="112" y="561"/>
                </a:cubicBezTo>
                <a:close/>
                <a:moveTo>
                  <a:pt x="116" y="544"/>
                </a:moveTo>
                <a:cubicBezTo>
                  <a:pt x="115" y="544"/>
                  <a:pt x="115" y="543"/>
                  <a:pt x="114" y="544"/>
                </a:cubicBezTo>
                <a:cubicBezTo>
                  <a:pt x="112" y="544"/>
                  <a:pt x="113" y="544"/>
                  <a:pt x="112" y="545"/>
                </a:cubicBezTo>
                <a:cubicBezTo>
                  <a:pt x="112" y="545"/>
                  <a:pt x="112" y="545"/>
                  <a:pt x="111" y="545"/>
                </a:cubicBezTo>
                <a:cubicBezTo>
                  <a:pt x="112" y="543"/>
                  <a:pt x="112" y="543"/>
                  <a:pt x="111" y="542"/>
                </a:cubicBezTo>
                <a:cubicBezTo>
                  <a:pt x="111" y="541"/>
                  <a:pt x="111" y="540"/>
                  <a:pt x="112" y="539"/>
                </a:cubicBezTo>
                <a:cubicBezTo>
                  <a:pt x="113" y="539"/>
                  <a:pt x="114" y="539"/>
                  <a:pt x="114" y="539"/>
                </a:cubicBezTo>
                <a:cubicBezTo>
                  <a:pt x="115" y="540"/>
                  <a:pt x="115" y="539"/>
                  <a:pt x="115" y="540"/>
                </a:cubicBezTo>
                <a:cubicBezTo>
                  <a:pt x="116" y="541"/>
                  <a:pt x="114" y="542"/>
                  <a:pt x="116" y="543"/>
                </a:cubicBezTo>
                <a:lnTo>
                  <a:pt x="116" y="544"/>
                </a:lnTo>
                <a:close/>
                <a:moveTo>
                  <a:pt x="116" y="536"/>
                </a:moveTo>
                <a:cubicBezTo>
                  <a:pt x="116" y="536"/>
                  <a:pt x="116" y="536"/>
                  <a:pt x="117" y="537"/>
                </a:cubicBezTo>
                <a:cubicBezTo>
                  <a:pt x="116" y="536"/>
                  <a:pt x="116" y="536"/>
                  <a:pt x="116" y="536"/>
                </a:cubicBezTo>
                <a:close/>
                <a:moveTo>
                  <a:pt x="116" y="531"/>
                </a:moveTo>
                <a:cubicBezTo>
                  <a:pt x="116" y="531"/>
                  <a:pt x="116" y="531"/>
                  <a:pt x="116" y="531"/>
                </a:cubicBezTo>
                <a:cubicBezTo>
                  <a:pt x="117" y="531"/>
                  <a:pt x="117" y="531"/>
                  <a:pt x="117" y="532"/>
                </a:cubicBezTo>
                <a:cubicBezTo>
                  <a:pt x="117" y="532"/>
                  <a:pt x="116" y="532"/>
                  <a:pt x="116" y="531"/>
                </a:cubicBezTo>
                <a:close/>
                <a:moveTo>
                  <a:pt x="117" y="544"/>
                </a:moveTo>
                <a:cubicBezTo>
                  <a:pt x="117" y="544"/>
                  <a:pt x="117" y="543"/>
                  <a:pt x="117" y="543"/>
                </a:cubicBezTo>
                <a:cubicBezTo>
                  <a:pt x="117" y="542"/>
                  <a:pt x="117" y="542"/>
                  <a:pt x="118" y="542"/>
                </a:cubicBezTo>
                <a:cubicBezTo>
                  <a:pt x="118" y="542"/>
                  <a:pt x="118" y="542"/>
                  <a:pt x="118" y="542"/>
                </a:cubicBezTo>
                <a:cubicBezTo>
                  <a:pt x="119" y="543"/>
                  <a:pt x="119" y="543"/>
                  <a:pt x="119" y="544"/>
                </a:cubicBezTo>
                <a:lnTo>
                  <a:pt x="117" y="544"/>
                </a:lnTo>
                <a:close/>
                <a:moveTo>
                  <a:pt x="121" y="531"/>
                </a:moveTo>
                <a:cubicBezTo>
                  <a:pt x="120" y="530"/>
                  <a:pt x="119" y="529"/>
                  <a:pt x="118" y="529"/>
                </a:cubicBezTo>
                <a:cubicBezTo>
                  <a:pt x="118" y="527"/>
                  <a:pt x="119" y="527"/>
                  <a:pt x="119" y="526"/>
                </a:cubicBezTo>
                <a:cubicBezTo>
                  <a:pt x="120" y="526"/>
                  <a:pt x="120" y="526"/>
                  <a:pt x="120" y="526"/>
                </a:cubicBezTo>
                <a:cubicBezTo>
                  <a:pt x="120" y="527"/>
                  <a:pt x="120" y="527"/>
                  <a:pt x="120" y="527"/>
                </a:cubicBezTo>
                <a:cubicBezTo>
                  <a:pt x="119" y="527"/>
                  <a:pt x="119" y="527"/>
                  <a:pt x="119" y="527"/>
                </a:cubicBezTo>
                <a:cubicBezTo>
                  <a:pt x="119" y="528"/>
                  <a:pt x="119" y="528"/>
                  <a:pt x="119" y="528"/>
                </a:cubicBezTo>
                <a:cubicBezTo>
                  <a:pt x="120" y="529"/>
                  <a:pt x="120" y="529"/>
                  <a:pt x="121" y="529"/>
                </a:cubicBezTo>
                <a:cubicBezTo>
                  <a:pt x="121" y="530"/>
                  <a:pt x="121" y="530"/>
                  <a:pt x="121" y="531"/>
                </a:cubicBezTo>
                <a:close/>
                <a:moveTo>
                  <a:pt x="122" y="530"/>
                </a:moveTo>
                <a:cubicBezTo>
                  <a:pt x="122" y="530"/>
                  <a:pt x="122" y="530"/>
                  <a:pt x="122" y="530"/>
                </a:cubicBezTo>
                <a:cubicBezTo>
                  <a:pt x="122" y="529"/>
                  <a:pt x="122" y="529"/>
                  <a:pt x="122" y="529"/>
                </a:cubicBezTo>
                <a:cubicBezTo>
                  <a:pt x="122" y="528"/>
                  <a:pt x="122" y="528"/>
                  <a:pt x="123" y="528"/>
                </a:cubicBezTo>
                <a:cubicBezTo>
                  <a:pt x="123" y="529"/>
                  <a:pt x="123" y="529"/>
                  <a:pt x="123" y="529"/>
                </a:cubicBezTo>
                <a:cubicBezTo>
                  <a:pt x="123" y="530"/>
                  <a:pt x="123" y="530"/>
                  <a:pt x="122" y="530"/>
                </a:cubicBezTo>
                <a:close/>
                <a:moveTo>
                  <a:pt x="123" y="526"/>
                </a:moveTo>
                <a:cubicBezTo>
                  <a:pt x="124" y="527"/>
                  <a:pt x="123" y="526"/>
                  <a:pt x="124" y="527"/>
                </a:cubicBezTo>
                <a:cubicBezTo>
                  <a:pt x="123" y="527"/>
                  <a:pt x="123" y="527"/>
                  <a:pt x="123" y="527"/>
                </a:cubicBezTo>
                <a:lnTo>
                  <a:pt x="123" y="526"/>
                </a:lnTo>
                <a:close/>
                <a:moveTo>
                  <a:pt x="125" y="539"/>
                </a:moveTo>
                <a:cubicBezTo>
                  <a:pt x="125" y="538"/>
                  <a:pt x="125" y="538"/>
                  <a:pt x="126" y="538"/>
                </a:cubicBezTo>
                <a:cubicBezTo>
                  <a:pt x="126" y="537"/>
                  <a:pt x="126" y="537"/>
                  <a:pt x="126" y="537"/>
                </a:cubicBezTo>
                <a:cubicBezTo>
                  <a:pt x="126" y="538"/>
                  <a:pt x="126" y="538"/>
                  <a:pt x="126" y="538"/>
                </a:cubicBezTo>
                <a:cubicBezTo>
                  <a:pt x="126" y="539"/>
                  <a:pt x="126" y="539"/>
                  <a:pt x="125" y="539"/>
                </a:cubicBezTo>
                <a:close/>
                <a:moveTo>
                  <a:pt x="127" y="529"/>
                </a:moveTo>
                <a:cubicBezTo>
                  <a:pt x="127" y="530"/>
                  <a:pt x="126" y="530"/>
                  <a:pt x="125" y="530"/>
                </a:cubicBezTo>
                <a:cubicBezTo>
                  <a:pt x="125" y="531"/>
                  <a:pt x="124" y="532"/>
                  <a:pt x="124" y="533"/>
                </a:cubicBezTo>
                <a:cubicBezTo>
                  <a:pt x="123" y="533"/>
                  <a:pt x="123" y="533"/>
                  <a:pt x="123" y="533"/>
                </a:cubicBezTo>
                <a:cubicBezTo>
                  <a:pt x="123" y="529"/>
                  <a:pt x="126" y="528"/>
                  <a:pt x="128" y="526"/>
                </a:cubicBezTo>
                <a:cubicBezTo>
                  <a:pt x="128" y="526"/>
                  <a:pt x="128" y="526"/>
                  <a:pt x="128" y="526"/>
                </a:cubicBezTo>
                <a:cubicBezTo>
                  <a:pt x="128" y="528"/>
                  <a:pt x="128" y="528"/>
                  <a:pt x="127" y="529"/>
                </a:cubicBezTo>
                <a:close/>
                <a:moveTo>
                  <a:pt x="127" y="503"/>
                </a:moveTo>
                <a:cubicBezTo>
                  <a:pt x="127" y="503"/>
                  <a:pt x="128" y="503"/>
                  <a:pt x="128" y="503"/>
                </a:cubicBezTo>
                <a:cubicBezTo>
                  <a:pt x="128" y="501"/>
                  <a:pt x="128" y="501"/>
                  <a:pt x="128" y="501"/>
                </a:cubicBezTo>
                <a:cubicBezTo>
                  <a:pt x="129" y="501"/>
                  <a:pt x="129" y="501"/>
                  <a:pt x="130" y="500"/>
                </a:cubicBezTo>
                <a:cubicBezTo>
                  <a:pt x="130" y="500"/>
                  <a:pt x="130" y="500"/>
                  <a:pt x="130" y="500"/>
                </a:cubicBezTo>
                <a:cubicBezTo>
                  <a:pt x="130" y="500"/>
                  <a:pt x="130" y="500"/>
                  <a:pt x="130" y="500"/>
                </a:cubicBezTo>
                <a:cubicBezTo>
                  <a:pt x="130" y="502"/>
                  <a:pt x="130" y="502"/>
                  <a:pt x="129" y="504"/>
                </a:cubicBezTo>
                <a:cubicBezTo>
                  <a:pt x="128" y="503"/>
                  <a:pt x="128" y="503"/>
                  <a:pt x="127" y="503"/>
                </a:cubicBezTo>
                <a:close/>
                <a:moveTo>
                  <a:pt x="131" y="513"/>
                </a:moveTo>
                <a:cubicBezTo>
                  <a:pt x="130" y="513"/>
                  <a:pt x="130" y="513"/>
                  <a:pt x="130" y="513"/>
                </a:cubicBezTo>
                <a:cubicBezTo>
                  <a:pt x="130" y="511"/>
                  <a:pt x="130" y="511"/>
                  <a:pt x="130" y="511"/>
                </a:cubicBezTo>
                <a:cubicBezTo>
                  <a:pt x="131" y="511"/>
                  <a:pt x="131" y="511"/>
                  <a:pt x="131" y="511"/>
                </a:cubicBezTo>
                <a:lnTo>
                  <a:pt x="131" y="513"/>
                </a:lnTo>
                <a:close/>
                <a:moveTo>
                  <a:pt x="139" y="538"/>
                </a:moveTo>
                <a:cubicBezTo>
                  <a:pt x="138" y="538"/>
                  <a:pt x="138" y="538"/>
                  <a:pt x="138" y="538"/>
                </a:cubicBezTo>
                <a:cubicBezTo>
                  <a:pt x="138" y="537"/>
                  <a:pt x="138" y="537"/>
                  <a:pt x="138" y="537"/>
                </a:cubicBezTo>
                <a:cubicBezTo>
                  <a:pt x="139" y="537"/>
                  <a:pt x="139" y="537"/>
                  <a:pt x="139" y="537"/>
                </a:cubicBezTo>
                <a:lnTo>
                  <a:pt x="139" y="538"/>
                </a:lnTo>
                <a:close/>
                <a:moveTo>
                  <a:pt x="139" y="505"/>
                </a:moveTo>
                <a:cubicBezTo>
                  <a:pt x="137" y="505"/>
                  <a:pt x="137" y="505"/>
                  <a:pt x="136" y="504"/>
                </a:cubicBezTo>
                <a:cubicBezTo>
                  <a:pt x="136" y="505"/>
                  <a:pt x="136" y="505"/>
                  <a:pt x="136" y="507"/>
                </a:cubicBezTo>
                <a:cubicBezTo>
                  <a:pt x="135" y="506"/>
                  <a:pt x="134" y="506"/>
                  <a:pt x="134" y="507"/>
                </a:cubicBezTo>
                <a:cubicBezTo>
                  <a:pt x="133" y="507"/>
                  <a:pt x="133" y="507"/>
                  <a:pt x="133" y="507"/>
                </a:cubicBezTo>
                <a:cubicBezTo>
                  <a:pt x="133" y="506"/>
                  <a:pt x="133" y="506"/>
                  <a:pt x="133" y="506"/>
                </a:cubicBezTo>
                <a:cubicBezTo>
                  <a:pt x="134" y="505"/>
                  <a:pt x="134" y="506"/>
                  <a:pt x="134" y="505"/>
                </a:cubicBezTo>
                <a:cubicBezTo>
                  <a:pt x="135" y="504"/>
                  <a:pt x="135" y="503"/>
                  <a:pt x="137" y="502"/>
                </a:cubicBezTo>
                <a:cubicBezTo>
                  <a:pt x="137" y="502"/>
                  <a:pt x="137" y="502"/>
                  <a:pt x="137" y="502"/>
                </a:cubicBezTo>
                <a:cubicBezTo>
                  <a:pt x="138" y="503"/>
                  <a:pt x="138" y="504"/>
                  <a:pt x="139" y="504"/>
                </a:cubicBezTo>
                <a:lnTo>
                  <a:pt x="139" y="505"/>
                </a:lnTo>
                <a:close/>
                <a:moveTo>
                  <a:pt x="148" y="513"/>
                </a:moveTo>
                <a:cubicBezTo>
                  <a:pt x="148" y="513"/>
                  <a:pt x="148" y="513"/>
                  <a:pt x="148" y="513"/>
                </a:cubicBezTo>
                <a:cubicBezTo>
                  <a:pt x="148" y="512"/>
                  <a:pt x="148" y="511"/>
                  <a:pt x="148" y="511"/>
                </a:cubicBezTo>
                <a:cubicBezTo>
                  <a:pt x="149" y="511"/>
                  <a:pt x="149" y="511"/>
                  <a:pt x="149" y="511"/>
                </a:cubicBezTo>
                <a:cubicBezTo>
                  <a:pt x="149" y="511"/>
                  <a:pt x="149" y="512"/>
                  <a:pt x="148" y="513"/>
                </a:cubicBezTo>
                <a:close/>
                <a:moveTo>
                  <a:pt x="155" y="471"/>
                </a:moveTo>
                <a:cubicBezTo>
                  <a:pt x="154" y="471"/>
                  <a:pt x="154" y="471"/>
                  <a:pt x="154" y="471"/>
                </a:cubicBezTo>
                <a:cubicBezTo>
                  <a:pt x="154" y="470"/>
                  <a:pt x="154" y="470"/>
                  <a:pt x="154" y="470"/>
                </a:cubicBezTo>
                <a:cubicBezTo>
                  <a:pt x="155" y="470"/>
                  <a:pt x="155" y="470"/>
                  <a:pt x="155" y="470"/>
                </a:cubicBezTo>
                <a:cubicBezTo>
                  <a:pt x="155" y="470"/>
                  <a:pt x="155" y="471"/>
                  <a:pt x="155" y="471"/>
                </a:cubicBezTo>
                <a:close/>
                <a:moveTo>
                  <a:pt x="166" y="417"/>
                </a:moveTo>
                <a:cubicBezTo>
                  <a:pt x="166" y="416"/>
                  <a:pt x="166" y="416"/>
                  <a:pt x="166" y="416"/>
                </a:cubicBezTo>
                <a:cubicBezTo>
                  <a:pt x="167" y="416"/>
                  <a:pt x="167" y="416"/>
                  <a:pt x="167" y="416"/>
                </a:cubicBezTo>
                <a:cubicBezTo>
                  <a:pt x="167" y="417"/>
                  <a:pt x="167" y="417"/>
                  <a:pt x="167" y="417"/>
                </a:cubicBezTo>
                <a:cubicBezTo>
                  <a:pt x="167" y="417"/>
                  <a:pt x="167" y="417"/>
                  <a:pt x="167" y="417"/>
                </a:cubicBezTo>
                <a:cubicBezTo>
                  <a:pt x="167" y="417"/>
                  <a:pt x="167" y="418"/>
                  <a:pt x="167" y="419"/>
                </a:cubicBezTo>
                <a:cubicBezTo>
                  <a:pt x="166" y="419"/>
                  <a:pt x="166" y="419"/>
                  <a:pt x="166" y="419"/>
                </a:cubicBezTo>
                <a:cubicBezTo>
                  <a:pt x="166" y="418"/>
                  <a:pt x="166" y="417"/>
                  <a:pt x="166" y="417"/>
                </a:cubicBezTo>
                <a:close/>
                <a:moveTo>
                  <a:pt x="162" y="438"/>
                </a:moveTo>
                <a:cubicBezTo>
                  <a:pt x="162" y="439"/>
                  <a:pt x="163" y="438"/>
                  <a:pt x="163" y="440"/>
                </a:cubicBezTo>
                <a:cubicBezTo>
                  <a:pt x="163" y="441"/>
                  <a:pt x="161" y="444"/>
                  <a:pt x="161" y="445"/>
                </a:cubicBezTo>
                <a:cubicBezTo>
                  <a:pt x="160" y="445"/>
                  <a:pt x="160" y="445"/>
                  <a:pt x="160" y="445"/>
                </a:cubicBezTo>
                <a:cubicBezTo>
                  <a:pt x="159" y="446"/>
                  <a:pt x="160" y="448"/>
                  <a:pt x="159" y="448"/>
                </a:cubicBezTo>
                <a:cubicBezTo>
                  <a:pt x="158" y="450"/>
                  <a:pt x="158" y="449"/>
                  <a:pt x="157" y="449"/>
                </a:cubicBezTo>
                <a:cubicBezTo>
                  <a:pt x="157" y="449"/>
                  <a:pt x="156" y="452"/>
                  <a:pt x="156" y="452"/>
                </a:cubicBezTo>
                <a:cubicBezTo>
                  <a:pt x="154" y="452"/>
                  <a:pt x="154" y="452"/>
                  <a:pt x="154" y="452"/>
                </a:cubicBezTo>
                <a:cubicBezTo>
                  <a:pt x="154" y="449"/>
                  <a:pt x="156" y="450"/>
                  <a:pt x="156" y="447"/>
                </a:cubicBezTo>
                <a:cubicBezTo>
                  <a:pt x="157" y="447"/>
                  <a:pt x="157" y="448"/>
                  <a:pt x="158" y="448"/>
                </a:cubicBezTo>
                <a:cubicBezTo>
                  <a:pt x="159" y="445"/>
                  <a:pt x="160" y="443"/>
                  <a:pt x="159" y="440"/>
                </a:cubicBezTo>
                <a:cubicBezTo>
                  <a:pt x="160" y="440"/>
                  <a:pt x="160" y="440"/>
                  <a:pt x="161" y="440"/>
                </a:cubicBezTo>
                <a:cubicBezTo>
                  <a:pt x="161" y="439"/>
                  <a:pt x="161" y="437"/>
                  <a:pt x="162" y="437"/>
                </a:cubicBezTo>
                <a:cubicBezTo>
                  <a:pt x="161" y="436"/>
                  <a:pt x="162" y="436"/>
                  <a:pt x="161" y="436"/>
                </a:cubicBezTo>
                <a:cubicBezTo>
                  <a:pt x="161" y="436"/>
                  <a:pt x="161" y="436"/>
                  <a:pt x="160" y="436"/>
                </a:cubicBezTo>
                <a:cubicBezTo>
                  <a:pt x="161" y="434"/>
                  <a:pt x="161" y="432"/>
                  <a:pt x="162" y="431"/>
                </a:cubicBezTo>
                <a:cubicBezTo>
                  <a:pt x="163" y="431"/>
                  <a:pt x="163" y="431"/>
                  <a:pt x="163" y="431"/>
                </a:cubicBezTo>
                <a:cubicBezTo>
                  <a:pt x="163" y="432"/>
                  <a:pt x="163" y="432"/>
                  <a:pt x="165" y="433"/>
                </a:cubicBezTo>
                <a:cubicBezTo>
                  <a:pt x="164" y="435"/>
                  <a:pt x="163" y="436"/>
                  <a:pt x="162" y="438"/>
                </a:cubicBezTo>
                <a:close/>
                <a:moveTo>
                  <a:pt x="165" y="430"/>
                </a:moveTo>
                <a:cubicBezTo>
                  <a:pt x="163" y="429"/>
                  <a:pt x="165" y="426"/>
                  <a:pt x="166" y="424"/>
                </a:cubicBezTo>
                <a:cubicBezTo>
                  <a:pt x="166" y="423"/>
                  <a:pt x="165" y="422"/>
                  <a:pt x="165" y="422"/>
                </a:cubicBezTo>
                <a:cubicBezTo>
                  <a:pt x="165" y="421"/>
                  <a:pt x="165" y="421"/>
                  <a:pt x="165" y="421"/>
                </a:cubicBezTo>
                <a:cubicBezTo>
                  <a:pt x="165" y="420"/>
                  <a:pt x="165" y="420"/>
                  <a:pt x="165" y="420"/>
                </a:cubicBezTo>
                <a:cubicBezTo>
                  <a:pt x="165" y="419"/>
                  <a:pt x="165" y="420"/>
                  <a:pt x="166" y="419"/>
                </a:cubicBezTo>
                <a:cubicBezTo>
                  <a:pt x="166" y="421"/>
                  <a:pt x="167" y="421"/>
                  <a:pt x="167" y="422"/>
                </a:cubicBezTo>
                <a:cubicBezTo>
                  <a:pt x="168" y="424"/>
                  <a:pt x="166" y="429"/>
                  <a:pt x="165" y="430"/>
                </a:cubicBezTo>
                <a:close/>
                <a:moveTo>
                  <a:pt x="169" y="410"/>
                </a:moveTo>
                <a:cubicBezTo>
                  <a:pt x="169" y="411"/>
                  <a:pt x="169" y="411"/>
                  <a:pt x="168" y="412"/>
                </a:cubicBezTo>
                <a:cubicBezTo>
                  <a:pt x="167" y="412"/>
                  <a:pt x="167" y="412"/>
                  <a:pt x="167" y="412"/>
                </a:cubicBezTo>
                <a:cubicBezTo>
                  <a:pt x="167" y="411"/>
                  <a:pt x="167" y="411"/>
                  <a:pt x="167" y="411"/>
                </a:cubicBezTo>
                <a:cubicBezTo>
                  <a:pt x="166" y="411"/>
                  <a:pt x="166" y="411"/>
                  <a:pt x="166" y="411"/>
                </a:cubicBezTo>
                <a:cubicBezTo>
                  <a:pt x="167" y="410"/>
                  <a:pt x="167" y="409"/>
                  <a:pt x="167" y="409"/>
                </a:cubicBezTo>
                <a:cubicBezTo>
                  <a:pt x="167" y="408"/>
                  <a:pt x="167" y="408"/>
                  <a:pt x="167" y="408"/>
                </a:cubicBezTo>
                <a:cubicBezTo>
                  <a:pt x="168" y="408"/>
                  <a:pt x="168" y="408"/>
                  <a:pt x="168" y="408"/>
                </a:cubicBezTo>
                <a:cubicBezTo>
                  <a:pt x="168" y="408"/>
                  <a:pt x="168" y="409"/>
                  <a:pt x="169" y="409"/>
                </a:cubicBezTo>
                <a:cubicBezTo>
                  <a:pt x="169" y="409"/>
                  <a:pt x="169" y="409"/>
                  <a:pt x="169" y="409"/>
                </a:cubicBezTo>
                <a:cubicBezTo>
                  <a:pt x="169" y="410"/>
                  <a:pt x="169" y="409"/>
                  <a:pt x="169" y="410"/>
                </a:cubicBezTo>
                <a:close/>
                <a:moveTo>
                  <a:pt x="171" y="364"/>
                </a:moveTo>
                <a:cubicBezTo>
                  <a:pt x="170" y="363"/>
                  <a:pt x="171" y="364"/>
                  <a:pt x="170" y="363"/>
                </a:cubicBezTo>
                <a:cubicBezTo>
                  <a:pt x="170" y="363"/>
                  <a:pt x="170" y="363"/>
                  <a:pt x="170" y="363"/>
                </a:cubicBezTo>
                <a:cubicBezTo>
                  <a:pt x="170" y="362"/>
                  <a:pt x="170" y="362"/>
                  <a:pt x="170" y="362"/>
                </a:cubicBezTo>
                <a:cubicBezTo>
                  <a:pt x="171" y="362"/>
                  <a:pt x="171" y="362"/>
                  <a:pt x="171" y="362"/>
                </a:cubicBezTo>
                <a:lnTo>
                  <a:pt x="171" y="364"/>
                </a:lnTo>
                <a:close/>
                <a:moveTo>
                  <a:pt x="176" y="356"/>
                </a:moveTo>
                <a:cubicBezTo>
                  <a:pt x="176" y="356"/>
                  <a:pt x="176" y="356"/>
                  <a:pt x="176" y="356"/>
                </a:cubicBezTo>
                <a:cubicBezTo>
                  <a:pt x="176" y="357"/>
                  <a:pt x="176" y="357"/>
                  <a:pt x="176" y="357"/>
                </a:cubicBezTo>
                <a:cubicBezTo>
                  <a:pt x="176" y="357"/>
                  <a:pt x="176" y="357"/>
                  <a:pt x="176" y="357"/>
                </a:cubicBezTo>
                <a:lnTo>
                  <a:pt x="176" y="356"/>
                </a:lnTo>
                <a:close/>
                <a:moveTo>
                  <a:pt x="175" y="333"/>
                </a:moveTo>
                <a:cubicBezTo>
                  <a:pt x="175" y="333"/>
                  <a:pt x="175" y="333"/>
                  <a:pt x="175" y="333"/>
                </a:cubicBezTo>
                <a:cubicBezTo>
                  <a:pt x="175" y="333"/>
                  <a:pt x="175" y="333"/>
                  <a:pt x="175" y="333"/>
                </a:cubicBezTo>
                <a:cubicBezTo>
                  <a:pt x="175" y="334"/>
                  <a:pt x="176" y="335"/>
                  <a:pt x="176" y="336"/>
                </a:cubicBezTo>
                <a:cubicBezTo>
                  <a:pt x="175" y="336"/>
                  <a:pt x="175" y="336"/>
                  <a:pt x="175" y="336"/>
                </a:cubicBezTo>
                <a:cubicBezTo>
                  <a:pt x="175" y="337"/>
                  <a:pt x="175" y="338"/>
                  <a:pt x="175" y="338"/>
                </a:cubicBezTo>
                <a:cubicBezTo>
                  <a:pt x="175" y="339"/>
                  <a:pt x="175" y="339"/>
                  <a:pt x="175" y="339"/>
                </a:cubicBezTo>
                <a:cubicBezTo>
                  <a:pt x="174" y="339"/>
                  <a:pt x="174" y="339"/>
                  <a:pt x="174" y="339"/>
                </a:cubicBezTo>
                <a:cubicBezTo>
                  <a:pt x="174" y="338"/>
                  <a:pt x="174" y="338"/>
                  <a:pt x="174" y="338"/>
                </a:cubicBezTo>
                <a:cubicBezTo>
                  <a:pt x="174" y="338"/>
                  <a:pt x="174" y="338"/>
                  <a:pt x="174" y="338"/>
                </a:cubicBezTo>
                <a:cubicBezTo>
                  <a:pt x="174" y="336"/>
                  <a:pt x="174" y="334"/>
                  <a:pt x="175" y="333"/>
                </a:cubicBezTo>
                <a:close/>
                <a:moveTo>
                  <a:pt x="174" y="342"/>
                </a:moveTo>
                <a:cubicBezTo>
                  <a:pt x="175" y="342"/>
                  <a:pt x="175" y="342"/>
                  <a:pt x="175" y="342"/>
                </a:cubicBezTo>
                <a:cubicBezTo>
                  <a:pt x="175" y="343"/>
                  <a:pt x="175" y="345"/>
                  <a:pt x="174" y="346"/>
                </a:cubicBezTo>
                <a:cubicBezTo>
                  <a:pt x="174" y="346"/>
                  <a:pt x="174" y="346"/>
                  <a:pt x="174" y="346"/>
                </a:cubicBezTo>
                <a:cubicBezTo>
                  <a:pt x="174" y="346"/>
                  <a:pt x="174" y="346"/>
                  <a:pt x="174" y="346"/>
                </a:cubicBezTo>
                <a:cubicBezTo>
                  <a:pt x="174" y="345"/>
                  <a:pt x="173" y="343"/>
                  <a:pt x="174" y="342"/>
                </a:cubicBezTo>
                <a:close/>
                <a:moveTo>
                  <a:pt x="174" y="378"/>
                </a:moveTo>
                <a:cubicBezTo>
                  <a:pt x="174" y="378"/>
                  <a:pt x="174" y="378"/>
                  <a:pt x="174" y="378"/>
                </a:cubicBezTo>
                <a:cubicBezTo>
                  <a:pt x="174" y="378"/>
                  <a:pt x="174" y="378"/>
                  <a:pt x="174" y="378"/>
                </a:cubicBezTo>
                <a:cubicBezTo>
                  <a:pt x="174" y="378"/>
                  <a:pt x="174" y="379"/>
                  <a:pt x="175" y="379"/>
                </a:cubicBezTo>
                <a:cubicBezTo>
                  <a:pt x="174" y="379"/>
                  <a:pt x="174" y="379"/>
                  <a:pt x="174" y="378"/>
                </a:cubicBezTo>
                <a:close/>
                <a:moveTo>
                  <a:pt x="177" y="367"/>
                </a:moveTo>
                <a:cubicBezTo>
                  <a:pt x="177" y="368"/>
                  <a:pt x="177" y="368"/>
                  <a:pt x="176" y="369"/>
                </a:cubicBezTo>
                <a:cubicBezTo>
                  <a:pt x="175" y="369"/>
                  <a:pt x="175" y="368"/>
                  <a:pt x="175" y="368"/>
                </a:cubicBezTo>
                <a:cubicBezTo>
                  <a:pt x="175" y="365"/>
                  <a:pt x="175" y="363"/>
                  <a:pt x="174" y="361"/>
                </a:cubicBezTo>
                <a:cubicBezTo>
                  <a:pt x="175" y="360"/>
                  <a:pt x="175" y="361"/>
                  <a:pt x="176" y="360"/>
                </a:cubicBezTo>
                <a:cubicBezTo>
                  <a:pt x="176" y="360"/>
                  <a:pt x="176" y="359"/>
                  <a:pt x="177" y="359"/>
                </a:cubicBezTo>
                <a:cubicBezTo>
                  <a:pt x="177" y="358"/>
                  <a:pt x="177" y="358"/>
                  <a:pt x="177" y="358"/>
                </a:cubicBezTo>
                <a:cubicBezTo>
                  <a:pt x="178" y="361"/>
                  <a:pt x="179" y="364"/>
                  <a:pt x="177" y="367"/>
                </a:cubicBezTo>
                <a:close/>
                <a:moveTo>
                  <a:pt x="179" y="357"/>
                </a:moveTo>
                <a:cubicBezTo>
                  <a:pt x="178" y="357"/>
                  <a:pt x="178" y="357"/>
                  <a:pt x="178" y="357"/>
                </a:cubicBezTo>
                <a:cubicBezTo>
                  <a:pt x="178" y="357"/>
                  <a:pt x="178" y="357"/>
                  <a:pt x="178" y="357"/>
                </a:cubicBezTo>
                <a:cubicBezTo>
                  <a:pt x="179" y="357"/>
                  <a:pt x="179" y="357"/>
                  <a:pt x="179" y="357"/>
                </a:cubicBezTo>
                <a:close/>
                <a:moveTo>
                  <a:pt x="181" y="401"/>
                </a:moveTo>
                <a:cubicBezTo>
                  <a:pt x="181" y="401"/>
                  <a:pt x="181" y="400"/>
                  <a:pt x="180" y="400"/>
                </a:cubicBezTo>
                <a:cubicBezTo>
                  <a:pt x="181" y="400"/>
                  <a:pt x="180" y="400"/>
                  <a:pt x="181" y="399"/>
                </a:cubicBezTo>
                <a:cubicBezTo>
                  <a:pt x="181" y="399"/>
                  <a:pt x="181" y="399"/>
                  <a:pt x="181" y="400"/>
                </a:cubicBezTo>
                <a:cubicBezTo>
                  <a:pt x="182" y="400"/>
                  <a:pt x="181" y="400"/>
                  <a:pt x="181" y="401"/>
                </a:cubicBezTo>
                <a:close/>
                <a:moveTo>
                  <a:pt x="180" y="257"/>
                </a:moveTo>
                <a:cubicBezTo>
                  <a:pt x="180" y="257"/>
                  <a:pt x="179" y="257"/>
                  <a:pt x="179" y="257"/>
                </a:cubicBezTo>
                <a:cubicBezTo>
                  <a:pt x="177" y="257"/>
                  <a:pt x="177" y="257"/>
                  <a:pt x="177" y="257"/>
                </a:cubicBezTo>
                <a:cubicBezTo>
                  <a:pt x="178" y="256"/>
                  <a:pt x="178" y="256"/>
                  <a:pt x="179" y="255"/>
                </a:cubicBezTo>
                <a:cubicBezTo>
                  <a:pt x="179" y="255"/>
                  <a:pt x="179" y="255"/>
                  <a:pt x="179" y="255"/>
                </a:cubicBezTo>
                <a:cubicBezTo>
                  <a:pt x="179" y="255"/>
                  <a:pt x="179" y="255"/>
                  <a:pt x="179" y="255"/>
                </a:cubicBezTo>
                <a:cubicBezTo>
                  <a:pt x="180" y="256"/>
                  <a:pt x="180" y="256"/>
                  <a:pt x="180" y="256"/>
                </a:cubicBezTo>
                <a:lnTo>
                  <a:pt x="180" y="257"/>
                </a:lnTo>
                <a:close/>
                <a:moveTo>
                  <a:pt x="181" y="264"/>
                </a:moveTo>
                <a:cubicBezTo>
                  <a:pt x="181" y="264"/>
                  <a:pt x="181" y="264"/>
                  <a:pt x="181" y="264"/>
                </a:cubicBezTo>
                <a:cubicBezTo>
                  <a:pt x="181" y="263"/>
                  <a:pt x="181" y="263"/>
                  <a:pt x="181" y="263"/>
                </a:cubicBezTo>
                <a:cubicBezTo>
                  <a:pt x="181" y="262"/>
                  <a:pt x="181" y="261"/>
                  <a:pt x="181" y="260"/>
                </a:cubicBezTo>
                <a:cubicBezTo>
                  <a:pt x="181" y="260"/>
                  <a:pt x="181" y="260"/>
                  <a:pt x="181" y="260"/>
                </a:cubicBezTo>
                <a:cubicBezTo>
                  <a:pt x="182" y="260"/>
                  <a:pt x="182" y="260"/>
                  <a:pt x="182" y="260"/>
                </a:cubicBezTo>
                <a:cubicBezTo>
                  <a:pt x="182" y="261"/>
                  <a:pt x="181" y="261"/>
                  <a:pt x="181" y="262"/>
                </a:cubicBezTo>
                <a:cubicBezTo>
                  <a:pt x="182" y="263"/>
                  <a:pt x="182" y="263"/>
                  <a:pt x="183" y="264"/>
                </a:cubicBezTo>
                <a:lnTo>
                  <a:pt x="181" y="264"/>
                </a:lnTo>
                <a:close/>
                <a:moveTo>
                  <a:pt x="181" y="278"/>
                </a:moveTo>
                <a:cubicBezTo>
                  <a:pt x="181" y="278"/>
                  <a:pt x="181" y="278"/>
                  <a:pt x="181" y="278"/>
                </a:cubicBezTo>
                <a:cubicBezTo>
                  <a:pt x="181" y="277"/>
                  <a:pt x="181" y="277"/>
                  <a:pt x="181" y="277"/>
                </a:cubicBezTo>
                <a:cubicBezTo>
                  <a:pt x="182" y="277"/>
                  <a:pt x="182" y="277"/>
                  <a:pt x="182" y="277"/>
                </a:cubicBezTo>
                <a:cubicBezTo>
                  <a:pt x="182" y="278"/>
                  <a:pt x="182" y="278"/>
                  <a:pt x="181" y="278"/>
                </a:cubicBezTo>
                <a:cubicBezTo>
                  <a:pt x="181" y="278"/>
                  <a:pt x="181" y="278"/>
                  <a:pt x="181" y="278"/>
                </a:cubicBezTo>
                <a:close/>
                <a:moveTo>
                  <a:pt x="180" y="275"/>
                </a:moveTo>
                <a:cubicBezTo>
                  <a:pt x="180" y="275"/>
                  <a:pt x="180" y="275"/>
                  <a:pt x="180" y="275"/>
                </a:cubicBezTo>
                <a:cubicBezTo>
                  <a:pt x="180" y="275"/>
                  <a:pt x="180" y="275"/>
                  <a:pt x="180" y="275"/>
                </a:cubicBezTo>
                <a:cubicBezTo>
                  <a:pt x="180" y="275"/>
                  <a:pt x="180" y="275"/>
                  <a:pt x="180" y="275"/>
                </a:cubicBezTo>
                <a:close/>
                <a:moveTo>
                  <a:pt x="180" y="312"/>
                </a:moveTo>
                <a:cubicBezTo>
                  <a:pt x="180" y="312"/>
                  <a:pt x="180" y="312"/>
                  <a:pt x="180" y="312"/>
                </a:cubicBezTo>
                <a:cubicBezTo>
                  <a:pt x="180" y="312"/>
                  <a:pt x="180" y="312"/>
                  <a:pt x="180" y="312"/>
                </a:cubicBezTo>
                <a:cubicBezTo>
                  <a:pt x="180" y="310"/>
                  <a:pt x="180" y="310"/>
                  <a:pt x="180" y="310"/>
                </a:cubicBezTo>
                <a:cubicBezTo>
                  <a:pt x="181" y="310"/>
                  <a:pt x="181" y="310"/>
                  <a:pt x="181" y="310"/>
                </a:cubicBezTo>
                <a:cubicBezTo>
                  <a:pt x="181" y="310"/>
                  <a:pt x="181" y="310"/>
                  <a:pt x="181" y="310"/>
                </a:cubicBezTo>
                <a:cubicBezTo>
                  <a:pt x="181" y="311"/>
                  <a:pt x="181" y="311"/>
                  <a:pt x="180" y="312"/>
                </a:cubicBezTo>
                <a:close/>
                <a:moveTo>
                  <a:pt x="182" y="305"/>
                </a:moveTo>
                <a:cubicBezTo>
                  <a:pt x="181" y="305"/>
                  <a:pt x="182" y="305"/>
                  <a:pt x="182" y="306"/>
                </a:cubicBezTo>
                <a:cubicBezTo>
                  <a:pt x="181" y="306"/>
                  <a:pt x="181" y="306"/>
                  <a:pt x="181" y="306"/>
                </a:cubicBezTo>
                <a:cubicBezTo>
                  <a:pt x="180" y="303"/>
                  <a:pt x="183" y="302"/>
                  <a:pt x="181" y="299"/>
                </a:cubicBezTo>
                <a:cubicBezTo>
                  <a:pt x="181" y="298"/>
                  <a:pt x="181" y="298"/>
                  <a:pt x="181" y="298"/>
                </a:cubicBezTo>
                <a:cubicBezTo>
                  <a:pt x="182" y="298"/>
                  <a:pt x="182" y="299"/>
                  <a:pt x="183" y="299"/>
                </a:cubicBezTo>
                <a:cubicBezTo>
                  <a:pt x="183" y="301"/>
                  <a:pt x="183" y="302"/>
                  <a:pt x="183" y="304"/>
                </a:cubicBezTo>
                <a:cubicBezTo>
                  <a:pt x="182" y="305"/>
                  <a:pt x="182" y="305"/>
                  <a:pt x="182" y="305"/>
                </a:cubicBezTo>
                <a:close/>
                <a:moveTo>
                  <a:pt x="185" y="436"/>
                </a:moveTo>
                <a:cubicBezTo>
                  <a:pt x="184" y="436"/>
                  <a:pt x="183" y="435"/>
                  <a:pt x="183" y="435"/>
                </a:cubicBezTo>
                <a:cubicBezTo>
                  <a:pt x="183" y="434"/>
                  <a:pt x="184" y="433"/>
                  <a:pt x="185" y="433"/>
                </a:cubicBezTo>
                <a:cubicBezTo>
                  <a:pt x="185" y="433"/>
                  <a:pt x="185" y="433"/>
                  <a:pt x="185" y="433"/>
                </a:cubicBezTo>
                <a:cubicBezTo>
                  <a:pt x="185" y="433"/>
                  <a:pt x="185" y="433"/>
                  <a:pt x="185" y="433"/>
                </a:cubicBezTo>
                <a:cubicBezTo>
                  <a:pt x="185" y="434"/>
                  <a:pt x="185" y="435"/>
                  <a:pt x="185" y="436"/>
                </a:cubicBezTo>
                <a:close/>
                <a:moveTo>
                  <a:pt x="186" y="305"/>
                </a:moveTo>
                <a:cubicBezTo>
                  <a:pt x="186" y="305"/>
                  <a:pt x="186" y="305"/>
                  <a:pt x="186" y="305"/>
                </a:cubicBezTo>
                <a:cubicBezTo>
                  <a:pt x="186" y="304"/>
                  <a:pt x="186" y="304"/>
                  <a:pt x="186" y="304"/>
                </a:cubicBezTo>
                <a:cubicBezTo>
                  <a:pt x="186" y="304"/>
                  <a:pt x="186" y="304"/>
                  <a:pt x="186" y="304"/>
                </a:cubicBezTo>
                <a:lnTo>
                  <a:pt x="186" y="305"/>
                </a:lnTo>
                <a:close/>
                <a:moveTo>
                  <a:pt x="185" y="258"/>
                </a:moveTo>
                <a:cubicBezTo>
                  <a:pt x="185" y="257"/>
                  <a:pt x="185" y="257"/>
                  <a:pt x="184" y="256"/>
                </a:cubicBezTo>
                <a:cubicBezTo>
                  <a:pt x="185" y="256"/>
                  <a:pt x="184" y="256"/>
                  <a:pt x="185" y="256"/>
                </a:cubicBezTo>
                <a:cubicBezTo>
                  <a:pt x="185" y="256"/>
                  <a:pt x="186" y="255"/>
                  <a:pt x="186" y="255"/>
                </a:cubicBezTo>
                <a:cubicBezTo>
                  <a:pt x="186" y="255"/>
                  <a:pt x="186" y="255"/>
                  <a:pt x="186" y="255"/>
                </a:cubicBezTo>
                <a:cubicBezTo>
                  <a:pt x="186" y="256"/>
                  <a:pt x="186" y="257"/>
                  <a:pt x="186" y="258"/>
                </a:cubicBezTo>
                <a:cubicBezTo>
                  <a:pt x="185" y="258"/>
                  <a:pt x="186" y="258"/>
                  <a:pt x="185" y="258"/>
                </a:cubicBezTo>
                <a:close/>
                <a:moveTo>
                  <a:pt x="185" y="254"/>
                </a:moveTo>
                <a:cubicBezTo>
                  <a:pt x="185" y="253"/>
                  <a:pt x="185" y="253"/>
                  <a:pt x="185" y="253"/>
                </a:cubicBezTo>
                <a:cubicBezTo>
                  <a:pt x="186" y="253"/>
                  <a:pt x="186" y="253"/>
                  <a:pt x="186" y="253"/>
                </a:cubicBezTo>
                <a:cubicBezTo>
                  <a:pt x="186" y="254"/>
                  <a:pt x="186" y="254"/>
                  <a:pt x="186" y="254"/>
                </a:cubicBezTo>
                <a:lnTo>
                  <a:pt x="185" y="254"/>
                </a:lnTo>
                <a:close/>
                <a:moveTo>
                  <a:pt x="185" y="251"/>
                </a:moveTo>
                <a:cubicBezTo>
                  <a:pt x="184" y="252"/>
                  <a:pt x="184" y="255"/>
                  <a:pt x="183" y="257"/>
                </a:cubicBezTo>
                <a:cubicBezTo>
                  <a:pt x="181" y="257"/>
                  <a:pt x="181" y="257"/>
                  <a:pt x="181" y="257"/>
                </a:cubicBezTo>
                <a:cubicBezTo>
                  <a:pt x="181" y="256"/>
                  <a:pt x="181" y="255"/>
                  <a:pt x="181" y="254"/>
                </a:cubicBezTo>
                <a:cubicBezTo>
                  <a:pt x="181" y="253"/>
                  <a:pt x="183" y="251"/>
                  <a:pt x="184" y="250"/>
                </a:cubicBezTo>
                <a:cubicBezTo>
                  <a:pt x="184" y="248"/>
                  <a:pt x="185" y="245"/>
                  <a:pt x="184" y="244"/>
                </a:cubicBezTo>
                <a:cubicBezTo>
                  <a:pt x="184" y="244"/>
                  <a:pt x="184" y="244"/>
                  <a:pt x="184" y="244"/>
                </a:cubicBezTo>
                <a:cubicBezTo>
                  <a:pt x="186" y="244"/>
                  <a:pt x="185" y="244"/>
                  <a:pt x="186" y="245"/>
                </a:cubicBezTo>
                <a:cubicBezTo>
                  <a:pt x="186" y="246"/>
                  <a:pt x="186" y="247"/>
                  <a:pt x="186" y="247"/>
                </a:cubicBezTo>
                <a:cubicBezTo>
                  <a:pt x="186" y="248"/>
                  <a:pt x="187" y="249"/>
                  <a:pt x="189" y="249"/>
                </a:cubicBezTo>
                <a:cubicBezTo>
                  <a:pt x="189" y="250"/>
                  <a:pt x="189" y="250"/>
                  <a:pt x="189" y="250"/>
                </a:cubicBezTo>
                <a:cubicBezTo>
                  <a:pt x="188" y="250"/>
                  <a:pt x="186" y="250"/>
                  <a:pt x="185" y="251"/>
                </a:cubicBezTo>
                <a:close/>
                <a:moveTo>
                  <a:pt x="190" y="397"/>
                </a:moveTo>
                <a:cubicBezTo>
                  <a:pt x="189" y="397"/>
                  <a:pt x="189" y="398"/>
                  <a:pt x="189" y="398"/>
                </a:cubicBezTo>
                <a:cubicBezTo>
                  <a:pt x="189" y="398"/>
                  <a:pt x="189" y="398"/>
                  <a:pt x="189" y="398"/>
                </a:cubicBezTo>
                <a:cubicBezTo>
                  <a:pt x="188" y="398"/>
                  <a:pt x="188" y="398"/>
                  <a:pt x="188" y="398"/>
                </a:cubicBezTo>
                <a:cubicBezTo>
                  <a:pt x="188" y="398"/>
                  <a:pt x="188" y="398"/>
                  <a:pt x="188" y="398"/>
                </a:cubicBezTo>
                <a:cubicBezTo>
                  <a:pt x="188" y="398"/>
                  <a:pt x="188" y="398"/>
                  <a:pt x="188" y="398"/>
                </a:cubicBezTo>
                <a:cubicBezTo>
                  <a:pt x="188" y="397"/>
                  <a:pt x="188" y="397"/>
                  <a:pt x="189" y="396"/>
                </a:cubicBezTo>
                <a:cubicBezTo>
                  <a:pt x="189" y="396"/>
                  <a:pt x="189" y="396"/>
                  <a:pt x="190" y="396"/>
                </a:cubicBezTo>
                <a:lnTo>
                  <a:pt x="190" y="397"/>
                </a:lnTo>
                <a:close/>
                <a:moveTo>
                  <a:pt x="192" y="233"/>
                </a:moveTo>
                <a:cubicBezTo>
                  <a:pt x="191" y="233"/>
                  <a:pt x="192" y="232"/>
                  <a:pt x="190" y="231"/>
                </a:cubicBezTo>
                <a:cubicBezTo>
                  <a:pt x="191" y="230"/>
                  <a:pt x="191" y="230"/>
                  <a:pt x="192" y="229"/>
                </a:cubicBezTo>
                <a:cubicBezTo>
                  <a:pt x="193" y="229"/>
                  <a:pt x="193" y="229"/>
                  <a:pt x="193" y="229"/>
                </a:cubicBezTo>
                <a:cubicBezTo>
                  <a:pt x="193" y="230"/>
                  <a:pt x="193" y="230"/>
                  <a:pt x="194" y="230"/>
                </a:cubicBezTo>
                <a:cubicBezTo>
                  <a:pt x="193" y="232"/>
                  <a:pt x="192" y="232"/>
                  <a:pt x="192" y="233"/>
                </a:cubicBezTo>
                <a:close/>
                <a:moveTo>
                  <a:pt x="192" y="241"/>
                </a:moveTo>
                <a:cubicBezTo>
                  <a:pt x="194" y="241"/>
                  <a:pt x="194" y="241"/>
                  <a:pt x="194" y="242"/>
                </a:cubicBezTo>
                <a:cubicBezTo>
                  <a:pt x="194" y="244"/>
                  <a:pt x="193" y="243"/>
                  <a:pt x="193" y="245"/>
                </a:cubicBezTo>
                <a:cubicBezTo>
                  <a:pt x="192" y="244"/>
                  <a:pt x="192" y="242"/>
                  <a:pt x="192" y="241"/>
                </a:cubicBezTo>
                <a:close/>
                <a:moveTo>
                  <a:pt x="193" y="444"/>
                </a:moveTo>
                <a:cubicBezTo>
                  <a:pt x="193" y="444"/>
                  <a:pt x="193" y="444"/>
                  <a:pt x="193" y="444"/>
                </a:cubicBezTo>
                <a:cubicBezTo>
                  <a:pt x="193" y="443"/>
                  <a:pt x="194" y="443"/>
                  <a:pt x="194" y="443"/>
                </a:cubicBezTo>
                <a:cubicBezTo>
                  <a:pt x="194" y="444"/>
                  <a:pt x="194" y="444"/>
                  <a:pt x="194" y="444"/>
                </a:cubicBezTo>
                <a:lnTo>
                  <a:pt x="193" y="444"/>
                </a:lnTo>
                <a:close/>
                <a:moveTo>
                  <a:pt x="195" y="441"/>
                </a:moveTo>
                <a:cubicBezTo>
                  <a:pt x="194" y="441"/>
                  <a:pt x="194" y="441"/>
                  <a:pt x="194" y="441"/>
                </a:cubicBezTo>
                <a:cubicBezTo>
                  <a:pt x="194" y="440"/>
                  <a:pt x="194" y="440"/>
                  <a:pt x="194" y="440"/>
                </a:cubicBezTo>
                <a:cubicBezTo>
                  <a:pt x="194" y="440"/>
                  <a:pt x="194" y="440"/>
                  <a:pt x="194" y="440"/>
                </a:cubicBezTo>
                <a:cubicBezTo>
                  <a:pt x="194" y="440"/>
                  <a:pt x="194" y="440"/>
                  <a:pt x="194" y="440"/>
                </a:cubicBezTo>
                <a:cubicBezTo>
                  <a:pt x="195" y="440"/>
                  <a:pt x="195" y="440"/>
                  <a:pt x="195" y="440"/>
                </a:cubicBezTo>
                <a:lnTo>
                  <a:pt x="195" y="441"/>
                </a:lnTo>
                <a:close/>
                <a:moveTo>
                  <a:pt x="195" y="225"/>
                </a:moveTo>
                <a:cubicBezTo>
                  <a:pt x="195" y="225"/>
                  <a:pt x="194" y="224"/>
                  <a:pt x="193" y="224"/>
                </a:cubicBezTo>
                <a:cubicBezTo>
                  <a:pt x="193" y="222"/>
                  <a:pt x="193" y="222"/>
                  <a:pt x="193" y="222"/>
                </a:cubicBezTo>
                <a:cubicBezTo>
                  <a:pt x="194" y="222"/>
                  <a:pt x="194" y="221"/>
                  <a:pt x="194" y="220"/>
                </a:cubicBezTo>
                <a:cubicBezTo>
                  <a:pt x="196" y="220"/>
                  <a:pt x="196" y="220"/>
                  <a:pt x="196" y="220"/>
                </a:cubicBezTo>
                <a:cubicBezTo>
                  <a:pt x="196" y="222"/>
                  <a:pt x="196" y="224"/>
                  <a:pt x="195" y="225"/>
                </a:cubicBezTo>
                <a:close/>
                <a:moveTo>
                  <a:pt x="198" y="612"/>
                </a:moveTo>
                <a:cubicBezTo>
                  <a:pt x="197" y="612"/>
                  <a:pt x="197" y="612"/>
                  <a:pt x="197" y="612"/>
                </a:cubicBezTo>
                <a:cubicBezTo>
                  <a:pt x="197" y="611"/>
                  <a:pt x="197" y="611"/>
                  <a:pt x="197" y="611"/>
                </a:cubicBezTo>
                <a:cubicBezTo>
                  <a:pt x="198" y="611"/>
                  <a:pt x="198" y="611"/>
                  <a:pt x="198" y="611"/>
                </a:cubicBezTo>
                <a:lnTo>
                  <a:pt x="198" y="612"/>
                </a:lnTo>
                <a:close/>
                <a:moveTo>
                  <a:pt x="258" y="172"/>
                </a:moveTo>
                <a:cubicBezTo>
                  <a:pt x="258" y="172"/>
                  <a:pt x="258" y="172"/>
                  <a:pt x="259" y="173"/>
                </a:cubicBezTo>
                <a:cubicBezTo>
                  <a:pt x="259" y="174"/>
                  <a:pt x="258" y="174"/>
                  <a:pt x="258" y="176"/>
                </a:cubicBezTo>
                <a:cubicBezTo>
                  <a:pt x="257" y="175"/>
                  <a:pt x="257" y="175"/>
                  <a:pt x="256" y="175"/>
                </a:cubicBezTo>
                <a:cubicBezTo>
                  <a:pt x="257" y="174"/>
                  <a:pt x="257" y="173"/>
                  <a:pt x="258" y="172"/>
                </a:cubicBezTo>
                <a:close/>
                <a:moveTo>
                  <a:pt x="256" y="180"/>
                </a:moveTo>
                <a:cubicBezTo>
                  <a:pt x="257" y="180"/>
                  <a:pt x="257" y="180"/>
                  <a:pt x="257" y="180"/>
                </a:cubicBezTo>
                <a:cubicBezTo>
                  <a:pt x="257" y="182"/>
                  <a:pt x="257" y="182"/>
                  <a:pt x="257" y="182"/>
                </a:cubicBezTo>
                <a:cubicBezTo>
                  <a:pt x="257" y="182"/>
                  <a:pt x="257" y="181"/>
                  <a:pt x="256" y="181"/>
                </a:cubicBezTo>
                <a:lnTo>
                  <a:pt x="256" y="180"/>
                </a:lnTo>
                <a:close/>
                <a:moveTo>
                  <a:pt x="257" y="190"/>
                </a:moveTo>
                <a:cubicBezTo>
                  <a:pt x="257" y="190"/>
                  <a:pt x="256" y="191"/>
                  <a:pt x="256" y="192"/>
                </a:cubicBezTo>
                <a:cubicBezTo>
                  <a:pt x="256" y="191"/>
                  <a:pt x="256" y="190"/>
                  <a:pt x="257" y="190"/>
                </a:cubicBezTo>
                <a:close/>
                <a:moveTo>
                  <a:pt x="251" y="179"/>
                </a:moveTo>
                <a:cubicBezTo>
                  <a:pt x="252" y="180"/>
                  <a:pt x="252" y="180"/>
                  <a:pt x="252" y="180"/>
                </a:cubicBezTo>
                <a:cubicBezTo>
                  <a:pt x="253" y="180"/>
                  <a:pt x="253" y="180"/>
                  <a:pt x="254" y="179"/>
                </a:cubicBezTo>
                <a:cubicBezTo>
                  <a:pt x="254" y="178"/>
                  <a:pt x="254" y="178"/>
                  <a:pt x="254" y="178"/>
                </a:cubicBezTo>
                <a:cubicBezTo>
                  <a:pt x="255" y="178"/>
                  <a:pt x="255" y="178"/>
                  <a:pt x="255" y="178"/>
                </a:cubicBezTo>
                <a:cubicBezTo>
                  <a:pt x="256" y="178"/>
                  <a:pt x="256" y="178"/>
                  <a:pt x="256" y="178"/>
                </a:cubicBezTo>
                <a:cubicBezTo>
                  <a:pt x="255" y="181"/>
                  <a:pt x="252" y="183"/>
                  <a:pt x="251" y="185"/>
                </a:cubicBezTo>
                <a:cubicBezTo>
                  <a:pt x="250" y="186"/>
                  <a:pt x="251" y="186"/>
                  <a:pt x="250" y="186"/>
                </a:cubicBezTo>
                <a:cubicBezTo>
                  <a:pt x="250" y="186"/>
                  <a:pt x="250" y="186"/>
                  <a:pt x="250" y="186"/>
                </a:cubicBezTo>
                <a:cubicBezTo>
                  <a:pt x="250" y="183"/>
                  <a:pt x="251" y="183"/>
                  <a:pt x="251" y="179"/>
                </a:cubicBezTo>
                <a:close/>
                <a:moveTo>
                  <a:pt x="252" y="192"/>
                </a:moveTo>
                <a:cubicBezTo>
                  <a:pt x="252" y="192"/>
                  <a:pt x="252" y="192"/>
                  <a:pt x="252" y="192"/>
                </a:cubicBezTo>
                <a:cubicBezTo>
                  <a:pt x="252" y="193"/>
                  <a:pt x="251" y="193"/>
                  <a:pt x="251" y="193"/>
                </a:cubicBezTo>
                <a:cubicBezTo>
                  <a:pt x="251" y="192"/>
                  <a:pt x="251" y="192"/>
                  <a:pt x="251" y="192"/>
                </a:cubicBezTo>
                <a:cubicBezTo>
                  <a:pt x="251" y="192"/>
                  <a:pt x="251" y="192"/>
                  <a:pt x="252" y="192"/>
                </a:cubicBezTo>
                <a:close/>
                <a:moveTo>
                  <a:pt x="249" y="194"/>
                </a:moveTo>
                <a:cubicBezTo>
                  <a:pt x="250" y="194"/>
                  <a:pt x="250" y="194"/>
                  <a:pt x="250" y="193"/>
                </a:cubicBezTo>
                <a:cubicBezTo>
                  <a:pt x="251" y="193"/>
                  <a:pt x="251" y="193"/>
                  <a:pt x="251" y="193"/>
                </a:cubicBezTo>
                <a:cubicBezTo>
                  <a:pt x="250" y="195"/>
                  <a:pt x="250" y="195"/>
                  <a:pt x="250" y="196"/>
                </a:cubicBezTo>
                <a:cubicBezTo>
                  <a:pt x="250" y="196"/>
                  <a:pt x="249" y="195"/>
                  <a:pt x="249" y="195"/>
                </a:cubicBezTo>
                <a:lnTo>
                  <a:pt x="249" y="194"/>
                </a:lnTo>
                <a:close/>
                <a:moveTo>
                  <a:pt x="247" y="192"/>
                </a:moveTo>
                <a:cubicBezTo>
                  <a:pt x="248" y="193"/>
                  <a:pt x="247" y="192"/>
                  <a:pt x="247" y="193"/>
                </a:cubicBezTo>
                <a:cubicBezTo>
                  <a:pt x="247" y="193"/>
                  <a:pt x="247" y="193"/>
                  <a:pt x="247" y="193"/>
                </a:cubicBezTo>
                <a:lnTo>
                  <a:pt x="247" y="192"/>
                </a:lnTo>
                <a:close/>
                <a:moveTo>
                  <a:pt x="248" y="198"/>
                </a:moveTo>
                <a:cubicBezTo>
                  <a:pt x="248" y="197"/>
                  <a:pt x="248" y="197"/>
                  <a:pt x="248" y="197"/>
                </a:cubicBezTo>
                <a:cubicBezTo>
                  <a:pt x="249" y="197"/>
                  <a:pt x="249" y="197"/>
                  <a:pt x="249" y="197"/>
                </a:cubicBezTo>
                <a:cubicBezTo>
                  <a:pt x="249" y="199"/>
                  <a:pt x="248" y="199"/>
                  <a:pt x="248" y="200"/>
                </a:cubicBezTo>
                <a:cubicBezTo>
                  <a:pt x="247" y="200"/>
                  <a:pt x="247" y="200"/>
                  <a:pt x="247" y="200"/>
                </a:cubicBezTo>
                <a:cubicBezTo>
                  <a:pt x="247" y="199"/>
                  <a:pt x="247" y="198"/>
                  <a:pt x="248" y="198"/>
                </a:cubicBezTo>
                <a:close/>
                <a:moveTo>
                  <a:pt x="242" y="149"/>
                </a:moveTo>
                <a:cubicBezTo>
                  <a:pt x="243" y="149"/>
                  <a:pt x="243" y="149"/>
                  <a:pt x="243" y="149"/>
                </a:cubicBezTo>
                <a:cubicBezTo>
                  <a:pt x="243" y="150"/>
                  <a:pt x="243" y="150"/>
                  <a:pt x="243" y="151"/>
                </a:cubicBezTo>
                <a:cubicBezTo>
                  <a:pt x="243" y="150"/>
                  <a:pt x="243" y="150"/>
                  <a:pt x="242" y="150"/>
                </a:cubicBezTo>
                <a:lnTo>
                  <a:pt x="242" y="149"/>
                </a:lnTo>
                <a:close/>
                <a:moveTo>
                  <a:pt x="241" y="192"/>
                </a:moveTo>
                <a:cubicBezTo>
                  <a:pt x="242" y="192"/>
                  <a:pt x="242" y="192"/>
                  <a:pt x="242" y="192"/>
                </a:cubicBezTo>
                <a:cubicBezTo>
                  <a:pt x="242" y="193"/>
                  <a:pt x="242" y="193"/>
                  <a:pt x="242" y="193"/>
                </a:cubicBezTo>
                <a:cubicBezTo>
                  <a:pt x="242" y="193"/>
                  <a:pt x="242" y="193"/>
                  <a:pt x="242" y="193"/>
                </a:cubicBezTo>
                <a:cubicBezTo>
                  <a:pt x="242" y="193"/>
                  <a:pt x="242" y="193"/>
                  <a:pt x="242" y="193"/>
                </a:cubicBezTo>
                <a:cubicBezTo>
                  <a:pt x="241" y="193"/>
                  <a:pt x="242" y="194"/>
                  <a:pt x="241" y="192"/>
                </a:cubicBezTo>
                <a:close/>
                <a:moveTo>
                  <a:pt x="242" y="204"/>
                </a:moveTo>
                <a:cubicBezTo>
                  <a:pt x="242" y="205"/>
                  <a:pt x="242" y="205"/>
                  <a:pt x="242" y="205"/>
                </a:cubicBezTo>
                <a:cubicBezTo>
                  <a:pt x="241" y="205"/>
                  <a:pt x="241" y="205"/>
                  <a:pt x="241" y="205"/>
                </a:cubicBezTo>
                <a:cubicBezTo>
                  <a:pt x="241" y="204"/>
                  <a:pt x="241" y="204"/>
                  <a:pt x="241" y="204"/>
                </a:cubicBezTo>
                <a:lnTo>
                  <a:pt x="242" y="204"/>
                </a:lnTo>
                <a:close/>
                <a:moveTo>
                  <a:pt x="240" y="206"/>
                </a:moveTo>
                <a:cubicBezTo>
                  <a:pt x="240" y="209"/>
                  <a:pt x="238" y="210"/>
                  <a:pt x="237" y="212"/>
                </a:cubicBezTo>
                <a:cubicBezTo>
                  <a:pt x="236" y="212"/>
                  <a:pt x="236" y="212"/>
                  <a:pt x="236" y="212"/>
                </a:cubicBezTo>
                <a:cubicBezTo>
                  <a:pt x="236" y="212"/>
                  <a:pt x="236" y="211"/>
                  <a:pt x="236" y="211"/>
                </a:cubicBezTo>
                <a:cubicBezTo>
                  <a:pt x="235" y="210"/>
                  <a:pt x="235" y="210"/>
                  <a:pt x="235" y="210"/>
                </a:cubicBezTo>
                <a:cubicBezTo>
                  <a:pt x="236" y="207"/>
                  <a:pt x="238" y="208"/>
                  <a:pt x="239" y="205"/>
                </a:cubicBezTo>
                <a:cubicBezTo>
                  <a:pt x="239" y="205"/>
                  <a:pt x="239" y="205"/>
                  <a:pt x="239" y="205"/>
                </a:cubicBezTo>
                <a:cubicBezTo>
                  <a:pt x="239" y="206"/>
                  <a:pt x="239" y="206"/>
                  <a:pt x="239" y="206"/>
                </a:cubicBezTo>
                <a:lnTo>
                  <a:pt x="240" y="206"/>
                </a:lnTo>
                <a:close/>
                <a:moveTo>
                  <a:pt x="235" y="202"/>
                </a:moveTo>
                <a:cubicBezTo>
                  <a:pt x="235" y="201"/>
                  <a:pt x="235" y="201"/>
                  <a:pt x="236" y="201"/>
                </a:cubicBezTo>
                <a:cubicBezTo>
                  <a:pt x="236" y="200"/>
                  <a:pt x="236" y="200"/>
                  <a:pt x="236" y="200"/>
                </a:cubicBezTo>
                <a:cubicBezTo>
                  <a:pt x="236" y="201"/>
                  <a:pt x="236" y="201"/>
                  <a:pt x="237" y="202"/>
                </a:cubicBezTo>
                <a:cubicBezTo>
                  <a:pt x="237" y="202"/>
                  <a:pt x="237" y="202"/>
                  <a:pt x="237" y="202"/>
                </a:cubicBezTo>
                <a:cubicBezTo>
                  <a:pt x="236" y="203"/>
                  <a:pt x="236" y="204"/>
                  <a:pt x="236" y="204"/>
                </a:cubicBezTo>
                <a:cubicBezTo>
                  <a:pt x="235" y="204"/>
                  <a:pt x="235" y="203"/>
                  <a:pt x="235" y="202"/>
                </a:cubicBezTo>
                <a:close/>
                <a:moveTo>
                  <a:pt x="224" y="164"/>
                </a:moveTo>
                <a:cubicBezTo>
                  <a:pt x="224" y="164"/>
                  <a:pt x="224" y="164"/>
                  <a:pt x="224" y="164"/>
                </a:cubicBezTo>
                <a:cubicBezTo>
                  <a:pt x="224" y="163"/>
                  <a:pt x="225" y="162"/>
                  <a:pt x="226" y="161"/>
                </a:cubicBezTo>
                <a:cubicBezTo>
                  <a:pt x="226" y="161"/>
                  <a:pt x="226" y="161"/>
                  <a:pt x="226" y="161"/>
                </a:cubicBezTo>
                <a:cubicBezTo>
                  <a:pt x="226" y="161"/>
                  <a:pt x="226" y="161"/>
                  <a:pt x="226" y="161"/>
                </a:cubicBezTo>
                <a:cubicBezTo>
                  <a:pt x="226" y="162"/>
                  <a:pt x="226" y="163"/>
                  <a:pt x="226" y="164"/>
                </a:cubicBezTo>
                <a:cubicBezTo>
                  <a:pt x="225" y="164"/>
                  <a:pt x="225" y="164"/>
                  <a:pt x="225" y="165"/>
                </a:cubicBezTo>
                <a:cubicBezTo>
                  <a:pt x="224" y="164"/>
                  <a:pt x="224" y="165"/>
                  <a:pt x="224" y="164"/>
                </a:cubicBezTo>
                <a:cubicBezTo>
                  <a:pt x="224" y="164"/>
                  <a:pt x="223" y="164"/>
                  <a:pt x="224" y="164"/>
                </a:cubicBezTo>
                <a:close/>
                <a:moveTo>
                  <a:pt x="219" y="171"/>
                </a:moveTo>
                <a:cubicBezTo>
                  <a:pt x="219" y="172"/>
                  <a:pt x="219" y="172"/>
                  <a:pt x="219" y="172"/>
                </a:cubicBezTo>
                <a:cubicBezTo>
                  <a:pt x="219" y="172"/>
                  <a:pt x="219" y="172"/>
                  <a:pt x="219" y="172"/>
                </a:cubicBezTo>
                <a:cubicBezTo>
                  <a:pt x="219" y="171"/>
                  <a:pt x="219" y="171"/>
                  <a:pt x="219" y="171"/>
                </a:cubicBezTo>
                <a:cubicBezTo>
                  <a:pt x="218" y="171"/>
                  <a:pt x="218" y="171"/>
                  <a:pt x="218" y="171"/>
                </a:cubicBezTo>
                <a:cubicBezTo>
                  <a:pt x="219" y="171"/>
                  <a:pt x="218" y="171"/>
                  <a:pt x="219" y="171"/>
                </a:cubicBezTo>
                <a:close/>
                <a:moveTo>
                  <a:pt x="212" y="183"/>
                </a:moveTo>
                <a:cubicBezTo>
                  <a:pt x="213" y="183"/>
                  <a:pt x="213" y="183"/>
                  <a:pt x="213" y="183"/>
                </a:cubicBezTo>
                <a:cubicBezTo>
                  <a:pt x="213" y="185"/>
                  <a:pt x="213" y="185"/>
                  <a:pt x="213" y="185"/>
                </a:cubicBezTo>
                <a:cubicBezTo>
                  <a:pt x="213" y="185"/>
                  <a:pt x="212" y="185"/>
                  <a:pt x="212" y="184"/>
                </a:cubicBezTo>
                <a:lnTo>
                  <a:pt x="212" y="183"/>
                </a:lnTo>
                <a:close/>
                <a:moveTo>
                  <a:pt x="198" y="443"/>
                </a:moveTo>
                <a:cubicBezTo>
                  <a:pt x="197" y="443"/>
                  <a:pt x="197" y="443"/>
                  <a:pt x="197" y="443"/>
                </a:cubicBezTo>
                <a:cubicBezTo>
                  <a:pt x="198" y="442"/>
                  <a:pt x="198" y="443"/>
                  <a:pt x="198" y="444"/>
                </a:cubicBezTo>
                <a:cubicBezTo>
                  <a:pt x="198" y="443"/>
                  <a:pt x="198" y="443"/>
                  <a:pt x="198" y="443"/>
                </a:cubicBezTo>
                <a:close/>
                <a:moveTo>
                  <a:pt x="200" y="267"/>
                </a:moveTo>
                <a:cubicBezTo>
                  <a:pt x="200" y="266"/>
                  <a:pt x="200" y="266"/>
                  <a:pt x="200" y="266"/>
                </a:cubicBezTo>
                <a:cubicBezTo>
                  <a:pt x="201" y="266"/>
                  <a:pt x="201" y="266"/>
                  <a:pt x="201" y="266"/>
                </a:cubicBezTo>
                <a:cubicBezTo>
                  <a:pt x="201" y="266"/>
                  <a:pt x="201" y="266"/>
                  <a:pt x="201" y="267"/>
                </a:cubicBezTo>
                <a:lnTo>
                  <a:pt x="200" y="267"/>
                </a:lnTo>
                <a:close/>
                <a:moveTo>
                  <a:pt x="203" y="256"/>
                </a:moveTo>
                <a:cubicBezTo>
                  <a:pt x="203" y="255"/>
                  <a:pt x="203" y="255"/>
                  <a:pt x="203" y="255"/>
                </a:cubicBezTo>
                <a:cubicBezTo>
                  <a:pt x="204" y="255"/>
                  <a:pt x="204" y="256"/>
                  <a:pt x="204" y="256"/>
                </a:cubicBezTo>
                <a:lnTo>
                  <a:pt x="203" y="256"/>
                </a:lnTo>
                <a:close/>
                <a:moveTo>
                  <a:pt x="203" y="218"/>
                </a:moveTo>
                <a:cubicBezTo>
                  <a:pt x="203" y="219"/>
                  <a:pt x="203" y="219"/>
                  <a:pt x="203" y="219"/>
                </a:cubicBezTo>
                <a:cubicBezTo>
                  <a:pt x="200" y="220"/>
                  <a:pt x="200" y="222"/>
                  <a:pt x="199" y="223"/>
                </a:cubicBezTo>
                <a:cubicBezTo>
                  <a:pt x="199" y="224"/>
                  <a:pt x="199" y="224"/>
                  <a:pt x="199" y="224"/>
                </a:cubicBezTo>
                <a:cubicBezTo>
                  <a:pt x="199" y="224"/>
                  <a:pt x="199" y="224"/>
                  <a:pt x="199" y="224"/>
                </a:cubicBezTo>
                <a:cubicBezTo>
                  <a:pt x="199" y="223"/>
                  <a:pt x="198" y="223"/>
                  <a:pt x="198" y="222"/>
                </a:cubicBezTo>
                <a:cubicBezTo>
                  <a:pt x="198" y="220"/>
                  <a:pt x="200" y="219"/>
                  <a:pt x="199" y="218"/>
                </a:cubicBezTo>
                <a:cubicBezTo>
                  <a:pt x="199" y="217"/>
                  <a:pt x="200" y="217"/>
                  <a:pt x="201" y="216"/>
                </a:cubicBezTo>
                <a:cubicBezTo>
                  <a:pt x="201" y="214"/>
                  <a:pt x="201" y="212"/>
                  <a:pt x="201" y="211"/>
                </a:cubicBezTo>
                <a:cubicBezTo>
                  <a:pt x="201" y="210"/>
                  <a:pt x="200" y="209"/>
                  <a:pt x="200" y="209"/>
                </a:cubicBezTo>
                <a:cubicBezTo>
                  <a:pt x="200" y="207"/>
                  <a:pt x="200" y="207"/>
                  <a:pt x="200" y="207"/>
                </a:cubicBezTo>
                <a:cubicBezTo>
                  <a:pt x="202" y="208"/>
                  <a:pt x="202" y="208"/>
                  <a:pt x="204" y="209"/>
                </a:cubicBezTo>
                <a:cubicBezTo>
                  <a:pt x="204" y="209"/>
                  <a:pt x="204" y="208"/>
                  <a:pt x="204" y="208"/>
                </a:cubicBezTo>
                <a:cubicBezTo>
                  <a:pt x="205" y="208"/>
                  <a:pt x="205" y="208"/>
                  <a:pt x="205" y="209"/>
                </a:cubicBezTo>
                <a:cubicBezTo>
                  <a:pt x="206" y="209"/>
                  <a:pt x="206" y="209"/>
                  <a:pt x="206" y="209"/>
                </a:cubicBezTo>
                <a:cubicBezTo>
                  <a:pt x="206" y="207"/>
                  <a:pt x="206" y="207"/>
                  <a:pt x="206" y="207"/>
                </a:cubicBezTo>
                <a:cubicBezTo>
                  <a:pt x="204" y="207"/>
                  <a:pt x="204" y="207"/>
                  <a:pt x="204" y="207"/>
                </a:cubicBezTo>
                <a:cubicBezTo>
                  <a:pt x="205" y="206"/>
                  <a:pt x="206" y="205"/>
                  <a:pt x="206" y="205"/>
                </a:cubicBezTo>
                <a:cubicBezTo>
                  <a:pt x="207" y="203"/>
                  <a:pt x="204" y="202"/>
                  <a:pt x="205" y="200"/>
                </a:cubicBezTo>
                <a:cubicBezTo>
                  <a:pt x="205" y="199"/>
                  <a:pt x="206" y="199"/>
                  <a:pt x="206" y="198"/>
                </a:cubicBezTo>
                <a:cubicBezTo>
                  <a:pt x="207" y="198"/>
                  <a:pt x="206" y="196"/>
                  <a:pt x="206" y="195"/>
                </a:cubicBezTo>
                <a:cubicBezTo>
                  <a:pt x="206" y="194"/>
                  <a:pt x="207" y="194"/>
                  <a:pt x="207" y="193"/>
                </a:cubicBezTo>
                <a:cubicBezTo>
                  <a:pt x="207" y="193"/>
                  <a:pt x="208" y="192"/>
                  <a:pt x="208" y="192"/>
                </a:cubicBezTo>
                <a:cubicBezTo>
                  <a:pt x="208" y="193"/>
                  <a:pt x="209" y="193"/>
                  <a:pt x="209" y="194"/>
                </a:cubicBezTo>
                <a:cubicBezTo>
                  <a:pt x="210" y="193"/>
                  <a:pt x="210" y="193"/>
                  <a:pt x="210" y="192"/>
                </a:cubicBezTo>
                <a:cubicBezTo>
                  <a:pt x="211" y="192"/>
                  <a:pt x="210" y="191"/>
                  <a:pt x="210" y="190"/>
                </a:cubicBezTo>
                <a:cubicBezTo>
                  <a:pt x="211" y="190"/>
                  <a:pt x="211" y="190"/>
                  <a:pt x="211" y="190"/>
                </a:cubicBezTo>
                <a:cubicBezTo>
                  <a:pt x="211" y="188"/>
                  <a:pt x="211" y="188"/>
                  <a:pt x="211" y="188"/>
                </a:cubicBezTo>
                <a:cubicBezTo>
                  <a:pt x="210" y="188"/>
                  <a:pt x="210" y="188"/>
                  <a:pt x="210" y="188"/>
                </a:cubicBezTo>
                <a:cubicBezTo>
                  <a:pt x="210" y="185"/>
                  <a:pt x="213" y="185"/>
                  <a:pt x="214" y="184"/>
                </a:cubicBezTo>
                <a:cubicBezTo>
                  <a:pt x="214" y="183"/>
                  <a:pt x="214" y="180"/>
                  <a:pt x="214" y="180"/>
                </a:cubicBezTo>
                <a:cubicBezTo>
                  <a:pt x="214" y="178"/>
                  <a:pt x="215" y="179"/>
                  <a:pt x="215" y="176"/>
                </a:cubicBezTo>
                <a:cubicBezTo>
                  <a:pt x="216" y="176"/>
                  <a:pt x="216" y="177"/>
                  <a:pt x="217" y="177"/>
                </a:cubicBezTo>
                <a:cubicBezTo>
                  <a:pt x="218" y="175"/>
                  <a:pt x="221" y="171"/>
                  <a:pt x="221" y="170"/>
                </a:cubicBezTo>
                <a:cubicBezTo>
                  <a:pt x="222" y="169"/>
                  <a:pt x="223" y="168"/>
                  <a:pt x="224" y="167"/>
                </a:cubicBezTo>
                <a:cubicBezTo>
                  <a:pt x="224" y="167"/>
                  <a:pt x="224" y="167"/>
                  <a:pt x="224" y="167"/>
                </a:cubicBezTo>
                <a:cubicBezTo>
                  <a:pt x="224" y="168"/>
                  <a:pt x="224" y="168"/>
                  <a:pt x="224" y="170"/>
                </a:cubicBezTo>
                <a:cubicBezTo>
                  <a:pt x="225" y="169"/>
                  <a:pt x="226" y="168"/>
                  <a:pt x="227" y="167"/>
                </a:cubicBezTo>
                <a:cubicBezTo>
                  <a:pt x="227" y="167"/>
                  <a:pt x="226" y="166"/>
                  <a:pt x="226" y="166"/>
                </a:cubicBezTo>
                <a:cubicBezTo>
                  <a:pt x="226" y="165"/>
                  <a:pt x="226" y="165"/>
                  <a:pt x="226" y="165"/>
                </a:cubicBezTo>
                <a:cubicBezTo>
                  <a:pt x="228" y="165"/>
                  <a:pt x="228" y="165"/>
                  <a:pt x="228" y="165"/>
                </a:cubicBezTo>
                <a:cubicBezTo>
                  <a:pt x="228" y="164"/>
                  <a:pt x="228" y="162"/>
                  <a:pt x="228" y="162"/>
                </a:cubicBezTo>
                <a:cubicBezTo>
                  <a:pt x="228" y="161"/>
                  <a:pt x="228" y="161"/>
                  <a:pt x="228" y="161"/>
                </a:cubicBezTo>
                <a:cubicBezTo>
                  <a:pt x="229" y="160"/>
                  <a:pt x="229" y="160"/>
                  <a:pt x="229" y="160"/>
                </a:cubicBezTo>
                <a:cubicBezTo>
                  <a:pt x="229" y="159"/>
                  <a:pt x="229" y="159"/>
                  <a:pt x="229" y="159"/>
                </a:cubicBezTo>
                <a:cubicBezTo>
                  <a:pt x="228" y="159"/>
                  <a:pt x="228" y="159"/>
                  <a:pt x="228" y="160"/>
                </a:cubicBezTo>
                <a:cubicBezTo>
                  <a:pt x="227" y="160"/>
                  <a:pt x="227" y="160"/>
                  <a:pt x="227" y="160"/>
                </a:cubicBezTo>
                <a:cubicBezTo>
                  <a:pt x="227" y="157"/>
                  <a:pt x="230" y="155"/>
                  <a:pt x="231" y="153"/>
                </a:cubicBezTo>
                <a:cubicBezTo>
                  <a:pt x="231" y="153"/>
                  <a:pt x="231" y="153"/>
                  <a:pt x="231" y="153"/>
                </a:cubicBezTo>
                <a:cubicBezTo>
                  <a:pt x="232" y="154"/>
                  <a:pt x="233" y="155"/>
                  <a:pt x="234" y="157"/>
                </a:cubicBezTo>
                <a:cubicBezTo>
                  <a:pt x="235" y="156"/>
                  <a:pt x="235" y="153"/>
                  <a:pt x="236" y="152"/>
                </a:cubicBezTo>
                <a:cubicBezTo>
                  <a:pt x="236" y="151"/>
                  <a:pt x="236" y="151"/>
                  <a:pt x="236" y="151"/>
                </a:cubicBezTo>
                <a:cubicBezTo>
                  <a:pt x="237" y="152"/>
                  <a:pt x="237" y="153"/>
                  <a:pt x="238" y="153"/>
                </a:cubicBezTo>
                <a:cubicBezTo>
                  <a:pt x="238" y="158"/>
                  <a:pt x="234" y="159"/>
                  <a:pt x="234" y="164"/>
                </a:cubicBezTo>
                <a:cubicBezTo>
                  <a:pt x="233" y="164"/>
                  <a:pt x="232" y="164"/>
                  <a:pt x="231" y="164"/>
                </a:cubicBezTo>
                <a:cubicBezTo>
                  <a:pt x="230" y="166"/>
                  <a:pt x="229" y="169"/>
                  <a:pt x="229" y="173"/>
                </a:cubicBezTo>
                <a:cubicBezTo>
                  <a:pt x="228" y="172"/>
                  <a:pt x="228" y="171"/>
                  <a:pt x="228" y="170"/>
                </a:cubicBezTo>
                <a:cubicBezTo>
                  <a:pt x="226" y="171"/>
                  <a:pt x="225" y="175"/>
                  <a:pt x="224" y="177"/>
                </a:cubicBezTo>
                <a:cubicBezTo>
                  <a:pt x="223" y="177"/>
                  <a:pt x="223" y="177"/>
                  <a:pt x="223" y="176"/>
                </a:cubicBezTo>
                <a:cubicBezTo>
                  <a:pt x="222" y="177"/>
                  <a:pt x="222" y="180"/>
                  <a:pt x="221" y="180"/>
                </a:cubicBezTo>
                <a:cubicBezTo>
                  <a:pt x="221" y="180"/>
                  <a:pt x="220" y="180"/>
                  <a:pt x="220" y="181"/>
                </a:cubicBezTo>
                <a:cubicBezTo>
                  <a:pt x="219" y="180"/>
                  <a:pt x="219" y="180"/>
                  <a:pt x="219" y="180"/>
                </a:cubicBezTo>
                <a:cubicBezTo>
                  <a:pt x="219" y="179"/>
                  <a:pt x="219" y="179"/>
                  <a:pt x="219" y="179"/>
                </a:cubicBezTo>
                <a:cubicBezTo>
                  <a:pt x="218" y="179"/>
                  <a:pt x="218" y="179"/>
                  <a:pt x="218" y="179"/>
                </a:cubicBezTo>
                <a:cubicBezTo>
                  <a:pt x="218" y="180"/>
                  <a:pt x="218" y="180"/>
                  <a:pt x="218" y="180"/>
                </a:cubicBezTo>
                <a:cubicBezTo>
                  <a:pt x="218" y="180"/>
                  <a:pt x="218" y="180"/>
                  <a:pt x="218" y="180"/>
                </a:cubicBezTo>
                <a:cubicBezTo>
                  <a:pt x="218" y="181"/>
                  <a:pt x="218" y="181"/>
                  <a:pt x="219" y="182"/>
                </a:cubicBezTo>
                <a:cubicBezTo>
                  <a:pt x="218" y="185"/>
                  <a:pt x="215" y="187"/>
                  <a:pt x="214" y="189"/>
                </a:cubicBezTo>
                <a:cubicBezTo>
                  <a:pt x="214" y="192"/>
                  <a:pt x="214" y="192"/>
                  <a:pt x="214" y="192"/>
                </a:cubicBezTo>
                <a:cubicBezTo>
                  <a:pt x="214" y="193"/>
                  <a:pt x="212" y="193"/>
                  <a:pt x="212" y="194"/>
                </a:cubicBezTo>
                <a:cubicBezTo>
                  <a:pt x="212" y="195"/>
                  <a:pt x="212" y="196"/>
                  <a:pt x="212" y="196"/>
                </a:cubicBezTo>
                <a:cubicBezTo>
                  <a:pt x="212" y="201"/>
                  <a:pt x="211" y="198"/>
                  <a:pt x="209" y="201"/>
                </a:cubicBezTo>
                <a:cubicBezTo>
                  <a:pt x="209" y="201"/>
                  <a:pt x="208" y="204"/>
                  <a:pt x="208" y="204"/>
                </a:cubicBezTo>
                <a:cubicBezTo>
                  <a:pt x="208" y="205"/>
                  <a:pt x="208" y="205"/>
                  <a:pt x="208" y="206"/>
                </a:cubicBezTo>
                <a:cubicBezTo>
                  <a:pt x="207" y="206"/>
                  <a:pt x="207" y="206"/>
                  <a:pt x="207" y="206"/>
                </a:cubicBezTo>
                <a:cubicBezTo>
                  <a:pt x="208" y="207"/>
                  <a:pt x="208" y="207"/>
                  <a:pt x="208" y="208"/>
                </a:cubicBezTo>
                <a:cubicBezTo>
                  <a:pt x="207" y="210"/>
                  <a:pt x="205" y="210"/>
                  <a:pt x="205" y="211"/>
                </a:cubicBezTo>
                <a:cubicBezTo>
                  <a:pt x="204" y="212"/>
                  <a:pt x="205" y="212"/>
                  <a:pt x="205" y="213"/>
                </a:cubicBezTo>
                <a:cubicBezTo>
                  <a:pt x="205" y="214"/>
                  <a:pt x="205" y="214"/>
                  <a:pt x="206" y="214"/>
                </a:cubicBezTo>
                <a:cubicBezTo>
                  <a:pt x="206" y="215"/>
                  <a:pt x="206" y="216"/>
                  <a:pt x="206" y="216"/>
                </a:cubicBezTo>
                <a:cubicBezTo>
                  <a:pt x="205" y="217"/>
                  <a:pt x="204" y="218"/>
                  <a:pt x="203" y="218"/>
                </a:cubicBezTo>
                <a:close/>
                <a:moveTo>
                  <a:pt x="234" y="211"/>
                </a:moveTo>
                <a:cubicBezTo>
                  <a:pt x="233" y="210"/>
                  <a:pt x="233" y="210"/>
                  <a:pt x="233" y="210"/>
                </a:cubicBezTo>
                <a:cubicBezTo>
                  <a:pt x="233" y="209"/>
                  <a:pt x="233" y="209"/>
                  <a:pt x="233" y="209"/>
                </a:cubicBezTo>
                <a:cubicBezTo>
                  <a:pt x="233" y="209"/>
                  <a:pt x="233" y="209"/>
                  <a:pt x="234" y="209"/>
                </a:cubicBezTo>
                <a:cubicBezTo>
                  <a:pt x="234" y="210"/>
                  <a:pt x="234" y="210"/>
                  <a:pt x="234" y="211"/>
                </a:cubicBezTo>
                <a:close/>
                <a:moveTo>
                  <a:pt x="230" y="227"/>
                </a:moveTo>
                <a:cubicBezTo>
                  <a:pt x="230" y="228"/>
                  <a:pt x="230" y="228"/>
                  <a:pt x="230" y="228"/>
                </a:cubicBezTo>
                <a:cubicBezTo>
                  <a:pt x="230" y="229"/>
                  <a:pt x="230" y="229"/>
                  <a:pt x="230" y="229"/>
                </a:cubicBezTo>
                <a:cubicBezTo>
                  <a:pt x="229" y="229"/>
                  <a:pt x="229" y="229"/>
                  <a:pt x="229" y="229"/>
                </a:cubicBezTo>
                <a:cubicBezTo>
                  <a:pt x="229" y="227"/>
                  <a:pt x="229" y="227"/>
                  <a:pt x="229" y="227"/>
                </a:cubicBezTo>
                <a:lnTo>
                  <a:pt x="230" y="227"/>
                </a:lnTo>
                <a:close/>
                <a:moveTo>
                  <a:pt x="226" y="222"/>
                </a:moveTo>
                <a:cubicBezTo>
                  <a:pt x="225" y="222"/>
                  <a:pt x="225" y="222"/>
                  <a:pt x="225" y="222"/>
                </a:cubicBezTo>
                <a:cubicBezTo>
                  <a:pt x="225" y="221"/>
                  <a:pt x="225" y="221"/>
                  <a:pt x="225" y="221"/>
                </a:cubicBezTo>
                <a:cubicBezTo>
                  <a:pt x="226" y="221"/>
                  <a:pt x="226" y="221"/>
                  <a:pt x="226" y="222"/>
                </a:cubicBezTo>
                <a:close/>
                <a:moveTo>
                  <a:pt x="222" y="225"/>
                </a:moveTo>
                <a:cubicBezTo>
                  <a:pt x="222" y="226"/>
                  <a:pt x="221" y="226"/>
                  <a:pt x="221" y="227"/>
                </a:cubicBezTo>
                <a:cubicBezTo>
                  <a:pt x="220" y="227"/>
                  <a:pt x="220" y="227"/>
                  <a:pt x="219" y="227"/>
                </a:cubicBezTo>
                <a:cubicBezTo>
                  <a:pt x="219" y="225"/>
                  <a:pt x="219" y="225"/>
                  <a:pt x="219" y="225"/>
                </a:cubicBezTo>
                <a:cubicBezTo>
                  <a:pt x="220" y="225"/>
                  <a:pt x="220" y="225"/>
                  <a:pt x="221" y="225"/>
                </a:cubicBezTo>
                <a:lnTo>
                  <a:pt x="222" y="225"/>
                </a:lnTo>
                <a:close/>
                <a:moveTo>
                  <a:pt x="219" y="188"/>
                </a:moveTo>
                <a:cubicBezTo>
                  <a:pt x="218" y="188"/>
                  <a:pt x="218" y="189"/>
                  <a:pt x="218" y="189"/>
                </a:cubicBezTo>
                <a:cubicBezTo>
                  <a:pt x="218" y="189"/>
                  <a:pt x="218" y="189"/>
                  <a:pt x="217" y="189"/>
                </a:cubicBezTo>
                <a:cubicBezTo>
                  <a:pt x="218" y="188"/>
                  <a:pt x="218" y="188"/>
                  <a:pt x="218" y="188"/>
                </a:cubicBezTo>
                <a:lnTo>
                  <a:pt x="219" y="188"/>
                </a:lnTo>
                <a:close/>
                <a:moveTo>
                  <a:pt x="215" y="258"/>
                </a:moveTo>
                <a:cubicBezTo>
                  <a:pt x="214" y="258"/>
                  <a:pt x="213" y="259"/>
                  <a:pt x="213" y="259"/>
                </a:cubicBezTo>
                <a:cubicBezTo>
                  <a:pt x="212" y="258"/>
                  <a:pt x="213" y="251"/>
                  <a:pt x="215" y="250"/>
                </a:cubicBezTo>
                <a:cubicBezTo>
                  <a:pt x="215" y="250"/>
                  <a:pt x="215" y="250"/>
                  <a:pt x="215" y="250"/>
                </a:cubicBezTo>
                <a:cubicBezTo>
                  <a:pt x="215" y="250"/>
                  <a:pt x="215" y="250"/>
                  <a:pt x="215" y="250"/>
                </a:cubicBezTo>
                <a:cubicBezTo>
                  <a:pt x="215" y="251"/>
                  <a:pt x="216" y="252"/>
                  <a:pt x="216" y="254"/>
                </a:cubicBezTo>
                <a:cubicBezTo>
                  <a:pt x="215" y="255"/>
                  <a:pt x="214" y="256"/>
                  <a:pt x="215" y="258"/>
                </a:cubicBezTo>
                <a:close/>
                <a:moveTo>
                  <a:pt x="212" y="241"/>
                </a:moveTo>
                <a:cubicBezTo>
                  <a:pt x="212" y="240"/>
                  <a:pt x="212" y="240"/>
                  <a:pt x="212" y="240"/>
                </a:cubicBezTo>
                <a:cubicBezTo>
                  <a:pt x="212" y="240"/>
                  <a:pt x="212" y="240"/>
                  <a:pt x="212" y="240"/>
                </a:cubicBezTo>
                <a:cubicBezTo>
                  <a:pt x="212" y="241"/>
                  <a:pt x="212" y="241"/>
                  <a:pt x="212" y="241"/>
                </a:cubicBezTo>
                <a:close/>
                <a:moveTo>
                  <a:pt x="214" y="237"/>
                </a:moveTo>
                <a:cubicBezTo>
                  <a:pt x="213" y="237"/>
                  <a:pt x="213" y="237"/>
                  <a:pt x="212" y="237"/>
                </a:cubicBezTo>
                <a:cubicBezTo>
                  <a:pt x="212" y="236"/>
                  <a:pt x="212" y="236"/>
                  <a:pt x="212" y="236"/>
                </a:cubicBezTo>
                <a:cubicBezTo>
                  <a:pt x="212" y="233"/>
                  <a:pt x="214" y="233"/>
                  <a:pt x="214" y="231"/>
                </a:cubicBezTo>
                <a:cubicBezTo>
                  <a:pt x="215" y="231"/>
                  <a:pt x="215" y="231"/>
                  <a:pt x="216" y="232"/>
                </a:cubicBezTo>
                <a:cubicBezTo>
                  <a:pt x="216" y="235"/>
                  <a:pt x="215" y="235"/>
                  <a:pt x="214" y="237"/>
                </a:cubicBezTo>
                <a:close/>
                <a:moveTo>
                  <a:pt x="212" y="231"/>
                </a:moveTo>
                <a:cubicBezTo>
                  <a:pt x="212" y="230"/>
                  <a:pt x="212" y="230"/>
                  <a:pt x="212" y="230"/>
                </a:cubicBezTo>
                <a:cubicBezTo>
                  <a:pt x="213" y="230"/>
                  <a:pt x="213" y="230"/>
                  <a:pt x="213" y="230"/>
                </a:cubicBezTo>
                <a:cubicBezTo>
                  <a:pt x="213" y="230"/>
                  <a:pt x="213" y="231"/>
                  <a:pt x="213" y="231"/>
                </a:cubicBezTo>
                <a:lnTo>
                  <a:pt x="212" y="231"/>
                </a:lnTo>
                <a:close/>
                <a:moveTo>
                  <a:pt x="215" y="225"/>
                </a:moveTo>
                <a:cubicBezTo>
                  <a:pt x="215" y="225"/>
                  <a:pt x="215" y="225"/>
                  <a:pt x="215" y="225"/>
                </a:cubicBezTo>
                <a:cubicBezTo>
                  <a:pt x="215" y="225"/>
                  <a:pt x="215" y="225"/>
                  <a:pt x="215" y="225"/>
                </a:cubicBezTo>
                <a:cubicBezTo>
                  <a:pt x="215" y="226"/>
                  <a:pt x="215" y="226"/>
                  <a:pt x="215" y="226"/>
                </a:cubicBezTo>
                <a:cubicBezTo>
                  <a:pt x="215" y="226"/>
                  <a:pt x="215" y="225"/>
                  <a:pt x="215" y="225"/>
                </a:cubicBezTo>
                <a:close/>
                <a:moveTo>
                  <a:pt x="216" y="228"/>
                </a:moveTo>
                <a:cubicBezTo>
                  <a:pt x="216" y="228"/>
                  <a:pt x="216" y="228"/>
                  <a:pt x="216" y="228"/>
                </a:cubicBezTo>
                <a:cubicBezTo>
                  <a:pt x="217" y="227"/>
                  <a:pt x="216" y="228"/>
                  <a:pt x="217" y="227"/>
                </a:cubicBezTo>
                <a:cubicBezTo>
                  <a:pt x="217" y="227"/>
                  <a:pt x="217" y="227"/>
                  <a:pt x="217" y="227"/>
                </a:cubicBezTo>
                <a:cubicBezTo>
                  <a:pt x="217" y="227"/>
                  <a:pt x="217" y="227"/>
                  <a:pt x="217" y="227"/>
                </a:cubicBezTo>
                <a:cubicBezTo>
                  <a:pt x="217" y="229"/>
                  <a:pt x="217" y="229"/>
                  <a:pt x="217" y="229"/>
                </a:cubicBezTo>
                <a:cubicBezTo>
                  <a:pt x="217" y="229"/>
                  <a:pt x="217" y="229"/>
                  <a:pt x="216" y="228"/>
                </a:cubicBezTo>
                <a:cubicBezTo>
                  <a:pt x="216" y="228"/>
                  <a:pt x="216" y="228"/>
                  <a:pt x="216" y="228"/>
                </a:cubicBezTo>
                <a:close/>
                <a:moveTo>
                  <a:pt x="211" y="242"/>
                </a:moveTo>
                <a:cubicBezTo>
                  <a:pt x="211" y="243"/>
                  <a:pt x="211" y="244"/>
                  <a:pt x="211" y="244"/>
                </a:cubicBezTo>
                <a:cubicBezTo>
                  <a:pt x="211" y="244"/>
                  <a:pt x="210" y="244"/>
                  <a:pt x="208" y="244"/>
                </a:cubicBezTo>
                <a:cubicBezTo>
                  <a:pt x="208" y="243"/>
                  <a:pt x="208" y="243"/>
                  <a:pt x="208" y="243"/>
                </a:cubicBezTo>
                <a:cubicBezTo>
                  <a:pt x="210" y="243"/>
                  <a:pt x="210" y="243"/>
                  <a:pt x="210" y="241"/>
                </a:cubicBezTo>
                <a:cubicBezTo>
                  <a:pt x="211" y="241"/>
                  <a:pt x="211" y="241"/>
                  <a:pt x="211" y="241"/>
                </a:cubicBezTo>
                <a:cubicBezTo>
                  <a:pt x="211" y="241"/>
                  <a:pt x="211" y="242"/>
                  <a:pt x="211" y="242"/>
                </a:cubicBezTo>
                <a:close/>
                <a:moveTo>
                  <a:pt x="205" y="251"/>
                </a:moveTo>
                <a:cubicBezTo>
                  <a:pt x="205" y="250"/>
                  <a:pt x="205" y="250"/>
                  <a:pt x="205" y="249"/>
                </a:cubicBezTo>
                <a:cubicBezTo>
                  <a:pt x="205" y="248"/>
                  <a:pt x="206" y="247"/>
                  <a:pt x="207" y="246"/>
                </a:cubicBezTo>
                <a:cubicBezTo>
                  <a:pt x="207" y="246"/>
                  <a:pt x="208" y="246"/>
                  <a:pt x="208" y="245"/>
                </a:cubicBezTo>
                <a:cubicBezTo>
                  <a:pt x="209" y="245"/>
                  <a:pt x="209" y="245"/>
                  <a:pt x="209" y="245"/>
                </a:cubicBezTo>
                <a:cubicBezTo>
                  <a:pt x="208" y="247"/>
                  <a:pt x="208" y="249"/>
                  <a:pt x="207" y="250"/>
                </a:cubicBezTo>
                <a:cubicBezTo>
                  <a:pt x="206" y="251"/>
                  <a:pt x="206" y="251"/>
                  <a:pt x="205" y="251"/>
                </a:cubicBezTo>
                <a:close/>
                <a:moveTo>
                  <a:pt x="214" y="290"/>
                </a:moveTo>
                <a:cubicBezTo>
                  <a:pt x="214" y="290"/>
                  <a:pt x="214" y="290"/>
                  <a:pt x="214" y="290"/>
                </a:cubicBezTo>
                <a:cubicBezTo>
                  <a:pt x="214" y="289"/>
                  <a:pt x="214" y="289"/>
                  <a:pt x="214" y="289"/>
                </a:cubicBezTo>
                <a:cubicBezTo>
                  <a:pt x="214" y="290"/>
                  <a:pt x="214" y="290"/>
                  <a:pt x="214" y="290"/>
                </a:cubicBezTo>
                <a:close/>
                <a:moveTo>
                  <a:pt x="221" y="257"/>
                </a:moveTo>
                <a:cubicBezTo>
                  <a:pt x="220" y="257"/>
                  <a:pt x="220" y="257"/>
                  <a:pt x="220" y="257"/>
                </a:cubicBezTo>
                <a:cubicBezTo>
                  <a:pt x="220" y="258"/>
                  <a:pt x="220" y="259"/>
                  <a:pt x="220" y="260"/>
                </a:cubicBezTo>
                <a:cubicBezTo>
                  <a:pt x="219" y="260"/>
                  <a:pt x="219" y="261"/>
                  <a:pt x="218" y="261"/>
                </a:cubicBezTo>
                <a:cubicBezTo>
                  <a:pt x="218" y="263"/>
                  <a:pt x="218" y="263"/>
                  <a:pt x="218" y="263"/>
                </a:cubicBezTo>
                <a:cubicBezTo>
                  <a:pt x="218" y="264"/>
                  <a:pt x="215" y="267"/>
                  <a:pt x="217" y="268"/>
                </a:cubicBezTo>
                <a:cubicBezTo>
                  <a:pt x="217" y="271"/>
                  <a:pt x="214" y="271"/>
                  <a:pt x="214" y="274"/>
                </a:cubicBezTo>
                <a:cubicBezTo>
                  <a:pt x="214" y="275"/>
                  <a:pt x="214" y="275"/>
                  <a:pt x="214" y="276"/>
                </a:cubicBezTo>
                <a:cubicBezTo>
                  <a:pt x="214" y="276"/>
                  <a:pt x="213" y="277"/>
                  <a:pt x="213" y="277"/>
                </a:cubicBezTo>
                <a:cubicBezTo>
                  <a:pt x="212" y="279"/>
                  <a:pt x="213" y="283"/>
                  <a:pt x="212" y="284"/>
                </a:cubicBezTo>
                <a:cubicBezTo>
                  <a:pt x="212" y="286"/>
                  <a:pt x="210" y="287"/>
                  <a:pt x="210" y="289"/>
                </a:cubicBezTo>
                <a:cubicBezTo>
                  <a:pt x="209" y="291"/>
                  <a:pt x="210" y="291"/>
                  <a:pt x="210" y="293"/>
                </a:cubicBezTo>
                <a:cubicBezTo>
                  <a:pt x="210" y="293"/>
                  <a:pt x="209" y="293"/>
                  <a:pt x="209" y="294"/>
                </a:cubicBezTo>
                <a:cubicBezTo>
                  <a:pt x="209" y="296"/>
                  <a:pt x="208" y="297"/>
                  <a:pt x="208" y="299"/>
                </a:cubicBezTo>
                <a:cubicBezTo>
                  <a:pt x="208" y="299"/>
                  <a:pt x="208" y="299"/>
                  <a:pt x="208" y="299"/>
                </a:cubicBezTo>
                <a:cubicBezTo>
                  <a:pt x="208" y="300"/>
                  <a:pt x="208" y="300"/>
                  <a:pt x="208" y="300"/>
                </a:cubicBezTo>
                <a:cubicBezTo>
                  <a:pt x="207" y="299"/>
                  <a:pt x="207" y="300"/>
                  <a:pt x="207" y="299"/>
                </a:cubicBezTo>
                <a:cubicBezTo>
                  <a:pt x="207" y="298"/>
                  <a:pt x="207" y="298"/>
                  <a:pt x="208" y="298"/>
                </a:cubicBezTo>
                <a:cubicBezTo>
                  <a:pt x="208" y="296"/>
                  <a:pt x="206" y="294"/>
                  <a:pt x="207" y="292"/>
                </a:cubicBezTo>
                <a:cubicBezTo>
                  <a:pt x="207" y="292"/>
                  <a:pt x="208" y="291"/>
                  <a:pt x="208" y="290"/>
                </a:cubicBezTo>
                <a:cubicBezTo>
                  <a:pt x="209" y="288"/>
                  <a:pt x="207" y="287"/>
                  <a:pt x="208" y="285"/>
                </a:cubicBezTo>
                <a:cubicBezTo>
                  <a:pt x="209" y="283"/>
                  <a:pt x="211" y="281"/>
                  <a:pt x="211" y="279"/>
                </a:cubicBezTo>
                <a:cubicBezTo>
                  <a:pt x="212" y="277"/>
                  <a:pt x="211" y="276"/>
                  <a:pt x="212" y="273"/>
                </a:cubicBezTo>
                <a:cubicBezTo>
                  <a:pt x="212" y="272"/>
                  <a:pt x="214" y="271"/>
                  <a:pt x="214" y="269"/>
                </a:cubicBezTo>
                <a:cubicBezTo>
                  <a:pt x="214" y="266"/>
                  <a:pt x="214" y="266"/>
                  <a:pt x="214" y="266"/>
                </a:cubicBezTo>
                <a:cubicBezTo>
                  <a:pt x="214" y="264"/>
                  <a:pt x="216" y="263"/>
                  <a:pt x="217" y="262"/>
                </a:cubicBezTo>
                <a:cubicBezTo>
                  <a:pt x="217" y="260"/>
                  <a:pt x="217" y="259"/>
                  <a:pt x="217" y="258"/>
                </a:cubicBezTo>
                <a:cubicBezTo>
                  <a:pt x="218" y="257"/>
                  <a:pt x="220" y="255"/>
                  <a:pt x="220" y="254"/>
                </a:cubicBezTo>
                <a:cubicBezTo>
                  <a:pt x="221" y="254"/>
                  <a:pt x="221" y="254"/>
                  <a:pt x="221" y="254"/>
                </a:cubicBezTo>
                <a:cubicBezTo>
                  <a:pt x="221" y="255"/>
                  <a:pt x="221" y="256"/>
                  <a:pt x="221" y="257"/>
                </a:cubicBezTo>
                <a:close/>
                <a:moveTo>
                  <a:pt x="220" y="241"/>
                </a:moveTo>
                <a:cubicBezTo>
                  <a:pt x="220" y="242"/>
                  <a:pt x="220" y="244"/>
                  <a:pt x="219" y="246"/>
                </a:cubicBezTo>
                <a:cubicBezTo>
                  <a:pt x="219" y="247"/>
                  <a:pt x="219" y="247"/>
                  <a:pt x="217" y="247"/>
                </a:cubicBezTo>
                <a:cubicBezTo>
                  <a:pt x="217" y="249"/>
                  <a:pt x="217" y="248"/>
                  <a:pt x="216" y="250"/>
                </a:cubicBezTo>
                <a:cubicBezTo>
                  <a:pt x="216" y="250"/>
                  <a:pt x="216" y="250"/>
                  <a:pt x="216" y="250"/>
                </a:cubicBezTo>
                <a:cubicBezTo>
                  <a:pt x="216" y="246"/>
                  <a:pt x="217" y="247"/>
                  <a:pt x="217" y="245"/>
                </a:cubicBezTo>
                <a:cubicBezTo>
                  <a:pt x="217" y="244"/>
                  <a:pt x="217" y="243"/>
                  <a:pt x="217" y="243"/>
                </a:cubicBezTo>
                <a:cubicBezTo>
                  <a:pt x="218" y="243"/>
                  <a:pt x="218" y="243"/>
                  <a:pt x="218" y="243"/>
                </a:cubicBezTo>
                <a:cubicBezTo>
                  <a:pt x="219" y="241"/>
                  <a:pt x="218" y="240"/>
                  <a:pt x="219" y="238"/>
                </a:cubicBezTo>
                <a:cubicBezTo>
                  <a:pt x="219" y="238"/>
                  <a:pt x="221" y="237"/>
                  <a:pt x="221" y="237"/>
                </a:cubicBezTo>
                <a:cubicBezTo>
                  <a:pt x="221" y="237"/>
                  <a:pt x="220" y="236"/>
                  <a:pt x="220" y="236"/>
                </a:cubicBezTo>
                <a:cubicBezTo>
                  <a:pt x="221" y="234"/>
                  <a:pt x="222" y="232"/>
                  <a:pt x="223" y="231"/>
                </a:cubicBezTo>
                <a:cubicBezTo>
                  <a:pt x="224" y="230"/>
                  <a:pt x="224" y="231"/>
                  <a:pt x="224" y="232"/>
                </a:cubicBezTo>
                <a:cubicBezTo>
                  <a:pt x="224" y="234"/>
                  <a:pt x="222" y="238"/>
                  <a:pt x="221" y="239"/>
                </a:cubicBezTo>
                <a:cubicBezTo>
                  <a:pt x="221" y="240"/>
                  <a:pt x="221" y="240"/>
                  <a:pt x="221" y="240"/>
                </a:cubicBezTo>
                <a:cubicBezTo>
                  <a:pt x="221" y="241"/>
                  <a:pt x="221" y="241"/>
                  <a:pt x="220" y="241"/>
                </a:cubicBezTo>
                <a:close/>
                <a:moveTo>
                  <a:pt x="222" y="250"/>
                </a:moveTo>
                <a:cubicBezTo>
                  <a:pt x="222" y="250"/>
                  <a:pt x="222" y="249"/>
                  <a:pt x="223" y="248"/>
                </a:cubicBezTo>
                <a:cubicBezTo>
                  <a:pt x="223" y="248"/>
                  <a:pt x="223" y="248"/>
                  <a:pt x="223" y="248"/>
                </a:cubicBezTo>
                <a:cubicBezTo>
                  <a:pt x="223" y="249"/>
                  <a:pt x="223" y="249"/>
                  <a:pt x="222" y="250"/>
                </a:cubicBezTo>
                <a:close/>
                <a:moveTo>
                  <a:pt x="230" y="244"/>
                </a:moveTo>
                <a:cubicBezTo>
                  <a:pt x="230" y="243"/>
                  <a:pt x="230" y="243"/>
                  <a:pt x="230" y="243"/>
                </a:cubicBezTo>
                <a:cubicBezTo>
                  <a:pt x="230" y="243"/>
                  <a:pt x="230" y="243"/>
                  <a:pt x="230" y="243"/>
                </a:cubicBezTo>
                <a:cubicBezTo>
                  <a:pt x="231" y="244"/>
                  <a:pt x="231" y="244"/>
                  <a:pt x="231" y="244"/>
                </a:cubicBezTo>
                <a:cubicBezTo>
                  <a:pt x="231" y="244"/>
                  <a:pt x="230" y="244"/>
                  <a:pt x="230" y="244"/>
                </a:cubicBezTo>
                <a:close/>
                <a:moveTo>
                  <a:pt x="229" y="234"/>
                </a:moveTo>
                <a:cubicBezTo>
                  <a:pt x="228" y="236"/>
                  <a:pt x="228" y="241"/>
                  <a:pt x="227" y="242"/>
                </a:cubicBezTo>
                <a:cubicBezTo>
                  <a:pt x="227" y="243"/>
                  <a:pt x="226" y="243"/>
                  <a:pt x="226" y="243"/>
                </a:cubicBezTo>
                <a:cubicBezTo>
                  <a:pt x="225" y="244"/>
                  <a:pt x="225" y="245"/>
                  <a:pt x="224" y="247"/>
                </a:cubicBezTo>
                <a:cubicBezTo>
                  <a:pt x="223" y="247"/>
                  <a:pt x="223" y="247"/>
                  <a:pt x="223" y="247"/>
                </a:cubicBezTo>
                <a:cubicBezTo>
                  <a:pt x="223" y="247"/>
                  <a:pt x="223" y="247"/>
                  <a:pt x="223" y="247"/>
                </a:cubicBezTo>
                <a:cubicBezTo>
                  <a:pt x="223" y="247"/>
                  <a:pt x="223" y="247"/>
                  <a:pt x="223" y="247"/>
                </a:cubicBezTo>
                <a:cubicBezTo>
                  <a:pt x="223" y="244"/>
                  <a:pt x="229" y="231"/>
                  <a:pt x="231" y="230"/>
                </a:cubicBezTo>
                <a:cubicBezTo>
                  <a:pt x="231" y="230"/>
                  <a:pt x="231" y="230"/>
                  <a:pt x="231" y="230"/>
                </a:cubicBezTo>
                <a:cubicBezTo>
                  <a:pt x="231" y="230"/>
                  <a:pt x="231" y="230"/>
                  <a:pt x="231" y="230"/>
                </a:cubicBezTo>
                <a:cubicBezTo>
                  <a:pt x="232" y="230"/>
                  <a:pt x="231" y="230"/>
                  <a:pt x="232" y="231"/>
                </a:cubicBezTo>
                <a:cubicBezTo>
                  <a:pt x="232" y="233"/>
                  <a:pt x="230" y="233"/>
                  <a:pt x="229" y="234"/>
                </a:cubicBezTo>
                <a:close/>
                <a:moveTo>
                  <a:pt x="232" y="242"/>
                </a:moveTo>
                <a:cubicBezTo>
                  <a:pt x="232" y="242"/>
                  <a:pt x="232" y="242"/>
                  <a:pt x="232" y="242"/>
                </a:cubicBezTo>
                <a:cubicBezTo>
                  <a:pt x="232" y="241"/>
                  <a:pt x="232" y="241"/>
                  <a:pt x="232" y="241"/>
                </a:cubicBezTo>
                <a:cubicBezTo>
                  <a:pt x="232" y="241"/>
                  <a:pt x="232" y="241"/>
                  <a:pt x="232" y="241"/>
                </a:cubicBezTo>
                <a:lnTo>
                  <a:pt x="232" y="242"/>
                </a:lnTo>
                <a:close/>
                <a:moveTo>
                  <a:pt x="233" y="228"/>
                </a:moveTo>
                <a:cubicBezTo>
                  <a:pt x="233" y="227"/>
                  <a:pt x="233" y="227"/>
                  <a:pt x="233" y="227"/>
                </a:cubicBezTo>
                <a:cubicBezTo>
                  <a:pt x="233" y="227"/>
                  <a:pt x="233" y="227"/>
                  <a:pt x="233" y="228"/>
                </a:cubicBezTo>
                <a:close/>
                <a:moveTo>
                  <a:pt x="239" y="225"/>
                </a:moveTo>
                <a:cubicBezTo>
                  <a:pt x="239" y="225"/>
                  <a:pt x="239" y="225"/>
                  <a:pt x="239" y="225"/>
                </a:cubicBezTo>
                <a:cubicBezTo>
                  <a:pt x="239" y="224"/>
                  <a:pt x="239" y="224"/>
                  <a:pt x="239" y="224"/>
                </a:cubicBezTo>
                <a:cubicBezTo>
                  <a:pt x="239" y="224"/>
                  <a:pt x="239" y="224"/>
                  <a:pt x="239" y="223"/>
                </a:cubicBezTo>
                <a:cubicBezTo>
                  <a:pt x="239" y="223"/>
                  <a:pt x="239" y="223"/>
                  <a:pt x="239" y="223"/>
                </a:cubicBezTo>
                <a:cubicBezTo>
                  <a:pt x="240" y="223"/>
                  <a:pt x="240" y="223"/>
                  <a:pt x="240" y="223"/>
                </a:cubicBezTo>
                <a:cubicBezTo>
                  <a:pt x="240" y="223"/>
                  <a:pt x="240" y="224"/>
                  <a:pt x="239" y="225"/>
                </a:cubicBezTo>
                <a:close/>
                <a:moveTo>
                  <a:pt x="238" y="222"/>
                </a:moveTo>
                <a:cubicBezTo>
                  <a:pt x="237" y="222"/>
                  <a:pt x="237" y="223"/>
                  <a:pt x="236" y="223"/>
                </a:cubicBezTo>
                <a:cubicBezTo>
                  <a:pt x="236" y="224"/>
                  <a:pt x="236" y="225"/>
                  <a:pt x="236" y="226"/>
                </a:cubicBezTo>
                <a:cubicBezTo>
                  <a:pt x="235" y="226"/>
                  <a:pt x="235" y="226"/>
                  <a:pt x="235" y="226"/>
                </a:cubicBezTo>
                <a:cubicBezTo>
                  <a:pt x="235" y="226"/>
                  <a:pt x="235" y="226"/>
                  <a:pt x="235" y="226"/>
                </a:cubicBezTo>
                <a:cubicBezTo>
                  <a:pt x="233" y="226"/>
                  <a:pt x="233" y="226"/>
                  <a:pt x="233" y="226"/>
                </a:cubicBezTo>
                <a:cubicBezTo>
                  <a:pt x="233" y="224"/>
                  <a:pt x="233" y="224"/>
                  <a:pt x="233" y="224"/>
                </a:cubicBezTo>
                <a:cubicBezTo>
                  <a:pt x="232" y="225"/>
                  <a:pt x="233" y="224"/>
                  <a:pt x="233" y="225"/>
                </a:cubicBezTo>
                <a:cubicBezTo>
                  <a:pt x="232" y="225"/>
                  <a:pt x="232" y="225"/>
                  <a:pt x="232" y="225"/>
                </a:cubicBezTo>
                <a:cubicBezTo>
                  <a:pt x="231" y="225"/>
                  <a:pt x="231" y="225"/>
                  <a:pt x="231" y="225"/>
                </a:cubicBezTo>
                <a:cubicBezTo>
                  <a:pt x="231" y="224"/>
                  <a:pt x="231" y="223"/>
                  <a:pt x="230" y="222"/>
                </a:cubicBezTo>
                <a:cubicBezTo>
                  <a:pt x="231" y="222"/>
                  <a:pt x="231" y="222"/>
                  <a:pt x="231" y="221"/>
                </a:cubicBezTo>
                <a:cubicBezTo>
                  <a:pt x="232" y="221"/>
                  <a:pt x="232" y="221"/>
                  <a:pt x="232" y="222"/>
                </a:cubicBezTo>
                <a:cubicBezTo>
                  <a:pt x="233" y="222"/>
                  <a:pt x="233" y="222"/>
                  <a:pt x="233" y="222"/>
                </a:cubicBezTo>
                <a:cubicBezTo>
                  <a:pt x="233" y="220"/>
                  <a:pt x="234" y="219"/>
                  <a:pt x="233" y="217"/>
                </a:cubicBezTo>
                <a:cubicBezTo>
                  <a:pt x="236" y="217"/>
                  <a:pt x="236" y="216"/>
                  <a:pt x="238" y="217"/>
                </a:cubicBezTo>
                <a:cubicBezTo>
                  <a:pt x="239" y="216"/>
                  <a:pt x="239" y="216"/>
                  <a:pt x="239" y="214"/>
                </a:cubicBezTo>
                <a:cubicBezTo>
                  <a:pt x="241" y="214"/>
                  <a:pt x="241" y="214"/>
                  <a:pt x="241" y="214"/>
                </a:cubicBezTo>
                <a:cubicBezTo>
                  <a:pt x="240" y="218"/>
                  <a:pt x="239" y="220"/>
                  <a:pt x="238" y="222"/>
                </a:cubicBezTo>
                <a:close/>
                <a:moveTo>
                  <a:pt x="240" y="151"/>
                </a:moveTo>
                <a:cubicBezTo>
                  <a:pt x="239" y="150"/>
                  <a:pt x="239" y="150"/>
                  <a:pt x="239" y="150"/>
                </a:cubicBezTo>
                <a:cubicBezTo>
                  <a:pt x="239" y="148"/>
                  <a:pt x="239" y="148"/>
                  <a:pt x="239" y="148"/>
                </a:cubicBezTo>
                <a:cubicBezTo>
                  <a:pt x="240" y="148"/>
                  <a:pt x="240" y="149"/>
                  <a:pt x="241" y="149"/>
                </a:cubicBezTo>
                <a:cubicBezTo>
                  <a:pt x="241" y="150"/>
                  <a:pt x="240" y="150"/>
                  <a:pt x="240" y="151"/>
                </a:cubicBezTo>
                <a:close/>
                <a:moveTo>
                  <a:pt x="241" y="148"/>
                </a:moveTo>
                <a:cubicBezTo>
                  <a:pt x="241" y="147"/>
                  <a:pt x="241" y="147"/>
                  <a:pt x="241" y="146"/>
                </a:cubicBezTo>
                <a:cubicBezTo>
                  <a:pt x="242" y="146"/>
                  <a:pt x="242" y="146"/>
                  <a:pt x="242" y="146"/>
                </a:cubicBezTo>
                <a:cubicBezTo>
                  <a:pt x="242" y="147"/>
                  <a:pt x="242" y="147"/>
                  <a:pt x="241" y="148"/>
                </a:cubicBezTo>
                <a:close/>
                <a:moveTo>
                  <a:pt x="243" y="213"/>
                </a:moveTo>
                <a:cubicBezTo>
                  <a:pt x="242" y="213"/>
                  <a:pt x="242" y="213"/>
                  <a:pt x="242" y="213"/>
                </a:cubicBezTo>
                <a:cubicBezTo>
                  <a:pt x="241" y="212"/>
                  <a:pt x="241" y="209"/>
                  <a:pt x="241" y="209"/>
                </a:cubicBezTo>
                <a:cubicBezTo>
                  <a:pt x="241" y="208"/>
                  <a:pt x="241" y="208"/>
                  <a:pt x="241" y="208"/>
                </a:cubicBezTo>
                <a:cubicBezTo>
                  <a:pt x="242" y="208"/>
                  <a:pt x="242" y="208"/>
                  <a:pt x="242" y="207"/>
                </a:cubicBezTo>
                <a:cubicBezTo>
                  <a:pt x="244" y="208"/>
                  <a:pt x="244" y="208"/>
                  <a:pt x="245" y="210"/>
                </a:cubicBezTo>
                <a:cubicBezTo>
                  <a:pt x="245" y="212"/>
                  <a:pt x="244" y="212"/>
                  <a:pt x="243" y="213"/>
                </a:cubicBezTo>
                <a:close/>
                <a:moveTo>
                  <a:pt x="245" y="204"/>
                </a:moveTo>
                <a:cubicBezTo>
                  <a:pt x="245" y="204"/>
                  <a:pt x="245" y="204"/>
                  <a:pt x="245" y="204"/>
                </a:cubicBezTo>
                <a:cubicBezTo>
                  <a:pt x="245" y="203"/>
                  <a:pt x="245" y="203"/>
                  <a:pt x="245" y="203"/>
                </a:cubicBezTo>
                <a:cubicBezTo>
                  <a:pt x="245" y="202"/>
                  <a:pt x="245" y="202"/>
                  <a:pt x="245" y="202"/>
                </a:cubicBezTo>
                <a:cubicBezTo>
                  <a:pt x="246" y="202"/>
                  <a:pt x="246" y="202"/>
                  <a:pt x="246" y="202"/>
                </a:cubicBezTo>
                <a:cubicBezTo>
                  <a:pt x="245" y="203"/>
                  <a:pt x="245" y="203"/>
                  <a:pt x="245" y="204"/>
                </a:cubicBezTo>
                <a:close/>
                <a:moveTo>
                  <a:pt x="250" y="203"/>
                </a:moveTo>
                <a:cubicBezTo>
                  <a:pt x="249" y="204"/>
                  <a:pt x="248" y="205"/>
                  <a:pt x="247" y="206"/>
                </a:cubicBezTo>
                <a:cubicBezTo>
                  <a:pt x="247" y="205"/>
                  <a:pt x="247" y="205"/>
                  <a:pt x="246" y="204"/>
                </a:cubicBezTo>
                <a:cubicBezTo>
                  <a:pt x="246" y="204"/>
                  <a:pt x="246" y="204"/>
                  <a:pt x="246" y="204"/>
                </a:cubicBezTo>
                <a:cubicBezTo>
                  <a:pt x="246" y="204"/>
                  <a:pt x="246" y="204"/>
                  <a:pt x="246" y="204"/>
                </a:cubicBezTo>
                <a:cubicBezTo>
                  <a:pt x="247" y="203"/>
                  <a:pt x="247" y="203"/>
                  <a:pt x="248" y="202"/>
                </a:cubicBezTo>
                <a:cubicBezTo>
                  <a:pt x="249" y="202"/>
                  <a:pt x="249" y="202"/>
                  <a:pt x="250" y="202"/>
                </a:cubicBezTo>
                <a:lnTo>
                  <a:pt x="250" y="203"/>
                </a:lnTo>
                <a:close/>
                <a:moveTo>
                  <a:pt x="252" y="200"/>
                </a:moveTo>
                <a:cubicBezTo>
                  <a:pt x="249" y="200"/>
                  <a:pt x="249" y="200"/>
                  <a:pt x="249" y="200"/>
                </a:cubicBezTo>
                <a:cubicBezTo>
                  <a:pt x="249" y="200"/>
                  <a:pt x="249" y="200"/>
                  <a:pt x="250" y="200"/>
                </a:cubicBezTo>
                <a:cubicBezTo>
                  <a:pt x="250" y="199"/>
                  <a:pt x="251" y="199"/>
                  <a:pt x="251" y="198"/>
                </a:cubicBezTo>
                <a:cubicBezTo>
                  <a:pt x="252" y="198"/>
                  <a:pt x="252" y="198"/>
                  <a:pt x="252" y="198"/>
                </a:cubicBezTo>
                <a:cubicBezTo>
                  <a:pt x="252" y="199"/>
                  <a:pt x="252" y="199"/>
                  <a:pt x="252" y="199"/>
                </a:cubicBezTo>
                <a:lnTo>
                  <a:pt x="252" y="200"/>
                </a:lnTo>
                <a:close/>
                <a:moveTo>
                  <a:pt x="253" y="191"/>
                </a:moveTo>
                <a:cubicBezTo>
                  <a:pt x="252" y="191"/>
                  <a:pt x="252" y="191"/>
                  <a:pt x="252" y="191"/>
                </a:cubicBezTo>
                <a:cubicBezTo>
                  <a:pt x="252" y="190"/>
                  <a:pt x="252" y="190"/>
                  <a:pt x="252" y="190"/>
                </a:cubicBezTo>
                <a:cubicBezTo>
                  <a:pt x="252" y="190"/>
                  <a:pt x="252" y="190"/>
                  <a:pt x="252" y="190"/>
                </a:cubicBezTo>
                <a:cubicBezTo>
                  <a:pt x="253" y="189"/>
                  <a:pt x="253" y="190"/>
                  <a:pt x="253" y="189"/>
                </a:cubicBezTo>
                <a:cubicBezTo>
                  <a:pt x="253" y="189"/>
                  <a:pt x="253" y="189"/>
                  <a:pt x="253" y="189"/>
                </a:cubicBezTo>
                <a:cubicBezTo>
                  <a:pt x="254" y="189"/>
                  <a:pt x="254" y="189"/>
                  <a:pt x="254" y="189"/>
                </a:cubicBezTo>
                <a:cubicBezTo>
                  <a:pt x="254" y="190"/>
                  <a:pt x="254" y="189"/>
                  <a:pt x="253" y="191"/>
                </a:cubicBezTo>
                <a:close/>
                <a:moveTo>
                  <a:pt x="254" y="193"/>
                </a:moveTo>
                <a:cubicBezTo>
                  <a:pt x="254" y="193"/>
                  <a:pt x="254" y="193"/>
                  <a:pt x="254" y="193"/>
                </a:cubicBezTo>
                <a:cubicBezTo>
                  <a:pt x="254" y="193"/>
                  <a:pt x="254" y="193"/>
                  <a:pt x="254" y="193"/>
                </a:cubicBezTo>
                <a:cubicBezTo>
                  <a:pt x="254" y="192"/>
                  <a:pt x="254" y="192"/>
                  <a:pt x="254" y="192"/>
                </a:cubicBezTo>
                <a:cubicBezTo>
                  <a:pt x="255" y="192"/>
                  <a:pt x="255" y="192"/>
                  <a:pt x="255" y="192"/>
                </a:cubicBezTo>
                <a:cubicBezTo>
                  <a:pt x="254" y="193"/>
                  <a:pt x="254" y="193"/>
                  <a:pt x="254" y="193"/>
                </a:cubicBezTo>
                <a:close/>
                <a:moveTo>
                  <a:pt x="255" y="188"/>
                </a:moveTo>
                <a:cubicBezTo>
                  <a:pt x="254" y="188"/>
                  <a:pt x="254" y="187"/>
                  <a:pt x="254" y="188"/>
                </a:cubicBezTo>
                <a:cubicBezTo>
                  <a:pt x="253" y="188"/>
                  <a:pt x="253" y="188"/>
                  <a:pt x="253" y="188"/>
                </a:cubicBezTo>
                <a:cubicBezTo>
                  <a:pt x="253" y="187"/>
                  <a:pt x="254" y="186"/>
                  <a:pt x="255" y="185"/>
                </a:cubicBezTo>
                <a:cubicBezTo>
                  <a:pt x="255" y="185"/>
                  <a:pt x="255" y="185"/>
                  <a:pt x="255" y="185"/>
                </a:cubicBezTo>
                <a:cubicBezTo>
                  <a:pt x="255" y="185"/>
                  <a:pt x="255" y="185"/>
                  <a:pt x="255" y="185"/>
                </a:cubicBezTo>
                <a:cubicBezTo>
                  <a:pt x="255" y="186"/>
                  <a:pt x="255" y="186"/>
                  <a:pt x="255" y="188"/>
                </a:cubicBezTo>
                <a:close/>
                <a:moveTo>
                  <a:pt x="258" y="196"/>
                </a:moveTo>
                <a:cubicBezTo>
                  <a:pt x="256" y="196"/>
                  <a:pt x="256" y="196"/>
                  <a:pt x="256" y="196"/>
                </a:cubicBezTo>
                <a:cubicBezTo>
                  <a:pt x="256" y="195"/>
                  <a:pt x="256" y="195"/>
                  <a:pt x="256" y="195"/>
                </a:cubicBezTo>
                <a:cubicBezTo>
                  <a:pt x="256" y="195"/>
                  <a:pt x="256" y="195"/>
                  <a:pt x="256" y="195"/>
                </a:cubicBezTo>
                <a:cubicBezTo>
                  <a:pt x="256" y="194"/>
                  <a:pt x="256" y="194"/>
                  <a:pt x="256" y="193"/>
                </a:cubicBezTo>
                <a:cubicBezTo>
                  <a:pt x="257" y="194"/>
                  <a:pt x="257" y="194"/>
                  <a:pt x="258" y="194"/>
                </a:cubicBezTo>
                <a:cubicBezTo>
                  <a:pt x="258" y="195"/>
                  <a:pt x="258" y="195"/>
                  <a:pt x="258" y="196"/>
                </a:cubicBezTo>
                <a:close/>
                <a:moveTo>
                  <a:pt x="260" y="180"/>
                </a:moveTo>
                <a:cubicBezTo>
                  <a:pt x="259" y="180"/>
                  <a:pt x="258" y="180"/>
                  <a:pt x="257" y="180"/>
                </a:cubicBezTo>
                <a:cubicBezTo>
                  <a:pt x="257" y="179"/>
                  <a:pt x="257" y="179"/>
                  <a:pt x="258" y="178"/>
                </a:cubicBezTo>
                <a:cubicBezTo>
                  <a:pt x="258" y="178"/>
                  <a:pt x="258" y="178"/>
                  <a:pt x="258" y="178"/>
                </a:cubicBezTo>
                <a:cubicBezTo>
                  <a:pt x="258" y="178"/>
                  <a:pt x="258" y="178"/>
                  <a:pt x="258" y="178"/>
                </a:cubicBezTo>
                <a:cubicBezTo>
                  <a:pt x="259" y="179"/>
                  <a:pt x="259" y="179"/>
                  <a:pt x="260" y="179"/>
                </a:cubicBezTo>
                <a:lnTo>
                  <a:pt x="260" y="180"/>
                </a:lnTo>
                <a:close/>
                <a:moveTo>
                  <a:pt x="260" y="171"/>
                </a:moveTo>
                <a:cubicBezTo>
                  <a:pt x="260" y="170"/>
                  <a:pt x="260" y="170"/>
                  <a:pt x="260" y="169"/>
                </a:cubicBezTo>
                <a:cubicBezTo>
                  <a:pt x="260" y="169"/>
                  <a:pt x="260" y="169"/>
                  <a:pt x="260" y="169"/>
                </a:cubicBezTo>
                <a:cubicBezTo>
                  <a:pt x="261" y="169"/>
                  <a:pt x="261" y="169"/>
                  <a:pt x="261" y="169"/>
                </a:cubicBezTo>
                <a:cubicBezTo>
                  <a:pt x="261" y="170"/>
                  <a:pt x="261" y="170"/>
                  <a:pt x="260" y="171"/>
                </a:cubicBezTo>
                <a:close/>
                <a:moveTo>
                  <a:pt x="264" y="128"/>
                </a:moveTo>
                <a:cubicBezTo>
                  <a:pt x="265" y="128"/>
                  <a:pt x="265" y="128"/>
                  <a:pt x="265" y="128"/>
                </a:cubicBezTo>
                <a:cubicBezTo>
                  <a:pt x="265" y="128"/>
                  <a:pt x="265" y="128"/>
                  <a:pt x="265" y="128"/>
                </a:cubicBezTo>
                <a:cubicBezTo>
                  <a:pt x="265" y="128"/>
                  <a:pt x="265" y="129"/>
                  <a:pt x="265" y="130"/>
                </a:cubicBezTo>
                <a:cubicBezTo>
                  <a:pt x="264" y="130"/>
                  <a:pt x="264" y="130"/>
                  <a:pt x="264" y="130"/>
                </a:cubicBezTo>
                <a:cubicBezTo>
                  <a:pt x="264" y="129"/>
                  <a:pt x="264" y="129"/>
                  <a:pt x="264" y="128"/>
                </a:cubicBezTo>
                <a:close/>
                <a:moveTo>
                  <a:pt x="267" y="156"/>
                </a:moveTo>
                <a:cubicBezTo>
                  <a:pt x="267" y="157"/>
                  <a:pt x="266" y="158"/>
                  <a:pt x="266" y="159"/>
                </a:cubicBezTo>
                <a:cubicBezTo>
                  <a:pt x="265" y="159"/>
                  <a:pt x="265" y="159"/>
                  <a:pt x="265" y="159"/>
                </a:cubicBezTo>
                <a:cubicBezTo>
                  <a:pt x="264" y="159"/>
                  <a:pt x="264" y="159"/>
                  <a:pt x="264" y="158"/>
                </a:cubicBezTo>
                <a:cubicBezTo>
                  <a:pt x="264" y="157"/>
                  <a:pt x="265" y="157"/>
                  <a:pt x="265" y="156"/>
                </a:cubicBezTo>
                <a:cubicBezTo>
                  <a:pt x="266" y="156"/>
                  <a:pt x="266" y="156"/>
                  <a:pt x="266" y="156"/>
                </a:cubicBezTo>
                <a:lnTo>
                  <a:pt x="267" y="156"/>
                </a:lnTo>
                <a:close/>
                <a:moveTo>
                  <a:pt x="291" y="125"/>
                </a:moveTo>
                <a:cubicBezTo>
                  <a:pt x="291" y="125"/>
                  <a:pt x="291" y="125"/>
                  <a:pt x="291" y="125"/>
                </a:cubicBezTo>
                <a:cubicBezTo>
                  <a:pt x="291" y="125"/>
                  <a:pt x="291" y="125"/>
                  <a:pt x="291" y="125"/>
                </a:cubicBezTo>
                <a:cubicBezTo>
                  <a:pt x="290" y="123"/>
                  <a:pt x="289" y="122"/>
                  <a:pt x="290" y="119"/>
                </a:cubicBezTo>
                <a:cubicBezTo>
                  <a:pt x="291" y="119"/>
                  <a:pt x="291" y="119"/>
                  <a:pt x="292" y="118"/>
                </a:cubicBezTo>
                <a:cubicBezTo>
                  <a:pt x="292" y="119"/>
                  <a:pt x="292" y="119"/>
                  <a:pt x="293" y="119"/>
                </a:cubicBezTo>
                <a:cubicBezTo>
                  <a:pt x="293" y="121"/>
                  <a:pt x="292" y="123"/>
                  <a:pt x="291" y="125"/>
                </a:cubicBezTo>
                <a:close/>
                <a:moveTo>
                  <a:pt x="294" y="119"/>
                </a:moveTo>
                <a:cubicBezTo>
                  <a:pt x="293" y="119"/>
                  <a:pt x="293" y="119"/>
                  <a:pt x="293" y="119"/>
                </a:cubicBezTo>
                <a:cubicBezTo>
                  <a:pt x="293" y="118"/>
                  <a:pt x="293" y="118"/>
                  <a:pt x="294" y="118"/>
                </a:cubicBezTo>
                <a:cubicBezTo>
                  <a:pt x="294" y="117"/>
                  <a:pt x="294" y="117"/>
                  <a:pt x="294" y="117"/>
                </a:cubicBezTo>
                <a:cubicBezTo>
                  <a:pt x="294" y="117"/>
                  <a:pt x="295" y="117"/>
                  <a:pt x="295" y="117"/>
                </a:cubicBezTo>
                <a:cubicBezTo>
                  <a:pt x="295" y="119"/>
                  <a:pt x="295" y="118"/>
                  <a:pt x="294" y="119"/>
                </a:cubicBezTo>
                <a:close/>
                <a:moveTo>
                  <a:pt x="309" y="78"/>
                </a:moveTo>
                <a:cubicBezTo>
                  <a:pt x="309" y="78"/>
                  <a:pt x="309" y="78"/>
                  <a:pt x="310" y="78"/>
                </a:cubicBezTo>
                <a:cubicBezTo>
                  <a:pt x="310" y="79"/>
                  <a:pt x="310" y="79"/>
                  <a:pt x="310" y="80"/>
                </a:cubicBezTo>
                <a:cubicBezTo>
                  <a:pt x="310" y="80"/>
                  <a:pt x="310" y="80"/>
                  <a:pt x="310" y="80"/>
                </a:cubicBezTo>
                <a:cubicBezTo>
                  <a:pt x="309" y="80"/>
                  <a:pt x="309" y="80"/>
                  <a:pt x="308" y="79"/>
                </a:cubicBezTo>
                <a:cubicBezTo>
                  <a:pt x="308" y="78"/>
                  <a:pt x="308" y="78"/>
                  <a:pt x="309" y="78"/>
                </a:cubicBezTo>
                <a:close/>
                <a:moveTo>
                  <a:pt x="308" y="82"/>
                </a:moveTo>
                <a:cubicBezTo>
                  <a:pt x="308" y="82"/>
                  <a:pt x="308" y="82"/>
                  <a:pt x="308" y="82"/>
                </a:cubicBezTo>
                <a:cubicBezTo>
                  <a:pt x="307" y="84"/>
                  <a:pt x="307" y="84"/>
                  <a:pt x="308" y="85"/>
                </a:cubicBezTo>
                <a:cubicBezTo>
                  <a:pt x="307" y="85"/>
                  <a:pt x="307" y="85"/>
                  <a:pt x="307" y="85"/>
                </a:cubicBezTo>
                <a:cubicBezTo>
                  <a:pt x="307" y="85"/>
                  <a:pt x="307" y="85"/>
                  <a:pt x="307" y="85"/>
                </a:cubicBezTo>
                <a:cubicBezTo>
                  <a:pt x="306" y="85"/>
                  <a:pt x="306" y="85"/>
                  <a:pt x="306" y="85"/>
                </a:cubicBezTo>
                <a:cubicBezTo>
                  <a:pt x="306" y="83"/>
                  <a:pt x="307" y="83"/>
                  <a:pt x="308" y="82"/>
                </a:cubicBezTo>
                <a:close/>
                <a:moveTo>
                  <a:pt x="311" y="105"/>
                </a:moveTo>
                <a:cubicBezTo>
                  <a:pt x="309" y="106"/>
                  <a:pt x="308" y="107"/>
                  <a:pt x="307" y="108"/>
                </a:cubicBezTo>
                <a:cubicBezTo>
                  <a:pt x="306" y="107"/>
                  <a:pt x="306" y="107"/>
                  <a:pt x="306" y="107"/>
                </a:cubicBezTo>
                <a:cubicBezTo>
                  <a:pt x="307" y="106"/>
                  <a:pt x="307" y="105"/>
                  <a:pt x="308" y="105"/>
                </a:cubicBezTo>
                <a:cubicBezTo>
                  <a:pt x="309" y="104"/>
                  <a:pt x="310" y="104"/>
                  <a:pt x="311" y="104"/>
                </a:cubicBezTo>
                <a:lnTo>
                  <a:pt x="311" y="105"/>
                </a:lnTo>
                <a:close/>
                <a:moveTo>
                  <a:pt x="322" y="67"/>
                </a:moveTo>
                <a:cubicBezTo>
                  <a:pt x="322" y="67"/>
                  <a:pt x="322" y="67"/>
                  <a:pt x="322" y="67"/>
                </a:cubicBezTo>
                <a:cubicBezTo>
                  <a:pt x="322" y="66"/>
                  <a:pt x="322" y="66"/>
                  <a:pt x="322" y="66"/>
                </a:cubicBezTo>
                <a:cubicBezTo>
                  <a:pt x="322" y="66"/>
                  <a:pt x="322" y="66"/>
                  <a:pt x="322" y="66"/>
                </a:cubicBezTo>
                <a:lnTo>
                  <a:pt x="322" y="67"/>
                </a:lnTo>
                <a:close/>
                <a:moveTo>
                  <a:pt x="329" y="93"/>
                </a:moveTo>
                <a:cubicBezTo>
                  <a:pt x="328" y="94"/>
                  <a:pt x="328" y="93"/>
                  <a:pt x="327" y="93"/>
                </a:cubicBezTo>
                <a:cubicBezTo>
                  <a:pt x="327" y="94"/>
                  <a:pt x="327" y="95"/>
                  <a:pt x="328" y="96"/>
                </a:cubicBezTo>
                <a:cubicBezTo>
                  <a:pt x="327" y="96"/>
                  <a:pt x="327" y="96"/>
                  <a:pt x="327" y="96"/>
                </a:cubicBezTo>
                <a:cubicBezTo>
                  <a:pt x="327" y="97"/>
                  <a:pt x="327" y="97"/>
                  <a:pt x="326" y="97"/>
                </a:cubicBezTo>
                <a:cubicBezTo>
                  <a:pt x="326" y="95"/>
                  <a:pt x="325" y="94"/>
                  <a:pt x="326" y="93"/>
                </a:cubicBezTo>
                <a:cubicBezTo>
                  <a:pt x="326" y="92"/>
                  <a:pt x="327" y="92"/>
                  <a:pt x="328" y="91"/>
                </a:cubicBezTo>
                <a:cubicBezTo>
                  <a:pt x="329" y="91"/>
                  <a:pt x="329" y="91"/>
                  <a:pt x="329" y="91"/>
                </a:cubicBezTo>
                <a:cubicBezTo>
                  <a:pt x="329" y="92"/>
                  <a:pt x="329" y="91"/>
                  <a:pt x="329" y="92"/>
                </a:cubicBezTo>
                <a:cubicBezTo>
                  <a:pt x="329" y="93"/>
                  <a:pt x="329" y="93"/>
                  <a:pt x="329" y="93"/>
                </a:cubicBezTo>
                <a:close/>
                <a:moveTo>
                  <a:pt x="329" y="76"/>
                </a:moveTo>
                <a:cubicBezTo>
                  <a:pt x="329" y="75"/>
                  <a:pt x="329" y="75"/>
                  <a:pt x="329" y="74"/>
                </a:cubicBezTo>
                <a:cubicBezTo>
                  <a:pt x="330" y="75"/>
                  <a:pt x="331" y="75"/>
                  <a:pt x="331" y="76"/>
                </a:cubicBezTo>
                <a:cubicBezTo>
                  <a:pt x="330" y="75"/>
                  <a:pt x="330" y="75"/>
                  <a:pt x="329" y="76"/>
                </a:cubicBezTo>
                <a:close/>
                <a:moveTo>
                  <a:pt x="335" y="73"/>
                </a:moveTo>
                <a:cubicBezTo>
                  <a:pt x="334" y="73"/>
                  <a:pt x="334" y="73"/>
                  <a:pt x="334" y="73"/>
                </a:cubicBezTo>
                <a:cubicBezTo>
                  <a:pt x="333" y="73"/>
                  <a:pt x="333" y="73"/>
                  <a:pt x="333" y="73"/>
                </a:cubicBezTo>
                <a:cubicBezTo>
                  <a:pt x="333" y="71"/>
                  <a:pt x="333" y="71"/>
                  <a:pt x="333" y="71"/>
                </a:cubicBezTo>
                <a:cubicBezTo>
                  <a:pt x="334" y="71"/>
                  <a:pt x="334" y="72"/>
                  <a:pt x="335" y="72"/>
                </a:cubicBezTo>
                <a:lnTo>
                  <a:pt x="335" y="73"/>
                </a:lnTo>
                <a:close/>
                <a:moveTo>
                  <a:pt x="340" y="70"/>
                </a:moveTo>
                <a:cubicBezTo>
                  <a:pt x="340" y="70"/>
                  <a:pt x="339" y="70"/>
                  <a:pt x="339" y="69"/>
                </a:cubicBezTo>
                <a:cubicBezTo>
                  <a:pt x="339" y="69"/>
                  <a:pt x="339" y="69"/>
                  <a:pt x="339" y="69"/>
                </a:cubicBezTo>
                <a:cubicBezTo>
                  <a:pt x="340" y="69"/>
                  <a:pt x="340" y="69"/>
                  <a:pt x="340" y="69"/>
                </a:cubicBezTo>
                <a:cubicBezTo>
                  <a:pt x="341" y="70"/>
                  <a:pt x="340" y="69"/>
                  <a:pt x="340" y="70"/>
                </a:cubicBezTo>
                <a:close/>
                <a:moveTo>
                  <a:pt x="343" y="77"/>
                </a:moveTo>
                <a:cubicBezTo>
                  <a:pt x="342" y="77"/>
                  <a:pt x="342" y="77"/>
                  <a:pt x="341" y="76"/>
                </a:cubicBezTo>
                <a:cubicBezTo>
                  <a:pt x="342" y="76"/>
                  <a:pt x="342" y="76"/>
                  <a:pt x="342" y="75"/>
                </a:cubicBezTo>
                <a:cubicBezTo>
                  <a:pt x="342" y="75"/>
                  <a:pt x="342" y="74"/>
                  <a:pt x="342" y="75"/>
                </a:cubicBezTo>
                <a:cubicBezTo>
                  <a:pt x="342" y="75"/>
                  <a:pt x="342" y="75"/>
                  <a:pt x="342" y="75"/>
                </a:cubicBezTo>
                <a:cubicBezTo>
                  <a:pt x="343" y="75"/>
                  <a:pt x="343" y="75"/>
                  <a:pt x="343" y="75"/>
                </a:cubicBezTo>
                <a:lnTo>
                  <a:pt x="343" y="77"/>
                </a:lnTo>
                <a:close/>
                <a:moveTo>
                  <a:pt x="342" y="56"/>
                </a:moveTo>
                <a:cubicBezTo>
                  <a:pt x="342" y="55"/>
                  <a:pt x="342" y="55"/>
                  <a:pt x="342" y="55"/>
                </a:cubicBezTo>
                <a:cubicBezTo>
                  <a:pt x="343" y="55"/>
                  <a:pt x="344" y="56"/>
                  <a:pt x="344" y="55"/>
                </a:cubicBezTo>
                <a:cubicBezTo>
                  <a:pt x="346" y="55"/>
                  <a:pt x="346" y="55"/>
                  <a:pt x="346" y="55"/>
                </a:cubicBezTo>
                <a:cubicBezTo>
                  <a:pt x="346" y="57"/>
                  <a:pt x="345" y="58"/>
                  <a:pt x="344" y="59"/>
                </a:cubicBezTo>
                <a:cubicBezTo>
                  <a:pt x="344" y="57"/>
                  <a:pt x="343" y="57"/>
                  <a:pt x="342" y="56"/>
                </a:cubicBezTo>
                <a:close/>
                <a:moveTo>
                  <a:pt x="345" y="68"/>
                </a:moveTo>
                <a:cubicBezTo>
                  <a:pt x="344" y="68"/>
                  <a:pt x="344" y="68"/>
                  <a:pt x="344" y="68"/>
                </a:cubicBezTo>
                <a:cubicBezTo>
                  <a:pt x="345" y="67"/>
                  <a:pt x="345" y="67"/>
                  <a:pt x="345" y="67"/>
                </a:cubicBezTo>
                <a:cubicBezTo>
                  <a:pt x="346" y="66"/>
                  <a:pt x="346" y="66"/>
                  <a:pt x="348" y="67"/>
                </a:cubicBezTo>
                <a:cubicBezTo>
                  <a:pt x="347" y="67"/>
                  <a:pt x="346" y="67"/>
                  <a:pt x="345" y="68"/>
                </a:cubicBezTo>
                <a:close/>
                <a:moveTo>
                  <a:pt x="348" y="51"/>
                </a:moveTo>
                <a:cubicBezTo>
                  <a:pt x="348" y="50"/>
                  <a:pt x="348" y="50"/>
                  <a:pt x="348" y="50"/>
                </a:cubicBezTo>
                <a:cubicBezTo>
                  <a:pt x="349" y="50"/>
                  <a:pt x="349" y="51"/>
                  <a:pt x="349" y="51"/>
                </a:cubicBezTo>
                <a:cubicBezTo>
                  <a:pt x="349" y="51"/>
                  <a:pt x="349" y="51"/>
                  <a:pt x="348" y="51"/>
                </a:cubicBezTo>
                <a:close/>
                <a:moveTo>
                  <a:pt x="380" y="42"/>
                </a:moveTo>
                <a:cubicBezTo>
                  <a:pt x="380" y="41"/>
                  <a:pt x="380" y="41"/>
                  <a:pt x="380" y="41"/>
                </a:cubicBezTo>
                <a:cubicBezTo>
                  <a:pt x="380" y="41"/>
                  <a:pt x="380" y="41"/>
                  <a:pt x="380" y="41"/>
                </a:cubicBezTo>
                <a:cubicBezTo>
                  <a:pt x="380" y="42"/>
                  <a:pt x="380" y="42"/>
                  <a:pt x="379" y="42"/>
                </a:cubicBezTo>
                <a:cubicBezTo>
                  <a:pt x="379" y="42"/>
                  <a:pt x="379" y="42"/>
                  <a:pt x="379" y="42"/>
                </a:cubicBezTo>
                <a:cubicBezTo>
                  <a:pt x="379" y="42"/>
                  <a:pt x="379" y="42"/>
                  <a:pt x="380" y="42"/>
                </a:cubicBezTo>
                <a:close/>
                <a:moveTo>
                  <a:pt x="373" y="43"/>
                </a:moveTo>
                <a:cubicBezTo>
                  <a:pt x="373" y="40"/>
                  <a:pt x="376" y="42"/>
                  <a:pt x="378" y="42"/>
                </a:cubicBezTo>
                <a:cubicBezTo>
                  <a:pt x="378" y="42"/>
                  <a:pt x="378" y="42"/>
                  <a:pt x="378" y="42"/>
                </a:cubicBezTo>
                <a:cubicBezTo>
                  <a:pt x="376" y="43"/>
                  <a:pt x="375" y="43"/>
                  <a:pt x="374" y="45"/>
                </a:cubicBezTo>
                <a:cubicBezTo>
                  <a:pt x="373" y="44"/>
                  <a:pt x="373" y="44"/>
                  <a:pt x="373" y="43"/>
                </a:cubicBezTo>
                <a:close/>
                <a:moveTo>
                  <a:pt x="370" y="44"/>
                </a:moveTo>
                <a:cubicBezTo>
                  <a:pt x="371" y="44"/>
                  <a:pt x="371" y="43"/>
                  <a:pt x="371" y="44"/>
                </a:cubicBezTo>
                <a:cubicBezTo>
                  <a:pt x="372" y="44"/>
                  <a:pt x="372" y="44"/>
                  <a:pt x="372" y="44"/>
                </a:cubicBezTo>
                <a:cubicBezTo>
                  <a:pt x="372" y="45"/>
                  <a:pt x="371" y="45"/>
                  <a:pt x="371" y="45"/>
                </a:cubicBezTo>
                <a:cubicBezTo>
                  <a:pt x="370" y="45"/>
                  <a:pt x="370" y="45"/>
                  <a:pt x="370" y="45"/>
                </a:cubicBezTo>
                <a:lnTo>
                  <a:pt x="370" y="44"/>
                </a:lnTo>
                <a:close/>
                <a:moveTo>
                  <a:pt x="368" y="45"/>
                </a:moveTo>
                <a:cubicBezTo>
                  <a:pt x="368" y="45"/>
                  <a:pt x="368" y="45"/>
                  <a:pt x="369" y="46"/>
                </a:cubicBezTo>
                <a:cubicBezTo>
                  <a:pt x="368" y="46"/>
                  <a:pt x="368" y="46"/>
                  <a:pt x="368" y="46"/>
                </a:cubicBezTo>
                <a:cubicBezTo>
                  <a:pt x="368" y="46"/>
                  <a:pt x="368" y="46"/>
                  <a:pt x="368" y="46"/>
                </a:cubicBezTo>
                <a:cubicBezTo>
                  <a:pt x="367" y="46"/>
                  <a:pt x="367" y="46"/>
                  <a:pt x="367" y="46"/>
                </a:cubicBezTo>
                <a:cubicBezTo>
                  <a:pt x="367" y="45"/>
                  <a:pt x="367" y="45"/>
                  <a:pt x="367" y="45"/>
                </a:cubicBezTo>
                <a:cubicBezTo>
                  <a:pt x="368" y="45"/>
                  <a:pt x="368" y="45"/>
                  <a:pt x="368" y="45"/>
                </a:cubicBezTo>
                <a:close/>
                <a:moveTo>
                  <a:pt x="353" y="52"/>
                </a:moveTo>
                <a:cubicBezTo>
                  <a:pt x="355" y="52"/>
                  <a:pt x="355" y="52"/>
                  <a:pt x="355" y="52"/>
                </a:cubicBezTo>
                <a:cubicBezTo>
                  <a:pt x="355" y="53"/>
                  <a:pt x="355" y="53"/>
                  <a:pt x="355" y="53"/>
                </a:cubicBezTo>
                <a:cubicBezTo>
                  <a:pt x="354" y="53"/>
                  <a:pt x="354" y="53"/>
                  <a:pt x="354" y="53"/>
                </a:cubicBezTo>
                <a:cubicBezTo>
                  <a:pt x="354" y="53"/>
                  <a:pt x="354" y="53"/>
                  <a:pt x="354" y="53"/>
                </a:cubicBezTo>
                <a:cubicBezTo>
                  <a:pt x="353" y="53"/>
                  <a:pt x="353" y="53"/>
                  <a:pt x="353" y="53"/>
                </a:cubicBezTo>
                <a:lnTo>
                  <a:pt x="353" y="52"/>
                </a:lnTo>
                <a:close/>
                <a:moveTo>
                  <a:pt x="356" y="64"/>
                </a:moveTo>
                <a:cubicBezTo>
                  <a:pt x="354" y="64"/>
                  <a:pt x="354" y="64"/>
                  <a:pt x="354" y="64"/>
                </a:cubicBezTo>
                <a:cubicBezTo>
                  <a:pt x="354" y="63"/>
                  <a:pt x="355" y="63"/>
                  <a:pt x="355" y="62"/>
                </a:cubicBezTo>
                <a:cubicBezTo>
                  <a:pt x="357" y="62"/>
                  <a:pt x="357" y="62"/>
                  <a:pt x="357" y="62"/>
                </a:cubicBezTo>
                <a:cubicBezTo>
                  <a:pt x="356" y="63"/>
                  <a:pt x="356" y="63"/>
                  <a:pt x="356" y="64"/>
                </a:cubicBezTo>
                <a:close/>
                <a:moveTo>
                  <a:pt x="384" y="54"/>
                </a:moveTo>
                <a:cubicBezTo>
                  <a:pt x="384" y="55"/>
                  <a:pt x="384" y="55"/>
                  <a:pt x="384" y="55"/>
                </a:cubicBezTo>
                <a:cubicBezTo>
                  <a:pt x="382" y="55"/>
                  <a:pt x="379" y="55"/>
                  <a:pt x="377" y="55"/>
                </a:cubicBezTo>
                <a:cubicBezTo>
                  <a:pt x="377" y="56"/>
                  <a:pt x="377" y="56"/>
                  <a:pt x="377" y="56"/>
                </a:cubicBezTo>
                <a:cubicBezTo>
                  <a:pt x="377" y="56"/>
                  <a:pt x="377" y="57"/>
                  <a:pt x="376" y="57"/>
                </a:cubicBezTo>
                <a:cubicBezTo>
                  <a:pt x="375" y="58"/>
                  <a:pt x="375" y="57"/>
                  <a:pt x="374" y="58"/>
                </a:cubicBezTo>
                <a:cubicBezTo>
                  <a:pt x="374" y="58"/>
                  <a:pt x="374" y="59"/>
                  <a:pt x="374" y="59"/>
                </a:cubicBezTo>
                <a:cubicBezTo>
                  <a:pt x="372" y="60"/>
                  <a:pt x="372" y="58"/>
                  <a:pt x="371" y="60"/>
                </a:cubicBezTo>
                <a:cubicBezTo>
                  <a:pt x="370" y="60"/>
                  <a:pt x="370" y="61"/>
                  <a:pt x="370" y="59"/>
                </a:cubicBezTo>
                <a:cubicBezTo>
                  <a:pt x="366" y="60"/>
                  <a:pt x="363" y="62"/>
                  <a:pt x="361" y="64"/>
                </a:cubicBezTo>
                <a:cubicBezTo>
                  <a:pt x="359" y="64"/>
                  <a:pt x="359" y="63"/>
                  <a:pt x="357" y="63"/>
                </a:cubicBezTo>
                <a:cubicBezTo>
                  <a:pt x="358" y="62"/>
                  <a:pt x="360" y="62"/>
                  <a:pt x="360" y="62"/>
                </a:cubicBezTo>
                <a:cubicBezTo>
                  <a:pt x="361" y="61"/>
                  <a:pt x="362" y="60"/>
                  <a:pt x="362" y="60"/>
                </a:cubicBezTo>
                <a:cubicBezTo>
                  <a:pt x="365" y="60"/>
                  <a:pt x="365" y="60"/>
                  <a:pt x="365" y="60"/>
                </a:cubicBezTo>
                <a:cubicBezTo>
                  <a:pt x="365" y="59"/>
                  <a:pt x="365" y="58"/>
                  <a:pt x="366" y="58"/>
                </a:cubicBezTo>
                <a:cubicBezTo>
                  <a:pt x="366" y="57"/>
                  <a:pt x="369" y="57"/>
                  <a:pt x="370" y="57"/>
                </a:cubicBezTo>
                <a:cubicBezTo>
                  <a:pt x="370" y="56"/>
                  <a:pt x="371" y="56"/>
                  <a:pt x="371" y="56"/>
                </a:cubicBezTo>
                <a:cubicBezTo>
                  <a:pt x="372" y="55"/>
                  <a:pt x="373" y="55"/>
                  <a:pt x="374" y="54"/>
                </a:cubicBezTo>
                <a:cubicBezTo>
                  <a:pt x="376" y="55"/>
                  <a:pt x="378" y="54"/>
                  <a:pt x="380" y="53"/>
                </a:cubicBezTo>
                <a:cubicBezTo>
                  <a:pt x="382" y="53"/>
                  <a:pt x="383" y="54"/>
                  <a:pt x="384" y="54"/>
                </a:cubicBezTo>
                <a:close/>
                <a:moveTo>
                  <a:pt x="387" y="22"/>
                </a:moveTo>
                <a:cubicBezTo>
                  <a:pt x="387" y="22"/>
                  <a:pt x="387" y="22"/>
                  <a:pt x="388" y="22"/>
                </a:cubicBezTo>
                <a:cubicBezTo>
                  <a:pt x="388" y="21"/>
                  <a:pt x="388" y="21"/>
                  <a:pt x="388" y="21"/>
                </a:cubicBezTo>
                <a:cubicBezTo>
                  <a:pt x="388" y="22"/>
                  <a:pt x="388" y="21"/>
                  <a:pt x="388" y="22"/>
                </a:cubicBezTo>
                <a:lnTo>
                  <a:pt x="387" y="22"/>
                </a:lnTo>
                <a:close/>
                <a:moveTo>
                  <a:pt x="399" y="23"/>
                </a:moveTo>
                <a:cubicBezTo>
                  <a:pt x="400" y="22"/>
                  <a:pt x="400" y="22"/>
                  <a:pt x="401" y="21"/>
                </a:cubicBezTo>
                <a:cubicBezTo>
                  <a:pt x="402" y="21"/>
                  <a:pt x="402" y="21"/>
                  <a:pt x="402" y="22"/>
                </a:cubicBezTo>
                <a:cubicBezTo>
                  <a:pt x="403" y="22"/>
                  <a:pt x="402" y="22"/>
                  <a:pt x="403" y="22"/>
                </a:cubicBezTo>
                <a:cubicBezTo>
                  <a:pt x="402" y="24"/>
                  <a:pt x="401" y="24"/>
                  <a:pt x="401" y="26"/>
                </a:cubicBezTo>
                <a:cubicBezTo>
                  <a:pt x="400" y="25"/>
                  <a:pt x="400" y="25"/>
                  <a:pt x="399" y="25"/>
                </a:cubicBezTo>
                <a:cubicBezTo>
                  <a:pt x="399" y="24"/>
                  <a:pt x="399" y="24"/>
                  <a:pt x="399" y="23"/>
                </a:cubicBezTo>
                <a:close/>
                <a:moveTo>
                  <a:pt x="405" y="31"/>
                </a:moveTo>
                <a:cubicBezTo>
                  <a:pt x="402" y="32"/>
                  <a:pt x="401" y="30"/>
                  <a:pt x="399" y="33"/>
                </a:cubicBezTo>
                <a:cubicBezTo>
                  <a:pt x="398" y="32"/>
                  <a:pt x="398" y="32"/>
                  <a:pt x="397" y="32"/>
                </a:cubicBezTo>
                <a:cubicBezTo>
                  <a:pt x="398" y="30"/>
                  <a:pt x="401" y="29"/>
                  <a:pt x="403" y="28"/>
                </a:cubicBezTo>
                <a:cubicBezTo>
                  <a:pt x="404" y="28"/>
                  <a:pt x="405" y="28"/>
                  <a:pt x="405" y="29"/>
                </a:cubicBezTo>
                <a:cubicBezTo>
                  <a:pt x="406" y="28"/>
                  <a:pt x="406" y="28"/>
                  <a:pt x="407" y="28"/>
                </a:cubicBezTo>
                <a:cubicBezTo>
                  <a:pt x="407" y="26"/>
                  <a:pt x="407" y="26"/>
                  <a:pt x="407" y="26"/>
                </a:cubicBezTo>
                <a:cubicBezTo>
                  <a:pt x="408" y="26"/>
                  <a:pt x="408" y="27"/>
                  <a:pt x="409" y="27"/>
                </a:cubicBezTo>
                <a:cubicBezTo>
                  <a:pt x="410" y="28"/>
                  <a:pt x="410" y="27"/>
                  <a:pt x="410" y="27"/>
                </a:cubicBezTo>
                <a:cubicBezTo>
                  <a:pt x="413" y="26"/>
                  <a:pt x="413" y="29"/>
                  <a:pt x="415" y="27"/>
                </a:cubicBezTo>
                <a:cubicBezTo>
                  <a:pt x="416" y="27"/>
                  <a:pt x="416" y="27"/>
                  <a:pt x="417" y="27"/>
                </a:cubicBezTo>
                <a:cubicBezTo>
                  <a:pt x="417" y="28"/>
                  <a:pt x="417" y="27"/>
                  <a:pt x="417" y="28"/>
                </a:cubicBezTo>
                <a:cubicBezTo>
                  <a:pt x="417" y="28"/>
                  <a:pt x="417" y="28"/>
                  <a:pt x="417" y="28"/>
                </a:cubicBezTo>
                <a:cubicBezTo>
                  <a:pt x="417" y="28"/>
                  <a:pt x="417" y="28"/>
                  <a:pt x="417" y="28"/>
                </a:cubicBezTo>
                <a:cubicBezTo>
                  <a:pt x="415" y="28"/>
                  <a:pt x="415" y="28"/>
                  <a:pt x="415" y="28"/>
                </a:cubicBezTo>
                <a:cubicBezTo>
                  <a:pt x="415" y="30"/>
                  <a:pt x="415" y="30"/>
                  <a:pt x="415" y="30"/>
                </a:cubicBezTo>
                <a:cubicBezTo>
                  <a:pt x="414" y="30"/>
                  <a:pt x="412" y="31"/>
                  <a:pt x="412" y="31"/>
                </a:cubicBezTo>
                <a:cubicBezTo>
                  <a:pt x="411" y="31"/>
                  <a:pt x="409" y="29"/>
                  <a:pt x="408" y="29"/>
                </a:cubicBezTo>
                <a:cubicBezTo>
                  <a:pt x="407" y="30"/>
                  <a:pt x="406" y="31"/>
                  <a:pt x="405" y="31"/>
                </a:cubicBezTo>
                <a:close/>
                <a:moveTo>
                  <a:pt x="425" y="44"/>
                </a:moveTo>
                <a:cubicBezTo>
                  <a:pt x="424" y="44"/>
                  <a:pt x="424" y="44"/>
                  <a:pt x="424" y="44"/>
                </a:cubicBezTo>
                <a:cubicBezTo>
                  <a:pt x="424" y="43"/>
                  <a:pt x="423" y="43"/>
                  <a:pt x="423" y="42"/>
                </a:cubicBezTo>
                <a:cubicBezTo>
                  <a:pt x="421" y="42"/>
                  <a:pt x="419" y="42"/>
                  <a:pt x="418" y="43"/>
                </a:cubicBezTo>
                <a:cubicBezTo>
                  <a:pt x="417" y="43"/>
                  <a:pt x="417" y="44"/>
                  <a:pt x="416" y="44"/>
                </a:cubicBezTo>
                <a:cubicBezTo>
                  <a:pt x="415" y="45"/>
                  <a:pt x="414" y="44"/>
                  <a:pt x="413" y="45"/>
                </a:cubicBezTo>
                <a:cubicBezTo>
                  <a:pt x="408" y="45"/>
                  <a:pt x="408" y="45"/>
                  <a:pt x="408" y="45"/>
                </a:cubicBezTo>
                <a:cubicBezTo>
                  <a:pt x="409" y="42"/>
                  <a:pt x="410" y="44"/>
                  <a:pt x="412" y="42"/>
                </a:cubicBezTo>
                <a:cubicBezTo>
                  <a:pt x="413" y="42"/>
                  <a:pt x="414" y="40"/>
                  <a:pt x="415" y="40"/>
                </a:cubicBezTo>
                <a:cubicBezTo>
                  <a:pt x="416" y="40"/>
                  <a:pt x="417" y="41"/>
                  <a:pt x="419" y="41"/>
                </a:cubicBezTo>
                <a:cubicBezTo>
                  <a:pt x="422" y="40"/>
                  <a:pt x="424" y="39"/>
                  <a:pt x="428" y="40"/>
                </a:cubicBezTo>
                <a:cubicBezTo>
                  <a:pt x="426" y="41"/>
                  <a:pt x="426" y="42"/>
                  <a:pt x="425" y="44"/>
                </a:cubicBezTo>
                <a:close/>
                <a:moveTo>
                  <a:pt x="428" y="40"/>
                </a:moveTo>
                <a:cubicBezTo>
                  <a:pt x="428" y="40"/>
                  <a:pt x="428" y="40"/>
                  <a:pt x="428" y="40"/>
                </a:cubicBezTo>
                <a:cubicBezTo>
                  <a:pt x="428" y="40"/>
                  <a:pt x="428" y="40"/>
                  <a:pt x="428" y="40"/>
                </a:cubicBezTo>
                <a:cubicBezTo>
                  <a:pt x="429" y="40"/>
                  <a:pt x="429" y="40"/>
                  <a:pt x="430" y="40"/>
                </a:cubicBezTo>
                <a:cubicBezTo>
                  <a:pt x="430" y="40"/>
                  <a:pt x="430" y="40"/>
                  <a:pt x="430" y="40"/>
                </a:cubicBezTo>
                <a:lnTo>
                  <a:pt x="428" y="40"/>
                </a:lnTo>
                <a:close/>
                <a:moveTo>
                  <a:pt x="430" y="43"/>
                </a:moveTo>
                <a:cubicBezTo>
                  <a:pt x="429" y="43"/>
                  <a:pt x="429" y="43"/>
                  <a:pt x="429" y="43"/>
                </a:cubicBezTo>
                <a:cubicBezTo>
                  <a:pt x="429" y="43"/>
                  <a:pt x="429" y="43"/>
                  <a:pt x="429" y="43"/>
                </a:cubicBezTo>
                <a:cubicBezTo>
                  <a:pt x="430" y="43"/>
                  <a:pt x="430" y="43"/>
                  <a:pt x="430" y="43"/>
                </a:cubicBezTo>
                <a:close/>
                <a:moveTo>
                  <a:pt x="435" y="43"/>
                </a:moveTo>
                <a:cubicBezTo>
                  <a:pt x="434" y="44"/>
                  <a:pt x="433" y="44"/>
                  <a:pt x="433" y="45"/>
                </a:cubicBezTo>
                <a:cubicBezTo>
                  <a:pt x="431" y="45"/>
                  <a:pt x="431" y="45"/>
                  <a:pt x="431" y="45"/>
                </a:cubicBezTo>
                <a:cubicBezTo>
                  <a:pt x="431" y="44"/>
                  <a:pt x="431" y="44"/>
                  <a:pt x="431" y="44"/>
                </a:cubicBezTo>
                <a:cubicBezTo>
                  <a:pt x="431" y="44"/>
                  <a:pt x="431" y="44"/>
                  <a:pt x="431" y="43"/>
                </a:cubicBezTo>
                <a:cubicBezTo>
                  <a:pt x="431" y="43"/>
                  <a:pt x="433" y="41"/>
                  <a:pt x="433" y="40"/>
                </a:cubicBezTo>
                <a:cubicBezTo>
                  <a:pt x="433" y="40"/>
                  <a:pt x="434" y="40"/>
                  <a:pt x="434" y="40"/>
                </a:cubicBezTo>
                <a:cubicBezTo>
                  <a:pt x="435" y="40"/>
                  <a:pt x="435" y="40"/>
                  <a:pt x="435" y="40"/>
                </a:cubicBezTo>
                <a:cubicBezTo>
                  <a:pt x="434" y="41"/>
                  <a:pt x="434" y="41"/>
                  <a:pt x="435" y="43"/>
                </a:cubicBezTo>
                <a:close/>
                <a:moveTo>
                  <a:pt x="438" y="49"/>
                </a:moveTo>
                <a:cubicBezTo>
                  <a:pt x="437" y="49"/>
                  <a:pt x="437" y="49"/>
                  <a:pt x="437" y="49"/>
                </a:cubicBezTo>
                <a:cubicBezTo>
                  <a:pt x="437" y="49"/>
                  <a:pt x="437" y="49"/>
                  <a:pt x="437" y="49"/>
                </a:cubicBezTo>
                <a:cubicBezTo>
                  <a:pt x="438" y="49"/>
                  <a:pt x="438" y="49"/>
                  <a:pt x="438" y="49"/>
                </a:cubicBezTo>
                <a:close/>
                <a:moveTo>
                  <a:pt x="439" y="41"/>
                </a:moveTo>
                <a:cubicBezTo>
                  <a:pt x="438" y="41"/>
                  <a:pt x="438" y="41"/>
                  <a:pt x="437" y="41"/>
                </a:cubicBezTo>
                <a:cubicBezTo>
                  <a:pt x="437" y="40"/>
                  <a:pt x="437" y="39"/>
                  <a:pt x="437" y="39"/>
                </a:cubicBezTo>
                <a:cubicBezTo>
                  <a:pt x="437" y="37"/>
                  <a:pt x="437" y="37"/>
                  <a:pt x="437" y="37"/>
                </a:cubicBezTo>
                <a:cubicBezTo>
                  <a:pt x="438" y="37"/>
                  <a:pt x="438" y="37"/>
                  <a:pt x="438" y="37"/>
                </a:cubicBezTo>
                <a:cubicBezTo>
                  <a:pt x="438" y="38"/>
                  <a:pt x="439" y="39"/>
                  <a:pt x="439" y="40"/>
                </a:cubicBezTo>
                <a:cubicBezTo>
                  <a:pt x="439" y="40"/>
                  <a:pt x="439" y="40"/>
                  <a:pt x="440" y="40"/>
                </a:cubicBezTo>
                <a:cubicBezTo>
                  <a:pt x="439" y="41"/>
                  <a:pt x="439" y="40"/>
                  <a:pt x="439" y="41"/>
                </a:cubicBezTo>
                <a:close/>
                <a:moveTo>
                  <a:pt x="450" y="44"/>
                </a:moveTo>
                <a:cubicBezTo>
                  <a:pt x="450" y="44"/>
                  <a:pt x="450" y="44"/>
                  <a:pt x="450" y="44"/>
                </a:cubicBezTo>
                <a:cubicBezTo>
                  <a:pt x="450" y="44"/>
                  <a:pt x="450" y="44"/>
                  <a:pt x="450" y="44"/>
                </a:cubicBezTo>
                <a:cubicBezTo>
                  <a:pt x="450" y="43"/>
                  <a:pt x="450" y="43"/>
                  <a:pt x="450" y="43"/>
                </a:cubicBezTo>
                <a:cubicBezTo>
                  <a:pt x="451" y="43"/>
                  <a:pt x="452" y="43"/>
                  <a:pt x="452" y="44"/>
                </a:cubicBezTo>
                <a:cubicBezTo>
                  <a:pt x="453" y="44"/>
                  <a:pt x="453" y="44"/>
                  <a:pt x="453" y="44"/>
                </a:cubicBezTo>
                <a:cubicBezTo>
                  <a:pt x="453" y="45"/>
                  <a:pt x="453" y="45"/>
                  <a:pt x="453" y="45"/>
                </a:cubicBezTo>
                <a:cubicBezTo>
                  <a:pt x="453" y="45"/>
                  <a:pt x="453" y="45"/>
                  <a:pt x="452" y="46"/>
                </a:cubicBezTo>
                <a:cubicBezTo>
                  <a:pt x="451" y="45"/>
                  <a:pt x="452" y="44"/>
                  <a:pt x="450" y="44"/>
                </a:cubicBezTo>
                <a:close/>
                <a:moveTo>
                  <a:pt x="453" y="48"/>
                </a:moveTo>
                <a:cubicBezTo>
                  <a:pt x="453" y="48"/>
                  <a:pt x="453" y="48"/>
                  <a:pt x="453" y="48"/>
                </a:cubicBezTo>
                <a:cubicBezTo>
                  <a:pt x="454" y="48"/>
                  <a:pt x="454" y="48"/>
                  <a:pt x="454" y="48"/>
                </a:cubicBezTo>
                <a:cubicBezTo>
                  <a:pt x="454" y="48"/>
                  <a:pt x="454" y="48"/>
                  <a:pt x="454" y="49"/>
                </a:cubicBezTo>
                <a:cubicBezTo>
                  <a:pt x="453" y="49"/>
                  <a:pt x="453" y="49"/>
                  <a:pt x="453" y="48"/>
                </a:cubicBezTo>
                <a:close/>
                <a:moveTo>
                  <a:pt x="498" y="42"/>
                </a:moveTo>
                <a:cubicBezTo>
                  <a:pt x="498" y="42"/>
                  <a:pt x="498" y="41"/>
                  <a:pt x="499" y="40"/>
                </a:cubicBezTo>
                <a:cubicBezTo>
                  <a:pt x="500" y="40"/>
                  <a:pt x="501" y="41"/>
                  <a:pt x="501" y="41"/>
                </a:cubicBezTo>
                <a:cubicBezTo>
                  <a:pt x="501" y="41"/>
                  <a:pt x="501" y="41"/>
                  <a:pt x="501" y="41"/>
                </a:cubicBezTo>
                <a:cubicBezTo>
                  <a:pt x="502" y="41"/>
                  <a:pt x="502" y="41"/>
                  <a:pt x="502" y="41"/>
                </a:cubicBezTo>
                <a:cubicBezTo>
                  <a:pt x="500" y="42"/>
                  <a:pt x="499" y="43"/>
                  <a:pt x="498" y="45"/>
                </a:cubicBezTo>
                <a:cubicBezTo>
                  <a:pt x="497" y="44"/>
                  <a:pt x="497" y="44"/>
                  <a:pt x="495" y="44"/>
                </a:cubicBezTo>
                <a:cubicBezTo>
                  <a:pt x="495" y="43"/>
                  <a:pt x="495" y="43"/>
                  <a:pt x="495" y="43"/>
                </a:cubicBezTo>
                <a:cubicBezTo>
                  <a:pt x="495" y="43"/>
                  <a:pt x="495" y="43"/>
                  <a:pt x="495" y="43"/>
                </a:cubicBezTo>
                <a:cubicBezTo>
                  <a:pt x="495" y="43"/>
                  <a:pt x="496" y="42"/>
                  <a:pt x="498" y="42"/>
                </a:cubicBezTo>
                <a:close/>
                <a:moveTo>
                  <a:pt x="494" y="48"/>
                </a:moveTo>
                <a:cubicBezTo>
                  <a:pt x="494" y="49"/>
                  <a:pt x="494" y="49"/>
                  <a:pt x="494" y="50"/>
                </a:cubicBezTo>
                <a:cubicBezTo>
                  <a:pt x="493" y="49"/>
                  <a:pt x="493" y="49"/>
                  <a:pt x="493" y="49"/>
                </a:cubicBezTo>
                <a:cubicBezTo>
                  <a:pt x="493" y="48"/>
                  <a:pt x="493" y="48"/>
                  <a:pt x="493" y="48"/>
                </a:cubicBezTo>
                <a:cubicBezTo>
                  <a:pt x="494" y="48"/>
                  <a:pt x="494" y="48"/>
                  <a:pt x="494" y="48"/>
                </a:cubicBezTo>
                <a:close/>
                <a:moveTo>
                  <a:pt x="462" y="25"/>
                </a:moveTo>
                <a:cubicBezTo>
                  <a:pt x="462" y="25"/>
                  <a:pt x="462" y="25"/>
                  <a:pt x="462" y="25"/>
                </a:cubicBezTo>
                <a:cubicBezTo>
                  <a:pt x="463" y="24"/>
                  <a:pt x="463" y="24"/>
                  <a:pt x="464" y="23"/>
                </a:cubicBezTo>
                <a:cubicBezTo>
                  <a:pt x="466" y="24"/>
                  <a:pt x="470" y="23"/>
                  <a:pt x="472" y="24"/>
                </a:cubicBezTo>
                <a:cubicBezTo>
                  <a:pt x="472" y="24"/>
                  <a:pt x="472" y="24"/>
                  <a:pt x="472" y="24"/>
                </a:cubicBezTo>
                <a:cubicBezTo>
                  <a:pt x="471" y="25"/>
                  <a:pt x="472" y="25"/>
                  <a:pt x="471" y="25"/>
                </a:cubicBezTo>
                <a:cubicBezTo>
                  <a:pt x="470" y="26"/>
                  <a:pt x="466" y="25"/>
                  <a:pt x="465" y="27"/>
                </a:cubicBezTo>
                <a:cubicBezTo>
                  <a:pt x="463" y="26"/>
                  <a:pt x="463" y="25"/>
                  <a:pt x="462" y="25"/>
                </a:cubicBezTo>
                <a:close/>
                <a:moveTo>
                  <a:pt x="460" y="24"/>
                </a:moveTo>
                <a:cubicBezTo>
                  <a:pt x="460" y="24"/>
                  <a:pt x="460" y="24"/>
                  <a:pt x="460" y="24"/>
                </a:cubicBezTo>
                <a:cubicBezTo>
                  <a:pt x="460" y="24"/>
                  <a:pt x="460" y="24"/>
                  <a:pt x="460" y="24"/>
                </a:cubicBezTo>
                <a:cubicBezTo>
                  <a:pt x="461" y="25"/>
                  <a:pt x="461" y="24"/>
                  <a:pt x="461" y="25"/>
                </a:cubicBezTo>
                <a:cubicBezTo>
                  <a:pt x="461" y="25"/>
                  <a:pt x="461" y="25"/>
                  <a:pt x="460" y="25"/>
                </a:cubicBezTo>
                <a:cubicBezTo>
                  <a:pt x="460" y="25"/>
                  <a:pt x="460" y="25"/>
                  <a:pt x="460" y="25"/>
                </a:cubicBezTo>
                <a:lnTo>
                  <a:pt x="460" y="24"/>
                </a:lnTo>
                <a:close/>
                <a:moveTo>
                  <a:pt x="458" y="47"/>
                </a:moveTo>
                <a:cubicBezTo>
                  <a:pt x="457" y="48"/>
                  <a:pt x="457" y="48"/>
                  <a:pt x="456" y="48"/>
                </a:cubicBezTo>
                <a:cubicBezTo>
                  <a:pt x="456" y="48"/>
                  <a:pt x="456" y="48"/>
                  <a:pt x="456" y="47"/>
                </a:cubicBezTo>
                <a:cubicBezTo>
                  <a:pt x="456" y="47"/>
                  <a:pt x="456" y="47"/>
                  <a:pt x="456" y="47"/>
                </a:cubicBezTo>
                <a:cubicBezTo>
                  <a:pt x="457" y="47"/>
                  <a:pt x="457" y="47"/>
                  <a:pt x="458" y="47"/>
                </a:cubicBezTo>
                <a:cubicBezTo>
                  <a:pt x="458" y="47"/>
                  <a:pt x="458" y="47"/>
                  <a:pt x="458" y="47"/>
                </a:cubicBezTo>
                <a:close/>
                <a:moveTo>
                  <a:pt x="478" y="38"/>
                </a:moveTo>
                <a:cubicBezTo>
                  <a:pt x="477" y="38"/>
                  <a:pt x="476" y="38"/>
                  <a:pt x="476" y="38"/>
                </a:cubicBezTo>
                <a:cubicBezTo>
                  <a:pt x="475" y="39"/>
                  <a:pt x="476" y="40"/>
                  <a:pt x="476" y="41"/>
                </a:cubicBezTo>
                <a:cubicBezTo>
                  <a:pt x="475" y="41"/>
                  <a:pt x="475" y="41"/>
                  <a:pt x="475" y="42"/>
                </a:cubicBezTo>
                <a:cubicBezTo>
                  <a:pt x="473" y="42"/>
                  <a:pt x="473" y="41"/>
                  <a:pt x="472" y="40"/>
                </a:cubicBezTo>
                <a:cubicBezTo>
                  <a:pt x="471" y="41"/>
                  <a:pt x="470" y="41"/>
                  <a:pt x="469" y="42"/>
                </a:cubicBezTo>
                <a:cubicBezTo>
                  <a:pt x="468" y="41"/>
                  <a:pt x="467" y="40"/>
                  <a:pt x="467" y="39"/>
                </a:cubicBezTo>
                <a:cubicBezTo>
                  <a:pt x="466" y="39"/>
                  <a:pt x="465" y="40"/>
                  <a:pt x="465" y="40"/>
                </a:cubicBezTo>
                <a:cubicBezTo>
                  <a:pt x="464" y="40"/>
                  <a:pt x="463" y="40"/>
                  <a:pt x="462" y="40"/>
                </a:cubicBezTo>
                <a:cubicBezTo>
                  <a:pt x="462" y="40"/>
                  <a:pt x="462" y="40"/>
                  <a:pt x="462" y="41"/>
                </a:cubicBezTo>
                <a:cubicBezTo>
                  <a:pt x="460" y="40"/>
                  <a:pt x="460" y="40"/>
                  <a:pt x="460" y="39"/>
                </a:cubicBezTo>
                <a:cubicBezTo>
                  <a:pt x="458" y="39"/>
                  <a:pt x="459" y="39"/>
                  <a:pt x="458" y="40"/>
                </a:cubicBezTo>
                <a:cubicBezTo>
                  <a:pt x="458" y="40"/>
                  <a:pt x="457" y="40"/>
                  <a:pt x="456" y="40"/>
                </a:cubicBezTo>
                <a:cubicBezTo>
                  <a:pt x="456" y="40"/>
                  <a:pt x="456" y="40"/>
                  <a:pt x="456" y="40"/>
                </a:cubicBezTo>
                <a:cubicBezTo>
                  <a:pt x="456" y="40"/>
                  <a:pt x="456" y="40"/>
                  <a:pt x="456" y="40"/>
                </a:cubicBezTo>
                <a:cubicBezTo>
                  <a:pt x="456" y="37"/>
                  <a:pt x="457" y="36"/>
                  <a:pt x="458" y="35"/>
                </a:cubicBezTo>
                <a:cubicBezTo>
                  <a:pt x="460" y="35"/>
                  <a:pt x="459" y="35"/>
                  <a:pt x="460" y="36"/>
                </a:cubicBezTo>
                <a:cubicBezTo>
                  <a:pt x="462" y="35"/>
                  <a:pt x="466" y="35"/>
                  <a:pt x="469" y="36"/>
                </a:cubicBezTo>
                <a:cubicBezTo>
                  <a:pt x="471" y="36"/>
                  <a:pt x="471" y="35"/>
                  <a:pt x="472" y="35"/>
                </a:cubicBezTo>
                <a:cubicBezTo>
                  <a:pt x="473" y="35"/>
                  <a:pt x="474" y="36"/>
                  <a:pt x="474" y="36"/>
                </a:cubicBezTo>
                <a:cubicBezTo>
                  <a:pt x="475" y="36"/>
                  <a:pt x="476" y="35"/>
                  <a:pt x="477" y="35"/>
                </a:cubicBezTo>
                <a:cubicBezTo>
                  <a:pt x="478" y="35"/>
                  <a:pt x="478" y="36"/>
                  <a:pt x="478" y="36"/>
                </a:cubicBezTo>
                <a:cubicBezTo>
                  <a:pt x="481" y="37"/>
                  <a:pt x="483" y="37"/>
                  <a:pt x="486" y="37"/>
                </a:cubicBezTo>
                <a:cubicBezTo>
                  <a:pt x="486" y="35"/>
                  <a:pt x="486" y="35"/>
                  <a:pt x="486" y="35"/>
                </a:cubicBezTo>
                <a:cubicBezTo>
                  <a:pt x="487" y="35"/>
                  <a:pt x="487" y="35"/>
                  <a:pt x="487" y="35"/>
                </a:cubicBezTo>
                <a:cubicBezTo>
                  <a:pt x="488" y="37"/>
                  <a:pt x="490" y="39"/>
                  <a:pt x="493" y="38"/>
                </a:cubicBezTo>
                <a:cubicBezTo>
                  <a:pt x="493" y="39"/>
                  <a:pt x="493" y="39"/>
                  <a:pt x="492" y="39"/>
                </a:cubicBezTo>
                <a:cubicBezTo>
                  <a:pt x="492" y="39"/>
                  <a:pt x="490" y="38"/>
                  <a:pt x="488" y="39"/>
                </a:cubicBezTo>
                <a:cubicBezTo>
                  <a:pt x="488" y="39"/>
                  <a:pt x="485" y="40"/>
                  <a:pt x="485" y="40"/>
                </a:cubicBezTo>
                <a:cubicBezTo>
                  <a:pt x="484" y="39"/>
                  <a:pt x="483" y="38"/>
                  <a:pt x="483" y="38"/>
                </a:cubicBezTo>
                <a:cubicBezTo>
                  <a:pt x="481" y="38"/>
                  <a:pt x="479" y="39"/>
                  <a:pt x="478" y="38"/>
                </a:cubicBezTo>
                <a:close/>
                <a:moveTo>
                  <a:pt x="492" y="42"/>
                </a:moveTo>
                <a:cubicBezTo>
                  <a:pt x="492" y="43"/>
                  <a:pt x="492" y="44"/>
                  <a:pt x="492" y="45"/>
                </a:cubicBezTo>
                <a:cubicBezTo>
                  <a:pt x="489" y="45"/>
                  <a:pt x="485" y="43"/>
                  <a:pt x="483" y="43"/>
                </a:cubicBezTo>
                <a:cubicBezTo>
                  <a:pt x="482" y="43"/>
                  <a:pt x="482" y="43"/>
                  <a:pt x="482" y="43"/>
                </a:cubicBezTo>
                <a:cubicBezTo>
                  <a:pt x="482" y="42"/>
                  <a:pt x="483" y="41"/>
                  <a:pt x="484" y="41"/>
                </a:cubicBezTo>
                <a:cubicBezTo>
                  <a:pt x="485" y="40"/>
                  <a:pt x="490" y="42"/>
                  <a:pt x="492" y="42"/>
                </a:cubicBezTo>
                <a:cubicBezTo>
                  <a:pt x="492" y="42"/>
                  <a:pt x="492" y="42"/>
                  <a:pt x="492" y="42"/>
                </a:cubicBezTo>
                <a:close/>
                <a:moveTo>
                  <a:pt x="499" y="55"/>
                </a:moveTo>
                <a:cubicBezTo>
                  <a:pt x="498" y="55"/>
                  <a:pt x="497" y="54"/>
                  <a:pt x="497" y="54"/>
                </a:cubicBezTo>
                <a:cubicBezTo>
                  <a:pt x="496" y="54"/>
                  <a:pt x="496" y="54"/>
                  <a:pt x="495" y="54"/>
                </a:cubicBezTo>
                <a:cubicBezTo>
                  <a:pt x="491" y="53"/>
                  <a:pt x="486" y="51"/>
                  <a:pt x="482" y="50"/>
                </a:cubicBezTo>
                <a:cubicBezTo>
                  <a:pt x="482" y="49"/>
                  <a:pt x="482" y="49"/>
                  <a:pt x="483" y="48"/>
                </a:cubicBezTo>
                <a:cubicBezTo>
                  <a:pt x="484" y="48"/>
                  <a:pt x="485" y="49"/>
                  <a:pt x="486" y="50"/>
                </a:cubicBezTo>
                <a:cubicBezTo>
                  <a:pt x="487" y="50"/>
                  <a:pt x="488" y="49"/>
                  <a:pt x="489" y="49"/>
                </a:cubicBezTo>
                <a:cubicBezTo>
                  <a:pt x="489" y="50"/>
                  <a:pt x="489" y="50"/>
                  <a:pt x="489" y="50"/>
                </a:cubicBezTo>
                <a:cubicBezTo>
                  <a:pt x="490" y="50"/>
                  <a:pt x="491" y="50"/>
                  <a:pt x="492" y="50"/>
                </a:cubicBezTo>
                <a:cubicBezTo>
                  <a:pt x="493" y="50"/>
                  <a:pt x="493" y="51"/>
                  <a:pt x="495" y="51"/>
                </a:cubicBezTo>
                <a:cubicBezTo>
                  <a:pt x="496" y="52"/>
                  <a:pt x="495" y="52"/>
                  <a:pt x="496" y="53"/>
                </a:cubicBezTo>
                <a:cubicBezTo>
                  <a:pt x="496" y="53"/>
                  <a:pt x="496" y="53"/>
                  <a:pt x="496" y="53"/>
                </a:cubicBezTo>
                <a:cubicBezTo>
                  <a:pt x="497" y="52"/>
                  <a:pt x="497" y="51"/>
                  <a:pt x="498" y="50"/>
                </a:cubicBezTo>
                <a:cubicBezTo>
                  <a:pt x="498" y="49"/>
                  <a:pt x="498" y="49"/>
                  <a:pt x="498" y="49"/>
                </a:cubicBezTo>
                <a:cubicBezTo>
                  <a:pt x="498" y="50"/>
                  <a:pt x="498" y="51"/>
                  <a:pt x="498" y="51"/>
                </a:cubicBezTo>
                <a:cubicBezTo>
                  <a:pt x="500" y="51"/>
                  <a:pt x="500" y="50"/>
                  <a:pt x="501" y="49"/>
                </a:cubicBezTo>
                <a:cubicBezTo>
                  <a:pt x="502" y="50"/>
                  <a:pt x="502" y="51"/>
                  <a:pt x="502" y="52"/>
                </a:cubicBezTo>
                <a:cubicBezTo>
                  <a:pt x="501" y="53"/>
                  <a:pt x="500" y="55"/>
                  <a:pt x="499" y="55"/>
                </a:cubicBezTo>
                <a:close/>
                <a:moveTo>
                  <a:pt x="522" y="33"/>
                </a:moveTo>
                <a:cubicBezTo>
                  <a:pt x="522" y="33"/>
                  <a:pt x="522" y="33"/>
                  <a:pt x="522" y="33"/>
                </a:cubicBezTo>
                <a:cubicBezTo>
                  <a:pt x="523" y="33"/>
                  <a:pt x="523" y="33"/>
                  <a:pt x="523" y="33"/>
                </a:cubicBezTo>
                <a:cubicBezTo>
                  <a:pt x="523" y="33"/>
                  <a:pt x="523" y="34"/>
                  <a:pt x="522" y="34"/>
                </a:cubicBezTo>
                <a:cubicBezTo>
                  <a:pt x="522" y="34"/>
                  <a:pt x="522" y="33"/>
                  <a:pt x="522" y="33"/>
                </a:cubicBezTo>
                <a:close/>
                <a:moveTo>
                  <a:pt x="516" y="34"/>
                </a:moveTo>
                <a:cubicBezTo>
                  <a:pt x="517" y="34"/>
                  <a:pt x="516" y="34"/>
                  <a:pt x="516" y="33"/>
                </a:cubicBezTo>
                <a:cubicBezTo>
                  <a:pt x="516" y="32"/>
                  <a:pt x="516" y="32"/>
                  <a:pt x="517" y="31"/>
                </a:cubicBezTo>
                <a:cubicBezTo>
                  <a:pt x="518" y="31"/>
                  <a:pt x="519" y="31"/>
                  <a:pt x="520" y="32"/>
                </a:cubicBezTo>
                <a:cubicBezTo>
                  <a:pt x="520" y="32"/>
                  <a:pt x="520" y="32"/>
                  <a:pt x="520" y="32"/>
                </a:cubicBezTo>
                <a:cubicBezTo>
                  <a:pt x="521" y="32"/>
                  <a:pt x="521" y="32"/>
                  <a:pt x="521" y="32"/>
                </a:cubicBezTo>
                <a:cubicBezTo>
                  <a:pt x="520" y="33"/>
                  <a:pt x="520" y="32"/>
                  <a:pt x="519" y="32"/>
                </a:cubicBezTo>
                <a:cubicBezTo>
                  <a:pt x="519" y="33"/>
                  <a:pt x="519" y="35"/>
                  <a:pt x="519" y="35"/>
                </a:cubicBezTo>
                <a:cubicBezTo>
                  <a:pt x="519" y="36"/>
                  <a:pt x="519" y="36"/>
                  <a:pt x="519" y="36"/>
                </a:cubicBezTo>
                <a:cubicBezTo>
                  <a:pt x="518" y="36"/>
                  <a:pt x="518" y="36"/>
                  <a:pt x="518" y="36"/>
                </a:cubicBezTo>
                <a:cubicBezTo>
                  <a:pt x="518" y="35"/>
                  <a:pt x="518" y="35"/>
                  <a:pt x="518" y="34"/>
                </a:cubicBezTo>
                <a:cubicBezTo>
                  <a:pt x="517" y="34"/>
                  <a:pt x="517" y="34"/>
                  <a:pt x="517" y="34"/>
                </a:cubicBezTo>
                <a:cubicBezTo>
                  <a:pt x="517" y="35"/>
                  <a:pt x="517" y="36"/>
                  <a:pt x="516" y="37"/>
                </a:cubicBezTo>
                <a:cubicBezTo>
                  <a:pt x="516" y="37"/>
                  <a:pt x="516" y="36"/>
                  <a:pt x="515" y="36"/>
                </a:cubicBezTo>
                <a:cubicBezTo>
                  <a:pt x="516" y="35"/>
                  <a:pt x="516" y="36"/>
                  <a:pt x="516" y="34"/>
                </a:cubicBezTo>
                <a:close/>
                <a:moveTo>
                  <a:pt x="514" y="45"/>
                </a:moveTo>
                <a:cubicBezTo>
                  <a:pt x="513" y="44"/>
                  <a:pt x="514" y="45"/>
                  <a:pt x="513" y="44"/>
                </a:cubicBezTo>
                <a:cubicBezTo>
                  <a:pt x="513" y="44"/>
                  <a:pt x="513" y="44"/>
                  <a:pt x="513" y="44"/>
                </a:cubicBezTo>
                <a:cubicBezTo>
                  <a:pt x="513" y="43"/>
                  <a:pt x="514" y="44"/>
                  <a:pt x="514" y="45"/>
                </a:cubicBezTo>
                <a:close/>
                <a:moveTo>
                  <a:pt x="508" y="56"/>
                </a:moveTo>
                <a:cubicBezTo>
                  <a:pt x="508" y="56"/>
                  <a:pt x="508" y="56"/>
                  <a:pt x="508" y="56"/>
                </a:cubicBezTo>
                <a:cubicBezTo>
                  <a:pt x="508" y="56"/>
                  <a:pt x="508" y="56"/>
                  <a:pt x="508" y="56"/>
                </a:cubicBezTo>
                <a:cubicBezTo>
                  <a:pt x="506" y="56"/>
                  <a:pt x="506" y="56"/>
                  <a:pt x="505" y="55"/>
                </a:cubicBezTo>
                <a:cubicBezTo>
                  <a:pt x="505" y="54"/>
                  <a:pt x="505" y="54"/>
                  <a:pt x="505" y="54"/>
                </a:cubicBezTo>
                <a:cubicBezTo>
                  <a:pt x="507" y="54"/>
                  <a:pt x="507" y="54"/>
                  <a:pt x="508" y="55"/>
                </a:cubicBezTo>
                <a:lnTo>
                  <a:pt x="508" y="56"/>
                </a:lnTo>
                <a:close/>
                <a:moveTo>
                  <a:pt x="509" y="43"/>
                </a:moveTo>
                <a:cubicBezTo>
                  <a:pt x="508" y="43"/>
                  <a:pt x="508" y="43"/>
                  <a:pt x="508" y="43"/>
                </a:cubicBezTo>
                <a:cubicBezTo>
                  <a:pt x="508" y="42"/>
                  <a:pt x="508" y="42"/>
                  <a:pt x="508" y="42"/>
                </a:cubicBezTo>
                <a:cubicBezTo>
                  <a:pt x="509" y="42"/>
                  <a:pt x="509" y="42"/>
                  <a:pt x="509" y="42"/>
                </a:cubicBezTo>
                <a:cubicBezTo>
                  <a:pt x="509" y="42"/>
                  <a:pt x="509" y="42"/>
                  <a:pt x="509" y="42"/>
                </a:cubicBezTo>
                <a:cubicBezTo>
                  <a:pt x="509" y="43"/>
                  <a:pt x="509" y="42"/>
                  <a:pt x="509" y="43"/>
                </a:cubicBezTo>
                <a:cubicBezTo>
                  <a:pt x="509" y="43"/>
                  <a:pt x="509" y="43"/>
                  <a:pt x="509" y="43"/>
                </a:cubicBezTo>
                <a:close/>
                <a:moveTo>
                  <a:pt x="511" y="58"/>
                </a:moveTo>
                <a:cubicBezTo>
                  <a:pt x="510" y="57"/>
                  <a:pt x="510" y="56"/>
                  <a:pt x="511" y="55"/>
                </a:cubicBezTo>
                <a:cubicBezTo>
                  <a:pt x="511" y="55"/>
                  <a:pt x="511" y="55"/>
                  <a:pt x="511" y="55"/>
                </a:cubicBezTo>
                <a:cubicBezTo>
                  <a:pt x="513" y="56"/>
                  <a:pt x="512" y="57"/>
                  <a:pt x="511" y="58"/>
                </a:cubicBezTo>
                <a:close/>
                <a:moveTo>
                  <a:pt x="513" y="59"/>
                </a:moveTo>
                <a:cubicBezTo>
                  <a:pt x="513" y="59"/>
                  <a:pt x="513" y="59"/>
                  <a:pt x="513" y="59"/>
                </a:cubicBezTo>
                <a:cubicBezTo>
                  <a:pt x="513" y="59"/>
                  <a:pt x="513" y="59"/>
                  <a:pt x="513" y="59"/>
                </a:cubicBezTo>
                <a:cubicBezTo>
                  <a:pt x="513" y="58"/>
                  <a:pt x="513" y="59"/>
                  <a:pt x="513" y="58"/>
                </a:cubicBezTo>
                <a:cubicBezTo>
                  <a:pt x="514" y="58"/>
                  <a:pt x="515" y="59"/>
                  <a:pt x="516" y="59"/>
                </a:cubicBezTo>
                <a:cubicBezTo>
                  <a:pt x="517" y="59"/>
                  <a:pt x="516" y="59"/>
                  <a:pt x="517" y="60"/>
                </a:cubicBezTo>
                <a:cubicBezTo>
                  <a:pt x="515" y="60"/>
                  <a:pt x="515" y="59"/>
                  <a:pt x="513" y="59"/>
                </a:cubicBezTo>
                <a:close/>
                <a:moveTo>
                  <a:pt x="532" y="61"/>
                </a:moveTo>
                <a:cubicBezTo>
                  <a:pt x="531" y="61"/>
                  <a:pt x="531" y="61"/>
                  <a:pt x="531" y="61"/>
                </a:cubicBezTo>
                <a:cubicBezTo>
                  <a:pt x="531" y="62"/>
                  <a:pt x="531" y="62"/>
                  <a:pt x="531" y="62"/>
                </a:cubicBezTo>
                <a:cubicBezTo>
                  <a:pt x="529" y="61"/>
                  <a:pt x="528" y="61"/>
                  <a:pt x="527" y="61"/>
                </a:cubicBezTo>
                <a:cubicBezTo>
                  <a:pt x="526" y="61"/>
                  <a:pt x="525" y="61"/>
                  <a:pt x="525" y="61"/>
                </a:cubicBezTo>
                <a:cubicBezTo>
                  <a:pt x="523" y="61"/>
                  <a:pt x="522" y="60"/>
                  <a:pt x="519" y="59"/>
                </a:cubicBezTo>
                <a:cubicBezTo>
                  <a:pt x="520" y="59"/>
                  <a:pt x="519" y="59"/>
                  <a:pt x="520" y="59"/>
                </a:cubicBezTo>
                <a:cubicBezTo>
                  <a:pt x="520" y="58"/>
                  <a:pt x="520" y="58"/>
                  <a:pt x="520" y="58"/>
                </a:cubicBezTo>
                <a:cubicBezTo>
                  <a:pt x="520" y="58"/>
                  <a:pt x="519" y="57"/>
                  <a:pt x="519" y="57"/>
                </a:cubicBezTo>
                <a:cubicBezTo>
                  <a:pt x="518" y="57"/>
                  <a:pt x="518" y="58"/>
                  <a:pt x="518" y="58"/>
                </a:cubicBezTo>
                <a:cubicBezTo>
                  <a:pt x="517" y="58"/>
                  <a:pt x="514" y="57"/>
                  <a:pt x="514" y="56"/>
                </a:cubicBezTo>
                <a:cubicBezTo>
                  <a:pt x="513" y="56"/>
                  <a:pt x="513" y="56"/>
                  <a:pt x="513" y="56"/>
                </a:cubicBezTo>
                <a:cubicBezTo>
                  <a:pt x="516" y="55"/>
                  <a:pt x="518" y="57"/>
                  <a:pt x="519" y="56"/>
                </a:cubicBezTo>
                <a:cubicBezTo>
                  <a:pt x="521" y="56"/>
                  <a:pt x="521" y="57"/>
                  <a:pt x="522" y="58"/>
                </a:cubicBezTo>
                <a:cubicBezTo>
                  <a:pt x="523" y="59"/>
                  <a:pt x="528" y="60"/>
                  <a:pt x="529" y="58"/>
                </a:cubicBezTo>
                <a:cubicBezTo>
                  <a:pt x="530" y="58"/>
                  <a:pt x="530" y="58"/>
                  <a:pt x="530" y="58"/>
                </a:cubicBezTo>
                <a:cubicBezTo>
                  <a:pt x="529" y="58"/>
                  <a:pt x="529" y="58"/>
                  <a:pt x="529" y="59"/>
                </a:cubicBezTo>
                <a:cubicBezTo>
                  <a:pt x="529" y="59"/>
                  <a:pt x="529" y="59"/>
                  <a:pt x="530" y="60"/>
                </a:cubicBezTo>
                <a:cubicBezTo>
                  <a:pt x="530" y="60"/>
                  <a:pt x="531" y="60"/>
                  <a:pt x="532" y="60"/>
                </a:cubicBezTo>
                <a:lnTo>
                  <a:pt x="532" y="61"/>
                </a:lnTo>
                <a:close/>
                <a:moveTo>
                  <a:pt x="527" y="50"/>
                </a:moveTo>
                <a:cubicBezTo>
                  <a:pt x="526" y="50"/>
                  <a:pt x="525" y="48"/>
                  <a:pt x="525" y="48"/>
                </a:cubicBezTo>
                <a:cubicBezTo>
                  <a:pt x="523" y="47"/>
                  <a:pt x="519" y="48"/>
                  <a:pt x="519" y="48"/>
                </a:cubicBezTo>
                <a:cubicBezTo>
                  <a:pt x="517" y="48"/>
                  <a:pt x="517" y="46"/>
                  <a:pt x="515" y="46"/>
                </a:cubicBezTo>
                <a:cubicBezTo>
                  <a:pt x="516" y="45"/>
                  <a:pt x="516" y="45"/>
                  <a:pt x="517" y="45"/>
                </a:cubicBezTo>
                <a:cubicBezTo>
                  <a:pt x="516" y="43"/>
                  <a:pt x="516" y="40"/>
                  <a:pt x="516" y="39"/>
                </a:cubicBezTo>
                <a:cubicBezTo>
                  <a:pt x="515" y="39"/>
                  <a:pt x="515" y="39"/>
                  <a:pt x="515" y="39"/>
                </a:cubicBezTo>
                <a:cubicBezTo>
                  <a:pt x="515" y="39"/>
                  <a:pt x="515" y="39"/>
                  <a:pt x="515" y="39"/>
                </a:cubicBezTo>
                <a:cubicBezTo>
                  <a:pt x="516" y="39"/>
                  <a:pt x="516" y="39"/>
                  <a:pt x="517" y="40"/>
                </a:cubicBezTo>
                <a:cubicBezTo>
                  <a:pt x="518" y="38"/>
                  <a:pt x="520" y="37"/>
                  <a:pt x="522" y="35"/>
                </a:cubicBezTo>
                <a:cubicBezTo>
                  <a:pt x="522" y="36"/>
                  <a:pt x="523" y="36"/>
                  <a:pt x="523" y="37"/>
                </a:cubicBezTo>
                <a:cubicBezTo>
                  <a:pt x="522" y="38"/>
                  <a:pt x="521" y="37"/>
                  <a:pt x="521" y="38"/>
                </a:cubicBezTo>
                <a:cubicBezTo>
                  <a:pt x="520" y="38"/>
                  <a:pt x="520" y="39"/>
                  <a:pt x="519" y="40"/>
                </a:cubicBezTo>
                <a:cubicBezTo>
                  <a:pt x="519" y="44"/>
                  <a:pt x="521" y="43"/>
                  <a:pt x="523" y="46"/>
                </a:cubicBezTo>
                <a:cubicBezTo>
                  <a:pt x="527" y="46"/>
                  <a:pt x="530" y="48"/>
                  <a:pt x="532" y="48"/>
                </a:cubicBezTo>
                <a:cubicBezTo>
                  <a:pt x="533" y="48"/>
                  <a:pt x="533" y="48"/>
                  <a:pt x="533" y="49"/>
                </a:cubicBezTo>
                <a:cubicBezTo>
                  <a:pt x="532" y="49"/>
                  <a:pt x="528" y="50"/>
                  <a:pt x="527" y="50"/>
                </a:cubicBezTo>
                <a:close/>
                <a:moveTo>
                  <a:pt x="453" y="65"/>
                </a:moveTo>
                <a:cubicBezTo>
                  <a:pt x="446" y="65"/>
                  <a:pt x="446" y="65"/>
                  <a:pt x="446" y="65"/>
                </a:cubicBezTo>
                <a:cubicBezTo>
                  <a:pt x="446" y="65"/>
                  <a:pt x="446" y="65"/>
                  <a:pt x="446" y="65"/>
                </a:cubicBezTo>
                <a:cubicBezTo>
                  <a:pt x="446" y="65"/>
                  <a:pt x="446" y="65"/>
                  <a:pt x="446" y="65"/>
                </a:cubicBezTo>
                <a:cubicBezTo>
                  <a:pt x="446" y="64"/>
                  <a:pt x="446" y="65"/>
                  <a:pt x="446" y="64"/>
                </a:cubicBezTo>
                <a:cubicBezTo>
                  <a:pt x="446" y="63"/>
                  <a:pt x="446" y="63"/>
                  <a:pt x="447" y="63"/>
                </a:cubicBezTo>
                <a:cubicBezTo>
                  <a:pt x="448" y="63"/>
                  <a:pt x="449" y="64"/>
                  <a:pt x="450" y="63"/>
                </a:cubicBezTo>
                <a:cubicBezTo>
                  <a:pt x="452" y="63"/>
                  <a:pt x="451" y="64"/>
                  <a:pt x="453" y="64"/>
                </a:cubicBezTo>
                <a:cubicBezTo>
                  <a:pt x="453" y="65"/>
                  <a:pt x="453" y="65"/>
                  <a:pt x="453" y="65"/>
                </a:cubicBezTo>
                <a:close/>
                <a:moveTo>
                  <a:pt x="480" y="65"/>
                </a:moveTo>
                <a:cubicBezTo>
                  <a:pt x="478" y="65"/>
                  <a:pt x="477" y="64"/>
                  <a:pt x="476" y="64"/>
                </a:cubicBezTo>
                <a:cubicBezTo>
                  <a:pt x="475" y="65"/>
                  <a:pt x="475" y="65"/>
                  <a:pt x="474" y="65"/>
                </a:cubicBezTo>
                <a:cubicBezTo>
                  <a:pt x="473" y="65"/>
                  <a:pt x="471" y="64"/>
                  <a:pt x="469" y="65"/>
                </a:cubicBezTo>
                <a:cubicBezTo>
                  <a:pt x="468" y="65"/>
                  <a:pt x="465" y="66"/>
                  <a:pt x="464" y="66"/>
                </a:cubicBezTo>
                <a:cubicBezTo>
                  <a:pt x="463" y="66"/>
                  <a:pt x="463" y="66"/>
                  <a:pt x="462" y="67"/>
                </a:cubicBezTo>
                <a:cubicBezTo>
                  <a:pt x="461" y="67"/>
                  <a:pt x="462" y="66"/>
                  <a:pt x="461" y="66"/>
                </a:cubicBezTo>
                <a:cubicBezTo>
                  <a:pt x="461" y="66"/>
                  <a:pt x="460" y="66"/>
                  <a:pt x="459" y="67"/>
                </a:cubicBezTo>
                <a:cubicBezTo>
                  <a:pt x="458" y="66"/>
                  <a:pt x="454" y="65"/>
                  <a:pt x="454" y="65"/>
                </a:cubicBezTo>
                <a:cubicBezTo>
                  <a:pt x="454" y="65"/>
                  <a:pt x="454" y="65"/>
                  <a:pt x="454" y="65"/>
                </a:cubicBezTo>
                <a:cubicBezTo>
                  <a:pt x="455" y="64"/>
                  <a:pt x="462" y="64"/>
                  <a:pt x="464" y="63"/>
                </a:cubicBezTo>
                <a:cubicBezTo>
                  <a:pt x="465" y="63"/>
                  <a:pt x="465" y="63"/>
                  <a:pt x="465" y="64"/>
                </a:cubicBezTo>
                <a:cubicBezTo>
                  <a:pt x="466" y="64"/>
                  <a:pt x="467" y="63"/>
                  <a:pt x="468" y="63"/>
                </a:cubicBezTo>
                <a:cubicBezTo>
                  <a:pt x="469" y="63"/>
                  <a:pt x="470" y="64"/>
                  <a:pt x="470" y="64"/>
                </a:cubicBezTo>
                <a:cubicBezTo>
                  <a:pt x="471" y="64"/>
                  <a:pt x="472" y="63"/>
                  <a:pt x="472" y="63"/>
                </a:cubicBezTo>
                <a:cubicBezTo>
                  <a:pt x="475" y="63"/>
                  <a:pt x="477" y="64"/>
                  <a:pt x="480" y="64"/>
                </a:cubicBezTo>
                <a:lnTo>
                  <a:pt x="480" y="65"/>
                </a:lnTo>
                <a:close/>
                <a:moveTo>
                  <a:pt x="482" y="65"/>
                </a:moveTo>
                <a:cubicBezTo>
                  <a:pt x="480" y="65"/>
                  <a:pt x="481" y="65"/>
                  <a:pt x="480" y="65"/>
                </a:cubicBezTo>
                <a:cubicBezTo>
                  <a:pt x="481" y="64"/>
                  <a:pt x="481" y="64"/>
                  <a:pt x="482" y="64"/>
                </a:cubicBezTo>
                <a:cubicBezTo>
                  <a:pt x="483" y="64"/>
                  <a:pt x="483" y="64"/>
                  <a:pt x="483" y="63"/>
                </a:cubicBezTo>
                <a:cubicBezTo>
                  <a:pt x="484" y="63"/>
                  <a:pt x="484" y="64"/>
                  <a:pt x="484" y="65"/>
                </a:cubicBezTo>
                <a:cubicBezTo>
                  <a:pt x="483" y="65"/>
                  <a:pt x="482" y="65"/>
                  <a:pt x="482" y="65"/>
                </a:cubicBezTo>
                <a:close/>
                <a:moveTo>
                  <a:pt x="491" y="67"/>
                </a:moveTo>
                <a:cubicBezTo>
                  <a:pt x="489" y="66"/>
                  <a:pt x="489" y="66"/>
                  <a:pt x="486" y="66"/>
                </a:cubicBezTo>
                <a:cubicBezTo>
                  <a:pt x="486" y="65"/>
                  <a:pt x="486" y="66"/>
                  <a:pt x="486" y="65"/>
                </a:cubicBezTo>
                <a:cubicBezTo>
                  <a:pt x="486" y="64"/>
                  <a:pt x="486" y="64"/>
                  <a:pt x="486" y="64"/>
                </a:cubicBezTo>
                <a:cubicBezTo>
                  <a:pt x="488" y="64"/>
                  <a:pt x="487" y="64"/>
                  <a:pt x="489" y="64"/>
                </a:cubicBezTo>
                <a:cubicBezTo>
                  <a:pt x="490" y="65"/>
                  <a:pt x="490" y="65"/>
                  <a:pt x="491" y="66"/>
                </a:cubicBezTo>
                <a:lnTo>
                  <a:pt x="491" y="67"/>
                </a:lnTo>
                <a:close/>
                <a:moveTo>
                  <a:pt x="500" y="69"/>
                </a:moveTo>
                <a:cubicBezTo>
                  <a:pt x="499" y="68"/>
                  <a:pt x="498" y="68"/>
                  <a:pt x="497" y="67"/>
                </a:cubicBezTo>
                <a:cubicBezTo>
                  <a:pt x="497" y="67"/>
                  <a:pt x="497" y="67"/>
                  <a:pt x="497" y="67"/>
                </a:cubicBezTo>
                <a:cubicBezTo>
                  <a:pt x="498" y="67"/>
                  <a:pt x="499" y="67"/>
                  <a:pt x="500" y="68"/>
                </a:cubicBezTo>
                <a:lnTo>
                  <a:pt x="500" y="69"/>
                </a:lnTo>
                <a:close/>
                <a:moveTo>
                  <a:pt x="524" y="76"/>
                </a:moveTo>
                <a:cubicBezTo>
                  <a:pt x="524" y="76"/>
                  <a:pt x="524" y="76"/>
                  <a:pt x="524" y="76"/>
                </a:cubicBezTo>
                <a:cubicBezTo>
                  <a:pt x="524" y="75"/>
                  <a:pt x="524" y="75"/>
                  <a:pt x="524" y="74"/>
                </a:cubicBezTo>
                <a:cubicBezTo>
                  <a:pt x="525" y="74"/>
                  <a:pt x="524" y="74"/>
                  <a:pt x="525" y="74"/>
                </a:cubicBezTo>
                <a:cubicBezTo>
                  <a:pt x="525" y="75"/>
                  <a:pt x="525" y="75"/>
                  <a:pt x="525" y="76"/>
                </a:cubicBezTo>
                <a:cubicBezTo>
                  <a:pt x="525" y="76"/>
                  <a:pt x="525" y="76"/>
                  <a:pt x="524" y="76"/>
                </a:cubicBezTo>
                <a:close/>
                <a:moveTo>
                  <a:pt x="527" y="76"/>
                </a:moveTo>
                <a:cubicBezTo>
                  <a:pt x="527" y="76"/>
                  <a:pt x="527" y="76"/>
                  <a:pt x="527" y="76"/>
                </a:cubicBezTo>
                <a:cubicBezTo>
                  <a:pt x="527" y="74"/>
                  <a:pt x="527" y="74"/>
                  <a:pt x="527" y="74"/>
                </a:cubicBezTo>
                <a:cubicBezTo>
                  <a:pt x="527" y="74"/>
                  <a:pt x="527" y="74"/>
                  <a:pt x="527" y="74"/>
                </a:cubicBezTo>
                <a:cubicBezTo>
                  <a:pt x="527" y="74"/>
                  <a:pt x="527" y="74"/>
                  <a:pt x="527" y="74"/>
                </a:cubicBezTo>
                <a:cubicBezTo>
                  <a:pt x="527" y="74"/>
                  <a:pt x="527" y="74"/>
                  <a:pt x="527" y="74"/>
                </a:cubicBezTo>
                <a:cubicBezTo>
                  <a:pt x="527" y="75"/>
                  <a:pt x="527" y="75"/>
                  <a:pt x="527" y="76"/>
                </a:cubicBezTo>
                <a:close/>
                <a:moveTo>
                  <a:pt x="606" y="121"/>
                </a:moveTo>
                <a:cubicBezTo>
                  <a:pt x="606" y="121"/>
                  <a:pt x="606" y="121"/>
                  <a:pt x="606" y="121"/>
                </a:cubicBezTo>
                <a:cubicBezTo>
                  <a:pt x="606" y="121"/>
                  <a:pt x="606" y="121"/>
                  <a:pt x="606" y="121"/>
                </a:cubicBezTo>
                <a:cubicBezTo>
                  <a:pt x="606" y="121"/>
                  <a:pt x="606" y="121"/>
                  <a:pt x="606" y="121"/>
                </a:cubicBezTo>
                <a:cubicBezTo>
                  <a:pt x="606" y="121"/>
                  <a:pt x="607" y="121"/>
                  <a:pt x="606" y="121"/>
                </a:cubicBezTo>
                <a:close/>
                <a:moveTo>
                  <a:pt x="563" y="91"/>
                </a:moveTo>
                <a:cubicBezTo>
                  <a:pt x="564" y="91"/>
                  <a:pt x="565" y="91"/>
                  <a:pt x="565" y="91"/>
                </a:cubicBezTo>
                <a:cubicBezTo>
                  <a:pt x="565" y="92"/>
                  <a:pt x="565" y="92"/>
                  <a:pt x="565" y="93"/>
                </a:cubicBezTo>
                <a:cubicBezTo>
                  <a:pt x="564" y="92"/>
                  <a:pt x="564" y="92"/>
                  <a:pt x="563" y="93"/>
                </a:cubicBezTo>
                <a:cubicBezTo>
                  <a:pt x="563" y="92"/>
                  <a:pt x="563" y="92"/>
                  <a:pt x="563" y="91"/>
                </a:cubicBezTo>
                <a:close/>
                <a:moveTo>
                  <a:pt x="548" y="74"/>
                </a:moveTo>
                <a:cubicBezTo>
                  <a:pt x="548" y="75"/>
                  <a:pt x="548" y="75"/>
                  <a:pt x="548" y="75"/>
                </a:cubicBezTo>
                <a:cubicBezTo>
                  <a:pt x="546" y="75"/>
                  <a:pt x="546" y="75"/>
                  <a:pt x="546" y="75"/>
                </a:cubicBezTo>
                <a:cubicBezTo>
                  <a:pt x="546" y="74"/>
                  <a:pt x="546" y="74"/>
                  <a:pt x="546" y="74"/>
                </a:cubicBezTo>
                <a:cubicBezTo>
                  <a:pt x="546" y="74"/>
                  <a:pt x="546" y="74"/>
                  <a:pt x="546" y="74"/>
                </a:cubicBezTo>
                <a:cubicBezTo>
                  <a:pt x="546" y="74"/>
                  <a:pt x="546" y="74"/>
                  <a:pt x="546" y="74"/>
                </a:cubicBezTo>
                <a:cubicBezTo>
                  <a:pt x="547" y="74"/>
                  <a:pt x="547" y="74"/>
                  <a:pt x="548" y="74"/>
                </a:cubicBezTo>
                <a:cubicBezTo>
                  <a:pt x="548" y="74"/>
                  <a:pt x="548" y="74"/>
                  <a:pt x="548" y="74"/>
                </a:cubicBezTo>
                <a:close/>
                <a:moveTo>
                  <a:pt x="553" y="49"/>
                </a:moveTo>
                <a:cubicBezTo>
                  <a:pt x="554" y="49"/>
                  <a:pt x="554" y="49"/>
                  <a:pt x="554" y="49"/>
                </a:cubicBezTo>
                <a:cubicBezTo>
                  <a:pt x="554" y="49"/>
                  <a:pt x="554" y="50"/>
                  <a:pt x="554" y="50"/>
                </a:cubicBezTo>
                <a:cubicBezTo>
                  <a:pt x="552" y="50"/>
                  <a:pt x="552" y="50"/>
                  <a:pt x="552" y="50"/>
                </a:cubicBezTo>
                <a:cubicBezTo>
                  <a:pt x="552" y="50"/>
                  <a:pt x="552" y="50"/>
                  <a:pt x="552" y="50"/>
                </a:cubicBezTo>
                <a:cubicBezTo>
                  <a:pt x="551" y="50"/>
                  <a:pt x="551" y="50"/>
                  <a:pt x="551" y="50"/>
                </a:cubicBezTo>
                <a:cubicBezTo>
                  <a:pt x="552" y="49"/>
                  <a:pt x="552" y="49"/>
                  <a:pt x="553" y="49"/>
                </a:cubicBezTo>
                <a:close/>
                <a:moveTo>
                  <a:pt x="535" y="43"/>
                </a:moveTo>
                <a:cubicBezTo>
                  <a:pt x="534" y="43"/>
                  <a:pt x="534" y="43"/>
                  <a:pt x="534" y="43"/>
                </a:cubicBezTo>
                <a:cubicBezTo>
                  <a:pt x="535" y="43"/>
                  <a:pt x="534" y="43"/>
                  <a:pt x="535" y="43"/>
                </a:cubicBezTo>
                <a:close/>
                <a:moveTo>
                  <a:pt x="535" y="63"/>
                </a:moveTo>
                <a:cubicBezTo>
                  <a:pt x="535" y="62"/>
                  <a:pt x="534" y="62"/>
                  <a:pt x="534" y="61"/>
                </a:cubicBezTo>
                <a:cubicBezTo>
                  <a:pt x="535" y="61"/>
                  <a:pt x="535" y="61"/>
                  <a:pt x="535" y="60"/>
                </a:cubicBezTo>
                <a:cubicBezTo>
                  <a:pt x="535" y="60"/>
                  <a:pt x="535" y="60"/>
                  <a:pt x="535" y="60"/>
                </a:cubicBezTo>
                <a:cubicBezTo>
                  <a:pt x="536" y="60"/>
                  <a:pt x="535" y="60"/>
                  <a:pt x="536" y="60"/>
                </a:cubicBezTo>
                <a:cubicBezTo>
                  <a:pt x="536" y="61"/>
                  <a:pt x="536" y="62"/>
                  <a:pt x="535" y="63"/>
                </a:cubicBezTo>
                <a:close/>
                <a:moveTo>
                  <a:pt x="563" y="64"/>
                </a:moveTo>
                <a:cubicBezTo>
                  <a:pt x="562" y="64"/>
                  <a:pt x="562" y="64"/>
                  <a:pt x="562" y="64"/>
                </a:cubicBezTo>
                <a:cubicBezTo>
                  <a:pt x="562" y="63"/>
                  <a:pt x="562" y="63"/>
                  <a:pt x="562" y="63"/>
                </a:cubicBezTo>
                <a:cubicBezTo>
                  <a:pt x="562" y="62"/>
                  <a:pt x="562" y="62"/>
                  <a:pt x="562" y="62"/>
                </a:cubicBezTo>
                <a:cubicBezTo>
                  <a:pt x="564" y="62"/>
                  <a:pt x="564" y="62"/>
                  <a:pt x="563" y="64"/>
                </a:cubicBezTo>
                <a:close/>
                <a:moveTo>
                  <a:pt x="564" y="60"/>
                </a:moveTo>
                <a:cubicBezTo>
                  <a:pt x="563" y="60"/>
                  <a:pt x="559" y="59"/>
                  <a:pt x="557" y="58"/>
                </a:cubicBezTo>
                <a:cubicBezTo>
                  <a:pt x="557" y="58"/>
                  <a:pt x="557" y="58"/>
                  <a:pt x="557" y="57"/>
                </a:cubicBezTo>
                <a:cubicBezTo>
                  <a:pt x="555" y="57"/>
                  <a:pt x="554" y="58"/>
                  <a:pt x="553" y="58"/>
                </a:cubicBezTo>
                <a:cubicBezTo>
                  <a:pt x="552" y="57"/>
                  <a:pt x="551" y="56"/>
                  <a:pt x="550" y="55"/>
                </a:cubicBezTo>
                <a:cubicBezTo>
                  <a:pt x="550" y="56"/>
                  <a:pt x="549" y="57"/>
                  <a:pt x="549" y="58"/>
                </a:cubicBezTo>
                <a:cubicBezTo>
                  <a:pt x="549" y="58"/>
                  <a:pt x="549" y="58"/>
                  <a:pt x="548" y="58"/>
                </a:cubicBezTo>
                <a:cubicBezTo>
                  <a:pt x="547" y="57"/>
                  <a:pt x="547" y="56"/>
                  <a:pt x="546" y="54"/>
                </a:cubicBezTo>
                <a:cubicBezTo>
                  <a:pt x="545" y="54"/>
                  <a:pt x="545" y="54"/>
                  <a:pt x="545" y="54"/>
                </a:cubicBezTo>
                <a:cubicBezTo>
                  <a:pt x="544" y="54"/>
                  <a:pt x="544" y="54"/>
                  <a:pt x="543" y="55"/>
                </a:cubicBezTo>
                <a:cubicBezTo>
                  <a:pt x="542" y="55"/>
                  <a:pt x="541" y="54"/>
                  <a:pt x="540" y="54"/>
                </a:cubicBezTo>
                <a:cubicBezTo>
                  <a:pt x="540" y="54"/>
                  <a:pt x="539" y="54"/>
                  <a:pt x="539" y="54"/>
                </a:cubicBezTo>
                <a:cubicBezTo>
                  <a:pt x="537" y="53"/>
                  <a:pt x="537" y="52"/>
                  <a:pt x="534" y="52"/>
                </a:cubicBezTo>
                <a:cubicBezTo>
                  <a:pt x="534" y="51"/>
                  <a:pt x="534" y="50"/>
                  <a:pt x="534" y="50"/>
                </a:cubicBezTo>
                <a:cubicBezTo>
                  <a:pt x="534" y="49"/>
                  <a:pt x="535" y="49"/>
                  <a:pt x="535" y="49"/>
                </a:cubicBezTo>
                <a:cubicBezTo>
                  <a:pt x="537" y="49"/>
                  <a:pt x="537" y="49"/>
                  <a:pt x="538" y="50"/>
                </a:cubicBezTo>
                <a:cubicBezTo>
                  <a:pt x="538" y="50"/>
                  <a:pt x="540" y="48"/>
                  <a:pt x="540" y="48"/>
                </a:cubicBezTo>
                <a:cubicBezTo>
                  <a:pt x="540" y="49"/>
                  <a:pt x="541" y="50"/>
                  <a:pt x="541" y="50"/>
                </a:cubicBezTo>
                <a:cubicBezTo>
                  <a:pt x="542" y="50"/>
                  <a:pt x="543" y="50"/>
                  <a:pt x="544" y="50"/>
                </a:cubicBezTo>
                <a:cubicBezTo>
                  <a:pt x="545" y="50"/>
                  <a:pt x="547" y="52"/>
                  <a:pt x="548" y="52"/>
                </a:cubicBezTo>
                <a:cubicBezTo>
                  <a:pt x="549" y="52"/>
                  <a:pt x="550" y="52"/>
                  <a:pt x="552" y="51"/>
                </a:cubicBezTo>
                <a:cubicBezTo>
                  <a:pt x="552" y="52"/>
                  <a:pt x="553" y="53"/>
                  <a:pt x="554" y="54"/>
                </a:cubicBezTo>
                <a:cubicBezTo>
                  <a:pt x="555" y="54"/>
                  <a:pt x="556" y="53"/>
                  <a:pt x="557" y="54"/>
                </a:cubicBezTo>
                <a:cubicBezTo>
                  <a:pt x="557" y="54"/>
                  <a:pt x="557" y="54"/>
                  <a:pt x="557" y="54"/>
                </a:cubicBezTo>
                <a:cubicBezTo>
                  <a:pt x="557" y="55"/>
                  <a:pt x="557" y="54"/>
                  <a:pt x="557" y="55"/>
                </a:cubicBezTo>
                <a:cubicBezTo>
                  <a:pt x="557" y="56"/>
                  <a:pt x="557" y="55"/>
                  <a:pt x="558" y="55"/>
                </a:cubicBezTo>
                <a:cubicBezTo>
                  <a:pt x="558" y="56"/>
                  <a:pt x="558" y="57"/>
                  <a:pt x="559" y="57"/>
                </a:cubicBezTo>
                <a:cubicBezTo>
                  <a:pt x="559" y="58"/>
                  <a:pt x="559" y="56"/>
                  <a:pt x="561" y="56"/>
                </a:cubicBezTo>
                <a:cubicBezTo>
                  <a:pt x="561" y="57"/>
                  <a:pt x="561" y="57"/>
                  <a:pt x="562" y="57"/>
                </a:cubicBezTo>
                <a:cubicBezTo>
                  <a:pt x="563" y="58"/>
                  <a:pt x="563" y="58"/>
                  <a:pt x="563" y="59"/>
                </a:cubicBezTo>
                <a:cubicBezTo>
                  <a:pt x="563" y="59"/>
                  <a:pt x="563" y="59"/>
                  <a:pt x="563" y="59"/>
                </a:cubicBezTo>
                <a:cubicBezTo>
                  <a:pt x="563" y="59"/>
                  <a:pt x="563" y="59"/>
                  <a:pt x="563" y="59"/>
                </a:cubicBezTo>
                <a:cubicBezTo>
                  <a:pt x="564" y="58"/>
                  <a:pt x="564" y="58"/>
                  <a:pt x="564" y="58"/>
                </a:cubicBezTo>
                <a:cubicBezTo>
                  <a:pt x="564" y="58"/>
                  <a:pt x="564" y="58"/>
                  <a:pt x="564" y="58"/>
                </a:cubicBezTo>
                <a:cubicBezTo>
                  <a:pt x="565" y="59"/>
                  <a:pt x="565" y="59"/>
                  <a:pt x="564" y="60"/>
                </a:cubicBezTo>
                <a:close/>
                <a:moveTo>
                  <a:pt x="570" y="65"/>
                </a:moveTo>
                <a:cubicBezTo>
                  <a:pt x="568" y="65"/>
                  <a:pt x="568" y="65"/>
                  <a:pt x="566" y="66"/>
                </a:cubicBezTo>
                <a:cubicBezTo>
                  <a:pt x="566" y="66"/>
                  <a:pt x="566" y="66"/>
                  <a:pt x="565" y="65"/>
                </a:cubicBezTo>
                <a:cubicBezTo>
                  <a:pt x="566" y="64"/>
                  <a:pt x="568" y="62"/>
                  <a:pt x="568" y="61"/>
                </a:cubicBezTo>
                <a:cubicBezTo>
                  <a:pt x="569" y="61"/>
                  <a:pt x="570" y="61"/>
                  <a:pt x="571" y="61"/>
                </a:cubicBezTo>
                <a:cubicBezTo>
                  <a:pt x="571" y="65"/>
                  <a:pt x="571" y="63"/>
                  <a:pt x="572" y="66"/>
                </a:cubicBezTo>
                <a:cubicBezTo>
                  <a:pt x="570" y="66"/>
                  <a:pt x="570" y="66"/>
                  <a:pt x="570" y="65"/>
                </a:cubicBezTo>
                <a:close/>
                <a:moveTo>
                  <a:pt x="572" y="73"/>
                </a:moveTo>
                <a:cubicBezTo>
                  <a:pt x="572" y="73"/>
                  <a:pt x="572" y="74"/>
                  <a:pt x="572" y="73"/>
                </a:cubicBezTo>
                <a:cubicBezTo>
                  <a:pt x="572" y="73"/>
                  <a:pt x="572" y="73"/>
                  <a:pt x="572" y="73"/>
                </a:cubicBezTo>
                <a:cubicBezTo>
                  <a:pt x="571" y="73"/>
                  <a:pt x="571" y="73"/>
                  <a:pt x="571" y="73"/>
                </a:cubicBezTo>
                <a:cubicBezTo>
                  <a:pt x="571" y="72"/>
                  <a:pt x="571" y="72"/>
                  <a:pt x="571" y="72"/>
                </a:cubicBezTo>
                <a:cubicBezTo>
                  <a:pt x="573" y="72"/>
                  <a:pt x="573" y="72"/>
                  <a:pt x="573" y="72"/>
                </a:cubicBezTo>
                <a:cubicBezTo>
                  <a:pt x="573" y="73"/>
                  <a:pt x="573" y="73"/>
                  <a:pt x="572" y="73"/>
                </a:cubicBezTo>
                <a:close/>
                <a:moveTo>
                  <a:pt x="576" y="68"/>
                </a:moveTo>
                <a:cubicBezTo>
                  <a:pt x="575" y="68"/>
                  <a:pt x="575" y="68"/>
                  <a:pt x="574" y="68"/>
                </a:cubicBezTo>
                <a:cubicBezTo>
                  <a:pt x="573" y="67"/>
                  <a:pt x="573" y="66"/>
                  <a:pt x="573" y="65"/>
                </a:cubicBezTo>
                <a:cubicBezTo>
                  <a:pt x="573" y="64"/>
                  <a:pt x="573" y="64"/>
                  <a:pt x="574" y="63"/>
                </a:cubicBezTo>
                <a:cubicBezTo>
                  <a:pt x="574" y="63"/>
                  <a:pt x="574" y="63"/>
                  <a:pt x="574" y="63"/>
                </a:cubicBezTo>
                <a:cubicBezTo>
                  <a:pt x="574" y="63"/>
                  <a:pt x="575" y="64"/>
                  <a:pt x="575" y="64"/>
                </a:cubicBezTo>
                <a:cubicBezTo>
                  <a:pt x="575" y="64"/>
                  <a:pt x="575" y="64"/>
                  <a:pt x="575" y="64"/>
                </a:cubicBezTo>
                <a:cubicBezTo>
                  <a:pt x="575" y="65"/>
                  <a:pt x="576" y="64"/>
                  <a:pt x="576" y="64"/>
                </a:cubicBezTo>
                <a:cubicBezTo>
                  <a:pt x="577" y="64"/>
                  <a:pt x="577" y="65"/>
                  <a:pt x="577" y="65"/>
                </a:cubicBezTo>
                <a:cubicBezTo>
                  <a:pt x="577" y="67"/>
                  <a:pt x="576" y="67"/>
                  <a:pt x="576" y="68"/>
                </a:cubicBezTo>
                <a:close/>
                <a:moveTo>
                  <a:pt x="577" y="62"/>
                </a:moveTo>
                <a:cubicBezTo>
                  <a:pt x="578" y="61"/>
                  <a:pt x="577" y="61"/>
                  <a:pt x="578" y="62"/>
                </a:cubicBezTo>
                <a:lnTo>
                  <a:pt x="577" y="62"/>
                </a:lnTo>
                <a:close/>
                <a:moveTo>
                  <a:pt x="579" y="76"/>
                </a:moveTo>
                <a:cubicBezTo>
                  <a:pt x="579" y="76"/>
                  <a:pt x="579" y="76"/>
                  <a:pt x="579" y="76"/>
                </a:cubicBezTo>
                <a:cubicBezTo>
                  <a:pt x="579" y="76"/>
                  <a:pt x="579" y="76"/>
                  <a:pt x="579" y="76"/>
                </a:cubicBezTo>
                <a:cubicBezTo>
                  <a:pt x="579" y="76"/>
                  <a:pt x="579" y="76"/>
                  <a:pt x="579" y="76"/>
                </a:cubicBezTo>
                <a:close/>
                <a:moveTo>
                  <a:pt x="580" y="76"/>
                </a:moveTo>
                <a:cubicBezTo>
                  <a:pt x="580" y="76"/>
                  <a:pt x="580" y="76"/>
                  <a:pt x="580" y="76"/>
                </a:cubicBezTo>
                <a:cubicBezTo>
                  <a:pt x="580" y="76"/>
                  <a:pt x="580" y="76"/>
                  <a:pt x="580" y="76"/>
                </a:cubicBezTo>
                <a:cubicBezTo>
                  <a:pt x="580" y="76"/>
                  <a:pt x="580" y="76"/>
                  <a:pt x="580" y="76"/>
                </a:cubicBezTo>
                <a:close/>
                <a:moveTo>
                  <a:pt x="584" y="79"/>
                </a:moveTo>
                <a:cubicBezTo>
                  <a:pt x="585" y="79"/>
                  <a:pt x="584" y="78"/>
                  <a:pt x="585" y="79"/>
                </a:cubicBezTo>
                <a:cubicBezTo>
                  <a:pt x="585" y="79"/>
                  <a:pt x="584" y="79"/>
                  <a:pt x="584" y="79"/>
                </a:cubicBezTo>
                <a:close/>
                <a:moveTo>
                  <a:pt x="583" y="72"/>
                </a:moveTo>
                <a:cubicBezTo>
                  <a:pt x="582" y="72"/>
                  <a:pt x="581" y="72"/>
                  <a:pt x="581" y="72"/>
                </a:cubicBezTo>
                <a:cubicBezTo>
                  <a:pt x="579" y="70"/>
                  <a:pt x="579" y="70"/>
                  <a:pt x="579" y="67"/>
                </a:cubicBezTo>
                <a:cubicBezTo>
                  <a:pt x="581" y="67"/>
                  <a:pt x="583" y="69"/>
                  <a:pt x="584" y="68"/>
                </a:cubicBezTo>
                <a:cubicBezTo>
                  <a:pt x="585" y="68"/>
                  <a:pt x="585" y="68"/>
                  <a:pt x="585" y="68"/>
                </a:cubicBezTo>
                <a:cubicBezTo>
                  <a:pt x="585" y="70"/>
                  <a:pt x="584" y="70"/>
                  <a:pt x="583" y="72"/>
                </a:cubicBezTo>
                <a:close/>
                <a:moveTo>
                  <a:pt x="587" y="76"/>
                </a:moveTo>
                <a:cubicBezTo>
                  <a:pt x="586" y="76"/>
                  <a:pt x="586" y="75"/>
                  <a:pt x="586" y="75"/>
                </a:cubicBezTo>
                <a:cubicBezTo>
                  <a:pt x="586" y="73"/>
                  <a:pt x="586" y="73"/>
                  <a:pt x="587" y="72"/>
                </a:cubicBezTo>
                <a:cubicBezTo>
                  <a:pt x="588" y="72"/>
                  <a:pt x="588" y="72"/>
                  <a:pt x="588" y="72"/>
                </a:cubicBezTo>
                <a:cubicBezTo>
                  <a:pt x="588" y="74"/>
                  <a:pt x="587" y="75"/>
                  <a:pt x="587" y="76"/>
                </a:cubicBezTo>
                <a:close/>
                <a:moveTo>
                  <a:pt x="626" y="100"/>
                </a:moveTo>
                <a:cubicBezTo>
                  <a:pt x="626" y="100"/>
                  <a:pt x="627" y="100"/>
                  <a:pt x="627" y="101"/>
                </a:cubicBezTo>
                <a:cubicBezTo>
                  <a:pt x="627" y="101"/>
                  <a:pt x="626" y="100"/>
                  <a:pt x="626" y="100"/>
                </a:cubicBezTo>
                <a:close/>
                <a:moveTo>
                  <a:pt x="602" y="75"/>
                </a:moveTo>
                <a:cubicBezTo>
                  <a:pt x="603" y="75"/>
                  <a:pt x="604" y="74"/>
                  <a:pt x="605" y="75"/>
                </a:cubicBezTo>
                <a:cubicBezTo>
                  <a:pt x="607" y="75"/>
                  <a:pt x="607" y="74"/>
                  <a:pt x="608" y="73"/>
                </a:cubicBezTo>
                <a:cubicBezTo>
                  <a:pt x="612" y="73"/>
                  <a:pt x="615" y="74"/>
                  <a:pt x="618" y="76"/>
                </a:cubicBezTo>
                <a:cubicBezTo>
                  <a:pt x="618" y="82"/>
                  <a:pt x="615" y="79"/>
                  <a:pt x="614" y="82"/>
                </a:cubicBezTo>
                <a:cubicBezTo>
                  <a:pt x="612" y="82"/>
                  <a:pt x="612" y="82"/>
                  <a:pt x="612" y="82"/>
                </a:cubicBezTo>
                <a:cubicBezTo>
                  <a:pt x="611" y="80"/>
                  <a:pt x="610" y="80"/>
                  <a:pt x="608" y="80"/>
                </a:cubicBezTo>
                <a:cubicBezTo>
                  <a:pt x="608" y="79"/>
                  <a:pt x="608" y="78"/>
                  <a:pt x="609" y="78"/>
                </a:cubicBezTo>
                <a:cubicBezTo>
                  <a:pt x="609" y="76"/>
                  <a:pt x="609" y="76"/>
                  <a:pt x="609" y="76"/>
                </a:cubicBezTo>
                <a:cubicBezTo>
                  <a:pt x="608" y="76"/>
                  <a:pt x="609" y="76"/>
                  <a:pt x="608" y="76"/>
                </a:cubicBezTo>
                <a:cubicBezTo>
                  <a:pt x="608" y="76"/>
                  <a:pt x="607" y="77"/>
                  <a:pt x="607" y="78"/>
                </a:cubicBezTo>
                <a:cubicBezTo>
                  <a:pt x="605" y="78"/>
                  <a:pt x="605" y="77"/>
                  <a:pt x="603" y="77"/>
                </a:cubicBezTo>
                <a:cubicBezTo>
                  <a:pt x="603" y="77"/>
                  <a:pt x="603" y="76"/>
                  <a:pt x="602" y="76"/>
                </a:cubicBezTo>
                <a:lnTo>
                  <a:pt x="602" y="75"/>
                </a:lnTo>
                <a:close/>
                <a:moveTo>
                  <a:pt x="596" y="70"/>
                </a:moveTo>
                <a:cubicBezTo>
                  <a:pt x="597" y="70"/>
                  <a:pt x="598" y="71"/>
                  <a:pt x="599" y="71"/>
                </a:cubicBezTo>
                <a:cubicBezTo>
                  <a:pt x="600" y="72"/>
                  <a:pt x="599" y="71"/>
                  <a:pt x="599" y="72"/>
                </a:cubicBezTo>
                <a:cubicBezTo>
                  <a:pt x="600" y="73"/>
                  <a:pt x="601" y="73"/>
                  <a:pt x="602" y="74"/>
                </a:cubicBezTo>
                <a:cubicBezTo>
                  <a:pt x="600" y="74"/>
                  <a:pt x="597" y="72"/>
                  <a:pt x="596" y="71"/>
                </a:cubicBezTo>
                <a:cubicBezTo>
                  <a:pt x="596" y="71"/>
                  <a:pt x="596" y="71"/>
                  <a:pt x="596" y="71"/>
                </a:cubicBezTo>
                <a:lnTo>
                  <a:pt x="596" y="70"/>
                </a:lnTo>
                <a:close/>
                <a:moveTo>
                  <a:pt x="593" y="67"/>
                </a:moveTo>
                <a:cubicBezTo>
                  <a:pt x="593" y="67"/>
                  <a:pt x="593" y="67"/>
                  <a:pt x="593" y="67"/>
                </a:cubicBezTo>
                <a:cubicBezTo>
                  <a:pt x="594" y="68"/>
                  <a:pt x="595" y="68"/>
                  <a:pt x="596" y="70"/>
                </a:cubicBezTo>
                <a:cubicBezTo>
                  <a:pt x="595" y="70"/>
                  <a:pt x="595" y="70"/>
                  <a:pt x="594" y="69"/>
                </a:cubicBezTo>
                <a:cubicBezTo>
                  <a:pt x="593" y="69"/>
                  <a:pt x="593" y="69"/>
                  <a:pt x="593" y="69"/>
                </a:cubicBezTo>
                <a:cubicBezTo>
                  <a:pt x="593" y="69"/>
                  <a:pt x="593" y="69"/>
                  <a:pt x="593" y="69"/>
                </a:cubicBezTo>
                <a:lnTo>
                  <a:pt x="593" y="67"/>
                </a:lnTo>
                <a:close/>
                <a:moveTo>
                  <a:pt x="619" y="107"/>
                </a:moveTo>
                <a:cubicBezTo>
                  <a:pt x="618" y="106"/>
                  <a:pt x="618" y="106"/>
                  <a:pt x="617" y="105"/>
                </a:cubicBezTo>
                <a:cubicBezTo>
                  <a:pt x="617" y="105"/>
                  <a:pt x="617" y="105"/>
                  <a:pt x="617" y="105"/>
                </a:cubicBezTo>
                <a:cubicBezTo>
                  <a:pt x="618" y="105"/>
                  <a:pt x="619" y="105"/>
                  <a:pt x="619" y="105"/>
                </a:cubicBezTo>
                <a:lnTo>
                  <a:pt x="619" y="107"/>
                </a:lnTo>
                <a:close/>
                <a:moveTo>
                  <a:pt x="619" y="95"/>
                </a:moveTo>
                <a:cubicBezTo>
                  <a:pt x="619" y="94"/>
                  <a:pt x="617" y="94"/>
                  <a:pt x="616" y="94"/>
                </a:cubicBezTo>
                <a:cubicBezTo>
                  <a:pt x="615" y="94"/>
                  <a:pt x="615" y="94"/>
                  <a:pt x="615" y="94"/>
                </a:cubicBezTo>
                <a:cubicBezTo>
                  <a:pt x="616" y="95"/>
                  <a:pt x="616" y="95"/>
                  <a:pt x="616" y="95"/>
                </a:cubicBezTo>
                <a:cubicBezTo>
                  <a:pt x="617" y="96"/>
                  <a:pt x="617" y="95"/>
                  <a:pt x="616" y="96"/>
                </a:cubicBezTo>
                <a:cubicBezTo>
                  <a:pt x="616" y="96"/>
                  <a:pt x="616" y="96"/>
                  <a:pt x="616" y="96"/>
                </a:cubicBezTo>
                <a:cubicBezTo>
                  <a:pt x="615" y="97"/>
                  <a:pt x="611" y="95"/>
                  <a:pt x="610" y="94"/>
                </a:cubicBezTo>
                <a:cubicBezTo>
                  <a:pt x="609" y="94"/>
                  <a:pt x="609" y="94"/>
                  <a:pt x="609" y="95"/>
                </a:cubicBezTo>
                <a:cubicBezTo>
                  <a:pt x="606" y="94"/>
                  <a:pt x="606" y="92"/>
                  <a:pt x="603" y="91"/>
                </a:cubicBezTo>
                <a:cubicBezTo>
                  <a:pt x="603" y="90"/>
                  <a:pt x="603" y="89"/>
                  <a:pt x="602" y="88"/>
                </a:cubicBezTo>
                <a:cubicBezTo>
                  <a:pt x="601" y="88"/>
                  <a:pt x="601" y="88"/>
                  <a:pt x="600" y="88"/>
                </a:cubicBezTo>
                <a:cubicBezTo>
                  <a:pt x="600" y="87"/>
                  <a:pt x="600" y="88"/>
                  <a:pt x="600" y="87"/>
                </a:cubicBezTo>
                <a:cubicBezTo>
                  <a:pt x="599" y="86"/>
                  <a:pt x="598" y="87"/>
                  <a:pt x="596" y="86"/>
                </a:cubicBezTo>
                <a:cubicBezTo>
                  <a:pt x="594" y="84"/>
                  <a:pt x="592" y="81"/>
                  <a:pt x="590" y="79"/>
                </a:cubicBezTo>
                <a:cubicBezTo>
                  <a:pt x="590" y="79"/>
                  <a:pt x="590" y="79"/>
                  <a:pt x="590" y="79"/>
                </a:cubicBezTo>
                <a:cubicBezTo>
                  <a:pt x="591" y="79"/>
                  <a:pt x="591" y="79"/>
                  <a:pt x="592" y="80"/>
                </a:cubicBezTo>
                <a:cubicBezTo>
                  <a:pt x="595" y="80"/>
                  <a:pt x="596" y="82"/>
                  <a:pt x="597" y="85"/>
                </a:cubicBezTo>
                <a:cubicBezTo>
                  <a:pt x="598" y="84"/>
                  <a:pt x="600" y="84"/>
                  <a:pt x="601" y="84"/>
                </a:cubicBezTo>
                <a:cubicBezTo>
                  <a:pt x="602" y="86"/>
                  <a:pt x="603" y="87"/>
                  <a:pt x="604" y="89"/>
                </a:cubicBezTo>
                <a:cubicBezTo>
                  <a:pt x="609" y="88"/>
                  <a:pt x="608" y="88"/>
                  <a:pt x="610" y="91"/>
                </a:cubicBezTo>
                <a:cubicBezTo>
                  <a:pt x="610" y="91"/>
                  <a:pt x="610" y="91"/>
                  <a:pt x="610" y="91"/>
                </a:cubicBezTo>
                <a:cubicBezTo>
                  <a:pt x="611" y="91"/>
                  <a:pt x="611" y="90"/>
                  <a:pt x="612" y="89"/>
                </a:cubicBezTo>
                <a:cubicBezTo>
                  <a:pt x="613" y="88"/>
                  <a:pt x="612" y="90"/>
                  <a:pt x="613" y="89"/>
                </a:cubicBezTo>
                <a:cubicBezTo>
                  <a:pt x="613" y="89"/>
                  <a:pt x="615" y="88"/>
                  <a:pt x="615" y="88"/>
                </a:cubicBezTo>
                <a:cubicBezTo>
                  <a:pt x="615" y="89"/>
                  <a:pt x="616" y="89"/>
                  <a:pt x="616" y="89"/>
                </a:cubicBezTo>
                <a:cubicBezTo>
                  <a:pt x="616" y="90"/>
                  <a:pt x="616" y="90"/>
                  <a:pt x="616" y="91"/>
                </a:cubicBezTo>
                <a:cubicBezTo>
                  <a:pt x="618" y="92"/>
                  <a:pt x="618" y="93"/>
                  <a:pt x="620" y="94"/>
                </a:cubicBezTo>
                <a:cubicBezTo>
                  <a:pt x="619" y="95"/>
                  <a:pt x="620" y="94"/>
                  <a:pt x="619" y="95"/>
                </a:cubicBezTo>
                <a:close/>
                <a:moveTo>
                  <a:pt x="622" y="100"/>
                </a:moveTo>
                <a:cubicBezTo>
                  <a:pt x="620" y="100"/>
                  <a:pt x="621" y="100"/>
                  <a:pt x="620" y="99"/>
                </a:cubicBezTo>
                <a:cubicBezTo>
                  <a:pt x="622" y="100"/>
                  <a:pt x="622" y="99"/>
                  <a:pt x="623" y="100"/>
                </a:cubicBezTo>
                <a:cubicBezTo>
                  <a:pt x="622" y="100"/>
                  <a:pt x="622" y="100"/>
                  <a:pt x="622" y="100"/>
                </a:cubicBezTo>
                <a:close/>
                <a:moveTo>
                  <a:pt x="623" y="91"/>
                </a:moveTo>
                <a:cubicBezTo>
                  <a:pt x="622" y="91"/>
                  <a:pt x="621" y="90"/>
                  <a:pt x="620" y="90"/>
                </a:cubicBezTo>
                <a:cubicBezTo>
                  <a:pt x="620" y="89"/>
                  <a:pt x="621" y="89"/>
                  <a:pt x="621" y="88"/>
                </a:cubicBezTo>
                <a:cubicBezTo>
                  <a:pt x="622" y="88"/>
                  <a:pt x="622" y="88"/>
                  <a:pt x="622" y="88"/>
                </a:cubicBezTo>
                <a:cubicBezTo>
                  <a:pt x="622" y="88"/>
                  <a:pt x="623" y="89"/>
                  <a:pt x="623" y="89"/>
                </a:cubicBezTo>
                <a:cubicBezTo>
                  <a:pt x="623" y="90"/>
                  <a:pt x="623" y="90"/>
                  <a:pt x="623" y="91"/>
                </a:cubicBezTo>
                <a:close/>
                <a:moveTo>
                  <a:pt x="620" y="83"/>
                </a:moveTo>
                <a:cubicBezTo>
                  <a:pt x="618" y="82"/>
                  <a:pt x="617" y="84"/>
                  <a:pt x="616" y="82"/>
                </a:cubicBezTo>
                <a:cubicBezTo>
                  <a:pt x="616" y="82"/>
                  <a:pt x="616" y="82"/>
                  <a:pt x="616" y="82"/>
                </a:cubicBezTo>
                <a:cubicBezTo>
                  <a:pt x="617" y="81"/>
                  <a:pt x="618" y="81"/>
                  <a:pt x="619" y="79"/>
                </a:cubicBezTo>
                <a:cubicBezTo>
                  <a:pt x="623" y="79"/>
                  <a:pt x="624" y="80"/>
                  <a:pt x="627" y="82"/>
                </a:cubicBezTo>
                <a:cubicBezTo>
                  <a:pt x="626" y="85"/>
                  <a:pt x="625" y="84"/>
                  <a:pt x="623" y="85"/>
                </a:cubicBezTo>
                <a:cubicBezTo>
                  <a:pt x="622" y="85"/>
                  <a:pt x="621" y="83"/>
                  <a:pt x="620" y="83"/>
                </a:cubicBezTo>
                <a:close/>
                <a:moveTo>
                  <a:pt x="627" y="105"/>
                </a:moveTo>
                <a:cubicBezTo>
                  <a:pt x="626" y="105"/>
                  <a:pt x="626" y="105"/>
                  <a:pt x="626" y="105"/>
                </a:cubicBezTo>
                <a:cubicBezTo>
                  <a:pt x="626" y="105"/>
                  <a:pt x="626" y="105"/>
                  <a:pt x="626" y="105"/>
                </a:cubicBezTo>
                <a:cubicBezTo>
                  <a:pt x="625" y="105"/>
                  <a:pt x="624" y="104"/>
                  <a:pt x="624" y="103"/>
                </a:cubicBezTo>
                <a:cubicBezTo>
                  <a:pt x="624" y="103"/>
                  <a:pt x="624" y="103"/>
                  <a:pt x="624" y="102"/>
                </a:cubicBezTo>
                <a:cubicBezTo>
                  <a:pt x="625" y="102"/>
                  <a:pt x="626" y="103"/>
                  <a:pt x="627" y="103"/>
                </a:cubicBezTo>
                <a:cubicBezTo>
                  <a:pt x="627" y="104"/>
                  <a:pt x="627" y="104"/>
                  <a:pt x="627" y="105"/>
                </a:cubicBezTo>
                <a:cubicBezTo>
                  <a:pt x="627" y="105"/>
                  <a:pt x="627" y="105"/>
                  <a:pt x="627" y="105"/>
                </a:cubicBezTo>
                <a:close/>
                <a:moveTo>
                  <a:pt x="628" y="118"/>
                </a:moveTo>
                <a:cubicBezTo>
                  <a:pt x="628" y="118"/>
                  <a:pt x="628" y="118"/>
                  <a:pt x="628" y="117"/>
                </a:cubicBezTo>
                <a:cubicBezTo>
                  <a:pt x="627" y="117"/>
                  <a:pt x="627" y="117"/>
                  <a:pt x="627" y="117"/>
                </a:cubicBezTo>
                <a:cubicBezTo>
                  <a:pt x="627" y="117"/>
                  <a:pt x="627" y="117"/>
                  <a:pt x="627" y="117"/>
                </a:cubicBezTo>
                <a:cubicBezTo>
                  <a:pt x="628" y="116"/>
                  <a:pt x="628" y="117"/>
                  <a:pt x="628" y="116"/>
                </a:cubicBezTo>
                <a:cubicBezTo>
                  <a:pt x="628" y="116"/>
                  <a:pt x="628" y="116"/>
                  <a:pt x="628" y="116"/>
                </a:cubicBezTo>
                <a:lnTo>
                  <a:pt x="628" y="118"/>
                </a:lnTo>
                <a:close/>
                <a:moveTo>
                  <a:pt x="634" y="125"/>
                </a:moveTo>
                <a:cubicBezTo>
                  <a:pt x="633" y="125"/>
                  <a:pt x="633" y="125"/>
                  <a:pt x="633" y="125"/>
                </a:cubicBezTo>
                <a:cubicBezTo>
                  <a:pt x="633" y="125"/>
                  <a:pt x="632" y="124"/>
                  <a:pt x="632" y="124"/>
                </a:cubicBezTo>
                <a:cubicBezTo>
                  <a:pt x="632" y="124"/>
                  <a:pt x="632" y="124"/>
                  <a:pt x="632" y="124"/>
                </a:cubicBezTo>
                <a:cubicBezTo>
                  <a:pt x="632" y="123"/>
                  <a:pt x="632" y="123"/>
                  <a:pt x="633" y="123"/>
                </a:cubicBezTo>
                <a:cubicBezTo>
                  <a:pt x="633" y="122"/>
                  <a:pt x="633" y="123"/>
                  <a:pt x="633" y="122"/>
                </a:cubicBezTo>
                <a:cubicBezTo>
                  <a:pt x="634" y="123"/>
                  <a:pt x="634" y="123"/>
                  <a:pt x="634" y="124"/>
                </a:cubicBezTo>
                <a:cubicBezTo>
                  <a:pt x="635" y="124"/>
                  <a:pt x="635" y="124"/>
                  <a:pt x="634" y="125"/>
                </a:cubicBezTo>
                <a:close/>
                <a:moveTo>
                  <a:pt x="642" y="113"/>
                </a:moveTo>
                <a:cubicBezTo>
                  <a:pt x="642" y="113"/>
                  <a:pt x="642" y="113"/>
                  <a:pt x="642" y="113"/>
                </a:cubicBezTo>
                <a:cubicBezTo>
                  <a:pt x="642" y="111"/>
                  <a:pt x="642" y="111"/>
                  <a:pt x="642" y="111"/>
                </a:cubicBezTo>
                <a:cubicBezTo>
                  <a:pt x="642" y="111"/>
                  <a:pt x="642" y="111"/>
                  <a:pt x="642" y="111"/>
                </a:cubicBezTo>
                <a:cubicBezTo>
                  <a:pt x="643" y="112"/>
                  <a:pt x="643" y="112"/>
                  <a:pt x="643" y="114"/>
                </a:cubicBezTo>
                <a:cubicBezTo>
                  <a:pt x="643" y="114"/>
                  <a:pt x="643" y="114"/>
                  <a:pt x="642" y="113"/>
                </a:cubicBezTo>
                <a:close/>
                <a:moveTo>
                  <a:pt x="646" y="135"/>
                </a:moveTo>
                <a:cubicBezTo>
                  <a:pt x="646" y="135"/>
                  <a:pt x="645" y="135"/>
                  <a:pt x="645" y="135"/>
                </a:cubicBezTo>
                <a:cubicBezTo>
                  <a:pt x="644" y="134"/>
                  <a:pt x="645" y="132"/>
                  <a:pt x="646" y="131"/>
                </a:cubicBezTo>
                <a:cubicBezTo>
                  <a:pt x="646" y="131"/>
                  <a:pt x="646" y="131"/>
                  <a:pt x="646" y="131"/>
                </a:cubicBezTo>
                <a:cubicBezTo>
                  <a:pt x="646" y="131"/>
                  <a:pt x="646" y="131"/>
                  <a:pt x="646" y="131"/>
                </a:cubicBezTo>
                <a:cubicBezTo>
                  <a:pt x="647" y="132"/>
                  <a:pt x="647" y="134"/>
                  <a:pt x="647" y="135"/>
                </a:cubicBezTo>
                <a:cubicBezTo>
                  <a:pt x="647" y="135"/>
                  <a:pt x="647" y="135"/>
                  <a:pt x="646" y="135"/>
                </a:cubicBezTo>
                <a:close/>
                <a:moveTo>
                  <a:pt x="650" y="139"/>
                </a:moveTo>
                <a:cubicBezTo>
                  <a:pt x="649" y="138"/>
                  <a:pt x="649" y="137"/>
                  <a:pt x="648" y="136"/>
                </a:cubicBezTo>
                <a:cubicBezTo>
                  <a:pt x="648" y="136"/>
                  <a:pt x="648" y="136"/>
                  <a:pt x="648" y="136"/>
                </a:cubicBezTo>
                <a:cubicBezTo>
                  <a:pt x="649" y="135"/>
                  <a:pt x="649" y="136"/>
                  <a:pt x="650" y="136"/>
                </a:cubicBezTo>
                <a:lnTo>
                  <a:pt x="650" y="139"/>
                </a:lnTo>
                <a:close/>
                <a:moveTo>
                  <a:pt x="650" y="124"/>
                </a:moveTo>
                <a:cubicBezTo>
                  <a:pt x="650" y="124"/>
                  <a:pt x="650" y="124"/>
                  <a:pt x="650" y="124"/>
                </a:cubicBezTo>
                <a:cubicBezTo>
                  <a:pt x="649" y="124"/>
                  <a:pt x="650" y="124"/>
                  <a:pt x="649" y="124"/>
                </a:cubicBezTo>
                <a:cubicBezTo>
                  <a:pt x="647" y="124"/>
                  <a:pt x="647" y="124"/>
                  <a:pt x="647" y="125"/>
                </a:cubicBezTo>
                <a:cubicBezTo>
                  <a:pt x="646" y="124"/>
                  <a:pt x="647" y="122"/>
                  <a:pt x="647" y="122"/>
                </a:cubicBezTo>
                <a:cubicBezTo>
                  <a:pt x="647" y="121"/>
                  <a:pt x="647" y="121"/>
                  <a:pt x="647" y="121"/>
                </a:cubicBezTo>
                <a:cubicBezTo>
                  <a:pt x="648" y="121"/>
                  <a:pt x="649" y="121"/>
                  <a:pt x="649" y="122"/>
                </a:cubicBezTo>
                <a:cubicBezTo>
                  <a:pt x="650" y="122"/>
                  <a:pt x="650" y="122"/>
                  <a:pt x="651" y="123"/>
                </a:cubicBezTo>
                <a:cubicBezTo>
                  <a:pt x="650" y="123"/>
                  <a:pt x="650" y="124"/>
                  <a:pt x="650" y="124"/>
                </a:cubicBezTo>
                <a:close/>
                <a:moveTo>
                  <a:pt x="669" y="165"/>
                </a:moveTo>
                <a:cubicBezTo>
                  <a:pt x="669" y="165"/>
                  <a:pt x="669" y="165"/>
                  <a:pt x="669" y="165"/>
                </a:cubicBezTo>
                <a:cubicBezTo>
                  <a:pt x="669" y="166"/>
                  <a:pt x="669" y="166"/>
                  <a:pt x="669" y="166"/>
                </a:cubicBezTo>
                <a:cubicBezTo>
                  <a:pt x="669" y="166"/>
                  <a:pt x="669" y="166"/>
                  <a:pt x="669" y="166"/>
                </a:cubicBezTo>
                <a:lnTo>
                  <a:pt x="669" y="165"/>
                </a:lnTo>
                <a:close/>
                <a:moveTo>
                  <a:pt x="664" y="160"/>
                </a:moveTo>
                <a:cubicBezTo>
                  <a:pt x="664" y="160"/>
                  <a:pt x="664" y="160"/>
                  <a:pt x="665" y="160"/>
                </a:cubicBezTo>
                <a:cubicBezTo>
                  <a:pt x="665" y="161"/>
                  <a:pt x="666" y="161"/>
                  <a:pt x="666" y="163"/>
                </a:cubicBezTo>
                <a:cubicBezTo>
                  <a:pt x="665" y="163"/>
                  <a:pt x="665" y="163"/>
                  <a:pt x="665" y="163"/>
                </a:cubicBezTo>
                <a:cubicBezTo>
                  <a:pt x="664" y="162"/>
                  <a:pt x="664" y="161"/>
                  <a:pt x="664" y="161"/>
                </a:cubicBezTo>
                <a:cubicBezTo>
                  <a:pt x="664" y="160"/>
                  <a:pt x="664" y="160"/>
                  <a:pt x="664" y="160"/>
                </a:cubicBezTo>
                <a:close/>
                <a:moveTo>
                  <a:pt x="665" y="107"/>
                </a:moveTo>
                <a:cubicBezTo>
                  <a:pt x="665" y="108"/>
                  <a:pt x="665" y="108"/>
                  <a:pt x="665" y="108"/>
                </a:cubicBezTo>
                <a:cubicBezTo>
                  <a:pt x="665" y="108"/>
                  <a:pt x="665" y="108"/>
                  <a:pt x="665" y="108"/>
                </a:cubicBezTo>
                <a:cubicBezTo>
                  <a:pt x="665" y="108"/>
                  <a:pt x="665" y="109"/>
                  <a:pt x="665" y="109"/>
                </a:cubicBezTo>
                <a:cubicBezTo>
                  <a:pt x="664" y="109"/>
                  <a:pt x="664" y="109"/>
                  <a:pt x="664" y="109"/>
                </a:cubicBezTo>
                <a:cubicBezTo>
                  <a:pt x="664" y="108"/>
                  <a:pt x="663" y="108"/>
                  <a:pt x="663" y="107"/>
                </a:cubicBezTo>
                <a:cubicBezTo>
                  <a:pt x="664" y="107"/>
                  <a:pt x="664" y="107"/>
                  <a:pt x="665" y="107"/>
                </a:cubicBezTo>
                <a:close/>
                <a:moveTo>
                  <a:pt x="659" y="146"/>
                </a:moveTo>
                <a:cubicBezTo>
                  <a:pt x="659" y="147"/>
                  <a:pt x="659" y="147"/>
                  <a:pt x="659" y="147"/>
                </a:cubicBezTo>
                <a:cubicBezTo>
                  <a:pt x="656" y="147"/>
                  <a:pt x="655" y="145"/>
                  <a:pt x="654" y="144"/>
                </a:cubicBezTo>
                <a:cubicBezTo>
                  <a:pt x="654" y="143"/>
                  <a:pt x="654" y="143"/>
                  <a:pt x="654" y="141"/>
                </a:cubicBezTo>
                <a:cubicBezTo>
                  <a:pt x="656" y="141"/>
                  <a:pt x="657" y="142"/>
                  <a:pt x="659" y="143"/>
                </a:cubicBezTo>
                <a:cubicBezTo>
                  <a:pt x="659" y="143"/>
                  <a:pt x="659" y="143"/>
                  <a:pt x="659" y="143"/>
                </a:cubicBezTo>
                <a:cubicBezTo>
                  <a:pt x="659" y="143"/>
                  <a:pt x="659" y="143"/>
                  <a:pt x="659" y="143"/>
                </a:cubicBezTo>
                <a:cubicBezTo>
                  <a:pt x="659" y="144"/>
                  <a:pt x="659" y="146"/>
                  <a:pt x="659" y="146"/>
                </a:cubicBezTo>
                <a:close/>
                <a:moveTo>
                  <a:pt x="662" y="134"/>
                </a:moveTo>
                <a:cubicBezTo>
                  <a:pt x="661" y="133"/>
                  <a:pt x="659" y="131"/>
                  <a:pt x="659" y="130"/>
                </a:cubicBezTo>
                <a:cubicBezTo>
                  <a:pt x="659" y="130"/>
                  <a:pt x="659" y="130"/>
                  <a:pt x="659" y="130"/>
                </a:cubicBezTo>
                <a:cubicBezTo>
                  <a:pt x="659" y="130"/>
                  <a:pt x="659" y="130"/>
                  <a:pt x="659" y="130"/>
                </a:cubicBezTo>
                <a:cubicBezTo>
                  <a:pt x="659" y="130"/>
                  <a:pt x="662" y="131"/>
                  <a:pt x="663" y="131"/>
                </a:cubicBezTo>
                <a:cubicBezTo>
                  <a:pt x="663" y="133"/>
                  <a:pt x="662" y="133"/>
                  <a:pt x="662" y="134"/>
                </a:cubicBezTo>
                <a:close/>
                <a:moveTo>
                  <a:pt x="662" y="115"/>
                </a:moveTo>
                <a:cubicBezTo>
                  <a:pt x="661" y="114"/>
                  <a:pt x="661" y="113"/>
                  <a:pt x="660" y="113"/>
                </a:cubicBezTo>
                <a:cubicBezTo>
                  <a:pt x="660" y="112"/>
                  <a:pt x="660" y="112"/>
                  <a:pt x="660" y="112"/>
                </a:cubicBezTo>
                <a:cubicBezTo>
                  <a:pt x="660" y="112"/>
                  <a:pt x="660" y="112"/>
                  <a:pt x="660" y="112"/>
                </a:cubicBezTo>
                <a:cubicBezTo>
                  <a:pt x="660" y="111"/>
                  <a:pt x="660" y="111"/>
                  <a:pt x="661" y="111"/>
                </a:cubicBezTo>
                <a:cubicBezTo>
                  <a:pt x="664" y="111"/>
                  <a:pt x="665" y="111"/>
                  <a:pt x="668" y="111"/>
                </a:cubicBezTo>
                <a:cubicBezTo>
                  <a:pt x="668" y="112"/>
                  <a:pt x="668" y="112"/>
                  <a:pt x="668" y="112"/>
                </a:cubicBezTo>
                <a:cubicBezTo>
                  <a:pt x="668" y="113"/>
                  <a:pt x="668" y="113"/>
                  <a:pt x="667" y="113"/>
                </a:cubicBezTo>
                <a:cubicBezTo>
                  <a:pt x="667" y="114"/>
                  <a:pt x="666" y="113"/>
                  <a:pt x="665" y="113"/>
                </a:cubicBezTo>
                <a:cubicBezTo>
                  <a:pt x="664" y="113"/>
                  <a:pt x="663" y="115"/>
                  <a:pt x="662" y="115"/>
                </a:cubicBezTo>
                <a:close/>
                <a:moveTo>
                  <a:pt x="666" y="135"/>
                </a:moveTo>
                <a:cubicBezTo>
                  <a:pt x="665" y="135"/>
                  <a:pt x="665" y="135"/>
                  <a:pt x="665" y="135"/>
                </a:cubicBezTo>
                <a:cubicBezTo>
                  <a:pt x="665" y="134"/>
                  <a:pt x="665" y="134"/>
                  <a:pt x="665" y="134"/>
                </a:cubicBezTo>
                <a:cubicBezTo>
                  <a:pt x="665" y="133"/>
                  <a:pt x="665" y="133"/>
                  <a:pt x="665" y="133"/>
                </a:cubicBezTo>
                <a:cubicBezTo>
                  <a:pt x="666" y="133"/>
                  <a:pt x="666" y="133"/>
                  <a:pt x="666" y="133"/>
                </a:cubicBezTo>
                <a:lnTo>
                  <a:pt x="666" y="135"/>
                </a:lnTo>
                <a:close/>
                <a:moveTo>
                  <a:pt x="680" y="153"/>
                </a:moveTo>
                <a:cubicBezTo>
                  <a:pt x="680" y="153"/>
                  <a:pt x="680" y="153"/>
                  <a:pt x="679" y="152"/>
                </a:cubicBezTo>
                <a:cubicBezTo>
                  <a:pt x="679" y="151"/>
                  <a:pt x="679" y="151"/>
                  <a:pt x="679" y="151"/>
                </a:cubicBezTo>
                <a:cubicBezTo>
                  <a:pt x="680" y="151"/>
                  <a:pt x="680" y="151"/>
                  <a:pt x="680" y="151"/>
                </a:cubicBezTo>
                <a:cubicBezTo>
                  <a:pt x="680" y="152"/>
                  <a:pt x="680" y="152"/>
                  <a:pt x="680" y="152"/>
                </a:cubicBezTo>
                <a:cubicBezTo>
                  <a:pt x="680" y="152"/>
                  <a:pt x="680" y="152"/>
                  <a:pt x="680" y="152"/>
                </a:cubicBezTo>
                <a:lnTo>
                  <a:pt x="680" y="153"/>
                </a:lnTo>
                <a:close/>
                <a:moveTo>
                  <a:pt x="698" y="441"/>
                </a:moveTo>
                <a:cubicBezTo>
                  <a:pt x="698" y="440"/>
                  <a:pt x="698" y="440"/>
                  <a:pt x="698" y="440"/>
                </a:cubicBezTo>
                <a:cubicBezTo>
                  <a:pt x="699" y="440"/>
                  <a:pt x="699" y="440"/>
                  <a:pt x="699" y="441"/>
                </a:cubicBezTo>
                <a:cubicBezTo>
                  <a:pt x="698" y="441"/>
                  <a:pt x="698" y="441"/>
                  <a:pt x="698" y="441"/>
                </a:cubicBezTo>
                <a:close/>
                <a:moveTo>
                  <a:pt x="707" y="608"/>
                </a:moveTo>
                <a:cubicBezTo>
                  <a:pt x="706" y="608"/>
                  <a:pt x="706" y="608"/>
                  <a:pt x="706" y="608"/>
                </a:cubicBezTo>
                <a:cubicBezTo>
                  <a:pt x="706" y="608"/>
                  <a:pt x="706" y="608"/>
                  <a:pt x="706" y="608"/>
                </a:cubicBezTo>
                <a:cubicBezTo>
                  <a:pt x="705" y="608"/>
                  <a:pt x="705" y="608"/>
                  <a:pt x="705" y="608"/>
                </a:cubicBezTo>
                <a:cubicBezTo>
                  <a:pt x="705" y="605"/>
                  <a:pt x="706" y="603"/>
                  <a:pt x="707" y="602"/>
                </a:cubicBezTo>
                <a:cubicBezTo>
                  <a:pt x="707" y="601"/>
                  <a:pt x="707" y="601"/>
                  <a:pt x="707" y="601"/>
                </a:cubicBezTo>
                <a:cubicBezTo>
                  <a:pt x="710" y="603"/>
                  <a:pt x="710" y="603"/>
                  <a:pt x="710" y="603"/>
                </a:cubicBezTo>
                <a:cubicBezTo>
                  <a:pt x="710" y="606"/>
                  <a:pt x="708" y="606"/>
                  <a:pt x="707" y="608"/>
                </a:cubicBezTo>
                <a:close/>
                <a:moveTo>
                  <a:pt x="708" y="355"/>
                </a:moveTo>
                <a:cubicBezTo>
                  <a:pt x="707" y="354"/>
                  <a:pt x="707" y="353"/>
                  <a:pt x="707" y="352"/>
                </a:cubicBezTo>
                <a:cubicBezTo>
                  <a:pt x="707" y="351"/>
                  <a:pt x="707" y="351"/>
                  <a:pt x="707" y="351"/>
                </a:cubicBezTo>
                <a:cubicBezTo>
                  <a:pt x="707" y="350"/>
                  <a:pt x="707" y="350"/>
                  <a:pt x="708" y="350"/>
                </a:cubicBezTo>
                <a:cubicBezTo>
                  <a:pt x="708" y="351"/>
                  <a:pt x="708" y="352"/>
                  <a:pt x="709" y="353"/>
                </a:cubicBezTo>
                <a:cubicBezTo>
                  <a:pt x="709" y="354"/>
                  <a:pt x="708" y="354"/>
                  <a:pt x="708" y="355"/>
                </a:cubicBezTo>
                <a:close/>
                <a:moveTo>
                  <a:pt x="711" y="299"/>
                </a:moveTo>
                <a:cubicBezTo>
                  <a:pt x="709" y="299"/>
                  <a:pt x="709" y="299"/>
                  <a:pt x="709" y="299"/>
                </a:cubicBezTo>
                <a:cubicBezTo>
                  <a:pt x="709" y="296"/>
                  <a:pt x="709" y="296"/>
                  <a:pt x="709" y="296"/>
                </a:cubicBezTo>
                <a:cubicBezTo>
                  <a:pt x="710" y="296"/>
                  <a:pt x="710" y="296"/>
                  <a:pt x="710" y="296"/>
                </a:cubicBezTo>
                <a:cubicBezTo>
                  <a:pt x="710" y="297"/>
                  <a:pt x="711" y="297"/>
                  <a:pt x="711" y="298"/>
                </a:cubicBezTo>
                <a:cubicBezTo>
                  <a:pt x="711" y="299"/>
                  <a:pt x="711" y="298"/>
                  <a:pt x="711" y="299"/>
                </a:cubicBezTo>
                <a:close/>
                <a:moveTo>
                  <a:pt x="714" y="327"/>
                </a:moveTo>
                <a:cubicBezTo>
                  <a:pt x="713" y="327"/>
                  <a:pt x="713" y="327"/>
                  <a:pt x="713" y="327"/>
                </a:cubicBezTo>
                <a:cubicBezTo>
                  <a:pt x="712" y="327"/>
                  <a:pt x="713" y="327"/>
                  <a:pt x="712" y="326"/>
                </a:cubicBezTo>
                <a:cubicBezTo>
                  <a:pt x="712" y="325"/>
                  <a:pt x="713" y="325"/>
                  <a:pt x="713" y="324"/>
                </a:cubicBezTo>
                <a:cubicBezTo>
                  <a:pt x="714" y="324"/>
                  <a:pt x="714" y="324"/>
                  <a:pt x="714" y="324"/>
                </a:cubicBezTo>
                <a:cubicBezTo>
                  <a:pt x="714" y="326"/>
                  <a:pt x="714" y="326"/>
                  <a:pt x="714" y="327"/>
                </a:cubicBezTo>
                <a:close/>
                <a:moveTo>
                  <a:pt x="717" y="570"/>
                </a:moveTo>
                <a:cubicBezTo>
                  <a:pt x="717" y="571"/>
                  <a:pt x="717" y="571"/>
                  <a:pt x="716" y="571"/>
                </a:cubicBezTo>
                <a:cubicBezTo>
                  <a:pt x="716" y="570"/>
                  <a:pt x="715" y="569"/>
                  <a:pt x="714" y="569"/>
                </a:cubicBezTo>
                <a:cubicBezTo>
                  <a:pt x="715" y="566"/>
                  <a:pt x="715" y="565"/>
                  <a:pt x="715" y="562"/>
                </a:cubicBezTo>
                <a:cubicBezTo>
                  <a:pt x="717" y="563"/>
                  <a:pt x="717" y="563"/>
                  <a:pt x="718" y="564"/>
                </a:cubicBezTo>
                <a:cubicBezTo>
                  <a:pt x="717" y="565"/>
                  <a:pt x="717" y="566"/>
                  <a:pt x="717" y="566"/>
                </a:cubicBezTo>
                <a:cubicBezTo>
                  <a:pt x="717" y="567"/>
                  <a:pt x="718" y="567"/>
                  <a:pt x="718" y="567"/>
                </a:cubicBezTo>
                <a:cubicBezTo>
                  <a:pt x="718" y="569"/>
                  <a:pt x="718" y="569"/>
                  <a:pt x="717" y="570"/>
                </a:cubicBezTo>
                <a:close/>
                <a:moveTo>
                  <a:pt x="720" y="535"/>
                </a:moveTo>
                <a:cubicBezTo>
                  <a:pt x="719" y="535"/>
                  <a:pt x="719" y="535"/>
                  <a:pt x="719" y="535"/>
                </a:cubicBezTo>
                <a:cubicBezTo>
                  <a:pt x="717" y="534"/>
                  <a:pt x="717" y="532"/>
                  <a:pt x="717" y="530"/>
                </a:cubicBezTo>
                <a:cubicBezTo>
                  <a:pt x="718" y="530"/>
                  <a:pt x="718" y="529"/>
                  <a:pt x="720" y="530"/>
                </a:cubicBezTo>
                <a:cubicBezTo>
                  <a:pt x="720" y="530"/>
                  <a:pt x="720" y="530"/>
                  <a:pt x="721" y="530"/>
                </a:cubicBezTo>
                <a:cubicBezTo>
                  <a:pt x="721" y="533"/>
                  <a:pt x="721" y="534"/>
                  <a:pt x="720" y="535"/>
                </a:cubicBezTo>
                <a:close/>
                <a:moveTo>
                  <a:pt x="723" y="569"/>
                </a:moveTo>
                <a:cubicBezTo>
                  <a:pt x="723" y="569"/>
                  <a:pt x="722" y="569"/>
                  <a:pt x="722" y="569"/>
                </a:cubicBezTo>
                <a:cubicBezTo>
                  <a:pt x="722" y="568"/>
                  <a:pt x="722" y="568"/>
                  <a:pt x="722" y="567"/>
                </a:cubicBezTo>
                <a:cubicBezTo>
                  <a:pt x="722" y="567"/>
                  <a:pt x="722" y="567"/>
                  <a:pt x="723" y="567"/>
                </a:cubicBezTo>
                <a:cubicBezTo>
                  <a:pt x="723" y="567"/>
                  <a:pt x="723" y="568"/>
                  <a:pt x="723" y="568"/>
                </a:cubicBezTo>
                <a:cubicBezTo>
                  <a:pt x="723" y="569"/>
                  <a:pt x="723" y="568"/>
                  <a:pt x="723" y="569"/>
                </a:cubicBezTo>
                <a:close/>
                <a:moveTo>
                  <a:pt x="728" y="561"/>
                </a:moveTo>
                <a:cubicBezTo>
                  <a:pt x="727" y="561"/>
                  <a:pt x="727" y="560"/>
                  <a:pt x="726" y="560"/>
                </a:cubicBezTo>
                <a:cubicBezTo>
                  <a:pt x="726" y="559"/>
                  <a:pt x="726" y="560"/>
                  <a:pt x="726" y="559"/>
                </a:cubicBezTo>
                <a:cubicBezTo>
                  <a:pt x="727" y="558"/>
                  <a:pt x="726" y="559"/>
                  <a:pt x="727" y="559"/>
                </a:cubicBezTo>
                <a:cubicBezTo>
                  <a:pt x="727" y="558"/>
                  <a:pt x="727" y="558"/>
                  <a:pt x="727" y="558"/>
                </a:cubicBezTo>
                <a:cubicBezTo>
                  <a:pt x="728" y="559"/>
                  <a:pt x="728" y="559"/>
                  <a:pt x="729" y="560"/>
                </a:cubicBezTo>
                <a:cubicBezTo>
                  <a:pt x="728" y="560"/>
                  <a:pt x="728" y="560"/>
                  <a:pt x="728" y="561"/>
                </a:cubicBezTo>
                <a:close/>
                <a:moveTo>
                  <a:pt x="735" y="507"/>
                </a:moveTo>
                <a:cubicBezTo>
                  <a:pt x="734" y="507"/>
                  <a:pt x="734" y="507"/>
                  <a:pt x="734" y="507"/>
                </a:cubicBezTo>
                <a:cubicBezTo>
                  <a:pt x="734" y="507"/>
                  <a:pt x="734" y="507"/>
                  <a:pt x="734" y="507"/>
                </a:cubicBezTo>
                <a:cubicBezTo>
                  <a:pt x="735" y="507"/>
                  <a:pt x="735" y="507"/>
                  <a:pt x="735" y="507"/>
                </a:cubicBezTo>
                <a:close/>
                <a:moveTo>
                  <a:pt x="739" y="583"/>
                </a:moveTo>
                <a:cubicBezTo>
                  <a:pt x="739" y="583"/>
                  <a:pt x="739" y="583"/>
                  <a:pt x="739" y="583"/>
                </a:cubicBezTo>
                <a:cubicBezTo>
                  <a:pt x="739" y="583"/>
                  <a:pt x="739" y="583"/>
                  <a:pt x="739" y="583"/>
                </a:cubicBezTo>
                <a:cubicBezTo>
                  <a:pt x="738" y="583"/>
                  <a:pt x="738" y="583"/>
                  <a:pt x="738" y="583"/>
                </a:cubicBezTo>
                <a:cubicBezTo>
                  <a:pt x="738" y="582"/>
                  <a:pt x="738" y="582"/>
                  <a:pt x="738" y="582"/>
                </a:cubicBezTo>
                <a:cubicBezTo>
                  <a:pt x="738" y="582"/>
                  <a:pt x="738" y="582"/>
                  <a:pt x="738" y="582"/>
                </a:cubicBezTo>
                <a:cubicBezTo>
                  <a:pt x="738" y="582"/>
                  <a:pt x="738" y="582"/>
                  <a:pt x="738" y="582"/>
                </a:cubicBezTo>
                <a:cubicBezTo>
                  <a:pt x="739" y="582"/>
                  <a:pt x="739" y="582"/>
                  <a:pt x="739" y="582"/>
                </a:cubicBezTo>
                <a:lnTo>
                  <a:pt x="739" y="583"/>
                </a:lnTo>
                <a:close/>
                <a:moveTo>
                  <a:pt x="747" y="446"/>
                </a:moveTo>
                <a:cubicBezTo>
                  <a:pt x="746" y="446"/>
                  <a:pt x="746" y="446"/>
                  <a:pt x="746" y="446"/>
                </a:cubicBezTo>
                <a:cubicBezTo>
                  <a:pt x="746" y="445"/>
                  <a:pt x="746" y="444"/>
                  <a:pt x="746" y="444"/>
                </a:cubicBezTo>
                <a:cubicBezTo>
                  <a:pt x="746" y="443"/>
                  <a:pt x="746" y="444"/>
                  <a:pt x="747" y="443"/>
                </a:cubicBezTo>
                <a:cubicBezTo>
                  <a:pt x="747" y="445"/>
                  <a:pt x="747" y="444"/>
                  <a:pt x="747" y="446"/>
                </a:cubicBezTo>
                <a:close/>
                <a:moveTo>
                  <a:pt x="752" y="501"/>
                </a:moveTo>
                <a:cubicBezTo>
                  <a:pt x="752" y="502"/>
                  <a:pt x="752" y="502"/>
                  <a:pt x="752" y="503"/>
                </a:cubicBezTo>
                <a:cubicBezTo>
                  <a:pt x="752" y="502"/>
                  <a:pt x="752" y="502"/>
                  <a:pt x="752" y="501"/>
                </a:cubicBezTo>
                <a:close/>
                <a:moveTo>
                  <a:pt x="752" y="496"/>
                </a:moveTo>
                <a:cubicBezTo>
                  <a:pt x="751" y="496"/>
                  <a:pt x="751" y="496"/>
                  <a:pt x="751" y="496"/>
                </a:cubicBezTo>
                <a:cubicBezTo>
                  <a:pt x="750" y="495"/>
                  <a:pt x="750" y="495"/>
                  <a:pt x="750" y="495"/>
                </a:cubicBezTo>
                <a:cubicBezTo>
                  <a:pt x="750" y="494"/>
                  <a:pt x="750" y="493"/>
                  <a:pt x="750" y="493"/>
                </a:cubicBezTo>
                <a:cubicBezTo>
                  <a:pt x="751" y="493"/>
                  <a:pt x="752" y="493"/>
                  <a:pt x="753" y="493"/>
                </a:cubicBezTo>
                <a:cubicBezTo>
                  <a:pt x="754" y="494"/>
                  <a:pt x="753" y="494"/>
                  <a:pt x="754" y="494"/>
                </a:cubicBezTo>
                <a:cubicBezTo>
                  <a:pt x="753" y="495"/>
                  <a:pt x="752" y="495"/>
                  <a:pt x="752" y="496"/>
                </a:cubicBezTo>
                <a:close/>
                <a:moveTo>
                  <a:pt x="755" y="533"/>
                </a:moveTo>
                <a:cubicBezTo>
                  <a:pt x="754" y="533"/>
                  <a:pt x="755" y="533"/>
                  <a:pt x="754" y="533"/>
                </a:cubicBezTo>
                <a:cubicBezTo>
                  <a:pt x="754" y="533"/>
                  <a:pt x="754" y="533"/>
                  <a:pt x="754" y="533"/>
                </a:cubicBezTo>
                <a:cubicBezTo>
                  <a:pt x="754" y="532"/>
                  <a:pt x="754" y="532"/>
                  <a:pt x="754" y="532"/>
                </a:cubicBezTo>
                <a:cubicBezTo>
                  <a:pt x="755" y="532"/>
                  <a:pt x="755" y="532"/>
                  <a:pt x="755" y="532"/>
                </a:cubicBezTo>
                <a:cubicBezTo>
                  <a:pt x="755" y="532"/>
                  <a:pt x="755" y="532"/>
                  <a:pt x="755" y="533"/>
                </a:cubicBezTo>
                <a:close/>
                <a:moveTo>
                  <a:pt x="753" y="439"/>
                </a:moveTo>
                <a:cubicBezTo>
                  <a:pt x="753" y="439"/>
                  <a:pt x="753" y="437"/>
                  <a:pt x="753" y="437"/>
                </a:cubicBezTo>
                <a:cubicBezTo>
                  <a:pt x="753" y="435"/>
                  <a:pt x="753" y="435"/>
                  <a:pt x="753" y="435"/>
                </a:cubicBezTo>
                <a:cubicBezTo>
                  <a:pt x="754" y="436"/>
                  <a:pt x="754" y="436"/>
                  <a:pt x="755" y="436"/>
                </a:cubicBezTo>
                <a:cubicBezTo>
                  <a:pt x="755" y="436"/>
                  <a:pt x="755" y="436"/>
                  <a:pt x="755" y="436"/>
                </a:cubicBezTo>
                <a:cubicBezTo>
                  <a:pt x="756" y="436"/>
                  <a:pt x="756" y="436"/>
                  <a:pt x="756" y="436"/>
                </a:cubicBezTo>
                <a:cubicBezTo>
                  <a:pt x="755" y="438"/>
                  <a:pt x="754" y="438"/>
                  <a:pt x="753" y="439"/>
                </a:cubicBezTo>
                <a:close/>
                <a:moveTo>
                  <a:pt x="755" y="418"/>
                </a:moveTo>
                <a:cubicBezTo>
                  <a:pt x="754" y="418"/>
                  <a:pt x="754" y="418"/>
                  <a:pt x="753" y="418"/>
                </a:cubicBezTo>
                <a:cubicBezTo>
                  <a:pt x="754" y="415"/>
                  <a:pt x="754" y="415"/>
                  <a:pt x="754" y="413"/>
                </a:cubicBezTo>
                <a:cubicBezTo>
                  <a:pt x="755" y="413"/>
                  <a:pt x="755" y="414"/>
                  <a:pt x="756" y="414"/>
                </a:cubicBezTo>
                <a:cubicBezTo>
                  <a:pt x="756" y="416"/>
                  <a:pt x="756" y="417"/>
                  <a:pt x="755" y="418"/>
                </a:cubicBezTo>
                <a:close/>
                <a:moveTo>
                  <a:pt x="761" y="436"/>
                </a:moveTo>
                <a:cubicBezTo>
                  <a:pt x="762" y="436"/>
                  <a:pt x="762" y="436"/>
                  <a:pt x="763" y="436"/>
                </a:cubicBezTo>
                <a:cubicBezTo>
                  <a:pt x="764" y="436"/>
                  <a:pt x="764" y="437"/>
                  <a:pt x="765" y="437"/>
                </a:cubicBezTo>
                <a:cubicBezTo>
                  <a:pt x="765" y="438"/>
                  <a:pt x="765" y="438"/>
                  <a:pt x="765" y="438"/>
                </a:cubicBezTo>
                <a:cubicBezTo>
                  <a:pt x="764" y="438"/>
                  <a:pt x="764" y="439"/>
                  <a:pt x="763" y="439"/>
                </a:cubicBezTo>
                <a:cubicBezTo>
                  <a:pt x="761" y="439"/>
                  <a:pt x="761" y="439"/>
                  <a:pt x="761" y="439"/>
                </a:cubicBezTo>
                <a:cubicBezTo>
                  <a:pt x="761" y="438"/>
                  <a:pt x="760" y="438"/>
                  <a:pt x="760" y="437"/>
                </a:cubicBezTo>
                <a:cubicBezTo>
                  <a:pt x="760" y="436"/>
                  <a:pt x="761" y="436"/>
                  <a:pt x="761" y="436"/>
                </a:cubicBezTo>
                <a:close/>
                <a:moveTo>
                  <a:pt x="758" y="411"/>
                </a:moveTo>
                <a:cubicBezTo>
                  <a:pt x="759" y="411"/>
                  <a:pt x="759" y="411"/>
                  <a:pt x="760" y="411"/>
                </a:cubicBezTo>
                <a:cubicBezTo>
                  <a:pt x="760" y="412"/>
                  <a:pt x="760" y="411"/>
                  <a:pt x="760" y="412"/>
                </a:cubicBezTo>
                <a:cubicBezTo>
                  <a:pt x="759" y="412"/>
                  <a:pt x="759" y="412"/>
                  <a:pt x="758" y="411"/>
                </a:cubicBezTo>
                <a:close/>
                <a:moveTo>
                  <a:pt x="758" y="415"/>
                </a:moveTo>
                <a:cubicBezTo>
                  <a:pt x="758" y="415"/>
                  <a:pt x="758" y="415"/>
                  <a:pt x="758" y="415"/>
                </a:cubicBezTo>
                <a:cubicBezTo>
                  <a:pt x="758" y="416"/>
                  <a:pt x="758" y="416"/>
                  <a:pt x="758" y="417"/>
                </a:cubicBezTo>
                <a:cubicBezTo>
                  <a:pt x="757" y="417"/>
                  <a:pt x="757" y="417"/>
                  <a:pt x="757" y="417"/>
                </a:cubicBezTo>
                <a:cubicBezTo>
                  <a:pt x="758" y="416"/>
                  <a:pt x="758" y="416"/>
                  <a:pt x="758" y="415"/>
                </a:cubicBezTo>
                <a:close/>
                <a:moveTo>
                  <a:pt x="757" y="502"/>
                </a:moveTo>
                <a:cubicBezTo>
                  <a:pt x="757" y="502"/>
                  <a:pt x="757" y="502"/>
                  <a:pt x="757" y="502"/>
                </a:cubicBezTo>
                <a:cubicBezTo>
                  <a:pt x="758" y="502"/>
                  <a:pt x="758" y="502"/>
                  <a:pt x="758" y="503"/>
                </a:cubicBezTo>
                <a:cubicBezTo>
                  <a:pt x="759" y="503"/>
                  <a:pt x="758" y="503"/>
                  <a:pt x="758" y="504"/>
                </a:cubicBezTo>
                <a:cubicBezTo>
                  <a:pt x="757" y="504"/>
                  <a:pt x="757" y="504"/>
                  <a:pt x="757" y="504"/>
                </a:cubicBezTo>
                <a:cubicBezTo>
                  <a:pt x="757" y="503"/>
                  <a:pt x="757" y="503"/>
                  <a:pt x="757" y="503"/>
                </a:cubicBezTo>
                <a:cubicBezTo>
                  <a:pt x="757" y="502"/>
                  <a:pt x="757" y="502"/>
                  <a:pt x="757" y="502"/>
                </a:cubicBezTo>
                <a:close/>
                <a:moveTo>
                  <a:pt x="755" y="376"/>
                </a:moveTo>
                <a:cubicBezTo>
                  <a:pt x="756" y="376"/>
                  <a:pt x="756" y="376"/>
                  <a:pt x="756" y="376"/>
                </a:cubicBezTo>
                <a:cubicBezTo>
                  <a:pt x="756" y="377"/>
                  <a:pt x="756" y="377"/>
                  <a:pt x="756" y="378"/>
                </a:cubicBezTo>
                <a:cubicBezTo>
                  <a:pt x="756" y="378"/>
                  <a:pt x="756" y="378"/>
                  <a:pt x="756" y="378"/>
                </a:cubicBezTo>
                <a:cubicBezTo>
                  <a:pt x="755" y="378"/>
                  <a:pt x="755" y="378"/>
                  <a:pt x="755" y="378"/>
                </a:cubicBezTo>
                <a:cubicBezTo>
                  <a:pt x="755" y="377"/>
                  <a:pt x="755" y="377"/>
                  <a:pt x="754" y="377"/>
                </a:cubicBezTo>
                <a:cubicBezTo>
                  <a:pt x="755" y="377"/>
                  <a:pt x="755" y="377"/>
                  <a:pt x="755" y="377"/>
                </a:cubicBezTo>
                <a:lnTo>
                  <a:pt x="755" y="376"/>
                </a:lnTo>
                <a:close/>
                <a:moveTo>
                  <a:pt x="751" y="369"/>
                </a:moveTo>
                <a:cubicBezTo>
                  <a:pt x="752" y="369"/>
                  <a:pt x="752" y="368"/>
                  <a:pt x="752" y="368"/>
                </a:cubicBezTo>
                <a:cubicBezTo>
                  <a:pt x="753" y="368"/>
                  <a:pt x="754" y="368"/>
                  <a:pt x="754" y="368"/>
                </a:cubicBezTo>
                <a:cubicBezTo>
                  <a:pt x="754" y="369"/>
                  <a:pt x="754" y="369"/>
                  <a:pt x="754" y="370"/>
                </a:cubicBezTo>
                <a:cubicBezTo>
                  <a:pt x="754" y="371"/>
                  <a:pt x="753" y="371"/>
                  <a:pt x="753" y="372"/>
                </a:cubicBezTo>
                <a:cubicBezTo>
                  <a:pt x="752" y="372"/>
                  <a:pt x="752" y="372"/>
                  <a:pt x="752" y="372"/>
                </a:cubicBezTo>
                <a:cubicBezTo>
                  <a:pt x="751" y="371"/>
                  <a:pt x="751" y="371"/>
                  <a:pt x="751" y="371"/>
                </a:cubicBezTo>
                <a:cubicBezTo>
                  <a:pt x="751" y="370"/>
                  <a:pt x="751" y="370"/>
                  <a:pt x="751" y="369"/>
                </a:cubicBezTo>
                <a:close/>
                <a:moveTo>
                  <a:pt x="751" y="456"/>
                </a:moveTo>
                <a:cubicBezTo>
                  <a:pt x="751" y="457"/>
                  <a:pt x="751" y="457"/>
                  <a:pt x="751" y="458"/>
                </a:cubicBezTo>
                <a:cubicBezTo>
                  <a:pt x="751" y="458"/>
                  <a:pt x="751" y="458"/>
                  <a:pt x="751" y="458"/>
                </a:cubicBezTo>
                <a:cubicBezTo>
                  <a:pt x="751" y="458"/>
                  <a:pt x="751" y="458"/>
                  <a:pt x="751" y="458"/>
                </a:cubicBezTo>
                <a:cubicBezTo>
                  <a:pt x="750" y="457"/>
                  <a:pt x="750" y="457"/>
                  <a:pt x="750" y="456"/>
                </a:cubicBezTo>
                <a:lnTo>
                  <a:pt x="751" y="456"/>
                </a:lnTo>
                <a:close/>
                <a:moveTo>
                  <a:pt x="750" y="414"/>
                </a:moveTo>
                <a:cubicBezTo>
                  <a:pt x="750" y="416"/>
                  <a:pt x="750" y="415"/>
                  <a:pt x="749" y="417"/>
                </a:cubicBezTo>
                <a:cubicBezTo>
                  <a:pt x="748" y="416"/>
                  <a:pt x="748" y="416"/>
                  <a:pt x="748" y="415"/>
                </a:cubicBezTo>
                <a:cubicBezTo>
                  <a:pt x="748" y="415"/>
                  <a:pt x="748" y="414"/>
                  <a:pt x="748" y="413"/>
                </a:cubicBezTo>
                <a:cubicBezTo>
                  <a:pt x="748" y="413"/>
                  <a:pt x="749" y="413"/>
                  <a:pt x="749" y="413"/>
                </a:cubicBezTo>
                <a:cubicBezTo>
                  <a:pt x="749" y="413"/>
                  <a:pt x="750" y="414"/>
                  <a:pt x="750" y="414"/>
                </a:cubicBezTo>
                <a:close/>
                <a:moveTo>
                  <a:pt x="748" y="393"/>
                </a:moveTo>
                <a:cubicBezTo>
                  <a:pt x="748" y="393"/>
                  <a:pt x="748" y="393"/>
                  <a:pt x="748" y="393"/>
                </a:cubicBezTo>
                <a:cubicBezTo>
                  <a:pt x="749" y="393"/>
                  <a:pt x="749" y="394"/>
                  <a:pt x="749" y="396"/>
                </a:cubicBezTo>
                <a:cubicBezTo>
                  <a:pt x="749" y="395"/>
                  <a:pt x="749" y="396"/>
                  <a:pt x="749" y="395"/>
                </a:cubicBezTo>
                <a:cubicBezTo>
                  <a:pt x="748" y="395"/>
                  <a:pt x="748" y="394"/>
                  <a:pt x="748" y="393"/>
                </a:cubicBezTo>
                <a:close/>
                <a:moveTo>
                  <a:pt x="747" y="366"/>
                </a:moveTo>
                <a:cubicBezTo>
                  <a:pt x="748" y="366"/>
                  <a:pt x="748" y="366"/>
                  <a:pt x="749" y="366"/>
                </a:cubicBezTo>
                <a:cubicBezTo>
                  <a:pt x="749" y="367"/>
                  <a:pt x="749" y="368"/>
                  <a:pt x="749" y="368"/>
                </a:cubicBezTo>
                <a:cubicBezTo>
                  <a:pt x="749" y="369"/>
                  <a:pt x="749" y="370"/>
                  <a:pt x="749" y="370"/>
                </a:cubicBezTo>
                <a:cubicBezTo>
                  <a:pt x="748" y="370"/>
                  <a:pt x="747" y="370"/>
                  <a:pt x="747" y="370"/>
                </a:cubicBezTo>
                <a:cubicBezTo>
                  <a:pt x="746" y="369"/>
                  <a:pt x="746" y="370"/>
                  <a:pt x="746" y="369"/>
                </a:cubicBezTo>
                <a:cubicBezTo>
                  <a:pt x="746" y="369"/>
                  <a:pt x="746" y="369"/>
                  <a:pt x="745" y="368"/>
                </a:cubicBezTo>
                <a:cubicBezTo>
                  <a:pt x="746" y="368"/>
                  <a:pt x="747" y="367"/>
                  <a:pt x="747" y="366"/>
                </a:cubicBezTo>
                <a:close/>
                <a:moveTo>
                  <a:pt x="745" y="281"/>
                </a:moveTo>
                <a:cubicBezTo>
                  <a:pt x="745" y="281"/>
                  <a:pt x="745" y="281"/>
                  <a:pt x="745" y="281"/>
                </a:cubicBezTo>
                <a:cubicBezTo>
                  <a:pt x="746" y="282"/>
                  <a:pt x="746" y="282"/>
                  <a:pt x="746" y="283"/>
                </a:cubicBezTo>
                <a:cubicBezTo>
                  <a:pt x="745" y="283"/>
                  <a:pt x="745" y="283"/>
                  <a:pt x="745" y="283"/>
                </a:cubicBezTo>
                <a:lnTo>
                  <a:pt x="745" y="281"/>
                </a:lnTo>
                <a:close/>
                <a:moveTo>
                  <a:pt x="745" y="349"/>
                </a:moveTo>
                <a:cubicBezTo>
                  <a:pt x="745" y="349"/>
                  <a:pt x="745" y="349"/>
                  <a:pt x="745" y="349"/>
                </a:cubicBezTo>
                <a:cubicBezTo>
                  <a:pt x="746" y="350"/>
                  <a:pt x="746" y="351"/>
                  <a:pt x="746" y="352"/>
                </a:cubicBezTo>
                <a:cubicBezTo>
                  <a:pt x="746" y="352"/>
                  <a:pt x="745" y="352"/>
                  <a:pt x="745" y="352"/>
                </a:cubicBezTo>
                <a:cubicBezTo>
                  <a:pt x="745" y="351"/>
                  <a:pt x="745" y="351"/>
                  <a:pt x="744" y="351"/>
                </a:cubicBezTo>
                <a:cubicBezTo>
                  <a:pt x="744" y="350"/>
                  <a:pt x="744" y="350"/>
                  <a:pt x="745" y="349"/>
                </a:cubicBezTo>
                <a:close/>
                <a:moveTo>
                  <a:pt x="744" y="276"/>
                </a:moveTo>
                <a:cubicBezTo>
                  <a:pt x="744" y="276"/>
                  <a:pt x="744" y="276"/>
                  <a:pt x="744" y="276"/>
                </a:cubicBezTo>
                <a:cubicBezTo>
                  <a:pt x="744" y="277"/>
                  <a:pt x="744" y="277"/>
                  <a:pt x="744" y="277"/>
                </a:cubicBezTo>
                <a:cubicBezTo>
                  <a:pt x="744" y="277"/>
                  <a:pt x="744" y="277"/>
                  <a:pt x="744" y="277"/>
                </a:cubicBezTo>
                <a:lnTo>
                  <a:pt x="744" y="276"/>
                </a:lnTo>
                <a:close/>
                <a:moveTo>
                  <a:pt x="744" y="325"/>
                </a:moveTo>
                <a:cubicBezTo>
                  <a:pt x="744" y="325"/>
                  <a:pt x="744" y="325"/>
                  <a:pt x="744" y="325"/>
                </a:cubicBezTo>
                <a:cubicBezTo>
                  <a:pt x="744" y="325"/>
                  <a:pt x="744" y="325"/>
                  <a:pt x="744" y="326"/>
                </a:cubicBezTo>
                <a:cubicBezTo>
                  <a:pt x="745" y="326"/>
                  <a:pt x="745" y="327"/>
                  <a:pt x="744" y="328"/>
                </a:cubicBezTo>
                <a:cubicBezTo>
                  <a:pt x="743" y="328"/>
                  <a:pt x="743" y="328"/>
                  <a:pt x="743" y="328"/>
                </a:cubicBezTo>
                <a:cubicBezTo>
                  <a:pt x="744" y="327"/>
                  <a:pt x="744" y="326"/>
                  <a:pt x="744" y="325"/>
                </a:cubicBezTo>
                <a:close/>
                <a:moveTo>
                  <a:pt x="743" y="450"/>
                </a:moveTo>
                <a:cubicBezTo>
                  <a:pt x="743" y="449"/>
                  <a:pt x="743" y="450"/>
                  <a:pt x="744" y="449"/>
                </a:cubicBezTo>
                <a:cubicBezTo>
                  <a:pt x="744" y="450"/>
                  <a:pt x="744" y="451"/>
                  <a:pt x="745" y="452"/>
                </a:cubicBezTo>
                <a:cubicBezTo>
                  <a:pt x="744" y="452"/>
                  <a:pt x="744" y="452"/>
                  <a:pt x="744" y="453"/>
                </a:cubicBezTo>
                <a:cubicBezTo>
                  <a:pt x="743" y="453"/>
                  <a:pt x="743" y="453"/>
                  <a:pt x="743" y="453"/>
                </a:cubicBezTo>
                <a:cubicBezTo>
                  <a:pt x="743" y="452"/>
                  <a:pt x="743" y="451"/>
                  <a:pt x="742" y="451"/>
                </a:cubicBezTo>
                <a:cubicBezTo>
                  <a:pt x="743" y="450"/>
                  <a:pt x="742" y="450"/>
                  <a:pt x="743" y="450"/>
                </a:cubicBezTo>
                <a:close/>
                <a:moveTo>
                  <a:pt x="742" y="319"/>
                </a:moveTo>
                <a:cubicBezTo>
                  <a:pt x="742" y="319"/>
                  <a:pt x="742" y="319"/>
                  <a:pt x="742" y="319"/>
                </a:cubicBezTo>
                <a:cubicBezTo>
                  <a:pt x="742" y="319"/>
                  <a:pt x="742" y="319"/>
                  <a:pt x="742" y="319"/>
                </a:cubicBezTo>
                <a:cubicBezTo>
                  <a:pt x="742" y="319"/>
                  <a:pt x="742" y="319"/>
                  <a:pt x="742" y="319"/>
                </a:cubicBezTo>
                <a:cubicBezTo>
                  <a:pt x="742" y="319"/>
                  <a:pt x="742" y="319"/>
                  <a:pt x="742" y="319"/>
                </a:cubicBezTo>
                <a:cubicBezTo>
                  <a:pt x="742" y="320"/>
                  <a:pt x="742" y="320"/>
                  <a:pt x="742" y="321"/>
                </a:cubicBezTo>
                <a:cubicBezTo>
                  <a:pt x="741" y="320"/>
                  <a:pt x="741" y="320"/>
                  <a:pt x="742" y="319"/>
                </a:cubicBezTo>
                <a:close/>
                <a:moveTo>
                  <a:pt x="741" y="356"/>
                </a:moveTo>
                <a:cubicBezTo>
                  <a:pt x="741" y="356"/>
                  <a:pt x="741" y="356"/>
                  <a:pt x="742" y="356"/>
                </a:cubicBezTo>
                <a:cubicBezTo>
                  <a:pt x="742" y="357"/>
                  <a:pt x="742" y="357"/>
                  <a:pt x="742" y="357"/>
                </a:cubicBezTo>
                <a:cubicBezTo>
                  <a:pt x="741" y="357"/>
                  <a:pt x="741" y="357"/>
                  <a:pt x="740" y="357"/>
                </a:cubicBezTo>
                <a:cubicBezTo>
                  <a:pt x="740" y="356"/>
                  <a:pt x="740" y="357"/>
                  <a:pt x="740" y="356"/>
                </a:cubicBezTo>
                <a:cubicBezTo>
                  <a:pt x="740" y="356"/>
                  <a:pt x="740" y="356"/>
                  <a:pt x="740" y="356"/>
                </a:cubicBezTo>
                <a:lnTo>
                  <a:pt x="741" y="356"/>
                </a:lnTo>
                <a:close/>
                <a:moveTo>
                  <a:pt x="739" y="281"/>
                </a:moveTo>
                <a:cubicBezTo>
                  <a:pt x="738" y="281"/>
                  <a:pt x="738" y="281"/>
                  <a:pt x="738" y="281"/>
                </a:cubicBezTo>
                <a:cubicBezTo>
                  <a:pt x="738" y="280"/>
                  <a:pt x="738" y="277"/>
                  <a:pt x="738" y="276"/>
                </a:cubicBezTo>
                <a:cubicBezTo>
                  <a:pt x="738" y="275"/>
                  <a:pt x="738" y="275"/>
                  <a:pt x="738" y="274"/>
                </a:cubicBezTo>
                <a:cubicBezTo>
                  <a:pt x="740" y="276"/>
                  <a:pt x="740" y="278"/>
                  <a:pt x="739" y="281"/>
                </a:cubicBezTo>
                <a:close/>
                <a:moveTo>
                  <a:pt x="739" y="254"/>
                </a:moveTo>
                <a:cubicBezTo>
                  <a:pt x="739" y="254"/>
                  <a:pt x="739" y="254"/>
                  <a:pt x="739" y="254"/>
                </a:cubicBezTo>
                <a:cubicBezTo>
                  <a:pt x="739" y="254"/>
                  <a:pt x="739" y="254"/>
                  <a:pt x="739" y="254"/>
                </a:cubicBezTo>
                <a:cubicBezTo>
                  <a:pt x="739" y="256"/>
                  <a:pt x="739" y="258"/>
                  <a:pt x="739" y="260"/>
                </a:cubicBezTo>
                <a:cubicBezTo>
                  <a:pt x="738" y="259"/>
                  <a:pt x="738" y="259"/>
                  <a:pt x="737" y="259"/>
                </a:cubicBezTo>
                <a:cubicBezTo>
                  <a:pt x="738" y="257"/>
                  <a:pt x="738" y="257"/>
                  <a:pt x="737" y="256"/>
                </a:cubicBezTo>
                <a:cubicBezTo>
                  <a:pt x="737" y="255"/>
                  <a:pt x="738" y="254"/>
                  <a:pt x="738" y="254"/>
                </a:cubicBezTo>
                <a:lnTo>
                  <a:pt x="739" y="254"/>
                </a:lnTo>
                <a:close/>
                <a:moveTo>
                  <a:pt x="736" y="243"/>
                </a:moveTo>
                <a:cubicBezTo>
                  <a:pt x="736" y="243"/>
                  <a:pt x="736" y="243"/>
                  <a:pt x="736" y="243"/>
                </a:cubicBezTo>
                <a:cubicBezTo>
                  <a:pt x="736" y="247"/>
                  <a:pt x="736" y="247"/>
                  <a:pt x="736" y="247"/>
                </a:cubicBezTo>
                <a:cubicBezTo>
                  <a:pt x="737" y="248"/>
                  <a:pt x="738" y="248"/>
                  <a:pt x="738" y="249"/>
                </a:cubicBezTo>
                <a:cubicBezTo>
                  <a:pt x="738" y="250"/>
                  <a:pt x="738" y="250"/>
                  <a:pt x="738" y="250"/>
                </a:cubicBezTo>
                <a:cubicBezTo>
                  <a:pt x="737" y="250"/>
                  <a:pt x="737" y="251"/>
                  <a:pt x="737" y="251"/>
                </a:cubicBezTo>
                <a:cubicBezTo>
                  <a:pt x="736" y="251"/>
                  <a:pt x="736" y="251"/>
                  <a:pt x="736" y="251"/>
                </a:cubicBezTo>
                <a:cubicBezTo>
                  <a:pt x="735" y="248"/>
                  <a:pt x="734" y="245"/>
                  <a:pt x="736" y="243"/>
                </a:cubicBezTo>
                <a:close/>
                <a:moveTo>
                  <a:pt x="730" y="295"/>
                </a:moveTo>
                <a:cubicBezTo>
                  <a:pt x="730" y="297"/>
                  <a:pt x="729" y="297"/>
                  <a:pt x="729" y="298"/>
                </a:cubicBezTo>
                <a:cubicBezTo>
                  <a:pt x="728" y="297"/>
                  <a:pt x="728" y="297"/>
                  <a:pt x="727" y="297"/>
                </a:cubicBezTo>
                <a:cubicBezTo>
                  <a:pt x="727" y="298"/>
                  <a:pt x="726" y="298"/>
                  <a:pt x="725" y="299"/>
                </a:cubicBezTo>
                <a:cubicBezTo>
                  <a:pt x="725" y="299"/>
                  <a:pt x="725" y="299"/>
                  <a:pt x="725" y="299"/>
                </a:cubicBezTo>
                <a:cubicBezTo>
                  <a:pt x="727" y="300"/>
                  <a:pt x="728" y="299"/>
                  <a:pt x="729" y="301"/>
                </a:cubicBezTo>
                <a:cubicBezTo>
                  <a:pt x="730" y="301"/>
                  <a:pt x="730" y="301"/>
                  <a:pt x="730" y="301"/>
                </a:cubicBezTo>
                <a:cubicBezTo>
                  <a:pt x="730" y="300"/>
                  <a:pt x="730" y="299"/>
                  <a:pt x="730" y="299"/>
                </a:cubicBezTo>
                <a:cubicBezTo>
                  <a:pt x="730" y="299"/>
                  <a:pt x="730" y="299"/>
                  <a:pt x="730" y="299"/>
                </a:cubicBezTo>
                <a:cubicBezTo>
                  <a:pt x="730" y="299"/>
                  <a:pt x="730" y="299"/>
                  <a:pt x="730" y="299"/>
                </a:cubicBezTo>
                <a:cubicBezTo>
                  <a:pt x="730" y="303"/>
                  <a:pt x="731" y="306"/>
                  <a:pt x="732" y="309"/>
                </a:cubicBezTo>
                <a:cubicBezTo>
                  <a:pt x="732" y="312"/>
                  <a:pt x="730" y="313"/>
                  <a:pt x="731" y="315"/>
                </a:cubicBezTo>
                <a:cubicBezTo>
                  <a:pt x="732" y="316"/>
                  <a:pt x="732" y="316"/>
                  <a:pt x="733" y="317"/>
                </a:cubicBezTo>
                <a:cubicBezTo>
                  <a:pt x="734" y="317"/>
                  <a:pt x="733" y="317"/>
                  <a:pt x="734" y="316"/>
                </a:cubicBezTo>
                <a:cubicBezTo>
                  <a:pt x="735" y="317"/>
                  <a:pt x="735" y="317"/>
                  <a:pt x="736" y="318"/>
                </a:cubicBezTo>
                <a:cubicBezTo>
                  <a:pt x="736" y="319"/>
                  <a:pt x="736" y="323"/>
                  <a:pt x="737" y="325"/>
                </a:cubicBezTo>
                <a:cubicBezTo>
                  <a:pt x="738" y="325"/>
                  <a:pt x="737" y="325"/>
                  <a:pt x="738" y="324"/>
                </a:cubicBezTo>
                <a:cubicBezTo>
                  <a:pt x="738" y="325"/>
                  <a:pt x="739" y="329"/>
                  <a:pt x="739" y="330"/>
                </a:cubicBezTo>
                <a:cubicBezTo>
                  <a:pt x="740" y="330"/>
                  <a:pt x="740" y="329"/>
                  <a:pt x="740" y="331"/>
                </a:cubicBezTo>
                <a:cubicBezTo>
                  <a:pt x="740" y="331"/>
                  <a:pt x="740" y="331"/>
                  <a:pt x="740" y="331"/>
                </a:cubicBezTo>
                <a:cubicBezTo>
                  <a:pt x="736" y="331"/>
                  <a:pt x="735" y="330"/>
                  <a:pt x="732" y="329"/>
                </a:cubicBezTo>
                <a:cubicBezTo>
                  <a:pt x="732" y="333"/>
                  <a:pt x="732" y="341"/>
                  <a:pt x="729" y="340"/>
                </a:cubicBezTo>
                <a:cubicBezTo>
                  <a:pt x="727" y="339"/>
                  <a:pt x="729" y="340"/>
                  <a:pt x="728" y="338"/>
                </a:cubicBezTo>
                <a:cubicBezTo>
                  <a:pt x="728" y="337"/>
                  <a:pt x="726" y="336"/>
                  <a:pt x="725" y="334"/>
                </a:cubicBezTo>
                <a:cubicBezTo>
                  <a:pt x="724" y="332"/>
                  <a:pt x="725" y="329"/>
                  <a:pt x="725" y="327"/>
                </a:cubicBezTo>
                <a:cubicBezTo>
                  <a:pt x="725" y="326"/>
                  <a:pt x="723" y="324"/>
                  <a:pt x="723" y="323"/>
                </a:cubicBezTo>
                <a:cubicBezTo>
                  <a:pt x="722" y="323"/>
                  <a:pt x="722" y="323"/>
                  <a:pt x="722" y="323"/>
                </a:cubicBezTo>
                <a:cubicBezTo>
                  <a:pt x="721" y="325"/>
                  <a:pt x="721" y="327"/>
                  <a:pt x="721" y="330"/>
                </a:cubicBezTo>
                <a:cubicBezTo>
                  <a:pt x="721" y="330"/>
                  <a:pt x="721" y="330"/>
                  <a:pt x="721" y="330"/>
                </a:cubicBezTo>
                <a:cubicBezTo>
                  <a:pt x="721" y="330"/>
                  <a:pt x="721" y="330"/>
                  <a:pt x="721" y="330"/>
                </a:cubicBezTo>
                <a:cubicBezTo>
                  <a:pt x="719" y="330"/>
                  <a:pt x="719" y="330"/>
                  <a:pt x="718" y="329"/>
                </a:cubicBezTo>
                <a:cubicBezTo>
                  <a:pt x="718" y="327"/>
                  <a:pt x="719" y="325"/>
                  <a:pt x="718" y="324"/>
                </a:cubicBezTo>
                <a:cubicBezTo>
                  <a:pt x="718" y="323"/>
                  <a:pt x="718" y="323"/>
                  <a:pt x="718" y="322"/>
                </a:cubicBezTo>
                <a:cubicBezTo>
                  <a:pt x="719" y="322"/>
                  <a:pt x="721" y="322"/>
                  <a:pt x="722" y="322"/>
                </a:cubicBezTo>
                <a:cubicBezTo>
                  <a:pt x="728" y="321"/>
                  <a:pt x="723" y="313"/>
                  <a:pt x="729" y="311"/>
                </a:cubicBezTo>
                <a:cubicBezTo>
                  <a:pt x="728" y="310"/>
                  <a:pt x="727" y="310"/>
                  <a:pt x="726" y="310"/>
                </a:cubicBezTo>
                <a:cubicBezTo>
                  <a:pt x="725" y="306"/>
                  <a:pt x="722" y="297"/>
                  <a:pt x="725" y="294"/>
                </a:cubicBezTo>
                <a:cubicBezTo>
                  <a:pt x="725" y="293"/>
                  <a:pt x="725" y="293"/>
                  <a:pt x="724" y="293"/>
                </a:cubicBezTo>
                <a:cubicBezTo>
                  <a:pt x="724" y="292"/>
                  <a:pt x="724" y="288"/>
                  <a:pt x="725" y="287"/>
                </a:cubicBezTo>
                <a:cubicBezTo>
                  <a:pt x="725" y="287"/>
                  <a:pt x="725" y="287"/>
                  <a:pt x="725" y="287"/>
                </a:cubicBezTo>
                <a:cubicBezTo>
                  <a:pt x="725" y="287"/>
                  <a:pt x="725" y="287"/>
                  <a:pt x="725" y="287"/>
                </a:cubicBezTo>
                <a:cubicBezTo>
                  <a:pt x="726" y="288"/>
                  <a:pt x="728" y="289"/>
                  <a:pt x="729" y="291"/>
                </a:cubicBezTo>
                <a:cubicBezTo>
                  <a:pt x="729" y="293"/>
                  <a:pt x="728" y="294"/>
                  <a:pt x="730" y="295"/>
                </a:cubicBezTo>
                <a:close/>
                <a:moveTo>
                  <a:pt x="727" y="253"/>
                </a:moveTo>
                <a:cubicBezTo>
                  <a:pt x="726" y="252"/>
                  <a:pt x="726" y="251"/>
                  <a:pt x="725" y="250"/>
                </a:cubicBezTo>
                <a:cubicBezTo>
                  <a:pt x="726" y="249"/>
                  <a:pt x="727" y="249"/>
                  <a:pt x="727" y="247"/>
                </a:cubicBezTo>
                <a:cubicBezTo>
                  <a:pt x="727" y="247"/>
                  <a:pt x="727" y="247"/>
                  <a:pt x="727" y="247"/>
                </a:cubicBezTo>
                <a:cubicBezTo>
                  <a:pt x="728" y="249"/>
                  <a:pt x="728" y="251"/>
                  <a:pt x="729" y="251"/>
                </a:cubicBezTo>
                <a:cubicBezTo>
                  <a:pt x="728" y="252"/>
                  <a:pt x="728" y="252"/>
                  <a:pt x="727" y="253"/>
                </a:cubicBezTo>
                <a:close/>
                <a:moveTo>
                  <a:pt x="726" y="212"/>
                </a:moveTo>
                <a:cubicBezTo>
                  <a:pt x="727" y="212"/>
                  <a:pt x="726" y="212"/>
                  <a:pt x="727" y="213"/>
                </a:cubicBezTo>
                <a:cubicBezTo>
                  <a:pt x="727" y="213"/>
                  <a:pt x="727" y="213"/>
                  <a:pt x="727" y="213"/>
                </a:cubicBezTo>
                <a:cubicBezTo>
                  <a:pt x="727" y="213"/>
                  <a:pt x="727" y="213"/>
                  <a:pt x="726" y="214"/>
                </a:cubicBezTo>
                <a:cubicBezTo>
                  <a:pt x="726" y="214"/>
                  <a:pt x="726" y="214"/>
                  <a:pt x="726" y="214"/>
                </a:cubicBezTo>
                <a:lnTo>
                  <a:pt x="726" y="212"/>
                </a:lnTo>
                <a:close/>
                <a:moveTo>
                  <a:pt x="724" y="223"/>
                </a:moveTo>
                <a:cubicBezTo>
                  <a:pt x="726" y="224"/>
                  <a:pt x="728" y="232"/>
                  <a:pt x="728" y="235"/>
                </a:cubicBezTo>
                <a:cubicBezTo>
                  <a:pt x="725" y="233"/>
                  <a:pt x="726" y="226"/>
                  <a:pt x="723" y="224"/>
                </a:cubicBezTo>
                <a:cubicBezTo>
                  <a:pt x="723" y="224"/>
                  <a:pt x="723" y="224"/>
                  <a:pt x="724" y="223"/>
                </a:cubicBezTo>
                <a:close/>
                <a:moveTo>
                  <a:pt x="724" y="310"/>
                </a:moveTo>
                <a:cubicBezTo>
                  <a:pt x="723" y="311"/>
                  <a:pt x="723" y="312"/>
                  <a:pt x="723" y="313"/>
                </a:cubicBezTo>
                <a:cubicBezTo>
                  <a:pt x="722" y="313"/>
                  <a:pt x="722" y="312"/>
                  <a:pt x="722" y="312"/>
                </a:cubicBezTo>
                <a:cubicBezTo>
                  <a:pt x="722" y="311"/>
                  <a:pt x="721" y="311"/>
                  <a:pt x="722" y="310"/>
                </a:cubicBezTo>
                <a:cubicBezTo>
                  <a:pt x="722" y="309"/>
                  <a:pt x="722" y="309"/>
                  <a:pt x="722" y="309"/>
                </a:cubicBezTo>
                <a:cubicBezTo>
                  <a:pt x="722" y="310"/>
                  <a:pt x="722" y="310"/>
                  <a:pt x="723" y="310"/>
                </a:cubicBezTo>
                <a:lnTo>
                  <a:pt x="724" y="310"/>
                </a:lnTo>
                <a:close/>
                <a:moveTo>
                  <a:pt x="722" y="218"/>
                </a:moveTo>
                <a:cubicBezTo>
                  <a:pt x="722" y="218"/>
                  <a:pt x="722" y="219"/>
                  <a:pt x="722" y="219"/>
                </a:cubicBezTo>
                <a:cubicBezTo>
                  <a:pt x="722" y="219"/>
                  <a:pt x="722" y="219"/>
                  <a:pt x="722" y="218"/>
                </a:cubicBezTo>
                <a:close/>
                <a:moveTo>
                  <a:pt x="721" y="216"/>
                </a:moveTo>
                <a:cubicBezTo>
                  <a:pt x="722" y="215"/>
                  <a:pt x="721" y="215"/>
                  <a:pt x="722" y="215"/>
                </a:cubicBezTo>
                <a:cubicBezTo>
                  <a:pt x="722" y="216"/>
                  <a:pt x="722" y="216"/>
                  <a:pt x="722" y="217"/>
                </a:cubicBezTo>
                <a:cubicBezTo>
                  <a:pt x="722" y="217"/>
                  <a:pt x="721" y="217"/>
                  <a:pt x="721" y="217"/>
                </a:cubicBezTo>
                <a:cubicBezTo>
                  <a:pt x="721" y="216"/>
                  <a:pt x="721" y="216"/>
                  <a:pt x="721" y="216"/>
                </a:cubicBezTo>
                <a:close/>
                <a:moveTo>
                  <a:pt x="720" y="210"/>
                </a:moveTo>
                <a:cubicBezTo>
                  <a:pt x="721" y="210"/>
                  <a:pt x="721" y="210"/>
                  <a:pt x="721" y="210"/>
                </a:cubicBezTo>
                <a:cubicBezTo>
                  <a:pt x="721" y="212"/>
                  <a:pt x="721" y="212"/>
                  <a:pt x="721" y="212"/>
                </a:cubicBezTo>
                <a:cubicBezTo>
                  <a:pt x="720" y="212"/>
                  <a:pt x="720" y="212"/>
                  <a:pt x="720" y="211"/>
                </a:cubicBezTo>
                <a:lnTo>
                  <a:pt x="720" y="210"/>
                </a:lnTo>
                <a:close/>
                <a:moveTo>
                  <a:pt x="720" y="301"/>
                </a:moveTo>
                <a:cubicBezTo>
                  <a:pt x="720" y="303"/>
                  <a:pt x="720" y="302"/>
                  <a:pt x="718" y="303"/>
                </a:cubicBezTo>
                <a:cubicBezTo>
                  <a:pt x="718" y="303"/>
                  <a:pt x="718" y="302"/>
                  <a:pt x="717" y="302"/>
                </a:cubicBezTo>
                <a:cubicBezTo>
                  <a:pt x="717" y="301"/>
                  <a:pt x="718" y="300"/>
                  <a:pt x="718" y="299"/>
                </a:cubicBezTo>
                <a:cubicBezTo>
                  <a:pt x="720" y="299"/>
                  <a:pt x="720" y="299"/>
                  <a:pt x="720" y="299"/>
                </a:cubicBezTo>
                <a:cubicBezTo>
                  <a:pt x="720" y="301"/>
                  <a:pt x="720" y="301"/>
                  <a:pt x="720" y="301"/>
                </a:cubicBezTo>
                <a:close/>
                <a:moveTo>
                  <a:pt x="717" y="194"/>
                </a:moveTo>
                <a:cubicBezTo>
                  <a:pt x="718" y="194"/>
                  <a:pt x="717" y="197"/>
                  <a:pt x="717" y="197"/>
                </a:cubicBezTo>
                <a:cubicBezTo>
                  <a:pt x="717" y="198"/>
                  <a:pt x="716" y="198"/>
                  <a:pt x="716" y="198"/>
                </a:cubicBezTo>
                <a:cubicBezTo>
                  <a:pt x="715" y="198"/>
                  <a:pt x="715" y="198"/>
                  <a:pt x="715" y="198"/>
                </a:cubicBezTo>
                <a:cubicBezTo>
                  <a:pt x="715" y="195"/>
                  <a:pt x="715" y="195"/>
                  <a:pt x="715" y="195"/>
                </a:cubicBezTo>
                <a:cubicBezTo>
                  <a:pt x="715" y="194"/>
                  <a:pt x="716" y="194"/>
                  <a:pt x="716" y="194"/>
                </a:cubicBezTo>
                <a:cubicBezTo>
                  <a:pt x="717" y="194"/>
                  <a:pt x="717" y="194"/>
                  <a:pt x="717" y="194"/>
                </a:cubicBezTo>
                <a:close/>
                <a:moveTo>
                  <a:pt x="711" y="204"/>
                </a:moveTo>
                <a:cubicBezTo>
                  <a:pt x="711" y="202"/>
                  <a:pt x="711" y="202"/>
                  <a:pt x="711" y="201"/>
                </a:cubicBezTo>
                <a:cubicBezTo>
                  <a:pt x="712" y="201"/>
                  <a:pt x="712" y="201"/>
                  <a:pt x="712" y="201"/>
                </a:cubicBezTo>
                <a:cubicBezTo>
                  <a:pt x="713" y="202"/>
                  <a:pt x="714" y="204"/>
                  <a:pt x="714" y="205"/>
                </a:cubicBezTo>
                <a:cubicBezTo>
                  <a:pt x="712" y="205"/>
                  <a:pt x="712" y="205"/>
                  <a:pt x="711" y="204"/>
                </a:cubicBezTo>
                <a:close/>
                <a:moveTo>
                  <a:pt x="712" y="219"/>
                </a:moveTo>
                <a:cubicBezTo>
                  <a:pt x="712" y="220"/>
                  <a:pt x="712" y="220"/>
                  <a:pt x="712" y="220"/>
                </a:cubicBezTo>
                <a:cubicBezTo>
                  <a:pt x="710" y="220"/>
                  <a:pt x="710" y="220"/>
                  <a:pt x="709" y="219"/>
                </a:cubicBezTo>
                <a:cubicBezTo>
                  <a:pt x="709" y="218"/>
                  <a:pt x="709" y="219"/>
                  <a:pt x="709" y="218"/>
                </a:cubicBezTo>
                <a:cubicBezTo>
                  <a:pt x="709" y="218"/>
                  <a:pt x="709" y="218"/>
                  <a:pt x="709" y="218"/>
                </a:cubicBezTo>
                <a:cubicBezTo>
                  <a:pt x="711" y="218"/>
                  <a:pt x="711" y="219"/>
                  <a:pt x="712" y="219"/>
                </a:cubicBezTo>
                <a:close/>
                <a:moveTo>
                  <a:pt x="714" y="193"/>
                </a:moveTo>
                <a:cubicBezTo>
                  <a:pt x="714" y="194"/>
                  <a:pt x="714" y="194"/>
                  <a:pt x="713" y="195"/>
                </a:cubicBezTo>
                <a:cubicBezTo>
                  <a:pt x="713" y="194"/>
                  <a:pt x="712" y="194"/>
                  <a:pt x="712" y="194"/>
                </a:cubicBezTo>
                <a:cubicBezTo>
                  <a:pt x="711" y="194"/>
                  <a:pt x="711" y="194"/>
                  <a:pt x="711" y="194"/>
                </a:cubicBezTo>
                <a:cubicBezTo>
                  <a:pt x="711" y="193"/>
                  <a:pt x="711" y="193"/>
                  <a:pt x="712" y="192"/>
                </a:cubicBezTo>
                <a:cubicBezTo>
                  <a:pt x="712" y="192"/>
                  <a:pt x="712" y="192"/>
                  <a:pt x="713" y="192"/>
                </a:cubicBezTo>
                <a:cubicBezTo>
                  <a:pt x="713" y="192"/>
                  <a:pt x="713" y="192"/>
                  <a:pt x="713" y="192"/>
                </a:cubicBezTo>
                <a:cubicBezTo>
                  <a:pt x="713" y="193"/>
                  <a:pt x="713" y="193"/>
                  <a:pt x="714" y="193"/>
                </a:cubicBezTo>
                <a:close/>
                <a:moveTo>
                  <a:pt x="712" y="200"/>
                </a:moveTo>
                <a:cubicBezTo>
                  <a:pt x="711" y="199"/>
                  <a:pt x="711" y="198"/>
                  <a:pt x="711" y="197"/>
                </a:cubicBezTo>
                <a:cubicBezTo>
                  <a:pt x="711" y="197"/>
                  <a:pt x="711" y="197"/>
                  <a:pt x="711" y="197"/>
                </a:cubicBezTo>
                <a:cubicBezTo>
                  <a:pt x="711" y="197"/>
                  <a:pt x="711" y="197"/>
                  <a:pt x="711" y="197"/>
                </a:cubicBezTo>
                <a:cubicBezTo>
                  <a:pt x="711" y="198"/>
                  <a:pt x="712" y="198"/>
                  <a:pt x="712" y="200"/>
                </a:cubicBezTo>
                <a:close/>
                <a:moveTo>
                  <a:pt x="714" y="225"/>
                </a:moveTo>
                <a:cubicBezTo>
                  <a:pt x="714" y="225"/>
                  <a:pt x="714" y="225"/>
                  <a:pt x="714" y="225"/>
                </a:cubicBezTo>
                <a:cubicBezTo>
                  <a:pt x="713" y="225"/>
                  <a:pt x="713" y="225"/>
                  <a:pt x="713" y="225"/>
                </a:cubicBezTo>
                <a:cubicBezTo>
                  <a:pt x="713" y="225"/>
                  <a:pt x="713" y="225"/>
                  <a:pt x="713" y="225"/>
                </a:cubicBezTo>
                <a:lnTo>
                  <a:pt x="714" y="225"/>
                </a:lnTo>
                <a:close/>
                <a:moveTo>
                  <a:pt x="713" y="228"/>
                </a:moveTo>
                <a:cubicBezTo>
                  <a:pt x="715" y="228"/>
                  <a:pt x="715" y="229"/>
                  <a:pt x="716" y="230"/>
                </a:cubicBezTo>
                <a:cubicBezTo>
                  <a:pt x="716" y="231"/>
                  <a:pt x="716" y="231"/>
                  <a:pt x="715" y="232"/>
                </a:cubicBezTo>
                <a:cubicBezTo>
                  <a:pt x="717" y="233"/>
                  <a:pt x="717" y="234"/>
                  <a:pt x="717" y="237"/>
                </a:cubicBezTo>
                <a:cubicBezTo>
                  <a:pt x="716" y="237"/>
                  <a:pt x="716" y="236"/>
                  <a:pt x="716" y="236"/>
                </a:cubicBezTo>
                <a:cubicBezTo>
                  <a:pt x="715" y="233"/>
                  <a:pt x="715" y="232"/>
                  <a:pt x="712" y="231"/>
                </a:cubicBezTo>
                <a:cubicBezTo>
                  <a:pt x="712" y="229"/>
                  <a:pt x="713" y="229"/>
                  <a:pt x="713" y="228"/>
                </a:cubicBezTo>
                <a:close/>
                <a:moveTo>
                  <a:pt x="716" y="238"/>
                </a:moveTo>
                <a:cubicBezTo>
                  <a:pt x="716" y="238"/>
                  <a:pt x="716" y="238"/>
                  <a:pt x="716" y="238"/>
                </a:cubicBezTo>
                <a:cubicBezTo>
                  <a:pt x="716" y="239"/>
                  <a:pt x="717" y="239"/>
                  <a:pt x="717" y="240"/>
                </a:cubicBezTo>
                <a:cubicBezTo>
                  <a:pt x="717" y="240"/>
                  <a:pt x="717" y="240"/>
                  <a:pt x="717" y="241"/>
                </a:cubicBezTo>
                <a:cubicBezTo>
                  <a:pt x="716" y="241"/>
                  <a:pt x="716" y="241"/>
                  <a:pt x="716" y="241"/>
                </a:cubicBezTo>
                <a:cubicBezTo>
                  <a:pt x="716" y="240"/>
                  <a:pt x="716" y="239"/>
                  <a:pt x="716" y="238"/>
                </a:cubicBezTo>
                <a:close/>
                <a:moveTo>
                  <a:pt x="709" y="178"/>
                </a:moveTo>
                <a:cubicBezTo>
                  <a:pt x="710" y="178"/>
                  <a:pt x="710" y="178"/>
                  <a:pt x="710" y="178"/>
                </a:cubicBezTo>
                <a:cubicBezTo>
                  <a:pt x="711" y="178"/>
                  <a:pt x="711" y="178"/>
                  <a:pt x="712" y="179"/>
                </a:cubicBezTo>
                <a:cubicBezTo>
                  <a:pt x="713" y="179"/>
                  <a:pt x="713" y="178"/>
                  <a:pt x="714" y="179"/>
                </a:cubicBezTo>
                <a:cubicBezTo>
                  <a:pt x="715" y="179"/>
                  <a:pt x="715" y="179"/>
                  <a:pt x="716" y="180"/>
                </a:cubicBezTo>
                <a:cubicBezTo>
                  <a:pt x="716" y="181"/>
                  <a:pt x="716" y="182"/>
                  <a:pt x="716" y="183"/>
                </a:cubicBezTo>
                <a:cubicBezTo>
                  <a:pt x="715" y="184"/>
                  <a:pt x="715" y="184"/>
                  <a:pt x="714" y="184"/>
                </a:cubicBezTo>
                <a:cubicBezTo>
                  <a:pt x="714" y="185"/>
                  <a:pt x="713" y="185"/>
                  <a:pt x="713" y="185"/>
                </a:cubicBezTo>
                <a:cubicBezTo>
                  <a:pt x="713" y="187"/>
                  <a:pt x="713" y="187"/>
                  <a:pt x="714" y="188"/>
                </a:cubicBezTo>
                <a:cubicBezTo>
                  <a:pt x="714" y="188"/>
                  <a:pt x="714" y="188"/>
                  <a:pt x="714" y="188"/>
                </a:cubicBezTo>
                <a:cubicBezTo>
                  <a:pt x="713" y="188"/>
                  <a:pt x="713" y="188"/>
                  <a:pt x="713" y="188"/>
                </a:cubicBezTo>
                <a:cubicBezTo>
                  <a:pt x="713" y="188"/>
                  <a:pt x="713" y="188"/>
                  <a:pt x="713" y="188"/>
                </a:cubicBezTo>
                <a:cubicBezTo>
                  <a:pt x="709" y="188"/>
                  <a:pt x="711" y="184"/>
                  <a:pt x="711" y="182"/>
                </a:cubicBezTo>
                <a:cubicBezTo>
                  <a:pt x="710" y="182"/>
                  <a:pt x="710" y="182"/>
                  <a:pt x="709" y="182"/>
                </a:cubicBezTo>
                <a:cubicBezTo>
                  <a:pt x="708" y="182"/>
                  <a:pt x="708" y="182"/>
                  <a:pt x="708" y="182"/>
                </a:cubicBezTo>
                <a:cubicBezTo>
                  <a:pt x="708" y="180"/>
                  <a:pt x="708" y="179"/>
                  <a:pt x="709" y="178"/>
                </a:cubicBezTo>
                <a:close/>
                <a:moveTo>
                  <a:pt x="708" y="249"/>
                </a:moveTo>
                <a:cubicBezTo>
                  <a:pt x="708" y="250"/>
                  <a:pt x="708" y="250"/>
                  <a:pt x="707" y="251"/>
                </a:cubicBezTo>
                <a:cubicBezTo>
                  <a:pt x="707" y="251"/>
                  <a:pt x="706" y="251"/>
                  <a:pt x="706" y="251"/>
                </a:cubicBezTo>
                <a:cubicBezTo>
                  <a:pt x="705" y="251"/>
                  <a:pt x="705" y="251"/>
                  <a:pt x="705" y="251"/>
                </a:cubicBezTo>
                <a:cubicBezTo>
                  <a:pt x="705" y="251"/>
                  <a:pt x="705" y="248"/>
                  <a:pt x="704" y="247"/>
                </a:cubicBezTo>
                <a:cubicBezTo>
                  <a:pt x="704" y="246"/>
                  <a:pt x="704" y="246"/>
                  <a:pt x="705" y="245"/>
                </a:cubicBezTo>
                <a:cubicBezTo>
                  <a:pt x="705" y="245"/>
                  <a:pt x="705" y="245"/>
                  <a:pt x="705" y="245"/>
                </a:cubicBezTo>
                <a:cubicBezTo>
                  <a:pt x="705" y="245"/>
                  <a:pt x="705" y="245"/>
                  <a:pt x="705" y="245"/>
                </a:cubicBezTo>
                <a:cubicBezTo>
                  <a:pt x="706" y="246"/>
                  <a:pt x="707" y="248"/>
                  <a:pt x="708" y="249"/>
                </a:cubicBezTo>
                <a:close/>
                <a:moveTo>
                  <a:pt x="705" y="157"/>
                </a:moveTo>
                <a:cubicBezTo>
                  <a:pt x="706" y="157"/>
                  <a:pt x="706" y="157"/>
                  <a:pt x="706" y="157"/>
                </a:cubicBezTo>
                <a:cubicBezTo>
                  <a:pt x="706" y="158"/>
                  <a:pt x="706" y="158"/>
                  <a:pt x="705" y="158"/>
                </a:cubicBezTo>
                <a:cubicBezTo>
                  <a:pt x="705" y="158"/>
                  <a:pt x="705" y="158"/>
                  <a:pt x="705" y="158"/>
                </a:cubicBezTo>
                <a:lnTo>
                  <a:pt x="705" y="157"/>
                </a:lnTo>
                <a:close/>
                <a:moveTo>
                  <a:pt x="702" y="166"/>
                </a:moveTo>
                <a:cubicBezTo>
                  <a:pt x="702" y="165"/>
                  <a:pt x="702" y="162"/>
                  <a:pt x="702" y="161"/>
                </a:cubicBezTo>
                <a:cubicBezTo>
                  <a:pt x="701" y="160"/>
                  <a:pt x="701" y="161"/>
                  <a:pt x="700" y="158"/>
                </a:cubicBezTo>
                <a:cubicBezTo>
                  <a:pt x="702" y="159"/>
                  <a:pt x="703" y="161"/>
                  <a:pt x="704" y="162"/>
                </a:cubicBezTo>
                <a:cubicBezTo>
                  <a:pt x="704" y="163"/>
                  <a:pt x="703" y="164"/>
                  <a:pt x="703" y="164"/>
                </a:cubicBezTo>
                <a:cubicBezTo>
                  <a:pt x="704" y="165"/>
                  <a:pt x="705" y="165"/>
                  <a:pt x="705" y="166"/>
                </a:cubicBezTo>
                <a:cubicBezTo>
                  <a:pt x="706" y="168"/>
                  <a:pt x="706" y="169"/>
                  <a:pt x="707" y="171"/>
                </a:cubicBezTo>
                <a:cubicBezTo>
                  <a:pt x="707" y="172"/>
                  <a:pt x="707" y="173"/>
                  <a:pt x="707" y="174"/>
                </a:cubicBezTo>
                <a:cubicBezTo>
                  <a:pt x="706" y="174"/>
                  <a:pt x="705" y="174"/>
                  <a:pt x="704" y="174"/>
                </a:cubicBezTo>
                <a:cubicBezTo>
                  <a:pt x="701" y="173"/>
                  <a:pt x="701" y="170"/>
                  <a:pt x="700" y="168"/>
                </a:cubicBezTo>
                <a:cubicBezTo>
                  <a:pt x="700" y="167"/>
                  <a:pt x="701" y="167"/>
                  <a:pt x="702" y="166"/>
                </a:cubicBezTo>
                <a:close/>
                <a:moveTo>
                  <a:pt x="697" y="145"/>
                </a:moveTo>
                <a:cubicBezTo>
                  <a:pt x="697" y="145"/>
                  <a:pt x="697" y="145"/>
                  <a:pt x="697" y="145"/>
                </a:cubicBezTo>
                <a:cubicBezTo>
                  <a:pt x="697" y="144"/>
                  <a:pt x="697" y="144"/>
                  <a:pt x="697" y="144"/>
                </a:cubicBezTo>
                <a:cubicBezTo>
                  <a:pt x="698" y="144"/>
                  <a:pt x="698" y="145"/>
                  <a:pt x="698" y="145"/>
                </a:cubicBezTo>
                <a:cubicBezTo>
                  <a:pt x="699" y="145"/>
                  <a:pt x="698" y="145"/>
                  <a:pt x="698" y="145"/>
                </a:cubicBezTo>
                <a:cubicBezTo>
                  <a:pt x="697" y="145"/>
                  <a:pt x="697" y="145"/>
                  <a:pt x="697" y="145"/>
                </a:cubicBezTo>
                <a:close/>
                <a:moveTo>
                  <a:pt x="686" y="170"/>
                </a:moveTo>
                <a:cubicBezTo>
                  <a:pt x="685" y="170"/>
                  <a:pt x="685" y="170"/>
                  <a:pt x="685" y="170"/>
                </a:cubicBezTo>
                <a:cubicBezTo>
                  <a:pt x="685" y="169"/>
                  <a:pt x="685" y="170"/>
                  <a:pt x="685" y="169"/>
                </a:cubicBezTo>
                <a:cubicBezTo>
                  <a:pt x="685" y="169"/>
                  <a:pt x="685" y="169"/>
                  <a:pt x="685" y="168"/>
                </a:cubicBezTo>
                <a:cubicBezTo>
                  <a:pt x="686" y="167"/>
                  <a:pt x="686" y="169"/>
                  <a:pt x="686" y="170"/>
                </a:cubicBezTo>
                <a:close/>
                <a:moveTo>
                  <a:pt x="686" y="147"/>
                </a:moveTo>
                <a:cubicBezTo>
                  <a:pt x="685" y="146"/>
                  <a:pt x="685" y="146"/>
                  <a:pt x="685" y="145"/>
                </a:cubicBezTo>
                <a:cubicBezTo>
                  <a:pt x="684" y="145"/>
                  <a:pt x="685" y="144"/>
                  <a:pt x="685" y="143"/>
                </a:cubicBezTo>
                <a:cubicBezTo>
                  <a:pt x="686" y="143"/>
                  <a:pt x="686" y="143"/>
                  <a:pt x="686" y="143"/>
                </a:cubicBezTo>
                <a:cubicBezTo>
                  <a:pt x="686" y="144"/>
                  <a:pt x="686" y="144"/>
                  <a:pt x="686" y="144"/>
                </a:cubicBezTo>
                <a:cubicBezTo>
                  <a:pt x="687" y="144"/>
                  <a:pt x="687" y="144"/>
                  <a:pt x="688" y="145"/>
                </a:cubicBezTo>
                <a:cubicBezTo>
                  <a:pt x="688" y="146"/>
                  <a:pt x="688" y="146"/>
                  <a:pt x="687" y="147"/>
                </a:cubicBezTo>
                <a:cubicBezTo>
                  <a:pt x="687" y="147"/>
                  <a:pt x="686" y="147"/>
                  <a:pt x="686" y="147"/>
                </a:cubicBezTo>
                <a:close/>
                <a:moveTo>
                  <a:pt x="689" y="166"/>
                </a:moveTo>
                <a:cubicBezTo>
                  <a:pt x="689" y="164"/>
                  <a:pt x="689" y="164"/>
                  <a:pt x="689" y="164"/>
                </a:cubicBezTo>
                <a:cubicBezTo>
                  <a:pt x="690" y="164"/>
                  <a:pt x="690" y="164"/>
                  <a:pt x="690" y="165"/>
                </a:cubicBezTo>
                <a:cubicBezTo>
                  <a:pt x="691" y="165"/>
                  <a:pt x="693" y="168"/>
                  <a:pt x="693" y="170"/>
                </a:cubicBezTo>
                <a:cubicBezTo>
                  <a:pt x="691" y="169"/>
                  <a:pt x="691" y="167"/>
                  <a:pt x="689" y="166"/>
                </a:cubicBezTo>
                <a:close/>
                <a:moveTo>
                  <a:pt x="694" y="152"/>
                </a:moveTo>
                <a:cubicBezTo>
                  <a:pt x="693" y="152"/>
                  <a:pt x="692" y="151"/>
                  <a:pt x="691" y="151"/>
                </a:cubicBezTo>
                <a:cubicBezTo>
                  <a:pt x="689" y="151"/>
                  <a:pt x="689" y="150"/>
                  <a:pt x="688" y="149"/>
                </a:cubicBezTo>
                <a:cubicBezTo>
                  <a:pt x="688" y="148"/>
                  <a:pt x="688" y="148"/>
                  <a:pt x="688" y="148"/>
                </a:cubicBezTo>
                <a:cubicBezTo>
                  <a:pt x="690" y="148"/>
                  <a:pt x="692" y="149"/>
                  <a:pt x="694" y="148"/>
                </a:cubicBezTo>
                <a:cubicBezTo>
                  <a:pt x="694" y="149"/>
                  <a:pt x="695" y="150"/>
                  <a:pt x="695" y="150"/>
                </a:cubicBezTo>
                <a:cubicBezTo>
                  <a:pt x="695" y="151"/>
                  <a:pt x="695" y="151"/>
                  <a:pt x="694" y="152"/>
                </a:cubicBezTo>
                <a:close/>
                <a:moveTo>
                  <a:pt x="696" y="160"/>
                </a:moveTo>
                <a:cubicBezTo>
                  <a:pt x="695" y="160"/>
                  <a:pt x="695" y="160"/>
                  <a:pt x="695" y="160"/>
                </a:cubicBezTo>
                <a:cubicBezTo>
                  <a:pt x="696" y="160"/>
                  <a:pt x="696" y="159"/>
                  <a:pt x="696" y="159"/>
                </a:cubicBezTo>
                <a:cubicBezTo>
                  <a:pt x="696" y="159"/>
                  <a:pt x="696" y="159"/>
                  <a:pt x="696" y="158"/>
                </a:cubicBezTo>
                <a:cubicBezTo>
                  <a:pt x="698" y="159"/>
                  <a:pt x="698" y="159"/>
                  <a:pt x="699" y="159"/>
                </a:cubicBezTo>
                <a:cubicBezTo>
                  <a:pt x="699" y="160"/>
                  <a:pt x="699" y="162"/>
                  <a:pt x="699" y="164"/>
                </a:cubicBezTo>
                <a:cubicBezTo>
                  <a:pt x="698" y="164"/>
                  <a:pt x="698" y="164"/>
                  <a:pt x="698" y="164"/>
                </a:cubicBezTo>
                <a:cubicBezTo>
                  <a:pt x="698" y="163"/>
                  <a:pt x="698" y="162"/>
                  <a:pt x="698" y="161"/>
                </a:cubicBezTo>
                <a:cubicBezTo>
                  <a:pt x="697" y="161"/>
                  <a:pt x="696" y="161"/>
                  <a:pt x="696" y="160"/>
                </a:cubicBezTo>
                <a:close/>
                <a:moveTo>
                  <a:pt x="699" y="189"/>
                </a:moveTo>
                <a:cubicBezTo>
                  <a:pt x="699" y="189"/>
                  <a:pt x="699" y="189"/>
                  <a:pt x="699" y="189"/>
                </a:cubicBezTo>
                <a:cubicBezTo>
                  <a:pt x="698" y="189"/>
                  <a:pt x="699" y="189"/>
                  <a:pt x="699" y="188"/>
                </a:cubicBezTo>
                <a:cubicBezTo>
                  <a:pt x="699" y="188"/>
                  <a:pt x="699" y="188"/>
                  <a:pt x="699" y="188"/>
                </a:cubicBezTo>
                <a:cubicBezTo>
                  <a:pt x="699" y="188"/>
                  <a:pt x="699" y="188"/>
                  <a:pt x="699" y="188"/>
                </a:cubicBezTo>
                <a:lnTo>
                  <a:pt x="699" y="189"/>
                </a:lnTo>
                <a:close/>
                <a:moveTo>
                  <a:pt x="698" y="183"/>
                </a:moveTo>
                <a:cubicBezTo>
                  <a:pt x="698" y="182"/>
                  <a:pt x="698" y="182"/>
                  <a:pt x="698" y="182"/>
                </a:cubicBezTo>
                <a:cubicBezTo>
                  <a:pt x="698" y="181"/>
                  <a:pt x="698" y="181"/>
                  <a:pt x="698" y="181"/>
                </a:cubicBezTo>
                <a:cubicBezTo>
                  <a:pt x="699" y="181"/>
                  <a:pt x="699" y="181"/>
                  <a:pt x="700" y="181"/>
                </a:cubicBezTo>
                <a:cubicBezTo>
                  <a:pt x="700" y="181"/>
                  <a:pt x="700" y="181"/>
                  <a:pt x="700" y="181"/>
                </a:cubicBezTo>
                <a:cubicBezTo>
                  <a:pt x="700" y="182"/>
                  <a:pt x="700" y="182"/>
                  <a:pt x="700" y="182"/>
                </a:cubicBezTo>
                <a:cubicBezTo>
                  <a:pt x="700" y="183"/>
                  <a:pt x="700" y="183"/>
                  <a:pt x="700" y="183"/>
                </a:cubicBezTo>
                <a:cubicBezTo>
                  <a:pt x="700" y="183"/>
                  <a:pt x="703" y="181"/>
                  <a:pt x="704" y="181"/>
                </a:cubicBezTo>
                <a:cubicBezTo>
                  <a:pt x="705" y="180"/>
                  <a:pt x="706" y="181"/>
                  <a:pt x="707" y="182"/>
                </a:cubicBezTo>
                <a:cubicBezTo>
                  <a:pt x="707" y="184"/>
                  <a:pt x="707" y="184"/>
                  <a:pt x="707" y="184"/>
                </a:cubicBezTo>
                <a:cubicBezTo>
                  <a:pt x="706" y="184"/>
                  <a:pt x="706" y="184"/>
                  <a:pt x="705" y="183"/>
                </a:cubicBezTo>
                <a:cubicBezTo>
                  <a:pt x="704" y="184"/>
                  <a:pt x="703" y="185"/>
                  <a:pt x="702" y="186"/>
                </a:cubicBezTo>
                <a:cubicBezTo>
                  <a:pt x="701" y="186"/>
                  <a:pt x="701" y="186"/>
                  <a:pt x="701" y="186"/>
                </a:cubicBezTo>
                <a:cubicBezTo>
                  <a:pt x="700" y="185"/>
                  <a:pt x="699" y="183"/>
                  <a:pt x="698" y="183"/>
                </a:cubicBezTo>
                <a:close/>
                <a:moveTo>
                  <a:pt x="702" y="196"/>
                </a:moveTo>
                <a:cubicBezTo>
                  <a:pt x="702" y="196"/>
                  <a:pt x="702" y="196"/>
                  <a:pt x="702" y="195"/>
                </a:cubicBezTo>
                <a:cubicBezTo>
                  <a:pt x="702" y="195"/>
                  <a:pt x="702" y="195"/>
                  <a:pt x="702" y="195"/>
                </a:cubicBezTo>
                <a:cubicBezTo>
                  <a:pt x="702" y="195"/>
                  <a:pt x="702" y="195"/>
                  <a:pt x="702" y="195"/>
                </a:cubicBezTo>
                <a:cubicBezTo>
                  <a:pt x="704" y="195"/>
                  <a:pt x="704" y="195"/>
                  <a:pt x="704" y="195"/>
                </a:cubicBezTo>
                <a:cubicBezTo>
                  <a:pt x="704" y="195"/>
                  <a:pt x="704" y="196"/>
                  <a:pt x="704" y="197"/>
                </a:cubicBezTo>
                <a:cubicBezTo>
                  <a:pt x="703" y="197"/>
                  <a:pt x="702" y="197"/>
                  <a:pt x="702" y="196"/>
                </a:cubicBezTo>
                <a:close/>
                <a:moveTo>
                  <a:pt x="700" y="205"/>
                </a:moveTo>
                <a:cubicBezTo>
                  <a:pt x="701" y="205"/>
                  <a:pt x="701" y="205"/>
                  <a:pt x="702" y="206"/>
                </a:cubicBezTo>
                <a:cubicBezTo>
                  <a:pt x="702" y="206"/>
                  <a:pt x="702" y="206"/>
                  <a:pt x="702" y="206"/>
                </a:cubicBezTo>
                <a:cubicBezTo>
                  <a:pt x="702" y="207"/>
                  <a:pt x="702" y="207"/>
                  <a:pt x="702" y="207"/>
                </a:cubicBezTo>
                <a:cubicBezTo>
                  <a:pt x="702" y="207"/>
                  <a:pt x="702" y="207"/>
                  <a:pt x="702" y="207"/>
                </a:cubicBezTo>
                <a:cubicBezTo>
                  <a:pt x="701" y="207"/>
                  <a:pt x="701" y="207"/>
                  <a:pt x="701" y="207"/>
                </a:cubicBezTo>
                <a:cubicBezTo>
                  <a:pt x="701" y="206"/>
                  <a:pt x="701" y="206"/>
                  <a:pt x="700" y="206"/>
                </a:cubicBezTo>
                <a:lnTo>
                  <a:pt x="700" y="205"/>
                </a:lnTo>
                <a:close/>
                <a:moveTo>
                  <a:pt x="691" y="213"/>
                </a:moveTo>
                <a:cubicBezTo>
                  <a:pt x="690" y="213"/>
                  <a:pt x="690" y="213"/>
                  <a:pt x="690" y="213"/>
                </a:cubicBezTo>
                <a:cubicBezTo>
                  <a:pt x="690" y="213"/>
                  <a:pt x="690" y="213"/>
                  <a:pt x="690" y="213"/>
                </a:cubicBezTo>
                <a:cubicBezTo>
                  <a:pt x="690" y="213"/>
                  <a:pt x="690" y="212"/>
                  <a:pt x="690" y="210"/>
                </a:cubicBezTo>
                <a:cubicBezTo>
                  <a:pt x="691" y="211"/>
                  <a:pt x="691" y="212"/>
                  <a:pt x="691" y="213"/>
                </a:cubicBezTo>
                <a:close/>
                <a:moveTo>
                  <a:pt x="698" y="217"/>
                </a:moveTo>
                <a:cubicBezTo>
                  <a:pt x="698" y="217"/>
                  <a:pt x="698" y="217"/>
                  <a:pt x="697" y="218"/>
                </a:cubicBezTo>
                <a:cubicBezTo>
                  <a:pt x="697" y="216"/>
                  <a:pt x="697" y="216"/>
                  <a:pt x="697" y="216"/>
                </a:cubicBezTo>
                <a:cubicBezTo>
                  <a:pt x="697" y="216"/>
                  <a:pt x="697" y="216"/>
                  <a:pt x="698" y="216"/>
                </a:cubicBezTo>
                <a:cubicBezTo>
                  <a:pt x="698" y="216"/>
                  <a:pt x="698" y="216"/>
                  <a:pt x="698" y="216"/>
                </a:cubicBezTo>
                <a:cubicBezTo>
                  <a:pt x="698" y="217"/>
                  <a:pt x="698" y="217"/>
                  <a:pt x="698" y="217"/>
                </a:cubicBezTo>
                <a:close/>
                <a:moveTo>
                  <a:pt x="701" y="223"/>
                </a:moveTo>
                <a:cubicBezTo>
                  <a:pt x="700" y="223"/>
                  <a:pt x="700" y="223"/>
                  <a:pt x="700" y="223"/>
                </a:cubicBezTo>
                <a:cubicBezTo>
                  <a:pt x="699" y="221"/>
                  <a:pt x="699" y="213"/>
                  <a:pt x="699" y="212"/>
                </a:cubicBezTo>
                <a:cubicBezTo>
                  <a:pt x="696" y="211"/>
                  <a:pt x="694" y="212"/>
                  <a:pt x="692" y="210"/>
                </a:cubicBezTo>
                <a:cubicBezTo>
                  <a:pt x="692" y="209"/>
                  <a:pt x="692" y="207"/>
                  <a:pt x="691" y="206"/>
                </a:cubicBezTo>
                <a:cubicBezTo>
                  <a:pt x="691" y="206"/>
                  <a:pt x="691" y="206"/>
                  <a:pt x="690" y="206"/>
                </a:cubicBezTo>
                <a:cubicBezTo>
                  <a:pt x="690" y="204"/>
                  <a:pt x="690" y="203"/>
                  <a:pt x="689" y="202"/>
                </a:cubicBezTo>
                <a:cubicBezTo>
                  <a:pt x="689" y="202"/>
                  <a:pt x="689" y="202"/>
                  <a:pt x="689" y="202"/>
                </a:cubicBezTo>
                <a:cubicBezTo>
                  <a:pt x="690" y="201"/>
                  <a:pt x="690" y="201"/>
                  <a:pt x="690" y="201"/>
                </a:cubicBezTo>
                <a:cubicBezTo>
                  <a:pt x="692" y="202"/>
                  <a:pt x="692" y="204"/>
                  <a:pt x="695" y="205"/>
                </a:cubicBezTo>
                <a:cubicBezTo>
                  <a:pt x="694" y="206"/>
                  <a:pt x="694" y="207"/>
                  <a:pt x="694" y="208"/>
                </a:cubicBezTo>
                <a:cubicBezTo>
                  <a:pt x="694" y="209"/>
                  <a:pt x="694" y="209"/>
                  <a:pt x="694" y="209"/>
                </a:cubicBezTo>
                <a:cubicBezTo>
                  <a:pt x="696" y="208"/>
                  <a:pt x="696" y="207"/>
                  <a:pt x="698" y="209"/>
                </a:cubicBezTo>
                <a:cubicBezTo>
                  <a:pt x="700" y="209"/>
                  <a:pt x="703" y="214"/>
                  <a:pt x="704" y="215"/>
                </a:cubicBezTo>
                <a:cubicBezTo>
                  <a:pt x="704" y="215"/>
                  <a:pt x="704" y="219"/>
                  <a:pt x="703" y="220"/>
                </a:cubicBezTo>
                <a:cubicBezTo>
                  <a:pt x="702" y="221"/>
                  <a:pt x="701" y="221"/>
                  <a:pt x="701" y="223"/>
                </a:cubicBezTo>
                <a:close/>
                <a:moveTo>
                  <a:pt x="703" y="239"/>
                </a:moveTo>
                <a:cubicBezTo>
                  <a:pt x="703" y="238"/>
                  <a:pt x="703" y="238"/>
                  <a:pt x="703" y="237"/>
                </a:cubicBezTo>
                <a:cubicBezTo>
                  <a:pt x="706" y="237"/>
                  <a:pt x="706" y="238"/>
                  <a:pt x="708" y="240"/>
                </a:cubicBezTo>
                <a:cubicBezTo>
                  <a:pt x="708" y="241"/>
                  <a:pt x="708" y="241"/>
                  <a:pt x="708" y="241"/>
                </a:cubicBezTo>
                <a:cubicBezTo>
                  <a:pt x="707" y="240"/>
                  <a:pt x="707" y="240"/>
                  <a:pt x="706" y="240"/>
                </a:cubicBezTo>
                <a:cubicBezTo>
                  <a:pt x="706" y="240"/>
                  <a:pt x="705" y="241"/>
                  <a:pt x="705" y="242"/>
                </a:cubicBezTo>
                <a:cubicBezTo>
                  <a:pt x="704" y="242"/>
                  <a:pt x="704" y="242"/>
                  <a:pt x="704" y="242"/>
                </a:cubicBezTo>
                <a:cubicBezTo>
                  <a:pt x="704" y="241"/>
                  <a:pt x="704" y="240"/>
                  <a:pt x="703" y="239"/>
                </a:cubicBezTo>
                <a:close/>
                <a:moveTo>
                  <a:pt x="701" y="271"/>
                </a:moveTo>
                <a:cubicBezTo>
                  <a:pt x="700" y="269"/>
                  <a:pt x="703" y="268"/>
                  <a:pt x="702" y="267"/>
                </a:cubicBezTo>
                <a:cubicBezTo>
                  <a:pt x="702" y="266"/>
                  <a:pt x="701" y="266"/>
                  <a:pt x="702" y="266"/>
                </a:cubicBezTo>
                <a:cubicBezTo>
                  <a:pt x="703" y="266"/>
                  <a:pt x="702" y="266"/>
                  <a:pt x="703" y="266"/>
                </a:cubicBezTo>
                <a:cubicBezTo>
                  <a:pt x="704" y="268"/>
                  <a:pt x="705" y="271"/>
                  <a:pt x="705" y="274"/>
                </a:cubicBezTo>
                <a:cubicBezTo>
                  <a:pt x="707" y="274"/>
                  <a:pt x="707" y="274"/>
                  <a:pt x="707" y="274"/>
                </a:cubicBezTo>
                <a:cubicBezTo>
                  <a:pt x="706" y="272"/>
                  <a:pt x="705" y="266"/>
                  <a:pt x="707" y="265"/>
                </a:cubicBezTo>
                <a:cubicBezTo>
                  <a:pt x="707" y="264"/>
                  <a:pt x="706" y="264"/>
                  <a:pt x="705" y="264"/>
                </a:cubicBezTo>
                <a:cubicBezTo>
                  <a:pt x="705" y="262"/>
                  <a:pt x="706" y="259"/>
                  <a:pt x="706" y="257"/>
                </a:cubicBezTo>
                <a:cubicBezTo>
                  <a:pt x="707" y="257"/>
                  <a:pt x="707" y="257"/>
                  <a:pt x="707" y="257"/>
                </a:cubicBezTo>
                <a:cubicBezTo>
                  <a:pt x="707" y="256"/>
                  <a:pt x="707" y="256"/>
                  <a:pt x="708" y="255"/>
                </a:cubicBezTo>
                <a:cubicBezTo>
                  <a:pt x="708" y="255"/>
                  <a:pt x="709" y="255"/>
                  <a:pt x="709" y="255"/>
                </a:cubicBezTo>
                <a:cubicBezTo>
                  <a:pt x="709" y="255"/>
                  <a:pt x="709" y="255"/>
                  <a:pt x="709" y="255"/>
                </a:cubicBezTo>
                <a:cubicBezTo>
                  <a:pt x="710" y="255"/>
                  <a:pt x="710" y="255"/>
                  <a:pt x="710" y="255"/>
                </a:cubicBezTo>
                <a:cubicBezTo>
                  <a:pt x="710" y="258"/>
                  <a:pt x="711" y="263"/>
                  <a:pt x="709" y="265"/>
                </a:cubicBezTo>
                <a:cubicBezTo>
                  <a:pt x="709" y="266"/>
                  <a:pt x="709" y="265"/>
                  <a:pt x="709" y="266"/>
                </a:cubicBezTo>
                <a:cubicBezTo>
                  <a:pt x="710" y="266"/>
                  <a:pt x="710" y="266"/>
                  <a:pt x="710" y="266"/>
                </a:cubicBezTo>
                <a:cubicBezTo>
                  <a:pt x="711" y="266"/>
                  <a:pt x="711" y="266"/>
                  <a:pt x="711" y="266"/>
                </a:cubicBezTo>
                <a:cubicBezTo>
                  <a:pt x="712" y="267"/>
                  <a:pt x="714" y="273"/>
                  <a:pt x="713" y="275"/>
                </a:cubicBezTo>
                <a:cubicBezTo>
                  <a:pt x="713" y="275"/>
                  <a:pt x="712" y="276"/>
                  <a:pt x="712" y="276"/>
                </a:cubicBezTo>
                <a:cubicBezTo>
                  <a:pt x="713" y="280"/>
                  <a:pt x="715" y="287"/>
                  <a:pt x="714" y="291"/>
                </a:cubicBezTo>
                <a:cubicBezTo>
                  <a:pt x="715" y="291"/>
                  <a:pt x="715" y="291"/>
                  <a:pt x="715" y="291"/>
                </a:cubicBezTo>
                <a:cubicBezTo>
                  <a:pt x="716" y="290"/>
                  <a:pt x="715" y="288"/>
                  <a:pt x="716" y="287"/>
                </a:cubicBezTo>
                <a:cubicBezTo>
                  <a:pt x="716" y="286"/>
                  <a:pt x="716" y="286"/>
                  <a:pt x="716" y="286"/>
                </a:cubicBezTo>
                <a:cubicBezTo>
                  <a:pt x="717" y="287"/>
                  <a:pt x="716" y="288"/>
                  <a:pt x="718" y="289"/>
                </a:cubicBezTo>
                <a:cubicBezTo>
                  <a:pt x="718" y="291"/>
                  <a:pt x="718" y="293"/>
                  <a:pt x="717" y="295"/>
                </a:cubicBezTo>
                <a:cubicBezTo>
                  <a:pt x="716" y="295"/>
                  <a:pt x="713" y="294"/>
                  <a:pt x="712" y="293"/>
                </a:cubicBezTo>
                <a:cubicBezTo>
                  <a:pt x="711" y="292"/>
                  <a:pt x="712" y="290"/>
                  <a:pt x="711" y="288"/>
                </a:cubicBezTo>
                <a:cubicBezTo>
                  <a:pt x="711" y="288"/>
                  <a:pt x="709" y="287"/>
                  <a:pt x="708" y="286"/>
                </a:cubicBezTo>
                <a:cubicBezTo>
                  <a:pt x="708" y="284"/>
                  <a:pt x="708" y="283"/>
                  <a:pt x="710" y="283"/>
                </a:cubicBezTo>
                <a:cubicBezTo>
                  <a:pt x="709" y="282"/>
                  <a:pt x="707" y="280"/>
                  <a:pt x="705" y="280"/>
                </a:cubicBezTo>
                <a:cubicBezTo>
                  <a:pt x="706" y="278"/>
                  <a:pt x="706" y="277"/>
                  <a:pt x="706" y="275"/>
                </a:cubicBezTo>
                <a:cubicBezTo>
                  <a:pt x="704" y="275"/>
                  <a:pt x="704" y="276"/>
                  <a:pt x="703" y="276"/>
                </a:cubicBezTo>
                <a:cubicBezTo>
                  <a:pt x="703" y="275"/>
                  <a:pt x="703" y="273"/>
                  <a:pt x="703" y="272"/>
                </a:cubicBezTo>
                <a:cubicBezTo>
                  <a:pt x="702" y="272"/>
                  <a:pt x="702" y="272"/>
                  <a:pt x="701" y="271"/>
                </a:cubicBezTo>
                <a:close/>
                <a:moveTo>
                  <a:pt x="704" y="342"/>
                </a:moveTo>
                <a:cubicBezTo>
                  <a:pt x="703" y="342"/>
                  <a:pt x="703" y="342"/>
                  <a:pt x="703" y="342"/>
                </a:cubicBezTo>
                <a:cubicBezTo>
                  <a:pt x="703" y="342"/>
                  <a:pt x="703" y="342"/>
                  <a:pt x="703" y="342"/>
                </a:cubicBezTo>
                <a:cubicBezTo>
                  <a:pt x="704" y="342"/>
                  <a:pt x="704" y="342"/>
                  <a:pt x="704" y="342"/>
                </a:cubicBezTo>
                <a:close/>
                <a:moveTo>
                  <a:pt x="704" y="312"/>
                </a:moveTo>
                <a:cubicBezTo>
                  <a:pt x="704" y="310"/>
                  <a:pt x="704" y="310"/>
                  <a:pt x="705" y="309"/>
                </a:cubicBezTo>
                <a:cubicBezTo>
                  <a:pt x="705" y="308"/>
                  <a:pt x="705" y="308"/>
                  <a:pt x="705" y="308"/>
                </a:cubicBezTo>
                <a:cubicBezTo>
                  <a:pt x="707" y="309"/>
                  <a:pt x="707" y="316"/>
                  <a:pt x="706" y="317"/>
                </a:cubicBezTo>
                <a:cubicBezTo>
                  <a:pt x="705" y="317"/>
                  <a:pt x="705" y="317"/>
                  <a:pt x="705" y="317"/>
                </a:cubicBezTo>
                <a:cubicBezTo>
                  <a:pt x="705" y="316"/>
                  <a:pt x="704" y="312"/>
                  <a:pt x="704" y="312"/>
                </a:cubicBezTo>
                <a:close/>
                <a:moveTo>
                  <a:pt x="704" y="324"/>
                </a:moveTo>
                <a:cubicBezTo>
                  <a:pt x="704" y="323"/>
                  <a:pt x="704" y="322"/>
                  <a:pt x="704" y="321"/>
                </a:cubicBezTo>
                <a:cubicBezTo>
                  <a:pt x="704" y="321"/>
                  <a:pt x="704" y="321"/>
                  <a:pt x="704" y="321"/>
                </a:cubicBezTo>
                <a:cubicBezTo>
                  <a:pt x="706" y="322"/>
                  <a:pt x="706" y="325"/>
                  <a:pt x="708" y="326"/>
                </a:cubicBezTo>
                <a:cubicBezTo>
                  <a:pt x="708" y="328"/>
                  <a:pt x="707" y="329"/>
                  <a:pt x="706" y="331"/>
                </a:cubicBezTo>
                <a:cubicBezTo>
                  <a:pt x="706" y="331"/>
                  <a:pt x="705" y="331"/>
                  <a:pt x="705" y="331"/>
                </a:cubicBezTo>
                <a:cubicBezTo>
                  <a:pt x="705" y="329"/>
                  <a:pt x="705" y="325"/>
                  <a:pt x="704" y="324"/>
                </a:cubicBezTo>
                <a:close/>
                <a:moveTo>
                  <a:pt x="705" y="571"/>
                </a:moveTo>
                <a:cubicBezTo>
                  <a:pt x="707" y="572"/>
                  <a:pt x="707" y="572"/>
                  <a:pt x="708" y="572"/>
                </a:cubicBezTo>
                <a:cubicBezTo>
                  <a:pt x="708" y="573"/>
                  <a:pt x="707" y="575"/>
                  <a:pt x="707" y="575"/>
                </a:cubicBezTo>
                <a:cubicBezTo>
                  <a:pt x="706" y="576"/>
                  <a:pt x="706" y="576"/>
                  <a:pt x="705" y="576"/>
                </a:cubicBezTo>
                <a:cubicBezTo>
                  <a:pt x="705" y="578"/>
                  <a:pt x="704" y="583"/>
                  <a:pt x="705" y="584"/>
                </a:cubicBezTo>
                <a:cubicBezTo>
                  <a:pt x="703" y="584"/>
                  <a:pt x="703" y="584"/>
                  <a:pt x="703" y="584"/>
                </a:cubicBezTo>
                <a:cubicBezTo>
                  <a:pt x="702" y="583"/>
                  <a:pt x="702" y="583"/>
                  <a:pt x="702" y="583"/>
                </a:cubicBezTo>
                <a:cubicBezTo>
                  <a:pt x="702" y="578"/>
                  <a:pt x="704" y="574"/>
                  <a:pt x="705" y="571"/>
                </a:cubicBezTo>
                <a:close/>
                <a:moveTo>
                  <a:pt x="702" y="641"/>
                </a:moveTo>
                <a:cubicBezTo>
                  <a:pt x="701" y="642"/>
                  <a:pt x="701" y="642"/>
                  <a:pt x="700" y="643"/>
                </a:cubicBezTo>
                <a:cubicBezTo>
                  <a:pt x="700" y="643"/>
                  <a:pt x="700" y="642"/>
                  <a:pt x="699" y="642"/>
                </a:cubicBezTo>
                <a:cubicBezTo>
                  <a:pt x="700" y="641"/>
                  <a:pt x="700" y="642"/>
                  <a:pt x="701" y="641"/>
                </a:cubicBezTo>
                <a:lnTo>
                  <a:pt x="702" y="641"/>
                </a:lnTo>
                <a:close/>
                <a:moveTo>
                  <a:pt x="697" y="410"/>
                </a:moveTo>
                <a:cubicBezTo>
                  <a:pt x="697" y="408"/>
                  <a:pt x="696" y="404"/>
                  <a:pt x="698" y="402"/>
                </a:cubicBezTo>
                <a:cubicBezTo>
                  <a:pt x="698" y="402"/>
                  <a:pt x="698" y="402"/>
                  <a:pt x="698" y="402"/>
                </a:cubicBezTo>
                <a:cubicBezTo>
                  <a:pt x="699" y="402"/>
                  <a:pt x="698" y="403"/>
                  <a:pt x="699" y="404"/>
                </a:cubicBezTo>
                <a:cubicBezTo>
                  <a:pt x="699" y="404"/>
                  <a:pt x="699" y="404"/>
                  <a:pt x="699" y="404"/>
                </a:cubicBezTo>
                <a:cubicBezTo>
                  <a:pt x="700" y="404"/>
                  <a:pt x="700" y="404"/>
                  <a:pt x="700" y="404"/>
                </a:cubicBezTo>
                <a:cubicBezTo>
                  <a:pt x="700" y="402"/>
                  <a:pt x="700" y="402"/>
                  <a:pt x="699" y="401"/>
                </a:cubicBezTo>
                <a:cubicBezTo>
                  <a:pt x="699" y="400"/>
                  <a:pt x="699" y="400"/>
                  <a:pt x="699" y="400"/>
                </a:cubicBezTo>
                <a:cubicBezTo>
                  <a:pt x="700" y="400"/>
                  <a:pt x="700" y="400"/>
                  <a:pt x="701" y="401"/>
                </a:cubicBezTo>
                <a:cubicBezTo>
                  <a:pt x="701" y="402"/>
                  <a:pt x="700" y="408"/>
                  <a:pt x="700" y="409"/>
                </a:cubicBezTo>
                <a:cubicBezTo>
                  <a:pt x="700" y="411"/>
                  <a:pt x="700" y="411"/>
                  <a:pt x="699" y="412"/>
                </a:cubicBezTo>
                <a:cubicBezTo>
                  <a:pt x="698" y="412"/>
                  <a:pt x="698" y="411"/>
                  <a:pt x="697" y="410"/>
                </a:cubicBezTo>
                <a:close/>
                <a:moveTo>
                  <a:pt x="696" y="563"/>
                </a:moveTo>
                <a:cubicBezTo>
                  <a:pt x="696" y="563"/>
                  <a:pt x="696" y="563"/>
                  <a:pt x="696" y="563"/>
                </a:cubicBezTo>
                <a:cubicBezTo>
                  <a:pt x="696" y="564"/>
                  <a:pt x="696" y="565"/>
                  <a:pt x="696" y="566"/>
                </a:cubicBezTo>
                <a:cubicBezTo>
                  <a:pt x="695" y="566"/>
                  <a:pt x="695" y="566"/>
                  <a:pt x="695" y="566"/>
                </a:cubicBezTo>
                <a:cubicBezTo>
                  <a:pt x="695" y="566"/>
                  <a:pt x="695" y="566"/>
                  <a:pt x="695" y="566"/>
                </a:cubicBezTo>
                <a:cubicBezTo>
                  <a:pt x="695" y="565"/>
                  <a:pt x="695" y="564"/>
                  <a:pt x="696" y="563"/>
                </a:cubicBezTo>
                <a:cubicBezTo>
                  <a:pt x="696" y="563"/>
                  <a:pt x="696" y="563"/>
                  <a:pt x="696" y="563"/>
                </a:cubicBezTo>
                <a:close/>
                <a:moveTo>
                  <a:pt x="694" y="440"/>
                </a:moveTo>
                <a:cubicBezTo>
                  <a:pt x="695" y="440"/>
                  <a:pt x="695" y="440"/>
                  <a:pt x="695" y="440"/>
                </a:cubicBezTo>
                <a:cubicBezTo>
                  <a:pt x="695" y="441"/>
                  <a:pt x="695" y="441"/>
                  <a:pt x="695" y="441"/>
                </a:cubicBezTo>
                <a:cubicBezTo>
                  <a:pt x="696" y="441"/>
                  <a:pt x="696" y="442"/>
                  <a:pt x="696" y="443"/>
                </a:cubicBezTo>
                <a:cubicBezTo>
                  <a:pt x="695" y="443"/>
                  <a:pt x="695" y="442"/>
                  <a:pt x="694" y="442"/>
                </a:cubicBezTo>
                <a:cubicBezTo>
                  <a:pt x="694" y="442"/>
                  <a:pt x="694" y="441"/>
                  <a:pt x="694" y="440"/>
                </a:cubicBezTo>
                <a:close/>
                <a:moveTo>
                  <a:pt x="686" y="497"/>
                </a:moveTo>
                <a:cubicBezTo>
                  <a:pt x="686" y="497"/>
                  <a:pt x="686" y="497"/>
                  <a:pt x="686" y="497"/>
                </a:cubicBezTo>
                <a:cubicBezTo>
                  <a:pt x="686" y="497"/>
                  <a:pt x="686" y="497"/>
                  <a:pt x="686" y="497"/>
                </a:cubicBezTo>
                <a:cubicBezTo>
                  <a:pt x="686" y="497"/>
                  <a:pt x="686" y="498"/>
                  <a:pt x="686" y="498"/>
                </a:cubicBezTo>
                <a:cubicBezTo>
                  <a:pt x="685" y="498"/>
                  <a:pt x="685" y="498"/>
                  <a:pt x="685" y="498"/>
                </a:cubicBezTo>
                <a:cubicBezTo>
                  <a:pt x="685" y="498"/>
                  <a:pt x="685" y="498"/>
                  <a:pt x="686" y="497"/>
                </a:cubicBezTo>
                <a:close/>
                <a:moveTo>
                  <a:pt x="684" y="504"/>
                </a:moveTo>
                <a:cubicBezTo>
                  <a:pt x="684" y="503"/>
                  <a:pt x="684" y="503"/>
                  <a:pt x="685" y="503"/>
                </a:cubicBezTo>
                <a:cubicBezTo>
                  <a:pt x="685" y="503"/>
                  <a:pt x="685" y="503"/>
                  <a:pt x="686" y="503"/>
                </a:cubicBezTo>
                <a:cubicBezTo>
                  <a:pt x="686" y="503"/>
                  <a:pt x="686" y="503"/>
                  <a:pt x="686" y="503"/>
                </a:cubicBezTo>
                <a:cubicBezTo>
                  <a:pt x="686" y="503"/>
                  <a:pt x="686" y="503"/>
                  <a:pt x="686" y="503"/>
                </a:cubicBezTo>
                <a:cubicBezTo>
                  <a:pt x="686" y="505"/>
                  <a:pt x="685" y="505"/>
                  <a:pt x="684" y="507"/>
                </a:cubicBezTo>
                <a:cubicBezTo>
                  <a:pt x="683" y="506"/>
                  <a:pt x="684" y="507"/>
                  <a:pt x="683" y="506"/>
                </a:cubicBezTo>
                <a:cubicBezTo>
                  <a:pt x="683" y="505"/>
                  <a:pt x="683" y="505"/>
                  <a:pt x="684" y="504"/>
                </a:cubicBezTo>
                <a:close/>
                <a:moveTo>
                  <a:pt x="678" y="525"/>
                </a:moveTo>
                <a:cubicBezTo>
                  <a:pt x="678" y="525"/>
                  <a:pt x="678" y="525"/>
                  <a:pt x="678" y="525"/>
                </a:cubicBezTo>
                <a:cubicBezTo>
                  <a:pt x="679" y="525"/>
                  <a:pt x="679" y="525"/>
                  <a:pt x="679" y="525"/>
                </a:cubicBezTo>
                <a:cubicBezTo>
                  <a:pt x="679" y="526"/>
                  <a:pt x="678" y="527"/>
                  <a:pt x="678" y="529"/>
                </a:cubicBezTo>
                <a:cubicBezTo>
                  <a:pt x="677" y="529"/>
                  <a:pt x="677" y="529"/>
                  <a:pt x="677" y="529"/>
                </a:cubicBezTo>
                <a:cubicBezTo>
                  <a:pt x="677" y="528"/>
                  <a:pt x="677" y="528"/>
                  <a:pt x="676" y="528"/>
                </a:cubicBezTo>
                <a:cubicBezTo>
                  <a:pt x="677" y="526"/>
                  <a:pt x="677" y="526"/>
                  <a:pt x="678" y="525"/>
                </a:cubicBezTo>
                <a:close/>
                <a:moveTo>
                  <a:pt x="672" y="539"/>
                </a:moveTo>
                <a:cubicBezTo>
                  <a:pt x="672" y="539"/>
                  <a:pt x="672" y="539"/>
                  <a:pt x="672" y="539"/>
                </a:cubicBezTo>
                <a:cubicBezTo>
                  <a:pt x="672" y="539"/>
                  <a:pt x="672" y="539"/>
                  <a:pt x="672" y="540"/>
                </a:cubicBezTo>
                <a:cubicBezTo>
                  <a:pt x="672" y="540"/>
                  <a:pt x="672" y="540"/>
                  <a:pt x="672" y="540"/>
                </a:cubicBezTo>
                <a:cubicBezTo>
                  <a:pt x="672" y="540"/>
                  <a:pt x="672" y="540"/>
                  <a:pt x="672" y="539"/>
                </a:cubicBezTo>
                <a:close/>
                <a:moveTo>
                  <a:pt x="666" y="569"/>
                </a:moveTo>
                <a:cubicBezTo>
                  <a:pt x="667" y="569"/>
                  <a:pt x="667" y="569"/>
                  <a:pt x="667" y="569"/>
                </a:cubicBezTo>
                <a:cubicBezTo>
                  <a:pt x="667" y="569"/>
                  <a:pt x="667" y="570"/>
                  <a:pt x="667" y="570"/>
                </a:cubicBezTo>
                <a:cubicBezTo>
                  <a:pt x="667" y="570"/>
                  <a:pt x="667" y="570"/>
                  <a:pt x="666" y="569"/>
                </a:cubicBezTo>
                <a:close/>
                <a:moveTo>
                  <a:pt x="660" y="640"/>
                </a:moveTo>
                <a:cubicBezTo>
                  <a:pt x="660" y="640"/>
                  <a:pt x="660" y="640"/>
                  <a:pt x="660" y="640"/>
                </a:cubicBezTo>
                <a:cubicBezTo>
                  <a:pt x="660" y="641"/>
                  <a:pt x="660" y="641"/>
                  <a:pt x="660" y="641"/>
                </a:cubicBezTo>
                <a:cubicBezTo>
                  <a:pt x="660" y="641"/>
                  <a:pt x="660" y="641"/>
                  <a:pt x="660" y="641"/>
                </a:cubicBezTo>
                <a:lnTo>
                  <a:pt x="660" y="640"/>
                </a:lnTo>
                <a:close/>
                <a:moveTo>
                  <a:pt x="658" y="695"/>
                </a:moveTo>
                <a:cubicBezTo>
                  <a:pt x="658" y="694"/>
                  <a:pt x="658" y="694"/>
                  <a:pt x="658" y="694"/>
                </a:cubicBezTo>
                <a:cubicBezTo>
                  <a:pt x="659" y="695"/>
                  <a:pt x="658" y="695"/>
                  <a:pt x="659" y="695"/>
                </a:cubicBezTo>
                <a:cubicBezTo>
                  <a:pt x="658" y="695"/>
                  <a:pt x="658" y="695"/>
                  <a:pt x="658" y="695"/>
                </a:cubicBezTo>
                <a:cubicBezTo>
                  <a:pt x="658" y="695"/>
                  <a:pt x="658" y="695"/>
                  <a:pt x="658" y="695"/>
                </a:cubicBezTo>
                <a:close/>
                <a:moveTo>
                  <a:pt x="655" y="695"/>
                </a:moveTo>
                <a:cubicBezTo>
                  <a:pt x="654" y="695"/>
                  <a:pt x="654" y="695"/>
                  <a:pt x="654" y="695"/>
                </a:cubicBezTo>
                <a:cubicBezTo>
                  <a:pt x="654" y="695"/>
                  <a:pt x="654" y="695"/>
                  <a:pt x="654" y="695"/>
                </a:cubicBezTo>
                <a:cubicBezTo>
                  <a:pt x="654" y="695"/>
                  <a:pt x="654" y="695"/>
                  <a:pt x="654" y="694"/>
                </a:cubicBezTo>
                <a:cubicBezTo>
                  <a:pt x="654" y="694"/>
                  <a:pt x="655" y="694"/>
                  <a:pt x="655" y="695"/>
                </a:cubicBezTo>
                <a:close/>
                <a:moveTo>
                  <a:pt x="651" y="692"/>
                </a:moveTo>
                <a:cubicBezTo>
                  <a:pt x="651" y="692"/>
                  <a:pt x="651" y="692"/>
                  <a:pt x="651" y="692"/>
                </a:cubicBezTo>
                <a:cubicBezTo>
                  <a:pt x="651" y="692"/>
                  <a:pt x="651" y="692"/>
                  <a:pt x="651" y="692"/>
                </a:cubicBezTo>
                <a:cubicBezTo>
                  <a:pt x="651" y="692"/>
                  <a:pt x="651" y="692"/>
                  <a:pt x="651" y="692"/>
                </a:cubicBezTo>
                <a:close/>
                <a:moveTo>
                  <a:pt x="626" y="621"/>
                </a:moveTo>
                <a:cubicBezTo>
                  <a:pt x="626" y="621"/>
                  <a:pt x="625" y="622"/>
                  <a:pt x="625" y="622"/>
                </a:cubicBezTo>
                <a:cubicBezTo>
                  <a:pt x="625" y="623"/>
                  <a:pt x="625" y="623"/>
                  <a:pt x="625" y="623"/>
                </a:cubicBezTo>
                <a:cubicBezTo>
                  <a:pt x="625" y="622"/>
                  <a:pt x="624" y="622"/>
                  <a:pt x="624" y="621"/>
                </a:cubicBezTo>
                <a:lnTo>
                  <a:pt x="626" y="621"/>
                </a:lnTo>
                <a:close/>
                <a:moveTo>
                  <a:pt x="623" y="623"/>
                </a:moveTo>
                <a:cubicBezTo>
                  <a:pt x="624" y="623"/>
                  <a:pt x="624" y="623"/>
                  <a:pt x="624" y="623"/>
                </a:cubicBezTo>
                <a:cubicBezTo>
                  <a:pt x="624" y="624"/>
                  <a:pt x="624" y="624"/>
                  <a:pt x="624" y="624"/>
                </a:cubicBezTo>
                <a:cubicBezTo>
                  <a:pt x="623" y="624"/>
                  <a:pt x="623" y="624"/>
                  <a:pt x="623" y="624"/>
                </a:cubicBezTo>
                <a:lnTo>
                  <a:pt x="623" y="623"/>
                </a:lnTo>
                <a:close/>
                <a:moveTo>
                  <a:pt x="618" y="726"/>
                </a:moveTo>
                <a:cubicBezTo>
                  <a:pt x="618" y="726"/>
                  <a:pt x="618" y="726"/>
                  <a:pt x="618" y="726"/>
                </a:cubicBezTo>
                <a:cubicBezTo>
                  <a:pt x="618" y="727"/>
                  <a:pt x="618" y="727"/>
                  <a:pt x="618" y="728"/>
                </a:cubicBezTo>
                <a:cubicBezTo>
                  <a:pt x="617" y="728"/>
                  <a:pt x="617" y="728"/>
                  <a:pt x="617" y="728"/>
                </a:cubicBezTo>
                <a:cubicBezTo>
                  <a:pt x="617" y="727"/>
                  <a:pt x="617" y="727"/>
                  <a:pt x="618" y="726"/>
                </a:cubicBezTo>
                <a:close/>
                <a:moveTo>
                  <a:pt x="599" y="738"/>
                </a:moveTo>
                <a:cubicBezTo>
                  <a:pt x="600" y="738"/>
                  <a:pt x="600" y="738"/>
                  <a:pt x="601" y="738"/>
                </a:cubicBezTo>
                <a:cubicBezTo>
                  <a:pt x="601" y="739"/>
                  <a:pt x="601" y="738"/>
                  <a:pt x="601" y="739"/>
                </a:cubicBezTo>
                <a:cubicBezTo>
                  <a:pt x="601" y="739"/>
                  <a:pt x="601" y="740"/>
                  <a:pt x="601" y="741"/>
                </a:cubicBezTo>
                <a:cubicBezTo>
                  <a:pt x="600" y="741"/>
                  <a:pt x="599" y="740"/>
                  <a:pt x="599" y="739"/>
                </a:cubicBezTo>
                <a:cubicBezTo>
                  <a:pt x="599" y="739"/>
                  <a:pt x="599" y="739"/>
                  <a:pt x="598" y="739"/>
                </a:cubicBezTo>
                <a:cubicBezTo>
                  <a:pt x="599" y="738"/>
                  <a:pt x="599" y="738"/>
                  <a:pt x="599" y="738"/>
                </a:cubicBezTo>
                <a:close/>
                <a:moveTo>
                  <a:pt x="585" y="715"/>
                </a:moveTo>
                <a:cubicBezTo>
                  <a:pt x="586" y="715"/>
                  <a:pt x="586" y="715"/>
                  <a:pt x="586" y="715"/>
                </a:cubicBezTo>
                <a:cubicBezTo>
                  <a:pt x="586" y="716"/>
                  <a:pt x="586" y="716"/>
                  <a:pt x="586" y="716"/>
                </a:cubicBezTo>
                <a:cubicBezTo>
                  <a:pt x="585" y="716"/>
                  <a:pt x="585" y="716"/>
                  <a:pt x="585" y="716"/>
                </a:cubicBezTo>
                <a:lnTo>
                  <a:pt x="585" y="715"/>
                </a:lnTo>
                <a:close/>
                <a:moveTo>
                  <a:pt x="568" y="744"/>
                </a:moveTo>
                <a:cubicBezTo>
                  <a:pt x="570" y="744"/>
                  <a:pt x="570" y="744"/>
                  <a:pt x="570" y="744"/>
                </a:cubicBezTo>
                <a:cubicBezTo>
                  <a:pt x="569" y="744"/>
                  <a:pt x="569" y="744"/>
                  <a:pt x="569" y="744"/>
                </a:cubicBezTo>
                <a:cubicBezTo>
                  <a:pt x="568" y="744"/>
                  <a:pt x="568" y="744"/>
                  <a:pt x="568" y="744"/>
                </a:cubicBezTo>
                <a:close/>
                <a:moveTo>
                  <a:pt x="551" y="725"/>
                </a:moveTo>
                <a:cubicBezTo>
                  <a:pt x="552" y="725"/>
                  <a:pt x="552" y="725"/>
                  <a:pt x="552" y="725"/>
                </a:cubicBezTo>
                <a:cubicBezTo>
                  <a:pt x="552" y="725"/>
                  <a:pt x="552" y="726"/>
                  <a:pt x="552" y="726"/>
                </a:cubicBezTo>
                <a:cubicBezTo>
                  <a:pt x="551" y="726"/>
                  <a:pt x="551" y="726"/>
                  <a:pt x="551" y="726"/>
                </a:cubicBezTo>
                <a:lnTo>
                  <a:pt x="551" y="725"/>
                </a:lnTo>
                <a:close/>
                <a:moveTo>
                  <a:pt x="531" y="712"/>
                </a:moveTo>
                <a:cubicBezTo>
                  <a:pt x="532" y="712"/>
                  <a:pt x="531" y="712"/>
                  <a:pt x="532" y="713"/>
                </a:cubicBezTo>
                <a:cubicBezTo>
                  <a:pt x="531" y="712"/>
                  <a:pt x="531" y="712"/>
                  <a:pt x="531" y="712"/>
                </a:cubicBezTo>
                <a:close/>
                <a:moveTo>
                  <a:pt x="531" y="814"/>
                </a:moveTo>
                <a:cubicBezTo>
                  <a:pt x="530" y="814"/>
                  <a:pt x="530" y="814"/>
                  <a:pt x="530" y="814"/>
                </a:cubicBezTo>
                <a:cubicBezTo>
                  <a:pt x="531" y="814"/>
                  <a:pt x="530" y="814"/>
                  <a:pt x="531" y="814"/>
                </a:cubicBezTo>
                <a:close/>
                <a:moveTo>
                  <a:pt x="523" y="804"/>
                </a:moveTo>
                <a:cubicBezTo>
                  <a:pt x="523" y="805"/>
                  <a:pt x="523" y="805"/>
                  <a:pt x="523" y="805"/>
                </a:cubicBezTo>
                <a:cubicBezTo>
                  <a:pt x="523" y="805"/>
                  <a:pt x="523" y="805"/>
                  <a:pt x="523" y="805"/>
                </a:cubicBezTo>
                <a:lnTo>
                  <a:pt x="523" y="804"/>
                </a:lnTo>
                <a:close/>
                <a:moveTo>
                  <a:pt x="507" y="723"/>
                </a:moveTo>
                <a:cubicBezTo>
                  <a:pt x="507" y="722"/>
                  <a:pt x="507" y="722"/>
                  <a:pt x="507" y="722"/>
                </a:cubicBezTo>
                <a:cubicBezTo>
                  <a:pt x="507" y="722"/>
                  <a:pt x="507" y="722"/>
                  <a:pt x="507" y="722"/>
                </a:cubicBezTo>
                <a:cubicBezTo>
                  <a:pt x="507" y="724"/>
                  <a:pt x="507" y="725"/>
                  <a:pt x="506" y="726"/>
                </a:cubicBezTo>
                <a:cubicBezTo>
                  <a:pt x="505" y="726"/>
                  <a:pt x="505" y="726"/>
                  <a:pt x="505" y="726"/>
                </a:cubicBezTo>
                <a:cubicBezTo>
                  <a:pt x="505" y="725"/>
                  <a:pt x="505" y="726"/>
                  <a:pt x="505" y="725"/>
                </a:cubicBezTo>
                <a:cubicBezTo>
                  <a:pt x="505" y="724"/>
                  <a:pt x="506" y="723"/>
                  <a:pt x="507" y="723"/>
                </a:cubicBezTo>
                <a:close/>
                <a:moveTo>
                  <a:pt x="494" y="850"/>
                </a:moveTo>
                <a:cubicBezTo>
                  <a:pt x="493" y="850"/>
                  <a:pt x="494" y="850"/>
                  <a:pt x="493" y="850"/>
                </a:cubicBezTo>
                <a:cubicBezTo>
                  <a:pt x="494" y="850"/>
                  <a:pt x="494" y="850"/>
                  <a:pt x="494" y="850"/>
                </a:cubicBezTo>
                <a:close/>
                <a:moveTo>
                  <a:pt x="490" y="830"/>
                </a:moveTo>
                <a:cubicBezTo>
                  <a:pt x="490" y="830"/>
                  <a:pt x="490" y="830"/>
                  <a:pt x="490" y="830"/>
                </a:cubicBezTo>
                <a:cubicBezTo>
                  <a:pt x="490" y="830"/>
                  <a:pt x="490" y="830"/>
                  <a:pt x="490" y="830"/>
                </a:cubicBezTo>
                <a:cubicBezTo>
                  <a:pt x="491" y="830"/>
                  <a:pt x="491" y="830"/>
                  <a:pt x="491" y="830"/>
                </a:cubicBezTo>
                <a:cubicBezTo>
                  <a:pt x="491" y="831"/>
                  <a:pt x="491" y="831"/>
                  <a:pt x="491" y="831"/>
                </a:cubicBezTo>
                <a:cubicBezTo>
                  <a:pt x="490" y="831"/>
                  <a:pt x="490" y="831"/>
                  <a:pt x="490" y="831"/>
                </a:cubicBezTo>
                <a:lnTo>
                  <a:pt x="490" y="830"/>
                </a:lnTo>
                <a:close/>
                <a:moveTo>
                  <a:pt x="489" y="853"/>
                </a:moveTo>
                <a:cubicBezTo>
                  <a:pt x="490" y="852"/>
                  <a:pt x="489" y="853"/>
                  <a:pt x="490" y="852"/>
                </a:cubicBezTo>
                <a:cubicBezTo>
                  <a:pt x="490" y="852"/>
                  <a:pt x="490" y="852"/>
                  <a:pt x="490" y="852"/>
                </a:cubicBezTo>
                <a:cubicBezTo>
                  <a:pt x="490" y="853"/>
                  <a:pt x="490" y="853"/>
                  <a:pt x="490" y="853"/>
                </a:cubicBezTo>
                <a:cubicBezTo>
                  <a:pt x="489" y="853"/>
                  <a:pt x="489" y="853"/>
                  <a:pt x="489" y="853"/>
                </a:cubicBezTo>
                <a:close/>
                <a:moveTo>
                  <a:pt x="478" y="849"/>
                </a:moveTo>
                <a:cubicBezTo>
                  <a:pt x="478" y="849"/>
                  <a:pt x="478" y="849"/>
                  <a:pt x="478" y="849"/>
                </a:cubicBezTo>
                <a:cubicBezTo>
                  <a:pt x="478" y="849"/>
                  <a:pt x="478" y="849"/>
                  <a:pt x="478" y="849"/>
                </a:cubicBezTo>
                <a:cubicBezTo>
                  <a:pt x="478" y="849"/>
                  <a:pt x="478" y="849"/>
                  <a:pt x="478" y="849"/>
                </a:cubicBezTo>
                <a:close/>
                <a:moveTo>
                  <a:pt x="449" y="916"/>
                </a:moveTo>
                <a:cubicBezTo>
                  <a:pt x="450" y="916"/>
                  <a:pt x="450" y="916"/>
                  <a:pt x="450" y="916"/>
                </a:cubicBezTo>
                <a:cubicBezTo>
                  <a:pt x="450" y="917"/>
                  <a:pt x="450" y="917"/>
                  <a:pt x="450" y="917"/>
                </a:cubicBezTo>
                <a:cubicBezTo>
                  <a:pt x="449" y="917"/>
                  <a:pt x="449" y="917"/>
                  <a:pt x="449" y="917"/>
                </a:cubicBezTo>
                <a:lnTo>
                  <a:pt x="449" y="916"/>
                </a:lnTo>
                <a:close/>
                <a:moveTo>
                  <a:pt x="444" y="866"/>
                </a:moveTo>
                <a:cubicBezTo>
                  <a:pt x="445" y="866"/>
                  <a:pt x="445" y="866"/>
                  <a:pt x="445" y="866"/>
                </a:cubicBezTo>
                <a:cubicBezTo>
                  <a:pt x="445" y="866"/>
                  <a:pt x="445" y="866"/>
                  <a:pt x="445" y="866"/>
                </a:cubicBezTo>
                <a:cubicBezTo>
                  <a:pt x="444" y="866"/>
                  <a:pt x="444" y="866"/>
                  <a:pt x="444" y="866"/>
                </a:cubicBezTo>
                <a:close/>
                <a:moveTo>
                  <a:pt x="439" y="935"/>
                </a:moveTo>
                <a:cubicBezTo>
                  <a:pt x="439" y="934"/>
                  <a:pt x="439" y="934"/>
                  <a:pt x="439" y="934"/>
                </a:cubicBezTo>
                <a:cubicBezTo>
                  <a:pt x="439" y="934"/>
                  <a:pt x="439" y="934"/>
                  <a:pt x="440" y="934"/>
                </a:cubicBezTo>
                <a:cubicBezTo>
                  <a:pt x="440" y="934"/>
                  <a:pt x="440" y="934"/>
                  <a:pt x="440" y="935"/>
                </a:cubicBezTo>
                <a:lnTo>
                  <a:pt x="439" y="935"/>
                </a:lnTo>
                <a:close/>
                <a:moveTo>
                  <a:pt x="437" y="855"/>
                </a:moveTo>
                <a:cubicBezTo>
                  <a:pt x="437" y="855"/>
                  <a:pt x="437" y="855"/>
                  <a:pt x="437" y="855"/>
                </a:cubicBezTo>
                <a:cubicBezTo>
                  <a:pt x="437" y="855"/>
                  <a:pt x="437" y="855"/>
                  <a:pt x="437" y="855"/>
                </a:cubicBezTo>
                <a:cubicBezTo>
                  <a:pt x="437" y="855"/>
                  <a:pt x="437" y="855"/>
                  <a:pt x="437" y="855"/>
                </a:cubicBezTo>
                <a:close/>
                <a:moveTo>
                  <a:pt x="436" y="845"/>
                </a:moveTo>
                <a:cubicBezTo>
                  <a:pt x="435" y="845"/>
                  <a:pt x="435" y="845"/>
                  <a:pt x="435" y="845"/>
                </a:cubicBezTo>
                <a:cubicBezTo>
                  <a:pt x="436" y="844"/>
                  <a:pt x="435" y="845"/>
                  <a:pt x="436" y="845"/>
                </a:cubicBezTo>
                <a:close/>
                <a:moveTo>
                  <a:pt x="434" y="930"/>
                </a:moveTo>
                <a:cubicBezTo>
                  <a:pt x="435" y="930"/>
                  <a:pt x="435" y="929"/>
                  <a:pt x="437" y="929"/>
                </a:cubicBezTo>
                <a:cubicBezTo>
                  <a:pt x="437" y="928"/>
                  <a:pt x="437" y="928"/>
                  <a:pt x="437" y="928"/>
                </a:cubicBezTo>
                <a:cubicBezTo>
                  <a:pt x="437" y="928"/>
                  <a:pt x="437" y="928"/>
                  <a:pt x="437" y="928"/>
                </a:cubicBezTo>
                <a:cubicBezTo>
                  <a:pt x="437" y="929"/>
                  <a:pt x="437" y="929"/>
                  <a:pt x="437" y="929"/>
                </a:cubicBezTo>
                <a:cubicBezTo>
                  <a:pt x="438" y="929"/>
                  <a:pt x="438" y="929"/>
                  <a:pt x="438" y="930"/>
                </a:cubicBezTo>
                <a:cubicBezTo>
                  <a:pt x="439" y="930"/>
                  <a:pt x="439" y="930"/>
                  <a:pt x="440" y="930"/>
                </a:cubicBezTo>
                <a:cubicBezTo>
                  <a:pt x="440" y="931"/>
                  <a:pt x="440" y="932"/>
                  <a:pt x="441" y="932"/>
                </a:cubicBezTo>
                <a:cubicBezTo>
                  <a:pt x="438" y="932"/>
                  <a:pt x="436" y="931"/>
                  <a:pt x="434" y="932"/>
                </a:cubicBezTo>
                <a:lnTo>
                  <a:pt x="434" y="930"/>
                </a:lnTo>
                <a:close/>
                <a:moveTo>
                  <a:pt x="426" y="934"/>
                </a:moveTo>
                <a:cubicBezTo>
                  <a:pt x="425" y="934"/>
                  <a:pt x="425" y="934"/>
                  <a:pt x="425" y="933"/>
                </a:cubicBezTo>
                <a:cubicBezTo>
                  <a:pt x="425" y="934"/>
                  <a:pt x="425" y="933"/>
                  <a:pt x="426" y="934"/>
                </a:cubicBezTo>
                <a:close/>
                <a:moveTo>
                  <a:pt x="422" y="940"/>
                </a:moveTo>
                <a:cubicBezTo>
                  <a:pt x="423" y="941"/>
                  <a:pt x="423" y="940"/>
                  <a:pt x="423" y="941"/>
                </a:cubicBezTo>
                <a:cubicBezTo>
                  <a:pt x="422" y="941"/>
                  <a:pt x="422" y="941"/>
                  <a:pt x="422" y="941"/>
                </a:cubicBezTo>
                <a:lnTo>
                  <a:pt x="422" y="940"/>
                </a:lnTo>
                <a:close/>
                <a:moveTo>
                  <a:pt x="419" y="955"/>
                </a:moveTo>
                <a:cubicBezTo>
                  <a:pt x="420" y="955"/>
                  <a:pt x="419" y="955"/>
                  <a:pt x="420" y="955"/>
                </a:cubicBezTo>
                <a:cubicBezTo>
                  <a:pt x="420" y="956"/>
                  <a:pt x="420" y="956"/>
                  <a:pt x="420" y="956"/>
                </a:cubicBezTo>
                <a:cubicBezTo>
                  <a:pt x="419" y="956"/>
                  <a:pt x="419" y="956"/>
                  <a:pt x="419" y="956"/>
                </a:cubicBezTo>
                <a:cubicBezTo>
                  <a:pt x="419" y="956"/>
                  <a:pt x="419" y="956"/>
                  <a:pt x="419" y="955"/>
                </a:cubicBezTo>
                <a:close/>
                <a:moveTo>
                  <a:pt x="322" y="866"/>
                </a:moveTo>
                <a:cubicBezTo>
                  <a:pt x="322" y="865"/>
                  <a:pt x="322" y="865"/>
                  <a:pt x="322" y="865"/>
                </a:cubicBezTo>
                <a:cubicBezTo>
                  <a:pt x="322" y="865"/>
                  <a:pt x="322" y="865"/>
                  <a:pt x="322" y="865"/>
                </a:cubicBezTo>
                <a:cubicBezTo>
                  <a:pt x="322" y="868"/>
                  <a:pt x="321" y="869"/>
                  <a:pt x="321" y="872"/>
                </a:cubicBezTo>
                <a:cubicBezTo>
                  <a:pt x="319" y="872"/>
                  <a:pt x="319" y="872"/>
                  <a:pt x="319" y="872"/>
                </a:cubicBezTo>
                <a:cubicBezTo>
                  <a:pt x="318" y="872"/>
                  <a:pt x="319" y="872"/>
                  <a:pt x="318" y="872"/>
                </a:cubicBezTo>
                <a:cubicBezTo>
                  <a:pt x="319" y="869"/>
                  <a:pt x="321" y="867"/>
                  <a:pt x="322" y="866"/>
                </a:cubicBezTo>
                <a:close/>
                <a:moveTo>
                  <a:pt x="233" y="981"/>
                </a:moveTo>
                <a:cubicBezTo>
                  <a:pt x="233" y="981"/>
                  <a:pt x="233" y="981"/>
                  <a:pt x="233" y="981"/>
                </a:cubicBezTo>
                <a:cubicBezTo>
                  <a:pt x="233" y="980"/>
                  <a:pt x="233" y="980"/>
                  <a:pt x="233" y="980"/>
                </a:cubicBezTo>
                <a:cubicBezTo>
                  <a:pt x="233" y="980"/>
                  <a:pt x="233" y="980"/>
                  <a:pt x="233" y="980"/>
                </a:cubicBezTo>
                <a:cubicBezTo>
                  <a:pt x="233" y="981"/>
                  <a:pt x="233" y="981"/>
                  <a:pt x="233" y="981"/>
                </a:cubicBezTo>
                <a:close/>
                <a:moveTo>
                  <a:pt x="360" y="1077"/>
                </a:moveTo>
                <a:cubicBezTo>
                  <a:pt x="360" y="1077"/>
                  <a:pt x="360" y="1077"/>
                  <a:pt x="361" y="1077"/>
                </a:cubicBezTo>
                <a:cubicBezTo>
                  <a:pt x="360" y="1077"/>
                  <a:pt x="360" y="1077"/>
                  <a:pt x="360" y="1077"/>
                </a:cubicBezTo>
                <a:close/>
                <a:moveTo>
                  <a:pt x="369" y="902"/>
                </a:moveTo>
                <a:cubicBezTo>
                  <a:pt x="368" y="901"/>
                  <a:pt x="368" y="901"/>
                  <a:pt x="367" y="901"/>
                </a:cubicBezTo>
                <a:cubicBezTo>
                  <a:pt x="368" y="900"/>
                  <a:pt x="368" y="900"/>
                  <a:pt x="369" y="899"/>
                </a:cubicBezTo>
                <a:cubicBezTo>
                  <a:pt x="369" y="899"/>
                  <a:pt x="369" y="899"/>
                  <a:pt x="370" y="899"/>
                </a:cubicBezTo>
                <a:cubicBezTo>
                  <a:pt x="370" y="901"/>
                  <a:pt x="369" y="901"/>
                  <a:pt x="369" y="902"/>
                </a:cubicBezTo>
                <a:close/>
                <a:moveTo>
                  <a:pt x="380" y="1105"/>
                </a:moveTo>
                <a:cubicBezTo>
                  <a:pt x="379" y="1105"/>
                  <a:pt x="379" y="1105"/>
                  <a:pt x="379" y="1105"/>
                </a:cubicBezTo>
                <a:cubicBezTo>
                  <a:pt x="378" y="1105"/>
                  <a:pt x="378" y="1105"/>
                  <a:pt x="378" y="1105"/>
                </a:cubicBezTo>
                <a:cubicBezTo>
                  <a:pt x="378" y="1105"/>
                  <a:pt x="378" y="1105"/>
                  <a:pt x="378" y="1105"/>
                </a:cubicBezTo>
                <a:cubicBezTo>
                  <a:pt x="379" y="1104"/>
                  <a:pt x="379" y="1104"/>
                  <a:pt x="379" y="1104"/>
                </a:cubicBezTo>
                <a:cubicBezTo>
                  <a:pt x="380" y="1104"/>
                  <a:pt x="380" y="1104"/>
                  <a:pt x="380" y="1104"/>
                </a:cubicBezTo>
                <a:lnTo>
                  <a:pt x="380" y="1105"/>
                </a:lnTo>
                <a:close/>
                <a:moveTo>
                  <a:pt x="381" y="1099"/>
                </a:moveTo>
                <a:cubicBezTo>
                  <a:pt x="381" y="1099"/>
                  <a:pt x="381" y="1099"/>
                  <a:pt x="381" y="1099"/>
                </a:cubicBezTo>
                <a:close/>
                <a:moveTo>
                  <a:pt x="383" y="1034"/>
                </a:moveTo>
                <a:cubicBezTo>
                  <a:pt x="383" y="1034"/>
                  <a:pt x="383" y="1034"/>
                  <a:pt x="383" y="1034"/>
                </a:cubicBezTo>
                <a:cubicBezTo>
                  <a:pt x="383" y="1034"/>
                  <a:pt x="383" y="1033"/>
                  <a:pt x="383" y="1033"/>
                </a:cubicBezTo>
                <a:cubicBezTo>
                  <a:pt x="384" y="1034"/>
                  <a:pt x="383" y="1034"/>
                  <a:pt x="383" y="1034"/>
                </a:cubicBezTo>
                <a:close/>
                <a:moveTo>
                  <a:pt x="384" y="1111"/>
                </a:moveTo>
                <a:cubicBezTo>
                  <a:pt x="384" y="1111"/>
                  <a:pt x="384" y="1112"/>
                  <a:pt x="384" y="1112"/>
                </a:cubicBezTo>
                <a:cubicBezTo>
                  <a:pt x="384" y="1112"/>
                  <a:pt x="384" y="1112"/>
                  <a:pt x="384" y="1111"/>
                </a:cubicBezTo>
                <a:close/>
                <a:moveTo>
                  <a:pt x="384" y="1033"/>
                </a:moveTo>
                <a:cubicBezTo>
                  <a:pt x="383" y="1033"/>
                  <a:pt x="383" y="1033"/>
                  <a:pt x="383" y="1033"/>
                </a:cubicBezTo>
                <a:cubicBezTo>
                  <a:pt x="383" y="1032"/>
                  <a:pt x="382" y="1031"/>
                  <a:pt x="383" y="1031"/>
                </a:cubicBezTo>
                <a:cubicBezTo>
                  <a:pt x="383" y="1030"/>
                  <a:pt x="383" y="1030"/>
                  <a:pt x="383" y="1030"/>
                </a:cubicBezTo>
                <a:cubicBezTo>
                  <a:pt x="383" y="1030"/>
                  <a:pt x="383" y="1031"/>
                  <a:pt x="384" y="1031"/>
                </a:cubicBezTo>
                <a:cubicBezTo>
                  <a:pt x="384" y="1032"/>
                  <a:pt x="384" y="1032"/>
                  <a:pt x="384" y="1033"/>
                </a:cubicBezTo>
                <a:close/>
                <a:moveTo>
                  <a:pt x="388" y="1016"/>
                </a:moveTo>
                <a:cubicBezTo>
                  <a:pt x="388" y="1016"/>
                  <a:pt x="388" y="1016"/>
                  <a:pt x="388" y="1016"/>
                </a:cubicBezTo>
                <a:cubicBezTo>
                  <a:pt x="388" y="1016"/>
                  <a:pt x="388" y="1016"/>
                  <a:pt x="388" y="1016"/>
                </a:cubicBezTo>
                <a:cubicBezTo>
                  <a:pt x="388" y="1015"/>
                  <a:pt x="388" y="1016"/>
                  <a:pt x="388" y="1016"/>
                </a:cubicBezTo>
                <a:close/>
                <a:moveTo>
                  <a:pt x="389" y="950"/>
                </a:moveTo>
                <a:cubicBezTo>
                  <a:pt x="389" y="950"/>
                  <a:pt x="389" y="950"/>
                  <a:pt x="389" y="950"/>
                </a:cubicBezTo>
                <a:cubicBezTo>
                  <a:pt x="389" y="949"/>
                  <a:pt x="389" y="949"/>
                  <a:pt x="389" y="949"/>
                </a:cubicBezTo>
                <a:cubicBezTo>
                  <a:pt x="389" y="949"/>
                  <a:pt x="389" y="949"/>
                  <a:pt x="389" y="949"/>
                </a:cubicBezTo>
                <a:lnTo>
                  <a:pt x="389" y="950"/>
                </a:lnTo>
                <a:close/>
                <a:moveTo>
                  <a:pt x="394" y="1042"/>
                </a:moveTo>
                <a:cubicBezTo>
                  <a:pt x="394" y="1042"/>
                  <a:pt x="393" y="1043"/>
                  <a:pt x="393" y="1043"/>
                </a:cubicBezTo>
                <a:cubicBezTo>
                  <a:pt x="392" y="1043"/>
                  <a:pt x="392" y="1043"/>
                  <a:pt x="392" y="1043"/>
                </a:cubicBezTo>
                <a:cubicBezTo>
                  <a:pt x="392" y="1042"/>
                  <a:pt x="392" y="1042"/>
                  <a:pt x="393" y="1041"/>
                </a:cubicBezTo>
                <a:cubicBezTo>
                  <a:pt x="394" y="1041"/>
                  <a:pt x="394" y="1041"/>
                  <a:pt x="394" y="1041"/>
                </a:cubicBezTo>
                <a:lnTo>
                  <a:pt x="394" y="1042"/>
                </a:lnTo>
                <a:close/>
                <a:moveTo>
                  <a:pt x="394" y="853"/>
                </a:moveTo>
                <a:cubicBezTo>
                  <a:pt x="393" y="852"/>
                  <a:pt x="393" y="852"/>
                  <a:pt x="393" y="852"/>
                </a:cubicBezTo>
                <a:cubicBezTo>
                  <a:pt x="393" y="850"/>
                  <a:pt x="393" y="850"/>
                  <a:pt x="393" y="850"/>
                </a:cubicBezTo>
                <a:cubicBezTo>
                  <a:pt x="393" y="850"/>
                  <a:pt x="394" y="850"/>
                  <a:pt x="394" y="850"/>
                </a:cubicBezTo>
                <a:cubicBezTo>
                  <a:pt x="394" y="850"/>
                  <a:pt x="394" y="850"/>
                  <a:pt x="394" y="850"/>
                </a:cubicBezTo>
                <a:cubicBezTo>
                  <a:pt x="394" y="852"/>
                  <a:pt x="394" y="852"/>
                  <a:pt x="394" y="853"/>
                </a:cubicBezTo>
                <a:close/>
                <a:moveTo>
                  <a:pt x="396" y="992"/>
                </a:moveTo>
                <a:cubicBezTo>
                  <a:pt x="396" y="993"/>
                  <a:pt x="397" y="993"/>
                  <a:pt x="397" y="993"/>
                </a:cubicBezTo>
                <a:cubicBezTo>
                  <a:pt x="397" y="993"/>
                  <a:pt x="396" y="993"/>
                  <a:pt x="396" y="992"/>
                </a:cubicBezTo>
                <a:close/>
                <a:moveTo>
                  <a:pt x="403" y="1102"/>
                </a:moveTo>
                <a:cubicBezTo>
                  <a:pt x="403" y="1102"/>
                  <a:pt x="403" y="1102"/>
                  <a:pt x="403" y="1102"/>
                </a:cubicBezTo>
                <a:cubicBezTo>
                  <a:pt x="403" y="1101"/>
                  <a:pt x="403" y="1101"/>
                  <a:pt x="403" y="1101"/>
                </a:cubicBezTo>
                <a:cubicBezTo>
                  <a:pt x="403" y="1101"/>
                  <a:pt x="403" y="1101"/>
                  <a:pt x="403" y="1101"/>
                </a:cubicBezTo>
                <a:lnTo>
                  <a:pt x="403" y="1102"/>
                </a:lnTo>
                <a:close/>
                <a:moveTo>
                  <a:pt x="406" y="850"/>
                </a:moveTo>
                <a:cubicBezTo>
                  <a:pt x="405" y="850"/>
                  <a:pt x="405" y="850"/>
                  <a:pt x="405" y="850"/>
                </a:cubicBezTo>
                <a:cubicBezTo>
                  <a:pt x="405" y="849"/>
                  <a:pt x="405" y="850"/>
                  <a:pt x="405" y="849"/>
                </a:cubicBezTo>
                <a:cubicBezTo>
                  <a:pt x="405" y="848"/>
                  <a:pt x="405" y="848"/>
                  <a:pt x="405" y="848"/>
                </a:cubicBezTo>
                <a:cubicBezTo>
                  <a:pt x="406" y="848"/>
                  <a:pt x="406" y="848"/>
                  <a:pt x="406" y="848"/>
                </a:cubicBezTo>
                <a:cubicBezTo>
                  <a:pt x="406" y="849"/>
                  <a:pt x="406" y="849"/>
                  <a:pt x="406" y="850"/>
                </a:cubicBezTo>
                <a:close/>
                <a:moveTo>
                  <a:pt x="407" y="1130"/>
                </a:moveTo>
                <a:cubicBezTo>
                  <a:pt x="407" y="1130"/>
                  <a:pt x="407" y="1130"/>
                  <a:pt x="407" y="1130"/>
                </a:cubicBezTo>
                <a:cubicBezTo>
                  <a:pt x="407" y="1130"/>
                  <a:pt x="407" y="1130"/>
                  <a:pt x="407" y="1130"/>
                </a:cubicBezTo>
                <a:cubicBezTo>
                  <a:pt x="407" y="1130"/>
                  <a:pt x="407" y="1130"/>
                  <a:pt x="407" y="1130"/>
                </a:cubicBezTo>
                <a:close/>
                <a:moveTo>
                  <a:pt x="414" y="1154"/>
                </a:moveTo>
                <a:cubicBezTo>
                  <a:pt x="413" y="1153"/>
                  <a:pt x="413" y="1153"/>
                  <a:pt x="413" y="1153"/>
                </a:cubicBezTo>
                <a:cubicBezTo>
                  <a:pt x="412" y="1153"/>
                  <a:pt x="412" y="1153"/>
                  <a:pt x="412" y="1153"/>
                </a:cubicBezTo>
                <a:cubicBezTo>
                  <a:pt x="413" y="1153"/>
                  <a:pt x="413" y="1153"/>
                  <a:pt x="413" y="1152"/>
                </a:cubicBezTo>
                <a:cubicBezTo>
                  <a:pt x="413" y="1152"/>
                  <a:pt x="413" y="1152"/>
                  <a:pt x="413" y="1152"/>
                </a:cubicBezTo>
                <a:cubicBezTo>
                  <a:pt x="414" y="1152"/>
                  <a:pt x="414" y="1152"/>
                  <a:pt x="414" y="1152"/>
                </a:cubicBezTo>
                <a:lnTo>
                  <a:pt x="414" y="1154"/>
                </a:lnTo>
                <a:close/>
                <a:moveTo>
                  <a:pt x="416" y="1159"/>
                </a:moveTo>
                <a:cubicBezTo>
                  <a:pt x="415" y="1158"/>
                  <a:pt x="415" y="1157"/>
                  <a:pt x="414" y="1156"/>
                </a:cubicBezTo>
                <a:cubicBezTo>
                  <a:pt x="414" y="1155"/>
                  <a:pt x="414" y="1155"/>
                  <a:pt x="414" y="1155"/>
                </a:cubicBezTo>
                <a:cubicBezTo>
                  <a:pt x="415" y="1156"/>
                  <a:pt x="415" y="1156"/>
                  <a:pt x="416" y="1156"/>
                </a:cubicBezTo>
                <a:cubicBezTo>
                  <a:pt x="416" y="1157"/>
                  <a:pt x="416" y="1158"/>
                  <a:pt x="416" y="1159"/>
                </a:cubicBezTo>
                <a:close/>
                <a:moveTo>
                  <a:pt x="416" y="1155"/>
                </a:moveTo>
                <a:cubicBezTo>
                  <a:pt x="415" y="1155"/>
                  <a:pt x="415" y="1155"/>
                  <a:pt x="415" y="1155"/>
                </a:cubicBezTo>
                <a:cubicBezTo>
                  <a:pt x="415" y="1155"/>
                  <a:pt x="415" y="1155"/>
                  <a:pt x="415" y="1154"/>
                </a:cubicBezTo>
                <a:cubicBezTo>
                  <a:pt x="416" y="1154"/>
                  <a:pt x="416" y="1154"/>
                  <a:pt x="416" y="1154"/>
                </a:cubicBezTo>
                <a:cubicBezTo>
                  <a:pt x="416" y="1155"/>
                  <a:pt x="416" y="1155"/>
                  <a:pt x="416" y="1155"/>
                </a:cubicBezTo>
                <a:close/>
                <a:moveTo>
                  <a:pt x="276" y="1326"/>
                </a:moveTo>
                <a:cubicBezTo>
                  <a:pt x="276" y="1326"/>
                  <a:pt x="275" y="1326"/>
                  <a:pt x="274" y="1327"/>
                </a:cubicBezTo>
                <a:cubicBezTo>
                  <a:pt x="275" y="1326"/>
                  <a:pt x="275" y="1326"/>
                  <a:pt x="275" y="1325"/>
                </a:cubicBezTo>
                <a:cubicBezTo>
                  <a:pt x="275" y="1325"/>
                  <a:pt x="275" y="1326"/>
                  <a:pt x="276" y="1325"/>
                </a:cubicBezTo>
                <a:cubicBezTo>
                  <a:pt x="276" y="1325"/>
                  <a:pt x="276" y="1325"/>
                  <a:pt x="276" y="1325"/>
                </a:cubicBezTo>
                <a:lnTo>
                  <a:pt x="276" y="1326"/>
                </a:lnTo>
                <a:close/>
                <a:moveTo>
                  <a:pt x="282" y="1313"/>
                </a:moveTo>
                <a:cubicBezTo>
                  <a:pt x="282" y="1313"/>
                  <a:pt x="282" y="1313"/>
                  <a:pt x="282" y="1313"/>
                </a:cubicBezTo>
                <a:cubicBezTo>
                  <a:pt x="282" y="1315"/>
                  <a:pt x="282" y="1315"/>
                  <a:pt x="282" y="1315"/>
                </a:cubicBezTo>
                <a:cubicBezTo>
                  <a:pt x="281" y="1315"/>
                  <a:pt x="279" y="1315"/>
                  <a:pt x="278" y="1315"/>
                </a:cubicBezTo>
                <a:cubicBezTo>
                  <a:pt x="277" y="1315"/>
                  <a:pt x="277" y="1315"/>
                  <a:pt x="277" y="1315"/>
                </a:cubicBezTo>
                <a:cubicBezTo>
                  <a:pt x="277" y="1316"/>
                  <a:pt x="276" y="1316"/>
                  <a:pt x="276" y="1318"/>
                </a:cubicBezTo>
                <a:cubicBezTo>
                  <a:pt x="274" y="1318"/>
                  <a:pt x="274" y="1318"/>
                  <a:pt x="273" y="1319"/>
                </a:cubicBezTo>
                <a:cubicBezTo>
                  <a:pt x="272" y="1318"/>
                  <a:pt x="273" y="1318"/>
                  <a:pt x="273" y="1316"/>
                </a:cubicBezTo>
                <a:cubicBezTo>
                  <a:pt x="274" y="1315"/>
                  <a:pt x="277" y="1314"/>
                  <a:pt x="278" y="1312"/>
                </a:cubicBezTo>
                <a:cubicBezTo>
                  <a:pt x="279" y="1312"/>
                  <a:pt x="280" y="1313"/>
                  <a:pt x="282" y="1313"/>
                </a:cubicBezTo>
                <a:close/>
                <a:moveTo>
                  <a:pt x="277" y="1309"/>
                </a:moveTo>
                <a:cubicBezTo>
                  <a:pt x="278" y="1309"/>
                  <a:pt x="278" y="1309"/>
                  <a:pt x="278" y="1309"/>
                </a:cubicBezTo>
                <a:cubicBezTo>
                  <a:pt x="278" y="1311"/>
                  <a:pt x="278" y="1311"/>
                  <a:pt x="278" y="1311"/>
                </a:cubicBezTo>
                <a:cubicBezTo>
                  <a:pt x="277" y="1311"/>
                  <a:pt x="277" y="1311"/>
                  <a:pt x="277" y="1311"/>
                </a:cubicBezTo>
                <a:cubicBezTo>
                  <a:pt x="277" y="1310"/>
                  <a:pt x="277" y="1310"/>
                  <a:pt x="277" y="1309"/>
                </a:cubicBezTo>
                <a:close/>
                <a:moveTo>
                  <a:pt x="273" y="1308"/>
                </a:moveTo>
                <a:cubicBezTo>
                  <a:pt x="273" y="1308"/>
                  <a:pt x="273" y="1308"/>
                  <a:pt x="273" y="1308"/>
                </a:cubicBezTo>
                <a:cubicBezTo>
                  <a:pt x="274" y="1308"/>
                  <a:pt x="274" y="1309"/>
                  <a:pt x="274" y="1310"/>
                </a:cubicBezTo>
                <a:cubicBezTo>
                  <a:pt x="273" y="1310"/>
                  <a:pt x="273" y="1310"/>
                  <a:pt x="273" y="1310"/>
                </a:cubicBezTo>
                <a:cubicBezTo>
                  <a:pt x="273" y="1309"/>
                  <a:pt x="273" y="1309"/>
                  <a:pt x="273" y="1309"/>
                </a:cubicBezTo>
                <a:cubicBezTo>
                  <a:pt x="272" y="1309"/>
                  <a:pt x="272" y="1309"/>
                  <a:pt x="272" y="1309"/>
                </a:cubicBezTo>
                <a:cubicBezTo>
                  <a:pt x="273" y="1308"/>
                  <a:pt x="272" y="1309"/>
                  <a:pt x="273" y="1308"/>
                </a:cubicBezTo>
                <a:close/>
                <a:moveTo>
                  <a:pt x="253" y="1313"/>
                </a:moveTo>
                <a:cubicBezTo>
                  <a:pt x="252" y="1313"/>
                  <a:pt x="252" y="1313"/>
                  <a:pt x="252" y="1313"/>
                </a:cubicBezTo>
                <a:cubicBezTo>
                  <a:pt x="253" y="1313"/>
                  <a:pt x="253" y="1313"/>
                  <a:pt x="253" y="1313"/>
                </a:cubicBezTo>
                <a:close/>
                <a:moveTo>
                  <a:pt x="85" y="1513"/>
                </a:moveTo>
                <a:cubicBezTo>
                  <a:pt x="85" y="1513"/>
                  <a:pt x="85" y="1513"/>
                  <a:pt x="86" y="1513"/>
                </a:cubicBezTo>
                <a:lnTo>
                  <a:pt x="85" y="1513"/>
                </a:lnTo>
                <a:close/>
                <a:moveTo>
                  <a:pt x="90" y="1491"/>
                </a:moveTo>
                <a:cubicBezTo>
                  <a:pt x="88" y="1491"/>
                  <a:pt x="88" y="1491"/>
                  <a:pt x="88" y="1491"/>
                </a:cubicBezTo>
                <a:cubicBezTo>
                  <a:pt x="87" y="1490"/>
                  <a:pt x="87" y="1490"/>
                  <a:pt x="86" y="1489"/>
                </a:cubicBezTo>
                <a:cubicBezTo>
                  <a:pt x="86" y="1489"/>
                  <a:pt x="86" y="1489"/>
                  <a:pt x="86" y="1489"/>
                </a:cubicBezTo>
                <a:cubicBezTo>
                  <a:pt x="86" y="1488"/>
                  <a:pt x="86" y="1488"/>
                  <a:pt x="87" y="1487"/>
                </a:cubicBezTo>
                <a:cubicBezTo>
                  <a:pt x="87" y="1486"/>
                  <a:pt x="87" y="1486"/>
                  <a:pt x="87" y="1486"/>
                </a:cubicBezTo>
                <a:cubicBezTo>
                  <a:pt x="88" y="1486"/>
                  <a:pt x="88" y="1486"/>
                  <a:pt x="88" y="1487"/>
                </a:cubicBezTo>
                <a:cubicBezTo>
                  <a:pt x="89" y="1487"/>
                  <a:pt x="89" y="1488"/>
                  <a:pt x="89" y="1488"/>
                </a:cubicBezTo>
                <a:cubicBezTo>
                  <a:pt x="89" y="1489"/>
                  <a:pt x="90" y="1489"/>
                  <a:pt x="91" y="1489"/>
                </a:cubicBezTo>
                <a:cubicBezTo>
                  <a:pt x="91" y="1490"/>
                  <a:pt x="91" y="1490"/>
                  <a:pt x="91" y="1490"/>
                </a:cubicBezTo>
                <a:cubicBezTo>
                  <a:pt x="91" y="1490"/>
                  <a:pt x="90" y="1491"/>
                  <a:pt x="90" y="1491"/>
                </a:cubicBezTo>
                <a:close/>
                <a:moveTo>
                  <a:pt x="93" y="1491"/>
                </a:moveTo>
                <a:cubicBezTo>
                  <a:pt x="94" y="1491"/>
                  <a:pt x="94" y="1491"/>
                  <a:pt x="95" y="1491"/>
                </a:cubicBezTo>
                <a:cubicBezTo>
                  <a:pt x="94" y="1491"/>
                  <a:pt x="94" y="1491"/>
                  <a:pt x="93" y="1491"/>
                </a:cubicBezTo>
                <a:close/>
                <a:moveTo>
                  <a:pt x="95" y="1491"/>
                </a:moveTo>
                <a:cubicBezTo>
                  <a:pt x="96" y="1491"/>
                  <a:pt x="95" y="1491"/>
                  <a:pt x="96" y="1491"/>
                </a:cubicBezTo>
                <a:cubicBezTo>
                  <a:pt x="95" y="1491"/>
                  <a:pt x="95" y="1491"/>
                  <a:pt x="95" y="1491"/>
                </a:cubicBezTo>
                <a:close/>
                <a:moveTo>
                  <a:pt x="100" y="1490"/>
                </a:moveTo>
                <a:cubicBezTo>
                  <a:pt x="99" y="1490"/>
                  <a:pt x="99" y="1490"/>
                  <a:pt x="97" y="1491"/>
                </a:cubicBezTo>
                <a:cubicBezTo>
                  <a:pt x="96" y="1491"/>
                  <a:pt x="96" y="1491"/>
                  <a:pt x="96" y="1491"/>
                </a:cubicBezTo>
                <a:cubicBezTo>
                  <a:pt x="97" y="1490"/>
                  <a:pt x="97" y="1490"/>
                  <a:pt x="96" y="1489"/>
                </a:cubicBezTo>
                <a:cubicBezTo>
                  <a:pt x="98" y="1489"/>
                  <a:pt x="98" y="1489"/>
                  <a:pt x="99" y="1488"/>
                </a:cubicBezTo>
                <a:cubicBezTo>
                  <a:pt x="99" y="1489"/>
                  <a:pt x="100" y="1489"/>
                  <a:pt x="100" y="1489"/>
                </a:cubicBezTo>
                <a:lnTo>
                  <a:pt x="100" y="1490"/>
                </a:lnTo>
                <a:close/>
                <a:moveTo>
                  <a:pt x="122" y="1482"/>
                </a:moveTo>
                <a:cubicBezTo>
                  <a:pt x="123" y="1482"/>
                  <a:pt x="123" y="1482"/>
                  <a:pt x="123" y="1483"/>
                </a:cubicBezTo>
                <a:cubicBezTo>
                  <a:pt x="124" y="1483"/>
                  <a:pt x="124" y="1483"/>
                  <a:pt x="124" y="1483"/>
                </a:cubicBezTo>
                <a:cubicBezTo>
                  <a:pt x="121" y="1485"/>
                  <a:pt x="117" y="1485"/>
                  <a:pt x="114" y="1487"/>
                </a:cubicBezTo>
                <a:cubicBezTo>
                  <a:pt x="112" y="1487"/>
                  <a:pt x="112" y="1487"/>
                  <a:pt x="112" y="1487"/>
                </a:cubicBezTo>
                <a:cubicBezTo>
                  <a:pt x="112" y="1487"/>
                  <a:pt x="112" y="1487"/>
                  <a:pt x="112" y="1487"/>
                </a:cubicBezTo>
                <a:cubicBezTo>
                  <a:pt x="114" y="1483"/>
                  <a:pt x="119" y="1483"/>
                  <a:pt x="122" y="1482"/>
                </a:cubicBezTo>
                <a:close/>
                <a:moveTo>
                  <a:pt x="110" y="1504"/>
                </a:moveTo>
                <a:cubicBezTo>
                  <a:pt x="109" y="1504"/>
                  <a:pt x="109" y="1504"/>
                  <a:pt x="109" y="1505"/>
                </a:cubicBezTo>
                <a:cubicBezTo>
                  <a:pt x="108" y="1505"/>
                  <a:pt x="108" y="1505"/>
                  <a:pt x="108" y="1505"/>
                </a:cubicBezTo>
                <a:cubicBezTo>
                  <a:pt x="108" y="1504"/>
                  <a:pt x="108" y="1504"/>
                  <a:pt x="108" y="1504"/>
                </a:cubicBezTo>
                <a:cubicBezTo>
                  <a:pt x="108" y="1504"/>
                  <a:pt x="108" y="1504"/>
                  <a:pt x="108" y="1504"/>
                </a:cubicBezTo>
                <a:cubicBezTo>
                  <a:pt x="110" y="1504"/>
                  <a:pt x="110" y="1504"/>
                  <a:pt x="110" y="1504"/>
                </a:cubicBezTo>
                <a:close/>
                <a:moveTo>
                  <a:pt x="128" y="1492"/>
                </a:moveTo>
                <a:cubicBezTo>
                  <a:pt x="128" y="1492"/>
                  <a:pt x="118" y="1496"/>
                  <a:pt x="118" y="1496"/>
                </a:cubicBezTo>
                <a:cubicBezTo>
                  <a:pt x="117" y="1496"/>
                  <a:pt x="118" y="1496"/>
                  <a:pt x="117" y="1497"/>
                </a:cubicBezTo>
                <a:cubicBezTo>
                  <a:pt x="117" y="1497"/>
                  <a:pt x="117" y="1497"/>
                  <a:pt x="117" y="1497"/>
                </a:cubicBezTo>
                <a:cubicBezTo>
                  <a:pt x="117" y="1497"/>
                  <a:pt x="116" y="1496"/>
                  <a:pt x="116" y="1496"/>
                </a:cubicBezTo>
                <a:cubicBezTo>
                  <a:pt x="116" y="1497"/>
                  <a:pt x="115" y="1498"/>
                  <a:pt x="114" y="1499"/>
                </a:cubicBezTo>
                <a:cubicBezTo>
                  <a:pt x="112" y="1499"/>
                  <a:pt x="112" y="1499"/>
                  <a:pt x="112" y="1499"/>
                </a:cubicBezTo>
                <a:cubicBezTo>
                  <a:pt x="112" y="1500"/>
                  <a:pt x="112" y="1500"/>
                  <a:pt x="112" y="1500"/>
                </a:cubicBezTo>
                <a:cubicBezTo>
                  <a:pt x="111" y="1500"/>
                  <a:pt x="111" y="1500"/>
                  <a:pt x="110" y="1500"/>
                </a:cubicBezTo>
                <a:cubicBezTo>
                  <a:pt x="109" y="1501"/>
                  <a:pt x="108" y="1500"/>
                  <a:pt x="108" y="1501"/>
                </a:cubicBezTo>
                <a:cubicBezTo>
                  <a:pt x="107" y="1502"/>
                  <a:pt x="107" y="1502"/>
                  <a:pt x="108" y="1502"/>
                </a:cubicBezTo>
                <a:cubicBezTo>
                  <a:pt x="107" y="1503"/>
                  <a:pt x="107" y="1503"/>
                  <a:pt x="106" y="1503"/>
                </a:cubicBezTo>
                <a:cubicBezTo>
                  <a:pt x="106" y="1503"/>
                  <a:pt x="106" y="1503"/>
                  <a:pt x="106" y="1503"/>
                </a:cubicBezTo>
                <a:cubicBezTo>
                  <a:pt x="106" y="1503"/>
                  <a:pt x="106" y="1503"/>
                  <a:pt x="107" y="1502"/>
                </a:cubicBezTo>
                <a:cubicBezTo>
                  <a:pt x="107" y="1502"/>
                  <a:pt x="106" y="1501"/>
                  <a:pt x="106" y="1500"/>
                </a:cubicBezTo>
                <a:cubicBezTo>
                  <a:pt x="106" y="1498"/>
                  <a:pt x="107" y="1497"/>
                  <a:pt x="108" y="1496"/>
                </a:cubicBezTo>
                <a:cubicBezTo>
                  <a:pt x="109" y="1495"/>
                  <a:pt x="110" y="1496"/>
                  <a:pt x="112" y="1495"/>
                </a:cubicBezTo>
                <a:cubicBezTo>
                  <a:pt x="113" y="1495"/>
                  <a:pt x="114" y="1493"/>
                  <a:pt x="115" y="1493"/>
                </a:cubicBezTo>
                <a:cubicBezTo>
                  <a:pt x="116" y="1493"/>
                  <a:pt x="116" y="1493"/>
                  <a:pt x="117" y="1493"/>
                </a:cubicBezTo>
                <a:cubicBezTo>
                  <a:pt x="117" y="1493"/>
                  <a:pt x="118" y="1491"/>
                  <a:pt x="118" y="1491"/>
                </a:cubicBezTo>
                <a:cubicBezTo>
                  <a:pt x="121" y="1490"/>
                  <a:pt x="122" y="1491"/>
                  <a:pt x="124" y="1488"/>
                </a:cubicBezTo>
                <a:cubicBezTo>
                  <a:pt x="126" y="1489"/>
                  <a:pt x="127" y="1490"/>
                  <a:pt x="128" y="1491"/>
                </a:cubicBezTo>
                <a:cubicBezTo>
                  <a:pt x="128" y="1491"/>
                  <a:pt x="128" y="1491"/>
                  <a:pt x="128" y="1492"/>
                </a:cubicBezTo>
                <a:close/>
                <a:moveTo>
                  <a:pt x="151" y="1489"/>
                </a:moveTo>
                <a:cubicBezTo>
                  <a:pt x="151" y="1488"/>
                  <a:pt x="153" y="1488"/>
                  <a:pt x="154" y="1487"/>
                </a:cubicBezTo>
                <a:cubicBezTo>
                  <a:pt x="156" y="1487"/>
                  <a:pt x="156" y="1487"/>
                  <a:pt x="157" y="1488"/>
                </a:cubicBezTo>
                <a:cubicBezTo>
                  <a:pt x="157" y="1491"/>
                  <a:pt x="157" y="1492"/>
                  <a:pt x="158" y="1494"/>
                </a:cubicBezTo>
                <a:cubicBezTo>
                  <a:pt x="155" y="1493"/>
                  <a:pt x="154" y="1491"/>
                  <a:pt x="151" y="1489"/>
                </a:cubicBezTo>
                <a:close/>
                <a:moveTo>
                  <a:pt x="164" y="1472"/>
                </a:moveTo>
                <a:cubicBezTo>
                  <a:pt x="162" y="1472"/>
                  <a:pt x="162" y="1472"/>
                  <a:pt x="162" y="1472"/>
                </a:cubicBezTo>
                <a:cubicBezTo>
                  <a:pt x="161" y="1471"/>
                  <a:pt x="161" y="1471"/>
                  <a:pt x="160" y="1470"/>
                </a:cubicBezTo>
                <a:cubicBezTo>
                  <a:pt x="160" y="1470"/>
                  <a:pt x="160" y="1470"/>
                  <a:pt x="160" y="1470"/>
                </a:cubicBezTo>
                <a:cubicBezTo>
                  <a:pt x="160" y="1470"/>
                  <a:pt x="160" y="1470"/>
                  <a:pt x="160" y="1470"/>
                </a:cubicBezTo>
                <a:cubicBezTo>
                  <a:pt x="161" y="1469"/>
                  <a:pt x="162" y="1469"/>
                  <a:pt x="164" y="1469"/>
                </a:cubicBezTo>
                <a:cubicBezTo>
                  <a:pt x="164" y="1470"/>
                  <a:pt x="164" y="1471"/>
                  <a:pt x="164" y="1472"/>
                </a:cubicBezTo>
                <a:close/>
                <a:moveTo>
                  <a:pt x="166" y="1473"/>
                </a:moveTo>
                <a:cubicBezTo>
                  <a:pt x="166" y="1472"/>
                  <a:pt x="166" y="1473"/>
                  <a:pt x="166" y="1472"/>
                </a:cubicBezTo>
                <a:cubicBezTo>
                  <a:pt x="167" y="1471"/>
                  <a:pt x="167" y="1472"/>
                  <a:pt x="167" y="1473"/>
                </a:cubicBezTo>
                <a:lnTo>
                  <a:pt x="166" y="1473"/>
                </a:lnTo>
                <a:close/>
                <a:moveTo>
                  <a:pt x="168" y="1472"/>
                </a:moveTo>
                <a:cubicBezTo>
                  <a:pt x="169" y="1473"/>
                  <a:pt x="168" y="1473"/>
                  <a:pt x="169" y="1473"/>
                </a:cubicBezTo>
                <a:cubicBezTo>
                  <a:pt x="168" y="1473"/>
                  <a:pt x="168" y="1473"/>
                  <a:pt x="168" y="1472"/>
                </a:cubicBezTo>
                <a:close/>
                <a:moveTo>
                  <a:pt x="141" y="1569"/>
                </a:moveTo>
                <a:cubicBezTo>
                  <a:pt x="140" y="1569"/>
                  <a:pt x="140" y="1569"/>
                  <a:pt x="140" y="1569"/>
                </a:cubicBezTo>
                <a:cubicBezTo>
                  <a:pt x="140" y="1568"/>
                  <a:pt x="142" y="1568"/>
                  <a:pt x="143" y="1567"/>
                </a:cubicBezTo>
                <a:cubicBezTo>
                  <a:pt x="145" y="1567"/>
                  <a:pt x="145" y="1567"/>
                  <a:pt x="145" y="1567"/>
                </a:cubicBezTo>
                <a:cubicBezTo>
                  <a:pt x="144" y="1568"/>
                  <a:pt x="143" y="1568"/>
                  <a:pt x="141" y="1569"/>
                </a:cubicBezTo>
                <a:close/>
                <a:moveTo>
                  <a:pt x="171" y="1545"/>
                </a:moveTo>
                <a:cubicBezTo>
                  <a:pt x="170" y="1545"/>
                  <a:pt x="170" y="1545"/>
                  <a:pt x="170" y="1545"/>
                </a:cubicBezTo>
                <a:cubicBezTo>
                  <a:pt x="170" y="1545"/>
                  <a:pt x="170" y="1545"/>
                  <a:pt x="170" y="1545"/>
                </a:cubicBezTo>
                <a:cubicBezTo>
                  <a:pt x="171" y="1545"/>
                  <a:pt x="171" y="1545"/>
                  <a:pt x="171" y="1545"/>
                </a:cubicBezTo>
                <a:cubicBezTo>
                  <a:pt x="171" y="1544"/>
                  <a:pt x="170" y="1544"/>
                  <a:pt x="170" y="1544"/>
                </a:cubicBezTo>
                <a:cubicBezTo>
                  <a:pt x="172" y="1544"/>
                  <a:pt x="172" y="1544"/>
                  <a:pt x="171" y="1545"/>
                </a:cubicBezTo>
                <a:close/>
                <a:moveTo>
                  <a:pt x="179" y="1527"/>
                </a:moveTo>
                <a:cubicBezTo>
                  <a:pt x="179" y="1527"/>
                  <a:pt x="179" y="1527"/>
                  <a:pt x="179" y="1527"/>
                </a:cubicBezTo>
                <a:cubicBezTo>
                  <a:pt x="178" y="1527"/>
                  <a:pt x="178" y="1526"/>
                  <a:pt x="178" y="1525"/>
                </a:cubicBezTo>
                <a:cubicBezTo>
                  <a:pt x="179" y="1525"/>
                  <a:pt x="179" y="1525"/>
                  <a:pt x="179" y="1526"/>
                </a:cubicBezTo>
                <a:cubicBezTo>
                  <a:pt x="180" y="1527"/>
                  <a:pt x="179" y="1526"/>
                  <a:pt x="179" y="1527"/>
                </a:cubicBezTo>
                <a:close/>
                <a:moveTo>
                  <a:pt x="188" y="1514"/>
                </a:moveTo>
                <a:cubicBezTo>
                  <a:pt x="188" y="1513"/>
                  <a:pt x="188" y="1513"/>
                  <a:pt x="188" y="1513"/>
                </a:cubicBezTo>
                <a:cubicBezTo>
                  <a:pt x="189" y="1513"/>
                  <a:pt x="189" y="1513"/>
                  <a:pt x="189" y="1513"/>
                </a:cubicBezTo>
                <a:cubicBezTo>
                  <a:pt x="189" y="1514"/>
                  <a:pt x="189" y="1514"/>
                  <a:pt x="189" y="1515"/>
                </a:cubicBezTo>
                <a:cubicBezTo>
                  <a:pt x="189" y="1515"/>
                  <a:pt x="189" y="1514"/>
                  <a:pt x="188" y="1514"/>
                </a:cubicBezTo>
                <a:close/>
                <a:moveTo>
                  <a:pt x="192" y="1515"/>
                </a:moveTo>
                <a:cubicBezTo>
                  <a:pt x="191" y="1515"/>
                  <a:pt x="191" y="1515"/>
                  <a:pt x="191" y="1515"/>
                </a:cubicBezTo>
                <a:cubicBezTo>
                  <a:pt x="191" y="1514"/>
                  <a:pt x="191" y="1514"/>
                  <a:pt x="191" y="1514"/>
                </a:cubicBezTo>
                <a:cubicBezTo>
                  <a:pt x="192" y="1514"/>
                  <a:pt x="191" y="1514"/>
                  <a:pt x="192" y="1514"/>
                </a:cubicBezTo>
                <a:cubicBezTo>
                  <a:pt x="192" y="1514"/>
                  <a:pt x="192" y="1514"/>
                  <a:pt x="192" y="1514"/>
                </a:cubicBezTo>
                <a:cubicBezTo>
                  <a:pt x="192" y="1514"/>
                  <a:pt x="192" y="1514"/>
                  <a:pt x="192" y="1515"/>
                </a:cubicBezTo>
                <a:close/>
                <a:moveTo>
                  <a:pt x="161" y="1729"/>
                </a:moveTo>
                <a:cubicBezTo>
                  <a:pt x="162" y="1729"/>
                  <a:pt x="162" y="1729"/>
                  <a:pt x="162" y="1729"/>
                </a:cubicBezTo>
                <a:cubicBezTo>
                  <a:pt x="162" y="1731"/>
                  <a:pt x="162" y="1731"/>
                  <a:pt x="162" y="1732"/>
                </a:cubicBezTo>
                <a:cubicBezTo>
                  <a:pt x="161" y="1732"/>
                  <a:pt x="161" y="1732"/>
                  <a:pt x="161" y="1732"/>
                </a:cubicBezTo>
                <a:lnTo>
                  <a:pt x="161" y="1729"/>
                </a:lnTo>
                <a:close/>
                <a:moveTo>
                  <a:pt x="204" y="1941"/>
                </a:moveTo>
                <a:cubicBezTo>
                  <a:pt x="203" y="1941"/>
                  <a:pt x="203" y="1940"/>
                  <a:pt x="202" y="1940"/>
                </a:cubicBezTo>
                <a:cubicBezTo>
                  <a:pt x="202" y="1939"/>
                  <a:pt x="202" y="1939"/>
                  <a:pt x="202" y="1939"/>
                </a:cubicBezTo>
                <a:cubicBezTo>
                  <a:pt x="202" y="1939"/>
                  <a:pt x="203" y="1939"/>
                  <a:pt x="204" y="1940"/>
                </a:cubicBezTo>
                <a:cubicBezTo>
                  <a:pt x="205" y="1940"/>
                  <a:pt x="205" y="1940"/>
                  <a:pt x="205" y="1940"/>
                </a:cubicBezTo>
                <a:cubicBezTo>
                  <a:pt x="204" y="1941"/>
                  <a:pt x="204" y="1941"/>
                  <a:pt x="204" y="1941"/>
                </a:cubicBezTo>
                <a:close/>
                <a:moveTo>
                  <a:pt x="211" y="1902"/>
                </a:moveTo>
                <a:cubicBezTo>
                  <a:pt x="211" y="1902"/>
                  <a:pt x="211" y="1902"/>
                  <a:pt x="211" y="1902"/>
                </a:cubicBezTo>
                <a:cubicBezTo>
                  <a:pt x="211" y="1903"/>
                  <a:pt x="211" y="1903"/>
                  <a:pt x="211" y="1903"/>
                </a:cubicBezTo>
                <a:cubicBezTo>
                  <a:pt x="211" y="1903"/>
                  <a:pt x="211" y="1903"/>
                  <a:pt x="211" y="1903"/>
                </a:cubicBezTo>
                <a:lnTo>
                  <a:pt x="211" y="1902"/>
                </a:lnTo>
                <a:close/>
                <a:moveTo>
                  <a:pt x="212" y="1966"/>
                </a:moveTo>
                <a:cubicBezTo>
                  <a:pt x="211" y="1966"/>
                  <a:pt x="211" y="1965"/>
                  <a:pt x="211" y="1965"/>
                </a:cubicBezTo>
                <a:cubicBezTo>
                  <a:pt x="211" y="1963"/>
                  <a:pt x="210" y="1962"/>
                  <a:pt x="210" y="1960"/>
                </a:cubicBezTo>
                <a:cubicBezTo>
                  <a:pt x="210" y="1960"/>
                  <a:pt x="210" y="1960"/>
                  <a:pt x="210" y="1960"/>
                </a:cubicBezTo>
                <a:cubicBezTo>
                  <a:pt x="210" y="1962"/>
                  <a:pt x="210" y="1962"/>
                  <a:pt x="210" y="1962"/>
                </a:cubicBezTo>
                <a:cubicBezTo>
                  <a:pt x="208" y="1962"/>
                  <a:pt x="208" y="1962"/>
                  <a:pt x="208" y="1962"/>
                </a:cubicBezTo>
                <a:cubicBezTo>
                  <a:pt x="208" y="1961"/>
                  <a:pt x="208" y="1962"/>
                  <a:pt x="207" y="1961"/>
                </a:cubicBezTo>
                <a:cubicBezTo>
                  <a:pt x="207" y="1960"/>
                  <a:pt x="207" y="1961"/>
                  <a:pt x="207" y="1960"/>
                </a:cubicBezTo>
                <a:cubicBezTo>
                  <a:pt x="209" y="1959"/>
                  <a:pt x="209" y="1959"/>
                  <a:pt x="211" y="1958"/>
                </a:cubicBezTo>
                <a:cubicBezTo>
                  <a:pt x="213" y="1959"/>
                  <a:pt x="214" y="1961"/>
                  <a:pt x="215" y="1963"/>
                </a:cubicBezTo>
                <a:cubicBezTo>
                  <a:pt x="214" y="1963"/>
                  <a:pt x="213" y="1965"/>
                  <a:pt x="212" y="1966"/>
                </a:cubicBezTo>
                <a:close/>
                <a:moveTo>
                  <a:pt x="228" y="1860"/>
                </a:moveTo>
                <a:cubicBezTo>
                  <a:pt x="228" y="1859"/>
                  <a:pt x="228" y="1859"/>
                  <a:pt x="228" y="1859"/>
                </a:cubicBezTo>
                <a:cubicBezTo>
                  <a:pt x="229" y="1859"/>
                  <a:pt x="229" y="1859"/>
                  <a:pt x="229" y="1859"/>
                </a:cubicBezTo>
                <a:cubicBezTo>
                  <a:pt x="229" y="1860"/>
                  <a:pt x="229" y="1860"/>
                  <a:pt x="229" y="1860"/>
                </a:cubicBezTo>
                <a:cubicBezTo>
                  <a:pt x="228" y="1860"/>
                  <a:pt x="228" y="1860"/>
                  <a:pt x="228" y="1860"/>
                </a:cubicBezTo>
                <a:cubicBezTo>
                  <a:pt x="228" y="1860"/>
                  <a:pt x="228" y="1860"/>
                  <a:pt x="228" y="1860"/>
                </a:cubicBezTo>
                <a:close/>
                <a:moveTo>
                  <a:pt x="219" y="1862"/>
                </a:moveTo>
                <a:cubicBezTo>
                  <a:pt x="218" y="1862"/>
                  <a:pt x="218" y="1862"/>
                  <a:pt x="218" y="1862"/>
                </a:cubicBezTo>
                <a:cubicBezTo>
                  <a:pt x="218" y="1861"/>
                  <a:pt x="218" y="1860"/>
                  <a:pt x="218" y="1860"/>
                </a:cubicBezTo>
                <a:cubicBezTo>
                  <a:pt x="219" y="1859"/>
                  <a:pt x="219" y="1859"/>
                  <a:pt x="220" y="1859"/>
                </a:cubicBezTo>
                <a:cubicBezTo>
                  <a:pt x="221" y="1859"/>
                  <a:pt x="221" y="1858"/>
                  <a:pt x="222" y="1858"/>
                </a:cubicBezTo>
                <a:cubicBezTo>
                  <a:pt x="222" y="1857"/>
                  <a:pt x="222" y="1856"/>
                  <a:pt x="223" y="1856"/>
                </a:cubicBezTo>
                <a:cubicBezTo>
                  <a:pt x="222" y="1854"/>
                  <a:pt x="222" y="1853"/>
                  <a:pt x="223" y="1852"/>
                </a:cubicBezTo>
                <a:cubicBezTo>
                  <a:pt x="224" y="1852"/>
                  <a:pt x="224" y="1852"/>
                  <a:pt x="225" y="1852"/>
                </a:cubicBezTo>
                <a:cubicBezTo>
                  <a:pt x="226" y="1854"/>
                  <a:pt x="227" y="1857"/>
                  <a:pt x="227" y="1859"/>
                </a:cubicBezTo>
                <a:cubicBezTo>
                  <a:pt x="227" y="1859"/>
                  <a:pt x="227" y="1859"/>
                  <a:pt x="227" y="1859"/>
                </a:cubicBezTo>
                <a:cubicBezTo>
                  <a:pt x="227" y="1860"/>
                  <a:pt x="227" y="1860"/>
                  <a:pt x="227" y="1860"/>
                </a:cubicBezTo>
                <a:cubicBezTo>
                  <a:pt x="225" y="1860"/>
                  <a:pt x="224" y="1860"/>
                  <a:pt x="224" y="1858"/>
                </a:cubicBezTo>
                <a:cubicBezTo>
                  <a:pt x="222" y="1859"/>
                  <a:pt x="222" y="1860"/>
                  <a:pt x="220" y="1860"/>
                </a:cubicBezTo>
                <a:cubicBezTo>
                  <a:pt x="220" y="1861"/>
                  <a:pt x="220" y="1862"/>
                  <a:pt x="220" y="1862"/>
                </a:cubicBezTo>
                <a:cubicBezTo>
                  <a:pt x="219" y="1862"/>
                  <a:pt x="219" y="1862"/>
                  <a:pt x="219" y="1862"/>
                </a:cubicBezTo>
                <a:close/>
                <a:moveTo>
                  <a:pt x="227" y="1908"/>
                </a:moveTo>
                <a:cubicBezTo>
                  <a:pt x="227" y="1908"/>
                  <a:pt x="226" y="1908"/>
                  <a:pt x="227" y="1908"/>
                </a:cubicBezTo>
                <a:cubicBezTo>
                  <a:pt x="227" y="1908"/>
                  <a:pt x="227" y="1908"/>
                  <a:pt x="227" y="1908"/>
                </a:cubicBezTo>
                <a:close/>
                <a:moveTo>
                  <a:pt x="227" y="1986"/>
                </a:moveTo>
                <a:cubicBezTo>
                  <a:pt x="226" y="1986"/>
                  <a:pt x="226" y="1984"/>
                  <a:pt x="226" y="1984"/>
                </a:cubicBezTo>
                <a:cubicBezTo>
                  <a:pt x="226" y="1983"/>
                  <a:pt x="226" y="1983"/>
                  <a:pt x="226" y="1983"/>
                </a:cubicBezTo>
                <a:cubicBezTo>
                  <a:pt x="225" y="1983"/>
                  <a:pt x="225" y="1983"/>
                  <a:pt x="225" y="1983"/>
                </a:cubicBezTo>
                <a:cubicBezTo>
                  <a:pt x="225" y="1984"/>
                  <a:pt x="225" y="1985"/>
                  <a:pt x="225" y="1986"/>
                </a:cubicBezTo>
                <a:cubicBezTo>
                  <a:pt x="225" y="1986"/>
                  <a:pt x="225" y="1986"/>
                  <a:pt x="225" y="1986"/>
                </a:cubicBezTo>
                <a:cubicBezTo>
                  <a:pt x="224" y="1983"/>
                  <a:pt x="225" y="1981"/>
                  <a:pt x="224" y="1979"/>
                </a:cubicBezTo>
                <a:cubicBezTo>
                  <a:pt x="223" y="1979"/>
                  <a:pt x="223" y="1980"/>
                  <a:pt x="222" y="1979"/>
                </a:cubicBezTo>
                <a:cubicBezTo>
                  <a:pt x="221" y="1979"/>
                  <a:pt x="222" y="1978"/>
                  <a:pt x="219" y="1977"/>
                </a:cubicBezTo>
                <a:cubicBezTo>
                  <a:pt x="220" y="1976"/>
                  <a:pt x="220" y="1976"/>
                  <a:pt x="220" y="1975"/>
                </a:cubicBezTo>
                <a:cubicBezTo>
                  <a:pt x="222" y="1975"/>
                  <a:pt x="223" y="1976"/>
                  <a:pt x="224" y="1976"/>
                </a:cubicBezTo>
                <a:cubicBezTo>
                  <a:pt x="225" y="1975"/>
                  <a:pt x="225" y="1974"/>
                  <a:pt x="225" y="1974"/>
                </a:cubicBezTo>
                <a:cubicBezTo>
                  <a:pt x="227" y="1974"/>
                  <a:pt x="226" y="1976"/>
                  <a:pt x="227" y="1977"/>
                </a:cubicBezTo>
                <a:cubicBezTo>
                  <a:pt x="227" y="1977"/>
                  <a:pt x="227" y="1977"/>
                  <a:pt x="227" y="1977"/>
                </a:cubicBezTo>
                <a:cubicBezTo>
                  <a:pt x="227" y="1977"/>
                  <a:pt x="227" y="1977"/>
                  <a:pt x="228" y="1977"/>
                </a:cubicBezTo>
                <a:cubicBezTo>
                  <a:pt x="228" y="1978"/>
                  <a:pt x="229" y="1980"/>
                  <a:pt x="230" y="1981"/>
                </a:cubicBezTo>
                <a:cubicBezTo>
                  <a:pt x="230" y="1984"/>
                  <a:pt x="228" y="1985"/>
                  <a:pt x="227" y="1986"/>
                </a:cubicBezTo>
                <a:close/>
                <a:moveTo>
                  <a:pt x="230" y="1854"/>
                </a:moveTo>
                <a:cubicBezTo>
                  <a:pt x="230" y="1854"/>
                  <a:pt x="229" y="1854"/>
                  <a:pt x="229" y="1854"/>
                </a:cubicBezTo>
                <a:cubicBezTo>
                  <a:pt x="229" y="1853"/>
                  <a:pt x="229" y="1853"/>
                  <a:pt x="229" y="1852"/>
                </a:cubicBezTo>
                <a:cubicBezTo>
                  <a:pt x="230" y="1853"/>
                  <a:pt x="230" y="1852"/>
                  <a:pt x="230" y="1853"/>
                </a:cubicBezTo>
                <a:cubicBezTo>
                  <a:pt x="231" y="1853"/>
                  <a:pt x="230" y="1853"/>
                  <a:pt x="230" y="1854"/>
                </a:cubicBezTo>
                <a:close/>
                <a:moveTo>
                  <a:pt x="231" y="1849"/>
                </a:moveTo>
                <a:cubicBezTo>
                  <a:pt x="231" y="1848"/>
                  <a:pt x="231" y="1849"/>
                  <a:pt x="231" y="1848"/>
                </a:cubicBezTo>
                <a:cubicBezTo>
                  <a:pt x="232" y="1848"/>
                  <a:pt x="231" y="1848"/>
                  <a:pt x="231" y="1849"/>
                </a:cubicBezTo>
                <a:close/>
                <a:moveTo>
                  <a:pt x="213" y="2067"/>
                </a:moveTo>
                <a:cubicBezTo>
                  <a:pt x="211" y="2066"/>
                  <a:pt x="210" y="2065"/>
                  <a:pt x="207" y="2065"/>
                </a:cubicBezTo>
                <a:cubicBezTo>
                  <a:pt x="207" y="2064"/>
                  <a:pt x="207" y="2064"/>
                  <a:pt x="207" y="2064"/>
                </a:cubicBezTo>
                <a:cubicBezTo>
                  <a:pt x="210" y="2064"/>
                  <a:pt x="212" y="2065"/>
                  <a:pt x="213" y="2066"/>
                </a:cubicBezTo>
                <a:lnTo>
                  <a:pt x="213" y="2067"/>
                </a:lnTo>
                <a:close/>
                <a:moveTo>
                  <a:pt x="691" y="1507"/>
                </a:moveTo>
                <a:cubicBezTo>
                  <a:pt x="691" y="1508"/>
                  <a:pt x="691" y="1508"/>
                  <a:pt x="691" y="1509"/>
                </a:cubicBezTo>
                <a:cubicBezTo>
                  <a:pt x="691" y="1509"/>
                  <a:pt x="691" y="1509"/>
                  <a:pt x="691" y="1509"/>
                </a:cubicBezTo>
                <a:lnTo>
                  <a:pt x="691" y="1507"/>
                </a:lnTo>
                <a:close/>
                <a:moveTo>
                  <a:pt x="674" y="1356"/>
                </a:moveTo>
                <a:cubicBezTo>
                  <a:pt x="674" y="1356"/>
                  <a:pt x="674" y="1356"/>
                  <a:pt x="674" y="1356"/>
                </a:cubicBezTo>
                <a:cubicBezTo>
                  <a:pt x="674" y="1356"/>
                  <a:pt x="674" y="1356"/>
                  <a:pt x="674" y="1356"/>
                </a:cubicBezTo>
                <a:cubicBezTo>
                  <a:pt x="674" y="1356"/>
                  <a:pt x="674" y="1356"/>
                  <a:pt x="674" y="1356"/>
                </a:cubicBezTo>
                <a:close/>
                <a:moveTo>
                  <a:pt x="669" y="1305"/>
                </a:moveTo>
                <a:cubicBezTo>
                  <a:pt x="669" y="1305"/>
                  <a:pt x="669" y="1305"/>
                  <a:pt x="669" y="1305"/>
                </a:cubicBezTo>
                <a:cubicBezTo>
                  <a:pt x="669" y="1305"/>
                  <a:pt x="669" y="1305"/>
                  <a:pt x="669" y="1305"/>
                </a:cubicBezTo>
                <a:cubicBezTo>
                  <a:pt x="669" y="1306"/>
                  <a:pt x="669" y="1306"/>
                  <a:pt x="669" y="1306"/>
                </a:cubicBezTo>
                <a:cubicBezTo>
                  <a:pt x="669" y="1306"/>
                  <a:pt x="669" y="1306"/>
                  <a:pt x="669" y="1305"/>
                </a:cubicBezTo>
                <a:close/>
                <a:moveTo>
                  <a:pt x="662" y="1411"/>
                </a:moveTo>
                <a:cubicBezTo>
                  <a:pt x="663" y="1411"/>
                  <a:pt x="663" y="1411"/>
                  <a:pt x="663" y="1411"/>
                </a:cubicBezTo>
                <a:cubicBezTo>
                  <a:pt x="663" y="1411"/>
                  <a:pt x="663" y="1411"/>
                  <a:pt x="663" y="1411"/>
                </a:cubicBezTo>
                <a:cubicBezTo>
                  <a:pt x="663" y="1411"/>
                  <a:pt x="662" y="1411"/>
                  <a:pt x="662" y="1411"/>
                </a:cubicBezTo>
                <a:close/>
                <a:moveTo>
                  <a:pt x="659" y="1299"/>
                </a:moveTo>
                <a:cubicBezTo>
                  <a:pt x="659" y="1299"/>
                  <a:pt x="659" y="1299"/>
                  <a:pt x="659" y="1299"/>
                </a:cubicBezTo>
                <a:cubicBezTo>
                  <a:pt x="659" y="1299"/>
                  <a:pt x="659" y="1299"/>
                  <a:pt x="659" y="1299"/>
                </a:cubicBezTo>
                <a:cubicBezTo>
                  <a:pt x="659" y="1299"/>
                  <a:pt x="660" y="1300"/>
                  <a:pt x="660" y="1301"/>
                </a:cubicBezTo>
                <a:cubicBezTo>
                  <a:pt x="661" y="1302"/>
                  <a:pt x="660" y="1302"/>
                  <a:pt x="659" y="1303"/>
                </a:cubicBezTo>
                <a:cubicBezTo>
                  <a:pt x="658" y="1303"/>
                  <a:pt x="658" y="1302"/>
                  <a:pt x="657" y="1301"/>
                </a:cubicBezTo>
                <a:cubicBezTo>
                  <a:pt x="657" y="1301"/>
                  <a:pt x="657" y="1301"/>
                  <a:pt x="657" y="1301"/>
                </a:cubicBezTo>
                <a:cubicBezTo>
                  <a:pt x="657" y="1300"/>
                  <a:pt x="658" y="1300"/>
                  <a:pt x="659" y="1299"/>
                </a:cubicBezTo>
                <a:close/>
                <a:moveTo>
                  <a:pt x="648" y="1285"/>
                </a:moveTo>
                <a:cubicBezTo>
                  <a:pt x="649" y="1285"/>
                  <a:pt x="650" y="1287"/>
                  <a:pt x="652" y="1287"/>
                </a:cubicBezTo>
                <a:cubicBezTo>
                  <a:pt x="652" y="1288"/>
                  <a:pt x="652" y="1288"/>
                  <a:pt x="652" y="1288"/>
                </a:cubicBezTo>
                <a:cubicBezTo>
                  <a:pt x="652" y="1289"/>
                  <a:pt x="652" y="1290"/>
                  <a:pt x="652" y="1290"/>
                </a:cubicBezTo>
                <a:cubicBezTo>
                  <a:pt x="651" y="1291"/>
                  <a:pt x="651" y="1291"/>
                  <a:pt x="651" y="1291"/>
                </a:cubicBezTo>
                <a:cubicBezTo>
                  <a:pt x="651" y="1288"/>
                  <a:pt x="651" y="1288"/>
                  <a:pt x="651" y="1288"/>
                </a:cubicBezTo>
                <a:cubicBezTo>
                  <a:pt x="650" y="1289"/>
                  <a:pt x="650" y="1288"/>
                  <a:pt x="649" y="1289"/>
                </a:cubicBezTo>
                <a:cubicBezTo>
                  <a:pt x="647" y="1289"/>
                  <a:pt x="646" y="1289"/>
                  <a:pt x="645" y="1288"/>
                </a:cubicBezTo>
                <a:cubicBezTo>
                  <a:pt x="646" y="1286"/>
                  <a:pt x="647" y="1286"/>
                  <a:pt x="648" y="1285"/>
                </a:cubicBezTo>
                <a:close/>
                <a:moveTo>
                  <a:pt x="629" y="1271"/>
                </a:moveTo>
                <a:cubicBezTo>
                  <a:pt x="629" y="1269"/>
                  <a:pt x="630" y="1270"/>
                  <a:pt x="630" y="1269"/>
                </a:cubicBezTo>
                <a:cubicBezTo>
                  <a:pt x="632" y="1269"/>
                  <a:pt x="633" y="1269"/>
                  <a:pt x="635" y="1270"/>
                </a:cubicBezTo>
                <a:cubicBezTo>
                  <a:pt x="635" y="1272"/>
                  <a:pt x="636" y="1275"/>
                  <a:pt x="638" y="1275"/>
                </a:cubicBezTo>
                <a:cubicBezTo>
                  <a:pt x="637" y="1276"/>
                  <a:pt x="636" y="1276"/>
                  <a:pt x="635" y="1277"/>
                </a:cubicBezTo>
                <a:cubicBezTo>
                  <a:pt x="633" y="1277"/>
                  <a:pt x="633" y="1277"/>
                  <a:pt x="633" y="1275"/>
                </a:cubicBezTo>
                <a:cubicBezTo>
                  <a:pt x="632" y="1275"/>
                  <a:pt x="632" y="1276"/>
                  <a:pt x="631" y="1276"/>
                </a:cubicBezTo>
                <a:cubicBezTo>
                  <a:pt x="631" y="1275"/>
                  <a:pt x="631" y="1275"/>
                  <a:pt x="631" y="1275"/>
                </a:cubicBezTo>
                <a:cubicBezTo>
                  <a:pt x="629" y="1275"/>
                  <a:pt x="629" y="1275"/>
                  <a:pt x="629" y="1275"/>
                </a:cubicBezTo>
                <a:cubicBezTo>
                  <a:pt x="629" y="1274"/>
                  <a:pt x="629" y="1274"/>
                  <a:pt x="628" y="1274"/>
                </a:cubicBezTo>
                <a:cubicBezTo>
                  <a:pt x="628" y="1273"/>
                  <a:pt x="628" y="1271"/>
                  <a:pt x="629" y="1271"/>
                </a:cubicBezTo>
                <a:close/>
                <a:moveTo>
                  <a:pt x="596" y="1242"/>
                </a:moveTo>
                <a:cubicBezTo>
                  <a:pt x="595" y="1242"/>
                  <a:pt x="595" y="1242"/>
                  <a:pt x="595" y="1242"/>
                </a:cubicBezTo>
                <a:cubicBezTo>
                  <a:pt x="595" y="1242"/>
                  <a:pt x="595" y="1242"/>
                  <a:pt x="596" y="1242"/>
                </a:cubicBezTo>
                <a:close/>
                <a:moveTo>
                  <a:pt x="480" y="1250"/>
                </a:moveTo>
                <a:cubicBezTo>
                  <a:pt x="481" y="1250"/>
                  <a:pt x="481" y="1250"/>
                  <a:pt x="481" y="1250"/>
                </a:cubicBezTo>
                <a:cubicBezTo>
                  <a:pt x="481" y="1251"/>
                  <a:pt x="481" y="1251"/>
                  <a:pt x="481" y="1251"/>
                </a:cubicBezTo>
                <a:cubicBezTo>
                  <a:pt x="481" y="1251"/>
                  <a:pt x="480" y="1251"/>
                  <a:pt x="480" y="1251"/>
                </a:cubicBezTo>
                <a:lnTo>
                  <a:pt x="480" y="1250"/>
                </a:lnTo>
                <a:close/>
                <a:moveTo>
                  <a:pt x="480" y="1250"/>
                </a:moveTo>
                <a:cubicBezTo>
                  <a:pt x="480" y="1250"/>
                  <a:pt x="479" y="1249"/>
                  <a:pt x="479" y="1249"/>
                </a:cubicBezTo>
                <a:cubicBezTo>
                  <a:pt x="479" y="1249"/>
                  <a:pt x="480" y="1249"/>
                  <a:pt x="480" y="1250"/>
                </a:cubicBezTo>
                <a:close/>
                <a:moveTo>
                  <a:pt x="477" y="1245"/>
                </a:moveTo>
                <a:cubicBezTo>
                  <a:pt x="478" y="1245"/>
                  <a:pt x="478" y="1245"/>
                  <a:pt x="478" y="1245"/>
                </a:cubicBezTo>
                <a:cubicBezTo>
                  <a:pt x="478" y="1246"/>
                  <a:pt x="478" y="1246"/>
                  <a:pt x="478" y="1246"/>
                </a:cubicBezTo>
                <a:cubicBezTo>
                  <a:pt x="479" y="1246"/>
                  <a:pt x="479" y="1248"/>
                  <a:pt x="479" y="1249"/>
                </a:cubicBezTo>
                <a:cubicBezTo>
                  <a:pt x="478" y="1248"/>
                  <a:pt x="478" y="1247"/>
                  <a:pt x="477" y="1247"/>
                </a:cubicBezTo>
                <a:lnTo>
                  <a:pt x="477" y="1245"/>
                </a:lnTo>
                <a:close/>
                <a:moveTo>
                  <a:pt x="477" y="1249"/>
                </a:moveTo>
                <a:cubicBezTo>
                  <a:pt x="477" y="1249"/>
                  <a:pt x="477" y="1249"/>
                  <a:pt x="477" y="1249"/>
                </a:cubicBezTo>
                <a:cubicBezTo>
                  <a:pt x="477" y="1249"/>
                  <a:pt x="477" y="1249"/>
                  <a:pt x="477" y="1249"/>
                </a:cubicBezTo>
                <a:cubicBezTo>
                  <a:pt x="478" y="1249"/>
                  <a:pt x="478" y="1249"/>
                  <a:pt x="478" y="1249"/>
                </a:cubicBezTo>
                <a:cubicBezTo>
                  <a:pt x="478" y="1250"/>
                  <a:pt x="478" y="1250"/>
                  <a:pt x="478" y="1252"/>
                </a:cubicBezTo>
                <a:cubicBezTo>
                  <a:pt x="478" y="1251"/>
                  <a:pt x="477" y="1251"/>
                  <a:pt x="477" y="1250"/>
                </a:cubicBezTo>
                <a:cubicBezTo>
                  <a:pt x="477" y="1250"/>
                  <a:pt x="477" y="1250"/>
                  <a:pt x="477" y="1250"/>
                </a:cubicBezTo>
                <a:lnTo>
                  <a:pt x="477" y="1249"/>
                </a:lnTo>
                <a:close/>
                <a:moveTo>
                  <a:pt x="471" y="1241"/>
                </a:moveTo>
                <a:cubicBezTo>
                  <a:pt x="471" y="1242"/>
                  <a:pt x="471" y="1241"/>
                  <a:pt x="471" y="1242"/>
                </a:cubicBezTo>
                <a:cubicBezTo>
                  <a:pt x="471" y="1242"/>
                  <a:pt x="471" y="1242"/>
                  <a:pt x="471" y="1242"/>
                </a:cubicBezTo>
                <a:lnTo>
                  <a:pt x="471" y="1241"/>
                </a:lnTo>
                <a:close/>
                <a:moveTo>
                  <a:pt x="432" y="1289"/>
                </a:moveTo>
                <a:cubicBezTo>
                  <a:pt x="433" y="1289"/>
                  <a:pt x="433" y="1289"/>
                  <a:pt x="433" y="1289"/>
                </a:cubicBezTo>
                <a:cubicBezTo>
                  <a:pt x="433" y="1290"/>
                  <a:pt x="433" y="1290"/>
                  <a:pt x="433" y="1290"/>
                </a:cubicBezTo>
                <a:cubicBezTo>
                  <a:pt x="432" y="1290"/>
                  <a:pt x="432" y="1291"/>
                  <a:pt x="431" y="1291"/>
                </a:cubicBezTo>
                <a:cubicBezTo>
                  <a:pt x="430" y="1291"/>
                  <a:pt x="430" y="1291"/>
                  <a:pt x="430" y="1291"/>
                </a:cubicBezTo>
                <a:cubicBezTo>
                  <a:pt x="431" y="1290"/>
                  <a:pt x="431" y="1290"/>
                  <a:pt x="432" y="1289"/>
                </a:cubicBezTo>
                <a:close/>
                <a:moveTo>
                  <a:pt x="430" y="1295"/>
                </a:moveTo>
                <a:cubicBezTo>
                  <a:pt x="431" y="1295"/>
                  <a:pt x="431" y="1295"/>
                  <a:pt x="432" y="1295"/>
                </a:cubicBezTo>
                <a:cubicBezTo>
                  <a:pt x="433" y="1294"/>
                  <a:pt x="435" y="1289"/>
                  <a:pt x="436" y="1287"/>
                </a:cubicBezTo>
                <a:cubicBezTo>
                  <a:pt x="437" y="1287"/>
                  <a:pt x="436" y="1287"/>
                  <a:pt x="437" y="1287"/>
                </a:cubicBezTo>
                <a:cubicBezTo>
                  <a:pt x="437" y="1287"/>
                  <a:pt x="437" y="1287"/>
                  <a:pt x="437" y="1286"/>
                </a:cubicBezTo>
                <a:cubicBezTo>
                  <a:pt x="438" y="1286"/>
                  <a:pt x="437" y="1286"/>
                  <a:pt x="438" y="1287"/>
                </a:cubicBezTo>
                <a:cubicBezTo>
                  <a:pt x="439" y="1286"/>
                  <a:pt x="440" y="1283"/>
                  <a:pt x="440" y="1281"/>
                </a:cubicBezTo>
                <a:cubicBezTo>
                  <a:pt x="440" y="1281"/>
                  <a:pt x="441" y="1281"/>
                  <a:pt x="442" y="1281"/>
                </a:cubicBezTo>
                <a:cubicBezTo>
                  <a:pt x="442" y="1280"/>
                  <a:pt x="442" y="1280"/>
                  <a:pt x="442" y="1280"/>
                </a:cubicBezTo>
                <a:cubicBezTo>
                  <a:pt x="441" y="1280"/>
                  <a:pt x="440" y="1279"/>
                  <a:pt x="440" y="1279"/>
                </a:cubicBezTo>
                <a:cubicBezTo>
                  <a:pt x="440" y="1278"/>
                  <a:pt x="440" y="1278"/>
                  <a:pt x="440" y="1278"/>
                </a:cubicBezTo>
                <a:cubicBezTo>
                  <a:pt x="440" y="1278"/>
                  <a:pt x="441" y="1277"/>
                  <a:pt x="441" y="1276"/>
                </a:cubicBezTo>
                <a:cubicBezTo>
                  <a:pt x="443" y="1276"/>
                  <a:pt x="444" y="1276"/>
                  <a:pt x="445" y="1276"/>
                </a:cubicBezTo>
                <a:cubicBezTo>
                  <a:pt x="445" y="1272"/>
                  <a:pt x="444" y="1273"/>
                  <a:pt x="443" y="1270"/>
                </a:cubicBezTo>
                <a:cubicBezTo>
                  <a:pt x="443" y="1269"/>
                  <a:pt x="443" y="1267"/>
                  <a:pt x="443" y="1266"/>
                </a:cubicBezTo>
                <a:cubicBezTo>
                  <a:pt x="443" y="1264"/>
                  <a:pt x="444" y="1263"/>
                  <a:pt x="445" y="1262"/>
                </a:cubicBezTo>
                <a:cubicBezTo>
                  <a:pt x="445" y="1260"/>
                  <a:pt x="445" y="1259"/>
                  <a:pt x="446" y="1258"/>
                </a:cubicBezTo>
                <a:cubicBezTo>
                  <a:pt x="445" y="1257"/>
                  <a:pt x="445" y="1257"/>
                  <a:pt x="443" y="1257"/>
                </a:cubicBezTo>
                <a:cubicBezTo>
                  <a:pt x="444" y="1255"/>
                  <a:pt x="445" y="1255"/>
                  <a:pt x="445" y="1253"/>
                </a:cubicBezTo>
                <a:cubicBezTo>
                  <a:pt x="445" y="1252"/>
                  <a:pt x="444" y="1251"/>
                  <a:pt x="445" y="1249"/>
                </a:cubicBezTo>
                <a:cubicBezTo>
                  <a:pt x="446" y="1247"/>
                  <a:pt x="447" y="1246"/>
                  <a:pt x="448" y="1244"/>
                </a:cubicBezTo>
                <a:cubicBezTo>
                  <a:pt x="449" y="1245"/>
                  <a:pt x="449" y="1245"/>
                  <a:pt x="450" y="1245"/>
                </a:cubicBezTo>
                <a:cubicBezTo>
                  <a:pt x="453" y="1244"/>
                  <a:pt x="455" y="1241"/>
                  <a:pt x="458" y="1245"/>
                </a:cubicBezTo>
                <a:cubicBezTo>
                  <a:pt x="459" y="1245"/>
                  <a:pt x="459" y="1245"/>
                  <a:pt x="460" y="1244"/>
                </a:cubicBezTo>
                <a:cubicBezTo>
                  <a:pt x="460" y="1245"/>
                  <a:pt x="460" y="1245"/>
                  <a:pt x="460" y="1245"/>
                </a:cubicBezTo>
                <a:cubicBezTo>
                  <a:pt x="460" y="1245"/>
                  <a:pt x="460" y="1245"/>
                  <a:pt x="460" y="1247"/>
                </a:cubicBezTo>
                <a:cubicBezTo>
                  <a:pt x="460" y="1246"/>
                  <a:pt x="460" y="1246"/>
                  <a:pt x="461" y="1246"/>
                </a:cubicBezTo>
                <a:cubicBezTo>
                  <a:pt x="461" y="1246"/>
                  <a:pt x="461" y="1246"/>
                  <a:pt x="461" y="1246"/>
                </a:cubicBezTo>
                <a:cubicBezTo>
                  <a:pt x="461" y="1248"/>
                  <a:pt x="461" y="1248"/>
                  <a:pt x="460" y="1249"/>
                </a:cubicBezTo>
                <a:cubicBezTo>
                  <a:pt x="462" y="1250"/>
                  <a:pt x="463" y="1250"/>
                  <a:pt x="464" y="1251"/>
                </a:cubicBezTo>
                <a:cubicBezTo>
                  <a:pt x="465" y="1251"/>
                  <a:pt x="465" y="1250"/>
                  <a:pt x="466" y="1250"/>
                </a:cubicBezTo>
                <a:cubicBezTo>
                  <a:pt x="466" y="1251"/>
                  <a:pt x="467" y="1251"/>
                  <a:pt x="468" y="1252"/>
                </a:cubicBezTo>
                <a:cubicBezTo>
                  <a:pt x="468" y="1252"/>
                  <a:pt x="468" y="1253"/>
                  <a:pt x="468" y="1254"/>
                </a:cubicBezTo>
                <a:cubicBezTo>
                  <a:pt x="469" y="1254"/>
                  <a:pt x="470" y="1254"/>
                  <a:pt x="471" y="1254"/>
                </a:cubicBezTo>
                <a:cubicBezTo>
                  <a:pt x="471" y="1255"/>
                  <a:pt x="470" y="1256"/>
                  <a:pt x="471" y="1256"/>
                </a:cubicBezTo>
                <a:cubicBezTo>
                  <a:pt x="471" y="1256"/>
                  <a:pt x="472" y="1256"/>
                  <a:pt x="472" y="1256"/>
                </a:cubicBezTo>
                <a:cubicBezTo>
                  <a:pt x="474" y="1256"/>
                  <a:pt x="475" y="1257"/>
                  <a:pt x="476" y="1258"/>
                </a:cubicBezTo>
                <a:cubicBezTo>
                  <a:pt x="477" y="1258"/>
                  <a:pt x="478" y="1257"/>
                  <a:pt x="478" y="1256"/>
                </a:cubicBezTo>
                <a:cubicBezTo>
                  <a:pt x="478" y="1255"/>
                  <a:pt x="478" y="1254"/>
                  <a:pt x="478" y="1252"/>
                </a:cubicBezTo>
                <a:cubicBezTo>
                  <a:pt x="480" y="1252"/>
                  <a:pt x="480" y="1254"/>
                  <a:pt x="481" y="1254"/>
                </a:cubicBezTo>
                <a:cubicBezTo>
                  <a:pt x="481" y="1257"/>
                  <a:pt x="481" y="1258"/>
                  <a:pt x="481" y="1260"/>
                </a:cubicBezTo>
                <a:cubicBezTo>
                  <a:pt x="482" y="1260"/>
                  <a:pt x="482" y="1260"/>
                  <a:pt x="482" y="1260"/>
                </a:cubicBezTo>
                <a:cubicBezTo>
                  <a:pt x="483" y="1260"/>
                  <a:pt x="483" y="1261"/>
                  <a:pt x="484" y="1261"/>
                </a:cubicBezTo>
                <a:cubicBezTo>
                  <a:pt x="485" y="1262"/>
                  <a:pt x="486" y="1262"/>
                  <a:pt x="487" y="1262"/>
                </a:cubicBezTo>
                <a:cubicBezTo>
                  <a:pt x="487" y="1264"/>
                  <a:pt x="487" y="1264"/>
                  <a:pt x="487" y="1264"/>
                </a:cubicBezTo>
                <a:cubicBezTo>
                  <a:pt x="486" y="1264"/>
                  <a:pt x="486" y="1264"/>
                  <a:pt x="486" y="1264"/>
                </a:cubicBezTo>
                <a:cubicBezTo>
                  <a:pt x="486" y="1265"/>
                  <a:pt x="486" y="1264"/>
                  <a:pt x="486" y="1265"/>
                </a:cubicBezTo>
                <a:cubicBezTo>
                  <a:pt x="486" y="1266"/>
                  <a:pt x="495" y="1270"/>
                  <a:pt x="496" y="1271"/>
                </a:cubicBezTo>
                <a:cubicBezTo>
                  <a:pt x="496" y="1273"/>
                  <a:pt x="494" y="1273"/>
                  <a:pt x="494" y="1275"/>
                </a:cubicBezTo>
                <a:cubicBezTo>
                  <a:pt x="493" y="1276"/>
                  <a:pt x="493" y="1275"/>
                  <a:pt x="492" y="1276"/>
                </a:cubicBezTo>
                <a:cubicBezTo>
                  <a:pt x="489" y="1276"/>
                  <a:pt x="490" y="1278"/>
                  <a:pt x="489" y="1280"/>
                </a:cubicBezTo>
                <a:cubicBezTo>
                  <a:pt x="485" y="1281"/>
                  <a:pt x="483" y="1283"/>
                  <a:pt x="480" y="1285"/>
                </a:cubicBezTo>
                <a:cubicBezTo>
                  <a:pt x="480" y="1285"/>
                  <a:pt x="479" y="1286"/>
                  <a:pt x="479" y="1287"/>
                </a:cubicBezTo>
                <a:cubicBezTo>
                  <a:pt x="477" y="1288"/>
                  <a:pt x="475" y="1288"/>
                  <a:pt x="474" y="1289"/>
                </a:cubicBezTo>
                <a:cubicBezTo>
                  <a:pt x="472" y="1290"/>
                  <a:pt x="472" y="1292"/>
                  <a:pt x="471" y="1293"/>
                </a:cubicBezTo>
                <a:cubicBezTo>
                  <a:pt x="468" y="1296"/>
                  <a:pt x="466" y="1295"/>
                  <a:pt x="464" y="1298"/>
                </a:cubicBezTo>
                <a:cubicBezTo>
                  <a:pt x="463" y="1298"/>
                  <a:pt x="462" y="1298"/>
                  <a:pt x="462" y="1298"/>
                </a:cubicBezTo>
                <a:cubicBezTo>
                  <a:pt x="461" y="1298"/>
                  <a:pt x="461" y="1298"/>
                  <a:pt x="461" y="1298"/>
                </a:cubicBezTo>
                <a:cubicBezTo>
                  <a:pt x="461" y="1300"/>
                  <a:pt x="461" y="1300"/>
                  <a:pt x="461" y="1300"/>
                </a:cubicBezTo>
                <a:cubicBezTo>
                  <a:pt x="460" y="1300"/>
                  <a:pt x="459" y="1301"/>
                  <a:pt x="459" y="1302"/>
                </a:cubicBezTo>
                <a:cubicBezTo>
                  <a:pt x="458" y="1302"/>
                  <a:pt x="458" y="1301"/>
                  <a:pt x="457" y="1301"/>
                </a:cubicBezTo>
                <a:cubicBezTo>
                  <a:pt x="457" y="1302"/>
                  <a:pt x="457" y="1302"/>
                  <a:pt x="457" y="1302"/>
                </a:cubicBezTo>
                <a:cubicBezTo>
                  <a:pt x="456" y="1304"/>
                  <a:pt x="455" y="1303"/>
                  <a:pt x="455" y="1306"/>
                </a:cubicBezTo>
                <a:cubicBezTo>
                  <a:pt x="454" y="1305"/>
                  <a:pt x="453" y="1305"/>
                  <a:pt x="452" y="1305"/>
                </a:cubicBezTo>
                <a:cubicBezTo>
                  <a:pt x="450" y="1308"/>
                  <a:pt x="451" y="1306"/>
                  <a:pt x="448" y="1308"/>
                </a:cubicBezTo>
                <a:cubicBezTo>
                  <a:pt x="448" y="1308"/>
                  <a:pt x="447" y="1309"/>
                  <a:pt x="447" y="1309"/>
                </a:cubicBezTo>
                <a:cubicBezTo>
                  <a:pt x="446" y="1310"/>
                  <a:pt x="446" y="1309"/>
                  <a:pt x="446" y="1309"/>
                </a:cubicBezTo>
                <a:cubicBezTo>
                  <a:pt x="445" y="1308"/>
                  <a:pt x="443" y="1310"/>
                  <a:pt x="443" y="1310"/>
                </a:cubicBezTo>
                <a:cubicBezTo>
                  <a:pt x="437" y="1314"/>
                  <a:pt x="433" y="1317"/>
                  <a:pt x="427" y="1320"/>
                </a:cubicBezTo>
                <a:cubicBezTo>
                  <a:pt x="425" y="1321"/>
                  <a:pt x="424" y="1323"/>
                  <a:pt x="423" y="1324"/>
                </a:cubicBezTo>
                <a:cubicBezTo>
                  <a:pt x="422" y="1324"/>
                  <a:pt x="422" y="1324"/>
                  <a:pt x="422" y="1324"/>
                </a:cubicBezTo>
                <a:cubicBezTo>
                  <a:pt x="422" y="1324"/>
                  <a:pt x="422" y="1324"/>
                  <a:pt x="422" y="1324"/>
                </a:cubicBezTo>
                <a:cubicBezTo>
                  <a:pt x="420" y="1324"/>
                  <a:pt x="419" y="1325"/>
                  <a:pt x="417" y="1325"/>
                </a:cubicBezTo>
                <a:cubicBezTo>
                  <a:pt x="417" y="1326"/>
                  <a:pt x="417" y="1325"/>
                  <a:pt x="417" y="1326"/>
                </a:cubicBezTo>
                <a:cubicBezTo>
                  <a:pt x="417" y="1325"/>
                  <a:pt x="423" y="1317"/>
                  <a:pt x="424" y="1317"/>
                </a:cubicBezTo>
                <a:cubicBezTo>
                  <a:pt x="424" y="1314"/>
                  <a:pt x="422" y="1312"/>
                  <a:pt x="423" y="1310"/>
                </a:cubicBezTo>
                <a:cubicBezTo>
                  <a:pt x="423" y="1309"/>
                  <a:pt x="424" y="1308"/>
                  <a:pt x="425" y="1307"/>
                </a:cubicBezTo>
                <a:cubicBezTo>
                  <a:pt x="425" y="1306"/>
                  <a:pt x="424" y="1305"/>
                  <a:pt x="425" y="1304"/>
                </a:cubicBezTo>
                <a:cubicBezTo>
                  <a:pt x="425" y="1304"/>
                  <a:pt x="426" y="1304"/>
                  <a:pt x="427" y="1303"/>
                </a:cubicBezTo>
                <a:cubicBezTo>
                  <a:pt x="427" y="1303"/>
                  <a:pt x="427" y="1303"/>
                  <a:pt x="427" y="1303"/>
                </a:cubicBezTo>
                <a:cubicBezTo>
                  <a:pt x="427" y="1306"/>
                  <a:pt x="427" y="1307"/>
                  <a:pt x="425" y="1309"/>
                </a:cubicBezTo>
                <a:cubicBezTo>
                  <a:pt x="426" y="1310"/>
                  <a:pt x="426" y="1310"/>
                  <a:pt x="426" y="1310"/>
                </a:cubicBezTo>
                <a:cubicBezTo>
                  <a:pt x="426" y="1310"/>
                  <a:pt x="426" y="1310"/>
                  <a:pt x="426" y="1310"/>
                </a:cubicBezTo>
                <a:cubicBezTo>
                  <a:pt x="426" y="1310"/>
                  <a:pt x="426" y="1310"/>
                  <a:pt x="426" y="1310"/>
                </a:cubicBezTo>
                <a:cubicBezTo>
                  <a:pt x="426" y="1310"/>
                  <a:pt x="426" y="1310"/>
                  <a:pt x="426" y="1310"/>
                </a:cubicBezTo>
                <a:cubicBezTo>
                  <a:pt x="427" y="1309"/>
                  <a:pt x="428" y="1307"/>
                  <a:pt x="429" y="1306"/>
                </a:cubicBezTo>
                <a:cubicBezTo>
                  <a:pt x="429" y="1304"/>
                  <a:pt x="427" y="1303"/>
                  <a:pt x="428" y="1301"/>
                </a:cubicBezTo>
                <a:cubicBezTo>
                  <a:pt x="428" y="1300"/>
                  <a:pt x="430" y="1297"/>
                  <a:pt x="430" y="1295"/>
                </a:cubicBezTo>
                <a:close/>
                <a:moveTo>
                  <a:pt x="442" y="1329"/>
                </a:moveTo>
                <a:cubicBezTo>
                  <a:pt x="442" y="1330"/>
                  <a:pt x="442" y="1330"/>
                  <a:pt x="442" y="1330"/>
                </a:cubicBezTo>
                <a:cubicBezTo>
                  <a:pt x="441" y="1330"/>
                  <a:pt x="441" y="1330"/>
                  <a:pt x="441" y="1330"/>
                </a:cubicBezTo>
                <a:cubicBezTo>
                  <a:pt x="441" y="1329"/>
                  <a:pt x="441" y="1329"/>
                  <a:pt x="441" y="1329"/>
                </a:cubicBezTo>
                <a:lnTo>
                  <a:pt x="442" y="1329"/>
                </a:lnTo>
                <a:close/>
                <a:moveTo>
                  <a:pt x="365" y="1304"/>
                </a:moveTo>
                <a:cubicBezTo>
                  <a:pt x="366" y="1303"/>
                  <a:pt x="369" y="1300"/>
                  <a:pt x="369" y="1300"/>
                </a:cubicBezTo>
                <a:cubicBezTo>
                  <a:pt x="370" y="1299"/>
                  <a:pt x="372" y="1300"/>
                  <a:pt x="372" y="1300"/>
                </a:cubicBezTo>
                <a:cubicBezTo>
                  <a:pt x="372" y="1300"/>
                  <a:pt x="372" y="1299"/>
                  <a:pt x="372" y="1299"/>
                </a:cubicBezTo>
                <a:cubicBezTo>
                  <a:pt x="373" y="1298"/>
                  <a:pt x="374" y="1298"/>
                  <a:pt x="375" y="1298"/>
                </a:cubicBezTo>
                <a:cubicBezTo>
                  <a:pt x="376" y="1297"/>
                  <a:pt x="377" y="1295"/>
                  <a:pt x="378" y="1294"/>
                </a:cubicBezTo>
                <a:cubicBezTo>
                  <a:pt x="379" y="1294"/>
                  <a:pt x="380" y="1294"/>
                  <a:pt x="380" y="1293"/>
                </a:cubicBezTo>
                <a:cubicBezTo>
                  <a:pt x="381" y="1292"/>
                  <a:pt x="383" y="1291"/>
                  <a:pt x="384" y="1290"/>
                </a:cubicBezTo>
                <a:cubicBezTo>
                  <a:pt x="384" y="1290"/>
                  <a:pt x="385" y="1291"/>
                  <a:pt x="386" y="1290"/>
                </a:cubicBezTo>
                <a:cubicBezTo>
                  <a:pt x="386" y="1289"/>
                  <a:pt x="387" y="1288"/>
                  <a:pt x="387" y="1288"/>
                </a:cubicBezTo>
                <a:cubicBezTo>
                  <a:pt x="388" y="1287"/>
                  <a:pt x="390" y="1287"/>
                  <a:pt x="391" y="1287"/>
                </a:cubicBezTo>
                <a:cubicBezTo>
                  <a:pt x="391" y="1286"/>
                  <a:pt x="391" y="1285"/>
                  <a:pt x="392" y="1285"/>
                </a:cubicBezTo>
                <a:cubicBezTo>
                  <a:pt x="393" y="1285"/>
                  <a:pt x="393" y="1285"/>
                  <a:pt x="393" y="1285"/>
                </a:cubicBezTo>
                <a:cubicBezTo>
                  <a:pt x="394" y="1284"/>
                  <a:pt x="395" y="1283"/>
                  <a:pt x="396" y="1282"/>
                </a:cubicBezTo>
                <a:cubicBezTo>
                  <a:pt x="397" y="1282"/>
                  <a:pt x="397" y="1281"/>
                  <a:pt x="398" y="1281"/>
                </a:cubicBezTo>
                <a:cubicBezTo>
                  <a:pt x="400" y="1280"/>
                  <a:pt x="401" y="1278"/>
                  <a:pt x="403" y="1277"/>
                </a:cubicBezTo>
                <a:cubicBezTo>
                  <a:pt x="404" y="1276"/>
                  <a:pt x="406" y="1276"/>
                  <a:pt x="407" y="1275"/>
                </a:cubicBezTo>
                <a:cubicBezTo>
                  <a:pt x="407" y="1275"/>
                  <a:pt x="408" y="1274"/>
                  <a:pt x="409" y="1273"/>
                </a:cubicBezTo>
                <a:cubicBezTo>
                  <a:pt x="410" y="1272"/>
                  <a:pt x="413" y="1271"/>
                  <a:pt x="414" y="1270"/>
                </a:cubicBezTo>
                <a:cubicBezTo>
                  <a:pt x="415" y="1269"/>
                  <a:pt x="415" y="1269"/>
                  <a:pt x="415" y="1268"/>
                </a:cubicBezTo>
                <a:cubicBezTo>
                  <a:pt x="417" y="1267"/>
                  <a:pt x="418" y="1267"/>
                  <a:pt x="419" y="1266"/>
                </a:cubicBezTo>
                <a:cubicBezTo>
                  <a:pt x="421" y="1265"/>
                  <a:pt x="422" y="1263"/>
                  <a:pt x="424" y="1262"/>
                </a:cubicBezTo>
                <a:cubicBezTo>
                  <a:pt x="425" y="1261"/>
                  <a:pt x="427" y="1261"/>
                  <a:pt x="428" y="1260"/>
                </a:cubicBezTo>
                <a:cubicBezTo>
                  <a:pt x="429" y="1260"/>
                  <a:pt x="429" y="1260"/>
                  <a:pt x="429" y="1260"/>
                </a:cubicBezTo>
                <a:cubicBezTo>
                  <a:pt x="428" y="1264"/>
                  <a:pt x="425" y="1266"/>
                  <a:pt x="423" y="1269"/>
                </a:cubicBezTo>
                <a:cubicBezTo>
                  <a:pt x="422" y="1270"/>
                  <a:pt x="423" y="1270"/>
                  <a:pt x="423" y="1271"/>
                </a:cubicBezTo>
                <a:cubicBezTo>
                  <a:pt x="422" y="1271"/>
                  <a:pt x="421" y="1271"/>
                  <a:pt x="421" y="1271"/>
                </a:cubicBezTo>
                <a:cubicBezTo>
                  <a:pt x="420" y="1272"/>
                  <a:pt x="420" y="1272"/>
                  <a:pt x="420" y="1274"/>
                </a:cubicBezTo>
                <a:cubicBezTo>
                  <a:pt x="419" y="1274"/>
                  <a:pt x="419" y="1274"/>
                  <a:pt x="419" y="1274"/>
                </a:cubicBezTo>
                <a:cubicBezTo>
                  <a:pt x="418" y="1275"/>
                  <a:pt x="418" y="1275"/>
                  <a:pt x="417" y="1276"/>
                </a:cubicBezTo>
                <a:cubicBezTo>
                  <a:pt x="417" y="1277"/>
                  <a:pt x="417" y="1277"/>
                  <a:pt x="418" y="1278"/>
                </a:cubicBezTo>
                <a:cubicBezTo>
                  <a:pt x="417" y="1279"/>
                  <a:pt x="416" y="1279"/>
                  <a:pt x="414" y="1279"/>
                </a:cubicBezTo>
                <a:cubicBezTo>
                  <a:pt x="413" y="1280"/>
                  <a:pt x="413" y="1281"/>
                  <a:pt x="412" y="1282"/>
                </a:cubicBezTo>
                <a:cubicBezTo>
                  <a:pt x="412" y="1282"/>
                  <a:pt x="412" y="1282"/>
                  <a:pt x="412" y="1282"/>
                </a:cubicBezTo>
                <a:cubicBezTo>
                  <a:pt x="409" y="1283"/>
                  <a:pt x="411" y="1284"/>
                  <a:pt x="410" y="1286"/>
                </a:cubicBezTo>
                <a:cubicBezTo>
                  <a:pt x="409" y="1286"/>
                  <a:pt x="408" y="1286"/>
                  <a:pt x="407" y="1287"/>
                </a:cubicBezTo>
                <a:cubicBezTo>
                  <a:pt x="407" y="1287"/>
                  <a:pt x="406" y="1289"/>
                  <a:pt x="406" y="1289"/>
                </a:cubicBezTo>
                <a:cubicBezTo>
                  <a:pt x="406" y="1290"/>
                  <a:pt x="405" y="1289"/>
                  <a:pt x="405" y="1290"/>
                </a:cubicBezTo>
                <a:cubicBezTo>
                  <a:pt x="404" y="1291"/>
                  <a:pt x="404" y="1292"/>
                  <a:pt x="405" y="1293"/>
                </a:cubicBezTo>
                <a:cubicBezTo>
                  <a:pt x="404" y="1293"/>
                  <a:pt x="404" y="1293"/>
                  <a:pt x="403" y="1293"/>
                </a:cubicBezTo>
                <a:cubicBezTo>
                  <a:pt x="403" y="1294"/>
                  <a:pt x="402" y="1293"/>
                  <a:pt x="401" y="1294"/>
                </a:cubicBezTo>
                <a:cubicBezTo>
                  <a:pt x="400" y="1295"/>
                  <a:pt x="399" y="1298"/>
                  <a:pt x="398" y="1299"/>
                </a:cubicBezTo>
                <a:cubicBezTo>
                  <a:pt x="396" y="1301"/>
                  <a:pt x="395" y="1299"/>
                  <a:pt x="394" y="1303"/>
                </a:cubicBezTo>
                <a:cubicBezTo>
                  <a:pt x="394" y="1303"/>
                  <a:pt x="394" y="1303"/>
                  <a:pt x="394" y="1302"/>
                </a:cubicBezTo>
                <a:cubicBezTo>
                  <a:pt x="393" y="1303"/>
                  <a:pt x="393" y="1302"/>
                  <a:pt x="393" y="1303"/>
                </a:cubicBezTo>
                <a:cubicBezTo>
                  <a:pt x="392" y="1303"/>
                  <a:pt x="392" y="1303"/>
                  <a:pt x="392" y="1303"/>
                </a:cubicBezTo>
                <a:cubicBezTo>
                  <a:pt x="391" y="1304"/>
                  <a:pt x="391" y="1305"/>
                  <a:pt x="391" y="1305"/>
                </a:cubicBezTo>
                <a:cubicBezTo>
                  <a:pt x="393" y="1305"/>
                  <a:pt x="393" y="1305"/>
                  <a:pt x="394" y="1305"/>
                </a:cubicBezTo>
                <a:cubicBezTo>
                  <a:pt x="395" y="1305"/>
                  <a:pt x="394" y="1305"/>
                  <a:pt x="395" y="1305"/>
                </a:cubicBezTo>
                <a:cubicBezTo>
                  <a:pt x="395" y="1308"/>
                  <a:pt x="393" y="1308"/>
                  <a:pt x="392" y="1310"/>
                </a:cubicBezTo>
                <a:cubicBezTo>
                  <a:pt x="390" y="1311"/>
                  <a:pt x="389" y="1311"/>
                  <a:pt x="388" y="1310"/>
                </a:cubicBezTo>
                <a:cubicBezTo>
                  <a:pt x="387" y="1310"/>
                  <a:pt x="387" y="1310"/>
                  <a:pt x="387" y="1309"/>
                </a:cubicBezTo>
                <a:cubicBezTo>
                  <a:pt x="386" y="1309"/>
                  <a:pt x="386" y="1308"/>
                  <a:pt x="387" y="1307"/>
                </a:cubicBezTo>
                <a:cubicBezTo>
                  <a:pt x="387" y="1307"/>
                  <a:pt x="388" y="1307"/>
                  <a:pt x="389" y="1307"/>
                </a:cubicBezTo>
                <a:cubicBezTo>
                  <a:pt x="389" y="1308"/>
                  <a:pt x="389" y="1309"/>
                  <a:pt x="389" y="1310"/>
                </a:cubicBezTo>
                <a:cubicBezTo>
                  <a:pt x="390" y="1310"/>
                  <a:pt x="390" y="1310"/>
                  <a:pt x="390" y="1310"/>
                </a:cubicBezTo>
                <a:cubicBezTo>
                  <a:pt x="391" y="1308"/>
                  <a:pt x="392" y="1308"/>
                  <a:pt x="390" y="1307"/>
                </a:cubicBezTo>
                <a:cubicBezTo>
                  <a:pt x="390" y="1305"/>
                  <a:pt x="390" y="1304"/>
                  <a:pt x="391" y="1303"/>
                </a:cubicBezTo>
                <a:cubicBezTo>
                  <a:pt x="391" y="1303"/>
                  <a:pt x="391" y="1303"/>
                  <a:pt x="392" y="1302"/>
                </a:cubicBezTo>
                <a:cubicBezTo>
                  <a:pt x="391" y="1302"/>
                  <a:pt x="391" y="1302"/>
                  <a:pt x="391" y="1302"/>
                </a:cubicBezTo>
                <a:cubicBezTo>
                  <a:pt x="390" y="1302"/>
                  <a:pt x="390" y="1304"/>
                  <a:pt x="388" y="1302"/>
                </a:cubicBezTo>
                <a:cubicBezTo>
                  <a:pt x="387" y="1303"/>
                  <a:pt x="387" y="1304"/>
                  <a:pt x="388" y="1305"/>
                </a:cubicBezTo>
                <a:cubicBezTo>
                  <a:pt x="384" y="1305"/>
                  <a:pt x="384" y="1304"/>
                  <a:pt x="383" y="1302"/>
                </a:cubicBezTo>
                <a:cubicBezTo>
                  <a:pt x="380" y="1302"/>
                  <a:pt x="379" y="1303"/>
                  <a:pt x="378" y="1304"/>
                </a:cubicBezTo>
                <a:cubicBezTo>
                  <a:pt x="377" y="1304"/>
                  <a:pt x="377" y="1303"/>
                  <a:pt x="377" y="1303"/>
                </a:cubicBezTo>
                <a:cubicBezTo>
                  <a:pt x="377" y="1304"/>
                  <a:pt x="377" y="1304"/>
                  <a:pt x="376" y="1305"/>
                </a:cubicBezTo>
                <a:cubicBezTo>
                  <a:pt x="375" y="1305"/>
                  <a:pt x="374" y="1304"/>
                  <a:pt x="373" y="1305"/>
                </a:cubicBezTo>
                <a:cubicBezTo>
                  <a:pt x="370" y="1305"/>
                  <a:pt x="368" y="1307"/>
                  <a:pt x="366" y="1309"/>
                </a:cubicBezTo>
                <a:cubicBezTo>
                  <a:pt x="365" y="1308"/>
                  <a:pt x="365" y="1308"/>
                  <a:pt x="365" y="1307"/>
                </a:cubicBezTo>
                <a:cubicBezTo>
                  <a:pt x="362" y="1306"/>
                  <a:pt x="361" y="1309"/>
                  <a:pt x="359" y="1310"/>
                </a:cubicBezTo>
                <a:cubicBezTo>
                  <a:pt x="359" y="1310"/>
                  <a:pt x="358" y="1310"/>
                  <a:pt x="358" y="1310"/>
                </a:cubicBezTo>
                <a:cubicBezTo>
                  <a:pt x="357" y="1310"/>
                  <a:pt x="357" y="1310"/>
                  <a:pt x="357" y="1310"/>
                </a:cubicBezTo>
                <a:cubicBezTo>
                  <a:pt x="359" y="1307"/>
                  <a:pt x="362" y="1306"/>
                  <a:pt x="365" y="1304"/>
                </a:cubicBezTo>
                <a:close/>
                <a:moveTo>
                  <a:pt x="400" y="1330"/>
                </a:moveTo>
                <a:cubicBezTo>
                  <a:pt x="400" y="1331"/>
                  <a:pt x="400" y="1332"/>
                  <a:pt x="399" y="1333"/>
                </a:cubicBezTo>
                <a:cubicBezTo>
                  <a:pt x="399" y="1333"/>
                  <a:pt x="399" y="1333"/>
                  <a:pt x="398" y="1334"/>
                </a:cubicBezTo>
                <a:cubicBezTo>
                  <a:pt x="398" y="1333"/>
                  <a:pt x="397" y="1331"/>
                  <a:pt x="397" y="1331"/>
                </a:cubicBezTo>
                <a:cubicBezTo>
                  <a:pt x="398" y="1330"/>
                  <a:pt x="398" y="1330"/>
                  <a:pt x="399" y="1330"/>
                </a:cubicBezTo>
                <a:cubicBezTo>
                  <a:pt x="399" y="1329"/>
                  <a:pt x="399" y="1330"/>
                  <a:pt x="399" y="1329"/>
                </a:cubicBezTo>
                <a:cubicBezTo>
                  <a:pt x="400" y="1330"/>
                  <a:pt x="399" y="1329"/>
                  <a:pt x="400" y="1330"/>
                </a:cubicBezTo>
                <a:close/>
                <a:moveTo>
                  <a:pt x="378" y="1364"/>
                </a:moveTo>
                <a:cubicBezTo>
                  <a:pt x="377" y="1364"/>
                  <a:pt x="377" y="1365"/>
                  <a:pt x="377" y="1365"/>
                </a:cubicBezTo>
                <a:cubicBezTo>
                  <a:pt x="378" y="1365"/>
                  <a:pt x="378" y="1365"/>
                  <a:pt x="379" y="1365"/>
                </a:cubicBezTo>
                <a:cubicBezTo>
                  <a:pt x="378" y="1368"/>
                  <a:pt x="375" y="1368"/>
                  <a:pt x="374" y="1371"/>
                </a:cubicBezTo>
                <a:cubicBezTo>
                  <a:pt x="374" y="1371"/>
                  <a:pt x="374" y="1372"/>
                  <a:pt x="374" y="1373"/>
                </a:cubicBezTo>
                <a:cubicBezTo>
                  <a:pt x="373" y="1374"/>
                  <a:pt x="372" y="1373"/>
                  <a:pt x="370" y="1374"/>
                </a:cubicBezTo>
                <a:cubicBezTo>
                  <a:pt x="370" y="1374"/>
                  <a:pt x="362" y="1380"/>
                  <a:pt x="362" y="1380"/>
                </a:cubicBezTo>
                <a:cubicBezTo>
                  <a:pt x="362" y="1380"/>
                  <a:pt x="362" y="1380"/>
                  <a:pt x="362" y="1380"/>
                </a:cubicBezTo>
                <a:cubicBezTo>
                  <a:pt x="362" y="1380"/>
                  <a:pt x="362" y="1380"/>
                  <a:pt x="362" y="1380"/>
                </a:cubicBezTo>
                <a:cubicBezTo>
                  <a:pt x="362" y="1377"/>
                  <a:pt x="363" y="1378"/>
                  <a:pt x="364" y="1377"/>
                </a:cubicBezTo>
                <a:cubicBezTo>
                  <a:pt x="365" y="1377"/>
                  <a:pt x="367" y="1371"/>
                  <a:pt x="368" y="1369"/>
                </a:cubicBezTo>
                <a:cubicBezTo>
                  <a:pt x="369" y="1369"/>
                  <a:pt x="369" y="1369"/>
                  <a:pt x="369" y="1369"/>
                </a:cubicBezTo>
                <a:cubicBezTo>
                  <a:pt x="369" y="1370"/>
                  <a:pt x="369" y="1370"/>
                  <a:pt x="369" y="1371"/>
                </a:cubicBezTo>
                <a:cubicBezTo>
                  <a:pt x="369" y="1371"/>
                  <a:pt x="369" y="1372"/>
                  <a:pt x="369" y="1372"/>
                </a:cubicBezTo>
                <a:cubicBezTo>
                  <a:pt x="369" y="1373"/>
                  <a:pt x="369" y="1373"/>
                  <a:pt x="369" y="1373"/>
                </a:cubicBezTo>
                <a:cubicBezTo>
                  <a:pt x="372" y="1372"/>
                  <a:pt x="372" y="1370"/>
                  <a:pt x="375" y="1368"/>
                </a:cubicBezTo>
                <a:cubicBezTo>
                  <a:pt x="375" y="1366"/>
                  <a:pt x="375" y="1366"/>
                  <a:pt x="375" y="1364"/>
                </a:cubicBezTo>
                <a:cubicBezTo>
                  <a:pt x="378" y="1363"/>
                  <a:pt x="377" y="1362"/>
                  <a:pt x="378" y="1360"/>
                </a:cubicBezTo>
                <a:cubicBezTo>
                  <a:pt x="378" y="1360"/>
                  <a:pt x="378" y="1360"/>
                  <a:pt x="379" y="1360"/>
                </a:cubicBezTo>
                <a:cubicBezTo>
                  <a:pt x="379" y="1361"/>
                  <a:pt x="379" y="1362"/>
                  <a:pt x="381" y="1362"/>
                </a:cubicBezTo>
                <a:cubicBezTo>
                  <a:pt x="381" y="1363"/>
                  <a:pt x="381" y="1362"/>
                  <a:pt x="381" y="1363"/>
                </a:cubicBezTo>
                <a:cubicBezTo>
                  <a:pt x="382" y="1362"/>
                  <a:pt x="382" y="1362"/>
                  <a:pt x="382" y="1362"/>
                </a:cubicBezTo>
                <a:cubicBezTo>
                  <a:pt x="382" y="1360"/>
                  <a:pt x="382" y="1360"/>
                  <a:pt x="382" y="1360"/>
                </a:cubicBezTo>
                <a:cubicBezTo>
                  <a:pt x="383" y="1360"/>
                  <a:pt x="383" y="1360"/>
                  <a:pt x="383" y="1360"/>
                </a:cubicBezTo>
                <a:cubicBezTo>
                  <a:pt x="384" y="1361"/>
                  <a:pt x="383" y="1361"/>
                  <a:pt x="384" y="1361"/>
                </a:cubicBezTo>
                <a:cubicBezTo>
                  <a:pt x="383" y="1364"/>
                  <a:pt x="382" y="1364"/>
                  <a:pt x="381" y="1365"/>
                </a:cubicBezTo>
                <a:cubicBezTo>
                  <a:pt x="379" y="1365"/>
                  <a:pt x="379" y="1365"/>
                  <a:pt x="379" y="1365"/>
                </a:cubicBezTo>
                <a:cubicBezTo>
                  <a:pt x="379" y="1365"/>
                  <a:pt x="379" y="1364"/>
                  <a:pt x="379" y="1363"/>
                </a:cubicBezTo>
                <a:cubicBezTo>
                  <a:pt x="378" y="1364"/>
                  <a:pt x="378" y="1364"/>
                  <a:pt x="378" y="1364"/>
                </a:cubicBezTo>
                <a:close/>
                <a:moveTo>
                  <a:pt x="356" y="1358"/>
                </a:moveTo>
                <a:cubicBezTo>
                  <a:pt x="356" y="1359"/>
                  <a:pt x="356" y="1359"/>
                  <a:pt x="356" y="1359"/>
                </a:cubicBezTo>
                <a:cubicBezTo>
                  <a:pt x="355" y="1359"/>
                  <a:pt x="354" y="1359"/>
                  <a:pt x="353" y="1359"/>
                </a:cubicBezTo>
                <a:cubicBezTo>
                  <a:pt x="352" y="1361"/>
                  <a:pt x="351" y="1362"/>
                  <a:pt x="349" y="1363"/>
                </a:cubicBezTo>
                <a:cubicBezTo>
                  <a:pt x="349" y="1364"/>
                  <a:pt x="349" y="1364"/>
                  <a:pt x="349" y="1364"/>
                </a:cubicBezTo>
                <a:cubicBezTo>
                  <a:pt x="349" y="1365"/>
                  <a:pt x="348" y="1365"/>
                  <a:pt x="348" y="1365"/>
                </a:cubicBezTo>
                <a:cubicBezTo>
                  <a:pt x="347" y="1365"/>
                  <a:pt x="347" y="1365"/>
                  <a:pt x="347" y="1365"/>
                </a:cubicBezTo>
                <a:cubicBezTo>
                  <a:pt x="347" y="1364"/>
                  <a:pt x="347" y="1363"/>
                  <a:pt x="348" y="1363"/>
                </a:cubicBezTo>
                <a:cubicBezTo>
                  <a:pt x="348" y="1360"/>
                  <a:pt x="348" y="1360"/>
                  <a:pt x="348" y="1360"/>
                </a:cubicBezTo>
                <a:cubicBezTo>
                  <a:pt x="348" y="1361"/>
                  <a:pt x="348" y="1361"/>
                  <a:pt x="349" y="1361"/>
                </a:cubicBezTo>
                <a:cubicBezTo>
                  <a:pt x="349" y="1360"/>
                  <a:pt x="349" y="1359"/>
                  <a:pt x="349" y="1358"/>
                </a:cubicBezTo>
                <a:cubicBezTo>
                  <a:pt x="349" y="1359"/>
                  <a:pt x="349" y="1359"/>
                  <a:pt x="350" y="1359"/>
                </a:cubicBezTo>
                <a:cubicBezTo>
                  <a:pt x="351" y="1359"/>
                  <a:pt x="351" y="1359"/>
                  <a:pt x="351" y="1358"/>
                </a:cubicBezTo>
                <a:cubicBezTo>
                  <a:pt x="351" y="1355"/>
                  <a:pt x="351" y="1355"/>
                  <a:pt x="351" y="1355"/>
                </a:cubicBezTo>
                <a:cubicBezTo>
                  <a:pt x="350" y="1355"/>
                  <a:pt x="350" y="1355"/>
                  <a:pt x="350" y="1355"/>
                </a:cubicBezTo>
                <a:cubicBezTo>
                  <a:pt x="350" y="1355"/>
                  <a:pt x="350" y="1355"/>
                  <a:pt x="350" y="1355"/>
                </a:cubicBezTo>
                <a:cubicBezTo>
                  <a:pt x="350" y="1354"/>
                  <a:pt x="350" y="1354"/>
                  <a:pt x="350" y="1354"/>
                </a:cubicBezTo>
                <a:cubicBezTo>
                  <a:pt x="351" y="1354"/>
                  <a:pt x="353" y="1355"/>
                  <a:pt x="354" y="1356"/>
                </a:cubicBezTo>
                <a:cubicBezTo>
                  <a:pt x="356" y="1355"/>
                  <a:pt x="356" y="1352"/>
                  <a:pt x="357" y="1350"/>
                </a:cubicBezTo>
                <a:cubicBezTo>
                  <a:pt x="358" y="1350"/>
                  <a:pt x="359" y="1350"/>
                  <a:pt x="361" y="1350"/>
                </a:cubicBezTo>
                <a:cubicBezTo>
                  <a:pt x="361" y="1346"/>
                  <a:pt x="362" y="1347"/>
                  <a:pt x="363" y="1345"/>
                </a:cubicBezTo>
                <a:cubicBezTo>
                  <a:pt x="363" y="1342"/>
                  <a:pt x="363" y="1342"/>
                  <a:pt x="363" y="1342"/>
                </a:cubicBezTo>
                <a:cubicBezTo>
                  <a:pt x="363" y="1342"/>
                  <a:pt x="364" y="1340"/>
                  <a:pt x="364" y="1340"/>
                </a:cubicBezTo>
                <a:cubicBezTo>
                  <a:pt x="364" y="1340"/>
                  <a:pt x="364" y="1340"/>
                  <a:pt x="364" y="1340"/>
                </a:cubicBezTo>
                <a:cubicBezTo>
                  <a:pt x="364" y="1339"/>
                  <a:pt x="364" y="1339"/>
                  <a:pt x="364" y="1339"/>
                </a:cubicBezTo>
                <a:cubicBezTo>
                  <a:pt x="362" y="1339"/>
                  <a:pt x="362" y="1339"/>
                  <a:pt x="362" y="1339"/>
                </a:cubicBezTo>
                <a:cubicBezTo>
                  <a:pt x="362" y="1337"/>
                  <a:pt x="363" y="1337"/>
                  <a:pt x="363" y="1335"/>
                </a:cubicBezTo>
                <a:cubicBezTo>
                  <a:pt x="363" y="1335"/>
                  <a:pt x="363" y="1335"/>
                  <a:pt x="363" y="1335"/>
                </a:cubicBezTo>
                <a:cubicBezTo>
                  <a:pt x="363" y="1335"/>
                  <a:pt x="363" y="1335"/>
                  <a:pt x="363" y="1335"/>
                </a:cubicBezTo>
                <a:cubicBezTo>
                  <a:pt x="364" y="1335"/>
                  <a:pt x="364" y="1335"/>
                  <a:pt x="365" y="1335"/>
                </a:cubicBezTo>
                <a:cubicBezTo>
                  <a:pt x="365" y="1336"/>
                  <a:pt x="366" y="1336"/>
                  <a:pt x="366" y="1337"/>
                </a:cubicBezTo>
                <a:cubicBezTo>
                  <a:pt x="369" y="1337"/>
                  <a:pt x="372" y="1333"/>
                  <a:pt x="375" y="1332"/>
                </a:cubicBezTo>
                <a:cubicBezTo>
                  <a:pt x="376" y="1332"/>
                  <a:pt x="376" y="1332"/>
                  <a:pt x="378" y="1332"/>
                </a:cubicBezTo>
                <a:cubicBezTo>
                  <a:pt x="378" y="1333"/>
                  <a:pt x="378" y="1333"/>
                  <a:pt x="378" y="1333"/>
                </a:cubicBezTo>
                <a:cubicBezTo>
                  <a:pt x="376" y="1334"/>
                  <a:pt x="375" y="1335"/>
                  <a:pt x="374" y="1336"/>
                </a:cubicBezTo>
                <a:cubicBezTo>
                  <a:pt x="374" y="1336"/>
                  <a:pt x="374" y="1336"/>
                  <a:pt x="374" y="1337"/>
                </a:cubicBezTo>
                <a:cubicBezTo>
                  <a:pt x="374" y="1339"/>
                  <a:pt x="374" y="1339"/>
                  <a:pt x="372" y="1340"/>
                </a:cubicBezTo>
                <a:cubicBezTo>
                  <a:pt x="372" y="1340"/>
                  <a:pt x="372" y="1339"/>
                  <a:pt x="371" y="1339"/>
                </a:cubicBezTo>
                <a:cubicBezTo>
                  <a:pt x="370" y="1342"/>
                  <a:pt x="368" y="1344"/>
                  <a:pt x="367" y="1347"/>
                </a:cubicBezTo>
                <a:cubicBezTo>
                  <a:pt x="366" y="1347"/>
                  <a:pt x="365" y="1348"/>
                  <a:pt x="364" y="1348"/>
                </a:cubicBezTo>
                <a:cubicBezTo>
                  <a:pt x="363" y="1349"/>
                  <a:pt x="363" y="1350"/>
                  <a:pt x="362" y="1351"/>
                </a:cubicBezTo>
                <a:cubicBezTo>
                  <a:pt x="362" y="1351"/>
                  <a:pt x="361" y="1351"/>
                  <a:pt x="361" y="1352"/>
                </a:cubicBezTo>
                <a:cubicBezTo>
                  <a:pt x="360" y="1352"/>
                  <a:pt x="360" y="1353"/>
                  <a:pt x="360" y="1354"/>
                </a:cubicBezTo>
                <a:cubicBezTo>
                  <a:pt x="360" y="1354"/>
                  <a:pt x="356" y="1358"/>
                  <a:pt x="356" y="1358"/>
                </a:cubicBezTo>
                <a:close/>
                <a:moveTo>
                  <a:pt x="358" y="1382"/>
                </a:moveTo>
                <a:cubicBezTo>
                  <a:pt x="358" y="1383"/>
                  <a:pt x="358" y="1383"/>
                  <a:pt x="358" y="1383"/>
                </a:cubicBezTo>
                <a:cubicBezTo>
                  <a:pt x="357" y="1383"/>
                  <a:pt x="357" y="1383"/>
                  <a:pt x="357" y="1383"/>
                </a:cubicBezTo>
                <a:cubicBezTo>
                  <a:pt x="357" y="1383"/>
                  <a:pt x="357" y="1383"/>
                  <a:pt x="357" y="1382"/>
                </a:cubicBezTo>
                <a:cubicBezTo>
                  <a:pt x="357" y="1382"/>
                  <a:pt x="357" y="1382"/>
                  <a:pt x="357" y="1382"/>
                </a:cubicBezTo>
                <a:lnTo>
                  <a:pt x="358" y="1382"/>
                </a:lnTo>
                <a:close/>
                <a:moveTo>
                  <a:pt x="356" y="1385"/>
                </a:moveTo>
                <a:cubicBezTo>
                  <a:pt x="356" y="1386"/>
                  <a:pt x="356" y="1386"/>
                  <a:pt x="356" y="1387"/>
                </a:cubicBezTo>
                <a:cubicBezTo>
                  <a:pt x="356" y="1387"/>
                  <a:pt x="356" y="1387"/>
                  <a:pt x="356" y="1387"/>
                </a:cubicBezTo>
                <a:cubicBezTo>
                  <a:pt x="355" y="1387"/>
                  <a:pt x="355" y="1387"/>
                  <a:pt x="354" y="1386"/>
                </a:cubicBezTo>
                <a:cubicBezTo>
                  <a:pt x="354" y="1385"/>
                  <a:pt x="354" y="1385"/>
                  <a:pt x="354" y="1385"/>
                </a:cubicBezTo>
                <a:cubicBezTo>
                  <a:pt x="355" y="1385"/>
                  <a:pt x="355" y="1385"/>
                  <a:pt x="356" y="1385"/>
                </a:cubicBezTo>
                <a:cubicBezTo>
                  <a:pt x="356" y="1385"/>
                  <a:pt x="356" y="1385"/>
                  <a:pt x="356" y="1385"/>
                </a:cubicBezTo>
                <a:close/>
                <a:moveTo>
                  <a:pt x="362" y="1321"/>
                </a:moveTo>
                <a:cubicBezTo>
                  <a:pt x="362" y="1321"/>
                  <a:pt x="362" y="1321"/>
                  <a:pt x="362" y="1321"/>
                </a:cubicBezTo>
                <a:cubicBezTo>
                  <a:pt x="362" y="1322"/>
                  <a:pt x="361" y="1323"/>
                  <a:pt x="361" y="1323"/>
                </a:cubicBezTo>
                <a:cubicBezTo>
                  <a:pt x="360" y="1323"/>
                  <a:pt x="360" y="1323"/>
                  <a:pt x="360" y="1323"/>
                </a:cubicBezTo>
                <a:cubicBezTo>
                  <a:pt x="360" y="1322"/>
                  <a:pt x="361" y="1322"/>
                  <a:pt x="362" y="1321"/>
                </a:cubicBezTo>
                <a:close/>
                <a:moveTo>
                  <a:pt x="361" y="1319"/>
                </a:moveTo>
                <a:cubicBezTo>
                  <a:pt x="362" y="1318"/>
                  <a:pt x="362" y="1316"/>
                  <a:pt x="363" y="1315"/>
                </a:cubicBezTo>
                <a:cubicBezTo>
                  <a:pt x="363" y="1315"/>
                  <a:pt x="363" y="1315"/>
                  <a:pt x="363" y="1315"/>
                </a:cubicBezTo>
                <a:cubicBezTo>
                  <a:pt x="364" y="1315"/>
                  <a:pt x="364" y="1315"/>
                  <a:pt x="364" y="1315"/>
                </a:cubicBezTo>
                <a:cubicBezTo>
                  <a:pt x="364" y="1317"/>
                  <a:pt x="363" y="1317"/>
                  <a:pt x="362" y="1317"/>
                </a:cubicBezTo>
                <a:cubicBezTo>
                  <a:pt x="362" y="1319"/>
                  <a:pt x="362" y="1319"/>
                  <a:pt x="362" y="1319"/>
                </a:cubicBezTo>
                <a:cubicBezTo>
                  <a:pt x="361" y="1319"/>
                  <a:pt x="362" y="1319"/>
                  <a:pt x="361" y="1319"/>
                </a:cubicBezTo>
                <a:close/>
                <a:moveTo>
                  <a:pt x="367" y="1315"/>
                </a:moveTo>
                <a:cubicBezTo>
                  <a:pt x="367" y="1314"/>
                  <a:pt x="368" y="1314"/>
                  <a:pt x="369" y="1313"/>
                </a:cubicBezTo>
                <a:cubicBezTo>
                  <a:pt x="369" y="1313"/>
                  <a:pt x="369" y="1313"/>
                  <a:pt x="369" y="1313"/>
                </a:cubicBezTo>
                <a:cubicBezTo>
                  <a:pt x="369" y="1314"/>
                  <a:pt x="368" y="1315"/>
                  <a:pt x="368" y="1315"/>
                </a:cubicBezTo>
                <a:cubicBezTo>
                  <a:pt x="368" y="1315"/>
                  <a:pt x="367" y="1315"/>
                  <a:pt x="367" y="1315"/>
                </a:cubicBezTo>
                <a:close/>
                <a:moveTo>
                  <a:pt x="371" y="1324"/>
                </a:moveTo>
                <a:cubicBezTo>
                  <a:pt x="370" y="1324"/>
                  <a:pt x="370" y="1324"/>
                  <a:pt x="369" y="1323"/>
                </a:cubicBezTo>
                <a:cubicBezTo>
                  <a:pt x="369" y="1322"/>
                  <a:pt x="370" y="1321"/>
                  <a:pt x="370" y="1320"/>
                </a:cubicBezTo>
                <a:cubicBezTo>
                  <a:pt x="373" y="1319"/>
                  <a:pt x="374" y="1318"/>
                  <a:pt x="376" y="1318"/>
                </a:cubicBezTo>
                <a:cubicBezTo>
                  <a:pt x="377" y="1318"/>
                  <a:pt x="377" y="1318"/>
                  <a:pt x="377" y="1319"/>
                </a:cubicBezTo>
                <a:cubicBezTo>
                  <a:pt x="379" y="1318"/>
                  <a:pt x="379" y="1318"/>
                  <a:pt x="380" y="1318"/>
                </a:cubicBezTo>
                <a:cubicBezTo>
                  <a:pt x="380" y="1316"/>
                  <a:pt x="380" y="1316"/>
                  <a:pt x="380" y="1316"/>
                </a:cubicBezTo>
                <a:cubicBezTo>
                  <a:pt x="379" y="1316"/>
                  <a:pt x="379" y="1316"/>
                  <a:pt x="379" y="1317"/>
                </a:cubicBezTo>
                <a:cubicBezTo>
                  <a:pt x="378" y="1316"/>
                  <a:pt x="378" y="1316"/>
                  <a:pt x="377" y="1315"/>
                </a:cubicBezTo>
                <a:cubicBezTo>
                  <a:pt x="377" y="1314"/>
                  <a:pt x="377" y="1314"/>
                  <a:pt x="376" y="1314"/>
                </a:cubicBezTo>
                <a:cubicBezTo>
                  <a:pt x="380" y="1312"/>
                  <a:pt x="383" y="1313"/>
                  <a:pt x="386" y="1313"/>
                </a:cubicBezTo>
                <a:cubicBezTo>
                  <a:pt x="386" y="1314"/>
                  <a:pt x="386" y="1315"/>
                  <a:pt x="387" y="1316"/>
                </a:cubicBezTo>
                <a:cubicBezTo>
                  <a:pt x="386" y="1317"/>
                  <a:pt x="385" y="1316"/>
                  <a:pt x="384" y="1317"/>
                </a:cubicBezTo>
                <a:cubicBezTo>
                  <a:pt x="382" y="1318"/>
                  <a:pt x="372" y="1322"/>
                  <a:pt x="371" y="1324"/>
                </a:cubicBezTo>
                <a:close/>
                <a:moveTo>
                  <a:pt x="371" y="1313"/>
                </a:moveTo>
                <a:cubicBezTo>
                  <a:pt x="371" y="1312"/>
                  <a:pt x="372" y="1312"/>
                  <a:pt x="372" y="1311"/>
                </a:cubicBezTo>
                <a:cubicBezTo>
                  <a:pt x="374" y="1311"/>
                  <a:pt x="375" y="1310"/>
                  <a:pt x="376" y="1310"/>
                </a:cubicBezTo>
                <a:cubicBezTo>
                  <a:pt x="376" y="1312"/>
                  <a:pt x="376" y="1312"/>
                  <a:pt x="376" y="1312"/>
                </a:cubicBezTo>
                <a:cubicBezTo>
                  <a:pt x="375" y="1313"/>
                  <a:pt x="374" y="1314"/>
                  <a:pt x="372" y="1315"/>
                </a:cubicBezTo>
                <a:cubicBezTo>
                  <a:pt x="372" y="1314"/>
                  <a:pt x="372" y="1314"/>
                  <a:pt x="371" y="1313"/>
                </a:cubicBezTo>
                <a:close/>
                <a:moveTo>
                  <a:pt x="385" y="1359"/>
                </a:moveTo>
                <a:cubicBezTo>
                  <a:pt x="385" y="1358"/>
                  <a:pt x="386" y="1358"/>
                  <a:pt x="386" y="1358"/>
                </a:cubicBezTo>
                <a:cubicBezTo>
                  <a:pt x="387" y="1357"/>
                  <a:pt x="387" y="1357"/>
                  <a:pt x="387" y="1357"/>
                </a:cubicBezTo>
                <a:cubicBezTo>
                  <a:pt x="388" y="1358"/>
                  <a:pt x="388" y="1358"/>
                  <a:pt x="388" y="1358"/>
                </a:cubicBezTo>
                <a:cubicBezTo>
                  <a:pt x="388" y="1358"/>
                  <a:pt x="388" y="1359"/>
                  <a:pt x="388" y="1360"/>
                </a:cubicBezTo>
                <a:cubicBezTo>
                  <a:pt x="387" y="1360"/>
                  <a:pt x="386" y="1361"/>
                  <a:pt x="385" y="1361"/>
                </a:cubicBezTo>
                <a:cubicBezTo>
                  <a:pt x="385" y="1360"/>
                  <a:pt x="385" y="1360"/>
                  <a:pt x="385" y="1359"/>
                </a:cubicBezTo>
                <a:close/>
                <a:moveTo>
                  <a:pt x="353" y="1316"/>
                </a:moveTo>
                <a:cubicBezTo>
                  <a:pt x="353" y="1315"/>
                  <a:pt x="355" y="1317"/>
                  <a:pt x="355" y="1318"/>
                </a:cubicBezTo>
                <a:cubicBezTo>
                  <a:pt x="356" y="1317"/>
                  <a:pt x="357" y="1317"/>
                  <a:pt x="357" y="1316"/>
                </a:cubicBezTo>
                <a:cubicBezTo>
                  <a:pt x="358" y="1317"/>
                  <a:pt x="358" y="1317"/>
                  <a:pt x="358" y="1317"/>
                </a:cubicBezTo>
                <a:cubicBezTo>
                  <a:pt x="359" y="1317"/>
                  <a:pt x="359" y="1320"/>
                  <a:pt x="359" y="1320"/>
                </a:cubicBezTo>
                <a:cubicBezTo>
                  <a:pt x="359" y="1320"/>
                  <a:pt x="359" y="1320"/>
                  <a:pt x="359" y="1320"/>
                </a:cubicBezTo>
                <a:cubicBezTo>
                  <a:pt x="359" y="1320"/>
                  <a:pt x="359" y="1320"/>
                  <a:pt x="358" y="1320"/>
                </a:cubicBezTo>
                <a:cubicBezTo>
                  <a:pt x="355" y="1320"/>
                  <a:pt x="354" y="1319"/>
                  <a:pt x="350" y="1319"/>
                </a:cubicBezTo>
                <a:cubicBezTo>
                  <a:pt x="351" y="1318"/>
                  <a:pt x="352" y="1317"/>
                  <a:pt x="353" y="1316"/>
                </a:cubicBezTo>
                <a:close/>
                <a:moveTo>
                  <a:pt x="341" y="1321"/>
                </a:moveTo>
                <a:cubicBezTo>
                  <a:pt x="342" y="1321"/>
                  <a:pt x="342" y="1321"/>
                  <a:pt x="342" y="1321"/>
                </a:cubicBezTo>
                <a:cubicBezTo>
                  <a:pt x="342" y="1322"/>
                  <a:pt x="342" y="1322"/>
                  <a:pt x="342" y="1322"/>
                </a:cubicBezTo>
                <a:cubicBezTo>
                  <a:pt x="342" y="1322"/>
                  <a:pt x="341" y="1322"/>
                  <a:pt x="341" y="1323"/>
                </a:cubicBezTo>
                <a:cubicBezTo>
                  <a:pt x="340" y="1323"/>
                  <a:pt x="340" y="1323"/>
                  <a:pt x="340" y="1323"/>
                </a:cubicBezTo>
                <a:cubicBezTo>
                  <a:pt x="340" y="1322"/>
                  <a:pt x="340" y="1322"/>
                  <a:pt x="341" y="1321"/>
                </a:cubicBezTo>
                <a:close/>
                <a:moveTo>
                  <a:pt x="313" y="1341"/>
                </a:moveTo>
                <a:cubicBezTo>
                  <a:pt x="313" y="1341"/>
                  <a:pt x="316" y="1336"/>
                  <a:pt x="317" y="1336"/>
                </a:cubicBezTo>
                <a:cubicBezTo>
                  <a:pt x="320" y="1336"/>
                  <a:pt x="320" y="1336"/>
                  <a:pt x="320" y="1336"/>
                </a:cubicBezTo>
                <a:cubicBezTo>
                  <a:pt x="320" y="1336"/>
                  <a:pt x="320" y="1336"/>
                  <a:pt x="321" y="1335"/>
                </a:cubicBezTo>
                <a:cubicBezTo>
                  <a:pt x="322" y="1332"/>
                  <a:pt x="327" y="1332"/>
                  <a:pt x="329" y="1329"/>
                </a:cubicBezTo>
                <a:cubicBezTo>
                  <a:pt x="331" y="1330"/>
                  <a:pt x="331" y="1329"/>
                  <a:pt x="331" y="1331"/>
                </a:cubicBezTo>
                <a:cubicBezTo>
                  <a:pt x="332" y="1331"/>
                  <a:pt x="333" y="1330"/>
                  <a:pt x="333" y="1329"/>
                </a:cubicBezTo>
                <a:cubicBezTo>
                  <a:pt x="335" y="1330"/>
                  <a:pt x="334" y="1330"/>
                  <a:pt x="335" y="1331"/>
                </a:cubicBezTo>
                <a:cubicBezTo>
                  <a:pt x="336" y="1330"/>
                  <a:pt x="336" y="1330"/>
                  <a:pt x="338" y="1330"/>
                </a:cubicBezTo>
                <a:cubicBezTo>
                  <a:pt x="338" y="1329"/>
                  <a:pt x="338" y="1328"/>
                  <a:pt x="338" y="1328"/>
                </a:cubicBezTo>
                <a:cubicBezTo>
                  <a:pt x="339" y="1327"/>
                  <a:pt x="341" y="1328"/>
                  <a:pt x="343" y="1328"/>
                </a:cubicBezTo>
                <a:cubicBezTo>
                  <a:pt x="343" y="1329"/>
                  <a:pt x="343" y="1329"/>
                  <a:pt x="343" y="1329"/>
                </a:cubicBezTo>
                <a:cubicBezTo>
                  <a:pt x="344" y="1330"/>
                  <a:pt x="344" y="1330"/>
                  <a:pt x="344" y="1331"/>
                </a:cubicBezTo>
                <a:cubicBezTo>
                  <a:pt x="346" y="1331"/>
                  <a:pt x="346" y="1331"/>
                  <a:pt x="346" y="1331"/>
                </a:cubicBezTo>
                <a:cubicBezTo>
                  <a:pt x="346" y="1329"/>
                  <a:pt x="346" y="1328"/>
                  <a:pt x="344" y="1328"/>
                </a:cubicBezTo>
                <a:cubicBezTo>
                  <a:pt x="345" y="1327"/>
                  <a:pt x="346" y="1326"/>
                  <a:pt x="347" y="1325"/>
                </a:cubicBezTo>
                <a:cubicBezTo>
                  <a:pt x="347" y="1325"/>
                  <a:pt x="346" y="1325"/>
                  <a:pt x="347" y="1325"/>
                </a:cubicBezTo>
                <a:cubicBezTo>
                  <a:pt x="347" y="1326"/>
                  <a:pt x="348" y="1328"/>
                  <a:pt x="348" y="1329"/>
                </a:cubicBezTo>
                <a:cubicBezTo>
                  <a:pt x="349" y="1329"/>
                  <a:pt x="349" y="1329"/>
                  <a:pt x="349" y="1329"/>
                </a:cubicBezTo>
                <a:cubicBezTo>
                  <a:pt x="349" y="1328"/>
                  <a:pt x="349" y="1327"/>
                  <a:pt x="349" y="1326"/>
                </a:cubicBezTo>
                <a:cubicBezTo>
                  <a:pt x="350" y="1327"/>
                  <a:pt x="350" y="1327"/>
                  <a:pt x="350" y="1327"/>
                </a:cubicBezTo>
                <a:cubicBezTo>
                  <a:pt x="352" y="1325"/>
                  <a:pt x="356" y="1325"/>
                  <a:pt x="358" y="1324"/>
                </a:cubicBezTo>
                <a:cubicBezTo>
                  <a:pt x="359" y="1325"/>
                  <a:pt x="358" y="1324"/>
                  <a:pt x="359" y="1325"/>
                </a:cubicBezTo>
                <a:cubicBezTo>
                  <a:pt x="358" y="1328"/>
                  <a:pt x="356" y="1329"/>
                  <a:pt x="354" y="1330"/>
                </a:cubicBezTo>
                <a:cubicBezTo>
                  <a:pt x="352" y="1331"/>
                  <a:pt x="351" y="1333"/>
                  <a:pt x="350" y="1334"/>
                </a:cubicBezTo>
                <a:cubicBezTo>
                  <a:pt x="349" y="1335"/>
                  <a:pt x="346" y="1334"/>
                  <a:pt x="345" y="1335"/>
                </a:cubicBezTo>
                <a:cubicBezTo>
                  <a:pt x="343" y="1336"/>
                  <a:pt x="343" y="1337"/>
                  <a:pt x="342" y="1338"/>
                </a:cubicBezTo>
                <a:cubicBezTo>
                  <a:pt x="341" y="1339"/>
                  <a:pt x="338" y="1340"/>
                  <a:pt x="337" y="1340"/>
                </a:cubicBezTo>
                <a:cubicBezTo>
                  <a:pt x="336" y="1341"/>
                  <a:pt x="336" y="1341"/>
                  <a:pt x="336" y="1342"/>
                </a:cubicBezTo>
                <a:cubicBezTo>
                  <a:pt x="336" y="1342"/>
                  <a:pt x="336" y="1342"/>
                  <a:pt x="336" y="1342"/>
                </a:cubicBezTo>
                <a:cubicBezTo>
                  <a:pt x="336" y="1342"/>
                  <a:pt x="336" y="1342"/>
                  <a:pt x="336" y="1342"/>
                </a:cubicBezTo>
                <a:cubicBezTo>
                  <a:pt x="337" y="1342"/>
                  <a:pt x="337" y="1342"/>
                  <a:pt x="338" y="1342"/>
                </a:cubicBezTo>
                <a:cubicBezTo>
                  <a:pt x="338" y="1342"/>
                  <a:pt x="338" y="1342"/>
                  <a:pt x="338" y="1343"/>
                </a:cubicBezTo>
                <a:cubicBezTo>
                  <a:pt x="338" y="1342"/>
                  <a:pt x="338" y="1342"/>
                  <a:pt x="339" y="1342"/>
                </a:cubicBezTo>
                <a:cubicBezTo>
                  <a:pt x="339" y="1342"/>
                  <a:pt x="339" y="1342"/>
                  <a:pt x="339" y="1342"/>
                </a:cubicBezTo>
                <a:cubicBezTo>
                  <a:pt x="339" y="1342"/>
                  <a:pt x="339" y="1342"/>
                  <a:pt x="339" y="1342"/>
                </a:cubicBezTo>
                <a:cubicBezTo>
                  <a:pt x="339" y="1343"/>
                  <a:pt x="339" y="1343"/>
                  <a:pt x="339" y="1343"/>
                </a:cubicBezTo>
                <a:cubicBezTo>
                  <a:pt x="339" y="1343"/>
                  <a:pt x="339" y="1343"/>
                  <a:pt x="339" y="1343"/>
                </a:cubicBezTo>
                <a:cubicBezTo>
                  <a:pt x="339" y="1344"/>
                  <a:pt x="339" y="1344"/>
                  <a:pt x="339" y="1344"/>
                </a:cubicBezTo>
                <a:cubicBezTo>
                  <a:pt x="338" y="1344"/>
                  <a:pt x="338" y="1343"/>
                  <a:pt x="337" y="1343"/>
                </a:cubicBezTo>
                <a:cubicBezTo>
                  <a:pt x="336" y="1345"/>
                  <a:pt x="336" y="1346"/>
                  <a:pt x="334" y="1347"/>
                </a:cubicBezTo>
                <a:cubicBezTo>
                  <a:pt x="334" y="1347"/>
                  <a:pt x="334" y="1347"/>
                  <a:pt x="334" y="1347"/>
                </a:cubicBezTo>
                <a:cubicBezTo>
                  <a:pt x="333" y="1346"/>
                  <a:pt x="333" y="1346"/>
                  <a:pt x="333" y="1346"/>
                </a:cubicBezTo>
                <a:cubicBezTo>
                  <a:pt x="331" y="1346"/>
                  <a:pt x="330" y="1348"/>
                  <a:pt x="329" y="1347"/>
                </a:cubicBezTo>
                <a:cubicBezTo>
                  <a:pt x="328" y="1347"/>
                  <a:pt x="328" y="1346"/>
                  <a:pt x="328" y="1346"/>
                </a:cubicBezTo>
                <a:cubicBezTo>
                  <a:pt x="326" y="1345"/>
                  <a:pt x="323" y="1345"/>
                  <a:pt x="322" y="1346"/>
                </a:cubicBezTo>
                <a:cubicBezTo>
                  <a:pt x="321" y="1346"/>
                  <a:pt x="321" y="1344"/>
                  <a:pt x="320" y="1343"/>
                </a:cubicBezTo>
                <a:cubicBezTo>
                  <a:pt x="319" y="1343"/>
                  <a:pt x="319" y="1343"/>
                  <a:pt x="319" y="1343"/>
                </a:cubicBezTo>
                <a:cubicBezTo>
                  <a:pt x="319" y="1344"/>
                  <a:pt x="320" y="1344"/>
                  <a:pt x="319" y="1344"/>
                </a:cubicBezTo>
                <a:cubicBezTo>
                  <a:pt x="319" y="1345"/>
                  <a:pt x="319" y="1345"/>
                  <a:pt x="320" y="1345"/>
                </a:cubicBezTo>
                <a:cubicBezTo>
                  <a:pt x="319" y="1346"/>
                  <a:pt x="318" y="1346"/>
                  <a:pt x="318" y="1346"/>
                </a:cubicBezTo>
                <a:cubicBezTo>
                  <a:pt x="318" y="1346"/>
                  <a:pt x="318" y="1345"/>
                  <a:pt x="318" y="1344"/>
                </a:cubicBezTo>
                <a:cubicBezTo>
                  <a:pt x="317" y="1345"/>
                  <a:pt x="317" y="1345"/>
                  <a:pt x="316" y="1345"/>
                </a:cubicBezTo>
                <a:cubicBezTo>
                  <a:pt x="316" y="1346"/>
                  <a:pt x="316" y="1345"/>
                  <a:pt x="316" y="1346"/>
                </a:cubicBezTo>
                <a:cubicBezTo>
                  <a:pt x="315" y="1345"/>
                  <a:pt x="315" y="1344"/>
                  <a:pt x="314" y="1343"/>
                </a:cubicBezTo>
                <a:cubicBezTo>
                  <a:pt x="314" y="1343"/>
                  <a:pt x="314" y="1343"/>
                  <a:pt x="314" y="1343"/>
                </a:cubicBezTo>
                <a:cubicBezTo>
                  <a:pt x="313" y="1344"/>
                  <a:pt x="314" y="1344"/>
                  <a:pt x="314" y="1345"/>
                </a:cubicBezTo>
                <a:cubicBezTo>
                  <a:pt x="314" y="1345"/>
                  <a:pt x="314" y="1345"/>
                  <a:pt x="314" y="1345"/>
                </a:cubicBezTo>
                <a:cubicBezTo>
                  <a:pt x="314" y="1345"/>
                  <a:pt x="313" y="1344"/>
                  <a:pt x="313" y="1344"/>
                </a:cubicBezTo>
                <a:cubicBezTo>
                  <a:pt x="312" y="1344"/>
                  <a:pt x="312" y="1344"/>
                  <a:pt x="312" y="1345"/>
                </a:cubicBezTo>
                <a:cubicBezTo>
                  <a:pt x="311" y="1344"/>
                  <a:pt x="311" y="1344"/>
                  <a:pt x="310" y="1344"/>
                </a:cubicBezTo>
                <a:cubicBezTo>
                  <a:pt x="310" y="1343"/>
                  <a:pt x="310" y="1343"/>
                  <a:pt x="310" y="1343"/>
                </a:cubicBezTo>
                <a:cubicBezTo>
                  <a:pt x="311" y="1341"/>
                  <a:pt x="311" y="1342"/>
                  <a:pt x="313" y="1341"/>
                </a:cubicBezTo>
                <a:close/>
                <a:moveTo>
                  <a:pt x="343" y="1391"/>
                </a:moveTo>
                <a:cubicBezTo>
                  <a:pt x="342" y="1392"/>
                  <a:pt x="342" y="1392"/>
                  <a:pt x="342" y="1392"/>
                </a:cubicBezTo>
                <a:cubicBezTo>
                  <a:pt x="341" y="1392"/>
                  <a:pt x="341" y="1392"/>
                  <a:pt x="340" y="1391"/>
                </a:cubicBezTo>
                <a:cubicBezTo>
                  <a:pt x="340" y="1391"/>
                  <a:pt x="340" y="1390"/>
                  <a:pt x="341" y="1390"/>
                </a:cubicBezTo>
                <a:cubicBezTo>
                  <a:pt x="341" y="1389"/>
                  <a:pt x="341" y="1389"/>
                  <a:pt x="341" y="1389"/>
                </a:cubicBezTo>
                <a:cubicBezTo>
                  <a:pt x="342" y="1390"/>
                  <a:pt x="342" y="1390"/>
                  <a:pt x="343" y="1390"/>
                </a:cubicBezTo>
                <a:cubicBezTo>
                  <a:pt x="343" y="1390"/>
                  <a:pt x="343" y="1389"/>
                  <a:pt x="343" y="1389"/>
                </a:cubicBezTo>
                <a:cubicBezTo>
                  <a:pt x="344" y="1388"/>
                  <a:pt x="343" y="1389"/>
                  <a:pt x="344" y="1389"/>
                </a:cubicBezTo>
                <a:cubicBezTo>
                  <a:pt x="344" y="1389"/>
                  <a:pt x="344" y="1390"/>
                  <a:pt x="344" y="1390"/>
                </a:cubicBezTo>
                <a:cubicBezTo>
                  <a:pt x="345" y="1390"/>
                  <a:pt x="345" y="1390"/>
                  <a:pt x="345" y="1390"/>
                </a:cubicBezTo>
                <a:cubicBezTo>
                  <a:pt x="345" y="1391"/>
                  <a:pt x="345" y="1391"/>
                  <a:pt x="345" y="1391"/>
                </a:cubicBezTo>
                <a:cubicBezTo>
                  <a:pt x="345" y="1391"/>
                  <a:pt x="346" y="1391"/>
                  <a:pt x="346" y="1392"/>
                </a:cubicBezTo>
                <a:cubicBezTo>
                  <a:pt x="346" y="1394"/>
                  <a:pt x="346" y="1394"/>
                  <a:pt x="344" y="1394"/>
                </a:cubicBezTo>
                <a:cubicBezTo>
                  <a:pt x="344" y="1395"/>
                  <a:pt x="344" y="1395"/>
                  <a:pt x="344" y="1395"/>
                </a:cubicBezTo>
                <a:cubicBezTo>
                  <a:pt x="344" y="1395"/>
                  <a:pt x="344" y="1395"/>
                  <a:pt x="344" y="1395"/>
                </a:cubicBezTo>
                <a:cubicBezTo>
                  <a:pt x="344" y="1394"/>
                  <a:pt x="344" y="1394"/>
                  <a:pt x="344" y="1394"/>
                </a:cubicBezTo>
                <a:cubicBezTo>
                  <a:pt x="344" y="1392"/>
                  <a:pt x="344" y="1392"/>
                  <a:pt x="343" y="1391"/>
                </a:cubicBezTo>
                <a:close/>
                <a:moveTo>
                  <a:pt x="325" y="1395"/>
                </a:moveTo>
                <a:cubicBezTo>
                  <a:pt x="325" y="1396"/>
                  <a:pt x="326" y="1396"/>
                  <a:pt x="325" y="1397"/>
                </a:cubicBezTo>
                <a:cubicBezTo>
                  <a:pt x="325" y="1397"/>
                  <a:pt x="325" y="1397"/>
                  <a:pt x="326" y="1398"/>
                </a:cubicBezTo>
                <a:cubicBezTo>
                  <a:pt x="326" y="1398"/>
                  <a:pt x="326" y="1398"/>
                  <a:pt x="326" y="1398"/>
                </a:cubicBezTo>
                <a:cubicBezTo>
                  <a:pt x="323" y="1399"/>
                  <a:pt x="324" y="1398"/>
                  <a:pt x="321" y="1398"/>
                </a:cubicBezTo>
                <a:cubicBezTo>
                  <a:pt x="321" y="1397"/>
                  <a:pt x="321" y="1398"/>
                  <a:pt x="321" y="1397"/>
                </a:cubicBezTo>
                <a:cubicBezTo>
                  <a:pt x="321" y="1396"/>
                  <a:pt x="321" y="1396"/>
                  <a:pt x="322" y="1395"/>
                </a:cubicBezTo>
                <a:cubicBezTo>
                  <a:pt x="322" y="1394"/>
                  <a:pt x="322" y="1395"/>
                  <a:pt x="321" y="1394"/>
                </a:cubicBezTo>
                <a:cubicBezTo>
                  <a:pt x="322" y="1393"/>
                  <a:pt x="322" y="1392"/>
                  <a:pt x="322" y="1390"/>
                </a:cubicBezTo>
                <a:cubicBezTo>
                  <a:pt x="323" y="1390"/>
                  <a:pt x="323" y="1390"/>
                  <a:pt x="323" y="1390"/>
                </a:cubicBezTo>
                <a:cubicBezTo>
                  <a:pt x="323" y="1391"/>
                  <a:pt x="323" y="1393"/>
                  <a:pt x="323" y="1394"/>
                </a:cubicBezTo>
                <a:cubicBezTo>
                  <a:pt x="324" y="1394"/>
                  <a:pt x="324" y="1394"/>
                  <a:pt x="324" y="1394"/>
                </a:cubicBezTo>
                <a:cubicBezTo>
                  <a:pt x="325" y="1394"/>
                  <a:pt x="324" y="1394"/>
                  <a:pt x="325" y="1394"/>
                </a:cubicBezTo>
                <a:cubicBezTo>
                  <a:pt x="324" y="1392"/>
                  <a:pt x="324" y="1391"/>
                  <a:pt x="324" y="1390"/>
                </a:cubicBezTo>
                <a:cubicBezTo>
                  <a:pt x="325" y="1390"/>
                  <a:pt x="325" y="1390"/>
                  <a:pt x="325" y="1390"/>
                </a:cubicBezTo>
                <a:cubicBezTo>
                  <a:pt x="326" y="1390"/>
                  <a:pt x="326" y="1390"/>
                  <a:pt x="326" y="1390"/>
                </a:cubicBezTo>
                <a:cubicBezTo>
                  <a:pt x="325" y="1389"/>
                  <a:pt x="325" y="1389"/>
                  <a:pt x="325" y="1388"/>
                </a:cubicBezTo>
                <a:cubicBezTo>
                  <a:pt x="325" y="1387"/>
                  <a:pt x="325" y="1387"/>
                  <a:pt x="325" y="1387"/>
                </a:cubicBezTo>
                <a:cubicBezTo>
                  <a:pt x="326" y="1388"/>
                  <a:pt x="326" y="1388"/>
                  <a:pt x="327" y="1388"/>
                </a:cubicBezTo>
                <a:cubicBezTo>
                  <a:pt x="327" y="1390"/>
                  <a:pt x="326" y="1392"/>
                  <a:pt x="325" y="1392"/>
                </a:cubicBezTo>
                <a:cubicBezTo>
                  <a:pt x="325" y="1393"/>
                  <a:pt x="325" y="1393"/>
                  <a:pt x="325" y="1393"/>
                </a:cubicBezTo>
                <a:cubicBezTo>
                  <a:pt x="328" y="1393"/>
                  <a:pt x="326" y="1392"/>
                  <a:pt x="329" y="1392"/>
                </a:cubicBezTo>
                <a:cubicBezTo>
                  <a:pt x="329" y="1392"/>
                  <a:pt x="329" y="1392"/>
                  <a:pt x="329" y="1392"/>
                </a:cubicBezTo>
                <a:cubicBezTo>
                  <a:pt x="329" y="1392"/>
                  <a:pt x="329" y="1392"/>
                  <a:pt x="329" y="1391"/>
                </a:cubicBezTo>
                <a:cubicBezTo>
                  <a:pt x="331" y="1391"/>
                  <a:pt x="334" y="1393"/>
                  <a:pt x="335" y="1394"/>
                </a:cubicBezTo>
                <a:cubicBezTo>
                  <a:pt x="335" y="1395"/>
                  <a:pt x="336" y="1394"/>
                  <a:pt x="336" y="1393"/>
                </a:cubicBezTo>
                <a:cubicBezTo>
                  <a:pt x="336" y="1394"/>
                  <a:pt x="336" y="1394"/>
                  <a:pt x="336" y="1394"/>
                </a:cubicBezTo>
                <a:cubicBezTo>
                  <a:pt x="337" y="1394"/>
                  <a:pt x="337" y="1394"/>
                  <a:pt x="337" y="1394"/>
                </a:cubicBezTo>
                <a:cubicBezTo>
                  <a:pt x="337" y="1394"/>
                  <a:pt x="337" y="1394"/>
                  <a:pt x="337" y="1394"/>
                </a:cubicBezTo>
                <a:cubicBezTo>
                  <a:pt x="335" y="1396"/>
                  <a:pt x="333" y="1397"/>
                  <a:pt x="330" y="1398"/>
                </a:cubicBezTo>
                <a:cubicBezTo>
                  <a:pt x="329" y="1399"/>
                  <a:pt x="329" y="1399"/>
                  <a:pt x="329" y="1400"/>
                </a:cubicBezTo>
                <a:cubicBezTo>
                  <a:pt x="328" y="1400"/>
                  <a:pt x="328" y="1400"/>
                  <a:pt x="327" y="1400"/>
                </a:cubicBezTo>
                <a:cubicBezTo>
                  <a:pt x="326" y="1397"/>
                  <a:pt x="327" y="1398"/>
                  <a:pt x="325" y="1395"/>
                </a:cubicBezTo>
                <a:cubicBezTo>
                  <a:pt x="325" y="1395"/>
                  <a:pt x="325" y="1395"/>
                  <a:pt x="325" y="1395"/>
                </a:cubicBezTo>
                <a:cubicBezTo>
                  <a:pt x="325" y="1395"/>
                  <a:pt x="325" y="1395"/>
                  <a:pt x="325" y="1395"/>
                </a:cubicBezTo>
                <a:close/>
                <a:moveTo>
                  <a:pt x="319" y="1380"/>
                </a:moveTo>
                <a:cubicBezTo>
                  <a:pt x="318" y="1381"/>
                  <a:pt x="315" y="1380"/>
                  <a:pt x="315" y="1383"/>
                </a:cubicBezTo>
                <a:cubicBezTo>
                  <a:pt x="314" y="1383"/>
                  <a:pt x="314" y="1383"/>
                  <a:pt x="314" y="1382"/>
                </a:cubicBezTo>
                <a:cubicBezTo>
                  <a:pt x="313" y="1383"/>
                  <a:pt x="312" y="1384"/>
                  <a:pt x="310" y="1384"/>
                </a:cubicBezTo>
                <a:cubicBezTo>
                  <a:pt x="310" y="1383"/>
                  <a:pt x="310" y="1383"/>
                  <a:pt x="311" y="1383"/>
                </a:cubicBezTo>
                <a:cubicBezTo>
                  <a:pt x="311" y="1382"/>
                  <a:pt x="311" y="1382"/>
                  <a:pt x="311" y="1382"/>
                </a:cubicBezTo>
                <a:cubicBezTo>
                  <a:pt x="310" y="1382"/>
                  <a:pt x="310" y="1382"/>
                  <a:pt x="310" y="1382"/>
                </a:cubicBezTo>
                <a:cubicBezTo>
                  <a:pt x="309" y="1383"/>
                  <a:pt x="309" y="1384"/>
                  <a:pt x="309" y="1385"/>
                </a:cubicBezTo>
                <a:cubicBezTo>
                  <a:pt x="305" y="1386"/>
                  <a:pt x="303" y="1387"/>
                  <a:pt x="299" y="1387"/>
                </a:cubicBezTo>
                <a:cubicBezTo>
                  <a:pt x="299" y="1386"/>
                  <a:pt x="299" y="1386"/>
                  <a:pt x="300" y="1385"/>
                </a:cubicBezTo>
                <a:cubicBezTo>
                  <a:pt x="301" y="1384"/>
                  <a:pt x="305" y="1382"/>
                  <a:pt x="306" y="1381"/>
                </a:cubicBezTo>
                <a:cubicBezTo>
                  <a:pt x="306" y="1380"/>
                  <a:pt x="306" y="1380"/>
                  <a:pt x="306" y="1380"/>
                </a:cubicBezTo>
                <a:cubicBezTo>
                  <a:pt x="308" y="1379"/>
                  <a:pt x="308" y="1379"/>
                  <a:pt x="308" y="1378"/>
                </a:cubicBezTo>
                <a:cubicBezTo>
                  <a:pt x="309" y="1378"/>
                  <a:pt x="313" y="1379"/>
                  <a:pt x="314" y="1378"/>
                </a:cubicBezTo>
                <a:cubicBezTo>
                  <a:pt x="316" y="1378"/>
                  <a:pt x="316" y="1378"/>
                  <a:pt x="317" y="1377"/>
                </a:cubicBezTo>
                <a:cubicBezTo>
                  <a:pt x="317" y="1375"/>
                  <a:pt x="317" y="1375"/>
                  <a:pt x="317" y="1375"/>
                </a:cubicBezTo>
                <a:cubicBezTo>
                  <a:pt x="316" y="1376"/>
                  <a:pt x="314" y="1376"/>
                  <a:pt x="314" y="1377"/>
                </a:cubicBezTo>
                <a:cubicBezTo>
                  <a:pt x="312" y="1377"/>
                  <a:pt x="312" y="1377"/>
                  <a:pt x="312" y="1377"/>
                </a:cubicBezTo>
                <a:cubicBezTo>
                  <a:pt x="313" y="1374"/>
                  <a:pt x="314" y="1372"/>
                  <a:pt x="314" y="1369"/>
                </a:cubicBezTo>
                <a:cubicBezTo>
                  <a:pt x="316" y="1370"/>
                  <a:pt x="316" y="1369"/>
                  <a:pt x="316" y="1370"/>
                </a:cubicBezTo>
                <a:cubicBezTo>
                  <a:pt x="317" y="1371"/>
                  <a:pt x="316" y="1371"/>
                  <a:pt x="316" y="1372"/>
                </a:cubicBezTo>
                <a:cubicBezTo>
                  <a:pt x="316" y="1372"/>
                  <a:pt x="316" y="1372"/>
                  <a:pt x="316" y="1372"/>
                </a:cubicBezTo>
                <a:cubicBezTo>
                  <a:pt x="316" y="1373"/>
                  <a:pt x="316" y="1373"/>
                  <a:pt x="316" y="1373"/>
                </a:cubicBezTo>
                <a:cubicBezTo>
                  <a:pt x="317" y="1372"/>
                  <a:pt x="318" y="1372"/>
                  <a:pt x="318" y="1371"/>
                </a:cubicBezTo>
                <a:cubicBezTo>
                  <a:pt x="319" y="1371"/>
                  <a:pt x="319" y="1370"/>
                  <a:pt x="319" y="1369"/>
                </a:cubicBezTo>
                <a:cubicBezTo>
                  <a:pt x="320" y="1369"/>
                  <a:pt x="320" y="1369"/>
                  <a:pt x="321" y="1369"/>
                </a:cubicBezTo>
                <a:cubicBezTo>
                  <a:pt x="322" y="1366"/>
                  <a:pt x="323" y="1366"/>
                  <a:pt x="324" y="1364"/>
                </a:cubicBezTo>
                <a:cubicBezTo>
                  <a:pt x="325" y="1365"/>
                  <a:pt x="324" y="1364"/>
                  <a:pt x="325" y="1365"/>
                </a:cubicBezTo>
                <a:cubicBezTo>
                  <a:pt x="324" y="1366"/>
                  <a:pt x="323" y="1367"/>
                  <a:pt x="322" y="1368"/>
                </a:cubicBezTo>
                <a:cubicBezTo>
                  <a:pt x="322" y="1369"/>
                  <a:pt x="322" y="1369"/>
                  <a:pt x="322" y="1369"/>
                </a:cubicBezTo>
                <a:cubicBezTo>
                  <a:pt x="323" y="1369"/>
                  <a:pt x="323" y="1370"/>
                  <a:pt x="323" y="1368"/>
                </a:cubicBezTo>
                <a:cubicBezTo>
                  <a:pt x="324" y="1368"/>
                  <a:pt x="324" y="1368"/>
                  <a:pt x="324" y="1368"/>
                </a:cubicBezTo>
                <a:cubicBezTo>
                  <a:pt x="324" y="1370"/>
                  <a:pt x="323" y="1370"/>
                  <a:pt x="323" y="1371"/>
                </a:cubicBezTo>
                <a:cubicBezTo>
                  <a:pt x="323" y="1371"/>
                  <a:pt x="323" y="1371"/>
                  <a:pt x="323" y="1371"/>
                </a:cubicBezTo>
                <a:cubicBezTo>
                  <a:pt x="323" y="1371"/>
                  <a:pt x="323" y="1371"/>
                  <a:pt x="323" y="1371"/>
                </a:cubicBezTo>
                <a:cubicBezTo>
                  <a:pt x="325" y="1371"/>
                  <a:pt x="325" y="1371"/>
                  <a:pt x="325" y="1370"/>
                </a:cubicBezTo>
                <a:cubicBezTo>
                  <a:pt x="326" y="1370"/>
                  <a:pt x="326" y="1370"/>
                  <a:pt x="326" y="1371"/>
                </a:cubicBezTo>
                <a:cubicBezTo>
                  <a:pt x="327" y="1369"/>
                  <a:pt x="328" y="1368"/>
                  <a:pt x="330" y="1369"/>
                </a:cubicBezTo>
                <a:cubicBezTo>
                  <a:pt x="331" y="1367"/>
                  <a:pt x="331" y="1365"/>
                  <a:pt x="332" y="1364"/>
                </a:cubicBezTo>
                <a:cubicBezTo>
                  <a:pt x="333" y="1364"/>
                  <a:pt x="333" y="1364"/>
                  <a:pt x="334" y="1365"/>
                </a:cubicBezTo>
                <a:cubicBezTo>
                  <a:pt x="333" y="1366"/>
                  <a:pt x="333" y="1367"/>
                  <a:pt x="332" y="1367"/>
                </a:cubicBezTo>
                <a:cubicBezTo>
                  <a:pt x="332" y="1368"/>
                  <a:pt x="333" y="1369"/>
                  <a:pt x="332" y="1370"/>
                </a:cubicBezTo>
                <a:cubicBezTo>
                  <a:pt x="332" y="1372"/>
                  <a:pt x="330" y="1372"/>
                  <a:pt x="329" y="1373"/>
                </a:cubicBezTo>
                <a:cubicBezTo>
                  <a:pt x="329" y="1374"/>
                  <a:pt x="329" y="1374"/>
                  <a:pt x="329" y="1374"/>
                </a:cubicBezTo>
                <a:cubicBezTo>
                  <a:pt x="329" y="1375"/>
                  <a:pt x="329" y="1375"/>
                  <a:pt x="329" y="1375"/>
                </a:cubicBezTo>
                <a:cubicBezTo>
                  <a:pt x="328" y="1375"/>
                  <a:pt x="328" y="1375"/>
                  <a:pt x="327" y="1374"/>
                </a:cubicBezTo>
                <a:cubicBezTo>
                  <a:pt x="327" y="1375"/>
                  <a:pt x="327" y="1375"/>
                  <a:pt x="326" y="1375"/>
                </a:cubicBezTo>
                <a:cubicBezTo>
                  <a:pt x="326" y="1376"/>
                  <a:pt x="327" y="1376"/>
                  <a:pt x="327" y="1377"/>
                </a:cubicBezTo>
                <a:cubicBezTo>
                  <a:pt x="326" y="1377"/>
                  <a:pt x="326" y="1377"/>
                  <a:pt x="326" y="1377"/>
                </a:cubicBezTo>
                <a:cubicBezTo>
                  <a:pt x="326" y="1377"/>
                  <a:pt x="326" y="1377"/>
                  <a:pt x="326" y="1377"/>
                </a:cubicBezTo>
                <a:cubicBezTo>
                  <a:pt x="325" y="1377"/>
                  <a:pt x="324" y="1377"/>
                  <a:pt x="323" y="1377"/>
                </a:cubicBezTo>
                <a:cubicBezTo>
                  <a:pt x="322" y="1377"/>
                  <a:pt x="323" y="1377"/>
                  <a:pt x="323" y="1378"/>
                </a:cubicBezTo>
                <a:cubicBezTo>
                  <a:pt x="322" y="1379"/>
                  <a:pt x="322" y="1378"/>
                  <a:pt x="322" y="1379"/>
                </a:cubicBezTo>
                <a:cubicBezTo>
                  <a:pt x="320" y="1379"/>
                  <a:pt x="321" y="1379"/>
                  <a:pt x="320" y="1378"/>
                </a:cubicBezTo>
                <a:cubicBezTo>
                  <a:pt x="318" y="1378"/>
                  <a:pt x="319" y="1379"/>
                  <a:pt x="319" y="1380"/>
                </a:cubicBezTo>
                <a:close/>
                <a:moveTo>
                  <a:pt x="315" y="1359"/>
                </a:moveTo>
                <a:cubicBezTo>
                  <a:pt x="316" y="1360"/>
                  <a:pt x="316" y="1359"/>
                  <a:pt x="315" y="1360"/>
                </a:cubicBezTo>
                <a:cubicBezTo>
                  <a:pt x="314" y="1360"/>
                  <a:pt x="314" y="1360"/>
                  <a:pt x="314" y="1360"/>
                </a:cubicBezTo>
                <a:cubicBezTo>
                  <a:pt x="313" y="1360"/>
                  <a:pt x="313" y="1360"/>
                  <a:pt x="313" y="1360"/>
                </a:cubicBezTo>
                <a:cubicBezTo>
                  <a:pt x="313" y="1359"/>
                  <a:pt x="313" y="1359"/>
                  <a:pt x="314" y="1359"/>
                </a:cubicBezTo>
                <a:cubicBezTo>
                  <a:pt x="315" y="1359"/>
                  <a:pt x="315" y="1359"/>
                  <a:pt x="315" y="1359"/>
                </a:cubicBezTo>
                <a:close/>
                <a:moveTo>
                  <a:pt x="315" y="1349"/>
                </a:moveTo>
                <a:cubicBezTo>
                  <a:pt x="315" y="1348"/>
                  <a:pt x="315" y="1348"/>
                  <a:pt x="315" y="1348"/>
                </a:cubicBezTo>
                <a:cubicBezTo>
                  <a:pt x="315" y="1348"/>
                  <a:pt x="315" y="1348"/>
                  <a:pt x="315" y="1348"/>
                </a:cubicBezTo>
                <a:cubicBezTo>
                  <a:pt x="316" y="1348"/>
                  <a:pt x="316" y="1348"/>
                  <a:pt x="316" y="1349"/>
                </a:cubicBezTo>
                <a:cubicBezTo>
                  <a:pt x="315" y="1349"/>
                  <a:pt x="316" y="1349"/>
                  <a:pt x="315" y="1349"/>
                </a:cubicBezTo>
                <a:close/>
                <a:moveTo>
                  <a:pt x="318" y="1350"/>
                </a:moveTo>
                <a:cubicBezTo>
                  <a:pt x="317" y="1350"/>
                  <a:pt x="317" y="1350"/>
                  <a:pt x="317" y="1350"/>
                </a:cubicBezTo>
                <a:cubicBezTo>
                  <a:pt x="317" y="1349"/>
                  <a:pt x="317" y="1349"/>
                  <a:pt x="317" y="1348"/>
                </a:cubicBezTo>
                <a:cubicBezTo>
                  <a:pt x="317" y="1348"/>
                  <a:pt x="317" y="1348"/>
                  <a:pt x="318" y="1347"/>
                </a:cubicBezTo>
                <a:cubicBezTo>
                  <a:pt x="318" y="1347"/>
                  <a:pt x="318" y="1347"/>
                  <a:pt x="318" y="1347"/>
                </a:cubicBezTo>
                <a:cubicBezTo>
                  <a:pt x="318" y="1347"/>
                  <a:pt x="318" y="1347"/>
                  <a:pt x="319" y="1348"/>
                </a:cubicBezTo>
                <a:cubicBezTo>
                  <a:pt x="319" y="1348"/>
                  <a:pt x="319" y="1349"/>
                  <a:pt x="318" y="1350"/>
                </a:cubicBezTo>
                <a:close/>
                <a:moveTo>
                  <a:pt x="319" y="1354"/>
                </a:moveTo>
                <a:cubicBezTo>
                  <a:pt x="320" y="1354"/>
                  <a:pt x="319" y="1354"/>
                  <a:pt x="320" y="1354"/>
                </a:cubicBezTo>
                <a:cubicBezTo>
                  <a:pt x="321" y="1354"/>
                  <a:pt x="321" y="1354"/>
                  <a:pt x="321" y="1355"/>
                </a:cubicBezTo>
                <a:cubicBezTo>
                  <a:pt x="322" y="1355"/>
                  <a:pt x="322" y="1355"/>
                  <a:pt x="322" y="1355"/>
                </a:cubicBezTo>
                <a:cubicBezTo>
                  <a:pt x="322" y="1355"/>
                  <a:pt x="322" y="1355"/>
                  <a:pt x="322" y="1355"/>
                </a:cubicBezTo>
                <a:cubicBezTo>
                  <a:pt x="321" y="1356"/>
                  <a:pt x="320" y="1356"/>
                  <a:pt x="320" y="1357"/>
                </a:cubicBezTo>
                <a:cubicBezTo>
                  <a:pt x="320" y="1357"/>
                  <a:pt x="319" y="1357"/>
                  <a:pt x="319" y="1357"/>
                </a:cubicBezTo>
                <a:cubicBezTo>
                  <a:pt x="319" y="1356"/>
                  <a:pt x="319" y="1356"/>
                  <a:pt x="319" y="1355"/>
                </a:cubicBezTo>
                <a:cubicBezTo>
                  <a:pt x="319" y="1355"/>
                  <a:pt x="319" y="1355"/>
                  <a:pt x="319" y="1354"/>
                </a:cubicBezTo>
                <a:close/>
                <a:moveTo>
                  <a:pt x="324" y="1349"/>
                </a:moveTo>
                <a:cubicBezTo>
                  <a:pt x="324" y="1348"/>
                  <a:pt x="324" y="1348"/>
                  <a:pt x="324" y="1348"/>
                </a:cubicBezTo>
                <a:cubicBezTo>
                  <a:pt x="325" y="1348"/>
                  <a:pt x="325" y="1349"/>
                  <a:pt x="326" y="1349"/>
                </a:cubicBezTo>
                <a:cubicBezTo>
                  <a:pt x="326" y="1351"/>
                  <a:pt x="325" y="1351"/>
                  <a:pt x="325" y="1353"/>
                </a:cubicBezTo>
                <a:cubicBezTo>
                  <a:pt x="324" y="1352"/>
                  <a:pt x="325" y="1350"/>
                  <a:pt x="324" y="1349"/>
                </a:cubicBezTo>
                <a:close/>
                <a:moveTo>
                  <a:pt x="327" y="1366"/>
                </a:moveTo>
                <a:cubicBezTo>
                  <a:pt x="327" y="1365"/>
                  <a:pt x="327" y="1365"/>
                  <a:pt x="328" y="1364"/>
                </a:cubicBezTo>
                <a:cubicBezTo>
                  <a:pt x="328" y="1364"/>
                  <a:pt x="328" y="1364"/>
                  <a:pt x="328" y="1364"/>
                </a:cubicBezTo>
                <a:cubicBezTo>
                  <a:pt x="328" y="1364"/>
                  <a:pt x="328" y="1364"/>
                  <a:pt x="328" y="1364"/>
                </a:cubicBezTo>
                <a:cubicBezTo>
                  <a:pt x="328" y="1365"/>
                  <a:pt x="328" y="1366"/>
                  <a:pt x="328" y="1367"/>
                </a:cubicBezTo>
                <a:cubicBezTo>
                  <a:pt x="327" y="1367"/>
                  <a:pt x="327" y="1367"/>
                  <a:pt x="327" y="1368"/>
                </a:cubicBezTo>
                <a:cubicBezTo>
                  <a:pt x="327" y="1367"/>
                  <a:pt x="327" y="1367"/>
                  <a:pt x="327" y="1366"/>
                </a:cubicBezTo>
                <a:close/>
                <a:moveTo>
                  <a:pt x="308" y="1344"/>
                </a:moveTo>
                <a:cubicBezTo>
                  <a:pt x="309" y="1344"/>
                  <a:pt x="309" y="1344"/>
                  <a:pt x="309" y="1344"/>
                </a:cubicBezTo>
                <a:cubicBezTo>
                  <a:pt x="309" y="1345"/>
                  <a:pt x="309" y="1345"/>
                  <a:pt x="309" y="1345"/>
                </a:cubicBezTo>
                <a:cubicBezTo>
                  <a:pt x="308" y="1345"/>
                  <a:pt x="308" y="1345"/>
                  <a:pt x="308" y="1345"/>
                </a:cubicBezTo>
                <a:cubicBezTo>
                  <a:pt x="308" y="1345"/>
                  <a:pt x="308" y="1345"/>
                  <a:pt x="308" y="1345"/>
                </a:cubicBezTo>
                <a:cubicBezTo>
                  <a:pt x="308" y="1345"/>
                  <a:pt x="308" y="1344"/>
                  <a:pt x="308" y="1344"/>
                </a:cubicBezTo>
                <a:close/>
                <a:moveTo>
                  <a:pt x="292" y="1359"/>
                </a:moveTo>
                <a:cubicBezTo>
                  <a:pt x="292" y="1360"/>
                  <a:pt x="292" y="1360"/>
                  <a:pt x="292" y="1360"/>
                </a:cubicBezTo>
                <a:cubicBezTo>
                  <a:pt x="292" y="1361"/>
                  <a:pt x="292" y="1361"/>
                  <a:pt x="292" y="1361"/>
                </a:cubicBezTo>
                <a:cubicBezTo>
                  <a:pt x="292" y="1362"/>
                  <a:pt x="294" y="1360"/>
                  <a:pt x="294" y="1359"/>
                </a:cubicBezTo>
                <a:cubicBezTo>
                  <a:pt x="296" y="1359"/>
                  <a:pt x="297" y="1359"/>
                  <a:pt x="298" y="1360"/>
                </a:cubicBezTo>
                <a:cubicBezTo>
                  <a:pt x="298" y="1360"/>
                  <a:pt x="298" y="1360"/>
                  <a:pt x="299" y="1360"/>
                </a:cubicBezTo>
                <a:cubicBezTo>
                  <a:pt x="299" y="1359"/>
                  <a:pt x="299" y="1359"/>
                  <a:pt x="299" y="1359"/>
                </a:cubicBezTo>
                <a:cubicBezTo>
                  <a:pt x="299" y="1359"/>
                  <a:pt x="298" y="1358"/>
                  <a:pt x="298" y="1358"/>
                </a:cubicBezTo>
                <a:cubicBezTo>
                  <a:pt x="297" y="1358"/>
                  <a:pt x="297" y="1358"/>
                  <a:pt x="297" y="1358"/>
                </a:cubicBezTo>
                <a:cubicBezTo>
                  <a:pt x="295" y="1358"/>
                  <a:pt x="295" y="1358"/>
                  <a:pt x="295" y="1358"/>
                </a:cubicBezTo>
                <a:cubicBezTo>
                  <a:pt x="296" y="1356"/>
                  <a:pt x="297" y="1357"/>
                  <a:pt x="299" y="1357"/>
                </a:cubicBezTo>
                <a:cubicBezTo>
                  <a:pt x="300" y="1357"/>
                  <a:pt x="300" y="1356"/>
                  <a:pt x="301" y="1356"/>
                </a:cubicBezTo>
                <a:cubicBezTo>
                  <a:pt x="301" y="1356"/>
                  <a:pt x="301" y="1356"/>
                  <a:pt x="301" y="1356"/>
                </a:cubicBezTo>
                <a:cubicBezTo>
                  <a:pt x="302" y="1356"/>
                  <a:pt x="304" y="1357"/>
                  <a:pt x="304" y="1358"/>
                </a:cubicBezTo>
                <a:cubicBezTo>
                  <a:pt x="304" y="1357"/>
                  <a:pt x="305" y="1356"/>
                  <a:pt x="305" y="1356"/>
                </a:cubicBezTo>
                <a:cubicBezTo>
                  <a:pt x="305" y="1355"/>
                  <a:pt x="310" y="1357"/>
                  <a:pt x="312" y="1359"/>
                </a:cubicBezTo>
                <a:cubicBezTo>
                  <a:pt x="312" y="1359"/>
                  <a:pt x="312" y="1359"/>
                  <a:pt x="312" y="1359"/>
                </a:cubicBezTo>
                <a:cubicBezTo>
                  <a:pt x="312" y="1359"/>
                  <a:pt x="312" y="1359"/>
                  <a:pt x="312" y="1359"/>
                </a:cubicBezTo>
                <a:cubicBezTo>
                  <a:pt x="311" y="1360"/>
                  <a:pt x="309" y="1360"/>
                  <a:pt x="308" y="1359"/>
                </a:cubicBezTo>
                <a:cubicBezTo>
                  <a:pt x="308" y="1359"/>
                  <a:pt x="308" y="1359"/>
                  <a:pt x="308" y="1359"/>
                </a:cubicBezTo>
                <a:cubicBezTo>
                  <a:pt x="308" y="1361"/>
                  <a:pt x="308" y="1361"/>
                  <a:pt x="307" y="1362"/>
                </a:cubicBezTo>
                <a:cubicBezTo>
                  <a:pt x="308" y="1362"/>
                  <a:pt x="308" y="1362"/>
                  <a:pt x="308" y="1362"/>
                </a:cubicBezTo>
                <a:cubicBezTo>
                  <a:pt x="308" y="1362"/>
                  <a:pt x="308" y="1362"/>
                  <a:pt x="308" y="1362"/>
                </a:cubicBezTo>
                <a:cubicBezTo>
                  <a:pt x="309" y="1362"/>
                  <a:pt x="308" y="1362"/>
                  <a:pt x="309" y="1361"/>
                </a:cubicBezTo>
                <a:cubicBezTo>
                  <a:pt x="309" y="1362"/>
                  <a:pt x="309" y="1362"/>
                  <a:pt x="309" y="1363"/>
                </a:cubicBezTo>
                <a:cubicBezTo>
                  <a:pt x="308" y="1364"/>
                  <a:pt x="306" y="1366"/>
                  <a:pt x="305" y="1367"/>
                </a:cubicBezTo>
                <a:cubicBezTo>
                  <a:pt x="303" y="1368"/>
                  <a:pt x="301" y="1368"/>
                  <a:pt x="299" y="1369"/>
                </a:cubicBezTo>
                <a:cubicBezTo>
                  <a:pt x="299" y="1369"/>
                  <a:pt x="299" y="1369"/>
                  <a:pt x="299" y="1369"/>
                </a:cubicBezTo>
                <a:cubicBezTo>
                  <a:pt x="299" y="1368"/>
                  <a:pt x="299" y="1368"/>
                  <a:pt x="300" y="1368"/>
                </a:cubicBezTo>
                <a:cubicBezTo>
                  <a:pt x="300" y="1367"/>
                  <a:pt x="300" y="1367"/>
                  <a:pt x="299" y="1367"/>
                </a:cubicBezTo>
                <a:cubicBezTo>
                  <a:pt x="298" y="1366"/>
                  <a:pt x="296" y="1367"/>
                  <a:pt x="296" y="1369"/>
                </a:cubicBezTo>
                <a:cubicBezTo>
                  <a:pt x="295" y="1369"/>
                  <a:pt x="295" y="1368"/>
                  <a:pt x="295" y="1368"/>
                </a:cubicBezTo>
                <a:cubicBezTo>
                  <a:pt x="295" y="1367"/>
                  <a:pt x="295" y="1368"/>
                  <a:pt x="295" y="1367"/>
                </a:cubicBezTo>
                <a:cubicBezTo>
                  <a:pt x="295" y="1367"/>
                  <a:pt x="295" y="1367"/>
                  <a:pt x="296" y="1367"/>
                </a:cubicBezTo>
                <a:cubicBezTo>
                  <a:pt x="296" y="1365"/>
                  <a:pt x="296" y="1365"/>
                  <a:pt x="296" y="1365"/>
                </a:cubicBezTo>
                <a:cubicBezTo>
                  <a:pt x="296" y="1366"/>
                  <a:pt x="295" y="1366"/>
                  <a:pt x="295" y="1366"/>
                </a:cubicBezTo>
                <a:cubicBezTo>
                  <a:pt x="294" y="1366"/>
                  <a:pt x="294" y="1366"/>
                  <a:pt x="294" y="1366"/>
                </a:cubicBezTo>
                <a:cubicBezTo>
                  <a:pt x="294" y="1365"/>
                  <a:pt x="294" y="1363"/>
                  <a:pt x="295" y="1363"/>
                </a:cubicBezTo>
                <a:cubicBezTo>
                  <a:pt x="295" y="1362"/>
                  <a:pt x="295" y="1362"/>
                  <a:pt x="295" y="1361"/>
                </a:cubicBezTo>
                <a:cubicBezTo>
                  <a:pt x="295" y="1361"/>
                  <a:pt x="295" y="1361"/>
                  <a:pt x="295" y="1361"/>
                </a:cubicBezTo>
                <a:cubicBezTo>
                  <a:pt x="294" y="1361"/>
                  <a:pt x="294" y="1361"/>
                  <a:pt x="294" y="1361"/>
                </a:cubicBezTo>
                <a:cubicBezTo>
                  <a:pt x="294" y="1361"/>
                  <a:pt x="294" y="1361"/>
                  <a:pt x="294" y="1361"/>
                </a:cubicBezTo>
                <a:cubicBezTo>
                  <a:pt x="294" y="1362"/>
                  <a:pt x="294" y="1362"/>
                  <a:pt x="293" y="1363"/>
                </a:cubicBezTo>
                <a:cubicBezTo>
                  <a:pt x="293" y="1363"/>
                  <a:pt x="293" y="1365"/>
                  <a:pt x="293" y="1366"/>
                </a:cubicBezTo>
                <a:cubicBezTo>
                  <a:pt x="291" y="1367"/>
                  <a:pt x="288" y="1369"/>
                  <a:pt x="287" y="1368"/>
                </a:cubicBezTo>
                <a:cubicBezTo>
                  <a:pt x="286" y="1368"/>
                  <a:pt x="286" y="1368"/>
                  <a:pt x="286" y="1368"/>
                </a:cubicBezTo>
                <a:cubicBezTo>
                  <a:pt x="286" y="1366"/>
                  <a:pt x="286" y="1366"/>
                  <a:pt x="287" y="1365"/>
                </a:cubicBezTo>
                <a:cubicBezTo>
                  <a:pt x="288" y="1365"/>
                  <a:pt x="289" y="1365"/>
                  <a:pt x="290" y="1365"/>
                </a:cubicBezTo>
                <a:cubicBezTo>
                  <a:pt x="290" y="1364"/>
                  <a:pt x="290" y="1364"/>
                  <a:pt x="290" y="1364"/>
                </a:cubicBezTo>
                <a:cubicBezTo>
                  <a:pt x="289" y="1363"/>
                  <a:pt x="290" y="1363"/>
                  <a:pt x="289" y="1364"/>
                </a:cubicBezTo>
                <a:cubicBezTo>
                  <a:pt x="288" y="1363"/>
                  <a:pt x="289" y="1363"/>
                  <a:pt x="288" y="1363"/>
                </a:cubicBezTo>
                <a:cubicBezTo>
                  <a:pt x="288" y="1360"/>
                  <a:pt x="290" y="1361"/>
                  <a:pt x="291" y="1359"/>
                </a:cubicBezTo>
                <a:lnTo>
                  <a:pt x="292" y="1359"/>
                </a:lnTo>
                <a:close/>
                <a:moveTo>
                  <a:pt x="287" y="1357"/>
                </a:moveTo>
                <a:cubicBezTo>
                  <a:pt x="287" y="1357"/>
                  <a:pt x="287" y="1357"/>
                  <a:pt x="287" y="1357"/>
                </a:cubicBezTo>
                <a:cubicBezTo>
                  <a:pt x="287" y="1356"/>
                  <a:pt x="287" y="1355"/>
                  <a:pt x="288" y="1355"/>
                </a:cubicBezTo>
                <a:cubicBezTo>
                  <a:pt x="289" y="1355"/>
                  <a:pt x="290" y="1356"/>
                  <a:pt x="291" y="1356"/>
                </a:cubicBezTo>
                <a:cubicBezTo>
                  <a:pt x="291" y="1356"/>
                  <a:pt x="291" y="1357"/>
                  <a:pt x="291" y="1357"/>
                </a:cubicBezTo>
                <a:cubicBezTo>
                  <a:pt x="289" y="1357"/>
                  <a:pt x="289" y="1357"/>
                  <a:pt x="288" y="1358"/>
                </a:cubicBezTo>
                <a:cubicBezTo>
                  <a:pt x="288" y="1358"/>
                  <a:pt x="288" y="1358"/>
                  <a:pt x="287" y="1357"/>
                </a:cubicBezTo>
                <a:cubicBezTo>
                  <a:pt x="287" y="1357"/>
                  <a:pt x="287" y="1357"/>
                  <a:pt x="287" y="1357"/>
                </a:cubicBezTo>
                <a:close/>
                <a:moveTo>
                  <a:pt x="285" y="1358"/>
                </a:moveTo>
                <a:cubicBezTo>
                  <a:pt x="287" y="1359"/>
                  <a:pt x="286" y="1358"/>
                  <a:pt x="286" y="1359"/>
                </a:cubicBezTo>
                <a:cubicBezTo>
                  <a:pt x="285" y="1359"/>
                  <a:pt x="285" y="1359"/>
                  <a:pt x="285" y="1359"/>
                </a:cubicBezTo>
                <a:cubicBezTo>
                  <a:pt x="285" y="1359"/>
                  <a:pt x="285" y="1359"/>
                  <a:pt x="285" y="1358"/>
                </a:cubicBezTo>
                <a:close/>
                <a:moveTo>
                  <a:pt x="284" y="1367"/>
                </a:moveTo>
                <a:cubicBezTo>
                  <a:pt x="285" y="1367"/>
                  <a:pt x="285" y="1367"/>
                  <a:pt x="285" y="1367"/>
                </a:cubicBezTo>
                <a:cubicBezTo>
                  <a:pt x="285" y="1368"/>
                  <a:pt x="285" y="1367"/>
                  <a:pt x="285" y="1368"/>
                </a:cubicBezTo>
                <a:cubicBezTo>
                  <a:pt x="285" y="1369"/>
                  <a:pt x="285" y="1370"/>
                  <a:pt x="285" y="1371"/>
                </a:cubicBezTo>
                <a:cubicBezTo>
                  <a:pt x="284" y="1370"/>
                  <a:pt x="284" y="1370"/>
                  <a:pt x="283" y="1370"/>
                </a:cubicBezTo>
                <a:cubicBezTo>
                  <a:pt x="284" y="1369"/>
                  <a:pt x="284" y="1369"/>
                  <a:pt x="284" y="1367"/>
                </a:cubicBezTo>
                <a:close/>
                <a:moveTo>
                  <a:pt x="284" y="1401"/>
                </a:moveTo>
                <a:cubicBezTo>
                  <a:pt x="284" y="1401"/>
                  <a:pt x="284" y="1401"/>
                  <a:pt x="284" y="1401"/>
                </a:cubicBezTo>
                <a:cubicBezTo>
                  <a:pt x="284" y="1399"/>
                  <a:pt x="284" y="1399"/>
                  <a:pt x="284" y="1399"/>
                </a:cubicBezTo>
                <a:cubicBezTo>
                  <a:pt x="285" y="1400"/>
                  <a:pt x="284" y="1400"/>
                  <a:pt x="284" y="1401"/>
                </a:cubicBezTo>
                <a:close/>
                <a:moveTo>
                  <a:pt x="282" y="1358"/>
                </a:moveTo>
                <a:cubicBezTo>
                  <a:pt x="283" y="1358"/>
                  <a:pt x="283" y="1358"/>
                  <a:pt x="283" y="1358"/>
                </a:cubicBezTo>
                <a:cubicBezTo>
                  <a:pt x="282" y="1359"/>
                  <a:pt x="282" y="1358"/>
                  <a:pt x="282" y="1359"/>
                </a:cubicBezTo>
                <a:cubicBezTo>
                  <a:pt x="282" y="1359"/>
                  <a:pt x="282" y="1359"/>
                  <a:pt x="282" y="1358"/>
                </a:cubicBezTo>
                <a:cubicBezTo>
                  <a:pt x="282" y="1358"/>
                  <a:pt x="282" y="1358"/>
                  <a:pt x="282" y="1358"/>
                </a:cubicBezTo>
                <a:close/>
                <a:moveTo>
                  <a:pt x="274" y="1361"/>
                </a:moveTo>
                <a:cubicBezTo>
                  <a:pt x="275" y="1361"/>
                  <a:pt x="275" y="1361"/>
                  <a:pt x="276" y="1362"/>
                </a:cubicBezTo>
                <a:cubicBezTo>
                  <a:pt x="276" y="1363"/>
                  <a:pt x="276" y="1363"/>
                  <a:pt x="276" y="1363"/>
                </a:cubicBezTo>
                <a:cubicBezTo>
                  <a:pt x="275" y="1363"/>
                  <a:pt x="275" y="1363"/>
                  <a:pt x="275" y="1363"/>
                </a:cubicBezTo>
                <a:cubicBezTo>
                  <a:pt x="274" y="1363"/>
                  <a:pt x="274" y="1363"/>
                  <a:pt x="273" y="1363"/>
                </a:cubicBezTo>
                <a:cubicBezTo>
                  <a:pt x="274" y="1362"/>
                  <a:pt x="274" y="1362"/>
                  <a:pt x="274" y="1361"/>
                </a:cubicBezTo>
                <a:close/>
                <a:moveTo>
                  <a:pt x="270" y="1364"/>
                </a:moveTo>
                <a:cubicBezTo>
                  <a:pt x="270" y="1364"/>
                  <a:pt x="270" y="1364"/>
                  <a:pt x="270" y="1364"/>
                </a:cubicBezTo>
                <a:cubicBezTo>
                  <a:pt x="270" y="1363"/>
                  <a:pt x="270" y="1363"/>
                  <a:pt x="270" y="1363"/>
                </a:cubicBezTo>
                <a:cubicBezTo>
                  <a:pt x="270" y="1363"/>
                  <a:pt x="271" y="1363"/>
                  <a:pt x="271" y="1363"/>
                </a:cubicBezTo>
                <a:cubicBezTo>
                  <a:pt x="271" y="1364"/>
                  <a:pt x="271" y="1364"/>
                  <a:pt x="271" y="1365"/>
                </a:cubicBezTo>
                <a:cubicBezTo>
                  <a:pt x="270" y="1364"/>
                  <a:pt x="270" y="1364"/>
                  <a:pt x="270" y="1364"/>
                </a:cubicBezTo>
                <a:cubicBezTo>
                  <a:pt x="270" y="1364"/>
                  <a:pt x="270" y="1364"/>
                  <a:pt x="270" y="1364"/>
                </a:cubicBezTo>
                <a:close/>
                <a:moveTo>
                  <a:pt x="270" y="1386"/>
                </a:moveTo>
                <a:cubicBezTo>
                  <a:pt x="270" y="1386"/>
                  <a:pt x="270" y="1386"/>
                  <a:pt x="270" y="1386"/>
                </a:cubicBezTo>
                <a:cubicBezTo>
                  <a:pt x="271" y="1386"/>
                  <a:pt x="271" y="1386"/>
                  <a:pt x="271" y="1387"/>
                </a:cubicBezTo>
                <a:cubicBezTo>
                  <a:pt x="271" y="1389"/>
                  <a:pt x="271" y="1388"/>
                  <a:pt x="270" y="1389"/>
                </a:cubicBezTo>
                <a:cubicBezTo>
                  <a:pt x="269" y="1389"/>
                  <a:pt x="269" y="1389"/>
                  <a:pt x="269" y="1389"/>
                </a:cubicBezTo>
                <a:cubicBezTo>
                  <a:pt x="269" y="1388"/>
                  <a:pt x="269" y="1387"/>
                  <a:pt x="270" y="1386"/>
                </a:cubicBezTo>
                <a:close/>
                <a:moveTo>
                  <a:pt x="258" y="1331"/>
                </a:moveTo>
                <a:cubicBezTo>
                  <a:pt x="259" y="1329"/>
                  <a:pt x="260" y="1330"/>
                  <a:pt x="261" y="1329"/>
                </a:cubicBezTo>
                <a:cubicBezTo>
                  <a:pt x="262" y="1329"/>
                  <a:pt x="262" y="1329"/>
                  <a:pt x="263" y="1329"/>
                </a:cubicBezTo>
                <a:cubicBezTo>
                  <a:pt x="263" y="1330"/>
                  <a:pt x="262" y="1331"/>
                  <a:pt x="261" y="1333"/>
                </a:cubicBezTo>
                <a:cubicBezTo>
                  <a:pt x="259" y="1333"/>
                  <a:pt x="259" y="1333"/>
                  <a:pt x="259" y="1333"/>
                </a:cubicBezTo>
                <a:cubicBezTo>
                  <a:pt x="258" y="1332"/>
                  <a:pt x="258" y="1332"/>
                  <a:pt x="258" y="1332"/>
                </a:cubicBezTo>
                <a:cubicBezTo>
                  <a:pt x="258" y="1331"/>
                  <a:pt x="258" y="1331"/>
                  <a:pt x="258" y="1331"/>
                </a:cubicBezTo>
                <a:close/>
                <a:moveTo>
                  <a:pt x="258" y="1341"/>
                </a:moveTo>
                <a:cubicBezTo>
                  <a:pt x="259" y="1341"/>
                  <a:pt x="259" y="1341"/>
                  <a:pt x="259" y="1341"/>
                </a:cubicBezTo>
                <a:cubicBezTo>
                  <a:pt x="259" y="1342"/>
                  <a:pt x="259" y="1341"/>
                  <a:pt x="259" y="1342"/>
                </a:cubicBezTo>
                <a:cubicBezTo>
                  <a:pt x="258" y="1344"/>
                  <a:pt x="255" y="1343"/>
                  <a:pt x="254" y="1344"/>
                </a:cubicBezTo>
                <a:cubicBezTo>
                  <a:pt x="253" y="1344"/>
                  <a:pt x="253" y="1344"/>
                  <a:pt x="253" y="1343"/>
                </a:cubicBezTo>
                <a:cubicBezTo>
                  <a:pt x="254" y="1343"/>
                  <a:pt x="258" y="1341"/>
                  <a:pt x="258" y="1341"/>
                </a:cubicBezTo>
                <a:close/>
                <a:moveTo>
                  <a:pt x="251" y="1342"/>
                </a:moveTo>
                <a:cubicBezTo>
                  <a:pt x="252" y="1342"/>
                  <a:pt x="252" y="1342"/>
                  <a:pt x="252" y="1342"/>
                </a:cubicBezTo>
                <a:cubicBezTo>
                  <a:pt x="253" y="1342"/>
                  <a:pt x="253" y="1342"/>
                  <a:pt x="253" y="1343"/>
                </a:cubicBezTo>
                <a:cubicBezTo>
                  <a:pt x="251" y="1343"/>
                  <a:pt x="251" y="1343"/>
                  <a:pt x="251" y="1343"/>
                </a:cubicBezTo>
                <a:lnTo>
                  <a:pt x="251" y="1342"/>
                </a:lnTo>
                <a:close/>
                <a:moveTo>
                  <a:pt x="231" y="1353"/>
                </a:moveTo>
                <a:cubicBezTo>
                  <a:pt x="231" y="1352"/>
                  <a:pt x="231" y="1352"/>
                  <a:pt x="231" y="1351"/>
                </a:cubicBezTo>
                <a:cubicBezTo>
                  <a:pt x="231" y="1352"/>
                  <a:pt x="231" y="1352"/>
                  <a:pt x="231" y="1353"/>
                </a:cubicBezTo>
                <a:close/>
                <a:moveTo>
                  <a:pt x="168" y="1398"/>
                </a:moveTo>
                <a:cubicBezTo>
                  <a:pt x="168" y="1398"/>
                  <a:pt x="168" y="1398"/>
                  <a:pt x="168" y="1398"/>
                </a:cubicBezTo>
                <a:cubicBezTo>
                  <a:pt x="169" y="1397"/>
                  <a:pt x="169" y="1397"/>
                  <a:pt x="169" y="1397"/>
                </a:cubicBezTo>
                <a:cubicBezTo>
                  <a:pt x="169" y="1398"/>
                  <a:pt x="169" y="1398"/>
                  <a:pt x="170" y="1399"/>
                </a:cubicBezTo>
                <a:cubicBezTo>
                  <a:pt x="169" y="1398"/>
                  <a:pt x="169" y="1398"/>
                  <a:pt x="168" y="1398"/>
                </a:cubicBezTo>
                <a:close/>
                <a:moveTo>
                  <a:pt x="179" y="1430"/>
                </a:moveTo>
                <a:cubicBezTo>
                  <a:pt x="177" y="1431"/>
                  <a:pt x="176" y="1433"/>
                  <a:pt x="176" y="1435"/>
                </a:cubicBezTo>
                <a:cubicBezTo>
                  <a:pt x="172" y="1435"/>
                  <a:pt x="172" y="1431"/>
                  <a:pt x="170" y="1429"/>
                </a:cubicBezTo>
                <a:cubicBezTo>
                  <a:pt x="170" y="1428"/>
                  <a:pt x="170" y="1427"/>
                  <a:pt x="171" y="1427"/>
                </a:cubicBezTo>
                <a:cubicBezTo>
                  <a:pt x="173" y="1428"/>
                  <a:pt x="175" y="1427"/>
                  <a:pt x="176" y="1427"/>
                </a:cubicBezTo>
                <a:cubicBezTo>
                  <a:pt x="177" y="1428"/>
                  <a:pt x="176" y="1429"/>
                  <a:pt x="179" y="1429"/>
                </a:cubicBezTo>
                <a:lnTo>
                  <a:pt x="179" y="1430"/>
                </a:lnTo>
                <a:close/>
                <a:moveTo>
                  <a:pt x="184" y="1438"/>
                </a:moveTo>
                <a:cubicBezTo>
                  <a:pt x="183" y="1438"/>
                  <a:pt x="183" y="1438"/>
                  <a:pt x="183" y="1438"/>
                </a:cubicBezTo>
                <a:cubicBezTo>
                  <a:pt x="183" y="1436"/>
                  <a:pt x="183" y="1432"/>
                  <a:pt x="181" y="1430"/>
                </a:cubicBezTo>
                <a:cubicBezTo>
                  <a:pt x="181" y="1429"/>
                  <a:pt x="181" y="1429"/>
                  <a:pt x="181" y="1429"/>
                </a:cubicBezTo>
                <a:cubicBezTo>
                  <a:pt x="182" y="1429"/>
                  <a:pt x="182" y="1430"/>
                  <a:pt x="183" y="1429"/>
                </a:cubicBezTo>
                <a:cubicBezTo>
                  <a:pt x="183" y="1430"/>
                  <a:pt x="183" y="1430"/>
                  <a:pt x="184" y="1431"/>
                </a:cubicBezTo>
                <a:cubicBezTo>
                  <a:pt x="184" y="1431"/>
                  <a:pt x="185" y="1427"/>
                  <a:pt x="185" y="1425"/>
                </a:cubicBezTo>
                <a:cubicBezTo>
                  <a:pt x="187" y="1426"/>
                  <a:pt x="187" y="1427"/>
                  <a:pt x="188" y="1427"/>
                </a:cubicBezTo>
                <a:cubicBezTo>
                  <a:pt x="188" y="1429"/>
                  <a:pt x="189" y="1431"/>
                  <a:pt x="189" y="1432"/>
                </a:cubicBezTo>
                <a:cubicBezTo>
                  <a:pt x="189" y="1433"/>
                  <a:pt x="189" y="1433"/>
                  <a:pt x="189" y="1433"/>
                </a:cubicBezTo>
                <a:cubicBezTo>
                  <a:pt x="189" y="1433"/>
                  <a:pt x="187" y="1434"/>
                  <a:pt x="186" y="1434"/>
                </a:cubicBezTo>
                <a:cubicBezTo>
                  <a:pt x="186" y="1435"/>
                  <a:pt x="186" y="1435"/>
                  <a:pt x="187" y="1435"/>
                </a:cubicBezTo>
                <a:cubicBezTo>
                  <a:pt x="186" y="1436"/>
                  <a:pt x="185" y="1437"/>
                  <a:pt x="184" y="1438"/>
                </a:cubicBezTo>
                <a:close/>
                <a:moveTo>
                  <a:pt x="191" y="1448"/>
                </a:moveTo>
                <a:cubicBezTo>
                  <a:pt x="190" y="1449"/>
                  <a:pt x="188" y="1448"/>
                  <a:pt x="187" y="1448"/>
                </a:cubicBezTo>
                <a:cubicBezTo>
                  <a:pt x="187" y="1446"/>
                  <a:pt x="187" y="1446"/>
                  <a:pt x="187" y="1446"/>
                </a:cubicBezTo>
                <a:cubicBezTo>
                  <a:pt x="187" y="1446"/>
                  <a:pt x="187" y="1446"/>
                  <a:pt x="187" y="1446"/>
                </a:cubicBezTo>
                <a:cubicBezTo>
                  <a:pt x="188" y="1445"/>
                  <a:pt x="191" y="1444"/>
                  <a:pt x="192" y="1445"/>
                </a:cubicBezTo>
                <a:cubicBezTo>
                  <a:pt x="193" y="1445"/>
                  <a:pt x="193" y="1445"/>
                  <a:pt x="193" y="1445"/>
                </a:cubicBezTo>
                <a:cubicBezTo>
                  <a:pt x="194" y="1445"/>
                  <a:pt x="194" y="1445"/>
                  <a:pt x="194" y="1445"/>
                </a:cubicBezTo>
                <a:cubicBezTo>
                  <a:pt x="193" y="1446"/>
                  <a:pt x="192" y="1448"/>
                  <a:pt x="191" y="1448"/>
                </a:cubicBezTo>
                <a:close/>
                <a:moveTo>
                  <a:pt x="193" y="1415"/>
                </a:moveTo>
                <a:cubicBezTo>
                  <a:pt x="194" y="1415"/>
                  <a:pt x="194" y="1417"/>
                  <a:pt x="195" y="1417"/>
                </a:cubicBezTo>
                <a:cubicBezTo>
                  <a:pt x="195" y="1418"/>
                  <a:pt x="196" y="1417"/>
                  <a:pt x="196" y="1418"/>
                </a:cubicBezTo>
                <a:cubicBezTo>
                  <a:pt x="197" y="1418"/>
                  <a:pt x="196" y="1419"/>
                  <a:pt x="197" y="1420"/>
                </a:cubicBezTo>
                <a:cubicBezTo>
                  <a:pt x="198" y="1421"/>
                  <a:pt x="199" y="1420"/>
                  <a:pt x="199" y="1421"/>
                </a:cubicBezTo>
                <a:cubicBezTo>
                  <a:pt x="201" y="1421"/>
                  <a:pt x="201" y="1421"/>
                  <a:pt x="201" y="1421"/>
                </a:cubicBezTo>
                <a:cubicBezTo>
                  <a:pt x="201" y="1425"/>
                  <a:pt x="201" y="1425"/>
                  <a:pt x="201" y="1425"/>
                </a:cubicBezTo>
                <a:cubicBezTo>
                  <a:pt x="198" y="1422"/>
                  <a:pt x="195" y="1418"/>
                  <a:pt x="191" y="1418"/>
                </a:cubicBezTo>
                <a:cubicBezTo>
                  <a:pt x="191" y="1417"/>
                  <a:pt x="191" y="1416"/>
                  <a:pt x="190" y="1415"/>
                </a:cubicBezTo>
                <a:cubicBezTo>
                  <a:pt x="190" y="1414"/>
                  <a:pt x="190" y="1415"/>
                  <a:pt x="190" y="1414"/>
                </a:cubicBezTo>
                <a:cubicBezTo>
                  <a:pt x="190" y="1414"/>
                  <a:pt x="190" y="1414"/>
                  <a:pt x="190" y="1414"/>
                </a:cubicBezTo>
                <a:cubicBezTo>
                  <a:pt x="191" y="1414"/>
                  <a:pt x="191" y="1415"/>
                  <a:pt x="191" y="1415"/>
                </a:cubicBezTo>
                <a:cubicBezTo>
                  <a:pt x="192" y="1415"/>
                  <a:pt x="192" y="1415"/>
                  <a:pt x="193" y="1415"/>
                </a:cubicBezTo>
                <a:close/>
                <a:moveTo>
                  <a:pt x="193" y="1414"/>
                </a:moveTo>
                <a:cubicBezTo>
                  <a:pt x="193" y="1413"/>
                  <a:pt x="193" y="1414"/>
                  <a:pt x="194" y="1413"/>
                </a:cubicBezTo>
                <a:cubicBezTo>
                  <a:pt x="194" y="1413"/>
                  <a:pt x="194" y="1413"/>
                  <a:pt x="196" y="1413"/>
                </a:cubicBezTo>
                <a:cubicBezTo>
                  <a:pt x="196" y="1413"/>
                  <a:pt x="196" y="1413"/>
                  <a:pt x="196" y="1413"/>
                </a:cubicBezTo>
                <a:cubicBezTo>
                  <a:pt x="194" y="1414"/>
                  <a:pt x="194" y="1413"/>
                  <a:pt x="193" y="1414"/>
                </a:cubicBezTo>
                <a:close/>
                <a:moveTo>
                  <a:pt x="194" y="1426"/>
                </a:moveTo>
                <a:cubicBezTo>
                  <a:pt x="193" y="1426"/>
                  <a:pt x="193" y="1427"/>
                  <a:pt x="193" y="1427"/>
                </a:cubicBezTo>
                <a:cubicBezTo>
                  <a:pt x="192" y="1426"/>
                  <a:pt x="192" y="1425"/>
                  <a:pt x="191" y="1425"/>
                </a:cubicBezTo>
                <a:cubicBezTo>
                  <a:pt x="191" y="1423"/>
                  <a:pt x="191" y="1423"/>
                  <a:pt x="192" y="1422"/>
                </a:cubicBezTo>
                <a:cubicBezTo>
                  <a:pt x="197" y="1422"/>
                  <a:pt x="205" y="1434"/>
                  <a:pt x="201" y="1439"/>
                </a:cubicBezTo>
                <a:cubicBezTo>
                  <a:pt x="201" y="1441"/>
                  <a:pt x="201" y="1441"/>
                  <a:pt x="200" y="1442"/>
                </a:cubicBezTo>
                <a:cubicBezTo>
                  <a:pt x="199" y="1442"/>
                  <a:pt x="199" y="1442"/>
                  <a:pt x="199" y="1442"/>
                </a:cubicBezTo>
                <a:cubicBezTo>
                  <a:pt x="199" y="1439"/>
                  <a:pt x="198" y="1432"/>
                  <a:pt x="197" y="1430"/>
                </a:cubicBezTo>
                <a:cubicBezTo>
                  <a:pt x="196" y="1430"/>
                  <a:pt x="196" y="1430"/>
                  <a:pt x="196" y="1430"/>
                </a:cubicBezTo>
                <a:cubicBezTo>
                  <a:pt x="195" y="1429"/>
                  <a:pt x="194" y="1428"/>
                  <a:pt x="194" y="1426"/>
                </a:cubicBezTo>
                <a:close/>
                <a:moveTo>
                  <a:pt x="186" y="1488"/>
                </a:moveTo>
                <a:cubicBezTo>
                  <a:pt x="186" y="1488"/>
                  <a:pt x="186" y="1488"/>
                  <a:pt x="185" y="1489"/>
                </a:cubicBezTo>
                <a:cubicBezTo>
                  <a:pt x="185" y="1488"/>
                  <a:pt x="185" y="1489"/>
                  <a:pt x="185" y="1488"/>
                </a:cubicBezTo>
                <a:cubicBezTo>
                  <a:pt x="186" y="1488"/>
                  <a:pt x="186" y="1488"/>
                  <a:pt x="186" y="1488"/>
                </a:cubicBezTo>
                <a:cubicBezTo>
                  <a:pt x="186" y="1488"/>
                  <a:pt x="186" y="1488"/>
                  <a:pt x="186" y="1488"/>
                </a:cubicBezTo>
                <a:close/>
                <a:moveTo>
                  <a:pt x="187" y="1480"/>
                </a:moveTo>
                <a:cubicBezTo>
                  <a:pt x="185" y="1480"/>
                  <a:pt x="185" y="1480"/>
                  <a:pt x="185" y="1480"/>
                </a:cubicBezTo>
                <a:cubicBezTo>
                  <a:pt x="186" y="1479"/>
                  <a:pt x="186" y="1479"/>
                  <a:pt x="186" y="1478"/>
                </a:cubicBezTo>
                <a:cubicBezTo>
                  <a:pt x="187" y="1479"/>
                  <a:pt x="188" y="1480"/>
                  <a:pt x="188" y="1481"/>
                </a:cubicBezTo>
                <a:cubicBezTo>
                  <a:pt x="187" y="1481"/>
                  <a:pt x="187" y="1481"/>
                  <a:pt x="187" y="1480"/>
                </a:cubicBezTo>
                <a:close/>
                <a:moveTo>
                  <a:pt x="212" y="1458"/>
                </a:moveTo>
                <a:cubicBezTo>
                  <a:pt x="211" y="1459"/>
                  <a:pt x="211" y="1461"/>
                  <a:pt x="210" y="1462"/>
                </a:cubicBezTo>
                <a:cubicBezTo>
                  <a:pt x="209" y="1463"/>
                  <a:pt x="209" y="1463"/>
                  <a:pt x="209" y="1462"/>
                </a:cubicBezTo>
                <a:cubicBezTo>
                  <a:pt x="207" y="1462"/>
                  <a:pt x="208" y="1463"/>
                  <a:pt x="207" y="1463"/>
                </a:cubicBezTo>
                <a:cubicBezTo>
                  <a:pt x="206" y="1464"/>
                  <a:pt x="203" y="1463"/>
                  <a:pt x="201" y="1464"/>
                </a:cubicBezTo>
                <a:cubicBezTo>
                  <a:pt x="200" y="1464"/>
                  <a:pt x="199" y="1465"/>
                  <a:pt x="199" y="1466"/>
                </a:cubicBezTo>
                <a:cubicBezTo>
                  <a:pt x="198" y="1466"/>
                  <a:pt x="197" y="1465"/>
                  <a:pt x="196" y="1466"/>
                </a:cubicBezTo>
                <a:cubicBezTo>
                  <a:pt x="196" y="1466"/>
                  <a:pt x="196" y="1466"/>
                  <a:pt x="196" y="1467"/>
                </a:cubicBezTo>
                <a:cubicBezTo>
                  <a:pt x="194" y="1468"/>
                  <a:pt x="192" y="1467"/>
                  <a:pt x="190" y="1468"/>
                </a:cubicBezTo>
                <a:cubicBezTo>
                  <a:pt x="189" y="1468"/>
                  <a:pt x="189" y="1468"/>
                  <a:pt x="189" y="1468"/>
                </a:cubicBezTo>
                <a:cubicBezTo>
                  <a:pt x="189" y="1466"/>
                  <a:pt x="191" y="1466"/>
                  <a:pt x="193" y="1465"/>
                </a:cubicBezTo>
                <a:cubicBezTo>
                  <a:pt x="195" y="1464"/>
                  <a:pt x="196" y="1462"/>
                  <a:pt x="198" y="1461"/>
                </a:cubicBezTo>
                <a:cubicBezTo>
                  <a:pt x="199" y="1461"/>
                  <a:pt x="201" y="1461"/>
                  <a:pt x="202" y="1461"/>
                </a:cubicBezTo>
                <a:cubicBezTo>
                  <a:pt x="203" y="1460"/>
                  <a:pt x="204" y="1458"/>
                  <a:pt x="205" y="1458"/>
                </a:cubicBezTo>
                <a:cubicBezTo>
                  <a:pt x="207" y="1457"/>
                  <a:pt x="208" y="1457"/>
                  <a:pt x="210" y="1456"/>
                </a:cubicBezTo>
                <a:cubicBezTo>
                  <a:pt x="211" y="1456"/>
                  <a:pt x="211" y="1455"/>
                  <a:pt x="212" y="1455"/>
                </a:cubicBezTo>
                <a:cubicBezTo>
                  <a:pt x="213" y="1455"/>
                  <a:pt x="213" y="1456"/>
                  <a:pt x="214" y="1456"/>
                </a:cubicBezTo>
                <a:cubicBezTo>
                  <a:pt x="213" y="1457"/>
                  <a:pt x="212" y="1457"/>
                  <a:pt x="212" y="1458"/>
                </a:cubicBezTo>
                <a:close/>
                <a:moveTo>
                  <a:pt x="203" y="1430"/>
                </a:moveTo>
                <a:cubicBezTo>
                  <a:pt x="203" y="1430"/>
                  <a:pt x="203" y="1430"/>
                  <a:pt x="203" y="1430"/>
                </a:cubicBezTo>
                <a:cubicBezTo>
                  <a:pt x="205" y="1430"/>
                  <a:pt x="205" y="1430"/>
                  <a:pt x="206" y="1431"/>
                </a:cubicBezTo>
                <a:cubicBezTo>
                  <a:pt x="206" y="1432"/>
                  <a:pt x="206" y="1432"/>
                  <a:pt x="206" y="1432"/>
                </a:cubicBezTo>
                <a:cubicBezTo>
                  <a:pt x="205" y="1432"/>
                  <a:pt x="204" y="1431"/>
                  <a:pt x="204" y="1430"/>
                </a:cubicBezTo>
                <a:lnTo>
                  <a:pt x="203" y="1430"/>
                </a:lnTo>
                <a:close/>
                <a:moveTo>
                  <a:pt x="233" y="1507"/>
                </a:moveTo>
                <a:cubicBezTo>
                  <a:pt x="233" y="1508"/>
                  <a:pt x="232" y="1507"/>
                  <a:pt x="231" y="1508"/>
                </a:cubicBezTo>
                <a:cubicBezTo>
                  <a:pt x="231" y="1509"/>
                  <a:pt x="231" y="1509"/>
                  <a:pt x="230" y="1510"/>
                </a:cubicBezTo>
                <a:cubicBezTo>
                  <a:pt x="229" y="1511"/>
                  <a:pt x="227" y="1512"/>
                  <a:pt x="226" y="1513"/>
                </a:cubicBezTo>
                <a:cubicBezTo>
                  <a:pt x="226" y="1514"/>
                  <a:pt x="226" y="1514"/>
                  <a:pt x="226" y="1515"/>
                </a:cubicBezTo>
                <a:cubicBezTo>
                  <a:pt x="225" y="1515"/>
                  <a:pt x="224" y="1515"/>
                  <a:pt x="224" y="1515"/>
                </a:cubicBezTo>
                <a:cubicBezTo>
                  <a:pt x="223" y="1515"/>
                  <a:pt x="223" y="1517"/>
                  <a:pt x="223" y="1517"/>
                </a:cubicBezTo>
                <a:cubicBezTo>
                  <a:pt x="219" y="1520"/>
                  <a:pt x="219" y="1520"/>
                  <a:pt x="219" y="1520"/>
                </a:cubicBezTo>
                <a:cubicBezTo>
                  <a:pt x="218" y="1521"/>
                  <a:pt x="216" y="1521"/>
                  <a:pt x="214" y="1522"/>
                </a:cubicBezTo>
                <a:cubicBezTo>
                  <a:pt x="214" y="1521"/>
                  <a:pt x="214" y="1521"/>
                  <a:pt x="214" y="1521"/>
                </a:cubicBezTo>
                <a:cubicBezTo>
                  <a:pt x="217" y="1519"/>
                  <a:pt x="220" y="1515"/>
                  <a:pt x="223" y="1513"/>
                </a:cubicBezTo>
                <a:cubicBezTo>
                  <a:pt x="224" y="1513"/>
                  <a:pt x="224" y="1513"/>
                  <a:pt x="224" y="1513"/>
                </a:cubicBezTo>
                <a:cubicBezTo>
                  <a:pt x="227" y="1511"/>
                  <a:pt x="229" y="1508"/>
                  <a:pt x="232" y="1506"/>
                </a:cubicBezTo>
                <a:cubicBezTo>
                  <a:pt x="233" y="1505"/>
                  <a:pt x="234" y="1504"/>
                  <a:pt x="236" y="1503"/>
                </a:cubicBezTo>
                <a:cubicBezTo>
                  <a:pt x="236" y="1503"/>
                  <a:pt x="236" y="1503"/>
                  <a:pt x="236" y="1503"/>
                </a:cubicBezTo>
                <a:cubicBezTo>
                  <a:pt x="236" y="1504"/>
                  <a:pt x="234" y="1506"/>
                  <a:pt x="233" y="1507"/>
                </a:cubicBezTo>
                <a:close/>
                <a:moveTo>
                  <a:pt x="230" y="1408"/>
                </a:moveTo>
                <a:cubicBezTo>
                  <a:pt x="231" y="1408"/>
                  <a:pt x="232" y="1408"/>
                  <a:pt x="232" y="1407"/>
                </a:cubicBezTo>
                <a:cubicBezTo>
                  <a:pt x="233" y="1407"/>
                  <a:pt x="233" y="1407"/>
                  <a:pt x="233" y="1407"/>
                </a:cubicBezTo>
                <a:cubicBezTo>
                  <a:pt x="232" y="1409"/>
                  <a:pt x="229" y="1415"/>
                  <a:pt x="227" y="1416"/>
                </a:cubicBezTo>
                <a:cubicBezTo>
                  <a:pt x="226" y="1417"/>
                  <a:pt x="225" y="1417"/>
                  <a:pt x="224" y="1418"/>
                </a:cubicBezTo>
                <a:cubicBezTo>
                  <a:pt x="223" y="1418"/>
                  <a:pt x="223" y="1418"/>
                  <a:pt x="223" y="1418"/>
                </a:cubicBezTo>
                <a:cubicBezTo>
                  <a:pt x="223" y="1418"/>
                  <a:pt x="223" y="1417"/>
                  <a:pt x="223" y="1417"/>
                </a:cubicBezTo>
                <a:cubicBezTo>
                  <a:pt x="224" y="1417"/>
                  <a:pt x="224" y="1417"/>
                  <a:pt x="224" y="1417"/>
                </a:cubicBezTo>
                <a:cubicBezTo>
                  <a:pt x="225" y="1415"/>
                  <a:pt x="228" y="1413"/>
                  <a:pt x="229" y="1411"/>
                </a:cubicBezTo>
                <a:cubicBezTo>
                  <a:pt x="230" y="1410"/>
                  <a:pt x="229" y="1409"/>
                  <a:pt x="230" y="1408"/>
                </a:cubicBezTo>
                <a:close/>
                <a:moveTo>
                  <a:pt x="234" y="1416"/>
                </a:moveTo>
                <a:cubicBezTo>
                  <a:pt x="233" y="1417"/>
                  <a:pt x="232" y="1417"/>
                  <a:pt x="231" y="1418"/>
                </a:cubicBezTo>
                <a:cubicBezTo>
                  <a:pt x="230" y="1418"/>
                  <a:pt x="230" y="1417"/>
                  <a:pt x="229" y="1417"/>
                </a:cubicBezTo>
                <a:cubicBezTo>
                  <a:pt x="230" y="1414"/>
                  <a:pt x="232" y="1411"/>
                  <a:pt x="234" y="1409"/>
                </a:cubicBezTo>
                <a:cubicBezTo>
                  <a:pt x="235" y="1409"/>
                  <a:pt x="235" y="1409"/>
                  <a:pt x="236" y="1409"/>
                </a:cubicBezTo>
                <a:cubicBezTo>
                  <a:pt x="236" y="1408"/>
                  <a:pt x="237" y="1408"/>
                  <a:pt x="237" y="1407"/>
                </a:cubicBezTo>
                <a:cubicBezTo>
                  <a:pt x="237" y="1407"/>
                  <a:pt x="237" y="1407"/>
                  <a:pt x="237" y="1407"/>
                </a:cubicBezTo>
                <a:cubicBezTo>
                  <a:pt x="239" y="1407"/>
                  <a:pt x="239" y="1408"/>
                  <a:pt x="239" y="1409"/>
                </a:cubicBezTo>
                <a:cubicBezTo>
                  <a:pt x="239" y="1410"/>
                  <a:pt x="239" y="1410"/>
                  <a:pt x="238" y="1411"/>
                </a:cubicBezTo>
                <a:cubicBezTo>
                  <a:pt x="237" y="1411"/>
                  <a:pt x="237" y="1411"/>
                  <a:pt x="237" y="1411"/>
                </a:cubicBezTo>
                <a:cubicBezTo>
                  <a:pt x="237" y="1412"/>
                  <a:pt x="237" y="1412"/>
                  <a:pt x="237" y="1412"/>
                </a:cubicBezTo>
                <a:cubicBezTo>
                  <a:pt x="236" y="1412"/>
                  <a:pt x="235" y="1413"/>
                  <a:pt x="234" y="1413"/>
                </a:cubicBezTo>
                <a:cubicBezTo>
                  <a:pt x="234" y="1414"/>
                  <a:pt x="234" y="1415"/>
                  <a:pt x="234" y="1416"/>
                </a:cubicBezTo>
                <a:close/>
                <a:moveTo>
                  <a:pt x="234" y="1492"/>
                </a:moveTo>
                <a:cubicBezTo>
                  <a:pt x="234" y="1492"/>
                  <a:pt x="234" y="1492"/>
                  <a:pt x="234" y="1492"/>
                </a:cubicBezTo>
                <a:cubicBezTo>
                  <a:pt x="234" y="1491"/>
                  <a:pt x="234" y="1491"/>
                  <a:pt x="234" y="1491"/>
                </a:cubicBezTo>
                <a:cubicBezTo>
                  <a:pt x="234" y="1492"/>
                  <a:pt x="234" y="1492"/>
                  <a:pt x="234" y="1492"/>
                </a:cubicBezTo>
                <a:close/>
                <a:moveTo>
                  <a:pt x="233" y="1471"/>
                </a:moveTo>
                <a:cubicBezTo>
                  <a:pt x="233" y="1471"/>
                  <a:pt x="233" y="1471"/>
                  <a:pt x="233" y="1471"/>
                </a:cubicBezTo>
                <a:cubicBezTo>
                  <a:pt x="233" y="1471"/>
                  <a:pt x="233" y="1471"/>
                  <a:pt x="233" y="1471"/>
                </a:cubicBezTo>
                <a:cubicBezTo>
                  <a:pt x="233" y="1471"/>
                  <a:pt x="233" y="1471"/>
                  <a:pt x="233" y="1471"/>
                </a:cubicBezTo>
                <a:close/>
                <a:moveTo>
                  <a:pt x="229" y="1475"/>
                </a:moveTo>
                <a:cubicBezTo>
                  <a:pt x="228" y="1476"/>
                  <a:pt x="228" y="1475"/>
                  <a:pt x="228" y="1476"/>
                </a:cubicBezTo>
                <a:cubicBezTo>
                  <a:pt x="227" y="1478"/>
                  <a:pt x="225" y="1479"/>
                  <a:pt x="223" y="1479"/>
                </a:cubicBezTo>
                <a:cubicBezTo>
                  <a:pt x="222" y="1480"/>
                  <a:pt x="222" y="1478"/>
                  <a:pt x="221" y="1479"/>
                </a:cubicBezTo>
                <a:cubicBezTo>
                  <a:pt x="220" y="1479"/>
                  <a:pt x="220" y="1479"/>
                  <a:pt x="220" y="1479"/>
                </a:cubicBezTo>
                <a:cubicBezTo>
                  <a:pt x="220" y="1477"/>
                  <a:pt x="221" y="1476"/>
                  <a:pt x="220" y="1475"/>
                </a:cubicBezTo>
                <a:cubicBezTo>
                  <a:pt x="221" y="1473"/>
                  <a:pt x="222" y="1472"/>
                  <a:pt x="223" y="1471"/>
                </a:cubicBezTo>
                <a:cubicBezTo>
                  <a:pt x="223" y="1470"/>
                  <a:pt x="223" y="1470"/>
                  <a:pt x="223" y="1470"/>
                </a:cubicBezTo>
                <a:cubicBezTo>
                  <a:pt x="224" y="1471"/>
                  <a:pt x="224" y="1471"/>
                  <a:pt x="224" y="1471"/>
                </a:cubicBezTo>
                <a:cubicBezTo>
                  <a:pt x="224" y="1472"/>
                  <a:pt x="224" y="1472"/>
                  <a:pt x="224" y="1472"/>
                </a:cubicBezTo>
                <a:cubicBezTo>
                  <a:pt x="225" y="1471"/>
                  <a:pt x="226" y="1468"/>
                  <a:pt x="227" y="1467"/>
                </a:cubicBezTo>
                <a:cubicBezTo>
                  <a:pt x="228" y="1467"/>
                  <a:pt x="228" y="1467"/>
                  <a:pt x="228" y="1467"/>
                </a:cubicBezTo>
                <a:cubicBezTo>
                  <a:pt x="228" y="1468"/>
                  <a:pt x="228" y="1468"/>
                  <a:pt x="228" y="1469"/>
                </a:cubicBezTo>
                <a:cubicBezTo>
                  <a:pt x="229" y="1469"/>
                  <a:pt x="228" y="1468"/>
                  <a:pt x="229" y="1469"/>
                </a:cubicBezTo>
                <a:cubicBezTo>
                  <a:pt x="229" y="1469"/>
                  <a:pt x="229" y="1470"/>
                  <a:pt x="228" y="1470"/>
                </a:cubicBezTo>
                <a:cubicBezTo>
                  <a:pt x="229" y="1471"/>
                  <a:pt x="229" y="1471"/>
                  <a:pt x="229" y="1472"/>
                </a:cubicBezTo>
                <a:cubicBezTo>
                  <a:pt x="230" y="1472"/>
                  <a:pt x="230" y="1472"/>
                  <a:pt x="230" y="1471"/>
                </a:cubicBezTo>
                <a:cubicBezTo>
                  <a:pt x="231" y="1471"/>
                  <a:pt x="231" y="1471"/>
                  <a:pt x="231" y="1471"/>
                </a:cubicBezTo>
                <a:cubicBezTo>
                  <a:pt x="230" y="1473"/>
                  <a:pt x="229" y="1472"/>
                  <a:pt x="229" y="1473"/>
                </a:cubicBezTo>
                <a:cubicBezTo>
                  <a:pt x="228" y="1474"/>
                  <a:pt x="229" y="1475"/>
                  <a:pt x="229" y="1475"/>
                </a:cubicBezTo>
                <a:close/>
                <a:moveTo>
                  <a:pt x="224" y="1439"/>
                </a:moveTo>
                <a:cubicBezTo>
                  <a:pt x="226" y="1440"/>
                  <a:pt x="227" y="1441"/>
                  <a:pt x="230" y="1442"/>
                </a:cubicBezTo>
                <a:cubicBezTo>
                  <a:pt x="230" y="1442"/>
                  <a:pt x="230" y="1442"/>
                  <a:pt x="230" y="1443"/>
                </a:cubicBezTo>
                <a:cubicBezTo>
                  <a:pt x="229" y="1444"/>
                  <a:pt x="225" y="1446"/>
                  <a:pt x="223" y="1446"/>
                </a:cubicBezTo>
                <a:cubicBezTo>
                  <a:pt x="223" y="1447"/>
                  <a:pt x="223" y="1447"/>
                  <a:pt x="223" y="1447"/>
                </a:cubicBezTo>
                <a:cubicBezTo>
                  <a:pt x="222" y="1447"/>
                  <a:pt x="220" y="1448"/>
                  <a:pt x="219" y="1448"/>
                </a:cubicBezTo>
                <a:cubicBezTo>
                  <a:pt x="219" y="1448"/>
                  <a:pt x="219" y="1447"/>
                  <a:pt x="219" y="1447"/>
                </a:cubicBezTo>
                <a:cubicBezTo>
                  <a:pt x="219" y="1447"/>
                  <a:pt x="221" y="1442"/>
                  <a:pt x="221" y="1440"/>
                </a:cubicBezTo>
                <a:cubicBezTo>
                  <a:pt x="221" y="1440"/>
                  <a:pt x="222" y="1441"/>
                  <a:pt x="222" y="1441"/>
                </a:cubicBezTo>
                <a:cubicBezTo>
                  <a:pt x="222" y="1441"/>
                  <a:pt x="222" y="1441"/>
                  <a:pt x="223" y="1442"/>
                </a:cubicBezTo>
                <a:cubicBezTo>
                  <a:pt x="223" y="1441"/>
                  <a:pt x="223" y="1440"/>
                  <a:pt x="224" y="1439"/>
                </a:cubicBezTo>
                <a:close/>
                <a:moveTo>
                  <a:pt x="221" y="1402"/>
                </a:moveTo>
                <a:cubicBezTo>
                  <a:pt x="219" y="1402"/>
                  <a:pt x="218" y="1402"/>
                  <a:pt x="216" y="1403"/>
                </a:cubicBezTo>
                <a:cubicBezTo>
                  <a:pt x="217" y="1402"/>
                  <a:pt x="217" y="1401"/>
                  <a:pt x="217" y="1400"/>
                </a:cubicBezTo>
                <a:cubicBezTo>
                  <a:pt x="218" y="1400"/>
                  <a:pt x="218" y="1400"/>
                  <a:pt x="219" y="1399"/>
                </a:cubicBezTo>
                <a:cubicBezTo>
                  <a:pt x="220" y="1399"/>
                  <a:pt x="220" y="1399"/>
                  <a:pt x="221" y="1400"/>
                </a:cubicBezTo>
                <a:lnTo>
                  <a:pt x="221" y="1402"/>
                </a:lnTo>
                <a:close/>
                <a:moveTo>
                  <a:pt x="237" y="1496"/>
                </a:moveTo>
                <a:cubicBezTo>
                  <a:pt x="237" y="1495"/>
                  <a:pt x="237" y="1495"/>
                  <a:pt x="237" y="1495"/>
                </a:cubicBezTo>
                <a:cubicBezTo>
                  <a:pt x="237" y="1494"/>
                  <a:pt x="237" y="1494"/>
                  <a:pt x="237" y="1494"/>
                </a:cubicBezTo>
                <a:cubicBezTo>
                  <a:pt x="238" y="1494"/>
                  <a:pt x="238" y="1494"/>
                  <a:pt x="238" y="1494"/>
                </a:cubicBezTo>
                <a:cubicBezTo>
                  <a:pt x="238" y="1495"/>
                  <a:pt x="238" y="1495"/>
                  <a:pt x="237" y="1496"/>
                </a:cubicBezTo>
                <a:close/>
                <a:moveTo>
                  <a:pt x="240" y="1494"/>
                </a:moveTo>
                <a:cubicBezTo>
                  <a:pt x="239" y="1494"/>
                  <a:pt x="239" y="1494"/>
                  <a:pt x="239" y="1494"/>
                </a:cubicBezTo>
                <a:cubicBezTo>
                  <a:pt x="239" y="1493"/>
                  <a:pt x="239" y="1493"/>
                  <a:pt x="239" y="1493"/>
                </a:cubicBezTo>
                <a:cubicBezTo>
                  <a:pt x="240" y="1493"/>
                  <a:pt x="240" y="1493"/>
                  <a:pt x="240" y="1493"/>
                </a:cubicBezTo>
                <a:lnTo>
                  <a:pt x="240" y="1494"/>
                </a:lnTo>
                <a:close/>
                <a:moveTo>
                  <a:pt x="238" y="1487"/>
                </a:moveTo>
                <a:cubicBezTo>
                  <a:pt x="237" y="1486"/>
                  <a:pt x="238" y="1484"/>
                  <a:pt x="238" y="1484"/>
                </a:cubicBezTo>
                <a:cubicBezTo>
                  <a:pt x="238" y="1483"/>
                  <a:pt x="238" y="1483"/>
                  <a:pt x="239" y="1483"/>
                </a:cubicBezTo>
                <a:cubicBezTo>
                  <a:pt x="240" y="1483"/>
                  <a:pt x="240" y="1483"/>
                  <a:pt x="240" y="1483"/>
                </a:cubicBezTo>
                <a:cubicBezTo>
                  <a:pt x="240" y="1484"/>
                  <a:pt x="241" y="1485"/>
                  <a:pt x="241" y="1485"/>
                </a:cubicBezTo>
                <a:cubicBezTo>
                  <a:pt x="240" y="1486"/>
                  <a:pt x="239" y="1486"/>
                  <a:pt x="238" y="1487"/>
                </a:cubicBezTo>
                <a:close/>
                <a:moveTo>
                  <a:pt x="252" y="1363"/>
                </a:moveTo>
                <a:cubicBezTo>
                  <a:pt x="251" y="1364"/>
                  <a:pt x="251" y="1366"/>
                  <a:pt x="248" y="1367"/>
                </a:cubicBezTo>
                <a:cubicBezTo>
                  <a:pt x="248" y="1368"/>
                  <a:pt x="248" y="1368"/>
                  <a:pt x="248" y="1368"/>
                </a:cubicBezTo>
                <a:cubicBezTo>
                  <a:pt x="250" y="1368"/>
                  <a:pt x="251" y="1369"/>
                  <a:pt x="252" y="1369"/>
                </a:cubicBezTo>
                <a:cubicBezTo>
                  <a:pt x="251" y="1372"/>
                  <a:pt x="246" y="1371"/>
                  <a:pt x="243" y="1373"/>
                </a:cubicBezTo>
                <a:cubicBezTo>
                  <a:pt x="243" y="1373"/>
                  <a:pt x="243" y="1374"/>
                  <a:pt x="242" y="1374"/>
                </a:cubicBezTo>
                <a:cubicBezTo>
                  <a:pt x="240" y="1374"/>
                  <a:pt x="240" y="1374"/>
                  <a:pt x="240" y="1374"/>
                </a:cubicBezTo>
                <a:cubicBezTo>
                  <a:pt x="239" y="1374"/>
                  <a:pt x="239" y="1376"/>
                  <a:pt x="238" y="1376"/>
                </a:cubicBezTo>
                <a:cubicBezTo>
                  <a:pt x="235" y="1376"/>
                  <a:pt x="235" y="1376"/>
                  <a:pt x="235" y="1376"/>
                </a:cubicBezTo>
                <a:cubicBezTo>
                  <a:pt x="233" y="1377"/>
                  <a:pt x="231" y="1379"/>
                  <a:pt x="229" y="1380"/>
                </a:cubicBezTo>
                <a:cubicBezTo>
                  <a:pt x="228" y="1380"/>
                  <a:pt x="227" y="1380"/>
                  <a:pt x="225" y="1380"/>
                </a:cubicBezTo>
                <a:cubicBezTo>
                  <a:pt x="224" y="1381"/>
                  <a:pt x="224" y="1382"/>
                  <a:pt x="222" y="1382"/>
                </a:cubicBezTo>
                <a:cubicBezTo>
                  <a:pt x="222" y="1383"/>
                  <a:pt x="222" y="1383"/>
                  <a:pt x="223" y="1383"/>
                </a:cubicBezTo>
                <a:cubicBezTo>
                  <a:pt x="222" y="1383"/>
                  <a:pt x="217" y="1384"/>
                  <a:pt x="216" y="1384"/>
                </a:cubicBezTo>
                <a:cubicBezTo>
                  <a:pt x="215" y="1387"/>
                  <a:pt x="213" y="1389"/>
                  <a:pt x="211" y="1391"/>
                </a:cubicBezTo>
                <a:cubicBezTo>
                  <a:pt x="211" y="1392"/>
                  <a:pt x="211" y="1394"/>
                  <a:pt x="210" y="1394"/>
                </a:cubicBezTo>
                <a:cubicBezTo>
                  <a:pt x="210" y="1395"/>
                  <a:pt x="210" y="1395"/>
                  <a:pt x="210" y="1395"/>
                </a:cubicBezTo>
                <a:cubicBezTo>
                  <a:pt x="211" y="1395"/>
                  <a:pt x="211" y="1395"/>
                  <a:pt x="211" y="1395"/>
                </a:cubicBezTo>
                <a:cubicBezTo>
                  <a:pt x="212" y="1395"/>
                  <a:pt x="212" y="1395"/>
                  <a:pt x="212" y="1395"/>
                </a:cubicBezTo>
                <a:cubicBezTo>
                  <a:pt x="212" y="1395"/>
                  <a:pt x="212" y="1395"/>
                  <a:pt x="212" y="1395"/>
                </a:cubicBezTo>
                <a:cubicBezTo>
                  <a:pt x="211" y="1399"/>
                  <a:pt x="203" y="1403"/>
                  <a:pt x="201" y="1407"/>
                </a:cubicBezTo>
                <a:cubicBezTo>
                  <a:pt x="199" y="1407"/>
                  <a:pt x="199" y="1407"/>
                  <a:pt x="199" y="1407"/>
                </a:cubicBezTo>
                <a:cubicBezTo>
                  <a:pt x="200" y="1405"/>
                  <a:pt x="201" y="1402"/>
                  <a:pt x="202" y="1402"/>
                </a:cubicBezTo>
                <a:cubicBezTo>
                  <a:pt x="202" y="1400"/>
                  <a:pt x="201" y="1401"/>
                  <a:pt x="201" y="1400"/>
                </a:cubicBezTo>
                <a:cubicBezTo>
                  <a:pt x="200" y="1400"/>
                  <a:pt x="200" y="1398"/>
                  <a:pt x="199" y="1398"/>
                </a:cubicBezTo>
                <a:cubicBezTo>
                  <a:pt x="197" y="1397"/>
                  <a:pt x="195" y="1398"/>
                  <a:pt x="193" y="1398"/>
                </a:cubicBezTo>
                <a:cubicBezTo>
                  <a:pt x="192" y="1400"/>
                  <a:pt x="190" y="1401"/>
                  <a:pt x="188" y="1403"/>
                </a:cubicBezTo>
                <a:cubicBezTo>
                  <a:pt x="188" y="1403"/>
                  <a:pt x="188" y="1404"/>
                  <a:pt x="188" y="1404"/>
                </a:cubicBezTo>
                <a:cubicBezTo>
                  <a:pt x="187" y="1405"/>
                  <a:pt x="184" y="1405"/>
                  <a:pt x="183" y="1407"/>
                </a:cubicBezTo>
                <a:cubicBezTo>
                  <a:pt x="183" y="1407"/>
                  <a:pt x="183" y="1408"/>
                  <a:pt x="183" y="1409"/>
                </a:cubicBezTo>
                <a:cubicBezTo>
                  <a:pt x="182" y="1411"/>
                  <a:pt x="180" y="1410"/>
                  <a:pt x="179" y="1412"/>
                </a:cubicBezTo>
                <a:cubicBezTo>
                  <a:pt x="179" y="1412"/>
                  <a:pt x="179" y="1412"/>
                  <a:pt x="179" y="1412"/>
                </a:cubicBezTo>
                <a:cubicBezTo>
                  <a:pt x="179" y="1412"/>
                  <a:pt x="179" y="1412"/>
                  <a:pt x="179" y="1412"/>
                </a:cubicBezTo>
                <a:cubicBezTo>
                  <a:pt x="178" y="1411"/>
                  <a:pt x="179" y="1411"/>
                  <a:pt x="179" y="1411"/>
                </a:cubicBezTo>
                <a:cubicBezTo>
                  <a:pt x="178" y="1411"/>
                  <a:pt x="178" y="1410"/>
                  <a:pt x="178" y="1411"/>
                </a:cubicBezTo>
                <a:cubicBezTo>
                  <a:pt x="175" y="1411"/>
                  <a:pt x="175" y="1410"/>
                  <a:pt x="174" y="1409"/>
                </a:cubicBezTo>
                <a:cubicBezTo>
                  <a:pt x="174" y="1408"/>
                  <a:pt x="173" y="1399"/>
                  <a:pt x="173" y="1399"/>
                </a:cubicBezTo>
                <a:cubicBezTo>
                  <a:pt x="172" y="1398"/>
                  <a:pt x="171" y="1397"/>
                  <a:pt x="170" y="1396"/>
                </a:cubicBezTo>
                <a:cubicBezTo>
                  <a:pt x="170" y="1392"/>
                  <a:pt x="173" y="1395"/>
                  <a:pt x="175" y="1393"/>
                </a:cubicBezTo>
                <a:cubicBezTo>
                  <a:pt x="175" y="1393"/>
                  <a:pt x="175" y="1392"/>
                  <a:pt x="176" y="1391"/>
                </a:cubicBezTo>
                <a:cubicBezTo>
                  <a:pt x="178" y="1392"/>
                  <a:pt x="179" y="1392"/>
                  <a:pt x="180" y="1392"/>
                </a:cubicBezTo>
                <a:cubicBezTo>
                  <a:pt x="182" y="1391"/>
                  <a:pt x="182" y="1389"/>
                  <a:pt x="184" y="1390"/>
                </a:cubicBezTo>
                <a:cubicBezTo>
                  <a:pt x="185" y="1390"/>
                  <a:pt x="185" y="1389"/>
                  <a:pt x="185" y="1388"/>
                </a:cubicBezTo>
                <a:cubicBezTo>
                  <a:pt x="186" y="1388"/>
                  <a:pt x="185" y="1388"/>
                  <a:pt x="186" y="1388"/>
                </a:cubicBezTo>
                <a:cubicBezTo>
                  <a:pt x="187" y="1388"/>
                  <a:pt x="187" y="1388"/>
                  <a:pt x="187" y="1388"/>
                </a:cubicBezTo>
                <a:cubicBezTo>
                  <a:pt x="187" y="1388"/>
                  <a:pt x="187" y="1389"/>
                  <a:pt x="186" y="1390"/>
                </a:cubicBezTo>
                <a:cubicBezTo>
                  <a:pt x="187" y="1389"/>
                  <a:pt x="187" y="1390"/>
                  <a:pt x="188" y="1389"/>
                </a:cubicBezTo>
                <a:cubicBezTo>
                  <a:pt x="189" y="1389"/>
                  <a:pt x="189" y="1388"/>
                  <a:pt x="189" y="1387"/>
                </a:cubicBezTo>
                <a:cubicBezTo>
                  <a:pt x="191" y="1388"/>
                  <a:pt x="192" y="1394"/>
                  <a:pt x="192" y="1397"/>
                </a:cubicBezTo>
                <a:cubicBezTo>
                  <a:pt x="193" y="1397"/>
                  <a:pt x="193" y="1397"/>
                  <a:pt x="193" y="1397"/>
                </a:cubicBezTo>
                <a:cubicBezTo>
                  <a:pt x="193" y="1397"/>
                  <a:pt x="193" y="1397"/>
                  <a:pt x="193" y="1397"/>
                </a:cubicBezTo>
                <a:cubicBezTo>
                  <a:pt x="194" y="1397"/>
                  <a:pt x="195" y="1396"/>
                  <a:pt x="196" y="1395"/>
                </a:cubicBezTo>
                <a:cubicBezTo>
                  <a:pt x="196" y="1395"/>
                  <a:pt x="196" y="1394"/>
                  <a:pt x="196" y="1393"/>
                </a:cubicBezTo>
                <a:cubicBezTo>
                  <a:pt x="197" y="1393"/>
                  <a:pt x="197" y="1393"/>
                  <a:pt x="197" y="1394"/>
                </a:cubicBezTo>
                <a:cubicBezTo>
                  <a:pt x="198" y="1394"/>
                  <a:pt x="198" y="1394"/>
                  <a:pt x="198" y="1394"/>
                </a:cubicBezTo>
                <a:cubicBezTo>
                  <a:pt x="198" y="1393"/>
                  <a:pt x="198" y="1392"/>
                  <a:pt x="199" y="1392"/>
                </a:cubicBezTo>
                <a:cubicBezTo>
                  <a:pt x="199" y="1391"/>
                  <a:pt x="199" y="1391"/>
                  <a:pt x="199" y="1391"/>
                </a:cubicBezTo>
                <a:cubicBezTo>
                  <a:pt x="201" y="1393"/>
                  <a:pt x="200" y="1393"/>
                  <a:pt x="199" y="1394"/>
                </a:cubicBezTo>
                <a:cubicBezTo>
                  <a:pt x="199" y="1395"/>
                  <a:pt x="199" y="1395"/>
                  <a:pt x="199" y="1395"/>
                </a:cubicBezTo>
                <a:cubicBezTo>
                  <a:pt x="202" y="1395"/>
                  <a:pt x="202" y="1392"/>
                  <a:pt x="206" y="1392"/>
                </a:cubicBezTo>
                <a:cubicBezTo>
                  <a:pt x="206" y="1391"/>
                  <a:pt x="206" y="1390"/>
                  <a:pt x="206" y="1389"/>
                </a:cubicBezTo>
                <a:cubicBezTo>
                  <a:pt x="206" y="1389"/>
                  <a:pt x="206" y="1389"/>
                  <a:pt x="206" y="1389"/>
                </a:cubicBezTo>
                <a:cubicBezTo>
                  <a:pt x="206" y="1389"/>
                  <a:pt x="206" y="1389"/>
                  <a:pt x="206" y="1389"/>
                </a:cubicBezTo>
                <a:cubicBezTo>
                  <a:pt x="208" y="1389"/>
                  <a:pt x="208" y="1388"/>
                  <a:pt x="209" y="1388"/>
                </a:cubicBezTo>
                <a:cubicBezTo>
                  <a:pt x="209" y="1386"/>
                  <a:pt x="209" y="1386"/>
                  <a:pt x="209" y="1386"/>
                </a:cubicBezTo>
                <a:cubicBezTo>
                  <a:pt x="210" y="1386"/>
                  <a:pt x="210" y="1387"/>
                  <a:pt x="211" y="1387"/>
                </a:cubicBezTo>
                <a:cubicBezTo>
                  <a:pt x="211" y="1386"/>
                  <a:pt x="212" y="1386"/>
                  <a:pt x="212" y="1384"/>
                </a:cubicBezTo>
                <a:cubicBezTo>
                  <a:pt x="213" y="1384"/>
                  <a:pt x="214" y="1382"/>
                  <a:pt x="215" y="1382"/>
                </a:cubicBezTo>
                <a:cubicBezTo>
                  <a:pt x="216" y="1382"/>
                  <a:pt x="218" y="1381"/>
                  <a:pt x="219" y="1381"/>
                </a:cubicBezTo>
                <a:cubicBezTo>
                  <a:pt x="220" y="1381"/>
                  <a:pt x="220" y="1380"/>
                  <a:pt x="220" y="1380"/>
                </a:cubicBezTo>
                <a:cubicBezTo>
                  <a:pt x="222" y="1379"/>
                  <a:pt x="224" y="1380"/>
                  <a:pt x="225" y="1379"/>
                </a:cubicBezTo>
                <a:cubicBezTo>
                  <a:pt x="227" y="1378"/>
                  <a:pt x="226" y="1377"/>
                  <a:pt x="229" y="1377"/>
                </a:cubicBezTo>
                <a:cubicBezTo>
                  <a:pt x="229" y="1376"/>
                  <a:pt x="229" y="1376"/>
                  <a:pt x="229" y="1376"/>
                </a:cubicBezTo>
                <a:cubicBezTo>
                  <a:pt x="230" y="1375"/>
                  <a:pt x="231" y="1375"/>
                  <a:pt x="232" y="1375"/>
                </a:cubicBezTo>
                <a:cubicBezTo>
                  <a:pt x="232" y="1374"/>
                  <a:pt x="232" y="1374"/>
                  <a:pt x="231" y="1373"/>
                </a:cubicBezTo>
                <a:cubicBezTo>
                  <a:pt x="232" y="1372"/>
                  <a:pt x="232" y="1373"/>
                  <a:pt x="233" y="1372"/>
                </a:cubicBezTo>
                <a:cubicBezTo>
                  <a:pt x="234" y="1372"/>
                  <a:pt x="233" y="1372"/>
                  <a:pt x="234" y="1372"/>
                </a:cubicBezTo>
                <a:cubicBezTo>
                  <a:pt x="235" y="1371"/>
                  <a:pt x="236" y="1368"/>
                  <a:pt x="237" y="1368"/>
                </a:cubicBezTo>
                <a:cubicBezTo>
                  <a:pt x="238" y="1367"/>
                  <a:pt x="240" y="1367"/>
                  <a:pt x="241" y="1367"/>
                </a:cubicBezTo>
                <a:cubicBezTo>
                  <a:pt x="241" y="1366"/>
                  <a:pt x="241" y="1366"/>
                  <a:pt x="241" y="1365"/>
                </a:cubicBezTo>
                <a:cubicBezTo>
                  <a:pt x="242" y="1364"/>
                  <a:pt x="243" y="1363"/>
                  <a:pt x="244" y="1363"/>
                </a:cubicBezTo>
                <a:cubicBezTo>
                  <a:pt x="244" y="1363"/>
                  <a:pt x="244" y="1363"/>
                  <a:pt x="244" y="1363"/>
                </a:cubicBezTo>
                <a:cubicBezTo>
                  <a:pt x="244" y="1363"/>
                  <a:pt x="244" y="1363"/>
                  <a:pt x="244" y="1364"/>
                </a:cubicBezTo>
                <a:cubicBezTo>
                  <a:pt x="245" y="1364"/>
                  <a:pt x="245" y="1364"/>
                  <a:pt x="246" y="1364"/>
                </a:cubicBezTo>
                <a:cubicBezTo>
                  <a:pt x="246" y="1363"/>
                  <a:pt x="246" y="1362"/>
                  <a:pt x="246" y="1361"/>
                </a:cubicBezTo>
                <a:cubicBezTo>
                  <a:pt x="247" y="1361"/>
                  <a:pt x="247" y="1361"/>
                  <a:pt x="247" y="1361"/>
                </a:cubicBezTo>
                <a:cubicBezTo>
                  <a:pt x="247" y="1362"/>
                  <a:pt x="247" y="1362"/>
                  <a:pt x="247" y="1362"/>
                </a:cubicBezTo>
                <a:cubicBezTo>
                  <a:pt x="248" y="1362"/>
                  <a:pt x="248" y="1362"/>
                  <a:pt x="248" y="1362"/>
                </a:cubicBezTo>
                <a:cubicBezTo>
                  <a:pt x="249" y="1361"/>
                  <a:pt x="249" y="1359"/>
                  <a:pt x="250" y="1358"/>
                </a:cubicBezTo>
                <a:cubicBezTo>
                  <a:pt x="251" y="1358"/>
                  <a:pt x="251" y="1358"/>
                  <a:pt x="251" y="1358"/>
                </a:cubicBezTo>
                <a:cubicBezTo>
                  <a:pt x="253" y="1357"/>
                  <a:pt x="253" y="1356"/>
                  <a:pt x="254" y="1355"/>
                </a:cubicBezTo>
                <a:cubicBezTo>
                  <a:pt x="256" y="1354"/>
                  <a:pt x="262" y="1353"/>
                  <a:pt x="264" y="1355"/>
                </a:cubicBezTo>
                <a:cubicBezTo>
                  <a:pt x="266" y="1355"/>
                  <a:pt x="266" y="1355"/>
                  <a:pt x="266" y="1355"/>
                </a:cubicBezTo>
                <a:cubicBezTo>
                  <a:pt x="266" y="1356"/>
                  <a:pt x="255" y="1361"/>
                  <a:pt x="252" y="1363"/>
                </a:cubicBezTo>
                <a:close/>
                <a:moveTo>
                  <a:pt x="257" y="1518"/>
                </a:moveTo>
                <a:cubicBezTo>
                  <a:pt x="257" y="1518"/>
                  <a:pt x="257" y="1518"/>
                  <a:pt x="258" y="1518"/>
                </a:cubicBezTo>
                <a:cubicBezTo>
                  <a:pt x="257" y="1518"/>
                  <a:pt x="257" y="1518"/>
                  <a:pt x="257" y="1518"/>
                </a:cubicBezTo>
                <a:close/>
                <a:moveTo>
                  <a:pt x="259" y="1367"/>
                </a:moveTo>
                <a:cubicBezTo>
                  <a:pt x="259" y="1366"/>
                  <a:pt x="259" y="1366"/>
                  <a:pt x="259" y="1364"/>
                </a:cubicBezTo>
                <a:cubicBezTo>
                  <a:pt x="261" y="1364"/>
                  <a:pt x="261" y="1364"/>
                  <a:pt x="261" y="1364"/>
                </a:cubicBezTo>
                <a:cubicBezTo>
                  <a:pt x="261" y="1363"/>
                  <a:pt x="261" y="1363"/>
                  <a:pt x="261" y="1363"/>
                </a:cubicBezTo>
                <a:cubicBezTo>
                  <a:pt x="262" y="1362"/>
                  <a:pt x="263" y="1362"/>
                  <a:pt x="264" y="1362"/>
                </a:cubicBezTo>
                <a:cubicBezTo>
                  <a:pt x="264" y="1364"/>
                  <a:pt x="265" y="1365"/>
                  <a:pt x="264" y="1367"/>
                </a:cubicBezTo>
                <a:cubicBezTo>
                  <a:pt x="264" y="1367"/>
                  <a:pt x="260" y="1367"/>
                  <a:pt x="259" y="1367"/>
                </a:cubicBezTo>
                <a:close/>
                <a:moveTo>
                  <a:pt x="261" y="1414"/>
                </a:moveTo>
                <a:cubicBezTo>
                  <a:pt x="262" y="1413"/>
                  <a:pt x="262" y="1413"/>
                  <a:pt x="262" y="1413"/>
                </a:cubicBezTo>
                <a:cubicBezTo>
                  <a:pt x="263" y="1413"/>
                  <a:pt x="263" y="1413"/>
                  <a:pt x="263" y="1413"/>
                </a:cubicBezTo>
                <a:cubicBezTo>
                  <a:pt x="264" y="1413"/>
                  <a:pt x="264" y="1413"/>
                  <a:pt x="264" y="1414"/>
                </a:cubicBezTo>
                <a:cubicBezTo>
                  <a:pt x="262" y="1414"/>
                  <a:pt x="262" y="1414"/>
                  <a:pt x="262" y="1414"/>
                </a:cubicBezTo>
                <a:cubicBezTo>
                  <a:pt x="261" y="1414"/>
                  <a:pt x="262" y="1414"/>
                  <a:pt x="261" y="1414"/>
                </a:cubicBezTo>
                <a:close/>
                <a:moveTo>
                  <a:pt x="268" y="1489"/>
                </a:moveTo>
                <a:cubicBezTo>
                  <a:pt x="268" y="1489"/>
                  <a:pt x="268" y="1489"/>
                  <a:pt x="268" y="1489"/>
                </a:cubicBezTo>
                <a:cubicBezTo>
                  <a:pt x="268" y="1488"/>
                  <a:pt x="268" y="1488"/>
                  <a:pt x="268" y="1488"/>
                </a:cubicBezTo>
                <a:cubicBezTo>
                  <a:pt x="268" y="1488"/>
                  <a:pt x="268" y="1488"/>
                  <a:pt x="269" y="1488"/>
                </a:cubicBezTo>
                <a:cubicBezTo>
                  <a:pt x="269" y="1488"/>
                  <a:pt x="269" y="1488"/>
                  <a:pt x="269" y="1488"/>
                </a:cubicBezTo>
                <a:cubicBezTo>
                  <a:pt x="269" y="1489"/>
                  <a:pt x="269" y="1489"/>
                  <a:pt x="268" y="1489"/>
                </a:cubicBezTo>
                <a:close/>
                <a:moveTo>
                  <a:pt x="281" y="1486"/>
                </a:moveTo>
                <a:cubicBezTo>
                  <a:pt x="281" y="1487"/>
                  <a:pt x="281" y="1487"/>
                  <a:pt x="280" y="1487"/>
                </a:cubicBezTo>
                <a:cubicBezTo>
                  <a:pt x="280" y="1487"/>
                  <a:pt x="278" y="1487"/>
                  <a:pt x="277" y="1487"/>
                </a:cubicBezTo>
                <a:cubicBezTo>
                  <a:pt x="276" y="1487"/>
                  <a:pt x="275" y="1488"/>
                  <a:pt x="275" y="1488"/>
                </a:cubicBezTo>
                <a:cubicBezTo>
                  <a:pt x="273" y="1488"/>
                  <a:pt x="274" y="1488"/>
                  <a:pt x="272" y="1488"/>
                </a:cubicBezTo>
                <a:cubicBezTo>
                  <a:pt x="272" y="1487"/>
                  <a:pt x="273" y="1487"/>
                  <a:pt x="273" y="1486"/>
                </a:cubicBezTo>
                <a:cubicBezTo>
                  <a:pt x="275" y="1487"/>
                  <a:pt x="275" y="1486"/>
                  <a:pt x="275" y="1484"/>
                </a:cubicBezTo>
                <a:cubicBezTo>
                  <a:pt x="277" y="1483"/>
                  <a:pt x="279" y="1482"/>
                  <a:pt x="280" y="1481"/>
                </a:cubicBezTo>
                <a:cubicBezTo>
                  <a:pt x="281" y="1481"/>
                  <a:pt x="282" y="1481"/>
                  <a:pt x="282" y="1481"/>
                </a:cubicBezTo>
                <a:cubicBezTo>
                  <a:pt x="282" y="1483"/>
                  <a:pt x="281" y="1485"/>
                  <a:pt x="281" y="1486"/>
                </a:cubicBezTo>
                <a:close/>
                <a:moveTo>
                  <a:pt x="291" y="1507"/>
                </a:moveTo>
                <a:cubicBezTo>
                  <a:pt x="290" y="1507"/>
                  <a:pt x="289" y="1507"/>
                  <a:pt x="288" y="1507"/>
                </a:cubicBezTo>
                <a:cubicBezTo>
                  <a:pt x="287" y="1507"/>
                  <a:pt x="287" y="1507"/>
                  <a:pt x="286" y="1506"/>
                </a:cubicBezTo>
                <a:cubicBezTo>
                  <a:pt x="286" y="1506"/>
                  <a:pt x="287" y="1506"/>
                  <a:pt x="287" y="1505"/>
                </a:cubicBezTo>
                <a:cubicBezTo>
                  <a:pt x="288" y="1505"/>
                  <a:pt x="289" y="1506"/>
                  <a:pt x="290" y="1505"/>
                </a:cubicBezTo>
                <a:cubicBezTo>
                  <a:pt x="291" y="1505"/>
                  <a:pt x="291" y="1505"/>
                  <a:pt x="292" y="1506"/>
                </a:cubicBezTo>
                <a:cubicBezTo>
                  <a:pt x="291" y="1507"/>
                  <a:pt x="292" y="1506"/>
                  <a:pt x="291" y="1507"/>
                </a:cubicBezTo>
                <a:close/>
                <a:moveTo>
                  <a:pt x="295" y="1517"/>
                </a:moveTo>
                <a:cubicBezTo>
                  <a:pt x="294" y="1516"/>
                  <a:pt x="294" y="1515"/>
                  <a:pt x="295" y="1514"/>
                </a:cubicBezTo>
                <a:cubicBezTo>
                  <a:pt x="297" y="1514"/>
                  <a:pt x="297" y="1514"/>
                  <a:pt x="298" y="1515"/>
                </a:cubicBezTo>
                <a:cubicBezTo>
                  <a:pt x="299" y="1516"/>
                  <a:pt x="298" y="1515"/>
                  <a:pt x="299" y="1516"/>
                </a:cubicBezTo>
                <a:cubicBezTo>
                  <a:pt x="298" y="1517"/>
                  <a:pt x="296" y="1517"/>
                  <a:pt x="295" y="1517"/>
                </a:cubicBezTo>
                <a:close/>
                <a:moveTo>
                  <a:pt x="303" y="1408"/>
                </a:moveTo>
                <a:cubicBezTo>
                  <a:pt x="303" y="1409"/>
                  <a:pt x="301" y="1408"/>
                  <a:pt x="300" y="1409"/>
                </a:cubicBezTo>
                <a:cubicBezTo>
                  <a:pt x="299" y="1410"/>
                  <a:pt x="299" y="1411"/>
                  <a:pt x="299" y="1412"/>
                </a:cubicBezTo>
                <a:cubicBezTo>
                  <a:pt x="297" y="1415"/>
                  <a:pt x="294" y="1416"/>
                  <a:pt x="292" y="1419"/>
                </a:cubicBezTo>
                <a:cubicBezTo>
                  <a:pt x="291" y="1419"/>
                  <a:pt x="291" y="1419"/>
                  <a:pt x="291" y="1419"/>
                </a:cubicBezTo>
                <a:cubicBezTo>
                  <a:pt x="291" y="1417"/>
                  <a:pt x="294" y="1409"/>
                  <a:pt x="294" y="1408"/>
                </a:cubicBezTo>
                <a:cubicBezTo>
                  <a:pt x="294" y="1408"/>
                  <a:pt x="294" y="1408"/>
                  <a:pt x="294" y="1408"/>
                </a:cubicBezTo>
                <a:cubicBezTo>
                  <a:pt x="295" y="1408"/>
                  <a:pt x="294" y="1408"/>
                  <a:pt x="294" y="1409"/>
                </a:cubicBezTo>
                <a:cubicBezTo>
                  <a:pt x="295" y="1409"/>
                  <a:pt x="295" y="1409"/>
                  <a:pt x="296" y="1409"/>
                </a:cubicBezTo>
                <a:cubicBezTo>
                  <a:pt x="296" y="1408"/>
                  <a:pt x="296" y="1408"/>
                  <a:pt x="296" y="1408"/>
                </a:cubicBezTo>
                <a:cubicBezTo>
                  <a:pt x="296" y="1407"/>
                  <a:pt x="296" y="1407"/>
                  <a:pt x="296" y="1406"/>
                </a:cubicBezTo>
                <a:cubicBezTo>
                  <a:pt x="293" y="1406"/>
                  <a:pt x="289" y="1409"/>
                  <a:pt x="288" y="1411"/>
                </a:cubicBezTo>
                <a:cubicBezTo>
                  <a:pt x="288" y="1412"/>
                  <a:pt x="288" y="1413"/>
                  <a:pt x="288" y="1414"/>
                </a:cubicBezTo>
                <a:cubicBezTo>
                  <a:pt x="288" y="1415"/>
                  <a:pt x="286" y="1415"/>
                  <a:pt x="286" y="1416"/>
                </a:cubicBezTo>
                <a:cubicBezTo>
                  <a:pt x="285" y="1416"/>
                  <a:pt x="285" y="1417"/>
                  <a:pt x="285" y="1418"/>
                </a:cubicBezTo>
                <a:cubicBezTo>
                  <a:pt x="284" y="1419"/>
                  <a:pt x="283" y="1420"/>
                  <a:pt x="282" y="1422"/>
                </a:cubicBezTo>
                <a:cubicBezTo>
                  <a:pt x="281" y="1423"/>
                  <a:pt x="281" y="1427"/>
                  <a:pt x="280" y="1429"/>
                </a:cubicBezTo>
                <a:cubicBezTo>
                  <a:pt x="279" y="1430"/>
                  <a:pt x="278" y="1430"/>
                  <a:pt x="277" y="1431"/>
                </a:cubicBezTo>
                <a:cubicBezTo>
                  <a:pt x="274" y="1432"/>
                  <a:pt x="274" y="1432"/>
                  <a:pt x="271" y="1432"/>
                </a:cubicBezTo>
                <a:cubicBezTo>
                  <a:pt x="271" y="1431"/>
                  <a:pt x="271" y="1429"/>
                  <a:pt x="271" y="1428"/>
                </a:cubicBezTo>
                <a:cubicBezTo>
                  <a:pt x="270" y="1428"/>
                  <a:pt x="270" y="1428"/>
                  <a:pt x="269" y="1429"/>
                </a:cubicBezTo>
                <a:cubicBezTo>
                  <a:pt x="269" y="1429"/>
                  <a:pt x="269" y="1430"/>
                  <a:pt x="269" y="1431"/>
                </a:cubicBezTo>
                <a:cubicBezTo>
                  <a:pt x="268" y="1431"/>
                  <a:pt x="268" y="1431"/>
                  <a:pt x="268" y="1431"/>
                </a:cubicBezTo>
                <a:cubicBezTo>
                  <a:pt x="267" y="1431"/>
                  <a:pt x="267" y="1432"/>
                  <a:pt x="267" y="1432"/>
                </a:cubicBezTo>
                <a:cubicBezTo>
                  <a:pt x="268" y="1433"/>
                  <a:pt x="270" y="1434"/>
                  <a:pt x="271" y="1435"/>
                </a:cubicBezTo>
                <a:cubicBezTo>
                  <a:pt x="272" y="1437"/>
                  <a:pt x="272" y="1438"/>
                  <a:pt x="274" y="1439"/>
                </a:cubicBezTo>
                <a:cubicBezTo>
                  <a:pt x="272" y="1441"/>
                  <a:pt x="267" y="1442"/>
                  <a:pt x="265" y="1444"/>
                </a:cubicBezTo>
                <a:cubicBezTo>
                  <a:pt x="264" y="1443"/>
                  <a:pt x="264" y="1440"/>
                  <a:pt x="262" y="1439"/>
                </a:cubicBezTo>
                <a:cubicBezTo>
                  <a:pt x="262" y="1438"/>
                  <a:pt x="263" y="1436"/>
                  <a:pt x="264" y="1434"/>
                </a:cubicBezTo>
                <a:cubicBezTo>
                  <a:pt x="264" y="1431"/>
                  <a:pt x="269" y="1427"/>
                  <a:pt x="271" y="1427"/>
                </a:cubicBezTo>
                <a:cubicBezTo>
                  <a:pt x="271" y="1426"/>
                  <a:pt x="271" y="1426"/>
                  <a:pt x="270" y="1426"/>
                </a:cubicBezTo>
                <a:cubicBezTo>
                  <a:pt x="270" y="1426"/>
                  <a:pt x="270" y="1426"/>
                  <a:pt x="270" y="1426"/>
                </a:cubicBezTo>
                <a:cubicBezTo>
                  <a:pt x="271" y="1425"/>
                  <a:pt x="272" y="1425"/>
                  <a:pt x="273" y="1425"/>
                </a:cubicBezTo>
                <a:cubicBezTo>
                  <a:pt x="273" y="1422"/>
                  <a:pt x="278" y="1417"/>
                  <a:pt x="281" y="1416"/>
                </a:cubicBezTo>
                <a:cubicBezTo>
                  <a:pt x="281" y="1414"/>
                  <a:pt x="281" y="1414"/>
                  <a:pt x="281" y="1414"/>
                </a:cubicBezTo>
                <a:cubicBezTo>
                  <a:pt x="283" y="1414"/>
                  <a:pt x="291" y="1403"/>
                  <a:pt x="290" y="1400"/>
                </a:cubicBezTo>
                <a:cubicBezTo>
                  <a:pt x="290" y="1398"/>
                  <a:pt x="293" y="1398"/>
                  <a:pt x="294" y="1397"/>
                </a:cubicBezTo>
                <a:cubicBezTo>
                  <a:pt x="294" y="1396"/>
                  <a:pt x="294" y="1396"/>
                  <a:pt x="294" y="1396"/>
                </a:cubicBezTo>
                <a:cubicBezTo>
                  <a:pt x="295" y="1395"/>
                  <a:pt x="295" y="1395"/>
                  <a:pt x="296" y="1395"/>
                </a:cubicBezTo>
                <a:cubicBezTo>
                  <a:pt x="296" y="1395"/>
                  <a:pt x="297" y="1396"/>
                  <a:pt x="297" y="1397"/>
                </a:cubicBezTo>
                <a:cubicBezTo>
                  <a:pt x="298" y="1397"/>
                  <a:pt x="297" y="1397"/>
                  <a:pt x="298" y="1396"/>
                </a:cubicBezTo>
                <a:cubicBezTo>
                  <a:pt x="298" y="1396"/>
                  <a:pt x="298" y="1396"/>
                  <a:pt x="298" y="1396"/>
                </a:cubicBezTo>
                <a:cubicBezTo>
                  <a:pt x="298" y="1398"/>
                  <a:pt x="298" y="1398"/>
                  <a:pt x="298" y="1398"/>
                </a:cubicBezTo>
                <a:cubicBezTo>
                  <a:pt x="300" y="1398"/>
                  <a:pt x="300" y="1398"/>
                  <a:pt x="300" y="1397"/>
                </a:cubicBezTo>
                <a:cubicBezTo>
                  <a:pt x="301" y="1396"/>
                  <a:pt x="301" y="1396"/>
                  <a:pt x="300" y="1396"/>
                </a:cubicBezTo>
                <a:cubicBezTo>
                  <a:pt x="300" y="1395"/>
                  <a:pt x="300" y="1395"/>
                  <a:pt x="300" y="1395"/>
                </a:cubicBezTo>
                <a:cubicBezTo>
                  <a:pt x="300" y="1395"/>
                  <a:pt x="300" y="1395"/>
                  <a:pt x="300" y="1395"/>
                </a:cubicBezTo>
                <a:cubicBezTo>
                  <a:pt x="301" y="1395"/>
                  <a:pt x="301" y="1396"/>
                  <a:pt x="302" y="1396"/>
                </a:cubicBezTo>
                <a:cubicBezTo>
                  <a:pt x="303" y="1397"/>
                  <a:pt x="302" y="1396"/>
                  <a:pt x="303" y="1397"/>
                </a:cubicBezTo>
                <a:cubicBezTo>
                  <a:pt x="303" y="1396"/>
                  <a:pt x="303" y="1396"/>
                  <a:pt x="303" y="1395"/>
                </a:cubicBezTo>
                <a:cubicBezTo>
                  <a:pt x="304" y="1395"/>
                  <a:pt x="305" y="1395"/>
                  <a:pt x="306" y="1395"/>
                </a:cubicBezTo>
                <a:cubicBezTo>
                  <a:pt x="306" y="1394"/>
                  <a:pt x="306" y="1394"/>
                  <a:pt x="305" y="1393"/>
                </a:cubicBezTo>
                <a:cubicBezTo>
                  <a:pt x="305" y="1392"/>
                  <a:pt x="305" y="1392"/>
                  <a:pt x="305" y="1392"/>
                </a:cubicBezTo>
                <a:cubicBezTo>
                  <a:pt x="306" y="1393"/>
                  <a:pt x="306" y="1393"/>
                  <a:pt x="307" y="1393"/>
                </a:cubicBezTo>
                <a:cubicBezTo>
                  <a:pt x="308" y="1393"/>
                  <a:pt x="313" y="1390"/>
                  <a:pt x="314" y="1392"/>
                </a:cubicBezTo>
                <a:cubicBezTo>
                  <a:pt x="315" y="1391"/>
                  <a:pt x="315" y="1392"/>
                  <a:pt x="314" y="1391"/>
                </a:cubicBezTo>
                <a:cubicBezTo>
                  <a:pt x="315" y="1391"/>
                  <a:pt x="316" y="1390"/>
                  <a:pt x="316" y="1390"/>
                </a:cubicBezTo>
                <a:cubicBezTo>
                  <a:pt x="316" y="1390"/>
                  <a:pt x="316" y="1390"/>
                  <a:pt x="317" y="1389"/>
                </a:cubicBezTo>
                <a:cubicBezTo>
                  <a:pt x="317" y="1389"/>
                  <a:pt x="317" y="1389"/>
                  <a:pt x="317" y="1389"/>
                </a:cubicBezTo>
                <a:cubicBezTo>
                  <a:pt x="317" y="1389"/>
                  <a:pt x="319" y="1390"/>
                  <a:pt x="320" y="1391"/>
                </a:cubicBezTo>
                <a:cubicBezTo>
                  <a:pt x="320" y="1392"/>
                  <a:pt x="320" y="1393"/>
                  <a:pt x="319" y="1394"/>
                </a:cubicBezTo>
                <a:cubicBezTo>
                  <a:pt x="318" y="1395"/>
                  <a:pt x="317" y="1396"/>
                  <a:pt x="317" y="1398"/>
                </a:cubicBezTo>
                <a:cubicBezTo>
                  <a:pt x="316" y="1397"/>
                  <a:pt x="316" y="1397"/>
                  <a:pt x="315" y="1396"/>
                </a:cubicBezTo>
                <a:cubicBezTo>
                  <a:pt x="315" y="1397"/>
                  <a:pt x="314" y="1397"/>
                  <a:pt x="313" y="1398"/>
                </a:cubicBezTo>
                <a:cubicBezTo>
                  <a:pt x="313" y="1398"/>
                  <a:pt x="313" y="1398"/>
                  <a:pt x="313" y="1398"/>
                </a:cubicBezTo>
                <a:cubicBezTo>
                  <a:pt x="312" y="1397"/>
                  <a:pt x="312" y="1397"/>
                  <a:pt x="312" y="1395"/>
                </a:cubicBezTo>
                <a:cubicBezTo>
                  <a:pt x="312" y="1395"/>
                  <a:pt x="312" y="1395"/>
                  <a:pt x="312" y="1395"/>
                </a:cubicBezTo>
                <a:cubicBezTo>
                  <a:pt x="309" y="1400"/>
                  <a:pt x="306" y="1404"/>
                  <a:pt x="303" y="1408"/>
                </a:cubicBezTo>
                <a:close/>
                <a:moveTo>
                  <a:pt x="319" y="1404"/>
                </a:moveTo>
                <a:cubicBezTo>
                  <a:pt x="319" y="1405"/>
                  <a:pt x="319" y="1405"/>
                  <a:pt x="319" y="1405"/>
                </a:cubicBezTo>
                <a:cubicBezTo>
                  <a:pt x="318" y="1405"/>
                  <a:pt x="318" y="1405"/>
                  <a:pt x="318" y="1405"/>
                </a:cubicBezTo>
                <a:cubicBezTo>
                  <a:pt x="318" y="1403"/>
                  <a:pt x="318" y="1403"/>
                  <a:pt x="318" y="1403"/>
                </a:cubicBezTo>
                <a:cubicBezTo>
                  <a:pt x="319" y="1403"/>
                  <a:pt x="319" y="1403"/>
                  <a:pt x="319" y="1403"/>
                </a:cubicBezTo>
                <a:cubicBezTo>
                  <a:pt x="319" y="1404"/>
                  <a:pt x="319" y="1403"/>
                  <a:pt x="319" y="1404"/>
                </a:cubicBezTo>
                <a:close/>
                <a:moveTo>
                  <a:pt x="316" y="1400"/>
                </a:moveTo>
                <a:cubicBezTo>
                  <a:pt x="316" y="1402"/>
                  <a:pt x="316" y="1401"/>
                  <a:pt x="316" y="1402"/>
                </a:cubicBezTo>
                <a:cubicBezTo>
                  <a:pt x="315" y="1401"/>
                  <a:pt x="315" y="1402"/>
                  <a:pt x="315" y="1401"/>
                </a:cubicBezTo>
                <a:cubicBezTo>
                  <a:pt x="314" y="1401"/>
                  <a:pt x="314" y="1401"/>
                  <a:pt x="314" y="1401"/>
                </a:cubicBezTo>
                <a:cubicBezTo>
                  <a:pt x="315" y="1400"/>
                  <a:pt x="315" y="1401"/>
                  <a:pt x="315" y="1400"/>
                </a:cubicBezTo>
                <a:cubicBezTo>
                  <a:pt x="316" y="1400"/>
                  <a:pt x="315" y="1400"/>
                  <a:pt x="316" y="1400"/>
                </a:cubicBezTo>
                <a:cubicBezTo>
                  <a:pt x="316" y="1400"/>
                  <a:pt x="316" y="1400"/>
                  <a:pt x="316" y="1400"/>
                </a:cubicBezTo>
                <a:close/>
                <a:moveTo>
                  <a:pt x="309" y="1407"/>
                </a:moveTo>
                <a:cubicBezTo>
                  <a:pt x="309" y="1409"/>
                  <a:pt x="308" y="1409"/>
                  <a:pt x="308" y="1411"/>
                </a:cubicBezTo>
                <a:cubicBezTo>
                  <a:pt x="308" y="1410"/>
                  <a:pt x="307" y="1410"/>
                  <a:pt x="307" y="1410"/>
                </a:cubicBezTo>
                <a:cubicBezTo>
                  <a:pt x="307" y="1408"/>
                  <a:pt x="308" y="1408"/>
                  <a:pt x="308" y="1407"/>
                </a:cubicBezTo>
                <a:cubicBezTo>
                  <a:pt x="309" y="1407"/>
                  <a:pt x="309" y="1407"/>
                  <a:pt x="309" y="1407"/>
                </a:cubicBezTo>
                <a:cubicBezTo>
                  <a:pt x="309" y="1407"/>
                  <a:pt x="309" y="1407"/>
                  <a:pt x="309" y="1407"/>
                </a:cubicBezTo>
                <a:close/>
                <a:moveTo>
                  <a:pt x="318" y="1435"/>
                </a:moveTo>
                <a:cubicBezTo>
                  <a:pt x="317" y="1435"/>
                  <a:pt x="317" y="1435"/>
                  <a:pt x="317" y="1435"/>
                </a:cubicBezTo>
                <a:cubicBezTo>
                  <a:pt x="317" y="1434"/>
                  <a:pt x="317" y="1434"/>
                  <a:pt x="317" y="1434"/>
                </a:cubicBezTo>
                <a:cubicBezTo>
                  <a:pt x="317" y="1434"/>
                  <a:pt x="317" y="1434"/>
                  <a:pt x="317" y="1434"/>
                </a:cubicBezTo>
                <a:cubicBezTo>
                  <a:pt x="317" y="1434"/>
                  <a:pt x="317" y="1434"/>
                  <a:pt x="317" y="1434"/>
                </a:cubicBezTo>
                <a:cubicBezTo>
                  <a:pt x="318" y="1434"/>
                  <a:pt x="318" y="1434"/>
                  <a:pt x="318" y="1434"/>
                </a:cubicBezTo>
                <a:lnTo>
                  <a:pt x="318" y="1435"/>
                </a:lnTo>
                <a:close/>
                <a:moveTo>
                  <a:pt x="361" y="1443"/>
                </a:moveTo>
                <a:cubicBezTo>
                  <a:pt x="359" y="1443"/>
                  <a:pt x="360" y="1443"/>
                  <a:pt x="358" y="1443"/>
                </a:cubicBezTo>
                <a:cubicBezTo>
                  <a:pt x="358" y="1443"/>
                  <a:pt x="358" y="1443"/>
                  <a:pt x="358" y="1443"/>
                </a:cubicBezTo>
                <a:cubicBezTo>
                  <a:pt x="358" y="1442"/>
                  <a:pt x="359" y="1442"/>
                  <a:pt x="359" y="1442"/>
                </a:cubicBezTo>
                <a:cubicBezTo>
                  <a:pt x="360" y="1442"/>
                  <a:pt x="360" y="1442"/>
                  <a:pt x="361" y="1442"/>
                </a:cubicBezTo>
                <a:cubicBezTo>
                  <a:pt x="361" y="1442"/>
                  <a:pt x="361" y="1442"/>
                  <a:pt x="361" y="1442"/>
                </a:cubicBezTo>
                <a:cubicBezTo>
                  <a:pt x="361" y="1443"/>
                  <a:pt x="361" y="1443"/>
                  <a:pt x="361" y="1443"/>
                </a:cubicBezTo>
                <a:close/>
                <a:moveTo>
                  <a:pt x="363" y="1400"/>
                </a:moveTo>
                <a:cubicBezTo>
                  <a:pt x="363" y="1401"/>
                  <a:pt x="363" y="1401"/>
                  <a:pt x="363" y="1402"/>
                </a:cubicBezTo>
                <a:cubicBezTo>
                  <a:pt x="362" y="1402"/>
                  <a:pt x="361" y="1403"/>
                  <a:pt x="360" y="1403"/>
                </a:cubicBezTo>
                <a:cubicBezTo>
                  <a:pt x="360" y="1403"/>
                  <a:pt x="360" y="1404"/>
                  <a:pt x="359" y="1405"/>
                </a:cubicBezTo>
                <a:cubicBezTo>
                  <a:pt x="358" y="1405"/>
                  <a:pt x="357" y="1405"/>
                  <a:pt x="357" y="1405"/>
                </a:cubicBezTo>
                <a:cubicBezTo>
                  <a:pt x="356" y="1406"/>
                  <a:pt x="355" y="1409"/>
                  <a:pt x="354" y="1409"/>
                </a:cubicBezTo>
                <a:cubicBezTo>
                  <a:pt x="353" y="1409"/>
                  <a:pt x="353" y="1409"/>
                  <a:pt x="352" y="1409"/>
                </a:cubicBezTo>
                <a:cubicBezTo>
                  <a:pt x="351" y="1410"/>
                  <a:pt x="350" y="1411"/>
                  <a:pt x="350" y="1412"/>
                </a:cubicBezTo>
                <a:cubicBezTo>
                  <a:pt x="349" y="1412"/>
                  <a:pt x="350" y="1413"/>
                  <a:pt x="349" y="1414"/>
                </a:cubicBezTo>
                <a:cubicBezTo>
                  <a:pt x="348" y="1415"/>
                  <a:pt x="347" y="1414"/>
                  <a:pt x="345" y="1415"/>
                </a:cubicBezTo>
                <a:cubicBezTo>
                  <a:pt x="344" y="1416"/>
                  <a:pt x="341" y="1419"/>
                  <a:pt x="340" y="1420"/>
                </a:cubicBezTo>
                <a:cubicBezTo>
                  <a:pt x="340" y="1420"/>
                  <a:pt x="340" y="1420"/>
                  <a:pt x="340" y="1421"/>
                </a:cubicBezTo>
                <a:cubicBezTo>
                  <a:pt x="337" y="1421"/>
                  <a:pt x="336" y="1424"/>
                  <a:pt x="334" y="1425"/>
                </a:cubicBezTo>
                <a:cubicBezTo>
                  <a:pt x="332" y="1426"/>
                  <a:pt x="330" y="1426"/>
                  <a:pt x="328" y="1427"/>
                </a:cubicBezTo>
                <a:cubicBezTo>
                  <a:pt x="328" y="1427"/>
                  <a:pt x="327" y="1428"/>
                  <a:pt x="327" y="1428"/>
                </a:cubicBezTo>
                <a:cubicBezTo>
                  <a:pt x="326" y="1428"/>
                  <a:pt x="325" y="1428"/>
                  <a:pt x="324" y="1428"/>
                </a:cubicBezTo>
                <a:cubicBezTo>
                  <a:pt x="324" y="1428"/>
                  <a:pt x="323" y="1429"/>
                  <a:pt x="323" y="1429"/>
                </a:cubicBezTo>
                <a:cubicBezTo>
                  <a:pt x="322" y="1429"/>
                  <a:pt x="321" y="1428"/>
                  <a:pt x="321" y="1429"/>
                </a:cubicBezTo>
                <a:cubicBezTo>
                  <a:pt x="319" y="1429"/>
                  <a:pt x="320" y="1430"/>
                  <a:pt x="316" y="1430"/>
                </a:cubicBezTo>
                <a:cubicBezTo>
                  <a:pt x="316" y="1431"/>
                  <a:pt x="316" y="1431"/>
                  <a:pt x="316" y="1431"/>
                </a:cubicBezTo>
                <a:cubicBezTo>
                  <a:pt x="316" y="1432"/>
                  <a:pt x="316" y="1432"/>
                  <a:pt x="316" y="1432"/>
                </a:cubicBezTo>
                <a:cubicBezTo>
                  <a:pt x="315" y="1432"/>
                  <a:pt x="315" y="1432"/>
                  <a:pt x="315" y="1432"/>
                </a:cubicBezTo>
                <a:cubicBezTo>
                  <a:pt x="315" y="1432"/>
                  <a:pt x="315" y="1432"/>
                  <a:pt x="315" y="1432"/>
                </a:cubicBezTo>
                <a:cubicBezTo>
                  <a:pt x="314" y="1431"/>
                  <a:pt x="314" y="1431"/>
                  <a:pt x="314" y="1430"/>
                </a:cubicBezTo>
                <a:cubicBezTo>
                  <a:pt x="313" y="1430"/>
                  <a:pt x="313" y="1431"/>
                  <a:pt x="312" y="1431"/>
                </a:cubicBezTo>
                <a:cubicBezTo>
                  <a:pt x="311" y="1431"/>
                  <a:pt x="309" y="1430"/>
                  <a:pt x="308" y="1429"/>
                </a:cubicBezTo>
                <a:cubicBezTo>
                  <a:pt x="308" y="1429"/>
                  <a:pt x="308" y="1429"/>
                  <a:pt x="308" y="1428"/>
                </a:cubicBezTo>
                <a:cubicBezTo>
                  <a:pt x="308" y="1428"/>
                  <a:pt x="308" y="1428"/>
                  <a:pt x="308" y="1427"/>
                </a:cubicBezTo>
                <a:cubicBezTo>
                  <a:pt x="309" y="1428"/>
                  <a:pt x="309" y="1429"/>
                  <a:pt x="310" y="1429"/>
                </a:cubicBezTo>
                <a:cubicBezTo>
                  <a:pt x="311" y="1429"/>
                  <a:pt x="310" y="1429"/>
                  <a:pt x="311" y="1429"/>
                </a:cubicBezTo>
                <a:cubicBezTo>
                  <a:pt x="311" y="1426"/>
                  <a:pt x="311" y="1426"/>
                  <a:pt x="311" y="1426"/>
                </a:cubicBezTo>
                <a:cubicBezTo>
                  <a:pt x="309" y="1426"/>
                  <a:pt x="309" y="1425"/>
                  <a:pt x="307" y="1426"/>
                </a:cubicBezTo>
                <a:cubicBezTo>
                  <a:pt x="307" y="1426"/>
                  <a:pt x="307" y="1426"/>
                  <a:pt x="307" y="1426"/>
                </a:cubicBezTo>
                <a:cubicBezTo>
                  <a:pt x="307" y="1426"/>
                  <a:pt x="307" y="1426"/>
                  <a:pt x="307" y="1426"/>
                </a:cubicBezTo>
                <a:cubicBezTo>
                  <a:pt x="308" y="1426"/>
                  <a:pt x="309" y="1425"/>
                  <a:pt x="310" y="1424"/>
                </a:cubicBezTo>
                <a:cubicBezTo>
                  <a:pt x="311" y="1424"/>
                  <a:pt x="310" y="1424"/>
                  <a:pt x="311" y="1425"/>
                </a:cubicBezTo>
                <a:cubicBezTo>
                  <a:pt x="311" y="1425"/>
                  <a:pt x="311" y="1425"/>
                  <a:pt x="311" y="1425"/>
                </a:cubicBezTo>
                <a:cubicBezTo>
                  <a:pt x="312" y="1424"/>
                  <a:pt x="313" y="1424"/>
                  <a:pt x="314" y="1423"/>
                </a:cubicBezTo>
                <a:cubicBezTo>
                  <a:pt x="315" y="1423"/>
                  <a:pt x="316" y="1424"/>
                  <a:pt x="317" y="1424"/>
                </a:cubicBezTo>
                <a:cubicBezTo>
                  <a:pt x="318" y="1423"/>
                  <a:pt x="318" y="1422"/>
                  <a:pt x="318" y="1421"/>
                </a:cubicBezTo>
                <a:cubicBezTo>
                  <a:pt x="319" y="1419"/>
                  <a:pt x="321" y="1420"/>
                  <a:pt x="322" y="1419"/>
                </a:cubicBezTo>
                <a:cubicBezTo>
                  <a:pt x="322" y="1418"/>
                  <a:pt x="322" y="1417"/>
                  <a:pt x="323" y="1416"/>
                </a:cubicBezTo>
                <a:cubicBezTo>
                  <a:pt x="323" y="1416"/>
                  <a:pt x="323" y="1416"/>
                  <a:pt x="324" y="1416"/>
                </a:cubicBezTo>
                <a:cubicBezTo>
                  <a:pt x="325" y="1416"/>
                  <a:pt x="325" y="1416"/>
                  <a:pt x="326" y="1416"/>
                </a:cubicBezTo>
                <a:cubicBezTo>
                  <a:pt x="326" y="1415"/>
                  <a:pt x="326" y="1415"/>
                  <a:pt x="325" y="1414"/>
                </a:cubicBezTo>
                <a:cubicBezTo>
                  <a:pt x="325" y="1414"/>
                  <a:pt x="325" y="1414"/>
                  <a:pt x="325" y="1414"/>
                </a:cubicBezTo>
                <a:cubicBezTo>
                  <a:pt x="326" y="1414"/>
                  <a:pt x="327" y="1414"/>
                  <a:pt x="328" y="1415"/>
                </a:cubicBezTo>
                <a:cubicBezTo>
                  <a:pt x="330" y="1413"/>
                  <a:pt x="333" y="1409"/>
                  <a:pt x="335" y="1408"/>
                </a:cubicBezTo>
                <a:cubicBezTo>
                  <a:pt x="336" y="1408"/>
                  <a:pt x="337" y="1407"/>
                  <a:pt x="338" y="1407"/>
                </a:cubicBezTo>
                <a:cubicBezTo>
                  <a:pt x="339" y="1407"/>
                  <a:pt x="341" y="1406"/>
                  <a:pt x="343" y="1405"/>
                </a:cubicBezTo>
                <a:cubicBezTo>
                  <a:pt x="344" y="1404"/>
                  <a:pt x="345" y="1402"/>
                  <a:pt x="347" y="1402"/>
                </a:cubicBezTo>
                <a:cubicBezTo>
                  <a:pt x="347" y="1401"/>
                  <a:pt x="347" y="1401"/>
                  <a:pt x="347" y="1401"/>
                </a:cubicBezTo>
                <a:cubicBezTo>
                  <a:pt x="348" y="1401"/>
                  <a:pt x="353" y="1399"/>
                  <a:pt x="353" y="1398"/>
                </a:cubicBezTo>
                <a:cubicBezTo>
                  <a:pt x="354" y="1398"/>
                  <a:pt x="354" y="1396"/>
                  <a:pt x="355" y="1396"/>
                </a:cubicBezTo>
                <a:cubicBezTo>
                  <a:pt x="356" y="1396"/>
                  <a:pt x="356" y="1395"/>
                  <a:pt x="357" y="1395"/>
                </a:cubicBezTo>
                <a:cubicBezTo>
                  <a:pt x="357" y="1395"/>
                  <a:pt x="357" y="1394"/>
                  <a:pt x="358" y="1394"/>
                </a:cubicBezTo>
                <a:cubicBezTo>
                  <a:pt x="360" y="1394"/>
                  <a:pt x="360" y="1394"/>
                  <a:pt x="360" y="1394"/>
                </a:cubicBezTo>
                <a:cubicBezTo>
                  <a:pt x="361" y="1393"/>
                  <a:pt x="361" y="1392"/>
                  <a:pt x="361" y="1391"/>
                </a:cubicBezTo>
                <a:cubicBezTo>
                  <a:pt x="362" y="1391"/>
                  <a:pt x="363" y="1391"/>
                  <a:pt x="364" y="1390"/>
                </a:cubicBezTo>
                <a:cubicBezTo>
                  <a:pt x="364" y="1389"/>
                  <a:pt x="364" y="1389"/>
                  <a:pt x="364" y="1389"/>
                </a:cubicBezTo>
                <a:cubicBezTo>
                  <a:pt x="365" y="1389"/>
                  <a:pt x="369" y="1388"/>
                  <a:pt x="370" y="1388"/>
                </a:cubicBezTo>
                <a:cubicBezTo>
                  <a:pt x="370" y="1387"/>
                  <a:pt x="371" y="1386"/>
                  <a:pt x="372" y="1386"/>
                </a:cubicBezTo>
                <a:cubicBezTo>
                  <a:pt x="372" y="1385"/>
                  <a:pt x="372" y="1384"/>
                  <a:pt x="372" y="1383"/>
                </a:cubicBezTo>
                <a:cubicBezTo>
                  <a:pt x="373" y="1383"/>
                  <a:pt x="373" y="1383"/>
                  <a:pt x="373" y="1383"/>
                </a:cubicBezTo>
                <a:cubicBezTo>
                  <a:pt x="373" y="1382"/>
                  <a:pt x="373" y="1382"/>
                  <a:pt x="373" y="1382"/>
                </a:cubicBezTo>
                <a:cubicBezTo>
                  <a:pt x="374" y="1382"/>
                  <a:pt x="375" y="1382"/>
                  <a:pt x="376" y="1383"/>
                </a:cubicBezTo>
                <a:cubicBezTo>
                  <a:pt x="377" y="1382"/>
                  <a:pt x="377" y="1380"/>
                  <a:pt x="379" y="1379"/>
                </a:cubicBezTo>
                <a:cubicBezTo>
                  <a:pt x="378" y="1378"/>
                  <a:pt x="378" y="1377"/>
                  <a:pt x="377" y="1376"/>
                </a:cubicBezTo>
                <a:cubicBezTo>
                  <a:pt x="377" y="1375"/>
                  <a:pt x="377" y="1375"/>
                  <a:pt x="378" y="1374"/>
                </a:cubicBezTo>
                <a:cubicBezTo>
                  <a:pt x="379" y="1374"/>
                  <a:pt x="379" y="1374"/>
                  <a:pt x="379" y="1374"/>
                </a:cubicBezTo>
                <a:cubicBezTo>
                  <a:pt x="380" y="1376"/>
                  <a:pt x="380" y="1377"/>
                  <a:pt x="380" y="1380"/>
                </a:cubicBezTo>
                <a:cubicBezTo>
                  <a:pt x="381" y="1380"/>
                  <a:pt x="381" y="1380"/>
                  <a:pt x="381" y="1380"/>
                </a:cubicBezTo>
                <a:cubicBezTo>
                  <a:pt x="381" y="1378"/>
                  <a:pt x="382" y="1377"/>
                  <a:pt x="383" y="1376"/>
                </a:cubicBezTo>
                <a:cubicBezTo>
                  <a:pt x="384" y="1375"/>
                  <a:pt x="385" y="1374"/>
                  <a:pt x="387" y="1375"/>
                </a:cubicBezTo>
                <a:cubicBezTo>
                  <a:pt x="387" y="1374"/>
                  <a:pt x="387" y="1374"/>
                  <a:pt x="387" y="1373"/>
                </a:cubicBezTo>
                <a:cubicBezTo>
                  <a:pt x="388" y="1371"/>
                  <a:pt x="389" y="1372"/>
                  <a:pt x="389" y="1369"/>
                </a:cubicBezTo>
                <a:cubicBezTo>
                  <a:pt x="390" y="1368"/>
                  <a:pt x="391" y="1368"/>
                  <a:pt x="392" y="1368"/>
                </a:cubicBezTo>
                <a:cubicBezTo>
                  <a:pt x="393" y="1366"/>
                  <a:pt x="394" y="1364"/>
                  <a:pt x="394" y="1362"/>
                </a:cubicBezTo>
                <a:cubicBezTo>
                  <a:pt x="395" y="1362"/>
                  <a:pt x="395" y="1362"/>
                  <a:pt x="396" y="1363"/>
                </a:cubicBezTo>
                <a:cubicBezTo>
                  <a:pt x="395" y="1364"/>
                  <a:pt x="395" y="1365"/>
                  <a:pt x="396" y="1365"/>
                </a:cubicBezTo>
                <a:cubicBezTo>
                  <a:pt x="396" y="1366"/>
                  <a:pt x="396" y="1365"/>
                  <a:pt x="396" y="1366"/>
                </a:cubicBezTo>
                <a:cubicBezTo>
                  <a:pt x="396" y="1364"/>
                  <a:pt x="396" y="1363"/>
                  <a:pt x="397" y="1362"/>
                </a:cubicBezTo>
                <a:cubicBezTo>
                  <a:pt x="398" y="1362"/>
                  <a:pt x="399" y="1362"/>
                  <a:pt x="400" y="1361"/>
                </a:cubicBezTo>
                <a:cubicBezTo>
                  <a:pt x="400" y="1361"/>
                  <a:pt x="400" y="1361"/>
                  <a:pt x="401" y="1360"/>
                </a:cubicBezTo>
                <a:cubicBezTo>
                  <a:pt x="401" y="1360"/>
                  <a:pt x="401" y="1360"/>
                  <a:pt x="401" y="1360"/>
                </a:cubicBezTo>
                <a:cubicBezTo>
                  <a:pt x="400" y="1360"/>
                  <a:pt x="400" y="1361"/>
                  <a:pt x="399" y="1361"/>
                </a:cubicBezTo>
                <a:cubicBezTo>
                  <a:pt x="399" y="1361"/>
                  <a:pt x="398" y="1359"/>
                  <a:pt x="398" y="1358"/>
                </a:cubicBezTo>
                <a:cubicBezTo>
                  <a:pt x="398" y="1357"/>
                  <a:pt x="400" y="1356"/>
                  <a:pt x="399" y="1355"/>
                </a:cubicBezTo>
                <a:cubicBezTo>
                  <a:pt x="399" y="1354"/>
                  <a:pt x="399" y="1354"/>
                  <a:pt x="399" y="1354"/>
                </a:cubicBezTo>
                <a:cubicBezTo>
                  <a:pt x="401" y="1354"/>
                  <a:pt x="400" y="1354"/>
                  <a:pt x="402" y="1354"/>
                </a:cubicBezTo>
                <a:cubicBezTo>
                  <a:pt x="402" y="1353"/>
                  <a:pt x="403" y="1351"/>
                  <a:pt x="404" y="1350"/>
                </a:cubicBezTo>
                <a:cubicBezTo>
                  <a:pt x="405" y="1350"/>
                  <a:pt x="408" y="1348"/>
                  <a:pt x="409" y="1349"/>
                </a:cubicBezTo>
                <a:cubicBezTo>
                  <a:pt x="412" y="1351"/>
                  <a:pt x="410" y="1355"/>
                  <a:pt x="410" y="1356"/>
                </a:cubicBezTo>
                <a:cubicBezTo>
                  <a:pt x="410" y="1359"/>
                  <a:pt x="410" y="1359"/>
                  <a:pt x="410" y="1359"/>
                </a:cubicBezTo>
                <a:cubicBezTo>
                  <a:pt x="410" y="1359"/>
                  <a:pt x="410" y="1359"/>
                  <a:pt x="410" y="1359"/>
                </a:cubicBezTo>
                <a:cubicBezTo>
                  <a:pt x="410" y="1358"/>
                  <a:pt x="410" y="1358"/>
                  <a:pt x="410" y="1357"/>
                </a:cubicBezTo>
                <a:cubicBezTo>
                  <a:pt x="409" y="1357"/>
                  <a:pt x="409" y="1357"/>
                  <a:pt x="409" y="1357"/>
                </a:cubicBezTo>
                <a:cubicBezTo>
                  <a:pt x="409" y="1358"/>
                  <a:pt x="408" y="1359"/>
                  <a:pt x="408" y="1360"/>
                </a:cubicBezTo>
                <a:cubicBezTo>
                  <a:pt x="407" y="1364"/>
                  <a:pt x="409" y="1367"/>
                  <a:pt x="407" y="1369"/>
                </a:cubicBezTo>
                <a:cubicBezTo>
                  <a:pt x="406" y="1370"/>
                  <a:pt x="405" y="1369"/>
                  <a:pt x="405" y="1369"/>
                </a:cubicBezTo>
                <a:cubicBezTo>
                  <a:pt x="403" y="1370"/>
                  <a:pt x="401" y="1372"/>
                  <a:pt x="399" y="1373"/>
                </a:cubicBezTo>
                <a:cubicBezTo>
                  <a:pt x="399" y="1373"/>
                  <a:pt x="398" y="1374"/>
                  <a:pt x="397" y="1374"/>
                </a:cubicBezTo>
                <a:cubicBezTo>
                  <a:pt x="397" y="1375"/>
                  <a:pt x="397" y="1375"/>
                  <a:pt x="397" y="1375"/>
                </a:cubicBezTo>
                <a:cubicBezTo>
                  <a:pt x="396" y="1376"/>
                  <a:pt x="395" y="1377"/>
                  <a:pt x="394" y="1377"/>
                </a:cubicBezTo>
                <a:cubicBezTo>
                  <a:pt x="394" y="1378"/>
                  <a:pt x="393" y="1378"/>
                  <a:pt x="392" y="1378"/>
                </a:cubicBezTo>
                <a:cubicBezTo>
                  <a:pt x="390" y="1379"/>
                  <a:pt x="388" y="1381"/>
                  <a:pt x="387" y="1383"/>
                </a:cubicBezTo>
                <a:cubicBezTo>
                  <a:pt x="386" y="1383"/>
                  <a:pt x="386" y="1383"/>
                  <a:pt x="385" y="1382"/>
                </a:cubicBezTo>
                <a:cubicBezTo>
                  <a:pt x="384" y="1383"/>
                  <a:pt x="384" y="1385"/>
                  <a:pt x="383" y="1386"/>
                </a:cubicBezTo>
                <a:cubicBezTo>
                  <a:pt x="381" y="1386"/>
                  <a:pt x="381" y="1386"/>
                  <a:pt x="381" y="1386"/>
                </a:cubicBezTo>
                <a:cubicBezTo>
                  <a:pt x="381" y="1387"/>
                  <a:pt x="381" y="1388"/>
                  <a:pt x="380" y="1388"/>
                </a:cubicBezTo>
                <a:cubicBezTo>
                  <a:pt x="379" y="1388"/>
                  <a:pt x="379" y="1388"/>
                  <a:pt x="379" y="1388"/>
                </a:cubicBezTo>
                <a:cubicBezTo>
                  <a:pt x="378" y="1389"/>
                  <a:pt x="378" y="1390"/>
                  <a:pt x="377" y="1390"/>
                </a:cubicBezTo>
                <a:cubicBezTo>
                  <a:pt x="376" y="1392"/>
                  <a:pt x="373" y="1393"/>
                  <a:pt x="372" y="1394"/>
                </a:cubicBezTo>
                <a:cubicBezTo>
                  <a:pt x="372" y="1394"/>
                  <a:pt x="372" y="1394"/>
                  <a:pt x="372" y="1394"/>
                </a:cubicBezTo>
                <a:cubicBezTo>
                  <a:pt x="373" y="1395"/>
                  <a:pt x="374" y="1395"/>
                  <a:pt x="375" y="1394"/>
                </a:cubicBezTo>
                <a:cubicBezTo>
                  <a:pt x="375" y="1395"/>
                  <a:pt x="375" y="1395"/>
                  <a:pt x="375" y="1396"/>
                </a:cubicBezTo>
                <a:cubicBezTo>
                  <a:pt x="374" y="1396"/>
                  <a:pt x="373" y="1397"/>
                  <a:pt x="371" y="1398"/>
                </a:cubicBezTo>
                <a:cubicBezTo>
                  <a:pt x="371" y="1397"/>
                  <a:pt x="370" y="1396"/>
                  <a:pt x="370" y="1395"/>
                </a:cubicBezTo>
                <a:cubicBezTo>
                  <a:pt x="369" y="1396"/>
                  <a:pt x="368" y="1396"/>
                  <a:pt x="368" y="1397"/>
                </a:cubicBezTo>
                <a:cubicBezTo>
                  <a:pt x="367" y="1397"/>
                  <a:pt x="368" y="1397"/>
                  <a:pt x="368" y="1398"/>
                </a:cubicBezTo>
                <a:cubicBezTo>
                  <a:pt x="367" y="1399"/>
                  <a:pt x="365" y="1399"/>
                  <a:pt x="363" y="1400"/>
                </a:cubicBezTo>
                <a:close/>
                <a:moveTo>
                  <a:pt x="406" y="1389"/>
                </a:moveTo>
                <a:cubicBezTo>
                  <a:pt x="404" y="1389"/>
                  <a:pt x="405" y="1389"/>
                  <a:pt x="405" y="1388"/>
                </a:cubicBezTo>
                <a:cubicBezTo>
                  <a:pt x="404" y="1387"/>
                  <a:pt x="404" y="1386"/>
                  <a:pt x="405" y="1385"/>
                </a:cubicBezTo>
                <a:cubicBezTo>
                  <a:pt x="406" y="1385"/>
                  <a:pt x="406" y="1385"/>
                  <a:pt x="406" y="1385"/>
                </a:cubicBezTo>
                <a:cubicBezTo>
                  <a:pt x="406" y="1387"/>
                  <a:pt x="406" y="1387"/>
                  <a:pt x="406" y="1389"/>
                </a:cubicBezTo>
                <a:close/>
                <a:moveTo>
                  <a:pt x="404" y="1388"/>
                </a:moveTo>
                <a:cubicBezTo>
                  <a:pt x="404" y="1388"/>
                  <a:pt x="404" y="1389"/>
                  <a:pt x="403" y="1389"/>
                </a:cubicBezTo>
                <a:cubicBezTo>
                  <a:pt x="403" y="1389"/>
                  <a:pt x="403" y="1389"/>
                  <a:pt x="403" y="1389"/>
                </a:cubicBezTo>
                <a:cubicBezTo>
                  <a:pt x="403" y="1388"/>
                  <a:pt x="403" y="1388"/>
                  <a:pt x="403" y="1388"/>
                </a:cubicBezTo>
                <a:lnTo>
                  <a:pt x="404" y="1388"/>
                </a:lnTo>
                <a:close/>
                <a:moveTo>
                  <a:pt x="393" y="1401"/>
                </a:moveTo>
                <a:cubicBezTo>
                  <a:pt x="393" y="1400"/>
                  <a:pt x="392" y="1401"/>
                  <a:pt x="392" y="1402"/>
                </a:cubicBezTo>
                <a:cubicBezTo>
                  <a:pt x="391" y="1401"/>
                  <a:pt x="391" y="1401"/>
                  <a:pt x="390" y="1401"/>
                </a:cubicBezTo>
                <a:cubicBezTo>
                  <a:pt x="390" y="1400"/>
                  <a:pt x="390" y="1400"/>
                  <a:pt x="391" y="1399"/>
                </a:cubicBezTo>
                <a:cubicBezTo>
                  <a:pt x="391" y="1395"/>
                  <a:pt x="392" y="1396"/>
                  <a:pt x="394" y="1395"/>
                </a:cubicBezTo>
                <a:cubicBezTo>
                  <a:pt x="395" y="1396"/>
                  <a:pt x="395" y="1397"/>
                  <a:pt x="396" y="1398"/>
                </a:cubicBezTo>
                <a:cubicBezTo>
                  <a:pt x="396" y="1400"/>
                  <a:pt x="396" y="1400"/>
                  <a:pt x="396" y="1400"/>
                </a:cubicBezTo>
                <a:cubicBezTo>
                  <a:pt x="395" y="1400"/>
                  <a:pt x="395" y="1400"/>
                  <a:pt x="395" y="1400"/>
                </a:cubicBezTo>
                <a:cubicBezTo>
                  <a:pt x="395" y="1400"/>
                  <a:pt x="395" y="1401"/>
                  <a:pt x="395" y="1402"/>
                </a:cubicBezTo>
                <a:cubicBezTo>
                  <a:pt x="394" y="1403"/>
                  <a:pt x="393" y="1403"/>
                  <a:pt x="393" y="1404"/>
                </a:cubicBezTo>
                <a:cubicBezTo>
                  <a:pt x="392" y="1404"/>
                  <a:pt x="392" y="1404"/>
                  <a:pt x="392" y="1404"/>
                </a:cubicBezTo>
                <a:cubicBezTo>
                  <a:pt x="392" y="1402"/>
                  <a:pt x="392" y="1402"/>
                  <a:pt x="393" y="1402"/>
                </a:cubicBezTo>
                <a:cubicBezTo>
                  <a:pt x="393" y="1401"/>
                  <a:pt x="393" y="1401"/>
                  <a:pt x="393" y="1401"/>
                </a:cubicBezTo>
                <a:close/>
                <a:moveTo>
                  <a:pt x="369" y="1425"/>
                </a:moveTo>
                <a:cubicBezTo>
                  <a:pt x="368" y="1424"/>
                  <a:pt x="368" y="1424"/>
                  <a:pt x="368" y="1424"/>
                </a:cubicBezTo>
                <a:cubicBezTo>
                  <a:pt x="368" y="1422"/>
                  <a:pt x="368" y="1422"/>
                  <a:pt x="368" y="1422"/>
                </a:cubicBezTo>
                <a:cubicBezTo>
                  <a:pt x="368" y="1422"/>
                  <a:pt x="368" y="1422"/>
                  <a:pt x="368" y="1422"/>
                </a:cubicBezTo>
                <a:cubicBezTo>
                  <a:pt x="368" y="1423"/>
                  <a:pt x="368" y="1424"/>
                  <a:pt x="369" y="1425"/>
                </a:cubicBezTo>
                <a:close/>
                <a:moveTo>
                  <a:pt x="366" y="1429"/>
                </a:moveTo>
                <a:cubicBezTo>
                  <a:pt x="367" y="1428"/>
                  <a:pt x="368" y="1427"/>
                  <a:pt x="368" y="1426"/>
                </a:cubicBezTo>
                <a:cubicBezTo>
                  <a:pt x="368" y="1426"/>
                  <a:pt x="368" y="1426"/>
                  <a:pt x="368" y="1426"/>
                </a:cubicBezTo>
                <a:cubicBezTo>
                  <a:pt x="369" y="1426"/>
                  <a:pt x="369" y="1427"/>
                  <a:pt x="369" y="1428"/>
                </a:cubicBezTo>
                <a:cubicBezTo>
                  <a:pt x="370" y="1428"/>
                  <a:pt x="369" y="1429"/>
                  <a:pt x="369" y="1430"/>
                </a:cubicBezTo>
                <a:cubicBezTo>
                  <a:pt x="368" y="1430"/>
                  <a:pt x="367" y="1429"/>
                  <a:pt x="366" y="1429"/>
                </a:cubicBezTo>
                <a:close/>
                <a:moveTo>
                  <a:pt x="369" y="1438"/>
                </a:moveTo>
                <a:cubicBezTo>
                  <a:pt x="368" y="1438"/>
                  <a:pt x="369" y="1438"/>
                  <a:pt x="368" y="1438"/>
                </a:cubicBezTo>
                <a:cubicBezTo>
                  <a:pt x="368" y="1438"/>
                  <a:pt x="368" y="1437"/>
                  <a:pt x="368" y="1435"/>
                </a:cubicBezTo>
                <a:cubicBezTo>
                  <a:pt x="370" y="1435"/>
                  <a:pt x="369" y="1435"/>
                  <a:pt x="371" y="1434"/>
                </a:cubicBezTo>
                <a:cubicBezTo>
                  <a:pt x="371" y="1436"/>
                  <a:pt x="370" y="1437"/>
                  <a:pt x="369" y="1438"/>
                </a:cubicBezTo>
                <a:close/>
                <a:moveTo>
                  <a:pt x="375" y="1432"/>
                </a:moveTo>
                <a:cubicBezTo>
                  <a:pt x="374" y="1433"/>
                  <a:pt x="374" y="1433"/>
                  <a:pt x="373" y="1433"/>
                </a:cubicBezTo>
                <a:cubicBezTo>
                  <a:pt x="373" y="1432"/>
                  <a:pt x="373" y="1432"/>
                  <a:pt x="373" y="1432"/>
                </a:cubicBezTo>
                <a:cubicBezTo>
                  <a:pt x="373" y="1432"/>
                  <a:pt x="373" y="1432"/>
                  <a:pt x="374" y="1431"/>
                </a:cubicBezTo>
                <a:cubicBezTo>
                  <a:pt x="375" y="1431"/>
                  <a:pt x="375" y="1431"/>
                  <a:pt x="375" y="1431"/>
                </a:cubicBezTo>
                <a:lnTo>
                  <a:pt x="375" y="1432"/>
                </a:lnTo>
                <a:close/>
                <a:moveTo>
                  <a:pt x="377" y="1425"/>
                </a:moveTo>
                <a:cubicBezTo>
                  <a:pt x="376" y="1426"/>
                  <a:pt x="376" y="1428"/>
                  <a:pt x="375" y="1429"/>
                </a:cubicBezTo>
                <a:cubicBezTo>
                  <a:pt x="374" y="1429"/>
                  <a:pt x="373" y="1430"/>
                  <a:pt x="372" y="1430"/>
                </a:cubicBezTo>
                <a:cubicBezTo>
                  <a:pt x="371" y="1430"/>
                  <a:pt x="372" y="1430"/>
                  <a:pt x="371" y="1430"/>
                </a:cubicBezTo>
                <a:cubicBezTo>
                  <a:pt x="372" y="1427"/>
                  <a:pt x="374" y="1427"/>
                  <a:pt x="375" y="1425"/>
                </a:cubicBezTo>
                <a:cubicBezTo>
                  <a:pt x="376" y="1424"/>
                  <a:pt x="376" y="1422"/>
                  <a:pt x="376" y="1421"/>
                </a:cubicBezTo>
                <a:cubicBezTo>
                  <a:pt x="375" y="1420"/>
                  <a:pt x="375" y="1419"/>
                  <a:pt x="374" y="1418"/>
                </a:cubicBezTo>
                <a:cubicBezTo>
                  <a:pt x="374" y="1418"/>
                  <a:pt x="374" y="1418"/>
                  <a:pt x="374" y="1417"/>
                </a:cubicBezTo>
                <a:cubicBezTo>
                  <a:pt x="374" y="1417"/>
                  <a:pt x="374" y="1417"/>
                  <a:pt x="374" y="1417"/>
                </a:cubicBezTo>
                <a:cubicBezTo>
                  <a:pt x="375" y="1417"/>
                  <a:pt x="375" y="1418"/>
                  <a:pt x="375" y="1419"/>
                </a:cubicBezTo>
                <a:cubicBezTo>
                  <a:pt x="376" y="1419"/>
                  <a:pt x="376" y="1419"/>
                  <a:pt x="376" y="1418"/>
                </a:cubicBezTo>
                <a:cubicBezTo>
                  <a:pt x="377" y="1418"/>
                  <a:pt x="377" y="1416"/>
                  <a:pt x="377" y="1416"/>
                </a:cubicBezTo>
                <a:cubicBezTo>
                  <a:pt x="378" y="1415"/>
                  <a:pt x="378" y="1416"/>
                  <a:pt x="379" y="1416"/>
                </a:cubicBezTo>
                <a:cubicBezTo>
                  <a:pt x="381" y="1416"/>
                  <a:pt x="381" y="1412"/>
                  <a:pt x="383" y="1411"/>
                </a:cubicBezTo>
                <a:cubicBezTo>
                  <a:pt x="383" y="1411"/>
                  <a:pt x="383" y="1411"/>
                  <a:pt x="383" y="1411"/>
                </a:cubicBezTo>
                <a:cubicBezTo>
                  <a:pt x="384" y="1411"/>
                  <a:pt x="384" y="1411"/>
                  <a:pt x="384" y="1411"/>
                </a:cubicBezTo>
                <a:cubicBezTo>
                  <a:pt x="384" y="1412"/>
                  <a:pt x="384" y="1412"/>
                  <a:pt x="384" y="1412"/>
                </a:cubicBezTo>
                <a:cubicBezTo>
                  <a:pt x="387" y="1412"/>
                  <a:pt x="387" y="1408"/>
                  <a:pt x="390" y="1407"/>
                </a:cubicBezTo>
                <a:cubicBezTo>
                  <a:pt x="390" y="1404"/>
                  <a:pt x="390" y="1404"/>
                  <a:pt x="390" y="1404"/>
                </a:cubicBezTo>
                <a:cubicBezTo>
                  <a:pt x="391" y="1404"/>
                  <a:pt x="391" y="1404"/>
                  <a:pt x="392" y="1404"/>
                </a:cubicBezTo>
                <a:cubicBezTo>
                  <a:pt x="393" y="1404"/>
                  <a:pt x="393" y="1404"/>
                  <a:pt x="393" y="1404"/>
                </a:cubicBezTo>
                <a:cubicBezTo>
                  <a:pt x="393" y="1405"/>
                  <a:pt x="393" y="1404"/>
                  <a:pt x="393" y="1405"/>
                </a:cubicBezTo>
                <a:cubicBezTo>
                  <a:pt x="393" y="1405"/>
                  <a:pt x="393" y="1405"/>
                  <a:pt x="393" y="1405"/>
                </a:cubicBezTo>
                <a:cubicBezTo>
                  <a:pt x="393" y="1407"/>
                  <a:pt x="391" y="1406"/>
                  <a:pt x="391" y="1407"/>
                </a:cubicBezTo>
                <a:cubicBezTo>
                  <a:pt x="391" y="1407"/>
                  <a:pt x="392" y="1408"/>
                  <a:pt x="391" y="1409"/>
                </a:cubicBezTo>
                <a:cubicBezTo>
                  <a:pt x="391" y="1409"/>
                  <a:pt x="391" y="1409"/>
                  <a:pt x="391" y="1409"/>
                </a:cubicBezTo>
                <a:cubicBezTo>
                  <a:pt x="390" y="1410"/>
                  <a:pt x="390" y="1409"/>
                  <a:pt x="390" y="1409"/>
                </a:cubicBezTo>
                <a:cubicBezTo>
                  <a:pt x="389" y="1409"/>
                  <a:pt x="387" y="1411"/>
                  <a:pt x="387" y="1411"/>
                </a:cubicBezTo>
                <a:cubicBezTo>
                  <a:pt x="387" y="1413"/>
                  <a:pt x="387" y="1413"/>
                  <a:pt x="387" y="1413"/>
                </a:cubicBezTo>
                <a:cubicBezTo>
                  <a:pt x="387" y="1414"/>
                  <a:pt x="385" y="1415"/>
                  <a:pt x="385" y="1416"/>
                </a:cubicBezTo>
                <a:cubicBezTo>
                  <a:pt x="384" y="1416"/>
                  <a:pt x="384" y="1416"/>
                  <a:pt x="384" y="1416"/>
                </a:cubicBezTo>
                <a:cubicBezTo>
                  <a:pt x="384" y="1415"/>
                  <a:pt x="384" y="1415"/>
                  <a:pt x="384" y="1413"/>
                </a:cubicBezTo>
                <a:cubicBezTo>
                  <a:pt x="384" y="1414"/>
                  <a:pt x="384" y="1413"/>
                  <a:pt x="384" y="1414"/>
                </a:cubicBezTo>
                <a:cubicBezTo>
                  <a:pt x="382" y="1415"/>
                  <a:pt x="382" y="1422"/>
                  <a:pt x="380" y="1424"/>
                </a:cubicBezTo>
                <a:cubicBezTo>
                  <a:pt x="379" y="1425"/>
                  <a:pt x="378" y="1425"/>
                  <a:pt x="377" y="1425"/>
                </a:cubicBezTo>
                <a:close/>
                <a:moveTo>
                  <a:pt x="390" y="1423"/>
                </a:moveTo>
                <a:cubicBezTo>
                  <a:pt x="390" y="1422"/>
                  <a:pt x="390" y="1422"/>
                  <a:pt x="390" y="1422"/>
                </a:cubicBezTo>
                <a:cubicBezTo>
                  <a:pt x="392" y="1422"/>
                  <a:pt x="392" y="1422"/>
                  <a:pt x="392" y="1422"/>
                </a:cubicBezTo>
                <a:cubicBezTo>
                  <a:pt x="391" y="1423"/>
                  <a:pt x="391" y="1422"/>
                  <a:pt x="391" y="1423"/>
                </a:cubicBezTo>
                <a:cubicBezTo>
                  <a:pt x="391" y="1423"/>
                  <a:pt x="391" y="1423"/>
                  <a:pt x="391" y="1423"/>
                </a:cubicBezTo>
                <a:cubicBezTo>
                  <a:pt x="390" y="1423"/>
                  <a:pt x="390" y="1423"/>
                  <a:pt x="390" y="1423"/>
                </a:cubicBezTo>
                <a:cubicBezTo>
                  <a:pt x="390" y="1423"/>
                  <a:pt x="390" y="1423"/>
                  <a:pt x="390" y="1423"/>
                </a:cubicBezTo>
                <a:close/>
                <a:moveTo>
                  <a:pt x="391" y="1412"/>
                </a:moveTo>
                <a:cubicBezTo>
                  <a:pt x="392" y="1412"/>
                  <a:pt x="392" y="1412"/>
                  <a:pt x="392" y="1412"/>
                </a:cubicBezTo>
                <a:cubicBezTo>
                  <a:pt x="391" y="1412"/>
                  <a:pt x="392" y="1412"/>
                  <a:pt x="391" y="1412"/>
                </a:cubicBezTo>
                <a:close/>
                <a:moveTo>
                  <a:pt x="386" y="1544"/>
                </a:moveTo>
                <a:cubicBezTo>
                  <a:pt x="386" y="1544"/>
                  <a:pt x="386" y="1544"/>
                  <a:pt x="385" y="1544"/>
                </a:cubicBezTo>
                <a:cubicBezTo>
                  <a:pt x="385" y="1543"/>
                  <a:pt x="385" y="1543"/>
                  <a:pt x="385" y="1543"/>
                </a:cubicBezTo>
                <a:cubicBezTo>
                  <a:pt x="386" y="1543"/>
                  <a:pt x="386" y="1543"/>
                  <a:pt x="386" y="1543"/>
                </a:cubicBezTo>
                <a:lnTo>
                  <a:pt x="386" y="1544"/>
                </a:lnTo>
                <a:close/>
                <a:moveTo>
                  <a:pt x="393" y="1582"/>
                </a:moveTo>
                <a:cubicBezTo>
                  <a:pt x="393" y="1581"/>
                  <a:pt x="393" y="1580"/>
                  <a:pt x="394" y="1580"/>
                </a:cubicBezTo>
                <a:cubicBezTo>
                  <a:pt x="394" y="1579"/>
                  <a:pt x="394" y="1579"/>
                  <a:pt x="394" y="1578"/>
                </a:cubicBezTo>
                <a:cubicBezTo>
                  <a:pt x="396" y="1578"/>
                  <a:pt x="396" y="1578"/>
                  <a:pt x="396" y="1578"/>
                </a:cubicBezTo>
                <a:cubicBezTo>
                  <a:pt x="396" y="1581"/>
                  <a:pt x="397" y="1583"/>
                  <a:pt x="397" y="1585"/>
                </a:cubicBezTo>
                <a:cubicBezTo>
                  <a:pt x="397" y="1585"/>
                  <a:pt x="396" y="1585"/>
                  <a:pt x="396" y="1586"/>
                </a:cubicBezTo>
                <a:cubicBezTo>
                  <a:pt x="397" y="1587"/>
                  <a:pt x="397" y="1589"/>
                  <a:pt x="396" y="1590"/>
                </a:cubicBezTo>
                <a:cubicBezTo>
                  <a:pt x="396" y="1591"/>
                  <a:pt x="396" y="1591"/>
                  <a:pt x="396" y="1591"/>
                </a:cubicBezTo>
                <a:cubicBezTo>
                  <a:pt x="396" y="1591"/>
                  <a:pt x="396" y="1591"/>
                  <a:pt x="396" y="1591"/>
                </a:cubicBezTo>
                <a:cubicBezTo>
                  <a:pt x="395" y="1589"/>
                  <a:pt x="395" y="1589"/>
                  <a:pt x="394" y="1588"/>
                </a:cubicBezTo>
                <a:cubicBezTo>
                  <a:pt x="394" y="1587"/>
                  <a:pt x="394" y="1587"/>
                  <a:pt x="395" y="1586"/>
                </a:cubicBezTo>
                <a:cubicBezTo>
                  <a:pt x="395" y="1584"/>
                  <a:pt x="394" y="1583"/>
                  <a:pt x="393" y="1582"/>
                </a:cubicBezTo>
                <a:close/>
                <a:moveTo>
                  <a:pt x="397" y="1691"/>
                </a:moveTo>
                <a:cubicBezTo>
                  <a:pt x="396" y="1691"/>
                  <a:pt x="396" y="1691"/>
                  <a:pt x="396" y="1691"/>
                </a:cubicBezTo>
                <a:cubicBezTo>
                  <a:pt x="396" y="1690"/>
                  <a:pt x="396" y="1690"/>
                  <a:pt x="396" y="1689"/>
                </a:cubicBezTo>
                <a:cubicBezTo>
                  <a:pt x="396" y="1689"/>
                  <a:pt x="396" y="1689"/>
                  <a:pt x="396" y="1689"/>
                </a:cubicBezTo>
                <a:cubicBezTo>
                  <a:pt x="397" y="1689"/>
                  <a:pt x="397" y="1689"/>
                  <a:pt x="397" y="1689"/>
                </a:cubicBezTo>
                <a:cubicBezTo>
                  <a:pt x="397" y="1689"/>
                  <a:pt x="397" y="1689"/>
                  <a:pt x="397" y="1689"/>
                </a:cubicBezTo>
                <a:cubicBezTo>
                  <a:pt x="397" y="1690"/>
                  <a:pt x="397" y="1690"/>
                  <a:pt x="397" y="1691"/>
                </a:cubicBezTo>
                <a:close/>
                <a:moveTo>
                  <a:pt x="388" y="1711"/>
                </a:moveTo>
                <a:cubicBezTo>
                  <a:pt x="388" y="1710"/>
                  <a:pt x="388" y="1710"/>
                  <a:pt x="388" y="1709"/>
                </a:cubicBezTo>
                <a:cubicBezTo>
                  <a:pt x="388" y="1710"/>
                  <a:pt x="388" y="1710"/>
                  <a:pt x="388" y="1711"/>
                </a:cubicBezTo>
                <a:close/>
                <a:moveTo>
                  <a:pt x="379" y="1724"/>
                </a:moveTo>
                <a:cubicBezTo>
                  <a:pt x="379" y="1724"/>
                  <a:pt x="380" y="1724"/>
                  <a:pt x="380" y="1724"/>
                </a:cubicBezTo>
                <a:cubicBezTo>
                  <a:pt x="380" y="1724"/>
                  <a:pt x="380" y="1724"/>
                  <a:pt x="380" y="1724"/>
                </a:cubicBezTo>
                <a:cubicBezTo>
                  <a:pt x="380" y="1724"/>
                  <a:pt x="380" y="1724"/>
                  <a:pt x="380" y="1724"/>
                </a:cubicBezTo>
                <a:cubicBezTo>
                  <a:pt x="380" y="1726"/>
                  <a:pt x="380" y="1725"/>
                  <a:pt x="379" y="1726"/>
                </a:cubicBezTo>
                <a:cubicBezTo>
                  <a:pt x="379" y="1726"/>
                  <a:pt x="379" y="1726"/>
                  <a:pt x="379" y="1726"/>
                </a:cubicBezTo>
                <a:lnTo>
                  <a:pt x="379" y="1724"/>
                </a:lnTo>
                <a:close/>
                <a:moveTo>
                  <a:pt x="377" y="1708"/>
                </a:moveTo>
                <a:cubicBezTo>
                  <a:pt x="378" y="1708"/>
                  <a:pt x="378" y="1708"/>
                  <a:pt x="378" y="1709"/>
                </a:cubicBezTo>
                <a:cubicBezTo>
                  <a:pt x="378" y="1709"/>
                  <a:pt x="378" y="1709"/>
                  <a:pt x="378" y="1709"/>
                </a:cubicBezTo>
                <a:cubicBezTo>
                  <a:pt x="378" y="1709"/>
                  <a:pt x="378" y="1709"/>
                  <a:pt x="377" y="1708"/>
                </a:cubicBezTo>
                <a:close/>
                <a:moveTo>
                  <a:pt x="373" y="1705"/>
                </a:moveTo>
                <a:cubicBezTo>
                  <a:pt x="373" y="1705"/>
                  <a:pt x="373" y="1705"/>
                  <a:pt x="373" y="1705"/>
                </a:cubicBezTo>
                <a:cubicBezTo>
                  <a:pt x="373" y="1704"/>
                  <a:pt x="373" y="1705"/>
                  <a:pt x="374" y="1704"/>
                </a:cubicBezTo>
                <a:cubicBezTo>
                  <a:pt x="374" y="1704"/>
                  <a:pt x="374" y="1704"/>
                  <a:pt x="374" y="1704"/>
                </a:cubicBezTo>
                <a:cubicBezTo>
                  <a:pt x="374" y="1704"/>
                  <a:pt x="374" y="1704"/>
                  <a:pt x="374" y="1704"/>
                </a:cubicBezTo>
                <a:cubicBezTo>
                  <a:pt x="374" y="1705"/>
                  <a:pt x="374" y="1704"/>
                  <a:pt x="374" y="1705"/>
                </a:cubicBezTo>
                <a:cubicBezTo>
                  <a:pt x="373" y="1705"/>
                  <a:pt x="373" y="1705"/>
                  <a:pt x="373" y="1705"/>
                </a:cubicBezTo>
                <a:close/>
                <a:moveTo>
                  <a:pt x="374" y="1709"/>
                </a:moveTo>
                <a:cubicBezTo>
                  <a:pt x="373" y="1709"/>
                  <a:pt x="373" y="1709"/>
                  <a:pt x="373" y="1709"/>
                </a:cubicBezTo>
                <a:cubicBezTo>
                  <a:pt x="373" y="1708"/>
                  <a:pt x="373" y="1708"/>
                  <a:pt x="373" y="1708"/>
                </a:cubicBezTo>
                <a:cubicBezTo>
                  <a:pt x="374" y="1708"/>
                  <a:pt x="374" y="1708"/>
                  <a:pt x="374" y="1708"/>
                </a:cubicBezTo>
                <a:cubicBezTo>
                  <a:pt x="374" y="1708"/>
                  <a:pt x="374" y="1708"/>
                  <a:pt x="374" y="1708"/>
                </a:cubicBezTo>
                <a:cubicBezTo>
                  <a:pt x="374" y="1708"/>
                  <a:pt x="374" y="1708"/>
                  <a:pt x="374" y="1708"/>
                </a:cubicBezTo>
                <a:cubicBezTo>
                  <a:pt x="374" y="1708"/>
                  <a:pt x="374" y="1709"/>
                  <a:pt x="374" y="1709"/>
                </a:cubicBezTo>
                <a:cubicBezTo>
                  <a:pt x="374" y="1709"/>
                  <a:pt x="374" y="1709"/>
                  <a:pt x="374" y="1709"/>
                </a:cubicBezTo>
                <a:close/>
                <a:moveTo>
                  <a:pt x="374" y="1720"/>
                </a:moveTo>
                <a:cubicBezTo>
                  <a:pt x="374" y="1721"/>
                  <a:pt x="374" y="1721"/>
                  <a:pt x="374" y="1721"/>
                </a:cubicBezTo>
                <a:cubicBezTo>
                  <a:pt x="374" y="1721"/>
                  <a:pt x="374" y="1721"/>
                  <a:pt x="374" y="1721"/>
                </a:cubicBezTo>
                <a:cubicBezTo>
                  <a:pt x="374" y="1721"/>
                  <a:pt x="374" y="1721"/>
                  <a:pt x="374" y="1721"/>
                </a:cubicBezTo>
                <a:cubicBezTo>
                  <a:pt x="374" y="1720"/>
                  <a:pt x="374" y="1720"/>
                  <a:pt x="374" y="1720"/>
                </a:cubicBezTo>
                <a:close/>
                <a:moveTo>
                  <a:pt x="372" y="1727"/>
                </a:moveTo>
                <a:cubicBezTo>
                  <a:pt x="373" y="1726"/>
                  <a:pt x="372" y="1727"/>
                  <a:pt x="374" y="1727"/>
                </a:cubicBezTo>
                <a:cubicBezTo>
                  <a:pt x="374" y="1728"/>
                  <a:pt x="374" y="1728"/>
                  <a:pt x="374" y="1728"/>
                </a:cubicBezTo>
                <a:cubicBezTo>
                  <a:pt x="373" y="1728"/>
                  <a:pt x="373" y="1728"/>
                  <a:pt x="372" y="1727"/>
                </a:cubicBezTo>
                <a:close/>
                <a:moveTo>
                  <a:pt x="368" y="1732"/>
                </a:moveTo>
                <a:cubicBezTo>
                  <a:pt x="369" y="1732"/>
                  <a:pt x="369" y="1732"/>
                  <a:pt x="371" y="1732"/>
                </a:cubicBezTo>
                <a:cubicBezTo>
                  <a:pt x="371" y="1732"/>
                  <a:pt x="371" y="1731"/>
                  <a:pt x="371" y="1731"/>
                </a:cubicBezTo>
                <a:cubicBezTo>
                  <a:pt x="372" y="1730"/>
                  <a:pt x="374" y="1730"/>
                  <a:pt x="374" y="1730"/>
                </a:cubicBezTo>
                <a:cubicBezTo>
                  <a:pt x="375" y="1730"/>
                  <a:pt x="375" y="1730"/>
                  <a:pt x="375" y="1730"/>
                </a:cubicBezTo>
                <a:cubicBezTo>
                  <a:pt x="374" y="1733"/>
                  <a:pt x="370" y="1733"/>
                  <a:pt x="370" y="1736"/>
                </a:cubicBezTo>
                <a:cubicBezTo>
                  <a:pt x="369" y="1736"/>
                  <a:pt x="369" y="1736"/>
                  <a:pt x="369" y="1736"/>
                </a:cubicBezTo>
                <a:cubicBezTo>
                  <a:pt x="369" y="1734"/>
                  <a:pt x="369" y="1734"/>
                  <a:pt x="368" y="1733"/>
                </a:cubicBezTo>
                <a:lnTo>
                  <a:pt x="368" y="1732"/>
                </a:lnTo>
                <a:close/>
                <a:moveTo>
                  <a:pt x="355" y="1739"/>
                </a:moveTo>
                <a:cubicBezTo>
                  <a:pt x="355" y="1739"/>
                  <a:pt x="355" y="1739"/>
                  <a:pt x="355" y="1739"/>
                </a:cubicBezTo>
                <a:cubicBezTo>
                  <a:pt x="356" y="1739"/>
                  <a:pt x="356" y="1739"/>
                  <a:pt x="356" y="1739"/>
                </a:cubicBezTo>
                <a:cubicBezTo>
                  <a:pt x="356" y="1740"/>
                  <a:pt x="356" y="1740"/>
                  <a:pt x="356" y="1740"/>
                </a:cubicBezTo>
                <a:cubicBezTo>
                  <a:pt x="355" y="1740"/>
                  <a:pt x="355" y="1740"/>
                  <a:pt x="355" y="1740"/>
                </a:cubicBezTo>
                <a:cubicBezTo>
                  <a:pt x="355" y="1739"/>
                  <a:pt x="355" y="1740"/>
                  <a:pt x="355" y="1739"/>
                </a:cubicBezTo>
                <a:close/>
                <a:moveTo>
                  <a:pt x="352" y="1721"/>
                </a:moveTo>
                <a:cubicBezTo>
                  <a:pt x="352" y="1721"/>
                  <a:pt x="352" y="1721"/>
                  <a:pt x="352" y="1721"/>
                </a:cubicBezTo>
                <a:cubicBezTo>
                  <a:pt x="352" y="1722"/>
                  <a:pt x="352" y="1722"/>
                  <a:pt x="352" y="1722"/>
                </a:cubicBezTo>
                <a:cubicBezTo>
                  <a:pt x="352" y="1722"/>
                  <a:pt x="352" y="1722"/>
                  <a:pt x="352" y="1722"/>
                </a:cubicBezTo>
                <a:lnTo>
                  <a:pt x="352" y="1721"/>
                </a:lnTo>
                <a:close/>
                <a:moveTo>
                  <a:pt x="351" y="1741"/>
                </a:moveTo>
                <a:cubicBezTo>
                  <a:pt x="352" y="1741"/>
                  <a:pt x="352" y="1741"/>
                  <a:pt x="352" y="1741"/>
                </a:cubicBezTo>
                <a:cubicBezTo>
                  <a:pt x="352" y="1742"/>
                  <a:pt x="352" y="1743"/>
                  <a:pt x="352" y="1745"/>
                </a:cubicBezTo>
                <a:cubicBezTo>
                  <a:pt x="351" y="1744"/>
                  <a:pt x="352" y="1743"/>
                  <a:pt x="351" y="1742"/>
                </a:cubicBezTo>
                <a:lnTo>
                  <a:pt x="351" y="1741"/>
                </a:lnTo>
                <a:close/>
                <a:moveTo>
                  <a:pt x="350" y="1722"/>
                </a:moveTo>
                <a:cubicBezTo>
                  <a:pt x="350" y="1721"/>
                  <a:pt x="350" y="1721"/>
                  <a:pt x="350" y="1721"/>
                </a:cubicBezTo>
                <a:cubicBezTo>
                  <a:pt x="350" y="1721"/>
                  <a:pt x="350" y="1721"/>
                  <a:pt x="350" y="1721"/>
                </a:cubicBezTo>
                <a:cubicBezTo>
                  <a:pt x="350" y="1722"/>
                  <a:pt x="350" y="1722"/>
                  <a:pt x="350" y="1723"/>
                </a:cubicBezTo>
                <a:cubicBezTo>
                  <a:pt x="350" y="1722"/>
                  <a:pt x="350" y="1722"/>
                  <a:pt x="350" y="1722"/>
                </a:cubicBezTo>
                <a:close/>
                <a:moveTo>
                  <a:pt x="341" y="1755"/>
                </a:moveTo>
                <a:cubicBezTo>
                  <a:pt x="342" y="1755"/>
                  <a:pt x="342" y="1755"/>
                  <a:pt x="342" y="1756"/>
                </a:cubicBezTo>
                <a:cubicBezTo>
                  <a:pt x="341" y="1756"/>
                  <a:pt x="341" y="1756"/>
                  <a:pt x="341" y="1756"/>
                </a:cubicBezTo>
                <a:lnTo>
                  <a:pt x="341" y="1755"/>
                </a:lnTo>
                <a:close/>
                <a:moveTo>
                  <a:pt x="338" y="1761"/>
                </a:moveTo>
                <a:cubicBezTo>
                  <a:pt x="338" y="1762"/>
                  <a:pt x="338" y="1762"/>
                  <a:pt x="338" y="1762"/>
                </a:cubicBezTo>
                <a:cubicBezTo>
                  <a:pt x="337" y="1762"/>
                  <a:pt x="337" y="1762"/>
                  <a:pt x="337" y="1762"/>
                </a:cubicBezTo>
                <a:cubicBezTo>
                  <a:pt x="337" y="1762"/>
                  <a:pt x="337" y="1762"/>
                  <a:pt x="337" y="1762"/>
                </a:cubicBezTo>
                <a:cubicBezTo>
                  <a:pt x="337" y="1762"/>
                  <a:pt x="337" y="1762"/>
                  <a:pt x="337" y="1762"/>
                </a:cubicBezTo>
                <a:cubicBezTo>
                  <a:pt x="337" y="1761"/>
                  <a:pt x="337" y="1761"/>
                  <a:pt x="338" y="1761"/>
                </a:cubicBezTo>
                <a:close/>
                <a:moveTo>
                  <a:pt x="334" y="1754"/>
                </a:moveTo>
                <a:cubicBezTo>
                  <a:pt x="335" y="1754"/>
                  <a:pt x="335" y="1754"/>
                  <a:pt x="335" y="1754"/>
                </a:cubicBezTo>
                <a:cubicBezTo>
                  <a:pt x="335" y="1755"/>
                  <a:pt x="335" y="1755"/>
                  <a:pt x="335" y="1755"/>
                </a:cubicBezTo>
                <a:cubicBezTo>
                  <a:pt x="334" y="1755"/>
                  <a:pt x="334" y="1755"/>
                  <a:pt x="334" y="1755"/>
                </a:cubicBezTo>
                <a:lnTo>
                  <a:pt x="334" y="1754"/>
                </a:lnTo>
                <a:close/>
                <a:moveTo>
                  <a:pt x="334" y="1759"/>
                </a:moveTo>
                <a:cubicBezTo>
                  <a:pt x="334" y="1759"/>
                  <a:pt x="334" y="1760"/>
                  <a:pt x="334" y="1761"/>
                </a:cubicBezTo>
                <a:cubicBezTo>
                  <a:pt x="334" y="1761"/>
                  <a:pt x="334" y="1761"/>
                  <a:pt x="334" y="1761"/>
                </a:cubicBezTo>
                <a:cubicBezTo>
                  <a:pt x="334" y="1760"/>
                  <a:pt x="334" y="1760"/>
                  <a:pt x="334" y="1759"/>
                </a:cubicBezTo>
                <a:close/>
                <a:moveTo>
                  <a:pt x="332" y="1758"/>
                </a:moveTo>
                <a:cubicBezTo>
                  <a:pt x="332" y="1759"/>
                  <a:pt x="332" y="1759"/>
                  <a:pt x="332" y="1759"/>
                </a:cubicBezTo>
                <a:cubicBezTo>
                  <a:pt x="333" y="1759"/>
                  <a:pt x="333" y="1759"/>
                  <a:pt x="333" y="1759"/>
                </a:cubicBezTo>
                <a:cubicBezTo>
                  <a:pt x="333" y="1759"/>
                  <a:pt x="333" y="1760"/>
                  <a:pt x="332" y="1760"/>
                </a:cubicBezTo>
                <a:cubicBezTo>
                  <a:pt x="332" y="1760"/>
                  <a:pt x="332" y="1759"/>
                  <a:pt x="332" y="1758"/>
                </a:cubicBezTo>
                <a:close/>
                <a:moveTo>
                  <a:pt x="325" y="1712"/>
                </a:moveTo>
                <a:cubicBezTo>
                  <a:pt x="323" y="1712"/>
                  <a:pt x="323" y="1712"/>
                  <a:pt x="323" y="1712"/>
                </a:cubicBezTo>
                <a:cubicBezTo>
                  <a:pt x="324" y="1712"/>
                  <a:pt x="324" y="1712"/>
                  <a:pt x="325" y="1712"/>
                </a:cubicBezTo>
                <a:close/>
                <a:moveTo>
                  <a:pt x="324" y="1770"/>
                </a:moveTo>
                <a:cubicBezTo>
                  <a:pt x="324" y="1770"/>
                  <a:pt x="324" y="1771"/>
                  <a:pt x="323" y="1771"/>
                </a:cubicBezTo>
                <a:cubicBezTo>
                  <a:pt x="323" y="1771"/>
                  <a:pt x="323" y="1771"/>
                  <a:pt x="323" y="1771"/>
                </a:cubicBezTo>
                <a:cubicBezTo>
                  <a:pt x="323" y="1770"/>
                  <a:pt x="323" y="1770"/>
                  <a:pt x="323" y="1770"/>
                </a:cubicBezTo>
                <a:cubicBezTo>
                  <a:pt x="323" y="1770"/>
                  <a:pt x="323" y="1770"/>
                  <a:pt x="323" y="1770"/>
                </a:cubicBezTo>
                <a:lnTo>
                  <a:pt x="324" y="1770"/>
                </a:lnTo>
                <a:close/>
                <a:moveTo>
                  <a:pt x="323" y="1700"/>
                </a:moveTo>
                <a:cubicBezTo>
                  <a:pt x="324" y="1701"/>
                  <a:pt x="324" y="1701"/>
                  <a:pt x="324" y="1702"/>
                </a:cubicBezTo>
                <a:cubicBezTo>
                  <a:pt x="323" y="1702"/>
                  <a:pt x="323" y="1702"/>
                  <a:pt x="322" y="1701"/>
                </a:cubicBezTo>
                <a:cubicBezTo>
                  <a:pt x="323" y="1700"/>
                  <a:pt x="322" y="1701"/>
                  <a:pt x="323" y="1700"/>
                </a:cubicBezTo>
                <a:close/>
                <a:moveTo>
                  <a:pt x="319" y="1711"/>
                </a:moveTo>
                <a:cubicBezTo>
                  <a:pt x="320" y="1711"/>
                  <a:pt x="320" y="1711"/>
                  <a:pt x="320" y="1711"/>
                </a:cubicBezTo>
                <a:cubicBezTo>
                  <a:pt x="320" y="1711"/>
                  <a:pt x="320" y="1711"/>
                  <a:pt x="321" y="1711"/>
                </a:cubicBezTo>
                <a:cubicBezTo>
                  <a:pt x="321" y="1712"/>
                  <a:pt x="321" y="1712"/>
                  <a:pt x="321" y="1713"/>
                </a:cubicBezTo>
                <a:cubicBezTo>
                  <a:pt x="320" y="1713"/>
                  <a:pt x="320" y="1713"/>
                  <a:pt x="320" y="1713"/>
                </a:cubicBezTo>
                <a:cubicBezTo>
                  <a:pt x="320" y="1712"/>
                  <a:pt x="320" y="1712"/>
                  <a:pt x="319" y="1711"/>
                </a:cubicBezTo>
                <a:close/>
                <a:moveTo>
                  <a:pt x="319" y="1715"/>
                </a:moveTo>
                <a:cubicBezTo>
                  <a:pt x="320" y="1715"/>
                  <a:pt x="320" y="1715"/>
                  <a:pt x="320" y="1715"/>
                </a:cubicBezTo>
                <a:cubicBezTo>
                  <a:pt x="320" y="1716"/>
                  <a:pt x="320" y="1716"/>
                  <a:pt x="320" y="1716"/>
                </a:cubicBezTo>
                <a:cubicBezTo>
                  <a:pt x="320" y="1716"/>
                  <a:pt x="320" y="1716"/>
                  <a:pt x="319" y="1715"/>
                </a:cubicBezTo>
                <a:close/>
                <a:moveTo>
                  <a:pt x="316" y="1775"/>
                </a:moveTo>
                <a:cubicBezTo>
                  <a:pt x="316" y="1776"/>
                  <a:pt x="316" y="1776"/>
                  <a:pt x="316" y="1776"/>
                </a:cubicBezTo>
                <a:cubicBezTo>
                  <a:pt x="316" y="1776"/>
                  <a:pt x="316" y="1776"/>
                  <a:pt x="316" y="1775"/>
                </a:cubicBezTo>
                <a:close/>
                <a:moveTo>
                  <a:pt x="310" y="1749"/>
                </a:moveTo>
                <a:cubicBezTo>
                  <a:pt x="310" y="1749"/>
                  <a:pt x="310" y="1749"/>
                  <a:pt x="310" y="1749"/>
                </a:cubicBezTo>
                <a:cubicBezTo>
                  <a:pt x="310" y="1750"/>
                  <a:pt x="310" y="1751"/>
                  <a:pt x="309" y="1752"/>
                </a:cubicBezTo>
                <a:cubicBezTo>
                  <a:pt x="309" y="1752"/>
                  <a:pt x="309" y="1752"/>
                  <a:pt x="309" y="1752"/>
                </a:cubicBezTo>
                <a:cubicBezTo>
                  <a:pt x="309" y="1750"/>
                  <a:pt x="309" y="1750"/>
                  <a:pt x="310" y="1749"/>
                </a:cubicBezTo>
                <a:close/>
                <a:moveTo>
                  <a:pt x="308" y="1779"/>
                </a:moveTo>
                <a:cubicBezTo>
                  <a:pt x="308" y="1780"/>
                  <a:pt x="308" y="1780"/>
                  <a:pt x="308" y="1781"/>
                </a:cubicBezTo>
                <a:cubicBezTo>
                  <a:pt x="308" y="1781"/>
                  <a:pt x="307" y="1781"/>
                  <a:pt x="307" y="1781"/>
                </a:cubicBezTo>
                <a:cubicBezTo>
                  <a:pt x="307" y="1780"/>
                  <a:pt x="307" y="1780"/>
                  <a:pt x="308" y="1779"/>
                </a:cubicBezTo>
                <a:close/>
                <a:moveTo>
                  <a:pt x="301" y="1790"/>
                </a:moveTo>
                <a:cubicBezTo>
                  <a:pt x="302" y="1790"/>
                  <a:pt x="302" y="1790"/>
                  <a:pt x="302" y="1790"/>
                </a:cubicBezTo>
                <a:cubicBezTo>
                  <a:pt x="302" y="1792"/>
                  <a:pt x="302" y="1792"/>
                  <a:pt x="302" y="1792"/>
                </a:cubicBezTo>
                <a:cubicBezTo>
                  <a:pt x="302" y="1792"/>
                  <a:pt x="302" y="1791"/>
                  <a:pt x="301" y="1791"/>
                </a:cubicBezTo>
                <a:lnTo>
                  <a:pt x="301" y="1790"/>
                </a:lnTo>
                <a:close/>
                <a:moveTo>
                  <a:pt x="295" y="1793"/>
                </a:moveTo>
                <a:cubicBezTo>
                  <a:pt x="296" y="1793"/>
                  <a:pt x="296" y="1793"/>
                  <a:pt x="296" y="1793"/>
                </a:cubicBezTo>
                <a:cubicBezTo>
                  <a:pt x="296" y="1793"/>
                  <a:pt x="296" y="1794"/>
                  <a:pt x="296" y="1794"/>
                </a:cubicBezTo>
                <a:cubicBezTo>
                  <a:pt x="295" y="1794"/>
                  <a:pt x="295" y="1794"/>
                  <a:pt x="295" y="1794"/>
                </a:cubicBezTo>
                <a:cubicBezTo>
                  <a:pt x="295" y="1794"/>
                  <a:pt x="295" y="1794"/>
                  <a:pt x="295" y="1794"/>
                </a:cubicBezTo>
                <a:lnTo>
                  <a:pt x="295" y="1793"/>
                </a:lnTo>
                <a:close/>
                <a:moveTo>
                  <a:pt x="295" y="1804"/>
                </a:moveTo>
                <a:cubicBezTo>
                  <a:pt x="295" y="1804"/>
                  <a:pt x="295" y="1804"/>
                  <a:pt x="295" y="1804"/>
                </a:cubicBezTo>
                <a:cubicBezTo>
                  <a:pt x="295" y="1803"/>
                  <a:pt x="295" y="1803"/>
                  <a:pt x="295" y="1803"/>
                </a:cubicBezTo>
                <a:cubicBezTo>
                  <a:pt x="295" y="1803"/>
                  <a:pt x="295" y="1803"/>
                  <a:pt x="295" y="1804"/>
                </a:cubicBezTo>
                <a:close/>
                <a:moveTo>
                  <a:pt x="289" y="1803"/>
                </a:moveTo>
                <a:cubicBezTo>
                  <a:pt x="289" y="1803"/>
                  <a:pt x="289" y="1803"/>
                  <a:pt x="289" y="1803"/>
                </a:cubicBezTo>
                <a:cubicBezTo>
                  <a:pt x="289" y="1804"/>
                  <a:pt x="289" y="1804"/>
                  <a:pt x="289" y="1804"/>
                </a:cubicBezTo>
                <a:cubicBezTo>
                  <a:pt x="289" y="1804"/>
                  <a:pt x="289" y="1804"/>
                  <a:pt x="289" y="1804"/>
                </a:cubicBezTo>
                <a:lnTo>
                  <a:pt x="289" y="1803"/>
                </a:lnTo>
                <a:close/>
                <a:moveTo>
                  <a:pt x="290" y="1808"/>
                </a:moveTo>
                <a:cubicBezTo>
                  <a:pt x="290" y="1808"/>
                  <a:pt x="290" y="1808"/>
                  <a:pt x="290" y="1808"/>
                </a:cubicBezTo>
                <a:cubicBezTo>
                  <a:pt x="290" y="1810"/>
                  <a:pt x="289" y="1810"/>
                  <a:pt x="289" y="1812"/>
                </a:cubicBezTo>
                <a:cubicBezTo>
                  <a:pt x="287" y="1812"/>
                  <a:pt x="287" y="1812"/>
                  <a:pt x="287" y="1812"/>
                </a:cubicBezTo>
                <a:cubicBezTo>
                  <a:pt x="287" y="1810"/>
                  <a:pt x="288" y="1810"/>
                  <a:pt x="290" y="1808"/>
                </a:cubicBezTo>
                <a:close/>
                <a:moveTo>
                  <a:pt x="283" y="1813"/>
                </a:moveTo>
                <a:cubicBezTo>
                  <a:pt x="283" y="1812"/>
                  <a:pt x="283" y="1813"/>
                  <a:pt x="284" y="1812"/>
                </a:cubicBezTo>
                <a:cubicBezTo>
                  <a:pt x="284" y="1813"/>
                  <a:pt x="284" y="1813"/>
                  <a:pt x="284" y="1813"/>
                </a:cubicBezTo>
                <a:cubicBezTo>
                  <a:pt x="284" y="1813"/>
                  <a:pt x="284" y="1813"/>
                  <a:pt x="284" y="1813"/>
                </a:cubicBezTo>
                <a:cubicBezTo>
                  <a:pt x="284" y="1814"/>
                  <a:pt x="284" y="1814"/>
                  <a:pt x="283" y="1814"/>
                </a:cubicBezTo>
                <a:cubicBezTo>
                  <a:pt x="283" y="1813"/>
                  <a:pt x="283" y="1813"/>
                  <a:pt x="283" y="1813"/>
                </a:cubicBezTo>
                <a:close/>
                <a:moveTo>
                  <a:pt x="284" y="1815"/>
                </a:moveTo>
                <a:cubicBezTo>
                  <a:pt x="284" y="1815"/>
                  <a:pt x="284" y="1815"/>
                  <a:pt x="284" y="1815"/>
                </a:cubicBezTo>
                <a:cubicBezTo>
                  <a:pt x="284" y="1814"/>
                  <a:pt x="284" y="1814"/>
                  <a:pt x="284" y="1814"/>
                </a:cubicBezTo>
                <a:cubicBezTo>
                  <a:pt x="284" y="1815"/>
                  <a:pt x="284" y="1814"/>
                  <a:pt x="284" y="1815"/>
                </a:cubicBezTo>
                <a:close/>
                <a:moveTo>
                  <a:pt x="282" y="1815"/>
                </a:moveTo>
                <a:cubicBezTo>
                  <a:pt x="282" y="1815"/>
                  <a:pt x="282" y="1815"/>
                  <a:pt x="282" y="1815"/>
                </a:cubicBezTo>
                <a:cubicBezTo>
                  <a:pt x="283" y="1815"/>
                  <a:pt x="283" y="1815"/>
                  <a:pt x="283" y="1815"/>
                </a:cubicBezTo>
                <a:cubicBezTo>
                  <a:pt x="282" y="1816"/>
                  <a:pt x="282" y="1816"/>
                  <a:pt x="282" y="1817"/>
                </a:cubicBezTo>
                <a:cubicBezTo>
                  <a:pt x="281" y="1817"/>
                  <a:pt x="281" y="1817"/>
                  <a:pt x="281" y="1817"/>
                </a:cubicBezTo>
                <a:cubicBezTo>
                  <a:pt x="281" y="1816"/>
                  <a:pt x="281" y="1816"/>
                  <a:pt x="282" y="1815"/>
                </a:cubicBezTo>
                <a:close/>
                <a:moveTo>
                  <a:pt x="278" y="1824"/>
                </a:moveTo>
                <a:cubicBezTo>
                  <a:pt x="279" y="1824"/>
                  <a:pt x="279" y="1824"/>
                  <a:pt x="279" y="1824"/>
                </a:cubicBezTo>
                <a:cubicBezTo>
                  <a:pt x="278" y="1825"/>
                  <a:pt x="278" y="1826"/>
                  <a:pt x="278" y="1828"/>
                </a:cubicBezTo>
                <a:cubicBezTo>
                  <a:pt x="278" y="1828"/>
                  <a:pt x="278" y="1828"/>
                  <a:pt x="278" y="1828"/>
                </a:cubicBezTo>
                <a:cubicBezTo>
                  <a:pt x="278" y="1828"/>
                  <a:pt x="278" y="1828"/>
                  <a:pt x="278" y="1828"/>
                </a:cubicBezTo>
                <a:cubicBezTo>
                  <a:pt x="277" y="1828"/>
                  <a:pt x="277" y="1828"/>
                  <a:pt x="277" y="1828"/>
                </a:cubicBezTo>
                <a:cubicBezTo>
                  <a:pt x="277" y="1827"/>
                  <a:pt x="277" y="1825"/>
                  <a:pt x="278" y="1824"/>
                </a:cubicBezTo>
                <a:close/>
                <a:moveTo>
                  <a:pt x="276" y="1829"/>
                </a:moveTo>
                <a:cubicBezTo>
                  <a:pt x="276" y="1829"/>
                  <a:pt x="276" y="1829"/>
                  <a:pt x="276" y="1829"/>
                </a:cubicBezTo>
                <a:cubicBezTo>
                  <a:pt x="276" y="1829"/>
                  <a:pt x="276" y="1829"/>
                  <a:pt x="276" y="1829"/>
                </a:cubicBezTo>
                <a:close/>
                <a:moveTo>
                  <a:pt x="273" y="1831"/>
                </a:moveTo>
                <a:cubicBezTo>
                  <a:pt x="273" y="1831"/>
                  <a:pt x="273" y="1830"/>
                  <a:pt x="273" y="1829"/>
                </a:cubicBezTo>
                <a:cubicBezTo>
                  <a:pt x="273" y="1829"/>
                  <a:pt x="273" y="1829"/>
                  <a:pt x="273" y="1829"/>
                </a:cubicBezTo>
                <a:cubicBezTo>
                  <a:pt x="273" y="1829"/>
                  <a:pt x="273" y="1829"/>
                  <a:pt x="273" y="1829"/>
                </a:cubicBezTo>
                <a:cubicBezTo>
                  <a:pt x="273" y="1829"/>
                  <a:pt x="273" y="1829"/>
                  <a:pt x="273" y="1829"/>
                </a:cubicBezTo>
                <a:cubicBezTo>
                  <a:pt x="274" y="1830"/>
                  <a:pt x="273" y="1831"/>
                  <a:pt x="273" y="1831"/>
                </a:cubicBezTo>
                <a:close/>
                <a:moveTo>
                  <a:pt x="273" y="1825"/>
                </a:moveTo>
                <a:cubicBezTo>
                  <a:pt x="273" y="1825"/>
                  <a:pt x="273" y="1825"/>
                  <a:pt x="273" y="1825"/>
                </a:cubicBezTo>
                <a:cubicBezTo>
                  <a:pt x="273" y="1826"/>
                  <a:pt x="273" y="1826"/>
                  <a:pt x="273" y="1826"/>
                </a:cubicBezTo>
                <a:cubicBezTo>
                  <a:pt x="272" y="1826"/>
                  <a:pt x="272" y="1826"/>
                  <a:pt x="272" y="1826"/>
                </a:cubicBezTo>
                <a:cubicBezTo>
                  <a:pt x="273" y="1826"/>
                  <a:pt x="273" y="1826"/>
                  <a:pt x="273" y="1825"/>
                </a:cubicBezTo>
                <a:close/>
                <a:moveTo>
                  <a:pt x="268" y="1838"/>
                </a:moveTo>
                <a:cubicBezTo>
                  <a:pt x="269" y="1838"/>
                  <a:pt x="269" y="1838"/>
                  <a:pt x="269" y="1839"/>
                </a:cubicBezTo>
                <a:cubicBezTo>
                  <a:pt x="269" y="1840"/>
                  <a:pt x="269" y="1840"/>
                  <a:pt x="269" y="1840"/>
                </a:cubicBezTo>
                <a:cubicBezTo>
                  <a:pt x="268" y="1840"/>
                  <a:pt x="268" y="1840"/>
                  <a:pt x="268" y="1840"/>
                </a:cubicBezTo>
                <a:lnTo>
                  <a:pt x="268" y="1838"/>
                </a:lnTo>
                <a:close/>
                <a:moveTo>
                  <a:pt x="264" y="1830"/>
                </a:moveTo>
                <a:cubicBezTo>
                  <a:pt x="265" y="1830"/>
                  <a:pt x="265" y="1830"/>
                  <a:pt x="265" y="1830"/>
                </a:cubicBezTo>
                <a:cubicBezTo>
                  <a:pt x="265" y="1830"/>
                  <a:pt x="265" y="1830"/>
                  <a:pt x="265" y="1830"/>
                </a:cubicBezTo>
                <a:cubicBezTo>
                  <a:pt x="264" y="1830"/>
                  <a:pt x="264" y="1830"/>
                  <a:pt x="264" y="1830"/>
                </a:cubicBezTo>
                <a:close/>
                <a:moveTo>
                  <a:pt x="265" y="1831"/>
                </a:moveTo>
                <a:cubicBezTo>
                  <a:pt x="265" y="1830"/>
                  <a:pt x="265" y="1830"/>
                  <a:pt x="265" y="1830"/>
                </a:cubicBezTo>
                <a:cubicBezTo>
                  <a:pt x="266" y="1830"/>
                  <a:pt x="266" y="1830"/>
                  <a:pt x="266" y="1830"/>
                </a:cubicBezTo>
                <a:cubicBezTo>
                  <a:pt x="266" y="1831"/>
                  <a:pt x="266" y="1832"/>
                  <a:pt x="265" y="1832"/>
                </a:cubicBezTo>
                <a:cubicBezTo>
                  <a:pt x="265" y="1832"/>
                  <a:pt x="265" y="1832"/>
                  <a:pt x="264" y="1832"/>
                </a:cubicBezTo>
                <a:cubicBezTo>
                  <a:pt x="265" y="1831"/>
                  <a:pt x="264" y="1831"/>
                  <a:pt x="265" y="1831"/>
                </a:cubicBezTo>
                <a:close/>
                <a:moveTo>
                  <a:pt x="264" y="1835"/>
                </a:moveTo>
                <a:cubicBezTo>
                  <a:pt x="265" y="1835"/>
                  <a:pt x="265" y="1835"/>
                  <a:pt x="265" y="1835"/>
                </a:cubicBezTo>
                <a:cubicBezTo>
                  <a:pt x="265" y="1835"/>
                  <a:pt x="265" y="1835"/>
                  <a:pt x="265" y="1835"/>
                </a:cubicBezTo>
                <a:cubicBezTo>
                  <a:pt x="264" y="1835"/>
                  <a:pt x="264" y="1835"/>
                  <a:pt x="264" y="1835"/>
                </a:cubicBezTo>
                <a:close/>
                <a:moveTo>
                  <a:pt x="263" y="1842"/>
                </a:moveTo>
                <a:cubicBezTo>
                  <a:pt x="264" y="1842"/>
                  <a:pt x="264" y="1842"/>
                  <a:pt x="264" y="1842"/>
                </a:cubicBezTo>
                <a:cubicBezTo>
                  <a:pt x="264" y="1842"/>
                  <a:pt x="264" y="1842"/>
                  <a:pt x="264" y="1843"/>
                </a:cubicBezTo>
                <a:cubicBezTo>
                  <a:pt x="264" y="1843"/>
                  <a:pt x="264" y="1843"/>
                  <a:pt x="264" y="1843"/>
                </a:cubicBezTo>
                <a:cubicBezTo>
                  <a:pt x="263" y="1843"/>
                  <a:pt x="263" y="1843"/>
                  <a:pt x="263" y="1843"/>
                </a:cubicBezTo>
                <a:lnTo>
                  <a:pt x="263" y="1842"/>
                </a:lnTo>
                <a:close/>
                <a:moveTo>
                  <a:pt x="259" y="1842"/>
                </a:moveTo>
                <a:cubicBezTo>
                  <a:pt x="259" y="1841"/>
                  <a:pt x="259" y="1841"/>
                  <a:pt x="259" y="1841"/>
                </a:cubicBezTo>
                <a:cubicBezTo>
                  <a:pt x="259" y="1841"/>
                  <a:pt x="259" y="1841"/>
                  <a:pt x="259" y="1842"/>
                </a:cubicBezTo>
                <a:close/>
                <a:moveTo>
                  <a:pt x="257" y="1810"/>
                </a:moveTo>
                <a:cubicBezTo>
                  <a:pt x="258" y="1810"/>
                  <a:pt x="258" y="1810"/>
                  <a:pt x="258" y="1810"/>
                </a:cubicBezTo>
                <a:cubicBezTo>
                  <a:pt x="258" y="1811"/>
                  <a:pt x="258" y="1811"/>
                  <a:pt x="258" y="1811"/>
                </a:cubicBezTo>
                <a:cubicBezTo>
                  <a:pt x="258" y="1810"/>
                  <a:pt x="257" y="1810"/>
                  <a:pt x="257" y="1810"/>
                </a:cubicBezTo>
                <a:close/>
                <a:moveTo>
                  <a:pt x="252" y="1869"/>
                </a:moveTo>
                <a:cubicBezTo>
                  <a:pt x="252" y="1869"/>
                  <a:pt x="252" y="1869"/>
                  <a:pt x="252" y="1869"/>
                </a:cubicBezTo>
                <a:cubicBezTo>
                  <a:pt x="252" y="1871"/>
                  <a:pt x="252" y="1871"/>
                  <a:pt x="252" y="1871"/>
                </a:cubicBezTo>
                <a:cubicBezTo>
                  <a:pt x="251" y="1871"/>
                  <a:pt x="251" y="1871"/>
                  <a:pt x="251" y="1871"/>
                </a:cubicBezTo>
                <a:cubicBezTo>
                  <a:pt x="251" y="1870"/>
                  <a:pt x="251" y="1870"/>
                  <a:pt x="251" y="1870"/>
                </a:cubicBezTo>
                <a:cubicBezTo>
                  <a:pt x="251" y="1869"/>
                  <a:pt x="251" y="1869"/>
                  <a:pt x="251" y="1869"/>
                </a:cubicBezTo>
                <a:lnTo>
                  <a:pt x="252" y="1869"/>
                </a:lnTo>
                <a:close/>
                <a:moveTo>
                  <a:pt x="251" y="1868"/>
                </a:moveTo>
                <a:cubicBezTo>
                  <a:pt x="251" y="1867"/>
                  <a:pt x="251" y="1867"/>
                  <a:pt x="251" y="1867"/>
                </a:cubicBezTo>
                <a:cubicBezTo>
                  <a:pt x="251" y="1867"/>
                  <a:pt x="251" y="1867"/>
                  <a:pt x="251" y="1867"/>
                </a:cubicBezTo>
                <a:cubicBezTo>
                  <a:pt x="251" y="1868"/>
                  <a:pt x="251" y="1868"/>
                  <a:pt x="251" y="1868"/>
                </a:cubicBezTo>
                <a:close/>
                <a:moveTo>
                  <a:pt x="251" y="1823"/>
                </a:moveTo>
                <a:cubicBezTo>
                  <a:pt x="251" y="1823"/>
                  <a:pt x="251" y="1823"/>
                  <a:pt x="251" y="1823"/>
                </a:cubicBezTo>
                <a:cubicBezTo>
                  <a:pt x="251" y="1823"/>
                  <a:pt x="251" y="1823"/>
                  <a:pt x="251" y="1823"/>
                </a:cubicBezTo>
                <a:cubicBezTo>
                  <a:pt x="251" y="1824"/>
                  <a:pt x="251" y="1824"/>
                  <a:pt x="251" y="1824"/>
                </a:cubicBezTo>
                <a:cubicBezTo>
                  <a:pt x="250" y="1823"/>
                  <a:pt x="251" y="1823"/>
                  <a:pt x="250" y="1823"/>
                </a:cubicBezTo>
                <a:lnTo>
                  <a:pt x="251" y="1823"/>
                </a:lnTo>
                <a:close/>
                <a:moveTo>
                  <a:pt x="250" y="1861"/>
                </a:moveTo>
                <a:cubicBezTo>
                  <a:pt x="251" y="1861"/>
                  <a:pt x="251" y="1861"/>
                  <a:pt x="251" y="1861"/>
                </a:cubicBezTo>
                <a:cubicBezTo>
                  <a:pt x="251" y="1861"/>
                  <a:pt x="252" y="1861"/>
                  <a:pt x="252" y="1862"/>
                </a:cubicBezTo>
                <a:cubicBezTo>
                  <a:pt x="250" y="1862"/>
                  <a:pt x="250" y="1862"/>
                  <a:pt x="250" y="1862"/>
                </a:cubicBezTo>
                <a:lnTo>
                  <a:pt x="250" y="1861"/>
                </a:lnTo>
                <a:close/>
                <a:moveTo>
                  <a:pt x="235" y="1786"/>
                </a:moveTo>
                <a:cubicBezTo>
                  <a:pt x="238" y="1783"/>
                  <a:pt x="240" y="1778"/>
                  <a:pt x="245" y="1778"/>
                </a:cubicBezTo>
                <a:cubicBezTo>
                  <a:pt x="245" y="1780"/>
                  <a:pt x="245" y="1780"/>
                  <a:pt x="245" y="1780"/>
                </a:cubicBezTo>
                <a:cubicBezTo>
                  <a:pt x="246" y="1780"/>
                  <a:pt x="246" y="1780"/>
                  <a:pt x="248" y="1780"/>
                </a:cubicBezTo>
                <a:cubicBezTo>
                  <a:pt x="248" y="1781"/>
                  <a:pt x="248" y="1781"/>
                  <a:pt x="248" y="1781"/>
                </a:cubicBezTo>
                <a:cubicBezTo>
                  <a:pt x="247" y="1782"/>
                  <a:pt x="246" y="1782"/>
                  <a:pt x="245" y="1782"/>
                </a:cubicBezTo>
                <a:cubicBezTo>
                  <a:pt x="242" y="1783"/>
                  <a:pt x="237" y="1786"/>
                  <a:pt x="235" y="1789"/>
                </a:cubicBezTo>
                <a:cubicBezTo>
                  <a:pt x="235" y="1789"/>
                  <a:pt x="235" y="1789"/>
                  <a:pt x="235" y="1789"/>
                </a:cubicBezTo>
                <a:lnTo>
                  <a:pt x="235" y="1786"/>
                </a:lnTo>
                <a:close/>
                <a:moveTo>
                  <a:pt x="232" y="1791"/>
                </a:moveTo>
                <a:cubicBezTo>
                  <a:pt x="232" y="1791"/>
                  <a:pt x="232" y="1791"/>
                  <a:pt x="232" y="1791"/>
                </a:cubicBezTo>
                <a:cubicBezTo>
                  <a:pt x="232" y="1790"/>
                  <a:pt x="232" y="1790"/>
                  <a:pt x="233" y="1789"/>
                </a:cubicBezTo>
                <a:cubicBezTo>
                  <a:pt x="234" y="1789"/>
                  <a:pt x="234" y="1789"/>
                  <a:pt x="234" y="1789"/>
                </a:cubicBezTo>
                <a:cubicBezTo>
                  <a:pt x="234" y="1790"/>
                  <a:pt x="234" y="1790"/>
                  <a:pt x="234" y="1791"/>
                </a:cubicBezTo>
                <a:cubicBezTo>
                  <a:pt x="233" y="1791"/>
                  <a:pt x="233" y="1791"/>
                  <a:pt x="232" y="1791"/>
                </a:cubicBezTo>
                <a:close/>
                <a:moveTo>
                  <a:pt x="233" y="1979"/>
                </a:moveTo>
                <a:cubicBezTo>
                  <a:pt x="234" y="1979"/>
                  <a:pt x="233" y="1979"/>
                  <a:pt x="234" y="1979"/>
                </a:cubicBezTo>
                <a:cubicBezTo>
                  <a:pt x="234" y="1979"/>
                  <a:pt x="234" y="1979"/>
                  <a:pt x="234" y="1979"/>
                </a:cubicBezTo>
                <a:cubicBezTo>
                  <a:pt x="234" y="1979"/>
                  <a:pt x="234" y="1979"/>
                  <a:pt x="234" y="1980"/>
                </a:cubicBezTo>
                <a:cubicBezTo>
                  <a:pt x="234" y="1980"/>
                  <a:pt x="234" y="1980"/>
                  <a:pt x="233" y="1981"/>
                </a:cubicBezTo>
                <a:cubicBezTo>
                  <a:pt x="233" y="1980"/>
                  <a:pt x="233" y="1980"/>
                  <a:pt x="233" y="1979"/>
                </a:cubicBezTo>
                <a:close/>
                <a:moveTo>
                  <a:pt x="238" y="1993"/>
                </a:moveTo>
                <a:cubicBezTo>
                  <a:pt x="235" y="1993"/>
                  <a:pt x="236" y="1992"/>
                  <a:pt x="235" y="1991"/>
                </a:cubicBezTo>
                <a:cubicBezTo>
                  <a:pt x="235" y="1990"/>
                  <a:pt x="235" y="1991"/>
                  <a:pt x="234" y="1990"/>
                </a:cubicBezTo>
                <a:cubicBezTo>
                  <a:pt x="234" y="1989"/>
                  <a:pt x="234" y="1989"/>
                  <a:pt x="234" y="1989"/>
                </a:cubicBezTo>
                <a:cubicBezTo>
                  <a:pt x="234" y="1988"/>
                  <a:pt x="234" y="1988"/>
                  <a:pt x="234" y="1988"/>
                </a:cubicBezTo>
                <a:cubicBezTo>
                  <a:pt x="236" y="1989"/>
                  <a:pt x="237" y="1990"/>
                  <a:pt x="238" y="1991"/>
                </a:cubicBezTo>
                <a:cubicBezTo>
                  <a:pt x="238" y="1992"/>
                  <a:pt x="238" y="1993"/>
                  <a:pt x="238" y="1993"/>
                </a:cubicBezTo>
                <a:close/>
                <a:moveTo>
                  <a:pt x="238" y="1960"/>
                </a:moveTo>
                <a:cubicBezTo>
                  <a:pt x="239" y="1961"/>
                  <a:pt x="238" y="1960"/>
                  <a:pt x="239" y="1961"/>
                </a:cubicBezTo>
                <a:cubicBezTo>
                  <a:pt x="239" y="1961"/>
                  <a:pt x="238" y="1961"/>
                  <a:pt x="238" y="1960"/>
                </a:cubicBezTo>
                <a:close/>
                <a:moveTo>
                  <a:pt x="241" y="1901"/>
                </a:moveTo>
                <a:cubicBezTo>
                  <a:pt x="240" y="1902"/>
                  <a:pt x="240" y="1902"/>
                  <a:pt x="239" y="1902"/>
                </a:cubicBezTo>
                <a:cubicBezTo>
                  <a:pt x="239" y="1900"/>
                  <a:pt x="239" y="1900"/>
                  <a:pt x="239" y="1900"/>
                </a:cubicBezTo>
                <a:cubicBezTo>
                  <a:pt x="241" y="1901"/>
                  <a:pt x="240" y="1901"/>
                  <a:pt x="241" y="1901"/>
                </a:cubicBezTo>
                <a:close/>
                <a:moveTo>
                  <a:pt x="237" y="1797"/>
                </a:moveTo>
                <a:cubicBezTo>
                  <a:pt x="236" y="1797"/>
                  <a:pt x="236" y="1797"/>
                  <a:pt x="235" y="1797"/>
                </a:cubicBezTo>
                <a:cubicBezTo>
                  <a:pt x="235" y="1798"/>
                  <a:pt x="235" y="1798"/>
                  <a:pt x="234" y="1798"/>
                </a:cubicBezTo>
                <a:cubicBezTo>
                  <a:pt x="234" y="1799"/>
                  <a:pt x="234" y="1799"/>
                  <a:pt x="234" y="1799"/>
                </a:cubicBezTo>
                <a:cubicBezTo>
                  <a:pt x="234" y="1798"/>
                  <a:pt x="234" y="1797"/>
                  <a:pt x="233" y="1796"/>
                </a:cubicBezTo>
                <a:cubicBezTo>
                  <a:pt x="233" y="1793"/>
                  <a:pt x="234" y="1794"/>
                  <a:pt x="234" y="1793"/>
                </a:cubicBezTo>
                <a:cubicBezTo>
                  <a:pt x="236" y="1791"/>
                  <a:pt x="235" y="1789"/>
                  <a:pt x="237" y="1787"/>
                </a:cubicBezTo>
                <a:cubicBezTo>
                  <a:pt x="240" y="1785"/>
                  <a:pt x="244" y="1785"/>
                  <a:pt x="246" y="1783"/>
                </a:cubicBezTo>
                <a:cubicBezTo>
                  <a:pt x="247" y="1783"/>
                  <a:pt x="247" y="1783"/>
                  <a:pt x="247" y="1783"/>
                </a:cubicBezTo>
                <a:cubicBezTo>
                  <a:pt x="247" y="1783"/>
                  <a:pt x="247" y="1783"/>
                  <a:pt x="247" y="1783"/>
                </a:cubicBezTo>
                <a:cubicBezTo>
                  <a:pt x="245" y="1784"/>
                  <a:pt x="244" y="1786"/>
                  <a:pt x="243" y="1787"/>
                </a:cubicBezTo>
                <a:cubicBezTo>
                  <a:pt x="242" y="1787"/>
                  <a:pt x="242" y="1787"/>
                  <a:pt x="242" y="1787"/>
                </a:cubicBezTo>
                <a:cubicBezTo>
                  <a:pt x="242" y="1789"/>
                  <a:pt x="243" y="1788"/>
                  <a:pt x="244" y="1789"/>
                </a:cubicBezTo>
                <a:cubicBezTo>
                  <a:pt x="244" y="1789"/>
                  <a:pt x="244" y="1790"/>
                  <a:pt x="244" y="1790"/>
                </a:cubicBezTo>
                <a:cubicBezTo>
                  <a:pt x="244" y="1790"/>
                  <a:pt x="242" y="1790"/>
                  <a:pt x="241" y="1790"/>
                </a:cubicBezTo>
                <a:cubicBezTo>
                  <a:pt x="240" y="1791"/>
                  <a:pt x="237" y="1795"/>
                  <a:pt x="237" y="1797"/>
                </a:cubicBezTo>
                <a:close/>
                <a:moveTo>
                  <a:pt x="246" y="1883"/>
                </a:moveTo>
                <a:cubicBezTo>
                  <a:pt x="247" y="1883"/>
                  <a:pt x="246" y="1883"/>
                  <a:pt x="247" y="1883"/>
                </a:cubicBezTo>
                <a:cubicBezTo>
                  <a:pt x="246" y="1883"/>
                  <a:pt x="246" y="1883"/>
                  <a:pt x="246" y="1883"/>
                </a:cubicBezTo>
                <a:close/>
                <a:moveTo>
                  <a:pt x="246" y="1887"/>
                </a:moveTo>
                <a:cubicBezTo>
                  <a:pt x="246" y="1887"/>
                  <a:pt x="246" y="1887"/>
                  <a:pt x="246" y="1887"/>
                </a:cubicBezTo>
                <a:cubicBezTo>
                  <a:pt x="246" y="1885"/>
                  <a:pt x="246" y="1885"/>
                  <a:pt x="246" y="1885"/>
                </a:cubicBezTo>
                <a:cubicBezTo>
                  <a:pt x="246" y="1885"/>
                  <a:pt x="246" y="1885"/>
                  <a:pt x="246" y="1885"/>
                </a:cubicBezTo>
                <a:cubicBezTo>
                  <a:pt x="246" y="1885"/>
                  <a:pt x="246" y="1886"/>
                  <a:pt x="246" y="1887"/>
                </a:cubicBezTo>
                <a:close/>
                <a:moveTo>
                  <a:pt x="246" y="1866"/>
                </a:moveTo>
                <a:cubicBezTo>
                  <a:pt x="246" y="1866"/>
                  <a:pt x="246" y="1866"/>
                  <a:pt x="246" y="1866"/>
                </a:cubicBezTo>
                <a:cubicBezTo>
                  <a:pt x="246" y="1865"/>
                  <a:pt x="246" y="1865"/>
                  <a:pt x="246" y="1866"/>
                </a:cubicBezTo>
                <a:close/>
                <a:moveTo>
                  <a:pt x="243" y="1932"/>
                </a:moveTo>
                <a:cubicBezTo>
                  <a:pt x="243" y="1932"/>
                  <a:pt x="243" y="1932"/>
                  <a:pt x="243" y="1932"/>
                </a:cubicBezTo>
                <a:cubicBezTo>
                  <a:pt x="243" y="1932"/>
                  <a:pt x="243" y="1932"/>
                  <a:pt x="243" y="1932"/>
                </a:cubicBezTo>
                <a:close/>
                <a:moveTo>
                  <a:pt x="243" y="1843"/>
                </a:moveTo>
                <a:cubicBezTo>
                  <a:pt x="243" y="1843"/>
                  <a:pt x="243" y="1843"/>
                  <a:pt x="243" y="1843"/>
                </a:cubicBezTo>
                <a:cubicBezTo>
                  <a:pt x="243" y="1843"/>
                  <a:pt x="243" y="1843"/>
                  <a:pt x="243" y="1843"/>
                </a:cubicBezTo>
                <a:close/>
                <a:moveTo>
                  <a:pt x="243" y="1800"/>
                </a:moveTo>
                <a:cubicBezTo>
                  <a:pt x="243" y="1800"/>
                  <a:pt x="243" y="1800"/>
                  <a:pt x="243" y="1799"/>
                </a:cubicBezTo>
                <a:cubicBezTo>
                  <a:pt x="243" y="1799"/>
                  <a:pt x="243" y="1799"/>
                  <a:pt x="243" y="1799"/>
                </a:cubicBezTo>
                <a:cubicBezTo>
                  <a:pt x="243" y="1799"/>
                  <a:pt x="243" y="1799"/>
                  <a:pt x="243" y="1799"/>
                </a:cubicBezTo>
                <a:lnTo>
                  <a:pt x="243" y="1800"/>
                </a:lnTo>
                <a:close/>
                <a:moveTo>
                  <a:pt x="245" y="1904"/>
                </a:moveTo>
                <a:cubicBezTo>
                  <a:pt x="245" y="1904"/>
                  <a:pt x="245" y="1904"/>
                  <a:pt x="245" y="1904"/>
                </a:cubicBezTo>
                <a:cubicBezTo>
                  <a:pt x="245" y="1904"/>
                  <a:pt x="245" y="1904"/>
                  <a:pt x="245" y="1904"/>
                </a:cubicBezTo>
                <a:cubicBezTo>
                  <a:pt x="244" y="1904"/>
                  <a:pt x="244" y="1904"/>
                  <a:pt x="244" y="1904"/>
                </a:cubicBezTo>
                <a:cubicBezTo>
                  <a:pt x="245" y="1903"/>
                  <a:pt x="244" y="1903"/>
                  <a:pt x="245" y="1903"/>
                </a:cubicBezTo>
                <a:lnTo>
                  <a:pt x="245" y="1904"/>
                </a:lnTo>
                <a:close/>
                <a:moveTo>
                  <a:pt x="244" y="1887"/>
                </a:moveTo>
                <a:cubicBezTo>
                  <a:pt x="244" y="1886"/>
                  <a:pt x="244" y="1886"/>
                  <a:pt x="244" y="1886"/>
                </a:cubicBezTo>
                <a:cubicBezTo>
                  <a:pt x="245" y="1886"/>
                  <a:pt x="245" y="1886"/>
                  <a:pt x="245" y="1886"/>
                </a:cubicBezTo>
                <a:cubicBezTo>
                  <a:pt x="245" y="1886"/>
                  <a:pt x="245" y="1886"/>
                  <a:pt x="245" y="1887"/>
                </a:cubicBezTo>
                <a:cubicBezTo>
                  <a:pt x="245" y="1887"/>
                  <a:pt x="244" y="1887"/>
                  <a:pt x="244" y="1887"/>
                </a:cubicBezTo>
                <a:close/>
                <a:moveTo>
                  <a:pt x="245" y="1880"/>
                </a:moveTo>
                <a:cubicBezTo>
                  <a:pt x="246" y="1881"/>
                  <a:pt x="246" y="1880"/>
                  <a:pt x="246" y="1881"/>
                </a:cubicBezTo>
                <a:cubicBezTo>
                  <a:pt x="246" y="1881"/>
                  <a:pt x="246" y="1881"/>
                  <a:pt x="245" y="1880"/>
                </a:cubicBezTo>
                <a:close/>
                <a:moveTo>
                  <a:pt x="246" y="1896"/>
                </a:moveTo>
                <a:cubicBezTo>
                  <a:pt x="245" y="1895"/>
                  <a:pt x="246" y="1894"/>
                  <a:pt x="246" y="1893"/>
                </a:cubicBezTo>
                <a:cubicBezTo>
                  <a:pt x="247" y="1893"/>
                  <a:pt x="247" y="1893"/>
                  <a:pt x="247" y="1893"/>
                </a:cubicBezTo>
                <a:cubicBezTo>
                  <a:pt x="248" y="1895"/>
                  <a:pt x="248" y="1895"/>
                  <a:pt x="247" y="1897"/>
                </a:cubicBezTo>
                <a:cubicBezTo>
                  <a:pt x="247" y="1897"/>
                  <a:pt x="247" y="1897"/>
                  <a:pt x="246" y="1896"/>
                </a:cubicBezTo>
                <a:close/>
                <a:moveTo>
                  <a:pt x="251" y="1963"/>
                </a:moveTo>
                <a:cubicBezTo>
                  <a:pt x="249" y="1963"/>
                  <a:pt x="248" y="1962"/>
                  <a:pt x="247" y="1961"/>
                </a:cubicBezTo>
                <a:cubicBezTo>
                  <a:pt x="247" y="1960"/>
                  <a:pt x="247" y="1960"/>
                  <a:pt x="247" y="1958"/>
                </a:cubicBezTo>
                <a:cubicBezTo>
                  <a:pt x="248" y="1958"/>
                  <a:pt x="249" y="1959"/>
                  <a:pt x="250" y="1958"/>
                </a:cubicBezTo>
                <a:cubicBezTo>
                  <a:pt x="250" y="1959"/>
                  <a:pt x="250" y="1959"/>
                  <a:pt x="250" y="1960"/>
                </a:cubicBezTo>
                <a:cubicBezTo>
                  <a:pt x="250" y="1961"/>
                  <a:pt x="251" y="1961"/>
                  <a:pt x="252" y="1961"/>
                </a:cubicBezTo>
                <a:cubicBezTo>
                  <a:pt x="252" y="1962"/>
                  <a:pt x="251" y="1961"/>
                  <a:pt x="251" y="1963"/>
                </a:cubicBezTo>
                <a:close/>
                <a:moveTo>
                  <a:pt x="249" y="1935"/>
                </a:moveTo>
                <a:cubicBezTo>
                  <a:pt x="248" y="1935"/>
                  <a:pt x="249" y="1935"/>
                  <a:pt x="248" y="1936"/>
                </a:cubicBezTo>
                <a:cubicBezTo>
                  <a:pt x="247" y="1936"/>
                  <a:pt x="247" y="1936"/>
                  <a:pt x="247" y="1936"/>
                </a:cubicBezTo>
                <a:cubicBezTo>
                  <a:pt x="248" y="1935"/>
                  <a:pt x="248" y="1934"/>
                  <a:pt x="247" y="1933"/>
                </a:cubicBezTo>
                <a:cubicBezTo>
                  <a:pt x="248" y="1933"/>
                  <a:pt x="248" y="1933"/>
                  <a:pt x="248" y="1933"/>
                </a:cubicBezTo>
                <a:cubicBezTo>
                  <a:pt x="249" y="1934"/>
                  <a:pt x="250" y="1936"/>
                  <a:pt x="251" y="1936"/>
                </a:cubicBezTo>
                <a:cubicBezTo>
                  <a:pt x="251" y="1937"/>
                  <a:pt x="251" y="1937"/>
                  <a:pt x="251" y="1937"/>
                </a:cubicBezTo>
                <a:cubicBezTo>
                  <a:pt x="251" y="1937"/>
                  <a:pt x="251" y="1937"/>
                  <a:pt x="250" y="1937"/>
                </a:cubicBezTo>
                <a:cubicBezTo>
                  <a:pt x="250" y="1936"/>
                  <a:pt x="250" y="1936"/>
                  <a:pt x="250" y="1936"/>
                </a:cubicBezTo>
                <a:cubicBezTo>
                  <a:pt x="250" y="1936"/>
                  <a:pt x="250" y="1936"/>
                  <a:pt x="249" y="1935"/>
                </a:cubicBezTo>
                <a:close/>
                <a:moveTo>
                  <a:pt x="248" y="1930"/>
                </a:moveTo>
                <a:cubicBezTo>
                  <a:pt x="248" y="1929"/>
                  <a:pt x="248" y="1929"/>
                  <a:pt x="248" y="1929"/>
                </a:cubicBezTo>
                <a:cubicBezTo>
                  <a:pt x="250" y="1929"/>
                  <a:pt x="250" y="1929"/>
                  <a:pt x="250" y="1929"/>
                </a:cubicBezTo>
                <a:cubicBezTo>
                  <a:pt x="250" y="1931"/>
                  <a:pt x="250" y="1931"/>
                  <a:pt x="250" y="1932"/>
                </a:cubicBezTo>
                <a:cubicBezTo>
                  <a:pt x="249" y="1932"/>
                  <a:pt x="249" y="1931"/>
                  <a:pt x="248" y="1930"/>
                </a:cubicBezTo>
                <a:close/>
                <a:moveTo>
                  <a:pt x="248" y="1928"/>
                </a:moveTo>
                <a:cubicBezTo>
                  <a:pt x="248" y="1928"/>
                  <a:pt x="248" y="1928"/>
                  <a:pt x="247" y="1928"/>
                </a:cubicBezTo>
                <a:cubicBezTo>
                  <a:pt x="247" y="1927"/>
                  <a:pt x="247" y="1927"/>
                  <a:pt x="247" y="1926"/>
                </a:cubicBezTo>
                <a:cubicBezTo>
                  <a:pt x="248" y="1926"/>
                  <a:pt x="248" y="1926"/>
                  <a:pt x="248" y="1927"/>
                </a:cubicBezTo>
                <a:cubicBezTo>
                  <a:pt x="249" y="1927"/>
                  <a:pt x="249" y="1927"/>
                  <a:pt x="249" y="1927"/>
                </a:cubicBezTo>
                <a:cubicBezTo>
                  <a:pt x="249" y="1927"/>
                  <a:pt x="249" y="1928"/>
                  <a:pt x="248" y="1928"/>
                </a:cubicBezTo>
                <a:close/>
                <a:moveTo>
                  <a:pt x="247" y="1950"/>
                </a:moveTo>
                <a:cubicBezTo>
                  <a:pt x="247" y="1950"/>
                  <a:pt x="247" y="1950"/>
                  <a:pt x="247" y="1950"/>
                </a:cubicBezTo>
                <a:cubicBezTo>
                  <a:pt x="247" y="1950"/>
                  <a:pt x="247" y="1950"/>
                  <a:pt x="247" y="1950"/>
                </a:cubicBezTo>
                <a:cubicBezTo>
                  <a:pt x="247" y="1950"/>
                  <a:pt x="247" y="1950"/>
                  <a:pt x="247" y="1950"/>
                </a:cubicBezTo>
                <a:close/>
                <a:moveTo>
                  <a:pt x="252" y="1973"/>
                </a:moveTo>
                <a:cubicBezTo>
                  <a:pt x="253" y="1973"/>
                  <a:pt x="253" y="1973"/>
                  <a:pt x="254" y="1973"/>
                </a:cubicBezTo>
                <a:lnTo>
                  <a:pt x="252" y="1973"/>
                </a:lnTo>
                <a:close/>
                <a:moveTo>
                  <a:pt x="252" y="1939"/>
                </a:moveTo>
                <a:cubicBezTo>
                  <a:pt x="252" y="1939"/>
                  <a:pt x="252" y="1939"/>
                  <a:pt x="252" y="1939"/>
                </a:cubicBezTo>
                <a:cubicBezTo>
                  <a:pt x="253" y="1939"/>
                  <a:pt x="253" y="1939"/>
                  <a:pt x="254" y="1940"/>
                </a:cubicBezTo>
                <a:cubicBezTo>
                  <a:pt x="253" y="1939"/>
                  <a:pt x="253" y="1939"/>
                  <a:pt x="252" y="1939"/>
                </a:cubicBezTo>
                <a:close/>
                <a:moveTo>
                  <a:pt x="257" y="1949"/>
                </a:moveTo>
                <a:cubicBezTo>
                  <a:pt x="257" y="1949"/>
                  <a:pt x="257" y="1949"/>
                  <a:pt x="258" y="1949"/>
                </a:cubicBezTo>
                <a:cubicBezTo>
                  <a:pt x="257" y="1949"/>
                  <a:pt x="257" y="1949"/>
                  <a:pt x="257" y="1949"/>
                </a:cubicBezTo>
                <a:close/>
                <a:moveTo>
                  <a:pt x="263" y="2000"/>
                </a:moveTo>
                <a:cubicBezTo>
                  <a:pt x="262" y="2000"/>
                  <a:pt x="262" y="2000"/>
                  <a:pt x="261" y="1999"/>
                </a:cubicBezTo>
                <a:cubicBezTo>
                  <a:pt x="261" y="1999"/>
                  <a:pt x="261" y="1999"/>
                  <a:pt x="261" y="1999"/>
                </a:cubicBezTo>
                <a:cubicBezTo>
                  <a:pt x="261" y="1997"/>
                  <a:pt x="261" y="1997"/>
                  <a:pt x="261" y="1997"/>
                </a:cubicBezTo>
                <a:cubicBezTo>
                  <a:pt x="262" y="1998"/>
                  <a:pt x="262" y="1998"/>
                  <a:pt x="263" y="1998"/>
                </a:cubicBezTo>
                <a:cubicBezTo>
                  <a:pt x="263" y="1999"/>
                  <a:pt x="263" y="1999"/>
                  <a:pt x="263" y="2000"/>
                </a:cubicBezTo>
                <a:close/>
                <a:moveTo>
                  <a:pt x="274" y="1966"/>
                </a:moveTo>
                <a:cubicBezTo>
                  <a:pt x="274" y="1966"/>
                  <a:pt x="274" y="1966"/>
                  <a:pt x="274" y="1966"/>
                </a:cubicBezTo>
                <a:cubicBezTo>
                  <a:pt x="274" y="1965"/>
                  <a:pt x="274" y="1965"/>
                  <a:pt x="274" y="1964"/>
                </a:cubicBezTo>
                <a:cubicBezTo>
                  <a:pt x="275" y="1965"/>
                  <a:pt x="275" y="1965"/>
                  <a:pt x="275" y="1965"/>
                </a:cubicBezTo>
                <a:cubicBezTo>
                  <a:pt x="275" y="1965"/>
                  <a:pt x="275" y="1965"/>
                  <a:pt x="276" y="1966"/>
                </a:cubicBezTo>
                <a:cubicBezTo>
                  <a:pt x="275" y="1966"/>
                  <a:pt x="275" y="1966"/>
                  <a:pt x="274" y="1966"/>
                </a:cubicBezTo>
                <a:close/>
                <a:moveTo>
                  <a:pt x="290" y="1989"/>
                </a:moveTo>
                <a:cubicBezTo>
                  <a:pt x="290" y="1990"/>
                  <a:pt x="290" y="1990"/>
                  <a:pt x="290" y="1990"/>
                </a:cubicBezTo>
                <a:cubicBezTo>
                  <a:pt x="290" y="1990"/>
                  <a:pt x="290" y="1990"/>
                  <a:pt x="290" y="1989"/>
                </a:cubicBezTo>
                <a:close/>
                <a:moveTo>
                  <a:pt x="291" y="2004"/>
                </a:moveTo>
                <a:cubicBezTo>
                  <a:pt x="290" y="2004"/>
                  <a:pt x="290" y="2004"/>
                  <a:pt x="290" y="2004"/>
                </a:cubicBezTo>
                <a:cubicBezTo>
                  <a:pt x="290" y="2003"/>
                  <a:pt x="290" y="2003"/>
                  <a:pt x="291" y="2003"/>
                </a:cubicBezTo>
                <a:cubicBezTo>
                  <a:pt x="291" y="2003"/>
                  <a:pt x="291" y="2003"/>
                  <a:pt x="291" y="2003"/>
                </a:cubicBezTo>
                <a:cubicBezTo>
                  <a:pt x="291" y="2003"/>
                  <a:pt x="291" y="2003"/>
                  <a:pt x="291" y="2003"/>
                </a:cubicBezTo>
                <a:cubicBezTo>
                  <a:pt x="291" y="2003"/>
                  <a:pt x="291" y="2003"/>
                  <a:pt x="291" y="2003"/>
                </a:cubicBezTo>
                <a:cubicBezTo>
                  <a:pt x="292" y="2003"/>
                  <a:pt x="292" y="2003"/>
                  <a:pt x="292" y="2004"/>
                </a:cubicBezTo>
                <a:cubicBezTo>
                  <a:pt x="291" y="2004"/>
                  <a:pt x="291" y="2004"/>
                  <a:pt x="291" y="2004"/>
                </a:cubicBezTo>
                <a:close/>
                <a:moveTo>
                  <a:pt x="290" y="1989"/>
                </a:moveTo>
                <a:cubicBezTo>
                  <a:pt x="291" y="1988"/>
                  <a:pt x="290" y="1989"/>
                  <a:pt x="291" y="1989"/>
                </a:cubicBezTo>
                <a:lnTo>
                  <a:pt x="290" y="1989"/>
                </a:lnTo>
                <a:close/>
                <a:moveTo>
                  <a:pt x="296" y="1984"/>
                </a:moveTo>
                <a:cubicBezTo>
                  <a:pt x="296" y="1983"/>
                  <a:pt x="296" y="1983"/>
                  <a:pt x="296" y="1983"/>
                </a:cubicBezTo>
                <a:cubicBezTo>
                  <a:pt x="296" y="1983"/>
                  <a:pt x="296" y="1983"/>
                  <a:pt x="296" y="1983"/>
                </a:cubicBezTo>
                <a:cubicBezTo>
                  <a:pt x="296" y="1982"/>
                  <a:pt x="296" y="1982"/>
                  <a:pt x="296" y="1982"/>
                </a:cubicBezTo>
                <a:cubicBezTo>
                  <a:pt x="297" y="1983"/>
                  <a:pt x="298" y="1983"/>
                  <a:pt x="299" y="1984"/>
                </a:cubicBezTo>
                <a:cubicBezTo>
                  <a:pt x="297" y="1983"/>
                  <a:pt x="298" y="1983"/>
                  <a:pt x="296" y="1984"/>
                </a:cubicBezTo>
                <a:close/>
                <a:moveTo>
                  <a:pt x="300" y="2000"/>
                </a:moveTo>
                <a:cubicBezTo>
                  <a:pt x="299" y="2000"/>
                  <a:pt x="299" y="2000"/>
                  <a:pt x="299" y="2000"/>
                </a:cubicBezTo>
                <a:cubicBezTo>
                  <a:pt x="299" y="2000"/>
                  <a:pt x="299" y="2000"/>
                  <a:pt x="299" y="2000"/>
                </a:cubicBezTo>
                <a:cubicBezTo>
                  <a:pt x="300" y="2000"/>
                  <a:pt x="300" y="2000"/>
                  <a:pt x="300" y="2000"/>
                </a:cubicBezTo>
                <a:close/>
                <a:moveTo>
                  <a:pt x="301" y="1985"/>
                </a:moveTo>
                <a:cubicBezTo>
                  <a:pt x="301" y="1985"/>
                  <a:pt x="301" y="1985"/>
                  <a:pt x="301" y="1985"/>
                </a:cubicBezTo>
                <a:cubicBezTo>
                  <a:pt x="301" y="1985"/>
                  <a:pt x="301" y="1985"/>
                  <a:pt x="301" y="1985"/>
                </a:cubicBezTo>
                <a:cubicBezTo>
                  <a:pt x="301" y="1985"/>
                  <a:pt x="301" y="1985"/>
                  <a:pt x="301" y="1985"/>
                </a:cubicBezTo>
                <a:close/>
                <a:moveTo>
                  <a:pt x="308" y="1992"/>
                </a:moveTo>
                <a:cubicBezTo>
                  <a:pt x="308" y="1991"/>
                  <a:pt x="308" y="1991"/>
                  <a:pt x="308" y="1991"/>
                </a:cubicBezTo>
                <a:cubicBezTo>
                  <a:pt x="309" y="1991"/>
                  <a:pt x="309" y="1991"/>
                  <a:pt x="309" y="1991"/>
                </a:cubicBezTo>
                <a:cubicBezTo>
                  <a:pt x="309" y="1991"/>
                  <a:pt x="309" y="1992"/>
                  <a:pt x="309" y="1992"/>
                </a:cubicBezTo>
                <a:lnTo>
                  <a:pt x="308" y="1992"/>
                </a:lnTo>
                <a:close/>
                <a:moveTo>
                  <a:pt x="318" y="2016"/>
                </a:moveTo>
                <a:cubicBezTo>
                  <a:pt x="317" y="2014"/>
                  <a:pt x="318" y="2013"/>
                  <a:pt x="317" y="2012"/>
                </a:cubicBezTo>
                <a:cubicBezTo>
                  <a:pt x="317" y="2011"/>
                  <a:pt x="317" y="2011"/>
                  <a:pt x="317" y="2011"/>
                </a:cubicBezTo>
                <a:cubicBezTo>
                  <a:pt x="316" y="2011"/>
                  <a:pt x="315" y="2011"/>
                  <a:pt x="315" y="2012"/>
                </a:cubicBezTo>
                <a:cubicBezTo>
                  <a:pt x="312" y="2012"/>
                  <a:pt x="312" y="2010"/>
                  <a:pt x="312" y="2008"/>
                </a:cubicBezTo>
                <a:cubicBezTo>
                  <a:pt x="312" y="2008"/>
                  <a:pt x="312" y="2008"/>
                  <a:pt x="312" y="2007"/>
                </a:cubicBezTo>
                <a:cubicBezTo>
                  <a:pt x="314" y="2007"/>
                  <a:pt x="314" y="2007"/>
                  <a:pt x="316" y="2007"/>
                </a:cubicBezTo>
                <a:cubicBezTo>
                  <a:pt x="317" y="2009"/>
                  <a:pt x="319" y="2012"/>
                  <a:pt x="318" y="2016"/>
                </a:cubicBezTo>
                <a:close/>
                <a:moveTo>
                  <a:pt x="338" y="2008"/>
                </a:moveTo>
                <a:cubicBezTo>
                  <a:pt x="338" y="2008"/>
                  <a:pt x="338" y="2008"/>
                  <a:pt x="338" y="2008"/>
                </a:cubicBezTo>
                <a:cubicBezTo>
                  <a:pt x="338" y="2010"/>
                  <a:pt x="338" y="2010"/>
                  <a:pt x="337" y="2011"/>
                </a:cubicBezTo>
                <a:cubicBezTo>
                  <a:pt x="336" y="2011"/>
                  <a:pt x="336" y="2011"/>
                  <a:pt x="336" y="2011"/>
                </a:cubicBezTo>
                <a:cubicBezTo>
                  <a:pt x="335" y="2010"/>
                  <a:pt x="335" y="2010"/>
                  <a:pt x="335" y="2010"/>
                </a:cubicBezTo>
                <a:cubicBezTo>
                  <a:pt x="336" y="2009"/>
                  <a:pt x="337" y="2010"/>
                  <a:pt x="337" y="2008"/>
                </a:cubicBezTo>
                <a:cubicBezTo>
                  <a:pt x="337" y="2008"/>
                  <a:pt x="338" y="2007"/>
                  <a:pt x="338" y="2007"/>
                </a:cubicBezTo>
                <a:cubicBezTo>
                  <a:pt x="338" y="2008"/>
                  <a:pt x="338" y="2008"/>
                  <a:pt x="338" y="2008"/>
                </a:cubicBezTo>
                <a:cubicBezTo>
                  <a:pt x="338" y="2008"/>
                  <a:pt x="339" y="2008"/>
                  <a:pt x="338" y="2008"/>
                </a:cubicBezTo>
                <a:close/>
                <a:moveTo>
                  <a:pt x="340" y="2018"/>
                </a:moveTo>
                <a:cubicBezTo>
                  <a:pt x="340" y="2017"/>
                  <a:pt x="340" y="2017"/>
                  <a:pt x="340" y="2016"/>
                </a:cubicBezTo>
                <a:cubicBezTo>
                  <a:pt x="340" y="2016"/>
                  <a:pt x="340" y="2016"/>
                  <a:pt x="340" y="2016"/>
                </a:cubicBezTo>
                <a:cubicBezTo>
                  <a:pt x="341" y="2016"/>
                  <a:pt x="341" y="2016"/>
                  <a:pt x="341" y="2017"/>
                </a:cubicBezTo>
                <a:cubicBezTo>
                  <a:pt x="342" y="2017"/>
                  <a:pt x="342" y="2017"/>
                  <a:pt x="342" y="2017"/>
                </a:cubicBezTo>
                <a:cubicBezTo>
                  <a:pt x="341" y="2018"/>
                  <a:pt x="341" y="2018"/>
                  <a:pt x="340" y="2018"/>
                </a:cubicBezTo>
                <a:close/>
                <a:moveTo>
                  <a:pt x="352" y="2025"/>
                </a:moveTo>
                <a:cubicBezTo>
                  <a:pt x="351" y="2025"/>
                  <a:pt x="351" y="2025"/>
                  <a:pt x="350" y="2025"/>
                </a:cubicBezTo>
                <a:cubicBezTo>
                  <a:pt x="349" y="2025"/>
                  <a:pt x="349" y="2025"/>
                  <a:pt x="348" y="2025"/>
                </a:cubicBezTo>
                <a:cubicBezTo>
                  <a:pt x="347" y="2025"/>
                  <a:pt x="347" y="2025"/>
                  <a:pt x="347" y="2025"/>
                </a:cubicBezTo>
                <a:cubicBezTo>
                  <a:pt x="347" y="2024"/>
                  <a:pt x="348" y="2024"/>
                  <a:pt x="349" y="2023"/>
                </a:cubicBezTo>
                <a:cubicBezTo>
                  <a:pt x="350" y="2023"/>
                  <a:pt x="351" y="2023"/>
                  <a:pt x="353" y="2024"/>
                </a:cubicBezTo>
                <a:cubicBezTo>
                  <a:pt x="352" y="2025"/>
                  <a:pt x="352" y="2025"/>
                  <a:pt x="352" y="2025"/>
                </a:cubicBezTo>
                <a:close/>
                <a:moveTo>
                  <a:pt x="356" y="2022"/>
                </a:moveTo>
                <a:cubicBezTo>
                  <a:pt x="357" y="2023"/>
                  <a:pt x="357" y="2022"/>
                  <a:pt x="357" y="2023"/>
                </a:cubicBezTo>
                <a:cubicBezTo>
                  <a:pt x="357" y="2023"/>
                  <a:pt x="356" y="2023"/>
                  <a:pt x="356" y="2022"/>
                </a:cubicBezTo>
                <a:close/>
                <a:moveTo>
                  <a:pt x="361" y="2017"/>
                </a:moveTo>
                <a:cubicBezTo>
                  <a:pt x="362" y="2017"/>
                  <a:pt x="362" y="2017"/>
                  <a:pt x="362" y="2017"/>
                </a:cubicBezTo>
                <a:cubicBezTo>
                  <a:pt x="362" y="2017"/>
                  <a:pt x="361" y="2017"/>
                  <a:pt x="361" y="2017"/>
                </a:cubicBezTo>
                <a:cubicBezTo>
                  <a:pt x="362" y="2017"/>
                  <a:pt x="362" y="2017"/>
                  <a:pt x="362" y="2018"/>
                </a:cubicBezTo>
                <a:cubicBezTo>
                  <a:pt x="361" y="2018"/>
                  <a:pt x="362" y="2018"/>
                  <a:pt x="361" y="2017"/>
                </a:cubicBezTo>
                <a:close/>
                <a:moveTo>
                  <a:pt x="367" y="2046"/>
                </a:moveTo>
                <a:cubicBezTo>
                  <a:pt x="366" y="2046"/>
                  <a:pt x="365" y="2046"/>
                  <a:pt x="365" y="2046"/>
                </a:cubicBezTo>
                <a:cubicBezTo>
                  <a:pt x="365" y="2045"/>
                  <a:pt x="365" y="2045"/>
                  <a:pt x="367" y="2045"/>
                </a:cubicBezTo>
                <a:lnTo>
                  <a:pt x="367" y="2046"/>
                </a:lnTo>
                <a:close/>
                <a:moveTo>
                  <a:pt x="374" y="2041"/>
                </a:moveTo>
                <a:cubicBezTo>
                  <a:pt x="374" y="2041"/>
                  <a:pt x="375" y="2041"/>
                  <a:pt x="375" y="2042"/>
                </a:cubicBezTo>
                <a:cubicBezTo>
                  <a:pt x="375" y="2041"/>
                  <a:pt x="374" y="2041"/>
                  <a:pt x="374" y="2041"/>
                </a:cubicBezTo>
                <a:close/>
                <a:moveTo>
                  <a:pt x="377" y="2015"/>
                </a:moveTo>
                <a:cubicBezTo>
                  <a:pt x="378" y="2016"/>
                  <a:pt x="378" y="2015"/>
                  <a:pt x="378" y="2016"/>
                </a:cubicBezTo>
                <a:cubicBezTo>
                  <a:pt x="377" y="2015"/>
                  <a:pt x="378" y="2016"/>
                  <a:pt x="377" y="2015"/>
                </a:cubicBezTo>
                <a:close/>
                <a:moveTo>
                  <a:pt x="379" y="2041"/>
                </a:moveTo>
                <a:cubicBezTo>
                  <a:pt x="378" y="2040"/>
                  <a:pt x="379" y="2040"/>
                  <a:pt x="378" y="2039"/>
                </a:cubicBezTo>
                <a:cubicBezTo>
                  <a:pt x="379" y="2039"/>
                  <a:pt x="379" y="2039"/>
                  <a:pt x="379" y="2039"/>
                </a:cubicBezTo>
                <a:lnTo>
                  <a:pt x="379" y="2041"/>
                </a:lnTo>
                <a:close/>
                <a:moveTo>
                  <a:pt x="380" y="2013"/>
                </a:moveTo>
                <a:cubicBezTo>
                  <a:pt x="379" y="2013"/>
                  <a:pt x="379" y="2013"/>
                  <a:pt x="379" y="2013"/>
                </a:cubicBezTo>
                <a:cubicBezTo>
                  <a:pt x="379" y="2012"/>
                  <a:pt x="379" y="2012"/>
                  <a:pt x="379" y="2012"/>
                </a:cubicBezTo>
                <a:cubicBezTo>
                  <a:pt x="380" y="2012"/>
                  <a:pt x="380" y="2012"/>
                  <a:pt x="380" y="2012"/>
                </a:cubicBezTo>
                <a:lnTo>
                  <a:pt x="380" y="2013"/>
                </a:lnTo>
                <a:close/>
                <a:moveTo>
                  <a:pt x="381" y="2020"/>
                </a:moveTo>
                <a:cubicBezTo>
                  <a:pt x="381" y="2020"/>
                  <a:pt x="381" y="2020"/>
                  <a:pt x="381" y="2019"/>
                </a:cubicBezTo>
                <a:cubicBezTo>
                  <a:pt x="381" y="2019"/>
                  <a:pt x="381" y="2019"/>
                  <a:pt x="381" y="2019"/>
                </a:cubicBezTo>
                <a:cubicBezTo>
                  <a:pt x="381" y="2019"/>
                  <a:pt x="381" y="2019"/>
                  <a:pt x="381" y="2019"/>
                </a:cubicBezTo>
                <a:cubicBezTo>
                  <a:pt x="381" y="2019"/>
                  <a:pt x="381" y="2020"/>
                  <a:pt x="381" y="2020"/>
                </a:cubicBezTo>
                <a:close/>
                <a:moveTo>
                  <a:pt x="387" y="2031"/>
                </a:moveTo>
                <a:cubicBezTo>
                  <a:pt x="387" y="2031"/>
                  <a:pt x="387" y="2031"/>
                  <a:pt x="387" y="2031"/>
                </a:cubicBezTo>
                <a:cubicBezTo>
                  <a:pt x="387" y="2031"/>
                  <a:pt x="387" y="2031"/>
                  <a:pt x="387" y="2031"/>
                </a:cubicBezTo>
                <a:cubicBezTo>
                  <a:pt x="387" y="2031"/>
                  <a:pt x="387" y="2031"/>
                  <a:pt x="387" y="2031"/>
                </a:cubicBezTo>
                <a:close/>
                <a:moveTo>
                  <a:pt x="387" y="2024"/>
                </a:moveTo>
                <a:cubicBezTo>
                  <a:pt x="387" y="2023"/>
                  <a:pt x="386" y="2023"/>
                  <a:pt x="386" y="2022"/>
                </a:cubicBezTo>
                <a:cubicBezTo>
                  <a:pt x="386" y="2022"/>
                  <a:pt x="386" y="2021"/>
                  <a:pt x="387" y="2021"/>
                </a:cubicBezTo>
                <a:cubicBezTo>
                  <a:pt x="387" y="2020"/>
                  <a:pt x="387" y="2020"/>
                  <a:pt x="387" y="2020"/>
                </a:cubicBezTo>
                <a:cubicBezTo>
                  <a:pt x="387" y="2020"/>
                  <a:pt x="387" y="2020"/>
                  <a:pt x="387" y="2020"/>
                </a:cubicBezTo>
                <a:cubicBezTo>
                  <a:pt x="388" y="2022"/>
                  <a:pt x="388" y="2023"/>
                  <a:pt x="388" y="2024"/>
                </a:cubicBezTo>
                <a:lnTo>
                  <a:pt x="387" y="2024"/>
                </a:lnTo>
                <a:close/>
                <a:moveTo>
                  <a:pt x="390" y="2025"/>
                </a:moveTo>
                <a:cubicBezTo>
                  <a:pt x="389" y="2025"/>
                  <a:pt x="389" y="2025"/>
                  <a:pt x="388" y="2025"/>
                </a:cubicBezTo>
                <a:cubicBezTo>
                  <a:pt x="388" y="2025"/>
                  <a:pt x="388" y="2025"/>
                  <a:pt x="388" y="2025"/>
                </a:cubicBezTo>
                <a:cubicBezTo>
                  <a:pt x="388" y="2025"/>
                  <a:pt x="388" y="2025"/>
                  <a:pt x="388" y="2025"/>
                </a:cubicBezTo>
                <a:cubicBezTo>
                  <a:pt x="389" y="2024"/>
                  <a:pt x="388" y="2025"/>
                  <a:pt x="390" y="2025"/>
                </a:cubicBezTo>
                <a:close/>
                <a:moveTo>
                  <a:pt x="391" y="2083"/>
                </a:moveTo>
                <a:cubicBezTo>
                  <a:pt x="391" y="2082"/>
                  <a:pt x="391" y="2082"/>
                  <a:pt x="391" y="2082"/>
                </a:cubicBezTo>
                <a:cubicBezTo>
                  <a:pt x="391" y="2082"/>
                  <a:pt x="391" y="2081"/>
                  <a:pt x="391" y="2081"/>
                </a:cubicBezTo>
                <a:cubicBezTo>
                  <a:pt x="391" y="2082"/>
                  <a:pt x="391" y="2082"/>
                  <a:pt x="391" y="2082"/>
                </a:cubicBezTo>
                <a:cubicBezTo>
                  <a:pt x="391" y="2082"/>
                  <a:pt x="392" y="2082"/>
                  <a:pt x="392" y="2082"/>
                </a:cubicBezTo>
                <a:cubicBezTo>
                  <a:pt x="392" y="2083"/>
                  <a:pt x="392" y="2082"/>
                  <a:pt x="391" y="2083"/>
                </a:cubicBezTo>
                <a:close/>
                <a:moveTo>
                  <a:pt x="392" y="2024"/>
                </a:moveTo>
                <a:cubicBezTo>
                  <a:pt x="391" y="2024"/>
                  <a:pt x="391" y="2024"/>
                  <a:pt x="391" y="2024"/>
                </a:cubicBezTo>
                <a:cubicBezTo>
                  <a:pt x="391" y="2023"/>
                  <a:pt x="391" y="2023"/>
                  <a:pt x="391" y="2023"/>
                </a:cubicBezTo>
                <a:cubicBezTo>
                  <a:pt x="392" y="2023"/>
                  <a:pt x="393" y="2023"/>
                  <a:pt x="394" y="2023"/>
                </a:cubicBezTo>
                <a:cubicBezTo>
                  <a:pt x="394" y="2024"/>
                  <a:pt x="394" y="2024"/>
                  <a:pt x="394" y="2024"/>
                </a:cubicBezTo>
                <a:cubicBezTo>
                  <a:pt x="393" y="2024"/>
                  <a:pt x="392" y="2024"/>
                  <a:pt x="392" y="2024"/>
                </a:cubicBezTo>
                <a:close/>
                <a:moveTo>
                  <a:pt x="393" y="2041"/>
                </a:moveTo>
                <a:cubicBezTo>
                  <a:pt x="394" y="2041"/>
                  <a:pt x="394" y="2041"/>
                  <a:pt x="394" y="2042"/>
                </a:cubicBezTo>
                <a:cubicBezTo>
                  <a:pt x="393" y="2041"/>
                  <a:pt x="394" y="2042"/>
                  <a:pt x="393" y="2041"/>
                </a:cubicBezTo>
                <a:close/>
                <a:moveTo>
                  <a:pt x="398" y="2045"/>
                </a:moveTo>
                <a:cubicBezTo>
                  <a:pt x="398" y="2045"/>
                  <a:pt x="398" y="2045"/>
                  <a:pt x="397" y="2045"/>
                </a:cubicBezTo>
                <a:cubicBezTo>
                  <a:pt x="397" y="2043"/>
                  <a:pt x="398" y="2044"/>
                  <a:pt x="398" y="2042"/>
                </a:cubicBezTo>
                <a:cubicBezTo>
                  <a:pt x="399" y="2042"/>
                  <a:pt x="399" y="2042"/>
                  <a:pt x="399" y="2042"/>
                </a:cubicBezTo>
                <a:cubicBezTo>
                  <a:pt x="399" y="2043"/>
                  <a:pt x="398" y="2044"/>
                  <a:pt x="398" y="2045"/>
                </a:cubicBezTo>
                <a:close/>
                <a:moveTo>
                  <a:pt x="419" y="2087"/>
                </a:moveTo>
                <a:cubicBezTo>
                  <a:pt x="419" y="2087"/>
                  <a:pt x="418" y="2087"/>
                  <a:pt x="418" y="2087"/>
                </a:cubicBezTo>
                <a:cubicBezTo>
                  <a:pt x="418" y="2086"/>
                  <a:pt x="418" y="2086"/>
                  <a:pt x="418" y="2086"/>
                </a:cubicBezTo>
                <a:cubicBezTo>
                  <a:pt x="419" y="2086"/>
                  <a:pt x="419" y="2086"/>
                  <a:pt x="419" y="2086"/>
                </a:cubicBezTo>
                <a:lnTo>
                  <a:pt x="419" y="2087"/>
                </a:lnTo>
                <a:close/>
                <a:moveTo>
                  <a:pt x="428" y="2048"/>
                </a:moveTo>
                <a:cubicBezTo>
                  <a:pt x="428" y="2048"/>
                  <a:pt x="428" y="2048"/>
                  <a:pt x="428" y="2048"/>
                </a:cubicBezTo>
                <a:cubicBezTo>
                  <a:pt x="428" y="2047"/>
                  <a:pt x="428" y="2047"/>
                  <a:pt x="428" y="2047"/>
                </a:cubicBezTo>
                <a:cubicBezTo>
                  <a:pt x="428" y="2047"/>
                  <a:pt x="428" y="2047"/>
                  <a:pt x="428" y="2047"/>
                </a:cubicBezTo>
                <a:lnTo>
                  <a:pt x="428" y="2048"/>
                </a:lnTo>
                <a:close/>
                <a:moveTo>
                  <a:pt x="430" y="2017"/>
                </a:moveTo>
                <a:cubicBezTo>
                  <a:pt x="431" y="2016"/>
                  <a:pt x="431" y="2016"/>
                  <a:pt x="431" y="2015"/>
                </a:cubicBezTo>
                <a:cubicBezTo>
                  <a:pt x="431" y="2015"/>
                  <a:pt x="431" y="2015"/>
                  <a:pt x="431" y="2015"/>
                </a:cubicBezTo>
                <a:cubicBezTo>
                  <a:pt x="432" y="2015"/>
                  <a:pt x="432" y="2015"/>
                  <a:pt x="432" y="2016"/>
                </a:cubicBezTo>
                <a:cubicBezTo>
                  <a:pt x="431" y="2017"/>
                  <a:pt x="431" y="2017"/>
                  <a:pt x="430" y="2017"/>
                </a:cubicBezTo>
                <a:close/>
                <a:moveTo>
                  <a:pt x="434" y="2017"/>
                </a:moveTo>
                <a:cubicBezTo>
                  <a:pt x="433" y="2017"/>
                  <a:pt x="433" y="2017"/>
                  <a:pt x="433" y="2017"/>
                </a:cubicBezTo>
                <a:cubicBezTo>
                  <a:pt x="433" y="2016"/>
                  <a:pt x="433" y="2016"/>
                  <a:pt x="433" y="2016"/>
                </a:cubicBezTo>
                <a:cubicBezTo>
                  <a:pt x="434" y="2016"/>
                  <a:pt x="434" y="2016"/>
                  <a:pt x="434" y="2016"/>
                </a:cubicBezTo>
                <a:lnTo>
                  <a:pt x="434" y="2017"/>
                </a:lnTo>
                <a:close/>
                <a:moveTo>
                  <a:pt x="448" y="2015"/>
                </a:moveTo>
                <a:cubicBezTo>
                  <a:pt x="447" y="2015"/>
                  <a:pt x="447" y="2015"/>
                  <a:pt x="447" y="2015"/>
                </a:cubicBezTo>
                <a:cubicBezTo>
                  <a:pt x="446" y="2014"/>
                  <a:pt x="446" y="2015"/>
                  <a:pt x="446" y="2014"/>
                </a:cubicBezTo>
                <a:cubicBezTo>
                  <a:pt x="446" y="2012"/>
                  <a:pt x="447" y="2012"/>
                  <a:pt x="447" y="2011"/>
                </a:cubicBezTo>
                <a:cubicBezTo>
                  <a:pt x="449" y="2012"/>
                  <a:pt x="451" y="2012"/>
                  <a:pt x="452" y="2013"/>
                </a:cubicBezTo>
                <a:cubicBezTo>
                  <a:pt x="452" y="2013"/>
                  <a:pt x="452" y="2013"/>
                  <a:pt x="452" y="2013"/>
                </a:cubicBezTo>
                <a:cubicBezTo>
                  <a:pt x="452" y="2015"/>
                  <a:pt x="450" y="2014"/>
                  <a:pt x="448" y="2015"/>
                </a:cubicBezTo>
                <a:close/>
                <a:moveTo>
                  <a:pt x="469" y="2011"/>
                </a:moveTo>
                <a:cubicBezTo>
                  <a:pt x="467" y="2011"/>
                  <a:pt x="467" y="2011"/>
                  <a:pt x="466" y="2011"/>
                </a:cubicBezTo>
                <a:cubicBezTo>
                  <a:pt x="466" y="2010"/>
                  <a:pt x="466" y="2008"/>
                  <a:pt x="467" y="2007"/>
                </a:cubicBezTo>
                <a:cubicBezTo>
                  <a:pt x="467" y="2007"/>
                  <a:pt x="467" y="2007"/>
                  <a:pt x="468" y="2007"/>
                </a:cubicBezTo>
                <a:cubicBezTo>
                  <a:pt x="468" y="2007"/>
                  <a:pt x="469" y="2008"/>
                  <a:pt x="470" y="2009"/>
                </a:cubicBezTo>
                <a:cubicBezTo>
                  <a:pt x="470" y="2010"/>
                  <a:pt x="469" y="2010"/>
                  <a:pt x="469" y="2011"/>
                </a:cubicBezTo>
                <a:close/>
                <a:moveTo>
                  <a:pt x="476" y="2007"/>
                </a:moveTo>
                <a:cubicBezTo>
                  <a:pt x="475" y="2007"/>
                  <a:pt x="474" y="2006"/>
                  <a:pt x="474" y="2006"/>
                </a:cubicBezTo>
                <a:cubicBezTo>
                  <a:pt x="474" y="2005"/>
                  <a:pt x="475" y="2005"/>
                  <a:pt x="476" y="2004"/>
                </a:cubicBezTo>
                <a:cubicBezTo>
                  <a:pt x="477" y="2004"/>
                  <a:pt x="477" y="2003"/>
                  <a:pt x="478" y="2002"/>
                </a:cubicBezTo>
                <a:cubicBezTo>
                  <a:pt x="478" y="2002"/>
                  <a:pt x="478" y="2002"/>
                  <a:pt x="478" y="2002"/>
                </a:cubicBezTo>
                <a:cubicBezTo>
                  <a:pt x="478" y="2002"/>
                  <a:pt x="478" y="2002"/>
                  <a:pt x="478" y="2002"/>
                </a:cubicBezTo>
                <a:cubicBezTo>
                  <a:pt x="478" y="2005"/>
                  <a:pt x="477" y="2006"/>
                  <a:pt x="476" y="2007"/>
                </a:cubicBezTo>
                <a:close/>
                <a:moveTo>
                  <a:pt x="473" y="2000"/>
                </a:moveTo>
                <a:cubicBezTo>
                  <a:pt x="474" y="1999"/>
                  <a:pt x="474" y="1999"/>
                  <a:pt x="474" y="1999"/>
                </a:cubicBezTo>
                <a:cubicBezTo>
                  <a:pt x="474" y="1999"/>
                  <a:pt x="474" y="1999"/>
                  <a:pt x="474" y="1999"/>
                </a:cubicBezTo>
                <a:cubicBezTo>
                  <a:pt x="474" y="2000"/>
                  <a:pt x="474" y="1999"/>
                  <a:pt x="474" y="2000"/>
                </a:cubicBezTo>
                <a:lnTo>
                  <a:pt x="473" y="2000"/>
                </a:lnTo>
                <a:close/>
                <a:moveTo>
                  <a:pt x="481" y="2024"/>
                </a:moveTo>
                <a:cubicBezTo>
                  <a:pt x="479" y="2024"/>
                  <a:pt x="479" y="2023"/>
                  <a:pt x="477" y="2023"/>
                </a:cubicBezTo>
                <a:cubicBezTo>
                  <a:pt x="477" y="2023"/>
                  <a:pt x="477" y="2023"/>
                  <a:pt x="477" y="2023"/>
                </a:cubicBezTo>
                <a:cubicBezTo>
                  <a:pt x="478" y="2023"/>
                  <a:pt x="479" y="2022"/>
                  <a:pt x="480" y="2022"/>
                </a:cubicBezTo>
                <a:cubicBezTo>
                  <a:pt x="480" y="2022"/>
                  <a:pt x="481" y="2022"/>
                  <a:pt x="481" y="2022"/>
                </a:cubicBezTo>
                <a:cubicBezTo>
                  <a:pt x="481" y="2023"/>
                  <a:pt x="481" y="2023"/>
                  <a:pt x="481" y="2024"/>
                </a:cubicBezTo>
                <a:close/>
                <a:moveTo>
                  <a:pt x="517" y="2001"/>
                </a:moveTo>
                <a:cubicBezTo>
                  <a:pt x="517" y="2001"/>
                  <a:pt x="517" y="2001"/>
                  <a:pt x="517" y="2001"/>
                </a:cubicBezTo>
                <a:cubicBezTo>
                  <a:pt x="517" y="2000"/>
                  <a:pt x="517" y="2000"/>
                  <a:pt x="517" y="2000"/>
                </a:cubicBezTo>
                <a:cubicBezTo>
                  <a:pt x="517" y="2000"/>
                  <a:pt x="517" y="2000"/>
                  <a:pt x="517" y="2000"/>
                </a:cubicBezTo>
                <a:lnTo>
                  <a:pt x="517" y="2001"/>
                </a:lnTo>
                <a:close/>
                <a:moveTo>
                  <a:pt x="523" y="1987"/>
                </a:moveTo>
                <a:cubicBezTo>
                  <a:pt x="522" y="1989"/>
                  <a:pt x="519" y="1989"/>
                  <a:pt x="518" y="1991"/>
                </a:cubicBezTo>
                <a:cubicBezTo>
                  <a:pt x="517" y="1991"/>
                  <a:pt x="517" y="1991"/>
                  <a:pt x="517" y="1990"/>
                </a:cubicBezTo>
                <a:cubicBezTo>
                  <a:pt x="516" y="1990"/>
                  <a:pt x="516" y="1990"/>
                  <a:pt x="516" y="1990"/>
                </a:cubicBezTo>
                <a:cubicBezTo>
                  <a:pt x="516" y="1989"/>
                  <a:pt x="516" y="1988"/>
                  <a:pt x="516" y="1986"/>
                </a:cubicBezTo>
                <a:cubicBezTo>
                  <a:pt x="518" y="1986"/>
                  <a:pt x="518" y="1987"/>
                  <a:pt x="519" y="1986"/>
                </a:cubicBezTo>
                <a:cubicBezTo>
                  <a:pt x="520" y="1986"/>
                  <a:pt x="521" y="1985"/>
                  <a:pt x="523" y="1985"/>
                </a:cubicBezTo>
                <a:cubicBezTo>
                  <a:pt x="523" y="1986"/>
                  <a:pt x="523" y="1986"/>
                  <a:pt x="523" y="1987"/>
                </a:cubicBezTo>
                <a:close/>
                <a:moveTo>
                  <a:pt x="525" y="1989"/>
                </a:moveTo>
                <a:cubicBezTo>
                  <a:pt x="525" y="1988"/>
                  <a:pt x="524" y="1988"/>
                  <a:pt x="525" y="1988"/>
                </a:cubicBezTo>
                <a:cubicBezTo>
                  <a:pt x="525" y="1987"/>
                  <a:pt x="525" y="1987"/>
                  <a:pt x="525" y="1987"/>
                </a:cubicBezTo>
                <a:cubicBezTo>
                  <a:pt x="526" y="1987"/>
                  <a:pt x="525" y="1987"/>
                  <a:pt x="526" y="1986"/>
                </a:cubicBezTo>
                <a:cubicBezTo>
                  <a:pt x="526" y="1987"/>
                  <a:pt x="526" y="1987"/>
                  <a:pt x="526" y="1987"/>
                </a:cubicBezTo>
                <a:cubicBezTo>
                  <a:pt x="526" y="1987"/>
                  <a:pt x="526" y="1987"/>
                  <a:pt x="526" y="1988"/>
                </a:cubicBezTo>
                <a:cubicBezTo>
                  <a:pt x="526" y="1988"/>
                  <a:pt x="526" y="1988"/>
                  <a:pt x="525" y="1989"/>
                </a:cubicBezTo>
                <a:close/>
                <a:moveTo>
                  <a:pt x="532" y="1994"/>
                </a:moveTo>
                <a:cubicBezTo>
                  <a:pt x="530" y="1994"/>
                  <a:pt x="529" y="1994"/>
                  <a:pt x="529" y="1995"/>
                </a:cubicBezTo>
                <a:cubicBezTo>
                  <a:pt x="528" y="1995"/>
                  <a:pt x="528" y="1995"/>
                  <a:pt x="528" y="1995"/>
                </a:cubicBezTo>
                <a:cubicBezTo>
                  <a:pt x="528" y="1993"/>
                  <a:pt x="530" y="1994"/>
                  <a:pt x="530" y="1991"/>
                </a:cubicBezTo>
                <a:cubicBezTo>
                  <a:pt x="531" y="1992"/>
                  <a:pt x="531" y="1992"/>
                  <a:pt x="532" y="1993"/>
                </a:cubicBezTo>
                <a:lnTo>
                  <a:pt x="532" y="1994"/>
                </a:lnTo>
                <a:close/>
                <a:moveTo>
                  <a:pt x="551" y="1970"/>
                </a:moveTo>
                <a:cubicBezTo>
                  <a:pt x="551" y="1970"/>
                  <a:pt x="551" y="1970"/>
                  <a:pt x="551" y="1970"/>
                </a:cubicBezTo>
                <a:cubicBezTo>
                  <a:pt x="551" y="1969"/>
                  <a:pt x="551" y="1969"/>
                  <a:pt x="551" y="1969"/>
                </a:cubicBezTo>
                <a:cubicBezTo>
                  <a:pt x="551" y="1969"/>
                  <a:pt x="551" y="1969"/>
                  <a:pt x="551" y="1969"/>
                </a:cubicBezTo>
                <a:lnTo>
                  <a:pt x="551" y="1970"/>
                </a:lnTo>
                <a:close/>
                <a:moveTo>
                  <a:pt x="556" y="2025"/>
                </a:moveTo>
                <a:cubicBezTo>
                  <a:pt x="555" y="2025"/>
                  <a:pt x="555" y="2025"/>
                  <a:pt x="555" y="2025"/>
                </a:cubicBezTo>
                <a:cubicBezTo>
                  <a:pt x="555" y="2024"/>
                  <a:pt x="555" y="2024"/>
                  <a:pt x="556" y="2024"/>
                </a:cubicBezTo>
                <a:cubicBezTo>
                  <a:pt x="556" y="2021"/>
                  <a:pt x="559" y="2020"/>
                  <a:pt x="561" y="2018"/>
                </a:cubicBezTo>
                <a:cubicBezTo>
                  <a:pt x="561" y="2018"/>
                  <a:pt x="562" y="2018"/>
                  <a:pt x="562" y="2019"/>
                </a:cubicBezTo>
                <a:cubicBezTo>
                  <a:pt x="562" y="2019"/>
                  <a:pt x="562" y="2019"/>
                  <a:pt x="562" y="2019"/>
                </a:cubicBezTo>
                <a:cubicBezTo>
                  <a:pt x="561" y="2021"/>
                  <a:pt x="558" y="2023"/>
                  <a:pt x="556" y="2025"/>
                </a:cubicBezTo>
                <a:close/>
                <a:moveTo>
                  <a:pt x="600" y="1954"/>
                </a:moveTo>
                <a:cubicBezTo>
                  <a:pt x="600" y="1953"/>
                  <a:pt x="600" y="1953"/>
                  <a:pt x="600" y="1953"/>
                </a:cubicBezTo>
                <a:cubicBezTo>
                  <a:pt x="600" y="1953"/>
                  <a:pt x="600" y="1953"/>
                  <a:pt x="600" y="1953"/>
                </a:cubicBezTo>
                <a:cubicBezTo>
                  <a:pt x="601" y="1953"/>
                  <a:pt x="601" y="1953"/>
                  <a:pt x="601" y="1953"/>
                </a:cubicBezTo>
                <a:cubicBezTo>
                  <a:pt x="600" y="1953"/>
                  <a:pt x="600" y="1953"/>
                  <a:pt x="600" y="1954"/>
                </a:cubicBezTo>
                <a:close/>
                <a:moveTo>
                  <a:pt x="626" y="1946"/>
                </a:moveTo>
                <a:cubicBezTo>
                  <a:pt x="625" y="1945"/>
                  <a:pt x="625" y="1945"/>
                  <a:pt x="624" y="1945"/>
                </a:cubicBezTo>
                <a:cubicBezTo>
                  <a:pt x="625" y="1944"/>
                  <a:pt x="626" y="1943"/>
                  <a:pt x="627" y="1942"/>
                </a:cubicBezTo>
                <a:cubicBezTo>
                  <a:pt x="627" y="1942"/>
                  <a:pt x="627" y="1942"/>
                  <a:pt x="627" y="1942"/>
                </a:cubicBezTo>
                <a:cubicBezTo>
                  <a:pt x="627" y="1942"/>
                  <a:pt x="627" y="1942"/>
                  <a:pt x="627" y="1943"/>
                </a:cubicBezTo>
                <a:cubicBezTo>
                  <a:pt x="627" y="1944"/>
                  <a:pt x="626" y="1945"/>
                  <a:pt x="626" y="1946"/>
                </a:cubicBezTo>
                <a:close/>
                <a:moveTo>
                  <a:pt x="640" y="1941"/>
                </a:moveTo>
                <a:cubicBezTo>
                  <a:pt x="639" y="1941"/>
                  <a:pt x="639" y="1941"/>
                  <a:pt x="638" y="1941"/>
                </a:cubicBezTo>
                <a:cubicBezTo>
                  <a:pt x="638" y="1945"/>
                  <a:pt x="637" y="1945"/>
                  <a:pt x="636" y="1947"/>
                </a:cubicBezTo>
                <a:cubicBezTo>
                  <a:pt x="635" y="1948"/>
                  <a:pt x="633" y="1948"/>
                  <a:pt x="632" y="1948"/>
                </a:cubicBezTo>
                <a:cubicBezTo>
                  <a:pt x="631" y="1948"/>
                  <a:pt x="630" y="1947"/>
                  <a:pt x="628" y="1946"/>
                </a:cubicBezTo>
                <a:cubicBezTo>
                  <a:pt x="628" y="1945"/>
                  <a:pt x="628" y="1945"/>
                  <a:pt x="628" y="1945"/>
                </a:cubicBezTo>
                <a:cubicBezTo>
                  <a:pt x="628" y="1945"/>
                  <a:pt x="628" y="1945"/>
                  <a:pt x="628" y="1945"/>
                </a:cubicBezTo>
                <a:cubicBezTo>
                  <a:pt x="630" y="1945"/>
                  <a:pt x="629" y="1945"/>
                  <a:pt x="631" y="1946"/>
                </a:cubicBezTo>
                <a:cubicBezTo>
                  <a:pt x="631" y="1944"/>
                  <a:pt x="631" y="1944"/>
                  <a:pt x="633" y="1944"/>
                </a:cubicBezTo>
                <a:cubicBezTo>
                  <a:pt x="633" y="1943"/>
                  <a:pt x="633" y="1942"/>
                  <a:pt x="633" y="1941"/>
                </a:cubicBezTo>
                <a:cubicBezTo>
                  <a:pt x="634" y="1941"/>
                  <a:pt x="634" y="1941"/>
                  <a:pt x="635" y="1940"/>
                </a:cubicBezTo>
                <a:cubicBezTo>
                  <a:pt x="636" y="1940"/>
                  <a:pt x="636" y="1938"/>
                  <a:pt x="637" y="1937"/>
                </a:cubicBezTo>
                <a:cubicBezTo>
                  <a:pt x="638" y="1937"/>
                  <a:pt x="639" y="1936"/>
                  <a:pt x="640" y="1936"/>
                </a:cubicBezTo>
                <a:cubicBezTo>
                  <a:pt x="641" y="1936"/>
                  <a:pt x="641" y="1936"/>
                  <a:pt x="642" y="1936"/>
                </a:cubicBezTo>
                <a:cubicBezTo>
                  <a:pt x="642" y="1937"/>
                  <a:pt x="641" y="1940"/>
                  <a:pt x="640" y="1941"/>
                </a:cubicBezTo>
                <a:close/>
                <a:moveTo>
                  <a:pt x="634" y="1882"/>
                </a:moveTo>
                <a:cubicBezTo>
                  <a:pt x="634" y="1881"/>
                  <a:pt x="634" y="1881"/>
                  <a:pt x="634" y="1881"/>
                </a:cubicBezTo>
                <a:cubicBezTo>
                  <a:pt x="635" y="1882"/>
                  <a:pt x="634" y="1882"/>
                  <a:pt x="635" y="1882"/>
                </a:cubicBezTo>
                <a:cubicBezTo>
                  <a:pt x="635" y="1883"/>
                  <a:pt x="635" y="1883"/>
                  <a:pt x="635" y="1883"/>
                </a:cubicBezTo>
                <a:cubicBezTo>
                  <a:pt x="634" y="1883"/>
                  <a:pt x="634" y="1883"/>
                  <a:pt x="634" y="1883"/>
                </a:cubicBezTo>
                <a:cubicBezTo>
                  <a:pt x="634" y="1882"/>
                  <a:pt x="634" y="1883"/>
                  <a:pt x="634" y="1882"/>
                </a:cubicBezTo>
                <a:close/>
                <a:moveTo>
                  <a:pt x="672" y="1875"/>
                </a:moveTo>
                <a:cubicBezTo>
                  <a:pt x="672" y="1877"/>
                  <a:pt x="671" y="1878"/>
                  <a:pt x="671" y="1879"/>
                </a:cubicBezTo>
                <a:cubicBezTo>
                  <a:pt x="668" y="1879"/>
                  <a:pt x="669" y="1877"/>
                  <a:pt x="668" y="1877"/>
                </a:cubicBezTo>
                <a:cubicBezTo>
                  <a:pt x="668" y="1877"/>
                  <a:pt x="666" y="1877"/>
                  <a:pt x="665" y="1877"/>
                </a:cubicBezTo>
                <a:cubicBezTo>
                  <a:pt x="665" y="1876"/>
                  <a:pt x="665" y="1876"/>
                  <a:pt x="665" y="1875"/>
                </a:cubicBezTo>
                <a:cubicBezTo>
                  <a:pt x="665" y="1874"/>
                  <a:pt x="665" y="1874"/>
                  <a:pt x="666" y="1873"/>
                </a:cubicBezTo>
                <a:cubicBezTo>
                  <a:pt x="667" y="1872"/>
                  <a:pt x="668" y="1872"/>
                  <a:pt x="669" y="1872"/>
                </a:cubicBezTo>
                <a:cubicBezTo>
                  <a:pt x="670" y="1873"/>
                  <a:pt x="670" y="1874"/>
                  <a:pt x="672" y="1875"/>
                </a:cubicBezTo>
                <a:close/>
                <a:moveTo>
                  <a:pt x="681" y="1769"/>
                </a:moveTo>
                <a:cubicBezTo>
                  <a:pt x="681" y="1768"/>
                  <a:pt x="681" y="1768"/>
                  <a:pt x="681" y="1768"/>
                </a:cubicBezTo>
                <a:cubicBezTo>
                  <a:pt x="681" y="1769"/>
                  <a:pt x="681" y="1769"/>
                  <a:pt x="681" y="1769"/>
                </a:cubicBezTo>
                <a:close/>
                <a:moveTo>
                  <a:pt x="697" y="1632"/>
                </a:moveTo>
                <a:cubicBezTo>
                  <a:pt x="697" y="1632"/>
                  <a:pt x="696" y="1640"/>
                  <a:pt x="696" y="1640"/>
                </a:cubicBezTo>
                <a:cubicBezTo>
                  <a:pt x="696" y="1640"/>
                  <a:pt x="695" y="1640"/>
                  <a:pt x="695" y="1641"/>
                </a:cubicBezTo>
                <a:cubicBezTo>
                  <a:pt x="694" y="1643"/>
                  <a:pt x="697" y="1644"/>
                  <a:pt x="694" y="1647"/>
                </a:cubicBezTo>
                <a:cubicBezTo>
                  <a:pt x="695" y="1648"/>
                  <a:pt x="695" y="1648"/>
                  <a:pt x="696" y="1649"/>
                </a:cubicBezTo>
                <a:cubicBezTo>
                  <a:pt x="695" y="1650"/>
                  <a:pt x="694" y="1651"/>
                  <a:pt x="695" y="1652"/>
                </a:cubicBezTo>
                <a:cubicBezTo>
                  <a:pt x="694" y="1654"/>
                  <a:pt x="694" y="1652"/>
                  <a:pt x="694" y="1653"/>
                </a:cubicBezTo>
                <a:cubicBezTo>
                  <a:pt x="693" y="1655"/>
                  <a:pt x="695" y="1662"/>
                  <a:pt x="694" y="1664"/>
                </a:cubicBezTo>
                <a:cubicBezTo>
                  <a:pt x="694" y="1665"/>
                  <a:pt x="693" y="1666"/>
                  <a:pt x="693" y="1667"/>
                </a:cubicBezTo>
                <a:cubicBezTo>
                  <a:pt x="692" y="1668"/>
                  <a:pt x="693" y="1669"/>
                  <a:pt x="693" y="1670"/>
                </a:cubicBezTo>
                <a:cubicBezTo>
                  <a:pt x="693" y="1670"/>
                  <a:pt x="693" y="1670"/>
                  <a:pt x="693" y="1670"/>
                </a:cubicBezTo>
                <a:cubicBezTo>
                  <a:pt x="692" y="1672"/>
                  <a:pt x="691" y="1671"/>
                  <a:pt x="690" y="1673"/>
                </a:cubicBezTo>
                <a:cubicBezTo>
                  <a:pt x="691" y="1673"/>
                  <a:pt x="691" y="1673"/>
                  <a:pt x="691" y="1673"/>
                </a:cubicBezTo>
                <a:cubicBezTo>
                  <a:pt x="692" y="1674"/>
                  <a:pt x="692" y="1675"/>
                  <a:pt x="693" y="1675"/>
                </a:cubicBezTo>
                <a:cubicBezTo>
                  <a:pt x="693" y="1679"/>
                  <a:pt x="692" y="1678"/>
                  <a:pt x="691" y="1680"/>
                </a:cubicBezTo>
                <a:cubicBezTo>
                  <a:pt x="691" y="1681"/>
                  <a:pt x="691" y="1682"/>
                  <a:pt x="691" y="1684"/>
                </a:cubicBezTo>
                <a:cubicBezTo>
                  <a:pt x="691" y="1684"/>
                  <a:pt x="691" y="1684"/>
                  <a:pt x="690" y="1684"/>
                </a:cubicBezTo>
                <a:cubicBezTo>
                  <a:pt x="690" y="1685"/>
                  <a:pt x="691" y="1686"/>
                  <a:pt x="691" y="1687"/>
                </a:cubicBezTo>
                <a:cubicBezTo>
                  <a:pt x="690" y="1689"/>
                  <a:pt x="688" y="1690"/>
                  <a:pt x="687" y="1691"/>
                </a:cubicBezTo>
                <a:cubicBezTo>
                  <a:pt x="687" y="1692"/>
                  <a:pt x="687" y="1693"/>
                  <a:pt x="687" y="1693"/>
                </a:cubicBezTo>
                <a:cubicBezTo>
                  <a:pt x="688" y="1694"/>
                  <a:pt x="689" y="1694"/>
                  <a:pt x="690" y="1695"/>
                </a:cubicBezTo>
                <a:cubicBezTo>
                  <a:pt x="690" y="1695"/>
                  <a:pt x="688" y="1697"/>
                  <a:pt x="688" y="1698"/>
                </a:cubicBezTo>
                <a:cubicBezTo>
                  <a:pt x="687" y="1701"/>
                  <a:pt x="688" y="1705"/>
                  <a:pt x="689" y="1706"/>
                </a:cubicBezTo>
                <a:cubicBezTo>
                  <a:pt x="689" y="1709"/>
                  <a:pt x="686" y="1709"/>
                  <a:pt x="684" y="1709"/>
                </a:cubicBezTo>
                <a:cubicBezTo>
                  <a:pt x="684" y="1711"/>
                  <a:pt x="685" y="1714"/>
                  <a:pt x="684" y="1716"/>
                </a:cubicBezTo>
                <a:cubicBezTo>
                  <a:pt x="684" y="1717"/>
                  <a:pt x="683" y="1716"/>
                  <a:pt x="683" y="1718"/>
                </a:cubicBezTo>
                <a:cubicBezTo>
                  <a:pt x="685" y="1718"/>
                  <a:pt x="685" y="1718"/>
                  <a:pt x="686" y="1719"/>
                </a:cubicBezTo>
                <a:cubicBezTo>
                  <a:pt x="685" y="1721"/>
                  <a:pt x="684" y="1720"/>
                  <a:pt x="683" y="1722"/>
                </a:cubicBezTo>
                <a:cubicBezTo>
                  <a:pt x="683" y="1726"/>
                  <a:pt x="683" y="1726"/>
                  <a:pt x="683" y="1726"/>
                </a:cubicBezTo>
                <a:cubicBezTo>
                  <a:pt x="683" y="1728"/>
                  <a:pt x="680" y="1729"/>
                  <a:pt x="682" y="1732"/>
                </a:cubicBezTo>
                <a:cubicBezTo>
                  <a:pt x="681" y="1734"/>
                  <a:pt x="679" y="1736"/>
                  <a:pt x="681" y="1737"/>
                </a:cubicBezTo>
                <a:cubicBezTo>
                  <a:pt x="681" y="1739"/>
                  <a:pt x="681" y="1739"/>
                  <a:pt x="681" y="1740"/>
                </a:cubicBezTo>
                <a:cubicBezTo>
                  <a:pt x="679" y="1739"/>
                  <a:pt x="678" y="1739"/>
                  <a:pt x="677" y="1739"/>
                </a:cubicBezTo>
                <a:cubicBezTo>
                  <a:pt x="677" y="1744"/>
                  <a:pt x="677" y="1744"/>
                  <a:pt x="677" y="1744"/>
                </a:cubicBezTo>
                <a:cubicBezTo>
                  <a:pt x="678" y="1743"/>
                  <a:pt x="678" y="1743"/>
                  <a:pt x="679" y="1742"/>
                </a:cubicBezTo>
                <a:cubicBezTo>
                  <a:pt x="679" y="1743"/>
                  <a:pt x="680" y="1743"/>
                  <a:pt x="680" y="1744"/>
                </a:cubicBezTo>
                <a:cubicBezTo>
                  <a:pt x="680" y="1744"/>
                  <a:pt x="680" y="1746"/>
                  <a:pt x="679" y="1746"/>
                </a:cubicBezTo>
                <a:cubicBezTo>
                  <a:pt x="680" y="1750"/>
                  <a:pt x="677" y="1751"/>
                  <a:pt x="675" y="1754"/>
                </a:cubicBezTo>
                <a:cubicBezTo>
                  <a:pt x="675" y="1754"/>
                  <a:pt x="675" y="1754"/>
                  <a:pt x="675" y="1755"/>
                </a:cubicBezTo>
                <a:cubicBezTo>
                  <a:pt x="675" y="1758"/>
                  <a:pt x="675" y="1759"/>
                  <a:pt x="673" y="1759"/>
                </a:cubicBezTo>
                <a:cubicBezTo>
                  <a:pt x="673" y="1759"/>
                  <a:pt x="673" y="1760"/>
                  <a:pt x="673" y="1759"/>
                </a:cubicBezTo>
                <a:cubicBezTo>
                  <a:pt x="671" y="1759"/>
                  <a:pt x="671" y="1759"/>
                  <a:pt x="671" y="1760"/>
                </a:cubicBezTo>
                <a:cubicBezTo>
                  <a:pt x="671" y="1761"/>
                  <a:pt x="671" y="1761"/>
                  <a:pt x="671" y="1762"/>
                </a:cubicBezTo>
                <a:cubicBezTo>
                  <a:pt x="672" y="1762"/>
                  <a:pt x="672" y="1762"/>
                  <a:pt x="672" y="1762"/>
                </a:cubicBezTo>
                <a:cubicBezTo>
                  <a:pt x="672" y="1761"/>
                  <a:pt x="672" y="1761"/>
                  <a:pt x="673" y="1760"/>
                </a:cubicBezTo>
                <a:cubicBezTo>
                  <a:pt x="673" y="1760"/>
                  <a:pt x="673" y="1760"/>
                  <a:pt x="673" y="1760"/>
                </a:cubicBezTo>
                <a:cubicBezTo>
                  <a:pt x="673" y="1760"/>
                  <a:pt x="673" y="1760"/>
                  <a:pt x="673" y="1760"/>
                </a:cubicBezTo>
                <a:cubicBezTo>
                  <a:pt x="674" y="1762"/>
                  <a:pt x="674" y="1762"/>
                  <a:pt x="674" y="1764"/>
                </a:cubicBezTo>
                <a:cubicBezTo>
                  <a:pt x="674" y="1765"/>
                  <a:pt x="673" y="1766"/>
                  <a:pt x="672" y="1766"/>
                </a:cubicBezTo>
                <a:cubicBezTo>
                  <a:pt x="672" y="1767"/>
                  <a:pt x="672" y="1769"/>
                  <a:pt x="673" y="1770"/>
                </a:cubicBezTo>
                <a:cubicBezTo>
                  <a:pt x="673" y="1771"/>
                  <a:pt x="673" y="1771"/>
                  <a:pt x="673" y="1772"/>
                </a:cubicBezTo>
                <a:cubicBezTo>
                  <a:pt x="672" y="1772"/>
                  <a:pt x="672" y="1772"/>
                  <a:pt x="671" y="1772"/>
                </a:cubicBezTo>
                <a:cubicBezTo>
                  <a:pt x="671" y="1773"/>
                  <a:pt x="671" y="1773"/>
                  <a:pt x="672" y="1775"/>
                </a:cubicBezTo>
                <a:cubicBezTo>
                  <a:pt x="671" y="1775"/>
                  <a:pt x="670" y="1776"/>
                  <a:pt x="670" y="1777"/>
                </a:cubicBezTo>
                <a:cubicBezTo>
                  <a:pt x="667" y="1777"/>
                  <a:pt x="667" y="1775"/>
                  <a:pt x="665" y="1775"/>
                </a:cubicBezTo>
                <a:cubicBezTo>
                  <a:pt x="665" y="1775"/>
                  <a:pt x="664" y="1776"/>
                  <a:pt x="664" y="1777"/>
                </a:cubicBezTo>
                <a:cubicBezTo>
                  <a:pt x="664" y="1778"/>
                  <a:pt x="664" y="1779"/>
                  <a:pt x="665" y="1779"/>
                </a:cubicBezTo>
                <a:cubicBezTo>
                  <a:pt x="665" y="1782"/>
                  <a:pt x="663" y="1784"/>
                  <a:pt x="662" y="1786"/>
                </a:cubicBezTo>
                <a:cubicBezTo>
                  <a:pt x="662" y="1787"/>
                  <a:pt x="663" y="1789"/>
                  <a:pt x="664" y="1790"/>
                </a:cubicBezTo>
                <a:cubicBezTo>
                  <a:pt x="663" y="1793"/>
                  <a:pt x="662" y="1794"/>
                  <a:pt x="661" y="1797"/>
                </a:cubicBezTo>
                <a:cubicBezTo>
                  <a:pt x="660" y="1800"/>
                  <a:pt x="663" y="1804"/>
                  <a:pt x="662" y="1806"/>
                </a:cubicBezTo>
                <a:cubicBezTo>
                  <a:pt x="662" y="1811"/>
                  <a:pt x="660" y="1809"/>
                  <a:pt x="658" y="1811"/>
                </a:cubicBezTo>
                <a:cubicBezTo>
                  <a:pt x="657" y="1811"/>
                  <a:pt x="657" y="1813"/>
                  <a:pt x="657" y="1813"/>
                </a:cubicBezTo>
                <a:cubicBezTo>
                  <a:pt x="656" y="1813"/>
                  <a:pt x="656" y="1813"/>
                  <a:pt x="655" y="1813"/>
                </a:cubicBezTo>
                <a:cubicBezTo>
                  <a:pt x="654" y="1815"/>
                  <a:pt x="655" y="1817"/>
                  <a:pt x="654" y="1819"/>
                </a:cubicBezTo>
                <a:cubicBezTo>
                  <a:pt x="653" y="1820"/>
                  <a:pt x="651" y="1821"/>
                  <a:pt x="651" y="1822"/>
                </a:cubicBezTo>
                <a:cubicBezTo>
                  <a:pt x="651" y="1823"/>
                  <a:pt x="650" y="1824"/>
                  <a:pt x="650" y="1825"/>
                </a:cubicBezTo>
                <a:cubicBezTo>
                  <a:pt x="650" y="1826"/>
                  <a:pt x="649" y="1827"/>
                  <a:pt x="649" y="1827"/>
                </a:cubicBezTo>
                <a:cubicBezTo>
                  <a:pt x="649" y="1828"/>
                  <a:pt x="649" y="1829"/>
                  <a:pt x="649" y="1830"/>
                </a:cubicBezTo>
                <a:cubicBezTo>
                  <a:pt x="649" y="1831"/>
                  <a:pt x="648" y="1831"/>
                  <a:pt x="647" y="1832"/>
                </a:cubicBezTo>
                <a:cubicBezTo>
                  <a:pt x="646" y="1832"/>
                  <a:pt x="646" y="1832"/>
                  <a:pt x="646" y="1832"/>
                </a:cubicBezTo>
                <a:cubicBezTo>
                  <a:pt x="645" y="1830"/>
                  <a:pt x="644" y="1826"/>
                  <a:pt x="643" y="1824"/>
                </a:cubicBezTo>
                <a:cubicBezTo>
                  <a:pt x="642" y="1824"/>
                  <a:pt x="640" y="1826"/>
                  <a:pt x="640" y="1827"/>
                </a:cubicBezTo>
                <a:cubicBezTo>
                  <a:pt x="640" y="1828"/>
                  <a:pt x="641" y="1830"/>
                  <a:pt x="642" y="1831"/>
                </a:cubicBezTo>
                <a:cubicBezTo>
                  <a:pt x="642" y="1832"/>
                  <a:pt x="642" y="1832"/>
                  <a:pt x="641" y="1833"/>
                </a:cubicBezTo>
                <a:cubicBezTo>
                  <a:pt x="640" y="1833"/>
                  <a:pt x="640" y="1833"/>
                  <a:pt x="639" y="1832"/>
                </a:cubicBezTo>
                <a:cubicBezTo>
                  <a:pt x="638" y="1832"/>
                  <a:pt x="638" y="1833"/>
                  <a:pt x="637" y="1833"/>
                </a:cubicBezTo>
                <a:cubicBezTo>
                  <a:pt x="638" y="1836"/>
                  <a:pt x="638" y="1835"/>
                  <a:pt x="639" y="1836"/>
                </a:cubicBezTo>
                <a:cubicBezTo>
                  <a:pt x="638" y="1843"/>
                  <a:pt x="638" y="1843"/>
                  <a:pt x="638" y="1843"/>
                </a:cubicBezTo>
                <a:cubicBezTo>
                  <a:pt x="638" y="1844"/>
                  <a:pt x="637" y="1844"/>
                  <a:pt x="637" y="1845"/>
                </a:cubicBezTo>
                <a:cubicBezTo>
                  <a:pt x="636" y="1846"/>
                  <a:pt x="638" y="1848"/>
                  <a:pt x="637" y="1851"/>
                </a:cubicBezTo>
                <a:cubicBezTo>
                  <a:pt x="637" y="1852"/>
                  <a:pt x="635" y="1854"/>
                  <a:pt x="634" y="1855"/>
                </a:cubicBezTo>
                <a:cubicBezTo>
                  <a:pt x="634" y="1856"/>
                  <a:pt x="634" y="1855"/>
                  <a:pt x="635" y="1856"/>
                </a:cubicBezTo>
                <a:cubicBezTo>
                  <a:pt x="635" y="1857"/>
                  <a:pt x="635" y="1857"/>
                  <a:pt x="635" y="1857"/>
                </a:cubicBezTo>
                <a:cubicBezTo>
                  <a:pt x="633" y="1858"/>
                  <a:pt x="632" y="1858"/>
                  <a:pt x="631" y="1856"/>
                </a:cubicBezTo>
                <a:cubicBezTo>
                  <a:pt x="631" y="1857"/>
                  <a:pt x="631" y="1857"/>
                  <a:pt x="631" y="1857"/>
                </a:cubicBezTo>
                <a:cubicBezTo>
                  <a:pt x="629" y="1858"/>
                  <a:pt x="628" y="1859"/>
                  <a:pt x="627" y="1860"/>
                </a:cubicBezTo>
                <a:cubicBezTo>
                  <a:pt x="627" y="1861"/>
                  <a:pt x="627" y="1862"/>
                  <a:pt x="627" y="1862"/>
                </a:cubicBezTo>
                <a:cubicBezTo>
                  <a:pt x="629" y="1862"/>
                  <a:pt x="630" y="1861"/>
                  <a:pt x="631" y="1860"/>
                </a:cubicBezTo>
                <a:cubicBezTo>
                  <a:pt x="632" y="1860"/>
                  <a:pt x="631" y="1860"/>
                  <a:pt x="632" y="1860"/>
                </a:cubicBezTo>
                <a:cubicBezTo>
                  <a:pt x="632" y="1862"/>
                  <a:pt x="632" y="1866"/>
                  <a:pt x="631" y="1866"/>
                </a:cubicBezTo>
                <a:cubicBezTo>
                  <a:pt x="630" y="1867"/>
                  <a:pt x="629" y="1867"/>
                  <a:pt x="628" y="1868"/>
                </a:cubicBezTo>
                <a:cubicBezTo>
                  <a:pt x="628" y="1868"/>
                  <a:pt x="628" y="1870"/>
                  <a:pt x="627" y="1870"/>
                </a:cubicBezTo>
                <a:cubicBezTo>
                  <a:pt x="626" y="1871"/>
                  <a:pt x="627" y="1871"/>
                  <a:pt x="625" y="1871"/>
                </a:cubicBezTo>
                <a:cubicBezTo>
                  <a:pt x="625" y="1872"/>
                  <a:pt x="625" y="1872"/>
                  <a:pt x="625" y="1874"/>
                </a:cubicBezTo>
                <a:cubicBezTo>
                  <a:pt x="624" y="1874"/>
                  <a:pt x="624" y="1874"/>
                  <a:pt x="624" y="1874"/>
                </a:cubicBezTo>
                <a:cubicBezTo>
                  <a:pt x="623" y="1874"/>
                  <a:pt x="624" y="1874"/>
                  <a:pt x="623" y="1874"/>
                </a:cubicBezTo>
                <a:cubicBezTo>
                  <a:pt x="623" y="1875"/>
                  <a:pt x="623" y="1875"/>
                  <a:pt x="624" y="1875"/>
                </a:cubicBezTo>
                <a:cubicBezTo>
                  <a:pt x="624" y="1876"/>
                  <a:pt x="624" y="1876"/>
                  <a:pt x="625" y="1876"/>
                </a:cubicBezTo>
                <a:cubicBezTo>
                  <a:pt x="625" y="1877"/>
                  <a:pt x="625" y="1877"/>
                  <a:pt x="625" y="1877"/>
                </a:cubicBezTo>
                <a:cubicBezTo>
                  <a:pt x="624" y="1877"/>
                  <a:pt x="623" y="1877"/>
                  <a:pt x="623" y="1878"/>
                </a:cubicBezTo>
                <a:cubicBezTo>
                  <a:pt x="622" y="1879"/>
                  <a:pt x="622" y="1881"/>
                  <a:pt x="621" y="1882"/>
                </a:cubicBezTo>
                <a:cubicBezTo>
                  <a:pt x="621" y="1883"/>
                  <a:pt x="620" y="1883"/>
                  <a:pt x="620" y="1883"/>
                </a:cubicBezTo>
                <a:cubicBezTo>
                  <a:pt x="619" y="1884"/>
                  <a:pt x="619" y="1887"/>
                  <a:pt x="619" y="1888"/>
                </a:cubicBezTo>
                <a:cubicBezTo>
                  <a:pt x="618" y="1889"/>
                  <a:pt x="616" y="1889"/>
                  <a:pt x="615" y="1890"/>
                </a:cubicBezTo>
                <a:cubicBezTo>
                  <a:pt x="615" y="1892"/>
                  <a:pt x="615" y="1892"/>
                  <a:pt x="615" y="1892"/>
                </a:cubicBezTo>
                <a:cubicBezTo>
                  <a:pt x="615" y="1892"/>
                  <a:pt x="615" y="1893"/>
                  <a:pt x="614" y="1893"/>
                </a:cubicBezTo>
                <a:cubicBezTo>
                  <a:pt x="614" y="1893"/>
                  <a:pt x="614" y="1894"/>
                  <a:pt x="613" y="1895"/>
                </a:cubicBezTo>
                <a:cubicBezTo>
                  <a:pt x="612" y="1896"/>
                  <a:pt x="612" y="1895"/>
                  <a:pt x="611" y="1898"/>
                </a:cubicBezTo>
                <a:cubicBezTo>
                  <a:pt x="609" y="1898"/>
                  <a:pt x="609" y="1898"/>
                  <a:pt x="609" y="1898"/>
                </a:cubicBezTo>
                <a:cubicBezTo>
                  <a:pt x="610" y="1899"/>
                  <a:pt x="610" y="1900"/>
                  <a:pt x="610" y="1901"/>
                </a:cubicBezTo>
                <a:cubicBezTo>
                  <a:pt x="611" y="1902"/>
                  <a:pt x="611" y="1902"/>
                  <a:pt x="612" y="1903"/>
                </a:cubicBezTo>
                <a:cubicBezTo>
                  <a:pt x="612" y="1904"/>
                  <a:pt x="612" y="1904"/>
                  <a:pt x="612" y="1904"/>
                </a:cubicBezTo>
                <a:cubicBezTo>
                  <a:pt x="612" y="1904"/>
                  <a:pt x="612" y="1904"/>
                  <a:pt x="612" y="1904"/>
                </a:cubicBezTo>
                <a:cubicBezTo>
                  <a:pt x="610" y="1904"/>
                  <a:pt x="607" y="1904"/>
                  <a:pt x="606" y="1905"/>
                </a:cubicBezTo>
                <a:cubicBezTo>
                  <a:pt x="605" y="1905"/>
                  <a:pt x="605" y="1907"/>
                  <a:pt x="605" y="1908"/>
                </a:cubicBezTo>
                <a:cubicBezTo>
                  <a:pt x="604" y="1908"/>
                  <a:pt x="603" y="1908"/>
                  <a:pt x="603" y="1908"/>
                </a:cubicBezTo>
                <a:cubicBezTo>
                  <a:pt x="601" y="1910"/>
                  <a:pt x="603" y="1912"/>
                  <a:pt x="600" y="1913"/>
                </a:cubicBezTo>
                <a:cubicBezTo>
                  <a:pt x="600" y="1915"/>
                  <a:pt x="601" y="1917"/>
                  <a:pt x="600" y="1919"/>
                </a:cubicBezTo>
                <a:cubicBezTo>
                  <a:pt x="599" y="1919"/>
                  <a:pt x="599" y="1919"/>
                  <a:pt x="598" y="1919"/>
                </a:cubicBezTo>
                <a:cubicBezTo>
                  <a:pt x="597" y="1920"/>
                  <a:pt x="598" y="1921"/>
                  <a:pt x="595" y="1921"/>
                </a:cubicBezTo>
                <a:cubicBezTo>
                  <a:pt x="595" y="1922"/>
                  <a:pt x="595" y="1922"/>
                  <a:pt x="595" y="1923"/>
                </a:cubicBezTo>
                <a:cubicBezTo>
                  <a:pt x="594" y="1924"/>
                  <a:pt x="594" y="1926"/>
                  <a:pt x="593" y="1927"/>
                </a:cubicBezTo>
                <a:cubicBezTo>
                  <a:pt x="592" y="1928"/>
                  <a:pt x="590" y="1928"/>
                  <a:pt x="589" y="1929"/>
                </a:cubicBezTo>
                <a:cubicBezTo>
                  <a:pt x="588" y="1931"/>
                  <a:pt x="588" y="1934"/>
                  <a:pt x="586" y="1935"/>
                </a:cubicBezTo>
                <a:cubicBezTo>
                  <a:pt x="585" y="1936"/>
                  <a:pt x="584" y="1936"/>
                  <a:pt x="583" y="1938"/>
                </a:cubicBezTo>
                <a:cubicBezTo>
                  <a:pt x="582" y="1938"/>
                  <a:pt x="582" y="1938"/>
                  <a:pt x="581" y="1937"/>
                </a:cubicBezTo>
                <a:cubicBezTo>
                  <a:pt x="581" y="1938"/>
                  <a:pt x="581" y="1937"/>
                  <a:pt x="581" y="1938"/>
                </a:cubicBezTo>
                <a:cubicBezTo>
                  <a:pt x="581" y="1940"/>
                  <a:pt x="581" y="1940"/>
                  <a:pt x="583" y="1941"/>
                </a:cubicBezTo>
                <a:cubicBezTo>
                  <a:pt x="582" y="1941"/>
                  <a:pt x="582" y="1941"/>
                  <a:pt x="582" y="1942"/>
                </a:cubicBezTo>
                <a:cubicBezTo>
                  <a:pt x="582" y="1942"/>
                  <a:pt x="581" y="1942"/>
                  <a:pt x="580" y="1941"/>
                </a:cubicBezTo>
                <a:cubicBezTo>
                  <a:pt x="579" y="1943"/>
                  <a:pt x="577" y="1946"/>
                  <a:pt x="575" y="1948"/>
                </a:cubicBezTo>
                <a:cubicBezTo>
                  <a:pt x="575" y="1948"/>
                  <a:pt x="575" y="1948"/>
                  <a:pt x="574" y="1948"/>
                </a:cubicBezTo>
                <a:cubicBezTo>
                  <a:pt x="574" y="1949"/>
                  <a:pt x="574" y="1950"/>
                  <a:pt x="574" y="1951"/>
                </a:cubicBezTo>
                <a:cubicBezTo>
                  <a:pt x="573" y="1951"/>
                  <a:pt x="570" y="1953"/>
                  <a:pt x="569" y="1954"/>
                </a:cubicBezTo>
                <a:cubicBezTo>
                  <a:pt x="569" y="1954"/>
                  <a:pt x="569" y="1955"/>
                  <a:pt x="569" y="1956"/>
                </a:cubicBezTo>
                <a:cubicBezTo>
                  <a:pt x="567" y="1956"/>
                  <a:pt x="567" y="1956"/>
                  <a:pt x="567" y="1956"/>
                </a:cubicBezTo>
                <a:cubicBezTo>
                  <a:pt x="566" y="1957"/>
                  <a:pt x="563" y="1961"/>
                  <a:pt x="562" y="1962"/>
                </a:cubicBezTo>
                <a:cubicBezTo>
                  <a:pt x="560" y="1963"/>
                  <a:pt x="559" y="1962"/>
                  <a:pt x="558" y="1963"/>
                </a:cubicBezTo>
                <a:cubicBezTo>
                  <a:pt x="557" y="1964"/>
                  <a:pt x="557" y="1966"/>
                  <a:pt x="556" y="1967"/>
                </a:cubicBezTo>
                <a:cubicBezTo>
                  <a:pt x="556" y="1967"/>
                  <a:pt x="556" y="1967"/>
                  <a:pt x="556" y="1967"/>
                </a:cubicBezTo>
                <a:cubicBezTo>
                  <a:pt x="556" y="1967"/>
                  <a:pt x="556" y="1967"/>
                  <a:pt x="556" y="1967"/>
                </a:cubicBezTo>
                <a:cubicBezTo>
                  <a:pt x="556" y="1967"/>
                  <a:pt x="556" y="1967"/>
                  <a:pt x="556" y="1967"/>
                </a:cubicBezTo>
                <a:cubicBezTo>
                  <a:pt x="555" y="1966"/>
                  <a:pt x="554" y="1966"/>
                  <a:pt x="554" y="1965"/>
                </a:cubicBezTo>
                <a:cubicBezTo>
                  <a:pt x="554" y="1962"/>
                  <a:pt x="564" y="1958"/>
                  <a:pt x="565" y="1954"/>
                </a:cubicBezTo>
                <a:cubicBezTo>
                  <a:pt x="566" y="1954"/>
                  <a:pt x="566" y="1954"/>
                  <a:pt x="566" y="1955"/>
                </a:cubicBezTo>
                <a:cubicBezTo>
                  <a:pt x="569" y="1954"/>
                  <a:pt x="568" y="1952"/>
                  <a:pt x="569" y="1950"/>
                </a:cubicBezTo>
                <a:cubicBezTo>
                  <a:pt x="570" y="1948"/>
                  <a:pt x="573" y="1948"/>
                  <a:pt x="574" y="1946"/>
                </a:cubicBezTo>
                <a:cubicBezTo>
                  <a:pt x="575" y="1946"/>
                  <a:pt x="574" y="1945"/>
                  <a:pt x="575" y="1944"/>
                </a:cubicBezTo>
                <a:cubicBezTo>
                  <a:pt x="575" y="1944"/>
                  <a:pt x="577" y="1943"/>
                  <a:pt x="578" y="1942"/>
                </a:cubicBezTo>
                <a:cubicBezTo>
                  <a:pt x="577" y="1941"/>
                  <a:pt x="576" y="1940"/>
                  <a:pt x="574" y="1940"/>
                </a:cubicBezTo>
                <a:cubicBezTo>
                  <a:pt x="573" y="1940"/>
                  <a:pt x="573" y="1940"/>
                  <a:pt x="573" y="1941"/>
                </a:cubicBezTo>
                <a:cubicBezTo>
                  <a:pt x="573" y="1942"/>
                  <a:pt x="574" y="1942"/>
                  <a:pt x="574" y="1944"/>
                </a:cubicBezTo>
                <a:cubicBezTo>
                  <a:pt x="570" y="1945"/>
                  <a:pt x="569" y="1947"/>
                  <a:pt x="567" y="1948"/>
                </a:cubicBezTo>
                <a:cubicBezTo>
                  <a:pt x="566" y="1948"/>
                  <a:pt x="565" y="1949"/>
                  <a:pt x="564" y="1949"/>
                </a:cubicBezTo>
                <a:cubicBezTo>
                  <a:pt x="564" y="1949"/>
                  <a:pt x="564" y="1950"/>
                  <a:pt x="563" y="1950"/>
                </a:cubicBezTo>
                <a:cubicBezTo>
                  <a:pt x="560" y="1950"/>
                  <a:pt x="560" y="1950"/>
                  <a:pt x="560" y="1950"/>
                </a:cubicBezTo>
                <a:cubicBezTo>
                  <a:pt x="559" y="1951"/>
                  <a:pt x="558" y="1954"/>
                  <a:pt x="557" y="1955"/>
                </a:cubicBezTo>
                <a:cubicBezTo>
                  <a:pt x="556" y="1956"/>
                  <a:pt x="555" y="1956"/>
                  <a:pt x="554" y="1957"/>
                </a:cubicBezTo>
                <a:cubicBezTo>
                  <a:pt x="553" y="1958"/>
                  <a:pt x="552" y="1960"/>
                  <a:pt x="551" y="1961"/>
                </a:cubicBezTo>
                <a:cubicBezTo>
                  <a:pt x="551" y="1962"/>
                  <a:pt x="551" y="1962"/>
                  <a:pt x="551" y="1962"/>
                </a:cubicBezTo>
                <a:cubicBezTo>
                  <a:pt x="549" y="1962"/>
                  <a:pt x="548" y="1963"/>
                  <a:pt x="547" y="1963"/>
                </a:cubicBezTo>
                <a:cubicBezTo>
                  <a:pt x="547" y="1965"/>
                  <a:pt x="547" y="1965"/>
                  <a:pt x="547" y="1965"/>
                </a:cubicBezTo>
                <a:cubicBezTo>
                  <a:pt x="544" y="1965"/>
                  <a:pt x="542" y="1968"/>
                  <a:pt x="540" y="1970"/>
                </a:cubicBezTo>
                <a:cubicBezTo>
                  <a:pt x="538" y="1969"/>
                  <a:pt x="539" y="1969"/>
                  <a:pt x="538" y="1968"/>
                </a:cubicBezTo>
                <a:cubicBezTo>
                  <a:pt x="538" y="1968"/>
                  <a:pt x="537" y="1969"/>
                  <a:pt x="536" y="1970"/>
                </a:cubicBezTo>
                <a:cubicBezTo>
                  <a:pt x="536" y="1969"/>
                  <a:pt x="535" y="1969"/>
                  <a:pt x="534" y="1969"/>
                </a:cubicBezTo>
                <a:cubicBezTo>
                  <a:pt x="534" y="1971"/>
                  <a:pt x="533" y="1972"/>
                  <a:pt x="531" y="1973"/>
                </a:cubicBezTo>
                <a:cubicBezTo>
                  <a:pt x="531" y="1974"/>
                  <a:pt x="531" y="1974"/>
                  <a:pt x="531" y="1974"/>
                </a:cubicBezTo>
                <a:cubicBezTo>
                  <a:pt x="533" y="1974"/>
                  <a:pt x="533" y="1974"/>
                  <a:pt x="533" y="1974"/>
                </a:cubicBezTo>
                <a:cubicBezTo>
                  <a:pt x="533" y="1975"/>
                  <a:pt x="533" y="1975"/>
                  <a:pt x="535" y="1976"/>
                </a:cubicBezTo>
                <a:cubicBezTo>
                  <a:pt x="534" y="1977"/>
                  <a:pt x="533" y="1979"/>
                  <a:pt x="535" y="1981"/>
                </a:cubicBezTo>
                <a:cubicBezTo>
                  <a:pt x="535" y="1985"/>
                  <a:pt x="533" y="1984"/>
                  <a:pt x="530" y="1985"/>
                </a:cubicBezTo>
                <a:cubicBezTo>
                  <a:pt x="530" y="1985"/>
                  <a:pt x="530" y="1986"/>
                  <a:pt x="530" y="1986"/>
                </a:cubicBezTo>
                <a:cubicBezTo>
                  <a:pt x="528" y="1987"/>
                  <a:pt x="527" y="1986"/>
                  <a:pt x="525" y="1985"/>
                </a:cubicBezTo>
                <a:cubicBezTo>
                  <a:pt x="525" y="1985"/>
                  <a:pt x="525" y="1985"/>
                  <a:pt x="525" y="1985"/>
                </a:cubicBezTo>
                <a:cubicBezTo>
                  <a:pt x="525" y="1985"/>
                  <a:pt x="525" y="1985"/>
                  <a:pt x="525" y="1985"/>
                </a:cubicBezTo>
                <a:cubicBezTo>
                  <a:pt x="525" y="1984"/>
                  <a:pt x="527" y="1984"/>
                  <a:pt x="527" y="1983"/>
                </a:cubicBezTo>
                <a:cubicBezTo>
                  <a:pt x="527" y="1982"/>
                  <a:pt x="527" y="1981"/>
                  <a:pt x="527" y="1981"/>
                </a:cubicBezTo>
                <a:cubicBezTo>
                  <a:pt x="528" y="1980"/>
                  <a:pt x="528" y="1981"/>
                  <a:pt x="529" y="1981"/>
                </a:cubicBezTo>
                <a:cubicBezTo>
                  <a:pt x="529" y="1980"/>
                  <a:pt x="529" y="1980"/>
                  <a:pt x="530" y="1979"/>
                </a:cubicBezTo>
                <a:cubicBezTo>
                  <a:pt x="529" y="1978"/>
                  <a:pt x="529" y="1977"/>
                  <a:pt x="529" y="1977"/>
                </a:cubicBezTo>
                <a:cubicBezTo>
                  <a:pt x="529" y="1976"/>
                  <a:pt x="529" y="1976"/>
                  <a:pt x="529" y="1976"/>
                </a:cubicBezTo>
                <a:cubicBezTo>
                  <a:pt x="529" y="1976"/>
                  <a:pt x="529" y="1976"/>
                  <a:pt x="529" y="1976"/>
                </a:cubicBezTo>
                <a:cubicBezTo>
                  <a:pt x="528" y="1977"/>
                  <a:pt x="528" y="1977"/>
                  <a:pt x="528" y="1979"/>
                </a:cubicBezTo>
                <a:cubicBezTo>
                  <a:pt x="527" y="1978"/>
                  <a:pt x="525" y="1977"/>
                  <a:pt x="523" y="1978"/>
                </a:cubicBezTo>
                <a:cubicBezTo>
                  <a:pt x="523" y="1978"/>
                  <a:pt x="523" y="1979"/>
                  <a:pt x="522" y="1980"/>
                </a:cubicBezTo>
                <a:cubicBezTo>
                  <a:pt x="521" y="1980"/>
                  <a:pt x="520" y="1979"/>
                  <a:pt x="519" y="1980"/>
                </a:cubicBezTo>
                <a:cubicBezTo>
                  <a:pt x="519" y="1980"/>
                  <a:pt x="519" y="1980"/>
                  <a:pt x="518" y="1981"/>
                </a:cubicBezTo>
                <a:cubicBezTo>
                  <a:pt x="517" y="1981"/>
                  <a:pt x="517" y="1981"/>
                  <a:pt x="517" y="1981"/>
                </a:cubicBezTo>
                <a:cubicBezTo>
                  <a:pt x="517" y="1981"/>
                  <a:pt x="516" y="1982"/>
                  <a:pt x="516" y="1983"/>
                </a:cubicBezTo>
                <a:cubicBezTo>
                  <a:pt x="515" y="1983"/>
                  <a:pt x="514" y="1983"/>
                  <a:pt x="513" y="1983"/>
                </a:cubicBezTo>
                <a:cubicBezTo>
                  <a:pt x="513" y="1984"/>
                  <a:pt x="513" y="1984"/>
                  <a:pt x="513" y="1984"/>
                </a:cubicBezTo>
                <a:cubicBezTo>
                  <a:pt x="512" y="1985"/>
                  <a:pt x="511" y="1984"/>
                  <a:pt x="511" y="1984"/>
                </a:cubicBezTo>
                <a:cubicBezTo>
                  <a:pt x="511" y="1986"/>
                  <a:pt x="511" y="1986"/>
                  <a:pt x="511" y="1986"/>
                </a:cubicBezTo>
                <a:cubicBezTo>
                  <a:pt x="509" y="1986"/>
                  <a:pt x="509" y="1986"/>
                  <a:pt x="509" y="1986"/>
                </a:cubicBezTo>
                <a:cubicBezTo>
                  <a:pt x="509" y="1987"/>
                  <a:pt x="509" y="1987"/>
                  <a:pt x="509" y="1987"/>
                </a:cubicBezTo>
                <a:cubicBezTo>
                  <a:pt x="509" y="1988"/>
                  <a:pt x="507" y="1986"/>
                  <a:pt x="507" y="1987"/>
                </a:cubicBezTo>
                <a:cubicBezTo>
                  <a:pt x="506" y="1988"/>
                  <a:pt x="506" y="1989"/>
                  <a:pt x="506" y="1989"/>
                </a:cubicBezTo>
                <a:cubicBezTo>
                  <a:pt x="505" y="1990"/>
                  <a:pt x="503" y="1989"/>
                  <a:pt x="502" y="1990"/>
                </a:cubicBezTo>
                <a:cubicBezTo>
                  <a:pt x="500" y="1991"/>
                  <a:pt x="498" y="1993"/>
                  <a:pt x="495" y="1994"/>
                </a:cubicBezTo>
                <a:cubicBezTo>
                  <a:pt x="495" y="1995"/>
                  <a:pt x="495" y="1995"/>
                  <a:pt x="495" y="1995"/>
                </a:cubicBezTo>
                <a:cubicBezTo>
                  <a:pt x="495" y="1996"/>
                  <a:pt x="495" y="1996"/>
                  <a:pt x="495" y="1996"/>
                </a:cubicBezTo>
                <a:cubicBezTo>
                  <a:pt x="498" y="1996"/>
                  <a:pt x="498" y="1996"/>
                  <a:pt x="498" y="1996"/>
                </a:cubicBezTo>
                <a:cubicBezTo>
                  <a:pt x="498" y="1998"/>
                  <a:pt x="496" y="1999"/>
                  <a:pt x="495" y="1999"/>
                </a:cubicBezTo>
                <a:cubicBezTo>
                  <a:pt x="494" y="1999"/>
                  <a:pt x="494" y="1999"/>
                  <a:pt x="494" y="1999"/>
                </a:cubicBezTo>
                <a:cubicBezTo>
                  <a:pt x="493" y="1999"/>
                  <a:pt x="493" y="1999"/>
                  <a:pt x="493" y="2000"/>
                </a:cubicBezTo>
                <a:cubicBezTo>
                  <a:pt x="492" y="2000"/>
                  <a:pt x="492" y="2000"/>
                  <a:pt x="491" y="2000"/>
                </a:cubicBezTo>
                <a:cubicBezTo>
                  <a:pt x="491" y="2001"/>
                  <a:pt x="491" y="2001"/>
                  <a:pt x="490" y="2002"/>
                </a:cubicBezTo>
                <a:cubicBezTo>
                  <a:pt x="489" y="2003"/>
                  <a:pt x="488" y="2003"/>
                  <a:pt x="487" y="2003"/>
                </a:cubicBezTo>
                <a:cubicBezTo>
                  <a:pt x="486" y="2003"/>
                  <a:pt x="486" y="2002"/>
                  <a:pt x="486" y="2002"/>
                </a:cubicBezTo>
                <a:cubicBezTo>
                  <a:pt x="486" y="2001"/>
                  <a:pt x="486" y="2001"/>
                  <a:pt x="487" y="2000"/>
                </a:cubicBezTo>
                <a:cubicBezTo>
                  <a:pt x="486" y="2000"/>
                  <a:pt x="486" y="1999"/>
                  <a:pt x="485" y="1999"/>
                </a:cubicBezTo>
                <a:cubicBezTo>
                  <a:pt x="484" y="1998"/>
                  <a:pt x="484" y="1999"/>
                  <a:pt x="483" y="1999"/>
                </a:cubicBezTo>
                <a:cubicBezTo>
                  <a:pt x="483" y="1998"/>
                  <a:pt x="482" y="1998"/>
                  <a:pt x="482" y="1997"/>
                </a:cubicBezTo>
                <a:cubicBezTo>
                  <a:pt x="479" y="1997"/>
                  <a:pt x="479" y="1997"/>
                  <a:pt x="479" y="1997"/>
                </a:cubicBezTo>
                <a:cubicBezTo>
                  <a:pt x="479" y="1995"/>
                  <a:pt x="480" y="1994"/>
                  <a:pt x="482" y="1994"/>
                </a:cubicBezTo>
                <a:cubicBezTo>
                  <a:pt x="482" y="1993"/>
                  <a:pt x="482" y="1993"/>
                  <a:pt x="482" y="1992"/>
                </a:cubicBezTo>
                <a:cubicBezTo>
                  <a:pt x="478" y="1993"/>
                  <a:pt x="475" y="1997"/>
                  <a:pt x="472" y="1999"/>
                </a:cubicBezTo>
                <a:cubicBezTo>
                  <a:pt x="470" y="2001"/>
                  <a:pt x="468" y="2000"/>
                  <a:pt x="468" y="2003"/>
                </a:cubicBezTo>
                <a:cubicBezTo>
                  <a:pt x="467" y="2003"/>
                  <a:pt x="466" y="2002"/>
                  <a:pt x="465" y="2002"/>
                </a:cubicBezTo>
                <a:cubicBezTo>
                  <a:pt x="464" y="2003"/>
                  <a:pt x="462" y="2004"/>
                  <a:pt x="462" y="2006"/>
                </a:cubicBezTo>
                <a:cubicBezTo>
                  <a:pt x="461" y="2006"/>
                  <a:pt x="460" y="2006"/>
                  <a:pt x="460" y="2006"/>
                </a:cubicBezTo>
                <a:cubicBezTo>
                  <a:pt x="457" y="2006"/>
                  <a:pt x="456" y="2006"/>
                  <a:pt x="455" y="2004"/>
                </a:cubicBezTo>
                <a:cubicBezTo>
                  <a:pt x="453" y="2004"/>
                  <a:pt x="454" y="2005"/>
                  <a:pt x="453" y="2006"/>
                </a:cubicBezTo>
                <a:cubicBezTo>
                  <a:pt x="452" y="2006"/>
                  <a:pt x="450" y="2005"/>
                  <a:pt x="449" y="2005"/>
                </a:cubicBezTo>
                <a:cubicBezTo>
                  <a:pt x="448" y="2006"/>
                  <a:pt x="447" y="2006"/>
                  <a:pt x="446" y="2007"/>
                </a:cubicBezTo>
                <a:cubicBezTo>
                  <a:pt x="446" y="2006"/>
                  <a:pt x="446" y="2007"/>
                  <a:pt x="446" y="2006"/>
                </a:cubicBezTo>
                <a:cubicBezTo>
                  <a:pt x="445" y="2006"/>
                  <a:pt x="445" y="2007"/>
                  <a:pt x="444" y="2007"/>
                </a:cubicBezTo>
                <a:cubicBezTo>
                  <a:pt x="443" y="2007"/>
                  <a:pt x="443" y="2007"/>
                  <a:pt x="443" y="2007"/>
                </a:cubicBezTo>
                <a:cubicBezTo>
                  <a:pt x="443" y="2007"/>
                  <a:pt x="442" y="2007"/>
                  <a:pt x="442" y="2007"/>
                </a:cubicBezTo>
                <a:cubicBezTo>
                  <a:pt x="440" y="2006"/>
                  <a:pt x="441" y="2008"/>
                  <a:pt x="440" y="2007"/>
                </a:cubicBezTo>
                <a:cubicBezTo>
                  <a:pt x="439" y="2008"/>
                  <a:pt x="438" y="2012"/>
                  <a:pt x="436" y="2013"/>
                </a:cubicBezTo>
                <a:cubicBezTo>
                  <a:pt x="436" y="2014"/>
                  <a:pt x="436" y="2014"/>
                  <a:pt x="436" y="2014"/>
                </a:cubicBezTo>
                <a:cubicBezTo>
                  <a:pt x="435" y="2013"/>
                  <a:pt x="436" y="2013"/>
                  <a:pt x="436" y="2012"/>
                </a:cubicBezTo>
                <a:cubicBezTo>
                  <a:pt x="435" y="2011"/>
                  <a:pt x="434" y="2011"/>
                  <a:pt x="432" y="2011"/>
                </a:cubicBezTo>
                <a:cubicBezTo>
                  <a:pt x="432" y="2010"/>
                  <a:pt x="432" y="2010"/>
                  <a:pt x="432" y="2010"/>
                </a:cubicBezTo>
                <a:cubicBezTo>
                  <a:pt x="429" y="2010"/>
                  <a:pt x="425" y="2012"/>
                  <a:pt x="422" y="2010"/>
                </a:cubicBezTo>
                <a:cubicBezTo>
                  <a:pt x="422" y="2010"/>
                  <a:pt x="420" y="2011"/>
                  <a:pt x="420" y="2012"/>
                </a:cubicBezTo>
                <a:cubicBezTo>
                  <a:pt x="418" y="2011"/>
                  <a:pt x="417" y="2011"/>
                  <a:pt x="415" y="2011"/>
                </a:cubicBezTo>
                <a:cubicBezTo>
                  <a:pt x="415" y="2011"/>
                  <a:pt x="414" y="2012"/>
                  <a:pt x="414" y="2012"/>
                </a:cubicBezTo>
                <a:cubicBezTo>
                  <a:pt x="412" y="2012"/>
                  <a:pt x="412" y="2011"/>
                  <a:pt x="411" y="2010"/>
                </a:cubicBezTo>
                <a:cubicBezTo>
                  <a:pt x="410" y="2010"/>
                  <a:pt x="409" y="2011"/>
                  <a:pt x="408" y="2011"/>
                </a:cubicBezTo>
                <a:cubicBezTo>
                  <a:pt x="406" y="2010"/>
                  <a:pt x="405" y="2009"/>
                  <a:pt x="403" y="2008"/>
                </a:cubicBezTo>
                <a:cubicBezTo>
                  <a:pt x="401" y="2008"/>
                  <a:pt x="401" y="2010"/>
                  <a:pt x="399" y="2009"/>
                </a:cubicBezTo>
                <a:cubicBezTo>
                  <a:pt x="398" y="2009"/>
                  <a:pt x="396" y="2008"/>
                  <a:pt x="394" y="2008"/>
                </a:cubicBezTo>
                <a:cubicBezTo>
                  <a:pt x="394" y="2009"/>
                  <a:pt x="391" y="2009"/>
                  <a:pt x="390" y="2009"/>
                </a:cubicBezTo>
                <a:cubicBezTo>
                  <a:pt x="389" y="2009"/>
                  <a:pt x="388" y="2007"/>
                  <a:pt x="387" y="2008"/>
                </a:cubicBezTo>
                <a:cubicBezTo>
                  <a:pt x="386" y="2008"/>
                  <a:pt x="386" y="2009"/>
                  <a:pt x="385" y="2009"/>
                </a:cubicBezTo>
                <a:cubicBezTo>
                  <a:pt x="385" y="2008"/>
                  <a:pt x="385" y="2008"/>
                  <a:pt x="385" y="2008"/>
                </a:cubicBezTo>
                <a:cubicBezTo>
                  <a:pt x="384" y="2008"/>
                  <a:pt x="384" y="2008"/>
                  <a:pt x="384" y="2008"/>
                </a:cubicBezTo>
                <a:cubicBezTo>
                  <a:pt x="382" y="2008"/>
                  <a:pt x="381" y="2008"/>
                  <a:pt x="380" y="2006"/>
                </a:cubicBezTo>
                <a:cubicBezTo>
                  <a:pt x="377" y="2006"/>
                  <a:pt x="374" y="2009"/>
                  <a:pt x="371" y="2006"/>
                </a:cubicBezTo>
                <a:cubicBezTo>
                  <a:pt x="368" y="2005"/>
                  <a:pt x="368" y="2006"/>
                  <a:pt x="367" y="2007"/>
                </a:cubicBezTo>
                <a:cubicBezTo>
                  <a:pt x="367" y="2007"/>
                  <a:pt x="364" y="2007"/>
                  <a:pt x="363" y="2006"/>
                </a:cubicBezTo>
                <a:cubicBezTo>
                  <a:pt x="362" y="2006"/>
                  <a:pt x="363" y="2006"/>
                  <a:pt x="362" y="2007"/>
                </a:cubicBezTo>
                <a:cubicBezTo>
                  <a:pt x="361" y="2008"/>
                  <a:pt x="360" y="2006"/>
                  <a:pt x="359" y="2005"/>
                </a:cubicBezTo>
                <a:cubicBezTo>
                  <a:pt x="359" y="2005"/>
                  <a:pt x="358" y="2006"/>
                  <a:pt x="358" y="2006"/>
                </a:cubicBezTo>
                <a:cubicBezTo>
                  <a:pt x="357" y="2005"/>
                  <a:pt x="357" y="2005"/>
                  <a:pt x="357" y="2005"/>
                </a:cubicBezTo>
                <a:cubicBezTo>
                  <a:pt x="357" y="2004"/>
                  <a:pt x="356" y="2005"/>
                  <a:pt x="357" y="2004"/>
                </a:cubicBezTo>
                <a:cubicBezTo>
                  <a:pt x="357" y="2003"/>
                  <a:pt x="357" y="2003"/>
                  <a:pt x="357" y="2003"/>
                </a:cubicBezTo>
                <a:cubicBezTo>
                  <a:pt x="356" y="2002"/>
                  <a:pt x="355" y="2002"/>
                  <a:pt x="353" y="2002"/>
                </a:cubicBezTo>
                <a:cubicBezTo>
                  <a:pt x="352" y="2002"/>
                  <a:pt x="352" y="2003"/>
                  <a:pt x="351" y="2002"/>
                </a:cubicBezTo>
                <a:cubicBezTo>
                  <a:pt x="350" y="2002"/>
                  <a:pt x="350" y="2002"/>
                  <a:pt x="350" y="2002"/>
                </a:cubicBezTo>
                <a:cubicBezTo>
                  <a:pt x="350" y="2001"/>
                  <a:pt x="350" y="2001"/>
                  <a:pt x="351" y="2001"/>
                </a:cubicBezTo>
                <a:cubicBezTo>
                  <a:pt x="351" y="2000"/>
                  <a:pt x="351" y="2000"/>
                  <a:pt x="350" y="1999"/>
                </a:cubicBezTo>
                <a:cubicBezTo>
                  <a:pt x="350" y="1999"/>
                  <a:pt x="349" y="1999"/>
                  <a:pt x="348" y="1999"/>
                </a:cubicBezTo>
                <a:cubicBezTo>
                  <a:pt x="348" y="1998"/>
                  <a:pt x="347" y="1997"/>
                  <a:pt x="345" y="1997"/>
                </a:cubicBezTo>
                <a:cubicBezTo>
                  <a:pt x="344" y="1996"/>
                  <a:pt x="341" y="1997"/>
                  <a:pt x="339" y="1997"/>
                </a:cubicBezTo>
                <a:cubicBezTo>
                  <a:pt x="339" y="1999"/>
                  <a:pt x="339" y="1999"/>
                  <a:pt x="340" y="2000"/>
                </a:cubicBezTo>
                <a:cubicBezTo>
                  <a:pt x="340" y="2001"/>
                  <a:pt x="340" y="2001"/>
                  <a:pt x="340" y="2001"/>
                </a:cubicBezTo>
                <a:cubicBezTo>
                  <a:pt x="337" y="2000"/>
                  <a:pt x="332" y="1996"/>
                  <a:pt x="332" y="1993"/>
                </a:cubicBezTo>
                <a:cubicBezTo>
                  <a:pt x="330" y="1993"/>
                  <a:pt x="328" y="1994"/>
                  <a:pt x="326" y="1994"/>
                </a:cubicBezTo>
                <a:cubicBezTo>
                  <a:pt x="325" y="1993"/>
                  <a:pt x="326" y="1993"/>
                  <a:pt x="325" y="1992"/>
                </a:cubicBezTo>
                <a:cubicBezTo>
                  <a:pt x="325" y="1992"/>
                  <a:pt x="325" y="1992"/>
                  <a:pt x="324" y="1992"/>
                </a:cubicBezTo>
                <a:cubicBezTo>
                  <a:pt x="324" y="1991"/>
                  <a:pt x="324" y="1990"/>
                  <a:pt x="325" y="1989"/>
                </a:cubicBezTo>
                <a:cubicBezTo>
                  <a:pt x="324" y="1989"/>
                  <a:pt x="322" y="1987"/>
                  <a:pt x="321" y="1987"/>
                </a:cubicBezTo>
                <a:cubicBezTo>
                  <a:pt x="321" y="1987"/>
                  <a:pt x="321" y="1988"/>
                  <a:pt x="319" y="1989"/>
                </a:cubicBezTo>
                <a:cubicBezTo>
                  <a:pt x="319" y="1989"/>
                  <a:pt x="319" y="1989"/>
                  <a:pt x="319" y="1989"/>
                </a:cubicBezTo>
                <a:cubicBezTo>
                  <a:pt x="320" y="1989"/>
                  <a:pt x="320" y="1989"/>
                  <a:pt x="320" y="1989"/>
                </a:cubicBezTo>
                <a:cubicBezTo>
                  <a:pt x="320" y="1990"/>
                  <a:pt x="320" y="1990"/>
                  <a:pt x="320" y="1990"/>
                </a:cubicBezTo>
                <a:cubicBezTo>
                  <a:pt x="321" y="1989"/>
                  <a:pt x="321" y="1989"/>
                  <a:pt x="322" y="1989"/>
                </a:cubicBezTo>
                <a:cubicBezTo>
                  <a:pt x="322" y="1989"/>
                  <a:pt x="322" y="1989"/>
                  <a:pt x="322" y="1989"/>
                </a:cubicBezTo>
                <a:cubicBezTo>
                  <a:pt x="322" y="1989"/>
                  <a:pt x="322" y="1989"/>
                  <a:pt x="322" y="1989"/>
                </a:cubicBezTo>
                <a:cubicBezTo>
                  <a:pt x="322" y="1989"/>
                  <a:pt x="322" y="1990"/>
                  <a:pt x="322" y="1990"/>
                </a:cubicBezTo>
                <a:cubicBezTo>
                  <a:pt x="321" y="1990"/>
                  <a:pt x="321" y="1990"/>
                  <a:pt x="320" y="1990"/>
                </a:cubicBezTo>
                <a:cubicBezTo>
                  <a:pt x="319" y="1990"/>
                  <a:pt x="320" y="1990"/>
                  <a:pt x="319" y="1990"/>
                </a:cubicBezTo>
                <a:cubicBezTo>
                  <a:pt x="319" y="1989"/>
                  <a:pt x="319" y="1989"/>
                  <a:pt x="319" y="1988"/>
                </a:cubicBezTo>
                <a:cubicBezTo>
                  <a:pt x="318" y="1988"/>
                  <a:pt x="315" y="1990"/>
                  <a:pt x="314" y="1990"/>
                </a:cubicBezTo>
                <a:cubicBezTo>
                  <a:pt x="312" y="1989"/>
                  <a:pt x="310" y="1989"/>
                  <a:pt x="309" y="1987"/>
                </a:cubicBezTo>
                <a:cubicBezTo>
                  <a:pt x="309" y="1987"/>
                  <a:pt x="309" y="1987"/>
                  <a:pt x="309" y="1987"/>
                </a:cubicBezTo>
                <a:cubicBezTo>
                  <a:pt x="310" y="1986"/>
                  <a:pt x="310" y="1986"/>
                  <a:pt x="311" y="1985"/>
                </a:cubicBezTo>
                <a:cubicBezTo>
                  <a:pt x="311" y="1985"/>
                  <a:pt x="311" y="1985"/>
                  <a:pt x="311" y="1985"/>
                </a:cubicBezTo>
                <a:cubicBezTo>
                  <a:pt x="311" y="1985"/>
                  <a:pt x="311" y="1985"/>
                  <a:pt x="312" y="1985"/>
                </a:cubicBezTo>
                <a:cubicBezTo>
                  <a:pt x="312" y="1985"/>
                  <a:pt x="312" y="1985"/>
                  <a:pt x="312" y="1985"/>
                </a:cubicBezTo>
                <a:cubicBezTo>
                  <a:pt x="312" y="1985"/>
                  <a:pt x="312" y="1985"/>
                  <a:pt x="312" y="1985"/>
                </a:cubicBezTo>
                <a:cubicBezTo>
                  <a:pt x="312" y="1981"/>
                  <a:pt x="311" y="1983"/>
                  <a:pt x="309" y="1982"/>
                </a:cubicBezTo>
                <a:cubicBezTo>
                  <a:pt x="309" y="1982"/>
                  <a:pt x="308" y="1981"/>
                  <a:pt x="308" y="1980"/>
                </a:cubicBezTo>
                <a:cubicBezTo>
                  <a:pt x="307" y="1981"/>
                  <a:pt x="307" y="1981"/>
                  <a:pt x="307" y="1982"/>
                </a:cubicBezTo>
                <a:cubicBezTo>
                  <a:pt x="306" y="1982"/>
                  <a:pt x="304" y="1979"/>
                  <a:pt x="304" y="1978"/>
                </a:cubicBezTo>
                <a:cubicBezTo>
                  <a:pt x="303" y="1978"/>
                  <a:pt x="303" y="1978"/>
                  <a:pt x="303" y="1978"/>
                </a:cubicBezTo>
                <a:cubicBezTo>
                  <a:pt x="303" y="1979"/>
                  <a:pt x="303" y="1979"/>
                  <a:pt x="304" y="1980"/>
                </a:cubicBezTo>
                <a:cubicBezTo>
                  <a:pt x="303" y="1981"/>
                  <a:pt x="303" y="1981"/>
                  <a:pt x="303" y="1981"/>
                </a:cubicBezTo>
                <a:cubicBezTo>
                  <a:pt x="302" y="1981"/>
                  <a:pt x="302" y="1981"/>
                  <a:pt x="301" y="1981"/>
                </a:cubicBezTo>
                <a:cubicBezTo>
                  <a:pt x="301" y="1979"/>
                  <a:pt x="301" y="1979"/>
                  <a:pt x="301" y="1979"/>
                </a:cubicBezTo>
                <a:cubicBezTo>
                  <a:pt x="300" y="1979"/>
                  <a:pt x="301" y="1979"/>
                  <a:pt x="300" y="1980"/>
                </a:cubicBezTo>
                <a:cubicBezTo>
                  <a:pt x="299" y="1980"/>
                  <a:pt x="299" y="1980"/>
                  <a:pt x="299" y="1980"/>
                </a:cubicBezTo>
                <a:cubicBezTo>
                  <a:pt x="300" y="1979"/>
                  <a:pt x="299" y="1979"/>
                  <a:pt x="300" y="1979"/>
                </a:cubicBezTo>
                <a:cubicBezTo>
                  <a:pt x="300" y="1978"/>
                  <a:pt x="300" y="1978"/>
                  <a:pt x="300" y="1977"/>
                </a:cubicBezTo>
                <a:cubicBezTo>
                  <a:pt x="298" y="1978"/>
                  <a:pt x="297" y="1978"/>
                  <a:pt x="296" y="1979"/>
                </a:cubicBezTo>
                <a:cubicBezTo>
                  <a:pt x="296" y="1979"/>
                  <a:pt x="295" y="1977"/>
                  <a:pt x="295" y="1976"/>
                </a:cubicBezTo>
                <a:cubicBezTo>
                  <a:pt x="294" y="1976"/>
                  <a:pt x="294" y="1976"/>
                  <a:pt x="294" y="1976"/>
                </a:cubicBezTo>
                <a:cubicBezTo>
                  <a:pt x="293" y="1976"/>
                  <a:pt x="293" y="1975"/>
                  <a:pt x="293" y="1975"/>
                </a:cubicBezTo>
                <a:cubicBezTo>
                  <a:pt x="293" y="1974"/>
                  <a:pt x="293" y="1975"/>
                  <a:pt x="294" y="1974"/>
                </a:cubicBezTo>
                <a:cubicBezTo>
                  <a:pt x="294" y="1974"/>
                  <a:pt x="294" y="1974"/>
                  <a:pt x="294" y="1974"/>
                </a:cubicBezTo>
                <a:cubicBezTo>
                  <a:pt x="295" y="1974"/>
                  <a:pt x="295" y="1974"/>
                  <a:pt x="295" y="1974"/>
                </a:cubicBezTo>
                <a:cubicBezTo>
                  <a:pt x="295" y="1973"/>
                  <a:pt x="295" y="1973"/>
                  <a:pt x="294" y="1973"/>
                </a:cubicBezTo>
                <a:cubicBezTo>
                  <a:pt x="294" y="1972"/>
                  <a:pt x="291" y="1972"/>
                  <a:pt x="290" y="1972"/>
                </a:cubicBezTo>
                <a:cubicBezTo>
                  <a:pt x="290" y="1971"/>
                  <a:pt x="290" y="1971"/>
                  <a:pt x="290" y="1971"/>
                </a:cubicBezTo>
                <a:cubicBezTo>
                  <a:pt x="288" y="1970"/>
                  <a:pt x="289" y="1969"/>
                  <a:pt x="287" y="1967"/>
                </a:cubicBezTo>
                <a:cubicBezTo>
                  <a:pt x="287" y="1966"/>
                  <a:pt x="286" y="1967"/>
                  <a:pt x="286" y="1966"/>
                </a:cubicBezTo>
                <a:cubicBezTo>
                  <a:pt x="284" y="1965"/>
                  <a:pt x="283" y="1963"/>
                  <a:pt x="282" y="1962"/>
                </a:cubicBezTo>
                <a:cubicBezTo>
                  <a:pt x="281" y="1962"/>
                  <a:pt x="281" y="1962"/>
                  <a:pt x="281" y="1962"/>
                </a:cubicBezTo>
                <a:cubicBezTo>
                  <a:pt x="282" y="1962"/>
                  <a:pt x="282" y="1963"/>
                  <a:pt x="282" y="1963"/>
                </a:cubicBezTo>
                <a:cubicBezTo>
                  <a:pt x="282" y="1964"/>
                  <a:pt x="282" y="1964"/>
                  <a:pt x="282" y="1965"/>
                </a:cubicBezTo>
                <a:cubicBezTo>
                  <a:pt x="280" y="1965"/>
                  <a:pt x="278" y="1964"/>
                  <a:pt x="277" y="1963"/>
                </a:cubicBezTo>
                <a:cubicBezTo>
                  <a:pt x="277" y="1962"/>
                  <a:pt x="275" y="1960"/>
                  <a:pt x="275" y="1959"/>
                </a:cubicBezTo>
                <a:cubicBezTo>
                  <a:pt x="275" y="1958"/>
                  <a:pt x="276" y="1957"/>
                  <a:pt x="276" y="1957"/>
                </a:cubicBezTo>
                <a:cubicBezTo>
                  <a:pt x="275" y="1956"/>
                  <a:pt x="274" y="1955"/>
                  <a:pt x="273" y="1954"/>
                </a:cubicBezTo>
                <a:cubicBezTo>
                  <a:pt x="273" y="1954"/>
                  <a:pt x="273" y="1954"/>
                  <a:pt x="272" y="1954"/>
                </a:cubicBezTo>
                <a:cubicBezTo>
                  <a:pt x="271" y="1954"/>
                  <a:pt x="271" y="1953"/>
                  <a:pt x="270" y="1952"/>
                </a:cubicBezTo>
                <a:cubicBezTo>
                  <a:pt x="270" y="1951"/>
                  <a:pt x="268" y="1951"/>
                  <a:pt x="267" y="1951"/>
                </a:cubicBezTo>
                <a:cubicBezTo>
                  <a:pt x="267" y="1951"/>
                  <a:pt x="266" y="1951"/>
                  <a:pt x="265" y="1951"/>
                </a:cubicBezTo>
                <a:cubicBezTo>
                  <a:pt x="265" y="1952"/>
                  <a:pt x="265" y="1953"/>
                  <a:pt x="265" y="1954"/>
                </a:cubicBezTo>
                <a:cubicBezTo>
                  <a:pt x="264" y="1954"/>
                  <a:pt x="263" y="1954"/>
                  <a:pt x="263" y="1955"/>
                </a:cubicBezTo>
                <a:cubicBezTo>
                  <a:pt x="261" y="1954"/>
                  <a:pt x="259" y="1951"/>
                  <a:pt x="260" y="1949"/>
                </a:cubicBezTo>
                <a:cubicBezTo>
                  <a:pt x="260" y="1948"/>
                  <a:pt x="260" y="1947"/>
                  <a:pt x="260" y="1946"/>
                </a:cubicBezTo>
                <a:cubicBezTo>
                  <a:pt x="261" y="1946"/>
                  <a:pt x="261" y="1946"/>
                  <a:pt x="261" y="1946"/>
                </a:cubicBezTo>
                <a:cubicBezTo>
                  <a:pt x="261" y="1945"/>
                  <a:pt x="261" y="1945"/>
                  <a:pt x="260" y="1945"/>
                </a:cubicBezTo>
                <a:cubicBezTo>
                  <a:pt x="260" y="1944"/>
                  <a:pt x="260" y="1945"/>
                  <a:pt x="261" y="1944"/>
                </a:cubicBezTo>
                <a:cubicBezTo>
                  <a:pt x="261" y="1943"/>
                  <a:pt x="261" y="1943"/>
                  <a:pt x="260" y="1942"/>
                </a:cubicBezTo>
                <a:cubicBezTo>
                  <a:pt x="260" y="1942"/>
                  <a:pt x="259" y="1942"/>
                  <a:pt x="258" y="1942"/>
                </a:cubicBezTo>
                <a:cubicBezTo>
                  <a:pt x="258" y="1941"/>
                  <a:pt x="258" y="1941"/>
                  <a:pt x="258" y="1941"/>
                </a:cubicBezTo>
                <a:cubicBezTo>
                  <a:pt x="255" y="1939"/>
                  <a:pt x="254" y="1937"/>
                  <a:pt x="253" y="1933"/>
                </a:cubicBezTo>
                <a:cubicBezTo>
                  <a:pt x="251" y="1933"/>
                  <a:pt x="252" y="1933"/>
                  <a:pt x="251" y="1934"/>
                </a:cubicBezTo>
                <a:cubicBezTo>
                  <a:pt x="250" y="1934"/>
                  <a:pt x="251" y="1934"/>
                  <a:pt x="250" y="1933"/>
                </a:cubicBezTo>
                <a:cubicBezTo>
                  <a:pt x="251" y="1932"/>
                  <a:pt x="251" y="1933"/>
                  <a:pt x="252" y="1932"/>
                </a:cubicBezTo>
                <a:cubicBezTo>
                  <a:pt x="253" y="1931"/>
                  <a:pt x="254" y="1930"/>
                  <a:pt x="253" y="1929"/>
                </a:cubicBezTo>
                <a:cubicBezTo>
                  <a:pt x="253" y="1928"/>
                  <a:pt x="253" y="1928"/>
                  <a:pt x="254" y="1928"/>
                </a:cubicBezTo>
                <a:cubicBezTo>
                  <a:pt x="254" y="1928"/>
                  <a:pt x="255" y="1927"/>
                  <a:pt x="255" y="1926"/>
                </a:cubicBezTo>
                <a:cubicBezTo>
                  <a:pt x="255" y="1924"/>
                  <a:pt x="254" y="1925"/>
                  <a:pt x="253" y="1924"/>
                </a:cubicBezTo>
                <a:cubicBezTo>
                  <a:pt x="252" y="1922"/>
                  <a:pt x="254" y="1921"/>
                  <a:pt x="252" y="1919"/>
                </a:cubicBezTo>
                <a:cubicBezTo>
                  <a:pt x="252" y="1918"/>
                  <a:pt x="252" y="1919"/>
                  <a:pt x="252" y="1918"/>
                </a:cubicBezTo>
                <a:cubicBezTo>
                  <a:pt x="252" y="1919"/>
                  <a:pt x="252" y="1919"/>
                  <a:pt x="252" y="1919"/>
                </a:cubicBezTo>
                <a:cubicBezTo>
                  <a:pt x="251" y="1919"/>
                  <a:pt x="251" y="1919"/>
                  <a:pt x="251" y="1919"/>
                </a:cubicBezTo>
                <a:cubicBezTo>
                  <a:pt x="252" y="1920"/>
                  <a:pt x="252" y="1920"/>
                  <a:pt x="253" y="1920"/>
                </a:cubicBezTo>
                <a:cubicBezTo>
                  <a:pt x="253" y="1921"/>
                  <a:pt x="253" y="1921"/>
                  <a:pt x="253" y="1921"/>
                </a:cubicBezTo>
                <a:cubicBezTo>
                  <a:pt x="252" y="1921"/>
                  <a:pt x="252" y="1922"/>
                  <a:pt x="251" y="1922"/>
                </a:cubicBezTo>
                <a:cubicBezTo>
                  <a:pt x="250" y="1921"/>
                  <a:pt x="251" y="1916"/>
                  <a:pt x="249" y="1914"/>
                </a:cubicBezTo>
                <a:cubicBezTo>
                  <a:pt x="249" y="1913"/>
                  <a:pt x="249" y="1913"/>
                  <a:pt x="249" y="1913"/>
                </a:cubicBezTo>
                <a:cubicBezTo>
                  <a:pt x="251" y="1913"/>
                  <a:pt x="251" y="1913"/>
                  <a:pt x="251" y="1913"/>
                </a:cubicBezTo>
                <a:cubicBezTo>
                  <a:pt x="250" y="1908"/>
                  <a:pt x="250" y="1906"/>
                  <a:pt x="251" y="1902"/>
                </a:cubicBezTo>
                <a:cubicBezTo>
                  <a:pt x="250" y="1901"/>
                  <a:pt x="249" y="1901"/>
                  <a:pt x="248" y="1902"/>
                </a:cubicBezTo>
                <a:cubicBezTo>
                  <a:pt x="247" y="1902"/>
                  <a:pt x="247" y="1902"/>
                  <a:pt x="247" y="1902"/>
                </a:cubicBezTo>
                <a:cubicBezTo>
                  <a:pt x="248" y="1900"/>
                  <a:pt x="248" y="1899"/>
                  <a:pt x="247" y="1898"/>
                </a:cubicBezTo>
                <a:cubicBezTo>
                  <a:pt x="247" y="1898"/>
                  <a:pt x="247" y="1898"/>
                  <a:pt x="247" y="1898"/>
                </a:cubicBezTo>
                <a:cubicBezTo>
                  <a:pt x="248" y="1898"/>
                  <a:pt x="247" y="1898"/>
                  <a:pt x="247" y="1899"/>
                </a:cubicBezTo>
                <a:cubicBezTo>
                  <a:pt x="249" y="1898"/>
                  <a:pt x="248" y="1898"/>
                  <a:pt x="248" y="1897"/>
                </a:cubicBezTo>
                <a:cubicBezTo>
                  <a:pt x="249" y="1898"/>
                  <a:pt x="249" y="1897"/>
                  <a:pt x="249" y="1898"/>
                </a:cubicBezTo>
                <a:cubicBezTo>
                  <a:pt x="249" y="1898"/>
                  <a:pt x="249" y="1898"/>
                  <a:pt x="250" y="1898"/>
                </a:cubicBezTo>
                <a:cubicBezTo>
                  <a:pt x="250" y="1896"/>
                  <a:pt x="250" y="1891"/>
                  <a:pt x="251" y="1891"/>
                </a:cubicBezTo>
                <a:cubicBezTo>
                  <a:pt x="250" y="1889"/>
                  <a:pt x="249" y="1890"/>
                  <a:pt x="248" y="1890"/>
                </a:cubicBezTo>
                <a:cubicBezTo>
                  <a:pt x="248" y="1889"/>
                  <a:pt x="248" y="1889"/>
                  <a:pt x="247" y="1889"/>
                </a:cubicBezTo>
                <a:cubicBezTo>
                  <a:pt x="247" y="1888"/>
                  <a:pt x="247" y="1887"/>
                  <a:pt x="248" y="1887"/>
                </a:cubicBezTo>
                <a:cubicBezTo>
                  <a:pt x="248" y="1886"/>
                  <a:pt x="248" y="1886"/>
                  <a:pt x="248" y="1886"/>
                </a:cubicBezTo>
                <a:cubicBezTo>
                  <a:pt x="249" y="1886"/>
                  <a:pt x="249" y="1886"/>
                  <a:pt x="249" y="1886"/>
                </a:cubicBezTo>
                <a:cubicBezTo>
                  <a:pt x="249" y="1887"/>
                  <a:pt x="248" y="1888"/>
                  <a:pt x="249" y="1889"/>
                </a:cubicBezTo>
                <a:cubicBezTo>
                  <a:pt x="249" y="1889"/>
                  <a:pt x="250" y="1889"/>
                  <a:pt x="251" y="1889"/>
                </a:cubicBezTo>
                <a:cubicBezTo>
                  <a:pt x="252" y="1885"/>
                  <a:pt x="250" y="1879"/>
                  <a:pt x="254" y="1877"/>
                </a:cubicBezTo>
                <a:cubicBezTo>
                  <a:pt x="253" y="1876"/>
                  <a:pt x="252" y="1875"/>
                  <a:pt x="250" y="1875"/>
                </a:cubicBezTo>
                <a:cubicBezTo>
                  <a:pt x="251" y="1874"/>
                  <a:pt x="251" y="1874"/>
                  <a:pt x="251" y="1873"/>
                </a:cubicBezTo>
                <a:cubicBezTo>
                  <a:pt x="251" y="1873"/>
                  <a:pt x="252" y="1874"/>
                  <a:pt x="252" y="1874"/>
                </a:cubicBezTo>
                <a:cubicBezTo>
                  <a:pt x="254" y="1874"/>
                  <a:pt x="255" y="1872"/>
                  <a:pt x="255" y="1869"/>
                </a:cubicBezTo>
                <a:cubicBezTo>
                  <a:pt x="254" y="1869"/>
                  <a:pt x="254" y="1869"/>
                  <a:pt x="254" y="1869"/>
                </a:cubicBezTo>
                <a:cubicBezTo>
                  <a:pt x="253" y="1869"/>
                  <a:pt x="254" y="1869"/>
                  <a:pt x="253" y="1869"/>
                </a:cubicBezTo>
                <a:cubicBezTo>
                  <a:pt x="252" y="1868"/>
                  <a:pt x="252" y="1865"/>
                  <a:pt x="253" y="1864"/>
                </a:cubicBezTo>
                <a:cubicBezTo>
                  <a:pt x="253" y="1863"/>
                  <a:pt x="253" y="1863"/>
                  <a:pt x="253" y="1863"/>
                </a:cubicBezTo>
                <a:cubicBezTo>
                  <a:pt x="253" y="1864"/>
                  <a:pt x="253" y="1864"/>
                  <a:pt x="254" y="1864"/>
                </a:cubicBezTo>
                <a:cubicBezTo>
                  <a:pt x="254" y="1864"/>
                  <a:pt x="254" y="1864"/>
                  <a:pt x="254" y="1864"/>
                </a:cubicBezTo>
                <a:cubicBezTo>
                  <a:pt x="255" y="1863"/>
                  <a:pt x="254" y="1861"/>
                  <a:pt x="254" y="1858"/>
                </a:cubicBezTo>
                <a:cubicBezTo>
                  <a:pt x="253" y="1858"/>
                  <a:pt x="253" y="1858"/>
                  <a:pt x="253" y="1858"/>
                </a:cubicBezTo>
                <a:cubicBezTo>
                  <a:pt x="253" y="1858"/>
                  <a:pt x="253" y="1858"/>
                  <a:pt x="253" y="1858"/>
                </a:cubicBezTo>
                <a:cubicBezTo>
                  <a:pt x="253" y="1858"/>
                  <a:pt x="253" y="1858"/>
                  <a:pt x="253" y="1858"/>
                </a:cubicBezTo>
                <a:cubicBezTo>
                  <a:pt x="253" y="1857"/>
                  <a:pt x="253" y="1857"/>
                  <a:pt x="252" y="1857"/>
                </a:cubicBezTo>
                <a:cubicBezTo>
                  <a:pt x="253" y="1856"/>
                  <a:pt x="253" y="1857"/>
                  <a:pt x="254" y="1857"/>
                </a:cubicBezTo>
                <a:cubicBezTo>
                  <a:pt x="254" y="1855"/>
                  <a:pt x="254" y="1855"/>
                  <a:pt x="254" y="1854"/>
                </a:cubicBezTo>
                <a:cubicBezTo>
                  <a:pt x="254" y="1853"/>
                  <a:pt x="254" y="1853"/>
                  <a:pt x="255" y="1852"/>
                </a:cubicBezTo>
                <a:cubicBezTo>
                  <a:pt x="255" y="1852"/>
                  <a:pt x="256" y="1853"/>
                  <a:pt x="257" y="1853"/>
                </a:cubicBezTo>
                <a:cubicBezTo>
                  <a:pt x="257" y="1855"/>
                  <a:pt x="255" y="1857"/>
                  <a:pt x="255" y="1860"/>
                </a:cubicBezTo>
                <a:cubicBezTo>
                  <a:pt x="256" y="1860"/>
                  <a:pt x="256" y="1860"/>
                  <a:pt x="256" y="1860"/>
                </a:cubicBezTo>
                <a:cubicBezTo>
                  <a:pt x="256" y="1861"/>
                  <a:pt x="256" y="1861"/>
                  <a:pt x="256" y="1861"/>
                </a:cubicBezTo>
                <a:cubicBezTo>
                  <a:pt x="255" y="1861"/>
                  <a:pt x="255" y="1861"/>
                  <a:pt x="255" y="1861"/>
                </a:cubicBezTo>
                <a:cubicBezTo>
                  <a:pt x="255" y="1861"/>
                  <a:pt x="255" y="1861"/>
                  <a:pt x="255" y="1861"/>
                </a:cubicBezTo>
                <a:cubicBezTo>
                  <a:pt x="255" y="1861"/>
                  <a:pt x="255" y="1861"/>
                  <a:pt x="255" y="1861"/>
                </a:cubicBezTo>
                <a:cubicBezTo>
                  <a:pt x="255" y="1862"/>
                  <a:pt x="255" y="1863"/>
                  <a:pt x="255" y="1864"/>
                </a:cubicBezTo>
                <a:cubicBezTo>
                  <a:pt x="256" y="1864"/>
                  <a:pt x="256" y="1864"/>
                  <a:pt x="256" y="1864"/>
                </a:cubicBezTo>
                <a:cubicBezTo>
                  <a:pt x="258" y="1863"/>
                  <a:pt x="257" y="1861"/>
                  <a:pt x="259" y="1860"/>
                </a:cubicBezTo>
                <a:cubicBezTo>
                  <a:pt x="259" y="1859"/>
                  <a:pt x="259" y="1860"/>
                  <a:pt x="258" y="1859"/>
                </a:cubicBezTo>
                <a:cubicBezTo>
                  <a:pt x="258" y="1858"/>
                  <a:pt x="259" y="1856"/>
                  <a:pt x="260" y="1856"/>
                </a:cubicBezTo>
                <a:cubicBezTo>
                  <a:pt x="260" y="1855"/>
                  <a:pt x="260" y="1856"/>
                  <a:pt x="260" y="1855"/>
                </a:cubicBezTo>
                <a:cubicBezTo>
                  <a:pt x="260" y="1853"/>
                  <a:pt x="262" y="1851"/>
                  <a:pt x="264" y="1851"/>
                </a:cubicBezTo>
                <a:cubicBezTo>
                  <a:pt x="264" y="1849"/>
                  <a:pt x="263" y="1848"/>
                  <a:pt x="263" y="1847"/>
                </a:cubicBezTo>
                <a:cubicBezTo>
                  <a:pt x="263" y="1846"/>
                  <a:pt x="266" y="1844"/>
                  <a:pt x="267" y="1843"/>
                </a:cubicBezTo>
                <a:cubicBezTo>
                  <a:pt x="267" y="1842"/>
                  <a:pt x="267" y="1842"/>
                  <a:pt x="266" y="1842"/>
                </a:cubicBezTo>
                <a:cubicBezTo>
                  <a:pt x="266" y="1841"/>
                  <a:pt x="266" y="1841"/>
                  <a:pt x="267" y="1841"/>
                </a:cubicBezTo>
                <a:cubicBezTo>
                  <a:pt x="267" y="1840"/>
                  <a:pt x="267" y="1840"/>
                  <a:pt x="267" y="1840"/>
                </a:cubicBezTo>
                <a:cubicBezTo>
                  <a:pt x="267" y="1841"/>
                  <a:pt x="267" y="1841"/>
                  <a:pt x="268" y="1842"/>
                </a:cubicBezTo>
                <a:cubicBezTo>
                  <a:pt x="268" y="1842"/>
                  <a:pt x="268" y="1842"/>
                  <a:pt x="268" y="1842"/>
                </a:cubicBezTo>
                <a:cubicBezTo>
                  <a:pt x="269" y="1841"/>
                  <a:pt x="271" y="1840"/>
                  <a:pt x="271" y="1839"/>
                </a:cubicBezTo>
                <a:cubicBezTo>
                  <a:pt x="272" y="1839"/>
                  <a:pt x="272" y="1839"/>
                  <a:pt x="272" y="1839"/>
                </a:cubicBezTo>
                <a:cubicBezTo>
                  <a:pt x="272" y="1838"/>
                  <a:pt x="271" y="1838"/>
                  <a:pt x="271" y="1838"/>
                </a:cubicBezTo>
                <a:cubicBezTo>
                  <a:pt x="271" y="1836"/>
                  <a:pt x="272" y="1834"/>
                  <a:pt x="273" y="1833"/>
                </a:cubicBezTo>
                <a:cubicBezTo>
                  <a:pt x="274" y="1833"/>
                  <a:pt x="275" y="1833"/>
                  <a:pt x="275" y="1833"/>
                </a:cubicBezTo>
                <a:cubicBezTo>
                  <a:pt x="277" y="1831"/>
                  <a:pt x="282" y="1824"/>
                  <a:pt x="282" y="1820"/>
                </a:cubicBezTo>
                <a:cubicBezTo>
                  <a:pt x="285" y="1819"/>
                  <a:pt x="286" y="1818"/>
                  <a:pt x="288" y="1818"/>
                </a:cubicBezTo>
                <a:cubicBezTo>
                  <a:pt x="288" y="1818"/>
                  <a:pt x="288" y="1818"/>
                  <a:pt x="288" y="1818"/>
                </a:cubicBezTo>
                <a:cubicBezTo>
                  <a:pt x="288" y="1818"/>
                  <a:pt x="288" y="1818"/>
                  <a:pt x="288" y="1818"/>
                </a:cubicBezTo>
                <a:cubicBezTo>
                  <a:pt x="288" y="1817"/>
                  <a:pt x="288" y="1817"/>
                  <a:pt x="288" y="1817"/>
                </a:cubicBezTo>
                <a:cubicBezTo>
                  <a:pt x="288" y="1816"/>
                  <a:pt x="289" y="1816"/>
                  <a:pt x="290" y="1815"/>
                </a:cubicBezTo>
                <a:cubicBezTo>
                  <a:pt x="289" y="1815"/>
                  <a:pt x="289" y="1815"/>
                  <a:pt x="289" y="1814"/>
                </a:cubicBezTo>
                <a:cubicBezTo>
                  <a:pt x="290" y="1812"/>
                  <a:pt x="291" y="1813"/>
                  <a:pt x="292" y="1814"/>
                </a:cubicBezTo>
                <a:cubicBezTo>
                  <a:pt x="292" y="1814"/>
                  <a:pt x="292" y="1815"/>
                  <a:pt x="292" y="1814"/>
                </a:cubicBezTo>
                <a:cubicBezTo>
                  <a:pt x="292" y="1814"/>
                  <a:pt x="292" y="1814"/>
                  <a:pt x="292" y="1814"/>
                </a:cubicBezTo>
                <a:cubicBezTo>
                  <a:pt x="295" y="1813"/>
                  <a:pt x="294" y="1810"/>
                  <a:pt x="296" y="1808"/>
                </a:cubicBezTo>
                <a:cubicBezTo>
                  <a:pt x="296" y="1808"/>
                  <a:pt x="298" y="1807"/>
                  <a:pt x="298" y="1807"/>
                </a:cubicBezTo>
                <a:cubicBezTo>
                  <a:pt x="298" y="1806"/>
                  <a:pt x="297" y="1805"/>
                  <a:pt x="298" y="1804"/>
                </a:cubicBezTo>
                <a:cubicBezTo>
                  <a:pt x="298" y="1803"/>
                  <a:pt x="298" y="1803"/>
                  <a:pt x="298" y="1803"/>
                </a:cubicBezTo>
                <a:cubicBezTo>
                  <a:pt x="300" y="1803"/>
                  <a:pt x="300" y="1803"/>
                  <a:pt x="300" y="1803"/>
                </a:cubicBezTo>
                <a:cubicBezTo>
                  <a:pt x="300" y="1802"/>
                  <a:pt x="300" y="1802"/>
                  <a:pt x="300" y="1802"/>
                </a:cubicBezTo>
                <a:cubicBezTo>
                  <a:pt x="300" y="1802"/>
                  <a:pt x="301" y="1803"/>
                  <a:pt x="301" y="1803"/>
                </a:cubicBezTo>
                <a:cubicBezTo>
                  <a:pt x="302" y="1801"/>
                  <a:pt x="303" y="1800"/>
                  <a:pt x="304" y="1799"/>
                </a:cubicBezTo>
                <a:cubicBezTo>
                  <a:pt x="304" y="1799"/>
                  <a:pt x="304" y="1799"/>
                  <a:pt x="304" y="1799"/>
                </a:cubicBezTo>
                <a:cubicBezTo>
                  <a:pt x="302" y="1799"/>
                  <a:pt x="301" y="1799"/>
                  <a:pt x="300" y="1800"/>
                </a:cubicBezTo>
                <a:cubicBezTo>
                  <a:pt x="299" y="1800"/>
                  <a:pt x="299" y="1800"/>
                  <a:pt x="298" y="1800"/>
                </a:cubicBezTo>
                <a:cubicBezTo>
                  <a:pt x="299" y="1799"/>
                  <a:pt x="299" y="1799"/>
                  <a:pt x="299" y="1798"/>
                </a:cubicBezTo>
                <a:cubicBezTo>
                  <a:pt x="301" y="1798"/>
                  <a:pt x="303" y="1797"/>
                  <a:pt x="305" y="1796"/>
                </a:cubicBezTo>
                <a:cubicBezTo>
                  <a:pt x="306" y="1795"/>
                  <a:pt x="306" y="1792"/>
                  <a:pt x="309" y="1792"/>
                </a:cubicBezTo>
                <a:cubicBezTo>
                  <a:pt x="308" y="1791"/>
                  <a:pt x="309" y="1791"/>
                  <a:pt x="308" y="1791"/>
                </a:cubicBezTo>
                <a:cubicBezTo>
                  <a:pt x="309" y="1790"/>
                  <a:pt x="309" y="1789"/>
                  <a:pt x="310" y="1790"/>
                </a:cubicBezTo>
                <a:cubicBezTo>
                  <a:pt x="316" y="1790"/>
                  <a:pt x="315" y="1781"/>
                  <a:pt x="317" y="1778"/>
                </a:cubicBezTo>
                <a:cubicBezTo>
                  <a:pt x="317" y="1778"/>
                  <a:pt x="317" y="1777"/>
                  <a:pt x="317" y="1777"/>
                </a:cubicBezTo>
                <a:cubicBezTo>
                  <a:pt x="318" y="1777"/>
                  <a:pt x="318" y="1778"/>
                  <a:pt x="319" y="1778"/>
                </a:cubicBezTo>
                <a:cubicBezTo>
                  <a:pt x="320" y="1777"/>
                  <a:pt x="321" y="1777"/>
                  <a:pt x="321" y="1775"/>
                </a:cubicBezTo>
                <a:cubicBezTo>
                  <a:pt x="322" y="1776"/>
                  <a:pt x="323" y="1776"/>
                  <a:pt x="324" y="1776"/>
                </a:cubicBezTo>
                <a:cubicBezTo>
                  <a:pt x="325" y="1776"/>
                  <a:pt x="325" y="1776"/>
                  <a:pt x="325" y="1776"/>
                </a:cubicBezTo>
                <a:cubicBezTo>
                  <a:pt x="325" y="1774"/>
                  <a:pt x="325" y="1774"/>
                  <a:pt x="325" y="1774"/>
                </a:cubicBezTo>
                <a:cubicBezTo>
                  <a:pt x="326" y="1774"/>
                  <a:pt x="326" y="1774"/>
                  <a:pt x="326" y="1774"/>
                </a:cubicBezTo>
                <a:cubicBezTo>
                  <a:pt x="326" y="1774"/>
                  <a:pt x="326" y="1774"/>
                  <a:pt x="326" y="1774"/>
                </a:cubicBezTo>
                <a:cubicBezTo>
                  <a:pt x="326" y="1774"/>
                  <a:pt x="326" y="1774"/>
                  <a:pt x="326" y="1774"/>
                </a:cubicBezTo>
                <a:cubicBezTo>
                  <a:pt x="326" y="1773"/>
                  <a:pt x="326" y="1773"/>
                  <a:pt x="326" y="1772"/>
                </a:cubicBezTo>
                <a:cubicBezTo>
                  <a:pt x="327" y="1772"/>
                  <a:pt x="327" y="1772"/>
                  <a:pt x="328" y="1773"/>
                </a:cubicBezTo>
                <a:cubicBezTo>
                  <a:pt x="329" y="1773"/>
                  <a:pt x="329" y="1773"/>
                  <a:pt x="329" y="1773"/>
                </a:cubicBezTo>
                <a:cubicBezTo>
                  <a:pt x="329" y="1771"/>
                  <a:pt x="329" y="1771"/>
                  <a:pt x="329" y="1771"/>
                </a:cubicBezTo>
                <a:cubicBezTo>
                  <a:pt x="329" y="1771"/>
                  <a:pt x="330" y="1771"/>
                  <a:pt x="331" y="1771"/>
                </a:cubicBezTo>
                <a:cubicBezTo>
                  <a:pt x="332" y="1768"/>
                  <a:pt x="332" y="1769"/>
                  <a:pt x="335" y="1767"/>
                </a:cubicBezTo>
                <a:cubicBezTo>
                  <a:pt x="335" y="1766"/>
                  <a:pt x="335" y="1766"/>
                  <a:pt x="335" y="1765"/>
                </a:cubicBezTo>
                <a:cubicBezTo>
                  <a:pt x="337" y="1764"/>
                  <a:pt x="338" y="1764"/>
                  <a:pt x="340" y="1763"/>
                </a:cubicBezTo>
                <a:cubicBezTo>
                  <a:pt x="341" y="1761"/>
                  <a:pt x="339" y="1760"/>
                  <a:pt x="342" y="1760"/>
                </a:cubicBezTo>
                <a:cubicBezTo>
                  <a:pt x="343" y="1759"/>
                  <a:pt x="342" y="1758"/>
                  <a:pt x="343" y="1757"/>
                </a:cubicBezTo>
                <a:cubicBezTo>
                  <a:pt x="343" y="1757"/>
                  <a:pt x="343" y="1757"/>
                  <a:pt x="343" y="1757"/>
                </a:cubicBezTo>
                <a:cubicBezTo>
                  <a:pt x="343" y="1756"/>
                  <a:pt x="343" y="1756"/>
                  <a:pt x="343" y="1756"/>
                </a:cubicBezTo>
                <a:cubicBezTo>
                  <a:pt x="344" y="1756"/>
                  <a:pt x="344" y="1756"/>
                  <a:pt x="344" y="1756"/>
                </a:cubicBezTo>
                <a:cubicBezTo>
                  <a:pt x="344" y="1757"/>
                  <a:pt x="343" y="1758"/>
                  <a:pt x="343" y="1759"/>
                </a:cubicBezTo>
                <a:cubicBezTo>
                  <a:pt x="343" y="1759"/>
                  <a:pt x="343" y="1759"/>
                  <a:pt x="343" y="1759"/>
                </a:cubicBezTo>
                <a:cubicBezTo>
                  <a:pt x="345" y="1759"/>
                  <a:pt x="346" y="1756"/>
                  <a:pt x="348" y="1755"/>
                </a:cubicBezTo>
                <a:cubicBezTo>
                  <a:pt x="348" y="1754"/>
                  <a:pt x="348" y="1754"/>
                  <a:pt x="347" y="1754"/>
                </a:cubicBezTo>
                <a:cubicBezTo>
                  <a:pt x="347" y="1752"/>
                  <a:pt x="347" y="1752"/>
                  <a:pt x="347" y="1752"/>
                </a:cubicBezTo>
                <a:cubicBezTo>
                  <a:pt x="348" y="1752"/>
                  <a:pt x="348" y="1752"/>
                  <a:pt x="349" y="1753"/>
                </a:cubicBezTo>
                <a:cubicBezTo>
                  <a:pt x="349" y="1752"/>
                  <a:pt x="350" y="1751"/>
                  <a:pt x="350" y="1750"/>
                </a:cubicBezTo>
                <a:cubicBezTo>
                  <a:pt x="351" y="1750"/>
                  <a:pt x="352" y="1750"/>
                  <a:pt x="353" y="1751"/>
                </a:cubicBezTo>
                <a:cubicBezTo>
                  <a:pt x="354" y="1751"/>
                  <a:pt x="354" y="1751"/>
                  <a:pt x="354" y="1751"/>
                </a:cubicBezTo>
                <a:cubicBezTo>
                  <a:pt x="354" y="1750"/>
                  <a:pt x="353" y="1750"/>
                  <a:pt x="352" y="1749"/>
                </a:cubicBezTo>
                <a:cubicBezTo>
                  <a:pt x="352" y="1748"/>
                  <a:pt x="352" y="1748"/>
                  <a:pt x="352" y="1747"/>
                </a:cubicBezTo>
                <a:cubicBezTo>
                  <a:pt x="353" y="1747"/>
                  <a:pt x="354" y="1748"/>
                  <a:pt x="354" y="1749"/>
                </a:cubicBezTo>
                <a:cubicBezTo>
                  <a:pt x="354" y="1748"/>
                  <a:pt x="354" y="1748"/>
                  <a:pt x="354" y="1747"/>
                </a:cubicBezTo>
                <a:cubicBezTo>
                  <a:pt x="354" y="1746"/>
                  <a:pt x="354" y="1746"/>
                  <a:pt x="354" y="1746"/>
                </a:cubicBezTo>
                <a:cubicBezTo>
                  <a:pt x="356" y="1747"/>
                  <a:pt x="356" y="1747"/>
                  <a:pt x="358" y="1748"/>
                </a:cubicBezTo>
                <a:cubicBezTo>
                  <a:pt x="358" y="1748"/>
                  <a:pt x="359" y="1748"/>
                  <a:pt x="359" y="1747"/>
                </a:cubicBezTo>
                <a:cubicBezTo>
                  <a:pt x="359" y="1745"/>
                  <a:pt x="359" y="1745"/>
                  <a:pt x="359" y="1745"/>
                </a:cubicBezTo>
                <a:cubicBezTo>
                  <a:pt x="359" y="1745"/>
                  <a:pt x="361" y="1744"/>
                  <a:pt x="361" y="1744"/>
                </a:cubicBezTo>
                <a:cubicBezTo>
                  <a:pt x="361" y="1744"/>
                  <a:pt x="361" y="1744"/>
                  <a:pt x="361" y="1744"/>
                </a:cubicBezTo>
                <a:cubicBezTo>
                  <a:pt x="359" y="1744"/>
                  <a:pt x="357" y="1745"/>
                  <a:pt x="357" y="1746"/>
                </a:cubicBezTo>
                <a:cubicBezTo>
                  <a:pt x="355" y="1746"/>
                  <a:pt x="355" y="1746"/>
                  <a:pt x="355" y="1746"/>
                </a:cubicBezTo>
                <a:cubicBezTo>
                  <a:pt x="355" y="1745"/>
                  <a:pt x="355" y="1743"/>
                  <a:pt x="356" y="1742"/>
                </a:cubicBezTo>
                <a:cubicBezTo>
                  <a:pt x="357" y="1742"/>
                  <a:pt x="358" y="1742"/>
                  <a:pt x="359" y="1742"/>
                </a:cubicBezTo>
                <a:cubicBezTo>
                  <a:pt x="359" y="1742"/>
                  <a:pt x="364" y="1738"/>
                  <a:pt x="364" y="1737"/>
                </a:cubicBezTo>
                <a:cubicBezTo>
                  <a:pt x="365" y="1737"/>
                  <a:pt x="365" y="1737"/>
                  <a:pt x="365" y="1737"/>
                </a:cubicBezTo>
                <a:cubicBezTo>
                  <a:pt x="364" y="1740"/>
                  <a:pt x="362" y="1742"/>
                  <a:pt x="361" y="1744"/>
                </a:cubicBezTo>
                <a:cubicBezTo>
                  <a:pt x="362" y="1744"/>
                  <a:pt x="362" y="1744"/>
                  <a:pt x="362" y="1744"/>
                </a:cubicBezTo>
                <a:cubicBezTo>
                  <a:pt x="366" y="1743"/>
                  <a:pt x="367" y="1740"/>
                  <a:pt x="369" y="1738"/>
                </a:cubicBezTo>
                <a:cubicBezTo>
                  <a:pt x="370" y="1736"/>
                  <a:pt x="372" y="1735"/>
                  <a:pt x="374" y="1734"/>
                </a:cubicBezTo>
                <a:cubicBezTo>
                  <a:pt x="374" y="1733"/>
                  <a:pt x="375" y="1732"/>
                  <a:pt x="375" y="1732"/>
                </a:cubicBezTo>
                <a:cubicBezTo>
                  <a:pt x="377" y="1730"/>
                  <a:pt x="379" y="1729"/>
                  <a:pt x="381" y="1728"/>
                </a:cubicBezTo>
                <a:cubicBezTo>
                  <a:pt x="381" y="1727"/>
                  <a:pt x="381" y="1727"/>
                  <a:pt x="381" y="1727"/>
                </a:cubicBezTo>
                <a:cubicBezTo>
                  <a:pt x="384" y="1726"/>
                  <a:pt x="382" y="1726"/>
                  <a:pt x="383" y="1724"/>
                </a:cubicBezTo>
                <a:cubicBezTo>
                  <a:pt x="383" y="1725"/>
                  <a:pt x="384" y="1725"/>
                  <a:pt x="384" y="1725"/>
                </a:cubicBezTo>
                <a:cubicBezTo>
                  <a:pt x="384" y="1725"/>
                  <a:pt x="385" y="1724"/>
                  <a:pt x="385" y="1724"/>
                </a:cubicBezTo>
                <a:cubicBezTo>
                  <a:pt x="385" y="1723"/>
                  <a:pt x="385" y="1722"/>
                  <a:pt x="385" y="1722"/>
                </a:cubicBezTo>
                <a:cubicBezTo>
                  <a:pt x="383" y="1722"/>
                  <a:pt x="383" y="1722"/>
                  <a:pt x="383" y="1722"/>
                </a:cubicBezTo>
                <a:cubicBezTo>
                  <a:pt x="383" y="1724"/>
                  <a:pt x="383" y="1724"/>
                  <a:pt x="383" y="1724"/>
                </a:cubicBezTo>
                <a:cubicBezTo>
                  <a:pt x="383" y="1724"/>
                  <a:pt x="383" y="1724"/>
                  <a:pt x="383" y="1724"/>
                </a:cubicBezTo>
                <a:cubicBezTo>
                  <a:pt x="383" y="1723"/>
                  <a:pt x="383" y="1722"/>
                  <a:pt x="383" y="1722"/>
                </a:cubicBezTo>
                <a:cubicBezTo>
                  <a:pt x="383" y="1718"/>
                  <a:pt x="386" y="1718"/>
                  <a:pt x="388" y="1716"/>
                </a:cubicBezTo>
                <a:cubicBezTo>
                  <a:pt x="389" y="1716"/>
                  <a:pt x="389" y="1716"/>
                  <a:pt x="389" y="1716"/>
                </a:cubicBezTo>
                <a:cubicBezTo>
                  <a:pt x="389" y="1714"/>
                  <a:pt x="389" y="1714"/>
                  <a:pt x="389" y="1714"/>
                </a:cubicBezTo>
                <a:cubicBezTo>
                  <a:pt x="390" y="1714"/>
                  <a:pt x="390" y="1714"/>
                  <a:pt x="390" y="1714"/>
                </a:cubicBezTo>
                <a:cubicBezTo>
                  <a:pt x="392" y="1714"/>
                  <a:pt x="393" y="1713"/>
                  <a:pt x="393" y="1710"/>
                </a:cubicBezTo>
                <a:cubicBezTo>
                  <a:pt x="393" y="1710"/>
                  <a:pt x="393" y="1710"/>
                  <a:pt x="394" y="1710"/>
                </a:cubicBezTo>
                <a:cubicBezTo>
                  <a:pt x="394" y="1710"/>
                  <a:pt x="394" y="1710"/>
                  <a:pt x="395" y="1711"/>
                </a:cubicBezTo>
                <a:cubicBezTo>
                  <a:pt x="395" y="1711"/>
                  <a:pt x="396" y="1711"/>
                  <a:pt x="396" y="1710"/>
                </a:cubicBezTo>
                <a:cubicBezTo>
                  <a:pt x="398" y="1711"/>
                  <a:pt x="398" y="1711"/>
                  <a:pt x="398" y="1713"/>
                </a:cubicBezTo>
                <a:cubicBezTo>
                  <a:pt x="399" y="1712"/>
                  <a:pt x="399" y="1712"/>
                  <a:pt x="399" y="1712"/>
                </a:cubicBezTo>
                <a:cubicBezTo>
                  <a:pt x="401" y="1712"/>
                  <a:pt x="403" y="1709"/>
                  <a:pt x="403" y="1707"/>
                </a:cubicBezTo>
                <a:cubicBezTo>
                  <a:pt x="404" y="1707"/>
                  <a:pt x="404" y="1707"/>
                  <a:pt x="404" y="1706"/>
                </a:cubicBezTo>
                <a:cubicBezTo>
                  <a:pt x="407" y="1706"/>
                  <a:pt x="406" y="1705"/>
                  <a:pt x="407" y="1704"/>
                </a:cubicBezTo>
                <a:cubicBezTo>
                  <a:pt x="407" y="1703"/>
                  <a:pt x="408" y="1704"/>
                  <a:pt x="408" y="1701"/>
                </a:cubicBezTo>
                <a:cubicBezTo>
                  <a:pt x="409" y="1701"/>
                  <a:pt x="408" y="1701"/>
                  <a:pt x="409" y="1701"/>
                </a:cubicBezTo>
                <a:cubicBezTo>
                  <a:pt x="410" y="1701"/>
                  <a:pt x="410" y="1701"/>
                  <a:pt x="410" y="1701"/>
                </a:cubicBezTo>
                <a:cubicBezTo>
                  <a:pt x="410" y="1699"/>
                  <a:pt x="410" y="1699"/>
                  <a:pt x="410" y="1699"/>
                </a:cubicBezTo>
                <a:cubicBezTo>
                  <a:pt x="410" y="1699"/>
                  <a:pt x="410" y="1699"/>
                  <a:pt x="411" y="1698"/>
                </a:cubicBezTo>
                <a:cubicBezTo>
                  <a:pt x="411" y="1698"/>
                  <a:pt x="411" y="1698"/>
                  <a:pt x="412" y="1698"/>
                </a:cubicBezTo>
                <a:cubicBezTo>
                  <a:pt x="412" y="1696"/>
                  <a:pt x="412" y="1696"/>
                  <a:pt x="412" y="1696"/>
                </a:cubicBezTo>
                <a:cubicBezTo>
                  <a:pt x="416" y="1696"/>
                  <a:pt x="416" y="1694"/>
                  <a:pt x="417" y="1692"/>
                </a:cubicBezTo>
                <a:cubicBezTo>
                  <a:pt x="417" y="1691"/>
                  <a:pt x="417" y="1691"/>
                  <a:pt x="417" y="1691"/>
                </a:cubicBezTo>
                <a:cubicBezTo>
                  <a:pt x="418" y="1691"/>
                  <a:pt x="418" y="1691"/>
                  <a:pt x="418" y="1691"/>
                </a:cubicBezTo>
                <a:cubicBezTo>
                  <a:pt x="418" y="1692"/>
                  <a:pt x="418" y="1693"/>
                  <a:pt x="418" y="1693"/>
                </a:cubicBezTo>
                <a:cubicBezTo>
                  <a:pt x="419" y="1694"/>
                  <a:pt x="420" y="1693"/>
                  <a:pt x="420" y="1693"/>
                </a:cubicBezTo>
                <a:cubicBezTo>
                  <a:pt x="421" y="1693"/>
                  <a:pt x="422" y="1694"/>
                  <a:pt x="423" y="1695"/>
                </a:cubicBezTo>
                <a:cubicBezTo>
                  <a:pt x="423" y="1698"/>
                  <a:pt x="422" y="1703"/>
                  <a:pt x="422" y="1707"/>
                </a:cubicBezTo>
                <a:cubicBezTo>
                  <a:pt x="422" y="1707"/>
                  <a:pt x="422" y="1708"/>
                  <a:pt x="422" y="1709"/>
                </a:cubicBezTo>
                <a:cubicBezTo>
                  <a:pt x="422" y="1709"/>
                  <a:pt x="422" y="1709"/>
                  <a:pt x="421" y="1709"/>
                </a:cubicBezTo>
                <a:cubicBezTo>
                  <a:pt x="421" y="1711"/>
                  <a:pt x="423" y="1712"/>
                  <a:pt x="421" y="1714"/>
                </a:cubicBezTo>
                <a:cubicBezTo>
                  <a:pt x="421" y="1715"/>
                  <a:pt x="421" y="1714"/>
                  <a:pt x="421" y="1715"/>
                </a:cubicBezTo>
                <a:cubicBezTo>
                  <a:pt x="420" y="1712"/>
                  <a:pt x="419" y="1707"/>
                  <a:pt x="420" y="1705"/>
                </a:cubicBezTo>
                <a:cubicBezTo>
                  <a:pt x="420" y="1703"/>
                  <a:pt x="421" y="1697"/>
                  <a:pt x="420" y="1696"/>
                </a:cubicBezTo>
                <a:cubicBezTo>
                  <a:pt x="420" y="1695"/>
                  <a:pt x="420" y="1695"/>
                  <a:pt x="420" y="1695"/>
                </a:cubicBezTo>
                <a:cubicBezTo>
                  <a:pt x="419" y="1695"/>
                  <a:pt x="419" y="1695"/>
                  <a:pt x="419" y="1695"/>
                </a:cubicBezTo>
                <a:cubicBezTo>
                  <a:pt x="417" y="1703"/>
                  <a:pt x="417" y="1719"/>
                  <a:pt x="420" y="1727"/>
                </a:cubicBezTo>
                <a:cubicBezTo>
                  <a:pt x="420" y="1730"/>
                  <a:pt x="420" y="1733"/>
                  <a:pt x="420" y="1736"/>
                </a:cubicBezTo>
                <a:cubicBezTo>
                  <a:pt x="420" y="1736"/>
                  <a:pt x="421" y="1737"/>
                  <a:pt x="421" y="1737"/>
                </a:cubicBezTo>
                <a:cubicBezTo>
                  <a:pt x="421" y="1737"/>
                  <a:pt x="421" y="1738"/>
                  <a:pt x="421" y="1739"/>
                </a:cubicBezTo>
                <a:cubicBezTo>
                  <a:pt x="421" y="1739"/>
                  <a:pt x="422" y="1739"/>
                  <a:pt x="422" y="1740"/>
                </a:cubicBezTo>
                <a:cubicBezTo>
                  <a:pt x="422" y="1740"/>
                  <a:pt x="421" y="1741"/>
                  <a:pt x="422" y="1742"/>
                </a:cubicBezTo>
                <a:cubicBezTo>
                  <a:pt x="422" y="1742"/>
                  <a:pt x="423" y="1743"/>
                  <a:pt x="423" y="1743"/>
                </a:cubicBezTo>
                <a:cubicBezTo>
                  <a:pt x="424" y="1745"/>
                  <a:pt x="424" y="1746"/>
                  <a:pt x="425" y="1747"/>
                </a:cubicBezTo>
                <a:cubicBezTo>
                  <a:pt x="425" y="1749"/>
                  <a:pt x="425" y="1750"/>
                  <a:pt x="425" y="1751"/>
                </a:cubicBezTo>
                <a:cubicBezTo>
                  <a:pt x="427" y="1753"/>
                  <a:pt x="427" y="1756"/>
                  <a:pt x="429" y="1758"/>
                </a:cubicBezTo>
                <a:cubicBezTo>
                  <a:pt x="430" y="1758"/>
                  <a:pt x="431" y="1758"/>
                  <a:pt x="431" y="1758"/>
                </a:cubicBezTo>
                <a:cubicBezTo>
                  <a:pt x="433" y="1759"/>
                  <a:pt x="434" y="1762"/>
                  <a:pt x="436" y="1763"/>
                </a:cubicBezTo>
                <a:cubicBezTo>
                  <a:pt x="437" y="1764"/>
                  <a:pt x="438" y="1764"/>
                  <a:pt x="439" y="1764"/>
                </a:cubicBezTo>
                <a:cubicBezTo>
                  <a:pt x="440" y="1765"/>
                  <a:pt x="441" y="1766"/>
                  <a:pt x="442" y="1767"/>
                </a:cubicBezTo>
                <a:cubicBezTo>
                  <a:pt x="443" y="1767"/>
                  <a:pt x="444" y="1767"/>
                  <a:pt x="445" y="1768"/>
                </a:cubicBezTo>
                <a:cubicBezTo>
                  <a:pt x="445" y="1768"/>
                  <a:pt x="446" y="1770"/>
                  <a:pt x="446" y="1770"/>
                </a:cubicBezTo>
                <a:cubicBezTo>
                  <a:pt x="447" y="1770"/>
                  <a:pt x="449" y="1772"/>
                  <a:pt x="449" y="1772"/>
                </a:cubicBezTo>
                <a:cubicBezTo>
                  <a:pt x="449" y="1772"/>
                  <a:pt x="450" y="1771"/>
                  <a:pt x="451" y="1771"/>
                </a:cubicBezTo>
                <a:cubicBezTo>
                  <a:pt x="451" y="1772"/>
                  <a:pt x="451" y="1772"/>
                  <a:pt x="451" y="1772"/>
                </a:cubicBezTo>
                <a:cubicBezTo>
                  <a:pt x="453" y="1773"/>
                  <a:pt x="456" y="1774"/>
                  <a:pt x="458" y="1775"/>
                </a:cubicBezTo>
                <a:cubicBezTo>
                  <a:pt x="459" y="1775"/>
                  <a:pt x="459" y="1774"/>
                  <a:pt x="461" y="1773"/>
                </a:cubicBezTo>
                <a:cubicBezTo>
                  <a:pt x="461" y="1775"/>
                  <a:pt x="461" y="1775"/>
                  <a:pt x="461" y="1775"/>
                </a:cubicBezTo>
                <a:cubicBezTo>
                  <a:pt x="461" y="1775"/>
                  <a:pt x="461" y="1775"/>
                  <a:pt x="461" y="1775"/>
                </a:cubicBezTo>
                <a:cubicBezTo>
                  <a:pt x="461" y="1775"/>
                  <a:pt x="461" y="1775"/>
                  <a:pt x="461" y="1775"/>
                </a:cubicBezTo>
                <a:cubicBezTo>
                  <a:pt x="463" y="1775"/>
                  <a:pt x="465" y="1774"/>
                  <a:pt x="466" y="1773"/>
                </a:cubicBezTo>
                <a:cubicBezTo>
                  <a:pt x="467" y="1774"/>
                  <a:pt x="466" y="1773"/>
                  <a:pt x="466" y="1775"/>
                </a:cubicBezTo>
                <a:cubicBezTo>
                  <a:pt x="467" y="1775"/>
                  <a:pt x="467" y="1775"/>
                  <a:pt x="467" y="1775"/>
                </a:cubicBezTo>
                <a:cubicBezTo>
                  <a:pt x="467" y="1775"/>
                  <a:pt x="467" y="1775"/>
                  <a:pt x="467" y="1775"/>
                </a:cubicBezTo>
                <a:cubicBezTo>
                  <a:pt x="469" y="1775"/>
                  <a:pt x="473" y="1774"/>
                  <a:pt x="475" y="1774"/>
                </a:cubicBezTo>
                <a:cubicBezTo>
                  <a:pt x="475" y="1773"/>
                  <a:pt x="475" y="1773"/>
                  <a:pt x="475" y="1773"/>
                </a:cubicBezTo>
                <a:cubicBezTo>
                  <a:pt x="476" y="1773"/>
                  <a:pt x="476" y="1773"/>
                  <a:pt x="476" y="1773"/>
                </a:cubicBezTo>
                <a:cubicBezTo>
                  <a:pt x="475" y="1773"/>
                  <a:pt x="475" y="1773"/>
                  <a:pt x="475" y="1773"/>
                </a:cubicBezTo>
                <a:cubicBezTo>
                  <a:pt x="473" y="1773"/>
                  <a:pt x="470" y="1773"/>
                  <a:pt x="469" y="1773"/>
                </a:cubicBezTo>
                <a:cubicBezTo>
                  <a:pt x="469" y="1773"/>
                  <a:pt x="469" y="1773"/>
                  <a:pt x="469" y="1773"/>
                </a:cubicBezTo>
                <a:cubicBezTo>
                  <a:pt x="469" y="1773"/>
                  <a:pt x="469" y="1773"/>
                  <a:pt x="469" y="1773"/>
                </a:cubicBezTo>
                <a:cubicBezTo>
                  <a:pt x="469" y="1773"/>
                  <a:pt x="469" y="1773"/>
                  <a:pt x="469" y="1773"/>
                </a:cubicBezTo>
                <a:cubicBezTo>
                  <a:pt x="470" y="1771"/>
                  <a:pt x="473" y="1772"/>
                  <a:pt x="476" y="1771"/>
                </a:cubicBezTo>
                <a:cubicBezTo>
                  <a:pt x="477" y="1770"/>
                  <a:pt x="483" y="1766"/>
                  <a:pt x="484" y="1764"/>
                </a:cubicBezTo>
                <a:cubicBezTo>
                  <a:pt x="484" y="1763"/>
                  <a:pt x="485" y="1761"/>
                  <a:pt x="485" y="1759"/>
                </a:cubicBezTo>
                <a:cubicBezTo>
                  <a:pt x="486" y="1760"/>
                  <a:pt x="486" y="1760"/>
                  <a:pt x="486" y="1760"/>
                </a:cubicBezTo>
                <a:cubicBezTo>
                  <a:pt x="486" y="1760"/>
                  <a:pt x="486" y="1760"/>
                  <a:pt x="486" y="1760"/>
                </a:cubicBezTo>
                <a:cubicBezTo>
                  <a:pt x="486" y="1759"/>
                  <a:pt x="486" y="1759"/>
                  <a:pt x="486" y="1759"/>
                </a:cubicBezTo>
                <a:cubicBezTo>
                  <a:pt x="485" y="1759"/>
                  <a:pt x="485" y="1759"/>
                  <a:pt x="485" y="1759"/>
                </a:cubicBezTo>
                <a:cubicBezTo>
                  <a:pt x="485" y="1759"/>
                  <a:pt x="485" y="1759"/>
                  <a:pt x="485" y="1759"/>
                </a:cubicBezTo>
                <a:cubicBezTo>
                  <a:pt x="485" y="1759"/>
                  <a:pt x="485" y="1759"/>
                  <a:pt x="485" y="1759"/>
                </a:cubicBezTo>
                <a:cubicBezTo>
                  <a:pt x="486" y="1756"/>
                  <a:pt x="485" y="1758"/>
                  <a:pt x="485" y="1756"/>
                </a:cubicBezTo>
                <a:cubicBezTo>
                  <a:pt x="485" y="1755"/>
                  <a:pt x="486" y="1753"/>
                  <a:pt x="487" y="1752"/>
                </a:cubicBezTo>
                <a:cubicBezTo>
                  <a:pt x="485" y="1751"/>
                  <a:pt x="484" y="1749"/>
                  <a:pt x="483" y="1748"/>
                </a:cubicBezTo>
                <a:cubicBezTo>
                  <a:pt x="481" y="1746"/>
                  <a:pt x="479" y="1747"/>
                  <a:pt x="477" y="1745"/>
                </a:cubicBezTo>
                <a:cubicBezTo>
                  <a:pt x="475" y="1745"/>
                  <a:pt x="474" y="1746"/>
                  <a:pt x="473" y="1746"/>
                </a:cubicBezTo>
                <a:cubicBezTo>
                  <a:pt x="472" y="1747"/>
                  <a:pt x="470" y="1749"/>
                  <a:pt x="470" y="1751"/>
                </a:cubicBezTo>
                <a:cubicBezTo>
                  <a:pt x="467" y="1751"/>
                  <a:pt x="464" y="1751"/>
                  <a:pt x="461" y="1750"/>
                </a:cubicBezTo>
                <a:cubicBezTo>
                  <a:pt x="460" y="1749"/>
                  <a:pt x="458" y="1749"/>
                  <a:pt x="456" y="1749"/>
                </a:cubicBezTo>
                <a:cubicBezTo>
                  <a:pt x="444" y="1742"/>
                  <a:pt x="442" y="1734"/>
                  <a:pt x="440" y="1719"/>
                </a:cubicBezTo>
                <a:cubicBezTo>
                  <a:pt x="439" y="1715"/>
                  <a:pt x="438" y="1709"/>
                  <a:pt x="440" y="1705"/>
                </a:cubicBezTo>
                <a:cubicBezTo>
                  <a:pt x="440" y="1704"/>
                  <a:pt x="439" y="1702"/>
                  <a:pt x="439" y="1702"/>
                </a:cubicBezTo>
                <a:cubicBezTo>
                  <a:pt x="439" y="1700"/>
                  <a:pt x="440" y="1697"/>
                  <a:pt x="440" y="1696"/>
                </a:cubicBezTo>
                <a:cubicBezTo>
                  <a:pt x="440" y="1695"/>
                  <a:pt x="440" y="1693"/>
                  <a:pt x="440" y="1692"/>
                </a:cubicBezTo>
                <a:cubicBezTo>
                  <a:pt x="440" y="1691"/>
                  <a:pt x="440" y="1689"/>
                  <a:pt x="441" y="1688"/>
                </a:cubicBezTo>
                <a:cubicBezTo>
                  <a:pt x="440" y="1687"/>
                  <a:pt x="440" y="1686"/>
                  <a:pt x="440" y="1686"/>
                </a:cubicBezTo>
                <a:cubicBezTo>
                  <a:pt x="441" y="1684"/>
                  <a:pt x="443" y="1682"/>
                  <a:pt x="443" y="1680"/>
                </a:cubicBezTo>
                <a:cubicBezTo>
                  <a:pt x="445" y="1675"/>
                  <a:pt x="444" y="1672"/>
                  <a:pt x="447" y="1669"/>
                </a:cubicBezTo>
                <a:cubicBezTo>
                  <a:pt x="448" y="1668"/>
                  <a:pt x="447" y="1668"/>
                  <a:pt x="448" y="1669"/>
                </a:cubicBezTo>
                <a:cubicBezTo>
                  <a:pt x="448" y="1667"/>
                  <a:pt x="448" y="1665"/>
                  <a:pt x="449" y="1664"/>
                </a:cubicBezTo>
                <a:cubicBezTo>
                  <a:pt x="450" y="1664"/>
                  <a:pt x="452" y="1665"/>
                  <a:pt x="453" y="1664"/>
                </a:cubicBezTo>
                <a:cubicBezTo>
                  <a:pt x="454" y="1663"/>
                  <a:pt x="453" y="1661"/>
                  <a:pt x="454" y="1660"/>
                </a:cubicBezTo>
                <a:cubicBezTo>
                  <a:pt x="455" y="1659"/>
                  <a:pt x="456" y="1661"/>
                  <a:pt x="456" y="1656"/>
                </a:cubicBezTo>
                <a:cubicBezTo>
                  <a:pt x="457" y="1656"/>
                  <a:pt x="457" y="1656"/>
                  <a:pt x="458" y="1656"/>
                </a:cubicBezTo>
                <a:cubicBezTo>
                  <a:pt x="457" y="1655"/>
                  <a:pt x="457" y="1656"/>
                  <a:pt x="457" y="1655"/>
                </a:cubicBezTo>
                <a:cubicBezTo>
                  <a:pt x="456" y="1655"/>
                  <a:pt x="457" y="1655"/>
                  <a:pt x="456" y="1656"/>
                </a:cubicBezTo>
                <a:cubicBezTo>
                  <a:pt x="456" y="1656"/>
                  <a:pt x="456" y="1656"/>
                  <a:pt x="456" y="1656"/>
                </a:cubicBezTo>
                <a:cubicBezTo>
                  <a:pt x="456" y="1655"/>
                  <a:pt x="457" y="1654"/>
                  <a:pt x="458" y="1653"/>
                </a:cubicBezTo>
                <a:cubicBezTo>
                  <a:pt x="458" y="1652"/>
                  <a:pt x="458" y="1651"/>
                  <a:pt x="457" y="1651"/>
                </a:cubicBezTo>
                <a:cubicBezTo>
                  <a:pt x="457" y="1649"/>
                  <a:pt x="458" y="1649"/>
                  <a:pt x="458" y="1648"/>
                </a:cubicBezTo>
                <a:cubicBezTo>
                  <a:pt x="459" y="1648"/>
                  <a:pt x="460" y="1648"/>
                  <a:pt x="460" y="1647"/>
                </a:cubicBezTo>
                <a:cubicBezTo>
                  <a:pt x="461" y="1647"/>
                  <a:pt x="460" y="1646"/>
                  <a:pt x="461" y="1645"/>
                </a:cubicBezTo>
                <a:cubicBezTo>
                  <a:pt x="461" y="1644"/>
                  <a:pt x="461" y="1643"/>
                  <a:pt x="460" y="1642"/>
                </a:cubicBezTo>
                <a:cubicBezTo>
                  <a:pt x="460" y="1640"/>
                  <a:pt x="461" y="1640"/>
                  <a:pt x="461" y="1639"/>
                </a:cubicBezTo>
                <a:cubicBezTo>
                  <a:pt x="462" y="1637"/>
                  <a:pt x="462" y="1636"/>
                  <a:pt x="463" y="1634"/>
                </a:cubicBezTo>
                <a:cubicBezTo>
                  <a:pt x="463" y="1634"/>
                  <a:pt x="464" y="1634"/>
                  <a:pt x="464" y="1633"/>
                </a:cubicBezTo>
                <a:cubicBezTo>
                  <a:pt x="465" y="1631"/>
                  <a:pt x="465" y="1627"/>
                  <a:pt x="466" y="1626"/>
                </a:cubicBezTo>
                <a:cubicBezTo>
                  <a:pt x="466" y="1626"/>
                  <a:pt x="466" y="1626"/>
                  <a:pt x="466" y="1626"/>
                </a:cubicBezTo>
                <a:cubicBezTo>
                  <a:pt x="465" y="1625"/>
                  <a:pt x="465" y="1625"/>
                  <a:pt x="464" y="1626"/>
                </a:cubicBezTo>
                <a:cubicBezTo>
                  <a:pt x="464" y="1624"/>
                  <a:pt x="464" y="1624"/>
                  <a:pt x="464" y="1624"/>
                </a:cubicBezTo>
                <a:cubicBezTo>
                  <a:pt x="466" y="1624"/>
                  <a:pt x="466" y="1624"/>
                  <a:pt x="467" y="1624"/>
                </a:cubicBezTo>
                <a:cubicBezTo>
                  <a:pt x="467" y="1623"/>
                  <a:pt x="467" y="1620"/>
                  <a:pt x="468" y="1619"/>
                </a:cubicBezTo>
                <a:cubicBezTo>
                  <a:pt x="468" y="1618"/>
                  <a:pt x="468" y="1618"/>
                  <a:pt x="467" y="1617"/>
                </a:cubicBezTo>
                <a:cubicBezTo>
                  <a:pt x="467" y="1616"/>
                  <a:pt x="469" y="1617"/>
                  <a:pt x="471" y="1617"/>
                </a:cubicBezTo>
                <a:cubicBezTo>
                  <a:pt x="470" y="1616"/>
                  <a:pt x="470" y="1615"/>
                  <a:pt x="469" y="1615"/>
                </a:cubicBezTo>
                <a:cubicBezTo>
                  <a:pt x="469" y="1612"/>
                  <a:pt x="470" y="1613"/>
                  <a:pt x="470" y="1610"/>
                </a:cubicBezTo>
                <a:cubicBezTo>
                  <a:pt x="471" y="1610"/>
                  <a:pt x="471" y="1610"/>
                  <a:pt x="471" y="1611"/>
                </a:cubicBezTo>
                <a:cubicBezTo>
                  <a:pt x="473" y="1610"/>
                  <a:pt x="473" y="1610"/>
                  <a:pt x="474" y="1609"/>
                </a:cubicBezTo>
                <a:cubicBezTo>
                  <a:pt x="474" y="1607"/>
                  <a:pt x="474" y="1607"/>
                  <a:pt x="474" y="1607"/>
                </a:cubicBezTo>
                <a:cubicBezTo>
                  <a:pt x="474" y="1608"/>
                  <a:pt x="473" y="1608"/>
                  <a:pt x="472" y="1608"/>
                </a:cubicBezTo>
                <a:cubicBezTo>
                  <a:pt x="472" y="1608"/>
                  <a:pt x="472" y="1608"/>
                  <a:pt x="472" y="1608"/>
                </a:cubicBezTo>
                <a:cubicBezTo>
                  <a:pt x="472" y="1608"/>
                  <a:pt x="472" y="1608"/>
                  <a:pt x="472" y="1608"/>
                </a:cubicBezTo>
                <a:cubicBezTo>
                  <a:pt x="472" y="1604"/>
                  <a:pt x="475" y="1603"/>
                  <a:pt x="477" y="1601"/>
                </a:cubicBezTo>
                <a:cubicBezTo>
                  <a:pt x="477" y="1601"/>
                  <a:pt x="476" y="1600"/>
                  <a:pt x="476" y="1599"/>
                </a:cubicBezTo>
                <a:cubicBezTo>
                  <a:pt x="477" y="1598"/>
                  <a:pt x="478" y="1596"/>
                  <a:pt x="479" y="1595"/>
                </a:cubicBezTo>
                <a:cubicBezTo>
                  <a:pt x="479" y="1595"/>
                  <a:pt x="479" y="1594"/>
                  <a:pt x="479" y="1594"/>
                </a:cubicBezTo>
                <a:cubicBezTo>
                  <a:pt x="478" y="1594"/>
                  <a:pt x="478" y="1594"/>
                  <a:pt x="478" y="1594"/>
                </a:cubicBezTo>
                <a:cubicBezTo>
                  <a:pt x="478" y="1595"/>
                  <a:pt x="478" y="1595"/>
                  <a:pt x="477" y="1596"/>
                </a:cubicBezTo>
                <a:cubicBezTo>
                  <a:pt x="476" y="1596"/>
                  <a:pt x="476" y="1596"/>
                  <a:pt x="476" y="1596"/>
                </a:cubicBezTo>
                <a:cubicBezTo>
                  <a:pt x="476" y="1594"/>
                  <a:pt x="477" y="1590"/>
                  <a:pt x="478" y="1590"/>
                </a:cubicBezTo>
                <a:cubicBezTo>
                  <a:pt x="478" y="1589"/>
                  <a:pt x="479" y="1590"/>
                  <a:pt x="480" y="1591"/>
                </a:cubicBezTo>
                <a:cubicBezTo>
                  <a:pt x="480" y="1591"/>
                  <a:pt x="480" y="1591"/>
                  <a:pt x="481" y="1590"/>
                </a:cubicBezTo>
                <a:cubicBezTo>
                  <a:pt x="482" y="1590"/>
                  <a:pt x="482" y="1589"/>
                  <a:pt x="482" y="1587"/>
                </a:cubicBezTo>
                <a:cubicBezTo>
                  <a:pt x="483" y="1588"/>
                  <a:pt x="483" y="1588"/>
                  <a:pt x="483" y="1588"/>
                </a:cubicBezTo>
                <a:cubicBezTo>
                  <a:pt x="484" y="1588"/>
                  <a:pt x="483" y="1590"/>
                  <a:pt x="484" y="1591"/>
                </a:cubicBezTo>
                <a:cubicBezTo>
                  <a:pt x="484" y="1592"/>
                  <a:pt x="484" y="1592"/>
                  <a:pt x="484" y="1592"/>
                </a:cubicBezTo>
                <a:cubicBezTo>
                  <a:pt x="484" y="1592"/>
                  <a:pt x="484" y="1592"/>
                  <a:pt x="484" y="1592"/>
                </a:cubicBezTo>
                <a:cubicBezTo>
                  <a:pt x="484" y="1591"/>
                  <a:pt x="484" y="1591"/>
                  <a:pt x="485" y="1590"/>
                </a:cubicBezTo>
                <a:cubicBezTo>
                  <a:pt x="486" y="1590"/>
                  <a:pt x="486" y="1590"/>
                  <a:pt x="486" y="1590"/>
                </a:cubicBezTo>
                <a:cubicBezTo>
                  <a:pt x="486" y="1590"/>
                  <a:pt x="486" y="1590"/>
                  <a:pt x="486" y="1590"/>
                </a:cubicBezTo>
                <a:cubicBezTo>
                  <a:pt x="486" y="1590"/>
                  <a:pt x="486" y="1590"/>
                  <a:pt x="486" y="1590"/>
                </a:cubicBezTo>
                <a:cubicBezTo>
                  <a:pt x="486" y="1588"/>
                  <a:pt x="484" y="1583"/>
                  <a:pt x="483" y="1582"/>
                </a:cubicBezTo>
                <a:cubicBezTo>
                  <a:pt x="483" y="1582"/>
                  <a:pt x="483" y="1582"/>
                  <a:pt x="483" y="1582"/>
                </a:cubicBezTo>
                <a:cubicBezTo>
                  <a:pt x="485" y="1582"/>
                  <a:pt x="486" y="1583"/>
                  <a:pt x="487" y="1584"/>
                </a:cubicBezTo>
                <a:cubicBezTo>
                  <a:pt x="488" y="1586"/>
                  <a:pt x="489" y="1591"/>
                  <a:pt x="487" y="1593"/>
                </a:cubicBezTo>
                <a:cubicBezTo>
                  <a:pt x="488" y="1594"/>
                  <a:pt x="489" y="1594"/>
                  <a:pt x="490" y="1595"/>
                </a:cubicBezTo>
                <a:cubicBezTo>
                  <a:pt x="491" y="1595"/>
                  <a:pt x="493" y="1596"/>
                  <a:pt x="495" y="1596"/>
                </a:cubicBezTo>
                <a:cubicBezTo>
                  <a:pt x="495" y="1598"/>
                  <a:pt x="495" y="1597"/>
                  <a:pt x="494" y="1598"/>
                </a:cubicBezTo>
                <a:cubicBezTo>
                  <a:pt x="494" y="1599"/>
                  <a:pt x="494" y="1599"/>
                  <a:pt x="494" y="1599"/>
                </a:cubicBezTo>
                <a:cubicBezTo>
                  <a:pt x="495" y="1600"/>
                  <a:pt x="496" y="1600"/>
                  <a:pt x="496" y="1599"/>
                </a:cubicBezTo>
                <a:cubicBezTo>
                  <a:pt x="497" y="1600"/>
                  <a:pt x="497" y="1600"/>
                  <a:pt x="497" y="1602"/>
                </a:cubicBezTo>
                <a:cubicBezTo>
                  <a:pt x="498" y="1602"/>
                  <a:pt x="498" y="1601"/>
                  <a:pt x="498" y="1601"/>
                </a:cubicBezTo>
                <a:cubicBezTo>
                  <a:pt x="498" y="1601"/>
                  <a:pt x="498" y="1601"/>
                  <a:pt x="498" y="1601"/>
                </a:cubicBezTo>
                <a:cubicBezTo>
                  <a:pt x="499" y="1601"/>
                  <a:pt x="499" y="1601"/>
                  <a:pt x="499" y="1601"/>
                </a:cubicBezTo>
                <a:cubicBezTo>
                  <a:pt x="499" y="1603"/>
                  <a:pt x="498" y="1603"/>
                  <a:pt x="498" y="1604"/>
                </a:cubicBezTo>
                <a:cubicBezTo>
                  <a:pt x="493" y="1603"/>
                  <a:pt x="498" y="1600"/>
                  <a:pt x="491" y="1600"/>
                </a:cubicBezTo>
                <a:cubicBezTo>
                  <a:pt x="491" y="1601"/>
                  <a:pt x="492" y="1602"/>
                  <a:pt x="492" y="1603"/>
                </a:cubicBezTo>
                <a:cubicBezTo>
                  <a:pt x="492" y="1604"/>
                  <a:pt x="492" y="1604"/>
                  <a:pt x="493" y="1605"/>
                </a:cubicBezTo>
                <a:cubicBezTo>
                  <a:pt x="494" y="1605"/>
                  <a:pt x="494" y="1605"/>
                  <a:pt x="495" y="1604"/>
                </a:cubicBezTo>
                <a:cubicBezTo>
                  <a:pt x="496" y="1607"/>
                  <a:pt x="503" y="1610"/>
                  <a:pt x="507" y="1609"/>
                </a:cubicBezTo>
                <a:cubicBezTo>
                  <a:pt x="507" y="1609"/>
                  <a:pt x="511" y="1607"/>
                  <a:pt x="512" y="1607"/>
                </a:cubicBezTo>
                <a:cubicBezTo>
                  <a:pt x="512" y="1606"/>
                  <a:pt x="511" y="1605"/>
                  <a:pt x="510" y="1604"/>
                </a:cubicBezTo>
                <a:cubicBezTo>
                  <a:pt x="511" y="1603"/>
                  <a:pt x="512" y="1603"/>
                  <a:pt x="513" y="1602"/>
                </a:cubicBezTo>
                <a:cubicBezTo>
                  <a:pt x="513" y="1602"/>
                  <a:pt x="513" y="1602"/>
                  <a:pt x="513" y="1602"/>
                </a:cubicBezTo>
                <a:cubicBezTo>
                  <a:pt x="513" y="1605"/>
                  <a:pt x="513" y="1605"/>
                  <a:pt x="513" y="1605"/>
                </a:cubicBezTo>
                <a:cubicBezTo>
                  <a:pt x="515" y="1604"/>
                  <a:pt x="516" y="1604"/>
                  <a:pt x="516" y="1603"/>
                </a:cubicBezTo>
                <a:cubicBezTo>
                  <a:pt x="517" y="1603"/>
                  <a:pt x="517" y="1603"/>
                  <a:pt x="518" y="1603"/>
                </a:cubicBezTo>
                <a:cubicBezTo>
                  <a:pt x="519" y="1603"/>
                  <a:pt x="519" y="1604"/>
                  <a:pt x="519" y="1605"/>
                </a:cubicBezTo>
                <a:cubicBezTo>
                  <a:pt x="519" y="1605"/>
                  <a:pt x="527" y="1604"/>
                  <a:pt x="528" y="1604"/>
                </a:cubicBezTo>
                <a:cubicBezTo>
                  <a:pt x="530" y="1603"/>
                  <a:pt x="534" y="1599"/>
                  <a:pt x="535" y="1598"/>
                </a:cubicBezTo>
                <a:cubicBezTo>
                  <a:pt x="536" y="1598"/>
                  <a:pt x="536" y="1598"/>
                  <a:pt x="536" y="1598"/>
                </a:cubicBezTo>
                <a:cubicBezTo>
                  <a:pt x="536" y="1597"/>
                  <a:pt x="536" y="1597"/>
                  <a:pt x="536" y="1596"/>
                </a:cubicBezTo>
                <a:cubicBezTo>
                  <a:pt x="536" y="1595"/>
                  <a:pt x="536" y="1594"/>
                  <a:pt x="537" y="1594"/>
                </a:cubicBezTo>
                <a:cubicBezTo>
                  <a:pt x="537" y="1593"/>
                  <a:pt x="537" y="1593"/>
                  <a:pt x="537" y="1593"/>
                </a:cubicBezTo>
                <a:cubicBezTo>
                  <a:pt x="538" y="1594"/>
                  <a:pt x="539" y="1595"/>
                  <a:pt x="539" y="1595"/>
                </a:cubicBezTo>
                <a:cubicBezTo>
                  <a:pt x="540" y="1596"/>
                  <a:pt x="539" y="1596"/>
                  <a:pt x="540" y="1596"/>
                </a:cubicBezTo>
                <a:cubicBezTo>
                  <a:pt x="540" y="1595"/>
                  <a:pt x="540" y="1595"/>
                  <a:pt x="541" y="1595"/>
                </a:cubicBezTo>
                <a:cubicBezTo>
                  <a:pt x="541" y="1594"/>
                  <a:pt x="541" y="1594"/>
                  <a:pt x="541" y="1594"/>
                </a:cubicBezTo>
                <a:cubicBezTo>
                  <a:pt x="540" y="1594"/>
                  <a:pt x="540" y="1594"/>
                  <a:pt x="540" y="1595"/>
                </a:cubicBezTo>
                <a:cubicBezTo>
                  <a:pt x="539" y="1595"/>
                  <a:pt x="539" y="1595"/>
                  <a:pt x="539" y="1595"/>
                </a:cubicBezTo>
                <a:cubicBezTo>
                  <a:pt x="539" y="1592"/>
                  <a:pt x="540" y="1590"/>
                  <a:pt x="542" y="1591"/>
                </a:cubicBezTo>
                <a:cubicBezTo>
                  <a:pt x="543" y="1591"/>
                  <a:pt x="543" y="1591"/>
                  <a:pt x="543" y="1591"/>
                </a:cubicBezTo>
                <a:cubicBezTo>
                  <a:pt x="542" y="1593"/>
                  <a:pt x="543" y="1592"/>
                  <a:pt x="542" y="1593"/>
                </a:cubicBezTo>
                <a:cubicBezTo>
                  <a:pt x="542" y="1594"/>
                  <a:pt x="542" y="1594"/>
                  <a:pt x="542" y="1594"/>
                </a:cubicBezTo>
                <a:cubicBezTo>
                  <a:pt x="543" y="1593"/>
                  <a:pt x="543" y="1593"/>
                  <a:pt x="544" y="1593"/>
                </a:cubicBezTo>
                <a:cubicBezTo>
                  <a:pt x="544" y="1592"/>
                  <a:pt x="544" y="1593"/>
                  <a:pt x="544" y="1592"/>
                </a:cubicBezTo>
                <a:cubicBezTo>
                  <a:pt x="547" y="1591"/>
                  <a:pt x="547" y="1590"/>
                  <a:pt x="549" y="1590"/>
                </a:cubicBezTo>
                <a:cubicBezTo>
                  <a:pt x="550" y="1589"/>
                  <a:pt x="550" y="1588"/>
                  <a:pt x="550" y="1587"/>
                </a:cubicBezTo>
                <a:cubicBezTo>
                  <a:pt x="551" y="1587"/>
                  <a:pt x="551" y="1587"/>
                  <a:pt x="551" y="1587"/>
                </a:cubicBezTo>
                <a:cubicBezTo>
                  <a:pt x="551" y="1587"/>
                  <a:pt x="551" y="1587"/>
                  <a:pt x="551" y="1587"/>
                </a:cubicBezTo>
                <a:cubicBezTo>
                  <a:pt x="552" y="1587"/>
                  <a:pt x="551" y="1586"/>
                  <a:pt x="552" y="1585"/>
                </a:cubicBezTo>
                <a:cubicBezTo>
                  <a:pt x="554" y="1585"/>
                  <a:pt x="554" y="1586"/>
                  <a:pt x="556" y="1586"/>
                </a:cubicBezTo>
                <a:cubicBezTo>
                  <a:pt x="557" y="1585"/>
                  <a:pt x="558" y="1584"/>
                  <a:pt x="559" y="1584"/>
                </a:cubicBezTo>
                <a:cubicBezTo>
                  <a:pt x="559" y="1584"/>
                  <a:pt x="560" y="1585"/>
                  <a:pt x="561" y="1585"/>
                </a:cubicBezTo>
                <a:cubicBezTo>
                  <a:pt x="562" y="1584"/>
                  <a:pt x="561" y="1584"/>
                  <a:pt x="563" y="1584"/>
                </a:cubicBezTo>
                <a:cubicBezTo>
                  <a:pt x="563" y="1582"/>
                  <a:pt x="563" y="1581"/>
                  <a:pt x="561" y="1581"/>
                </a:cubicBezTo>
                <a:cubicBezTo>
                  <a:pt x="562" y="1579"/>
                  <a:pt x="564" y="1579"/>
                  <a:pt x="565" y="1578"/>
                </a:cubicBezTo>
                <a:cubicBezTo>
                  <a:pt x="566" y="1578"/>
                  <a:pt x="569" y="1574"/>
                  <a:pt x="567" y="1573"/>
                </a:cubicBezTo>
                <a:cubicBezTo>
                  <a:pt x="567" y="1571"/>
                  <a:pt x="567" y="1571"/>
                  <a:pt x="569" y="1571"/>
                </a:cubicBezTo>
                <a:cubicBezTo>
                  <a:pt x="569" y="1569"/>
                  <a:pt x="569" y="1568"/>
                  <a:pt x="570" y="1567"/>
                </a:cubicBezTo>
                <a:cubicBezTo>
                  <a:pt x="569" y="1567"/>
                  <a:pt x="568" y="1567"/>
                  <a:pt x="567" y="1568"/>
                </a:cubicBezTo>
                <a:cubicBezTo>
                  <a:pt x="567" y="1568"/>
                  <a:pt x="567" y="1568"/>
                  <a:pt x="567" y="1568"/>
                </a:cubicBezTo>
                <a:cubicBezTo>
                  <a:pt x="567" y="1564"/>
                  <a:pt x="569" y="1566"/>
                  <a:pt x="570" y="1565"/>
                </a:cubicBezTo>
                <a:cubicBezTo>
                  <a:pt x="571" y="1564"/>
                  <a:pt x="570" y="1562"/>
                  <a:pt x="574" y="1563"/>
                </a:cubicBezTo>
                <a:cubicBezTo>
                  <a:pt x="574" y="1562"/>
                  <a:pt x="576" y="1555"/>
                  <a:pt x="575" y="1552"/>
                </a:cubicBezTo>
                <a:cubicBezTo>
                  <a:pt x="574" y="1552"/>
                  <a:pt x="573" y="1551"/>
                  <a:pt x="573" y="1551"/>
                </a:cubicBezTo>
                <a:cubicBezTo>
                  <a:pt x="573" y="1551"/>
                  <a:pt x="573" y="1548"/>
                  <a:pt x="573" y="1548"/>
                </a:cubicBezTo>
                <a:cubicBezTo>
                  <a:pt x="572" y="1548"/>
                  <a:pt x="572" y="1548"/>
                  <a:pt x="571" y="1547"/>
                </a:cubicBezTo>
                <a:cubicBezTo>
                  <a:pt x="572" y="1546"/>
                  <a:pt x="571" y="1546"/>
                  <a:pt x="572" y="1545"/>
                </a:cubicBezTo>
                <a:cubicBezTo>
                  <a:pt x="572" y="1542"/>
                  <a:pt x="571" y="1542"/>
                  <a:pt x="570" y="1541"/>
                </a:cubicBezTo>
                <a:cubicBezTo>
                  <a:pt x="571" y="1538"/>
                  <a:pt x="570" y="1536"/>
                  <a:pt x="570" y="1532"/>
                </a:cubicBezTo>
                <a:cubicBezTo>
                  <a:pt x="569" y="1533"/>
                  <a:pt x="569" y="1533"/>
                  <a:pt x="569" y="1533"/>
                </a:cubicBezTo>
                <a:cubicBezTo>
                  <a:pt x="568" y="1533"/>
                  <a:pt x="568" y="1533"/>
                  <a:pt x="567" y="1533"/>
                </a:cubicBezTo>
                <a:cubicBezTo>
                  <a:pt x="568" y="1533"/>
                  <a:pt x="568" y="1533"/>
                  <a:pt x="569" y="1532"/>
                </a:cubicBezTo>
                <a:cubicBezTo>
                  <a:pt x="571" y="1528"/>
                  <a:pt x="568" y="1524"/>
                  <a:pt x="566" y="1520"/>
                </a:cubicBezTo>
                <a:cubicBezTo>
                  <a:pt x="565" y="1520"/>
                  <a:pt x="565" y="1520"/>
                  <a:pt x="565" y="1521"/>
                </a:cubicBezTo>
                <a:cubicBezTo>
                  <a:pt x="565" y="1521"/>
                  <a:pt x="565" y="1521"/>
                  <a:pt x="565" y="1521"/>
                </a:cubicBezTo>
                <a:cubicBezTo>
                  <a:pt x="565" y="1519"/>
                  <a:pt x="564" y="1519"/>
                  <a:pt x="564" y="1517"/>
                </a:cubicBezTo>
                <a:cubicBezTo>
                  <a:pt x="563" y="1517"/>
                  <a:pt x="563" y="1516"/>
                  <a:pt x="562" y="1515"/>
                </a:cubicBezTo>
                <a:cubicBezTo>
                  <a:pt x="562" y="1515"/>
                  <a:pt x="562" y="1515"/>
                  <a:pt x="562" y="1515"/>
                </a:cubicBezTo>
                <a:cubicBezTo>
                  <a:pt x="562" y="1517"/>
                  <a:pt x="564" y="1520"/>
                  <a:pt x="563" y="1522"/>
                </a:cubicBezTo>
                <a:cubicBezTo>
                  <a:pt x="563" y="1522"/>
                  <a:pt x="563" y="1522"/>
                  <a:pt x="563" y="1522"/>
                </a:cubicBezTo>
                <a:cubicBezTo>
                  <a:pt x="562" y="1522"/>
                  <a:pt x="562" y="1522"/>
                  <a:pt x="562" y="1522"/>
                </a:cubicBezTo>
                <a:cubicBezTo>
                  <a:pt x="562" y="1521"/>
                  <a:pt x="561" y="1520"/>
                  <a:pt x="561" y="1519"/>
                </a:cubicBezTo>
                <a:cubicBezTo>
                  <a:pt x="559" y="1519"/>
                  <a:pt x="559" y="1519"/>
                  <a:pt x="558" y="1520"/>
                </a:cubicBezTo>
                <a:cubicBezTo>
                  <a:pt x="558" y="1520"/>
                  <a:pt x="557" y="1519"/>
                  <a:pt x="557" y="1519"/>
                </a:cubicBezTo>
                <a:cubicBezTo>
                  <a:pt x="556" y="1519"/>
                  <a:pt x="556" y="1519"/>
                  <a:pt x="555" y="1519"/>
                </a:cubicBezTo>
                <a:cubicBezTo>
                  <a:pt x="555" y="1520"/>
                  <a:pt x="555" y="1520"/>
                  <a:pt x="555" y="1520"/>
                </a:cubicBezTo>
                <a:cubicBezTo>
                  <a:pt x="556" y="1520"/>
                  <a:pt x="556" y="1520"/>
                  <a:pt x="556" y="1520"/>
                </a:cubicBezTo>
                <a:cubicBezTo>
                  <a:pt x="557" y="1521"/>
                  <a:pt x="557" y="1520"/>
                  <a:pt x="557" y="1521"/>
                </a:cubicBezTo>
                <a:cubicBezTo>
                  <a:pt x="557" y="1523"/>
                  <a:pt x="554" y="1528"/>
                  <a:pt x="554" y="1529"/>
                </a:cubicBezTo>
                <a:cubicBezTo>
                  <a:pt x="554" y="1529"/>
                  <a:pt x="555" y="1530"/>
                  <a:pt x="555" y="1531"/>
                </a:cubicBezTo>
                <a:cubicBezTo>
                  <a:pt x="557" y="1535"/>
                  <a:pt x="557" y="1547"/>
                  <a:pt x="556" y="1550"/>
                </a:cubicBezTo>
                <a:cubicBezTo>
                  <a:pt x="556" y="1551"/>
                  <a:pt x="556" y="1552"/>
                  <a:pt x="556" y="1553"/>
                </a:cubicBezTo>
                <a:cubicBezTo>
                  <a:pt x="556" y="1555"/>
                  <a:pt x="553" y="1559"/>
                  <a:pt x="552" y="1561"/>
                </a:cubicBezTo>
                <a:cubicBezTo>
                  <a:pt x="551" y="1562"/>
                  <a:pt x="551" y="1563"/>
                  <a:pt x="551" y="1564"/>
                </a:cubicBezTo>
                <a:cubicBezTo>
                  <a:pt x="550" y="1566"/>
                  <a:pt x="547" y="1566"/>
                  <a:pt x="546" y="1568"/>
                </a:cubicBezTo>
                <a:cubicBezTo>
                  <a:pt x="546" y="1569"/>
                  <a:pt x="546" y="1570"/>
                  <a:pt x="545" y="1571"/>
                </a:cubicBezTo>
                <a:cubicBezTo>
                  <a:pt x="544" y="1571"/>
                  <a:pt x="544" y="1571"/>
                  <a:pt x="544" y="1571"/>
                </a:cubicBezTo>
                <a:cubicBezTo>
                  <a:pt x="543" y="1571"/>
                  <a:pt x="542" y="1572"/>
                  <a:pt x="541" y="1573"/>
                </a:cubicBezTo>
                <a:cubicBezTo>
                  <a:pt x="540" y="1573"/>
                  <a:pt x="540" y="1573"/>
                  <a:pt x="540" y="1573"/>
                </a:cubicBezTo>
                <a:cubicBezTo>
                  <a:pt x="539" y="1574"/>
                  <a:pt x="538" y="1577"/>
                  <a:pt x="537" y="1578"/>
                </a:cubicBezTo>
                <a:cubicBezTo>
                  <a:pt x="535" y="1578"/>
                  <a:pt x="535" y="1578"/>
                  <a:pt x="535" y="1578"/>
                </a:cubicBezTo>
                <a:cubicBezTo>
                  <a:pt x="533" y="1578"/>
                  <a:pt x="534" y="1579"/>
                  <a:pt x="533" y="1579"/>
                </a:cubicBezTo>
                <a:cubicBezTo>
                  <a:pt x="533" y="1579"/>
                  <a:pt x="533" y="1579"/>
                  <a:pt x="533" y="1579"/>
                </a:cubicBezTo>
                <a:cubicBezTo>
                  <a:pt x="532" y="1579"/>
                  <a:pt x="532" y="1579"/>
                  <a:pt x="532" y="1579"/>
                </a:cubicBezTo>
                <a:cubicBezTo>
                  <a:pt x="533" y="1580"/>
                  <a:pt x="532" y="1580"/>
                  <a:pt x="534" y="1580"/>
                </a:cubicBezTo>
                <a:cubicBezTo>
                  <a:pt x="533" y="1581"/>
                  <a:pt x="533" y="1581"/>
                  <a:pt x="532" y="1581"/>
                </a:cubicBezTo>
                <a:cubicBezTo>
                  <a:pt x="532" y="1582"/>
                  <a:pt x="530" y="1581"/>
                  <a:pt x="529" y="1581"/>
                </a:cubicBezTo>
                <a:cubicBezTo>
                  <a:pt x="528" y="1582"/>
                  <a:pt x="524" y="1584"/>
                  <a:pt x="522" y="1586"/>
                </a:cubicBezTo>
                <a:cubicBezTo>
                  <a:pt x="522" y="1586"/>
                  <a:pt x="521" y="1586"/>
                  <a:pt x="521" y="1586"/>
                </a:cubicBezTo>
                <a:cubicBezTo>
                  <a:pt x="520" y="1585"/>
                  <a:pt x="521" y="1586"/>
                  <a:pt x="521" y="1585"/>
                </a:cubicBezTo>
                <a:cubicBezTo>
                  <a:pt x="520" y="1585"/>
                  <a:pt x="520" y="1586"/>
                  <a:pt x="519" y="1587"/>
                </a:cubicBezTo>
                <a:cubicBezTo>
                  <a:pt x="518" y="1587"/>
                  <a:pt x="518" y="1587"/>
                  <a:pt x="518" y="1587"/>
                </a:cubicBezTo>
                <a:cubicBezTo>
                  <a:pt x="518" y="1587"/>
                  <a:pt x="516" y="1587"/>
                  <a:pt x="516" y="1586"/>
                </a:cubicBezTo>
                <a:cubicBezTo>
                  <a:pt x="514" y="1586"/>
                  <a:pt x="514" y="1586"/>
                  <a:pt x="514" y="1586"/>
                </a:cubicBezTo>
                <a:cubicBezTo>
                  <a:pt x="515" y="1587"/>
                  <a:pt x="515" y="1587"/>
                  <a:pt x="515" y="1589"/>
                </a:cubicBezTo>
                <a:cubicBezTo>
                  <a:pt x="513" y="1588"/>
                  <a:pt x="513" y="1588"/>
                  <a:pt x="511" y="1588"/>
                </a:cubicBezTo>
                <a:cubicBezTo>
                  <a:pt x="511" y="1589"/>
                  <a:pt x="511" y="1589"/>
                  <a:pt x="511" y="1589"/>
                </a:cubicBezTo>
                <a:cubicBezTo>
                  <a:pt x="502" y="1587"/>
                  <a:pt x="495" y="1582"/>
                  <a:pt x="492" y="1575"/>
                </a:cubicBezTo>
                <a:cubicBezTo>
                  <a:pt x="491" y="1575"/>
                  <a:pt x="491" y="1575"/>
                  <a:pt x="491" y="1575"/>
                </a:cubicBezTo>
                <a:cubicBezTo>
                  <a:pt x="491" y="1573"/>
                  <a:pt x="491" y="1573"/>
                  <a:pt x="491" y="1573"/>
                </a:cubicBezTo>
                <a:cubicBezTo>
                  <a:pt x="490" y="1573"/>
                  <a:pt x="490" y="1573"/>
                  <a:pt x="490" y="1573"/>
                </a:cubicBezTo>
                <a:cubicBezTo>
                  <a:pt x="490" y="1572"/>
                  <a:pt x="489" y="1571"/>
                  <a:pt x="489" y="1571"/>
                </a:cubicBezTo>
                <a:cubicBezTo>
                  <a:pt x="487" y="1571"/>
                  <a:pt x="487" y="1571"/>
                  <a:pt x="486" y="1571"/>
                </a:cubicBezTo>
                <a:cubicBezTo>
                  <a:pt x="486" y="1572"/>
                  <a:pt x="486" y="1571"/>
                  <a:pt x="486" y="1572"/>
                </a:cubicBezTo>
                <a:cubicBezTo>
                  <a:pt x="486" y="1573"/>
                  <a:pt x="486" y="1573"/>
                  <a:pt x="486" y="1574"/>
                </a:cubicBezTo>
                <a:cubicBezTo>
                  <a:pt x="484" y="1574"/>
                  <a:pt x="483" y="1570"/>
                  <a:pt x="482" y="1568"/>
                </a:cubicBezTo>
                <a:cubicBezTo>
                  <a:pt x="482" y="1567"/>
                  <a:pt x="483" y="1565"/>
                  <a:pt x="482" y="1564"/>
                </a:cubicBezTo>
                <a:cubicBezTo>
                  <a:pt x="482" y="1562"/>
                  <a:pt x="479" y="1561"/>
                  <a:pt x="478" y="1559"/>
                </a:cubicBezTo>
                <a:cubicBezTo>
                  <a:pt x="478" y="1558"/>
                  <a:pt x="480" y="1557"/>
                  <a:pt x="479" y="1556"/>
                </a:cubicBezTo>
                <a:cubicBezTo>
                  <a:pt x="479" y="1553"/>
                  <a:pt x="479" y="1552"/>
                  <a:pt x="477" y="1551"/>
                </a:cubicBezTo>
                <a:cubicBezTo>
                  <a:pt x="477" y="1549"/>
                  <a:pt x="477" y="1549"/>
                  <a:pt x="478" y="1548"/>
                </a:cubicBezTo>
                <a:cubicBezTo>
                  <a:pt x="478" y="1546"/>
                  <a:pt x="477" y="1545"/>
                  <a:pt x="477" y="1543"/>
                </a:cubicBezTo>
                <a:cubicBezTo>
                  <a:pt x="476" y="1543"/>
                  <a:pt x="476" y="1543"/>
                  <a:pt x="476" y="1543"/>
                </a:cubicBezTo>
                <a:cubicBezTo>
                  <a:pt x="476" y="1542"/>
                  <a:pt x="476" y="1542"/>
                  <a:pt x="476" y="1542"/>
                </a:cubicBezTo>
                <a:cubicBezTo>
                  <a:pt x="477" y="1541"/>
                  <a:pt x="477" y="1541"/>
                  <a:pt x="478" y="1541"/>
                </a:cubicBezTo>
                <a:cubicBezTo>
                  <a:pt x="477" y="1539"/>
                  <a:pt x="477" y="1539"/>
                  <a:pt x="477" y="1537"/>
                </a:cubicBezTo>
                <a:cubicBezTo>
                  <a:pt x="476" y="1537"/>
                  <a:pt x="476" y="1537"/>
                  <a:pt x="476" y="1537"/>
                </a:cubicBezTo>
                <a:cubicBezTo>
                  <a:pt x="476" y="1536"/>
                  <a:pt x="477" y="1535"/>
                  <a:pt x="478" y="1535"/>
                </a:cubicBezTo>
                <a:cubicBezTo>
                  <a:pt x="478" y="1533"/>
                  <a:pt x="478" y="1533"/>
                  <a:pt x="477" y="1532"/>
                </a:cubicBezTo>
                <a:cubicBezTo>
                  <a:pt x="476" y="1532"/>
                  <a:pt x="476" y="1532"/>
                  <a:pt x="474" y="1532"/>
                </a:cubicBezTo>
                <a:cubicBezTo>
                  <a:pt x="474" y="1532"/>
                  <a:pt x="474" y="1532"/>
                  <a:pt x="474" y="1532"/>
                </a:cubicBezTo>
                <a:cubicBezTo>
                  <a:pt x="474" y="1532"/>
                  <a:pt x="474" y="1532"/>
                  <a:pt x="474" y="1532"/>
                </a:cubicBezTo>
                <a:cubicBezTo>
                  <a:pt x="477" y="1526"/>
                  <a:pt x="473" y="1525"/>
                  <a:pt x="474" y="1521"/>
                </a:cubicBezTo>
                <a:cubicBezTo>
                  <a:pt x="473" y="1520"/>
                  <a:pt x="472" y="1519"/>
                  <a:pt x="471" y="1517"/>
                </a:cubicBezTo>
                <a:cubicBezTo>
                  <a:pt x="470" y="1517"/>
                  <a:pt x="469" y="1517"/>
                  <a:pt x="468" y="1517"/>
                </a:cubicBezTo>
                <a:cubicBezTo>
                  <a:pt x="467" y="1517"/>
                  <a:pt x="467" y="1517"/>
                  <a:pt x="467" y="1518"/>
                </a:cubicBezTo>
                <a:cubicBezTo>
                  <a:pt x="467" y="1519"/>
                  <a:pt x="467" y="1520"/>
                  <a:pt x="468" y="1520"/>
                </a:cubicBezTo>
                <a:cubicBezTo>
                  <a:pt x="468" y="1522"/>
                  <a:pt x="467" y="1522"/>
                  <a:pt x="466" y="1523"/>
                </a:cubicBezTo>
                <a:cubicBezTo>
                  <a:pt x="466" y="1524"/>
                  <a:pt x="466" y="1525"/>
                  <a:pt x="467" y="1526"/>
                </a:cubicBezTo>
                <a:cubicBezTo>
                  <a:pt x="467" y="1527"/>
                  <a:pt x="469" y="1527"/>
                  <a:pt x="469" y="1527"/>
                </a:cubicBezTo>
                <a:cubicBezTo>
                  <a:pt x="469" y="1530"/>
                  <a:pt x="469" y="1530"/>
                  <a:pt x="468" y="1531"/>
                </a:cubicBezTo>
                <a:cubicBezTo>
                  <a:pt x="468" y="1532"/>
                  <a:pt x="469" y="1534"/>
                  <a:pt x="469" y="1535"/>
                </a:cubicBezTo>
                <a:cubicBezTo>
                  <a:pt x="469" y="1536"/>
                  <a:pt x="469" y="1538"/>
                  <a:pt x="469" y="1539"/>
                </a:cubicBezTo>
                <a:cubicBezTo>
                  <a:pt x="470" y="1543"/>
                  <a:pt x="471" y="1546"/>
                  <a:pt x="472" y="1551"/>
                </a:cubicBezTo>
                <a:cubicBezTo>
                  <a:pt x="472" y="1551"/>
                  <a:pt x="472" y="1551"/>
                  <a:pt x="472" y="1551"/>
                </a:cubicBezTo>
                <a:cubicBezTo>
                  <a:pt x="472" y="1551"/>
                  <a:pt x="472" y="1551"/>
                  <a:pt x="472" y="1551"/>
                </a:cubicBezTo>
                <a:cubicBezTo>
                  <a:pt x="470" y="1551"/>
                  <a:pt x="469" y="1549"/>
                  <a:pt x="469" y="1546"/>
                </a:cubicBezTo>
                <a:cubicBezTo>
                  <a:pt x="469" y="1546"/>
                  <a:pt x="468" y="1546"/>
                  <a:pt x="468" y="1546"/>
                </a:cubicBezTo>
                <a:cubicBezTo>
                  <a:pt x="467" y="1545"/>
                  <a:pt x="468" y="1545"/>
                  <a:pt x="468" y="1544"/>
                </a:cubicBezTo>
                <a:cubicBezTo>
                  <a:pt x="467" y="1542"/>
                  <a:pt x="466" y="1542"/>
                  <a:pt x="466" y="1539"/>
                </a:cubicBezTo>
                <a:cubicBezTo>
                  <a:pt x="465" y="1539"/>
                  <a:pt x="465" y="1539"/>
                  <a:pt x="465" y="1539"/>
                </a:cubicBezTo>
                <a:cubicBezTo>
                  <a:pt x="464" y="1540"/>
                  <a:pt x="464" y="1542"/>
                  <a:pt x="465" y="1543"/>
                </a:cubicBezTo>
                <a:cubicBezTo>
                  <a:pt x="465" y="1543"/>
                  <a:pt x="465" y="1543"/>
                  <a:pt x="465" y="1543"/>
                </a:cubicBezTo>
                <a:cubicBezTo>
                  <a:pt x="463" y="1543"/>
                  <a:pt x="463" y="1543"/>
                  <a:pt x="463" y="1543"/>
                </a:cubicBezTo>
                <a:cubicBezTo>
                  <a:pt x="463" y="1541"/>
                  <a:pt x="463" y="1540"/>
                  <a:pt x="464" y="1538"/>
                </a:cubicBezTo>
                <a:cubicBezTo>
                  <a:pt x="463" y="1538"/>
                  <a:pt x="463" y="1538"/>
                  <a:pt x="463" y="1538"/>
                </a:cubicBezTo>
                <a:cubicBezTo>
                  <a:pt x="463" y="1537"/>
                  <a:pt x="463" y="1537"/>
                  <a:pt x="464" y="1536"/>
                </a:cubicBezTo>
                <a:cubicBezTo>
                  <a:pt x="464" y="1535"/>
                  <a:pt x="463" y="1535"/>
                  <a:pt x="464" y="1534"/>
                </a:cubicBezTo>
                <a:cubicBezTo>
                  <a:pt x="464" y="1531"/>
                  <a:pt x="463" y="1532"/>
                  <a:pt x="462" y="1531"/>
                </a:cubicBezTo>
                <a:cubicBezTo>
                  <a:pt x="460" y="1529"/>
                  <a:pt x="462" y="1527"/>
                  <a:pt x="461" y="1525"/>
                </a:cubicBezTo>
                <a:cubicBezTo>
                  <a:pt x="461" y="1524"/>
                  <a:pt x="460" y="1524"/>
                  <a:pt x="460" y="1524"/>
                </a:cubicBezTo>
                <a:cubicBezTo>
                  <a:pt x="459" y="1523"/>
                  <a:pt x="460" y="1522"/>
                  <a:pt x="461" y="1522"/>
                </a:cubicBezTo>
                <a:cubicBezTo>
                  <a:pt x="461" y="1521"/>
                  <a:pt x="461" y="1520"/>
                  <a:pt x="460" y="1520"/>
                </a:cubicBezTo>
                <a:cubicBezTo>
                  <a:pt x="460" y="1520"/>
                  <a:pt x="459" y="1520"/>
                  <a:pt x="458" y="1520"/>
                </a:cubicBezTo>
                <a:cubicBezTo>
                  <a:pt x="457" y="1518"/>
                  <a:pt x="455" y="1515"/>
                  <a:pt x="455" y="1511"/>
                </a:cubicBezTo>
                <a:cubicBezTo>
                  <a:pt x="454" y="1511"/>
                  <a:pt x="454" y="1511"/>
                  <a:pt x="454" y="1511"/>
                </a:cubicBezTo>
                <a:cubicBezTo>
                  <a:pt x="453" y="1509"/>
                  <a:pt x="452" y="1510"/>
                  <a:pt x="451" y="1509"/>
                </a:cubicBezTo>
                <a:cubicBezTo>
                  <a:pt x="450" y="1508"/>
                  <a:pt x="451" y="1507"/>
                  <a:pt x="451" y="1506"/>
                </a:cubicBezTo>
                <a:cubicBezTo>
                  <a:pt x="451" y="1506"/>
                  <a:pt x="448" y="1502"/>
                  <a:pt x="447" y="1502"/>
                </a:cubicBezTo>
                <a:cubicBezTo>
                  <a:pt x="448" y="1501"/>
                  <a:pt x="448" y="1501"/>
                  <a:pt x="448" y="1501"/>
                </a:cubicBezTo>
                <a:cubicBezTo>
                  <a:pt x="447" y="1499"/>
                  <a:pt x="446" y="1500"/>
                  <a:pt x="445" y="1498"/>
                </a:cubicBezTo>
                <a:cubicBezTo>
                  <a:pt x="444" y="1498"/>
                  <a:pt x="445" y="1497"/>
                  <a:pt x="444" y="1496"/>
                </a:cubicBezTo>
                <a:cubicBezTo>
                  <a:pt x="444" y="1495"/>
                  <a:pt x="442" y="1494"/>
                  <a:pt x="441" y="1493"/>
                </a:cubicBezTo>
                <a:cubicBezTo>
                  <a:pt x="441" y="1492"/>
                  <a:pt x="441" y="1492"/>
                  <a:pt x="441" y="1491"/>
                </a:cubicBezTo>
                <a:cubicBezTo>
                  <a:pt x="443" y="1492"/>
                  <a:pt x="444" y="1492"/>
                  <a:pt x="445" y="1493"/>
                </a:cubicBezTo>
                <a:cubicBezTo>
                  <a:pt x="445" y="1495"/>
                  <a:pt x="445" y="1495"/>
                  <a:pt x="444" y="1496"/>
                </a:cubicBezTo>
                <a:cubicBezTo>
                  <a:pt x="449" y="1499"/>
                  <a:pt x="451" y="1501"/>
                  <a:pt x="454" y="1505"/>
                </a:cubicBezTo>
                <a:cubicBezTo>
                  <a:pt x="455" y="1505"/>
                  <a:pt x="456" y="1505"/>
                  <a:pt x="457" y="1506"/>
                </a:cubicBezTo>
                <a:cubicBezTo>
                  <a:pt x="460" y="1507"/>
                  <a:pt x="460" y="1513"/>
                  <a:pt x="463" y="1515"/>
                </a:cubicBezTo>
                <a:cubicBezTo>
                  <a:pt x="463" y="1515"/>
                  <a:pt x="462" y="1516"/>
                  <a:pt x="462" y="1516"/>
                </a:cubicBezTo>
                <a:cubicBezTo>
                  <a:pt x="462" y="1517"/>
                  <a:pt x="462" y="1517"/>
                  <a:pt x="462" y="1517"/>
                </a:cubicBezTo>
                <a:cubicBezTo>
                  <a:pt x="464" y="1516"/>
                  <a:pt x="465" y="1515"/>
                  <a:pt x="467" y="1516"/>
                </a:cubicBezTo>
                <a:cubicBezTo>
                  <a:pt x="468" y="1516"/>
                  <a:pt x="468" y="1515"/>
                  <a:pt x="469" y="1515"/>
                </a:cubicBezTo>
                <a:cubicBezTo>
                  <a:pt x="468" y="1514"/>
                  <a:pt x="466" y="1511"/>
                  <a:pt x="464" y="1511"/>
                </a:cubicBezTo>
                <a:cubicBezTo>
                  <a:pt x="464" y="1510"/>
                  <a:pt x="463" y="1511"/>
                  <a:pt x="463" y="1510"/>
                </a:cubicBezTo>
                <a:cubicBezTo>
                  <a:pt x="462" y="1510"/>
                  <a:pt x="462" y="1509"/>
                  <a:pt x="461" y="1507"/>
                </a:cubicBezTo>
                <a:cubicBezTo>
                  <a:pt x="460" y="1505"/>
                  <a:pt x="457" y="1503"/>
                  <a:pt x="456" y="1502"/>
                </a:cubicBezTo>
                <a:cubicBezTo>
                  <a:pt x="456" y="1500"/>
                  <a:pt x="456" y="1500"/>
                  <a:pt x="456" y="1500"/>
                </a:cubicBezTo>
                <a:cubicBezTo>
                  <a:pt x="457" y="1500"/>
                  <a:pt x="457" y="1500"/>
                  <a:pt x="457" y="1500"/>
                </a:cubicBezTo>
                <a:cubicBezTo>
                  <a:pt x="457" y="1499"/>
                  <a:pt x="457" y="1499"/>
                  <a:pt x="456" y="1498"/>
                </a:cubicBezTo>
                <a:cubicBezTo>
                  <a:pt x="454" y="1499"/>
                  <a:pt x="454" y="1499"/>
                  <a:pt x="452" y="1498"/>
                </a:cubicBezTo>
                <a:cubicBezTo>
                  <a:pt x="452" y="1496"/>
                  <a:pt x="452" y="1494"/>
                  <a:pt x="451" y="1493"/>
                </a:cubicBezTo>
                <a:cubicBezTo>
                  <a:pt x="451" y="1492"/>
                  <a:pt x="451" y="1492"/>
                  <a:pt x="452" y="1491"/>
                </a:cubicBezTo>
                <a:cubicBezTo>
                  <a:pt x="453" y="1491"/>
                  <a:pt x="453" y="1491"/>
                  <a:pt x="453" y="1491"/>
                </a:cubicBezTo>
                <a:cubicBezTo>
                  <a:pt x="454" y="1492"/>
                  <a:pt x="453" y="1492"/>
                  <a:pt x="453" y="1493"/>
                </a:cubicBezTo>
                <a:cubicBezTo>
                  <a:pt x="455" y="1494"/>
                  <a:pt x="459" y="1494"/>
                  <a:pt x="461" y="1493"/>
                </a:cubicBezTo>
                <a:cubicBezTo>
                  <a:pt x="462" y="1493"/>
                  <a:pt x="462" y="1493"/>
                  <a:pt x="463" y="1493"/>
                </a:cubicBezTo>
                <a:cubicBezTo>
                  <a:pt x="462" y="1495"/>
                  <a:pt x="463" y="1494"/>
                  <a:pt x="462" y="1495"/>
                </a:cubicBezTo>
                <a:cubicBezTo>
                  <a:pt x="462" y="1496"/>
                  <a:pt x="462" y="1496"/>
                  <a:pt x="462" y="1496"/>
                </a:cubicBezTo>
                <a:cubicBezTo>
                  <a:pt x="463" y="1496"/>
                  <a:pt x="464" y="1494"/>
                  <a:pt x="465" y="1493"/>
                </a:cubicBezTo>
                <a:cubicBezTo>
                  <a:pt x="466" y="1492"/>
                  <a:pt x="469" y="1492"/>
                  <a:pt x="471" y="1492"/>
                </a:cubicBezTo>
                <a:cubicBezTo>
                  <a:pt x="471" y="1493"/>
                  <a:pt x="471" y="1493"/>
                  <a:pt x="471" y="1493"/>
                </a:cubicBezTo>
                <a:cubicBezTo>
                  <a:pt x="471" y="1493"/>
                  <a:pt x="470" y="1494"/>
                  <a:pt x="470" y="1494"/>
                </a:cubicBezTo>
                <a:cubicBezTo>
                  <a:pt x="469" y="1494"/>
                  <a:pt x="469" y="1494"/>
                  <a:pt x="468" y="1494"/>
                </a:cubicBezTo>
                <a:cubicBezTo>
                  <a:pt x="467" y="1495"/>
                  <a:pt x="466" y="1496"/>
                  <a:pt x="465" y="1497"/>
                </a:cubicBezTo>
                <a:cubicBezTo>
                  <a:pt x="465" y="1498"/>
                  <a:pt x="465" y="1498"/>
                  <a:pt x="465" y="1498"/>
                </a:cubicBezTo>
                <a:cubicBezTo>
                  <a:pt x="467" y="1498"/>
                  <a:pt x="467" y="1498"/>
                  <a:pt x="468" y="1499"/>
                </a:cubicBezTo>
                <a:cubicBezTo>
                  <a:pt x="469" y="1499"/>
                  <a:pt x="468" y="1499"/>
                  <a:pt x="468" y="1498"/>
                </a:cubicBezTo>
                <a:cubicBezTo>
                  <a:pt x="467" y="1498"/>
                  <a:pt x="467" y="1498"/>
                  <a:pt x="467" y="1498"/>
                </a:cubicBezTo>
                <a:cubicBezTo>
                  <a:pt x="467" y="1497"/>
                  <a:pt x="467" y="1497"/>
                  <a:pt x="468" y="1497"/>
                </a:cubicBezTo>
                <a:cubicBezTo>
                  <a:pt x="468" y="1497"/>
                  <a:pt x="469" y="1497"/>
                  <a:pt x="469" y="1497"/>
                </a:cubicBezTo>
                <a:cubicBezTo>
                  <a:pt x="471" y="1497"/>
                  <a:pt x="472" y="1496"/>
                  <a:pt x="472" y="1494"/>
                </a:cubicBezTo>
                <a:cubicBezTo>
                  <a:pt x="473" y="1494"/>
                  <a:pt x="475" y="1494"/>
                  <a:pt x="476" y="1494"/>
                </a:cubicBezTo>
                <a:cubicBezTo>
                  <a:pt x="476" y="1494"/>
                  <a:pt x="478" y="1493"/>
                  <a:pt x="478" y="1493"/>
                </a:cubicBezTo>
                <a:cubicBezTo>
                  <a:pt x="479" y="1492"/>
                  <a:pt x="480" y="1494"/>
                  <a:pt x="481" y="1492"/>
                </a:cubicBezTo>
                <a:cubicBezTo>
                  <a:pt x="483" y="1492"/>
                  <a:pt x="483" y="1492"/>
                  <a:pt x="484" y="1494"/>
                </a:cubicBezTo>
                <a:cubicBezTo>
                  <a:pt x="485" y="1494"/>
                  <a:pt x="487" y="1492"/>
                  <a:pt x="488" y="1492"/>
                </a:cubicBezTo>
                <a:cubicBezTo>
                  <a:pt x="488" y="1491"/>
                  <a:pt x="488" y="1492"/>
                  <a:pt x="490" y="1492"/>
                </a:cubicBezTo>
                <a:cubicBezTo>
                  <a:pt x="490" y="1493"/>
                  <a:pt x="490" y="1493"/>
                  <a:pt x="490" y="1493"/>
                </a:cubicBezTo>
                <a:cubicBezTo>
                  <a:pt x="490" y="1493"/>
                  <a:pt x="493" y="1493"/>
                  <a:pt x="494" y="1492"/>
                </a:cubicBezTo>
                <a:cubicBezTo>
                  <a:pt x="494" y="1492"/>
                  <a:pt x="494" y="1492"/>
                  <a:pt x="494" y="1492"/>
                </a:cubicBezTo>
                <a:cubicBezTo>
                  <a:pt x="494" y="1491"/>
                  <a:pt x="495" y="1491"/>
                  <a:pt x="495" y="1491"/>
                </a:cubicBezTo>
                <a:cubicBezTo>
                  <a:pt x="496" y="1491"/>
                  <a:pt x="497" y="1491"/>
                  <a:pt x="498" y="1492"/>
                </a:cubicBezTo>
                <a:cubicBezTo>
                  <a:pt x="498" y="1491"/>
                  <a:pt x="499" y="1489"/>
                  <a:pt x="500" y="1488"/>
                </a:cubicBezTo>
                <a:cubicBezTo>
                  <a:pt x="502" y="1488"/>
                  <a:pt x="503" y="1489"/>
                  <a:pt x="504" y="1489"/>
                </a:cubicBezTo>
                <a:cubicBezTo>
                  <a:pt x="506" y="1488"/>
                  <a:pt x="507" y="1486"/>
                  <a:pt x="508" y="1485"/>
                </a:cubicBezTo>
                <a:cubicBezTo>
                  <a:pt x="509" y="1484"/>
                  <a:pt x="511" y="1486"/>
                  <a:pt x="513" y="1485"/>
                </a:cubicBezTo>
                <a:cubicBezTo>
                  <a:pt x="514" y="1485"/>
                  <a:pt x="514" y="1484"/>
                  <a:pt x="517" y="1484"/>
                </a:cubicBezTo>
                <a:cubicBezTo>
                  <a:pt x="517" y="1483"/>
                  <a:pt x="517" y="1483"/>
                  <a:pt x="517" y="1483"/>
                </a:cubicBezTo>
                <a:cubicBezTo>
                  <a:pt x="516" y="1483"/>
                  <a:pt x="511" y="1483"/>
                  <a:pt x="511" y="1483"/>
                </a:cubicBezTo>
                <a:cubicBezTo>
                  <a:pt x="511" y="1483"/>
                  <a:pt x="511" y="1483"/>
                  <a:pt x="511" y="1483"/>
                </a:cubicBezTo>
                <a:cubicBezTo>
                  <a:pt x="511" y="1482"/>
                  <a:pt x="511" y="1482"/>
                  <a:pt x="511" y="1482"/>
                </a:cubicBezTo>
                <a:cubicBezTo>
                  <a:pt x="514" y="1481"/>
                  <a:pt x="517" y="1480"/>
                  <a:pt x="520" y="1478"/>
                </a:cubicBezTo>
                <a:cubicBezTo>
                  <a:pt x="520" y="1477"/>
                  <a:pt x="520" y="1477"/>
                  <a:pt x="520" y="1476"/>
                </a:cubicBezTo>
                <a:cubicBezTo>
                  <a:pt x="521" y="1474"/>
                  <a:pt x="523" y="1474"/>
                  <a:pt x="525" y="1475"/>
                </a:cubicBezTo>
                <a:cubicBezTo>
                  <a:pt x="525" y="1474"/>
                  <a:pt x="526" y="1474"/>
                  <a:pt x="526" y="1474"/>
                </a:cubicBezTo>
                <a:cubicBezTo>
                  <a:pt x="526" y="1473"/>
                  <a:pt x="525" y="1472"/>
                  <a:pt x="525" y="1470"/>
                </a:cubicBezTo>
                <a:cubicBezTo>
                  <a:pt x="526" y="1470"/>
                  <a:pt x="527" y="1469"/>
                  <a:pt x="527" y="1469"/>
                </a:cubicBezTo>
                <a:cubicBezTo>
                  <a:pt x="528" y="1468"/>
                  <a:pt x="528" y="1467"/>
                  <a:pt x="528" y="1467"/>
                </a:cubicBezTo>
                <a:cubicBezTo>
                  <a:pt x="528" y="1465"/>
                  <a:pt x="527" y="1465"/>
                  <a:pt x="526" y="1464"/>
                </a:cubicBezTo>
                <a:cubicBezTo>
                  <a:pt x="526" y="1463"/>
                  <a:pt x="526" y="1463"/>
                  <a:pt x="526" y="1463"/>
                </a:cubicBezTo>
                <a:cubicBezTo>
                  <a:pt x="526" y="1463"/>
                  <a:pt x="526" y="1463"/>
                  <a:pt x="527" y="1463"/>
                </a:cubicBezTo>
                <a:cubicBezTo>
                  <a:pt x="530" y="1463"/>
                  <a:pt x="529" y="1461"/>
                  <a:pt x="530" y="1459"/>
                </a:cubicBezTo>
                <a:cubicBezTo>
                  <a:pt x="531" y="1459"/>
                  <a:pt x="531" y="1460"/>
                  <a:pt x="532" y="1460"/>
                </a:cubicBezTo>
                <a:cubicBezTo>
                  <a:pt x="533" y="1460"/>
                  <a:pt x="533" y="1459"/>
                  <a:pt x="533" y="1458"/>
                </a:cubicBezTo>
                <a:cubicBezTo>
                  <a:pt x="533" y="1458"/>
                  <a:pt x="533" y="1458"/>
                  <a:pt x="533" y="1458"/>
                </a:cubicBezTo>
                <a:cubicBezTo>
                  <a:pt x="534" y="1459"/>
                  <a:pt x="534" y="1458"/>
                  <a:pt x="534" y="1459"/>
                </a:cubicBezTo>
                <a:cubicBezTo>
                  <a:pt x="534" y="1460"/>
                  <a:pt x="533" y="1462"/>
                  <a:pt x="532" y="1463"/>
                </a:cubicBezTo>
                <a:cubicBezTo>
                  <a:pt x="532" y="1463"/>
                  <a:pt x="532" y="1463"/>
                  <a:pt x="531" y="1463"/>
                </a:cubicBezTo>
                <a:cubicBezTo>
                  <a:pt x="531" y="1463"/>
                  <a:pt x="531" y="1463"/>
                  <a:pt x="531" y="1463"/>
                </a:cubicBezTo>
                <a:cubicBezTo>
                  <a:pt x="531" y="1462"/>
                  <a:pt x="531" y="1462"/>
                  <a:pt x="531" y="1462"/>
                </a:cubicBezTo>
                <a:cubicBezTo>
                  <a:pt x="530" y="1462"/>
                  <a:pt x="530" y="1462"/>
                  <a:pt x="530" y="1462"/>
                </a:cubicBezTo>
                <a:cubicBezTo>
                  <a:pt x="530" y="1463"/>
                  <a:pt x="530" y="1463"/>
                  <a:pt x="530" y="1464"/>
                </a:cubicBezTo>
                <a:cubicBezTo>
                  <a:pt x="529" y="1464"/>
                  <a:pt x="529" y="1464"/>
                  <a:pt x="529" y="1464"/>
                </a:cubicBezTo>
                <a:cubicBezTo>
                  <a:pt x="529" y="1465"/>
                  <a:pt x="529" y="1465"/>
                  <a:pt x="529" y="1466"/>
                </a:cubicBezTo>
                <a:cubicBezTo>
                  <a:pt x="530" y="1466"/>
                  <a:pt x="530" y="1466"/>
                  <a:pt x="530" y="1466"/>
                </a:cubicBezTo>
                <a:cubicBezTo>
                  <a:pt x="530" y="1469"/>
                  <a:pt x="529" y="1469"/>
                  <a:pt x="529" y="1470"/>
                </a:cubicBezTo>
                <a:cubicBezTo>
                  <a:pt x="528" y="1472"/>
                  <a:pt x="529" y="1473"/>
                  <a:pt x="529" y="1474"/>
                </a:cubicBezTo>
                <a:cubicBezTo>
                  <a:pt x="529" y="1474"/>
                  <a:pt x="530" y="1474"/>
                  <a:pt x="530" y="1474"/>
                </a:cubicBezTo>
                <a:cubicBezTo>
                  <a:pt x="531" y="1471"/>
                  <a:pt x="532" y="1465"/>
                  <a:pt x="535" y="1463"/>
                </a:cubicBezTo>
                <a:cubicBezTo>
                  <a:pt x="535" y="1463"/>
                  <a:pt x="535" y="1463"/>
                  <a:pt x="535" y="1463"/>
                </a:cubicBezTo>
                <a:cubicBezTo>
                  <a:pt x="534" y="1463"/>
                  <a:pt x="535" y="1463"/>
                  <a:pt x="534" y="1463"/>
                </a:cubicBezTo>
                <a:cubicBezTo>
                  <a:pt x="534" y="1463"/>
                  <a:pt x="534" y="1463"/>
                  <a:pt x="534" y="1463"/>
                </a:cubicBezTo>
                <a:cubicBezTo>
                  <a:pt x="534" y="1461"/>
                  <a:pt x="535" y="1462"/>
                  <a:pt x="536" y="1461"/>
                </a:cubicBezTo>
                <a:cubicBezTo>
                  <a:pt x="536" y="1460"/>
                  <a:pt x="535" y="1459"/>
                  <a:pt x="536" y="1458"/>
                </a:cubicBezTo>
                <a:cubicBezTo>
                  <a:pt x="536" y="1458"/>
                  <a:pt x="536" y="1458"/>
                  <a:pt x="537" y="1458"/>
                </a:cubicBezTo>
                <a:cubicBezTo>
                  <a:pt x="537" y="1457"/>
                  <a:pt x="537" y="1456"/>
                  <a:pt x="538" y="1454"/>
                </a:cubicBezTo>
                <a:cubicBezTo>
                  <a:pt x="537" y="1454"/>
                  <a:pt x="537" y="1454"/>
                  <a:pt x="536" y="1454"/>
                </a:cubicBezTo>
                <a:cubicBezTo>
                  <a:pt x="536" y="1452"/>
                  <a:pt x="538" y="1450"/>
                  <a:pt x="536" y="1449"/>
                </a:cubicBezTo>
                <a:cubicBezTo>
                  <a:pt x="537" y="1447"/>
                  <a:pt x="537" y="1447"/>
                  <a:pt x="538" y="1446"/>
                </a:cubicBezTo>
                <a:cubicBezTo>
                  <a:pt x="538" y="1445"/>
                  <a:pt x="538" y="1445"/>
                  <a:pt x="538" y="1445"/>
                </a:cubicBezTo>
                <a:cubicBezTo>
                  <a:pt x="536" y="1445"/>
                  <a:pt x="536" y="1445"/>
                  <a:pt x="536" y="1445"/>
                </a:cubicBezTo>
                <a:cubicBezTo>
                  <a:pt x="536" y="1444"/>
                  <a:pt x="536" y="1445"/>
                  <a:pt x="537" y="1444"/>
                </a:cubicBezTo>
                <a:cubicBezTo>
                  <a:pt x="537" y="1443"/>
                  <a:pt x="537" y="1443"/>
                  <a:pt x="536" y="1442"/>
                </a:cubicBezTo>
                <a:cubicBezTo>
                  <a:pt x="536" y="1442"/>
                  <a:pt x="536" y="1442"/>
                  <a:pt x="536" y="1442"/>
                </a:cubicBezTo>
                <a:cubicBezTo>
                  <a:pt x="536" y="1442"/>
                  <a:pt x="536" y="1442"/>
                  <a:pt x="536" y="1442"/>
                </a:cubicBezTo>
                <a:cubicBezTo>
                  <a:pt x="535" y="1442"/>
                  <a:pt x="534" y="1439"/>
                  <a:pt x="534" y="1437"/>
                </a:cubicBezTo>
                <a:cubicBezTo>
                  <a:pt x="534" y="1437"/>
                  <a:pt x="534" y="1437"/>
                  <a:pt x="534" y="1437"/>
                </a:cubicBezTo>
                <a:cubicBezTo>
                  <a:pt x="534" y="1437"/>
                  <a:pt x="534" y="1437"/>
                  <a:pt x="534" y="1437"/>
                </a:cubicBezTo>
                <a:cubicBezTo>
                  <a:pt x="532" y="1437"/>
                  <a:pt x="532" y="1438"/>
                  <a:pt x="531" y="1439"/>
                </a:cubicBezTo>
                <a:cubicBezTo>
                  <a:pt x="531" y="1439"/>
                  <a:pt x="530" y="1438"/>
                  <a:pt x="529" y="1438"/>
                </a:cubicBezTo>
                <a:cubicBezTo>
                  <a:pt x="529" y="1436"/>
                  <a:pt x="528" y="1433"/>
                  <a:pt x="528" y="1432"/>
                </a:cubicBezTo>
                <a:cubicBezTo>
                  <a:pt x="527" y="1431"/>
                  <a:pt x="526" y="1430"/>
                  <a:pt x="525" y="1430"/>
                </a:cubicBezTo>
                <a:cubicBezTo>
                  <a:pt x="525" y="1426"/>
                  <a:pt x="524" y="1425"/>
                  <a:pt x="523" y="1423"/>
                </a:cubicBezTo>
                <a:cubicBezTo>
                  <a:pt x="522" y="1423"/>
                  <a:pt x="521" y="1423"/>
                  <a:pt x="520" y="1423"/>
                </a:cubicBezTo>
                <a:cubicBezTo>
                  <a:pt x="520" y="1421"/>
                  <a:pt x="520" y="1421"/>
                  <a:pt x="518" y="1421"/>
                </a:cubicBezTo>
                <a:cubicBezTo>
                  <a:pt x="518" y="1420"/>
                  <a:pt x="518" y="1419"/>
                  <a:pt x="518" y="1418"/>
                </a:cubicBezTo>
                <a:cubicBezTo>
                  <a:pt x="517" y="1419"/>
                  <a:pt x="517" y="1419"/>
                  <a:pt x="516" y="1420"/>
                </a:cubicBezTo>
                <a:cubicBezTo>
                  <a:pt x="516" y="1421"/>
                  <a:pt x="516" y="1421"/>
                  <a:pt x="516" y="1422"/>
                </a:cubicBezTo>
                <a:cubicBezTo>
                  <a:pt x="516" y="1423"/>
                  <a:pt x="516" y="1423"/>
                  <a:pt x="516" y="1423"/>
                </a:cubicBezTo>
                <a:cubicBezTo>
                  <a:pt x="516" y="1424"/>
                  <a:pt x="516" y="1424"/>
                  <a:pt x="516" y="1424"/>
                </a:cubicBezTo>
                <a:cubicBezTo>
                  <a:pt x="515" y="1423"/>
                  <a:pt x="515" y="1423"/>
                  <a:pt x="514" y="1422"/>
                </a:cubicBezTo>
                <a:cubicBezTo>
                  <a:pt x="514" y="1422"/>
                  <a:pt x="514" y="1422"/>
                  <a:pt x="513" y="1422"/>
                </a:cubicBezTo>
                <a:cubicBezTo>
                  <a:pt x="513" y="1422"/>
                  <a:pt x="513" y="1422"/>
                  <a:pt x="513" y="1422"/>
                </a:cubicBezTo>
                <a:cubicBezTo>
                  <a:pt x="513" y="1421"/>
                  <a:pt x="514" y="1421"/>
                  <a:pt x="515" y="1421"/>
                </a:cubicBezTo>
                <a:cubicBezTo>
                  <a:pt x="515" y="1419"/>
                  <a:pt x="514" y="1418"/>
                  <a:pt x="513" y="1417"/>
                </a:cubicBezTo>
                <a:cubicBezTo>
                  <a:pt x="513" y="1417"/>
                  <a:pt x="512" y="1418"/>
                  <a:pt x="512" y="1418"/>
                </a:cubicBezTo>
                <a:cubicBezTo>
                  <a:pt x="512" y="1417"/>
                  <a:pt x="511" y="1417"/>
                  <a:pt x="511" y="1416"/>
                </a:cubicBezTo>
                <a:cubicBezTo>
                  <a:pt x="510" y="1416"/>
                  <a:pt x="510" y="1417"/>
                  <a:pt x="510" y="1416"/>
                </a:cubicBezTo>
                <a:cubicBezTo>
                  <a:pt x="509" y="1416"/>
                  <a:pt x="509" y="1416"/>
                  <a:pt x="508" y="1417"/>
                </a:cubicBezTo>
                <a:cubicBezTo>
                  <a:pt x="506" y="1416"/>
                  <a:pt x="506" y="1416"/>
                  <a:pt x="504" y="1417"/>
                </a:cubicBezTo>
                <a:cubicBezTo>
                  <a:pt x="504" y="1416"/>
                  <a:pt x="503" y="1416"/>
                  <a:pt x="503" y="1415"/>
                </a:cubicBezTo>
                <a:cubicBezTo>
                  <a:pt x="503" y="1414"/>
                  <a:pt x="503" y="1414"/>
                  <a:pt x="503" y="1413"/>
                </a:cubicBezTo>
                <a:cubicBezTo>
                  <a:pt x="502" y="1414"/>
                  <a:pt x="502" y="1414"/>
                  <a:pt x="501" y="1414"/>
                </a:cubicBezTo>
                <a:cubicBezTo>
                  <a:pt x="500" y="1413"/>
                  <a:pt x="500" y="1412"/>
                  <a:pt x="499" y="1411"/>
                </a:cubicBezTo>
                <a:cubicBezTo>
                  <a:pt x="495" y="1412"/>
                  <a:pt x="494" y="1411"/>
                  <a:pt x="490" y="1411"/>
                </a:cubicBezTo>
                <a:cubicBezTo>
                  <a:pt x="490" y="1410"/>
                  <a:pt x="490" y="1410"/>
                  <a:pt x="490" y="1410"/>
                </a:cubicBezTo>
                <a:cubicBezTo>
                  <a:pt x="488" y="1410"/>
                  <a:pt x="486" y="1410"/>
                  <a:pt x="485" y="1411"/>
                </a:cubicBezTo>
                <a:cubicBezTo>
                  <a:pt x="485" y="1411"/>
                  <a:pt x="485" y="1411"/>
                  <a:pt x="485" y="1411"/>
                </a:cubicBezTo>
                <a:cubicBezTo>
                  <a:pt x="485" y="1412"/>
                  <a:pt x="484" y="1411"/>
                  <a:pt x="485" y="1412"/>
                </a:cubicBezTo>
                <a:cubicBezTo>
                  <a:pt x="485" y="1414"/>
                  <a:pt x="482" y="1414"/>
                  <a:pt x="481" y="1415"/>
                </a:cubicBezTo>
                <a:cubicBezTo>
                  <a:pt x="481" y="1415"/>
                  <a:pt x="481" y="1415"/>
                  <a:pt x="481" y="1415"/>
                </a:cubicBezTo>
                <a:cubicBezTo>
                  <a:pt x="481" y="1416"/>
                  <a:pt x="481" y="1416"/>
                  <a:pt x="481" y="1416"/>
                </a:cubicBezTo>
                <a:cubicBezTo>
                  <a:pt x="482" y="1416"/>
                  <a:pt x="482" y="1416"/>
                  <a:pt x="484" y="1416"/>
                </a:cubicBezTo>
                <a:cubicBezTo>
                  <a:pt x="484" y="1417"/>
                  <a:pt x="484" y="1417"/>
                  <a:pt x="484" y="1417"/>
                </a:cubicBezTo>
                <a:cubicBezTo>
                  <a:pt x="483" y="1418"/>
                  <a:pt x="481" y="1418"/>
                  <a:pt x="481" y="1418"/>
                </a:cubicBezTo>
                <a:cubicBezTo>
                  <a:pt x="480" y="1418"/>
                  <a:pt x="480" y="1418"/>
                  <a:pt x="480" y="1419"/>
                </a:cubicBezTo>
                <a:cubicBezTo>
                  <a:pt x="481" y="1419"/>
                  <a:pt x="481" y="1419"/>
                  <a:pt x="483" y="1419"/>
                </a:cubicBezTo>
                <a:cubicBezTo>
                  <a:pt x="483" y="1420"/>
                  <a:pt x="483" y="1420"/>
                  <a:pt x="483" y="1421"/>
                </a:cubicBezTo>
                <a:cubicBezTo>
                  <a:pt x="483" y="1421"/>
                  <a:pt x="483" y="1421"/>
                  <a:pt x="483" y="1421"/>
                </a:cubicBezTo>
                <a:cubicBezTo>
                  <a:pt x="483" y="1421"/>
                  <a:pt x="483" y="1421"/>
                  <a:pt x="483" y="1421"/>
                </a:cubicBezTo>
                <a:cubicBezTo>
                  <a:pt x="484" y="1421"/>
                  <a:pt x="484" y="1421"/>
                  <a:pt x="485" y="1421"/>
                </a:cubicBezTo>
                <a:cubicBezTo>
                  <a:pt x="486" y="1421"/>
                  <a:pt x="487" y="1420"/>
                  <a:pt x="488" y="1420"/>
                </a:cubicBezTo>
                <a:cubicBezTo>
                  <a:pt x="488" y="1419"/>
                  <a:pt x="488" y="1419"/>
                  <a:pt x="488" y="1418"/>
                </a:cubicBezTo>
                <a:cubicBezTo>
                  <a:pt x="486" y="1419"/>
                  <a:pt x="486" y="1419"/>
                  <a:pt x="485" y="1419"/>
                </a:cubicBezTo>
                <a:cubicBezTo>
                  <a:pt x="485" y="1419"/>
                  <a:pt x="485" y="1419"/>
                  <a:pt x="485" y="1419"/>
                </a:cubicBezTo>
                <a:cubicBezTo>
                  <a:pt x="485" y="1418"/>
                  <a:pt x="485" y="1417"/>
                  <a:pt x="485" y="1417"/>
                </a:cubicBezTo>
                <a:cubicBezTo>
                  <a:pt x="486" y="1416"/>
                  <a:pt x="486" y="1418"/>
                  <a:pt x="487" y="1418"/>
                </a:cubicBezTo>
                <a:cubicBezTo>
                  <a:pt x="488" y="1417"/>
                  <a:pt x="489" y="1416"/>
                  <a:pt x="490" y="1416"/>
                </a:cubicBezTo>
                <a:cubicBezTo>
                  <a:pt x="492" y="1415"/>
                  <a:pt x="491" y="1418"/>
                  <a:pt x="493" y="1416"/>
                </a:cubicBezTo>
                <a:cubicBezTo>
                  <a:pt x="495" y="1417"/>
                  <a:pt x="495" y="1418"/>
                  <a:pt x="496" y="1419"/>
                </a:cubicBezTo>
                <a:cubicBezTo>
                  <a:pt x="497" y="1419"/>
                  <a:pt x="497" y="1418"/>
                  <a:pt x="498" y="1419"/>
                </a:cubicBezTo>
                <a:cubicBezTo>
                  <a:pt x="498" y="1419"/>
                  <a:pt x="503" y="1424"/>
                  <a:pt x="503" y="1424"/>
                </a:cubicBezTo>
                <a:cubicBezTo>
                  <a:pt x="503" y="1424"/>
                  <a:pt x="503" y="1424"/>
                  <a:pt x="503" y="1425"/>
                </a:cubicBezTo>
                <a:cubicBezTo>
                  <a:pt x="503" y="1427"/>
                  <a:pt x="505" y="1429"/>
                  <a:pt x="507" y="1430"/>
                </a:cubicBezTo>
                <a:cubicBezTo>
                  <a:pt x="507" y="1430"/>
                  <a:pt x="507" y="1430"/>
                  <a:pt x="508" y="1430"/>
                </a:cubicBezTo>
                <a:cubicBezTo>
                  <a:pt x="509" y="1433"/>
                  <a:pt x="510" y="1432"/>
                  <a:pt x="511" y="1434"/>
                </a:cubicBezTo>
                <a:cubicBezTo>
                  <a:pt x="511" y="1435"/>
                  <a:pt x="511" y="1435"/>
                  <a:pt x="511" y="1435"/>
                </a:cubicBezTo>
                <a:cubicBezTo>
                  <a:pt x="512" y="1437"/>
                  <a:pt x="515" y="1438"/>
                  <a:pt x="515" y="1441"/>
                </a:cubicBezTo>
                <a:cubicBezTo>
                  <a:pt x="515" y="1441"/>
                  <a:pt x="516" y="1441"/>
                  <a:pt x="517" y="1441"/>
                </a:cubicBezTo>
                <a:cubicBezTo>
                  <a:pt x="517" y="1444"/>
                  <a:pt x="517" y="1442"/>
                  <a:pt x="518" y="1444"/>
                </a:cubicBezTo>
                <a:cubicBezTo>
                  <a:pt x="518" y="1445"/>
                  <a:pt x="517" y="1447"/>
                  <a:pt x="518" y="1448"/>
                </a:cubicBezTo>
                <a:cubicBezTo>
                  <a:pt x="518" y="1449"/>
                  <a:pt x="519" y="1449"/>
                  <a:pt x="520" y="1450"/>
                </a:cubicBezTo>
                <a:cubicBezTo>
                  <a:pt x="520" y="1450"/>
                  <a:pt x="519" y="1451"/>
                  <a:pt x="519" y="1452"/>
                </a:cubicBezTo>
                <a:cubicBezTo>
                  <a:pt x="520" y="1453"/>
                  <a:pt x="521" y="1453"/>
                  <a:pt x="520" y="1455"/>
                </a:cubicBezTo>
                <a:cubicBezTo>
                  <a:pt x="520" y="1456"/>
                  <a:pt x="520" y="1456"/>
                  <a:pt x="520" y="1456"/>
                </a:cubicBezTo>
                <a:cubicBezTo>
                  <a:pt x="519" y="1455"/>
                  <a:pt x="519" y="1454"/>
                  <a:pt x="520" y="1452"/>
                </a:cubicBezTo>
                <a:cubicBezTo>
                  <a:pt x="519" y="1453"/>
                  <a:pt x="516" y="1463"/>
                  <a:pt x="516" y="1464"/>
                </a:cubicBezTo>
                <a:cubicBezTo>
                  <a:pt x="517" y="1464"/>
                  <a:pt x="517" y="1464"/>
                  <a:pt x="517" y="1464"/>
                </a:cubicBezTo>
                <a:cubicBezTo>
                  <a:pt x="517" y="1465"/>
                  <a:pt x="517" y="1465"/>
                  <a:pt x="516" y="1466"/>
                </a:cubicBezTo>
                <a:cubicBezTo>
                  <a:pt x="515" y="1466"/>
                  <a:pt x="516" y="1466"/>
                  <a:pt x="515" y="1466"/>
                </a:cubicBezTo>
                <a:cubicBezTo>
                  <a:pt x="512" y="1466"/>
                  <a:pt x="512" y="1468"/>
                  <a:pt x="510" y="1469"/>
                </a:cubicBezTo>
                <a:cubicBezTo>
                  <a:pt x="510" y="1471"/>
                  <a:pt x="510" y="1471"/>
                  <a:pt x="510" y="1471"/>
                </a:cubicBezTo>
                <a:cubicBezTo>
                  <a:pt x="507" y="1471"/>
                  <a:pt x="508" y="1473"/>
                  <a:pt x="507" y="1474"/>
                </a:cubicBezTo>
                <a:cubicBezTo>
                  <a:pt x="505" y="1475"/>
                  <a:pt x="503" y="1475"/>
                  <a:pt x="501" y="1476"/>
                </a:cubicBezTo>
                <a:cubicBezTo>
                  <a:pt x="501" y="1476"/>
                  <a:pt x="500" y="1477"/>
                  <a:pt x="499" y="1478"/>
                </a:cubicBezTo>
                <a:cubicBezTo>
                  <a:pt x="498" y="1478"/>
                  <a:pt x="497" y="1478"/>
                  <a:pt x="495" y="1478"/>
                </a:cubicBezTo>
                <a:cubicBezTo>
                  <a:pt x="493" y="1479"/>
                  <a:pt x="488" y="1482"/>
                  <a:pt x="486" y="1483"/>
                </a:cubicBezTo>
                <a:cubicBezTo>
                  <a:pt x="485" y="1483"/>
                  <a:pt x="484" y="1481"/>
                  <a:pt x="482" y="1482"/>
                </a:cubicBezTo>
                <a:cubicBezTo>
                  <a:pt x="481" y="1482"/>
                  <a:pt x="478" y="1484"/>
                  <a:pt x="478" y="1484"/>
                </a:cubicBezTo>
                <a:cubicBezTo>
                  <a:pt x="478" y="1484"/>
                  <a:pt x="478" y="1485"/>
                  <a:pt x="478" y="1485"/>
                </a:cubicBezTo>
                <a:cubicBezTo>
                  <a:pt x="478" y="1485"/>
                  <a:pt x="478" y="1486"/>
                  <a:pt x="477" y="1485"/>
                </a:cubicBezTo>
                <a:cubicBezTo>
                  <a:pt x="473" y="1485"/>
                  <a:pt x="473" y="1488"/>
                  <a:pt x="471" y="1489"/>
                </a:cubicBezTo>
                <a:cubicBezTo>
                  <a:pt x="470" y="1489"/>
                  <a:pt x="471" y="1488"/>
                  <a:pt x="470" y="1488"/>
                </a:cubicBezTo>
                <a:cubicBezTo>
                  <a:pt x="465" y="1488"/>
                  <a:pt x="465" y="1488"/>
                  <a:pt x="465" y="1488"/>
                </a:cubicBezTo>
                <a:cubicBezTo>
                  <a:pt x="465" y="1489"/>
                  <a:pt x="465" y="1490"/>
                  <a:pt x="465" y="1491"/>
                </a:cubicBezTo>
                <a:cubicBezTo>
                  <a:pt x="462" y="1490"/>
                  <a:pt x="461" y="1490"/>
                  <a:pt x="459" y="1490"/>
                </a:cubicBezTo>
                <a:cubicBezTo>
                  <a:pt x="459" y="1491"/>
                  <a:pt x="459" y="1491"/>
                  <a:pt x="459" y="1491"/>
                </a:cubicBezTo>
                <a:cubicBezTo>
                  <a:pt x="456" y="1491"/>
                  <a:pt x="455" y="1489"/>
                  <a:pt x="454" y="1488"/>
                </a:cubicBezTo>
                <a:cubicBezTo>
                  <a:pt x="452" y="1491"/>
                  <a:pt x="449" y="1489"/>
                  <a:pt x="448" y="1492"/>
                </a:cubicBezTo>
                <a:cubicBezTo>
                  <a:pt x="447" y="1492"/>
                  <a:pt x="447" y="1492"/>
                  <a:pt x="447" y="1492"/>
                </a:cubicBezTo>
                <a:cubicBezTo>
                  <a:pt x="447" y="1491"/>
                  <a:pt x="448" y="1490"/>
                  <a:pt x="448" y="1490"/>
                </a:cubicBezTo>
                <a:cubicBezTo>
                  <a:pt x="448" y="1489"/>
                  <a:pt x="448" y="1489"/>
                  <a:pt x="447" y="1488"/>
                </a:cubicBezTo>
                <a:cubicBezTo>
                  <a:pt x="447" y="1488"/>
                  <a:pt x="443" y="1487"/>
                  <a:pt x="443" y="1487"/>
                </a:cubicBezTo>
                <a:cubicBezTo>
                  <a:pt x="443" y="1487"/>
                  <a:pt x="442" y="1488"/>
                  <a:pt x="442" y="1489"/>
                </a:cubicBezTo>
                <a:cubicBezTo>
                  <a:pt x="441" y="1488"/>
                  <a:pt x="442" y="1489"/>
                  <a:pt x="441" y="1488"/>
                </a:cubicBezTo>
                <a:cubicBezTo>
                  <a:pt x="442" y="1488"/>
                  <a:pt x="442" y="1488"/>
                  <a:pt x="442" y="1486"/>
                </a:cubicBezTo>
                <a:cubicBezTo>
                  <a:pt x="443" y="1486"/>
                  <a:pt x="443" y="1487"/>
                  <a:pt x="443" y="1486"/>
                </a:cubicBezTo>
                <a:cubicBezTo>
                  <a:pt x="444" y="1486"/>
                  <a:pt x="444" y="1486"/>
                  <a:pt x="445" y="1486"/>
                </a:cubicBezTo>
                <a:cubicBezTo>
                  <a:pt x="445" y="1485"/>
                  <a:pt x="445" y="1485"/>
                  <a:pt x="445" y="1485"/>
                </a:cubicBezTo>
                <a:cubicBezTo>
                  <a:pt x="442" y="1485"/>
                  <a:pt x="439" y="1484"/>
                  <a:pt x="438" y="1483"/>
                </a:cubicBezTo>
                <a:cubicBezTo>
                  <a:pt x="437" y="1482"/>
                  <a:pt x="438" y="1482"/>
                  <a:pt x="438" y="1481"/>
                </a:cubicBezTo>
                <a:cubicBezTo>
                  <a:pt x="437" y="1481"/>
                  <a:pt x="437" y="1481"/>
                  <a:pt x="436" y="1482"/>
                </a:cubicBezTo>
                <a:cubicBezTo>
                  <a:pt x="435" y="1479"/>
                  <a:pt x="434" y="1479"/>
                  <a:pt x="431" y="1480"/>
                </a:cubicBezTo>
                <a:cubicBezTo>
                  <a:pt x="431" y="1478"/>
                  <a:pt x="430" y="1477"/>
                  <a:pt x="429" y="1476"/>
                </a:cubicBezTo>
                <a:cubicBezTo>
                  <a:pt x="429" y="1476"/>
                  <a:pt x="428" y="1476"/>
                  <a:pt x="428" y="1476"/>
                </a:cubicBezTo>
                <a:cubicBezTo>
                  <a:pt x="427" y="1476"/>
                  <a:pt x="427" y="1476"/>
                  <a:pt x="427" y="1476"/>
                </a:cubicBezTo>
                <a:cubicBezTo>
                  <a:pt x="427" y="1476"/>
                  <a:pt x="427" y="1474"/>
                  <a:pt x="426" y="1473"/>
                </a:cubicBezTo>
                <a:cubicBezTo>
                  <a:pt x="426" y="1473"/>
                  <a:pt x="425" y="1473"/>
                  <a:pt x="425" y="1472"/>
                </a:cubicBezTo>
                <a:cubicBezTo>
                  <a:pt x="423" y="1473"/>
                  <a:pt x="424" y="1473"/>
                  <a:pt x="423" y="1474"/>
                </a:cubicBezTo>
                <a:cubicBezTo>
                  <a:pt x="423" y="1474"/>
                  <a:pt x="423" y="1474"/>
                  <a:pt x="423" y="1474"/>
                </a:cubicBezTo>
                <a:cubicBezTo>
                  <a:pt x="422" y="1473"/>
                  <a:pt x="422" y="1472"/>
                  <a:pt x="422" y="1472"/>
                </a:cubicBezTo>
                <a:cubicBezTo>
                  <a:pt x="422" y="1471"/>
                  <a:pt x="418" y="1470"/>
                  <a:pt x="416" y="1469"/>
                </a:cubicBezTo>
                <a:cubicBezTo>
                  <a:pt x="417" y="1468"/>
                  <a:pt x="417" y="1468"/>
                  <a:pt x="417" y="1468"/>
                </a:cubicBezTo>
                <a:cubicBezTo>
                  <a:pt x="418" y="1467"/>
                  <a:pt x="418" y="1468"/>
                  <a:pt x="419" y="1468"/>
                </a:cubicBezTo>
                <a:cubicBezTo>
                  <a:pt x="420" y="1468"/>
                  <a:pt x="421" y="1466"/>
                  <a:pt x="422" y="1465"/>
                </a:cubicBezTo>
                <a:cubicBezTo>
                  <a:pt x="424" y="1465"/>
                  <a:pt x="424" y="1465"/>
                  <a:pt x="424" y="1465"/>
                </a:cubicBezTo>
                <a:cubicBezTo>
                  <a:pt x="425" y="1464"/>
                  <a:pt x="426" y="1464"/>
                  <a:pt x="427" y="1463"/>
                </a:cubicBezTo>
                <a:cubicBezTo>
                  <a:pt x="429" y="1462"/>
                  <a:pt x="431" y="1461"/>
                  <a:pt x="433" y="1460"/>
                </a:cubicBezTo>
                <a:cubicBezTo>
                  <a:pt x="436" y="1457"/>
                  <a:pt x="443" y="1442"/>
                  <a:pt x="443" y="1438"/>
                </a:cubicBezTo>
                <a:cubicBezTo>
                  <a:pt x="443" y="1435"/>
                  <a:pt x="444" y="1432"/>
                  <a:pt x="444" y="1429"/>
                </a:cubicBezTo>
                <a:cubicBezTo>
                  <a:pt x="444" y="1428"/>
                  <a:pt x="441" y="1425"/>
                  <a:pt x="440" y="1423"/>
                </a:cubicBezTo>
                <a:cubicBezTo>
                  <a:pt x="439" y="1422"/>
                  <a:pt x="440" y="1419"/>
                  <a:pt x="438" y="1418"/>
                </a:cubicBezTo>
                <a:cubicBezTo>
                  <a:pt x="437" y="1414"/>
                  <a:pt x="432" y="1415"/>
                  <a:pt x="429" y="1413"/>
                </a:cubicBezTo>
                <a:cubicBezTo>
                  <a:pt x="427" y="1414"/>
                  <a:pt x="425" y="1415"/>
                  <a:pt x="423" y="1416"/>
                </a:cubicBezTo>
                <a:cubicBezTo>
                  <a:pt x="423" y="1419"/>
                  <a:pt x="425" y="1419"/>
                  <a:pt x="425" y="1422"/>
                </a:cubicBezTo>
                <a:cubicBezTo>
                  <a:pt x="425" y="1423"/>
                  <a:pt x="425" y="1424"/>
                  <a:pt x="425" y="1425"/>
                </a:cubicBezTo>
                <a:cubicBezTo>
                  <a:pt x="425" y="1426"/>
                  <a:pt x="425" y="1428"/>
                  <a:pt x="425" y="1429"/>
                </a:cubicBezTo>
                <a:cubicBezTo>
                  <a:pt x="424" y="1434"/>
                  <a:pt x="420" y="1435"/>
                  <a:pt x="418" y="1439"/>
                </a:cubicBezTo>
                <a:cubicBezTo>
                  <a:pt x="416" y="1439"/>
                  <a:pt x="417" y="1439"/>
                  <a:pt x="415" y="1439"/>
                </a:cubicBezTo>
                <a:cubicBezTo>
                  <a:pt x="415" y="1440"/>
                  <a:pt x="415" y="1440"/>
                  <a:pt x="415" y="1440"/>
                </a:cubicBezTo>
                <a:cubicBezTo>
                  <a:pt x="414" y="1440"/>
                  <a:pt x="413" y="1440"/>
                  <a:pt x="412" y="1440"/>
                </a:cubicBezTo>
                <a:cubicBezTo>
                  <a:pt x="409" y="1440"/>
                  <a:pt x="411" y="1441"/>
                  <a:pt x="410" y="1442"/>
                </a:cubicBezTo>
                <a:cubicBezTo>
                  <a:pt x="409" y="1443"/>
                  <a:pt x="408" y="1442"/>
                  <a:pt x="407" y="1443"/>
                </a:cubicBezTo>
                <a:cubicBezTo>
                  <a:pt x="406" y="1443"/>
                  <a:pt x="406" y="1444"/>
                  <a:pt x="406" y="1444"/>
                </a:cubicBezTo>
                <a:cubicBezTo>
                  <a:pt x="404" y="1444"/>
                  <a:pt x="403" y="1444"/>
                  <a:pt x="401" y="1444"/>
                </a:cubicBezTo>
                <a:cubicBezTo>
                  <a:pt x="400" y="1445"/>
                  <a:pt x="400" y="1445"/>
                  <a:pt x="399" y="1446"/>
                </a:cubicBezTo>
                <a:cubicBezTo>
                  <a:pt x="398" y="1447"/>
                  <a:pt x="398" y="1445"/>
                  <a:pt x="396" y="1446"/>
                </a:cubicBezTo>
                <a:cubicBezTo>
                  <a:pt x="395" y="1446"/>
                  <a:pt x="393" y="1448"/>
                  <a:pt x="393" y="1448"/>
                </a:cubicBezTo>
                <a:cubicBezTo>
                  <a:pt x="392" y="1448"/>
                  <a:pt x="392" y="1447"/>
                  <a:pt x="391" y="1447"/>
                </a:cubicBezTo>
                <a:cubicBezTo>
                  <a:pt x="390" y="1447"/>
                  <a:pt x="389" y="1447"/>
                  <a:pt x="388" y="1447"/>
                </a:cubicBezTo>
                <a:cubicBezTo>
                  <a:pt x="388" y="1447"/>
                  <a:pt x="388" y="1446"/>
                  <a:pt x="388" y="1446"/>
                </a:cubicBezTo>
                <a:cubicBezTo>
                  <a:pt x="387" y="1445"/>
                  <a:pt x="386" y="1445"/>
                  <a:pt x="385" y="1445"/>
                </a:cubicBezTo>
                <a:cubicBezTo>
                  <a:pt x="385" y="1445"/>
                  <a:pt x="384" y="1446"/>
                  <a:pt x="383" y="1447"/>
                </a:cubicBezTo>
                <a:cubicBezTo>
                  <a:pt x="382" y="1446"/>
                  <a:pt x="382" y="1446"/>
                  <a:pt x="381" y="1445"/>
                </a:cubicBezTo>
                <a:cubicBezTo>
                  <a:pt x="381" y="1444"/>
                  <a:pt x="382" y="1443"/>
                  <a:pt x="383" y="1442"/>
                </a:cubicBezTo>
                <a:cubicBezTo>
                  <a:pt x="384" y="1442"/>
                  <a:pt x="384" y="1442"/>
                  <a:pt x="385" y="1443"/>
                </a:cubicBezTo>
                <a:cubicBezTo>
                  <a:pt x="386" y="1442"/>
                  <a:pt x="385" y="1443"/>
                  <a:pt x="386" y="1442"/>
                </a:cubicBezTo>
                <a:cubicBezTo>
                  <a:pt x="385" y="1442"/>
                  <a:pt x="386" y="1442"/>
                  <a:pt x="385" y="1442"/>
                </a:cubicBezTo>
                <a:cubicBezTo>
                  <a:pt x="386" y="1441"/>
                  <a:pt x="388" y="1439"/>
                  <a:pt x="387" y="1437"/>
                </a:cubicBezTo>
                <a:cubicBezTo>
                  <a:pt x="388" y="1436"/>
                  <a:pt x="387" y="1437"/>
                  <a:pt x="388" y="1437"/>
                </a:cubicBezTo>
                <a:cubicBezTo>
                  <a:pt x="389" y="1436"/>
                  <a:pt x="389" y="1436"/>
                  <a:pt x="388" y="1435"/>
                </a:cubicBezTo>
                <a:cubicBezTo>
                  <a:pt x="389" y="1433"/>
                  <a:pt x="391" y="1430"/>
                  <a:pt x="393" y="1430"/>
                </a:cubicBezTo>
                <a:cubicBezTo>
                  <a:pt x="393" y="1429"/>
                  <a:pt x="393" y="1429"/>
                  <a:pt x="393" y="1429"/>
                </a:cubicBezTo>
                <a:cubicBezTo>
                  <a:pt x="393" y="1426"/>
                  <a:pt x="395" y="1424"/>
                  <a:pt x="397" y="1423"/>
                </a:cubicBezTo>
                <a:cubicBezTo>
                  <a:pt x="397" y="1422"/>
                  <a:pt x="397" y="1422"/>
                  <a:pt x="397" y="1421"/>
                </a:cubicBezTo>
                <a:cubicBezTo>
                  <a:pt x="397" y="1419"/>
                  <a:pt x="397" y="1420"/>
                  <a:pt x="398" y="1419"/>
                </a:cubicBezTo>
                <a:cubicBezTo>
                  <a:pt x="400" y="1416"/>
                  <a:pt x="399" y="1414"/>
                  <a:pt x="399" y="1410"/>
                </a:cubicBezTo>
                <a:cubicBezTo>
                  <a:pt x="400" y="1410"/>
                  <a:pt x="400" y="1410"/>
                  <a:pt x="400" y="1411"/>
                </a:cubicBezTo>
                <a:cubicBezTo>
                  <a:pt x="401" y="1411"/>
                  <a:pt x="401" y="1411"/>
                  <a:pt x="401" y="1411"/>
                </a:cubicBezTo>
                <a:cubicBezTo>
                  <a:pt x="401" y="1409"/>
                  <a:pt x="401" y="1406"/>
                  <a:pt x="402" y="1405"/>
                </a:cubicBezTo>
                <a:cubicBezTo>
                  <a:pt x="402" y="1405"/>
                  <a:pt x="402" y="1404"/>
                  <a:pt x="402" y="1404"/>
                </a:cubicBezTo>
                <a:cubicBezTo>
                  <a:pt x="404" y="1404"/>
                  <a:pt x="404" y="1404"/>
                  <a:pt x="404" y="1404"/>
                </a:cubicBezTo>
                <a:cubicBezTo>
                  <a:pt x="404" y="1403"/>
                  <a:pt x="404" y="1403"/>
                  <a:pt x="405" y="1403"/>
                </a:cubicBezTo>
                <a:cubicBezTo>
                  <a:pt x="405" y="1401"/>
                  <a:pt x="405" y="1401"/>
                  <a:pt x="405" y="1401"/>
                </a:cubicBezTo>
                <a:cubicBezTo>
                  <a:pt x="405" y="1401"/>
                  <a:pt x="406" y="1401"/>
                  <a:pt x="406" y="1402"/>
                </a:cubicBezTo>
                <a:cubicBezTo>
                  <a:pt x="407" y="1399"/>
                  <a:pt x="407" y="1397"/>
                  <a:pt x="407" y="1395"/>
                </a:cubicBezTo>
                <a:cubicBezTo>
                  <a:pt x="408" y="1393"/>
                  <a:pt x="407" y="1392"/>
                  <a:pt x="407" y="1390"/>
                </a:cubicBezTo>
                <a:cubicBezTo>
                  <a:pt x="408" y="1390"/>
                  <a:pt x="408" y="1391"/>
                  <a:pt x="409" y="1391"/>
                </a:cubicBezTo>
                <a:cubicBezTo>
                  <a:pt x="410" y="1390"/>
                  <a:pt x="411" y="1388"/>
                  <a:pt x="412" y="1386"/>
                </a:cubicBezTo>
                <a:cubicBezTo>
                  <a:pt x="412" y="1386"/>
                  <a:pt x="412" y="1386"/>
                  <a:pt x="412" y="1386"/>
                </a:cubicBezTo>
                <a:cubicBezTo>
                  <a:pt x="412" y="1386"/>
                  <a:pt x="413" y="1387"/>
                  <a:pt x="413" y="1387"/>
                </a:cubicBezTo>
                <a:cubicBezTo>
                  <a:pt x="414" y="1387"/>
                  <a:pt x="414" y="1387"/>
                  <a:pt x="414" y="1387"/>
                </a:cubicBezTo>
                <a:cubicBezTo>
                  <a:pt x="414" y="1386"/>
                  <a:pt x="414" y="1386"/>
                  <a:pt x="414" y="1386"/>
                </a:cubicBezTo>
                <a:cubicBezTo>
                  <a:pt x="413" y="1386"/>
                  <a:pt x="413" y="1386"/>
                  <a:pt x="413" y="1386"/>
                </a:cubicBezTo>
                <a:cubicBezTo>
                  <a:pt x="413" y="1384"/>
                  <a:pt x="413" y="1384"/>
                  <a:pt x="413" y="1384"/>
                </a:cubicBezTo>
                <a:cubicBezTo>
                  <a:pt x="414" y="1384"/>
                  <a:pt x="414" y="1384"/>
                  <a:pt x="414" y="1383"/>
                </a:cubicBezTo>
                <a:cubicBezTo>
                  <a:pt x="415" y="1384"/>
                  <a:pt x="414" y="1383"/>
                  <a:pt x="415" y="1385"/>
                </a:cubicBezTo>
                <a:cubicBezTo>
                  <a:pt x="418" y="1383"/>
                  <a:pt x="416" y="1383"/>
                  <a:pt x="417" y="1380"/>
                </a:cubicBezTo>
                <a:cubicBezTo>
                  <a:pt x="417" y="1379"/>
                  <a:pt x="418" y="1380"/>
                  <a:pt x="418" y="1378"/>
                </a:cubicBezTo>
                <a:cubicBezTo>
                  <a:pt x="419" y="1378"/>
                  <a:pt x="419" y="1378"/>
                  <a:pt x="419" y="1378"/>
                </a:cubicBezTo>
                <a:cubicBezTo>
                  <a:pt x="420" y="1380"/>
                  <a:pt x="420" y="1380"/>
                  <a:pt x="420" y="1382"/>
                </a:cubicBezTo>
                <a:cubicBezTo>
                  <a:pt x="420" y="1382"/>
                  <a:pt x="420" y="1382"/>
                  <a:pt x="420" y="1382"/>
                </a:cubicBezTo>
                <a:cubicBezTo>
                  <a:pt x="421" y="1381"/>
                  <a:pt x="421" y="1380"/>
                  <a:pt x="421" y="1380"/>
                </a:cubicBezTo>
                <a:cubicBezTo>
                  <a:pt x="421" y="1379"/>
                  <a:pt x="421" y="1378"/>
                  <a:pt x="421" y="1378"/>
                </a:cubicBezTo>
                <a:cubicBezTo>
                  <a:pt x="421" y="1377"/>
                  <a:pt x="420" y="1377"/>
                  <a:pt x="419" y="1377"/>
                </a:cubicBezTo>
                <a:cubicBezTo>
                  <a:pt x="418" y="1377"/>
                  <a:pt x="419" y="1377"/>
                  <a:pt x="418" y="1377"/>
                </a:cubicBezTo>
                <a:cubicBezTo>
                  <a:pt x="418" y="1376"/>
                  <a:pt x="418" y="1376"/>
                  <a:pt x="418" y="1376"/>
                </a:cubicBezTo>
                <a:cubicBezTo>
                  <a:pt x="420" y="1376"/>
                  <a:pt x="419" y="1375"/>
                  <a:pt x="421" y="1376"/>
                </a:cubicBezTo>
                <a:cubicBezTo>
                  <a:pt x="422" y="1374"/>
                  <a:pt x="423" y="1371"/>
                  <a:pt x="424" y="1368"/>
                </a:cubicBezTo>
                <a:cubicBezTo>
                  <a:pt x="427" y="1368"/>
                  <a:pt x="427" y="1368"/>
                  <a:pt x="427" y="1368"/>
                </a:cubicBezTo>
                <a:cubicBezTo>
                  <a:pt x="427" y="1369"/>
                  <a:pt x="427" y="1370"/>
                  <a:pt x="427" y="1371"/>
                </a:cubicBezTo>
                <a:cubicBezTo>
                  <a:pt x="428" y="1371"/>
                  <a:pt x="428" y="1371"/>
                  <a:pt x="428" y="1371"/>
                </a:cubicBezTo>
                <a:cubicBezTo>
                  <a:pt x="428" y="1372"/>
                  <a:pt x="428" y="1372"/>
                  <a:pt x="429" y="1373"/>
                </a:cubicBezTo>
                <a:cubicBezTo>
                  <a:pt x="429" y="1373"/>
                  <a:pt x="429" y="1373"/>
                  <a:pt x="429" y="1373"/>
                </a:cubicBezTo>
                <a:cubicBezTo>
                  <a:pt x="430" y="1371"/>
                  <a:pt x="430" y="1371"/>
                  <a:pt x="430" y="1369"/>
                </a:cubicBezTo>
                <a:cubicBezTo>
                  <a:pt x="431" y="1369"/>
                  <a:pt x="432" y="1368"/>
                  <a:pt x="433" y="1368"/>
                </a:cubicBezTo>
                <a:cubicBezTo>
                  <a:pt x="433" y="1366"/>
                  <a:pt x="433" y="1366"/>
                  <a:pt x="433" y="1366"/>
                </a:cubicBezTo>
                <a:cubicBezTo>
                  <a:pt x="434" y="1366"/>
                  <a:pt x="434" y="1366"/>
                  <a:pt x="434" y="1366"/>
                </a:cubicBezTo>
                <a:cubicBezTo>
                  <a:pt x="435" y="1367"/>
                  <a:pt x="435" y="1367"/>
                  <a:pt x="435" y="1368"/>
                </a:cubicBezTo>
                <a:cubicBezTo>
                  <a:pt x="435" y="1369"/>
                  <a:pt x="435" y="1369"/>
                  <a:pt x="435" y="1369"/>
                </a:cubicBezTo>
                <a:cubicBezTo>
                  <a:pt x="436" y="1369"/>
                  <a:pt x="436" y="1369"/>
                  <a:pt x="436" y="1369"/>
                </a:cubicBezTo>
                <a:cubicBezTo>
                  <a:pt x="437" y="1367"/>
                  <a:pt x="438" y="1367"/>
                  <a:pt x="438" y="1364"/>
                </a:cubicBezTo>
                <a:cubicBezTo>
                  <a:pt x="439" y="1364"/>
                  <a:pt x="439" y="1364"/>
                  <a:pt x="440" y="1365"/>
                </a:cubicBezTo>
                <a:cubicBezTo>
                  <a:pt x="442" y="1365"/>
                  <a:pt x="443" y="1364"/>
                  <a:pt x="443" y="1361"/>
                </a:cubicBezTo>
                <a:cubicBezTo>
                  <a:pt x="444" y="1362"/>
                  <a:pt x="444" y="1362"/>
                  <a:pt x="445" y="1361"/>
                </a:cubicBezTo>
                <a:cubicBezTo>
                  <a:pt x="446" y="1360"/>
                  <a:pt x="444" y="1360"/>
                  <a:pt x="445" y="1359"/>
                </a:cubicBezTo>
                <a:cubicBezTo>
                  <a:pt x="445" y="1359"/>
                  <a:pt x="447" y="1357"/>
                  <a:pt x="447" y="1357"/>
                </a:cubicBezTo>
                <a:cubicBezTo>
                  <a:pt x="447" y="1357"/>
                  <a:pt x="447" y="1357"/>
                  <a:pt x="448" y="1357"/>
                </a:cubicBezTo>
                <a:cubicBezTo>
                  <a:pt x="448" y="1359"/>
                  <a:pt x="448" y="1359"/>
                  <a:pt x="448" y="1359"/>
                </a:cubicBezTo>
                <a:cubicBezTo>
                  <a:pt x="449" y="1359"/>
                  <a:pt x="449" y="1359"/>
                  <a:pt x="449" y="1359"/>
                </a:cubicBezTo>
                <a:cubicBezTo>
                  <a:pt x="450" y="1357"/>
                  <a:pt x="452" y="1356"/>
                  <a:pt x="452" y="1354"/>
                </a:cubicBezTo>
                <a:cubicBezTo>
                  <a:pt x="453" y="1353"/>
                  <a:pt x="452" y="1353"/>
                  <a:pt x="453" y="1352"/>
                </a:cubicBezTo>
                <a:cubicBezTo>
                  <a:pt x="453" y="1349"/>
                  <a:pt x="450" y="1351"/>
                  <a:pt x="449" y="1349"/>
                </a:cubicBezTo>
                <a:cubicBezTo>
                  <a:pt x="449" y="1348"/>
                  <a:pt x="449" y="1347"/>
                  <a:pt x="449" y="1347"/>
                </a:cubicBezTo>
                <a:cubicBezTo>
                  <a:pt x="446" y="1348"/>
                  <a:pt x="447" y="1349"/>
                  <a:pt x="445" y="1351"/>
                </a:cubicBezTo>
                <a:cubicBezTo>
                  <a:pt x="445" y="1351"/>
                  <a:pt x="445" y="1351"/>
                  <a:pt x="445" y="1351"/>
                </a:cubicBezTo>
                <a:cubicBezTo>
                  <a:pt x="445" y="1351"/>
                  <a:pt x="444" y="1350"/>
                  <a:pt x="444" y="1350"/>
                </a:cubicBezTo>
                <a:cubicBezTo>
                  <a:pt x="443" y="1350"/>
                  <a:pt x="442" y="1350"/>
                  <a:pt x="441" y="1350"/>
                </a:cubicBezTo>
                <a:cubicBezTo>
                  <a:pt x="440" y="1352"/>
                  <a:pt x="437" y="1352"/>
                  <a:pt x="437" y="1355"/>
                </a:cubicBezTo>
                <a:cubicBezTo>
                  <a:pt x="432" y="1355"/>
                  <a:pt x="431" y="1357"/>
                  <a:pt x="427" y="1358"/>
                </a:cubicBezTo>
                <a:cubicBezTo>
                  <a:pt x="427" y="1358"/>
                  <a:pt x="427" y="1358"/>
                  <a:pt x="427" y="1358"/>
                </a:cubicBezTo>
                <a:cubicBezTo>
                  <a:pt x="427" y="1358"/>
                  <a:pt x="427" y="1358"/>
                  <a:pt x="427" y="1358"/>
                </a:cubicBezTo>
                <a:cubicBezTo>
                  <a:pt x="427" y="1357"/>
                  <a:pt x="427" y="1357"/>
                  <a:pt x="427" y="1357"/>
                </a:cubicBezTo>
                <a:cubicBezTo>
                  <a:pt x="427" y="1357"/>
                  <a:pt x="427" y="1357"/>
                  <a:pt x="427" y="1357"/>
                </a:cubicBezTo>
                <a:cubicBezTo>
                  <a:pt x="427" y="1356"/>
                  <a:pt x="428" y="1355"/>
                  <a:pt x="429" y="1355"/>
                </a:cubicBezTo>
                <a:cubicBezTo>
                  <a:pt x="428" y="1354"/>
                  <a:pt x="429" y="1355"/>
                  <a:pt x="428" y="1354"/>
                </a:cubicBezTo>
                <a:cubicBezTo>
                  <a:pt x="428" y="1354"/>
                  <a:pt x="421" y="1360"/>
                  <a:pt x="420" y="1361"/>
                </a:cubicBezTo>
                <a:cubicBezTo>
                  <a:pt x="420" y="1361"/>
                  <a:pt x="420" y="1361"/>
                  <a:pt x="420" y="1361"/>
                </a:cubicBezTo>
                <a:cubicBezTo>
                  <a:pt x="420" y="1362"/>
                  <a:pt x="420" y="1362"/>
                  <a:pt x="421" y="1362"/>
                </a:cubicBezTo>
                <a:cubicBezTo>
                  <a:pt x="421" y="1363"/>
                  <a:pt x="421" y="1363"/>
                  <a:pt x="421" y="1363"/>
                </a:cubicBezTo>
                <a:cubicBezTo>
                  <a:pt x="420" y="1363"/>
                  <a:pt x="419" y="1364"/>
                  <a:pt x="418" y="1365"/>
                </a:cubicBezTo>
                <a:cubicBezTo>
                  <a:pt x="416" y="1365"/>
                  <a:pt x="416" y="1364"/>
                  <a:pt x="415" y="1362"/>
                </a:cubicBezTo>
                <a:cubicBezTo>
                  <a:pt x="415" y="1362"/>
                  <a:pt x="415" y="1362"/>
                  <a:pt x="414" y="1362"/>
                </a:cubicBezTo>
                <a:cubicBezTo>
                  <a:pt x="414" y="1359"/>
                  <a:pt x="414" y="1351"/>
                  <a:pt x="412" y="1350"/>
                </a:cubicBezTo>
                <a:cubicBezTo>
                  <a:pt x="412" y="1346"/>
                  <a:pt x="418" y="1347"/>
                  <a:pt x="419" y="1343"/>
                </a:cubicBezTo>
                <a:cubicBezTo>
                  <a:pt x="420" y="1343"/>
                  <a:pt x="420" y="1343"/>
                  <a:pt x="421" y="1344"/>
                </a:cubicBezTo>
                <a:cubicBezTo>
                  <a:pt x="421" y="1343"/>
                  <a:pt x="421" y="1343"/>
                  <a:pt x="421" y="1343"/>
                </a:cubicBezTo>
                <a:cubicBezTo>
                  <a:pt x="421" y="1342"/>
                  <a:pt x="421" y="1342"/>
                  <a:pt x="421" y="1342"/>
                </a:cubicBezTo>
                <a:cubicBezTo>
                  <a:pt x="423" y="1342"/>
                  <a:pt x="423" y="1342"/>
                  <a:pt x="424" y="1343"/>
                </a:cubicBezTo>
                <a:cubicBezTo>
                  <a:pt x="424" y="1342"/>
                  <a:pt x="424" y="1342"/>
                  <a:pt x="424" y="1341"/>
                </a:cubicBezTo>
                <a:cubicBezTo>
                  <a:pt x="425" y="1340"/>
                  <a:pt x="424" y="1341"/>
                  <a:pt x="425" y="1340"/>
                </a:cubicBezTo>
                <a:cubicBezTo>
                  <a:pt x="426" y="1341"/>
                  <a:pt x="426" y="1341"/>
                  <a:pt x="427" y="1342"/>
                </a:cubicBezTo>
                <a:cubicBezTo>
                  <a:pt x="427" y="1341"/>
                  <a:pt x="427" y="1341"/>
                  <a:pt x="427" y="1340"/>
                </a:cubicBezTo>
                <a:cubicBezTo>
                  <a:pt x="427" y="1338"/>
                  <a:pt x="428" y="1338"/>
                  <a:pt x="430" y="1338"/>
                </a:cubicBezTo>
                <a:cubicBezTo>
                  <a:pt x="429" y="1338"/>
                  <a:pt x="429" y="1338"/>
                  <a:pt x="429" y="1337"/>
                </a:cubicBezTo>
                <a:cubicBezTo>
                  <a:pt x="429" y="1337"/>
                  <a:pt x="429" y="1337"/>
                  <a:pt x="429" y="1337"/>
                </a:cubicBezTo>
                <a:cubicBezTo>
                  <a:pt x="430" y="1337"/>
                  <a:pt x="429" y="1337"/>
                  <a:pt x="430" y="1337"/>
                </a:cubicBezTo>
                <a:cubicBezTo>
                  <a:pt x="431" y="1337"/>
                  <a:pt x="431" y="1338"/>
                  <a:pt x="432" y="1338"/>
                </a:cubicBezTo>
                <a:cubicBezTo>
                  <a:pt x="434" y="1339"/>
                  <a:pt x="433" y="1337"/>
                  <a:pt x="434" y="1336"/>
                </a:cubicBezTo>
                <a:cubicBezTo>
                  <a:pt x="437" y="1336"/>
                  <a:pt x="437" y="1336"/>
                  <a:pt x="437" y="1336"/>
                </a:cubicBezTo>
                <a:cubicBezTo>
                  <a:pt x="437" y="1336"/>
                  <a:pt x="437" y="1336"/>
                  <a:pt x="437" y="1335"/>
                </a:cubicBezTo>
                <a:cubicBezTo>
                  <a:pt x="439" y="1334"/>
                  <a:pt x="443" y="1333"/>
                  <a:pt x="444" y="1330"/>
                </a:cubicBezTo>
                <a:cubicBezTo>
                  <a:pt x="444" y="1330"/>
                  <a:pt x="445" y="1330"/>
                  <a:pt x="446" y="1329"/>
                </a:cubicBezTo>
                <a:cubicBezTo>
                  <a:pt x="446" y="1329"/>
                  <a:pt x="446" y="1328"/>
                  <a:pt x="445" y="1328"/>
                </a:cubicBezTo>
                <a:cubicBezTo>
                  <a:pt x="446" y="1326"/>
                  <a:pt x="445" y="1328"/>
                  <a:pt x="447" y="1327"/>
                </a:cubicBezTo>
                <a:cubicBezTo>
                  <a:pt x="447" y="1327"/>
                  <a:pt x="449" y="1324"/>
                  <a:pt x="449" y="1324"/>
                </a:cubicBezTo>
                <a:cubicBezTo>
                  <a:pt x="450" y="1323"/>
                  <a:pt x="451" y="1323"/>
                  <a:pt x="451" y="1323"/>
                </a:cubicBezTo>
                <a:cubicBezTo>
                  <a:pt x="452" y="1322"/>
                  <a:pt x="451" y="1321"/>
                  <a:pt x="452" y="1320"/>
                </a:cubicBezTo>
                <a:cubicBezTo>
                  <a:pt x="452" y="1319"/>
                  <a:pt x="452" y="1319"/>
                  <a:pt x="452" y="1319"/>
                </a:cubicBezTo>
                <a:cubicBezTo>
                  <a:pt x="453" y="1319"/>
                  <a:pt x="453" y="1319"/>
                  <a:pt x="453" y="1319"/>
                </a:cubicBezTo>
                <a:cubicBezTo>
                  <a:pt x="453" y="1320"/>
                  <a:pt x="453" y="1321"/>
                  <a:pt x="453" y="1322"/>
                </a:cubicBezTo>
                <a:cubicBezTo>
                  <a:pt x="453" y="1323"/>
                  <a:pt x="453" y="1323"/>
                  <a:pt x="453" y="1323"/>
                </a:cubicBezTo>
                <a:cubicBezTo>
                  <a:pt x="454" y="1323"/>
                  <a:pt x="454" y="1323"/>
                  <a:pt x="454" y="1323"/>
                </a:cubicBezTo>
                <a:cubicBezTo>
                  <a:pt x="454" y="1322"/>
                  <a:pt x="454" y="1322"/>
                  <a:pt x="454" y="1322"/>
                </a:cubicBezTo>
                <a:cubicBezTo>
                  <a:pt x="457" y="1321"/>
                  <a:pt x="457" y="1316"/>
                  <a:pt x="462" y="1316"/>
                </a:cubicBezTo>
                <a:cubicBezTo>
                  <a:pt x="462" y="1316"/>
                  <a:pt x="462" y="1315"/>
                  <a:pt x="463" y="1314"/>
                </a:cubicBezTo>
                <a:cubicBezTo>
                  <a:pt x="464" y="1314"/>
                  <a:pt x="463" y="1314"/>
                  <a:pt x="464" y="1314"/>
                </a:cubicBezTo>
                <a:cubicBezTo>
                  <a:pt x="464" y="1314"/>
                  <a:pt x="464" y="1312"/>
                  <a:pt x="465" y="1312"/>
                </a:cubicBezTo>
                <a:cubicBezTo>
                  <a:pt x="471" y="1309"/>
                  <a:pt x="471" y="1309"/>
                  <a:pt x="471" y="1309"/>
                </a:cubicBezTo>
                <a:cubicBezTo>
                  <a:pt x="471" y="1308"/>
                  <a:pt x="470" y="1308"/>
                  <a:pt x="470" y="1307"/>
                </a:cubicBezTo>
                <a:cubicBezTo>
                  <a:pt x="470" y="1306"/>
                  <a:pt x="471" y="1306"/>
                  <a:pt x="471" y="1305"/>
                </a:cubicBezTo>
                <a:cubicBezTo>
                  <a:pt x="471" y="1303"/>
                  <a:pt x="475" y="1300"/>
                  <a:pt x="477" y="1300"/>
                </a:cubicBezTo>
                <a:cubicBezTo>
                  <a:pt x="477" y="1301"/>
                  <a:pt x="476" y="1302"/>
                  <a:pt x="478" y="1303"/>
                </a:cubicBezTo>
                <a:cubicBezTo>
                  <a:pt x="478" y="1303"/>
                  <a:pt x="478" y="1303"/>
                  <a:pt x="478" y="1303"/>
                </a:cubicBezTo>
                <a:cubicBezTo>
                  <a:pt x="479" y="1303"/>
                  <a:pt x="479" y="1303"/>
                  <a:pt x="479" y="1302"/>
                </a:cubicBezTo>
                <a:cubicBezTo>
                  <a:pt x="479" y="1301"/>
                  <a:pt x="479" y="1302"/>
                  <a:pt x="478" y="1301"/>
                </a:cubicBezTo>
                <a:cubicBezTo>
                  <a:pt x="479" y="1300"/>
                  <a:pt x="480" y="1299"/>
                  <a:pt x="480" y="1296"/>
                </a:cubicBezTo>
                <a:cubicBezTo>
                  <a:pt x="480" y="1296"/>
                  <a:pt x="480" y="1296"/>
                  <a:pt x="480" y="1296"/>
                </a:cubicBezTo>
                <a:cubicBezTo>
                  <a:pt x="480" y="1296"/>
                  <a:pt x="480" y="1296"/>
                  <a:pt x="480" y="1296"/>
                </a:cubicBezTo>
                <a:cubicBezTo>
                  <a:pt x="481" y="1296"/>
                  <a:pt x="480" y="1296"/>
                  <a:pt x="481" y="1297"/>
                </a:cubicBezTo>
                <a:cubicBezTo>
                  <a:pt x="485" y="1296"/>
                  <a:pt x="486" y="1290"/>
                  <a:pt x="487" y="1288"/>
                </a:cubicBezTo>
                <a:cubicBezTo>
                  <a:pt x="488" y="1285"/>
                  <a:pt x="489" y="1288"/>
                  <a:pt x="491" y="1287"/>
                </a:cubicBezTo>
                <a:cubicBezTo>
                  <a:pt x="492" y="1286"/>
                  <a:pt x="491" y="1285"/>
                  <a:pt x="494" y="1286"/>
                </a:cubicBezTo>
                <a:cubicBezTo>
                  <a:pt x="494" y="1285"/>
                  <a:pt x="494" y="1285"/>
                  <a:pt x="494" y="1284"/>
                </a:cubicBezTo>
                <a:cubicBezTo>
                  <a:pt x="495" y="1284"/>
                  <a:pt x="495" y="1284"/>
                  <a:pt x="496" y="1284"/>
                </a:cubicBezTo>
                <a:cubicBezTo>
                  <a:pt x="498" y="1283"/>
                  <a:pt x="499" y="1279"/>
                  <a:pt x="500" y="1277"/>
                </a:cubicBezTo>
                <a:cubicBezTo>
                  <a:pt x="501" y="1277"/>
                  <a:pt x="501" y="1277"/>
                  <a:pt x="501" y="1277"/>
                </a:cubicBezTo>
                <a:cubicBezTo>
                  <a:pt x="501" y="1276"/>
                  <a:pt x="501" y="1276"/>
                  <a:pt x="501" y="1276"/>
                </a:cubicBezTo>
                <a:cubicBezTo>
                  <a:pt x="502" y="1276"/>
                  <a:pt x="502" y="1275"/>
                  <a:pt x="502" y="1275"/>
                </a:cubicBezTo>
                <a:cubicBezTo>
                  <a:pt x="503" y="1275"/>
                  <a:pt x="504" y="1275"/>
                  <a:pt x="504" y="1275"/>
                </a:cubicBezTo>
                <a:cubicBezTo>
                  <a:pt x="507" y="1275"/>
                  <a:pt x="507" y="1275"/>
                  <a:pt x="507" y="1275"/>
                </a:cubicBezTo>
                <a:cubicBezTo>
                  <a:pt x="508" y="1276"/>
                  <a:pt x="507" y="1277"/>
                  <a:pt x="508" y="1278"/>
                </a:cubicBezTo>
                <a:cubicBezTo>
                  <a:pt x="509" y="1279"/>
                  <a:pt x="511" y="1279"/>
                  <a:pt x="512" y="1281"/>
                </a:cubicBezTo>
                <a:cubicBezTo>
                  <a:pt x="513" y="1281"/>
                  <a:pt x="514" y="1280"/>
                  <a:pt x="514" y="1280"/>
                </a:cubicBezTo>
                <a:cubicBezTo>
                  <a:pt x="515" y="1280"/>
                  <a:pt x="515" y="1281"/>
                  <a:pt x="516" y="1281"/>
                </a:cubicBezTo>
                <a:cubicBezTo>
                  <a:pt x="516" y="1282"/>
                  <a:pt x="516" y="1282"/>
                  <a:pt x="515" y="1282"/>
                </a:cubicBezTo>
                <a:cubicBezTo>
                  <a:pt x="516" y="1283"/>
                  <a:pt x="516" y="1284"/>
                  <a:pt x="517" y="1284"/>
                </a:cubicBezTo>
                <a:cubicBezTo>
                  <a:pt x="517" y="1285"/>
                  <a:pt x="518" y="1285"/>
                  <a:pt x="519" y="1285"/>
                </a:cubicBezTo>
                <a:cubicBezTo>
                  <a:pt x="519" y="1285"/>
                  <a:pt x="520" y="1285"/>
                  <a:pt x="520" y="1284"/>
                </a:cubicBezTo>
                <a:cubicBezTo>
                  <a:pt x="521" y="1284"/>
                  <a:pt x="521" y="1284"/>
                  <a:pt x="521" y="1285"/>
                </a:cubicBezTo>
                <a:cubicBezTo>
                  <a:pt x="522" y="1285"/>
                  <a:pt x="522" y="1285"/>
                  <a:pt x="522" y="1285"/>
                </a:cubicBezTo>
                <a:cubicBezTo>
                  <a:pt x="522" y="1285"/>
                  <a:pt x="522" y="1285"/>
                  <a:pt x="522" y="1285"/>
                </a:cubicBezTo>
                <a:cubicBezTo>
                  <a:pt x="524" y="1285"/>
                  <a:pt x="524" y="1286"/>
                  <a:pt x="525" y="1288"/>
                </a:cubicBezTo>
                <a:cubicBezTo>
                  <a:pt x="526" y="1288"/>
                  <a:pt x="526" y="1287"/>
                  <a:pt x="527" y="1287"/>
                </a:cubicBezTo>
                <a:cubicBezTo>
                  <a:pt x="528" y="1288"/>
                  <a:pt x="528" y="1289"/>
                  <a:pt x="529" y="1290"/>
                </a:cubicBezTo>
                <a:cubicBezTo>
                  <a:pt x="530" y="1291"/>
                  <a:pt x="531" y="1290"/>
                  <a:pt x="532" y="1290"/>
                </a:cubicBezTo>
                <a:cubicBezTo>
                  <a:pt x="532" y="1291"/>
                  <a:pt x="532" y="1292"/>
                  <a:pt x="533" y="1292"/>
                </a:cubicBezTo>
                <a:cubicBezTo>
                  <a:pt x="534" y="1292"/>
                  <a:pt x="534" y="1292"/>
                  <a:pt x="535" y="1292"/>
                </a:cubicBezTo>
                <a:cubicBezTo>
                  <a:pt x="535" y="1293"/>
                  <a:pt x="536" y="1293"/>
                  <a:pt x="536" y="1294"/>
                </a:cubicBezTo>
                <a:cubicBezTo>
                  <a:pt x="537" y="1294"/>
                  <a:pt x="538" y="1293"/>
                  <a:pt x="539" y="1293"/>
                </a:cubicBezTo>
                <a:cubicBezTo>
                  <a:pt x="540" y="1294"/>
                  <a:pt x="539" y="1295"/>
                  <a:pt x="540" y="1296"/>
                </a:cubicBezTo>
                <a:cubicBezTo>
                  <a:pt x="541" y="1296"/>
                  <a:pt x="542" y="1295"/>
                  <a:pt x="542" y="1296"/>
                </a:cubicBezTo>
                <a:cubicBezTo>
                  <a:pt x="543" y="1296"/>
                  <a:pt x="543" y="1297"/>
                  <a:pt x="543" y="1297"/>
                </a:cubicBezTo>
                <a:cubicBezTo>
                  <a:pt x="544" y="1297"/>
                  <a:pt x="545" y="1297"/>
                  <a:pt x="545" y="1297"/>
                </a:cubicBezTo>
                <a:cubicBezTo>
                  <a:pt x="546" y="1297"/>
                  <a:pt x="546" y="1299"/>
                  <a:pt x="546" y="1299"/>
                </a:cubicBezTo>
                <a:cubicBezTo>
                  <a:pt x="548" y="1299"/>
                  <a:pt x="549" y="1299"/>
                  <a:pt x="549" y="1299"/>
                </a:cubicBezTo>
                <a:cubicBezTo>
                  <a:pt x="550" y="1300"/>
                  <a:pt x="549" y="1301"/>
                  <a:pt x="549" y="1303"/>
                </a:cubicBezTo>
                <a:cubicBezTo>
                  <a:pt x="550" y="1303"/>
                  <a:pt x="550" y="1302"/>
                  <a:pt x="551" y="1302"/>
                </a:cubicBezTo>
                <a:cubicBezTo>
                  <a:pt x="553" y="1303"/>
                  <a:pt x="554" y="1303"/>
                  <a:pt x="554" y="1306"/>
                </a:cubicBezTo>
                <a:cubicBezTo>
                  <a:pt x="556" y="1306"/>
                  <a:pt x="559" y="1309"/>
                  <a:pt x="562" y="1307"/>
                </a:cubicBezTo>
                <a:cubicBezTo>
                  <a:pt x="567" y="1307"/>
                  <a:pt x="565" y="1309"/>
                  <a:pt x="567" y="1311"/>
                </a:cubicBezTo>
                <a:cubicBezTo>
                  <a:pt x="567" y="1312"/>
                  <a:pt x="569" y="1312"/>
                  <a:pt x="570" y="1313"/>
                </a:cubicBezTo>
                <a:cubicBezTo>
                  <a:pt x="570" y="1314"/>
                  <a:pt x="570" y="1315"/>
                  <a:pt x="571" y="1316"/>
                </a:cubicBezTo>
                <a:cubicBezTo>
                  <a:pt x="572" y="1316"/>
                  <a:pt x="572" y="1316"/>
                  <a:pt x="573" y="1315"/>
                </a:cubicBezTo>
                <a:cubicBezTo>
                  <a:pt x="577" y="1315"/>
                  <a:pt x="578" y="1319"/>
                  <a:pt x="579" y="1321"/>
                </a:cubicBezTo>
                <a:cubicBezTo>
                  <a:pt x="581" y="1321"/>
                  <a:pt x="581" y="1321"/>
                  <a:pt x="581" y="1321"/>
                </a:cubicBezTo>
                <a:cubicBezTo>
                  <a:pt x="581" y="1324"/>
                  <a:pt x="583" y="1323"/>
                  <a:pt x="585" y="1324"/>
                </a:cubicBezTo>
                <a:cubicBezTo>
                  <a:pt x="586" y="1324"/>
                  <a:pt x="586" y="1324"/>
                  <a:pt x="586" y="1324"/>
                </a:cubicBezTo>
                <a:cubicBezTo>
                  <a:pt x="588" y="1324"/>
                  <a:pt x="588" y="1325"/>
                  <a:pt x="590" y="1325"/>
                </a:cubicBezTo>
                <a:cubicBezTo>
                  <a:pt x="589" y="1326"/>
                  <a:pt x="590" y="1326"/>
                  <a:pt x="588" y="1325"/>
                </a:cubicBezTo>
                <a:cubicBezTo>
                  <a:pt x="589" y="1329"/>
                  <a:pt x="594" y="1328"/>
                  <a:pt x="594" y="1332"/>
                </a:cubicBezTo>
                <a:cubicBezTo>
                  <a:pt x="596" y="1332"/>
                  <a:pt x="600" y="1333"/>
                  <a:pt x="603" y="1332"/>
                </a:cubicBezTo>
                <a:cubicBezTo>
                  <a:pt x="604" y="1333"/>
                  <a:pt x="605" y="1334"/>
                  <a:pt x="605" y="1336"/>
                </a:cubicBezTo>
                <a:cubicBezTo>
                  <a:pt x="606" y="1336"/>
                  <a:pt x="606" y="1336"/>
                  <a:pt x="606" y="1336"/>
                </a:cubicBezTo>
                <a:cubicBezTo>
                  <a:pt x="607" y="1337"/>
                  <a:pt x="607" y="1339"/>
                  <a:pt x="609" y="1340"/>
                </a:cubicBezTo>
                <a:cubicBezTo>
                  <a:pt x="608" y="1341"/>
                  <a:pt x="608" y="1341"/>
                  <a:pt x="607" y="1341"/>
                </a:cubicBezTo>
                <a:cubicBezTo>
                  <a:pt x="610" y="1343"/>
                  <a:pt x="608" y="1342"/>
                  <a:pt x="609" y="1345"/>
                </a:cubicBezTo>
                <a:cubicBezTo>
                  <a:pt x="610" y="1346"/>
                  <a:pt x="612" y="1346"/>
                  <a:pt x="614" y="1347"/>
                </a:cubicBezTo>
                <a:cubicBezTo>
                  <a:pt x="614" y="1347"/>
                  <a:pt x="614" y="1348"/>
                  <a:pt x="614" y="1349"/>
                </a:cubicBezTo>
                <a:cubicBezTo>
                  <a:pt x="615" y="1349"/>
                  <a:pt x="615" y="1349"/>
                  <a:pt x="616" y="1349"/>
                </a:cubicBezTo>
                <a:cubicBezTo>
                  <a:pt x="616" y="1349"/>
                  <a:pt x="616" y="1349"/>
                  <a:pt x="616" y="1349"/>
                </a:cubicBezTo>
                <a:cubicBezTo>
                  <a:pt x="616" y="1349"/>
                  <a:pt x="616" y="1349"/>
                  <a:pt x="616" y="1350"/>
                </a:cubicBezTo>
                <a:cubicBezTo>
                  <a:pt x="616" y="1350"/>
                  <a:pt x="616" y="1351"/>
                  <a:pt x="616" y="1351"/>
                </a:cubicBezTo>
                <a:cubicBezTo>
                  <a:pt x="617" y="1352"/>
                  <a:pt x="619" y="1352"/>
                  <a:pt x="620" y="1351"/>
                </a:cubicBezTo>
                <a:cubicBezTo>
                  <a:pt x="622" y="1353"/>
                  <a:pt x="621" y="1355"/>
                  <a:pt x="624" y="1355"/>
                </a:cubicBezTo>
                <a:cubicBezTo>
                  <a:pt x="624" y="1356"/>
                  <a:pt x="625" y="1357"/>
                  <a:pt x="624" y="1358"/>
                </a:cubicBezTo>
                <a:cubicBezTo>
                  <a:pt x="624" y="1360"/>
                  <a:pt x="633" y="1367"/>
                  <a:pt x="635" y="1368"/>
                </a:cubicBezTo>
                <a:cubicBezTo>
                  <a:pt x="635" y="1370"/>
                  <a:pt x="635" y="1370"/>
                  <a:pt x="635" y="1370"/>
                </a:cubicBezTo>
                <a:cubicBezTo>
                  <a:pt x="632" y="1370"/>
                  <a:pt x="632" y="1369"/>
                  <a:pt x="631" y="1367"/>
                </a:cubicBezTo>
                <a:cubicBezTo>
                  <a:pt x="631" y="1367"/>
                  <a:pt x="631" y="1367"/>
                  <a:pt x="631" y="1367"/>
                </a:cubicBezTo>
                <a:cubicBezTo>
                  <a:pt x="631" y="1371"/>
                  <a:pt x="635" y="1372"/>
                  <a:pt x="637" y="1375"/>
                </a:cubicBezTo>
                <a:cubicBezTo>
                  <a:pt x="637" y="1376"/>
                  <a:pt x="637" y="1377"/>
                  <a:pt x="638" y="1378"/>
                </a:cubicBezTo>
                <a:cubicBezTo>
                  <a:pt x="640" y="1381"/>
                  <a:pt x="643" y="1384"/>
                  <a:pt x="645" y="1387"/>
                </a:cubicBezTo>
                <a:cubicBezTo>
                  <a:pt x="646" y="1389"/>
                  <a:pt x="647" y="1393"/>
                  <a:pt x="650" y="1394"/>
                </a:cubicBezTo>
                <a:cubicBezTo>
                  <a:pt x="650" y="1394"/>
                  <a:pt x="653" y="1395"/>
                  <a:pt x="654" y="1395"/>
                </a:cubicBezTo>
                <a:cubicBezTo>
                  <a:pt x="654" y="1395"/>
                  <a:pt x="654" y="1395"/>
                  <a:pt x="654" y="1395"/>
                </a:cubicBezTo>
                <a:cubicBezTo>
                  <a:pt x="654" y="1397"/>
                  <a:pt x="653" y="1397"/>
                  <a:pt x="653" y="1398"/>
                </a:cubicBezTo>
                <a:cubicBezTo>
                  <a:pt x="653" y="1398"/>
                  <a:pt x="653" y="1398"/>
                  <a:pt x="652" y="1398"/>
                </a:cubicBezTo>
                <a:cubicBezTo>
                  <a:pt x="652" y="1399"/>
                  <a:pt x="657" y="1407"/>
                  <a:pt x="657" y="1408"/>
                </a:cubicBezTo>
                <a:cubicBezTo>
                  <a:pt x="659" y="1408"/>
                  <a:pt x="659" y="1408"/>
                  <a:pt x="659" y="1408"/>
                </a:cubicBezTo>
                <a:cubicBezTo>
                  <a:pt x="659" y="1408"/>
                  <a:pt x="659" y="1409"/>
                  <a:pt x="659" y="1410"/>
                </a:cubicBezTo>
                <a:cubicBezTo>
                  <a:pt x="659" y="1410"/>
                  <a:pt x="661" y="1411"/>
                  <a:pt x="661" y="1411"/>
                </a:cubicBezTo>
                <a:cubicBezTo>
                  <a:pt x="662" y="1412"/>
                  <a:pt x="662" y="1412"/>
                  <a:pt x="662" y="1412"/>
                </a:cubicBezTo>
                <a:cubicBezTo>
                  <a:pt x="661" y="1412"/>
                  <a:pt x="661" y="1413"/>
                  <a:pt x="661" y="1413"/>
                </a:cubicBezTo>
                <a:cubicBezTo>
                  <a:pt x="662" y="1413"/>
                  <a:pt x="662" y="1413"/>
                  <a:pt x="662" y="1413"/>
                </a:cubicBezTo>
                <a:cubicBezTo>
                  <a:pt x="662" y="1415"/>
                  <a:pt x="662" y="1418"/>
                  <a:pt x="663" y="1418"/>
                </a:cubicBezTo>
                <a:cubicBezTo>
                  <a:pt x="663" y="1419"/>
                  <a:pt x="664" y="1420"/>
                  <a:pt x="665" y="1421"/>
                </a:cubicBezTo>
                <a:cubicBezTo>
                  <a:pt x="665" y="1423"/>
                  <a:pt x="665" y="1423"/>
                  <a:pt x="665" y="1423"/>
                </a:cubicBezTo>
                <a:cubicBezTo>
                  <a:pt x="665" y="1423"/>
                  <a:pt x="666" y="1423"/>
                  <a:pt x="666" y="1423"/>
                </a:cubicBezTo>
                <a:cubicBezTo>
                  <a:pt x="666" y="1425"/>
                  <a:pt x="666" y="1426"/>
                  <a:pt x="667" y="1427"/>
                </a:cubicBezTo>
                <a:cubicBezTo>
                  <a:pt x="667" y="1428"/>
                  <a:pt x="668" y="1429"/>
                  <a:pt x="668" y="1430"/>
                </a:cubicBezTo>
                <a:cubicBezTo>
                  <a:pt x="668" y="1432"/>
                  <a:pt x="668" y="1432"/>
                  <a:pt x="668" y="1432"/>
                </a:cubicBezTo>
                <a:cubicBezTo>
                  <a:pt x="669" y="1434"/>
                  <a:pt x="670" y="1436"/>
                  <a:pt x="670" y="1439"/>
                </a:cubicBezTo>
                <a:cubicBezTo>
                  <a:pt x="672" y="1439"/>
                  <a:pt x="673" y="1440"/>
                  <a:pt x="674" y="1441"/>
                </a:cubicBezTo>
                <a:cubicBezTo>
                  <a:pt x="674" y="1444"/>
                  <a:pt x="674" y="1446"/>
                  <a:pt x="674" y="1448"/>
                </a:cubicBezTo>
                <a:cubicBezTo>
                  <a:pt x="675" y="1448"/>
                  <a:pt x="676" y="1449"/>
                  <a:pt x="677" y="1449"/>
                </a:cubicBezTo>
                <a:cubicBezTo>
                  <a:pt x="677" y="1450"/>
                  <a:pt x="677" y="1451"/>
                  <a:pt x="677" y="1452"/>
                </a:cubicBezTo>
                <a:cubicBezTo>
                  <a:pt x="677" y="1452"/>
                  <a:pt x="677" y="1452"/>
                  <a:pt x="677" y="1452"/>
                </a:cubicBezTo>
                <a:cubicBezTo>
                  <a:pt x="677" y="1452"/>
                  <a:pt x="676" y="1451"/>
                  <a:pt x="675" y="1451"/>
                </a:cubicBezTo>
                <a:cubicBezTo>
                  <a:pt x="675" y="1454"/>
                  <a:pt x="676" y="1457"/>
                  <a:pt x="678" y="1457"/>
                </a:cubicBezTo>
                <a:cubicBezTo>
                  <a:pt x="678" y="1458"/>
                  <a:pt x="678" y="1458"/>
                  <a:pt x="677" y="1459"/>
                </a:cubicBezTo>
                <a:cubicBezTo>
                  <a:pt x="677" y="1461"/>
                  <a:pt x="678" y="1462"/>
                  <a:pt x="679" y="1464"/>
                </a:cubicBezTo>
                <a:cubicBezTo>
                  <a:pt x="679" y="1466"/>
                  <a:pt x="680" y="1468"/>
                  <a:pt x="680" y="1471"/>
                </a:cubicBezTo>
                <a:cubicBezTo>
                  <a:pt x="681" y="1474"/>
                  <a:pt x="682" y="1477"/>
                  <a:pt x="682" y="1482"/>
                </a:cubicBezTo>
                <a:cubicBezTo>
                  <a:pt x="683" y="1482"/>
                  <a:pt x="683" y="1482"/>
                  <a:pt x="683" y="1482"/>
                </a:cubicBezTo>
                <a:cubicBezTo>
                  <a:pt x="684" y="1483"/>
                  <a:pt x="685" y="1488"/>
                  <a:pt x="685" y="1489"/>
                </a:cubicBezTo>
                <a:cubicBezTo>
                  <a:pt x="684" y="1490"/>
                  <a:pt x="683" y="1492"/>
                  <a:pt x="684" y="1493"/>
                </a:cubicBezTo>
                <a:cubicBezTo>
                  <a:pt x="684" y="1494"/>
                  <a:pt x="685" y="1496"/>
                  <a:pt x="685" y="1496"/>
                </a:cubicBezTo>
                <a:cubicBezTo>
                  <a:pt x="685" y="1501"/>
                  <a:pt x="685" y="1501"/>
                  <a:pt x="685" y="1501"/>
                </a:cubicBezTo>
                <a:cubicBezTo>
                  <a:pt x="686" y="1502"/>
                  <a:pt x="686" y="1502"/>
                  <a:pt x="687" y="1503"/>
                </a:cubicBezTo>
                <a:cubicBezTo>
                  <a:pt x="687" y="1503"/>
                  <a:pt x="686" y="1508"/>
                  <a:pt x="686" y="1509"/>
                </a:cubicBezTo>
                <a:cubicBezTo>
                  <a:pt x="687" y="1509"/>
                  <a:pt x="687" y="1509"/>
                  <a:pt x="687" y="1509"/>
                </a:cubicBezTo>
                <a:cubicBezTo>
                  <a:pt x="688" y="1510"/>
                  <a:pt x="687" y="1510"/>
                  <a:pt x="687" y="1511"/>
                </a:cubicBezTo>
                <a:cubicBezTo>
                  <a:pt x="687" y="1514"/>
                  <a:pt x="688" y="1517"/>
                  <a:pt x="689" y="1519"/>
                </a:cubicBezTo>
                <a:cubicBezTo>
                  <a:pt x="689" y="1521"/>
                  <a:pt x="688" y="1521"/>
                  <a:pt x="688" y="1522"/>
                </a:cubicBezTo>
                <a:cubicBezTo>
                  <a:pt x="688" y="1522"/>
                  <a:pt x="688" y="1522"/>
                  <a:pt x="688" y="1522"/>
                </a:cubicBezTo>
                <a:cubicBezTo>
                  <a:pt x="688" y="1522"/>
                  <a:pt x="688" y="1522"/>
                  <a:pt x="689" y="1523"/>
                </a:cubicBezTo>
                <a:cubicBezTo>
                  <a:pt x="688" y="1524"/>
                  <a:pt x="688" y="1526"/>
                  <a:pt x="688" y="1527"/>
                </a:cubicBezTo>
                <a:cubicBezTo>
                  <a:pt x="688" y="1528"/>
                  <a:pt x="689" y="1530"/>
                  <a:pt x="689" y="1531"/>
                </a:cubicBezTo>
                <a:cubicBezTo>
                  <a:pt x="689" y="1534"/>
                  <a:pt x="689" y="1534"/>
                  <a:pt x="689" y="1534"/>
                </a:cubicBezTo>
                <a:cubicBezTo>
                  <a:pt x="689" y="1534"/>
                  <a:pt x="690" y="1535"/>
                  <a:pt x="690" y="1536"/>
                </a:cubicBezTo>
                <a:cubicBezTo>
                  <a:pt x="691" y="1538"/>
                  <a:pt x="690" y="1543"/>
                  <a:pt x="690" y="1545"/>
                </a:cubicBezTo>
                <a:cubicBezTo>
                  <a:pt x="691" y="1546"/>
                  <a:pt x="691" y="1547"/>
                  <a:pt x="691" y="1548"/>
                </a:cubicBezTo>
                <a:cubicBezTo>
                  <a:pt x="691" y="1549"/>
                  <a:pt x="691" y="1551"/>
                  <a:pt x="691" y="1553"/>
                </a:cubicBezTo>
                <a:cubicBezTo>
                  <a:pt x="691" y="1554"/>
                  <a:pt x="693" y="1556"/>
                  <a:pt x="693" y="1557"/>
                </a:cubicBezTo>
                <a:cubicBezTo>
                  <a:pt x="693" y="1558"/>
                  <a:pt x="692" y="1559"/>
                  <a:pt x="692" y="1560"/>
                </a:cubicBezTo>
                <a:cubicBezTo>
                  <a:pt x="693" y="1565"/>
                  <a:pt x="694" y="1569"/>
                  <a:pt x="695" y="1573"/>
                </a:cubicBezTo>
                <a:cubicBezTo>
                  <a:pt x="696" y="1575"/>
                  <a:pt x="694" y="1578"/>
                  <a:pt x="695" y="1580"/>
                </a:cubicBezTo>
                <a:cubicBezTo>
                  <a:pt x="696" y="1581"/>
                  <a:pt x="696" y="1580"/>
                  <a:pt x="696" y="1581"/>
                </a:cubicBezTo>
                <a:cubicBezTo>
                  <a:pt x="695" y="1582"/>
                  <a:pt x="697" y="1586"/>
                  <a:pt x="695" y="1587"/>
                </a:cubicBezTo>
                <a:cubicBezTo>
                  <a:pt x="696" y="1589"/>
                  <a:pt x="696" y="1589"/>
                  <a:pt x="696" y="1590"/>
                </a:cubicBezTo>
                <a:cubicBezTo>
                  <a:pt x="697" y="1590"/>
                  <a:pt x="696" y="1591"/>
                  <a:pt x="696" y="1592"/>
                </a:cubicBezTo>
                <a:cubicBezTo>
                  <a:pt x="696" y="1594"/>
                  <a:pt x="696" y="1598"/>
                  <a:pt x="696" y="1601"/>
                </a:cubicBezTo>
                <a:cubicBezTo>
                  <a:pt x="697" y="1603"/>
                  <a:pt x="695" y="1603"/>
                  <a:pt x="696" y="1605"/>
                </a:cubicBezTo>
                <a:cubicBezTo>
                  <a:pt x="697" y="1608"/>
                  <a:pt x="695" y="1615"/>
                  <a:pt x="696" y="1621"/>
                </a:cubicBezTo>
                <a:cubicBezTo>
                  <a:pt x="697" y="1621"/>
                  <a:pt x="697" y="1629"/>
                  <a:pt x="697" y="1630"/>
                </a:cubicBezTo>
                <a:cubicBezTo>
                  <a:pt x="697" y="1630"/>
                  <a:pt x="696" y="1630"/>
                  <a:pt x="696" y="1631"/>
                </a:cubicBezTo>
                <a:cubicBezTo>
                  <a:pt x="696" y="1632"/>
                  <a:pt x="697" y="1631"/>
                  <a:pt x="697" y="1632"/>
                </a:cubicBezTo>
                <a:close/>
                <a:moveTo>
                  <a:pt x="251" y="1926"/>
                </a:moveTo>
                <a:cubicBezTo>
                  <a:pt x="251" y="1925"/>
                  <a:pt x="251" y="1926"/>
                  <a:pt x="251" y="1925"/>
                </a:cubicBezTo>
                <a:cubicBezTo>
                  <a:pt x="251" y="1925"/>
                  <a:pt x="252" y="1925"/>
                  <a:pt x="252" y="1925"/>
                </a:cubicBezTo>
                <a:cubicBezTo>
                  <a:pt x="253" y="1925"/>
                  <a:pt x="253" y="1925"/>
                  <a:pt x="253" y="1925"/>
                </a:cubicBezTo>
                <a:cubicBezTo>
                  <a:pt x="253" y="1926"/>
                  <a:pt x="253" y="1926"/>
                  <a:pt x="253" y="1927"/>
                </a:cubicBezTo>
                <a:cubicBezTo>
                  <a:pt x="252" y="1926"/>
                  <a:pt x="252" y="1926"/>
                  <a:pt x="251" y="1926"/>
                </a:cubicBezTo>
                <a:close/>
                <a:moveTo>
                  <a:pt x="399" y="1646"/>
                </a:moveTo>
                <a:cubicBezTo>
                  <a:pt x="399" y="1645"/>
                  <a:pt x="399" y="1645"/>
                  <a:pt x="399" y="1645"/>
                </a:cubicBezTo>
                <a:cubicBezTo>
                  <a:pt x="399" y="1645"/>
                  <a:pt x="399" y="1645"/>
                  <a:pt x="399" y="1645"/>
                </a:cubicBezTo>
                <a:cubicBezTo>
                  <a:pt x="399" y="1646"/>
                  <a:pt x="399" y="1646"/>
                  <a:pt x="399" y="1646"/>
                </a:cubicBezTo>
                <a:close/>
                <a:moveTo>
                  <a:pt x="415" y="1692"/>
                </a:moveTo>
                <a:cubicBezTo>
                  <a:pt x="415" y="1692"/>
                  <a:pt x="415" y="1692"/>
                  <a:pt x="415" y="1692"/>
                </a:cubicBezTo>
                <a:cubicBezTo>
                  <a:pt x="415" y="1692"/>
                  <a:pt x="415" y="1692"/>
                  <a:pt x="415" y="1692"/>
                </a:cubicBezTo>
                <a:cubicBezTo>
                  <a:pt x="415" y="1692"/>
                  <a:pt x="415" y="1693"/>
                  <a:pt x="415" y="1693"/>
                </a:cubicBezTo>
                <a:cubicBezTo>
                  <a:pt x="415" y="1692"/>
                  <a:pt x="415" y="1693"/>
                  <a:pt x="415" y="1692"/>
                </a:cubicBezTo>
                <a:close/>
                <a:moveTo>
                  <a:pt x="421" y="1686"/>
                </a:moveTo>
                <a:cubicBezTo>
                  <a:pt x="422" y="1686"/>
                  <a:pt x="422" y="1686"/>
                  <a:pt x="422" y="1686"/>
                </a:cubicBezTo>
                <a:cubicBezTo>
                  <a:pt x="423" y="1686"/>
                  <a:pt x="423" y="1686"/>
                  <a:pt x="423" y="1686"/>
                </a:cubicBezTo>
                <a:cubicBezTo>
                  <a:pt x="422" y="1686"/>
                  <a:pt x="422" y="1687"/>
                  <a:pt x="422" y="1687"/>
                </a:cubicBezTo>
                <a:cubicBezTo>
                  <a:pt x="422" y="1687"/>
                  <a:pt x="422" y="1687"/>
                  <a:pt x="421" y="1686"/>
                </a:cubicBezTo>
                <a:close/>
                <a:moveTo>
                  <a:pt x="429" y="1510"/>
                </a:moveTo>
                <a:cubicBezTo>
                  <a:pt x="429" y="1509"/>
                  <a:pt x="429" y="1510"/>
                  <a:pt x="429" y="1509"/>
                </a:cubicBezTo>
                <a:cubicBezTo>
                  <a:pt x="430" y="1509"/>
                  <a:pt x="429" y="1509"/>
                  <a:pt x="429" y="1510"/>
                </a:cubicBezTo>
                <a:close/>
                <a:moveTo>
                  <a:pt x="429" y="1482"/>
                </a:moveTo>
                <a:cubicBezTo>
                  <a:pt x="428" y="1481"/>
                  <a:pt x="428" y="1481"/>
                  <a:pt x="428" y="1481"/>
                </a:cubicBezTo>
                <a:cubicBezTo>
                  <a:pt x="428" y="1480"/>
                  <a:pt x="429" y="1480"/>
                  <a:pt x="429" y="1478"/>
                </a:cubicBezTo>
                <a:cubicBezTo>
                  <a:pt x="429" y="1479"/>
                  <a:pt x="430" y="1479"/>
                  <a:pt x="430" y="1480"/>
                </a:cubicBezTo>
                <a:cubicBezTo>
                  <a:pt x="430" y="1480"/>
                  <a:pt x="430" y="1480"/>
                  <a:pt x="430" y="1482"/>
                </a:cubicBezTo>
                <a:lnTo>
                  <a:pt x="429" y="1482"/>
                </a:lnTo>
                <a:close/>
                <a:moveTo>
                  <a:pt x="432" y="1483"/>
                </a:moveTo>
                <a:cubicBezTo>
                  <a:pt x="432" y="1482"/>
                  <a:pt x="432" y="1482"/>
                  <a:pt x="432" y="1482"/>
                </a:cubicBezTo>
                <a:cubicBezTo>
                  <a:pt x="433" y="1483"/>
                  <a:pt x="435" y="1484"/>
                  <a:pt x="435" y="1485"/>
                </a:cubicBezTo>
                <a:cubicBezTo>
                  <a:pt x="434" y="1485"/>
                  <a:pt x="432" y="1484"/>
                  <a:pt x="432" y="1483"/>
                </a:cubicBezTo>
                <a:close/>
                <a:moveTo>
                  <a:pt x="440" y="1490"/>
                </a:moveTo>
                <a:cubicBezTo>
                  <a:pt x="439" y="1490"/>
                  <a:pt x="438" y="1490"/>
                  <a:pt x="438" y="1488"/>
                </a:cubicBezTo>
                <a:cubicBezTo>
                  <a:pt x="438" y="1489"/>
                  <a:pt x="438" y="1489"/>
                  <a:pt x="437" y="1489"/>
                </a:cubicBezTo>
                <a:cubicBezTo>
                  <a:pt x="436" y="1489"/>
                  <a:pt x="436" y="1489"/>
                  <a:pt x="436" y="1489"/>
                </a:cubicBezTo>
                <a:cubicBezTo>
                  <a:pt x="437" y="1488"/>
                  <a:pt x="437" y="1488"/>
                  <a:pt x="437" y="1487"/>
                </a:cubicBezTo>
                <a:cubicBezTo>
                  <a:pt x="439" y="1487"/>
                  <a:pt x="439" y="1487"/>
                  <a:pt x="438" y="1489"/>
                </a:cubicBezTo>
                <a:cubicBezTo>
                  <a:pt x="440" y="1490"/>
                  <a:pt x="440" y="1488"/>
                  <a:pt x="440" y="1490"/>
                </a:cubicBezTo>
                <a:close/>
                <a:moveTo>
                  <a:pt x="441" y="1640"/>
                </a:moveTo>
                <a:cubicBezTo>
                  <a:pt x="440" y="1640"/>
                  <a:pt x="440" y="1640"/>
                  <a:pt x="440" y="1639"/>
                </a:cubicBezTo>
                <a:cubicBezTo>
                  <a:pt x="441" y="1640"/>
                  <a:pt x="440" y="1639"/>
                  <a:pt x="441" y="1640"/>
                </a:cubicBezTo>
                <a:close/>
                <a:moveTo>
                  <a:pt x="449" y="1663"/>
                </a:moveTo>
                <a:cubicBezTo>
                  <a:pt x="449" y="1662"/>
                  <a:pt x="449" y="1662"/>
                  <a:pt x="449" y="1662"/>
                </a:cubicBezTo>
                <a:cubicBezTo>
                  <a:pt x="449" y="1662"/>
                  <a:pt x="449" y="1662"/>
                  <a:pt x="449" y="1662"/>
                </a:cubicBezTo>
                <a:cubicBezTo>
                  <a:pt x="449" y="1663"/>
                  <a:pt x="449" y="1663"/>
                  <a:pt x="449" y="1663"/>
                </a:cubicBezTo>
                <a:close/>
                <a:moveTo>
                  <a:pt x="452" y="1660"/>
                </a:moveTo>
                <a:cubicBezTo>
                  <a:pt x="452" y="1660"/>
                  <a:pt x="452" y="1660"/>
                  <a:pt x="452" y="1660"/>
                </a:cubicBezTo>
                <a:cubicBezTo>
                  <a:pt x="452" y="1660"/>
                  <a:pt x="452" y="1661"/>
                  <a:pt x="452" y="1661"/>
                </a:cubicBezTo>
                <a:cubicBezTo>
                  <a:pt x="452" y="1661"/>
                  <a:pt x="452" y="1661"/>
                  <a:pt x="452" y="1660"/>
                </a:cubicBezTo>
                <a:close/>
                <a:moveTo>
                  <a:pt x="458" y="1647"/>
                </a:moveTo>
                <a:cubicBezTo>
                  <a:pt x="458" y="1647"/>
                  <a:pt x="458" y="1647"/>
                  <a:pt x="458" y="1647"/>
                </a:cubicBezTo>
                <a:cubicBezTo>
                  <a:pt x="459" y="1647"/>
                  <a:pt x="459" y="1647"/>
                  <a:pt x="459" y="1647"/>
                </a:cubicBezTo>
                <a:cubicBezTo>
                  <a:pt x="459" y="1647"/>
                  <a:pt x="459" y="1647"/>
                  <a:pt x="459" y="1647"/>
                </a:cubicBezTo>
                <a:lnTo>
                  <a:pt x="458" y="1647"/>
                </a:lnTo>
                <a:close/>
                <a:moveTo>
                  <a:pt x="459" y="1635"/>
                </a:moveTo>
                <a:cubicBezTo>
                  <a:pt x="460" y="1635"/>
                  <a:pt x="460" y="1635"/>
                  <a:pt x="460" y="1635"/>
                </a:cubicBezTo>
                <a:cubicBezTo>
                  <a:pt x="460" y="1636"/>
                  <a:pt x="460" y="1636"/>
                  <a:pt x="460" y="1636"/>
                </a:cubicBezTo>
                <a:cubicBezTo>
                  <a:pt x="460" y="1636"/>
                  <a:pt x="460" y="1636"/>
                  <a:pt x="459" y="1635"/>
                </a:cubicBezTo>
                <a:close/>
                <a:moveTo>
                  <a:pt x="467" y="1547"/>
                </a:moveTo>
                <a:cubicBezTo>
                  <a:pt x="467" y="1548"/>
                  <a:pt x="467" y="1548"/>
                  <a:pt x="467" y="1548"/>
                </a:cubicBezTo>
                <a:cubicBezTo>
                  <a:pt x="467" y="1548"/>
                  <a:pt x="468" y="1553"/>
                  <a:pt x="468" y="1554"/>
                </a:cubicBezTo>
                <a:cubicBezTo>
                  <a:pt x="467" y="1554"/>
                  <a:pt x="466" y="1554"/>
                  <a:pt x="466" y="1553"/>
                </a:cubicBezTo>
                <a:cubicBezTo>
                  <a:pt x="465" y="1553"/>
                  <a:pt x="465" y="1553"/>
                  <a:pt x="465" y="1552"/>
                </a:cubicBezTo>
                <a:cubicBezTo>
                  <a:pt x="464" y="1551"/>
                  <a:pt x="465" y="1550"/>
                  <a:pt x="465" y="1548"/>
                </a:cubicBezTo>
                <a:cubicBezTo>
                  <a:pt x="466" y="1548"/>
                  <a:pt x="466" y="1548"/>
                  <a:pt x="466" y="1548"/>
                </a:cubicBezTo>
                <a:cubicBezTo>
                  <a:pt x="466" y="1547"/>
                  <a:pt x="466" y="1547"/>
                  <a:pt x="466" y="1547"/>
                </a:cubicBezTo>
                <a:lnTo>
                  <a:pt x="467" y="1547"/>
                </a:lnTo>
                <a:close/>
                <a:moveTo>
                  <a:pt x="466" y="1546"/>
                </a:moveTo>
                <a:cubicBezTo>
                  <a:pt x="466" y="1545"/>
                  <a:pt x="466" y="1545"/>
                  <a:pt x="466" y="1545"/>
                </a:cubicBezTo>
                <a:cubicBezTo>
                  <a:pt x="467" y="1545"/>
                  <a:pt x="467" y="1545"/>
                  <a:pt x="467" y="1545"/>
                </a:cubicBezTo>
                <a:cubicBezTo>
                  <a:pt x="467" y="1546"/>
                  <a:pt x="467" y="1546"/>
                  <a:pt x="467" y="1546"/>
                </a:cubicBezTo>
                <a:cubicBezTo>
                  <a:pt x="467" y="1546"/>
                  <a:pt x="467" y="1546"/>
                  <a:pt x="466" y="1546"/>
                </a:cubicBezTo>
                <a:close/>
                <a:moveTo>
                  <a:pt x="472" y="1562"/>
                </a:moveTo>
                <a:cubicBezTo>
                  <a:pt x="472" y="1563"/>
                  <a:pt x="471" y="1563"/>
                  <a:pt x="471" y="1563"/>
                </a:cubicBezTo>
                <a:cubicBezTo>
                  <a:pt x="470" y="1563"/>
                  <a:pt x="470" y="1563"/>
                  <a:pt x="470" y="1563"/>
                </a:cubicBezTo>
                <a:cubicBezTo>
                  <a:pt x="470" y="1564"/>
                  <a:pt x="470" y="1564"/>
                  <a:pt x="470" y="1564"/>
                </a:cubicBezTo>
                <a:cubicBezTo>
                  <a:pt x="471" y="1564"/>
                  <a:pt x="473" y="1564"/>
                  <a:pt x="474" y="1565"/>
                </a:cubicBezTo>
                <a:cubicBezTo>
                  <a:pt x="477" y="1568"/>
                  <a:pt x="474" y="1568"/>
                  <a:pt x="475" y="1570"/>
                </a:cubicBezTo>
                <a:cubicBezTo>
                  <a:pt x="476" y="1574"/>
                  <a:pt x="475" y="1576"/>
                  <a:pt x="473" y="1578"/>
                </a:cubicBezTo>
                <a:cubicBezTo>
                  <a:pt x="471" y="1583"/>
                  <a:pt x="476" y="1590"/>
                  <a:pt x="472" y="1594"/>
                </a:cubicBezTo>
                <a:cubicBezTo>
                  <a:pt x="472" y="1595"/>
                  <a:pt x="472" y="1595"/>
                  <a:pt x="472" y="1595"/>
                </a:cubicBezTo>
                <a:cubicBezTo>
                  <a:pt x="471" y="1595"/>
                  <a:pt x="471" y="1595"/>
                  <a:pt x="471" y="1595"/>
                </a:cubicBezTo>
                <a:cubicBezTo>
                  <a:pt x="470" y="1591"/>
                  <a:pt x="471" y="1591"/>
                  <a:pt x="472" y="1588"/>
                </a:cubicBezTo>
                <a:cubicBezTo>
                  <a:pt x="472" y="1586"/>
                  <a:pt x="471" y="1584"/>
                  <a:pt x="471" y="1582"/>
                </a:cubicBezTo>
                <a:cubicBezTo>
                  <a:pt x="470" y="1582"/>
                  <a:pt x="470" y="1581"/>
                  <a:pt x="469" y="1581"/>
                </a:cubicBezTo>
                <a:cubicBezTo>
                  <a:pt x="469" y="1580"/>
                  <a:pt x="468" y="1572"/>
                  <a:pt x="468" y="1572"/>
                </a:cubicBezTo>
                <a:cubicBezTo>
                  <a:pt x="469" y="1572"/>
                  <a:pt x="469" y="1572"/>
                  <a:pt x="469" y="1572"/>
                </a:cubicBezTo>
                <a:cubicBezTo>
                  <a:pt x="470" y="1571"/>
                  <a:pt x="470" y="1569"/>
                  <a:pt x="470" y="1569"/>
                </a:cubicBezTo>
                <a:cubicBezTo>
                  <a:pt x="470" y="1568"/>
                  <a:pt x="470" y="1567"/>
                  <a:pt x="470" y="1566"/>
                </a:cubicBezTo>
                <a:cubicBezTo>
                  <a:pt x="469" y="1566"/>
                  <a:pt x="468" y="1566"/>
                  <a:pt x="467" y="1566"/>
                </a:cubicBezTo>
                <a:cubicBezTo>
                  <a:pt x="467" y="1565"/>
                  <a:pt x="468" y="1564"/>
                  <a:pt x="468" y="1563"/>
                </a:cubicBezTo>
                <a:cubicBezTo>
                  <a:pt x="468" y="1562"/>
                  <a:pt x="467" y="1560"/>
                  <a:pt x="467" y="1560"/>
                </a:cubicBezTo>
                <a:cubicBezTo>
                  <a:pt x="467" y="1559"/>
                  <a:pt x="467" y="1559"/>
                  <a:pt x="467" y="1559"/>
                </a:cubicBezTo>
                <a:cubicBezTo>
                  <a:pt x="467" y="1558"/>
                  <a:pt x="467" y="1558"/>
                  <a:pt x="467" y="1558"/>
                </a:cubicBezTo>
                <a:cubicBezTo>
                  <a:pt x="468" y="1558"/>
                  <a:pt x="468" y="1558"/>
                  <a:pt x="468" y="1559"/>
                </a:cubicBezTo>
                <a:cubicBezTo>
                  <a:pt x="469" y="1559"/>
                  <a:pt x="470" y="1558"/>
                  <a:pt x="471" y="1557"/>
                </a:cubicBezTo>
                <a:cubicBezTo>
                  <a:pt x="472" y="1557"/>
                  <a:pt x="472" y="1557"/>
                  <a:pt x="472" y="1557"/>
                </a:cubicBezTo>
                <a:cubicBezTo>
                  <a:pt x="472" y="1560"/>
                  <a:pt x="471" y="1560"/>
                  <a:pt x="471" y="1562"/>
                </a:cubicBezTo>
                <a:lnTo>
                  <a:pt x="472" y="1562"/>
                </a:lnTo>
                <a:close/>
                <a:moveTo>
                  <a:pt x="473" y="1603"/>
                </a:moveTo>
                <a:cubicBezTo>
                  <a:pt x="473" y="1603"/>
                  <a:pt x="473" y="1603"/>
                  <a:pt x="473" y="1603"/>
                </a:cubicBezTo>
                <a:cubicBezTo>
                  <a:pt x="473" y="1602"/>
                  <a:pt x="473" y="1602"/>
                  <a:pt x="473" y="1602"/>
                </a:cubicBezTo>
                <a:cubicBezTo>
                  <a:pt x="473" y="1602"/>
                  <a:pt x="473" y="1602"/>
                  <a:pt x="473" y="1603"/>
                </a:cubicBezTo>
                <a:cubicBezTo>
                  <a:pt x="474" y="1603"/>
                  <a:pt x="473" y="1603"/>
                  <a:pt x="473" y="1603"/>
                </a:cubicBezTo>
                <a:close/>
                <a:moveTo>
                  <a:pt x="467" y="1569"/>
                </a:moveTo>
                <a:cubicBezTo>
                  <a:pt x="467" y="1569"/>
                  <a:pt x="467" y="1569"/>
                  <a:pt x="467" y="1569"/>
                </a:cubicBezTo>
                <a:cubicBezTo>
                  <a:pt x="467" y="1569"/>
                  <a:pt x="467" y="1569"/>
                  <a:pt x="467" y="1569"/>
                </a:cubicBezTo>
                <a:cubicBezTo>
                  <a:pt x="468" y="1569"/>
                  <a:pt x="467" y="1569"/>
                  <a:pt x="467" y="1569"/>
                </a:cubicBezTo>
                <a:close/>
                <a:moveTo>
                  <a:pt x="480" y="1578"/>
                </a:moveTo>
                <a:cubicBezTo>
                  <a:pt x="480" y="1577"/>
                  <a:pt x="480" y="1576"/>
                  <a:pt x="481" y="1576"/>
                </a:cubicBezTo>
                <a:cubicBezTo>
                  <a:pt x="481" y="1575"/>
                  <a:pt x="481" y="1575"/>
                  <a:pt x="481" y="1576"/>
                </a:cubicBezTo>
                <a:cubicBezTo>
                  <a:pt x="483" y="1576"/>
                  <a:pt x="482" y="1577"/>
                  <a:pt x="481" y="1578"/>
                </a:cubicBezTo>
                <a:cubicBezTo>
                  <a:pt x="481" y="1578"/>
                  <a:pt x="481" y="1578"/>
                  <a:pt x="480" y="1578"/>
                </a:cubicBezTo>
                <a:close/>
                <a:moveTo>
                  <a:pt x="497" y="1587"/>
                </a:moveTo>
                <a:cubicBezTo>
                  <a:pt x="497" y="1587"/>
                  <a:pt x="497" y="1587"/>
                  <a:pt x="498" y="1587"/>
                </a:cubicBezTo>
                <a:cubicBezTo>
                  <a:pt x="497" y="1588"/>
                  <a:pt x="497" y="1589"/>
                  <a:pt x="497" y="1590"/>
                </a:cubicBezTo>
                <a:cubicBezTo>
                  <a:pt x="496" y="1590"/>
                  <a:pt x="496" y="1590"/>
                  <a:pt x="496" y="1590"/>
                </a:cubicBezTo>
                <a:cubicBezTo>
                  <a:pt x="495" y="1587"/>
                  <a:pt x="493" y="1586"/>
                  <a:pt x="492" y="1584"/>
                </a:cubicBezTo>
                <a:cubicBezTo>
                  <a:pt x="492" y="1583"/>
                  <a:pt x="492" y="1583"/>
                  <a:pt x="493" y="1582"/>
                </a:cubicBezTo>
                <a:cubicBezTo>
                  <a:pt x="493" y="1582"/>
                  <a:pt x="493" y="1582"/>
                  <a:pt x="493" y="1582"/>
                </a:cubicBezTo>
                <a:cubicBezTo>
                  <a:pt x="494" y="1582"/>
                  <a:pt x="494" y="1583"/>
                  <a:pt x="495" y="1583"/>
                </a:cubicBezTo>
                <a:cubicBezTo>
                  <a:pt x="495" y="1583"/>
                  <a:pt x="495" y="1583"/>
                  <a:pt x="495" y="1583"/>
                </a:cubicBezTo>
                <a:cubicBezTo>
                  <a:pt x="495" y="1584"/>
                  <a:pt x="495" y="1584"/>
                  <a:pt x="495" y="1584"/>
                </a:cubicBezTo>
                <a:cubicBezTo>
                  <a:pt x="495" y="1586"/>
                  <a:pt x="496" y="1586"/>
                  <a:pt x="497" y="1587"/>
                </a:cubicBezTo>
                <a:close/>
                <a:moveTo>
                  <a:pt x="492" y="1589"/>
                </a:moveTo>
                <a:cubicBezTo>
                  <a:pt x="493" y="1589"/>
                  <a:pt x="493" y="1589"/>
                  <a:pt x="494" y="1589"/>
                </a:cubicBezTo>
                <a:cubicBezTo>
                  <a:pt x="494" y="1590"/>
                  <a:pt x="495" y="1590"/>
                  <a:pt x="495" y="1591"/>
                </a:cubicBezTo>
                <a:cubicBezTo>
                  <a:pt x="495" y="1593"/>
                  <a:pt x="495" y="1593"/>
                  <a:pt x="494" y="1594"/>
                </a:cubicBezTo>
                <a:cubicBezTo>
                  <a:pt x="492" y="1592"/>
                  <a:pt x="492" y="1589"/>
                  <a:pt x="490" y="1588"/>
                </a:cubicBezTo>
                <a:cubicBezTo>
                  <a:pt x="490" y="1587"/>
                  <a:pt x="490" y="1587"/>
                  <a:pt x="490" y="1587"/>
                </a:cubicBezTo>
                <a:cubicBezTo>
                  <a:pt x="491" y="1587"/>
                  <a:pt x="491" y="1587"/>
                  <a:pt x="491" y="1587"/>
                </a:cubicBezTo>
                <a:cubicBezTo>
                  <a:pt x="492" y="1587"/>
                  <a:pt x="492" y="1588"/>
                  <a:pt x="492" y="1589"/>
                </a:cubicBezTo>
                <a:close/>
                <a:moveTo>
                  <a:pt x="494" y="1602"/>
                </a:moveTo>
                <a:cubicBezTo>
                  <a:pt x="494" y="1602"/>
                  <a:pt x="493" y="1602"/>
                  <a:pt x="493" y="1602"/>
                </a:cubicBezTo>
                <a:cubicBezTo>
                  <a:pt x="493" y="1601"/>
                  <a:pt x="493" y="1601"/>
                  <a:pt x="493" y="1601"/>
                </a:cubicBezTo>
                <a:cubicBezTo>
                  <a:pt x="494" y="1601"/>
                  <a:pt x="494" y="1601"/>
                  <a:pt x="494" y="1601"/>
                </a:cubicBezTo>
                <a:cubicBezTo>
                  <a:pt x="494" y="1601"/>
                  <a:pt x="494" y="1601"/>
                  <a:pt x="494" y="1602"/>
                </a:cubicBezTo>
                <a:close/>
                <a:moveTo>
                  <a:pt x="508" y="1606"/>
                </a:moveTo>
                <a:cubicBezTo>
                  <a:pt x="508" y="1605"/>
                  <a:pt x="508" y="1605"/>
                  <a:pt x="508" y="1604"/>
                </a:cubicBezTo>
                <a:cubicBezTo>
                  <a:pt x="508" y="1604"/>
                  <a:pt x="508" y="1604"/>
                  <a:pt x="508" y="1604"/>
                </a:cubicBezTo>
                <a:cubicBezTo>
                  <a:pt x="509" y="1604"/>
                  <a:pt x="509" y="1604"/>
                  <a:pt x="509" y="1604"/>
                </a:cubicBezTo>
                <a:cubicBezTo>
                  <a:pt x="509" y="1605"/>
                  <a:pt x="509" y="1605"/>
                  <a:pt x="510" y="1605"/>
                </a:cubicBezTo>
                <a:cubicBezTo>
                  <a:pt x="510" y="1606"/>
                  <a:pt x="509" y="1606"/>
                  <a:pt x="509" y="1607"/>
                </a:cubicBezTo>
                <a:cubicBezTo>
                  <a:pt x="508" y="1607"/>
                  <a:pt x="508" y="1606"/>
                  <a:pt x="508" y="1606"/>
                </a:cubicBezTo>
                <a:close/>
                <a:moveTo>
                  <a:pt x="542" y="1587"/>
                </a:moveTo>
                <a:cubicBezTo>
                  <a:pt x="543" y="1587"/>
                  <a:pt x="543" y="1587"/>
                  <a:pt x="544" y="1586"/>
                </a:cubicBezTo>
                <a:cubicBezTo>
                  <a:pt x="544" y="1586"/>
                  <a:pt x="545" y="1587"/>
                  <a:pt x="546" y="1587"/>
                </a:cubicBezTo>
                <a:cubicBezTo>
                  <a:pt x="546" y="1588"/>
                  <a:pt x="546" y="1589"/>
                  <a:pt x="545" y="1590"/>
                </a:cubicBezTo>
                <a:cubicBezTo>
                  <a:pt x="545" y="1590"/>
                  <a:pt x="545" y="1590"/>
                  <a:pt x="545" y="1591"/>
                </a:cubicBezTo>
                <a:cubicBezTo>
                  <a:pt x="543" y="1590"/>
                  <a:pt x="543" y="1588"/>
                  <a:pt x="542" y="1587"/>
                </a:cubicBezTo>
                <a:close/>
                <a:moveTo>
                  <a:pt x="554" y="1583"/>
                </a:moveTo>
                <a:cubicBezTo>
                  <a:pt x="555" y="1582"/>
                  <a:pt x="554" y="1582"/>
                  <a:pt x="555" y="1581"/>
                </a:cubicBezTo>
                <a:cubicBezTo>
                  <a:pt x="555" y="1581"/>
                  <a:pt x="555" y="1581"/>
                  <a:pt x="556" y="1581"/>
                </a:cubicBezTo>
                <a:cubicBezTo>
                  <a:pt x="556" y="1581"/>
                  <a:pt x="556" y="1582"/>
                  <a:pt x="557" y="1582"/>
                </a:cubicBezTo>
                <a:cubicBezTo>
                  <a:pt x="557" y="1584"/>
                  <a:pt x="556" y="1584"/>
                  <a:pt x="556" y="1585"/>
                </a:cubicBezTo>
                <a:cubicBezTo>
                  <a:pt x="555" y="1584"/>
                  <a:pt x="555" y="1584"/>
                  <a:pt x="554" y="1583"/>
                </a:cubicBezTo>
                <a:close/>
                <a:moveTo>
                  <a:pt x="564" y="1521"/>
                </a:moveTo>
                <a:cubicBezTo>
                  <a:pt x="564" y="1521"/>
                  <a:pt x="565" y="1521"/>
                  <a:pt x="565" y="1522"/>
                </a:cubicBezTo>
                <a:cubicBezTo>
                  <a:pt x="565" y="1522"/>
                  <a:pt x="564" y="1522"/>
                  <a:pt x="564" y="1521"/>
                </a:cubicBezTo>
                <a:close/>
                <a:moveTo>
                  <a:pt x="566" y="1540"/>
                </a:moveTo>
                <a:cubicBezTo>
                  <a:pt x="567" y="1540"/>
                  <a:pt x="566" y="1540"/>
                  <a:pt x="567" y="1540"/>
                </a:cubicBezTo>
                <a:cubicBezTo>
                  <a:pt x="566" y="1540"/>
                  <a:pt x="566" y="1540"/>
                  <a:pt x="565" y="1540"/>
                </a:cubicBezTo>
                <a:cubicBezTo>
                  <a:pt x="565" y="1539"/>
                  <a:pt x="565" y="1539"/>
                  <a:pt x="565" y="1539"/>
                </a:cubicBezTo>
                <a:cubicBezTo>
                  <a:pt x="566" y="1539"/>
                  <a:pt x="566" y="1539"/>
                  <a:pt x="566" y="1540"/>
                </a:cubicBezTo>
                <a:close/>
                <a:moveTo>
                  <a:pt x="447" y="1494"/>
                </a:moveTo>
                <a:cubicBezTo>
                  <a:pt x="447" y="1493"/>
                  <a:pt x="447" y="1493"/>
                  <a:pt x="447" y="1493"/>
                </a:cubicBezTo>
                <a:cubicBezTo>
                  <a:pt x="448" y="1493"/>
                  <a:pt x="448" y="1493"/>
                  <a:pt x="449" y="1493"/>
                </a:cubicBezTo>
                <a:cubicBezTo>
                  <a:pt x="450" y="1494"/>
                  <a:pt x="450" y="1493"/>
                  <a:pt x="450" y="1494"/>
                </a:cubicBezTo>
                <a:cubicBezTo>
                  <a:pt x="449" y="1494"/>
                  <a:pt x="449" y="1494"/>
                  <a:pt x="449" y="1494"/>
                </a:cubicBezTo>
                <a:cubicBezTo>
                  <a:pt x="448" y="1494"/>
                  <a:pt x="448" y="1494"/>
                  <a:pt x="448" y="1494"/>
                </a:cubicBezTo>
                <a:lnTo>
                  <a:pt x="447" y="1494"/>
                </a:lnTo>
                <a:close/>
                <a:moveTo>
                  <a:pt x="463" y="1514"/>
                </a:moveTo>
                <a:cubicBezTo>
                  <a:pt x="463" y="1513"/>
                  <a:pt x="463" y="1514"/>
                  <a:pt x="464" y="1513"/>
                </a:cubicBezTo>
                <a:cubicBezTo>
                  <a:pt x="464" y="1513"/>
                  <a:pt x="464" y="1513"/>
                  <a:pt x="464" y="1513"/>
                </a:cubicBezTo>
                <a:cubicBezTo>
                  <a:pt x="464" y="1514"/>
                  <a:pt x="464" y="1514"/>
                  <a:pt x="464" y="1515"/>
                </a:cubicBezTo>
                <a:cubicBezTo>
                  <a:pt x="463" y="1515"/>
                  <a:pt x="463" y="1514"/>
                  <a:pt x="463" y="1514"/>
                </a:cubicBezTo>
                <a:close/>
                <a:moveTo>
                  <a:pt x="477" y="1492"/>
                </a:moveTo>
                <a:cubicBezTo>
                  <a:pt x="477" y="1492"/>
                  <a:pt x="477" y="1492"/>
                  <a:pt x="477" y="1492"/>
                </a:cubicBezTo>
                <a:cubicBezTo>
                  <a:pt x="476" y="1492"/>
                  <a:pt x="475" y="1492"/>
                  <a:pt x="475" y="1492"/>
                </a:cubicBezTo>
                <a:cubicBezTo>
                  <a:pt x="474" y="1492"/>
                  <a:pt x="474" y="1492"/>
                  <a:pt x="474" y="1492"/>
                </a:cubicBezTo>
                <a:cubicBezTo>
                  <a:pt x="474" y="1491"/>
                  <a:pt x="475" y="1490"/>
                  <a:pt x="476" y="1489"/>
                </a:cubicBezTo>
                <a:cubicBezTo>
                  <a:pt x="477" y="1489"/>
                  <a:pt x="477" y="1489"/>
                  <a:pt x="478" y="1490"/>
                </a:cubicBezTo>
                <a:cubicBezTo>
                  <a:pt x="478" y="1490"/>
                  <a:pt x="478" y="1490"/>
                  <a:pt x="478" y="1491"/>
                </a:cubicBezTo>
                <a:cubicBezTo>
                  <a:pt x="477" y="1491"/>
                  <a:pt x="478" y="1491"/>
                  <a:pt x="477" y="1491"/>
                </a:cubicBezTo>
                <a:cubicBezTo>
                  <a:pt x="477" y="1492"/>
                  <a:pt x="477" y="1491"/>
                  <a:pt x="477" y="1492"/>
                </a:cubicBezTo>
                <a:close/>
                <a:moveTo>
                  <a:pt x="480" y="1490"/>
                </a:moveTo>
                <a:cubicBezTo>
                  <a:pt x="480" y="1489"/>
                  <a:pt x="480" y="1490"/>
                  <a:pt x="481" y="1489"/>
                </a:cubicBezTo>
                <a:cubicBezTo>
                  <a:pt x="482" y="1489"/>
                  <a:pt x="482" y="1489"/>
                  <a:pt x="482" y="1489"/>
                </a:cubicBezTo>
                <a:cubicBezTo>
                  <a:pt x="482" y="1490"/>
                  <a:pt x="482" y="1490"/>
                  <a:pt x="481" y="1491"/>
                </a:cubicBezTo>
                <a:cubicBezTo>
                  <a:pt x="481" y="1490"/>
                  <a:pt x="481" y="1490"/>
                  <a:pt x="480" y="1490"/>
                </a:cubicBezTo>
                <a:close/>
                <a:moveTo>
                  <a:pt x="492" y="1484"/>
                </a:moveTo>
                <a:cubicBezTo>
                  <a:pt x="491" y="1484"/>
                  <a:pt x="491" y="1485"/>
                  <a:pt x="491" y="1487"/>
                </a:cubicBezTo>
                <a:cubicBezTo>
                  <a:pt x="489" y="1487"/>
                  <a:pt x="489" y="1487"/>
                  <a:pt x="486" y="1487"/>
                </a:cubicBezTo>
                <a:cubicBezTo>
                  <a:pt x="486" y="1486"/>
                  <a:pt x="486" y="1486"/>
                  <a:pt x="486" y="1486"/>
                </a:cubicBezTo>
                <a:cubicBezTo>
                  <a:pt x="490" y="1485"/>
                  <a:pt x="491" y="1482"/>
                  <a:pt x="495" y="1482"/>
                </a:cubicBezTo>
                <a:cubicBezTo>
                  <a:pt x="495" y="1484"/>
                  <a:pt x="495" y="1484"/>
                  <a:pt x="495" y="1484"/>
                </a:cubicBezTo>
                <a:cubicBezTo>
                  <a:pt x="494" y="1484"/>
                  <a:pt x="493" y="1484"/>
                  <a:pt x="492" y="1484"/>
                </a:cubicBezTo>
                <a:close/>
                <a:moveTo>
                  <a:pt x="493" y="1490"/>
                </a:moveTo>
                <a:cubicBezTo>
                  <a:pt x="493" y="1491"/>
                  <a:pt x="493" y="1491"/>
                  <a:pt x="493" y="1491"/>
                </a:cubicBezTo>
                <a:cubicBezTo>
                  <a:pt x="492" y="1491"/>
                  <a:pt x="492" y="1491"/>
                  <a:pt x="492" y="1491"/>
                </a:cubicBezTo>
                <a:cubicBezTo>
                  <a:pt x="491" y="1491"/>
                  <a:pt x="491" y="1491"/>
                  <a:pt x="491" y="1491"/>
                </a:cubicBezTo>
                <a:cubicBezTo>
                  <a:pt x="491" y="1490"/>
                  <a:pt x="491" y="1491"/>
                  <a:pt x="492" y="1490"/>
                </a:cubicBezTo>
                <a:cubicBezTo>
                  <a:pt x="492" y="1490"/>
                  <a:pt x="492" y="1490"/>
                  <a:pt x="492" y="1490"/>
                </a:cubicBezTo>
                <a:lnTo>
                  <a:pt x="493" y="1490"/>
                </a:lnTo>
                <a:close/>
                <a:moveTo>
                  <a:pt x="505" y="1477"/>
                </a:moveTo>
                <a:cubicBezTo>
                  <a:pt x="505" y="1476"/>
                  <a:pt x="508" y="1475"/>
                  <a:pt x="510" y="1475"/>
                </a:cubicBezTo>
                <a:cubicBezTo>
                  <a:pt x="510" y="1476"/>
                  <a:pt x="510" y="1476"/>
                  <a:pt x="510" y="1476"/>
                </a:cubicBezTo>
                <a:cubicBezTo>
                  <a:pt x="509" y="1477"/>
                  <a:pt x="509" y="1478"/>
                  <a:pt x="508" y="1479"/>
                </a:cubicBezTo>
                <a:cubicBezTo>
                  <a:pt x="506" y="1478"/>
                  <a:pt x="506" y="1477"/>
                  <a:pt x="505" y="1477"/>
                </a:cubicBezTo>
                <a:close/>
                <a:moveTo>
                  <a:pt x="518" y="1468"/>
                </a:moveTo>
                <a:cubicBezTo>
                  <a:pt x="518" y="1467"/>
                  <a:pt x="518" y="1467"/>
                  <a:pt x="518" y="1467"/>
                </a:cubicBezTo>
                <a:cubicBezTo>
                  <a:pt x="519" y="1467"/>
                  <a:pt x="519" y="1467"/>
                  <a:pt x="519" y="1467"/>
                </a:cubicBezTo>
                <a:cubicBezTo>
                  <a:pt x="519" y="1468"/>
                  <a:pt x="519" y="1468"/>
                  <a:pt x="519" y="1468"/>
                </a:cubicBezTo>
                <a:lnTo>
                  <a:pt x="518" y="1468"/>
                </a:lnTo>
                <a:close/>
                <a:moveTo>
                  <a:pt x="521" y="1425"/>
                </a:moveTo>
                <a:cubicBezTo>
                  <a:pt x="521" y="1424"/>
                  <a:pt x="521" y="1424"/>
                  <a:pt x="521" y="1424"/>
                </a:cubicBezTo>
                <a:cubicBezTo>
                  <a:pt x="522" y="1424"/>
                  <a:pt x="522" y="1424"/>
                  <a:pt x="522" y="1424"/>
                </a:cubicBezTo>
                <a:cubicBezTo>
                  <a:pt x="522" y="1425"/>
                  <a:pt x="522" y="1425"/>
                  <a:pt x="522" y="1425"/>
                </a:cubicBezTo>
                <a:cubicBezTo>
                  <a:pt x="522" y="1425"/>
                  <a:pt x="522" y="1425"/>
                  <a:pt x="521" y="1425"/>
                </a:cubicBezTo>
                <a:close/>
                <a:moveTo>
                  <a:pt x="523" y="1432"/>
                </a:moveTo>
                <a:cubicBezTo>
                  <a:pt x="523" y="1431"/>
                  <a:pt x="523" y="1431"/>
                  <a:pt x="523" y="1431"/>
                </a:cubicBezTo>
                <a:cubicBezTo>
                  <a:pt x="523" y="1431"/>
                  <a:pt x="523" y="1431"/>
                  <a:pt x="523" y="1431"/>
                </a:cubicBezTo>
                <a:cubicBezTo>
                  <a:pt x="524" y="1432"/>
                  <a:pt x="524" y="1432"/>
                  <a:pt x="524" y="1433"/>
                </a:cubicBezTo>
                <a:cubicBezTo>
                  <a:pt x="524" y="1433"/>
                  <a:pt x="523" y="1433"/>
                  <a:pt x="523" y="1432"/>
                </a:cubicBezTo>
                <a:close/>
                <a:moveTo>
                  <a:pt x="526" y="1443"/>
                </a:moveTo>
                <a:cubicBezTo>
                  <a:pt x="526" y="1442"/>
                  <a:pt x="526" y="1442"/>
                  <a:pt x="526" y="1442"/>
                </a:cubicBezTo>
                <a:cubicBezTo>
                  <a:pt x="526" y="1442"/>
                  <a:pt x="526" y="1442"/>
                  <a:pt x="526" y="1442"/>
                </a:cubicBezTo>
                <a:cubicBezTo>
                  <a:pt x="526" y="1442"/>
                  <a:pt x="526" y="1442"/>
                  <a:pt x="526" y="1443"/>
                </a:cubicBezTo>
                <a:close/>
                <a:moveTo>
                  <a:pt x="534" y="1449"/>
                </a:moveTo>
                <a:cubicBezTo>
                  <a:pt x="534" y="1450"/>
                  <a:pt x="534" y="1449"/>
                  <a:pt x="533" y="1450"/>
                </a:cubicBezTo>
                <a:cubicBezTo>
                  <a:pt x="533" y="1451"/>
                  <a:pt x="533" y="1451"/>
                  <a:pt x="532" y="1451"/>
                </a:cubicBezTo>
                <a:cubicBezTo>
                  <a:pt x="532" y="1452"/>
                  <a:pt x="532" y="1452"/>
                  <a:pt x="532" y="1453"/>
                </a:cubicBezTo>
                <a:cubicBezTo>
                  <a:pt x="532" y="1452"/>
                  <a:pt x="532" y="1453"/>
                  <a:pt x="532" y="1452"/>
                </a:cubicBezTo>
                <a:cubicBezTo>
                  <a:pt x="531" y="1453"/>
                  <a:pt x="531" y="1452"/>
                  <a:pt x="531" y="1453"/>
                </a:cubicBezTo>
                <a:cubicBezTo>
                  <a:pt x="531" y="1453"/>
                  <a:pt x="531" y="1453"/>
                  <a:pt x="531" y="1453"/>
                </a:cubicBezTo>
                <a:cubicBezTo>
                  <a:pt x="531" y="1453"/>
                  <a:pt x="531" y="1453"/>
                  <a:pt x="531" y="1453"/>
                </a:cubicBezTo>
                <a:cubicBezTo>
                  <a:pt x="530" y="1453"/>
                  <a:pt x="530" y="1453"/>
                  <a:pt x="530" y="1454"/>
                </a:cubicBezTo>
                <a:cubicBezTo>
                  <a:pt x="529" y="1454"/>
                  <a:pt x="529" y="1454"/>
                  <a:pt x="529" y="1454"/>
                </a:cubicBezTo>
                <a:cubicBezTo>
                  <a:pt x="529" y="1451"/>
                  <a:pt x="531" y="1451"/>
                  <a:pt x="532" y="1448"/>
                </a:cubicBezTo>
                <a:cubicBezTo>
                  <a:pt x="533" y="1448"/>
                  <a:pt x="533" y="1448"/>
                  <a:pt x="534" y="1449"/>
                </a:cubicBezTo>
                <a:close/>
                <a:moveTo>
                  <a:pt x="534" y="1445"/>
                </a:moveTo>
                <a:cubicBezTo>
                  <a:pt x="534" y="1445"/>
                  <a:pt x="534" y="1445"/>
                  <a:pt x="534" y="1445"/>
                </a:cubicBezTo>
                <a:cubicBezTo>
                  <a:pt x="534" y="1445"/>
                  <a:pt x="534" y="1445"/>
                  <a:pt x="534" y="1445"/>
                </a:cubicBezTo>
                <a:cubicBezTo>
                  <a:pt x="534" y="1444"/>
                  <a:pt x="534" y="1444"/>
                  <a:pt x="534" y="1444"/>
                </a:cubicBezTo>
                <a:cubicBezTo>
                  <a:pt x="535" y="1445"/>
                  <a:pt x="535" y="1446"/>
                  <a:pt x="535" y="1447"/>
                </a:cubicBezTo>
                <a:cubicBezTo>
                  <a:pt x="534" y="1446"/>
                  <a:pt x="534" y="1446"/>
                  <a:pt x="534" y="1445"/>
                </a:cubicBezTo>
                <a:close/>
                <a:moveTo>
                  <a:pt x="532" y="1455"/>
                </a:moveTo>
                <a:cubicBezTo>
                  <a:pt x="531" y="1455"/>
                  <a:pt x="531" y="1455"/>
                  <a:pt x="531" y="1455"/>
                </a:cubicBezTo>
                <a:cubicBezTo>
                  <a:pt x="531" y="1454"/>
                  <a:pt x="531" y="1454"/>
                  <a:pt x="532" y="1455"/>
                </a:cubicBezTo>
                <a:close/>
                <a:moveTo>
                  <a:pt x="512" y="1419"/>
                </a:moveTo>
                <a:cubicBezTo>
                  <a:pt x="512" y="1420"/>
                  <a:pt x="512" y="1420"/>
                  <a:pt x="512" y="1420"/>
                </a:cubicBezTo>
                <a:cubicBezTo>
                  <a:pt x="511" y="1420"/>
                  <a:pt x="511" y="1420"/>
                  <a:pt x="511" y="1420"/>
                </a:cubicBezTo>
                <a:cubicBezTo>
                  <a:pt x="511" y="1419"/>
                  <a:pt x="511" y="1419"/>
                  <a:pt x="511" y="1419"/>
                </a:cubicBezTo>
                <a:lnTo>
                  <a:pt x="512" y="1419"/>
                </a:lnTo>
                <a:close/>
                <a:moveTo>
                  <a:pt x="501" y="1418"/>
                </a:moveTo>
                <a:cubicBezTo>
                  <a:pt x="499" y="1417"/>
                  <a:pt x="496" y="1416"/>
                  <a:pt x="494" y="1414"/>
                </a:cubicBezTo>
                <a:cubicBezTo>
                  <a:pt x="495" y="1414"/>
                  <a:pt x="494" y="1414"/>
                  <a:pt x="495" y="1414"/>
                </a:cubicBezTo>
                <a:cubicBezTo>
                  <a:pt x="496" y="1413"/>
                  <a:pt x="501" y="1415"/>
                  <a:pt x="501" y="1417"/>
                </a:cubicBezTo>
                <a:cubicBezTo>
                  <a:pt x="502" y="1417"/>
                  <a:pt x="501" y="1417"/>
                  <a:pt x="501" y="1418"/>
                </a:cubicBezTo>
                <a:close/>
                <a:moveTo>
                  <a:pt x="489" y="1414"/>
                </a:moveTo>
                <a:cubicBezTo>
                  <a:pt x="489" y="1415"/>
                  <a:pt x="489" y="1415"/>
                  <a:pt x="489" y="1415"/>
                </a:cubicBezTo>
                <a:cubicBezTo>
                  <a:pt x="489" y="1415"/>
                  <a:pt x="489" y="1415"/>
                  <a:pt x="489" y="1415"/>
                </a:cubicBezTo>
                <a:cubicBezTo>
                  <a:pt x="489" y="1414"/>
                  <a:pt x="489" y="1414"/>
                  <a:pt x="489" y="1414"/>
                </a:cubicBezTo>
                <a:close/>
                <a:moveTo>
                  <a:pt x="703" y="1659"/>
                </a:moveTo>
                <a:cubicBezTo>
                  <a:pt x="703" y="1658"/>
                  <a:pt x="703" y="1658"/>
                  <a:pt x="703" y="1658"/>
                </a:cubicBezTo>
                <a:cubicBezTo>
                  <a:pt x="704" y="1658"/>
                  <a:pt x="704" y="1658"/>
                  <a:pt x="704" y="1659"/>
                </a:cubicBezTo>
                <a:lnTo>
                  <a:pt x="703" y="1659"/>
                </a:lnTo>
                <a:close/>
                <a:moveTo>
                  <a:pt x="742" y="1556"/>
                </a:moveTo>
                <a:cubicBezTo>
                  <a:pt x="741" y="1556"/>
                  <a:pt x="741" y="1556"/>
                  <a:pt x="741" y="1556"/>
                </a:cubicBezTo>
                <a:cubicBezTo>
                  <a:pt x="741" y="1556"/>
                  <a:pt x="740" y="1555"/>
                  <a:pt x="740" y="1555"/>
                </a:cubicBezTo>
                <a:cubicBezTo>
                  <a:pt x="740" y="1553"/>
                  <a:pt x="740" y="1552"/>
                  <a:pt x="740" y="1551"/>
                </a:cubicBezTo>
                <a:cubicBezTo>
                  <a:pt x="740" y="1550"/>
                  <a:pt x="739" y="1549"/>
                  <a:pt x="739" y="1548"/>
                </a:cubicBezTo>
                <a:cubicBezTo>
                  <a:pt x="739" y="1545"/>
                  <a:pt x="739" y="1545"/>
                  <a:pt x="739" y="1545"/>
                </a:cubicBezTo>
                <a:cubicBezTo>
                  <a:pt x="739" y="1545"/>
                  <a:pt x="740" y="1546"/>
                  <a:pt x="740" y="1546"/>
                </a:cubicBezTo>
                <a:cubicBezTo>
                  <a:pt x="741" y="1548"/>
                  <a:pt x="742" y="1555"/>
                  <a:pt x="742" y="1556"/>
                </a:cubicBezTo>
                <a:close/>
                <a:moveTo>
                  <a:pt x="778" y="1472"/>
                </a:moveTo>
                <a:cubicBezTo>
                  <a:pt x="778" y="1473"/>
                  <a:pt x="778" y="1473"/>
                  <a:pt x="778" y="1474"/>
                </a:cubicBezTo>
                <a:cubicBezTo>
                  <a:pt x="778" y="1473"/>
                  <a:pt x="778" y="1473"/>
                  <a:pt x="778" y="1472"/>
                </a:cubicBezTo>
                <a:close/>
                <a:moveTo>
                  <a:pt x="785" y="1446"/>
                </a:moveTo>
                <a:cubicBezTo>
                  <a:pt x="785" y="1450"/>
                  <a:pt x="784" y="1453"/>
                  <a:pt x="784" y="1457"/>
                </a:cubicBezTo>
                <a:cubicBezTo>
                  <a:pt x="782" y="1462"/>
                  <a:pt x="780" y="1467"/>
                  <a:pt x="779" y="1471"/>
                </a:cubicBezTo>
                <a:cubicBezTo>
                  <a:pt x="778" y="1468"/>
                  <a:pt x="780" y="1461"/>
                  <a:pt x="781" y="1459"/>
                </a:cubicBezTo>
                <a:cubicBezTo>
                  <a:pt x="782" y="1456"/>
                  <a:pt x="781" y="1453"/>
                  <a:pt x="782" y="1451"/>
                </a:cubicBezTo>
                <a:cubicBezTo>
                  <a:pt x="783" y="1448"/>
                  <a:pt x="786" y="1437"/>
                  <a:pt x="785" y="1434"/>
                </a:cubicBezTo>
                <a:cubicBezTo>
                  <a:pt x="785" y="1433"/>
                  <a:pt x="783" y="1432"/>
                  <a:pt x="783" y="1431"/>
                </a:cubicBezTo>
                <a:cubicBezTo>
                  <a:pt x="783" y="1430"/>
                  <a:pt x="783" y="1429"/>
                  <a:pt x="783" y="1428"/>
                </a:cubicBezTo>
                <a:cubicBezTo>
                  <a:pt x="783" y="1426"/>
                  <a:pt x="785" y="1426"/>
                  <a:pt x="785" y="1425"/>
                </a:cubicBezTo>
                <a:cubicBezTo>
                  <a:pt x="785" y="1424"/>
                  <a:pt x="785" y="1424"/>
                  <a:pt x="785" y="1423"/>
                </a:cubicBezTo>
                <a:cubicBezTo>
                  <a:pt x="784" y="1421"/>
                  <a:pt x="785" y="1420"/>
                  <a:pt x="786" y="1418"/>
                </a:cubicBezTo>
                <a:cubicBezTo>
                  <a:pt x="786" y="1418"/>
                  <a:pt x="787" y="1418"/>
                  <a:pt x="787" y="1418"/>
                </a:cubicBezTo>
                <a:cubicBezTo>
                  <a:pt x="790" y="1427"/>
                  <a:pt x="788" y="1436"/>
                  <a:pt x="785" y="1446"/>
                </a:cubicBezTo>
                <a:close/>
                <a:moveTo>
                  <a:pt x="821" y="1456"/>
                </a:moveTo>
                <a:cubicBezTo>
                  <a:pt x="821" y="1455"/>
                  <a:pt x="821" y="1455"/>
                  <a:pt x="820" y="1455"/>
                </a:cubicBezTo>
                <a:cubicBezTo>
                  <a:pt x="821" y="1455"/>
                  <a:pt x="821" y="1455"/>
                  <a:pt x="821" y="1454"/>
                </a:cubicBezTo>
                <a:cubicBezTo>
                  <a:pt x="821" y="1454"/>
                  <a:pt x="821" y="1454"/>
                  <a:pt x="821" y="1454"/>
                </a:cubicBezTo>
                <a:cubicBezTo>
                  <a:pt x="821" y="1454"/>
                  <a:pt x="821" y="1454"/>
                  <a:pt x="821" y="1454"/>
                </a:cubicBezTo>
                <a:lnTo>
                  <a:pt x="821" y="1456"/>
                </a:lnTo>
                <a:close/>
                <a:moveTo>
                  <a:pt x="23" y="2173"/>
                </a:moveTo>
                <a:cubicBezTo>
                  <a:pt x="23" y="2172"/>
                  <a:pt x="23" y="2172"/>
                  <a:pt x="23" y="2172"/>
                </a:cubicBezTo>
                <a:cubicBezTo>
                  <a:pt x="21" y="2172"/>
                  <a:pt x="21" y="2172"/>
                  <a:pt x="21" y="2172"/>
                </a:cubicBezTo>
                <a:cubicBezTo>
                  <a:pt x="22" y="2173"/>
                  <a:pt x="21" y="2173"/>
                  <a:pt x="23" y="2173"/>
                </a:cubicBezTo>
                <a:close/>
                <a:moveTo>
                  <a:pt x="410" y="2092"/>
                </a:moveTo>
                <a:cubicBezTo>
                  <a:pt x="410" y="2092"/>
                  <a:pt x="410" y="2092"/>
                  <a:pt x="410" y="2092"/>
                </a:cubicBezTo>
                <a:cubicBezTo>
                  <a:pt x="410" y="2094"/>
                  <a:pt x="409" y="2093"/>
                  <a:pt x="410" y="2093"/>
                </a:cubicBezTo>
                <a:cubicBezTo>
                  <a:pt x="410" y="2093"/>
                  <a:pt x="410" y="2093"/>
                  <a:pt x="410" y="2093"/>
                </a:cubicBezTo>
                <a:lnTo>
                  <a:pt x="410" y="2092"/>
                </a:lnTo>
                <a:close/>
                <a:moveTo>
                  <a:pt x="414" y="2092"/>
                </a:moveTo>
                <a:cubicBezTo>
                  <a:pt x="414" y="2092"/>
                  <a:pt x="414" y="2092"/>
                  <a:pt x="414" y="2093"/>
                </a:cubicBezTo>
                <a:cubicBezTo>
                  <a:pt x="415" y="2093"/>
                  <a:pt x="415" y="2093"/>
                  <a:pt x="415" y="2093"/>
                </a:cubicBezTo>
                <a:cubicBezTo>
                  <a:pt x="416" y="2092"/>
                  <a:pt x="416" y="2092"/>
                  <a:pt x="416" y="2091"/>
                </a:cubicBezTo>
                <a:cubicBezTo>
                  <a:pt x="415" y="2091"/>
                  <a:pt x="415" y="2092"/>
                  <a:pt x="414" y="2092"/>
                </a:cubicBezTo>
                <a:close/>
                <a:moveTo>
                  <a:pt x="401" y="2092"/>
                </a:moveTo>
                <a:cubicBezTo>
                  <a:pt x="400" y="2092"/>
                  <a:pt x="400" y="2092"/>
                  <a:pt x="400" y="2093"/>
                </a:cubicBezTo>
                <a:cubicBezTo>
                  <a:pt x="401" y="2093"/>
                  <a:pt x="401" y="2093"/>
                  <a:pt x="402" y="2093"/>
                </a:cubicBezTo>
                <a:cubicBezTo>
                  <a:pt x="402" y="2092"/>
                  <a:pt x="402" y="2092"/>
                  <a:pt x="402" y="2092"/>
                </a:cubicBezTo>
                <a:cubicBezTo>
                  <a:pt x="401" y="2092"/>
                  <a:pt x="401" y="2092"/>
                  <a:pt x="401" y="2092"/>
                </a:cubicBezTo>
                <a:close/>
                <a:moveTo>
                  <a:pt x="396" y="2092"/>
                </a:moveTo>
                <a:cubicBezTo>
                  <a:pt x="396" y="2092"/>
                  <a:pt x="396" y="2092"/>
                  <a:pt x="395" y="2092"/>
                </a:cubicBezTo>
                <a:cubicBezTo>
                  <a:pt x="395" y="2092"/>
                  <a:pt x="395" y="2092"/>
                  <a:pt x="395" y="2093"/>
                </a:cubicBezTo>
                <a:cubicBezTo>
                  <a:pt x="397" y="2093"/>
                  <a:pt x="397" y="2093"/>
                  <a:pt x="397" y="2093"/>
                </a:cubicBezTo>
                <a:cubicBezTo>
                  <a:pt x="397" y="2092"/>
                  <a:pt x="397" y="2092"/>
                  <a:pt x="397" y="2092"/>
                </a:cubicBezTo>
                <a:cubicBezTo>
                  <a:pt x="396" y="2092"/>
                  <a:pt x="396" y="2092"/>
                  <a:pt x="396" y="2092"/>
                </a:cubicBezTo>
                <a:close/>
                <a:moveTo>
                  <a:pt x="404" y="2092"/>
                </a:moveTo>
                <a:cubicBezTo>
                  <a:pt x="405" y="2092"/>
                  <a:pt x="405" y="2092"/>
                  <a:pt x="405" y="2092"/>
                </a:cubicBezTo>
                <a:cubicBezTo>
                  <a:pt x="405" y="2091"/>
                  <a:pt x="405" y="2091"/>
                  <a:pt x="405" y="2091"/>
                </a:cubicBezTo>
                <a:cubicBezTo>
                  <a:pt x="404" y="2091"/>
                  <a:pt x="404" y="2091"/>
                  <a:pt x="404" y="2091"/>
                </a:cubicBezTo>
                <a:lnTo>
                  <a:pt x="404" y="2092"/>
                </a:lnTo>
                <a:close/>
                <a:moveTo>
                  <a:pt x="388" y="2092"/>
                </a:moveTo>
                <a:cubicBezTo>
                  <a:pt x="388" y="2092"/>
                  <a:pt x="388" y="2092"/>
                  <a:pt x="388" y="2092"/>
                </a:cubicBezTo>
                <a:cubicBezTo>
                  <a:pt x="388" y="2092"/>
                  <a:pt x="389" y="2092"/>
                  <a:pt x="390" y="2092"/>
                </a:cubicBezTo>
                <a:cubicBezTo>
                  <a:pt x="390" y="2091"/>
                  <a:pt x="390" y="2091"/>
                  <a:pt x="390" y="2091"/>
                </a:cubicBezTo>
                <a:cubicBezTo>
                  <a:pt x="389" y="2091"/>
                  <a:pt x="389" y="2091"/>
                  <a:pt x="388" y="2092"/>
                </a:cubicBezTo>
                <a:close/>
                <a:moveTo>
                  <a:pt x="434" y="2090"/>
                </a:moveTo>
                <a:cubicBezTo>
                  <a:pt x="434" y="2090"/>
                  <a:pt x="434" y="2090"/>
                  <a:pt x="434" y="2090"/>
                </a:cubicBezTo>
                <a:cubicBezTo>
                  <a:pt x="434" y="2092"/>
                  <a:pt x="434" y="2092"/>
                  <a:pt x="434" y="2092"/>
                </a:cubicBezTo>
                <a:cubicBezTo>
                  <a:pt x="434" y="2092"/>
                  <a:pt x="434" y="2092"/>
                  <a:pt x="434" y="2092"/>
                </a:cubicBezTo>
                <a:cubicBezTo>
                  <a:pt x="435" y="2091"/>
                  <a:pt x="435" y="2091"/>
                  <a:pt x="434" y="2091"/>
                </a:cubicBezTo>
                <a:lnTo>
                  <a:pt x="434" y="2090"/>
                </a:lnTo>
                <a:close/>
                <a:moveTo>
                  <a:pt x="438" y="2089"/>
                </a:moveTo>
                <a:cubicBezTo>
                  <a:pt x="437" y="2089"/>
                  <a:pt x="437" y="2089"/>
                  <a:pt x="437" y="2089"/>
                </a:cubicBezTo>
                <a:cubicBezTo>
                  <a:pt x="437" y="2090"/>
                  <a:pt x="437" y="2090"/>
                  <a:pt x="436" y="2091"/>
                </a:cubicBezTo>
                <a:cubicBezTo>
                  <a:pt x="436" y="2091"/>
                  <a:pt x="436" y="2091"/>
                  <a:pt x="436" y="2091"/>
                </a:cubicBezTo>
                <a:cubicBezTo>
                  <a:pt x="437" y="2091"/>
                  <a:pt x="437" y="2091"/>
                  <a:pt x="437" y="2091"/>
                </a:cubicBezTo>
                <a:cubicBezTo>
                  <a:pt x="437" y="2091"/>
                  <a:pt x="438" y="2091"/>
                  <a:pt x="438" y="2090"/>
                </a:cubicBezTo>
                <a:cubicBezTo>
                  <a:pt x="438" y="2090"/>
                  <a:pt x="438" y="2090"/>
                  <a:pt x="438" y="2090"/>
                </a:cubicBezTo>
                <a:cubicBezTo>
                  <a:pt x="438" y="2090"/>
                  <a:pt x="438" y="2090"/>
                  <a:pt x="438" y="2090"/>
                </a:cubicBezTo>
                <a:lnTo>
                  <a:pt x="438" y="2089"/>
                </a:lnTo>
                <a:close/>
                <a:moveTo>
                  <a:pt x="465" y="2082"/>
                </a:moveTo>
                <a:cubicBezTo>
                  <a:pt x="464" y="2082"/>
                  <a:pt x="464" y="2082"/>
                  <a:pt x="464" y="2082"/>
                </a:cubicBezTo>
                <a:cubicBezTo>
                  <a:pt x="464" y="2082"/>
                  <a:pt x="464" y="2082"/>
                  <a:pt x="464" y="2083"/>
                </a:cubicBezTo>
                <a:cubicBezTo>
                  <a:pt x="464" y="2083"/>
                  <a:pt x="465" y="2083"/>
                  <a:pt x="465" y="2083"/>
                </a:cubicBezTo>
                <a:cubicBezTo>
                  <a:pt x="465" y="2082"/>
                  <a:pt x="465" y="2082"/>
                  <a:pt x="465" y="2082"/>
                </a:cubicBezTo>
                <a:close/>
                <a:moveTo>
                  <a:pt x="475" y="2080"/>
                </a:moveTo>
                <a:cubicBezTo>
                  <a:pt x="475" y="2079"/>
                  <a:pt x="475" y="2079"/>
                  <a:pt x="475" y="2079"/>
                </a:cubicBezTo>
                <a:cubicBezTo>
                  <a:pt x="475" y="2079"/>
                  <a:pt x="475" y="2079"/>
                  <a:pt x="475" y="2079"/>
                </a:cubicBezTo>
                <a:cubicBezTo>
                  <a:pt x="475" y="2080"/>
                  <a:pt x="475" y="2080"/>
                  <a:pt x="475" y="2080"/>
                </a:cubicBezTo>
                <a:close/>
                <a:moveTo>
                  <a:pt x="472" y="2079"/>
                </a:moveTo>
                <a:cubicBezTo>
                  <a:pt x="472" y="2079"/>
                  <a:pt x="472" y="2079"/>
                  <a:pt x="472" y="2079"/>
                </a:cubicBezTo>
                <a:cubicBezTo>
                  <a:pt x="472" y="2078"/>
                  <a:pt x="472" y="2078"/>
                  <a:pt x="472" y="2078"/>
                </a:cubicBezTo>
                <a:cubicBezTo>
                  <a:pt x="471" y="2078"/>
                  <a:pt x="471" y="2078"/>
                  <a:pt x="471" y="2079"/>
                </a:cubicBezTo>
                <a:cubicBezTo>
                  <a:pt x="471" y="2080"/>
                  <a:pt x="471" y="2079"/>
                  <a:pt x="472" y="2079"/>
                </a:cubicBezTo>
                <a:close/>
                <a:moveTo>
                  <a:pt x="481" y="2078"/>
                </a:moveTo>
                <a:cubicBezTo>
                  <a:pt x="481" y="2079"/>
                  <a:pt x="481" y="2079"/>
                  <a:pt x="482" y="2079"/>
                </a:cubicBezTo>
                <a:cubicBezTo>
                  <a:pt x="482" y="2078"/>
                  <a:pt x="483" y="2078"/>
                  <a:pt x="484" y="2078"/>
                </a:cubicBezTo>
                <a:cubicBezTo>
                  <a:pt x="484" y="2077"/>
                  <a:pt x="484" y="2077"/>
                  <a:pt x="484" y="2077"/>
                </a:cubicBezTo>
                <a:cubicBezTo>
                  <a:pt x="483" y="2077"/>
                  <a:pt x="482" y="2078"/>
                  <a:pt x="481" y="2078"/>
                </a:cubicBezTo>
                <a:close/>
                <a:moveTo>
                  <a:pt x="476" y="2074"/>
                </a:moveTo>
                <a:cubicBezTo>
                  <a:pt x="475" y="2075"/>
                  <a:pt x="475" y="2075"/>
                  <a:pt x="475" y="2075"/>
                </a:cubicBezTo>
                <a:cubicBezTo>
                  <a:pt x="475" y="2076"/>
                  <a:pt x="475" y="2078"/>
                  <a:pt x="476" y="2078"/>
                </a:cubicBezTo>
                <a:cubicBezTo>
                  <a:pt x="476" y="2078"/>
                  <a:pt x="477" y="2078"/>
                  <a:pt x="478" y="2077"/>
                </a:cubicBezTo>
                <a:cubicBezTo>
                  <a:pt x="478" y="2077"/>
                  <a:pt x="478" y="2077"/>
                  <a:pt x="479" y="2077"/>
                </a:cubicBezTo>
                <a:cubicBezTo>
                  <a:pt x="478" y="2076"/>
                  <a:pt x="477" y="2075"/>
                  <a:pt x="476" y="2075"/>
                </a:cubicBezTo>
                <a:cubicBezTo>
                  <a:pt x="476" y="2074"/>
                  <a:pt x="476" y="2075"/>
                  <a:pt x="476" y="2074"/>
                </a:cubicBezTo>
                <a:close/>
                <a:moveTo>
                  <a:pt x="472" y="2076"/>
                </a:moveTo>
                <a:cubicBezTo>
                  <a:pt x="472" y="2077"/>
                  <a:pt x="471" y="2076"/>
                  <a:pt x="472" y="2077"/>
                </a:cubicBezTo>
                <a:cubicBezTo>
                  <a:pt x="472" y="2077"/>
                  <a:pt x="473" y="2076"/>
                  <a:pt x="472" y="2076"/>
                </a:cubicBezTo>
                <a:close/>
                <a:moveTo>
                  <a:pt x="488" y="2073"/>
                </a:moveTo>
                <a:cubicBezTo>
                  <a:pt x="487" y="2072"/>
                  <a:pt x="482" y="2075"/>
                  <a:pt x="480" y="2076"/>
                </a:cubicBezTo>
                <a:cubicBezTo>
                  <a:pt x="480" y="2076"/>
                  <a:pt x="480" y="2076"/>
                  <a:pt x="480" y="2076"/>
                </a:cubicBezTo>
                <a:cubicBezTo>
                  <a:pt x="480" y="2076"/>
                  <a:pt x="480" y="2076"/>
                  <a:pt x="480" y="2076"/>
                </a:cubicBezTo>
                <a:cubicBezTo>
                  <a:pt x="480" y="2077"/>
                  <a:pt x="480" y="2077"/>
                  <a:pt x="480" y="2077"/>
                </a:cubicBezTo>
                <a:cubicBezTo>
                  <a:pt x="481" y="2077"/>
                  <a:pt x="481" y="2077"/>
                  <a:pt x="481" y="2077"/>
                </a:cubicBezTo>
                <a:cubicBezTo>
                  <a:pt x="482" y="2076"/>
                  <a:pt x="487" y="2074"/>
                  <a:pt x="489" y="2074"/>
                </a:cubicBezTo>
                <a:cubicBezTo>
                  <a:pt x="489" y="2074"/>
                  <a:pt x="489" y="2074"/>
                  <a:pt x="489" y="2074"/>
                </a:cubicBezTo>
                <a:cubicBezTo>
                  <a:pt x="489" y="2074"/>
                  <a:pt x="489" y="2074"/>
                  <a:pt x="489" y="2074"/>
                </a:cubicBezTo>
                <a:cubicBezTo>
                  <a:pt x="489" y="2073"/>
                  <a:pt x="489" y="2073"/>
                  <a:pt x="488" y="2073"/>
                </a:cubicBezTo>
                <a:close/>
                <a:moveTo>
                  <a:pt x="470" y="2076"/>
                </a:moveTo>
                <a:cubicBezTo>
                  <a:pt x="469" y="2076"/>
                  <a:pt x="469" y="2076"/>
                  <a:pt x="469" y="2076"/>
                </a:cubicBezTo>
                <a:cubicBezTo>
                  <a:pt x="470" y="2076"/>
                  <a:pt x="469" y="2076"/>
                  <a:pt x="470" y="2077"/>
                </a:cubicBezTo>
                <a:lnTo>
                  <a:pt x="470" y="2076"/>
                </a:lnTo>
                <a:close/>
                <a:moveTo>
                  <a:pt x="498" y="2074"/>
                </a:moveTo>
                <a:cubicBezTo>
                  <a:pt x="498" y="2073"/>
                  <a:pt x="498" y="2073"/>
                  <a:pt x="498" y="2073"/>
                </a:cubicBezTo>
                <a:cubicBezTo>
                  <a:pt x="497" y="2073"/>
                  <a:pt x="497" y="2073"/>
                  <a:pt x="498" y="2074"/>
                </a:cubicBezTo>
                <a:close/>
                <a:moveTo>
                  <a:pt x="513" y="2070"/>
                </a:moveTo>
                <a:cubicBezTo>
                  <a:pt x="513" y="2070"/>
                  <a:pt x="514" y="2070"/>
                  <a:pt x="514" y="2070"/>
                </a:cubicBezTo>
                <a:cubicBezTo>
                  <a:pt x="515" y="2070"/>
                  <a:pt x="514" y="2070"/>
                  <a:pt x="513" y="2070"/>
                </a:cubicBezTo>
                <a:close/>
                <a:moveTo>
                  <a:pt x="501" y="2070"/>
                </a:moveTo>
                <a:cubicBezTo>
                  <a:pt x="502" y="2070"/>
                  <a:pt x="503" y="2070"/>
                  <a:pt x="503" y="2069"/>
                </a:cubicBezTo>
                <a:cubicBezTo>
                  <a:pt x="503" y="2069"/>
                  <a:pt x="503" y="2069"/>
                  <a:pt x="503" y="2069"/>
                </a:cubicBezTo>
                <a:cubicBezTo>
                  <a:pt x="502" y="2069"/>
                  <a:pt x="502" y="2069"/>
                  <a:pt x="501" y="2069"/>
                </a:cubicBezTo>
                <a:cubicBezTo>
                  <a:pt x="501" y="2070"/>
                  <a:pt x="501" y="2070"/>
                  <a:pt x="501" y="2070"/>
                </a:cubicBezTo>
                <a:close/>
                <a:moveTo>
                  <a:pt x="494" y="2070"/>
                </a:moveTo>
                <a:cubicBezTo>
                  <a:pt x="494" y="2070"/>
                  <a:pt x="494" y="2070"/>
                  <a:pt x="494" y="2070"/>
                </a:cubicBezTo>
                <a:cubicBezTo>
                  <a:pt x="494" y="2069"/>
                  <a:pt x="494" y="2069"/>
                  <a:pt x="494" y="2069"/>
                </a:cubicBezTo>
                <a:cubicBezTo>
                  <a:pt x="494" y="2069"/>
                  <a:pt x="494" y="2069"/>
                  <a:pt x="494" y="2069"/>
                </a:cubicBezTo>
                <a:lnTo>
                  <a:pt x="494" y="2070"/>
                </a:lnTo>
                <a:close/>
                <a:moveTo>
                  <a:pt x="510" y="2064"/>
                </a:moveTo>
                <a:cubicBezTo>
                  <a:pt x="509" y="2064"/>
                  <a:pt x="509" y="2064"/>
                  <a:pt x="509" y="2064"/>
                </a:cubicBezTo>
                <a:cubicBezTo>
                  <a:pt x="509" y="2065"/>
                  <a:pt x="509" y="2065"/>
                  <a:pt x="508" y="2066"/>
                </a:cubicBezTo>
                <a:cubicBezTo>
                  <a:pt x="508" y="2067"/>
                  <a:pt x="507" y="2066"/>
                  <a:pt x="506" y="2067"/>
                </a:cubicBezTo>
                <a:cubicBezTo>
                  <a:pt x="505" y="2067"/>
                  <a:pt x="505" y="2066"/>
                  <a:pt x="504" y="2065"/>
                </a:cubicBezTo>
                <a:cubicBezTo>
                  <a:pt x="503" y="2065"/>
                  <a:pt x="503" y="2066"/>
                  <a:pt x="502" y="2066"/>
                </a:cubicBezTo>
                <a:cubicBezTo>
                  <a:pt x="502" y="2066"/>
                  <a:pt x="502" y="2066"/>
                  <a:pt x="502" y="2067"/>
                </a:cubicBezTo>
                <a:cubicBezTo>
                  <a:pt x="503" y="2067"/>
                  <a:pt x="503" y="2067"/>
                  <a:pt x="504" y="2069"/>
                </a:cubicBezTo>
                <a:cubicBezTo>
                  <a:pt x="506" y="2068"/>
                  <a:pt x="509" y="2067"/>
                  <a:pt x="511" y="2066"/>
                </a:cubicBezTo>
                <a:cubicBezTo>
                  <a:pt x="511" y="2065"/>
                  <a:pt x="511" y="2065"/>
                  <a:pt x="511" y="2065"/>
                </a:cubicBezTo>
                <a:cubicBezTo>
                  <a:pt x="510" y="2065"/>
                  <a:pt x="510" y="2065"/>
                  <a:pt x="510" y="2065"/>
                </a:cubicBezTo>
                <a:lnTo>
                  <a:pt x="510" y="2064"/>
                </a:lnTo>
                <a:close/>
                <a:moveTo>
                  <a:pt x="516" y="2061"/>
                </a:moveTo>
                <a:cubicBezTo>
                  <a:pt x="516" y="2062"/>
                  <a:pt x="517" y="2062"/>
                  <a:pt x="516" y="2063"/>
                </a:cubicBezTo>
                <a:cubicBezTo>
                  <a:pt x="516" y="2064"/>
                  <a:pt x="516" y="2062"/>
                  <a:pt x="515" y="2062"/>
                </a:cubicBezTo>
                <a:cubicBezTo>
                  <a:pt x="514" y="2063"/>
                  <a:pt x="514" y="2064"/>
                  <a:pt x="513" y="2064"/>
                </a:cubicBezTo>
                <a:cubicBezTo>
                  <a:pt x="513" y="2065"/>
                  <a:pt x="513" y="2065"/>
                  <a:pt x="513" y="2065"/>
                </a:cubicBezTo>
                <a:cubicBezTo>
                  <a:pt x="515" y="2065"/>
                  <a:pt x="516" y="2064"/>
                  <a:pt x="517" y="2063"/>
                </a:cubicBezTo>
                <a:cubicBezTo>
                  <a:pt x="518" y="2063"/>
                  <a:pt x="517" y="2062"/>
                  <a:pt x="517" y="2061"/>
                </a:cubicBezTo>
                <a:lnTo>
                  <a:pt x="516" y="2061"/>
                </a:lnTo>
                <a:close/>
                <a:moveTo>
                  <a:pt x="520" y="2060"/>
                </a:moveTo>
                <a:cubicBezTo>
                  <a:pt x="519" y="2060"/>
                  <a:pt x="519" y="2060"/>
                  <a:pt x="518" y="2060"/>
                </a:cubicBezTo>
                <a:cubicBezTo>
                  <a:pt x="518" y="2060"/>
                  <a:pt x="517" y="2060"/>
                  <a:pt x="518" y="2061"/>
                </a:cubicBezTo>
                <a:cubicBezTo>
                  <a:pt x="518" y="2061"/>
                  <a:pt x="518" y="2061"/>
                  <a:pt x="518" y="2061"/>
                </a:cubicBezTo>
                <a:cubicBezTo>
                  <a:pt x="518" y="2061"/>
                  <a:pt x="519" y="2062"/>
                  <a:pt x="520" y="2062"/>
                </a:cubicBezTo>
                <a:cubicBezTo>
                  <a:pt x="520" y="2062"/>
                  <a:pt x="521" y="2061"/>
                  <a:pt x="522" y="2061"/>
                </a:cubicBezTo>
                <a:cubicBezTo>
                  <a:pt x="522" y="2060"/>
                  <a:pt x="522" y="2060"/>
                  <a:pt x="522" y="2060"/>
                </a:cubicBezTo>
                <a:cubicBezTo>
                  <a:pt x="522" y="2060"/>
                  <a:pt x="522" y="2060"/>
                  <a:pt x="522" y="2060"/>
                </a:cubicBezTo>
                <a:cubicBezTo>
                  <a:pt x="521" y="2060"/>
                  <a:pt x="521" y="2061"/>
                  <a:pt x="520" y="2060"/>
                </a:cubicBezTo>
                <a:close/>
                <a:moveTo>
                  <a:pt x="527" y="2057"/>
                </a:moveTo>
                <a:cubicBezTo>
                  <a:pt x="527" y="2058"/>
                  <a:pt x="527" y="2058"/>
                  <a:pt x="527" y="2058"/>
                </a:cubicBezTo>
                <a:cubicBezTo>
                  <a:pt x="527" y="2058"/>
                  <a:pt x="526" y="2058"/>
                  <a:pt x="526" y="2059"/>
                </a:cubicBezTo>
                <a:cubicBezTo>
                  <a:pt x="527" y="2059"/>
                  <a:pt x="527" y="2059"/>
                  <a:pt x="528" y="2059"/>
                </a:cubicBezTo>
                <a:cubicBezTo>
                  <a:pt x="528" y="2058"/>
                  <a:pt x="528" y="2058"/>
                  <a:pt x="527" y="2058"/>
                </a:cubicBezTo>
                <a:lnTo>
                  <a:pt x="527" y="2057"/>
                </a:lnTo>
                <a:close/>
                <a:moveTo>
                  <a:pt x="523" y="2058"/>
                </a:moveTo>
                <a:cubicBezTo>
                  <a:pt x="522" y="2059"/>
                  <a:pt x="523" y="2059"/>
                  <a:pt x="523" y="2059"/>
                </a:cubicBezTo>
                <a:cubicBezTo>
                  <a:pt x="524" y="2059"/>
                  <a:pt x="523" y="2058"/>
                  <a:pt x="523" y="2058"/>
                </a:cubicBezTo>
                <a:close/>
                <a:moveTo>
                  <a:pt x="526" y="2057"/>
                </a:moveTo>
                <a:cubicBezTo>
                  <a:pt x="527" y="2057"/>
                  <a:pt x="527" y="2057"/>
                  <a:pt x="527" y="2057"/>
                </a:cubicBezTo>
                <a:cubicBezTo>
                  <a:pt x="527" y="2057"/>
                  <a:pt x="527" y="2057"/>
                  <a:pt x="527" y="2057"/>
                </a:cubicBezTo>
                <a:cubicBezTo>
                  <a:pt x="526" y="2057"/>
                  <a:pt x="527" y="2057"/>
                  <a:pt x="526" y="2056"/>
                </a:cubicBezTo>
                <a:cubicBezTo>
                  <a:pt x="525" y="2056"/>
                  <a:pt x="525" y="2056"/>
                  <a:pt x="525" y="2056"/>
                </a:cubicBezTo>
                <a:cubicBezTo>
                  <a:pt x="525" y="2057"/>
                  <a:pt x="525" y="2057"/>
                  <a:pt x="526" y="2057"/>
                </a:cubicBezTo>
                <a:cubicBezTo>
                  <a:pt x="526" y="2058"/>
                  <a:pt x="526" y="2058"/>
                  <a:pt x="526" y="2058"/>
                </a:cubicBezTo>
                <a:lnTo>
                  <a:pt x="526" y="2057"/>
                </a:lnTo>
                <a:close/>
                <a:moveTo>
                  <a:pt x="537" y="2051"/>
                </a:moveTo>
                <a:cubicBezTo>
                  <a:pt x="538" y="2051"/>
                  <a:pt x="538" y="2051"/>
                  <a:pt x="538" y="2051"/>
                </a:cubicBezTo>
                <a:cubicBezTo>
                  <a:pt x="538" y="2051"/>
                  <a:pt x="538" y="2051"/>
                  <a:pt x="537" y="2051"/>
                </a:cubicBezTo>
                <a:close/>
                <a:moveTo>
                  <a:pt x="543" y="2048"/>
                </a:moveTo>
                <a:cubicBezTo>
                  <a:pt x="543" y="2047"/>
                  <a:pt x="543" y="2047"/>
                  <a:pt x="543" y="2047"/>
                </a:cubicBezTo>
                <a:cubicBezTo>
                  <a:pt x="543" y="2047"/>
                  <a:pt x="543" y="2047"/>
                  <a:pt x="543" y="2047"/>
                </a:cubicBezTo>
                <a:cubicBezTo>
                  <a:pt x="543" y="2048"/>
                  <a:pt x="543" y="2048"/>
                  <a:pt x="543" y="2048"/>
                </a:cubicBezTo>
                <a:close/>
                <a:moveTo>
                  <a:pt x="557" y="2045"/>
                </a:moveTo>
                <a:cubicBezTo>
                  <a:pt x="557" y="2045"/>
                  <a:pt x="557" y="2045"/>
                  <a:pt x="557" y="2045"/>
                </a:cubicBezTo>
                <a:cubicBezTo>
                  <a:pt x="557" y="2045"/>
                  <a:pt x="557" y="2045"/>
                  <a:pt x="557" y="2045"/>
                </a:cubicBezTo>
                <a:close/>
                <a:moveTo>
                  <a:pt x="260" y="2041"/>
                </a:moveTo>
                <a:cubicBezTo>
                  <a:pt x="259" y="2041"/>
                  <a:pt x="259" y="2041"/>
                  <a:pt x="259" y="2041"/>
                </a:cubicBezTo>
                <a:cubicBezTo>
                  <a:pt x="259" y="2041"/>
                  <a:pt x="259" y="2041"/>
                  <a:pt x="259" y="2041"/>
                </a:cubicBezTo>
                <a:cubicBezTo>
                  <a:pt x="260" y="2041"/>
                  <a:pt x="260" y="2041"/>
                  <a:pt x="260" y="2041"/>
                </a:cubicBezTo>
                <a:close/>
                <a:moveTo>
                  <a:pt x="255" y="2039"/>
                </a:moveTo>
                <a:cubicBezTo>
                  <a:pt x="255" y="2039"/>
                  <a:pt x="255" y="2039"/>
                  <a:pt x="255" y="2039"/>
                </a:cubicBezTo>
                <a:cubicBezTo>
                  <a:pt x="255" y="2039"/>
                  <a:pt x="255" y="2039"/>
                  <a:pt x="255" y="2039"/>
                </a:cubicBezTo>
                <a:cubicBezTo>
                  <a:pt x="256" y="2040"/>
                  <a:pt x="255" y="2039"/>
                  <a:pt x="256" y="2040"/>
                </a:cubicBezTo>
                <a:cubicBezTo>
                  <a:pt x="256" y="2039"/>
                  <a:pt x="256" y="2039"/>
                  <a:pt x="256" y="2039"/>
                </a:cubicBezTo>
                <a:cubicBezTo>
                  <a:pt x="256" y="2039"/>
                  <a:pt x="256" y="2039"/>
                  <a:pt x="256" y="2039"/>
                </a:cubicBezTo>
                <a:lnTo>
                  <a:pt x="255" y="2039"/>
                </a:lnTo>
                <a:close/>
                <a:moveTo>
                  <a:pt x="252" y="2037"/>
                </a:moveTo>
                <a:cubicBezTo>
                  <a:pt x="252" y="2037"/>
                  <a:pt x="252" y="2037"/>
                  <a:pt x="252" y="2037"/>
                </a:cubicBezTo>
                <a:cubicBezTo>
                  <a:pt x="252" y="2037"/>
                  <a:pt x="252" y="2037"/>
                  <a:pt x="252" y="2037"/>
                </a:cubicBezTo>
                <a:cubicBezTo>
                  <a:pt x="252" y="2037"/>
                  <a:pt x="252" y="2037"/>
                  <a:pt x="252" y="2037"/>
                </a:cubicBezTo>
                <a:close/>
                <a:moveTo>
                  <a:pt x="560" y="2034"/>
                </a:moveTo>
                <a:cubicBezTo>
                  <a:pt x="561" y="2034"/>
                  <a:pt x="561" y="2034"/>
                  <a:pt x="561" y="2034"/>
                </a:cubicBezTo>
                <a:cubicBezTo>
                  <a:pt x="561" y="2033"/>
                  <a:pt x="561" y="2033"/>
                  <a:pt x="561" y="2033"/>
                </a:cubicBezTo>
                <a:cubicBezTo>
                  <a:pt x="561" y="2032"/>
                  <a:pt x="561" y="2032"/>
                  <a:pt x="561" y="2032"/>
                </a:cubicBezTo>
                <a:cubicBezTo>
                  <a:pt x="561" y="2032"/>
                  <a:pt x="561" y="2032"/>
                  <a:pt x="561" y="2032"/>
                </a:cubicBezTo>
                <a:cubicBezTo>
                  <a:pt x="560" y="2033"/>
                  <a:pt x="560" y="2033"/>
                  <a:pt x="560" y="2034"/>
                </a:cubicBezTo>
                <a:close/>
                <a:moveTo>
                  <a:pt x="565" y="2027"/>
                </a:moveTo>
                <a:cubicBezTo>
                  <a:pt x="564" y="2028"/>
                  <a:pt x="564" y="2029"/>
                  <a:pt x="563" y="2030"/>
                </a:cubicBezTo>
                <a:cubicBezTo>
                  <a:pt x="563" y="2030"/>
                  <a:pt x="563" y="2031"/>
                  <a:pt x="563" y="2031"/>
                </a:cubicBezTo>
                <a:cubicBezTo>
                  <a:pt x="564" y="2031"/>
                  <a:pt x="564" y="2031"/>
                  <a:pt x="564" y="2031"/>
                </a:cubicBezTo>
                <a:cubicBezTo>
                  <a:pt x="565" y="2030"/>
                  <a:pt x="566" y="2029"/>
                  <a:pt x="566" y="2027"/>
                </a:cubicBezTo>
                <a:cubicBezTo>
                  <a:pt x="565" y="2027"/>
                  <a:pt x="566" y="2027"/>
                  <a:pt x="565" y="2027"/>
                </a:cubicBezTo>
                <a:close/>
                <a:moveTo>
                  <a:pt x="568" y="2026"/>
                </a:moveTo>
                <a:cubicBezTo>
                  <a:pt x="568" y="2026"/>
                  <a:pt x="568" y="2027"/>
                  <a:pt x="569" y="2028"/>
                </a:cubicBezTo>
                <a:cubicBezTo>
                  <a:pt x="569" y="2028"/>
                  <a:pt x="569" y="2028"/>
                  <a:pt x="570" y="2028"/>
                </a:cubicBezTo>
                <a:cubicBezTo>
                  <a:pt x="570" y="2027"/>
                  <a:pt x="570" y="2027"/>
                  <a:pt x="570" y="2027"/>
                </a:cubicBezTo>
                <a:cubicBezTo>
                  <a:pt x="570" y="2025"/>
                  <a:pt x="570" y="2025"/>
                  <a:pt x="570" y="2025"/>
                </a:cubicBezTo>
                <a:cubicBezTo>
                  <a:pt x="570" y="2025"/>
                  <a:pt x="569" y="2025"/>
                  <a:pt x="569" y="2025"/>
                </a:cubicBezTo>
                <a:cubicBezTo>
                  <a:pt x="569" y="2025"/>
                  <a:pt x="569" y="2025"/>
                  <a:pt x="568" y="2026"/>
                </a:cubicBezTo>
                <a:close/>
                <a:moveTo>
                  <a:pt x="571" y="2024"/>
                </a:moveTo>
                <a:cubicBezTo>
                  <a:pt x="571" y="2024"/>
                  <a:pt x="571" y="2025"/>
                  <a:pt x="570" y="2025"/>
                </a:cubicBezTo>
                <a:cubicBezTo>
                  <a:pt x="570" y="2026"/>
                  <a:pt x="570" y="2026"/>
                  <a:pt x="571" y="2027"/>
                </a:cubicBezTo>
                <a:cubicBezTo>
                  <a:pt x="572" y="2026"/>
                  <a:pt x="572" y="2026"/>
                  <a:pt x="572" y="2025"/>
                </a:cubicBezTo>
                <a:cubicBezTo>
                  <a:pt x="572" y="2024"/>
                  <a:pt x="572" y="2024"/>
                  <a:pt x="572" y="2024"/>
                </a:cubicBezTo>
                <a:cubicBezTo>
                  <a:pt x="572" y="2023"/>
                  <a:pt x="572" y="2023"/>
                  <a:pt x="571" y="2024"/>
                </a:cubicBezTo>
                <a:close/>
                <a:moveTo>
                  <a:pt x="574" y="2024"/>
                </a:moveTo>
                <a:cubicBezTo>
                  <a:pt x="575" y="2024"/>
                  <a:pt x="575" y="2024"/>
                  <a:pt x="575" y="2024"/>
                </a:cubicBezTo>
                <a:cubicBezTo>
                  <a:pt x="575" y="2022"/>
                  <a:pt x="575" y="2022"/>
                  <a:pt x="575" y="2022"/>
                </a:cubicBezTo>
                <a:cubicBezTo>
                  <a:pt x="574" y="2022"/>
                  <a:pt x="574" y="2022"/>
                  <a:pt x="574" y="2022"/>
                </a:cubicBezTo>
                <a:lnTo>
                  <a:pt x="574" y="2024"/>
                </a:lnTo>
                <a:close/>
                <a:moveTo>
                  <a:pt x="487" y="1995"/>
                </a:moveTo>
                <a:cubicBezTo>
                  <a:pt x="488" y="1998"/>
                  <a:pt x="489" y="1997"/>
                  <a:pt x="489" y="2000"/>
                </a:cubicBezTo>
                <a:cubicBezTo>
                  <a:pt x="490" y="2000"/>
                  <a:pt x="490" y="2000"/>
                  <a:pt x="490" y="2000"/>
                </a:cubicBezTo>
                <a:cubicBezTo>
                  <a:pt x="491" y="1999"/>
                  <a:pt x="491" y="1998"/>
                  <a:pt x="491" y="1998"/>
                </a:cubicBezTo>
                <a:cubicBezTo>
                  <a:pt x="491" y="1996"/>
                  <a:pt x="490" y="1996"/>
                  <a:pt x="489" y="1994"/>
                </a:cubicBezTo>
                <a:cubicBezTo>
                  <a:pt x="488" y="1995"/>
                  <a:pt x="488" y="1995"/>
                  <a:pt x="487" y="1995"/>
                </a:cubicBezTo>
                <a:close/>
                <a:moveTo>
                  <a:pt x="205" y="1997"/>
                </a:moveTo>
                <a:cubicBezTo>
                  <a:pt x="205" y="1996"/>
                  <a:pt x="205" y="1996"/>
                  <a:pt x="204" y="1995"/>
                </a:cubicBezTo>
                <a:cubicBezTo>
                  <a:pt x="204" y="1995"/>
                  <a:pt x="204" y="1995"/>
                  <a:pt x="204" y="1995"/>
                </a:cubicBezTo>
                <a:cubicBezTo>
                  <a:pt x="204" y="1997"/>
                  <a:pt x="204" y="1997"/>
                  <a:pt x="205" y="1997"/>
                </a:cubicBezTo>
                <a:cubicBezTo>
                  <a:pt x="205" y="1997"/>
                  <a:pt x="205" y="1997"/>
                  <a:pt x="205" y="1997"/>
                </a:cubicBezTo>
                <a:close/>
                <a:moveTo>
                  <a:pt x="202" y="1993"/>
                </a:moveTo>
                <a:cubicBezTo>
                  <a:pt x="203" y="1994"/>
                  <a:pt x="202" y="1994"/>
                  <a:pt x="203" y="1994"/>
                </a:cubicBezTo>
                <a:cubicBezTo>
                  <a:pt x="203" y="1993"/>
                  <a:pt x="204" y="1993"/>
                  <a:pt x="202" y="1993"/>
                </a:cubicBezTo>
                <a:close/>
                <a:moveTo>
                  <a:pt x="483" y="1992"/>
                </a:moveTo>
                <a:cubicBezTo>
                  <a:pt x="484" y="1993"/>
                  <a:pt x="483" y="1992"/>
                  <a:pt x="484" y="1993"/>
                </a:cubicBezTo>
                <a:cubicBezTo>
                  <a:pt x="484" y="1993"/>
                  <a:pt x="484" y="1992"/>
                  <a:pt x="483" y="1992"/>
                </a:cubicBezTo>
                <a:close/>
                <a:moveTo>
                  <a:pt x="610" y="1989"/>
                </a:moveTo>
                <a:cubicBezTo>
                  <a:pt x="610" y="1990"/>
                  <a:pt x="610" y="1991"/>
                  <a:pt x="610" y="1991"/>
                </a:cubicBezTo>
                <a:cubicBezTo>
                  <a:pt x="612" y="1991"/>
                  <a:pt x="612" y="1991"/>
                  <a:pt x="612" y="1991"/>
                </a:cubicBezTo>
                <a:cubicBezTo>
                  <a:pt x="612" y="1991"/>
                  <a:pt x="612" y="1990"/>
                  <a:pt x="612" y="1990"/>
                </a:cubicBezTo>
                <a:cubicBezTo>
                  <a:pt x="612" y="1990"/>
                  <a:pt x="612" y="1989"/>
                  <a:pt x="611" y="1989"/>
                </a:cubicBezTo>
                <a:cubicBezTo>
                  <a:pt x="611" y="1989"/>
                  <a:pt x="611" y="1989"/>
                  <a:pt x="610" y="1989"/>
                </a:cubicBezTo>
                <a:close/>
                <a:moveTo>
                  <a:pt x="489" y="1990"/>
                </a:moveTo>
                <a:cubicBezTo>
                  <a:pt x="489" y="1989"/>
                  <a:pt x="490" y="1989"/>
                  <a:pt x="490" y="1989"/>
                </a:cubicBezTo>
                <a:cubicBezTo>
                  <a:pt x="490" y="1988"/>
                  <a:pt x="490" y="1988"/>
                  <a:pt x="490" y="1988"/>
                </a:cubicBezTo>
                <a:cubicBezTo>
                  <a:pt x="489" y="1987"/>
                  <a:pt x="489" y="1988"/>
                  <a:pt x="489" y="1988"/>
                </a:cubicBezTo>
                <a:cubicBezTo>
                  <a:pt x="488" y="1989"/>
                  <a:pt x="489" y="1989"/>
                  <a:pt x="489" y="1990"/>
                </a:cubicBezTo>
                <a:close/>
                <a:moveTo>
                  <a:pt x="492" y="1986"/>
                </a:moveTo>
                <a:cubicBezTo>
                  <a:pt x="491" y="1986"/>
                  <a:pt x="491" y="1986"/>
                  <a:pt x="491" y="1987"/>
                </a:cubicBezTo>
                <a:cubicBezTo>
                  <a:pt x="491" y="1987"/>
                  <a:pt x="491" y="1987"/>
                  <a:pt x="491" y="1988"/>
                </a:cubicBezTo>
                <a:cubicBezTo>
                  <a:pt x="492" y="1988"/>
                  <a:pt x="492" y="1988"/>
                  <a:pt x="493" y="1988"/>
                </a:cubicBezTo>
                <a:cubicBezTo>
                  <a:pt x="493" y="1987"/>
                  <a:pt x="493" y="1987"/>
                  <a:pt x="492" y="1986"/>
                </a:cubicBezTo>
                <a:cubicBezTo>
                  <a:pt x="492" y="1986"/>
                  <a:pt x="492" y="1986"/>
                  <a:pt x="492" y="1986"/>
                </a:cubicBezTo>
                <a:close/>
                <a:moveTo>
                  <a:pt x="318" y="1987"/>
                </a:moveTo>
                <a:cubicBezTo>
                  <a:pt x="319" y="1987"/>
                  <a:pt x="319" y="1987"/>
                  <a:pt x="319" y="1987"/>
                </a:cubicBezTo>
                <a:cubicBezTo>
                  <a:pt x="319" y="1987"/>
                  <a:pt x="319" y="1987"/>
                  <a:pt x="318" y="1987"/>
                </a:cubicBezTo>
                <a:close/>
                <a:moveTo>
                  <a:pt x="502" y="1979"/>
                </a:moveTo>
                <a:cubicBezTo>
                  <a:pt x="502" y="1979"/>
                  <a:pt x="502" y="1979"/>
                  <a:pt x="502" y="1979"/>
                </a:cubicBezTo>
                <a:cubicBezTo>
                  <a:pt x="501" y="1978"/>
                  <a:pt x="501" y="1979"/>
                  <a:pt x="501" y="1978"/>
                </a:cubicBezTo>
                <a:cubicBezTo>
                  <a:pt x="500" y="1978"/>
                  <a:pt x="500" y="1979"/>
                  <a:pt x="500" y="1980"/>
                </a:cubicBezTo>
                <a:cubicBezTo>
                  <a:pt x="499" y="1980"/>
                  <a:pt x="499" y="1980"/>
                  <a:pt x="498" y="1980"/>
                </a:cubicBezTo>
                <a:cubicBezTo>
                  <a:pt x="498" y="1981"/>
                  <a:pt x="498" y="1981"/>
                  <a:pt x="498" y="1981"/>
                </a:cubicBezTo>
                <a:cubicBezTo>
                  <a:pt x="497" y="1983"/>
                  <a:pt x="495" y="1984"/>
                  <a:pt x="494" y="1985"/>
                </a:cubicBezTo>
                <a:cubicBezTo>
                  <a:pt x="494" y="1986"/>
                  <a:pt x="494" y="1986"/>
                  <a:pt x="494" y="1986"/>
                </a:cubicBezTo>
                <a:cubicBezTo>
                  <a:pt x="495" y="1986"/>
                  <a:pt x="498" y="1985"/>
                  <a:pt x="499" y="1985"/>
                </a:cubicBezTo>
                <a:cubicBezTo>
                  <a:pt x="499" y="1984"/>
                  <a:pt x="499" y="1982"/>
                  <a:pt x="500" y="1982"/>
                </a:cubicBezTo>
                <a:cubicBezTo>
                  <a:pt x="501" y="1981"/>
                  <a:pt x="505" y="1980"/>
                  <a:pt x="507" y="1979"/>
                </a:cubicBezTo>
                <a:cubicBezTo>
                  <a:pt x="507" y="1977"/>
                  <a:pt x="506" y="1976"/>
                  <a:pt x="505" y="1975"/>
                </a:cubicBezTo>
                <a:cubicBezTo>
                  <a:pt x="502" y="1975"/>
                  <a:pt x="503" y="1977"/>
                  <a:pt x="502" y="1979"/>
                </a:cubicBezTo>
                <a:close/>
                <a:moveTo>
                  <a:pt x="609" y="1985"/>
                </a:moveTo>
                <a:cubicBezTo>
                  <a:pt x="609" y="1984"/>
                  <a:pt x="609" y="1984"/>
                  <a:pt x="609" y="1984"/>
                </a:cubicBezTo>
                <a:cubicBezTo>
                  <a:pt x="609" y="1984"/>
                  <a:pt x="609" y="1984"/>
                  <a:pt x="609" y="1984"/>
                </a:cubicBezTo>
                <a:cubicBezTo>
                  <a:pt x="609" y="1985"/>
                  <a:pt x="609" y="1985"/>
                  <a:pt x="609" y="1985"/>
                </a:cubicBezTo>
                <a:close/>
                <a:moveTo>
                  <a:pt x="529" y="1982"/>
                </a:moveTo>
                <a:cubicBezTo>
                  <a:pt x="529" y="1983"/>
                  <a:pt x="529" y="1983"/>
                  <a:pt x="529" y="1983"/>
                </a:cubicBezTo>
                <a:cubicBezTo>
                  <a:pt x="530" y="1983"/>
                  <a:pt x="531" y="1982"/>
                  <a:pt x="532" y="1982"/>
                </a:cubicBezTo>
                <a:cubicBezTo>
                  <a:pt x="533" y="1981"/>
                  <a:pt x="533" y="1981"/>
                  <a:pt x="534" y="1980"/>
                </a:cubicBezTo>
                <a:cubicBezTo>
                  <a:pt x="534" y="1980"/>
                  <a:pt x="534" y="1980"/>
                  <a:pt x="534" y="1980"/>
                </a:cubicBezTo>
                <a:cubicBezTo>
                  <a:pt x="533" y="1979"/>
                  <a:pt x="533" y="1980"/>
                  <a:pt x="533" y="1979"/>
                </a:cubicBezTo>
                <a:cubicBezTo>
                  <a:pt x="530" y="1979"/>
                  <a:pt x="531" y="1981"/>
                  <a:pt x="529" y="1982"/>
                </a:cubicBezTo>
                <a:close/>
                <a:moveTo>
                  <a:pt x="189" y="1980"/>
                </a:moveTo>
                <a:cubicBezTo>
                  <a:pt x="188" y="1980"/>
                  <a:pt x="188" y="1980"/>
                  <a:pt x="188" y="1980"/>
                </a:cubicBezTo>
                <a:cubicBezTo>
                  <a:pt x="188" y="1981"/>
                  <a:pt x="188" y="1981"/>
                  <a:pt x="189" y="1981"/>
                </a:cubicBezTo>
                <a:lnTo>
                  <a:pt x="189" y="1980"/>
                </a:lnTo>
                <a:close/>
                <a:moveTo>
                  <a:pt x="607" y="1975"/>
                </a:moveTo>
                <a:cubicBezTo>
                  <a:pt x="607" y="1975"/>
                  <a:pt x="607" y="1976"/>
                  <a:pt x="607" y="1977"/>
                </a:cubicBezTo>
                <a:cubicBezTo>
                  <a:pt x="606" y="1977"/>
                  <a:pt x="605" y="1978"/>
                  <a:pt x="604" y="1978"/>
                </a:cubicBezTo>
                <a:cubicBezTo>
                  <a:pt x="604" y="1980"/>
                  <a:pt x="604" y="1980"/>
                  <a:pt x="606" y="1981"/>
                </a:cubicBezTo>
                <a:cubicBezTo>
                  <a:pt x="606" y="1980"/>
                  <a:pt x="608" y="1978"/>
                  <a:pt x="609" y="1977"/>
                </a:cubicBezTo>
                <a:cubicBezTo>
                  <a:pt x="609" y="1976"/>
                  <a:pt x="609" y="1976"/>
                  <a:pt x="609" y="1976"/>
                </a:cubicBezTo>
                <a:cubicBezTo>
                  <a:pt x="609" y="1975"/>
                  <a:pt x="608" y="1975"/>
                  <a:pt x="607" y="1975"/>
                </a:cubicBezTo>
                <a:close/>
                <a:moveTo>
                  <a:pt x="602" y="1976"/>
                </a:moveTo>
                <a:cubicBezTo>
                  <a:pt x="602" y="1977"/>
                  <a:pt x="602" y="1977"/>
                  <a:pt x="602" y="1977"/>
                </a:cubicBezTo>
                <a:cubicBezTo>
                  <a:pt x="603" y="1976"/>
                  <a:pt x="603" y="1976"/>
                  <a:pt x="603" y="1976"/>
                </a:cubicBezTo>
                <a:cubicBezTo>
                  <a:pt x="604" y="1975"/>
                  <a:pt x="604" y="1976"/>
                  <a:pt x="604" y="1975"/>
                </a:cubicBezTo>
                <a:cubicBezTo>
                  <a:pt x="604" y="1975"/>
                  <a:pt x="604" y="1975"/>
                  <a:pt x="604" y="1975"/>
                </a:cubicBezTo>
                <a:cubicBezTo>
                  <a:pt x="603" y="1975"/>
                  <a:pt x="602" y="1975"/>
                  <a:pt x="602" y="1976"/>
                </a:cubicBezTo>
                <a:close/>
                <a:moveTo>
                  <a:pt x="523" y="1976"/>
                </a:moveTo>
                <a:cubicBezTo>
                  <a:pt x="523" y="1977"/>
                  <a:pt x="523" y="1977"/>
                  <a:pt x="523" y="1977"/>
                </a:cubicBezTo>
                <a:cubicBezTo>
                  <a:pt x="523" y="1977"/>
                  <a:pt x="523" y="1977"/>
                  <a:pt x="524" y="1977"/>
                </a:cubicBezTo>
                <a:cubicBezTo>
                  <a:pt x="524" y="1976"/>
                  <a:pt x="524" y="1977"/>
                  <a:pt x="525" y="1976"/>
                </a:cubicBezTo>
                <a:cubicBezTo>
                  <a:pt x="525" y="1976"/>
                  <a:pt x="525" y="1976"/>
                  <a:pt x="525" y="1976"/>
                </a:cubicBezTo>
                <a:cubicBezTo>
                  <a:pt x="524" y="1976"/>
                  <a:pt x="524" y="1975"/>
                  <a:pt x="523" y="1975"/>
                </a:cubicBezTo>
                <a:cubicBezTo>
                  <a:pt x="523" y="1976"/>
                  <a:pt x="523" y="1976"/>
                  <a:pt x="523" y="1976"/>
                </a:cubicBezTo>
                <a:close/>
                <a:moveTo>
                  <a:pt x="690" y="1602"/>
                </a:moveTo>
                <a:cubicBezTo>
                  <a:pt x="691" y="1602"/>
                  <a:pt x="691" y="1602"/>
                  <a:pt x="691" y="1602"/>
                </a:cubicBezTo>
                <a:cubicBezTo>
                  <a:pt x="690" y="1601"/>
                  <a:pt x="690" y="1601"/>
                  <a:pt x="689" y="1601"/>
                </a:cubicBezTo>
                <a:cubicBezTo>
                  <a:pt x="689" y="1598"/>
                  <a:pt x="689" y="1594"/>
                  <a:pt x="689" y="1593"/>
                </a:cubicBezTo>
                <a:cubicBezTo>
                  <a:pt x="689" y="1592"/>
                  <a:pt x="690" y="1591"/>
                  <a:pt x="690" y="1590"/>
                </a:cubicBezTo>
                <a:cubicBezTo>
                  <a:pt x="691" y="1589"/>
                  <a:pt x="689" y="1588"/>
                  <a:pt x="690" y="1586"/>
                </a:cubicBezTo>
                <a:cubicBezTo>
                  <a:pt x="690" y="1586"/>
                  <a:pt x="690" y="1586"/>
                  <a:pt x="690" y="1586"/>
                </a:cubicBezTo>
                <a:cubicBezTo>
                  <a:pt x="691" y="1583"/>
                  <a:pt x="689" y="1580"/>
                  <a:pt x="690" y="1578"/>
                </a:cubicBezTo>
                <a:cubicBezTo>
                  <a:pt x="690" y="1574"/>
                  <a:pt x="690" y="1574"/>
                  <a:pt x="690" y="1574"/>
                </a:cubicBezTo>
                <a:cubicBezTo>
                  <a:pt x="690" y="1574"/>
                  <a:pt x="690" y="1574"/>
                  <a:pt x="690" y="1574"/>
                </a:cubicBezTo>
                <a:cubicBezTo>
                  <a:pt x="691" y="1576"/>
                  <a:pt x="691" y="1576"/>
                  <a:pt x="691" y="1578"/>
                </a:cubicBezTo>
                <a:cubicBezTo>
                  <a:pt x="692" y="1578"/>
                  <a:pt x="692" y="1573"/>
                  <a:pt x="691" y="1572"/>
                </a:cubicBezTo>
                <a:cubicBezTo>
                  <a:pt x="691" y="1570"/>
                  <a:pt x="691" y="1570"/>
                  <a:pt x="691" y="1570"/>
                </a:cubicBezTo>
                <a:cubicBezTo>
                  <a:pt x="690" y="1571"/>
                  <a:pt x="690" y="1571"/>
                  <a:pt x="690" y="1572"/>
                </a:cubicBezTo>
                <a:cubicBezTo>
                  <a:pt x="690" y="1572"/>
                  <a:pt x="690" y="1572"/>
                  <a:pt x="690" y="1572"/>
                </a:cubicBezTo>
                <a:cubicBezTo>
                  <a:pt x="690" y="1572"/>
                  <a:pt x="689" y="1568"/>
                  <a:pt x="689" y="1567"/>
                </a:cubicBezTo>
                <a:cubicBezTo>
                  <a:pt x="689" y="1567"/>
                  <a:pt x="690" y="1565"/>
                  <a:pt x="690" y="1565"/>
                </a:cubicBezTo>
                <a:cubicBezTo>
                  <a:pt x="689" y="1564"/>
                  <a:pt x="689" y="1564"/>
                  <a:pt x="688" y="1563"/>
                </a:cubicBezTo>
                <a:cubicBezTo>
                  <a:pt x="688" y="1561"/>
                  <a:pt x="689" y="1558"/>
                  <a:pt x="689" y="1558"/>
                </a:cubicBezTo>
                <a:cubicBezTo>
                  <a:pt x="689" y="1557"/>
                  <a:pt x="687" y="1557"/>
                  <a:pt x="687" y="1556"/>
                </a:cubicBezTo>
                <a:cubicBezTo>
                  <a:pt x="687" y="1555"/>
                  <a:pt x="687" y="1555"/>
                  <a:pt x="687" y="1554"/>
                </a:cubicBezTo>
                <a:cubicBezTo>
                  <a:pt x="687" y="1553"/>
                  <a:pt x="687" y="1554"/>
                  <a:pt x="686" y="1554"/>
                </a:cubicBezTo>
                <a:cubicBezTo>
                  <a:pt x="686" y="1553"/>
                  <a:pt x="686" y="1553"/>
                  <a:pt x="687" y="1553"/>
                </a:cubicBezTo>
                <a:cubicBezTo>
                  <a:pt x="687" y="1552"/>
                  <a:pt x="687" y="1551"/>
                  <a:pt x="686" y="1551"/>
                </a:cubicBezTo>
                <a:cubicBezTo>
                  <a:pt x="685" y="1551"/>
                  <a:pt x="685" y="1551"/>
                  <a:pt x="685" y="1551"/>
                </a:cubicBezTo>
                <a:cubicBezTo>
                  <a:pt x="685" y="1548"/>
                  <a:pt x="684" y="1544"/>
                  <a:pt x="683" y="1541"/>
                </a:cubicBezTo>
                <a:cubicBezTo>
                  <a:pt x="682" y="1540"/>
                  <a:pt x="683" y="1538"/>
                  <a:pt x="683" y="1538"/>
                </a:cubicBezTo>
                <a:cubicBezTo>
                  <a:pt x="683" y="1537"/>
                  <a:pt x="682" y="1536"/>
                  <a:pt x="682" y="1536"/>
                </a:cubicBezTo>
                <a:cubicBezTo>
                  <a:pt x="682" y="1535"/>
                  <a:pt x="682" y="1534"/>
                  <a:pt x="682" y="1533"/>
                </a:cubicBezTo>
                <a:cubicBezTo>
                  <a:pt x="682" y="1533"/>
                  <a:pt x="681" y="1532"/>
                  <a:pt x="681" y="1532"/>
                </a:cubicBezTo>
                <a:cubicBezTo>
                  <a:pt x="681" y="1532"/>
                  <a:pt x="682" y="1528"/>
                  <a:pt x="681" y="1527"/>
                </a:cubicBezTo>
                <a:cubicBezTo>
                  <a:pt x="681" y="1527"/>
                  <a:pt x="680" y="1527"/>
                  <a:pt x="680" y="1527"/>
                </a:cubicBezTo>
                <a:cubicBezTo>
                  <a:pt x="679" y="1526"/>
                  <a:pt x="679" y="1524"/>
                  <a:pt x="679" y="1523"/>
                </a:cubicBezTo>
                <a:cubicBezTo>
                  <a:pt x="678" y="1519"/>
                  <a:pt x="681" y="1509"/>
                  <a:pt x="678" y="1507"/>
                </a:cubicBezTo>
                <a:cubicBezTo>
                  <a:pt x="678" y="1506"/>
                  <a:pt x="679" y="1506"/>
                  <a:pt x="680" y="1505"/>
                </a:cubicBezTo>
                <a:cubicBezTo>
                  <a:pt x="679" y="1504"/>
                  <a:pt x="678" y="1504"/>
                  <a:pt x="677" y="1503"/>
                </a:cubicBezTo>
                <a:cubicBezTo>
                  <a:pt x="677" y="1502"/>
                  <a:pt x="677" y="1502"/>
                  <a:pt x="677" y="1502"/>
                </a:cubicBezTo>
                <a:cubicBezTo>
                  <a:pt x="676" y="1502"/>
                  <a:pt x="676" y="1502"/>
                  <a:pt x="676" y="1502"/>
                </a:cubicBezTo>
                <a:cubicBezTo>
                  <a:pt x="676" y="1503"/>
                  <a:pt x="676" y="1503"/>
                  <a:pt x="676" y="1503"/>
                </a:cubicBezTo>
                <a:cubicBezTo>
                  <a:pt x="676" y="1503"/>
                  <a:pt x="676" y="1503"/>
                  <a:pt x="676" y="1503"/>
                </a:cubicBezTo>
                <a:cubicBezTo>
                  <a:pt x="676" y="1506"/>
                  <a:pt x="677" y="1509"/>
                  <a:pt x="678" y="1513"/>
                </a:cubicBezTo>
                <a:cubicBezTo>
                  <a:pt x="678" y="1514"/>
                  <a:pt x="677" y="1514"/>
                  <a:pt x="677" y="1514"/>
                </a:cubicBezTo>
                <a:cubicBezTo>
                  <a:pt x="677" y="1515"/>
                  <a:pt x="677" y="1519"/>
                  <a:pt x="677" y="1520"/>
                </a:cubicBezTo>
                <a:cubicBezTo>
                  <a:pt x="676" y="1520"/>
                  <a:pt x="676" y="1520"/>
                  <a:pt x="676" y="1520"/>
                </a:cubicBezTo>
                <a:cubicBezTo>
                  <a:pt x="677" y="1514"/>
                  <a:pt x="675" y="1509"/>
                  <a:pt x="674" y="1503"/>
                </a:cubicBezTo>
                <a:cubicBezTo>
                  <a:pt x="674" y="1503"/>
                  <a:pt x="673" y="1503"/>
                  <a:pt x="673" y="1503"/>
                </a:cubicBezTo>
                <a:cubicBezTo>
                  <a:pt x="672" y="1503"/>
                  <a:pt x="672" y="1503"/>
                  <a:pt x="672" y="1503"/>
                </a:cubicBezTo>
                <a:cubicBezTo>
                  <a:pt x="674" y="1501"/>
                  <a:pt x="674" y="1498"/>
                  <a:pt x="673" y="1494"/>
                </a:cubicBezTo>
                <a:cubicBezTo>
                  <a:pt x="673" y="1492"/>
                  <a:pt x="673" y="1491"/>
                  <a:pt x="673" y="1489"/>
                </a:cubicBezTo>
                <a:cubicBezTo>
                  <a:pt x="674" y="1490"/>
                  <a:pt x="674" y="1490"/>
                  <a:pt x="674" y="1491"/>
                </a:cubicBezTo>
                <a:cubicBezTo>
                  <a:pt x="675" y="1491"/>
                  <a:pt x="675" y="1491"/>
                  <a:pt x="675" y="1491"/>
                </a:cubicBezTo>
                <a:cubicBezTo>
                  <a:pt x="675" y="1487"/>
                  <a:pt x="676" y="1486"/>
                  <a:pt x="677" y="1483"/>
                </a:cubicBezTo>
                <a:cubicBezTo>
                  <a:pt x="677" y="1482"/>
                  <a:pt x="677" y="1480"/>
                  <a:pt x="677" y="1478"/>
                </a:cubicBezTo>
                <a:cubicBezTo>
                  <a:pt x="676" y="1478"/>
                  <a:pt x="676" y="1478"/>
                  <a:pt x="676" y="1478"/>
                </a:cubicBezTo>
                <a:cubicBezTo>
                  <a:pt x="676" y="1477"/>
                  <a:pt x="675" y="1463"/>
                  <a:pt x="674" y="1461"/>
                </a:cubicBezTo>
                <a:cubicBezTo>
                  <a:pt x="674" y="1461"/>
                  <a:pt x="674" y="1461"/>
                  <a:pt x="674" y="1461"/>
                </a:cubicBezTo>
                <a:cubicBezTo>
                  <a:pt x="673" y="1461"/>
                  <a:pt x="673" y="1461"/>
                  <a:pt x="673" y="1461"/>
                </a:cubicBezTo>
                <a:cubicBezTo>
                  <a:pt x="673" y="1461"/>
                  <a:pt x="673" y="1461"/>
                  <a:pt x="673" y="1461"/>
                </a:cubicBezTo>
                <a:cubicBezTo>
                  <a:pt x="673" y="1461"/>
                  <a:pt x="673" y="1461"/>
                  <a:pt x="673" y="1461"/>
                </a:cubicBezTo>
                <a:cubicBezTo>
                  <a:pt x="673" y="1461"/>
                  <a:pt x="672" y="1460"/>
                  <a:pt x="672" y="1459"/>
                </a:cubicBezTo>
                <a:cubicBezTo>
                  <a:pt x="673" y="1459"/>
                  <a:pt x="674" y="1458"/>
                  <a:pt x="673" y="1457"/>
                </a:cubicBezTo>
                <a:cubicBezTo>
                  <a:pt x="673" y="1454"/>
                  <a:pt x="672" y="1451"/>
                  <a:pt x="671" y="1448"/>
                </a:cubicBezTo>
                <a:cubicBezTo>
                  <a:pt x="671" y="1448"/>
                  <a:pt x="670" y="1448"/>
                  <a:pt x="669" y="1447"/>
                </a:cubicBezTo>
                <a:cubicBezTo>
                  <a:pt x="669" y="1446"/>
                  <a:pt x="669" y="1446"/>
                  <a:pt x="669" y="1446"/>
                </a:cubicBezTo>
                <a:cubicBezTo>
                  <a:pt x="670" y="1446"/>
                  <a:pt x="669" y="1446"/>
                  <a:pt x="670" y="1447"/>
                </a:cubicBezTo>
                <a:cubicBezTo>
                  <a:pt x="671" y="1447"/>
                  <a:pt x="671" y="1447"/>
                  <a:pt x="671" y="1447"/>
                </a:cubicBezTo>
                <a:cubicBezTo>
                  <a:pt x="670" y="1445"/>
                  <a:pt x="670" y="1443"/>
                  <a:pt x="669" y="1442"/>
                </a:cubicBezTo>
                <a:cubicBezTo>
                  <a:pt x="668" y="1442"/>
                  <a:pt x="669" y="1442"/>
                  <a:pt x="668" y="1442"/>
                </a:cubicBezTo>
                <a:cubicBezTo>
                  <a:pt x="668" y="1442"/>
                  <a:pt x="668" y="1442"/>
                  <a:pt x="668" y="1442"/>
                </a:cubicBezTo>
                <a:cubicBezTo>
                  <a:pt x="668" y="1442"/>
                  <a:pt x="668" y="1442"/>
                  <a:pt x="668" y="1442"/>
                </a:cubicBezTo>
                <a:cubicBezTo>
                  <a:pt x="668" y="1441"/>
                  <a:pt x="668" y="1441"/>
                  <a:pt x="669" y="1440"/>
                </a:cubicBezTo>
                <a:cubicBezTo>
                  <a:pt x="668" y="1436"/>
                  <a:pt x="662" y="1427"/>
                  <a:pt x="660" y="1425"/>
                </a:cubicBezTo>
                <a:cubicBezTo>
                  <a:pt x="659" y="1425"/>
                  <a:pt x="659" y="1425"/>
                  <a:pt x="659" y="1425"/>
                </a:cubicBezTo>
                <a:cubicBezTo>
                  <a:pt x="659" y="1425"/>
                  <a:pt x="657" y="1420"/>
                  <a:pt x="656" y="1420"/>
                </a:cubicBezTo>
                <a:cubicBezTo>
                  <a:pt x="655" y="1420"/>
                  <a:pt x="655" y="1420"/>
                  <a:pt x="655" y="1420"/>
                </a:cubicBezTo>
                <a:cubicBezTo>
                  <a:pt x="655" y="1418"/>
                  <a:pt x="654" y="1414"/>
                  <a:pt x="654" y="1413"/>
                </a:cubicBezTo>
                <a:cubicBezTo>
                  <a:pt x="653" y="1412"/>
                  <a:pt x="652" y="1412"/>
                  <a:pt x="651" y="1411"/>
                </a:cubicBezTo>
                <a:cubicBezTo>
                  <a:pt x="650" y="1409"/>
                  <a:pt x="650" y="1407"/>
                  <a:pt x="649" y="1406"/>
                </a:cubicBezTo>
                <a:cubicBezTo>
                  <a:pt x="649" y="1405"/>
                  <a:pt x="648" y="1405"/>
                  <a:pt x="647" y="1405"/>
                </a:cubicBezTo>
                <a:cubicBezTo>
                  <a:pt x="647" y="1403"/>
                  <a:pt x="647" y="1403"/>
                  <a:pt x="647" y="1403"/>
                </a:cubicBezTo>
                <a:cubicBezTo>
                  <a:pt x="647" y="1402"/>
                  <a:pt x="646" y="1402"/>
                  <a:pt x="645" y="1402"/>
                </a:cubicBezTo>
                <a:cubicBezTo>
                  <a:pt x="643" y="1399"/>
                  <a:pt x="639" y="1395"/>
                  <a:pt x="638" y="1391"/>
                </a:cubicBezTo>
                <a:cubicBezTo>
                  <a:pt x="638" y="1391"/>
                  <a:pt x="637" y="1391"/>
                  <a:pt x="638" y="1391"/>
                </a:cubicBezTo>
                <a:cubicBezTo>
                  <a:pt x="637" y="1389"/>
                  <a:pt x="637" y="1391"/>
                  <a:pt x="635" y="1389"/>
                </a:cubicBezTo>
                <a:cubicBezTo>
                  <a:pt x="634" y="1389"/>
                  <a:pt x="634" y="1387"/>
                  <a:pt x="634" y="1386"/>
                </a:cubicBezTo>
                <a:cubicBezTo>
                  <a:pt x="633" y="1385"/>
                  <a:pt x="631" y="1385"/>
                  <a:pt x="631" y="1384"/>
                </a:cubicBezTo>
                <a:cubicBezTo>
                  <a:pt x="629" y="1381"/>
                  <a:pt x="629" y="1377"/>
                  <a:pt x="626" y="1375"/>
                </a:cubicBezTo>
                <a:cubicBezTo>
                  <a:pt x="626" y="1374"/>
                  <a:pt x="626" y="1374"/>
                  <a:pt x="626" y="1374"/>
                </a:cubicBezTo>
                <a:cubicBezTo>
                  <a:pt x="626" y="1374"/>
                  <a:pt x="626" y="1375"/>
                  <a:pt x="625" y="1375"/>
                </a:cubicBezTo>
                <a:cubicBezTo>
                  <a:pt x="624" y="1374"/>
                  <a:pt x="624" y="1373"/>
                  <a:pt x="623" y="1371"/>
                </a:cubicBezTo>
                <a:cubicBezTo>
                  <a:pt x="622" y="1370"/>
                  <a:pt x="620" y="1369"/>
                  <a:pt x="619" y="1368"/>
                </a:cubicBezTo>
                <a:cubicBezTo>
                  <a:pt x="617" y="1365"/>
                  <a:pt x="616" y="1361"/>
                  <a:pt x="614" y="1359"/>
                </a:cubicBezTo>
                <a:cubicBezTo>
                  <a:pt x="614" y="1359"/>
                  <a:pt x="614" y="1359"/>
                  <a:pt x="613" y="1359"/>
                </a:cubicBezTo>
                <a:cubicBezTo>
                  <a:pt x="613" y="1356"/>
                  <a:pt x="613" y="1356"/>
                  <a:pt x="613" y="1356"/>
                </a:cubicBezTo>
                <a:cubicBezTo>
                  <a:pt x="611" y="1354"/>
                  <a:pt x="607" y="1348"/>
                  <a:pt x="604" y="1348"/>
                </a:cubicBezTo>
                <a:cubicBezTo>
                  <a:pt x="604" y="1347"/>
                  <a:pt x="603" y="1345"/>
                  <a:pt x="602" y="1344"/>
                </a:cubicBezTo>
                <a:cubicBezTo>
                  <a:pt x="602" y="1343"/>
                  <a:pt x="601" y="1344"/>
                  <a:pt x="600" y="1343"/>
                </a:cubicBezTo>
                <a:cubicBezTo>
                  <a:pt x="600" y="1343"/>
                  <a:pt x="600" y="1342"/>
                  <a:pt x="599" y="1341"/>
                </a:cubicBezTo>
                <a:cubicBezTo>
                  <a:pt x="598" y="1340"/>
                  <a:pt x="594" y="1337"/>
                  <a:pt x="593" y="1336"/>
                </a:cubicBezTo>
                <a:cubicBezTo>
                  <a:pt x="591" y="1334"/>
                  <a:pt x="588" y="1335"/>
                  <a:pt x="585" y="1333"/>
                </a:cubicBezTo>
                <a:cubicBezTo>
                  <a:pt x="585" y="1333"/>
                  <a:pt x="584" y="1332"/>
                  <a:pt x="584" y="1332"/>
                </a:cubicBezTo>
                <a:cubicBezTo>
                  <a:pt x="583" y="1332"/>
                  <a:pt x="583" y="1332"/>
                  <a:pt x="582" y="1332"/>
                </a:cubicBezTo>
                <a:cubicBezTo>
                  <a:pt x="582" y="1331"/>
                  <a:pt x="582" y="1331"/>
                  <a:pt x="582" y="1331"/>
                </a:cubicBezTo>
                <a:cubicBezTo>
                  <a:pt x="579" y="1329"/>
                  <a:pt x="577" y="1328"/>
                  <a:pt x="575" y="1326"/>
                </a:cubicBezTo>
                <a:cubicBezTo>
                  <a:pt x="575" y="1326"/>
                  <a:pt x="575" y="1325"/>
                  <a:pt x="574" y="1324"/>
                </a:cubicBezTo>
                <a:cubicBezTo>
                  <a:pt x="573" y="1323"/>
                  <a:pt x="570" y="1322"/>
                  <a:pt x="569" y="1320"/>
                </a:cubicBezTo>
                <a:cubicBezTo>
                  <a:pt x="568" y="1321"/>
                  <a:pt x="568" y="1320"/>
                  <a:pt x="568" y="1321"/>
                </a:cubicBezTo>
                <a:cubicBezTo>
                  <a:pt x="567" y="1321"/>
                  <a:pt x="568" y="1321"/>
                  <a:pt x="567" y="1321"/>
                </a:cubicBezTo>
                <a:cubicBezTo>
                  <a:pt x="572" y="1324"/>
                  <a:pt x="575" y="1329"/>
                  <a:pt x="580" y="1332"/>
                </a:cubicBezTo>
                <a:cubicBezTo>
                  <a:pt x="584" y="1334"/>
                  <a:pt x="589" y="1335"/>
                  <a:pt x="593" y="1338"/>
                </a:cubicBezTo>
                <a:cubicBezTo>
                  <a:pt x="596" y="1340"/>
                  <a:pt x="598" y="1344"/>
                  <a:pt x="601" y="1347"/>
                </a:cubicBezTo>
                <a:cubicBezTo>
                  <a:pt x="601" y="1347"/>
                  <a:pt x="601" y="1347"/>
                  <a:pt x="601" y="1347"/>
                </a:cubicBezTo>
                <a:cubicBezTo>
                  <a:pt x="597" y="1347"/>
                  <a:pt x="596" y="1344"/>
                  <a:pt x="594" y="1345"/>
                </a:cubicBezTo>
                <a:cubicBezTo>
                  <a:pt x="594" y="1345"/>
                  <a:pt x="594" y="1345"/>
                  <a:pt x="593" y="1345"/>
                </a:cubicBezTo>
                <a:cubicBezTo>
                  <a:pt x="596" y="1346"/>
                  <a:pt x="598" y="1347"/>
                  <a:pt x="600" y="1349"/>
                </a:cubicBezTo>
                <a:cubicBezTo>
                  <a:pt x="601" y="1349"/>
                  <a:pt x="601" y="1350"/>
                  <a:pt x="601" y="1350"/>
                </a:cubicBezTo>
                <a:cubicBezTo>
                  <a:pt x="603" y="1350"/>
                  <a:pt x="603" y="1350"/>
                  <a:pt x="603" y="1350"/>
                </a:cubicBezTo>
                <a:cubicBezTo>
                  <a:pt x="603" y="1351"/>
                  <a:pt x="603" y="1351"/>
                  <a:pt x="602" y="1351"/>
                </a:cubicBezTo>
                <a:cubicBezTo>
                  <a:pt x="603" y="1352"/>
                  <a:pt x="604" y="1353"/>
                  <a:pt x="605" y="1353"/>
                </a:cubicBezTo>
                <a:cubicBezTo>
                  <a:pt x="605" y="1354"/>
                  <a:pt x="605" y="1355"/>
                  <a:pt x="606" y="1356"/>
                </a:cubicBezTo>
                <a:cubicBezTo>
                  <a:pt x="608" y="1359"/>
                  <a:pt x="611" y="1361"/>
                  <a:pt x="612" y="1363"/>
                </a:cubicBezTo>
                <a:cubicBezTo>
                  <a:pt x="617" y="1371"/>
                  <a:pt x="623" y="1379"/>
                  <a:pt x="628" y="1387"/>
                </a:cubicBezTo>
                <a:cubicBezTo>
                  <a:pt x="630" y="1391"/>
                  <a:pt x="631" y="1395"/>
                  <a:pt x="634" y="1398"/>
                </a:cubicBezTo>
                <a:cubicBezTo>
                  <a:pt x="634" y="1399"/>
                  <a:pt x="636" y="1399"/>
                  <a:pt x="636" y="1400"/>
                </a:cubicBezTo>
                <a:cubicBezTo>
                  <a:pt x="637" y="1401"/>
                  <a:pt x="637" y="1402"/>
                  <a:pt x="637" y="1403"/>
                </a:cubicBezTo>
                <a:cubicBezTo>
                  <a:pt x="638" y="1405"/>
                  <a:pt x="640" y="1408"/>
                  <a:pt x="641" y="1410"/>
                </a:cubicBezTo>
                <a:cubicBezTo>
                  <a:pt x="641" y="1411"/>
                  <a:pt x="641" y="1411"/>
                  <a:pt x="641" y="1411"/>
                </a:cubicBezTo>
                <a:cubicBezTo>
                  <a:pt x="642" y="1412"/>
                  <a:pt x="643" y="1412"/>
                  <a:pt x="643" y="1412"/>
                </a:cubicBezTo>
                <a:cubicBezTo>
                  <a:pt x="645" y="1415"/>
                  <a:pt x="647" y="1420"/>
                  <a:pt x="647" y="1423"/>
                </a:cubicBezTo>
                <a:cubicBezTo>
                  <a:pt x="649" y="1423"/>
                  <a:pt x="648" y="1423"/>
                  <a:pt x="649" y="1423"/>
                </a:cubicBezTo>
                <a:cubicBezTo>
                  <a:pt x="654" y="1427"/>
                  <a:pt x="653" y="1434"/>
                  <a:pt x="656" y="1441"/>
                </a:cubicBezTo>
                <a:cubicBezTo>
                  <a:pt x="656" y="1442"/>
                  <a:pt x="657" y="1442"/>
                  <a:pt x="657" y="1443"/>
                </a:cubicBezTo>
                <a:cubicBezTo>
                  <a:pt x="658" y="1444"/>
                  <a:pt x="657" y="1445"/>
                  <a:pt x="657" y="1446"/>
                </a:cubicBezTo>
                <a:cubicBezTo>
                  <a:pt x="657" y="1447"/>
                  <a:pt x="658" y="1454"/>
                  <a:pt x="658" y="1454"/>
                </a:cubicBezTo>
                <a:cubicBezTo>
                  <a:pt x="659" y="1455"/>
                  <a:pt x="660" y="1457"/>
                  <a:pt x="660" y="1457"/>
                </a:cubicBezTo>
                <a:cubicBezTo>
                  <a:pt x="660" y="1458"/>
                  <a:pt x="660" y="1458"/>
                  <a:pt x="660" y="1458"/>
                </a:cubicBezTo>
                <a:cubicBezTo>
                  <a:pt x="660" y="1459"/>
                  <a:pt x="660" y="1461"/>
                  <a:pt x="660" y="1462"/>
                </a:cubicBezTo>
                <a:cubicBezTo>
                  <a:pt x="660" y="1463"/>
                  <a:pt x="661" y="1464"/>
                  <a:pt x="661" y="1465"/>
                </a:cubicBezTo>
                <a:cubicBezTo>
                  <a:pt x="661" y="1465"/>
                  <a:pt x="660" y="1466"/>
                  <a:pt x="660" y="1467"/>
                </a:cubicBezTo>
                <a:cubicBezTo>
                  <a:pt x="660" y="1468"/>
                  <a:pt x="662" y="1468"/>
                  <a:pt x="662" y="1469"/>
                </a:cubicBezTo>
                <a:cubicBezTo>
                  <a:pt x="663" y="1470"/>
                  <a:pt x="660" y="1472"/>
                  <a:pt x="661" y="1474"/>
                </a:cubicBezTo>
                <a:cubicBezTo>
                  <a:pt x="663" y="1479"/>
                  <a:pt x="665" y="1486"/>
                  <a:pt x="665" y="1492"/>
                </a:cubicBezTo>
                <a:cubicBezTo>
                  <a:pt x="665" y="1493"/>
                  <a:pt x="666" y="1493"/>
                  <a:pt x="667" y="1493"/>
                </a:cubicBezTo>
                <a:cubicBezTo>
                  <a:pt x="665" y="1499"/>
                  <a:pt x="664" y="1500"/>
                  <a:pt x="667" y="1506"/>
                </a:cubicBezTo>
                <a:cubicBezTo>
                  <a:pt x="667" y="1507"/>
                  <a:pt x="667" y="1508"/>
                  <a:pt x="667" y="1509"/>
                </a:cubicBezTo>
                <a:cubicBezTo>
                  <a:pt x="667" y="1510"/>
                  <a:pt x="668" y="1510"/>
                  <a:pt x="668" y="1510"/>
                </a:cubicBezTo>
                <a:cubicBezTo>
                  <a:pt x="668" y="1511"/>
                  <a:pt x="668" y="1512"/>
                  <a:pt x="668" y="1513"/>
                </a:cubicBezTo>
                <a:cubicBezTo>
                  <a:pt x="669" y="1515"/>
                  <a:pt x="669" y="1519"/>
                  <a:pt x="670" y="1522"/>
                </a:cubicBezTo>
                <a:cubicBezTo>
                  <a:pt x="670" y="1523"/>
                  <a:pt x="670" y="1525"/>
                  <a:pt x="671" y="1527"/>
                </a:cubicBezTo>
                <a:cubicBezTo>
                  <a:pt x="674" y="1539"/>
                  <a:pt x="678" y="1558"/>
                  <a:pt x="676" y="1571"/>
                </a:cubicBezTo>
                <a:cubicBezTo>
                  <a:pt x="675" y="1575"/>
                  <a:pt x="678" y="1587"/>
                  <a:pt x="676" y="1589"/>
                </a:cubicBezTo>
                <a:cubicBezTo>
                  <a:pt x="676" y="1590"/>
                  <a:pt x="676" y="1590"/>
                  <a:pt x="677" y="1591"/>
                </a:cubicBezTo>
                <a:cubicBezTo>
                  <a:pt x="677" y="1592"/>
                  <a:pt x="676" y="1593"/>
                  <a:pt x="675" y="1593"/>
                </a:cubicBezTo>
                <a:cubicBezTo>
                  <a:pt x="675" y="1594"/>
                  <a:pt x="675" y="1594"/>
                  <a:pt x="676" y="1595"/>
                </a:cubicBezTo>
                <a:cubicBezTo>
                  <a:pt x="676" y="1596"/>
                  <a:pt x="676" y="1596"/>
                  <a:pt x="675" y="1596"/>
                </a:cubicBezTo>
                <a:cubicBezTo>
                  <a:pt x="675" y="1598"/>
                  <a:pt x="676" y="1599"/>
                  <a:pt x="677" y="1600"/>
                </a:cubicBezTo>
                <a:cubicBezTo>
                  <a:pt x="678" y="1603"/>
                  <a:pt x="675" y="1604"/>
                  <a:pt x="675" y="1605"/>
                </a:cubicBezTo>
                <a:cubicBezTo>
                  <a:pt x="674" y="1606"/>
                  <a:pt x="676" y="1606"/>
                  <a:pt x="676" y="1607"/>
                </a:cubicBezTo>
                <a:cubicBezTo>
                  <a:pt x="675" y="1607"/>
                  <a:pt x="675" y="1608"/>
                  <a:pt x="674" y="1608"/>
                </a:cubicBezTo>
                <a:cubicBezTo>
                  <a:pt x="673" y="1610"/>
                  <a:pt x="673" y="1613"/>
                  <a:pt x="673" y="1615"/>
                </a:cubicBezTo>
                <a:cubicBezTo>
                  <a:pt x="672" y="1617"/>
                  <a:pt x="674" y="1618"/>
                  <a:pt x="674" y="1619"/>
                </a:cubicBezTo>
                <a:cubicBezTo>
                  <a:pt x="674" y="1620"/>
                  <a:pt x="672" y="1623"/>
                  <a:pt x="672" y="1624"/>
                </a:cubicBezTo>
                <a:cubicBezTo>
                  <a:pt x="671" y="1625"/>
                  <a:pt x="673" y="1625"/>
                  <a:pt x="673" y="1626"/>
                </a:cubicBezTo>
                <a:cubicBezTo>
                  <a:pt x="673" y="1627"/>
                  <a:pt x="671" y="1628"/>
                  <a:pt x="671" y="1629"/>
                </a:cubicBezTo>
                <a:cubicBezTo>
                  <a:pt x="671" y="1631"/>
                  <a:pt x="672" y="1640"/>
                  <a:pt x="669" y="1642"/>
                </a:cubicBezTo>
                <a:cubicBezTo>
                  <a:pt x="670" y="1643"/>
                  <a:pt x="670" y="1642"/>
                  <a:pt x="671" y="1642"/>
                </a:cubicBezTo>
                <a:cubicBezTo>
                  <a:pt x="671" y="1644"/>
                  <a:pt x="670" y="1645"/>
                  <a:pt x="670" y="1646"/>
                </a:cubicBezTo>
                <a:cubicBezTo>
                  <a:pt x="669" y="1648"/>
                  <a:pt x="671" y="1648"/>
                  <a:pt x="671" y="1650"/>
                </a:cubicBezTo>
                <a:cubicBezTo>
                  <a:pt x="671" y="1650"/>
                  <a:pt x="670" y="1650"/>
                  <a:pt x="670" y="1651"/>
                </a:cubicBezTo>
                <a:cubicBezTo>
                  <a:pt x="669" y="1652"/>
                  <a:pt x="670" y="1657"/>
                  <a:pt x="671" y="1658"/>
                </a:cubicBezTo>
                <a:cubicBezTo>
                  <a:pt x="671" y="1659"/>
                  <a:pt x="671" y="1658"/>
                  <a:pt x="670" y="1659"/>
                </a:cubicBezTo>
                <a:cubicBezTo>
                  <a:pt x="670" y="1659"/>
                  <a:pt x="670" y="1659"/>
                  <a:pt x="670" y="1659"/>
                </a:cubicBezTo>
                <a:cubicBezTo>
                  <a:pt x="669" y="1659"/>
                  <a:pt x="670" y="1657"/>
                  <a:pt x="669" y="1656"/>
                </a:cubicBezTo>
                <a:cubicBezTo>
                  <a:pt x="669" y="1656"/>
                  <a:pt x="669" y="1656"/>
                  <a:pt x="668" y="1657"/>
                </a:cubicBezTo>
                <a:cubicBezTo>
                  <a:pt x="668" y="1657"/>
                  <a:pt x="669" y="1659"/>
                  <a:pt x="669" y="1661"/>
                </a:cubicBezTo>
                <a:cubicBezTo>
                  <a:pt x="668" y="1662"/>
                  <a:pt x="667" y="1665"/>
                  <a:pt x="667" y="1667"/>
                </a:cubicBezTo>
                <a:cubicBezTo>
                  <a:pt x="666" y="1669"/>
                  <a:pt x="668" y="1668"/>
                  <a:pt x="667" y="1670"/>
                </a:cubicBezTo>
                <a:cubicBezTo>
                  <a:pt x="667" y="1670"/>
                  <a:pt x="666" y="1671"/>
                  <a:pt x="666" y="1671"/>
                </a:cubicBezTo>
                <a:cubicBezTo>
                  <a:pt x="665" y="1673"/>
                  <a:pt x="666" y="1674"/>
                  <a:pt x="666" y="1676"/>
                </a:cubicBezTo>
                <a:cubicBezTo>
                  <a:pt x="666" y="1677"/>
                  <a:pt x="666" y="1680"/>
                  <a:pt x="665" y="1681"/>
                </a:cubicBezTo>
                <a:cubicBezTo>
                  <a:pt x="665" y="1681"/>
                  <a:pt x="664" y="1681"/>
                  <a:pt x="664" y="1682"/>
                </a:cubicBezTo>
                <a:cubicBezTo>
                  <a:pt x="664" y="1685"/>
                  <a:pt x="664" y="1685"/>
                  <a:pt x="664" y="1685"/>
                </a:cubicBezTo>
                <a:cubicBezTo>
                  <a:pt x="664" y="1685"/>
                  <a:pt x="663" y="1685"/>
                  <a:pt x="663" y="1685"/>
                </a:cubicBezTo>
                <a:cubicBezTo>
                  <a:pt x="662" y="1687"/>
                  <a:pt x="664" y="1687"/>
                  <a:pt x="664" y="1688"/>
                </a:cubicBezTo>
                <a:cubicBezTo>
                  <a:pt x="663" y="1689"/>
                  <a:pt x="662" y="1692"/>
                  <a:pt x="662" y="1693"/>
                </a:cubicBezTo>
                <a:cubicBezTo>
                  <a:pt x="662" y="1695"/>
                  <a:pt x="663" y="1695"/>
                  <a:pt x="663" y="1696"/>
                </a:cubicBezTo>
                <a:cubicBezTo>
                  <a:pt x="662" y="1697"/>
                  <a:pt x="661" y="1697"/>
                  <a:pt x="660" y="1698"/>
                </a:cubicBezTo>
                <a:cubicBezTo>
                  <a:pt x="661" y="1699"/>
                  <a:pt x="661" y="1700"/>
                  <a:pt x="661" y="1701"/>
                </a:cubicBezTo>
                <a:cubicBezTo>
                  <a:pt x="660" y="1702"/>
                  <a:pt x="659" y="1702"/>
                  <a:pt x="659" y="1703"/>
                </a:cubicBezTo>
                <a:cubicBezTo>
                  <a:pt x="658" y="1705"/>
                  <a:pt x="660" y="1707"/>
                  <a:pt x="660" y="1708"/>
                </a:cubicBezTo>
                <a:cubicBezTo>
                  <a:pt x="659" y="1709"/>
                  <a:pt x="658" y="1710"/>
                  <a:pt x="658" y="1710"/>
                </a:cubicBezTo>
                <a:cubicBezTo>
                  <a:pt x="658" y="1711"/>
                  <a:pt x="658" y="1715"/>
                  <a:pt x="658" y="1716"/>
                </a:cubicBezTo>
                <a:cubicBezTo>
                  <a:pt x="657" y="1717"/>
                  <a:pt x="657" y="1717"/>
                  <a:pt x="656" y="1718"/>
                </a:cubicBezTo>
                <a:cubicBezTo>
                  <a:pt x="655" y="1719"/>
                  <a:pt x="658" y="1719"/>
                  <a:pt x="658" y="1720"/>
                </a:cubicBezTo>
                <a:cubicBezTo>
                  <a:pt x="659" y="1723"/>
                  <a:pt x="655" y="1723"/>
                  <a:pt x="656" y="1726"/>
                </a:cubicBezTo>
                <a:cubicBezTo>
                  <a:pt x="656" y="1726"/>
                  <a:pt x="655" y="1726"/>
                  <a:pt x="654" y="1727"/>
                </a:cubicBezTo>
                <a:cubicBezTo>
                  <a:pt x="654" y="1730"/>
                  <a:pt x="654" y="1730"/>
                  <a:pt x="654" y="1730"/>
                </a:cubicBezTo>
                <a:cubicBezTo>
                  <a:pt x="653" y="1730"/>
                  <a:pt x="653" y="1731"/>
                  <a:pt x="652" y="1731"/>
                </a:cubicBezTo>
                <a:cubicBezTo>
                  <a:pt x="652" y="1732"/>
                  <a:pt x="653" y="1732"/>
                  <a:pt x="653" y="1733"/>
                </a:cubicBezTo>
                <a:cubicBezTo>
                  <a:pt x="653" y="1733"/>
                  <a:pt x="652" y="1734"/>
                  <a:pt x="652" y="1734"/>
                </a:cubicBezTo>
                <a:cubicBezTo>
                  <a:pt x="651" y="1736"/>
                  <a:pt x="651" y="1738"/>
                  <a:pt x="651" y="1740"/>
                </a:cubicBezTo>
                <a:cubicBezTo>
                  <a:pt x="649" y="1740"/>
                  <a:pt x="649" y="1741"/>
                  <a:pt x="648" y="1742"/>
                </a:cubicBezTo>
                <a:cubicBezTo>
                  <a:pt x="648" y="1747"/>
                  <a:pt x="647" y="1749"/>
                  <a:pt x="646" y="1753"/>
                </a:cubicBezTo>
                <a:cubicBezTo>
                  <a:pt x="646" y="1753"/>
                  <a:pt x="646" y="1753"/>
                  <a:pt x="647" y="1753"/>
                </a:cubicBezTo>
                <a:cubicBezTo>
                  <a:pt x="646" y="1755"/>
                  <a:pt x="645" y="1756"/>
                  <a:pt x="644" y="1757"/>
                </a:cubicBezTo>
                <a:cubicBezTo>
                  <a:pt x="643" y="1759"/>
                  <a:pt x="643" y="1761"/>
                  <a:pt x="642" y="1764"/>
                </a:cubicBezTo>
                <a:cubicBezTo>
                  <a:pt x="641" y="1768"/>
                  <a:pt x="638" y="1772"/>
                  <a:pt x="638" y="1777"/>
                </a:cubicBezTo>
                <a:cubicBezTo>
                  <a:pt x="635" y="1777"/>
                  <a:pt x="636" y="1779"/>
                  <a:pt x="635" y="1781"/>
                </a:cubicBezTo>
                <a:cubicBezTo>
                  <a:pt x="633" y="1786"/>
                  <a:pt x="630" y="1790"/>
                  <a:pt x="630" y="1796"/>
                </a:cubicBezTo>
                <a:cubicBezTo>
                  <a:pt x="629" y="1796"/>
                  <a:pt x="629" y="1796"/>
                  <a:pt x="628" y="1796"/>
                </a:cubicBezTo>
                <a:cubicBezTo>
                  <a:pt x="628" y="1796"/>
                  <a:pt x="628" y="1797"/>
                  <a:pt x="628" y="1797"/>
                </a:cubicBezTo>
                <a:cubicBezTo>
                  <a:pt x="628" y="1798"/>
                  <a:pt x="628" y="1798"/>
                  <a:pt x="629" y="1798"/>
                </a:cubicBezTo>
                <a:cubicBezTo>
                  <a:pt x="628" y="1800"/>
                  <a:pt x="628" y="1801"/>
                  <a:pt x="628" y="1802"/>
                </a:cubicBezTo>
                <a:cubicBezTo>
                  <a:pt x="628" y="1803"/>
                  <a:pt x="626" y="1803"/>
                  <a:pt x="625" y="1804"/>
                </a:cubicBezTo>
                <a:cubicBezTo>
                  <a:pt x="625" y="1807"/>
                  <a:pt x="625" y="1807"/>
                  <a:pt x="625" y="1807"/>
                </a:cubicBezTo>
                <a:cubicBezTo>
                  <a:pt x="625" y="1808"/>
                  <a:pt x="623" y="1810"/>
                  <a:pt x="622" y="1811"/>
                </a:cubicBezTo>
                <a:cubicBezTo>
                  <a:pt x="622" y="1812"/>
                  <a:pt x="623" y="1812"/>
                  <a:pt x="623" y="1813"/>
                </a:cubicBezTo>
                <a:cubicBezTo>
                  <a:pt x="622" y="1815"/>
                  <a:pt x="620" y="1818"/>
                  <a:pt x="620" y="1821"/>
                </a:cubicBezTo>
                <a:cubicBezTo>
                  <a:pt x="620" y="1821"/>
                  <a:pt x="621" y="1821"/>
                  <a:pt x="620" y="1821"/>
                </a:cubicBezTo>
                <a:cubicBezTo>
                  <a:pt x="620" y="1822"/>
                  <a:pt x="619" y="1821"/>
                  <a:pt x="619" y="1822"/>
                </a:cubicBezTo>
                <a:cubicBezTo>
                  <a:pt x="619" y="1825"/>
                  <a:pt x="619" y="1825"/>
                  <a:pt x="619" y="1825"/>
                </a:cubicBezTo>
                <a:cubicBezTo>
                  <a:pt x="618" y="1825"/>
                  <a:pt x="617" y="1826"/>
                  <a:pt x="617" y="1826"/>
                </a:cubicBezTo>
                <a:cubicBezTo>
                  <a:pt x="617" y="1828"/>
                  <a:pt x="617" y="1828"/>
                  <a:pt x="617" y="1828"/>
                </a:cubicBezTo>
                <a:cubicBezTo>
                  <a:pt x="617" y="1829"/>
                  <a:pt x="615" y="1830"/>
                  <a:pt x="615" y="1831"/>
                </a:cubicBezTo>
                <a:cubicBezTo>
                  <a:pt x="615" y="1832"/>
                  <a:pt x="614" y="1834"/>
                  <a:pt x="614" y="1835"/>
                </a:cubicBezTo>
                <a:cubicBezTo>
                  <a:pt x="613" y="1837"/>
                  <a:pt x="612" y="1838"/>
                  <a:pt x="612" y="1841"/>
                </a:cubicBezTo>
                <a:cubicBezTo>
                  <a:pt x="611" y="1841"/>
                  <a:pt x="611" y="1841"/>
                  <a:pt x="610" y="1842"/>
                </a:cubicBezTo>
                <a:cubicBezTo>
                  <a:pt x="610" y="1843"/>
                  <a:pt x="610" y="1845"/>
                  <a:pt x="609" y="1847"/>
                </a:cubicBezTo>
                <a:cubicBezTo>
                  <a:pt x="609" y="1847"/>
                  <a:pt x="608" y="1847"/>
                  <a:pt x="608" y="1848"/>
                </a:cubicBezTo>
                <a:cubicBezTo>
                  <a:pt x="607" y="1850"/>
                  <a:pt x="609" y="1850"/>
                  <a:pt x="607" y="1852"/>
                </a:cubicBezTo>
                <a:cubicBezTo>
                  <a:pt x="606" y="1852"/>
                  <a:pt x="606" y="1852"/>
                  <a:pt x="605" y="1852"/>
                </a:cubicBezTo>
                <a:cubicBezTo>
                  <a:pt x="603" y="1854"/>
                  <a:pt x="605" y="1856"/>
                  <a:pt x="603" y="1857"/>
                </a:cubicBezTo>
                <a:cubicBezTo>
                  <a:pt x="603" y="1858"/>
                  <a:pt x="603" y="1858"/>
                  <a:pt x="603" y="1858"/>
                </a:cubicBezTo>
                <a:cubicBezTo>
                  <a:pt x="603" y="1858"/>
                  <a:pt x="603" y="1858"/>
                  <a:pt x="603" y="1857"/>
                </a:cubicBezTo>
                <a:cubicBezTo>
                  <a:pt x="602" y="1857"/>
                  <a:pt x="602" y="1856"/>
                  <a:pt x="602" y="1857"/>
                </a:cubicBezTo>
                <a:cubicBezTo>
                  <a:pt x="600" y="1858"/>
                  <a:pt x="602" y="1858"/>
                  <a:pt x="602" y="1859"/>
                </a:cubicBezTo>
                <a:cubicBezTo>
                  <a:pt x="601" y="1860"/>
                  <a:pt x="601" y="1860"/>
                  <a:pt x="600" y="1861"/>
                </a:cubicBezTo>
                <a:cubicBezTo>
                  <a:pt x="600" y="1862"/>
                  <a:pt x="600" y="1862"/>
                  <a:pt x="601" y="1863"/>
                </a:cubicBezTo>
                <a:cubicBezTo>
                  <a:pt x="600" y="1865"/>
                  <a:pt x="598" y="1866"/>
                  <a:pt x="597" y="1868"/>
                </a:cubicBezTo>
                <a:cubicBezTo>
                  <a:pt x="597" y="1869"/>
                  <a:pt x="597" y="1871"/>
                  <a:pt x="596" y="1872"/>
                </a:cubicBezTo>
                <a:cubicBezTo>
                  <a:pt x="596" y="1873"/>
                  <a:pt x="596" y="1872"/>
                  <a:pt x="595" y="1872"/>
                </a:cubicBezTo>
                <a:cubicBezTo>
                  <a:pt x="595" y="1873"/>
                  <a:pt x="595" y="1874"/>
                  <a:pt x="594" y="1875"/>
                </a:cubicBezTo>
                <a:cubicBezTo>
                  <a:pt x="593" y="1876"/>
                  <a:pt x="593" y="1876"/>
                  <a:pt x="592" y="1877"/>
                </a:cubicBezTo>
                <a:cubicBezTo>
                  <a:pt x="592" y="1878"/>
                  <a:pt x="592" y="1878"/>
                  <a:pt x="592" y="1878"/>
                </a:cubicBezTo>
                <a:cubicBezTo>
                  <a:pt x="592" y="1878"/>
                  <a:pt x="591" y="1879"/>
                  <a:pt x="591" y="1879"/>
                </a:cubicBezTo>
                <a:cubicBezTo>
                  <a:pt x="590" y="1880"/>
                  <a:pt x="591" y="1881"/>
                  <a:pt x="590" y="1882"/>
                </a:cubicBezTo>
                <a:cubicBezTo>
                  <a:pt x="589" y="1882"/>
                  <a:pt x="588" y="1883"/>
                  <a:pt x="587" y="1883"/>
                </a:cubicBezTo>
                <a:cubicBezTo>
                  <a:pt x="586" y="1885"/>
                  <a:pt x="587" y="1886"/>
                  <a:pt x="586" y="1887"/>
                </a:cubicBezTo>
                <a:cubicBezTo>
                  <a:pt x="586" y="1888"/>
                  <a:pt x="584" y="1888"/>
                  <a:pt x="584" y="1889"/>
                </a:cubicBezTo>
                <a:cubicBezTo>
                  <a:pt x="583" y="1890"/>
                  <a:pt x="584" y="1892"/>
                  <a:pt x="583" y="1893"/>
                </a:cubicBezTo>
                <a:cubicBezTo>
                  <a:pt x="583" y="1893"/>
                  <a:pt x="583" y="1893"/>
                  <a:pt x="583" y="1893"/>
                </a:cubicBezTo>
                <a:cubicBezTo>
                  <a:pt x="582" y="1893"/>
                  <a:pt x="582" y="1893"/>
                  <a:pt x="582" y="1893"/>
                </a:cubicBezTo>
                <a:cubicBezTo>
                  <a:pt x="582" y="1893"/>
                  <a:pt x="582" y="1893"/>
                  <a:pt x="582" y="1893"/>
                </a:cubicBezTo>
                <a:cubicBezTo>
                  <a:pt x="580" y="1893"/>
                  <a:pt x="581" y="1894"/>
                  <a:pt x="580" y="1896"/>
                </a:cubicBezTo>
                <a:cubicBezTo>
                  <a:pt x="580" y="1897"/>
                  <a:pt x="579" y="1899"/>
                  <a:pt x="578" y="1900"/>
                </a:cubicBezTo>
                <a:cubicBezTo>
                  <a:pt x="578" y="1900"/>
                  <a:pt x="577" y="1900"/>
                  <a:pt x="576" y="1900"/>
                </a:cubicBezTo>
                <a:cubicBezTo>
                  <a:pt x="576" y="1902"/>
                  <a:pt x="576" y="1903"/>
                  <a:pt x="575" y="1905"/>
                </a:cubicBezTo>
                <a:cubicBezTo>
                  <a:pt x="574" y="1905"/>
                  <a:pt x="575" y="1905"/>
                  <a:pt x="574" y="1905"/>
                </a:cubicBezTo>
                <a:cubicBezTo>
                  <a:pt x="572" y="1906"/>
                  <a:pt x="573" y="1908"/>
                  <a:pt x="573" y="1908"/>
                </a:cubicBezTo>
                <a:cubicBezTo>
                  <a:pt x="572" y="1909"/>
                  <a:pt x="571" y="1909"/>
                  <a:pt x="570" y="1910"/>
                </a:cubicBezTo>
                <a:cubicBezTo>
                  <a:pt x="570" y="1910"/>
                  <a:pt x="571" y="1911"/>
                  <a:pt x="571" y="1911"/>
                </a:cubicBezTo>
                <a:cubicBezTo>
                  <a:pt x="569" y="1913"/>
                  <a:pt x="566" y="1913"/>
                  <a:pt x="567" y="1916"/>
                </a:cubicBezTo>
                <a:cubicBezTo>
                  <a:pt x="566" y="1916"/>
                  <a:pt x="566" y="1915"/>
                  <a:pt x="566" y="1915"/>
                </a:cubicBezTo>
                <a:cubicBezTo>
                  <a:pt x="564" y="1917"/>
                  <a:pt x="563" y="1918"/>
                  <a:pt x="563" y="1920"/>
                </a:cubicBezTo>
                <a:cubicBezTo>
                  <a:pt x="561" y="1921"/>
                  <a:pt x="561" y="1922"/>
                  <a:pt x="559" y="1922"/>
                </a:cubicBezTo>
                <a:cubicBezTo>
                  <a:pt x="559" y="1923"/>
                  <a:pt x="559" y="1923"/>
                  <a:pt x="560" y="1924"/>
                </a:cubicBezTo>
                <a:cubicBezTo>
                  <a:pt x="559" y="1926"/>
                  <a:pt x="559" y="1926"/>
                  <a:pt x="557" y="1926"/>
                </a:cubicBezTo>
                <a:cubicBezTo>
                  <a:pt x="557" y="1927"/>
                  <a:pt x="557" y="1927"/>
                  <a:pt x="557" y="1927"/>
                </a:cubicBezTo>
                <a:cubicBezTo>
                  <a:pt x="553" y="1928"/>
                  <a:pt x="550" y="1936"/>
                  <a:pt x="547" y="1939"/>
                </a:cubicBezTo>
                <a:cubicBezTo>
                  <a:pt x="547" y="1939"/>
                  <a:pt x="546" y="1938"/>
                  <a:pt x="545" y="1938"/>
                </a:cubicBezTo>
                <a:cubicBezTo>
                  <a:pt x="545" y="1939"/>
                  <a:pt x="543" y="1940"/>
                  <a:pt x="543" y="1940"/>
                </a:cubicBezTo>
                <a:cubicBezTo>
                  <a:pt x="542" y="1942"/>
                  <a:pt x="542" y="1943"/>
                  <a:pt x="541" y="1944"/>
                </a:cubicBezTo>
                <a:cubicBezTo>
                  <a:pt x="541" y="1945"/>
                  <a:pt x="542" y="1945"/>
                  <a:pt x="541" y="1945"/>
                </a:cubicBezTo>
                <a:cubicBezTo>
                  <a:pt x="541" y="1945"/>
                  <a:pt x="541" y="1945"/>
                  <a:pt x="541" y="1945"/>
                </a:cubicBezTo>
                <a:cubicBezTo>
                  <a:pt x="540" y="1945"/>
                  <a:pt x="540" y="1946"/>
                  <a:pt x="540" y="1946"/>
                </a:cubicBezTo>
                <a:cubicBezTo>
                  <a:pt x="536" y="1949"/>
                  <a:pt x="533" y="1950"/>
                  <a:pt x="531" y="1955"/>
                </a:cubicBezTo>
                <a:cubicBezTo>
                  <a:pt x="530" y="1955"/>
                  <a:pt x="530" y="1955"/>
                  <a:pt x="529" y="1955"/>
                </a:cubicBezTo>
                <a:cubicBezTo>
                  <a:pt x="527" y="1956"/>
                  <a:pt x="527" y="1958"/>
                  <a:pt x="526" y="1959"/>
                </a:cubicBezTo>
                <a:cubicBezTo>
                  <a:pt x="525" y="1960"/>
                  <a:pt x="525" y="1959"/>
                  <a:pt x="524" y="1959"/>
                </a:cubicBezTo>
                <a:cubicBezTo>
                  <a:pt x="523" y="1960"/>
                  <a:pt x="522" y="1961"/>
                  <a:pt x="522" y="1961"/>
                </a:cubicBezTo>
                <a:cubicBezTo>
                  <a:pt x="520" y="1963"/>
                  <a:pt x="519" y="1965"/>
                  <a:pt x="517" y="1967"/>
                </a:cubicBezTo>
                <a:cubicBezTo>
                  <a:pt x="516" y="1967"/>
                  <a:pt x="516" y="1967"/>
                  <a:pt x="515" y="1967"/>
                </a:cubicBezTo>
                <a:cubicBezTo>
                  <a:pt x="515" y="1967"/>
                  <a:pt x="515" y="1968"/>
                  <a:pt x="515" y="1969"/>
                </a:cubicBezTo>
                <a:cubicBezTo>
                  <a:pt x="514" y="1969"/>
                  <a:pt x="513" y="1969"/>
                  <a:pt x="513" y="1969"/>
                </a:cubicBezTo>
                <a:cubicBezTo>
                  <a:pt x="510" y="1969"/>
                  <a:pt x="508" y="1972"/>
                  <a:pt x="508" y="1974"/>
                </a:cubicBezTo>
                <a:cubicBezTo>
                  <a:pt x="507" y="1974"/>
                  <a:pt x="506" y="1974"/>
                  <a:pt x="506" y="1973"/>
                </a:cubicBezTo>
                <a:cubicBezTo>
                  <a:pt x="506" y="1975"/>
                  <a:pt x="506" y="1975"/>
                  <a:pt x="506" y="1975"/>
                </a:cubicBezTo>
                <a:cubicBezTo>
                  <a:pt x="507" y="1975"/>
                  <a:pt x="508" y="1975"/>
                  <a:pt x="509" y="1976"/>
                </a:cubicBezTo>
                <a:cubicBezTo>
                  <a:pt x="510" y="1976"/>
                  <a:pt x="510" y="1974"/>
                  <a:pt x="510" y="1974"/>
                </a:cubicBezTo>
                <a:cubicBezTo>
                  <a:pt x="511" y="1974"/>
                  <a:pt x="512" y="1975"/>
                  <a:pt x="513" y="1974"/>
                </a:cubicBezTo>
                <a:cubicBezTo>
                  <a:pt x="515" y="1973"/>
                  <a:pt x="517" y="1969"/>
                  <a:pt x="519" y="1968"/>
                </a:cubicBezTo>
                <a:cubicBezTo>
                  <a:pt x="520" y="1968"/>
                  <a:pt x="522" y="1968"/>
                  <a:pt x="523" y="1967"/>
                </a:cubicBezTo>
                <a:cubicBezTo>
                  <a:pt x="525" y="1965"/>
                  <a:pt x="526" y="1963"/>
                  <a:pt x="530" y="1963"/>
                </a:cubicBezTo>
                <a:cubicBezTo>
                  <a:pt x="530" y="1962"/>
                  <a:pt x="531" y="1961"/>
                  <a:pt x="531" y="1960"/>
                </a:cubicBezTo>
                <a:cubicBezTo>
                  <a:pt x="532" y="1960"/>
                  <a:pt x="531" y="1960"/>
                  <a:pt x="532" y="1960"/>
                </a:cubicBezTo>
                <a:cubicBezTo>
                  <a:pt x="533" y="1958"/>
                  <a:pt x="535" y="1957"/>
                  <a:pt x="536" y="1955"/>
                </a:cubicBezTo>
                <a:cubicBezTo>
                  <a:pt x="536" y="1955"/>
                  <a:pt x="536" y="1955"/>
                  <a:pt x="536" y="1956"/>
                </a:cubicBezTo>
                <a:cubicBezTo>
                  <a:pt x="538" y="1956"/>
                  <a:pt x="538" y="1956"/>
                  <a:pt x="538" y="1956"/>
                </a:cubicBezTo>
                <a:cubicBezTo>
                  <a:pt x="537" y="1954"/>
                  <a:pt x="538" y="1953"/>
                  <a:pt x="539" y="1952"/>
                </a:cubicBezTo>
                <a:cubicBezTo>
                  <a:pt x="540" y="1952"/>
                  <a:pt x="540" y="1952"/>
                  <a:pt x="541" y="1952"/>
                </a:cubicBezTo>
                <a:cubicBezTo>
                  <a:pt x="541" y="1952"/>
                  <a:pt x="541" y="1952"/>
                  <a:pt x="541" y="1952"/>
                </a:cubicBezTo>
                <a:cubicBezTo>
                  <a:pt x="541" y="1952"/>
                  <a:pt x="541" y="1952"/>
                  <a:pt x="541" y="1952"/>
                </a:cubicBezTo>
                <a:cubicBezTo>
                  <a:pt x="541" y="1951"/>
                  <a:pt x="541" y="1951"/>
                  <a:pt x="540" y="1951"/>
                </a:cubicBezTo>
                <a:cubicBezTo>
                  <a:pt x="540" y="1951"/>
                  <a:pt x="543" y="1948"/>
                  <a:pt x="543" y="1948"/>
                </a:cubicBezTo>
                <a:cubicBezTo>
                  <a:pt x="544" y="1947"/>
                  <a:pt x="546" y="1948"/>
                  <a:pt x="547" y="1946"/>
                </a:cubicBezTo>
                <a:cubicBezTo>
                  <a:pt x="547" y="1946"/>
                  <a:pt x="547" y="1945"/>
                  <a:pt x="547" y="1944"/>
                </a:cubicBezTo>
                <a:cubicBezTo>
                  <a:pt x="548" y="1943"/>
                  <a:pt x="549" y="1942"/>
                  <a:pt x="549" y="1941"/>
                </a:cubicBezTo>
                <a:cubicBezTo>
                  <a:pt x="550" y="1941"/>
                  <a:pt x="550" y="1941"/>
                  <a:pt x="551" y="1942"/>
                </a:cubicBezTo>
                <a:cubicBezTo>
                  <a:pt x="551" y="1942"/>
                  <a:pt x="551" y="1942"/>
                  <a:pt x="552" y="1941"/>
                </a:cubicBezTo>
                <a:cubicBezTo>
                  <a:pt x="552" y="1941"/>
                  <a:pt x="552" y="1938"/>
                  <a:pt x="552" y="1938"/>
                </a:cubicBezTo>
                <a:cubicBezTo>
                  <a:pt x="552" y="1937"/>
                  <a:pt x="554" y="1937"/>
                  <a:pt x="554" y="1936"/>
                </a:cubicBezTo>
                <a:cubicBezTo>
                  <a:pt x="555" y="1936"/>
                  <a:pt x="559" y="1930"/>
                  <a:pt x="559" y="1929"/>
                </a:cubicBezTo>
                <a:cubicBezTo>
                  <a:pt x="560" y="1929"/>
                  <a:pt x="560" y="1929"/>
                  <a:pt x="561" y="1929"/>
                </a:cubicBezTo>
                <a:cubicBezTo>
                  <a:pt x="561" y="1928"/>
                  <a:pt x="561" y="1927"/>
                  <a:pt x="562" y="1926"/>
                </a:cubicBezTo>
                <a:cubicBezTo>
                  <a:pt x="562" y="1925"/>
                  <a:pt x="562" y="1925"/>
                  <a:pt x="561" y="1924"/>
                </a:cubicBezTo>
                <a:cubicBezTo>
                  <a:pt x="561" y="1924"/>
                  <a:pt x="561" y="1924"/>
                  <a:pt x="561" y="1924"/>
                </a:cubicBezTo>
                <a:cubicBezTo>
                  <a:pt x="562" y="1924"/>
                  <a:pt x="562" y="1924"/>
                  <a:pt x="562" y="1925"/>
                </a:cubicBezTo>
                <a:cubicBezTo>
                  <a:pt x="564" y="1924"/>
                  <a:pt x="565" y="1923"/>
                  <a:pt x="566" y="1922"/>
                </a:cubicBezTo>
                <a:cubicBezTo>
                  <a:pt x="566" y="1922"/>
                  <a:pt x="567" y="1921"/>
                  <a:pt x="567" y="1921"/>
                </a:cubicBezTo>
                <a:cubicBezTo>
                  <a:pt x="568" y="1919"/>
                  <a:pt x="570" y="1917"/>
                  <a:pt x="572" y="1915"/>
                </a:cubicBezTo>
                <a:cubicBezTo>
                  <a:pt x="573" y="1913"/>
                  <a:pt x="573" y="1912"/>
                  <a:pt x="574" y="1910"/>
                </a:cubicBezTo>
                <a:cubicBezTo>
                  <a:pt x="575" y="1908"/>
                  <a:pt x="578" y="1907"/>
                  <a:pt x="579" y="1905"/>
                </a:cubicBezTo>
                <a:cubicBezTo>
                  <a:pt x="580" y="1904"/>
                  <a:pt x="580" y="1900"/>
                  <a:pt x="581" y="1899"/>
                </a:cubicBezTo>
                <a:cubicBezTo>
                  <a:pt x="582" y="1899"/>
                  <a:pt x="583" y="1899"/>
                  <a:pt x="583" y="1899"/>
                </a:cubicBezTo>
                <a:cubicBezTo>
                  <a:pt x="583" y="1897"/>
                  <a:pt x="584" y="1896"/>
                  <a:pt x="584" y="1895"/>
                </a:cubicBezTo>
                <a:cubicBezTo>
                  <a:pt x="585" y="1895"/>
                  <a:pt x="585" y="1895"/>
                  <a:pt x="585" y="1894"/>
                </a:cubicBezTo>
                <a:cubicBezTo>
                  <a:pt x="585" y="1892"/>
                  <a:pt x="585" y="1892"/>
                  <a:pt x="585" y="1892"/>
                </a:cubicBezTo>
                <a:cubicBezTo>
                  <a:pt x="586" y="1892"/>
                  <a:pt x="587" y="1891"/>
                  <a:pt x="587" y="1891"/>
                </a:cubicBezTo>
                <a:cubicBezTo>
                  <a:pt x="588" y="1890"/>
                  <a:pt x="587" y="1889"/>
                  <a:pt x="588" y="1888"/>
                </a:cubicBezTo>
                <a:cubicBezTo>
                  <a:pt x="589" y="1887"/>
                  <a:pt x="590" y="1886"/>
                  <a:pt x="591" y="1885"/>
                </a:cubicBezTo>
                <a:cubicBezTo>
                  <a:pt x="591" y="1884"/>
                  <a:pt x="591" y="1884"/>
                  <a:pt x="592" y="1883"/>
                </a:cubicBezTo>
                <a:cubicBezTo>
                  <a:pt x="592" y="1882"/>
                  <a:pt x="593" y="1882"/>
                  <a:pt x="594" y="1882"/>
                </a:cubicBezTo>
                <a:cubicBezTo>
                  <a:pt x="594" y="1884"/>
                  <a:pt x="593" y="1884"/>
                  <a:pt x="592" y="1886"/>
                </a:cubicBezTo>
                <a:cubicBezTo>
                  <a:pt x="595" y="1886"/>
                  <a:pt x="596" y="1881"/>
                  <a:pt x="598" y="1879"/>
                </a:cubicBezTo>
                <a:cubicBezTo>
                  <a:pt x="598" y="1878"/>
                  <a:pt x="598" y="1878"/>
                  <a:pt x="598" y="1878"/>
                </a:cubicBezTo>
                <a:cubicBezTo>
                  <a:pt x="597" y="1878"/>
                  <a:pt x="596" y="1879"/>
                  <a:pt x="596" y="1879"/>
                </a:cubicBezTo>
                <a:cubicBezTo>
                  <a:pt x="595" y="1879"/>
                  <a:pt x="595" y="1879"/>
                  <a:pt x="595" y="1879"/>
                </a:cubicBezTo>
                <a:cubicBezTo>
                  <a:pt x="596" y="1878"/>
                  <a:pt x="596" y="1877"/>
                  <a:pt x="597" y="1875"/>
                </a:cubicBezTo>
                <a:cubicBezTo>
                  <a:pt x="598" y="1875"/>
                  <a:pt x="599" y="1875"/>
                  <a:pt x="600" y="1875"/>
                </a:cubicBezTo>
                <a:cubicBezTo>
                  <a:pt x="601" y="1874"/>
                  <a:pt x="601" y="1873"/>
                  <a:pt x="602" y="1872"/>
                </a:cubicBezTo>
                <a:cubicBezTo>
                  <a:pt x="602" y="1871"/>
                  <a:pt x="602" y="1871"/>
                  <a:pt x="602" y="1871"/>
                </a:cubicBezTo>
                <a:cubicBezTo>
                  <a:pt x="602" y="1871"/>
                  <a:pt x="601" y="1871"/>
                  <a:pt x="601" y="1872"/>
                </a:cubicBezTo>
                <a:cubicBezTo>
                  <a:pt x="600" y="1872"/>
                  <a:pt x="600" y="1872"/>
                  <a:pt x="600" y="1872"/>
                </a:cubicBezTo>
                <a:cubicBezTo>
                  <a:pt x="600" y="1871"/>
                  <a:pt x="600" y="1871"/>
                  <a:pt x="600" y="1871"/>
                </a:cubicBezTo>
                <a:cubicBezTo>
                  <a:pt x="600" y="1870"/>
                  <a:pt x="602" y="1868"/>
                  <a:pt x="602" y="1866"/>
                </a:cubicBezTo>
                <a:cubicBezTo>
                  <a:pt x="602" y="1866"/>
                  <a:pt x="603" y="1865"/>
                  <a:pt x="604" y="1864"/>
                </a:cubicBezTo>
                <a:cubicBezTo>
                  <a:pt x="605" y="1864"/>
                  <a:pt x="606" y="1865"/>
                  <a:pt x="607" y="1865"/>
                </a:cubicBezTo>
                <a:cubicBezTo>
                  <a:pt x="608" y="1871"/>
                  <a:pt x="604" y="1872"/>
                  <a:pt x="604" y="1878"/>
                </a:cubicBezTo>
                <a:cubicBezTo>
                  <a:pt x="600" y="1878"/>
                  <a:pt x="601" y="1882"/>
                  <a:pt x="599" y="1884"/>
                </a:cubicBezTo>
                <a:cubicBezTo>
                  <a:pt x="598" y="1885"/>
                  <a:pt x="597" y="1885"/>
                  <a:pt x="596" y="1886"/>
                </a:cubicBezTo>
                <a:cubicBezTo>
                  <a:pt x="596" y="1887"/>
                  <a:pt x="597" y="1888"/>
                  <a:pt x="597" y="1888"/>
                </a:cubicBezTo>
                <a:cubicBezTo>
                  <a:pt x="596" y="1890"/>
                  <a:pt x="594" y="1892"/>
                  <a:pt x="593" y="1893"/>
                </a:cubicBezTo>
                <a:cubicBezTo>
                  <a:pt x="592" y="1895"/>
                  <a:pt x="592" y="1895"/>
                  <a:pt x="592" y="1895"/>
                </a:cubicBezTo>
                <a:cubicBezTo>
                  <a:pt x="592" y="1896"/>
                  <a:pt x="591" y="1896"/>
                  <a:pt x="591" y="1896"/>
                </a:cubicBezTo>
                <a:cubicBezTo>
                  <a:pt x="589" y="1898"/>
                  <a:pt x="589" y="1901"/>
                  <a:pt x="588" y="1902"/>
                </a:cubicBezTo>
                <a:cubicBezTo>
                  <a:pt x="587" y="1903"/>
                  <a:pt x="585" y="1903"/>
                  <a:pt x="585" y="1904"/>
                </a:cubicBezTo>
                <a:cubicBezTo>
                  <a:pt x="584" y="1904"/>
                  <a:pt x="586" y="1906"/>
                  <a:pt x="585" y="1907"/>
                </a:cubicBezTo>
                <a:cubicBezTo>
                  <a:pt x="585" y="1908"/>
                  <a:pt x="584" y="1909"/>
                  <a:pt x="583" y="1910"/>
                </a:cubicBezTo>
                <a:cubicBezTo>
                  <a:pt x="583" y="1910"/>
                  <a:pt x="583" y="1911"/>
                  <a:pt x="584" y="1911"/>
                </a:cubicBezTo>
                <a:cubicBezTo>
                  <a:pt x="584" y="1912"/>
                  <a:pt x="584" y="1911"/>
                  <a:pt x="584" y="1911"/>
                </a:cubicBezTo>
                <a:cubicBezTo>
                  <a:pt x="585" y="1910"/>
                  <a:pt x="586" y="1909"/>
                  <a:pt x="587" y="1909"/>
                </a:cubicBezTo>
                <a:cubicBezTo>
                  <a:pt x="587" y="1907"/>
                  <a:pt x="587" y="1907"/>
                  <a:pt x="587" y="1907"/>
                </a:cubicBezTo>
                <a:cubicBezTo>
                  <a:pt x="595" y="1896"/>
                  <a:pt x="603" y="1884"/>
                  <a:pt x="609" y="1871"/>
                </a:cubicBezTo>
                <a:cubicBezTo>
                  <a:pt x="609" y="1870"/>
                  <a:pt x="610" y="1870"/>
                  <a:pt x="611" y="1869"/>
                </a:cubicBezTo>
                <a:cubicBezTo>
                  <a:pt x="611" y="1868"/>
                  <a:pt x="611" y="1867"/>
                  <a:pt x="611" y="1865"/>
                </a:cubicBezTo>
                <a:cubicBezTo>
                  <a:pt x="614" y="1860"/>
                  <a:pt x="617" y="1853"/>
                  <a:pt x="620" y="1848"/>
                </a:cubicBezTo>
                <a:cubicBezTo>
                  <a:pt x="620" y="1847"/>
                  <a:pt x="620" y="1846"/>
                  <a:pt x="620" y="1845"/>
                </a:cubicBezTo>
                <a:cubicBezTo>
                  <a:pt x="621" y="1845"/>
                  <a:pt x="621" y="1845"/>
                  <a:pt x="622" y="1845"/>
                </a:cubicBezTo>
                <a:cubicBezTo>
                  <a:pt x="622" y="1844"/>
                  <a:pt x="622" y="1843"/>
                  <a:pt x="622" y="1842"/>
                </a:cubicBezTo>
                <a:cubicBezTo>
                  <a:pt x="623" y="1840"/>
                  <a:pt x="624" y="1837"/>
                  <a:pt x="625" y="1835"/>
                </a:cubicBezTo>
                <a:cubicBezTo>
                  <a:pt x="625" y="1834"/>
                  <a:pt x="626" y="1828"/>
                  <a:pt x="627" y="1826"/>
                </a:cubicBezTo>
                <a:cubicBezTo>
                  <a:pt x="628" y="1825"/>
                  <a:pt x="630" y="1824"/>
                  <a:pt x="630" y="1821"/>
                </a:cubicBezTo>
                <a:cubicBezTo>
                  <a:pt x="629" y="1822"/>
                  <a:pt x="629" y="1822"/>
                  <a:pt x="628" y="1822"/>
                </a:cubicBezTo>
                <a:cubicBezTo>
                  <a:pt x="628" y="1822"/>
                  <a:pt x="628" y="1822"/>
                  <a:pt x="628" y="1822"/>
                </a:cubicBezTo>
                <a:cubicBezTo>
                  <a:pt x="628" y="1822"/>
                  <a:pt x="628" y="1822"/>
                  <a:pt x="628" y="1822"/>
                </a:cubicBezTo>
                <a:cubicBezTo>
                  <a:pt x="628" y="1820"/>
                  <a:pt x="629" y="1819"/>
                  <a:pt x="631" y="1818"/>
                </a:cubicBezTo>
                <a:cubicBezTo>
                  <a:pt x="631" y="1817"/>
                  <a:pt x="631" y="1817"/>
                  <a:pt x="631" y="1817"/>
                </a:cubicBezTo>
                <a:cubicBezTo>
                  <a:pt x="634" y="1817"/>
                  <a:pt x="634" y="1811"/>
                  <a:pt x="635" y="1808"/>
                </a:cubicBezTo>
                <a:cubicBezTo>
                  <a:pt x="637" y="1804"/>
                  <a:pt x="638" y="1799"/>
                  <a:pt x="640" y="1795"/>
                </a:cubicBezTo>
                <a:cubicBezTo>
                  <a:pt x="640" y="1794"/>
                  <a:pt x="640" y="1793"/>
                  <a:pt x="640" y="1792"/>
                </a:cubicBezTo>
                <a:cubicBezTo>
                  <a:pt x="640" y="1791"/>
                  <a:pt x="642" y="1791"/>
                  <a:pt x="642" y="1790"/>
                </a:cubicBezTo>
                <a:cubicBezTo>
                  <a:pt x="643" y="1789"/>
                  <a:pt x="643" y="1788"/>
                  <a:pt x="643" y="1786"/>
                </a:cubicBezTo>
                <a:cubicBezTo>
                  <a:pt x="643" y="1785"/>
                  <a:pt x="643" y="1785"/>
                  <a:pt x="642" y="1785"/>
                </a:cubicBezTo>
                <a:cubicBezTo>
                  <a:pt x="643" y="1784"/>
                  <a:pt x="643" y="1784"/>
                  <a:pt x="643" y="1785"/>
                </a:cubicBezTo>
                <a:cubicBezTo>
                  <a:pt x="644" y="1784"/>
                  <a:pt x="644" y="1782"/>
                  <a:pt x="644" y="1781"/>
                </a:cubicBezTo>
                <a:cubicBezTo>
                  <a:pt x="645" y="1781"/>
                  <a:pt x="646" y="1781"/>
                  <a:pt x="646" y="1780"/>
                </a:cubicBezTo>
                <a:cubicBezTo>
                  <a:pt x="647" y="1779"/>
                  <a:pt x="646" y="1778"/>
                  <a:pt x="647" y="1776"/>
                </a:cubicBezTo>
                <a:cubicBezTo>
                  <a:pt x="647" y="1775"/>
                  <a:pt x="649" y="1774"/>
                  <a:pt x="649" y="1773"/>
                </a:cubicBezTo>
                <a:cubicBezTo>
                  <a:pt x="649" y="1771"/>
                  <a:pt x="648" y="1771"/>
                  <a:pt x="648" y="1769"/>
                </a:cubicBezTo>
                <a:cubicBezTo>
                  <a:pt x="649" y="1769"/>
                  <a:pt x="649" y="1769"/>
                  <a:pt x="650" y="1768"/>
                </a:cubicBezTo>
                <a:cubicBezTo>
                  <a:pt x="652" y="1767"/>
                  <a:pt x="651" y="1763"/>
                  <a:pt x="653" y="1761"/>
                </a:cubicBezTo>
                <a:cubicBezTo>
                  <a:pt x="653" y="1760"/>
                  <a:pt x="653" y="1759"/>
                  <a:pt x="652" y="1759"/>
                </a:cubicBezTo>
                <a:cubicBezTo>
                  <a:pt x="652" y="1758"/>
                  <a:pt x="652" y="1758"/>
                  <a:pt x="653" y="1758"/>
                </a:cubicBezTo>
                <a:cubicBezTo>
                  <a:pt x="653" y="1757"/>
                  <a:pt x="653" y="1757"/>
                  <a:pt x="654" y="1758"/>
                </a:cubicBezTo>
                <a:cubicBezTo>
                  <a:pt x="654" y="1758"/>
                  <a:pt x="654" y="1758"/>
                  <a:pt x="654" y="1757"/>
                </a:cubicBezTo>
                <a:cubicBezTo>
                  <a:pt x="655" y="1757"/>
                  <a:pt x="655" y="1757"/>
                  <a:pt x="655" y="1757"/>
                </a:cubicBezTo>
                <a:cubicBezTo>
                  <a:pt x="655" y="1755"/>
                  <a:pt x="657" y="1753"/>
                  <a:pt x="656" y="1750"/>
                </a:cubicBezTo>
                <a:cubicBezTo>
                  <a:pt x="657" y="1750"/>
                  <a:pt x="656" y="1750"/>
                  <a:pt x="657" y="1750"/>
                </a:cubicBezTo>
                <a:cubicBezTo>
                  <a:pt x="658" y="1750"/>
                  <a:pt x="658" y="1750"/>
                  <a:pt x="658" y="1750"/>
                </a:cubicBezTo>
                <a:cubicBezTo>
                  <a:pt x="656" y="1758"/>
                  <a:pt x="653" y="1766"/>
                  <a:pt x="650" y="1773"/>
                </a:cubicBezTo>
                <a:cubicBezTo>
                  <a:pt x="649" y="1775"/>
                  <a:pt x="649" y="1777"/>
                  <a:pt x="648" y="1779"/>
                </a:cubicBezTo>
                <a:cubicBezTo>
                  <a:pt x="648" y="1779"/>
                  <a:pt x="647" y="1780"/>
                  <a:pt x="647" y="1781"/>
                </a:cubicBezTo>
                <a:cubicBezTo>
                  <a:pt x="647" y="1782"/>
                  <a:pt x="646" y="1783"/>
                  <a:pt x="646" y="1784"/>
                </a:cubicBezTo>
                <a:cubicBezTo>
                  <a:pt x="646" y="1785"/>
                  <a:pt x="644" y="1787"/>
                  <a:pt x="644" y="1788"/>
                </a:cubicBezTo>
                <a:cubicBezTo>
                  <a:pt x="644" y="1789"/>
                  <a:pt x="644" y="1790"/>
                  <a:pt x="644" y="1791"/>
                </a:cubicBezTo>
                <a:cubicBezTo>
                  <a:pt x="642" y="1795"/>
                  <a:pt x="640" y="1799"/>
                  <a:pt x="639" y="1802"/>
                </a:cubicBezTo>
                <a:cubicBezTo>
                  <a:pt x="639" y="1803"/>
                  <a:pt x="639" y="1805"/>
                  <a:pt x="639" y="1806"/>
                </a:cubicBezTo>
                <a:cubicBezTo>
                  <a:pt x="639" y="1806"/>
                  <a:pt x="638" y="1807"/>
                  <a:pt x="637" y="1807"/>
                </a:cubicBezTo>
                <a:cubicBezTo>
                  <a:pt x="635" y="1812"/>
                  <a:pt x="635" y="1817"/>
                  <a:pt x="633" y="1822"/>
                </a:cubicBezTo>
                <a:cubicBezTo>
                  <a:pt x="633" y="1822"/>
                  <a:pt x="632" y="1823"/>
                  <a:pt x="632" y="1823"/>
                </a:cubicBezTo>
                <a:cubicBezTo>
                  <a:pt x="631" y="1824"/>
                  <a:pt x="631" y="1825"/>
                  <a:pt x="631" y="1826"/>
                </a:cubicBezTo>
                <a:cubicBezTo>
                  <a:pt x="631" y="1827"/>
                  <a:pt x="629" y="1829"/>
                  <a:pt x="629" y="1830"/>
                </a:cubicBezTo>
                <a:cubicBezTo>
                  <a:pt x="628" y="1832"/>
                  <a:pt x="629" y="1834"/>
                  <a:pt x="628" y="1835"/>
                </a:cubicBezTo>
                <a:cubicBezTo>
                  <a:pt x="626" y="1840"/>
                  <a:pt x="623" y="1845"/>
                  <a:pt x="622" y="1849"/>
                </a:cubicBezTo>
                <a:cubicBezTo>
                  <a:pt x="621" y="1851"/>
                  <a:pt x="621" y="1852"/>
                  <a:pt x="621" y="1854"/>
                </a:cubicBezTo>
                <a:cubicBezTo>
                  <a:pt x="620" y="1854"/>
                  <a:pt x="620" y="1854"/>
                  <a:pt x="620" y="1854"/>
                </a:cubicBezTo>
                <a:cubicBezTo>
                  <a:pt x="620" y="1855"/>
                  <a:pt x="619" y="1855"/>
                  <a:pt x="619" y="1856"/>
                </a:cubicBezTo>
                <a:cubicBezTo>
                  <a:pt x="619" y="1856"/>
                  <a:pt x="619" y="1856"/>
                  <a:pt x="618" y="1857"/>
                </a:cubicBezTo>
                <a:cubicBezTo>
                  <a:pt x="618" y="1858"/>
                  <a:pt x="618" y="1858"/>
                  <a:pt x="618" y="1859"/>
                </a:cubicBezTo>
                <a:cubicBezTo>
                  <a:pt x="618" y="1860"/>
                  <a:pt x="616" y="1861"/>
                  <a:pt x="616" y="1861"/>
                </a:cubicBezTo>
                <a:cubicBezTo>
                  <a:pt x="614" y="1867"/>
                  <a:pt x="612" y="1871"/>
                  <a:pt x="610" y="1876"/>
                </a:cubicBezTo>
                <a:cubicBezTo>
                  <a:pt x="609" y="1878"/>
                  <a:pt x="607" y="1880"/>
                  <a:pt x="606" y="1882"/>
                </a:cubicBezTo>
                <a:cubicBezTo>
                  <a:pt x="603" y="1886"/>
                  <a:pt x="602" y="1892"/>
                  <a:pt x="598" y="1895"/>
                </a:cubicBezTo>
                <a:cubicBezTo>
                  <a:pt x="599" y="1896"/>
                  <a:pt x="599" y="1896"/>
                  <a:pt x="599" y="1896"/>
                </a:cubicBezTo>
                <a:cubicBezTo>
                  <a:pt x="599" y="1896"/>
                  <a:pt x="599" y="1896"/>
                  <a:pt x="599" y="1896"/>
                </a:cubicBezTo>
                <a:cubicBezTo>
                  <a:pt x="602" y="1895"/>
                  <a:pt x="601" y="1894"/>
                  <a:pt x="602" y="1892"/>
                </a:cubicBezTo>
                <a:cubicBezTo>
                  <a:pt x="602" y="1891"/>
                  <a:pt x="604" y="1891"/>
                  <a:pt x="604" y="1890"/>
                </a:cubicBezTo>
                <a:cubicBezTo>
                  <a:pt x="605" y="1889"/>
                  <a:pt x="606" y="1885"/>
                  <a:pt x="607" y="1884"/>
                </a:cubicBezTo>
                <a:cubicBezTo>
                  <a:pt x="607" y="1883"/>
                  <a:pt x="609" y="1883"/>
                  <a:pt x="610" y="1882"/>
                </a:cubicBezTo>
                <a:cubicBezTo>
                  <a:pt x="609" y="1882"/>
                  <a:pt x="609" y="1881"/>
                  <a:pt x="609" y="1881"/>
                </a:cubicBezTo>
                <a:cubicBezTo>
                  <a:pt x="610" y="1880"/>
                  <a:pt x="611" y="1879"/>
                  <a:pt x="611" y="1878"/>
                </a:cubicBezTo>
                <a:cubicBezTo>
                  <a:pt x="613" y="1877"/>
                  <a:pt x="612" y="1875"/>
                  <a:pt x="613" y="1874"/>
                </a:cubicBezTo>
                <a:cubicBezTo>
                  <a:pt x="615" y="1871"/>
                  <a:pt x="617" y="1868"/>
                  <a:pt x="619" y="1865"/>
                </a:cubicBezTo>
                <a:cubicBezTo>
                  <a:pt x="619" y="1864"/>
                  <a:pt x="619" y="1862"/>
                  <a:pt x="619" y="1861"/>
                </a:cubicBezTo>
                <a:cubicBezTo>
                  <a:pt x="621" y="1859"/>
                  <a:pt x="623" y="1856"/>
                  <a:pt x="624" y="1853"/>
                </a:cubicBezTo>
                <a:cubicBezTo>
                  <a:pt x="624" y="1851"/>
                  <a:pt x="624" y="1851"/>
                  <a:pt x="624" y="1851"/>
                </a:cubicBezTo>
                <a:cubicBezTo>
                  <a:pt x="624" y="1850"/>
                  <a:pt x="626" y="1850"/>
                  <a:pt x="626" y="1849"/>
                </a:cubicBezTo>
                <a:cubicBezTo>
                  <a:pt x="627" y="1848"/>
                  <a:pt x="627" y="1845"/>
                  <a:pt x="627" y="1844"/>
                </a:cubicBezTo>
                <a:cubicBezTo>
                  <a:pt x="627" y="1843"/>
                  <a:pt x="629" y="1842"/>
                  <a:pt x="629" y="1842"/>
                </a:cubicBezTo>
                <a:cubicBezTo>
                  <a:pt x="629" y="1841"/>
                  <a:pt x="628" y="1840"/>
                  <a:pt x="628" y="1840"/>
                </a:cubicBezTo>
                <a:cubicBezTo>
                  <a:pt x="629" y="1839"/>
                  <a:pt x="629" y="1839"/>
                  <a:pt x="630" y="1839"/>
                </a:cubicBezTo>
                <a:cubicBezTo>
                  <a:pt x="631" y="1837"/>
                  <a:pt x="630" y="1836"/>
                  <a:pt x="631" y="1834"/>
                </a:cubicBezTo>
                <a:cubicBezTo>
                  <a:pt x="632" y="1830"/>
                  <a:pt x="635" y="1825"/>
                  <a:pt x="637" y="1821"/>
                </a:cubicBezTo>
                <a:cubicBezTo>
                  <a:pt x="638" y="1819"/>
                  <a:pt x="640" y="1814"/>
                  <a:pt x="640" y="1812"/>
                </a:cubicBezTo>
                <a:cubicBezTo>
                  <a:pt x="640" y="1811"/>
                  <a:pt x="641" y="1810"/>
                  <a:pt x="641" y="1809"/>
                </a:cubicBezTo>
                <a:cubicBezTo>
                  <a:pt x="641" y="1808"/>
                  <a:pt x="641" y="1808"/>
                  <a:pt x="641" y="1807"/>
                </a:cubicBezTo>
                <a:cubicBezTo>
                  <a:pt x="641" y="1806"/>
                  <a:pt x="642" y="1805"/>
                  <a:pt x="642" y="1804"/>
                </a:cubicBezTo>
                <a:cubicBezTo>
                  <a:pt x="643" y="1803"/>
                  <a:pt x="642" y="1803"/>
                  <a:pt x="642" y="1802"/>
                </a:cubicBezTo>
                <a:cubicBezTo>
                  <a:pt x="642" y="1800"/>
                  <a:pt x="643" y="1800"/>
                  <a:pt x="644" y="1799"/>
                </a:cubicBezTo>
                <a:cubicBezTo>
                  <a:pt x="645" y="1797"/>
                  <a:pt x="645" y="1795"/>
                  <a:pt x="645" y="1794"/>
                </a:cubicBezTo>
                <a:cubicBezTo>
                  <a:pt x="645" y="1794"/>
                  <a:pt x="646" y="1793"/>
                  <a:pt x="646" y="1793"/>
                </a:cubicBezTo>
                <a:cubicBezTo>
                  <a:pt x="647" y="1792"/>
                  <a:pt x="645" y="1791"/>
                  <a:pt x="646" y="1790"/>
                </a:cubicBezTo>
                <a:cubicBezTo>
                  <a:pt x="648" y="1790"/>
                  <a:pt x="648" y="1790"/>
                  <a:pt x="648" y="1790"/>
                </a:cubicBezTo>
                <a:cubicBezTo>
                  <a:pt x="648" y="1789"/>
                  <a:pt x="650" y="1787"/>
                  <a:pt x="650" y="1786"/>
                </a:cubicBezTo>
                <a:cubicBezTo>
                  <a:pt x="651" y="1784"/>
                  <a:pt x="651" y="1780"/>
                  <a:pt x="652" y="1778"/>
                </a:cubicBezTo>
                <a:cubicBezTo>
                  <a:pt x="652" y="1777"/>
                  <a:pt x="654" y="1775"/>
                  <a:pt x="655" y="1774"/>
                </a:cubicBezTo>
                <a:cubicBezTo>
                  <a:pt x="656" y="1771"/>
                  <a:pt x="655" y="1768"/>
                  <a:pt x="656" y="1765"/>
                </a:cubicBezTo>
                <a:cubicBezTo>
                  <a:pt x="657" y="1764"/>
                  <a:pt x="658" y="1764"/>
                  <a:pt x="658" y="1763"/>
                </a:cubicBezTo>
                <a:cubicBezTo>
                  <a:pt x="659" y="1761"/>
                  <a:pt x="658" y="1760"/>
                  <a:pt x="659" y="1759"/>
                </a:cubicBezTo>
                <a:cubicBezTo>
                  <a:pt x="659" y="1758"/>
                  <a:pt x="660" y="1757"/>
                  <a:pt x="661" y="1756"/>
                </a:cubicBezTo>
                <a:cubicBezTo>
                  <a:pt x="661" y="1755"/>
                  <a:pt x="661" y="1753"/>
                  <a:pt x="661" y="1752"/>
                </a:cubicBezTo>
                <a:cubicBezTo>
                  <a:pt x="662" y="1750"/>
                  <a:pt x="664" y="1748"/>
                  <a:pt x="664" y="1746"/>
                </a:cubicBezTo>
                <a:cubicBezTo>
                  <a:pt x="665" y="1745"/>
                  <a:pt x="665" y="1745"/>
                  <a:pt x="665" y="1745"/>
                </a:cubicBezTo>
                <a:cubicBezTo>
                  <a:pt x="665" y="1745"/>
                  <a:pt x="665" y="1745"/>
                  <a:pt x="665" y="1745"/>
                </a:cubicBezTo>
                <a:cubicBezTo>
                  <a:pt x="665" y="1744"/>
                  <a:pt x="665" y="1744"/>
                  <a:pt x="665" y="1744"/>
                </a:cubicBezTo>
                <a:cubicBezTo>
                  <a:pt x="666" y="1741"/>
                  <a:pt x="666" y="1736"/>
                  <a:pt x="667" y="1734"/>
                </a:cubicBezTo>
                <a:cubicBezTo>
                  <a:pt x="667" y="1729"/>
                  <a:pt x="667" y="1729"/>
                  <a:pt x="667" y="1729"/>
                </a:cubicBezTo>
                <a:cubicBezTo>
                  <a:pt x="667" y="1727"/>
                  <a:pt x="668" y="1725"/>
                  <a:pt x="668" y="1723"/>
                </a:cubicBezTo>
                <a:cubicBezTo>
                  <a:pt x="669" y="1722"/>
                  <a:pt x="668" y="1723"/>
                  <a:pt x="669" y="1722"/>
                </a:cubicBezTo>
                <a:cubicBezTo>
                  <a:pt x="669" y="1722"/>
                  <a:pt x="669" y="1722"/>
                  <a:pt x="669" y="1722"/>
                </a:cubicBezTo>
                <a:cubicBezTo>
                  <a:pt x="668" y="1729"/>
                  <a:pt x="667" y="1738"/>
                  <a:pt x="665" y="1744"/>
                </a:cubicBezTo>
                <a:cubicBezTo>
                  <a:pt x="665" y="1744"/>
                  <a:pt x="665" y="1744"/>
                  <a:pt x="665" y="1745"/>
                </a:cubicBezTo>
                <a:cubicBezTo>
                  <a:pt x="665" y="1746"/>
                  <a:pt x="665" y="1748"/>
                  <a:pt x="664" y="1749"/>
                </a:cubicBezTo>
                <a:cubicBezTo>
                  <a:pt x="664" y="1750"/>
                  <a:pt x="663" y="1751"/>
                  <a:pt x="662" y="1753"/>
                </a:cubicBezTo>
                <a:cubicBezTo>
                  <a:pt x="662" y="1754"/>
                  <a:pt x="662" y="1755"/>
                  <a:pt x="662" y="1755"/>
                </a:cubicBezTo>
                <a:cubicBezTo>
                  <a:pt x="662" y="1757"/>
                  <a:pt x="661" y="1756"/>
                  <a:pt x="662" y="1757"/>
                </a:cubicBezTo>
                <a:cubicBezTo>
                  <a:pt x="663" y="1757"/>
                  <a:pt x="662" y="1757"/>
                  <a:pt x="663" y="1757"/>
                </a:cubicBezTo>
                <a:cubicBezTo>
                  <a:pt x="664" y="1755"/>
                  <a:pt x="665" y="1751"/>
                  <a:pt x="666" y="1749"/>
                </a:cubicBezTo>
                <a:cubicBezTo>
                  <a:pt x="666" y="1746"/>
                  <a:pt x="666" y="1746"/>
                  <a:pt x="666" y="1746"/>
                </a:cubicBezTo>
                <a:cubicBezTo>
                  <a:pt x="667" y="1744"/>
                  <a:pt x="669" y="1743"/>
                  <a:pt x="669" y="1739"/>
                </a:cubicBezTo>
                <a:cubicBezTo>
                  <a:pt x="670" y="1739"/>
                  <a:pt x="670" y="1739"/>
                  <a:pt x="670" y="1739"/>
                </a:cubicBezTo>
                <a:cubicBezTo>
                  <a:pt x="670" y="1737"/>
                  <a:pt x="670" y="1737"/>
                  <a:pt x="670" y="1737"/>
                </a:cubicBezTo>
                <a:cubicBezTo>
                  <a:pt x="670" y="1737"/>
                  <a:pt x="670" y="1737"/>
                  <a:pt x="669" y="1737"/>
                </a:cubicBezTo>
                <a:cubicBezTo>
                  <a:pt x="669" y="1737"/>
                  <a:pt x="669" y="1737"/>
                  <a:pt x="669" y="1737"/>
                </a:cubicBezTo>
                <a:cubicBezTo>
                  <a:pt x="669" y="1736"/>
                  <a:pt x="669" y="1736"/>
                  <a:pt x="669" y="1736"/>
                </a:cubicBezTo>
                <a:cubicBezTo>
                  <a:pt x="670" y="1736"/>
                  <a:pt x="670" y="1736"/>
                  <a:pt x="670" y="1736"/>
                </a:cubicBezTo>
                <a:cubicBezTo>
                  <a:pt x="670" y="1735"/>
                  <a:pt x="670" y="1736"/>
                  <a:pt x="669" y="1736"/>
                </a:cubicBezTo>
                <a:cubicBezTo>
                  <a:pt x="669" y="1733"/>
                  <a:pt x="671" y="1731"/>
                  <a:pt x="671" y="1729"/>
                </a:cubicBezTo>
                <a:cubicBezTo>
                  <a:pt x="671" y="1729"/>
                  <a:pt x="670" y="1727"/>
                  <a:pt x="671" y="1726"/>
                </a:cubicBezTo>
                <a:cubicBezTo>
                  <a:pt x="671" y="1726"/>
                  <a:pt x="672" y="1726"/>
                  <a:pt x="672" y="1726"/>
                </a:cubicBezTo>
                <a:cubicBezTo>
                  <a:pt x="672" y="1725"/>
                  <a:pt x="671" y="1724"/>
                  <a:pt x="671" y="1723"/>
                </a:cubicBezTo>
                <a:cubicBezTo>
                  <a:pt x="672" y="1721"/>
                  <a:pt x="672" y="1718"/>
                  <a:pt x="672" y="1716"/>
                </a:cubicBezTo>
                <a:cubicBezTo>
                  <a:pt x="672" y="1715"/>
                  <a:pt x="672" y="1713"/>
                  <a:pt x="672" y="1712"/>
                </a:cubicBezTo>
                <a:cubicBezTo>
                  <a:pt x="672" y="1712"/>
                  <a:pt x="673" y="1711"/>
                  <a:pt x="673" y="1711"/>
                </a:cubicBezTo>
                <a:cubicBezTo>
                  <a:pt x="674" y="1710"/>
                  <a:pt x="675" y="1704"/>
                  <a:pt x="675" y="1703"/>
                </a:cubicBezTo>
                <a:cubicBezTo>
                  <a:pt x="676" y="1700"/>
                  <a:pt x="675" y="1696"/>
                  <a:pt x="676" y="1693"/>
                </a:cubicBezTo>
                <a:cubicBezTo>
                  <a:pt x="676" y="1692"/>
                  <a:pt x="678" y="1690"/>
                  <a:pt x="678" y="1688"/>
                </a:cubicBezTo>
                <a:cubicBezTo>
                  <a:pt x="678" y="1685"/>
                  <a:pt x="678" y="1685"/>
                  <a:pt x="678" y="1685"/>
                </a:cubicBezTo>
                <a:cubicBezTo>
                  <a:pt x="678" y="1685"/>
                  <a:pt x="680" y="1684"/>
                  <a:pt x="680" y="1683"/>
                </a:cubicBezTo>
                <a:cubicBezTo>
                  <a:pt x="680" y="1682"/>
                  <a:pt x="680" y="1680"/>
                  <a:pt x="681" y="1679"/>
                </a:cubicBezTo>
                <a:cubicBezTo>
                  <a:pt x="681" y="1679"/>
                  <a:pt x="681" y="1679"/>
                  <a:pt x="682" y="1679"/>
                </a:cubicBezTo>
                <a:cubicBezTo>
                  <a:pt x="682" y="1679"/>
                  <a:pt x="682" y="1679"/>
                  <a:pt x="682" y="1679"/>
                </a:cubicBezTo>
                <a:cubicBezTo>
                  <a:pt x="681" y="1679"/>
                  <a:pt x="681" y="1679"/>
                  <a:pt x="681" y="1679"/>
                </a:cubicBezTo>
                <a:cubicBezTo>
                  <a:pt x="681" y="1679"/>
                  <a:pt x="681" y="1675"/>
                  <a:pt x="681" y="1674"/>
                </a:cubicBezTo>
                <a:cubicBezTo>
                  <a:pt x="681" y="1672"/>
                  <a:pt x="682" y="1669"/>
                  <a:pt x="683" y="1667"/>
                </a:cubicBezTo>
                <a:cubicBezTo>
                  <a:pt x="682" y="1666"/>
                  <a:pt x="683" y="1667"/>
                  <a:pt x="682" y="1667"/>
                </a:cubicBezTo>
                <a:cubicBezTo>
                  <a:pt x="682" y="1666"/>
                  <a:pt x="682" y="1666"/>
                  <a:pt x="683" y="1666"/>
                </a:cubicBezTo>
                <a:cubicBezTo>
                  <a:pt x="682" y="1661"/>
                  <a:pt x="682" y="1656"/>
                  <a:pt x="683" y="1652"/>
                </a:cubicBezTo>
                <a:cubicBezTo>
                  <a:pt x="683" y="1649"/>
                  <a:pt x="683" y="1647"/>
                  <a:pt x="683" y="1645"/>
                </a:cubicBezTo>
                <a:cubicBezTo>
                  <a:pt x="684" y="1643"/>
                  <a:pt x="686" y="1642"/>
                  <a:pt x="687" y="1640"/>
                </a:cubicBezTo>
                <a:cubicBezTo>
                  <a:pt x="688" y="1638"/>
                  <a:pt x="688" y="1632"/>
                  <a:pt x="687" y="1631"/>
                </a:cubicBezTo>
                <a:cubicBezTo>
                  <a:pt x="687" y="1629"/>
                  <a:pt x="688" y="1630"/>
                  <a:pt x="689" y="1629"/>
                </a:cubicBezTo>
                <a:cubicBezTo>
                  <a:pt x="689" y="1627"/>
                  <a:pt x="690" y="1624"/>
                  <a:pt x="689" y="1623"/>
                </a:cubicBezTo>
                <a:cubicBezTo>
                  <a:pt x="688" y="1622"/>
                  <a:pt x="689" y="1623"/>
                  <a:pt x="688" y="1622"/>
                </a:cubicBezTo>
                <a:cubicBezTo>
                  <a:pt x="688" y="1622"/>
                  <a:pt x="688" y="1621"/>
                  <a:pt x="688" y="1621"/>
                </a:cubicBezTo>
                <a:cubicBezTo>
                  <a:pt x="688" y="1620"/>
                  <a:pt x="688" y="1620"/>
                  <a:pt x="688" y="1620"/>
                </a:cubicBezTo>
                <a:cubicBezTo>
                  <a:pt x="688" y="1621"/>
                  <a:pt x="688" y="1621"/>
                  <a:pt x="689" y="1621"/>
                </a:cubicBezTo>
                <a:cubicBezTo>
                  <a:pt x="690" y="1621"/>
                  <a:pt x="690" y="1621"/>
                  <a:pt x="690" y="1621"/>
                </a:cubicBezTo>
                <a:cubicBezTo>
                  <a:pt x="689" y="1620"/>
                  <a:pt x="689" y="1620"/>
                  <a:pt x="690" y="1618"/>
                </a:cubicBezTo>
                <a:cubicBezTo>
                  <a:pt x="690" y="1618"/>
                  <a:pt x="690" y="1618"/>
                  <a:pt x="690" y="1618"/>
                </a:cubicBezTo>
                <a:cubicBezTo>
                  <a:pt x="690" y="1618"/>
                  <a:pt x="690" y="1618"/>
                  <a:pt x="690" y="1618"/>
                </a:cubicBezTo>
                <a:cubicBezTo>
                  <a:pt x="689" y="1619"/>
                  <a:pt x="689" y="1618"/>
                  <a:pt x="689" y="1620"/>
                </a:cubicBezTo>
                <a:cubicBezTo>
                  <a:pt x="688" y="1620"/>
                  <a:pt x="688" y="1620"/>
                  <a:pt x="688" y="1620"/>
                </a:cubicBezTo>
                <a:cubicBezTo>
                  <a:pt x="688" y="1619"/>
                  <a:pt x="688" y="1619"/>
                  <a:pt x="688" y="1619"/>
                </a:cubicBezTo>
                <a:cubicBezTo>
                  <a:pt x="688" y="1619"/>
                  <a:pt x="688" y="1619"/>
                  <a:pt x="688" y="1619"/>
                </a:cubicBezTo>
                <a:cubicBezTo>
                  <a:pt x="688" y="1617"/>
                  <a:pt x="688" y="1616"/>
                  <a:pt x="690" y="1615"/>
                </a:cubicBezTo>
                <a:cubicBezTo>
                  <a:pt x="690" y="1613"/>
                  <a:pt x="689" y="1614"/>
                  <a:pt x="689" y="1613"/>
                </a:cubicBezTo>
                <a:cubicBezTo>
                  <a:pt x="688" y="1612"/>
                  <a:pt x="688" y="1610"/>
                  <a:pt x="689" y="1609"/>
                </a:cubicBezTo>
                <a:cubicBezTo>
                  <a:pt x="689" y="1609"/>
                  <a:pt x="690" y="1609"/>
                  <a:pt x="690" y="1608"/>
                </a:cubicBezTo>
                <a:cubicBezTo>
                  <a:pt x="691" y="1608"/>
                  <a:pt x="689" y="1605"/>
                  <a:pt x="689" y="1603"/>
                </a:cubicBezTo>
                <a:cubicBezTo>
                  <a:pt x="690" y="1603"/>
                  <a:pt x="690" y="1603"/>
                  <a:pt x="690" y="1602"/>
                </a:cubicBezTo>
                <a:close/>
                <a:moveTo>
                  <a:pt x="661" y="1430"/>
                </a:moveTo>
                <a:cubicBezTo>
                  <a:pt x="661" y="1430"/>
                  <a:pt x="662" y="1430"/>
                  <a:pt x="662" y="1431"/>
                </a:cubicBezTo>
                <a:cubicBezTo>
                  <a:pt x="661" y="1431"/>
                  <a:pt x="661" y="1430"/>
                  <a:pt x="661" y="1430"/>
                </a:cubicBezTo>
                <a:close/>
                <a:moveTo>
                  <a:pt x="673" y="1489"/>
                </a:moveTo>
                <a:cubicBezTo>
                  <a:pt x="673" y="1488"/>
                  <a:pt x="673" y="1487"/>
                  <a:pt x="672" y="1487"/>
                </a:cubicBezTo>
                <a:cubicBezTo>
                  <a:pt x="672" y="1484"/>
                  <a:pt x="672" y="1484"/>
                  <a:pt x="672" y="1484"/>
                </a:cubicBezTo>
                <a:cubicBezTo>
                  <a:pt x="673" y="1484"/>
                  <a:pt x="673" y="1484"/>
                  <a:pt x="673" y="1484"/>
                </a:cubicBezTo>
                <a:cubicBezTo>
                  <a:pt x="674" y="1484"/>
                  <a:pt x="674" y="1484"/>
                  <a:pt x="674" y="1484"/>
                </a:cubicBezTo>
                <a:cubicBezTo>
                  <a:pt x="674" y="1486"/>
                  <a:pt x="673" y="1486"/>
                  <a:pt x="673" y="1489"/>
                </a:cubicBezTo>
                <a:close/>
                <a:moveTo>
                  <a:pt x="674" y="1482"/>
                </a:moveTo>
                <a:cubicBezTo>
                  <a:pt x="674" y="1482"/>
                  <a:pt x="673" y="1482"/>
                  <a:pt x="673" y="1482"/>
                </a:cubicBezTo>
                <a:cubicBezTo>
                  <a:pt x="673" y="1482"/>
                  <a:pt x="673" y="1482"/>
                  <a:pt x="673" y="1481"/>
                </a:cubicBezTo>
                <a:cubicBezTo>
                  <a:pt x="673" y="1481"/>
                  <a:pt x="673" y="1481"/>
                  <a:pt x="673" y="1481"/>
                </a:cubicBezTo>
                <a:cubicBezTo>
                  <a:pt x="673" y="1481"/>
                  <a:pt x="673" y="1481"/>
                  <a:pt x="673" y="1481"/>
                </a:cubicBezTo>
                <a:cubicBezTo>
                  <a:pt x="673" y="1481"/>
                  <a:pt x="673" y="1481"/>
                  <a:pt x="673" y="1481"/>
                </a:cubicBezTo>
                <a:cubicBezTo>
                  <a:pt x="674" y="1481"/>
                  <a:pt x="674" y="1481"/>
                  <a:pt x="674" y="1482"/>
                </a:cubicBezTo>
                <a:close/>
                <a:moveTo>
                  <a:pt x="670" y="1462"/>
                </a:moveTo>
                <a:cubicBezTo>
                  <a:pt x="670" y="1462"/>
                  <a:pt x="670" y="1462"/>
                  <a:pt x="670" y="1462"/>
                </a:cubicBezTo>
                <a:cubicBezTo>
                  <a:pt x="671" y="1462"/>
                  <a:pt x="671" y="1462"/>
                  <a:pt x="671" y="1462"/>
                </a:cubicBezTo>
                <a:cubicBezTo>
                  <a:pt x="671" y="1464"/>
                  <a:pt x="671" y="1464"/>
                  <a:pt x="671" y="1464"/>
                </a:cubicBezTo>
                <a:cubicBezTo>
                  <a:pt x="670" y="1463"/>
                  <a:pt x="670" y="1463"/>
                  <a:pt x="670" y="1462"/>
                </a:cubicBezTo>
                <a:close/>
                <a:moveTo>
                  <a:pt x="667" y="1449"/>
                </a:moveTo>
                <a:cubicBezTo>
                  <a:pt x="666" y="1445"/>
                  <a:pt x="665" y="1442"/>
                  <a:pt x="664" y="1438"/>
                </a:cubicBezTo>
                <a:cubicBezTo>
                  <a:pt x="665" y="1438"/>
                  <a:pt x="665" y="1438"/>
                  <a:pt x="665" y="1438"/>
                </a:cubicBezTo>
                <a:cubicBezTo>
                  <a:pt x="665" y="1440"/>
                  <a:pt x="667" y="1447"/>
                  <a:pt x="668" y="1448"/>
                </a:cubicBezTo>
                <a:cubicBezTo>
                  <a:pt x="668" y="1448"/>
                  <a:pt x="668" y="1448"/>
                  <a:pt x="668" y="1449"/>
                </a:cubicBezTo>
                <a:cubicBezTo>
                  <a:pt x="667" y="1449"/>
                  <a:pt x="667" y="1449"/>
                  <a:pt x="667" y="1449"/>
                </a:cubicBezTo>
                <a:close/>
                <a:moveTo>
                  <a:pt x="668" y="1457"/>
                </a:moveTo>
                <a:cubicBezTo>
                  <a:pt x="668" y="1455"/>
                  <a:pt x="668" y="1454"/>
                  <a:pt x="668" y="1452"/>
                </a:cubicBezTo>
                <a:cubicBezTo>
                  <a:pt x="669" y="1452"/>
                  <a:pt x="669" y="1452"/>
                  <a:pt x="669" y="1452"/>
                </a:cubicBezTo>
                <a:cubicBezTo>
                  <a:pt x="669" y="1453"/>
                  <a:pt x="669" y="1454"/>
                  <a:pt x="669" y="1456"/>
                </a:cubicBezTo>
                <a:cubicBezTo>
                  <a:pt x="669" y="1456"/>
                  <a:pt x="669" y="1456"/>
                  <a:pt x="668" y="1457"/>
                </a:cubicBezTo>
                <a:close/>
                <a:moveTo>
                  <a:pt x="669" y="1469"/>
                </a:moveTo>
                <a:cubicBezTo>
                  <a:pt x="670" y="1468"/>
                  <a:pt x="670" y="1468"/>
                  <a:pt x="670" y="1467"/>
                </a:cubicBezTo>
                <a:cubicBezTo>
                  <a:pt x="671" y="1467"/>
                  <a:pt x="671" y="1467"/>
                  <a:pt x="672" y="1467"/>
                </a:cubicBezTo>
                <a:cubicBezTo>
                  <a:pt x="672" y="1469"/>
                  <a:pt x="672" y="1471"/>
                  <a:pt x="672" y="1472"/>
                </a:cubicBezTo>
                <a:cubicBezTo>
                  <a:pt x="672" y="1472"/>
                  <a:pt x="672" y="1472"/>
                  <a:pt x="671" y="1472"/>
                </a:cubicBezTo>
                <a:cubicBezTo>
                  <a:pt x="671" y="1470"/>
                  <a:pt x="671" y="1470"/>
                  <a:pt x="669" y="1469"/>
                </a:cubicBezTo>
                <a:close/>
                <a:moveTo>
                  <a:pt x="672" y="1474"/>
                </a:moveTo>
                <a:cubicBezTo>
                  <a:pt x="672" y="1473"/>
                  <a:pt x="672" y="1473"/>
                  <a:pt x="672" y="1473"/>
                </a:cubicBezTo>
                <a:cubicBezTo>
                  <a:pt x="673" y="1474"/>
                  <a:pt x="673" y="1477"/>
                  <a:pt x="673" y="1479"/>
                </a:cubicBezTo>
                <a:cubicBezTo>
                  <a:pt x="672" y="1479"/>
                  <a:pt x="672" y="1479"/>
                  <a:pt x="672" y="1479"/>
                </a:cubicBezTo>
                <a:cubicBezTo>
                  <a:pt x="672" y="1478"/>
                  <a:pt x="672" y="1476"/>
                  <a:pt x="671" y="1475"/>
                </a:cubicBezTo>
                <a:cubicBezTo>
                  <a:pt x="671" y="1474"/>
                  <a:pt x="671" y="1474"/>
                  <a:pt x="672" y="1474"/>
                </a:cubicBezTo>
                <a:close/>
                <a:moveTo>
                  <a:pt x="609" y="1862"/>
                </a:moveTo>
                <a:cubicBezTo>
                  <a:pt x="608" y="1862"/>
                  <a:pt x="608" y="1862"/>
                  <a:pt x="608" y="1862"/>
                </a:cubicBezTo>
                <a:cubicBezTo>
                  <a:pt x="608" y="1861"/>
                  <a:pt x="609" y="1860"/>
                  <a:pt x="609" y="1858"/>
                </a:cubicBezTo>
                <a:cubicBezTo>
                  <a:pt x="610" y="1859"/>
                  <a:pt x="609" y="1859"/>
                  <a:pt x="610" y="1859"/>
                </a:cubicBezTo>
                <a:cubicBezTo>
                  <a:pt x="610" y="1860"/>
                  <a:pt x="609" y="1861"/>
                  <a:pt x="609" y="1862"/>
                </a:cubicBezTo>
                <a:close/>
                <a:moveTo>
                  <a:pt x="610" y="1857"/>
                </a:moveTo>
                <a:cubicBezTo>
                  <a:pt x="610" y="1856"/>
                  <a:pt x="610" y="1856"/>
                  <a:pt x="610" y="1856"/>
                </a:cubicBezTo>
                <a:cubicBezTo>
                  <a:pt x="611" y="1856"/>
                  <a:pt x="611" y="1856"/>
                  <a:pt x="611" y="1857"/>
                </a:cubicBezTo>
                <a:lnTo>
                  <a:pt x="610" y="1857"/>
                </a:lnTo>
                <a:close/>
                <a:moveTo>
                  <a:pt x="616" y="1851"/>
                </a:moveTo>
                <a:cubicBezTo>
                  <a:pt x="614" y="1852"/>
                  <a:pt x="613" y="1852"/>
                  <a:pt x="612" y="1853"/>
                </a:cubicBezTo>
                <a:cubicBezTo>
                  <a:pt x="612" y="1853"/>
                  <a:pt x="611" y="1853"/>
                  <a:pt x="611" y="1853"/>
                </a:cubicBezTo>
                <a:cubicBezTo>
                  <a:pt x="611" y="1852"/>
                  <a:pt x="613" y="1851"/>
                  <a:pt x="615" y="1851"/>
                </a:cubicBezTo>
                <a:cubicBezTo>
                  <a:pt x="615" y="1848"/>
                  <a:pt x="615" y="1848"/>
                  <a:pt x="615" y="1848"/>
                </a:cubicBezTo>
                <a:cubicBezTo>
                  <a:pt x="615" y="1848"/>
                  <a:pt x="616" y="1847"/>
                  <a:pt x="616" y="1847"/>
                </a:cubicBezTo>
                <a:cubicBezTo>
                  <a:pt x="616" y="1849"/>
                  <a:pt x="616" y="1849"/>
                  <a:pt x="616" y="1851"/>
                </a:cubicBezTo>
                <a:close/>
                <a:moveTo>
                  <a:pt x="628" y="1808"/>
                </a:moveTo>
                <a:cubicBezTo>
                  <a:pt x="628" y="1807"/>
                  <a:pt x="628" y="1807"/>
                  <a:pt x="628" y="1807"/>
                </a:cubicBezTo>
                <a:cubicBezTo>
                  <a:pt x="629" y="1807"/>
                  <a:pt x="628" y="1807"/>
                  <a:pt x="629" y="1808"/>
                </a:cubicBezTo>
                <a:lnTo>
                  <a:pt x="628" y="1808"/>
                </a:lnTo>
                <a:close/>
                <a:moveTo>
                  <a:pt x="628" y="1806"/>
                </a:moveTo>
                <a:cubicBezTo>
                  <a:pt x="628" y="1806"/>
                  <a:pt x="628" y="1806"/>
                  <a:pt x="628" y="1806"/>
                </a:cubicBezTo>
                <a:cubicBezTo>
                  <a:pt x="628" y="1805"/>
                  <a:pt x="628" y="1804"/>
                  <a:pt x="628" y="1803"/>
                </a:cubicBezTo>
                <a:cubicBezTo>
                  <a:pt x="629" y="1803"/>
                  <a:pt x="629" y="1803"/>
                  <a:pt x="629" y="1803"/>
                </a:cubicBezTo>
                <a:cubicBezTo>
                  <a:pt x="629" y="1803"/>
                  <a:pt x="629" y="1804"/>
                  <a:pt x="629" y="1804"/>
                </a:cubicBezTo>
                <a:cubicBezTo>
                  <a:pt x="629" y="1805"/>
                  <a:pt x="629" y="1805"/>
                  <a:pt x="628" y="1806"/>
                </a:cubicBezTo>
                <a:close/>
                <a:moveTo>
                  <a:pt x="630" y="1802"/>
                </a:moveTo>
                <a:cubicBezTo>
                  <a:pt x="630" y="1802"/>
                  <a:pt x="630" y="1802"/>
                  <a:pt x="629" y="1802"/>
                </a:cubicBezTo>
                <a:cubicBezTo>
                  <a:pt x="629" y="1801"/>
                  <a:pt x="629" y="1801"/>
                  <a:pt x="629" y="1801"/>
                </a:cubicBezTo>
                <a:cubicBezTo>
                  <a:pt x="630" y="1801"/>
                  <a:pt x="630" y="1801"/>
                  <a:pt x="630" y="1801"/>
                </a:cubicBezTo>
                <a:lnTo>
                  <a:pt x="630" y="1802"/>
                </a:lnTo>
                <a:close/>
                <a:moveTo>
                  <a:pt x="631" y="1812"/>
                </a:moveTo>
                <a:cubicBezTo>
                  <a:pt x="631" y="1811"/>
                  <a:pt x="631" y="1812"/>
                  <a:pt x="631" y="1811"/>
                </a:cubicBezTo>
                <a:cubicBezTo>
                  <a:pt x="631" y="1811"/>
                  <a:pt x="631" y="1811"/>
                  <a:pt x="631" y="1811"/>
                </a:cubicBezTo>
                <a:cubicBezTo>
                  <a:pt x="632" y="1811"/>
                  <a:pt x="631" y="1811"/>
                  <a:pt x="632" y="1812"/>
                </a:cubicBezTo>
                <a:lnTo>
                  <a:pt x="631" y="1812"/>
                </a:lnTo>
                <a:close/>
                <a:moveTo>
                  <a:pt x="655" y="1733"/>
                </a:moveTo>
                <a:cubicBezTo>
                  <a:pt x="655" y="1734"/>
                  <a:pt x="655" y="1734"/>
                  <a:pt x="655" y="1734"/>
                </a:cubicBezTo>
                <a:cubicBezTo>
                  <a:pt x="655" y="1734"/>
                  <a:pt x="655" y="1734"/>
                  <a:pt x="655" y="1733"/>
                </a:cubicBezTo>
                <a:close/>
                <a:moveTo>
                  <a:pt x="658" y="1748"/>
                </a:moveTo>
                <a:cubicBezTo>
                  <a:pt x="658" y="1747"/>
                  <a:pt x="658" y="1747"/>
                  <a:pt x="658" y="1747"/>
                </a:cubicBezTo>
                <a:cubicBezTo>
                  <a:pt x="658" y="1748"/>
                  <a:pt x="658" y="1747"/>
                  <a:pt x="658" y="1748"/>
                </a:cubicBezTo>
                <a:close/>
                <a:moveTo>
                  <a:pt x="659" y="1745"/>
                </a:moveTo>
                <a:cubicBezTo>
                  <a:pt x="659" y="1745"/>
                  <a:pt x="659" y="1745"/>
                  <a:pt x="659" y="1745"/>
                </a:cubicBezTo>
                <a:cubicBezTo>
                  <a:pt x="659" y="1745"/>
                  <a:pt x="659" y="1745"/>
                  <a:pt x="659" y="1745"/>
                </a:cubicBezTo>
                <a:cubicBezTo>
                  <a:pt x="658" y="1745"/>
                  <a:pt x="658" y="1745"/>
                  <a:pt x="658" y="1745"/>
                </a:cubicBezTo>
                <a:cubicBezTo>
                  <a:pt x="658" y="1744"/>
                  <a:pt x="658" y="1744"/>
                  <a:pt x="658" y="1744"/>
                </a:cubicBezTo>
                <a:cubicBezTo>
                  <a:pt x="659" y="1744"/>
                  <a:pt x="659" y="1744"/>
                  <a:pt x="659" y="1744"/>
                </a:cubicBezTo>
                <a:cubicBezTo>
                  <a:pt x="659" y="1744"/>
                  <a:pt x="659" y="1744"/>
                  <a:pt x="659" y="1744"/>
                </a:cubicBezTo>
                <a:cubicBezTo>
                  <a:pt x="659" y="1744"/>
                  <a:pt x="659" y="1744"/>
                  <a:pt x="659" y="1744"/>
                </a:cubicBezTo>
                <a:lnTo>
                  <a:pt x="659" y="1745"/>
                </a:lnTo>
                <a:close/>
                <a:moveTo>
                  <a:pt x="669" y="1722"/>
                </a:moveTo>
                <a:cubicBezTo>
                  <a:pt x="668" y="1722"/>
                  <a:pt x="668" y="1722"/>
                  <a:pt x="668" y="1722"/>
                </a:cubicBezTo>
                <a:cubicBezTo>
                  <a:pt x="668" y="1720"/>
                  <a:pt x="668" y="1720"/>
                  <a:pt x="668" y="1720"/>
                </a:cubicBezTo>
                <a:cubicBezTo>
                  <a:pt x="669" y="1720"/>
                  <a:pt x="669" y="1720"/>
                  <a:pt x="669" y="1720"/>
                </a:cubicBezTo>
                <a:cubicBezTo>
                  <a:pt x="669" y="1721"/>
                  <a:pt x="669" y="1721"/>
                  <a:pt x="669" y="1722"/>
                </a:cubicBezTo>
                <a:close/>
                <a:moveTo>
                  <a:pt x="682" y="1550"/>
                </a:moveTo>
                <a:cubicBezTo>
                  <a:pt x="683" y="1550"/>
                  <a:pt x="683" y="1550"/>
                  <a:pt x="683" y="1550"/>
                </a:cubicBezTo>
                <a:cubicBezTo>
                  <a:pt x="683" y="1550"/>
                  <a:pt x="683" y="1550"/>
                  <a:pt x="683" y="1550"/>
                </a:cubicBezTo>
                <a:cubicBezTo>
                  <a:pt x="683" y="1550"/>
                  <a:pt x="683" y="1550"/>
                  <a:pt x="683" y="1550"/>
                </a:cubicBezTo>
                <a:cubicBezTo>
                  <a:pt x="683" y="1550"/>
                  <a:pt x="683" y="1551"/>
                  <a:pt x="683" y="1552"/>
                </a:cubicBezTo>
                <a:cubicBezTo>
                  <a:pt x="683" y="1551"/>
                  <a:pt x="683" y="1552"/>
                  <a:pt x="683" y="1551"/>
                </a:cubicBezTo>
                <a:cubicBezTo>
                  <a:pt x="682" y="1551"/>
                  <a:pt x="682" y="1551"/>
                  <a:pt x="682" y="1551"/>
                </a:cubicBezTo>
                <a:lnTo>
                  <a:pt x="682" y="1550"/>
                </a:lnTo>
                <a:close/>
                <a:moveTo>
                  <a:pt x="680" y="1536"/>
                </a:moveTo>
                <a:cubicBezTo>
                  <a:pt x="681" y="1537"/>
                  <a:pt x="681" y="1539"/>
                  <a:pt x="681" y="1541"/>
                </a:cubicBezTo>
                <a:cubicBezTo>
                  <a:pt x="681" y="1541"/>
                  <a:pt x="681" y="1539"/>
                  <a:pt x="680" y="1538"/>
                </a:cubicBezTo>
                <a:lnTo>
                  <a:pt x="680" y="1536"/>
                </a:lnTo>
                <a:close/>
                <a:moveTo>
                  <a:pt x="680" y="1645"/>
                </a:moveTo>
                <a:cubicBezTo>
                  <a:pt x="680" y="1645"/>
                  <a:pt x="680" y="1645"/>
                  <a:pt x="680" y="1645"/>
                </a:cubicBezTo>
                <a:cubicBezTo>
                  <a:pt x="680" y="1645"/>
                  <a:pt x="680" y="1645"/>
                  <a:pt x="680" y="1645"/>
                </a:cubicBezTo>
                <a:cubicBezTo>
                  <a:pt x="679" y="1645"/>
                  <a:pt x="679" y="1645"/>
                  <a:pt x="679" y="1644"/>
                </a:cubicBezTo>
                <a:cubicBezTo>
                  <a:pt x="679" y="1644"/>
                  <a:pt x="681" y="1644"/>
                  <a:pt x="680" y="1645"/>
                </a:cubicBezTo>
                <a:close/>
                <a:moveTo>
                  <a:pt x="679" y="1530"/>
                </a:moveTo>
                <a:cubicBezTo>
                  <a:pt x="680" y="1530"/>
                  <a:pt x="680" y="1530"/>
                  <a:pt x="680" y="1530"/>
                </a:cubicBezTo>
                <a:cubicBezTo>
                  <a:pt x="680" y="1532"/>
                  <a:pt x="680" y="1532"/>
                  <a:pt x="680" y="1532"/>
                </a:cubicBezTo>
                <a:cubicBezTo>
                  <a:pt x="679" y="1532"/>
                  <a:pt x="679" y="1532"/>
                  <a:pt x="679" y="1532"/>
                </a:cubicBezTo>
                <a:lnTo>
                  <a:pt x="679" y="1530"/>
                </a:lnTo>
                <a:close/>
                <a:moveTo>
                  <a:pt x="677" y="1525"/>
                </a:moveTo>
                <a:cubicBezTo>
                  <a:pt x="677" y="1524"/>
                  <a:pt x="677" y="1524"/>
                  <a:pt x="677" y="1524"/>
                </a:cubicBezTo>
                <a:cubicBezTo>
                  <a:pt x="678" y="1525"/>
                  <a:pt x="678" y="1526"/>
                  <a:pt x="678" y="1527"/>
                </a:cubicBezTo>
                <a:cubicBezTo>
                  <a:pt x="678" y="1527"/>
                  <a:pt x="677" y="1526"/>
                  <a:pt x="677" y="1525"/>
                </a:cubicBezTo>
                <a:close/>
                <a:moveTo>
                  <a:pt x="669" y="1719"/>
                </a:moveTo>
                <a:cubicBezTo>
                  <a:pt x="669" y="1718"/>
                  <a:pt x="669" y="1713"/>
                  <a:pt x="670" y="1712"/>
                </a:cubicBezTo>
                <a:cubicBezTo>
                  <a:pt x="670" y="1711"/>
                  <a:pt x="670" y="1711"/>
                  <a:pt x="670" y="1711"/>
                </a:cubicBezTo>
                <a:cubicBezTo>
                  <a:pt x="671" y="1711"/>
                  <a:pt x="671" y="1711"/>
                  <a:pt x="671" y="1711"/>
                </a:cubicBezTo>
                <a:cubicBezTo>
                  <a:pt x="670" y="1714"/>
                  <a:pt x="670" y="1716"/>
                  <a:pt x="669" y="1719"/>
                </a:cubicBezTo>
                <a:close/>
                <a:moveTo>
                  <a:pt x="671" y="1711"/>
                </a:moveTo>
                <a:cubicBezTo>
                  <a:pt x="670" y="1710"/>
                  <a:pt x="670" y="1710"/>
                  <a:pt x="671" y="1709"/>
                </a:cubicBezTo>
                <a:cubicBezTo>
                  <a:pt x="671" y="1709"/>
                  <a:pt x="671" y="1709"/>
                  <a:pt x="671" y="1709"/>
                </a:cubicBezTo>
                <a:cubicBezTo>
                  <a:pt x="671" y="1709"/>
                  <a:pt x="671" y="1709"/>
                  <a:pt x="671" y="1710"/>
                </a:cubicBezTo>
                <a:cubicBezTo>
                  <a:pt x="671" y="1710"/>
                  <a:pt x="671" y="1710"/>
                  <a:pt x="671" y="1711"/>
                </a:cubicBezTo>
                <a:close/>
                <a:moveTo>
                  <a:pt x="671" y="1708"/>
                </a:moveTo>
                <a:cubicBezTo>
                  <a:pt x="671" y="1707"/>
                  <a:pt x="671" y="1707"/>
                  <a:pt x="671" y="1707"/>
                </a:cubicBezTo>
                <a:cubicBezTo>
                  <a:pt x="671" y="1708"/>
                  <a:pt x="671" y="1707"/>
                  <a:pt x="671" y="1708"/>
                </a:cubicBezTo>
                <a:close/>
                <a:moveTo>
                  <a:pt x="672" y="1705"/>
                </a:moveTo>
                <a:cubicBezTo>
                  <a:pt x="672" y="1705"/>
                  <a:pt x="671" y="1705"/>
                  <a:pt x="671" y="1705"/>
                </a:cubicBezTo>
                <a:cubicBezTo>
                  <a:pt x="671" y="1703"/>
                  <a:pt x="671" y="1703"/>
                  <a:pt x="672" y="1703"/>
                </a:cubicBezTo>
                <a:cubicBezTo>
                  <a:pt x="672" y="1702"/>
                  <a:pt x="672" y="1702"/>
                  <a:pt x="672" y="1702"/>
                </a:cubicBezTo>
                <a:cubicBezTo>
                  <a:pt x="672" y="1702"/>
                  <a:pt x="672" y="1702"/>
                  <a:pt x="672" y="1702"/>
                </a:cubicBezTo>
                <a:cubicBezTo>
                  <a:pt x="672" y="1703"/>
                  <a:pt x="672" y="1704"/>
                  <a:pt x="672" y="1705"/>
                </a:cubicBezTo>
                <a:close/>
                <a:moveTo>
                  <a:pt x="673" y="1701"/>
                </a:moveTo>
                <a:cubicBezTo>
                  <a:pt x="672" y="1700"/>
                  <a:pt x="672" y="1701"/>
                  <a:pt x="673" y="1700"/>
                </a:cubicBezTo>
                <a:cubicBezTo>
                  <a:pt x="673" y="1700"/>
                  <a:pt x="673" y="1700"/>
                  <a:pt x="673" y="1700"/>
                </a:cubicBezTo>
                <a:cubicBezTo>
                  <a:pt x="673" y="1700"/>
                  <a:pt x="673" y="1700"/>
                  <a:pt x="673" y="1700"/>
                </a:cubicBezTo>
                <a:cubicBezTo>
                  <a:pt x="673" y="1700"/>
                  <a:pt x="673" y="1701"/>
                  <a:pt x="673" y="1701"/>
                </a:cubicBezTo>
                <a:close/>
                <a:moveTo>
                  <a:pt x="679" y="1678"/>
                </a:moveTo>
                <a:cubicBezTo>
                  <a:pt x="678" y="1681"/>
                  <a:pt x="677" y="1685"/>
                  <a:pt x="676" y="1687"/>
                </a:cubicBezTo>
                <a:cubicBezTo>
                  <a:pt x="676" y="1690"/>
                  <a:pt x="676" y="1690"/>
                  <a:pt x="676" y="1690"/>
                </a:cubicBezTo>
                <a:cubicBezTo>
                  <a:pt x="675" y="1693"/>
                  <a:pt x="673" y="1696"/>
                  <a:pt x="673" y="1700"/>
                </a:cubicBezTo>
                <a:cubicBezTo>
                  <a:pt x="672" y="1698"/>
                  <a:pt x="673" y="1695"/>
                  <a:pt x="674" y="1693"/>
                </a:cubicBezTo>
                <a:cubicBezTo>
                  <a:pt x="675" y="1691"/>
                  <a:pt x="674" y="1690"/>
                  <a:pt x="674" y="1688"/>
                </a:cubicBezTo>
                <a:cubicBezTo>
                  <a:pt x="675" y="1685"/>
                  <a:pt x="677" y="1681"/>
                  <a:pt x="678" y="1678"/>
                </a:cubicBezTo>
                <a:cubicBezTo>
                  <a:pt x="678" y="1677"/>
                  <a:pt x="678" y="1676"/>
                  <a:pt x="678" y="1676"/>
                </a:cubicBezTo>
                <a:cubicBezTo>
                  <a:pt x="678" y="1675"/>
                  <a:pt x="679" y="1668"/>
                  <a:pt x="679" y="1667"/>
                </a:cubicBezTo>
                <a:cubicBezTo>
                  <a:pt x="679" y="1667"/>
                  <a:pt x="679" y="1667"/>
                  <a:pt x="679" y="1667"/>
                </a:cubicBezTo>
                <a:cubicBezTo>
                  <a:pt x="681" y="1670"/>
                  <a:pt x="679" y="1673"/>
                  <a:pt x="678" y="1676"/>
                </a:cubicBezTo>
                <a:cubicBezTo>
                  <a:pt x="678" y="1677"/>
                  <a:pt x="679" y="1677"/>
                  <a:pt x="679" y="1678"/>
                </a:cubicBezTo>
                <a:close/>
                <a:moveTo>
                  <a:pt x="679" y="1666"/>
                </a:moveTo>
                <a:cubicBezTo>
                  <a:pt x="678" y="1664"/>
                  <a:pt x="679" y="1659"/>
                  <a:pt x="680" y="1656"/>
                </a:cubicBezTo>
                <a:cubicBezTo>
                  <a:pt x="680" y="1656"/>
                  <a:pt x="680" y="1656"/>
                  <a:pt x="680" y="1656"/>
                </a:cubicBezTo>
                <a:cubicBezTo>
                  <a:pt x="680" y="1660"/>
                  <a:pt x="679" y="1662"/>
                  <a:pt x="679" y="1666"/>
                </a:cubicBezTo>
                <a:close/>
                <a:moveTo>
                  <a:pt x="684" y="1638"/>
                </a:moveTo>
                <a:cubicBezTo>
                  <a:pt x="684" y="1639"/>
                  <a:pt x="683" y="1640"/>
                  <a:pt x="682" y="1640"/>
                </a:cubicBezTo>
                <a:cubicBezTo>
                  <a:pt x="682" y="1641"/>
                  <a:pt x="683" y="1643"/>
                  <a:pt x="683" y="1644"/>
                </a:cubicBezTo>
                <a:cubicBezTo>
                  <a:pt x="683" y="1644"/>
                  <a:pt x="682" y="1645"/>
                  <a:pt x="682" y="1645"/>
                </a:cubicBezTo>
                <a:cubicBezTo>
                  <a:pt x="681" y="1647"/>
                  <a:pt x="681" y="1651"/>
                  <a:pt x="681" y="1654"/>
                </a:cubicBezTo>
                <a:cubicBezTo>
                  <a:pt x="679" y="1651"/>
                  <a:pt x="680" y="1647"/>
                  <a:pt x="681" y="1645"/>
                </a:cubicBezTo>
                <a:cubicBezTo>
                  <a:pt x="681" y="1644"/>
                  <a:pt x="681" y="1643"/>
                  <a:pt x="681" y="1642"/>
                </a:cubicBezTo>
                <a:cubicBezTo>
                  <a:pt x="681" y="1642"/>
                  <a:pt x="682" y="1642"/>
                  <a:pt x="682" y="1640"/>
                </a:cubicBezTo>
                <a:cubicBezTo>
                  <a:pt x="683" y="1638"/>
                  <a:pt x="682" y="1638"/>
                  <a:pt x="682" y="1638"/>
                </a:cubicBezTo>
                <a:cubicBezTo>
                  <a:pt x="682" y="1637"/>
                  <a:pt x="682" y="1637"/>
                  <a:pt x="683" y="1637"/>
                </a:cubicBezTo>
                <a:cubicBezTo>
                  <a:pt x="683" y="1634"/>
                  <a:pt x="684" y="1625"/>
                  <a:pt x="685" y="1624"/>
                </a:cubicBezTo>
                <a:cubicBezTo>
                  <a:pt x="685" y="1624"/>
                  <a:pt x="685" y="1624"/>
                  <a:pt x="685" y="1624"/>
                </a:cubicBezTo>
                <a:cubicBezTo>
                  <a:pt x="685" y="1624"/>
                  <a:pt x="685" y="1624"/>
                  <a:pt x="685" y="1624"/>
                </a:cubicBezTo>
                <a:cubicBezTo>
                  <a:pt x="686" y="1626"/>
                  <a:pt x="685" y="1636"/>
                  <a:pt x="684" y="1638"/>
                </a:cubicBezTo>
                <a:close/>
                <a:moveTo>
                  <a:pt x="686" y="1623"/>
                </a:moveTo>
                <a:cubicBezTo>
                  <a:pt x="685" y="1622"/>
                  <a:pt x="685" y="1618"/>
                  <a:pt x="686" y="1617"/>
                </a:cubicBezTo>
                <a:cubicBezTo>
                  <a:pt x="686" y="1617"/>
                  <a:pt x="686" y="1617"/>
                  <a:pt x="686" y="1617"/>
                </a:cubicBezTo>
                <a:cubicBezTo>
                  <a:pt x="686" y="1617"/>
                  <a:pt x="686" y="1617"/>
                  <a:pt x="686" y="1617"/>
                </a:cubicBezTo>
                <a:cubicBezTo>
                  <a:pt x="686" y="1620"/>
                  <a:pt x="686" y="1621"/>
                  <a:pt x="686" y="1623"/>
                </a:cubicBezTo>
                <a:close/>
                <a:moveTo>
                  <a:pt x="686" y="1616"/>
                </a:moveTo>
                <a:cubicBezTo>
                  <a:pt x="685" y="1615"/>
                  <a:pt x="685" y="1613"/>
                  <a:pt x="686" y="1612"/>
                </a:cubicBezTo>
                <a:cubicBezTo>
                  <a:pt x="686" y="1610"/>
                  <a:pt x="686" y="1609"/>
                  <a:pt x="686" y="1609"/>
                </a:cubicBezTo>
                <a:cubicBezTo>
                  <a:pt x="686" y="1609"/>
                  <a:pt x="686" y="1609"/>
                  <a:pt x="686" y="1609"/>
                </a:cubicBezTo>
                <a:cubicBezTo>
                  <a:pt x="686" y="1608"/>
                  <a:pt x="686" y="1608"/>
                  <a:pt x="686" y="1608"/>
                </a:cubicBezTo>
                <a:cubicBezTo>
                  <a:pt x="687" y="1608"/>
                  <a:pt x="687" y="1608"/>
                  <a:pt x="687" y="1608"/>
                </a:cubicBezTo>
                <a:cubicBezTo>
                  <a:pt x="687" y="1612"/>
                  <a:pt x="686" y="1613"/>
                  <a:pt x="686" y="1616"/>
                </a:cubicBezTo>
                <a:close/>
                <a:moveTo>
                  <a:pt x="686" y="1607"/>
                </a:moveTo>
                <a:cubicBezTo>
                  <a:pt x="686" y="1606"/>
                  <a:pt x="686" y="1606"/>
                  <a:pt x="686" y="1606"/>
                </a:cubicBezTo>
                <a:cubicBezTo>
                  <a:pt x="686" y="1606"/>
                  <a:pt x="686" y="1606"/>
                  <a:pt x="686" y="1606"/>
                </a:cubicBezTo>
                <a:cubicBezTo>
                  <a:pt x="686" y="1604"/>
                  <a:pt x="687" y="1598"/>
                  <a:pt x="686" y="1596"/>
                </a:cubicBezTo>
                <a:cubicBezTo>
                  <a:pt x="686" y="1596"/>
                  <a:pt x="686" y="1596"/>
                  <a:pt x="687" y="1595"/>
                </a:cubicBezTo>
                <a:cubicBezTo>
                  <a:pt x="687" y="1595"/>
                  <a:pt x="687" y="1595"/>
                  <a:pt x="687" y="1595"/>
                </a:cubicBezTo>
                <a:cubicBezTo>
                  <a:pt x="687" y="1595"/>
                  <a:pt x="687" y="1595"/>
                  <a:pt x="687" y="1595"/>
                </a:cubicBezTo>
                <a:cubicBezTo>
                  <a:pt x="687" y="1598"/>
                  <a:pt x="687" y="1602"/>
                  <a:pt x="687" y="1607"/>
                </a:cubicBezTo>
                <a:lnTo>
                  <a:pt x="686" y="1607"/>
                </a:lnTo>
                <a:close/>
                <a:moveTo>
                  <a:pt x="687" y="1593"/>
                </a:moveTo>
                <a:cubicBezTo>
                  <a:pt x="685" y="1591"/>
                  <a:pt x="688" y="1585"/>
                  <a:pt x="687" y="1581"/>
                </a:cubicBezTo>
                <a:cubicBezTo>
                  <a:pt x="687" y="1580"/>
                  <a:pt x="688" y="1578"/>
                  <a:pt x="687" y="1576"/>
                </a:cubicBezTo>
                <a:cubicBezTo>
                  <a:pt x="687" y="1575"/>
                  <a:pt x="685" y="1573"/>
                  <a:pt x="686" y="1572"/>
                </a:cubicBezTo>
                <a:cubicBezTo>
                  <a:pt x="686" y="1571"/>
                  <a:pt x="687" y="1568"/>
                  <a:pt x="687" y="1568"/>
                </a:cubicBezTo>
                <a:cubicBezTo>
                  <a:pt x="686" y="1564"/>
                  <a:pt x="684" y="1558"/>
                  <a:pt x="684" y="1554"/>
                </a:cubicBezTo>
                <a:cubicBezTo>
                  <a:pt x="684" y="1554"/>
                  <a:pt x="684" y="1554"/>
                  <a:pt x="684" y="1554"/>
                </a:cubicBezTo>
                <a:cubicBezTo>
                  <a:pt x="687" y="1563"/>
                  <a:pt x="691" y="1583"/>
                  <a:pt x="687" y="1593"/>
                </a:cubicBezTo>
                <a:close/>
                <a:moveTo>
                  <a:pt x="526" y="1974"/>
                </a:moveTo>
                <a:cubicBezTo>
                  <a:pt x="526" y="1974"/>
                  <a:pt x="526" y="1974"/>
                  <a:pt x="526" y="1974"/>
                </a:cubicBezTo>
                <a:cubicBezTo>
                  <a:pt x="526" y="1975"/>
                  <a:pt x="526" y="1975"/>
                  <a:pt x="526" y="1975"/>
                </a:cubicBezTo>
                <a:cubicBezTo>
                  <a:pt x="525" y="1975"/>
                  <a:pt x="525" y="1975"/>
                  <a:pt x="525" y="1975"/>
                </a:cubicBezTo>
                <a:cubicBezTo>
                  <a:pt x="525" y="1976"/>
                  <a:pt x="525" y="1975"/>
                  <a:pt x="526" y="1976"/>
                </a:cubicBezTo>
                <a:cubicBezTo>
                  <a:pt x="526" y="1975"/>
                  <a:pt x="526" y="1975"/>
                  <a:pt x="526" y="1975"/>
                </a:cubicBezTo>
                <a:lnTo>
                  <a:pt x="526" y="1974"/>
                </a:lnTo>
                <a:close/>
                <a:moveTo>
                  <a:pt x="606" y="1971"/>
                </a:moveTo>
                <a:cubicBezTo>
                  <a:pt x="606" y="1972"/>
                  <a:pt x="606" y="1972"/>
                  <a:pt x="606" y="1972"/>
                </a:cubicBezTo>
                <a:cubicBezTo>
                  <a:pt x="606" y="1972"/>
                  <a:pt x="606" y="1972"/>
                  <a:pt x="605" y="1972"/>
                </a:cubicBezTo>
                <a:cubicBezTo>
                  <a:pt x="605" y="1973"/>
                  <a:pt x="605" y="1973"/>
                  <a:pt x="605" y="1973"/>
                </a:cubicBezTo>
                <a:cubicBezTo>
                  <a:pt x="606" y="1973"/>
                  <a:pt x="606" y="1973"/>
                  <a:pt x="606" y="1973"/>
                </a:cubicBezTo>
                <a:cubicBezTo>
                  <a:pt x="607" y="1972"/>
                  <a:pt x="607" y="1972"/>
                  <a:pt x="606" y="1972"/>
                </a:cubicBezTo>
                <a:cubicBezTo>
                  <a:pt x="606" y="1971"/>
                  <a:pt x="606" y="1971"/>
                  <a:pt x="606" y="1971"/>
                </a:cubicBezTo>
                <a:close/>
                <a:moveTo>
                  <a:pt x="534" y="1968"/>
                </a:moveTo>
                <a:cubicBezTo>
                  <a:pt x="533" y="1968"/>
                  <a:pt x="534" y="1968"/>
                  <a:pt x="534" y="1968"/>
                </a:cubicBezTo>
                <a:cubicBezTo>
                  <a:pt x="535" y="1968"/>
                  <a:pt x="534" y="1968"/>
                  <a:pt x="534" y="1968"/>
                </a:cubicBezTo>
                <a:close/>
                <a:moveTo>
                  <a:pt x="539" y="1965"/>
                </a:moveTo>
                <a:cubicBezTo>
                  <a:pt x="539" y="1966"/>
                  <a:pt x="539" y="1966"/>
                  <a:pt x="540" y="1967"/>
                </a:cubicBezTo>
                <a:cubicBezTo>
                  <a:pt x="540" y="1966"/>
                  <a:pt x="540" y="1966"/>
                  <a:pt x="540" y="1965"/>
                </a:cubicBezTo>
                <a:lnTo>
                  <a:pt x="539" y="1965"/>
                </a:lnTo>
                <a:close/>
                <a:moveTo>
                  <a:pt x="584" y="1913"/>
                </a:moveTo>
                <a:cubicBezTo>
                  <a:pt x="583" y="1912"/>
                  <a:pt x="583" y="1911"/>
                  <a:pt x="583" y="1910"/>
                </a:cubicBezTo>
                <a:cubicBezTo>
                  <a:pt x="582" y="1910"/>
                  <a:pt x="582" y="1910"/>
                  <a:pt x="582" y="1910"/>
                </a:cubicBezTo>
                <a:cubicBezTo>
                  <a:pt x="581" y="1910"/>
                  <a:pt x="581" y="1910"/>
                  <a:pt x="581" y="1910"/>
                </a:cubicBezTo>
                <a:cubicBezTo>
                  <a:pt x="581" y="1911"/>
                  <a:pt x="581" y="1910"/>
                  <a:pt x="582" y="1911"/>
                </a:cubicBezTo>
                <a:cubicBezTo>
                  <a:pt x="581" y="1913"/>
                  <a:pt x="580" y="1914"/>
                  <a:pt x="578" y="1914"/>
                </a:cubicBezTo>
                <a:cubicBezTo>
                  <a:pt x="578" y="1916"/>
                  <a:pt x="578" y="1915"/>
                  <a:pt x="579" y="1915"/>
                </a:cubicBezTo>
                <a:cubicBezTo>
                  <a:pt x="578" y="1917"/>
                  <a:pt x="574" y="1923"/>
                  <a:pt x="573" y="1924"/>
                </a:cubicBezTo>
                <a:cubicBezTo>
                  <a:pt x="572" y="1925"/>
                  <a:pt x="570" y="1925"/>
                  <a:pt x="570" y="1926"/>
                </a:cubicBezTo>
                <a:cubicBezTo>
                  <a:pt x="569" y="1927"/>
                  <a:pt x="569" y="1928"/>
                  <a:pt x="569" y="1929"/>
                </a:cubicBezTo>
                <a:cubicBezTo>
                  <a:pt x="569" y="1929"/>
                  <a:pt x="567" y="1930"/>
                  <a:pt x="567" y="1930"/>
                </a:cubicBezTo>
                <a:cubicBezTo>
                  <a:pt x="567" y="1931"/>
                  <a:pt x="567" y="1931"/>
                  <a:pt x="567" y="1932"/>
                </a:cubicBezTo>
                <a:cubicBezTo>
                  <a:pt x="567" y="1933"/>
                  <a:pt x="565" y="1934"/>
                  <a:pt x="565" y="1935"/>
                </a:cubicBezTo>
                <a:cubicBezTo>
                  <a:pt x="563" y="1937"/>
                  <a:pt x="563" y="1938"/>
                  <a:pt x="561" y="1941"/>
                </a:cubicBezTo>
                <a:cubicBezTo>
                  <a:pt x="561" y="1942"/>
                  <a:pt x="559" y="1943"/>
                  <a:pt x="558" y="1944"/>
                </a:cubicBezTo>
                <a:cubicBezTo>
                  <a:pt x="558" y="1945"/>
                  <a:pt x="558" y="1945"/>
                  <a:pt x="558" y="1946"/>
                </a:cubicBezTo>
                <a:cubicBezTo>
                  <a:pt x="555" y="1947"/>
                  <a:pt x="553" y="1950"/>
                  <a:pt x="552" y="1952"/>
                </a:cubicBezTo>
                <a:cubicBezTo>
                  <a:pt x="550" y="1955"/>
                  <a:pt x="545" y="1961"/>
                  <a:pt x="541" y="1963"/>
                </a:cubicBezTo>
                <a:cubicBezTo>
                  <a:pt x="541" y="1963"/>
                  <a:pt x="541" y="1963"/>
                  <a:pt x="540" y="1964"/>
                </a:cubicBezTo>
                <a:cubicBezTo>
                  <a:pt x="541" y="1964"/>
                  <a:pt x="541" y="1964"/>
                  <a:pt x="541" y="1964"/>
                </a:cubicBezTo>
                <a:cubicBezTo>
                  <a:pt x="541" y="1964"/>
                  <a:pt x="541" y="1964"/>
                  <a:pt x="541" y="1964"/>
                </a:cubicBezTo>
                <a:cubicBezTo>
                  <a:pt x="545" y="1964"/>
                  <a:pt x="547" y="1960"/>
                  <a:pt x="549" y="1958"/>
                </a:cubicBezTo>
                <a:cubicBezTo>
                  <a:pt x="550" y="1956"/>
                  <a:pt x="553" y="1955"/>
                  <a:pt x="554" y="1953"/>
                </a:cubicBezTo>
                <a:cubicBezTo>
                  <a:pt x="554" y="1953"/>
                  <a:pt x="554" y="1952"/>
                  <a:pt x="554" y="1951"/>
                </a:cubicBezTo>
                <a:cubicBezTo>
                  <a:pt x="556" y="1950"/>
                  <a:pt x="557" y="1950"/>
                  <a:pt x="558" y="1949"/>
                </a:cubicBezTo>
                <a:cubicBezTo>
                  <a:pt x="559" y="1947"/>
                  <a:pt x="560" y="1944"/>
                  <a:pt x="561" y="1942"/>
                </a:cubicBezTo>
                <a:cubicBezTo>
                  <a:pt x="563" y="1940"/>
                  <a:pt x="567" y="1937"/>
                  <a:pt x="567" y="1934"/>
                </a:cubicBezTo>
                <a:cubicBezTo>
                  <a:pt x="569" y="1934"/>
                  <a:pt x="569" y="1934"/>
                  <a:pt x="569" y="1934"/>
                </a:cubicBezTo>
                <a:cubicBezTo>
                  <a:pt x="570" y="1931"/>
                  <a:pt x="570" y="1929"/>
                  <a:pt x="573" y="1928"/>
                </a:cubicBezTo>
                <a:cubicBezTo>
                  <a:pt x="573" y="1927"/>
                  <a:pt x="573" y="1927"/>
                  <a:pt x="572" y="1927"/>
                </a:cubicBezTo>
                <a:cubicBezTo>
                  <a:pt x="573" y="1926"/>
                  <a:pt x="575" y="1925"/>
                  <a:pt x="576" y="1924"/>
                </a:cubicBezTo>
                <a:cubicBezTo>
                  <a:pt x="578" y="1921"/>
                  <a:pt x="581" y="1915"/>
                  <a:pt x="584" y="1913"/>
                </a:cubicBezTo>
                <a:close/>
                <a:moveTo>
                  <a:pt x="281" y="1961"/>
                </a:moveTo>
                <a:cubicBezTo>
                  <a:pt x="281" y="1961"/>
                  <a:pt x="281" y="1961"/>
                  <a:pt x="281" y="1962"/>
                </a:cubicBezTo>
                <a:cubicBezTo>
                  <a:pt x="281" y="1961"/>
                  <a:pt x="281" y="1961"/>
                  <a:pt x="281" y="1961"/>
                </a:cubicBezTo>
                <a:close/>
                <a:moveTo>
                  <a:pt x="539" y="1955"/>
                </a:moveTo>
                <a:cubicBezTo>
                  <a:pt x="539" y="1954"/>
                  <a:pt x="539" y="1954"/>
                  <a:pt x="539" y="1954"/>
                </a:cubicBezTo>
                <a:cubicBezTo>
                  <a:pt x="538" y="1954"/>
                  <a:pt x="538" y="1954"/>
                  <a:pt x="538" y="1954"/>
                </a:cubicBezTo>
                <a:cubicBezTo>
                  <a:pt x="538" y="1955"/>
                  <a:pt x="538" y="1954"/>
                  <a:pt x="539" y="1955"/>
                </a:cubicBezTo>
                <a:close/>
                <a:moveTo>
                  <a:pt x="264" y="1953"/>
                </a:moveTo>
                <a:cubicBezTo>
                  <a:pt x="264" y="1953"/>
                  <a:pt x="264" y="1953"/>
                  <a:pt x="264" y="1953"/>
                </a:cubicBezTo>
                <a:cubicBezTo>
                  <a:pt x="264" y="1953"/>
                  <a:pt x="264" y="1953"/>
                  <a:pt x="264" y="1953"/>
                </a:cubicBezTo>
                <a:cubicBezTo>
                  <a:pt x="264" y="1953"/>
                  <a:pt x="264" y="1953"/>
                  <a:pt x="264" y="1953"/>
                </a:cubicBezTo>
                <a:close/>
                <a:moveTo>
                  <a:pt x="549" y="1952"/>
                </a:moveTo>
                <a:cubicBezTo>
                  <a:pt x="549" y="1953"/>
                  <a:pt x="549" y="1953"/>
                  <a:pt x="549" y="1953"/>
                </a:cubicBezTo>
                <a:cubicBezTo>
                  <a:pt x="549" y="1952"/>
                  <a:pt x="549" y="1952"/>
                  <a:pt x="549" y="1952"/>
                </a:cubicBezTo>
                <a:close/>
                <a:moveTo>
                  <a:pt x="260" y="1950"/>
                </a:moveTo>
                <a:cubicBezTo>
                  <a:pt x="260" y="1950"/>
                  <a:pt x="260" y="1950"/>
                  <a:pt x="260" y="1950"/>
                </a:cubicBezTo>
                <a:cubicBezTo>
                  <a:pt x="260" y="1950"/>
                  <a:pt x="260" y="1950"/>
                  <a:pt x="260" y="1950"/>
                </a:cubicBezTo>
                <a:cubicBezTo>
                  <a:pt x="262" y="1950"/>
                  <a:pt x="262" y="1950"/>
                  <a:pt x="262" y="1950"/>
                </a:cubicBezTo>
                <a:cubicBezTo>
                  <a:pt x="262" y="1949"/>
                  <a:pt x="262" y="1949"/>
                  <a:pt x="263" y="1949"/>
                </a:cubicBezTo>
                <a:cubicBezTo>
                  <a:pt x="263" y="1947"/>
                  <a:pt x="263" y="1947"/>
                  <a:pt x="263" y="1947"/>
                </a:cubicBezTo>
                <a:cubicBezTo>
                  <a:pt x="262" y="1947"/>
                  <a:pt x="260" y="1949"/>
                  <a:pt x="260" y="1950"/>
                </a:cubicBezTo>
                <a:close/>
                <a:moveTo>
                  <a:pt x="645" y="1950"/>
                </a:moveTo>
                <a:cubicBezTo>
                  <a:pt x="645" y="1950"/>
                  <a:pt x="645" y="1950"/>
                  <a:pt x="645" y="1950"/>
                </a:cubicBezTo>
                <a:cubicBezTo>
                  <a:pt x="646" y="1950"/>
                  <a:pt x="646" y="1950"/>
                  <a:pt x="646" y="1950"/>
                </a:cubicBezTo>
                <a:cubicBezTo>
                  <a:pt x="647" y="1949"/>
                  <a:pt x="647" y="1949"/>
                  <a:pt x="647" y="1949"/>
                </a:cubicBezTo>
                <a:cubicBezTo>
                  <a:pt x="646" y="1949"/>
                  <a:pt x="646" y="1949"/>
                  <a:pt x="645" y="1949"/>
                </a:cubicBezTo>
                <a:cubicBezTo>
                  <a:pt x="645" y="1949"/>
                  <a:pt x="645" y="1949"/>
                  <a:pt x="645" y="1950"/>
                </a:cubicBezTo>
                <a:close/>
                <a:moveTo>
                  <a:pt x="163" y="1944"/>
                </a:moveTo>
                <a:cubicBezTo>
                  <a:pt x="164" y="1944"/>
                  <a:pt x="164" y="1944"/>
                  <a:pt x="164" y="1944"/>
                </a:cubicBezTo>
                <a:cubicBezTo>
                  <a:pt x="164" y="1943"/>
                  <a:pt x="164" y="1943"/>
                  <a:pt x="164" y="1943"/>
                </a:cubicBezTo>
                <a:cubicBezTo>
                  <a:pt x="163" y="1943"/>
                  <a:pt x="163" y="1943"/>
                  <a:pt x="163" y="1943"/>
                </a:cubicBezTo>
                <a:lnTo>
                  <a:pt x="163" y="1944"/>
                </a:lnTo>
                <a:close/>
                <a:moveTo>
                  <a:pt x="566" y="1942"/>
                </a:moveTo>
                <a:cubicBezTo>
                  <a:pt x="567" y="1943"/>
                  <a:pt x="566" y="1943"/>
                  <a:pt x="567" y="1943"/>
                </a:cubicBezTo>
                <a:cubicBezTo>
                  <a:pt x="568" y="1941"/>
                  <a:pt x="570" y="1939"/>
                  <a:pt x="571" y="1938"/>
                </a:cubicBezTo>
                <a:cubicBezTo>
                  <a:pt x="571" y="1936"/>
                  <a:pt x="571" y="1936"/>
                  <a:pt x="571" y="1936"/>
                </a:cubicBezTo>
                <a:cubicBezTo>
                  <a:pt x="569" y="1937"/>
                  <a:pt x="568" y="1941"/>
                  <a:pt x="566" y="1942"/>
                </a:cubicBezTo>
                <a:close/>
                <a:moveTo>
                  <a:pt x="654" y="1938"/>
                </a:moveTo>
                <a:cubicBezTo>
                  <a:pt x="655" y="1938"/>
                  <a:pt x="655" y="1938"/>
                  <a:pt x="655" y="1938"/>
                </a:cubicBezTo>
                <a:cubicBezTo>
                  <a:pt x="655" y="1937"/>
                  <a:pt x="655" y="1937"/>
                  <a:pt x="655" y="1937"/>
                </a:cubicBezTo>
                <a:cubicBezTo>
                  <a:pt x="654" y="1937"/>
                  <a:pt x="654" y="1937"/>
                  <a:pt x="654" y="1937"/>
                </a:cubicBezTo>
                <a:lnTo>
                  <a:pt x="654" y="1938"/>
                </a:lnTo>
                <a:close/>
                <a:moveTo>
                  <a:pt x="581" y="1933"/>
                </a:moveTo>
                <a:cubicBezTo>
                  <a:pt x="579" y="1933"/>
                  <a:pt x="579" y="1934"/>
                  <a:pt x="578" y="1934"/>
                </a:cubicBezTo>
                <a:cubicBezTo>
                  <a:pt x="578" y="1936"/>
                  <a:pt x="578" y="1936"/>
                  <a:pt x="579" y="1937"/>
                </a:cubicBezTo>
                <a:cubicBezTo>
                  <a:pt x="580" y="1936"/>
                  <a:pt x="580" y="1937"/>
                  <a:pt x="582" y="1937"/>
                </a:cubicBezTo>
                <a:cubicBezTo>
                  <a:pt x="582" y="1936"/>
                  <a:pt x="581" y="1937"/>
                  <a:pt x="582" y="1936"/>
                </a:cubicBezTo>
                <a:cubicBezTo>
                  <a:pt x="582" y="1935"/>
                  <a:pt x="582" y="1934"/>
                  <a:pt x="582" y="1933"/>
                </a:cubicBezTo>
                <a:cubicBezTo>
                  <a:pt x="581" y="1933"/>
                  <a:pt x="581" y="1933"/>
                  <a:pt x="581" y="1933"/>
                </a:cubicBezTo>
                <a:close/>
                <a:moveTo>
                  <a:pt x="572" y="1935"/>
                </a:moveTo>
                <a:cubicBezTo>
                  <a:pt x="572" y="1936"/>
                  <a:pt x="572" y="1935"/>
                  <a:pt x="573" y="1936"/>
                </a:cubicBezTo>
                <a:cubicBezTo>
                  <a:pt x="574" y="1934"/>
                  <a:pt x="575" y="1933"/>
                  <a:pt x="576" y="1931"/>
                </a:cubicBezTo>
                <a:cubicBezTo>
                  <a:pt x="576" y="1930"/>
                  <a:pt x="576" y="1930"/>
                  <a:pt x="576" y="1930"/>
                </a:cubicBezTo>
                <a:cubicBezTo>
                  <a:pt x="575" y="1930"/>
                  <a:pt x="575" y="1930"/>
                  <a:pt x="575" y="1930"/>
                </a:cubicBezTo>
                <a:cubicBezTo>
                  <a:pt x="575" y="1932"/>
                  <a:pt x="574" y="1933"/>
                  <a:pt x="572" y="1935"/>
                </a:cubicBezTo>
                <a:close/>
                <a:moveTo>
                  <a:pt x="583" y="1930"/>
                </a:moveTo>
                <a:cubicBezTo>
                  <a:pt x="582" y="1930"/>
                  <a:pt x="582" y="1930"/>
                  <a:pt x="582" y="1930"/>
                </a:cubicBezTo>
                <a:cubicBezTo>
                  <a:pt x="582" y="1931"/>
                  <a:pt x="582" y="1932"/>
                  <a:pt x="582" y="1932"/>
                </a:cubicBezTo>
                <a:cubicBezTo>
                  <a:pt x="582" y="1933"/>
                  <a:pt x="582" y="1933"/>
                  <a:pt x="582" y="1933"/>
                </a:cubicBezTo>
                <a:cubicBezTo>
                  <a:pt x="583" y="1933"/>
                  <a:pt x="583" y="1933"/>
                  <a:pt x="583" y="1933"/>
                </a:cubicBezTo>
                <a:cubicBezTo>
                  <a:pt x="583" y="1929"/>
                  <a:pt x="583" y="1929"/>
                  <a:pt x="583" y="1929"/>
                </a:cubicBezTo>
                <a:cubicBezTo>
                  <a:pt x="583" y="1930"/>
                  <a:pt x="583" y="1929"/>
                  <a:pt x="583" y="1930"/>
                </a:cubicBezTo>
                <a:close/>
                <a:moveTo>
                  <a:pt x="593" y="1905"/>
                </a:moveTo>
                <a:cubicBezTo>
                  <a:pt x="592" y="1906"/>
                  <a:pt x="591" y="1907"/>
                  <a:pt x="591" y="1907"/>
                </a:cubicBezTo>
                <a:cubicBezTo>
                  <a:pt x="590" y="1908"/>
                  <a:pt x="591" y="1909"/>
                  <a:pt x="590" y="1910"/>
                </a:cubicBezTo>
                <a:cubicBezTo>
                  <a:pt x="590" y="1910"/>
                  <a:pt x="589" y="1910"/>
                  <a:pt x="589" y="1910"/>
                </a:cubicBezTo>
                <a:cubicBezTo>
                  <a:pt x="589" y="1911"/>
                  <a:pt x="588" y="1911"/>
                  <a:pt x="588" y="1912"/>
                </a:cubicBezTo>
                <a:cubicBezTo>
                  <a:pt x="588" y="1912"/>
                  <a:pt x="587" y="1913"/>
                  <a:pt x="587" y="1913"/>
                </a:cubicBezTo>
                <a:cubicBezTo>
                  <a:pt x="586" y="1914"/>
                  <a:pt x="585" y="1918"/>
                  <a:pt x="584" y="1919"/>
                </a:cubicBezTo>
                <a:cubicBezTo>
                  <a:pt x="583" y="1920"/>
                  <a:pt x="582" y="1921"/>
                  <a:pt x="581" y="1921"/>
                </a:cubicBezTo>
                <a:cubicBezTo>
                  <a:pt x="580" y="1922"/>
                  <a:pt x="577" y="1928"/>
                  <a:pt x="576" y="1930"/>
                </a:cubicBezTo>
                <a:cubicBezTo>
                  <a:pt x="579" y="1929"/>
                  <a:pt x="581" y="1923"/>
                  <a:pt x="583" y="1921"/>
                </a:cubicBezTo>
                <a:cubicBezTo>
                  <a:pt x="585" y="1919"/>
                  <a:pt x="588" y="1917"/>
                  <a:pt x="589" y="1914"/>
                </a:cubicBezTo>
                <a:cubicBezTo>
                  <a:pt x="590" y="1914"/>
                  <a:pt x="590" y="1913"/>
                  <a:pt x="590" y="1913"/>
                </a:cubicBezTo>
                <a:cubicBezTo>
                  <a:pt x="592" y="1911"/>
                  <a:pt x="594" y="1910"/>
                  <a:pt x="595" y="1909"/>
                </a:cubicBezTo>
                <a:cubicBezTo>
                  <a:pt x="595" y="1908"/>
                  <a:pt x="595" y="1908"/>
                  <a:pt x="594" y="1908"/>
                </a:cubicBezTo>
                <a:cubicBezTo>
                  <a:pt x="595" y="1905"/>
                  <a:pt x="597" y="1901"/>
                  <a:pt x="599" y="1899"/>
                </a:cubicBezTo>
                <a:cubicBezTo>
                  <a:pt x="599" y="1898"/>
                  <a:pt x="599" y="1897"/>
                  <a:pt x="599" y="1896"/>
                </a:cubicBezTo>
                <a:cubicBezTo>
                  <a:pt x="596" y="1897"/>
                  <a:pt x="594" y="1903"/>
                  <a:pt x="593" y="1905"/>
                </a:cubicBezTo>
                <a:close/>
                <a:moveTo>
                  <a:pt x="660" y="1928"/>
                </a:moveTo>
                <a:cubicBezTo>
                  <a:pt x="660" y="1928"/>
                  <a:pt x="660" y="1928"/>
                  <a:pt x="660" y="1928"/>
                </a:cubicBezTo>
                <a:cubicBezTo>
                  <a:pt x="660" y="1929"/>
                  <a:pt x="660" y="1929"/>
                  <a:pt x="660" y="1929"/>
                </a:cubicBezTo>
                <a:lnTo>
                  <a:pt x="660" y="1928"/>
                </a:lnTo>
                <a:close/>
                <a:moveTo>
                  <a:pt x="588" y="1924"/>
                </a:moveTo>
                <a:cubicBezTo>
                  <a:pt x="587" y="1925"/>
                  <a:pt x="587" y="1925"/>
                  <a:pt x="586" y="1926"/>
                </a:cubicBezTo>
                <a:cubicBezTo>
                  <a:pt x="586" y="1927"/>
                  <a:pt x="586" y="1928"/>
                  <a:pt x="587" y="1928"/>
                </a:cubicBezTo>
                <a:cubicBezTo>
                  <a:pt x="587" y="1928"/>
                  <a:pt x="587" y="1928"/>
                  <a:pt x="588" y="1928"/>
                </a:cubicBezTo>
                <a:cubicBezTo>
                  <a:pt x="589" y="1926"/>
                  <a:pt x="589" y="1925"/>
                  <a:pt x="591" y="1924"/>
                </a:cubicBezTo>
                <a:cubicBezTo>
                  <a:pt x="591" y="1924"/>
                  <a:pt x="591" y="1924"/>
                  <a:pt x="591" y="1924"/>
                </a:cubicBezTo>
                <a:cubicBezTo>
                  <a:pt x="589" y="1924"/>
                  <a:pt x="589" y="1924"/>
                  <a:pt x="588" y="1924"/>
                </a:cubicBezTo>
                <a:close/>
                <a:moveTo>
                  <a:pt x="669" y="1922"/>
                </a:moveTo>
                <a:cubicBezTo>
                  <a:pt x="669" y="1921"/>
                  <a:pt x="669" y="1921"/>
                  <a:pt x="669" y="1921"/>
                </a:cubicBezTo>
                <a:cubicBezTo>
                  <a:pt x="668" y="1921"/>
                  <a:pt x="668" y="1921"/>
                  <a:pt x="668" y="1921"/>
                </a:cubicBezTo>
                <a:cubicBezTo>
                  <a:pt x="669" y="1922"/>
                  <a:pt x="668" y="1922"/>
                  <a:pt x="669" y="1922"/>
                </a:cubicBezTo>
                <a:close/>
                <a:moveTo>
                  <a:pt x="40" y="1919"/>
                </a:moveTo>
                <a:cubicBezTo>
                  <a:pt x="40" y="1919"/>
                  <a:pt x="40" y="1919"/>
                  <a:pt x="40" y="1919"/>
                </a:cubicBezTo>
                <a:cubicBezTo>
                  <a:pt x="39" y="1919"/>
                  <a:pt x="39" y="1919"/>
                  <a:pt x="39" y="1919"/>
                </a:cubicBezTo>
                <a:cubicBezTo>
                  <a:pt x="40" y="1919"/>
                  <a:pt x="40" y="1919"/>
                  <a:pt x="40" y="1919"/>
                </a:cubicBezTo>
                <a:close/>
                <a:moveTo>
                  <a:pt x="576" y="1917"/>
                </a:moveTo>
                <a:cubicBezTo>
                  <a:pt x="575" y="1917"/>
                  <a:pt x="575" y="1917"/>
                  <a:pt x="575" y="1917"/>
                </a:cubicBezTo>
                <a:cubicBezTo>
                  <a:pt x="574" y="1917"/>
                  <a:pt x="574" y="1917"/>
                  <a:pt x="574" y="1917"/>
                </a:cubicBezTo>
                <a:cubicBezTo>
                  <a:pt x="575" y="1918"/>
                  <a:pt x="574" y="1917"/>
                  <a:pt x="575" y="1918"/>
                </a:cubicBezTo>
                <a:cubicBezTo>
                  <a:pt x="575" y="1918"/>
                  <a:pt x="575" y="1917"/>
                  <a:pt x="576" y="1917"/>
                </a:cubicBezTo>
                <a:close/>
                <a:moveTo>
                  <a:pt x="592" y="1917"/>
                </a:moveTo>
                <a:cubicBezTo>
                  <a:pt x="592" y="1917"/>
                  <a:pt x="592" y="1917"/>
                  <a:pt x="592" y="1917"/>
                </a:cubicBezTo>
                <a:cubicBezTo>
                  <a:pt x="593" y="1917"/>
                  <a:pt x="593" y="1917"/>
                  <a:pt x="593" y="1917"/>
                </a:cubicBezTo>
                <a:cubicBezTo>
                  <a:pt x="593" y="1916"/>
                  <a:pt x="594" y="1915"/>
                  <a:pt x="594" y="1914"/>
                </a:cubicBezTo>
                <a:cubicBezTo>
                  <a:pt x="592" y="1914"/>
                  <a:pt x="592" y="1914"/>
                  <a:pt x="592" y="1914"/>
                </a:cubicBezTo>
                <a:cubicBezTo>
                  <a:pt x="592" y="1916"/>
                  <a:pt x="593" y="1916"/>
                  <a:pt x="592" y="1917"/>
                </a:cubicBezTo>
                <a:close/>
                <a:moveTo>
                  <a:pt x="578" y="1913"/>
                </a:moveTo>
                <a:cubicBezTo>
                  <a:pt x="578" y="1913"/>
                  <a:pt x="578" y="1913"/>
                  <a:pt x="577" y="1913"/>
                </a:cubicBezTo>
                <a:cubicBezTo>
                  <a:pt x="576" y="1914"/>
                  <a:pt x="576" y="1916"/>
                  <a:pt x="576" y="1917"/>
                </a:cubicBezTo>
                <a:cubicBezTo>
                  <a:pt x="577" y="1916"/>
                  <a:pt x="577" y="1914"/>
                  <a:pt x="578" y="1913"/>
                </a:cubicBezTo>
                <a:close/>
                <a:moveTo>
                  <a:pt x="596" y="1913"/>
                </a:moveTo>
                <a:cubicBezTo>
                  <a:pt x="596" y="1911"/>
                  <a:pt x="596" y="1910"/>
                  <a:pt x="597" y="1910"/>
                </a:cubicBezTo>
                <a:cubicBezTo>
                  <a:pt x="597" y="1909"/>
                  <a:pt x="597" y="1909"/>
                  <a:pt x="597" y="1909"/>
                </a:cubicBezTo>
                <a:cubicBezTo>
                  <a:pt x="595" y="1909"/>
                  <a:pt x="595" y="1912"/>
                  <a:pt x="594" y="1914"/>
                </a:cubicBezTo>
                <a:cubicBezTo>
                  <a:pt x="595" y="1914"/>
                  <a:pt x="595" y="1915"/>
                  <a:pt x="597" y="1915"/>
                </a:cubicBezTo>
                <a:cubicBezTo>
                  <a:pt x="597" y="1916"/>
                  <a:pt x="597" y="1916"/>
                  <a:pt x="598" y="1916"/>
                </a:cubicBezTo>
                <a:cubicBezTo>
                  <a:pt x="598" y="1915"/>
                  <a:pt x="598" y="1914"/>
                  <a:pt x="598" y="1913"/>
                </a:cubicBezTo>
                <a:cubicBezTo>
                  <a:pt x="598" y="1913"/>
                  <a:pt x="597" y="1913"/>
                  <a:pt x="596" y="1913"/>
                </a:cubicBezTo>
                <a:cubicBezTo>
                  <a:pt x="596" y="1913"/>
                  <a:pt x="596" y="1913"/>
                  <a:pt x="596" y="1913"/>
                </a:cubicBezTo>
                <a:close/>
                <a:moveTo>
                  <a:pt x="74" y="1910"/>
                </a:moveTo>
                <a:cubicBezTo>
                  <a:pt x="75" y="1910"/>
                  <a:pt x="75" y="1910"/>
                  <a:pt x="75" y="1910"/>
                </a:cubicBezTo>
                <a:cubicBezTo>
                  <a:pt x="75" y="1909"/>
                  <a:pt x="75" y="1909"/>
                  <a:pt x="75" y="1909"/>
                </a:cubicBezTo>
                <a:cubicBezTo>
                  <a:pt x="74" y="1909"/>
                  <a:pt x="74" y="1909"/>
                  <a:pt x="74" y="1909"/>
                </a:cubicBezTo>
                <a:lnTo>
                  <a:pt x="74" y="1910"/>
                </a:lnTo>
                <a:close/>
                <a:moveTo>
                  <a:pt x="600" y="1905"/>
                </a:moveTo>
                <a:cubicBezTo>
                  <a:pt x="599" y="1906"/>
                  <a:pt x="599" y="1908"/>
                  <a:pt x="600" y="1909"/>
                </a:cubicBezTo>
                <a:cubicBezTo>
                  <a:pt x="600" y="1909"/>
                  <a:pt x="600" y="1909"/>
                  <a:pt x="600" y="1909"/>
                </a:cubicBezTo>
                <a:cubicBezTo>
                  <a:pt x="601" y="1909"/>
                  <a:pt x="601" y="1909"/>
                  <a:pt x="601" y="1908"/>
                </a:cubicBezTo>
                <a:cubicBezTo>
                  <a:pt x="601" y="1907"/>
                  <a:pt x="601" y="1906"/>
                  <a:pt x="601" y="1905"/>
                </a:cubicBezTo>
                <a:cubicBezTo>
                  <a:pt x="600" y="1905"/>
                  <a:pt x="600" y="1905"/>
                  <a:pt x="600" y="1905"/>
                </a:cubicBezTo>
                <a:close/>
                <a:moveTo>
                  <a:pt x="75" y="1909"/>
                </a:moveTo>
                <a:cubicBezTo>
                  <a:pt x="76" y="1909"/>
                  <a:pt x="76" y="1909"/>
                  <a:pt x="76" y="1909"/>
                </a:cubicBezTo>
                <a:cubicBezTo>
                  <a:pt x="76" y="1908"/>
                  <a:pt x="76" y="1908"/>
                  <a:pt x="77" y="1908"/>
                </a:cubicBezTo>
                <a:cubicBezTo>
                  <a:pt x="75" y="1908"/>
                  <a:pt x="75" y="1908"/>
                  <a:pt x="75" y="1908"/>
                </a:cubicBezTo>
                <a:lnTo>
                  <a:pt x="75" y="1909"/>
                </a:lnTo>
                <a:close/>
                <a:moveTo>
                  <a:pt x="606" y="1900"/>
                </a:moveTo>
                <a:cubicBezTo>
                  <a:pt x="605" y="1900"/>
                  <a:pt x="606" y="1900"/>
                  <a:pt x="605" y="1900"/>
                </a:cubicBezTo>
                <a:cubicBezTo>
                  <a:pt x="604" y="1900"/>
                  <a:pt x="604" y="1901"/>
                  <a:pt x="603" y="1901"/>
                </a:cubicBezTo>
                <a:cubicBezTo>
                  <a:pt x="602" y="1902"/>
                  <a:pt x="602" y="1903"/>
                  <a:pt x="602" y="1904"/>
                </a:cubicBezTo>
                <a:cubicBezTo>
                  <a:pt x="602" y="1905"/>
                  <a:pt x="602" y="1905"/>
                  <a:pt x="602" y="1905"/>
                </a:cubicBezTo>
                <a:cubicBezTo>
                  <a:pt x="603" y="1905"/>
                  <a:pt x="604" y="1905"/>
                  <a:pt x="604" y="1904"/>
                </a:cubicBezTo>
                <a:cubicBezTo>
                  <a:pt x="605" y="1902"/>
                  <a:pt x="602" y="1902"/>
                  <a:pt x="606" y="1900"/>
                </a:cubicBezTo>
                <a:cubicBezTo>
                  <a:pt x="606" y="1900"/>
                  <a:pt x="606" y="1900"/>
                  <a:pt x="606" y="1900"/>
                </a:cubicBezTo>
                <a:close/>
                <a:moveTo>
                  <a:pt x="676" y="1903"/>
                </a:moveTo>
                <a:cubicBezTo>
                  <a:pt x="676" y="1904"/>
                  <a:pt x="676" y="1904"/>
                  <a:pt x="676" y="1904"/>
                </a:cubicBezTo>
                <a:cubicBezTo>
                  <a:pt x="676" y="1904"/>
                  <a:pt x="676" y="1904"/>
                  <a:pt x="676" y="1904"/>
                </a:cubicBezTo>
                <a:cubicBezTo>
                  <a:pt x="677" y="1904"/>
                  <a:pt x="676" y="1904"/>
                  <a:pt x="677" y="1904"/>
                </a:cubicBezTo>
                <a:cubicBezTo>
                  <a:pt x="677" y="1903"/>
                  <a:pt x="677" y="1903"/>
                  <a:pt x="677" y="1903"/>
                </a:cubicBezTo>
                <a:cubicBezTo>
                  <a:pt x="677" y="1903"/>
                  <a:pt x="677" y="1903"/>
                  <a:pt x="677" y="1904"/>
                </a:cubicBezTo>
                <a:cubicBezTo>
                  <a:pt x="678" y="1903"/>
                  <a:pt x="678" y="1902"/>
                  <a:pt x="678" y="1901"/>
                </a:cubicBezTo>
                <a:cubicBezTo>
                  <a:pt x="678" y="1901"/>
                  <a:pt x="678" y="1901"/>
                  <a:pt x="678" y="1901"/>
                </a:cubicBezTo>
                <a:cubicBezTo>
                  <a:pt x="677" y="1901"/>
                  <a:pt x="676" y="1902"/>
                  <a:pt x="676" y="1903"/>
                </a:cubicBezTo>
                <a:close/>
                <a:moveTo>
                  <a:pt x="248" y="1899"/>
                </a:moveTo>
                <a:cubicBezTo>
                  <a:pt x="248" y="1899"/>
                  <a:pt x="248" y="1899"/>
                  <a:pt x="248" y="1899"/>
                </a:cubicBezTo>
                <a:cubicBezTo>
                  <a:pt x="248" y="1899"/>
                  <a:pt x="248" y="1899"/>
                  <a:pt x="248" y="1899"/>
                </a:cubicBezTo>
                <a:cubicBezTo>
                  <a:pt x="249" y="1899"/>
                  <a:pt x="249" y="1899"/>
                  <a:pt x="249" y="1899"/>
                </a:cubicBezTo>
                <a:cubicBezTo>
                  <a:pt x="249" y="1899"/>
                  <a:pt x="249" y="1899"/>
                  <a:pt x="248" y="1899"/>
                </a:cubicBezTo>
                <a:close/>
                <a:moveTo>
                  <a:pt x="605" y="1896"/>
                </a:moveTo>
                <a:cubicBezTo>
                  <a:pt x="604" y="1896"/>
                  <a:pt x="605" y="1896"/>
                  <a:pt x="604" y="1896"/>
                </a:cubicBezTo>
                <a:cubicBezTo>
                  <a:pt x="604" y="1898"/>
                  <a:pt x="605" y="1898"/>
                  <a:pt x="606" y="1898"/>
                </a:cubicBezTo>
                <a:cubicBezTo>
                  <a:pt x="606" y="1898"/>
                  <a:pt x="607" y="1898"/>
                  <a:pt x="607" y="1897"/>
                </a:cubicBezTo>
                <a:cubicBezTo>
                  <a:pt x="607" y="1897"/>
                  <a:pt x="606" y="1896"/>
                  <a:pt x="605" y="1896"/>
                </a:cubicBezTo>
                <a:close/>
                <a:moveTo>
                  <a:pt x="610" y="1889"/>
                </a:moveTo>
                <a:cubicBezTo>
                  <a:pt x="609" y="1889"/>
                  <a:pt x="610" y="1889"/>
                  <a:pt x="609" y="1889"/>
                </a:cubicBezTo>
                <a:cubicBezTo>
                  <a:pt x="609" y="1889"/>
                  <a:pt x="609" y="1889"/>
                  <a:pt x="609" y="1889"/>
                </a:cubicBezTo>
                <a:cubicBezTo>
                  <a:pt x="609" y="1889"/>
                  <a:pt x="609" y="1892"/>
                  <a:pt x="609" y="1893"/>
                </a:cubicBezTo>
                <a:cubicBezTo>
                  <a:pt x="610" y="1892"/>
                  <a:pt x="610" y="1892"/>
                  <a:pt x="611" y="1891"/>
                </a:cubicBezTo>
                <a:cubicBezTo>
                  <a:pt x="611" y="1890"/>
                  <a:pt x="611" y="1890"/>
                  <a:pt x="610" y="1889"/>
                </a:cubicBezTo>
                <a:close/>
                <a:moveTo>
                  <a:pt x="591" y="1889"/>
                </a:moveTo>
                <a:cubicBezTo>
                  <a:pt x="591" y="1888"/>
                  <a:pt x="591" y="1888"/>
                  <a:pt x="591" y="1888"/>
                </a:cubicBezTo>
                <a:cubicBezTo>
                  <a:pt x="590" y="1889"/>
                  <a:pt x="590" y="1889"/>
                  <a:pt x="591" y="1889"/>
                </a:cubicBezTo>
                <a:close/>
                <a:moveTo>
                  <a:pt x="583" y="1888"/>
                </a:moveTo>
                <a:cubicBezTo>
                  <a:pt x="584" y="1889"/>
                  <a:pt x="583" y="1888"/>
                  <a:pt x="584" y="1889"/>
                </a:cubicBezTo>
                <a:cubicBezTo>
                  <a:pt x="584" y="1888"/>
                  <a:pt x="584" y="1888"/>
                  <a:pt x="584" y="1888"/>
                </a:cubicBezTo>
                <a:lnTo>
                  <a:pt x="583" y="1888"/>
                </a:lnTo>
                <a:close/>
                <a:moveTo>
                  <a:pt x="582" y="1888"/>
                </a:moveTo>
                <a:cubicBezTo>
                  <a:pt x="582" y="1889"/>
                  <a:pt x="582" y="1889"/>
                  <a:pt x="582" y="1889"/>
                </a:cubicBezTo>
                <a:cubicBezTo>
                  <a:pt x="583" y="1889"/>
                  <a:pt x="583" y="1889"/>
                  <a:pt x="583" y="1889"/>
                </a:cubicBezTo>
                <a:cubicBezTo>
                  <a:pt x="582" y="1888"/>
                  <a:pt x="582" y="1889"/>
                  <a:pt x="582" y="1888"/>
                </a:cubicBezTo>
                <a:close/>
                <a:moveTo>
                  <a:pt x="621" y="1872"/>
                </a:moveTo>
                <a:cubicBezTo>
                  <a:pt x="621" y="1871"/>
                  <a:pt x="621" y="1871"/>
                  <a:pt x="621" y="1871"/>
                </a:cubicBezTo>
                <a:cubicBezTo>
                  <a:pt x="621" y="1871"/>
                  <a:pt x="621" y="1871"/>
                  <a:pt x="620" y="1871"/>
                </a:cubicBezTo>
                <a:cubicBezTo>
                  <a:pt x="619" y="1872"/>
                  <a:pt x="619" y="1873"/>
                  <a:pt x="619" y="1875"/>
                </a:cubicBezTo>
                <a:cubicBezTo>
                  <a:pt x="620" y="1875"/>
                  <a:pt x="620" y="1875"/>
                  <a:pt x="620" y="1875"/>
                </a:cubicBezTo>
                <a:cubicBezTo>
                  <a:pt x="620" y="1875"/>
                  <a:pt x="620" y="1875"/>
                  <a:pt x="620" y="1875"/>
                </a:cubicBezTo>
                <a:cubicBezTo>
                  <a:pt x="620" y="1878"/>
                  <a:pt x="616" y="1880"/>
                  <a:pt x="614" y="1882"/>
                </a:cubicBezTo>
                <a:cubicBezTo>
                  <a:pt x="614" y="1882"/>
                  <a:pt x="614" y="1882"/>
                  <a:pt x="614" y="1881"/>
                </a:cubicBezTo>
                <a:cubicBezTo>
                  <a:pt x="613" y="1881"/>
                  <a:pt x="613" y="1881"/>
                  <a:pt x="613" y="1881"/>
                </a:cubicBezTo>
                <a:cubicBezTo>
                  <a:pt x="613" y="1882"/>
                  <a:pt x="613" y="1881"/>
                  <a:pt x="613" y="1882"/>
                </a:cubicBezTo>
                <a:cubicBezTo>
                  <a:pt x="613" y="1883"/>
                  <a:pt x="613" y="1885"/>
                  <a:pt x="614" y="1886"/>
                </a:cubicBezTo>
                <a:cubicBezTo>
                  <a:pt x="616" y="1885"/>
                  <a:pt x="616" y="1883"/>
                  <a:pt x="617" y="1882"/>
                </a:cubicBezTo>
                <a:cubicBezTo>
                  <a:pt x="619" y="1880"/>
                  <a:pt x="620" y="1880"/>
                  <a:pt x="622" y="1879"/>
                </a:cubicBezTo>
                <a:cubicBezTo>
                  <a:pt x="622" y="1876"/>
                  <a:pt x="620" y="1874"/>
                  <a:pt x="621" y="1872"/>
                </a:cubicBezTo>
                <a:close/>
                <a:moveTo>
                  <a:pt x="686" y="1878"/>
                </a:moveTo>
                <a:cubicBezTo>
                  <a:pt x="686" y="1878"/>
                  <a:pt x="685" y="1877"/>
                  <a:pt x="685" y="1877"/>
                </a:cubicBezTo>
                <a:cubicBezTo>
                  <a:pt x="684" y="1877"/>
                  <a:pt x="683" y="1877"/>
                  <a:pt x="683" y="1878"/>
                </a:cubicBezTo>
                <a:cubicBezTo>
                  <a:pt x="681" y="1879"/>
                  <a:pt x="680" y="1882"/>
                  <a:pt x="680" y="1884"/>
                </a:cubicBezTo>
                <a:cubicBezTo>
                  <a:pt x="682" y="1884"/>
                  <a:pt x="683" y="1884"/>
                  <a:pt x="684" y="1883"/>
                </a:cubicBezTo>
                <a:cubicBezTo>
                  <a:pt x="684" y="1881"/>
                  <a:pt x="684" y="1881"/>
                  <a:pt x="684" y="1881"/>
                </a:cubicBezTo>
                <a:cubicBezTo>
                  <a:pt x="686" y="1881"/>
                  <a:pt x="686" y="1880"/>
                  <a:pt x="689" y="1880"/>
                </a:cubicBezTo>
                <a:cubicBezTo>
                  <a:pt x="689" y="1879"/>
                  <a:pt x="689" y="1880"/>
                  <a:pt x="689" y="1879"/>
                </a:cubicBezTo>
                <a:cubicBezTo>
                  <a:pt x="689" y="1879"/>
                  <a:pt x="689" y="1879"/>
                  <a:pt x="689" y="1878"/>
                </a:cubicBezTo>
                <a:cubicBezTo>
                  <a:pt x="688" y="1878"/>
                  <a:pt x="688" y="1879"/>
                  <a:pt x="686" y="1878"/>
                </a:cubicBezTo>
                <a:close/>
                <a:moveTo>
                  <a:pt x="613" y="1884"/>
                </a:moveTo>
                <a:cubicBezTo>
                  <a:pt x="613" y="1883"/>
                  <a:pt x="613" y="1883"/>
                  <a:pt x="613" y="1883"/>
                </a:cubicBezTo>
                <a:cubicBezTo>
                  <a:pt x="612" y="1883"/>
                  <a:pt x="612" y="1883"/>
                  <a:pt x="612" y="1883"/>
                </a:cubicBezTo>
                <a:cubicBezTo>
                  <a:pt x="612" y="1884"/>
                  <a:pt x="612" y="1883"/>
                  <a:pt x="613" y="1884"/>
                </a:cubicBezTo>
                <a:close/>
                <a:moveTo>
                  <a:pt x="598" y="1877"/>
                </a:moveTo>
                <a:cubicBezTo>
                  <a:pt x="598" y="1878"/>
                  <a:pt x="598" y="1878"/>
                  <a:pt x="598" y="1878"/>
                </a:cubicBezTo>
                <a:cubicBezTo>
                  <a:pt x="598" y="1877"/>
                  <a:pt x="598" y="1877"/>
                  <a:pt x="598" y="1877"/>
                </a:cubicBezTo>
                <a:close/>
                <a:moveTo>
                  <a:pt x="670" y="1878"/>
                </a:moveTo>
                <a:cubicBezTo>
                  <a:pt x="670" y="1877"/>
                  <a:pt x="670" y="1877"/>
                  <a:pt x="671" y="1877"/>
                </a:cubicBezTo>
                <a:cubicBezTo>
                  <a:pt x="669" y="1877"/>
                  <a:pt x="669" y="1877"/>
                  <a:pt x="669" y="1877"/>
                </a:cubicBezTo>
                <a:cubicBezTo>
                  <a:pt x="670" y="1877"/>
                  <a:pt x="670" y="1877"/>
                  <a:pt x="670" y="1878"/>
                </a:cubicBezTo>
                <a:close/>
                <a:moveTo>
                  <a:pt x="284" y="1878"/>
                </a:moveTo>
                <a:cubicBezTo>
                  <a:pt x="284" y="1877"/>
                  <a:pt x="284" y="1877"/>
                  <a:pt x="284" y="1876"/>
                </a:cubicBezTo>
                <a:cubicBezTo>
                  <a:pt x="283" y="1876"/>
                  <a:pt x="283" y="1876"/>
                  <a:pt x="283" y="1876"/>
                </a:cubicBezTo>
                <a:cubicBezTo>
                  <a:pt x="283" y="1877"/>
                  <a:pt x="283" y="1877"/>
                  <a:pt x="284" y="1878"/>
                </a:cubicBezTo>
                <a:close/>
                <a:moveTo>
                  <a:pt x="616" y="1874"/>
                </a:moveTo>
                <a:cubicBezTo>
                  <a:pt x="616" y="1874"/>
                  <a:pt x="616" y="1874"/>
                  <a:pt x="616" y="1874"/>
                </a:cubicBezTo>
                <a:cubicBezTo>
                  <a:pt x="616" y="1875"/>
                  <a:pt x="616" y="1874"/>
                  <a:pt x="616" y="1875"/>
                </a:cubicBezTo>
                <a:cubicBezTo>
                  <a:pt x="616" y="1876"/>
                  <a:pt x="616" y="1875"/>
                  <a:pt x="616" y="1875"/>
                </a:cubicBezTo>
                <a:lnTo>
                  <a:pt x="616" y="1874"/>
                </a:lnTo>
                <a:close/>
                <a:moveTo>
                  <a:pt x="617" y="1872"/>
                </a:moveTo>
                <a:cubicBezTo>
                  <a:pt x="617" y="1872"/>
                  <a:pt x="617" y="1872"/>
                  <a:pt x="618" y="1873"/>
                </a:cubicBezTo>
                <a:cubicBezTo>
                  <a:pt x="618" y="1872"/>
                  <a:pt x="618" y="1872"/>
                  <a:pt x="618" y="1872"/>
                </a:cubicBezTo>
                <a:lnTo>
                  <a:pt x="617" y="1872"/>
                </a:lnTo>
                <a:close/>
                <a:moveTo>
                  <a:pt x="605" y="1871"/>
                </a:moveTo>
                <a:cubicBezTo>
                  <a:pt x="605" y="1871"/>
                  <a:pt x="605" y="1871"/>
                  <a:pt x="605" y="1871"/>
                </a:cubicBezTo>
                <a:cubicBezTo>
                  <a:pt x="605" y="1872"/>
                  <a:pt x="604" y="1872"/>
                  <a:pt x="605" y="1872"/>
                </a:cubicBezTo>
                <a:lnTo>
                  <a:pt x="605" y="1871"/>
                </a:lnTo>
                <a:close/>
                <a:moveTo>
                  <a:pt x="625" y="1864"/>
                </a:moveTo>
                <a:cubicBezTo>
                  <a:pt x="624" y="1864"/>
                  <a:pt x="624" y="1864"/>
                  <a:pt x="624" y="1865"/>
                </a:cubicBezTo>
                <a:cubicBezTo>
                  <a:pt x="623" y="1865"/>
                  <a:pt x="623" y="1867"/>
                  <a:pt x="624" y="1868"/>
                </a:cubicBezTo>
                <a:cubicBezTo>
                  <a:pt x="623" y="1869"/>
                  <a:pt x="623" y="1869"/>
                  <a:pt x="622" y="1870"/>
                </a:cubicBezTo>
                <a:cubicBezTo>
                  <a:pt x="622" y="1870"/>
                  <a:pt x="622" y="1870"/>
                  <a:pt x="622" y="1871"/>
                </a:cubicBezTo>
                <a:cubicBezTo>
                  <a:pt x="622" y="1871"/>
                  <a:pt x="622" y="1871"/>
                  <a:pt x="623" y="1871"/>
                </a:cubicBezTo>
                <a:cubicBezTo>
                  <a:pt x="624" y="1870"/>
                  <a:pt x="625" y="1867"/>
                  <a:pt x="626" y="1865"/>
                </a:cubicBezTo>
                <a:cubicBezTo>
                  <a:pt x="626" y="1865"/>
                  <a:pt x="626" y="1865"/>
                  <a:pt x="626" y="1865"/>
                </a:cubicBezTo>
                <a:cubicBezTo>
                  <a:pt x="625" y="1864"/>
                  <a:pt x="625" y="1865"/>
                  <a:pt x="625" y="1864"/>
                </a:cubicBezTo>
                <a:close/>
                <a:moveTo>
                  <a:pt x="603" y="1867"/>
                </a:moveTo>
                <a:cubicBezTo>
                  <a:pt x="603" y="1868"/>
                  <a:pt x="602" y="1869"/>
                  <a:pt x="603" y="1870"/>
                </a:cubicBezTo>
                <a:cubicBezTo>
                  <a:pt x="603" y="1870"/>
                  <a:pt x="603" y="1869"/>
                  <a:pt x="604" y="1869"/>
                </a:cubicBezTo>
                <a:cubicBezTo>
                  <a:pt x="604" y="1868"/>
                  <a:pt x="604" y="1868"/>
                  <a:pt x="603" y="1867"/>
                </a:cubicBezTo>
                <a:cubicBezTo>
                  <a:pt x="603" y="1867"/>
                  <a:pt x="603" y="1867"/>
                  <a:pt x="603" y="1867"/>
                </a:cubicBezTo>
                <a:close/>
                <a:moveTo>
                  <a:pt x="619" y="1868"/>
                </a:moveTo>
                <a:cubicBezTo>
                  <a:pt x="619" y="1868"/>
                  <a:pt x="619" y="1868"/>
                  <a:pt x="619" y="1868"/>
                </a:cubicBezTo>
                <a:cubicBezTo>
                  <a:pt x="618" y="1869"/>
                  <a:pt x="619" y="1868"/>
                  <a:pt x="618" y="1869"/>
                </a:cubicBezTo>
                <a:cubicBezTo>
                  <a:pt x="619" y="1870"/>
                  <a:pt x="618" y="1869"/>
                  <a:pt x="619" y="1870"/>
                </a:cubicBezTo>
                <a:lnTo>
                  <a:pt x="619" y="1868"/>
                </a:lnTo>
                <a:close/>
                <a:moveTo>
                  <a:pt x="255" y="1865"/>
                </a:moveTo>
                <a:cubicBezTo>
                  <a:pt x="254" y="1865"/>
                  <a:pt x="254" y="1865"/>
                  <a:pt x="253" y="1865"/>
                </a:cubicBezTo>
                <a:cubicBezTo>
                  <a:pt x="253" y="1868"/>
                  <a:pt x="253" y="1868"/>
                  <a:pt x="253" y="1868"/>
                </a:cubicBezTo>
                <a:cubicBezTo>
                  <a:pt x="254" y="1868"/>
                  <a:pt x="254" y="1868"/>
                  <a:pt x="255" y="1868"/>
                </a:cubicBezTo>
                <a:cubicBezTo>
                  <a:pt x="255" y="1868"/>
                  <a:pt x="255" y="1868"/>
                  <a:pt x="255" y="1868"/>
                </a:cubicBezTo>
                <a:cubicBezTo>
                  <a:pt x="255" y="1866"/>
                  <a:pt x="254" y="1866"/>
                  <a:pt x="255" y="1865"/>
                </a:cubicBezTo>
                <a:close/>
                <a:moveTo>
                  <a:pt x="620" y="1868"/>
                </a:moveTo>
                <a:cubicBezTo>
                  <a:pt x="620" y="1867"/>
                  <a:pt x="621" y="1866"/>
                  <a:pt x="621" y="1865"/>
                </a:cubicBezTo>
                <a:cubicBezTo>
                  <a:pt x="621" y="1864"/>
                  <a:pt x="621" y="1864"/>
                  <a:pt x="621" y="1864"/>
                </a:cubicBezTo>
                <a:cubicBezTo>
                  <a:pt x="620" y="1864"/>
                  <a:pt x="620" y="1864"/>
                  <a:pt x="620" y="1864"/>
                </a:cubicBezTo>
                <a:cubicBezTo>
                  <a:pt x="620" y="1865"/>
                  <a:pt x="619" y="1866"/>
                  <a:pt x="620" y="1868"/>
                </a:cubicBezTo>
                <a:close/>
                <a:moveTo>
                  <a:pt x="256" y="1867"/>
                </a:moveTo>
                <a:cubicBezTo>
                  <a:pt x="256" y="1867"/>
                  <a:pt x="256" y="1867"/>
                  <a:pt x="256" y="1867"/>
                </a:cubicBezTo>
                <a:cubicBezTo>
                  <a:pt x="256" y="1867"/>
                  <a:pt x="256" y="1867"/>
                  <a:pt x="256" y="1867"/>
                </a:cubicBezTo>
                <a:cubicBezTo>
                  <a:pt x="256" y="1867"/>
                  <a:pt x="256" y="1866"/>
                  <a:pt x="256" y="1865"/>
                </a:cubicBezTo>
                <a:cubicBezTo>
                  <a:pt x="255" y="1865"/>
                  <a:pt x="255" y="1865"/>
                  <a:pt x="255" y="1865"/>
                </a:cubicBezTo>
                <a:cubicBezTo>
                  <a:pt x="255" y="1866"/>
                  <a:pt x="255" y="1866"/>
                  <a:pt x="256" y="1867"/>
                </a:cubicBezTo>
                <a:close/>
                <a:moveTo>
                  <a:pt x="622" y="1864"/>
                </a:moveTo>
                <a:cubicBezTo>
                  <a:pt x="622" y="1864"/>
                  <a:pt x="622" y="1863"/>
                  <a:pt x="621" y="1863"/>
                </a:cubicBezTo>
                <a:cubicBezTo>
                  <a:pt x="621" y="1864"/>
                  <a:pt x="621" y="1864"/>
                  <a:pt x="622" y="1864"/>
                </a:cubicBezTo>
                <a:close/>
                <a:moveTo>
                  <a:pt x="731" y="1863"/>
                </a:moveTo>
                <a:cubicBezTo>
                  <a:pt x="732" y="1863"/>
                  <a:pt x="732" y="1863"/>
                  <a:pt x="732" y="1863"/>
                </a:cubicBezTo>
                <a:cubicBezTo>
                  <a:pt x="732" y="1862"/>
                  <a:pt x="732" y="1862"/>
                  <a:pt x="732" y="1862"/>
                </a:cubicBezTo>
                <a:cubicBezTo>
                  <a:pt x="731" y="1862"/>
                  <a:pt x="731" y="1862"/>
                  <a:pt x="731" y="1862"/>
                </a:cubicBezTo>
                <a:lnTo>
                  <a:pt x="731" y="1863"/>
                </a:lnTo>
                <a:close/>
                <a:moveTo>
                  <a:pt x="55" y="1862"/>
                </a:moveTo>
                <a:cubicBezTo>
                  <a:pt x="55" y="1862"/>
                  <a:pt x="55" y="1862"/>
                  <a:pt x="55" y="1862"/>
                </a:cubicBezTo>
                <a:cubicBezTo>
                  <a:pt x="53" y="1862"/>
                  <a:pt x="53" y="1862"/>
                  <a:pt x="53" y="1862"/>
                </a:cubicBezTo>
                <a:cubicBezTo>
                  <a:pt x="53" y="1863"/>
                  <a:pt x="53" y="1863"/>
                  <a:pt x="54" y="1863"/>
                </a:cubicBezTo>
                <a:cubicBezTo>
                  <a:pt x="55" y="1862"/>
                  <a:pt x="54" y="1863"/>
                  <a:pt x="55" y="1862"/>
                </a:cubicBezTo>
                <a:close/>
                <a:moveTo>
                  <a:pt x="625" y="1856"/>
                </a:moveTo>
                <a:cubicBezTo>
                  <a:pt x="625" y="1855"/>
                  <a:pt x="625" y="1855"/>
                  <a:pt x="625" y="1855"/>
                </a:cubicBezTo>
                <a:cubicBezTo>
                  <a:pt x="623" y="1856"/>
                  <a:pt x="624" y="1859"/>
                  <a:pt x="622" y="1861"/>
                </a:cubicBezTo>
                <a:cubicBezTo>
                  <a:pt x="623" y="1863"/>
                  <a:pt x="622" y="1862"/>
                  <a:pt x="623" y="1862"/>
                </a:cubicBezTo>
                <a:cubicBezTo>
                  <a:pt x="624" y="1860"/>
                  <a:pt x="624" y="1858"/>
                  <a:pt x="625" y="1856"/>
                </a:cubicBezTo>
                <a:close/>
                <a:moveTo>
                  <a:pt x="631" y="1853"/>
                </a:moveTo>
                <a:cubicBezTo>
                  <a:pt x="627" y="1853"/>
                  <a:pt x="627" y="1853"/>
                  <a:pt x="627" y="1853"/>
                </a:cubicBezTo>
                <a:cubicBezTo>
                  <a:pt x="628" y="1850"/>
                  <a:pt x="629" y="1848"/>
                  <a:pt x="630" y="1846"/>
                </a:cubicBezTo>
                <a:cubicBezTo>
                  <a:pt x="630" y="1844"/>
                  <a:pt x="630" y="1844"/>
                  <a:pt x="630" y="1844"/>
                </a:cubicBezTo>
                <a:cubicBezTo>
                  <a:pt x="629" y="1844"/>
                  <a:pt x="629" y="1844"/>
                  <a:pt x="629" y="1844"/>
                </a:cubicBezTo>
                <a:cubicBezTo>
                  <a:pt x="629" y="1845"/>
                  <a:pt x="629" y="1845"/>
                  <a:pt x="629" y="1845"/>
                </a:cubicBezTo>
                <a:cubicBezTo>
                  <a:pt x="628" y="1846"/>
                  <a:pt x="626" y="1852"/>
                  <a:pt x="625" y="1854"/>
                </a:cubicBezTo>
                <a:cubicBezTo>
                  <a:pt x="625" y="1854"/>
                  <a:pt x="625" y="1854"/>
                  <a:pt x="625" y="1854"/>
                </a:cubicBezTo>
                <a:cubicBezTo>
                  <a:pt x="625" y="1855"/>
                  <a:pt x="625" y="1855"/>
                  <a:pt x="625" y="1855"/>
                </a:cubicBezTo>
                <a:cubicBezTo>
                  <a:pt x="627" y="1854"/>
                  <a:pt x="627" y="1854"/>
                  <a:pt x="627" y="1853"/>
                </a:cubicBezTo>
                <a:cubicBezTo>
                  <a:pt x="628" y="1854"/>
                  <a:pt x="629" y="1855"/>
                  <a:pt x="629" y="1856"/>
                </a:cubicBezTo>
                <a:cubicBezTo>
                  <a:pt x="631" y="1856"/>
                  <a:pt x="631" y="1854"/>
                  <a:pt x="632" y="1853"/>
                </a:cubicBezTo>
                <a:cubicBezTo>
                  <a:pt x="633" y="1853"/>
                  <a:pt x="633" y="1852"/>
                  <a:pt x="634" y="1852"/>
                </a:cubicBezTo>
                <a:cubicBezTo>
                  <a:pt x="634" y="1851"/>
                  <a:pt x="634" y="1851"/>
                  <a:pt x="633" y="1850"/>
                </a:cubicBezTo>
                <a:cubicBezTo>
                  <a:pt x="632" y="1850"/>
                  <a:pt x="631" y="1851"/>
                  <a:pt x="631" y="1853"/>
                </a:cubicBezTo>
                <a:close/>
                <a:moveTo>
                  <a:pt x="635" y="1847"/>
                </a:moveTo>
                <a:cubicBezTo>
                  <a:pt x="636" y="1847"/>
                  <a:pt x="636" y="1847"/>
                  <a:pt x="636" y="1847"/>
                </a:cubicBezTo>
                <a:cubicBezTo>
                  <a:pt x="636" y="1847"/>
                  <a:pt x="636" y="1847"/>
                  <a:pt x="636" y="1847"/>
                </a:cubicBezTo>
                <a:cubicBezTo>
                  <a:pt x="636" y="1847"/>
                  <a:pt x="636" y="1847"/>
                  <a:pt x="636" y="1846"/>
                </a:cubicBezTo>
                <a:cubicBezTo>
                  <a:pt x="635" y="1846"/>
                  <a:pt x="635" y="1846"/>
                  <a:pt x="635" y="1846"/>
                </a:cubicBezTo>
                <a:lnTo>
                  <a:pt x="635" y="1847"/>
                </a:lnTo>
                <a:close/>
                <a:moveTo>
                  <a:pt x="632" y="1840"/>
                </a:moveTo>
                <a:cubicBezTo>
                  <a:pt x="631" y="1840"/>
                  <a:pt x="631" y="1840"/>
                  <a:pt x="631" y="1840"/>
                </a:cubicBezTo>
                <a:cubicBezTo>
                  <a:pt x="630" y="1841"/>
                  <a:pt x="630" y="1843"/>
                  <a:pt x="630" y="1844"/>
                </a:cubicBezTo>
                <a:cubicBezTo>
                  <a:pt x="631" y="1844"/>
                  <a:pt x="631" y="1842"/>
                  <a:pt x="632" y="1841"/>
                </a:cubicBezTo>
                <a:lnTo>
                  <a:pt x="632" y="1840"/>
                </a:lnTo>
                <a:close/>
                <a:moveTo>
                  <a:pt x="272" y="1842"/>
                </a:moveTo>
                <a:cubicBezTo>
                  <a:pt x="272" y="1842"/>
                  <a:pt x="272" y="1842"/>
                  <a:pt x="272" y="1842"/>
                </a:cubicBezTo>
                <a:cubicBezTo>
                  <a:pt x="272" y="1842"/>
                  <a:pt x="272" y="1842"/>
                  <a:pt x="272" y="1842"/>
                </a:cubicBezTo>
                <a:cubicBezTo>
                  <a:pt x="272" y="1842"/>
                  <a:pt x="272" y="1842"/>
                  <a:pt x="272" y="1842"/>
                </a:cubicBezTo>
                <a:close/>
                <a:moveTo>
                  <a:pt x="272" y="1840"/>
                </a:moveTo>
                <a:cubicBezTo>
                  <a:pt x="273" y="1841"/>
                  <a:pt x="273" y="1841"/>
                  <a:pt x="273" y="1841"/>
                </a:cubicBezTo>
                <a:cubicBezTo>
                  <a:pt x="273" y="1840"/>
                  <a:pt x="273" y="1840"/>
                  <a:pt x="272" y="1840"/>
                </a:cubicBezTo>
                <a:close/>
                <a:moveTo>
                  <a:pt x="632" y="1838"/>
                </a:moveTo>
                <a:cubicBezTo>
                  <a:pt x="632" y="1839"/>
                  <a:pt x="632" y="1838"/>
                  <a:pt x="632" y="1839"/>
                </a:cubicBezTo>
                <a:cubicBezTo>
                  <a:pt x="633" y="1839"/>
                  <a:pt x="633" y="1838"/>
                  <a:pt x="633" y="1838"/>
                </a:cubicBezTo>
                <a:cubicBezTo>
                  <a:pt x="633" y="1837"/>
                  <a:pt x="633" y="1837"/>
                  <a:pt x="633" y="1836"/>
                </a:cubicBezTo>
                <a:cubicBezTo>
                  <a:pt x="633" y="1836"/>
                  <a:pt x="633" y="1836"/>
                  <a:pt x="633" y="1836"/>
                </a:cubicBezTo>
                <a:cubicBezTo>
                  <a:pt x="632" y="1836"/>
                  <a:pt x="632" y="1837"/>
                  <a:pt x="632" y="1838"/>
                </a:cubicBezTo>
                <a:close/>
                <a:moveTo>
                  <a:pt x="184" y="1835"/>
                </a:moveTo>
                <a:cubicBezTo>
                  <a:pt x="184" y="1835"/>
                  <a:pt x="185" y="1835"/>
                  <a:pt x="186" y="1835"/>
                </a:cubicBezTo>
                <a:cubicBezTo>
                  <a:pt x="186" y="1833"/>
                  <a:pt x="186" y="1833"/>
                  <a:pt x="185" y="1832"/>
                </a:cubicBezTo>
                <a:cubicBezTo>
                  <a:pt x="185" y="1831"/>
                  <a:pt x="185" y="1831"/>
                  <a:pt x="185" y="1831"/>
                </a:cubicBezTo>
                <a:cubicBezTo>
                  <a:pt x="184" y="1832"/>
                  <a:pt x="183" y="1834"/>
                  <a:pt x="184" y="1835"/>
                </a:cubicBezTo>
                <a:close/>
                <a:moveTo>
                  <a:pt x="634" y="1835"/>
                </a:moveTo>
                <a:cubicBezTo>
                  <a:pt x="635" y="1832"/>
                  <a:pt x="637" y="1828"/>
                  <a:pt x="638" y="1826"/>
                </a:cubicBezTo>
                <a:cubicBezTo>
                  <a:pt x="638" y="1825"/>
                  <a:pt x="638" y="1825"/>
                  <a:pt x="638" y="1825"/>
                </a:cubicBezTo>
                <a:cubicBezTo>
                  <a:pt x="637" y="1825"/>
                  <a:pt x="637" y="1825"/>
                  <a:pt x="637" y="1825"/>
                </a:cubicBezTo>
                <a:cubicBezTo>
                  <a:pt x="637" y="1827"/>
                  <a:pt x="633" y="1833"/>
                  <a:pt x="634" y="1835"/>
                </a:cubicBezTo>
                <a:close/>
                <a:moveTo>
                  <a:pt x="282" y="1825"/>
                </a:moveTo>
                <a:cubicBezTo>
                  <a:pt x="282" y="1824"/>
                  <a:pt x="282" y="1824"/>
                  <a:pt x="282" y="1824"/>
                </a:cubicBezTo>
                <a:cubicBezTo>
                  <a:pt x="281" y="1824"/>
                  <a:pt x="281" y="1824"/>
                  <a:pt x="281" y="1824"/>
                </a:cubicBezTo>
                <a:cubicBezTo>
                  <a:pt x="282" y="1825"/>
                  <a:pt x="281" y="1825"/>
                  <a:pt x="282" y="1825"/>
                </a:cubicBezTo>
                <a:close/>
                <a:moveTo>
                  <a:pt x="639" y="1821"/>
                </a:moveTo>
                <a:cubicBezTo>
                  <a:pt x="639" y="1821"/>
                  <a:pt x="639" y="1821"/>
                  <a:pt x="639" y="1821"/>
                </a:cubicBezTo>
                <a:cubicBezTo>
                  <a:pt x="639" y="1822"/>
                  <a:pt x="638" y="1822"/>
                  <a:pt x="638" y="1823"/>
                </a:cubicBezTo>
                <a:cubicBezTo>
                  <a:pt x="639" y="1824"/>
                  <a:pt x="638" y="1823"/>
                  <a:pt x="639" y="1824"/>
                </a:cubicBezTo>
                <a:cubicBezTo>
                  <a:pt x="639" y="1823"/>
                  <a:pt x="639" y="1823"/>
                  <a:pt x="640" y="1823"/>
                </a:cubicBezTo>
                <a:cubicBezTo>
                  <a:pt x="639" y="1822"/>
                  <a:pt x="639" y="1822"/>
                  <a:pt x="639" y="1822"/>
                </a:cubicBezTo>
                <a:lnTo>
                  <a:pt x="639" y="1821"/>
                </a:lnTo>
                <a:close/>
                <a:moveTo>
                  <a:pt x="645" y="1822"/>
                </a:moveTo>
                <a:cubicBezTo>
                  <a:pt x="645" y="1823"/>
                  <a:pt x="645" y="1823"/>
                  <a:pt x="645" y="1823"/>
                </a:cubicBezTo>
                <a:cubicBezTo>
                  <a:pt x="646" y="1823"/>
                  <a:pt x="646" y="1823"/>
                  <a:pt x="646" y="1823"/>
                </a:cubicBezTo>
                <a:cubicBezTo>
                  <a:pt x="646" y="1822"/>
                  <a:pt x="646" y="1822"/>
                  <a:pt x="646" y="1822"/>
                </a:cubicBezTo>
                <a:cubicBezTo>
                  <a:pt x="646" y="1822"/>
                  <a:pt x="646" y="1822"/>
                  <a:pt x="646" y="1822"/>
                </a:cubicBezTo>
                <a:lnTo>
                  <a:pt x="645" y="1822"/>
                </a:lnTo>
                <a:close/>
                <a:moveTo>
                  <a:pt x="282" y="1822"/>
                </a:moveTo>
                <a:cubicBezTo>
                  <a:pt x="282" y="1823"/>
                  <a:pt x="282" y="1823"/>
                  <a:pt x="283" y="1823"/>
                </a:cubicBezTo>
                <a:cubicBezTo>
                  <a:pt x="282" y="1823"/>
                  <a:pt x="283" y="1823"/>
                  <a:pt x="282" y="1822"/>
                </a:cubicBezTo>
                <a:close/>
                <a:moveTo>
                  <a:pt x="191" y="1818"/>
                </a:moveTo>
                <a:cubicBezTo>
                  <a:pt x="191" y="1819"/>
                  <a:pt x="191" y="1820"/>
                  <a:pt x="191" y="1820"/>
                </a:cubicBezTo>
                <a:cubicBezTo>
                  <a:pt x="191" y="1820"/>
                  <a:pt x="191" y="1821"/>
                  <a:pt x="192" y="1821"/>
                </a:cubicBezTo>
                <a:cubicBezTo>
                  <a:pt x="192" y="1821"/>
                  <a:pt x="193" y="1821"/>
                  <a:pt x="193" y="1821"/>
                </a:cubicBezTo>
                <a:cubicBezTo>
                  <a:pt x="194" y="1819"/>
                  <a:pt x="194" y="1818"/>
                  <a:pt x="194" y="1817"/>
                </a:cubicBezTo>
                <a:cubicBezTo>
                  <a:pt x="193" y="1817"/>
                  <a:pt x="193" y="1817"/>
                  <a:pt x="192" y="1817"/>
                </a:cubicBezTo>
                <a:cubicBezTo>
                  <a:pt x="191" y="1817"/>
                  <a:pt x="191" y="1818"/>
                  <a:pt x="191" y="1818"/>
                </a:cubicBezTo>
                <a:close/>
                <a:moveTo>
                  <a:pt x="646" y="1820"/>
                </a:moveTo>
                <a:cubicBezTo>
                  <a:pt x="646" y="1821"/>
                  <a:pt x="646" y="1821"/>
                  <a:pt x="646" y="1821"/>
                </a:cubicBezTo>
                <a:cubicBezTo>
                  <a:pt x="647" y="1820"/>
                  <a:pt x="647" y="1820"/>
                  <a:pt x="649" y="1821"/>
                </a:cubicBezTo>
                <a:cubicBezTo>
                  <a:pt x="648" y="1819"/>
                  <a:pt x="648" y="1820"/>
                  <a:pt x="648" y="1818"/>
                </a:cubicBezTo>
                <a:cubicBezTo>
                  <a:pt x="646" y="1819"/>
                  <a:pt x="647" y="1819"/>
                  <a:pt x="646" y="1820"/>
                </a:cubicBezTo>
                <a:close/>
                <a:moveTo>
                  <a:pt x="640" y="1821"/>
                </a:moveTo>
                <a:cubicBezTo>
                  <a:pt x="641" y="1819"/>
                  <a:pt x="641" y="1816"/>
                  <a:pt x="642" y="1814"/>
                </a:cubicBezTo>
                <a:cubicBezTo>
                  <a:pt x="642" y="1811"/>
                  <a:pt x="642" y="1811"/>
                  <a:pt x="642" y="1811"/>
                </a:cubicBezTo>
                <a:cubicBezTo>
                  <a:pt x="642" y="1811"/>
                  <a:pt x="639" y="1819"/>
                  <a:pt x="640" y="1821"/>
                </a:cubicBezTo>
                <a:close/>
                <a:moveTo>
                  <a:pt x="189" y="1818"/>
                </a:moveTo>
                <a:cubicBezTo>
                  <a:pt x="190" y="1818"/>
                  <a:pt x="190" y="1818"/>
                  <a:pt x="191" y="1818"/>
                </a:cubicBezTo>
                <a:cubicBezTo>
                  <a:pt x="191" y="1817"/>
                  <a:pt x="191" y="1817"/>
                  <a:pt x="191" y="1817"/>
                </a:cubicBezTo>
                <a:cubicBezTo>
                  <a:pt x="189" y="1817"/>
                  <a:pt x="189" y="1817"/>
                  <a:pt x="189" y="1817"/>
                </a:cubicBezTo>
                <a:cubicBezTo>
                  <a:pt x="189" y="1817"/>
                  <a:pt x="189" y="1817"/>
                  <a:pt x="189" y="1818"/>
                </a:cubicBezTo>
                <a:close/>
                <a:moveTo>
                  <a:pt x="647" y="1811"/>
                </a:moveTo>
                <a:cubicBezTo>
                  <a:pt x="647" y="1811"/>
                  <a:pt x="647" y="1811"/>
                  <a:pt x="647" y="1811"/>
                </a:cubicBezTo>
                <a:cubicBezTo>
                  <a:pt x="646" y="1811"/>
                  <a:pt x="646" y="1812"/>
                  <a:pt x="646" y="1812"/>
                </a:cubicBezTo>
                <a:cubicBezTo>
                  <a:pt x="646" y="1813"/>
                  <a:pt x="646" y="1814"/>
                  <a:pt x="646" y="1815"/>
                </a:cubicBezTo>
                <a:cubicBezTo>
                  <a:pt x="646" y="1816"/>
                  <a:pt x="646" y="1816"/>
                  <a:pt x="646" y="1816"/>
                </a:cubicBezTo>
                <a:cubicBezTo>
                  <a:pt x="647" y="1815"/>
                  <a:pt x="648" y="1815"/>
                  <a:pt x="648" y="1814"/>
                </a:cubicBezTo>
                <a:cubicBezTo>
                  <a:pt x="648" y="1815"/>
                  <a:pt x="648" y="1815"/>
                  <a:pt x="648" y="1816"/>
                </a:cubicBezTo>
                <a:cubicBezTo>
                  <a:pt x="649" y="1816"/>
                  <a:pt x="649" y="1817"/>
                  <a:pt x="649" y="1817"/>
                </a:cubicBezTo>
                <a:cubicBezTo>
                  <a:pt x="650" y="1816"/>
                  <a:pt x="650" y="1816"/>
                  <a:pt x="651" y="1816"/>
                </a:cubicBezTo>
                <a:cubicBezTo>
                  <a:pt x="651" y="1815"/>
                  <a:pt x="651" y="1815"/>
                  <a:pt x="651" y="1815"/>
                </a:cubicBezTo>
                <a:cubicBezTo>
                  <a:pt x="650" y="1812"/>
                  <a:pt x="649" y="1813"/>
                  <a:pt x="647" y="1811"/>
                </a:cubicBezTo>
                <a:close/>
                <a:moveTo>
                  <a:pt x="643" y="1810"/>
                </a:moveTo>
                <a:cubicBezTo>
                  <a:pt x="643" y="1809"/>
                  <a:pt x="643" y="1809"/>
                  <a:pt x="643" y="1808"/>
                </a:cubicBezTo>
                <a:cubicBezTo>
                  <a:pt x="643" y="1808"/>
                  <a:pt x="643" y="1808"/>
                  <a:pt x="642" y="1809"/>
                </a:cubicBezTo>
                <a:cubicBezTo>
                  <a:pt x="642" y="1810"/>
                  <a:pt x="642" y="1810"/>
                  <a:pt x="643" y="1810"/>
                </a:cubicBezTo>
                <a:close/>
                <a:moveTo>
                  <a:pt x="194" y="1808"/>
                </a:moveTo>
                <a:cubicBezTo>
                  <a:pt x="194" y="1808"/>
                  <a:pt x="194" y="1808"/>
                  <a:pt x="194" y="1808"/>
                </a:cubicBezTo>
                <a:cubicBezTo>
                  <a:pt x="193" y="1809"/>
                  <a:pt x="193" y="1809"/>
                  <a:pt x="193" y="1810"/>
                </a:cubicBezTo>
                <a:cubicBezTo>
                  <a:pt x="193" y="1810"/>
                  <a:pt x="194" y="1810"/>
                  <a:pt x="194" y="1810"/>
                </a:cubicBezTo>
                <a:cubicBezTo>
                  <a:pt x="194" y="1810"/>
                  <a:pt x="194" y="1809"/>
                  <a:pt x="194" y="1808"/>
                </a:cubicBezTo>
                <a:close/>
                <a:moveTo>
                  <a:pt x="658" y="1805"/>
                </a:moveTo>
                <a:cubicBezTo>
                  <a:pt x="658" y="1805"/>
                  <a:pt x="658" y="1805"/>
                  <a:pt x="658" y="1805"/>
                </a:cubicBezTo>
                <a:cubicBezTo>
                  <a:pt x="657" y="1805"/>
                  <a:pt x="658" y="1806"/>
                  <a:pt x="657" y="1807"/>
                </a:cubicBezTo>
                <a:cubicBezTo>
                  <a:pt x="657" y="1809"/>
                  <a:pt x="658" y="1809"/>
                  <a:pt x="659" y="1809"/>
                </a:cubicBezTo>
                <a:cubicBezTo>
                  <a:pt x="659" y="1809"/>
                  <a:pt x="660" y="1809"/>
                  <a:pt x="660" y="1808"/>
                </a:cubicBezTo>
                <a:cubicBezTo>
                  <a:pt x="660" y="1807"/>
                  <a:pt x="659" y="1806"/>
                  <a:pt x="658" y="1805"/>
                </a:cubicBezTo>
                <a:close/>
                <a:moveTo>
                  <a:pt x="719" y="1806"/>
                </a:moveTo>
                <a:cubicBezTo>
                  <a:pt x="719" y="1806"/>
                  <a:pt x="719" y="1806"/>
                  <a:pt x="719" y="1806"/>
                </a:cubicBezTo>
                <a:cubicBezTo>
                  <a:pt x="720" y="1806"/>
                  <a:pt x="720" y="1806"/>
                  <a:pt x="720" y="1806"/>
                </a:cubicBezTo>
                <a:cubicBezTo>
                  <a:pt x="720" y="1805"/>
                  <a:pt x="720" y="1805"/>
                  <a:pt x="720" y="1805"/>
                </a:cubicBezTo>
                <a:cubicBezTo>
                  <a:pt x="720" y="1805"/>
                  <a:pt x="720" y="1805"/>
                  <a:pt x="720" y="1806"/>
                </a:cubicBezTo>
                <a:lnTo>
                  <a:pt x="719" y="1806"/>
                </a:lnTo>
                <a:close/>
                <a:moveTo>
                  <a:pt x="650" y="1791"/>
                </a:moveTo>
                <a:cubicBezTo>
                  <a:pt x="649" y="1791"/>
                  <a:pt x="649" y="1791"/>
                  <a:pt x="649" y="1791"/>
                </a:cubicBezTo>
                <a:cubicBezTo>
                  <a:pt x="648" y="1796"/>
                  <a:pt x="644" y="1801"/>
                  <a:pt x="644" y="1805"/>
                </a:cubicBezTo>
                <a:cubicBezTo>
                  <a:pt x="646" y="1804"/>
                  <a:pt x="648" y="1796"/>
                  <a:pt x="650" y="1793"/>
                </a:cubicBezTo>
                <a:lnTo>
                  <a:pt x="650" y="1791"/>
                </a:lnTo>
                <a:close/>
                <a:moveTo>
                  <a:pt x="659" y="1794"/>
                </a:moveTo>
                <a:cubicBezTo>
                  <a:pt x="659" y="1794"/>
                  <a:pt x="659" y="1794"/>
                  <a:pt x="659" y="1795"/>
                </a:cubicBezTo>
                <a:cubicBezTo>
                  <a:pt x="660" y="1795"/>
                  <a:pt x="660" y="1795"/>
                  <a:pt x="660" y="1795"/>
                </a:cubicBezTo>
                <a:cubicBezTo>
                  <a:pt x="660" y="1794"/>
                  <a:pt x="660" y="1794"/>
                  <a:pt x="659" y="1794"/>
                </a:cubicBezTo>
                <a:cubicBezTo>
                  <a:pt x="659" y="1794"/>
                  <a:pt x="659" y="1794"/>
                  <a:pt x="659" y="1794"/>
                </a:cubicBezTo>
                <a:close/>
                <a:moveTo>
                  <a:pt x="196" y="1794"/>
                </a:moveTo>
                <a:cubicBezTo>
                  <a:pt x="196" y="1795"/>
                  <a:pt x="196" y="1795"/>
                  <a:pt x="196" y="1795"/>
                </a:cubicBezTo>
                <a:cubicBezTo>
                  <a:pt x="196" y="1794"/>
                  <a:pt x="196" y="1794"/>
                  <a:pt x="196" y="1794"/>
                </a:cubicBezTo>
                <a:close/>
                <a:moveTo>
                  <a:pt x="661" y="1787"/>
                </a:moveTo>
                <a:cubicBezTo>
                  <a:pt x="660" y="1788"/>
                  <a:pt x="660" y="1789"/>
                  <a:pt x="659" y="1790"/>
                </a:cubicBezTo>
                <a:cubicBezTo>
                  <a:pt x="659" y="1791"/>
                  <a:pt x="659" y="1791"/>
                  <a:pt x="659" y="1792"/>
                </a:cubicBezTo>
                <a:cubicBezTo>
                  <a:pt x="661" y="1792"/>
                  <a:pt x="661" y="1792"/>
                  <a:pt x="661" y="1792"/>
                </a:cubicBezTo>
                <a:cubicBezTo>
                  <a:pt x="661" y="1792"/>
                  <a:pt x="661" y="1792"/>
                  <a:pt x="662" y="1791"/>
                </a:cubicBezTo>
                <a:cubicBezTo>
                  <a:pt x="661" y="1790"/>
                  <a:pt x="661" y="1789"/>
                  <a:pt x="662" y="1787"/>
                </a:cubicBezTo>
                <a:lnTo>
                  <a:pt x="661" y="1787"/>
                </a:lnTo>
                <a:close/>
                <a:moveTo>
                  <a:pt x="652" y="1786"/>
                </a:moveTo>
                <a:cubicBezTo>
                  <a:pt x="651" y="1787"/>
                  <a:pt x="650" y="1789"/>
                  <a:pt x="650" y="1791"/>
                </a:cubicBezTo>
                <a:cubicBezTo>
                  <a:pt x="651" y="1791"/>
                  <a:pt x="651" y="1791"/>
                  <a:pt x="651" y="1791"/>
                </a:cubicBezTo>
                <a:cubicBezTo>
                  <a:pt x="651" y="1789"/>
                  <a:pt x="651" y="1788"/>
                  <a:pt x="652" y="1787"/>
                </a:cubicBezTo>
                <a:cubicBezTo>
                  <a:pt x="652" y="1785"/>
                  <a:pt x="652" y="1785"/>
                  <a:pt x="652" y="1785"/>
                </a:cubicBezTo>
                <a:cubicBezTo>
                  <a:pt x="652" y="1785"/>
                  <a:pt x="652" y="1785"/>
                  <a:pt x="652" y="1785"/>
                </a:cubicBezTo>
                <a:lnTo>
                  <a:pt x="652" y="1786"/>
                </a:lnTo>
                <a:close/>
                <a:moveTo>
                  <a:pt x="317" y="1785"/>
                </a:moveTo>
                <a:cubicBezTo>
                  <a:pt x="317" y="1785"/>
                  <a:pt x="318" y="1784"/>
                  <a:pt x="318" y="1784"/>
                </a:cubicBezTo>
                <a:cubicBezTo>
                  <a:pt x="317" y="1784"/>
                  <a:pt x="317" y="1784"/>
                  <a:pt x="317" y="1784"/>
                </a:cubicBezTo>
                <a:cubicBezTo>
                  <a:pt x="317" y="1785"/>
                  <a:pt x="317" y="1784"/>
                  <a:pt x="317" y="1785"/>
                </a:cubicBezTo>
                <a:close/>
                <a:moveTo>
                  <a:pt x="660" y="1764"/>
                </a:moveTo>
                <a:cubicBezTo>
                  <a:pt x="660" y="1764"/>
                  <a:pt x="660" y="1764"/>
                  <a:pt x="660" y="1763"/>
                </a:cubicBezTo>
                <a:cubicBezTo>
                  <a:pt x="660" y="1763"/>
                  <a:pt x="660" y="1763"/>
                  <a:pt x="660" y="1763"/>
                </a:cubicBezTo>
                <a:cubicBezTo>
                  <a:pt x="657" y="1765"/>
                  <a:pt x="655" y="1775"/>
                  <a:pt x="654" y="1779"/>
                </a:cubicBezTo>
                <a:cubicBezTo>
                  <a:pt x="653" y="1780"/>
                  <a:pt x="652" y="1783"/>
                  <a:pt x="653" y="1784"/>
                </a:cubicBezTo>
                <a:cubicBezTo>
                  <a:pt x="654" y="1781"/>
                  <a:pt x="656" y="1777"/>
                  <a:pt x="658" y="1774"/>
                </a:cubicBezTo>
                <a:cubicBezTo>
                  <a:pt x="659" y="1770"/>
                  <a:pt x="659" y="1767"/>
                  <a:pt x="660" y="1764"/>
                </a:cubicBezTo>
                <a:close/>
                <a:moveTo>
                  <a:pt x="318" y="1782"/>
                </a:moveTo>
                <a:cubicBezTo>
                  <a:pt x="318" y="1782"/>
                  <a:pt x="318" y="1782"/>
                  <a:pt x="318" y="1782"/>
                </a:cubicBezTo>
                <a:cubicBezTo>
                  <a:pt x="318" y="1783"/>
                  <a:pt x="318" y="1783"/>
                  <a:pt x="318" y="1783"/>
                </a:cubicBezTo>
                <a:cubicBezTo>
                  <a:pt x="318" y="1783"/>
                  <a:pt x="318" y="1783"/>
                  <a:pt x="318" y="1783"/>
                </a:cubicBezTo>
                <a:lnTo>
                  <a:pt x="318" y="1782"/>
                </a:lnTo>
                <a:close/>
                <a:moveTo>
                  <a:pt x="203" y="1783"/>
                </a:moveTo>
                <a:cubicBezTo>
                  <a:pt x="204" y="1782"/>
                  <a:pt x="204" y="1782"/>
                  <a:pt x="204" y="1781"/>
                </a:cubicBezTo>
                <a:cubicBezTo>
                  <a:pt x="203" y="1781"/>
                  <a:pt x="203" y="1781"/>
                  <a:pt x="202" y="1781"/>
                </a:cubicBezTo>
                <a:cubicBezTo>
                  <a:pt x="203" y="1783"/>
                  <a:pt x="202" y="1782"/>
                  <a:pt x="203" y="1783"/>
                </a:cubicBezTo>
                <a:close/>
                <a:moveTo>
                  <a:pt x="321" y="1780"/>
                </a:moveTo>
                <a:cubicBezTo>
                  <a:pt x="321" y="1779"/>
                  <a:pt x="321" y="1779"/>
                  <a:pt x="321" y="1779"/>
                </a:cubicBezTo>
                <a:cubicBezTo>
                  <a:pt x="320" y="1779"/>
                  <a:pt x="320" y="1779"/>
                  <a:pt x="320" y="1780"/>
                </a:cubicBezTo>
                <a:cubicBezTo>
                  <a:pt x="320" y="1780"/>
                  <a:pt x="320" y="1780"/>
                  <a:pt x="321" y="1780"/>
                </a:cubicBezTo>
                <a:close/>
                <a:moveTo>
                  <a:pt x="212" y="1775"/>
                </a:moveTo>
                <a:cubicBezTo>
                  <a:pt x="212" y="1773"/>
                  <a:pt x="212" y="1773"/>
                  <a:pt x="212" y="1773"/>
                </a:cubicBezTo>
                <a:cubicBezTo>
                  <a:pt x="211" y="1774"/>
                  <a:pt x="211" y="1774"/>
                  <a:pt x="209" y="1775"/>
                </a:cubicBezTo>
                <a:cubicBezTo>
                  <a:pt x="209" y="1775"/>
                  <a:pt x="209" y="1775"/>
                  <a:pt x="210" y="1776"/>
                </a:cubicBezTo>
                <a:cubicBezTo>
                  <a:pt x="210" y="1776"/>
                  <a:pt x="210" y="1776"/>
                  <a:pt x="210" y="1776"/>
                </a:cubicBezTo>
                <a:cubicBezTo>
                  <a:pt x="211" y="1775"/>
                  <a:pt x="212" y="1775"/>
                  <a:pt x="212" y="1775"/>
                </a:cubicBezTo>
                <a:close/>
                <a:moveTo>
                  <a:pt x="477" y="1773"/>
                </a:moveTo>
                <a:cubicBezTo>
                  <a:pt x="476" y="1774"/>
                  <a:pt x="477" y="1774"/>
                  <a:pt x="477" y="1775"/>
                </a:cubicBezTo>
                <a:cubicBezTo>
                  <a:pt x="478" y="1774"/>
                  <a:pt x="479" y="1773"/>
                  <a:pt x="481" y="1773"/>
                </a:cubicBezTo>
                <a:cubicBezTo>
                  <a:pt x="481" y="1772"/>
                  <a:pt x="481" y="1773"/>
                  <a:pt x="481" y="1772"/>
                </a:cubicBezTo>
                <a:cubicBezTo>
                  <a:pt x="481" y="1772"/>
                  <a:pt x="481" y="1772"/>
                  <a:pt x="481" y="1772"/>
                </a:cubicBezTo>
                <a:cubicBezTo>
                  <a:pt x="479" y="1772"/>
                  <a:pt x="478" y="1773"/>
                  <a:pt x="476" y="1773"/>
                </a:cubicBezTo>
                <a:cubicBezTo>
                  <a:pt x="476" y="1774"/>
                  <a:pt x="476" y="1773"/>
                  <a:pt x="477" y="1773"/>
                </a:cubicBezTo>
                <a:close/>
                <a:moveTo>
                  <a:pt x="637" y="1772"/>
                </a:moveTo>
                <a:cubicBezTo>
                  <a:pt x="636" y="1772"/>
                  <a:pt x="636" y="1773"/>
                  <a:pt x="636" y="1773"/>
                </a:cubicBezTo>
                <a:cubicBezTo>
                  <a:pt x="636" y="1773"/>
                  <a:pt x="636" y="1773"/>
                  <a:pt x="636" y="1773"/>
                </a:cubicBezTo>
                <a:cubicBezTo>
                  <a:pt x="636" y="1773"/>
                  <a:pt x="636" y="1773"/>
                  <a:pt x="636" y="1773"/>
                </a:cubicBezTo>
                <a:cubicBezTo>
                  <a:pt x="636" y="1773"/>
                  <a:pt x="636" y="1773"/>
                  <a:pt x="637" y="1773"/>
                </a:cubicBezTo>
                <a:lnTo>
                  <a:pt x="637" y="1772"/>
                </a:lnTo>
                <a:close/>
                <a:moveTo>
                  <a:pt x="217" y="1767"/>
                </a:moveTo>
                <a:cubicBezTo>
                  <a:pt x="219" y="1767"/>
                  <a:pt x="219" y="1767"/>
                  <a:pt x="221" y="1766"/>
                </a:cubicBezTo>
                <a:cubicBezTo>
                  <a:pt x="221" y="1764"/>
                  <a:pt x="221" y="1764"/>
                  <a:pt x="221" y="1764"/>
                </a:cubicBezTo>
                <a:cubicBezTo>
                  <a:pt x="217" y="1765"/>
                  <a:pt x="216" y="1767"/>
                  <a:pt x="215" y="1770"/>
                </a:cubicBezTo>
                <a:cubicBezTo>
                  <a:pt x="215" y="1771"/>
                  <a:pt x="215" y="1770"/>
                  <a:pt x="215" y="1771"/>
                </a:cubicBezTo>
                <a:cubicBezTo>
                  <a:pt x="215" y="1771"/>
                  <a:pt x="215" y="1771"/>
                  <a:pt x="216" y="1771"/>
                </a:cubicBezTo>
                <a:cubicBezTo>
                  <a:pt x="217" y="1770"/>
                  <a:pt x="217" y="1769"/>
                  <a:pt x="217" y="1767"/>
                </a:cubicBezTo>
                <a:close/>
                <a:moveTo>
                  <a:pt x="668" y="1768"/>
                </a:moveTo>
                <a:cubicBezTo>
                  <a:pt x="668" y="1771"/>
                  <a:pt x="668" y="1771"/>
                  <a:pt x="668" y="1771"/>
                </a:cubicBezTo>
                <a:cubicBezTo>
                  <a:pt x="669" y="1771"/>
                  <a:pt x="669" y="1771"/>
                  <a:pt x="669" y="1771"/>
                </a:cubicBezTo>
                <a:cubicBezTo>
                  <a:pt x="669" y="1769"/>
                  <a:pt x="669" y="1769"/>
                  <a:pt x="669" y="1768"/>
                </a:cubicBezTo>
                <a:cubicBezTo>
                  <a:pt x="668" y="1768"/>
                  <a:pt x="668" y="1768"/>
                  <a:pt x="668" y="1768"/>
                </a:cubicBezTo>
                <a:close/>
                <a:moveTo>
                  <a:pt x="443" y="1768"/>
                </a:moveTo>
                <a:cubicBezTo>
                  <a:pt x="442" y="1768"/>
                  <a:pt x="442" y="1768"/>
                  <a:pt x="442" y="1768"/>
                </a:cubicBezTo>
                <a:cubicBezTo>
                  <a:pt x="442" y="1769"/>
                  <a:pt x="442" y="1769"/>
                  <a:pt x="442" y="1769"/>
                </a:cubicBezTo>
                <a:cubicBezTo>
                  <a:pt x="443" y="1769"/>
                  <a:pt x="443" y="1769"/>
                  <a:pt x="443" y="1769"/>
                </a:cubicBezTo>
                <a:cubicBezTo>
                  <a:pt x="444" y="1769"/>
                  <a:pt x="444" y="1769"/>
                  <a:pt x="444" y="1768"/>
                </a:cubicBezTo>
                <a:cubicBezTo>
                  <a:pt x="443" y="1768"/>
                  <a:pt x="443" y="1768"/>
                  <a:pt x="443" y="1768"/>
                </a:cubicBezTo>
                <a:close/>
                <a:moveTo>
                  <a:pt x="438" y="1767"/>
                </a:moveTo>
                <a:cubicBezTo>
                  <a:pt x="438" y="1766"/>
                  <a:pt x="438" y="1766"/>
                  <a:pt x="438" y="1766"/>
                </a:cubicBezTo>
                <a:cubicBezTo>
                  <a:pt x="437" y="1766"/>
                  <a:pt x="437" y="1766"/>
                  <a:pt x="437" y="1766"/>
                </a:cubicBezTo>
                <a:cubicBezTo>
                  <a:pt x="437" y="1767"/>
                  <a:pt x="437" y="1766"/>
                  <a:pt x="438" y="1767"/>
                </a:cubicBezTo>
                <a:close/>
                <a:moveTo>
                  <a:pt x="671" y="1764"/>
                </a:moveTo>
                <a:cubicBezTo>
                  <a:pt x="671" y="1765"/>
                  <a:pt x="671" y="1765"/>
                  <a:pt x="672" y="1765"/>
                </a:cubicBezTo>
                <a:cubicBezTo>
                  <a:pt x="672" y="1764"/>
                  <a:pt x="672" y="1764"/>
                  <a:pt x="672" y="1764"/>
                </a:cubicBezTo>
                <a:cubicBezTo>
                  <a:pt x="672" y="1763"/>
                  <a:pt x="672" y="1764"/>
                  <a:pt x="672" y="1763"/>
                </a:cubicBezTo>
                <a:cubicBezTo>
                  <a:pt x="671" y="1763"/>
                  <a:pt x="671" y="1763"/>
                  <a:pt x="671" y="1763"/>
                </a:cubicBezTo>
                <a:cubicBezTo>
                  <a:pt x="671" y="1764"/>
                  <a:pt x="671" y="1764"/>
                  <a:pt x="671" y="1764"/>
                </a:cubicBezTo>
                <a:close/>
                <a:moveTo>
                  <a:pt x="347" y="1763"/>
                </a:moveTo>
                <a:cubicBezTo>
                  <a:pt x="346" y="1763"/>
                  <a:pt x="346" y="1763"/>
                  <a:pt x="346" y="1763"/>
                </a:cubicBezTo>
                <a:cubicBezTo>
                  <a:pt x="346" y="1764"/>
                  <a:pt x="346" y="1764"/>
                  <a:pt x="348" y="1764"/>
                </a:cubicBezTo>
                <a:cubicBezTo>
                  <a:pt x="348" y="1764"/>
                  <a:pt x="348" y="1764"/>
                  <a:pt x="349" y="1763"/>
                </a:cubicBezTo>
                <a:cubicBezTo>
                  <a:pt x="349" y="1763"/>
                  <a:pt x="348" y="1763"/>
                  <a:pt x="348" y="1762"/>
                </a:cubicBezTo>
                <a:cubicBezTo>
                  <a:pt x="347" y="1762"/>
                  <a:pt x="347" y="1762"/>
                  <a:pt x="347" y="1763"/>
                </a:cubicBezTo>
                <a:close/>
                <a:moveTo>
                  <a:pt x="223" y="1762"/>
                </a:moveTo>
                <a:cubicBezTo>
                  <a:pt x="223" y="1762"/>
                  <a:pt x="223" y="1762"/>
                  <a:pt x="223" y="1762"/>
                </a:cubicBezTo>
                <a:cubicBezTo>
                  <a:pt x="222" y="1762"/>
                  <a:pt x="222" y="1762"/>
                  <a:pt x="221" y="1762"/>
                </a:cubicBezTo>
                <a:cubicBezTo>
                  <a:pt x="221" y="1762"/>
                  <a:pt x="221" y="1762"/>
                  <a:pt x="221" y="1763"/>
                </a:cubicBezTo>
                <a:cubicBezTo>
                  <a:pt x="221" y="1763"/>
                  <a:pt x="221" y="1763"/>
                  <a:pt x="222" y="1763"/>
                </a:cubicBezTo>
                <a:cubicBezTo>
                  <a:pt x="222" y="1763"/>
                  <a:pt x="222" y="1763"/>
                  <a:pt x="223" y="1762"/>
                </a:cubicBezTo>
                <a:close/>
                <a:moveTo>
                  <a:pt x="661" y="1759"/>
                </a:moveTo>
                <a:cubicBezTo>
                  <a:pt x="661" y="1760"/>
                  <a:pt x="660" y="1761"/>
                  <a:pt x="660" y="1762"/>
                </a:cubicBezTo>
                <a:cubicBezTo>
                  <a:pt x="661" y="1762"/>
                  <a:pt x="661" y="1762"/>
                  <a:pt x="661" y="1762"/>
                </a:cubicBezTo>
                <a:cubicBezTo>
                  <a:pt x="661" y="1761"/>
                  <a:pt x="662" y="1760"/>
                  <a:pt x="662" y="1760"/>
                </a:cubicBezTo>
                <a:cubicBezTo>
                  <a:pt x="662" y="1759"/>
                  <a:pt x="662" y="1759"/>
                  <a:pt x="662" y="1759"/>
                </a:cubicBezTo>
                <a:cubicBezTo>
                  <a:pt x="662" y="1759"/>
                  <a:pt x="662" y="1759"/>
                  <a:pt x="661" y="1759"/>
                </a:cubicBezTo>
                <a:close/>
                <a:moveTo>
                  <a:pt x="224" y="1761"/>
                </a:moveTo>
                <a:cubicBezTo>
                  <a:pt x="225" y="1761"/>
                  <a:pt x="224" y="1761"/>
                  <a:pt x="226" y="1761"/>
                </a:cubicBezTo>
                <a:cubicBezTo>
                  <a:pt x="226" y="1760"/>
                  <a:pt x="226" y="1760"/>
                  <a:pt x="226" y="1760"/>
                </a:cubicBezTo>
                <a:cubicBezTo>
                  <a:pt x="225" y="1760"/>
                  <a:pt x="225" y="1760"/>
                  <a:pt x="225" y="1760"/>
                </a:cubicBezTo>
                <a:cubicBezTo>
                  <a:pt x="225" y="1760"/>
                  <a:pt x="225" y="1760"/>
                  <a:pt x="225" y="1760"/>
                </a:cubicBezTo>
                <a:cubicBezTo>
                  <a:pt x="224" y="1760"/>
                  <a:pt x="224" y="1760"/>
                  <a:pt x="224" y="1760"/>
                </a:cubicBezTo>
                <a:lnTo>
                  <a:pt x="224" y="1761"/>
                </a:lnTo>
                <a:close/>
                <a:moveTo>
                  <a:pt x="428" y="1758"/>
                </a:moveTo>
                <a:cubicBezTo>
                  <a:pt x="428" y="1758"/>
                  <a:pt x="428" y="1758"/>
                  <a:pt x="428" y="1758"/>
                </a:cubicBezTo>
                <a:cubicBezTo>
                  <a:pt x="428" y="1759"/>
                  <a:pt x="428" y="1759"/>
                  <a:pt x="428" y="1759"/>
                </a:cubicBezTo>
                <a:cubicBezTo>
                  <a:pt x="427" y="1759"/>
                  <a:pt x="427" y="1759"/>
                  <a:pt x="427" y="1759"/>
                </a:cubicBezTo>
                <a:cubicBezTo>
                  <a:pt x="428" y="1760"/>
                  <a:pt x="428" y="1760"/>
                  <a:pt x="429" y="1760"/>
                </a:cubicBezTo>
                <a:cubicBezTo>
                  <a:pt x="428" y="1759"/>
                  <a:pt x="428" y="1759"/>
                  <a:pt x="428" y="1759"/>
                </a:cubicBezTo>
                <a:lnTo>
                  <a:pt x="428" y="1758"/>
                </a:lnTo>
                <a:close/>
                <a:moveTo>
                  <a:pt x="353" y="1758"/>
                </a:moveTo>
                <a:cubicBezTo>
                  <a:pt x="353" y="1759"/>
                  <a:pt x="353" y="1759"/>
                  <a:pt x="354" y="1760"/>
                </a:cubicBezTo>
                <a:cubicBezTo>
                  <a:pt x="354" y="1759"/>
                  <a:pt x="354" y="1759"/>
                  <a:pt x="354" y="1758"/>
                </a:cubicBezTo>
                <a:cubicBezTo>
                  <a:pt x="353" y="1758"/>
                  <a:pt x="354" y="1758"/>
                  <a:pt x="353" y="1758"/>
                </a:cubicBezTo>
                <a:close/>
                <a:moveTo>
                  <a:pt x="229" y="1756"/>
                </a:moveTo>
                <a:cubicBezTo>
                  <a:pt x="229" y="1754"/>
                  <a:pt x="229" y="1754"/>
                  <a:pt x="229" y="1754"/>
                </a:cubicBezTo>
                <a:cubicBezTo>
                  <a:pt x="228" y="1754"/>
                  <a:pt x="228" y="1754"/>
                  <a:pt x="228" y="1754"/>
                </a:cubicBezTo>
                <a:cubicBezTo>
                  <a:pt x="228" y="1756"/>
                  <a:pt x="226" y="1756"/>
                  <a:pt x="226" y="1758"/>
                </a:cubicBezTo>
                <a:cubicBezTo>
                  <a:pt x="225" y="1758"/>
                  <a:pt x="225" y="1758"/>
                  <a:pt x="225" y="1758"/>
                </a:cubicBezTo>
                <a:cubicBezTo>
                  <a:pt x="225" y="1759"/>
                  <a:pt x="225" y="1759"/>
                  <a:pt x="225" y="1759"/>
                </a:cubicBezTo>
                <a:cubicBezTo>
                  <a:pt x="227" y="1759"/>
                  <a:pt x="227" y="1758"/>
                  <a:pt x="229" y="1758"/>
                </a:cubicBezTo>
                <a:cubicBezTo>
                  <a:pt x="229" y="1757"/>
                  <a:pt x="229" y="1757"/>
                  <a:pt x="229" y="1756"/>
                </a:cubicBezTo>
                <a:close/>
                <a:moveTo>
                  <a:pt x="425" y="1756"/>
                </a:moveTo>
                <a:cubicBezTo>
                  <a:pt x="424" y="1756"/>
                  <a:pt x="424" y="1756"/>
                  <a:pt x="424" y="1756"/>
                </a:cubicBezTo>
                <a:cubicBezTo>
                  <a:pt x="424" y="1757"/>
                  <a:pt x="424" y="1757"/>
                  <a:pt x="424" y="1757"/>
                </a:cubicBezTo>
                <a:cubicBezTo>
                  <a:pt x="425" y="1757"/>
                  <a:pt x="425" y="1757"/>
                  <a:pt x="425" y="1757"/>
                </a:cubicBezTo>
                <a:cubicBezTo>
                  <a:pt x="425" y="1756"/>
                  <a:pt x="425" y="1756"/>
                  <a:pt x="425" y="1756"/>
                </a:cubicBezTo>
                <a:close/>
                <a:moveTo>
                  <a:pt x="674" y="1755"/>
                </a:moveTo>
                <a:cubicBezTo>
                  <a:pt x="674" y="1754"/>
                  <a:pt x="674" y="1754"/>
                  <a:pt x="674" y="1754"/>
                </a:cubicBezTo>
                <a:cubicBezTo>
                  <a:pt x="673" y="1754"/>
                  <a:pt x="673" y="1754"/>
                  <a:pt x="673" y="1754"/>
                </a:cubicBezTo>
                <a:cubicBezTo>
                  <a:pt x="673" y="1755"/>
                  <a:pt x="673" y="1755"/>
                  <a:pt x="674" y="1755"/>
                </a:cubicBezTo>
                <a:close/>
                <a:moveTo>
                  <a:pt x="233" y="1751"/>
                </a:moveTo>
                <a:cubicBezTo>
                  <a:pt x="233" y="1751"/>
                  <a:pt x="233" y="1751"/>
                  <a:pt x="233" y="1751"/>
                </a:cubicBezTo>
                <a:cubicBezTo>
                  <a:pt x="231" y="1751"/>
                  <a:pt x="231" y="1751"/>
                  <a:pt x="230" y="1753"/>
                </a:cubicBezTo>
                <a:cubicBezTo>
                  <a:pt x="232" y="1753"/>
                  <a:pt x="232" y="1753"/>
                  <a:pt x="233" y="1751"/>
                </a:cubicBezTo>
                <a:close/>
                <a:moveTo>
                  <a:pt x="361" y="1752"/>
                </a:moveTo>
                <a:cubicBezTo>
                  <a:pt x="361" y="1751"/>
                  <a:pt x="361" y="1751"/>
                  <a:pt x="361" y="1751"/>
                </a:cubicBezTo>
                <a:cubicBezTo>
                  <a:pt x="360" y="1752"/>
                  <a:pt x="360" y="1752"/>
                  <a:pt x="361" y="1752"/>
                </a:cubicBezTo>
                <a:close/>
                <a:moveTo>
                  <a:pt x="421" y="1750"/>
                </a:moveTo>
                <a:cubicBezTo>
                  <a:pt x="421" y="1750"/>
                  <a:pt x="421" y="1750"/>
                  <a:pt x="421" y="1750"/>
                </a:cubicBezTo>
                <a:cubicBezTo>
                  <a:pt x="421" y="1751"/>
                  <a:pt x="421" y="1751"/>
                  <a:pt x="421" y="1751"/>
                </a:cubicBezTo>
                <a:cubicBezTo>
                  <a:pt x="421" y="1751"/>
                  <a:pt x="421" y="1751"/>
                  <a:pt x="421" y="1751"/>
                </a:cubicBezTo>
                <a:cubicBezTo>
                  <a:pt x="421" y="1752"/>
                  <a:pt x="421" y="1751"/>
                  <a:pt x="421" y="1752"/>
                </a:cubicBezTo>
                <a:cubicBezTo>
                  <a:pt x="422" y="1751"/>
                  <a:pt x="422" y="1751"/>
                  <a:pt x="421" y="1751"/>
                </a:cubicBezTo>
                <a:lnTo>
                  <a:pt x="421" y="1750"/>
                </a:lnTo>
                <a:close/>
                <a:moveTo>
                  <a:pt x="362" y="1751"/>
                </a:moveTo>
                <a:cubicBezTo>
                  <a:pt x="362" y="1751"/>
                  <a:pt x="362" y="1751"/>
                  <a:pt x="362" y="1751"/>
                </a:cubicBezTo>
                <a:cubicBezTo>
                  <a:pt x="361" y="1751"/>
                  <a:pt x="361" y="1751"/>
                  <a:pt x="361" y="1751"/>
                </a:cubicBezTo>
                <a:cubicBezTo>
                  <a:pt x="362" y="1751"/>
                  <a:pt x="361" y="1751"/>
                  <a:pt x="362" y="1751"/>
                </a:cubicBezTo>
                <a:close/>
                <a:moveTo>
                  <a:pt x="424" y="1748"/>
                </a:moveTo>
                <a:cubicBezTo>
                  <a:pt x="423" y="1748"/>
                  <a:pt x="424" y="1748"/>
                  <a:pt x="423" y="1748"/>
                </a:cubicBezTo>
                <a:cubicBezTo>
                  <a:pt x="423" y="1748"/>
                  <a:pt x="423" y="1748"/>
                  <a:pt x="423" y="1748"/>
                </a:cubicBezTo>
                <a:cubicBezTo>
                  <a:pt x="423" y="1750"/>
                  <a:pt x="423" y="1750"/>
                  <a:pt x="425" y="1750"/>
                </a:cubicBezTo>
                <a:cubicBezTo>
                  <a:pt x="424" y="1750"/>
                  <a:pt x="424" y="1749"/>
                  <a:pt x="424" y="1748"/>
                </a:cubicBezTo>
                <a:close/>
                <a:moveTo>
                  <a:pt x="675" y="1748"/>
                </a:moveTo>
                <a:cubicBezTo>
                  <a:pt x="675" y="1749"/>
                  <a:pt x="675" y="1749"/>
                  <a:pt x="676" y="1749"/>
                </a:cubicBezTo>
                <a:cubicBezTo>
                  <a:pt x="676" y="1749"/>
                  <a:pt x="676" y="1749"/>
                  <a:pt x="677" y="1749"/>
                </a:cubicBezTo>
                <a:cubicBezTo>
                  <a:pt x="677" y="1748"/>
                  <a:pt x="677" y="1747"/>
                  <a:pt x="678" y="1747"/>
                </a:cubicBezTo>
                <a:cubicBezTo>
                  <a:pt x="678" y="1746"/>
                  <a:pt x="678" y="1745"/>
                  <a:pt x="677" y="1745"/>
                </a:cubicBezTo>
                <a:cubicBezTo>
                  <a:pt x="677" y="1744"/>
                  <a:pt x="677" y="1744"/>
                  <a:pt x="677" y="1744"/>
                </a:cubicBezTo>
                <a:cubicBezTo>
                  <a:pt x="677" y="1744"/>
                  <a:pt x="677" y="1744"/>
                  <a:pt x="677" y="1744"/>
                </a:cubicBezTo>
                <a:cubicBezTo>
                  <a:pt x="676" y="1746"/>
                  <a:pt x="676" y="1747"/>
                  <a:pt x="675" y="1748"/>
                </a:cubicBezTo>
                <a:close/>
                <a:moveTo>
                  <a:pt x="236" y="1749"/>
                </a:moveTo>
                <a:cubicBezTo>
                  <a:pt x="236" y="1748"/>
                  <a:pt x="236" y="1748"/>
                  <a:pt x="236" y="1747"/>
                </a:cubicBezTo>
                <a:cubicBezTo>
                  <a:pt x="235" y="1748"/>
                  <a:pt x="235" y="1747"/>
                  <a:pt x="234" y="1748"/>
                </a:cubicBezTo>
                <a:cubicBezTo>
                  <a:pt x="234" y="1749"/>
                  <a:pt x="234" y="1748"/>
                  <a:pt x="234" y="1749"/>
                </a:cubicBezTo>
                <a:cubicBezTo>
                  <a:pt x="234" y="1749"/>
                  <a:pt x="234" y="1749"/>
                  <a:pt x="234" y="1749"/>
                </a:cubicBezTo>
                <a:cubicBezTo>
                  <a:pt x="235" y="1749"/>
                  <a:pt x="235" y="1749"/>
                  <a:pt x="235" y="1749"/>
                </a:cubicBezTo>
                <a:cubicBezTo>
                  <a:pt x="235" y="1749"/>
                  <a:pt x="236" y="1749"/>
                  <a:pt x="236" y="1749"/>
                </a:cubicBezTo>
                <a:close/>
                <a:moveTo>
                  <a:pt x="369" y="1745"/>
                </a:moveTo>
                <a:cubicBezTo>
                  <a:pt x="369" y="1744"/>
                  <a:pt x="369" y="1744"/>
                  <a:pt x="369" y="1744"/>
                </a:cubicBezTo>
                <a:cubicBezTo>
                  <a:pt x="368" y="1744"/>
                  <a:pt x="367" y="1745"/>
                  <a:pt x="367" y="1745"/>
                </a:cubicBezTo>
                <a:cubicBezTo>
                  <a:pt x="366" y="1746"/>
                  <a:pt x="367" y="1747"/>
                  <a:pt x="366" y="1747"/>
                </a:cubicBezTo>
                <a:cubicBezTo>
                  <a:pt x="366" y="1747"/>
                  <a:pt x="365" y="1747"/>
                  <a:pt x="365" y="1747"/>
                </a:cubicBezTo>
                <a:cubicBezTo>
                  <a:pt x="364" y="1747"/>
                  <a:pt x="364" y="1747"/>
                  <a:pt x="364" y="1747"/>
                </a:cubicBezTo>
                <a:cubicBezTo>
                  <a:pt x="365" y="1749"/>
                  <a:pt x="366" y="1748"/>
                  <a:pt x="367" y="1748"/>
                </a:cubicBezTo>
                <a:cubicBezTo>
                  <a:pt x="367" y="1748"/>
                  <a:pt x="367" y="1748"/>
                  <a:pt x="367" y="1747"/>
                </a:cubicBezTo>
                <a:cubicBezTo>
                  <a:pt x="367" y="1747"/>
                  <a:pt x="368" y="1747"/>
                  <a:pt x="368" y="1747"/>
                </a:cubicBezTo>
                <a:cubicBezTo>
                  <a:pt x="369" y="1746"/>
                  <a:pt x="368" y="1746"/>
                  <a:pt x="369" y="1746"/>
                </a:cubicBezTo>
                <a:cubicBezTo>
                  <a:pt x="369" y="1745"/>
                  <a:pt x="369" y="1745"/>
                  <a:pt x="369" y="1745"/>
                </a:cubicBezTo>
                <a:close/>
                <a:moveTo>
                  <a:pt x="416" y="1745"/>
                </a:moveTo>
                <a:cubicBezTo>
                  <a:pt x="417" y="1746"/>
                  <a:pt x="417" y="1747"/>
                  <a:pt x="418" y="1747"/>
                </a:cubicBezTo>
                <a:cubicBezTo>
                  <a:pt x="418" y="1746"/>
                  <a:pt x="418" y="1747"/>
                  <a:pt x="418" y="1745"/>
                </a:cubicBezTo>
                <a:lnTo>
                  <a:pt x="416" y="1745"/>
                </a:lnTo>
                <a:close/>
                <a:moveTo>
                  <a:pt x="237" y="1746"/>
                </a:moveTo>
                <a:cubicBezTo>
                  <a:pt x="236" y="1746"/>
                  <a:pt x="237" y="1746"/>
                  <a:pt x="237" y="1746"/>
                </a:cubicBezTo>
                <a:cubicBezTo>
                  <a:pt x="237" y="1747"/>
                  <a:pt x="237" y="1747"/>
                  <a:pt x="237" y="1747"/>
                </a:cubicBezTo>
                <a:cubicBezTo>
                  <a:pt x="238" y="1747"/>
                  <a:pt x="238" y="1747"/>
                  <a:pt x="238" y="1747"/>
                </a:cubicBezTo>
                <a:cubicBezTo>
                  <a:pt x="238" y="1746"/>
                  <a:pt x="238" y="1746"/>
                  <a:pt x="237" y="1746"/>
                </a:cubicBezTo>
                <a:cubicBezTo>
                  <a:pt x="237" y="1746"/>
                  <a:pt x="237" y="1746"/>
                  <a:pt x="237" y="1746"/>
                </a:cubicBezTo>
                <a:cubicBezTo>
                  <a:pt x="237" y="1746"/>
                  <a:pt x="237" y="1746"/>
                  <a:pt x="237" y="1746"/>
                </a:cubicBezTo>
                <a:close/>
                <a:moveTo>
                  <a:pt x="413" y="1738"/>
                </a:moveTo>
                <a:cubicBezTo>
                  <a:pt x="414" y="1738"/>
                  <a:pt x="414" y="1738"/>
                  <a:pt x="414" y="1738"/>
                </a:cubicBezTo>
                <a:cubicBezTo>
                  <a:pt x="414" y="1737"/>
                  <a:pt x="414" y="1737"/>
                  <a:pt x="414" y="1737"/>
                </a:cubicBezTo>
                <a:cubicBezTo>
                  <a:pt x="413" y="1737"/>
                  <a:pt x="413" y="1737"/>
                  <a:pt x="413" y="1737"/>
                </a:cubicBezTo>
                <a:lnTo>
                  <a:pt x="413" y="1738"/>
                </a:lnTo>
                <a:close/>
                <a:moveTo>
                  <a:pt x="378" y="1738"/>
                </a:moveTo>
                <a:cubicBezTo>
                  <a:pt x="379" y="1738"/>
                  <a:pt x="379" y="1738"/>
                  <a:pt x="379" y="1738"/>
                </a:cubicBezTo>
                <a:cubicBezTo>
                  <a:pt x="379" y="1737"/>
                  <a:pt x="379" y="1737"/>
                  <a:pt x="379" y="1737"/>
                </a:cubicBezTo>
                <a:cubicBezTo>
                  <a:pt x="378" y="1737"/>
                  <a:pt x="378" y="1737"/>
                  <a:pt x="378" y="1737"/>
                </a:cubicBezTo>
                <a:lnTo>
                  <a:pt x="378" y="1738"/>
                </a:lnTo>
                <a:close/>
                <a:moveTo>
                  <a:pt x="79" y="1737"/>
                </a:moveTo>
                <a:cubicBezTo>
                  <a:pt x="79" y="1738"/>
                  <a:pt x="79" y="1738"/>
                  <a:pt x="79" y="1738"/>
                </a:cubicBezTo>
                <a:cubicBezTo>
                  <a:pt x="79" y="1738"/>
                  <a:pt x="79" y="1738"/>
                  <a:pt x="79" y="1738"/>
                </a:cubicBezTo>
                <a:cubicBezTo>
                  <a:pt x="79" y="1737"/>
                  <a:pt x="79" y="1737"/>
                  <a:pt x="79" y="1737"/>
                </a:cubicBezTo>
                <a:close/>
                <a:moveTo>
                  <a:pt x="383" y="1732"/>
                </a:moveTo>
                <a:cubicBezTo>
                  <a:pt x="384" y="1732"/>
                  <a:pt x="384" y="1732"/>
                  <a:pt x="384" y="1732"/>
                </a:cubicBezTo>
                <a:cubicBezTo>
                  <a:pt x="384" y="1731"/>
                  <a:pt x="384" y="1731"/>
                  <a:pt x="384" y="1731"/>
                </a:cubicBezTo>
                <a:cubicBezTo>
                  <a:pt x="383" y="1731"/>
                  <a:pt x="383" y="1731"/>
                  <a:pt x="383" y="1731"/>
                </a:cubicBezTo>
                <a:lnTo>
                  <a:pt x="383" y="1732"/>
                </a:lnTo>
                <a:close/>
                <a:moveTo>
                  <a:pt x="387" y="1730"/>
                </a:moveTo>
                <a:cubicBezTo>
                  <a:pt x="386" y="1730"/>
                  <a:pt x="386" y="1730"/>
                  <a:pt x="386" y="1730"/>
                </a:cubicBezTo>
                <a:cubicBezTo>
                  <a:pt x="386" y="1731"/>
                  <a:pt x="386" y="1730"/>
                  <a:pt x="387" y="1731"/>
                </a:cubicBezTo>
                <a:cubicBezTo>
                  <a:pt x="387" y="1730"/>
                  <a:pt x="387" y="1731"/>
                  <a:pt x="387" y="1730"/>
                </a:cubicBezTo>
                <a:close/>
                <a:moveTo>
                  <a:pt x="391" y="1723"/>
                </a:moveTo>
                <a:cubicBezTo>
                  <a:pt x="391" y="1724"/>
                  <a:pt x="391" y="1725"/>
                  <a:pt x="392" y="1725"/>
                </a:cubicBezTo>
                <a:cubicBezTo>
                  <a:pt x="392" y="1725"/>
                  <a:pt x="392" y="1725"/>
                  <a:pt x="393" y="1726"/>
                </a:cubicBezTo>
                <a:cubicBezTo>
                  <a:pt x="393" y="1724"/>
                  <a:pt x="394" y="1724"/>
                  <a:pt x="396" y="1724"/>
                </a:cubicBezTo>
                <a:cubicBezTo>
                  <a:pt x="395" y="1723"/>
                  <a:pt x="395" y="1723"/>
                  <a:pt x="395" y="1722"/>
                </a:cubicBezTo>
                <a:cubicBezTo>
                  <a:pt x="394" y="1722"/>
                  <a:pt x="393" y="1723"/>
                  <a:pt x="391" y="1723"/>
                </a:cubicBezTo>
                <a:close/>
                <a:moveTo>
                  <a:pt x="162" y="1724"/>
                </a:moveTo>
                <a:cubicBezTo>
                  <a:pt x="163" y="1725"/>
                  <a:pt x="162" y="1725"/>
                  <a:pt x="163" y="1725"/>
                </a:cubicBezTo>
                <a:cubicBezTo>
                  <a:pt x="163" y="1724"/>
                  <a:pt x="163" y="1724"/>
                  <a:pt x="163" y="1724"/>
                </a:cubicBezTo>
                <a:lnTo>
                  <a:pt x="162" y="1724"/>
                </a:lnTo>
                <a:close/>
                <a:moveTo>
                  <a:pt x="654" y="1722"/>
                </a:moveTo>
                <a:cubicBezTo>
                  <a:pt x="654" y="1723"/>
                  <a:pt x="654" y="1723"/>
                  <a:pt x="654" y="1723"/>
                </a:cubicBezTo>
                <a:cubicBezTo>
                  <a:pt x="655" y="1723"/>
                  <a:pt x="655" y="1723"/>
                  <a:pt x="655" y="1723"/>
                </a:cubicBezTo>
                <a:cubicBezTo>
                  <a:pt x="655" y="1722"/>
                  <a:pt x="655" y="1722"/>
                  <a:pt x="655" y="1722"/>
                </a:cubicBezTo>
                <a:lnTo>
                  <a:pt x="654" y="1722"/>
                </a:lnTo>
                <a:close/>
                <a:moveTo>
                  <a:pt x="387" y="1720"/>
                </a:moveTo>
                <a:cubicBezTo>
                  <a:pt x="387" y="1721"/>
                  <a:pt x="387" y="1720"/>
                  <a:pt x="387" y="1721"/>
                </a:cubicBezTo>
                <a:cubicBezTo>
                  <a:pt x="387" y="1722"/>
                  <a:pt x="387" y="1722"/>
                  <a:pt x="387" y="1723"/>
                </a:cubicBezTo>
                <a:cubicBezTo>
                  <a:pt x="387" y="1723"/>
                  <a:pt x="388" y="1723"/>
                  <a:pt x="389" y="1723"/>
                </a:cubicBezTo>
                <a:cubicBezTo>
                  <a:pt x="389" y="1722"/>
                  <a:pt x="389" y="1721"/>
                  <a:pt x="389" y="1720"/>
                </a:cubicBezTo>
                <a:lnTo>
                  <a:pt x="387" y="1720"/>
                </a:lnTo>
                <a:close/>
                <a:moveTo>
                  <a:pt x="656" y="1721"/>
                </a:moveTo>
                <a:cubicBezTo>
                  <a:pt x="657" y="1721"/>
                  <a:pt x="657" y="1721"/>
                  <a:pt x="657" y="1722"/>
                </a:cubicBezTo>
                <a:cubicBezTo>
                  <a:pt x="657" y="1721"/>
                  <a:pt x="657" y="1721"/>
                  <a:pt x="657" y="1721"/>
                </a:cubicBezTo>
                <a:lnTo>
                  <a:pt x="656" y="1721"/>
                </a:lnTo>
                <a:close/>
                <a:moveTo>
                  <a:pt x="411" y="1719"/>
                </a:moveTo>
                <a:cubicBezTo>
                  <a:pt x="411" y="1719"/>
                  <a:pt x="411" y="1720"/>
                  <a:pt x="411" y="1721"/>
                </a:cubicBezTo>
                <a:cubicBezTo>
                  <a:pt x="411" y="1721"/>
                  <a:pt x="411" y="1721"/>
                  <a:pt x="411" y="1721"/>
                </a:cubicBezTo>
                <a:cubicBezTo>
                  <a:pt x="411" y="1720"/>
                  <a:pt x="412" y="1720"/>
                  <a:pt x="411" y="1719"/>
                </a:cubicBezTo>
                <a:close/>
                <a:moveTo>
                  <a:pt x="396" y="1721"/>
                </a:moveTo>
                <a:cubicBezTo>
                  <a:pt x="397" y="1721"/>
                  <a:pt x="397" y="1721"/>
                  <a:pt x="397" y="1721"/>
                </a:cubicBezTo>
                <a:cubicBezTo>
                  <a:pt x="397" y="1720"/>
                  <a:pt x="397" y="1720"/>
                  <a:pt x="397" y="1720"/>
                </a:cubicBezTo>
                <a:cubicBezTo>
                  <a:pt x="396" y="1720"/>
                  <a:pt x="396" y="1720"/>
                  <a:pt x="396" y="1720"/>
                </a:cubicBezTo>
                <a:lnTo>
                  <a:pt x="396" y="1721"/>
                </a:lnTo>
                <a:close/>
                <a:moveTo>
                  <a:pt x="401" y="1718"/>
                </a:moveTo>
                <a:cubicBezTo>
                  <a:pt x="399" y="1719"/>
                  <a:pt x="399" y="1719"/>
                  <a:pt x="398" y="1720"/>
                </a:cubicBezTo>
                <a:cubicBezTo>
                  <a:pt x="398" y="1720"/>
                  <a:pt x="398" y="1720"/>
                  <a:pt x="398" y="1720"/>
                </a:cubicBezTo>
                <a:cubicBezTo>
                  <a:pt x="398" y="1720"/>
                  <a:pt x="398" y="1720"/>
                  <a:pt x="398" y="1720"/>
                </a:cubicBezTo>
                <a:cubicBezTo>
                  <a:pt x="398" y="1721"/>
                  <a:pt x="398" y="1721"/>
                  <a:pt x="398" y="1721"/>
                </a:cubicBezTo>
                <a:cubicBezTo>
                  <a:pt x="400" y="1720"/>
                  <a:pt x="399" y="1720"/>
                  <a:pt x="401" y="1720"/>
                </a:cubicBezTo>
                <a:cubicBezTo>
                  <a:pt x="401" y="1719"/>
                  <a:pt x="401" y="1719"/>
                  <a:pt x="401" y="1719"/>
                </a:cubicBezTo>
                <a:cubicBezTo>
                  <a:pt x="401" y="1719"/>
                  <a:pt x="401" y="1719"/>
                  <a:pt x="401" y="1719"/>
                </a:cubicBezTo>
                <a:lnTo>
                  <a:pt x="401" y="1718"/>
                </a:lnTo>
                <a:close/>
                <a:moveTo>
                  <a:pt x="397" y="1711"/>
                </a:moveTo>
                <a:cubicBezTo>
                  <a:pt x="395" y="1712"/>
                  <a:pt x="389" y="1717"/>
                  <a:pt x="389" y="1719"/>
                </a:cubicBezTo>
                <a:cubicBezTo>
                  <a:pt x="390" y="1719"/>
                  <a:pt x="390" y="1719"/>
                  <a:pt x="390" y="1720"/>
                </a:cubicBezTo>
                <a:cubicBezTo>
                  <a:pt x="393" y="1720"/>
                  <a:pt x="394" y="1717"/>
                  <a:pt x="396" y="1716"/>
                </a:cubicBezTo>
                <a:cubicBezTo>
                  <a:pt x="395" y="1714"/>
                  <a:pt x="395" y="1713"/>
                  <a:pt x="397" y="1712"/>
                </a:cubicBezTo>
                <a:lnTo>
                  <a:pt x="397" y="1711"/>
                </a:lnTo>
                <a:close/>
                <a:moveTo>
                  <a:pt x="404" y="1716"/>
                </a:moveTo>
                <a:cubicBezTo>
                  <a:pt x="403" y="1716"/>
                  <a:pt x="403" y="1716"/>
                  <a:pt x="403" y="1716"/>
                </a:cubicBezTo>
                <a:cubicBezTo>
                  <a:pt x="403" y="1716"/>
                  <a:pt x="403" y="1716"/>
                  <a:pt x="403" y="1716"/>
                </a:cubicBezTo>
                <a:cubicBezTo>
                  <a:pt x="404" y="1716"/>
                  <a:pt x="404" y="1716"/>
                  <a:pt x="405" y="1716"/>
                </a:cubicBezTo>
                <a:cubicBezTo>
                  <a:pt x="405" y="1716"/>
                  <a:pt x="405" y="1716"/>
                  <a:pt x="406" y="1715"/>
                </a:cubicBezTo>
                <a:cubicBezTo>
                  <a:pt x="406" y="1714"/>
                  <a:pt x="406" y="1714"/>
                  <a:pt x="406" y="1714"/>
                </a:cubicBezTo>
                <a:cubicBezTo>
                  <a:pt x="405" y="1714"/>
                  <a:pt x="404" y="1715"/>
                  <a:pt x="404" y="1716"/>
                </a:cubicBezTo>
                <a:close/>
                <a:moveTo>
                  <a:pt x="402" y="1716"/>
                </a:moveTo>
                <a:cubicBezTo>
                  <a:pt x="402" y="1716"/>
                  <a:pt x="402" y="1716"/>
                  <a:pt x="402" y="1715"/>
                </a:cubicBezTo>
                <a:cubicBezTo>
                  <a:pt x="402" y="1715"/>
                  <a:pt x="402" y="1715"/>
                  <a:pt x="402" y="1715"/>
                </a:cubicBezTo>
                <a:cubicBezTo>
                  <a:pt x="402" y="1716"/>
                  <a:pt x="402" y="1716"/>
                  <a:pt x="402" y="1716"/>
                </a:cubicBezTo>
                <a:close/>
                <a:moveTo>
                  <a:pt x="412" y="1714"/>
                </a:moveTo>
                <a:cubicBezTo>
                  <a:pt x="412" y="1713"/>
                  <a:pt x="412" y="1713"/>
                  <a:pt x="412" y="1713"/>
                </a:cubicBezTo>
                <a:cubicBezTo>
                  <a:pt x="411" y="1713"/>
                  <a:pt x="411" y="1713"/>
                  <a:pt x="411" y="1713"/>
                </a:cubicBezTo>
                <a:cubicBezTo>
                  <a:pt x="412" y="1714"/>
                  <a:pt x="411" y="1714"/>
                  <a:pt x="412" y="1714"/>
                </a:cubicBezTo>
                <a:close/>
                <a:moveTo>
                  <a:pt x="410" y="1708"/>
                </a:moveTo>
                <a:cubicBezTo>
                  <a:pt x="410" y="1708"/>
                  <a:pt x="411" y="1708"/>
                  <a:pt x="411" y="1708"/>
                </a:cubicBezTo>
                <a:cubicBezTo>
                  <a:pt x="412" y="1707"/>
                  <a:pt x="413" y="1707"/>
                  <a:pt x="414" y="1706"/>
                </a:cubicBezTo>
                <a:cubicBezTo>
                  <a:pt x="414" y="1705"/>
                  <a:pt x="414" y="1705"/>
                  <a:pt x="414" y="1705"/>
                </a:cubicBezTo>
                <a:cubicBezTo>
                  <a:pt x="413" y="1706"/>
                  <a:pt x="412" y="1706"/>
                  <a:pt x="410" y="1707"/>
                </a:cubicBezTo>
                <a:lnTo>
                  <a:pt x="410" y="1708"/>
                </a:lnTo>
                <a:close/>
                <a:moveTo>
                  <a:pt x="750" y="1675"/>
                </a:moveTo>
                <a:cubicBezTo>
                  <a:pt x="750" y="1674"/>
                  <a:pt x="750" y="1674"/>
                  <a:pt x="750" y="1674"/>
                </a:cubicBezTo>
                <a:cubicBezTo>
                  <a:pt x="749" y="1674"/>
                  <a:pt x="749" y="1674"/>
                  <a:pt x="749" y="1674"/>
                </a:cubicBezTo>
                <a:cubicBezTo>
                  <a:pt x="750" y="1675"/>
                  <a:pt x="749" y="1674"/>
                  <a:pt x="750" y="1675"/>
                </a:cubicBezTo>
                <a:close/>
                <a:moveTo>
                  <a:pt x="683" y="1662"/>
                </a:moveTo>
                <a:cubicBezTo>
                  <a:pt x="683" y="1661"/>
                  <a:pt x="683" y="1661"/>
                  <a:pt x="683" y="1661"/>
                </a:cubicBezTo>
                <a:cubicBezTo>
                  <a:pt x="683" y="1661"/>
                  <a:pt x="683" y="1661"/>
                  <a:pt x="683" y="1661"/>
                </a:cubicBezTo>
                <a:cubicBezTo>
                  <a:pt x="683" y="1662"/>
                  <a:pt x="683" y="1662"/>
                  <a:pt x="683" y="1662"/>
                </a:cubicBezTo>
                <a:close/>
                <a:moveTo>
                  <a:pt x="751" y="1656"/>
                </a:moveTo>
                <a:cubicBezTo>
                  <a:pt x="751" y="1657"/>
                  <a:pt x="751" y="1657"/>
                  <a:pt x="751" y="1657"/>
                </a:cubicBezTo>
                <a:cubicBezTo>
                  <a:pt x="750" y="1657"/>
                  <a:pt x="750" y="1657"/>
                  <a:pt x="750" y="1657"/>
                </a:cubicBezTo>
                <a:cubicBezTo>
                  <a:pt x="751" y="1658"/>
                  <a:pt x="751" y="1658"/>
                  <a:pt x="752" y="1658"/>
                </a:cubicBezTo>
                <a:cubicBezTo>
                  <a:pt x="751" y="1657"/>
                  <a:pt x="752" y="1657"/>
                  <a:pt x="751" y="1657"/>
                </a:cubicBezTo>
                <a:cubicBezTo>
                  <a:pt x="751" y="1656"/>
                  <a:pt x="751" y="1657"/>
                  <a:pt x="751" y="1656"/>
                </a:cubicBezTo>
                <a:close/>
                <a:moveTo>
                  <a:pt x="669" y="1650"/>
                </a:moveTo>
                <a:cubicBezTo>
                  <a:pt x="669" y="1651"/>
                  <a:pt x="669" y="1651"/>
                  <a:pt x="669" y="1651"/>
                </a:cubicBezTo>
                <a:cubicBezTo>
                  <a:pt x="670" y="1651"/>
                  <a:pt x="670" y="1651"/>
                  <a:pt x="670" y="1651"/>
                </a:cubicBezTo>
                <a:cubicBezTo>
                  <a:pt x="670" y="1650"/>
                  <a:pt x="670" y="1650"/>
                  <a:pt x="670" y="1650"/>
                </a:cubicBezTo>
                <a:lnTo>
                  <a:pt x="669" y="1650"/>
                </a:lnTo>
                <a:close/>
                <a:moveTo>
                  <a:pt x="752" y="1644"/>
                </a:moveTo>
                <a:cubicBezTo>
                  <a:pt x="752" y="1644"/>
                  <a:pt x="752" y="1644"/>
                  <a:pt x="753" y="1644"/>
                </a:cubicBezTo>
                <a:cubicBezTo>
                  <a:pt x="753" y="1644"/>
                  <a:pt x="753" y="1644"/>
                  <a:pt x="753" y="1643"/>
                </a:cubicBezTo>
                <a:cubicBezTo>
                  <a:pt x="752" y="1643"/>
                  <a:pt x="752" y="1643"/>
                  <a:pt x="752" y="1643"/>
                </a:cubicBezTo>
                <a:cubicBezTo>
                  <a:pt x="752" y="1643"/>
                  <a:pt x="752" y="1643"/>
                  <a:pt x="752" y="1644"/>
                </a:cubicBezTo>
                <a:close/>
                <a:moveTo>
                  <a:pt x="752" y="1640"/>
                </a:moveTo>
                <a:cubicBezTo>
                  <a:pt x="752" y="1640"/>
                  <a:pt x="752" y="1640"/>
                  <a:pt x="752" y="1640"/>
                </a:cubicBezTo>
                <a:cubicBezTo>
                  <a:pt x="752" y="1640"/>
                  <a:pt x="752" y="1640"/>
                  <a:pt x="752" y="1640"/>
                </a:cubicBezTo>
                <a:cubicBezTo>
                  <a:pt x="752" y="1641"/>
                  <a:pt x="753" y="1641"/>
                  <a:pt x="753" y="1641"/>
                </a:cubicBezTo>
                <a:cubicBezTo>
                  <a:pt x="753" y="1640"/>
                  <a:pt x="753" y="1639"/>
                  <a:pt x="752" y="1640"/>
                </a:cubicBezTo>
                <a:close/>
                <a:moveTo>
                  <a:pt x="95" y="1630"/>
                </a:moveTo>
                <a:cubicBezTo>
                  <a:pt x="95" y="1630"/>
                  <a:pt x="95" y="1630"/>
                  <a:pt x="95" y="1630"/>
                </a:cubicBezTo>
                <a:cubicBezTo>
                  <a:pt x="95" y="1630"/>
                  <a:pt x="95" y="1630"/>
                  <a:pt x="95" y="1630"/>
                </a:cubicBezTo>
                <a:close/>
                <a:moveTo>
                  <a:pt x="469" y="1624"/>
                </a:moveTo>
                <a:cubicBezTo>
                  <a:pt x="469" y="1624"/>
                  <a:pt x="469" y="1624"/>
                  <a:pt x="469" y="1624"/>
                </a:cubicBezTo>
                <a:cubicBezTo>
                  <a:pt x="469" y="1624"/>
                  <a:pt x="469" y="1624"/>
                  <a:pt x="470" y="1625"/>
                </a:cubicBezTo>
                <a:cubicBezTo>
                  <a:pt x="470" y="1624"/>
                  <a:pt x="471" y="1624"/>
                  <a:pt x="472" y="1623"/>
                </a:cubicBezTo>
                <a:cubicBezTo>
                  <a:pt x="472" y="1623"/>
                  <a:pt x="472" y="1623"/>
                  <a:pt x="472" y="1623"/>
                </a:cubicBezTo>
                <a:cubicBezTo>
                  <a:pt x="471" y="1623"/>
                  <a:pt x="471" y="1623"/>
                  <a:pt x="471" y="1623"/>
                </a:cubicBezTo>
                <a:cubicBezTo>
                  <a:pt x="471" y="1623"/>
                  <a:pt x="470" y="1623"/>
                  <a:pt x="469" y="1624"/>
                </a:cubicBezTo>
                <a:close/>
                <a:moveTo>
                  <a:pt x="97" y="1624"/>
                </a:moveTo>
                <a:cubicBezTo>
                  <a:pt x="98" y="1623"/>
                  <a:pt x="98" y="1622"/>
                  <a:pt x="98" y="1622"/>
                </a:cubicBezTo>
                <a:cubicBezTo>
                  <a:pt x="97" y="1622"/>
                  <a:pt x="97" y="1622"/>
                  <a:pt x="97" y="1622"/>
                </a:cubicBezTo>
                <a:cubicBezTo>
                  <a:pt x="97" y="1623"/>
                  <a:pt x="97" y="1623"/>
                  <a:pt x="97" y="1624"/>
                </a:cubicBezTo>
                <a:cubicBezTo>
                  <a:pt x="97" y="1624"/>
                  <a:pt x="97" y="1624"/>
                  <a:pt x="97" y="1624"/>
                </a:cubicBezTo>
                <a:close/>
                <a:moveTo>
                  <a:pt x="470" y="1620"/>
                </a:moveTo>
                <a:cubicBezTo>
                  <a:pt x="470" y="1618"/>
                  <a:pt x="470" y="1618"/>
                  <a:pt x="470" y="1618"/>
                </a:cubicBezTo>
                <a:cubicBezTo>
                  <a:pt x="469" y="1619"/>
                  <a:pt x="469" y="1619"/>
                  <a:pt x="468" y="1619"/>
                </a:cubicBezTo>
                <a:cubicBezTo>
                  <a:pt x="468" y="1620"/>
                  <a:pt x="469" y="1620"/>
                  <a:pt x="469" y="1621"/>
                </a:cubicBezTo>
                <a:cubicBezTo>
                  <a:pt x="469" y="1620"/>
                  <a:pt x="469" y="1620"/>
                  <a:pt x="470" y="1620"/>
                </a:cubicBezTo>
                <a:close/>
                <a:moveTo>
                  <a:pt x="689" y="1616"/>
                </a:moveTo>
                <a:cubicBezTo>
                  <a:pt x="689" y="1617"/>
                  <a:pt x="689" y="1617"/>
                  <a:pt x="689" y="1617"/>
                </a:cubicBezTo>
                <a:cubicBezTo>
                  <a:pt x="689" y="1617"/>
                  <a:pt x="690" y="1617"/>
                  <a:pt x="690" y="1617"/>
                </a:cubicBezTo>
                <a:cubicBezTo>
                  <a:pt x="690" y="1617"/>
                  <a:pt x="690" y="1616"/>
                  <a:pt x="689" y="1616"/>
                </a:cubicBezTo>
                <a:cubicBezTo>
                  <a:pt x="689" y="1616"/>
                  <a:pt x="689" y="1616"/>
                  <a:pt x="689" y="1616"/>
                </a:cubicBezTo>
                <a:close/>
                <a:moveTo>
                  <a:pt x="472" y="1616"/>
                </a:moveTo>
                <a:cubicBezTo>
                  <a:pt x="472" y="1616"/>
                  <a:pt x="472" y="1616"/>
                  <a:pt x="472" y="1616"/>
                </a:cubicBezTo>
                <a:cubicBezTo>
                  <a:pt x="472" y="1617"/>
                  <a:pt x="472" y="1616"/>
                  <a:pt x="473" y="1617"/>
                </a:cubicBezTo>
                <a:cubicBezTo>
                  <a:pt x="473" y="1616"/>
                  <a:pt x="473" y="1616"/>
                  <a:pt x="473" y="1616"/>
                </a:cubicBezTo>
                <a:cubicBezTo>
                  <a:pt x="472" y="1616"/>
                  <a:pt x="472" y="1616"/>
                  <a:pt x="472" y="1616"/>
                </a:cubicBezTo>
                <a:close/>
                <a:moveTo>
                  <a:pt x="754" y="1615"/>
                </a:moveTo>
                <a:cubicBezTo>
                  <a:pt x="754" y="1615"/>
                  <a:pt x="754" y="1615"/>
                  <a:pt x="754" y="1615"/>
                </a:cubicBezTo>
                <a:cubicBezTo>
                  <a:pt x="754" y="1615"/>
                  <a:pt x="754" y="1615"/>
                  <a:pt x="754" y="1615"/>
                </a:cubicBezTo>
                <a:cubicBezTo>
                  <a:pt x="753" y="1615"/>
                  <a:pt x="753" y="1615"/>
                  <a:pt x="753" y="1615"/>
                </a:cubicBezTo>
                <a:cubicBezTo>
                  <a:pt x="754" y="1616"/>
                  <a:pt x="754" y="1616"/>
                  <a:pt x="754" y="1616"/>
                </a:cubicBezTo>
                <a:cubicBezTo>
                  <a:pt x="754" y="1615"/>
                  <a:pt x="754" y="1616"/>
                  <a:pt x="754" y="1615"/>
                </a:cubicBezTo>
                <a:close/>
                <a:moveTo>
                  <a:pt x="690" y="1610"/>
                </a:moveTo>
                <a:cubicBezTo>
                  <a:pt x="690" y="1610"/>
                  <a:pt x="690" y="1610"/>
                  <a:pt x="690" y="1610"/>
                </a:cubicBezTo>
                <a:cubicBezTo>
                  <a:pt x="690" y="1609"/>
                  <a:pt x="690" y="1609"/>
                  <a:pt x="690" y="1609"/>
                </a:cubicBezTo>
                <a:cubicBezTo>
                  <a:pt x="690" y="1609"/>
                  <a:pt x="690" y="1609"/>
                  <a:pt x="690" y="1609"/>
                </a:cubicBezTo>
                <a:lnTo>
                  <a:pt x="690" y="1610"/>
                </a:lnTo>
                <a:close/>
                <a:moveTo>
                  <a:pt x="481" y="1607"/>
                </a:moveTo>
                <a:cubicBezTo>
                  <a:pt x="480" y="1607"/>
                  <a:pt x="480" y="1607"/>
                  <a:pt x="480" y="1608"/>
                </a:cubicBezTo>
                <a:cubicBezTo>
                  <a:pt x="480" y="1609"/>
                  <a:pt x="480" y="1609"/>
                  <a:pt x="481" y="1609"/>
                </a:cubicBezTo>
                <a:cubicBezTo>
                  <a:pt x="481" y="1609"/>
                  <a:pt x="481" y="1609"/>
                  <a:pt x="482" y="1609"/>
                </a:cubicBezTo>
                <a:cubicBezTo>
                  <a:pt x="482" y="1609"/>
                  <a:pt x="482" y="1608"/>
                  <a:pt x="482" y="1608"/>
                </a:cubicBezTo>
                <a:cubicBezTo>
                  <a:pt x="482" y="1608"/>
                  <a:pt x="482" y="1608"/>
                  <a:pt x="481" y="1607"/>
                </a:cubicBezTo>
                <a:close/>
                <a:moveTo>
                  <a:pt x="482" y="1600"/>
                </a:moveTo>
                <a:cubicBezTo>
                  <a:pt x="480" y="1602"/>
                  <a:pt x="480" y="1604"/>
                  <a:pt x="479" y="1605"/>
                </a:cubicBezTo>
                <a:cubicBezTo>
                  <a:pt x="479" y="1606"/>
                  <a:pt x="479" y="1606"/>
                  <a:pt x="479" y="1606"/>
                </a:cubicBezTo>
                <a:cubicBezTo>
                  <a:pt x="479" y="1606"/>
                  <a:pt x="479" y="1606"/>
                  <a:pt x="479" y="1606"/>
                </a:cubicBezTo>
                <a:cubicBezTo>
                  <a:pt x="479" y="1607"/>
                  <a:pt x="479" y="1607"/>
                  <a:pt x="479" y="1607"/>
                </a:cubicBezTo>
                <a:cubicBezTo>
                  <a:pt x="481" y="1607"/>
                  <a:pt x="481" y="1607"/>
                  <a:pt x="481" y="1607"/>
                </a:cubicBezTo>
                <a:cubicBezTo>
                  <a:pt x="481" y="1606"/>
                  <a:pt x="481" y="1606"/>
                  <a:pt x="482" y="1606"/>
                </a:cubicBezTo>
                <a:cubicBezTo>
                  <a:pt x="482" y="1605"/>
                  <a:pt x="482" y="1604"/>
                  <a:pt x="483" y="1603"/>
                </a:cubicBezTo>
                <a:cubicBezTo>
                  <a:pt x="483" y="1602"/>
                  <a:pt x="483" y="1601"/>
                  <a:pt x="482" y="1600"/>
                </a:cubicBezTo>
                <a:cubicBezTo>
                  <a:pt x="482" y="1600"/>
                  <a:pt x="482" y="1600"/>
                  <a:pt x="482" y="1600"/>
                </a:cubicBezTo>
                <a:close/>
                <a:moveTo>
                  <a:pt x="488" y="1597"/>
                </a:moveTo>
                <a:cubicBezTo>
                  <a:pt x="488" y="1596"/>
                  <a:pt x="488" y="1596"/>
                  <a:pt x="488" y="1596"/>
                </a:cubicBezTo>
                <a:cubicBezTo>
                  <a:pt x="487" y="1596"/>
                  <a:pt x="488" y="1597"/>
                  <a:pt x="487" y="1597"/>
                </a:cubicBezTo>
                <a:cubicBezTo>
                  <a:pt x="486" y="1597"/>
                  <a:pt x="486" y="1597"/>
                  <a:pt x="486" y="1596"/>
                </a:cubicBezTo>
                <a:cubicBezTo>
                  <a:pt x="484" y="1596"/>
                  <a:pt x="484" y="1596"/>
                  <a:pt x="484" y="1596"/>
                </a:cubicBezTo>
                <a:cubicBezTo>
                  <a:pt x="484" y="1594"/>
                  <a:pt x="484" y="1593"/>
                  <a:pt x="483" y="1592"/>
                </a:cubicBezTo>
                <a:cubicBezTo>
                  <a:pt x="483" y="1592"/>
                  <a:pt x="483" y="1592"/>
                  <a:pt x="482" y="1592"/>
                </a:cubicBezTo>
                <a:cubicBezTo>
                  <a:pt x="482" y="1592"/>
                  <a:pt x="482" y="1592"/>
                  <a:pt x="482" y="1592"/>
                </a:cubicBezTo>
                <a:cubicBezTo>
                  <a:pt x="482" y="1592"/>
                  <a:pt x="482" y="1592"/>
                  <a:pt x="482" y="1592"/>
                </a:cubicBezTo>
                <a:cubicBezTo>
                  <a:pt x="482" y="1594"/>
                  <a:pt x="482" y="1595"/>
                  <a:pt x="483" y="1595"/>
                </a:cubicBezTo>
                <a:cubicBezTo>
                  <a:pt x="483" y="1597"/>
                  <a:pt x="483" y="1597"/>
                  <a:pt x="481" y="1597"/>
                </a:cubicBezTo>
                <a:cubicBezTo>
                  <a:pt x="481" y="1598"/>
                  <a:pt x="481" y="1598"/>
                  <a:pt x="481" y="1598"/>
                </a:cubicBezTo>
                <a:cubicBezTo>
                  <a:pt x="482" y="1599"/>
                  <a:pt x="485" y="1599"/>
                  <a:pt x="486" y="1598"/>
                </a:cubicBezTo>
                <a:cubicBezTo>
                  <a:pt x="487" y="1598"/>
                  <a:pt x="487" y="1598"/>
                  <a:pt x="487" y="1599"/>
                </a:cubicBezTo>
                <a:cubicBezTo>
                  <a:pt x="488" y="1599"/>
                  <a:pt x="488" y="1599"/>
                  <a:pt x="489" y="1599"/>
                </a:cubicBezTo>
                <a:cubicBezTo>
                  <a:pt x="489" y="1598"/>
                  <a:pt x="489" y="1597"/>
                  <a:pt x="488" y="1597"/>
                </a:cubicBezTo>
                <a:close/>
                <a:moveTo>
                  <a:pt x="752" y="1599"/>
                </a:moveTo>
                <a:cubicBezTo>
                  <a:pt x="752" y="1598"/>
                  <a:pt x="752" y="1598"/>
                  <a:pt x="752" y="1598"/>
                </a:cubicBezTo>
                <a:cubicBezTo>
                  <a:pt x="752" y="1598"/>
                  <a:pt x="752" y="1598"/>
                  <a:pt x="752" y="1598"/>
                </a:cubicBezTo>
                <a:cubicBezTo>
                  <a:pt x="752" y="1599"/>
                  <a:pt x="752" y="1598"/>
                  <a:pt x="752" y="1599"/>
                </a:cubicBezTo>
                <a:close/>
                <a:moveTo>
                  <a:pt x="691" y="1594"/>
                </a:moveTo>
                <a:cubicBezTo>
                  <a:pt x="690" y="1595"/>
                  <a:pt x="690" y="1596"/>
                  <a:pt x="690" y="1597"/>
                </a:cubicBezTo>
                <a:cubicBezTo>
                  <a:pt x="690" y="1598"/>
                  <a:pt x="690" y="1597"/>
                  <a:pt x="691" y="1598"/>
                </a:cubicBezTo>
                <a:cubicBezTo>
                  <a:pt x="691" y="1597"/>
                  <a:pt x="691" y="1595"/>
                  <a:pt x="691" y="1594"/>
                </a:cubicBezTo>
                <a:close/>
                <a:moveTo>
                  <a:pt x="489" y="1596"/>
                </a:moveTo>
                <a:cubicBezTo>
                  <a:pt x="489" y="1595"/>
                  <a:pt x="489" y="1595"/>
                  <a:pt x="489" y="1595"/>
                </a:cubicBezTo>
                <a:cubicBezTo>
                  <a:pt x="489" y="1595"/>
                  <a:pt x="489" y="1595"/>
                  <a:pt x="489" y="1595"/>
                </a:cubicBezTo>
                <a:cubicBezTo>
                  <a:pt x="489" y="1595"/>
                  <a:pt x="489" y="1595"/>
                  <a:pt x="489" y="1595"/>
                </a:cubicBezTo>
                <a:cubicBezTo>
                  <a:pt x="489" y="1595"/>
                  <a:pt x="489" y="1595"/>
                  <a:pt x="489" y="1595"/>
                </a:cubicBezTo>
                <a:cubicBezTo>
                  <a:pt x="489" y="1596"/>
                  <a:pt x="488" y="1596"/>
                  <a:pt x="489" y="1596"/>
                </a:cubicBezTo>
                <a:close/>
                <a:moveTo>
                  <a:pt x="818" y="1594"/>
                </a:moveTo>
                <a:cubicBezTo>
                  <a:pt x="819" y="1594"/>
                  <a:pt x="819" y="1594"/>
                  <a:pt x="819" y="1594"/>
                </a:cubicBezTo>
                <a:cubicBezTo>
                  <a:pt x="818" y="1593"/>
                  <a:pt x="818" y="1593"/>
                  <a:pt x="818" y="1594"/>
                </a:cubicBezTo>
                <a:close/>
                <a:moveTo>
                  <a:pt x="821" y="1593"/>
                </a:moveTo>
                <a:cubicBezTo>
                  <a:pt x="821" y="1593"/>
                  <a:pt x="821" y="1593"/>
                  <a:pt x="821" y="1593"/>
                </a:cubicBezTo>
                <a:cubicBezTo>
                  <a:pt x="821" y="1593"/>
                  <a:pt x="821" y="1593"/>
                  <a:pt x="822" y="1593"/>
                </a:cubicBezTo>
                <a:cubicBezTo>
                  <a:pt x="822" y="1593"/>
                  <a:pt x="822" y="1593"/>
                  <a:pt x="823" y="1593"/>
                </a:cubicBezTo>
                <a:cubicBezTo>
                  <a:pt x="823" y="1593"/>
                  <a:pt x="823" y="1593"/>
                  <a:pt x="823" y="1593"/>
                </a:cubicBezTo>
                <a:cubicBezTo>
                  <a:pt x="823" y="1593"/>
                  <a:pt x="823" y="1593"/>
                  <a:pt x="823" y="1593"/>
                </a:cubicBezTo>
                <a:cubicBezTo>
                  <a:pt x="823" y="1592"/>
                  <a:pt x="823" y="1592"/>
                  <a:pt x="823" y="1592"/>
                </a:cubicBezTo>
                <a:cubicBezTo>
                  <a:pt x="823" y="1592"/>
                  <a:pt x="823" y="1592"/>
                  <a:pt x="823" y="1592"/>
                </a:cubicBezTo>
                <a:cubicBezTo>
                  <a:pt x="822" y="1592"/>
                  <a:pt x="822" y="1592"/>
                  <a:pt x="821" y="1593"/>
                </a:cubicBezTo>
                <a:close/>
                <a:moveTo>
                  <a:pt x="691" y="1588"/>
                </a:moveTo>
                <a:cubicBezTo>
                  <a:pt x="691" y="1588"/>
                  <a:pt x="691" y="1588"/>
                  <a:pt x="691" y="1588"/>
                </a:cubicBezTo>
                <a:cubicBezTo>
                  <a:pt x="691" y="1589"/>
                  <a:pt x="691" y="1589"/>
                  <a:pt x="691" y="1590"/>
                </a:cubicBezTo>
                <a:cubicBezTo>
                  <a:pt x="691" y="1590"/>
                  <a:pt x="691" y="1590"/>
                  <a:pt x="692" y="1591"/>
                </a:cubicBezTo>
                <a:cubicBezTo>
                  <a:pt x="692" y="1590"/>
                  <a:pt x="692" y="1589"/>
                  <a:pt x="691" y="1588"/>
                </a:cubicBezTo>
                <a:close/>
                <a:moveTo>
                  <a:pt x="752" y="1588"/>
                </a:moveTo>
                <a:cubicBezTo>
                  <a:pt x="752" y="1588"/>
                  <a:pt x="752" y="1588"/>
                  <a:pt x="752" y="1588"/>
                </a:cubicBezTo>
                <a:cubicBezTo>
                  <a:pt x="752" y="1587"/>
                  <a:pt x="752" y="1587"/>
                  <a:pt x="752" y="1587"/>
                </a:cubicBezTo>
                <a:cubicBezTo>
                  <a:pt x="751" y="1587"/>
                  <a:pt x="751" y="1587"/>
                  <a:pt x="751" y="1587"/>
                </a:cubicBezTo>
                <a:cubicBezTo>
                  <a:pt x="751" y="1589"/>
                  <a:pt x="751" y="1589"/>
                  <a:pt x="751" y="1589"/>
                </a:cubicBezTo>
                <a:cubicBezTo>
                  <a:pt x="752" y="1589"/>
                  <a:pt x="752" y="1589"/>
                  <a:pt x="752" y="1589"/>
                </a:cubicBezTo>
                <a:lnTo>
                  <a:pt x="752" y="1588"/>
                </a:lnTo>
                <a:close/>
                <a:moveTo>
                  <a:pt x="691" y="1585"/>
                </a:moveTo>
                <a:cubicBezTo>
                  <a:pt x="691" y="1585"/>
                  <a:pt x="691" y="1586"/>
                  <a:pt x="691" y="1587"/>
                </a:cubicBezTo>
                <a:cubicBezTo>
                  <a:pt x="691" y="1587"/>
                  <a:pt x="691" y="1587"/>
                  <a:pt x="691" y="1587"/>
                </a:cubicBezTo>
                <a:cubicBezTo>
                  <a:pt x="692" y="1587"/>
                  <a:pt x="692" y="1587"/>
                  <a:pt x="692" y="1587"/>
                </a:cubicBezTo>
                <a:cubicBezTo>
                  <a:pt x="692" y="1586"/>
                  <a:pt x="692" y="1586"/>
                  <a:pt x="692" y="1584"/>
                </a:cubicBezTo>
                <a:cubicBezTo>
                  <a:pt x="691" y="1585"/>
                  <a:pt x="692" y="1584"/>
                  <a:pt x="691" y="1585"/>
                </a:cubicBezTo>
                <a:close/>
                <a:moveTo>
                  <a:pt x="513" y="1586"/>
                </a:moveTo>
                <a:cubicBezTo>
                  <a:pt x="513" y="1586"/>
                  <a:pt x="513" y="1586"/>
                  <a:pt x="514" y="1586"/>
                </a:cubicBezTo>
                <a:cubicBezTo>
                  <a:pt x="513" y="1586"/>
                  <a:pt x="514" y="1585"/>
                  <a:pt x="513" y="1586"/>
                </a:cubicBezTo>
                <a:close/>
                <a:moveTo>
                  <a:pt x="486" y="1585"/>
                </a:moveTo>
                <a:cubicBezTo>
                  <a:pt x="486" y="1585"/>
                  <a:pt x="486" y="1585"/>
                  <a:pt x="486" y="1585"/>
                </a:cubicBezTo>
                <a:cubicBezTo>
                  <a:pt x="486" y="1586"/>
                  <a:pt x="486" y="1585"/>
                  <a:pt x="486" y="1586"/>
                </a:cubicBezTo>
                <a:lnTo>
                  <a:pt x="486" y="1585"/>
                </a:lnTo>
                <a:close/>
                <a:moveTo>
                  <a:pt x="751" y="1585"/>
                </a:moveTo>
                <a:cubicBezTo>
                  <a:pt x="752" y="1585"/>
                  <a:pt x="751" y="1585"/>
                  <a:pt x="751" y="1585"/>
                </a:cubicBezTo>
                <a:cubicBezTo>
                  <a:pt x="751" y="1585"/>
                  <a:pt x="751" y="1585"/>
                  <a:pt x="751" y="1585"/>
                </a:cubicBezTo>
                <a:close/>
                <a:moveTo>
                  <a:pt x="752" y="1582"/>
                </a:moveTo>
                <a:cubicBezTo>
                  <a:pt x="752" y="1582"/>
                  <a:pt x="752" y="1581"/>
                  <a:pt x="751" y="1581"/>
                </a:cubicBezTo>
                <a:cubicBezTo>
                  <a:pt x="752" y="1582"/>
                  <a:pt x="751" y="1582"/>
                  <a:pt x="752" y="1582"/>
                </a:cubicBezTo>
                <a:close/>
                <a:moveTo>
                  <a:pt x="565" y="1581"/>
                </a:moveTo>
                <a:cubicBezTo>
                  <a:pt x="565" y="1580"/>
                  <a:pt x="565" y="1580"/>
                  <a:pt x="565" y="1580"/>
                </a:cubicBezTo>
                <a:cubicBezTo>
                  <a:pt x="563" y="1580"/>
                  <a:pt x="563" y="1580"/>
                  <a:pt x="563" y="1580"/>
                </a:cubicBezTo>
                <a:cubicBezTo>
                  <a:pt x="563" y="1581"/>
                  <a:pt x="563" y="1581"/>
                  <a:pt x="563" y="1581"/>
                </a:cubicBezTo>
                <a:cubicBezTo>
                  <a:pt x="564" y="1581"/>
                  <a:pt x="564" y="1581"/>
                  <a:pt x="565" y="1581"/>
                </a:cubicBezTo>
                <a:cubicBezTo>
                  <a:pt x="565" y="1581"/>
                  <a:pt x="565" y="1581"/>
                  <a:pt x="565" y="1581"/>
                </a:cubicBezTo>
                <a:close/>
                <a:moveTo>
                  <a:pt x="370" y="1580"/>
                </a:moveTo>
                <a:cubicBezTo>
                  <a:pt x="371" y="1580"/>
                  <a:pt x="371" y="1580"/>
                  <a:pt x="371" y="1580"/>
                </a:cubicBezTo>
                <a:cubicBezTo>
                  <a:pt x="371" y="1579"/>
                  <a:pt x="371" y="1579"/>
                  <a:pt x="370" y="1578"/>
                </a:cubicBezTo>
                <a:cubicBezTo>
                  <a:pt x="370" y="1578"/>
                  <a:pt x="370" y="1578"/>
                  <a:pt x="370" y="1578"/>
                </a:cubicBezTo>
                <a:cubicBezTo>
                  <a:pt x="370" y="1578"/>
                  <a:pt x="370" y="1578"/>
                  <a:pt x="370" y="1578"/>
                </a:cubicBezTo>
                <a:cubicBezTo>
                  <a:pt x="370" y="1579"/>
                  <a:pt x="370" y="1579"/>
                  <a:pt x="370" y="1580"/>
                </a:cubicBezTo>
                <a:close/>
                <a:moveTo>
                  <a:pt x="370" y="1577"/>
                </a:moveTo>
                <a:cubicBezTo>
                  <a:pt x="371" y="1577"/>
                  <a:pt x="371" y="1577"/>
                  <a:pt x="371" y="1577"/>
                </a:cubicBezTo>
                <a:cubicBezTo>
                  <a:pt x="370" y="1576"/>
                  <a:pt x="370" y="1576"/>
                  <a:pt x="370" y="1577"/>
                </a:cubicBezTo>
                <a:close/>
                <a:moveTo>
                  <a:pt x="379" y="1573"/>
                </a:moveTo>
                <a:cubicBezTo>
                  <a:pt x="379" y="1574"/>
                  <a:pt x="379" y="1574"/>
                  <a:pt x="379" y="1574"/>
                </a:cubicBezTo>
                <a:cubicBezTo>
                  <a:pt x="379" y="1574"/>
                  <a:pt x="380" y="1574"/>
                  <a:pt x="380" y="1574"/>
                </a:cubicBezTo>
                <a:cubicBezTo>
                  <a:pt x="380" y="1574"/>
                  <a:pt x="380" y="1574"/>
                  <a:pt x="380" y="1574"/>
                </a:cubicBezTo>
                <a:cubicBezTo>
                  <a:pt x="380" y="1573"/>
                  <a:pt x="380" y="1573"/>
                  <a:pt x="380" y="1573"/>
                </a:cubicBezTo>
                <a:cubicBezTo>
                  <a:pt x="380" y="1573"/>
                  <a:pt x="380" y="1573"/>
                  <a:pt x="380" y="1573"/>
                </a:cubicBezTo>
                <a:cubicBezTo>
                  <a:pt x="379" y="1573"/>
                  <a:pt x="380" y="1573"/>
                  <a:pt x="379" y="1573"/>
                </a:cubicBezTo>
                <a:close/>
                <a:moveTo>
                  <a:pt x="372" y="1573"/>
                </a:moveTo>
                <a:cubicBezTo>
                  <a:pt x="371" y="1573"/>
                  <a:pt x="371" y="1573"/>
                  <a:pt x="371" y="1573"/>
                </a:cubicBezTo>
                <a:cubicBezTo>
                  <a:pt x="371" y="1573"/>
                  <a:pt x="371" y="1573"/>
                  <a:pt x="371" y="1573"/>
                </a:cubicBezTo>
                <a:cubicBezTo>
                  <a:pt x="371" y="1574"/>
                  <a:pt x="370" y="1574"/>
                  <a:pt x="371" y="1574"/>
                </a:cubicBezTo>
                <a:cubicBezTo>
                  <a:pt x="372" y="1574"/>
                  <a:pt x="372" y="1573"/>
                  <a:pt x="372" y="1573"/>
                </a:cubicBezTo>
                <a:close/>
                <a:moveTo>
                  <a:pt x="474" y="1571"/>
                </a:moveTo>
                <a:cubicBezTo>
                  <a:pt x="473" y="1571"/>
                  <a:pt x="473" y="1571"/>
                  <a:pt x="473" y="1571"/>
                </a:cubicBezTo>
                <a:cubicBezTo>
                  <a:pt x="473" y="1571"/>
                  <a:pt x="473" y="1571"/>
                  <a:pt x="473" y="1572"/>
                </a:cubicBezTo>
                <a:cubicBezTo>
                  <a:pt x="474" y="1571"/>
                  <a:pt x="474" y="1572"/>
                  <a:pt x="474" y="1571"/>
                </a:cubicBezTo>
                <a:close/>
                <a:moveTo>
                  <a:pt x="821" y="1571"/>
                </a:moveTo>
                <a:cubicBezTo>
                  <a:pt x="821" y="1571"/>
                  <a:pt x="821" y="1571"/>
                  <a:pt x="821" y="1571"/>
                </a:cubicBezTo>
                <a:cubicBezTo>
                  <a:pt x="820" y="1571"/>
                  <a:pt x="820" y="1571"/>
                  <a:pt x="821" y="1571"/>
                </a:cubicBezTo>
                <a:close/>
                <a:moveTo>
                  <a:pt x="751" y="1571"/>
                </a:moveTo>
                <a:cubicBezTo>
                  <a:pt x="751" y="1571"/>
                  <a:pt x="751" y="1571"/>
                  <a:pt x="751" y="1571"/>
                </a:cubicBezTo>
                <a:cubicBezTo>
                  <a:pt x="751" y="1571"/>
                  <a:pt x="751" y="1571"/>
                  <a:pt x="751" y="1571"/>
                </a:cubicBezTo>
                <a:cubicBezTo>
                  <a:pt x="751" y="1571"/>
                  <a:pt x="751" y="1571"/>
                  <a:pt x="751" y="1571"/>
                </a:cubicBezTo>
                <a:close/>
                <a:moveTo>
                  <a:pt x="485" y="1570"/>
                </a:moveTo>
                <a:cubicBezTo>
                  <a:pt x="485" y="1570"/>
                  <a:pt x="485" y="1570"/>
                  <a:pt x="485" y="1570"/>
                </a:cubicBezTo>
                <a:cubicBezTo>
                  <a:pt x="485" y="1570"/>
                  <a:pt x="485" y="1570"/>
                  <a:pt x="485" y="1570"/>
                </a:cubicBezTo>
                <a:cubicBezTo>
                  <a:pt x="485" y="1570"/>
                  <a:pt x="486" y="1570"/>
                  <a:pt x="486" y="1571"/>
                </a:cubicBezTo>
                <a:cubicBezTo>
                  <a:pt x="486" y="1569"/>
                  <a:pt x="486" y="1569"/>
                  <a:pt x="486" y="1569"/>
                </a:cubicBezTo>
                <a:cubicBezTo>
                  <a:pt x="485" y="1570"/>
                  <a:pt x="486" y="1570"/>
                  <a:pt x="485" y="1570"/>
                </a:cubicBezTo>
                <a:close/>
                <a:moveTo>
                  <a:pt x="472" y="1567"/>
                </a:moveTo>
                <a:cubicBezTo>
                  <a:pt x="472" y="1568"/>
                  <a:pt x="472" y="1568"/>
                  <a:pt x="472" y="1568"/>
                </a:cubicBezTo>
                <a:cubicBezTo>
                  <a:pt x="472" y="1568"/>
                  <a:pt x="472" y="1568"/>
                  <a:pt x="473" y="1568"/>
                </a:cubicBezTo>
                <a:cubicBezTo>
                  <a:pt x="473" y="1567"/>
                  <a:pt x="473" y="1568"/>
                  <a:pt x="472" y="1567"/>
                </a:cubicBezTo>
                <a:close/>
                <a:moveTo>
                  <a:pt x="487" y="1565"/>
                </a:moveTo>
                <a:cubicBezTo>
                  <a:pt x="486" y="1566"/>
                  <a:pt x="485" y="1566"/>
                  <a:pt x="485" y="1567"/>
                </a:cubicBezTo>
                <a:cubicBezTo>
                  <a:pt x="484" y="1567"/>
                  <a:pt x="484" y="1567"/>
                  <a:pt x="484" y="1568"/>
                </a:cubicBezTo>
                <a:cubicBezTo>
                  <a:pt x="485" y="1568"/>
                  <a:pt x="485" y="1568"/>
                  <a:pt x="485" y="1568"/>
                </a:cubicBezTo>
                <a:cubicBezTo>
                  <a:pt x="485" y="1568"/>
                  <a:pt x="485" y="1568"/>
                  <a:pt x="485" y="1568"/>
                </a:cubicBezTo>
                <a:cubicBezTo>
                  <a:pt x="487" y="1568"/>
                  <a:pt x="487" y="1568"/>
                  <a:pt x="487" y="1568"/>
                </a:cubicBezTo>
                <a:cubicBezTo>
                  <a:pt x="487" y="1568"/>
                  <a:pt x="487" y="1568"/>
                  <a:pt x="488" y="1567"/>
                </a:cubicBezTo>
                <a:cubicBezTo>
                  <a:pt x="488" y="1567"/>
                  <a:pt x="488" y="1567"/>
                  <a:pt x="488" y="1567"/>
                </a:cubicBezTo>
                <a:cubicBezTo>
                  <a:pt x="487" y="1566"/>
                  <a:pt x="487" y="1566"/>
                  <a:pt x="487" y="1566"/>
                </a:cubicBezTo>
                <a:lnTo>
                  <a:pt x="487" y="1565"/>
                </a:lnTo>
                <a:close/>
                <a:moveTo>
                  <a:pt x="487" y="1560"/>
                </a:moveTo>
                <a:cubicBezTo>
                  <a:pt x="486" y="1556"/>
                  <a:pt x="487" y="1550"/>
                  <a:pt x="485" y="1546"/>
                </a:cubicBezTo>
                <a:cubicBezTo>
                  <a:pt x="485" y="1545"/>
                  <a:pt x="485" y="1546"/>
                  <a:pt x="486" y="1546"/>
                </a:cubicBezTo>
                <a:cubicBezTo>
                  <a:pt x="486" y="1545"/>
                  <a:pt x="487" y="1541"/>
                  <a:pt x="487" y="1541"/>
                </a:cubicBezTo>
                <a:cubicBezTo>
                  <a:pt x="487" y="1540"/>
                  <a:pt x="486" y="1540"/>
                  <a:pt x="486" y="1538"/>
                </a:cubicBezTo>
                <a:cubicBezTo>
                  <a:pt x="486" y="1538"/>
                  <a:pt x="486" y="1538"/>
                  <a:pt x="486" y="1538"/>
                </a:cubicBezTo>
                <a:cubicBezTo>
                  <a:pt x="485" y="1538"/>
                  <a:pt x="485" y="1538"/>
                  <a:pt x="483" y="1538"/>
                </a:cubicBezTo>
                <a:cubicBezTo>
                  <a:pt x="483" y="1540"/>
                  <a:pt x="483" y="1540"/>
                  <a:pt x="483" y="1540"/>
                </a:cubicBezTo>
                <a:cubicBezTo>
                  <a:pt x="483" y="1539"/>
                  <a:pt x="483" y="1539"/>
                  <a:pt x="482" y="1539"/>
                </a:cubicBezTo>
                <a:cubicBezTo>
                  <a:pt x="481" y="1541"/>
                  <a:pt x="482" y="1541"/>
                  <a:pt x="481" y="1542"/>
                </a:cubicBezTo>
                <a:cubicBezTo>
                  <a:pt x="481" y="1544"/>
                  <a:pt x="482" y="1546"/>
                  <a:pt x="483" y="1547"/>
                </a:cubicBezTo>
                <a:cubicBezTo>
                  <a:pt x="483" y="1548"/>
                  <a:pt x="482" y="1548"/>
                  <a:pt x="482" y="1550"/>
                </a:cubicBezTo>
                <a:cubicBezTo>
                  <a:pt x="483" y="1550"/>
                  <a:pt x="483" y="1550"/>
                  <a:pt x="483" y="1550"/>
                </a:cubicBezTo>
                <a:cubicBezTo>
                  <a:pt x="483" y="1550"/>
                  <a:pt x="483" y="1550"/>
                  <a:pt x="483" y="1550"/>
                </a:cubicBezTo>
                <a:cubicBezTo>
                  <a:pt x="483" y="1550"/>
                  <a:pt x="483" y="1550"/>
                  <a:pt x="483" y="1550"/>
                </a:cubicBezTo>
                <a:cubicBezTo>
                  <a:pt x="483" y="1553"/>
                  <a:pt x="482" y="1552"/>
                  <a:pt x="482" y="1554"/>
                </a:cubicBezTo>
                <a:cubicBezTo>
                  <a:pt x="480" y="1557"/>
                  <a:pt x="483" y="1558"/>
                  <a:pt x="484" y="1560"/>
                </a:cubicBezTo>
                <a:cubicBezTo>
                  <a:pt x="484" y="1562"/>
                  <a:pt x="483" y="1563"/>
                  <a:pt x="485" y="1565"/>
                </a:cubicBezTo>
                <a:cubicBezTo>
                  <a:pt x="487" y="1564"/>
                  <a:pt x="485" y="1563"/>
                  <a:pt x="486" y="1563"/>
                </a:cubicBezTo>
                <a:cubicBezTo>
                  <a:pt x="487" y="1562"/>
                  <a:pt x="488" y="1562"/>
                  <a:pt x="489" y="1562"/>
                </a:cubicBezTo>
                <a:cubicBezTo>
                  <a:pt x="488" y="1560"/>
                  <a:pt x="488" y="1560"/>
                  <a:pt x="487" y="1560"/>
                </a:cubicBezTo>
                <a:close/>
                <a:moveTo>
                  <a:pt x="484" y="1544"/>
                </a:moveTo>
                <a:cubicBezTo>
                  <a:pt x="484" y="1546"/>
                  <a:pt x="484" y="1546"/>
                  <a:pt x="484" y="1546"/>
                </a:cubicBezTo>
                <a:cubicBezTo>
                  <a:pt x="483" y="1546"/>
                  <a:pt x="483" y="1546"/>
                  <a:pt x="483" y="1546"/>
                </a:cubicBezTo>
                <a:cubicBezTo>
                  <a:pt x="483" y="1545"/>
                  <a:pt x="483" y="1545"/>
                  <a:pt x="483" y="1545"/>
                </a:cubicBezTo>
                <a:cubicBezTo>
                  <a:pt x="483" y="1545"/>
                  <a:pt x="483" y="1545"/>
                  <a:pt x="483" y="1545"/>
                </a:cubicBezTo>
                <a:cubicBezTo>
                  <a:pt x="483" y="1544"/>
                  <a:pt x="483" y="1544"/>
                  <a:pt x="483" y="1544"/>
                </a:cubicBezTo>
                <a:cubicBezTo>
                  <a:pt x="484" y="1543"/>
                  <a:pt x="484" y="1543"/>
                  <a:pt x="485" y="1543"/>
                </a:cubicBezTo>
                <a:cubicBezTo>
                  <a:pt x="484" y="1544"/>
                  <a:pt x="484" y="1544"/>
                  <a:pt x="484" y="1544"/>
                </a:cubicBezTo>
                <a:close/>
                <a:moveTo>
                  <a:pt x="303" y="1563"/>
                </a:moveTo>
                <a:cubicBezTo>
                  <a:pt x="304" y="1560"/>
                  <a:pt x="305" y="1557"/>
                  <a:pt x="307" y="1554"/>
                </a:cubicBezTo>
                <a:cubicBezTo>
                  <a:pt x="307" y="1553"/>
                  <a:pt x="307" y="1552"/>
                  <a:pt x="306" y="1551"/>
                </a:cubicBezTo>
                <a:cubicBezTo>
                  <a:pt x="305" y="1551"/>
                  <a:pt x="306" y="1551"/>
                  <a:pt x="305" y="1551"/>
                </a:cubicBezTo>
                <a:cubicBezTo>
                  <a:pt x="304" y="1553"/>
                  <a:pt x="302" y="1555"/>
                  <a:pt x="300" y="1557"/>
                </a:cubicBezTo>
                <a:cubicBezTo>
                  <a:pt x="299" y="1558"/>
                  <a:pt x="299" y="1560"/>
                  <a:pt x="298" y="1561"/>
                </a:cubicBezTo>
                <a:cubicBezTo>
                  <a:pt x="298" y="1563"/>
                  <a:pt x="299" y="1564"/>
                  <a:pt x="300" y="1565"/>
                </a:cubicBezTo>
                <a:cubicBezTo>
                  <a:pt x="301" y="1564"/>
                  <a:pt x="302" y="1563"/>
                  <a:pt x="303" y="1563"/>
                </a:cubicBezTo>
                <a:close/>
                <a:moveTo>
                  <a:pt x="158" y="1553"/>
                </a:moveTo>
                <a:cubicBezTo>
                  <a:pt x="158" y="1553"/>
                  <a:pt x="159" y="1552"/>
                  <a:pt x="158" y="1552"/>
                </a:cubicBezTo>
                <a:cubicBezTo>
                  <a:pt x="158" y="1553"/>
                  <a:pt x="158" y="1552"/>
                  <a:pt x="158" y="1553"/>
                </a:cubicBezTo>
                <a:close/>
                <a:moveTo>
                  <a:pt x="748" y="1546"/>
                </a:moveTo>
                <a:cubicBezTo>
                  <a:pt x="748" y="1547"/>
                  <a:pt x="748" y="1547"/>
                  <a:pt x="748" y="1547"/>
                </a:cubicBezTo>
                <a:cubicBezTo>
                  <a:pt x="749" y="1547"/>
                  <a:pt x="749" y="1547"/>
                  <a:pt x="749" y="1547"/>
                </a:cubicBezTo>
                <a:cubicBezTo>
                  <a:pt x="749" y="1547"/>
                  <a:pt x="749" y="1547"/>
                  <a:pt x="749" y="1546"/>
                </a:cubicBezTo>
                <a:cubicBezTo>
                  <a:pt x="749" y="1546"/>
                  <a:pt x="749" y="1546"/>
                  <a:pt x="749" y="1546"/>
                </a:cubicBezTo>
                <a:cubicBezTo>
                  <a:pt x="749" y="1546"/>
                  <a:pt x="749" y="1546"/>
                  <a:pt x="749" y="1546"/>
                </a:cubicBezTo>
                <a:lnTo>
                  <a:pt x="748" y="1546"/>
                </a:lnTo>
                <a:close/>
                <a:moveTo>
                  <a:pt x="684" y="1542"/>
                </a:moveTo>
                <a:cubicBezTo>
                  <a:pt x="685" y="1542"/>
                  <a:pt x="685" y="1542"/>
                  <a:pt x="685" y="1542"/>
                </a:cubicBezTo>
                <a:cubicBezTo>
                  <a:pt x="684" y="1542"/>
                  <a:pt x="684" y="1542"/>
                  <a:pt x="684" y="1542"/>
                </a:cubicBezTo>
                <a:close/>
                <a:moveTo>
                  <a:pt x="485" y="1537"/>
                </a:moveTo>
                <a:cubicBezTo>
                  <a:pt x="485" y="1537"/>
                  <a:pt x="485" y="1537"/>
                  <a:pt x="485" y="1537"/>
                </a:cubicBezTo>
                <a:cubicBezTo>
                  <a:pt x="486" y="1537"/>
                  <a:pt x="486" y="1537"/>
                  <a:pt x="486" y="1537"/>
                </a:cubicBezTo>
                <a:cubicBezTo>
                  <a:pt x="485" y="1537"/>
                  <a:pt x="486" y="1537"/>
                  <a:pt x="485" y="1537"/>
                </a:cubicBezTo>
                <a:close/>
                <a:moveTo>
                  <a:pt x="886" y="1532"/>
                </a:moveTo>
                <a:cubicBezTo>
                  <a:pt x="885" y="1534"/>
                  <a:pt x="884" y="1535"/>
                  <a:pt x="883" y="1536"/>
                </a:cubicBezTo>
                <a:cubicBezTo>
                  <a:pt x="883" y="1537"/>
                  <a:pt x="883" y="1537"/>
                  <a:pt x="883" y="1537"/>
                </a:cubicBezTo>
                <a:cubicBezTo>
                  <a:pt x="885" y="1537"/>
                  <a:pt x="886" y="1535"/>
                  <a:pt x="887" y="1533"/>
                </a:cubicBezTo>
                <a:cubicBezTo>
                  <a:pt x="886" y="1532"/>
                  <a:pt x="886" y="1532"/>
                  <a:pt x="886" y="1532"/>
                </a:cubicBezTo>
                <a:close/>
                <a:moveTo>
                  <a:pt x="157" y="1533"/>
                </a:moveTo>
                <a:cubicBezTo>
                  <a:pt x="158" y="1533"/>
                  <a:pt x="158" y="1533"/>
                  <a:pt x="158" y="1533"/>
                </a:cubicBezTo>
                <a:cubicBezTo>
                  <a:pt x="158" y="1533"/>
                  <a:pt x="158" y="1533"/>
                  <a:pt x="157" y="1533"/>
                </a:cubicBezTo>
                <a:close/>
                <a:moveTo>
                  <a:pt x="202" y="1531"/>
                </a:moveTo>
                <a:cubicBezTo>
                  <a:pt x="201" y="1531"/>
                  <a:pt x="201" y="1531"/>
                  <a:pt x="201" y="1531"/>
                </a:cubicBezTo>
                <a:cubicBezTo>
                  <a:pt x="201" y="1532"/>
                  <a:pt x="201" y="1532"/>
                  <a:pt x="202" y="1532"/>
                </a:cubicBezTo>
                <a:cubicBezTo>
                  <a:pt x="202" y="1532"/>
                  <a:pt x="202" y="1532"/>
                  <a:pt x="202" y="1531"/>
                </a:cubicBezTo>
                <a:close/>
                <a:moveTo>
                  <a:pt x="162" y="1531"/>
                </a:moveTo>
                <a:cubicBezTo>
                  <a:pt x="161" y="1531"/>
                  <a:pt x="162" y="1531"/>
                  <a:pt x="161" y="1531"/>
                </a:cubicBezTo>
                <a:cubicBezTo>
                  <a:pt x="162" y="1531"/>
                  <a:pt x="162" y="1531"/>
                  <a:pt x="162" y="1531"/>
                </a:cubicBezTo>
                <a:cubicBezTo>
                  <a:pt x="162" y="1531"/>
                  <a:pt x="162" y="1531"/>
                  <a:pt x="162" y="1531"/>
                </a:cubicBezTo>
                <a:close/>
                <a:moveTo>
                  <a:pt x="162" y="1531"/>
                </a:moveTo>
                <a:cubicBezTo>
                  <a:pt x="163" y="1531"/>
                  <a:pt x="163" y="1531"/>
                  <a:pt x="163" y="1531"/>
                </a:cubicBezTo>
                <a:cubicBezTo>
                  <a:pt x="163" y="1530"/>
                  <a:pt x="163" y="1530"/>
                  <a:pt x="162" y="1530"/>
                </a:cubicBezTo>
                <a:lnTo>
                  <a:pt x="162" y="1531"/>
                </a:lnTo>
                <a:close/>
                <a:moveTo>
                  <a:pt x="167" y="1528"/>
                </a:moveTo>
                <a:cubicBezTo>
                  <a:pt x="167" y="1529"/>
                  <a:pt x="167" y="1528"/>
                  <a:pt x="167" y="1529"/>
                </a:cubicBezTo>
                <a:cubicBezTo>
                  <a:pt x="167" y="1528"/>
                  <a:pt x="167" y="1528"/>
                  <a:pt x="167" y="1528"/>
                </a:cubicBezTo>
                <a:close/>
                <a:moveTo>
                  <a:pt x="463" y="1527"/>
                </a:moveTo>
                <a:cubicBezTo>
                  <a:pt x="463" y="1528"/>
                  <a:pt x="463" y="1528"/>
                  <a:pt x="464" y="1528"/>
                </a:cubicBezTo>
                <a:cubicBezTo>
                  <a:pt x="464" y="1527"/>
                  <a:pt x="464" y="1527"/>
                  <a:pt x="464" y="1527"/>
                </a:cubicBezTo>
                <a:cubicBezTo>
                  <a:pt x="463" y="1527"/>
                  <a:pt x="463" y="1527"/>
                  <a:pt x="463" y="1527"/>
                </a:cubicBezTo>
                <a:close/>
                <a:moveTo>
                  <a:pt x="168" y="1527"/>
                </a:moveTo>
                <a:cubicBezTo>
                  <a:pt x="169" y="1528"/>
                  <a:pt x="168" y="1527"/>
                  <a:pt x="169" y="1528"/>
                </a:cubicBezTo>
                <a:cubicBezTo>
                  <a:pt x="170" y="1527"/>
                  <a:pt x="170" y="1527"/>
                  <a:pt x="171" y="1526"/>
                </a:cubicBezTo>
                <a:cubicBezTo>
                  <a:pt x="171" y="1526"/>
                  <a:pt x="171" y="1526"/>
                  <a:pt x="171" y="1526"/>
                </a:cubicBezTo>
                <a:cubicBezTo>
                  <a:pt x="171" y="1526"/>
                  <a:pt x="171" y="1526"/>
                  <a:pt x="171" y="1526"/>
                </a:cubicBezTo>
                <a:cubicBezTo>
                  <a:pt x="171" y="1525"/>
                  <a:pt x="171" y="1525"/>
                  <a:pt x="171" y="1525"/>
                </a:cubicBezTo>
                <a:cubicBezTo>
                  <a:pt x="170" y="1526"/>
                  <a:pt x="170" y="1526"/>
                  <a:pt x="168" y="1527"/>
                </a:cubicBezTo>
                <a:close/>
                <a:moveTo>
                  <a:pt x="305" y="1522"/>
                </a:moveTo>
                <a:cubicBezTo>
                  <a:pt x="305" y="1522"/>
                  <a:pt x="305" y="1522"/>
                  <a:pt x="305" y="1522"/>
                </a:cubicBezTo>
                <a:cubicBezTo>
                  <a:pt x="305" y="1522"/>
                  <a:pt x="305" y="1522"/>
                  <a:pt x="305" y="1522"/>
                </a:cubicBezTo>
                <a:cubicBezTo>
                  <a:pt x="305" y="1522"/>
                  <a:pt x="305" y="1522"/>
                  <a:pt x="305" y="1522"/>
                </a:cubicBezTo>
                <a:cubicBezTo>
                  <a:pt x="306" y="1522"/>
                  <a:pt x="306" y="1522"/>
                  <a:pt x="306" y="1522"/>
                </a:cubicBezTo>
                <a:cubicBezTo>
                  <a:pt x="306" y="1522"/>
                  <a:pt x="306" y="1522"/>
                  <a:pt x="305" y="1522"/>
                </a:cubicBezTo>
                <a:close/>
                <a:moveTo>
                  <a:pt x="290" y="1522"/>
                </a:moveTo>
                <a:cubicBezTo>
                  <a:pt x="291" y="1522"/>
                  <a:pt x="291" y="1522"/>
                  <a:pt x="291" y="1522"/>
                </a:cubicBezTo>
                <a:cubicBezTo>
                  <a:pt x="291" y="1522"/>
                  <a:pt x="291" y="1521"/>
                  <a:pt x="290" y="1522"/>
                </a:cubicBezTo>
                <a:close/>
                <a:moveTo>
                  <a:pt x="681" y="1519"/>
                </a:moveTo>
                <a:cubicBezTo>
                  <a:pt x="681" y="1518"/>
                  <a:pt x="681" y="1518"/>
                  <a:pt x="681" y="1518"/>
                </a:cubicBezTo>
                <a:cubicBezTo>
                  <a:pt x="681" y="1517"/>
                  <a:pt x="681" y="1517"/>
                  <a:pt x="681" y="1517"/>
                </a:cubicBezTo>
                <a:cubicBezTo>
                  <a:pt x="681" y="1517"/>
                  <a:pt x="681" y="1517"/>
                  <a:pt x="681" y="1517"/>
                </a:cubicBezTo>
                <a:cubicBezTo>
                  <a:pt x="681" y="1518"/>
                  <a:pt x="681" y="1518"/>
                  <a:pt x="681" y="1518"/>
                </a:cubicBezTo>
                <a:cubicBezTo>
                  <a:pt x="680" y="1518"/>
                  <a:pt x="680" y="1518"/>
                  <a:pt x="680" y="1518"/>
                </a:cubicBezTo>
                <a:cubicBezTo>
                  <a:pt x="681" y="1518"/>
                  <a:pt x="680" y="1518"/>
                  <a:pt x="681" y="1519"/>
                </a:cubicBezTo>
                <a:close/>
                <a:moveTo>
                  <a:pt x="83" y="1518"/>
                </a:moveTo>
                <a:cubicBezTo>
                  <a:pt x="82" y="1518"/>
                  <a:pt x="83" y="1518"/>
                  <a:pt x="83" y="1519"/>
                </a:cubicBezTo>
                <a:lnTo>
                  <a:pt x="83" y="1518"/>
                </a:lnTo>
                <a:close/>
                <a:moveTo>
                  <a:pt x="80" y="1518"/>
                </a:moveTo>
                <a:cubicBezTo>
                  <a:pt x="79" y="1518"/>
                  <a:pt x="80" y="1518"/>
                  <a:pt x="79" y="1518"/>
                </a:cubicBezTo>
                <a:cubicBezTo>
                  <a:pt x="80" y="1518"/>
                  <a:pt x="81" y="1519"/>
                  <a:pt x="82" y="1519"/>
                </a:cubicBezTo>
                <a:cubicBezTo>
                  <a:pt x="82" y="1518"/>
                  <a:pt x="81" y="1517"/>
                  <a:pt x="80" y="1518"/>
                </a:cubicBezTo>
                <a:close/>
                <a:moveTo>
                  <a:pt x="74" y="1517"/>
                </a:moveTo>
                <a:cubicBezTo>
                  <a:pt x="75" y="1517"/>
                  <a:pt x="76" y="1518"/>
                  <a:pt x="77" y="1518"/>
                </a:cubicBezTo>
                <a:cubicBezTo>
                  <a:pt x="77" y="1517"/>
                  <a:pt x="76" y="1516"/>
                  <a:pt x="74" y="1516"/>
                </a:cubicBezTo>
                <a:lnTo>
                  <a:pt x="74" y="1517"/>
                </a:lnTo>
                <a:close/>
                <a:moveTo>
                  <a:pt x="681" y="1513"/>
                </a:moveTo>
                <a:cubicBezTo>
                  <a:pt x="681" y="1513"/>
                  <a:pt x="681" y="1513"/>
                  <a:pt x="681" y="1513"/>
                </a:cubicBezTo>
                <a:cubicBezTo>
                  <a:pt x="681" y="1514"/>
                  <a:pt x="681" y="1514"/>
                  <a:pt x="681" y="1514"/>
                </a:cubicBezTo>
                <a:lnTo>
                  <a:pt x="681" y="1513"/>
                </a:lnTo>
                <a:close/>
                <a:moveTo>
                  <a:pt x="70" y="1513"/>
                </a:moveTo>
                <a:cubicBezTo>
                  <a:pt x="71" y="1513"/>
                  <a:pt x="71" y="1513"/>
                  <a:pt x="71" y="1513"/>
                </a:cubicBezTo>
                <a:cubicBezTo>
                  <a:pt x="71" y="1512"/>
                  <a:pt x="71" y="1513"/>
                  <a:pt x="70" y="1512"/>
                </a:cubicBezTo>
                <a:cubicBezTo>
                  <a:pt x="70" y="1512"/>
                  <a:pt x="70" y="1512"/>
                  <a:pt x="70" y="1512"/>
                </a:cubicBezTo>
                <a:cubicBezTo>
                  <a:pt x="70" y="1512"/>
                  <a:pt x="70" y="1512"/>
                  <a:pt x="70" y="1513"/>
                </a:cubicBezTo>
                <a:close/>
                <a:moveTo>
                  <a:pt x="73" y="1511"/>
                </a:moveTo>
                <a:cubicBezTo>
                  <a:pt x="74" y="1512"/>
                  <a:pt x="73" y="1512"/>
                  <a:pt x="74" y="1512"/>
                </a:cubicBezTo>
                <a:cubicBezTo>
                  <a:pt x="74" y="1512"/>
                  <a:pt x="74" y="1512"/>
                  <a:pt x="74" y="1511"/>
                </a:cubicBezTo>
                <a:cubicBezTo>
                  <a:pt x="74" y="1511"/>
                  <a:pt x="74" y="1511"/>
                  <a:pt x="74" y="1511"/>
                </a:cubicBezTo>
                <a:lnTo>
                  <a:pt x="73" y="1511"/>
                </a:lnTo>
                <a:close/>
                <a:moveTo>
                  <a:pt x="681" y="1512"/>
                </a:moveTo>
                <a:cubicBezTo>
                  <a:pt x="681" y="1511"/>
                  <a:pt x="681" y="1511"/>
                  <a:pt x="681" y="1511"/>
                </a:cubicBezTo>
                <a:cubicBezTo>
                  <a:pt x="680" y="1511"/>
                  <a:pt x="680" y="1511"/>
                  <a:pt x="680" y="1511"/>
                </a:cubicBezTo>
                <a:cubicBezTo>
                  <a:pt x="681" y="1512"/>
                  <a:pt x="680" y="1511"/>
                  <a:pt x="681" y="1512"/>
                </a:cubicBezTo>
                <a:close/>
                <a:moveTo>
                  <a:pt x="109" y="1507"/>
                </a:moveTo>
                <a:cubicBezTo>
                  <a:pt x="106" y="1508"/>
                  <a:pt x="107" y="1510"/>
                  <a:pt x="105" y="1511"/>
                </a:cubicBezTo>
                <a:cubicBezTo>
                  <a:pt x="104" y="1511"/>
                  <a:pt x="102" y="1511"/>
                  <a:pt x="102" y="1511"/>
                </a:cubicBezTo>
                <a:cubicBezTo>
                  <a:pt x="101" y="1511"/>
                  <a:pt x="101" y="1511"/>
                  <a:pt x="101" y="1511"/>
                </a:cubicBezTo>
                <a:cubicBezTo>
                  <a:pt x="103" y="1513"/>
                  <a:pt x="106" y="1511"/>
                  <a:pt x="108" y="1511"/>
                </a:cubicBezTo>
                <a:cubicBezTo>
                  <a:pt x="108" y="1510"/>
                  <a:pt x="109" y="1509"/>
                  <a:pt x="109" y="1507"/>
                </a:cubicBezTo>
                <a:close/>
                <a:moveTo>
                  <a:pt x="454" y="1510"/>
                </a:moveTo>
                <a:cubicBezTo>
                  <a:pt x="454" y="1511"/>
                  <a:pt x="454" y="1510"/>
                  <a:pt x="455" y="1511"/>
                </a:cubicBezTo>
                <a:cubicBezTo>
                  <a:pt x="455" y="1510"/>
                  <a:pt x="455" y="1511"/>
                  <a:pt x="454" y="1510"/>
                </a:cubicBezTo>
                <a:close/>
                <a:moveTo>
                  <a:pt x="39" y="1500"/>
                </a:moveTo>
                <a:cubicBezTo>
                  <a:pt x="40" y="1501"/>
                  <a:pt x="41" y="1502"/>
                  <a:pt x="41" y="1502"/>
                </a:cubicBezTo>
                <a:cubicBezTo>
                  <a:pt x="42" y="1502"/>
                  <a:pt x="43" y="1502"/>
                  <a:pt x="43" y="1502"/>
                </a:cubicBezTo>
                <a:cubicBezTo>
                  <a:pt x="44" y="1502"/>
                  <a:pt x="45" y="1504"/>
                  <a:pt x="46" y="1504"/>
                </a:cubicBezTo>
                <a:cubicBezTo>
                  <a:pt x="47" y="1505"/>
                  <a:pt x="48" y="1504"/>
                  <a:pt x="49" y="1505"/>
                </a:cubicBezTo>
                <a:cubicBezTo>
                  <a:pt x="51" y="1506"/>
                  <a:pt x="53" y="1509"/>
                  <a:pt x="55" y="1510"/>
                </a:cubicBezTo>
                <a:cubicBezTo>
                  <a:pt x="57" y="1510"/>
                  <a:pt x="58" y="1509"/>
                  <a:pt x="59" y="1509"/>
                </a:cubicBezTo>
                <a:cubicBezTo>
                  <a:pt x="60" y="1509"/>
                  <a:pt x="60" y="1510"/>
                  <a:pt x="61" y="1510"/>
                </a:cubicBezTo>
                <a:cubicBezTo>
                  <a:pt x="64" y="1509"/>
                  <a:pt x="76" y="1509"/>
                  <a:pt x="78" y="1510"/>
                </a:cubicBezTo>
                <a:cubicBezTo>
                  <a:pt x="79" y="1510"/>
                  <a:pt x="79" y="1509"/>
                  <a:pt x="79" y="1509"/>
                </a:cubicBezTo>
                <a:cubicBezTo>
                  <a:pt x="79" y="1508"/>
                  <a:pt x="76" y="1507"/>
                  <a:pt x="75" y="1506"/>
                </a:cubicBezTo>
                <a:cubicBezTo>
                  <a:pt x="75" y="1505"/>
                  <a:pt x="75" y="1504"/>
                  <a:pt x="76" y="1503"/>
                </a:cubicBezTo>
                <a:cubicBezTo>
                  <a:pt x="76" y="1503"/>
                  <a:pt x="76" y="1503"/>
                  <a:pt x="75" y="1502"/>
                </a:cubicBezTo>
                <a:cubicBezTo>
                  <a:pt x="74" y="1502"/>
                  <a:pt x="71" y="1502"/>
                  <a:pt x="69" y="1501"/>
                </a:cubicBezTo>
                <a:cubicBezTo>
                  <a:pt x="66" y="1500"/>
                  <a:pt x="65" y="1497"/>
                  <a:pt x="61" y="1497"/>
                </a:cubicBezTo>
                <a:cubicBezTo>
                  <a:pt x="61" y="1494"/>
                  <a:pt x="57" y="1492"/>
                  <a:pt x="55" y="1492"/>
                </a:cubicBezTo>
                <a:cubicBezTo>
                  <a:pt x="54" y="1491"/>
                  <a:pt x="55" y="1491"/>
                  <a:pt x="54" y="1491"/>
                </a:cubicBezTo>
                <a:cubicBezTo>
                  <a:pt x="54" y="1490"/>
                  <a:pt x="53" y="1490"/>
                  <a:pt x="52" y="1489"/>
                </a:cubicBezTo>
                <a:cubicBezTo>
                  <a:pt x="48" y="1485"/>
                  <a:pt x="46" y="1482"/>
                  <a:pt x="42" y="1479"/>
                </a:cubicBezTo>
                <a:cubicBezTo>
                  <a:pt x="42" y="1478"/>
                  <a:pt x="43" y="1475"/>
                  <a:pt x="43" y="1474"/>
                </a:cubicBezTo>
                <a:cubicBezTo>
                  <a:pt x="43" y="1472"/>
                  <a:pt x="41" y="1473"/>
                  <a:pt x="40" y="1472"/>
                </a:cubicBezTo>
                <a:cubicBezTo>
                  <a:pt x="40" y="1471"/>
                  <a:pt x="40" y="1471"/>
                  <a:pt x="41" y="1470"/>
                </a:cubicBezTo>
                <a:cubicBezTo>
                  <a:pt x="39" y="1469"/>
                  <a:pt x="38" y="1469"/>
                  <a:pt x="37" y="1469"/>
                </a:cubicBezTo>
                <a:cubicBezTo>
                  <a:pt x="36" y="1468"/>
                  <a:pt x="36" y="1467"/>
                  <a:pt x="35" y="1466"/>
                </a:cubicBezTo>
                <a:cubicBezTo>
                  <a:pt x="35" y="1466"/>
                  <a:pt x="35" y="1466"/>
                  <a:pt x="35" y="1466"/>
                </a:cubicBezTo>
                <a:cubicBezTo>
                  <a:pt x="36" y="1466"/>
                  <a:pt x="35" y="1465"/>
                  <a:pt x="36" y="1466"/>
                </a:cubicBezTo>
                <a:cubicBezTo>
                  <a:pt x="37" y="1465"/>
                  <a:pt x="36" y="1466"/>
                  <a:pt x="36" y="1465"/>
                </a:cubicBezTo>
                <a:cubicBezTo>
                  <a:pt x="38" y="1465"/>
                  <a:pt x="38" y="1465"/>
                  <a:pt x="38" y="1465"/>
                </a:cubicBezTo>
                <a:cubicBezTo>
                  <a:pt x="37" y="1461"/>
                  <a:pt x="34" y="1461"/>
                  <a:pt x="32" y="1459"/>
                </a:cubicBezTo>
                <a:cubicBezTo>
                  <a:pt x="30" y="1459"/>
                  <a:pt x="29" y="1460"/>
                  <a:pt x="28" y="1461"/>
                </a:cubicBezTo>
                <a:cubicBezTo>
                  <a:pt x="28" y="1461"/>
                  <a:pt x="28" y="1460"/>
                  <a:pt x="27" y="1460"/>
                </a:cubicBezTo>
                <a:cubicBezTo>
                  <a:pt x="25" y="1460"/>
                  <a:pt x="22" y="1461"/>
                  <a:pt x="21" y="1463"/>
                </a:cubicBezTo>
                <a:cubicBezTo>
                  <a:pt x="17" y="1462"/>
                  <a:pt x="19" y="1460"/>
                  <a:pt x="18" y="1458"/>
                </a:cubicBezTo>
                <a:cubicBezTo>
                  <a:pt x="18" y="1458"/>
                  <a:pt x="18" y="1458"/>
                  <a:pt x="18" y="1458"/>
                </a:cubicBezTo>
                <a:cubicBezTo>
                  <a:pt x="17" y="1458"/>
                  <a:pt x="16" y="1460"/>
                  <a:pt x="16" y="1462"/>
                </a:cubicBezTo>
                <a:cubicBezTo>
                  <a:pt x="13" y="1461"/>
                  <a:pt x="12" y="1460"/>
                  <a:pt x="8" y="1461"/>
                </a:cubicBezTo>
                <a:cubicBezTo>
                  <a:pt x="8" y="1462"/>
                  <a:pt x="7" y="1462"/>
                  <a:pt x="7" y="1463"/>
                </a:cubicBezTo>
                <a:cubicBezTo>
                  <a:pt x="6" y="1463"/>
                  <a:pt x="5" y="1463"/>
                  <a:pt x="4" y="1463"/>
                </a:cubicBezTo>
                <a:cubicBezTo>
                  <a:pt x="4" y="1464"/>
                  <a:pt x="5" y="1464"/>
                  <a:pt x="4" y="1465"/>
                </a:cubicBezTo>
                <a:cubicBezTo>
                  <a:pt x="4" y="1466"/>
                  <a:pt x="2" y="1469"/>
                  <a:pt x="1" y="1470"/>
                </a:cubicBezTo>
                <a:cubicBezTo>
                  <a:pt x="1" y="1472"/>
                  <a:pt x="2" y="1472"/>
                  <a:pt x="2" y="1473"/>
                </a:cubicBezTo>
                <a:cubicBezTo>
                  <a:pt x="2" y="1474"/>
                  <a:pt x="0" y="1476"/>
                  <a:pt x="1" y="1477"/>
                </a:cubicBezTo>
                <a:cubicBezTo>
                  <a:pt x="1" y="1478"/>
                  <a:pt x="2" y="1479"/>
                  <a:pt x="2" y="1480"/>
                </a:cubicBezTo>
                <a:cubicBezTo>
                  <a:pt x="3" y="1481"/>
                  <a:pt x="4" y="1481"/>
                  <a:pt x="4" y="1481"/>
                </a:cubicBezTo>
                <a:cubicBezTo>
                  <a:pt x="5" y="1481"/>
                  <a:pt x="4" y="1482"/>
                  <a:pt x="3" y="1482"/>
                </a:cubicBezTo>
                <a:cubicBezTo>
                  <a:pt x="4" y="1485"/>
                  <a:pt x="8" y="1488"/>
                  <a:pt x="10" y="1490"/>
                </a:cubicBezTo>
                <a:cubicBezTo>
                  <a:pt x="10" y="1490"/>
                  <a:pt x="11" y="1489"/>
                  <a:pt x="12" y="1489"/>
                </a:cubicBezTo>
                <a:cubicBezTo>
                  <a:pt x="12" y="1490"/>
                  <a:pt x="13" y="1491"/>
                  <a:pt x="13" y="1492"/>
                </a:cubicBezTo>
                <a:cubicBezTo>
                  <a:pt x="14" y="1492"/>
                  <a:pt x="15" y="1492"/>
                  <a:pt x="16" y="1492"/>
                </a:cubicBezTo>
                <a:cubicBezTo>
                  <a:pt x="17" y="1493"/>
                  <a:pt x="17" y="1494"/>
                  <a:pt x="18" y="1494"/>
                </a:cubicBezTo>
                <a:cubicBezTo>
                  <a:pt x="18" y="1494"/>
                  <a:pt x="19" y="1494"/>
                  <a:pt x="19" y="1494"/>
                </a:cubicBezTo>
                <a:cubicBezTo>
                  <a:pt x="21" y="1494"/>
                  <a:pt x="23" y="1496"/>
                  <a:pt x="24" y="1497"/>
                </a:cubicBezTo>
                <a:cubicBezTo>
                  <a:pt x="28" y="1496"/>
                  <a:pt x="31" y="1499"/>
                  <a:pt x="34" y="1500"/>
                </a:cubicBezTo>
                <a:cubicBezTo>
                  <a:pt x="36" y="1500"/>
                  <a:pt x="39" y="1500"/>
                  <a:pt x="39" y="1500"/>
                </a:cubicBezTo>
                <a:close/>
                <a:moveTo>
                  <a:pt x="12" y="1476"/>
                </a:moveTo>
                <a:cubicBezTo>
                  <a:pt x="12" y="1477"/>
                  <a:pt x="12" y="1477"/>
                  <a:pt x="12" y="1477"/>
                </a:cubicBezTo>
                <a:cubicBezTo>
                  <a:pt x="12" y="1476"/>
                  <a:pt x="12" y="1476"/>
                  <a:pt x="12" y="1474"/>
                </a:cubicBezTo>
                <a:cubicBezTo>
                  <a:pt x="13" y="1474"/>
                  <a:pt x="13" y="1474"/>
                  <a:pt x="13" y="1474"/>
                </a:cubicBezTo>
                <a:cubicBezTo>
                  <a:pt x="13" y="1475"/>
                  <a:pt x="13" y="1476"/>
                  <a:pt x="12" y="1476"/>
                </a:cubicBezTo>
                <a:close/>
                <a:moveTo>
                  <a:pt x="84" y="1509"/>
                </a:moveTo>
                <a:cubicBezTo>
                  <a:pt x="83" y="1509"/>
                  <a:pt x="83" y="1509"/>
                  <a:pt x="83" y="1509"/>
                </a:cubicBezTo>
                <a:cubicBezTo>
                  <a:pt x="82" y="1509"/>
                  <a:pt x="82" y="1509"/>
                  <a:pt x="82" y="1509"/>
                </a:cubicBezTo>
                <a:cubicBezTo>
                  <a:pt x="83" y="1510"/>
                  <a:pt x="82" y="1509"/>
                  <a:pt x="83" y="1510"/>
                </a:cubicBezTo>
                <a:cubicBezTo>
                  <a:pt x="84" y="1509"/>
                  <a:pt x="84" y="1509"/>
                  <a:pt x="84" y="1509"/>
                </a:cubicBezTo>
                <a:close/>
                <a:moveTo>
                  <a:pt x="675" y="1494"/>
                </a:moveTo>
                <a:cubicBezTo>
                  <a:pt x="674" y="1494"/>
                  <a:pt x="674" y="1494"/>
                  <a:pt x="674" y="1494"/>
                </a:cubicBezTo>
                <a:cubicBezTo>
                  <a:pt x="675" y="1497"/>
                  <a:pt x="675" y="1499"/>
                  <a:pt x="676" y="1501"/>
                </a:cubicBezTo>
                <a:cubicBezTo>
                  <a:pt x="677" y="1501"/>
                  <a:pt x="677" y="1501"/>
                  <a:pt x="678" y="1501"/>
                </a:cubicBezTo>
                <a:cubicBezTo>
                  <a:pt x="678" y="1500"/>
                  <a:pt x="677" y="1500"/>
                  <a:pt x="678" y="1499"/>
                </a:cubicBezTo>
                <a:cubicBezTo>
                  <a:pt x="678" y="1499"/>
                  <a:pt x="678" y="1499"/>
                  <a:pt x="677" y="1498"/>
                </a:cubicBezTo>
                <a:cubicBezTo>
                  <a:pt x="677" y="1496"/>
                  <a:pt x="676" y="1496"/>
                  <a:pt x="676" y="1494"/>
                </a:cubicBezTo>
                <a:cubicBezTo>
                  <a:pt x="675" y="1494"/>
                  <a:pt x="675" y="1494"/>
                  <a:pt x="675" y="1494"/>
                </a:cubicBezTo>
                <a:close/>
                <a:moveTo>
                  <a:pt x="457" y="1501"/>
                </a:moveTo>
                <a:cubicBezTo>
                  <a:pt x="458" y="1501"/>
                  <a:pt x="458" y="1501"/>
                  <a:pt x="458" y="1501"/>
                </a:cubicBezTo>
                <a:cubicBezTo>
                  <a:pt x="457" y="1501"/>
                  <a:pt x="457" y="1501"/>
                  <a:pt x="457" y="1501"/>
                </a:cubicBezTo>
                <a:close/>
                <a:moveTo>
                  <a:pt x="112" y="1499"/>
                </a:moveTo>
                <a:cubicBezTo>
                  <a:pt x="112" y="1499"/>
                  <a:pt x="112" y="1498"/>
                  <a:pt x="112" y="1498"/>
                </a:cubicBezTo>
                <a:cubicBezTo>
                  <a:pt x="111" y="1498"/>
                  <a:pt x="111" y="1498"/>
                  <a:pt x="111" y="1498"/>
                </a:cubicBezTo>
                <a:cubicBezTo>
                  <a:pt x="111" y="1499"/>
                  <a:pt x="111" y="1499"/>
                  <a:pt x="112" y="1499"/>
                </a:cubicBezTo>
                <a:close/>
                <a:moveTo>
                  <a:pt x="475" y="1498"/>
                </a:moveTo>
                <a:cubicBezTo>
                  <a:pt x="475" y="1499"/>
                  <a:pt x="475" y="1498"/>
                  <a:pt x="476" y="1498"/>
                </a:cubicBezTo>
                <a:cubicBezTo>
                  <a:pt x="476" y="1498"/>
                  <a:pt x="476" y="1498"/>
                  <a:pt x="476" y="1498"/>
                </a:cubicBezTo>
                <a:cubicBezTo>
                  <a:pt x="476" y="1497"/>
                  <a:pt x="476" y="1497"/>
                  <a:pt x="476" y="1497"/>
                </a:cubicBezTo>
                <a:cubicBezTo>
                  <a:pt x="476" y="1498"/>
                  <a:pt x="476" y="1497"/>
                  <a:pt x="475" y="1498"/>
                </a:cubicBezTo>
                <a:close/>
                <a:moveTo>
                  <a:pt x="138" y="1497"/>
                </a:moveTo>
                <a:cubicBezTo>
                  <a:pt x="138" y="1495"/>
                  <a:pt x="138" y="1496"/>
                  <a:pt x="138" y="1495"/>
                </a:cubicBezTo>
                <a:cubicBezTo>
                  <a:pt x="136" y="1495"/>
                  <a:pt x="136" y="1495"/>
                  <a:pt x="134" y="1496"/>
                </a:cubicBezTo>
                <a:cubicBezTo>
                  <a:pt x="135" y="1497"/>
                  <a:pt x="135" y="1497"/>
                  <a:pt x="136" y="1498"/>
                </a:cubicBezTo>
                <a:cubicBezTo>
                  <a:pt x="137" y="1497"/>
                  <a:pt x="137" y="1497"/>
                  <a:pt x="138" y="1497"/>
                </a:cubicBezTo>
                <a:close/>
                <a:moveTo>
                  <a:pt x="478" y="1496"/>
                </a:moveTo>
                <a:cubicBezTo>
                  <a:pt x="477" y="1496"/>
                  <a:pt x="477" y="1496"/>
                  <a:pt x="477" y="1496"/>
                </a:cubicBezTo>
                <a:cubicBezTo>
                  <a:pt x="478" y="1497"/>
                  <a:pt x="478" y="1497"/>
                  <a:pt x="478" y="1497"/>
                </a:cubicBezTo>
                <a:cubicBezTo>
                  <a:pt x="479" y="1497"/>
                  <a:pt x="479" y="1497"/>
                  <a:pt x="480" y="1496"/>
                </a:cubicBezTo>
                <a:cubicBezTo>
                  <a:pt x="479" y="1496"/>
                  <a:pt x="479" y="1495"/>
                  <a:pt x="478" y="1496"/>
                </a:cubicBezTo>
                <a:close/>
                <a:moveTo>
                  <a:pt x="464" y="1496"/>
                </a:moveTo>
                <a:cubicBezTo>
                  <a:pt x="464" y="1496"/>
                  <a:pt x="464" y="1496"/>
                  <a:pt x="464" y="1496"/>
                </a:cubicBezTo>
                <a:cubicBezTo>
                  <a:pt x="464" y="1496"/>
                  <a:pt x="464" y="1496"/>
                  <a:pt x="464" y="1496"/>
                </a:cubicBezTo>
                <a:close/>
                <a:moveTo>
                  <a:pt x="454" y="1495"/>
                </a:moveTo>
                <a:cubicBezTo>
                  <a:pt x="454" y="1495"/>
                  <a:pt x="454" y="1495"/>
                  <a:pt x="454" y="1495"/>
                </a:cubicBezTo>
                <a:cubicBezTo>
                  <a:pt x="454" y="1496"/>
                  <a:pt x="454" y="1496"/>
                  <a:pt x="454" y="1496"/>
                </a:cubicBezTo>
                <a:cubicBezTo>
                  <a:pt x="454" y="1495"/>
                  <a:pt x="455" y="1496"/>
                  <a:pt x="454" y="1495"/>
                </a:cubicBezTo>
                <a:cubicBezTo>
                  <a:pt x="454" y="1495"/>
                  <a:pt x="454" y="1495"/>
                  <a:pt x="454" y="1495"/>
                </a:cubicBezTo>
                <a:close/>
                <a:moveTo>
                  <a:pt x="142" y="1494"/>
                </a:moveTo>
                <a:cubicBezTo>
                  <a:pt x="141" y="1494"/>
                  <a:pt x="140" y="1494"/>
                  <a:pt x="139" y="1494"/>
                </a:cubicBezTo>
                <a:cubicBezTo>
                  <a:pt x="139" y="1495"/>
                  <a:pt x="139" y="1495"/>
                  <a:pt x="139" y="1496"/>
                </a:cubicBezTo>
                <a:cubicBezTo>
                  <a:pt x="140" y="1496"/>
                  <a:pt x="140" y="1496"/>
                  <a:pt x="141" y="1496"/>
                </a:cubicBezTo>
                <a:cubicBezTo>
                  <a:pt x="141" y="1496"/>
                  <a:pt x="142" y="1495"/>
                  <a:pt x="142" y="1495"/>
                </a:cubicBezTo>
                <a:lnTo>
                  <a:pt x="142" y="1494"/>
                </a:lnTo>
                <a:close/>
                <a:moveTo>
                  <a:pt x="678" y="1496"/>
                </a:moveTo>
                <a:cubicBezTo>
                  <a:pt x="677" y="1495"/>
                  <a:pt x="678" y="1495"/>
                  <a:pt x="677" y="1495"/>
                </a:cubicBezTo>
                <a:cubicBezTo>
                  <a:pt x="677" y="1496"/>
                  <a:pt x="677" y="1496"/>
                  <a:pt x="678" y="1496"/>
                </a:cubicBezTo>
                <a:close/>
                <a:moveTo>
                  <a:pt x="143" y="1493"/>
                </a:moveTo>
                <a:cubicBezTo>
                  <a:pt x="143" y="1494"/>
                  <a:pt x="143" y="1494"/>
                  <a:pt x="143" y="1494"/>
                </a:cubicBezTo>
                <a:cubicBezTo>
                  <a:pt x="143" y="1494"/>
                  <a:pt x="144" y="1494"/>
                  <a:pt x="143" y="1493"/>
                </a:cubicBezTo>
                <a:close/>
                <a:moveTo>
                  <a:pt x="119" y="1494"/>
                </a:moveTo>
                <a:cubicBezTo>
                  <a:pt x="120" y="1494"/>
                  <a:pt x="120" y="1494"/>
                  <a:pt x="120" y="1494"/>
                </a:cubicBezTo>
                <a:cubicBezTo>
                  <a:pt x="119" y="1494"/>
                  <a:pt x="120" y="1494"/>
                  <a:pt x="119" y="1494"/>
                </a:cubicBezTo>
                <a:close/>
                <a:moveTo>
                  <a:pt x="677" y="1489"/>
                </a:moveTo>
                <a:cubicBezTo>
                  <a:pt x="677" y="1489"/>
                  <a:pt x="677" y="1489"/>
                  <a:pt x="677" y="1489"/>
                </a:cubicBezTo>
                <a:cubicBezTo>
                  <a:pt x="676" y="1491"/>
                  <a:pt x="676" y="1491"/>
                  <a:pt x="674" y="1492"/>
                </a:cubicBezTo>
                <a:cubicBezTo>
                  <a:pt x="675" y="1493"/>
                  <a:pt x="675" y="1493"/>
                  <a:pt x="676" y="1494"/>
                </a:cubicBezTo>
                <a:cubicBezTo>
                  <a:pt x="678" y="1494"/>
                  <a:pt x="678" y="1494"/>
                  <a:pt x="678" y="1494"/>
                </a:cubicBezTo>
                <a:cubicBezTo>
                  <a:pt x="678" y="1493"/>
                  <a:pt x="678" y="1491"/>
                  <a:pt x="677" y="1490"/>
                </a:cubicBezTo>
                <a:lnTo>
                  <a:pt x="677" y="1489"/>
                </a:lnTo>
                <a:close/>
                <a:moveTo>
                  <a:pt x="145" y="1493"/>
                </a:moveTo>
                <a:cubicBezTo>
                  <a:pt x="144" y="1493"/>
                  <a:pt x="145" y="1493"/>
                  <a:pt x="144" y="1493"/>
                </a:cubicBezTo>
                <a:cubicBezTo>
                  <a:pt x="145" y="1494"/>
                  <a:pt x="145" y="1494"/>
                  <a:pt x="145" y="1494"/>
                </a:cubicBezTo>
                <a:cubicBezTo>
                  <a:pt x="145" y="1493"/>
                  <a:pt x="145" y="1492"/>
                  <a:pt x="145" y="1493"/>
                </a:cubicBezTo>
                <a:close/>
                <a:moveTo>
                  <a:pt x="156" y="1491"/>
                </a:moveTo>
                <a:cubicBezTo>
                  <a:pt x="155" y="1492"/>
                  <a:pt x="155" y="1491"/>
                  <a:pt x="155" y="1492"/>
                </a:cubicBezTo>
                <a:cubicBezTo>
                  <a:pt x="156" y="1492"/>
                  <a:pt x="156" y="1492"/>
                  <a:pt x="156" y="1492"/>
                </a:cubicBezTo>
                <a:cubicBezTo>
                  <a:pt x="156" y="1491"/>
                  <a:pt x="156" y="1491"/>
                  <a:pt x="156" y="1491"/>
                </a:cubicBezTo>
                <a:close/>
                <a:moveTo>
                  <a:pt x="167" y="1490"/>
                </a:moveTo>
                <a:cubicBezTo>
                  <a:pt x="166" y="1491"/>
                  <a:pt x="167" y="1491"/>
                  <a:pt x="167" y="1491"/>
                </a:cubicBezTo>
                <a:cubicBezTo>
                  <a:pt x="167" y="1491"/>
                  <a:pt x="168" y="1491"/>
                  <a:pt x="167" y="1490"/>
                </a:cubicBezTo>
                <a:close/>
                <a:moveTo>
                  <a:pt x="518" y="1480"/>
                </a:moveTo>
                <a:cubicBezTo>
                  <a:pt x="518" y="1481"/>
                  <a:pt x="517" y="1481"/>
                  <a:pt x="517" y="1481"/>
                </a:cubicBezTo>
                <a:cubicBezTo>
                  <a:pt x="517" y="1483"/>
                  <a:pt x="517" y="1483"/>
                  <a:pt x="517" y="1483"/>
                </a:cubicBezTo>
                <a:cubicBezTo>
                  <a:pt x="518" y="1483"/>
                  <a:pt x="518" y="1483"/>
                  <a:pt x="518" y="1483"/>
                </a:cubicBezTo>
                <a:lnTo>
                  <a:pt x="518" y="1480"/>
                </a:lnTo>
                <a:close/>
                <a:moveTo>
                  <a:pt x="227" y="1471"/>
                </a:moveTo>
                <a:cubicBezTo>
                  <a:pt x="227" y="1471"/>
                  <a:pt x="227" y="1471"/>
                  <a:pt x="227" y="1471"/>
                </a:cubicBezTo>
                <a:cubicBezTo>
                  <a:pt x="227" y="1472"/>
                  <a:pt x="227" y="1472"/>
                  <a:pt x="227" y="1472"/>
                </a:cubicBezTo>
                <a:cubicBezTo>
                  <a:pt x="227" y="1472"/>
                  <a:pt x="227" y="1472"/>
                  <a:pt x="228" y="1472"/>
                </a:cubicBezTo>
                <a:cubicBezTo>
                  <a:pt x="228" y="1472"/>
                  <a:pt x="228" y="1471"/>
                  <a:pt x="227" y="1471"/>
                </a:cubicBezTo>
                <a:close/>
                <a:moveTo>
                  <a:pt x="527" y="1472"/>
                </a:moveTo>
                <a:cubicBezTo>
                  <a:pt x="527" y="1470"/>
                  <a:pt x="527" y="1470"/>
                  <a:pt x="527" y="1470"/>
                </a:cubicBezTo>
                <a:cubicBezTo>
                  <a:pt x="527" y="1471"/>
                  <a:pt x="527" y="1471"/>
                  <a:pt x="527" y="1472"/>
                </a:cubicBezTo>
                <a:close/>
                <a:moveTo>
                  <a:pt x="41" y="1470"/>
                </a:moveTo>
                <a:cubicBezTo>
                  <a:pt x="42" y="1470"/>
                  <a:pt x="42" y="1470"/>
                  <a:pt x="42" y="1470"/>
                </a:cubicBezTo>
                <a:cubicBezTo>
                  <a:pt x="42" y="1469"/>
                  <a:pt x="42" y="1469"/>
                  <a:pt x="42" y="1469"/>
                </a:cubicBezTo>
                <a:cubicBezTo>
                  <a:pt x="41" y="1469"/>
                  <a:pt x="41" y="1469"/>
                  <a:pt x="41" y="1469"/>
                </a:cubicBezTo>
                <a:lnTo>
                  <a:pt x="41" y="1470"/>
                </a:lnTo>
                <a:close/>
                <a:moveTo>
                  <a:pt x="38" y="1467"/>
                </a:moveTo>
                <a:cubicBezTo>
                  <a:pt x="38" y="1468"/>
                  <a:pt x="38" y="1467"/>
                  <a:pt x="38" y="1468"/>
                </a:cubicBezTo>
                <a:cubicBezTo>
                  <a:pt x="39" y="1467"/>
                  <a:pt x="39" y="1467"/>
                  <a:pt x="39" y="1466"/>
                </a:cubicBezTo>
                <a:cubicBezTo>
                  <a:pt x="38" y="1467"/>
                  <a:pt x="38" y="1466"/>
                  <a:pt x="38" y="1467"/>
                </a:cubicBezTo>
                <a:close/>
                <a:moveTo>
                  <a:pt x="441" y="1460"/>
                </a:moveTo>
                <a:cubicBezTo>
                  <a:pt x="441" y="1460"/>
                  <a:pt x="441" y="1460"/>
                  <a:pt x="441" y="1460"/>
                </a:cubicBezTo>
                <a:cubicBezTo>
                  <a:pt x="441" y="1460"/>
                  <a:pt x="441" y="1460"/>
                  <a:pt x="441" y="1460"/>
                </a:cubicBezTo>
                <a:cubicBezTo>
                  <a:pt x="440" y="1460"/>
                  <a:pt x="440" y="1460"/>
                  <a:pt x="440" y="1460"/>
                </a:cubicBezTo>
                <a:cubicBezTo>
                  <a:pt x="441" y="1461"/>
                  <a:pt x="440" y="1461"/>
                  <a:pt x="441" y="1461"/>
                </a:cubicBezTo>
                <a:cubicBezTo>
                  <a:pt x="441" y="1461"/>
                  <a:pt x="441" y="1461"/>
                  <a:pt x="442" y="1461"/>
                </a:cubicBezTo>
                <a:cubicBezTo>
                  <a:pt x="441" y="1460"/>
                  <a:pt x="442" y="1461"/>
                  <a:pt x="441" y="1460"/>
                </a:cubicBezTo>
                <a:close/>
                <a:moveTo>
                  <a:pt x="442" y="1458"/>
                </a:moveTo>
                <a:cubicBezTo>
                  <a:pt x="442" y="1459"/>
                  <a:pt x="442" y="1459"/>
                  <a:pt x="442" y="1459"/>
                </a:cubicBezTo>
                <a:cubicBezTo>
                  <a:pt x="443" y="1458"/>
                  <a:pt x="443" y="1458"/>
                  <a:pt x="442" y="1458"/>
                </a:cubicBezTo>
                <a:close/>
                <a:moveTo>
                  <a:pt x="20" y="1454"/>
                </a:moveTo>
                <a:cubicBezTo>
                  <a:pt x="21" y="1454"/>
                  <a:pt x="21" y="1454"/>
                  <a:pt x="21" y="1454"/>
                </a:cubicBezTo>
                <a:cubicBezTo>
                  <a:pt x="21" y="1454"/>
                  <a:pt x="21" y="1454"/>
                  <a:pt x="21" y="1454"/>
                </a:cubicBezTo>
                <a:cubicBezTo>
                  <a:pt x="20" y="1454"/>
                  <a:pt x="20" y="1454"/>
                  <a:pt x="20" y="1454"/>
                </a:cubicBezTo>
                <a:close/>
                <a:moveTo>
                  <a:pt x="137" y="1437"/>
                </a:moveTo>
                <a:cubicBezTo>
                  <a:pt x="137" y="1440"/>
                  <a:pt x="136" y="1443"/>
                  <a:pt x="137" y="1445"/>
                </a:cubicBezTo>
                <a:cubicBezTo>
                  <a:pt x="137" y="1446"/>
                  <a:pt x="138" y="1446"/>
                  <a:pt x="138" y="1447"/>
                </a:cubicBezTo>
                <a:cubicBezTo>
                  <a:pt x="141" y="1447"/>
                  <a:pt x="141" y="1447"/>
                  <a:pt x="141" y="1447"/>
                </a:cubicBezTo>
                <a:cubicBezTo>
                  <a:pt x="143" y="1445"/>
                  <a:pt x="149" y="1442"/>
                  <a:pt x="152" y="1442"/>
                </a:cubicBezTo>
                <a:cubicBezTo>
                  <a:pt x="152" y="1439"/>
                  <a:pt x="154" y="1437"/>
                  <a:pt x="154" y="1435"/>
                </a:cubicBezTo>
                <a:cubicBezTo>
                  <a:pt x="154" y="1435"/>
                  <a:pt x="154" y="1434"/>
                  <a:pt x="153" y="1433"/>
                </a:cubicBezTo>
                <a:cubicBezTo>
                  <a:pt x="152" y="1432"/>
                  <a:pt x="151" y="1432"/>
                  <a:pt x="150" y="1431"/>
                </a:cubicBezTo>
                <a:cubicBezTo>
                  <a:pt x="147" y="1432"/>
                  <a:pt x="146" y="1433"/>
                  <a:pt x="143" y="1432"/>
                </a:cubicBezTo>
                <a:cubicBezTo>
                  <a:pt x="143" y="1432"/>
                  <a:pt x="142" y="1431"/>
                  <a:pt x="142" y="1431"/>
                </a:cubicBezTo>
                <a:cubicBezTo>
                  <a:pt x="141" y="1430"/>
                  <a:pt x="139" y="1431"/>
                  <a:pt x="139" y="1431"/>
                </a:cubicBezTo>
                <a:cubicBezTo>
                  <a:pt x="137" y="1432"/>
                  <a:pt x="135" y="1430"/>
                  <a:pt x="134" y="1429"/>
                </a:cubicBezTo>
                <a:cubicBezTo>
                  <a:pt x="132" y="1429"/>
                  <a:pt x="132" y="1429"/>
                  <a:pt x="132" y="1429"/>
                </a:cubicBezTo>
                <a:cubicBezTo>
                  <a:pt x="133" y="1432"/>
                  <a:pt x="135" y="1435"/>
                  <a:pt x="137" y="1437"/>
                </a:cubicBezTo>
                <a:close/>
                <a:moveTo>
                  <a:pt x="391" y="1446"/>
                </a:moveTo>
                <a:cubicBezTo>
                  <a:pt x="391" y="1445"/>
                  <a:pt x="391" y="1445"/>
                  <a:pt x="391" y="1445"/>
                </a:cubicBezTo>
                <a:cubicBezTo>
                  <a:pt x="390" y="1446"/>
                  <a:pt x="390" y="1446"/>
                  <a:pt x="391" y="1446"/>
                </a:cubicBezTo>
                <a:close/>
                <a:moveTo>
                  <a:pt x="264" y="1438"/>
                </a:moveTo>
                <a:cubicBezTo>
                  <a:pt x="264" y="1439"/>
                  <a:pt x="265" y="1439"/>
                  <a:pt x="265" y="1440"/>
                </a:cubicBezTo>
                <a:cubicBezTo>
                  <a:pt x="266" y="1438"/>
                  <a:pt x="265" y="1439"/>
                  <a:pt x="265" y="1438"/>
                </a:cubicBezTo>
                <a:lnTo>
                  <a:pt x="264" y="1438"/>
                </a:lnTo>
                <a:close/>
                <a:moveTo>
                  <a:pt x="530" y="1435"/>
                </a:moveTo>
                <a:cubicBezTo>
                  <a:pt x="530" y="1436"/>
                  <a:pt x="530" y="1435"/>
                  <a:pt x="531" y="1435"/>
                </a:cubicBezTo>
                <a:cubicBezTo>
                  <a:pt x="531" y="1434"/>
                  <a:pt x="532" y="1435"/>
                  <a:pt x="530" y="1434"/>
                </a:cubicBezTo>
                <a:cubicBezTo>
                  <a:pt x="530" y="1435"/>
                  <a:pt x="530" y="1434"/>
                  <a:pt x="530" y="1435"/>
                </a:cubicBezTo>
                <a:close/>
                <a:moveTo>
                  <a:pt x="392" y="1434"/>
                </a:moveTo>
                <a:cubicBezTo>
                  <a:pt x="392" y="1433"/>
                  <a:pt x="392" y="1433"/>
                  <a:pt x="392" y="1433"/>
                </a:cubicBezTo>
                <a:cubicBezTo>
                  <a:pt x="391" y="1433"/>
                  <a:pt x="391" y="1433"/>
                  <a:pt x="391" y="1433"/>
                </a:cubicBezTo>
                <a:cubicBezTo>
                  <a:pt x="391" y="1434"/>
                  <a:pt x="391" y="1434"/>
                  <a:pt x="392" y="1434"/>
                </a:cubicBezTo>
                <a:close/>
                <a:moveTo>
                  <a:pt x="312" y="1426"/>
                </a:moveTo>
                <a:cubicBezTo>
                  <a:pt x="312" y="1427"/>
                  <a:pt x="312" y="1428"/>
                  <a:pt x="312" y="1428"/>
                </a:cubicBezTo>
                <a:cubicBezTo>
                  <a:pt x="313" y="1427"/>
                  <a:pt x="313" y="1427"/>
                  <a:pt x="314" y="1426"/>
                </a:cubicBezTo>
                <a:cubicBezTo>
                  <a:pt x="314" y="1426"/>
                  <a:pt x="314" y="1426"/>
                  <a:pt x="314" y="1426"/>
                </a:cubicBezTo>
                <a:cubicBezTo>
                  <a:pt x="313" y="1426"/>
                  <a:pt x="312" y="1426"/>
                  <a:pt x="312" y="1426"/>
                </a:cubicBezTo>
                <a:close/>
                <a:moveTo>
                  <a:pt x="501" y="1424"/>
                </a:moveTo>
                <a:cubicBezTo>
                  <a:pt x="501" y="1424"/>
                  <a:pt x="501" y="1424"/>
                  <a:pt x="501" y="1424"/>
                </a:cubicBezTo>
                <a:cubicBezTo>
                  <a:pt x="501" y="1424"/>
                  <a:pt x="501" y="1424"/>
                  <a:pt x="501" y="1425"/>
                </a:cubicBezTo>
                <a:lnTo>
                  <a:pt x="501" y="1424"/>
                </a:lnTo>
                <a:close/>
                <a:moveTo>
                  <a:pt x="398" y="1423"/>
                </a:moveTo>
                <a:cubicBezTo>
                  <a:pt x="398" y="1423"/>
                  <a:pt x="398" y="1423"/>
                  <a:pt x="397" y="1423"/>
                </a:cubicBezTo>
                <a:cubicBezTo>
                  <a:pt x="397" y="1423"/>
                  <a:pt x="397" y="1423"/>
                  <a:pt x="397" y="1423"/>
                </a:cubicBezTo>
                <a:lnTo>
                  <a:pt x="398" y="1423"/>
                </a:lnTo>
                <a:close/>
                <a:moveTo>
                  <a:pt x="500" y="1422"/>
                </a:moveTo>
                <a:cubicBezTo>
                  <a:pt x="499" y="1422"/>
                  <a:pt x="499" y="1422"/>
                  <a:pt x="498" y="1422"/>
                </a:cubicBezTo>
                <a:cubicBezTo>
                  <a:pt x="498" y="1422"/>
                  <a:pt x="498" y="1422"/>
                  <a:pt x="498" y="1422"/>
                </a:cubicBezTo>
                <a:cubicBezTo>
                  <a:pt x="498" y="1423"/>
                  <a:pt x="498" y="1423"/>
                  <a:pt x="498" y="1423"/>
                </a:cubicBezTo>
                <a:cubicBezTo>
                  <a:pt x="498" y="1423"/>
                  <a:pt x="499" y="1423"/>
                  <a:pt x="500" y="1423"/>
                </a:cubicBezTo>
                <a:lnTo>
                  <a:pt x="500" y="1422"/>
                </a:lnTo>
                <a:close/>
                <a:moveTo>
                  <a:pt x="497" y="1422"/>
                </a:moveTo>
                <a:cubicBezTo>
                  <a:pt x="496" y="1420"/>
                  <a:pt x="496" y="1420"/>
                  <a:pt x="494" y="1420"/>
                </a:cubicBezTo>
                <a:cubicBezTo>
                  <a:pt x="494" y="1420"/>
                  <a:pt x="494" y="1420"/>
                  <a:pt x="494" y="1420"/>
                </a:cubicBezTo>
                <a:cubicBezTo>
                  <a:pt x="494" y="1421"/>
                  <a:pt x="495" y="1422"/>
                  <a:pt x="497" y="1422"/>
                </a:cubicBezTo>
                <a:close/>
                <a:moveTo>
                  <a:pt x="482" y="1420"/>
                </a:moveTo>
                <a:cubicBezTo>
                  <a:pt x="482" y="1420"/>
                  <a:pt x="482" y="1420"/>
                  <a:pt x="481" y="1420"/>
                </a:cubicBezTo>
                <a:cubicBezTo>
                  <a:pt x="481" y="1420"/>
                  <a:pt x="481" y="1420"/>
                  <a:pt x="481" y="1420"/>
                </a:cubicBezTo>
                <a:cubicBezTo>
                  <a:pt x="481" y="1421"/>
                  <a:pt x="481" y="1421"/>
                  <a:pt x="481" y="1421"/>
                </a:cubicBezTo>
                <a:cubicBezTo>
                  <a:pt x="482" y="1421"/>
                  <a:pt x="482" y="1421"/>
                  <a:pt x="482" y="1421"/>
                </a:cubicBezTo>
                <a:lnTo>
                  <a:pt x="482" y="1420"/>
                </a:lnTo>
                <a:close/>
                <a:moveTo>
                  <a:pt x="380" y="1419"/>
                </a:moveTo>
                <a:cubicBezTo>
                  <a:pt x="379" y="1419"/>
                  <a:pt x="380" y="1419"/>
                  <a:pt x="380" y="1420"/>
                </a:cubicBezTo>
                <a:cubicBezTo>
                  <a:pt x="380" y="1420"/>
                  <a:pt x="380" y="1420"/>
                  <a:pt x="381" y="1421"/>
                </a:cubicBezTo>
                <a:cubicBezTo>
                  <a:pt x="381" y="1420"/>
                  <a:pt x="381" y="1420"/>
                  <a:pt x="380" y="1419"/>
                </a:cubicBezTo>
                <a:cubicBezTo>
                  <a:pt x="380" y="1419"/>
                  <a:pt x="380" y="1419"/>
                  <a:pt x="380" y="1419"/>
                </a:cubicBezTo>
                <a:close/>
                <a:moveTo>
                  <a:pt x="490" y="1420"/>
                </a:moveTo>
                <a:cubicBezTo>
                  <a:pt x="491" y="1420"/>
                  <a:pt x="491" y="1420"/>
                  <a:pt x="491" y="1420"/>
                </a:cubicBezTo>
                <a:cubicBezTo>
                  <a:pt x="491" y="1419"/>
                  <a:pt x="491" y="1419"/>
                  <a:pt x="490" y="1418"/>
                </a:cubicBezTo>
                <a:cubicBezTo>
                  <a:pt x="489" y="1419"/>
                  <a:pt x="489" y="1419"/>
                  <a:pt x="489" y="1420"/>
                </a:cubicBezTo>
                <a:cubicBezTo>
                  <a:pt x="490" y="1420"/>
                  <a:pt x="490" y="1420"/>
                  <a:pt x="490" y="1420"/>
                </a:cubicBezTo>
                <a:close/>
                <a:moveTo>
                  <a:pt x="378" y="1420"/>
                </a:moveTo>
                <a:cubicBezTo>
                  <a:pt x="378" y="1418"/>
                  <a:pt x="378" y="1418"/>
                  <a:pt x="378" y="1418"/>
                </a:cubicBezTo>
                <a:cubicBezTo>
                  <a:pt x="378" y="1418"/>
                  <a:pt x="378" y="1418"/>
                  <a:pt x="378" y="1418"/>
                </a:cubicBezTo>
                <a:cubicBezTo>
                  <a:pt x="378" y="1419"/>
                  <a:pt x="378" y="1419"/>
                  <a:pt x="378" y="1420"/>
                </a:cubicBezTo>
                <a:close/>
                <a:moveTo>
                  <a:pt x="518" y="1418"/>
                </a:moveTo>
                <a:cubicBezTo>
                  <a:pt x="518" y="1418"/>
                  <a:pt x="518" y="1418"/>
                  <a:pt x="518" y="1418"/>
                </a:cubicBezTo>
                <a:cubicBezTo>
                  <a:pt x="518" y="1418"/>
                  <a:pt x="518" y="1418"/>
                  <a:pt x="518" y="1418"/>
                </a:cubicBezTo>
                <a:cubicBezTo>
                  <a:pt x="518" y="1418"/>
                  <a:pt x="518" y="1418"/>
                  <a:pt x="518" y="1418"/>
                </a:cubicBezTo>
                <a:close/>
                <a:moveTo>
                  <a:pt x="506" y="1412"/>
                </a:moveTo>
                <a:cubicBezTo>
                  <a:pt x="506" y="1412"/>
                  <a:pt x="506" y="1412"/>
                  <a:pt x="506" y="1412"/>
                </a:cubicBezTo>
                <a:cubicBezTo>
                  <a:pt x="506" y="1413"/>
                  <a:pt x="506" y="1412"/>
                  <a:pt x="506" y="1413"/>
                </a:cubicBezTo>
                <a:cubicBezTo>
                  <a:pt x="506" y="1413"/>
                  <a:pt x="506" y="1413"/>
                  <a:pt x="507" y="1413"/>
                </a:cubicBezTo>
                <a:cubicBezTo>
                  <a:pt x="507" y="1413"/>
                  <a:pt x="507" y="1413"/>
                  <a:pt x="507" y="1412"/>
                </a:cubicBezTo>
                <a:cubicBezTo>
                  <a:pt x="507" y="1412"/>
                  <a:pt x="507" y="1412"/>
                  <a:pt x="506" y="1412"/>
                </a:cubicBezTo>
                <a:close/>
                <a:moveTo>
                  <a:pt x="502" y="1409"/>
                </a:moveTo>
                <a:cubicBezTo>
                  <a:pt x="499" y="1409"/>
                  <a:pt x="499" y="1409"/>
                  <a:pt x="499" y="1409"/>
                </a:cubicBezTo>
                <a:cubicBezTo>
                  <a:pt x="499" y="1411"/>
                  <a:pt x="502" y="1411"/>
                  <a:pt x="504" y="1412"/>
                </a:cubicBezTo>
                <a:cubicBezTo>
                  <a:pt x="505" y="1411"/>
                  <a:pt x="505" y="1412"/>
                  <a:pt x="504" y="1411"/>
                </a:cubicBezTo>
                <a:cubicBezTo>
                  <a:pt x="504" y="1410"/>
                  <a:pt x="503" y="1410"/>
                  <a:pt x="502" y="1409"/>
                </a:cubicBezTo>
                <a:close/>
                <a:moveTo>
                  <a:pt x="493" y="1409"/>
                </a:moveTo>
                <a:cubicBezTo>
                  <a:pt x="493" y="1409"/>
                  <a:pt x="493" y="1409"/>
                  <a:pt x="493" y="1409"/>
                </a:cubicBezTo>
                <a:cubicBezTo>
                  <a:pt x="493" y="1410"/>
                  <a:pt x="493" y="1410"/>
                  <a:pt x="494" y="1411"/>
                </a:cubicBezTo>
                <a:cubicBezTo>
                  <a:pt x="495" y="1411"/>
                  <a:pt x="495" y="1411"/>
                  <a:pt x="495" y="1411"/>
                </a:cubicBezTo>
                <a:cubicBezTo>
                  <a:pt x="496" y="1410"/>
                  <a:pt x="495" y="1410"/>
                  <a:pt x="496" y="1410"/>
                </a:cubicBezTo>
                <a:cubicBezTo>
                  <a:pt x="496" y="1409"/>
                  <a:pt x="496" y="1409"/>
                  <a:pt x="496" y="1409"/>
                </a:cubicBezTo>
                <a:cubicBezTo>
                  <a:pt x="495" y="1409"/>
                  <a:pt x="495" y="1409"/>
                  <a:pt x="494" y="1409"/>
                </a:cubicBezTo>
                <a:cubicBezTo>
                  <a:pt x="494" y="1409"/>
                  <a:pt x="494" y="1409"/>
                  <a:pt x="493" y="1409"/>
                </a:cubicBezTo>
                <a:close/>
                <a:moveTo>
                  <a:pt x="405" y="1405"/>
                </a:moveTo>
                <a:cubicBezTo>
                  <a:pt x="405" y="1405"/>
                  <a:pt x="405" y="1405"/>
                  <a:pt x="405" y="1404"/>
                </a:cubicBezTo>
                <a:cubicBezTo>
                  <a:pt x="405" y="1404"/>
                  <a:pt x="405" y="1404"/>
                  <a:pt x="405" y="1404"/>
                </a:cubicBezTo>
                <a:cubicBezTo>
                  <a:pt x="405" y="1404"/>
                  <a:pt x="405" y="1404"/>
                  <a:pt x="405" y="1404"/>
                </a:cubicBezTo>
                <a:cubicBezTo>
                  <a:pt x="404" y="1404"/>
                  <a:pt x="404" y="1404"/>
                  <a:pt x="404" y="1404"/>
                </a:cubicBezTo>
                <a:cubicBezTo>
                  <a:pt x="404" y="1405"/>
                  <a:pt x="404" y="1405"/>
                  <a:pt x="404" y="1405"/>
                </a:cubicBezTo>
                <a:lnTo>
                  <a:pt x="405" y="1405"/>
                </a:lnTo>
                <a:close/>
                <a:moveTo>
                  <a:pt x="205" y="1396"/>
                </a:moveTo>
                <a:cubicBezTo>
                  <a:pt x="204" y="1397"/>
                  <a:pt x="204" y="1398"/>
                  <a:pt x="204" y="1399"/>
                </a:cubicBezTo>
                <a:cubicBezTo>
                  <a:pt x="203" y="1399"/>
                  <a:pt x="203" y="1399"/>
                  <a:pt x="203" y="1399"/>
                </a:cubicBezTo>
                <a:cubicBezTo>
                  <a:pt x="203" y="1401"/>
                  <a:pt x="203" y="1401"/>
                  <a:pt x="203" y="1401"/>
                </a:cubicBezTo>
                <a:cubicBezTo>
                  <a:pt x="205" y="1400"/>
                  <a:pt x="208" y="1398"/>
                  <a:pt x="210" y="1396"/>
                </a:cubicBezTo>
                <a:cubicBezTo>
                  <a:pt x="209" y="1395"/>
                  <a:pt x="209" y="1396"/>
                  <a:pt x="209" y="1395"/>
                </a:cubicBezTo>
                <a:cubicBezTo>
                  <a:pt x="209" y="1395"/>
                  <a:pt x="205" y="1396"/>
                  <a:pt x="205" y="1396"/>
                </a:cubicBezTo>
                <a:close/>
                <a:moveTo>
                  <a:pt x="392" y="1399"/>
                </a:moveTo>
                <a:cubicBezTo>
                  <a:pt x="392" y="1399"/>
                  <a:pt x="392" y="1399"/>
                  <a:pt x="392" y="1399"/>
                </a:cubicBezTo>
                <a:cubicBezTo>
                  <a:pt x="392" y="1399"/>
                  <a:pt x="392" y="1400"/>
                  <a:pt x="393" y="1400"/>
                </a:cubicBezTo>
                <a:cubicBezTo>
                  <a:pt x="393" y="1399"/>
                  <a:pt x="393" y="1399"/>
                  <a:pt x="393" y="1399"/>
                </a:cubicBezTo>
                <a:cubicBezTo>
                  <a:pt x="392" y="1399"/>
                  <a:pt x="392" y="1399"/>
                  <a:pt x="392" y="1399"/>
                </a:cubicBezTo>
                <a:close/>
                <a:moveTo>
                  <a:pt x="328" y="1398"/>
                </a:moveTo>
                <a:cubicBezTo>
                  <a:pt x="328" y="1398"/>
                  <a:pt x="328" y="1398"/>
                  <a:pt x="328" y="1398"/>
                </a:cubicBezTo>
                <a:cubicBezTo>
                  <a:pt x="328" y="1398"/>
                  <a:pt x="328" y="1398"/>
                  <a:pt x="328" y="1398"/>
                </a:cubicBezTo>
                <a:close/>
                <a:moveTo>
                  <a:pt x="172" y="1397"/>
                </a:moveTo>
                <a:cubicBezTo>
                  <a:pt x="172" y="1397"/>
                  <a:pt x="172" y="1397"/>
                  <a:pt x="172" y="1397"/>
                </a:cubicBezTo>
                <a:cubicBezTo>
                  <a:pt x="172" y="1395"/>
                  <a:pt x="172" y="1395"/>
                  <a:pt x="172" y="1395"/>
                </a:cubicBezTo>
                <a:cubicBezTo>
                  <a:pt x="172" y="1395"/>
                  <a:pt x="172" y="1395"/>
                  <a:pt x="172" y="1395"/>
                </a:cubicBezTo>
                <a:lnTo>
                  <a:pt x="172" y="1397"/>
                </a:lnTo>
                <a:close/>
                <a:moveTo>
                  <a:pt x="304" y="1396"/>
                </a:moveTo>
                <a:cubicBezTo>
                  <a:pt x="304" y="1396"/>
                  <a:pt x="304" y="1396"/>
                  <a:pt x="304" y="1396"/>
                </a:cubicBezTo>
                <a:cubicBezTo>
                  <a:pt x="304" y="1396"/>
                  <a:pt x="304" y="1396"/>
                  <a:pt x="304" y="1396"/>
                </a:cubicBezTo>
                <a:cubicBezTo>
                  <a:pt x="304" y="1396"/>
                  <a:pt x="304" y="1396"/>
                  <a:pt x="304" y="1396"/>
                </a:cubicBezTo>
                <a:close/>
                <a:moveTo>
                  <a:pt x="331" y="1393"/>
                </a:moveTo>
                <a:cubicBezTo>
                  <a:pt x="331" y="1393"/>
                  <a:pt x="331" y="1392"/>
                  <a:pt x="331" y="1391"/>
                </a:cubicBezTo>
                <a:cubicBezTo>
                  <a:pt x="330" y="1392"/>
                  <a:pt x="330" y="1393"/>
                  <a:pt x="329" y="1393"/>
                </a:cubicBezTo>
                <a:cubicBezTo>
                  <a:pt x="328" y="1394"/>
                  <a:pt x="328" y="1395"/>
                  <a:pt x="328" y="1396"/>
                </a:cubicBezTo>
                <a:cubicBezTo>
                  <a:pt x="330" y="1395"/>
                  <a:pt x="330" y="1394"/>
                  <a:pt x="331" y="1393"/>
                </a:cubicBezTo>
                <a:close/>
                <a:moveTo>
                  <a:pt x="315" y="1395"/>
                </a:moveTo>
                <a:cubicBezTo>
                  <a:pt x="315" y="1395"/>
                  <a:pt x="315" y="1395"/>
                  <a:pt x="315" y="1395"/>
                </a:cubicBezTo>
                <a:cubicBezTo>
                  <a:pt x="316" y="1395"/>
                  <a:pt x="316" y="1395"/>
                  <a:pt x="316" y="1395"/>
                </a:cubicBezTo>
                <a:cubicBezTo>
                  <a:pt x="316" y="1395"/>
                  <a:pt x="316" y="1395"/>
                  <a:pt x="315" y="1395"/>
                </a:cubicBezTo>
                <a:close/>
                <a:moveTo>
                  <a:pt x="307" y="1395"/>
                </a:moveTo>
                <a:cubicBezTo>
                  <a:pt x="307" y="1395"/>
                  <a:pt x="307" y="1395"/>
                  <a:pt x="306" y="1395"/>
                </a:cubicBezTo>
                <a:cubicBezTo>
                  <a:pt x="306" y="1395"/>
                  <a:pt x="306" y="1395"/>
                  <a:pt x="306" y="1395"/>
                </a:cubicBezTo>
                <a:lnTo>
                  <a:pt x="307" y="1395"/>
                </a:lnTo>
                <a:close/>
                <a:moveTo>
                  <a:pt x="309" y="1394"/>
                </a:moveTo>
                <a:cubicBezTo>
                  <a:pt x="309" y="1394"/>
                  <a:pt x="309" y="1394"/>
                  <a:pt x="309" y="1394"/>
                </a:cubicBezTo>
                <a:cubicBezTo>
                  <a:pt x="309" y="1395"/>
                  <a:pt x="309" y="1395"/>
                  <a:pt x="309" y="1395"/>
                </a:cubicBezTo>
                <a:cubicBezTo>
                  <a:pt x="309" y="1395"/>
                  <a:pt x="309" y="1395"/>
                  <a:pt x="309" y="1395"/>
                </a:cubicBezTo>
                <a:cubicBezTo>
                  <a:pt x="309" y="1394"/>
                  <a:pt x="309" y="1394"/>
                  <a:pt x="309" y="1394"/>
                </a:cubicBezTo>
                <a:close/>
                <a:moveTo>
                  <a:pt x="314" y="1394"/>
                </a:moveTo>
                <a:cubicBezTo>
                  <a:pt x="314" y="1393"/>
                  <a:pt x="314" y="1394"/>
                  <a:pt x="314" y="1393"/>
                </a:cubicBezTo>
                <a:cubicBezTo>
                  <a:pt x="314" y="1393"/>
                  <a:pt x="314" y="1393"/>
                  <a:pt x="314" y="1393"/>
                </a:cubicBezTo>
                <a:cubicBezTo>
                  <a:pt x="313" y="1393"/>
                  <a:pt x="313" y="1393"/>
                  <a:pt x="313" y="1393"/>
                </a:cubicBezTo>
                <a:cubicBezTo>
                  <a:pt x="314" y="1394"/>
                  <a:pt x="313" y="1393"/>
                  <a:pt x="314" y="1394"/>
                </a:cubicBezTo>
                <a:close/>
                <a:moveTo>
                  <a:pt x="317" y="1391"/>
                </a:moveTo>
                <a:cubicBezTo>
                  <a:pt x="316" y="1391"/>
                  <a:pt x="316" y="1391"/>
                  <a:pt x="316" y="1391"/>
                </a:cubicBezTo>
                <a:cubicBezTo>
                  <a:pt x="315" y="1391"/>
                  <a:pt x="316" y="1391"/>
                  <a:pt x="315" y="1391"/>
                </a:cubicBezTo>
                <a:cubicBezTo>
                  <a:pt x="315" y="1394"/>
                  <a:pt x="315" y="1394"/>
                  <a:pt x="315" y="1394"/>
                </a:cubicBezTo>
                <a:cubicBezTo>
                  <a:pt x="316" y="1394"/>
                  <a:pt x="316" y="1394"/>
                  <a:pt x="316" y="1394"/>
                </a:cubicBezTo>
                <a:cubicBezTo>
                  <a:pt x="316" y="1393"/>
                  <a:pt x="316" y="1392"/>
                  <a:pt x="317" y="1391"/>
                </a:cubicBezTo>
                <a:close/>
                <a:moveTo>
                  <a:pt x="365" y="1390"/>
                </a:moveTo>
                <a:cubicBezTo>
                  <a:pt x="365" y="1390"/>
                  <a:pt x="365" y="1390"/>
                  <a:pt x="365" y="1390"/>
                </a:cubicBezTo>
                <a:cubicBezTo>
                  <a:pt x="365" y="1390"/>
                  <a:pt x="365" y="1390"/>
                  <a:pt x="365" y="1390"/>
                </a:cubicBezTo>
                <a:close/>
                <a:moveTo>
                  <a:pt x="190" y="1390"/>
                </a:moveTo>
                <a:cubicBezTo>
                  <a:pt x="190" y="1389"/>
                  <a:pt x="191" y="1389"/>
                  <a:pt x="189" y="1389"/>
                </a:cubicBezTo>
                <a:cubicBezTo>
                  <a:pt x="190" y="1389"/>
                  <a:pt x="190" y="1389"/>
                  <a:pt x="190" y="1390"/>
                </a:cubicBezTo>
                <a:close/>
                <a:moveTo>
                  <a:pt x="213" y="1387"/>
                </a:moveTo>
                <a:cubicBezTo>
                  <a:pt x="214" y="1387"/>
                  <a:pt x="214" y="1387"/>
                  <a:pt x="214" y="1387"/>
                </a:cubicBezTo>
                <a:cubicBezTo>
                  <a:pt x="213" y="1386"/>
                  <a:pt x="214" y="1386"/>
                  <a:pt x="213" y="1387"/>
                </a:cubicBezTo>
                <a:close/>
                <a:moveTo>
                  <a:pt x="812" y="1385"/>
                </a:moveTo>
                <a:cubicBezTo>
                  <a:pt x="812" y="1384"/>
                  <a:pt x="812" y="1384"/>
                  <a:pt x="812" y="1384"/>
                </a:cubicBezTo>
                <a:cubicBezTo>
                  <a:pt x="811" y="1384"/>
                  <a:pt x="811" y="1384"/>
                  <a:pt x="811" y="1384"/>
                </a:cubicBezTo>
                <a:cubicBezTo>
                  <a:pt x="811" y="1385"/>
                  <a:pt x="811" y="1385"/>
                  <a:pt x="811" y="1385"/>
                </a:cubicBezTo>
                <a:cubicBezTo>
                  <a:pt x="811" y="1385"/>
                  <a:pt x="812" y="1385"/>
                  <a:pt x="812" y="1385"/>
                </a:cubicBezTo>
                <a:cubicBezTo>
                  <a:pt x="812" y="1385"/>
                  <a:pt x="812" y="1385"/>
                  <a:pt x="812" y="1385"/>
                </a:cubicBezTo>
                <a:close/>
                <a:moveTo>
                  <a:pt x="313" y="1381"/>
                </a:moveTo>
                <a:cubicBezTo>
                  <a:pt x="312" y="1381"/>
                  <a:pt x="312" y="1381"/>
                  <a:pt x="312" y="1381"/>
                </a:cubicBezTo>
                <a:cubicBezTo>
                  <a:pt x="312" y="1382"/>
                  <a:pt x="312" y="1382"/>
                  <a:pt x="312" y="1382"/>
                </a:cubicBezTo>
                <a:cubicBezTo>
                  <a:pt x="313" y="1382"/>
                  <a:pt x="313" y="1382"/>
                  <a:pt x="313" y="1382"/>
                </a:cubicBezTo>
                <a:cubicBezTo>
                  <a:pt x="313" y="1381"/>
                  <a:pt x="313" y="1381"/>
                  <a:pt x="313" y="1381"/>
                </a:cubicBezTo>
                <a:close/>
                <a:moveTo>
                  <a:pt x="314" y="1381"/>
                </a:moveTo>
                <a:cubicBezTo>
                  <a:pt x="314" y="1381"/>
                  <a:pt x="314" y="1381"/>
                  <a:pt x="314" y="1381"/>
                </a:cubicBezTo>
                <a:cubicBezTo>
                  <a:pt x="314" y="1381"/>
                  <a:pt x="314" y="1381"/>
                  <a:pt x="314" y="1381"/>
                </a:cubicBezTo>
                <a:cubicBezTo>
                  <a:pt x="314" y="1381"/>
                  <a:pt x="314" y="1381"/>
                  <a:pt x="314" y="1381"/>
                </a:cubicBezTo>
                <a:close/>
                <a:moveTo>
                  <a:pt x="387" y="1380"/>
                </a:moveTo>
                <a:cubicBezTo>
                  <a:pt x="387" y="1380"/>
                  <a:pt x="387" y="1380"/>
                  <a:pt x="387" y="1380"/>
                </a:cubicBezTo>
                <a:cubicBezTo>
                  <a:pt x="387" y="1380"/>
                  <a:pt x="387" y="1380"/>
                  <a:pt x="387" y="1381"/>
                </a:cubicBezTo>
                <a:lnTo>
                  <a:pt x="387" y="1380"/>
                </a:lnTo>
                <a:close/>
                <a:moveTo>
                  <a:pt x="421" y="1377"/>
                </a:moveTo>
                <a:cubicBezTo>
                  <a:pt x="421" y="1377"/>
                  <a:pt x="421" y="1377"/>
                  <a:pt x="421" y="1377"/>
                </a:cubicBezTo>
                <a:cubicBezTo>
                  <a:pt x="421" y="1377"/>
                  <a:pt x="421" y="1377"/>
                  <a:pt x="421" y="1377"/>
                </a:cubicBezTo>
                <a:cubicBezTo>
                  <a:pt x="421" y="1377"/>
                  <a:pt x="421" y="1377"/>
                  <a:pt x="421" y="1377"/>
                </a:cubicBezTo>
                <a:close/>
                <a:moveTo>
                  <a:pt x="391" y="1377"/>
                </a:moveTo>
                <a:cubicBezTo>
                  <a:pt x="391" y="1376"/>
                  <a:pt x="391" y="1376"/>
                  <a:pt x="390" y="1376"/>
                </a:cubicBezTo>
                <a:cubicBezTo>
                  <a:pt x="390" y="1376"/>
                  <a:pt x="390" y="1376"/>
                  <a:pt x="390" y="1376"/>
                </a:cubicBezTo>
                <a:cubicBezTo>
                  <a:pt x="390" y="1376"/>
                  <a:pt x="390" y="1376"/>
                  <a:pt x="390" y="1376"/>
                </a:cubicBezTo>
                <a:cubicBezTo>
                  <a:pt x="390" y="1377"/>
                  <a:pt x="390" y="1376"/>
                  <a:pt x="391" y="1377"/>
                </a:cubicBezTo>
                <a:close/>
                <a:moveTo>
                  <a:pt x="320" y="1373"/>
                </a:moveTo>
                <a:cubicBezTo>
                  <a:pt x="321" y="1373"/>
                  <a:pt x="321" y="1373"/>
                  <a:pt x="321" y="1372"/>
                </a:cubicBezTo>
                <a:cubicBezTo>
                  <a:pt x="321" y="1372"/>
                  <a:pt x="321" y="1372"/>
                  <a:pt x="321" y="1372"/>
                </a:cubicBezTo>
                <a:cubicBezTo>
                  <a:pt x="320" y="1372"/>
                  <a:pt x="320" y="1373"/>
                  <a:pt x="318" y="1374"/>
                </a:cubicBezTo>
                <a:cubicBezTo>
                  <a:pt x="318" y="1375"/>
                  <a:pt x="318" y="1375"/>
                  <a:pt x="318" y="1377"/>
                </a:cubicBezTo>
                <a:cubicBezTo>
                  <a:pt x="319" y="1377"/>
                  <a:pt x="319" y="1376"/>
                  <a:pt x="320" y="1376"/>
                </a:cubicBezTo>
                <a:cubicBezTo>
                  <a:pt x="320" y="1376"/>
                  <a:pt x="320" y="1374"/>
                  <a:pt x="320" y="1373"/>
                </a:cubicBezTo>
                <a:close/>
                <a:moveTo>
                  <a:pt x="423" y="1375"/>
                </a:moveTo>
                <a:cubicBezTo>
                  <a:pt x="423" y="1376"/>
                  <a:pt x="423" y="1376"/>
                  <a:pt x="423" y="1376"/>
                </a:cubicBezTo>
                <a:cubicBezTo>
                  <a:pt x="423" y="1376"/>
                  <a:pt x="424" y="1376"/>
                  <a:pt x="424" y="1376"/>
                </a:cubicBezTo>
                <a:cubicBezTo>
                  <a:pt x="424" y="1376"/>
                  <a:pt x="424" y="1375"/>
                  <a:pt x="424" y="1374"/>
                </a:cubicBezTo>
                <a:cubicBezTo>
                  <a:pt x="424" y="1374"/>
                  <a:pt x="424" y="1374"/>
                  <a:pt x="424" y="1374"/>
                </a:cubicBezTo>
                <a:cubicBezTo>
                  <a:pt x="423" y="1375"/>
                  <a:pt x="423" y="1375"/>
                  <a:pt x="423" y="1375"/>
                </a:cubicBezTo>
                <a:close/>
                <a:moveTo>
                  <a:pt x="428" y="1374"/>
                </a:moveTo>
                <a:cubicBezTo>
                  <a:pt x="427" y="1374"/>
                  <a:pt x="428" y="1374"/>
                  <a:pt x="427" y="1374"/>
                </a:cubicBezTo>
                <a:cubicBezTo>
                  <a:pt x="427" y="1375"/>
                  <a:pt x="427" y="1375"/>
                  <a:pt x="428" y="1376"/>
                </a:cubicBezTo>
                <a:cubicBezTo>
                  <a:pt x="428" y="1375"/>
                  <a:pt x="428" y="1375"/>
                  <a:pt x="428" y="1374"/>
                </a:cubicBezTo>
                <a:cubicBezTo>
                  <a:pt x="428" y="1374"/>
                  <a:pt x="428" y="1374"/>
                  <a:pt x="428" y="1374"/>
                </a:cubicBezTo>
                <a:close/>
                <a:moveTo>
                  <a:pt x="330" y="1371"/>
                </a:moveTo>
                <a:cubicBezTo>
                  <a:pt x="329" y="1371"/>
                  <a:pt x="329" y="1371"/>
                  <a:pt x="329" y="1371"/>
                </a:cubicBezTo>
                <a:cubicBezTo>
                  <a:pt x="329" y="1371"/>
                  <a:pt x="329" y="1371"/>
                  <a:pt x="330" y="1372"/>
                </a:cubicBezTo>
                <a:lnTo>
                  <a:pt x="330" y="1371"/>
                </a:lnTo>
                <a:close/>
                <a:moveTo>
                  <a:pt x="434" y="1369"/>
                </a:moveTo>
                <a:cubicBezTo>
                  <a:pt x="433" y="1369"/>
                  <a:pt x="434" y="1369"/>
                  <a:pt x="433" y="1369"/>
                </a:cubicBezTo>
                <a:cubicBezTo>
                  <a:pt x="434" y="1370"/>
                  <a:pt x="433" y="1370"/>
                  <a:pt x="434" y="1370"/>
                </a:cubicBezTo>
                <a:cubicBezTo>
                  <a:pt x="434" y="1370"/>
                  <a:pt x="434" y="1370"/>
                  <a:pt x="434" y="1369"/>
                </a:cubicBezTo>
                <a:cubicBezTo>
                  <a:pt x="434" y="1369"/>
                  <a:pt x="434" y="1369"/>
                  <a:pt x="434" y="1369"/>
                </a:cubicBezTo>
                <a:close/>
                <a:moveTo>
                  <a:pt x="300" y="1366"/>
                </a:moveTo>
                <a:cubicBezTo>
                  <a:pt x="301" y="1364"/>
                  <a:pt x="300" y="1363"/>
                  <a:pt x="299" y="1362"/>
                </a:cubicBezTo>
                <a:cubicBezTo>
                  <a:pt x="299" y="1361"/>
                  <a:pt x="299" y="1361"/>
                  <a:pt x="299" y="1361"/>
                </a:cubicBezTo>
                <a:cubicBezTo>
                  <a:pt x="299" y="1361"/>
                  <a:pt x="299" y="1361"/>
                  <a:pt x="299" y="1361"/>
                </a:cubicBezTo>
                <a:cubicBezTo>
                  <a:pt x="299" y="1362"/>
                  <a:pt x="299" y="1362"/>
                  <a:pt x="299" y="1362"/>
                </a:cubicBezTo>
                <a:cubicBezTo>
                  <a:pt x="297" y="1362"/>
                  <a:pt x="298" y="1363"/>
                  <a:pt x="296" y="1364"/>
                </a:cubicBezTo>
                <a:cubicBezTo>
                  <a:pt x="297" y="1366"/>
                  <a:pt x="298" y="1366"/>
                  <a:pt x="300" y="1366"/>
                </a:cubicBezTo>
                <a:close/>
                <a:moveTo>
                  <a:pt x="261" y="1365"/>
                </a:moveTo>
                <a:cubicBezTo>
                  <a:pt x="261" y="1366"/>
                  <a:pt x="261" y="1365"/>
                  <a:pt x="261" y="1366"/>
                </a:cubicBezTo>
                <a:cubicBezTo>
                  <a:pt x="262" y="1365"/>
                  <a:pt x="262" y="1365"/>
                  <a:pt x="262" y="1364"/>
                </a:cubicBezTo>
                <a:cubicBezTo>
                  <a:pt x="261" y="1364"/>
                  <a:pt x="261" y="1364"/>
                  <a:pt x="261" y="1364"/>
                </a:cubicBezTo>
                <a:cubicBezTo>
                  <a:pt x="261" y="1365"/>
                  <a:pt x="261" y="1364"/>
                  <a:pt x="261" y="1365"/>
                </a:cubicBezTo>
                <a:close/>
                <a:moveTo>
                  <a:pt x="305" y="1362"/>
                </a:moveTo>
                <a:cubicBezTo>
                  <a:pt x="305" y="1363"/>
                  <a:pt x="304" y="1363"/>
                  <a:pt x="304" y="1364"/>
                </a:cubicBezTo>
                <a:cubicBezTo>
                  <a:pt x="305" y="1364"/>
                  <a:pt x="305" y="1364"/>
                  <a:pt x="305" y="1364"/>
                </a:cubicBezTo>
                <a:cubicBezTo>
                  <a:pt x="306" y="1363"/>
                  <a:pt x="305" y="1364"/>
                  <a:pt x="306" y="1363"/>
                </a:cubicBezTo>
                <a:cubicBezTo>
                  <a:pt x="306" y="1363"/>
                  <a:pt x="306" y="1363"/>
                  <a:pt x="305" y="1363"/>
                </a:cubicBezTo>
                <a:cubicBezTo>
                  <a:pt x="305" y="1362"/>
                  <a:pt x="305" y="1362"/>
                  <a:pt x="305" y="1362"/>
                </a:cubicBezTo>
                <a:close/>
                <a:moveTo>
                  <a:pt x="303" y="1362"/>
                </a:moveTo>
                <a:cubicBezTo>
                  <a:pt x="303" y="1363"/>
                  <a:pt x="302" y="1362"/>
                  <a:pt x="303" y="1363"/>
                </a:cubicBezTo>
                <a:cubicBezTo>
                  <a:pt x="303" y="1363"/>
                  <a:pt x="304" y="1362"/>
                  <a:pt x="303" y="1362"/>
                </a:cubicBezTo>
                <a:close/>
                <a:moveTo>
                  <a:pt x="290" y="1361"/>
                </a:moveTo>
                <a:cubicBezTo>
                  <a:pt x="289" y="1361"/>
                  <a:pt x="289" y="1361"/>
                  <a:pt x="289" y="1361"/>
                </a:cubicBezTo>
                <a:cubicBezTo>
                  <a:pt x="289" y="1363"/>
                  <a:pt x="289" y="1363"/>
                  <a:pt x="289" y="1363"/>
                </a:cubicBezTo>
                <a:cubicBezTo>
                  <a:pt x="289" y="1363"/>
                  <a:pt x="290" y="1363"/>
                  <a:pt x="290" y="1363"/>
                </a:cubicBezTo>
                <a:cubicBezTo>
                  <a:pt x="290" y="1362"/>
                  <a:pt x="290" y="1362"/>
                  <a:pt x="290" y="1362"/>
                </a:cubicBezTo>
                <a:lnTo>
                  <a:pt x="290" y="1361"/>
                </a:lnTo>
                <a:close/>
                <a:moveTo>
                  <a:pt x="301" y="1360"/>
                </a:moveTo>
                <a:cubicBezTo>
                  <a:pt x="303" y="1360"/>
                  <a:pt x="301" y="1360"/>
                  <a:pt x="302" y="1361"/>
                </a:cubicBezTo>
                <a:cubicBezTo>
                  <a:pt x="303" y="1361"/>
                  <a:pt x="303" y="1360"/>
                  <a:pt x="304" y="1361"/>
                </a:cubicBezTo>
                <a:cubicBezTo>
                  <a:pt x="305" y="1361"/>
                  <a:pt x="305" y="1360"/>
                  <a:pt x="306" y="1361"/>
                </a:cubicBezTo>
                <a:cubicBezTo>
                  <a:pt x="307" y="1361"/>
                  <a:pt x="307" y="1361"/>
                  <a:pt x="307" y="1361"/>
                </a:cubicBezTo>
                <a:cubicBezTo>
                  <a:pt x="307" y="1359"/>
                  <a:pt x="307" y="1359"/>
                  <a:pt x="307" y="1359"/>
                </a:cubicBezTo>
                <a:cubicBezTo>
                  <a:pt x="303" y="1359"/>
                  <a:pt x="303" y="1358"/>
                  <a:pt x="300" y="1358"/>
                </a:cubicBezTo>
                <a:cubicBezTo>
                  <a:pt x="300" y="1359"/>
                  <a:pt x="300" y="1359"/>
                  <a:pt x="300" y="1359"/>
                </a:cubicBezTo>
                <a:cubicBezTo>
                  <a:pt x="300" y="1359"/>
                  <a:pt x="300" y="1360"/>
                  <a:pt x="301" y="1360"/>
                </a:cubicBezTo>
                <a:close/>
                <a:moveTo>
                  <a:pt x="419" y="1360"/>
                </a:moveTo>
                <a:cubicBezTo>
                  <a:pt x="418" y="1360"/>
                  <a:pt x="419" y="1360"/>
                  <a:pt x="419" y="1360"/>
                </a:cubicBezTo>
                <a:cubicBezTo>
                  <a:pt x="420" y="1360"/>
                  <a:pt x="419" y="1360"/>
                  <a:pt x="419" y="1360"/>
                </a:cubicBezTo>
                <a:close/>
                <a:moveTo>
                  <a:pt x="402" y="1359"/>
                </a:moveTo>
                <a:cubicBezTo>
                  <a:pt x="402" y="1358"/>
                  <a:pt x="403" y="1358"/>
                  <a:pt x="402" y="1358"/>
                </a:cubicBezTo>
                <a:cubicBezTo>
                  <a:pt x="402" y="1357"/>
                  <a:pt x="401" y="1358"/>
                  <a:pt x="401" y="1359"/>
                </a:cubicBezTo>
                <a:cubicBezTo>
                  <a:pt x="401" y="1360"/>
                  <a:pt x="401" y="1360"/>
                  <a:pt x="401" y="1360"/>
                </a:cubicBezTo>
                <a:cubicBezTo>
                  <a:pt x="402" y="1360"/>
                  <a:pt x="402" y="1360"/>
                  <a:pt x="402" y="1360"/>
                </a:cubicBezTo>
                <a:cubicBezTo>
                  <a:pt x="402" y="1359"/>
                  <a:pt x="402" y="1359"/>
                  <a:pt x="402" y="1359"/>
                </a:cubicBezTo>
                <a:close/>
                <a:moveTo>
                  <a:pt x="454" y="1355"/>
                </a:moveTo>
                <a:cubicBezTo>
                  <a:pt x="453" y="1356"/>
                  <a:pt x="453" y="1356"/>
                  <a:pt x="454" y="1357"/>
                </a:cubicBezTo>
                <a:cubicBezTo>
                  <a:pt x="454" y="1356"/>
                  <a:pt x="454" y="1356"/>
                  <a:pt x="454" y="1355"/>
                </a:cubicBezTo>
                <a:cubicBezTo>
                  <a:pt x="454" y="1355"/>
                  <a:pt x="454" y="1355"/>
                  <a:pt x="454" y="1355"/>
                </a:cubicBezTo>
                <a:close/>
                <a:moveTo>
                  <a:pt x="501" y="1324"/>
                </a:moveTo>
                <a:cubicBezTo>
                  <a:pt x="502" y="1324"/>
                  <a:pt x="502" y="1325"/>
                  <a:pt x="503" y="1326"/>
                </a:cubicBezTo>
                <a:cubicBezTo>
                  <a:pt x="503" y="1326"/>
                  <a:pt x="505" y="1325"/>
                  <a:pt x="506" y="1325"/>
                </a:cubicBezTo>
                <a:cubicBezTo>
                  <a:pt x="506" y="1323"/>
                  <a:pt x="505" y="1323"/>
                  <a:pt x="504" y="1323"/>
                </a:cubicBezTo>
                <a:cubicBezTo>
                  <a:pt x="504" y="1322"/>
                  <a:pt x="504" y="1322"/>
                  <a:pt x="504" y="1321"/>
                </a:cubicBezTo>
                <a:cubicBezTo>
                  <a:pt x="504" y="1320"/>
                  <a:pt x="504" y="1320"/>
                  <a:pt x="504" y="1320"/>
                </a:cubicBezTo>
                <a:cubicBezTo>
                  <a:pt x="505" y="1321"/>
                  <a:pt x="505" y="1320"/>
                  <a:pt x="507" y="1320"/>
                </a:cubicBezTo>
                <a:cubicBezTo>
                  <a:pt x="507" y="1319"/>
                  <a:pt x="507" y="1319"/>
                  <a:pt x="507" y="1319"/>
                </a:cubicBezTo>
                <a:cubicBezTo>
                  <a:pt x="505" y="1319"/>
                  <a:pt x="497" y="1320"/>
                  <a:pt x="496" y="1321"/>
                </a:cubicBezTo>
                <a:cubicBezTo>
                  <a:pt x="496" y="1322"/>
                  <a:pt x="496" y="1322"/>
                  <a:pt x="495" y="1323"/>
                </a:cubicBezTo>
                <a:cubicBezTo>
                  <a:pt x="494" y="1322"/>
                  <a:pt x="494" y="1323"/>
                  <a:pt x="494" y="1322"/>
                </a:cubicBezTo>
                <a:cubicBezTo>
                  <a:pt x="492" y="1322"/>
                  <a:pt x="490" y="1322"/>
                  <a:pt x="489" y="1323"/>
                </a:cubicBezTo>
                <a:cubicBezTo>
                  <a:pt x="488" y="1323"/>
                  <a:pt x="488" y="1325"/>
                  <a:pt x="487" y="1325"/>
                </a:cubicBezTo>
                <a:cubicBezTo>
                  <a:pt x="484" y="1326"/>
                  <a:pt x="485" y="1323"/>
                  <a:pt x="481" y="1326"/>
                </a:cubicBezTo>
                <a:cubicBezTo>
                  <a:pt x="481" y="1327"/>
                  <a:pt x="481" y="1326"/>
                  <a:pt x="481" y="1327"/>
                </a:cubicBezTo>
                <a:cubicBezTo>
                  <a:pt x="482" y="1327"/>
                  <a:pt x="482" y="1327"/>
                  <a:pt x="483" y="1328"/>
                </a:cubicBezTo>
                <a:cubicBezTo>
                  <a:pt x="483" y="1329"/>
                  <a:pt x="483" y="1329"/>
                  <a:pt x="483" y="1330"/>
                </a:cubicBezTo>
                <a:cubicBezTo>
                  <a:pt x="482" y="1330"/>
                  <a:pt x="482" y="1330"/>
                  <a:pt x="482" y="1331"/>
                </a:cubicBezTo>
                <a:cubicBezTo>
                  <a:pt x="482" y="1330"/>
                  <a:pt x="482" y="1329"/>
                  <a:pt x="482" y="1329"/>
                </a:cubicBezTo>
                <a:cubicBezTo>
                  <a:pt x="481" y="1328"/>
                  <a:pt x="480" y="1328"/>
                  <a:pt x="480" y="1327"/>
                </a:cubicBezTo>
                <a:cubicBezTo>
                  <a:pt x="478" y="1327"/>
                  <a:pt x="478" y="1327"/>
                  <a:pt x="477" y="1328"/>
                </a:cubicBezTo>
                <a:cubicBezTo>
                  <a:pt x="477" y="1329"/>
                  <a:pt x="477" y="1329"/>
                  <a:pt x="477" y="1329"/>
                </a:cubicBezTo>
                <a:cubicBezTo>
                  <a:pt x="476" y="1329"/>
                  <a:pt x="475" y="1329"/>
                  <a:pt x="474" y="1329"/>
                </a:cubicBezTo>
                <a:cubicBezTo>
                  <a:pt x="474" y="1330"/>
                  <a:pt x="474" y="1330"/>
                  <a:pt x="473" y="1331"/>
                </a:cubicBezTo>
                <a:cubicBezTo>
                  <a:pt x="473" y="1330"/>
                  <a:pt x="472" y="1330"/>
                  <a:pt x="472" y="1330"/>
                </a:cubicBezTo>
                <a:cubicBezTo>
                  <a:pt x="470" y="1331"/>
                  <a:pt x="468" y="1332"/>
                  <a:pt x="467" y="1333"/>
                </a:cubicBezTo>
                <a:cubicBezTo>
                  <a:pt x="467" y="1334"/>
                  <a:pt x="467" y="1334"/>
                  <a:pt x="467" y="1334"/>
                </a:cubicBezTo>
                <a:cubicBezTo>
                  <a:pt x="463" y="1334"/>
                  <a:pt x="462" y="1336"/>
                  <a:pt x="458" y="1337"/>
                </a:cubicBezTo>
                <a:cubicBezTo>
                  <a:pt x="459" y="1337"/>
                  <a:pt x="459" y="1337"/>
                  <a:pt x="459" y="1338"/>
                </a:cubicBezTo>
                <a:cubicBezTo>
                  <a:pt x="458" y="1342"/>
                  <a:pt x="456" y="1341"/>
                  <a:pt x="454" y="1343"/>
                </a:cubicBezTo>
                <a:cubicBezTo>
                  <a:pt x="453" y="1344"/>
                  <a:pt x="452" y="1345"/>
                  <a:pt x="451" y="1346"/>
                </a:cubicBezTo>
                <a:cubicBezTo>
                  <a:pt x="451" y="1347"/>
                  <a:pt x="451" y="1347"/>
                  <a:pt x="452" y="1348"/>
                </a:cubicBezTo>
                <a:cubicBezTo>
                  <a:pt x="452" y="1348"/>
                  <a:pt x="456" y="1349"/>
                  <a:pt x="457" y="1350"/>
                </a:cubicBezTo>
                <a:cubicBezTo>
                  <a:pt x="457" y="1351"/>
                  <a:pt x="457" y="1351"/>
                  <a:pt x="455" y="1352"/>
                </a:cubicBezTo>
                <a:cubicBezTo>
                  <a:pt x="456" y="1353"/>
                  <a:pt x="456" y="1354"/>
                  <a:pt x="456" y="1355"/>
                </a:cubicBezTo>
                <a:cubicBezTo>
                  <a:pt x="456" y="1355"/>
                  <a:pt x="456" y="1355"/>
                  <a:pt x="456" y="1355"/>
                </a:cubicBezTo>
                <a:cubicBezTo>
                  <a:pt x="456" y="1355"/>
                  <a:pt x="456" y="1355"/>
                  <a:pt x="456" y="1355"/>
                </a:cubicBezTo>
                <a:cubicBezTo>
                  <a:pt x="457" y="1355"/>
                  <a:pt x="457" y="1355"/>
                  <a:pt x="458" y="1355"/>
                </a:cubicBezTo>
                <a:cubicBezTo>
                  <a:pt x="458" y="1355"/>
                  <a:pt x="458" y="1352"/>
                  <a:pt x="458" y="1351"/>
                </a:cubicBezTo>
                <a:cubicBezTo>
                  <a:pt x="458" y="1350"/>
                  <a:pt x="458" y="1349"/>
                  <a:pt x="458" y="1349"/>
                </a:cubicBezTo>
                <a:cubicBezTo>
                  <a:pt x="458" y="1349"/>
                  <a:pt x="458" y="1349"/>
                  <a:pt x="458" y="1349"/>
                </a:cubicBezTo>
                <a:cubicBezTo>
                  <a:pt x="460" y="1349"/>
                  <a:pt x="460" y="1348"/>
                  <a:pt x="460" y="1347"/>
                </a:cubicBezTo>
                <a:cubicBezTo>
                  <a:pt x="461" y="1348"/>
                  <a:pt x="461" y="1347"/>
                  <a:pt x="461" y="1348"/>
                </a:cubicBezTo>
                <a:cubicBezTo>
                  <a:pt x="462" y="1348"/>
                  <a:pt x="462" y="1348"/>
                  <a:pt x="463" y="1347"/>
                </a:cubicBezTo>
                <a:cubicBezTo>
                  <a:pt x="464" y="1345"/>
                  <a:pt x="462" y="1345"/>
                  <a:pt x="465" y="1343"/>
                </a:cubicBezTo>
                <a:cubicBezTo>
                  <a:pt x="466" y="1342"/>
                  <a:pt x="468" y="1343"/>
                  <a:pt x="469" y="1342"/>
                </a:cubicBezTo>
                <a:cubicBezTo>
                  <a:pt x="470" y="1342"/>
                  <a:pt x="472" y="1340"/>
                  <a:pt x="473" y="1340"/>
                </a:cubicBezTo>
                <a:cubicBezTo>
                  <a:pt x="474" y="1339"/>
                  <a:pt x="474" y="1341"/>
                  <a:pt x="475" y="1340"/>
                </a:cubicBezTo>
                <a:cubicBezTo>
                  <a:pt x="475" y="1340"/>
                  <a:pt x="475" y="1339"/>
                  <a:pt x="476" y="1339"/>
                </a:cubicBezTo>
                <a:cubicBezTo>
                  <a:pt x="476" y="1339"/>
                  <a:pt x="476" y="1340"/>
                  <a:pt x="477" y="1341"/>
                </a:cubicBezTo>
                <a:cubicBezTo>
                  <a:pt x="476" y="1342"/>
                  <a:pt x="477" y="1341"/>
                  <a:pt x="476" y="1342"/>
                </a:cubicBezTo>
                <a:cubicBezTo>
                  <a:pt x="475" y="1342"/>
                  <a:pt x="473" y="1342"/>
                  <a:pt x="473" y="1341"/>
                </a:cubicBezTo>
                <a:cubicBezTo>
                  <a:pt x="472" y="1342"/>
                  <a:pt x="471" y="1343"/>
                  <a:pt x="471" y="1344"/>
                </a:cubicBezTo>
                <a:cubicBezTo>
                  <a:pt x="469" y="1345"/>
                  <a:pt x="468" y="1344"/>
                  <a:pt x="468" y="1346"/>
                </a:cubicBezTo>
                <a:cubicBezTo>
                  <a:pt x="467" y="1346"/>
                  <a:pt x="468" y="1347"/>
                  <a:pt x="468" y="1348"/>
                </a:cubicBezTo>
                <a:cubicBezTo>
                  <a:pt x="470" y="1347"/>
                  <a:pt x="470" y="1346"/>
                  <a:pt x="472" y="1345"/>
                </a:cubicBezTo>
                <a:cubicBezTo>
                  <a:pt x="472" y="1344"/>
                  <a:pt x="472" y="1344"/>
                  <a:pt x="472" y="1344"/>
                </a:cubicBezTo>
                <a:cubicBezTo>
                  <a:pt x="475" y="1344"/>
                  <a:pt x="476" y="1344"/>
                  <a:pt x="478" y="1342"/>
                </a:cubicBezTo>
                <a:cubicBezTo>
                  <a:pt x="479" y="1342"/>
                  <a:pt x="478" y="1341"/>
                  <a:pt x="479" y="1341"/>
                </a:cubicBezTo>
                <a:cubicBezTo>
                  <a:pt x="479" y="1340"/>
                  <a:pt x="479" y="1340"/>
                  <a:pt x="479" y="1340"/>
                </a:cubicBezTo>
                <a:cubicBezTo>
                  <a:pt x="479" y="1340"/>
                  <a:pt x="480" y="1340"/>
                  <a:pt x="481" y="1340"/>
                </a:cubicBezTo>
                <a:cubicBezTo>
                  <a:pt x="481" y="1339"/>
                  <a:pt x="481" y="1339"/>
                  <a:pt x="481" y="1339"/>
                </a:cubicBezTo>
                <a:cubicBezTo>
                  <a:pt x="482" y="1339"/>
                  <a:pt x="484" y="1339"/>
                  <a:pt x="485" y="1339"/>
                </a:cubicBezTo>
                <a:cubicBezTo>
                  <a:pt x="486" y="1338"/>
                  <a:pt x="485" y="1339"/>
                  <a:pt x="486" y="1338"/>
                </a:cubicBezTo>
                <a:cubicBezTo>
                  <a:pt x="485" y="1338"/>
                  <a:pt x="485" y="1337"/>
                  <a:pt x="485" y="1337"/>
                </a:cubicBezTo>
                <a:cubicBezTo>
                  <a:pt x="485" y="1334"/>
                  <a:pt x="486" y="1336"/>
                  <a:pt x="488" y="1335"/>
                </a:cubicBezTo>
                <a:cubicBezTo>
                  <a:pt x="488" y="1335"/>
                  <a:pt x="488" y="1333"/>
                  <a:pt x="489" y="1333"/>
                </a:cubicBezTo>
                <a:cubicBezTo>
                  <a:pt x="490" y="1333"/>
                  <a:pt x="490" y="1333"/>
                  <a:pt x="491" y="1332"/>
                </a:cubicBezTo>
                <a:cubicBezTo>
                  <a:pt x="491" y="1331"/>
                  <a:pt x="491" y="1331"/>
                  <a:pt x="491" y="1331"/>
                </a:cubicBezTo>
                <a:cubicBezTo>
                  <a:pt x="492" y="1331"/>
                  <a:pt x="492" y="1331"/>
                  <a:pt x="492" y="1331"/>
                </a:cubicBezTo>
                <a:cubicBezTo>
                  <a:pt x="492" y="1332"/>
                  <a:pt x="492" y="1332"/>
                  <a:pt x="491" y="1332"/>
                </a:cubicBezTo>
                <a:cubicBezTo>
                  <a:pt x="491" y="1333"/>
                  <a:pt x="491" y="1333"/>
                  <a:pt x="492" y="1334"/>
                </a:cubicBezTo>
                <a:cubicBezTo>
                  <a:pt x="492" y="1334"/>
                  <a:pt x="492" y="1334"/>
                  <a:pt x="493" y="1334"/>
                </a:cubicBezTo>
                <a:cubicBezTo>
                  <a:pt x="493" y="1333"/>
                  <a:pt x="493" y="1333"/>
                  <a:pt x="493" y="1333"/>
                </a:cubicBezTo>
                <a:cubicBezTo>
                  <a:pt x="494" y="1333"/>
                  <a:pt x="494" y="1333"/>
                  <a:pt x="495" y="1333"/>
                </a:cubicBezTo>
                <a:cubicBezTo>
                  <a:pt x="495" y="1333"/>
                  <a:pt x="495" y="1333"/>
                  <a:pt x="495" y="1333"/>
                </a:cubicBezTo>
                <a:cubicBezTo>
                  <a:pt x="495" y="1332"/>
                  <a:pt x="495" y="1333"/>
                  <a:pt x="495" y="1332"/>
                </a:cubicBezTo>
                <a:cubicBezTo>
                  <a:pt x="494" y="1332"/>
                  <a:pt x="494" y="1332"/>
                  <a:pt x="494" y="1332"/>
                </a:cubicBezTo>
                <a:cubicBezTo>
                  <a:pt x="494" y="1332"/>
                  <a:pt x="493" y="1332"/>
                  <a:pt x="493" y="1332"/>
                </a:cubicBezTo>
                <a:cubicBezTo>
                  <a:pt x="493" y="1331"/>
                  <a:pt x="493" y="1331"/>
                  <a:pt x="493" y="1331"/>
                </a:cubicBezTo>
                <a:cubicBezTo>
                  <a:pt x="495" y="1329"/>
                  <a:pt x="498" y="1328"/>
                  <a:pt x="500" y="1326"/>
                </a:cubicBezTo>
                <a:cubicBezTo>
                  <a:pt x="500" y="1326"/>
                  <a:pt x="501" y="1325"/>
                  <a:pt x="501" y="1324"/>
                </a:cubicBezTo>
                <a:close/>
                <a:moveTo>
                  <a:pt x="494" y="1325"/>
                </a:moveTo>
                <a:cubicBezTo>
                  <a:pt x="494" y="1326"/>
                  <a:pt x="494" y="1328"/>
                  <a:pt x="494" y="1328"/>
                </a:cubicBezTo>
                <a:cubicBezTo>
                  <a:pt x="493" y="1329"/>
                  <a:pt x="493" y="1328"/>
                  <a:pt x="492" y="1329"/>
                </a:cubicBezTo>
                <a:cubicBezTo>
                  <a:pt x="491" y="1329"/>
                  <a:pt x="491" y="1329"/>
                  <a:pt x="491" y="1329"/>
                </a:cubicBezTo>
                <a:cubicBezTo>
                  <a:pt x="491" y="1329"/>
                  <a:pt x="491" y="1329"/>
                  <a:pt x="491" y="1329"/>
                </a:cubicBezTo>
                <a:cubicBezTo>
                  <a:pt x="491" y="1328"/>
                  <a:pt x="491" y="1328"/>
                  <a:pt x="491" y="1328"/>
                </a:cubicBezTo>
                <a:cubicBezTo>
                  <a:pt x="492" y="1328"/>
                  <a:pt x="492" y="1328"/>
                  <a:pt x="492" y="1328"/>
                </a:cubicBezTo>
                <a:cubicBezTo>
                  <a:pt x="493" y="1328"/>
                  <a:pt x="493" y="1328"/>
                  <a:pt x="493" y="1328"/>
                </a:cubicBezTo>
                <a:cubicBezTo>
                  <a:pt x="493" y="1327"/>
                  <a:pt x="493" y="1327"/>
                  <a:pt x="491" y="1326"/>
                </a:cubicBezTo>
                <a:cubicBezTo>
                  <a:pt x="492" y="1325"/>
                  <a:pt x="491" y="1325"/>
                  <a:pt x="492" y="1325"/>
                </a:cubicBezTo>
                <a:cubicBezTo>
                  <a:pt x="492" y="1325"/>
                  <a:pt x="492" y="1325"/>
                  <a:pt x="492" y="1325"/>
                </a:cubicBezTo>
                <a:cubicBezTo>
                  <a:pt x="492" y="1325"/>
                  <a:pt x="492" y="1325"/>
                  <a:pt x="492" y="1325"/>
                </a:cubicBezTo>
                <a:cubicBezTo>
                  <a:pt x="492" y="1325"/>
                  <a:pt x="492" y="1325"/>
                  <a:pt x="492" y="1325"/>
                </a:cubicBezTo>
                <a:cubicBezTo>
                  <a:pt x="494" y="1325"/>
                  <a:pt x="494" y="1325"/>
                  <a:pt x="494" y="1324"/>
                </a:cubicBezTo>
                <a:cubicBezTo>
                  <a:pt x="495" y="1324"/>
                  <a:pt x="495" y="1324"/>
                  <a:pt x="496" y="1324"/>
                </a:cubicBezTo>
                <a:cubicBezTo>
                  <a:pt x="495" y="1326"/>
                  <a:pt x="495" y="1325"/>
                  <a:pt x="494" y="1325"/>
                </a:cubicBezTo>
                <a:close/>
                <a:moveTo>
                  <a:pt x="410" y="1354"/>
                </a:moveTo>
                <a:cubicBezTo>
                  <a:pt x="409" y="1353"/>
                  <a:pt x="410" y="1354"/>
                  <a:pt x="409" y="1353"/>
                </a:cubicBezTo>
                <a:cubicBezTo>
                  <a:pt x="409" y="1353"/>
                  <a:pt x="409" y="1353"/>
                  <a:pt x="409" y="1353"/>
                </a:cubicBezTo>
                <a:cubicBezTo>
                  <a:pt x="409" y="1353"/>
                  <a:pt x="409" y="1353"/>
                  <a:pt x="409" y="1353"/>
                </a:cubicBezTo>
                <a:cubicBezTo>
                  <a:pt x="409" y="1354"/>
                  <a:pt x="408" y="1354"/>
                  <a:pt x="410" y="1354"/>
                </a:cubicBezTo>
                <a:close/>
                <a:moveTo>
                  <a:pt x="455" y="1350"/>
                </a:moveTo>
                <a:cubicBezTo>
                  <a:pt x="455" y="1350"/>
                  <a:pt x="455" y="1350"/>
                  <a:pt x="455" y="1350"/>
                </a:cubicBezTo>
                <a:cubicBezTo>
                  <a:pt x="455" y="1350"/>
                  <a:pt x="455" y="1350"/>
                  <a:pt x="455" y="1350"/>
                </a:cubicBezTo>
                <a:close/>
                <a:moveTo>
                  <a:pt x="443" y="1348"/>
                </a:moveTo>
                <a:cubicBezTo>
                  <a:pt x="443" y="1348"/>
                  <a:pt x="443" y="1348"/>
                  <a:pt x="443" y="1348"/>
                </a:cubicBezTo>
                <a:cubicBezTo>
                  <a:pt x="443" y="1347"/>
                  <a:pt x="443" y="1347"/>
                  <a:pt x="443" y="1347"/>
                </a:cubicBezTo>
                <a:cubicBezTo>
                  <a:pt x="443" y="1347"/>
                  <a:pt x="443" y="1347"/>
                  <a:pt x="443" y="1347"/>
                </a:cubicBezTo>
                <a:lnTo>
                  <a:pt x="443" y="1348"/>
                </a:lnTo>
                <a:close/>
                <a:moveTo>
                  <a:pt x="449" y="1345"/>
                </a:moveTo>
                <a:cubicBezTo>
                  <a:pt x="449" y="1345"/>
                  <a:pt x="449" y="1345"/>
                  <a:pt x="449" y="1345"/>
                </a:cubicBezTo>
                <a:cubicBezTo>
                  <a:pt x="449" y="1344"/>
                  <a:pt x="449" y="1344"/>
                  <a:pt x="449" y="1344"/>
                </a:cubicBezTo>
                <a:cubicBezTo>
                  <a:pt x="449" y="1344"/>
                  <a:pt x="449" y="1344"/>
                  <a:pt x="450" y="1344"/>
                </a:cubicBezTo>
                <a:cubicBezTo>
                  <a:pt x="450" y="1343"/>
                  <a:pt x="450" y="1343"/>
                  <a:pt x="450" y="1343"/>
                </a:cubicBezTo>
                <a:cubicBezTo>
                  <a:pt x="449" y="1343"/>
                  <a:pt x="449" y="1343"/>
                  <a:pt x="449" y="1343"/>
                </a:cubicBezTo>
                <a:lnTo>
                  <a:pt x="449" y="1345"/>
                </a:lnTo>
                <a:close/>
                <a:moveTo>
                  <a:pt x="592" y="1343"/>
                </a:moveTo>
                <a:cubicBezTo>
                  <a:pt x="592" y="1344"/>
                  <a:pt x="592" y="1344"/>
                  <a:pt x="592" y="1344"/>
                </a:cubicBezTo>
                <a:cubicBezTo>
                  <a:pt x="593" y="1344"/>
                  <a:pt x="592" y="1344"/>
                  <a:pt x="592" y="1343"/>
                </a:cubicBezTo>
                <a:close/>
                <a:moveTo>
                  <a:pt x="335" y="1342"/>
                </a:moveTo>
                <a:cubicBezTo>
                  <a:pt x="333" y="1342"/>
                  <a:pt x="333" y="1342"/>
                  <a:pt x="333" y="1342"/>
                </a:cubicBezTo>
                <a:cubicBezTo>
                  <a:pt x="333" y="1343"/>
                  <a:pt x="333" y="1343"/>
                  <a:pt x="333" y="1343"/>
                </a:cubicBezTo>
                <a:cubicBezTo>
                  <a:pt x="334" y="1344"/>
                  <a:pt x="334" y="1344"/>
                  <a:pt x="335" y="1344"/>
                </a:cubicBezTo>
                <a:cubicBezTo>
                  <a:pt x="335" y="1343"/>
                  <a:pt x="335" y="1343"/>
                  <a:pt x="335" y="1342"/>
                </a:cubicBezTo>
                <a:close/>
                <a:moveTo>
                  <a:pt x="268" y="1342"/>
                </a:moveTo>
                <a:cubicBezTo>
                  <a:pt x="267" y="1342"/>
                  <a:pt x="267" y="1342"/>
                  <a:pt x="267" y="1342"/>
                </a:cubicBezTo>
                <a:cubicBezTo>
                  <a:pt x="268" y="1343"/>
                  <a:pt x="267" y="1343"/>
                  <a:pt x="268" y="1343"/>
                </a:cubicBezTo>
                <a:cubicBezTo>
                  <a:pt x="269" y="1342"/>
                  <a:pt x="268" y="1343"/>
                  <a:pt x="269" y="1343"/>
                </a:cubicBezTo>
                <a:cubicBezTo>
                  <a:pt x="270" y="1342"/>
                  <a:pt x="269" y="1343"/>
                  <a:pt x="270" y="1342"/>
                </a:cubicBezTo>
                <a:cubicBezTo>
                  <a:pt x="270" y="1342"/>
                  <a:pt x="270" y="1342"/>
                  <a:pt x="270" y="1341"/>
                </a:cubicBezTo>
                <a:cubicBezTo>
                  <a:pt x="270" y="1341"/>
                  <a:pt x="270" y="1341"/>
                  <a:pt x="270" y="1341"/>
                </a:cubicBezTo>
                <a:cubicBezTo>
                  <a:pt x="269" y="1341"/>
                  <a:pt x="268" y="1341"/>
                  <a:pt x="268" y="1342"/>
                </a:cubicBezTo>
                <a:close/>
                <a:moveTo>
                  <a:pt x="329" y="1341"/>
                </a:moveTo>
                <a:cubicBezTo>
                  <a:pt x="328" y="1339"/>
                  <a:pt x="328" y="1340"/>
                  <a:pt x="327" y="1339"/>
                </a:cubicBezTo>
                <a:cubicBezTo>
                  <a:pt x="327" y="1339"/>
                  <a:pt x="327" y="1339"/>
                  <a:pt x="327" y="1339"/>
                </a:cubicBezTo>
                <a:cubicBezTo>
                  <a:pt x="327" y="1341"/>
                  <a:pt x="327" y="1341"/>
                  <a:pt x="327" y="1341"/>
                </a:cubicBezTo>
                <a:cubicBezTo>
                  <a:pt x="328" y="1341"/>
                  <a:pt x="328" y="1341"/>
                  <a:pt x="328" y="1341"/>
                </a:cubicBezTo>
                <a:cubicBezTo>
                  <a:pt x="328" y="1341"/>
                  <a:pt x="328" y="1341"/>
                  <a:pt x="329" y="1341"/>
                </a:cubicBezTo>
                <a:close/>
                <a:moveTo>
                  <a:pt x="455" y="1340"/>
                </a:moveTo>
                <a:cubicBezTo>
                  <a:pt x="456" y="1340"/>
                  <a:pt x="457" y="1339"/>
                  <a:pt x="458" y="1338"/>
                </a:cubicBezTo>
                <a:cubicBezTo>
                  <a:pt x="458" y="1338"/>
                  <a:pt x="458" y="1338"/>
                  <a:pt x="458" y="1338"/>
                </a:cubicBezTo>
                <a:cubicBezTo>
                  <a:pt x="457" y="1338"/>
                  <a:pt x="457" y="1338"/>
                  <a:pt x="456" y="1338"/>
                </a:cubicBezTo>
                <a:cubicBezTo>
                  <a:pt x="455" y="1338"/>
                  <a:pt x="455" y="1338"/>
                  <a:pt x="454" y="1339"/>
                </a:cubicBezTo>
                <a:cubicBezTo>
                  <a:pt x="454" y="1340"/>
                  <a:pt x="454" y="1340"/>
                  <a:pt x="455" y="1340"/>
                </a:cubicBezTo>
                <a:close/>
                <a:moveTo>
                  <a:pt x="429" y="1339"/>
                </a:moveTo>
                <a:cubicBezTo>
                  <a:pt x="429" y="1339"/>
                  <a:pt x="429" y="1339"/>
                  <a:pt x="429" y="1339"/>
                </a:cubicBezTo>
                <a:cubicBezTo>
                  <a:pt x="430" y="1340"/>
                  <a:pt x="429" y="1340"/>
                  <a:pt x="430" y="1340"/>
                </a:cubicBezTo>
                <a:cubicBezTo>
                  <a:pt x="430" y="1339"/>
                  <a:pt x="430" y="1340"/>
                  <a:pt x="430" y="1339"/>
                </a:cubicBezTo>
                <a:cubicBezTo>
                  <a:pt x="429" y="1339"/>
                  <a:pt x="430" y="1339"/>
                  <a:pt x="429" y="1339"/>
                </a:cubicBezTo>
                <a:close/>
                <a:moveTo>
                  <a:pt x="242" y="1340"/>
                </a:moveTo>
                <a:cubicBezTo>
                  <a:pt x="242" y="1338"/>
                  <a:pt x="242" y="1338"/>
                  <a:pt x="242" y="1338"/>
                </a:cubicBezTo>
                <a:cubicBezTo>
                  <a:pt x="242" y="1339"/>
                  <a:pt x="241" y="1339"/>
                  <a:pt x="241" y="1339"/>
                </a:cubicBezTo>
                <a:cubicBezTo>
                  <a:pt x="241" y="1340"/>
                  <a:pt x="241" y="1339"/>
                  <a:pt x="242" y="1340"/>
                </a:cubicBezTo>
                <a:close/>
                <a:moveTo>
                  <a:pt x="243" y="1337"/>
                </a:moveTo>
                <a:cubicBezTo>
                  <a:pt x="242" y="1337"/>
                  <a:pt x="242" y="1337"/>
                  <a:pt x="242" y="1337"/>
                </a:cubicBezTo>
                <a:cubicBezTo>
                  <a:pt x="243" y="1338"/>
                  <a:pt x="242" y="1338"/>
                  <a:pt x="243" y="1338"/>
                </a:cubicBezTo>
                <a:lnTo>
                  <a:pt x="243" y="1337"/>
                </a:lnTo>
                <a:close/>
                <a:moveTo>
                  <a:pt x="336" y="1336"/>
                </a:moveTo>
                <a:cubicBezTo>
                  <a:pt x="336" y="1335"/>
                  <a:pt x="336" y="1335"/>
                  <a:pt x="336" y="1335"/>
                </a:cubicBezTo>
                <a:cubicBezTo>
                  <a:pt x="335" y="1335"/>
                  <a:pt x="336" y="1335"/>
                  <a:pt x="335" y="1334"/>
                </a:cubicBezTo>
                <a:cubicBezTo>
                  <a:pt x="335" y="1335"/>
                  <a:pt x="335" y="1335"/>
                  <a:pt x="335" y="1335"/>
                </a:cubicBezTo>
                <a:cubicBezTo>
                  <a:pt x="335" y="1336"/>
                  <a:pt x="335" y="1336"/>
                  <a:pt x="335" y="1336"/>
                </a:cubicBezTo>
                <a:cubicBezTo>
                  <a:pt x="336" y="1336"/>
                  <a:pt x="336" y="1336"/>
                  <a:pt x="336" y="1336"/>
                </a:cubicBezTo>
                <a:cubicBezTo>
                  <a:pt x="336" y="1336"/>
                  <a:pt x="336" y="1336"/>
                  <a:pt x="336" y="1336"/>
                </a:cubicBezTo>
                <a:close/>
                <a:moveTo>
                  <a:pt x="696" y="1336"/>
                </a:moveTo>
                <a:cubicBezTo>
                  <a:pt x="696" y="1336"/>
                  <a:pt x="696" y="1336"/>
                  <a:pt x="696" y="1336"/>
                </a:cubicBezTo>
                <a:cubicBezTo>
                  <a:pt x="697" y="1335"/>
                  <a:pt x="697" y="1336"/>
                  <a:pt x="696" y="1334"/>
                </a:cubicBezTo>
                <a:cubicBezTo>
                  <a:pt x="696" y="1334"/>
                  <a:pt x="696" y="1334"/>
                  <a:pt x="696" y="1334"/>
                </a:cubicBezTo>
                <a:lnTo>
                  <a:pt x="696" y="1336"/>
                </a:lnTo>
                <a:close/>
                <a:moveTo>
                  <a:pt x="693" y="1330"/>
                </a:moveTo>
                <a:cubicBezTo>
                  <a:pt x="693" y="1331"/>
                  <a:pt x="693" y="1332"/>
                  <a:pt x="693" y="1333"/>
                </a:cubicBezTo>
                <a:cubicBezTo>
                  <a:pt x="695" y="1333"/>
                  <a:pt x="695" y="1333"/>
                  <a:pt x="695" y="1333"/>
                </a:cubicBezTo>
                <a:cubicBezTo>
                  <a:pt x="694" y="1332"/>
                  <a:pt x="694" y="1331"/>
                  <a:pt x="694" y="1331"/>
                </a:cubicBezTo>
                <a:cubicBezTo>
                  <a:pt x="694" y="1330"/>
                  <a:pt x="694" y="1330"/>
                  <a:pt x="694" y="1330"/>
                </a:cubicBezTo>
                <a:lnTo>
                  <a:pt x="693" y="1330"/>
                </a:lnTo>
                <a:close/>
                <a:moveTo>
                  <a:pt x="446" y="1331"/>
                </a:moveTo>
                <a:cubicBezTo>
                  <a:pt x="447" y="1331"/>
                  <a:pt x="447" y="1331"/>
                  <a:pt x="447" y="1331"/>
                </a:cubicBezTo>
                <a:cubicBezTo>
                  <a:pt x="446" y="1331"/>
                  <a:pt x="447" y="1331"/>
                  <a:pt x="446" y="1331"/>
                </a:cubicBezTo>
                <a:close/>
                <a:moveTo>
                  <a:pt x="690" y="1327"/>
                </a:moveTo>
                <a:cubicBezTo>
                  <a:pt x="689" y="1326"/>
                  <a:pt x="690" y="1325"/>
                  <a:pt x="689" y="1325"/>
                </a:cubicBezTo>
                <a:cubicBezTo>
                  <a:pt x="689" y="1324"/>
                  <a:pt x="689" y="1325"/>
                  <a:pt x="689" y="1324"/>
                </a:cubicBezTo>
                <a:cubicBezTo>
                  <a:pt x="689" y="1325"/>
                  <a:pt x="689" y="1325"/>
                  <a:pt x="689" y="1325"/>
                </a:cubicBezTo>
                <a:cubicBezTo>
                  <a:pt x="688" y="1325"/>
                  <a:pt x="688" y="1325"/>
                  <a:pt x="688" y="1325"/>
                </a:cubicBezTo>
                <a:cubicBezTo>
                  <a:pt x="688" y="1326"/>
                  <a:pt x="689" y="1327"/>
                  <a:pt x="689" y="1328"/>
                </a:cubicBezTo>
                <a:cubicBezTo>
                  <a:pt x="690" y="1329"/>
                  <a:pt x="689" y="1328"/>
                  <a:pt x="690" y="1329"/>
                </a:cubicBezTo>
                <a:cubicBezTo>
                  <a:pt x="691" y="1327"/>
                  <a:pt x="690" y="1328"/>
                  <a:pt x="690" y="1327"/>
                </a:cubicBezTo>
                <a:close/>
                <a:moveTo>
                  <a:pt x="448" y="1327"/>
                </a:moveTo>
                <a:cubicBezTo>
                  <a:pt x="447" y="1327"/>
                  <a:pt x="447" y="1327"/>
                  <a:pt x="447" y="1327"/>
                </a:cubicBezTo>
                <a:cubicBezTo>
                  <a:pt x="447" y="1328"/>
                  <a:pt x="447" y="1328"/>
                  <a:pt x="448" y="1328"/>
                </a:cubicBezTo>
                <a:cubicBezTo>
                  <a:pt x="448" y="1328"/>
                  <a:pt x="448" y="1328"/>
                  <a:pt x="448" y="1327"/>
                </a:cubicBezTo>
                <a:cubicBezTo>
                  <a:pt x="448" y="1327"/>
                  <a:pt x="448" y="1327"/>
                  <a:pt x="448" y="1327"/>
                </a:cubicBezTo>
                <a:close/>
                <a:moveTo>
                  <a:pt x="253" y="1325"/>
                </a:moveTo>
                <a:cubicBezTo>
                  <a:pt x="253" y="1325"/>
                  <a:pt x="253" y="1325"/>
                  <a:pt x="253" y="1325"/>
                </a:cubicBezTo>
                <a:cubicBezTo>
                  <a:pt x="253" y="1326"/>
                  <a:pt x="254" y="1327"/>
                  <a:pt x="255" y="1327"/>
                </a:cubicBezTo>
                <a:cubicBezTo>
                  <a:pt x="255" y="1326"/>
                  <a:pt x="255" y="1326"/>
                  <a:pt x="255" y="1325"/>
                </a:cubicBezTo>
                <a:cubicBezTo>
                  <a:pt x="254" y="1325"/>
                  <a:pt x="254" y="1325"/>
                  <a:pt x="253" y="1325"/>
                </a:cubicBezTo>
                <a:close/>
                <a:moveTo>
                  <a:pt x="281" y="1327"/>
                </a:moveTo>
                <a:cubicBezTo>
                  <a:pt x="282" y="1327"/>
                  <a:pt x="282" y="1327"/>
                  <a:pt x="282" y="1327"/>
                </a:cubicBezTo>
                <a:cubicBezTo>
                  <a:pt x="282" y="1326"/>
                  <a:pt x="282" y="1326"/>
                  <a:pt x="282" y="1326"/>
                </a:cubicBezTo>
                <a:cubicBezTo>
                  <a:pt x="281" y="1326"/>
                  <a:pt x="281" y="1326"/>
                  <a:pt x="281" y="1326"/>
                </a:cubicBezTo>
                <a:lnTo>
                  <a:pt x="281" y="1327"/>
                </a:lnTo>
                <a:close/>
                <a:moveTo>
                  <a:pt x="283" y="1326"/>
                </a:moveTo>
                <a:cubicBezTo>
                  <a:pt x="283" y="1325"/>
                  <a:pt x="283" y="1325"/>
                  <a:pt x="283" y="1325"/>
                </a:cubicBezTo>
                <a:cubicBezTo>
                  <a:pt x="282" y="1325"/>
                  <a:pt x="282" y="1325"/>
                  <a:pt x="282" y="1325"/>
                </a:cubicBezTo>
                <a:cubicBezTo>
                  <a:pt x="282" y="1326"/>
                  <a:pt x="282" y="1326"/>
                  <a:pt x="282" y="1326"/>
                </a:cubicBezTo>
                <a:lnTo>
                  <a:pt x="283" y="1326"/>
                </a:lnTo>
                <a:close/>
                <a:moveTo>
                  <a:pt x="682" y="1323"/>
                </a:moveTo>
                <a:cubicBezTo>
                  <a:pt x="683" y="1322"/>
                  <a:pt x="685" y="1323"/>
                  <a:pt x="687" y="1323"/>
                </a:cubicBezTo>
                <a:cubicBezTo>
                  <a:pt x="687" y="1319"/>
                  <a:pt x="683" y="1317"/>
                  <a:pt x="681" y="1315"/>
                </a:cubicBezTo>
                <a:cubicBezTo>
                  <a:pt x="681" y="1314"/>
                  <a:pt x="681" y="1314"/>
                  <a:pt x="681" y="1314"/>
                </a:cubicBezTo>
                <a:cubicBezTo>
                  <a:pt x="681" y="1314"/>
                  <a:pt x="681" y="1314"/>
                  <a:pt x="681" y="1314"/>
                </a:cubicBezTo>
                <a:cubicBezTo>
                  <a:pt x="681" y="1315"/>
                  <a:pt x="681" y="1315"/>
                  <a:pt x="681" y="1315"/>
                </a:cubicBezTo>
                <a:cubicBezTo>
                  <a:pt x="680" y="1315"/>
                  <a:pt x="680" y="1315"/>
                  <a:pt x="680" y="1315"/>
                </a:cubicBezTo>
                <a:cubicBezTo>
                  <a:pt x="680" y="1317"/>
                  <a:pt x="681" y="1318"/>
                  <a:pt x="681" y="1319"/>
                </a:cubicBezTo>
                <a:cubicBezTo>
                  <a:pt x="680" y="1319"/>
                  <a:pt x="679" y="1320"/>
                  <a:pt x="678" y="1320"/>
                </a:cubicBezTo>
                <a:cubicBezTo>
                  <a:pt x="679" y="1323"/>
                  <a:pt x="680" y="1324"/>
                  <a:pt x="681" y="1325"/>
                </a:cubicBezTo>
                <a:cubicBezTo>
                  <a:pt x="682" y="1325"/>
                  <a:pt x="682" y="1325"/>
                  <a:pt x="682" y="1325"/>
                </a:cubicBezTo>
                <a:cubicBezTo>
                  <a:pt x="681" y="1324"/>
                  <a:pt x="682" y="1325"/>
                  <a:pt x="681" y="1324"/>
                </a:cubicBezTo>
                <a:cubicBezTo>
                  <a:pt x="681" y="1323"/>
                  <a:pt x="681" y="1323"/>
                  <a:pt x="682" y="1323"/>
                </a:cubicBezTo>
                <a:close/>
                <a:moveTo>
                  <a:pt x="459" y="1321"/>
                </a:moveTo>
                <a:cubicBezTo>
                  <a:pt x="459" y="1320"/>
                  <a:pt x="459" y="1320"/>
                  <a:pt x="459" y="1320"/>
                </a:cubicBezTo>
                <a:cubicBezTo>
                  <a:pt x="458" y="1320"/>
                  <a:pt x="458" y="1320"/>
                  <a:pt x="458" y="1320"/>
                </a:cubicBezTo>
                <a:cubicBezTo>
                  <a:pt x="458" y="1321"/>
                  <a:pt x="458" y="1321"/>
                  <a:pt x="459" y="1321"/>
                </a:cubicBezTo>
                <a:close/>
                <a:moveTo>
                  <a:pt x="677" y="1321"/>
                </a:moveTo>
                <a:cubicBezTo>
                  <a:pt x="678" y="1321"/>
                  <a:pt x="678" y="1321"/>
                  <a:pt x="678" y="1321"/>
                </a:cubicBezTo>
                <a:cubicBezTo>
                  <a:pt x="678" y="1320"/>
                  <a:pt x="678" y="1320"/>
                  <a:pt x="678" y="1320"/>
                </a:cubicBezTo>
                <a:cubicBezTo>
                  <a:pt x="678" y="1320"/>
                  <a:pt x="678" y="1320"/>
                  <a:pt x="678" y="1320"/>
                </a:cubicBezTo>
                <a:cubicBezTo>
                  <a:pt x="678" y="1320"/>
                  <a:pt x="678" y="1320"/>
                  <a:pt x="678" y="1320"/>
                </a:cubicBezTo>
                <a:cubicBezTo>
                  <a:pt x="677" y="1319"/>
                  <a:pt x="678" y="1320"/>
                  <a:pt x="677" y="1319"/>
                </a:cubicBezTo>
                <a:cubicBezTo>
                  <a:pt x="677" y="1320"/>
                  <a:pt x="677" y="1320"/>
                  <a:pt x="677" y="1321"/>
                </a:cubicBezTo>
                <a:close/>
                <a:moveTo>
                  <a:pt x="460" y="1320"/>
                </a:moveTo>
                <a:cubicBezTo>
                  <a:pt x="460" y="1320"/>
                  <a:pt x="460" y="1319"/>
                  <a:pt x="460" y="1319"/>
                </a:cubicBezTo>
                <a:cubicBezTo>
                  <a:pt x="459" y="1320"/>
                  <a:pt x="460" y="1320"/>
                  <a:pt x="460" y="1320"/>
                </a:cubicBezTo>
                <a:close/>
                <a:moveTo>
                  <a:pt x="510" y="1318"/>
                </a:moveTo>
                <a:cubicBezTo>
                  <a:pt x="509" y="1318"/>
                  <a:pt x="509" y="1318"/>
                  <a:pt x="508" y="1318"/>
                </a:cubicBezTo>
                <a:cubicBezTo>
                  <a:pt x="508" y="1319"/>
                  <a:pt x="508" y="1319"/>
                  <a:pt x="508" y="1320"/>
                </a:cubicBezTo>
                <a:cubicBezTo>
                  <a:pt x="510" y="1320"/>
                  <a:pt x="510" y="1320"/>
                  <a:pt x="510" y="1320"/>
                </a:cubicBezTo>
                <a:cubicBezTo>
                  <a:pt x="510" y="1319"/>
                  <a:pt x="510" y="1319"/>
                  <a:pt x="511" y="1319"/>
                </a:cubicBezTo>
                <a:cubicBezTo>
                  <a:pt x="511" y="1319"/>
                  <a:pt x="511" y="1319"/>
                  <a:pt x="511" y="1319"/>
                </a:cubicBezTo>
                <a:cubicBezTo>
                  <a:pt x="511" y="1318"/>
                  <a:pt x="510" y="1318"/>
                  <a:pt x="510" y="1318"/>
                </a:cubicBezTo>
                <a:close/>
                <a:moveTo>
                  <a:pt x="565" y="1318"/>
                </a:moveTo>
                <a:cubicBezTo>
                  <a:pt x="564" y="1318"/>
                  <a:pt x="564" y="1318"/>
                  <a:pt x="564" y="1318"/>
                </a:cubicBezTo>
                <a:cubicBezTo>
                  <a:pt x="565" y="1319"/>
                  <a:pt x="564" y="1319"/>
                  <a:pt x="565" y="1319"/>
                </a:cubicBezTo>
                <a:cubicBezTo>
                  <a:pt x="565" y="1319"/>
                  <a:pt x="565" y="1319"/>
                  <a:pt x="565" y="1319"/>
                </a:cubicBezTo>
                <a:lnTo>
                  <a:pt x="565" y="1318"/>
                </a:lnTo>
                <a:close/>
                <a:moveTo>
                  <a:pt x="261" y="1316"/>
                </a:moveTo>
                <a:cubicBezTo>
                  <a:pt x="261" y="1316"/>
                  <a:pt x="261" y="1316"/>
                  <a:pt x="261" y="1316"/>
                </a:cubicBezTo>
                <a:cubicBezTo>
                  <a:pt x="261" y="1317"/>
                  <a:pt x="261" y="1317"/>
                  <a:pt x="261" y="1317"/>
                </a:cubicBezTo>
                <a:lnTo>
                  <a:pt x="261" y="1316"/>
                </a:lnTo>
                <a:close/>
                <a:moveTo>
                  <a:pt x="466" y="1316"/>
                </a:moveTo>
                <a:cubicBezTo>
                  <a:pt x="466" y="1315"/>
                  <a:pt x="466" y="1315"/>
                  <a:pt x="467" y="1315"/>
                </a:cubicBezTo>
                <a:cubicBezTo>
                  <a:pt x="466" y="1314"/>
                  <a:pt x="466" y="1315"/>
                  <a:pt x="466" y="1314"/>
                </a:cubicBezTo>
                <a:cubicBezTo>
                  <a:pt x="466" y="1314"/>
                  <a:pt x="466" y="1314"/>
                  <a:pt x="466" y="1314"/>
                </a:cubicBezTo>
                <a:cubicBezTo>
                  <a:pt x="465" y="1314"/>
                  <a:pt x="465" y="1315"/>
                  <a:pt x="465" y="1316"/>
                </a:cubicBezTo>
                <a:cubicBezTo>
                  <a:pt x="466" y="1316"/>
                  <a:pt x="466" y="1316"/>
                  <a:pt x="466" y="1316"/>
                </a:cubicBezTo>
                <a:close/>
                <a:moveTo>
                  <a:pt x="470" y="1313"/>
                </a:moveTo>
                <a:cubicBezTo>
                  <a:pt x="468" y="1313"/>
                  <a:pt x="468" y="1313"/>
                  <a:pt x="468" y="1313"/>
                </a:cubicBezTo>
                <a:cubicBezTo>
                  <a:pt x="468" y="1314"/>
                  <a:pt x="468" y="1314"/>
                  <a:pt x="468" y="1315"/>
                </a:cubicBezTo>
                <a:cubicBezTo>
                  <a:pt x="468" y="1315"/>
                  <a:pt x="468" y="1315"/>
                  <a:pt x="468" y="1315"/>
                </a:cubicBezTo>
                <a:cubicBezTo>
                  <a:pt x="469" y="1315"/>
                  <a:pt x="469" y="1314"/>
                  <a:pt x="470" y="1314"/>
                </a:cubicBezTo>
                <a:cubicBezTo>
                  <a:pt x="470" y="1313"/>
                  <a:pt x="470" y="1313"/>
                  <a:pt x="470" y="1313"/>
                </a:cubicBezTo>
                <a:close/>
                <a:moveTo>
                  <a:pt x="265" y="1314"/>
                </a:moveTo>
                <a:cubicBezTo>
                  <a:pt x="265" y="1314"/>
                  <a:pt x="265" y="1314"/>
                  <a:pt x="265" y="1314"/>
                </a:cubicBezTo>
                <a:cubicBezTo>
                  <a:pt x="265" y="1314"/>
                  <a:pt x="265" y="1314"/>
                  <a:pt x="265" y="1314"/>
                </a:cubicBezTo>
                <a:close/>
                <a:moveTo>
                  <a:pt x="424" y="1311"/>
                </a:moveTo>
                <a:cubicBezTo>
                  <a:pt x="424" y="1312"/>
                  <a:pt x="424" y="1312"/>
                  <a:pt x="425" y="1312"/>
                </a:cubicBezTo>
                <a:cubicBezTo>
                  <a:pt x="425" y="1312"/>
                  <a:pt x="425" y="1312"/>
                  <a:pt x="425" y="1312"/>
                </a:cubicBezTo>
                <a:cubicBezTo>
                  <a:pt x="425" y="1310"/>
                  <a:pt x="425" y="1310"/>
                  <a:pt x="425" y="1310"/>
                </a:cubicBezTo>
                <a:cubicBezTo>
                  <a:pt x="424" y="1310"/>
                  <a:pt x="424" y="1310"/>
                  <a:pt x="424" y="1310"/>
                </a:cubicBezTo>
                <a:cubicBezTo>
                  <a:pt x="424" y="1311"/>
                  <a:pt x="424" y="1310"/>
                  <a:pt x="424" y="1311"/>
                </a:cubicBezTo>
                <a:close/>
                <a:moveTo>
                  <a:pt x="267" y="1310"/>
                </a:moveTo>
                <a:cubicBezTo>
                  <a:pt x="267" y="1311"/>
                  <a:pt x="267" y="1311"/>
                  <a:pt x="268" y="1311"/>
                </a:cubicBezTo>
                <a:cubicBezTo>
                  <a:pt x="268" y="1311"/>
                  <a:pt x="268" y="1311"/>
                  <a:pt x="268" y="1310"/>
                </a:cubicBezTo>
                <a:cubicBezTo>
                  <a:pt x="268" y="1310"/>
                  <a:pt x="268" y="1310"/>
                  <a:pt x="268" y="1310"/>
                </a:cubicBezTo>
                <a:lnTo>
                  <a:pt x="267" y="1310"/>
                </a:lnTo>
                <a:close/>
                <a:moveTo>
                  <a:pt x="270" y="1308"/>
                </a:moveTo>
                <a:cubicBezTo>
                  <a:pt x="271" y="1307"/>
                  <a:pt x="271" y="1307"/>
                  <a:pt x="271" y="1307"/>
                </a:cubicBezTo>
                <a:cubicBezTo>
                  <a:pt x="270" y="1307"/>
                  <a:pt x="270" y="1307"/>
                  <a:pt x="270" y="1307"/>
                </a:cubicBezTo>
                <a:cubicBezTo>
                  <a:pt x="270" y="1307"/>
                  <a:pt x="270" y="1307"/>
                  <a:pt x="270" y="1308"/>
                </a:cubicBezTo>
                <a:close/>
                <a:moveTo>
                  <a:pt x="392" y="1306"/>
                </a:moveTo>
                <a:cubicBezTo>
                  <a:pt x="392" y="1307"/>
                  <a:pt x="392" y="1307"/>
                  <a:pt x="393" y="1307"/>
                </a:cubicBezTo>
                <a:cubicBezTo>
                  <a:pt x="392" y="1306"/>
                  <a:pt x="392" y="1306"/>
                  <a:pt x="392" y="1306"/>
                </a:cubicBezTo>
                <a:close/>
                <a:moveTo>
                  <a:pt x="394" y="1302"/>
                </a:moveTo>
                <a:cubicBezTo>
                  <a:pt x="394" y="1301"/>
                  <a:pt x="394" y="1301"/>
                  <a:pt x="393" y="1300"/>
                </a:cubicBezTo>
                <a:cubicBezTo>
                  <a:pt x="393" y="1300"/>
                  <a:pt x="393" y="1300"/>
                  <a:pt x="392" y="1300"/>
                </a:cubicBezTo>
                <a:cubicBezTo>
                  <a:pt x="392" y="1300"/>
                  <a:pt x="392" y="1300"/>
                  <a:pt x="392" y="1300"/>
                </a:cubicBezTo>
                <a:cubicBezTo>
                  <a:pt x="392" y="1301"/>
                  <a:pt x="392" y="1301"/>
                  <a:pt x="393" y="1302"/>
                </a:cubicBezTo>
                <a:lnTo>
                  <a:pt x="394" y="1302"/>
                </a:lnTo>
                <a:close/>
                <a:moveTo>
                  <a:pt x="389" y="1301"/>
                </a:moveTo>
                <a:cubicBezTo>
                  <a:pt x="388" y="1301"/>
                  <a:pt x="388" y="1301"/>
                  <a:pt x="388" y="1301"/>
                </a:cubicBezTo>
                <a:cubicBezTo>
                  <a:pt x="389" y="1302"/>
                  <a:pt x="388" y="1302"/>
                  <a:pt x="389" y="1302"/>
                </a:cubicBezTo>
                <a:lnTo>
                  <a:pt x="389" y="1301"/>
                </a:lnTo>
                <a:close/>
                <a:moveTo>
                  <a:pt x="431" y="1302"/>
                </a:moveTo>
                <a:cubicBezTo>
                  <a:pt x="431" y="1301"/>
                  <a:pt x="431" y="1300"/>
                  <a:pt x="432" y="1300"/>
                </a:cubicBezTo>
                <a:cubicBezTo>
                  <a:pt x="432" y="1299"/>
                  <a:pt x="434" y="1299"/>
                  <a:pt x="435" y="1298"/>
                </a:cubicBezTo>
                <a:cubicBezTo>
                  <a:pt x="436" y="1298"/>
                  <a:pt x="436" y="1298"/>
                  <a:pt x="436" y="1298"/>
                </a:cubicBezTo>
                <a:cubicBezTo>
                  <a:pt x="436" y="1297"/>
                  <a:pt x="436" y="1297"/>
                  <a:pt x="436" y="1297"/>
                </a:cubicBezTo>
                <a:cubicBezTo>
                  <a:pt x="435" y="1297"/>
                  <a:pt x="435" y="1297"/>
                  <a:pt x="435" y="1297"/>
                </a:cubicBezTo>
                <a:cubicBezTo>
                  <a:pt x="435" y="1297"/>
                  <a:pt x="435" y="1296"/>
                  <a:pt x="435" y="1297"/>
                </a:cubicBezTo>
                <a:cubicBezTo>
                  <a:pt x="435" y="1298"/>
                  <a:pt x="431" y="1298"/>
                  <a:pt x="430" y="1298"/>
                </a:cubicBezTo>
                <a:cubicBezTo>
                  <a:pt x="430" y="1299"/>
                  <a:pt x="430" y="1300"/>
                  <a:pt x="429" y="1300"/>
                </a:cubicBezTo>
                <a:cubicBezTo>
                  <a:pt x="430" y="1301"/>
                  <a:pt x="430" y="1301"/>
                  <a:pt x="431" y="1302"/>
                </a:cubicBezTo>
                <a:close/>
                <a:moveTo>
                  <a:pt x="481" y="1300"/>
                </a:moveTo>
                <a:cubicBezTo>
                  <a:pt x="480" y="1300"/>
                  <a:pt x="480" y="1300"/>
                  <a:pt x="480" y="1300"/>
                </a:cubicBezTo>
                <a:cubicBezTo>
                  <a:pt x="480" y="1300"/>
                  <a:pt x="480" y="1300"/>
                  <a:pt x="480" y="1300"/>
                </a:cubicBezTo>
                <a:cubicBezTo>
                  <a:pt x="481" y="1300"/>
                  <a:pt x="481" y="1300"/>
                  <a:pt x="481" y="1300"/>
                </a:cubicBezTo>
                <a:close/>
                <a:moveTo>
                  <a:pt x="279" y="1299"/>
                </a:moveTo>
                <a:cubicBezTo>
                  <a:pt x="278" y="1299"/>
                  <a:pt x="279" y="1299"/>
                  <a:pt x="278" y="1299"/>
                </a:cubicBezTo>
                <a:cubicBezTo>
                  <a:pt x="278" y="1299"/>
                  <a:pt x="278" y="1299"/>
                  <a:pt x="278" y="1300"/>
                </a:cubicBezTo>
                <a:cubicBezTo>
                  <a:pt x="279" y="1300"/>
                  <a:pt x="279" y="1300"/>
                  <a:pt x="279" y="1300"/>
                </a:cubicBezTo>
                <a:cubicBezTo>
                  <a:pt x="279" y="1299"/>
                  <a:pt x="279" y="1300"/>
                  <a:pt x="279" y="1299"/>
                </a:cubicBezTo>
                <a:close/>
                <a:moveTo>
                  <a:pt x="485" y="1297"/>
                </a:moveTo>
                <a:cubicBezTo>
                  <a:pt x="485" y="1296"/>
                  <a:pt x="485" y="1296"/>
                  <a:pt x="485" y="1296"/>
                </a:cubicBezTo>
                <a:cubicBezTo>
                  <a:pt x="483" y="1296"/>
                  <a:pt x="483" y="1297"/>
                  <a:pt x="482" y="1298"/>
                </a:cubicBezTo>
                <a:cubicBezTo>
                  <a:pt x="482" y="1300"/>
                  <a:pt x="482" y="1300"/>
                  <a:pt x="482" y="1300"/>
                </a:cubicBezTo>
                <a:cubicBezTo>
                  <a:pt x="484" y="1300"/>
                  <a:pt x="485" y="1298"/>
                  <a:pt x="485" y="1297"/>
                </a:cubicBezTo>
                <a:close/>
                <a:moveTo>
                  <a:pt x="253" y="1298"/>
                </a:moveTo>
                <a:cubicBezTo>
                  <a:pt x="253" y="1298"/>
                  <a:pt x="253" y="1297"/>
                  <a:pt x="253" y="1297"/>
                </a:cubicBezTo>
                <a:cubicBezTo>
                  <a:pt x="253" y="1298"/>
                  <a:pt x="252" y="1297"/>
                  <a:pt x="253" y="1298"/>
                </a:cubicBezTo>
                <a:close/>
                <a:moveTo>
                  <a:pt x="437" y="1295"/>
                </a:moveTo>
                <a:cubicBezTo>
                  <a:pt x="436" y="1295"/>
                  <a:pt x="436" y="1295"/>
                  <a:pt x="436" y="1295"/>
                </a:cubicBezTo>
                <a:cubicBezTo>
                  <a:pt x="436" y="1295"/>
                  <a:pt x="436" y="1295"/>
                  <a:pt x="437" y="1296"/>
                </a:cubicBezTo>
                <a:lnTo>
                  <a:pt x="437" y="1295"/>
                </a:lnTo>
                <a:close/>
                <a:moveTo>
                  <a:pt x="438" y="1293"/>
                </a:moveTo>
                <a:cubicBezTo>
                  <a:pt x="438" y="1292"/>
                  <a:pt x="438" y="1292"/>
                  <a:pt x="437" y="1292"/>
                </a:cubicBezTo>
                <a:cubicBezTo>
                  <a:pt x="437" y="1292"/>
                  <a:pt x="437" y="1292"/>
                  <a:pt x="437" y="1292"/>
                </a:cubicBezTo>
                <a:cubicBezTo>
                  <a:pt x="437" y="1293"/>
                  <a:pt x="437" y="1293"/>
                  <a:pt x="438" y="1293"/>
                </a:cubicBezTo>
                <a:close/>
                <a:moveTo>
                  <a:pt x="490" y="1292"/>
                </a:moveTo>
                <a:cubicBezTo>
                  <a:pt x="489" y="1291"/>
                  <a:pt x="490" y="1292"/>
                  <a:pt x="489" y="1291"/>
                </a:cubicBezTo>
                <a:cubicBezTo>
                  <a:pt x="489" y="1291"/>
                  <a:pt x="489" y="1291"/>
                  <a:pt x="489" y="1291"/>
                </a:cubicBezTo>
                <a:cubicBezTo>
                  <a:pt x="489" y="1291"/>
                  <a:pt x="489" y="1291"/>
                  <a:pt x="489" y="1291"/>
                </a:cubicBezTo>
                <a:cubicBezTo>
                  <a:pt x="489" y="1292"/>
                  <a:pt x="489" y="1291"/>
                  <a:pt x="490" y="1292"/>
                </a:cubicBezTo>
                <a:close/>
                <a:moveTo>
                  <a:pt x="438" y="1292"/>
                </a:moveTo>
                <a:cubicBezTo>
                  <a:pt x="440" y="1292"/>
                  <a:pt x="440" y="1292"/>
                  <a:pt x="440" y="1292"/>
                </a:cubicBezTo>
                <a:cubicBezTo>
                  <a:pt x="439" y="1291"/>
                  <a:pt x="440" y="1291"/>
                  <a:pt x="438" y="1290"/>
                </a:cubicBezTo>
                <a:cubicBezTo>
                  <a:pt x="438" y="1290"/>
                  <a:pt x="438" y="1290"/>
                  <a:pt x="438" y="1290"/>
                </a:cubicBezTo>
                <a:cubicBezTo>
                  <a:pt x="438" y="1291"/>
                  <a:pt x="438" y="1291"/>
                  <a:pt x="438" y="1291"/>
                </a:cubicBezTo>
                <a:lnTo>
                  <a:pt x="438" y="1292"/>
                </a:lnTo>
                <a:close/>
                <a:moveTo>
                  <a:pt x="443" y="1288"/>
                </a:moveTo>
                <a:cubicBezTo>
                  <a:pt x="443" y="1287"/>
                  <a:pt x="444" y="1287"/>
                  <a:pt x="443" y="1287"/>
                </a:cubicBezTo>
                <a:cubicBezTo>
                  <a:pt x="443" y="1286"/>
                  <a:pt x="443" y="1286"/>
                  <a:pt x="442" y="1287"/>
                </a:cubicBezTo>
                <a:cubicBezTo>
                  <a:pt x="441" y="1287"/>
                  <a:pt x="441" y="1287"/>
                  <a:pt x="441" y="1287"/>
                </a:cubicBezTo>
                <a:cubicBezTo>
                  <a:pt x="441" y="1287"/>
                  <a:pt x="441" y="1287"/>
                  <a:pt x="441" y="1288"/>
                </a:cubicBezTo>
                <a:lnTo>
                  <a:pt x="443" y="1288"/>
                </a:lnTo>
                <a:close/>
                <a:moveTo>
                  <a:pt x="500" y="1282"/>
                </a:moveTo>
                <a:cubicBezTo>
                  <a:pt x="501" y="1281"/>
                  <a:pt x="501" y="1281"/>
                  <a:pt x="501" y="1280"/>
                </a:cubicBezTo>
                <a:cubicBezTo>
                  <a:pt x="500" y="1281"/>
                  <a:pt x="500" y="1280"/>
                  <a:pt x="500" y="1281"/>
                </a:cubicBezTo>
                <a:cubicBezTo>
                  <a:pt x="499" y="1281"/>
                  <a:pt x="500" y="1281"/>
                  <a:pt x="499" y="1281"/>
                </a:cubicBezTo>
                <a:cubicBezTo>
                  <a:pt x="500" y="1281"/>
                  <a:pt x="500" y="1281"/>
                  <a:pt x="500" y="1281"/>
                </a:cubicBezTo>
                <a:cubicBezTo>
                  <a:pt x="500" y="1282"/>
                  <a:pt x="500" y="1282"/>
                  <a:pt x="500" y="1282"/>
                </a:cubicBezTo>
                <a:close/>
                <a:moveTo>
                  <a:pt x="447" y="1279"/>
                </a:moveTo>
                <a:cubicBezTo>
                  <a:pt x="447" y="1279"/>
                  <a:pt x="447" y="1279"/>
                  <a:pt x="447" y="1279"/>
                </a:cubicBezTo>
                <a:cubicBezTo>
                  <a:pt x="447" y="1280"/>
                  <a:pt x="447" y="1280"/>
                  <a:pt x="447" y="1280"/>
                </a:cubicBezTo>
                <a:lnTo>
                  <a:pt x="447" y="1279"/>
                </a:lnTo>
                <a:close/>
                <a:moveTo>
                  <a:pt x="337" y="1276"/>
                </a:moveTo>
                <a:cubicBezTo>
                  <a:pt x="337" y="1276"/>
                  <a:pt x="336" y="1277"/>
                  <a:pt x="336" y="1278"/>
                </a:cubicBezTo>
                <a:cubicBezTo>
                  <a:pt x="337" y="1278"/>
                  <a:pt x="337" y="1278"/>
                  <a:pt x="338" y="1278"/>
                </a:cubicBezTo>
                <a:cubicBezTo>
                  <a:pt x="338" y="1277"/>
                  <a:pt x="339" y="1277"/>
                  <a:pt x="339" y="1276"/>
                </a:cubicBezTo>
                <a:cubicBezTo>
                  <a:pt x="340" y="1276"/>
                  <a:pt x="340" y="1276"/>
                  <a:pt x="340" y="1276"/>
                </a:cubicBezTo>
                <a:cubicBezTo>
                  <a:pt x="339" y="1275"/>
                  <a:pt x="340" y="1276"/>
                  <a:pt x="339" y="1275"/>
                </a:cubicBezTo>
                <a:cubicBezTo>
                  <a:pt x="339" y="1275"/>
                  <a:pt x="338" y="1276"/>
                  <a:pt x="337" y="1276"/>
                </a:cubicBezTo>
                <a:close/>
                <a:moveTo>
                  <a:pt x="461" y="1250"/>
                </a:moveTo>
                <a:cubicBezTo>
                  <a:pt x="461" y="1250"/>
                  <a:pt x="461" y="1250"/>
                  <a:pt x="461" y="1250"/>
                </a:cubicBezTo>
                <a:cubicBezTo>
                  <a:pt x="461" y="1251"/>
                  <a:pt x="461" y="1251"/>
                  <a:pt x="461" y="1251"/>
                </a:cubicBezTo>
                <a:lnTo>
                  <a:pt x="461" y="1250"/>
                </a:lnTo>
                <a:close/>
                <a:moveTo>
                  <a:pt x="458" y="1249"/>
                </a:moveTo>
                <a:cubicBezTo>
                  <a:pt x="458" y="1249"/>
                  <a:pt x="459" y="1249"/>
                  <a:pt x="458" y="1248"/>
                </a:cubicBezTo>
                <a:cubicBezTo>
                  <a:pt x="458" y="1248"/>
                  <a:pt x="458" y="1248"/>
                  <a:pt x="458" y="1248"/>
                </a:cubicBezTo>
                <a:cubicBezTo>
                  <a:pt x="458" y="1248"/>
                  <a:pt x="458" y="1248"/>
                  <a:pt x="458" y="1248"/>
                </a:cubicBezTo>
                <a:cubicBezTo>
                  <a:pt x="458" y="1249"/>
                  <a:pt x="457" y="1249"/>
                  <a:pt x="458" y="1249"/>
                </a:cubicBezTo>
                <a:close/>
                <a:moveTo>
                  <a:pt x="566" y="1227"/>
                </a:moveTo>
                <a:cubicBezTo>
                  <a:pt x="567" y="1227"/>
                  <a:pt x="567" y="1227"/>
                  <a:pt x="567" y="1227"/>
                </a:cubicBezTo>
                <a:cubicBezTo>
                  <a:pt x="567" y="1227"/>
                  <a:pt x="567" y="1227"/>
                  <a:pt x="567" y="1227"/>
                </a:cubicBezTo>
                <a:cubicBezTo>
                  <a:pt x="567" y="1227"/>
                  <a:pt x="567" y="1227"/>
                  <a:pt x="567" y="1227"/>
                </a:cubicBezTo>
                <a:cubicBezTo>
                  <a:pt x="567" y="1227"/>
                  <a:pt x="567" y="1226"/>
                  <a:pt x="567" y="1226"/>
                </a:cubicBezTo>
                <a:cubicBezTo>
                  <a:pt x="566" y="1226"/>
                  <a:pt x="566" y="1226"/>
                  <a:pt x="566" y="1226"/>
                </a:cubicBezTo>
                <a:lnTo>
                  <a:pt x="566" y="1227"/>
                </a:lnTo>
                <a:close/>
                <a:moveTo>
                  <a:pt x="385" y="1193"/>
                </a:moveTo>
                <a:cubicBezTo>
                  <a:pt x="385" y="1193"/>
                  <a:pt x="385" y="1193"/>
                  <a:pt x="384" y="1193"/>
                </a:cubicBezTo>
                <a:cubicBezTo>
                  <a:pt x="384" y="1194"/>
                  <a:pt x="384" y="1194"/>
                  <a:pt x="384" y="1194"/>
                </a:cubicBezTo>
                <a:cubicBezTo>
                  <a:pt x="385" y="1194"/>
                  <a:pt x="385" y="1194"/>
                  <a:pt x="385" y="1194"/>
                </a:cubicBezTo>
                <a:cubicBezTo>
                  <a:pt x="385" y="1193"/>
                  <a:pt x="385" y="1194"/>
                  <a:pt x="385" y="1193"/>
                </a:cubicBezTo>
                <a:close/>
                <a:moveTo>
                  <a:pt x="377" y="1184"/>
                </a:moveTo>
                <a:cubicBezTo>
                  <a:pt x="378" y="1184"/>
                  <a:pt x="378" y="1184"/>
                  <a:pt x="378" y="1184"/>
                </a:cubicBezTo>
                <a:cubicBezTo>
                  <a:pt x="377" y="1183"/>
                  <a:pt x="378" y="1183"/>
                  <a:pt x="377" y="1184"/>
                </a:cubicBezTo>
                <a:close/>
                <a:moveTo>
                  <a:pt x="474" y="1162"/>
                </a:moveTo>
                <a:cubicBezTo>
                  <a:pt x="474" y="1161"/>
                  <a:pt x="474" y="1161"/>
                  <a:pt x="474" y="1161"/>
                </a:cubicBezTo>
                <a:cubicBezTo>
                  <a:pt x="473" y="1161"/>
                  <a:pt x="473" y="1161"/>
                  <a:pt x="473" y="1161"/>
                </a:cubicBezTo>
                <a:cubicBezTo>
                  <a:pt x="473" y="1162"/>
                  <a:pt x="473" y="1162"/>
                  <a:pt x="474" y="1162"/>
                </a:cubicBezTo>
                <a:close/>
                <a:moveTo>
                  <a:pt x="536" y="1132"/>
                </a:moveTo>
                <a:cubicBezTo>
                  <a:pt x="535" y="1133"/>
                  <a:pt x="536" y="1133"/>
                  <a:pt x="536" y="1133"/>
                </a:cubicBezTo>
                <a:cubicBezTo>
                  <a:pt x="536" y="1132"/>
                  <a:pt x="537" y="1133"/>
                  <a:pt x="536" y="1132"/>
                </a:cubicBezTo>
                <a:close/>
                <a:moveTo>
                  <a:pt x="504" y="1123"/>
                </a:moveTo>
                <a:cubicBezTo>
                  <a:pt x="504" y="1123"/>
                  <a:pt x="504" y="1123"/>
                  <a:pt x="505" y="1123"/>
                </a:cubicBezTo>
                <a:cubicBezTo>
                  <a:pt x="505" y="1123"/>
                  <a:pt x="506" y="1122"/>
                  <a:pt x="507" y="1122"/>
                </a:cubicBezTo>
                <a:cubicBezTo>
                  <a:pt x="507" y="1120"/>
                  <a:pt x="507" y="1119"/>
                  <a:pt x="506" y="1118"/>
                </a:cubicBezTo>
                <a:cubicBezTo>
                  <a:pt x="504" y="1118"/>
                  <a:pt x="504" y="1118"/>
                  <a:pt x="504" y="1119"/>
                </a:cubicBezTo>
                <a:cubicBezTo>
                  <a:pt x="504" y="1120"/>
                  <a:pt x="503" y="1122"/>
                  <a:pt x="504" y="1123"/>
                </a:cubicBezTo>
                <a:close/>
                <a:moveTo>
                  <a:pt x="461" y="1100"/>
                </a:moveTo>
                <a:cubicBezTo>
                  <a:pt x="462" y="1100"/>
                  <a:pt x="462" y="1101"/>
                  <a:pt x="463" y="1101"/>
                </a:cubicBezTo>
                <a:cubicBezTo>
                  <a:pt x="462" y="1100"/>
                  <a:pt x="462" y="1100"/>
                  <a:pt x="462" y="1099"/>
                </a:cubicBezTo>
                <a:cubicBezTo>
                  <a:pt x="462" y="1099"/>
                  <a:pt x="462" y="1099"/>
                  <a:pt x="462" y="1099"/>
                </a:cubicBezTo>
                <a:cubicBezTo>
                  <a:pt x="461" y="1099"/>
                  <a:pt x="461" y="1099"/>
                  <a:pt x="461" y="1099"/>
                </a:cubicBezTo>
                <a:lnTo>
                  <a:pt x="461" y="1100"/>
                </a:lnTo>
                <a:close/>
                <a:moveTo>
                  <a:pt x="331" y="1091"/>
                </a:moveTo>
                <a:cubicBezTo>
                  <a:pt x="331" y="1092"/>
                  <a:pt x="331" y="1092"/>
                  <a:pt x="331" y="1092"/>
                </a:cubicBezTo>
                <a:cubicBezTo>
                  <a:pt x="330" y="1092"/>
                  <a:pt x="330" y="1092"/>
                  <a:pt x="330" y="1092"/>
                </a:cubicBezTo>
                <a:cubicBezTo>
                  <a:pt x="330" y="1092"/>
                  <a:pt x="330" y="1092"/>
                  <a:pt x="330" y="1092"/>
                </a:cubicBezTo>
                <a:cubicBezTo>
                  <a:pt x="331" y="1092"/>
                  <a:pt x="331" y="1092"/>
                  <a:pt x="331" y="1092"/>
                </a:cubicBezTo>
                <a:cubicBezTo>
                  <a:pt x="331" y="1092"/>
                  <a:pt x="331" y="1092"/>
                  <a:pt x="331" y="1092"/>
                </a:cubicBezTo>
                <a:cubicBezTo>
                  <a:pt x="331" y="1091"/>
                  <a:pt x="331" y="1092"/>
                  <a:pt x="331" y="1091"/>
                </a:cubicBezTo>
                <a:close/>
                <a:moveTo>
                  <a:pt x="462" y="1089"/>
                </a:moveTo>
                <a:cubicBezTo>
                  <a:pt x="461" y="1090"/>
                  <a:pt x="462" y="1091"/>
                  <a:pt x="462" y="1092"/>
                </a:cubicBezTo>
                <a:cubicBezTo>
                  <a:pt x="462" y="1091"/>
                  <a:pt x="462" y="1090"/>
                  <a:pt x="462" y="1089"/>
                </a:cubicBezTo>
                <a:close/>
                <a:moveTo>
                  <a:pt x="463" y="1082"/>
                </a:moveTo>
                <a:cubicBezTo>
                  <a:pt x="463" y="1082"/>
                  <a:pt x="463" y="1082"/>
                  <a:pt x="463" y="1082"/>
                </a:cubicBezTo>
                <a:cubicBezTo>
                  <a:pt x="462" y="1082"/>
                  <a:pt x="462" y="1082"/>
                  <a:pt x="462" y="1083"/>
                </a:cubicBezTo>
                <a:cubicBezTo>
                  <a:pt x="462" y="1084"/>
                  <a:pt x="462" y="1084"/>
                  <a:pt x="461" y="1085"/>
                </a:cubicBezTo>
                <a:cubicBezTo>
                  <a:pt x="462" y="1085"/>
                  <a:pt x="462" y="1085"/>
                  <a:pt x="462" y="1085"/>
                </a:cubicBezTo>
                <a:cubicBezTo>
                  <a:pt x="463" y="1084"/>
                  <a:pt x="463" y="1084"/>
                  <a:pt x="463" y="1082"/>
                </a:cubicBezTo>
                <a:close/>
                <a:moveTo>
                  <a:pt x="328" y="1073"/>
                </a:moveTo>
                <a:cubicBezTo>
                  <a:pt x="328" y="1074"/>
                  <a:pt x="328" y="1074"/>
                  <a:pt x="328" y="1074"/>
                </a:cubicBezTo>
                <a:cubicBezTo>
                  <a:pt x="328" y="1073"/>
                  <a:pt x="328" y="1074"/>
                  <a:pt x="328" y="1073"/>
                </a:cubicBezTo>
                <a:cubicBezTo>
                  <a:pt x="328" y="1073"/>
                  <a:pt x="328" y="1073"/>
                  <a:pt x="328" y="1073"/>
                </a:cubicBezTo>
                <a:close/>
                <a:moveTo>
                  <a:pt x="464" y="1072"/>
                </a:moveTo>
                <a:cubicBezTo>
                  <a:pt x="464" y="1072"/>
                  <a:pt x="464" y="1072"/>
                  <a:pt x="464" y="1072"/>
                </a:cubicBezTo>
                <a:cubicBezTo>
                  <a:pt x="464" y="1072"/>
                  <a:pt x="464" y="1072"/>
                  <a:pt x="464" y="1072"/>
                </a:cubicBezTo>
                <a:cubicBezTo>
                  <a:pt x="464" y="1072"/>
                  <a:pt x="464" y="1072"/>
                  <a:pt x="464" y="1072"/>
                </a:cubicBezTo>
                <a:cubicBezTo>
                  <a:pt x="464" y="1072"/>
                  <a:pt x="464" y="1072"/>
                  <a:pt x="464" y="1072"/>
                </a:cubicBezTo>
                <a:close/>
                <a:moveTo>
                  <a:pt x="326" y="1067"/>
                </a:moveTo>
                <a:cubicBezTo>
                  <a:pt x="326" y="1068"/>
                  <a:pt x="327" y="1068"/>
                  <a:pt x="327" y="1069"/>
                </a:cubicBezTo>
                <a:cubicBezTo>
                  <a:pt x="328" y="1069"/>
                  <a:pt x="328" y="1069"/>
                  <a:pt x="328" y="1069"/>
                </a:cubicBezTo>
                <a:cubicBezTo>
                  <a:pt x="328" y="1068"/>
                  <a:pt x="328" y="1069"/>
                  <a:pt x="328" y="1068"/>
                </a:cubicBezTo>
                <a:cubicBezTo>
                  <a:pt x="328" y="1067"/>
                  <a:pt x="328" y="1067"/>
                  <a:pt x="327" y="1067"/>
                </a:cubicBezTo>
                <a:lnTo>
                  <a:pt x="326" y="1067"/>
                </a:lnTo>
                <a:close/>
                <a:moveTo>
                  <a:pt x="465" y="1063"/>
                </a:moveTo>
                <a:cubicBezTo>
                  <a:pt x="465" y="1065"/>
                  <a:pt x="465" y="1065"/>
                  <a:pt x="465" y="1065"/>
                </a:cubicBezTo>
                <a:cubicBezTo>
                  <a:pt x="466" y="1065"/>
                  <a:pt x="466" y="1065"/>
                  <a:pt x="466" y="1065"/>
                </a:cubicBezTo>
                <a:cubicBezTo>
                  <a:pt x="466" y="1064"/>
                  <a:pt x="466" y="1064"/>
                  <a:pt x="467" y="1063"/>
                </a:cubicBezTo>
                <a:cubicBezTo>
                  <a:pt x="466" y="1063"/>
                  <a:pt x="466" y="1063"/>
                  <a:pt x="466" y="1063"/>
                </a:cubicBezTo>
                <a:lnTo>
                  <a:pt x="465" y="1063"/>
                </a:lnTo>
                <a:close/>
                <a:moveTo>
                  <a:pt x="332" y="1033"/>
                </a:moveTo>
                <a:cubicBezTo>
                  <a:pt x="332" y="1032"/>
                  <a:pt x="332" y="1032"/>
                  <a:pt x="332" y="1032"/>
                </a:cubicBezTo>
                <a:cubicBezTo>
                  <a:pt x="332" y="1032"/>
                  <a:pt x="332" y="1033"/>
                  <a:pt x="331" y="1033"/>
                </a:cubicBezTo>
                <a:cubicBezTo>
                  <a:pt x="331" y="1034"/>
                  <a:pt x="331" y="1034"/>
                  <a:pt x="332" y="1034"/>
                </a:cubicBezTo>
                <a:cubicBezTo>
                  <a:pt x="332" y="1034"/>
                  <a:pt x="332" y="1033"/>
                  <a:pt x="332" y="1033"/>
                </a:cubicBezTo>
                <a:close/>
                <a:moveTo>
                  <a:pt x="254" y="1002"/>
                </a:moveTo>
                <a:cubicBezTo>
                  <a:pt x="254" y="1002"/>
                  <a:pt x="254" y="1002"/>
                  <a:pt x="254" y="1002"/>
                </a:cubicBezTo>
                <a:cubicBezTo>
                  <a:pt x="254" y="1002"/>
                  <a:pt x="254" y="1002"/>
                  <a:pt x="254" y="1003"/>
                </a:cubicBezTo>
                <a:lnTo>
                  <a:pt x="254" y="1002"/>
                </a:lnTo>
                <a:close/>
                <a:moveTo>
                  <a:pt x="255" y="1000"/>
                </a:moveTo>
                <a:cubicBezTo>
                  <a:pt x="254" y="1001"/>
                  <a:pt x="254" y="1001"/>
                  <a:pt x="255" y="1002"/>
                </a:cubicBezTo>
                <a:lnTo>
                  <a:pt x="255" y="1000"/>
                </a:lnTo>
                <a:close/>
                <a:moveTo>
                  <a:pt x="509" y="892"/>
                </a:moveTo>
                <a:cubicBezTo>
                  <a:pt x="509" y="891"/>
                  <a:pt x="509" y="891"/>
                  <a:pt x="509" y="891"/>
                </a:cubicBezTo>
                <a:cubicBezTo>
                  <a:pt x="508" y="891"/>
                  <a:pt x="509" y="891"/>
                  <a:pt x="509" y="892"/>
                </a:cubicBezTo>
                <a:close/>
                <a:moveTo>
                  <a:pt x="567" y="786"/>
                </a:moveTo>
                <a:cubicBezTo>
                  <a:pt x="566" y="786"/>
                  <a:pt x="567" y="786"/>
                  <a:pt x="566" y="786"/>
                </a:cubicBezTo>
                <a:cubicBezTo>
                  <a:pt x="566" y="786"/>
                  <a:pt x="566" y="786"/>
                  <a:pt x="566" y="787"/>
                </a:cubicBezTo>
                <a:cubicBezTo>
                  <a:pt x="566" y="787"/>
                  <a:pt x="567" y="787"/>
                  <a:pt x="567" y="787"/>
                </a:cubicBezTo>
                <a:cubicBezTo>
                  <a:pt x="567" y="786"/>
                  <a:pt x="567" y="787"/>
                  <a:pt x="567" y="786"/>
                </a:cubicBezTo>
                <a:close/>
                <a:moveTo>
                  <a:pt x="589" y="762"/>
                </a:moveTo>
                <a:cubicBezTo>
                  <a:pt x="589" y="764"/>
                  <a:pt x="589" y="764"/>
                  <a:pt x="589" y="764"/>
                </a:cubicBezTo>
                <a:cubicBezTo>
                  <a:pt x="589" y="764"/>
                  <a:pt x="589" y="764"/>
                  <a:pt x="589" y="764"/>
                </a:cubicBezTo>
                <a:cubicBezTo>
                  <a:pt x="590" y="763"/>
                  <a:pt x="590" y="763"/>
                  <a:pt x="590" y="762"/>
                </a:cubicBezTo>
                <a:cubicBezTo>
                  <a:pt x="589" y="762"/>
                  <a:pt x="589" y="762"/>
                  <a:pt x="589" y="762"/>
                </a:cubicBezTo>
                <a:cubicBezTo>
                  <a:pt x="589" y="762"/>
                  <a:pt x="589" y="762"/>
                  <a:pt x="589" y="762"/>
                </a:cubicBezTo>
                <a:close/>
                <a:moveTo>
                  <a:pt x="597" y="753"/>
                </a:moveTo>
                <a:cubicBezTo>
                  <a:pt x="597" y="754"/>
                  <a:pt x="596" y="755"/>
                  <a:pt x="595" y="756"/>
                </a:cubicBezTo>
                <a:cubicBezTo>
                  <a:pt x="595" y="757"/>
                  <a:pt x="595" y="758"/>
                  <a:pt x="596" y="758"/>
                </a:cubicBezTo>
                <a:cubicBezTo>
                  <a:pt x="598" y="758"/>
                  <a:pt x="598" y="758"/>
                  <a:pt x="598" y="758"/>
                </a:cubicBezTo>
                <a:cubicBezTo>
                  <a:pt x="599" y="758"/>
                  <a:pt x="599" y="758"/>
                  <a:pt x="600" y="757"/>
                </a:cubicBezTo>
                <a:cubicBezTo>
                  <a:pt x="600" y="757"/>
                  <a:pt x="600" y="757"/>
                  <a:pt x="600" y="757"/>
                </a:cubicBezTo>
                <a:cubicBezTo>
                  <a:pt x="599" y="756"/>
                  <a:pt x="598" y="755"/>
                  <a:pt x="597" y="754"/>
                </a:cubicBezTo>
                <a:cubicBezTo>
                  <a:pt x="597" y="753"/>
                  <a:pt x="597" y="753"/>
                  <a:pt x="597" y="753"/>
                </a:cubicBezTo>
                <a:close/>
                <a:moveTo>
                  <a:pt x="603" y="752"/>
                </a:moveTo>
                <a:cubicBezTo>
                  <a:pt x="602" y="752"/>
                  <a:pt x="602" y="752"/>
                  <a:pt x="602" y="752"/>
                </a:cubicBezTo>
                <a:cubicBezTo>
                  <a:pt x="603" y="753"/>
                  <a:pt x="602" y="753"/>
                  <a:pt x="603" y="753"/>
                </a:cubicBezTo>
                <a:lnTo>
                  <a:pt x="603" y="752"/>
                </a:lnTo>
                <a:close/>
                <a:moveTo>
                  <a:pt x="619" y="735"/>
                </a:moveTo>
                <a:cubicBezTo>
                  <a:pt x="619" y="735"/>
                  <a:pt x="619" y="735"/>
                  <a:pt x="619" y="735"/>
                </a:cubicBezTo>
                <a:cubicBezTo>
                  <a:pt x="619" y="736"/>
                  <a:pt x="619" y="736"/>
                  <a:pt x="619" y="736"/>
                </a:cubicBezTo>
                <a:lnTo>
                  <a:pt x="619" y="735"/>
                </a:lnTo>
                <a:close/>
                <a:moveTo>
                  <a:pt x="665" y="725"/>
                </a:moveTo>
                <a:cubicBezTo>
                  <a:pt x="664" y="726"/>
                  <a:pt x="664" y="726"/>
                  <a:pt x="664" y="726"/>
                </a:cubicBezTo>
                <a:cubicBezTo>
                  <a:pt x="664" y="726"/>
                  <a:pt x="664" y="726"/>
                  <a:pt x="664" y="726"/>
                </a:cubicBezTo>
                <a:cubicBezTo>
                  <a:pt x="664" y="726"/>
                  <a:pt x="664" y="726"/>
                  <a:pt x="664" y="726"/>
                </a:cubicBezTo>
                <a:cubicBezTo>
                  <a:pt x="665" y="727"/>
                  <a:pt x="665" y="727"/>
                  <a:pt x="666" y="728"/>
                </a:cubicBezTo>
                <a:cubicBezTo>
                  <a:pt x="666" y="726"/>
                  <a:pt x="666" y="726"/>
                  <a:pt x="665" y="726"/>
                </a:cubicBezTo>
                <a:cubicBezTo>
                  <a:pt x="665" y="725"/>
                  <a:pt x="665" y="725"/>
                  <a:pt x="665" y="725"/>
                </a:cubicBezTo>
                <a:close/>
                <a:moveTo>
                  <a:pt x="630" y="726"/>
                </a:moveTo>
                <a:cubicBezTo>
                  <a:pt x="631" y="726"/>
                  <a:pt x="631" y="726"/>
                  <a:pt x="631" y="726"/>
                </a:cubicBezTo>
                <a:cubicBezTo>
                  <a:pt x="630" y="725"/>
                  <a:pt x="631" y="725"/>
                  <a:pt x="630" y="726"/>
                </a:cubicBezTo>
                <a:close/>
                <a:moveTo>
                  <a:pt x="646" y="712"/>
                </a:moveTo>
                <a:cubicBezTo>
                  <a:pt x="647" y="712"/>
                  <a:pt x="647" y="712"/>
                  <a:pt x="647" y="712"/>
                </a:cubicBezTo>
                <a:cubicBezTo>
                  <a:pt x="646" y="712"/>
                  <a:pt x="647" y="712"/>
                  <a:pt x="646" y="712"/>
                </a:cubicBezTo>
                <a:close/>
                <a:moveTo>
                  <a:pt x="647" y="708"/>
                </a:moveTo>
                <a:cubicBezTo>
                  <a:pt x="647" y="710"/>
                  <a:pt x="647" y="710"/>
                  <a:pt x="647" y="710"/>
                </a:cubicBezTo>
                <a:cubicBezTo>
                  <a:pt x="648" y="710"/>
                  <a:pt x="648" y="710"/>
                  <a:pt x="648" y="710"/>
                </a:cubicBezTo>
                <a:cubicBezTo>
                  <a:pt x="648" y="710"/>
                  <a:pt x="649" y="709"/>
                  <a:pt x="649" y="708"/>
                </a:cubicBezTo>
                <a:cubicBezTo>
                  <a:pt x="648" y="708"/>
                  <a:pt x="648" y="708"/>
                  <a:pt x="648" y="708"/>
                </a:cubicBezTo>
                <a:cubicBezTo>
                  <a:pt x="648" y="708"/>
                  <a:pt x="648" y="708"/>
                  <a:pt x="648" y="708"/>
                </a:cubicBezTo>
                <a:lnTo>
                  <a:pt x="647" y="708"/>
                </a:lnTo>
                <a:close/>
                <a:moveTo>
                  <a:pt x="515" y="692"/>
                </a:moveTo>
                <a:cubicBezTo>
                  <a:pt x="515" y="692"/>
                  <a:pt x="515" y="692"/>
                  <a:pt x="516" y="692"/>
                </a:cubicBezTo>
                <a:cubicBezTo>
                  <a:pt x="516" y="692"/>
                  <a:pt x="516" y="692"/>
                  <a:pt x="516" y="692"/>
                </a:cubicBezTo>
                <a:lnTo>
                  <a:pt x="515" y="692"/>
                </a:lnTo>
                <a:close/>
                <a:moveTo>
                  <a:pt x="670" y="683"/>
                </a:moveTo>
                <a:cubicBezTo>
                  <a:pt x="670" y="685"/>
                  <a:pt x="670" y="685"/>
                  <a:pt x="670" y="685"/>
                </a:cubicBezTo>
                <a:cubicBezTo>
                  <a:pt x="671" y="685"/>
                  <a:pt x="671" y="685"/>
                  <a:pt x="671" y="685"/>
                </a:cubicBezTo>
                <a:cubicBezTo>
                  <a:pt x="671" y="684"/>
                  <a:pt x="671" y="684"/>
                  <a:pt x="671" y="683"/>
                </a:cubicBezTo>
                <a:cubicBezTo>
                  <a:pt x="671" y="683"/>
                  <a:pt x="671" y="683"/>
                  <a:pt x="671" y="682"/>
                </a:cubicBezTo>
                <a:cubicBezTo>
                  <a:pt x="671" y="683"/>
                  <a:pt x="671" y="683"/>
                  <a:pt x="671" y="683"/>
                </a:cubicBezTo>
                <a:lnTo>
                  <a:pt x="670" y="683"/>
                </a:lnTo>
                <a:close/>
                <a:moveTo>
                  <a:pt x="672" y="683"/>
                </a:moveTo>
                <a:cubicBezTo>
                  <a:pt x="673" y="683"/>
                  <a:pt x="673" y="683"/>
                  <a:pt x="673" y="683"/>
                </a:cubicBezTo>
                <a:cubicBezTo>
                  <a:pt x="673" y="682"/>
                  <a:pt x="673" y="682"/>
                  <a:pt x="673" y="682"/>
                </a:cubicBezTo>
                <a:cubicBezTo>
                  <a:pt x="673" y="682"/>
                  <a:pt x="673" y="682"/>
                  <a:pt x="673" y="682"/>
                </a:cubicBezTo>
                <a:cubicBezTo>
                  <a:pt x="673" y="682"/>
                  <a:pt x="673" y="682"/>
                  <a:pt x="673" y="682"/>
                </a:cubicBezTo>
                <a:cubicBezTo>
                  <a:pt x="672" y="682"/>
                  <a:pt x="672" y="682"/>
                  <a:pt x="672" y="683"/>
                </a:cubicBezTo>
                <a:close/>
                <a:moveTo>
                  <a:pt x="518" y="681"/>
                </a:moveTo>
                <a:cubicBezTo>
                  <a:pt x="518" y="681"/>
                  <a:pt x="518" y="681"/>
                  <a:pt x="518" y="681"/>
                </a:cubicBezTo>
                <a:cubicBezTo>
                  <a:pt x="518" y="683"/>
                  <a:pt x="518" y="682"/>
                  <a:pt x="518" y="682"/>
                </a:cubicBezTo>
                <a:lnTo>
                  <a:pt x="518" y="681"/>
                </a:lnTo>
                <a:close/>
                <a:moveTo>
                  <a:pt x="673" y="680"/>
                </a:moveTo>
                <a:cubicBezTo>
                  <a:pt x="674" y="681"/>
                  <a:pt x="674" y="681"/>
                  <a:pt x="674" y="681"/>
                </a:cubicBezTo>
                <a:cubicBezTo>
                  <a:pt x="674" y="681"/>
                  <a:pt x="674" y="681"/>
                  <a:pt x="674" y="681"/>
                </a:cubicBezTo>
                <a:cubicBezTo>
                  <a:pt x="674" y="680"/>
                  <a:pt x="674" y="680"/>
                  <a:pt x="674" y="680"/>
                </a:cubicBezTo>
                <a:lnTo>
                  <a:pt x="673" y="680"/>
                </a:lnTo>
                <a:close/>
                <a:moveTo>
                  <a:pt x="681" y="671"/>
                </a:moveTo>
                <a:cubicBezTo>
                  <a:pt x="680" y="672"/>
                  <a:pt x="680" y="672"/>
                  <a:pt x="681" y="672"/>
                </a:cubicBezTo>
                <a:cubicBezTo>
                  <a:pt x="681" y="672"/>
                  <a:pt x="681" y="672"/>
                  <a:pt x="681" y="671"/>
                </a:cubicBezTo>
                <a:close/>
                <a:moveTo>
                  <a:pt x="580" y="664"/>
                </a:moveTo>
                <a:cubicBezTo>
                  <a:pt x="581" y="664"/>
                  <a:pt x="581" y="664"/>
                  <a:pt x="581" y="664"/>
                </a:cubicBezTo>
                <a:cubicBezTo>
                  <a:pt x="580" y="664"/>
                  <a:pt x="581" y="664"/>
                  <a:pt x="580" y="664"/>
                </a:cubicBezTo>
                <a:close/>
                <a:moveTo>
                  <a:pt x="698" y="650"/>
                </a:moveTo>
                <a:cubicBezTo>
                  <a:pt x="698" y="650"/>
                  <a:pt x="698" y="650"/>
                  <a:pt x="697" y="650"/>
                </a:cubicBezTo>
                <a:cubicBezTo>
                  <a:pt x="697" y="650"/>
                  <a:pt x="697" y="650"/>
                  <a:pt x="698" y="650"/>
                </a:cubicBezTo>
                <a:close/>
                <a:moveTo>
                  <a:pt x="175" y="644"/>
                </a:moveTo>
                <a:cubicBezTo>
                  <a:pt x="175" y="644"/>
                  <a:pt x="175" y="644"/>
                  <a:pt x="175" y="644"/>
                </a:cubicBezTo>
                <a:cubicBezTo>
                  <a:pt x="175" y="645"/>
                  <a:pt x="175" y="645"/>
                  <a:pt x="176" y="645"/>
                </a:cubicBezTo>
                <a:cubicBezTo>
                  <a:pt x="176" y="644"/>
                  <a:pt x="176" y="644"/>
                  <a:pt x="177" y="644"/>
                </a:cubicBezTo>
                <a:cubicBezTo>
                  <a:pt x="177" y="643"/>
                  <a:pt x="177" y="643"/>
                  <a:pt x="177" y="643"/>
                </a:cubicBezTo>
                <a:cubicBezTo>
                  <a:pt x="176" y="643"/>
                  <a:pt x="176" y="644"/>
                  <a:pt x="175" y="644"/>
                </a:cubicBezTo>
                <a:close/>
                <a:moveTo>
                  <a:pt x="178" y="642"/>
                </a:moveTo>
                <a:cubicBezTo>
                  <a:pt x="178" y="642"/>
                  <a:pt x="178" y="642"/>
                  <a:pt x="179" y="641"/>
                </a:cubicBezTo>
                <a:cubicBezTo>
                  <a:pt x="178" y="641"/>
                  <a:pt x="178" y="641"/>
                  <a:pt x="178" y="641"/>
                </a:cubicBezTo>
                <a:cubicBezTo>
                  <a:pt x="178" y="642"/>
                  <a:pt x="177" y="641"/>
                  <a:pt x="178" y="642"/>
                </a:cubicBezTo>
                <a:close/>
                <a:moveTo>
                  <a:pt x="179" y="640"/>
                </a:moveTo>
                <a:cubicBezTo>
                  <a:pt x="179" y="640"/>
                  <a:pt x="179" y="640"/>
                  <a:pt x="179" y="640"/>
                </a:cubicBezTo>
                <a:cubicBezTo>
                  <a:pt x="179" y="640"/>
                  <a:pt x="179" y="640"/>
                  <a:pt x="179" y="640"/>
                </a:cubicBezTo>
                <a:cubicBezTo>
                  <a:pt x="179" y="640"/>
                  <a:pt x="179" y="640"/>
                  <a:pt x="179" y="640"/>
                </a:cubicBezTo>
                <a:close/>
                <a:moveTo>
                  <a:pt x="706" y="640"/>
                </a:moveTo>
                <a:cubicBezTo>
                  <a:pt x="706" y="640"/>
                  <a:pt x="707" y="640"/>
                  <a:pt x="707" y="640"/>
                </a:cubicBezTo>
                <a:cubicBezTo>
                  <a:pt x="707" y="639"/>
                  <a:pt x="707" y="640"/>
                  <a:pt x="707" y="639"/>
                </a:cubicBezTo>
                <a:cubicBezTo>
                  <a:pt x="706" y="639"/>
                  <a:pt x="706" y="639"/>
                  <a:pt x="706" y="639"/>
                </a:cubicBezTo>
                <a:cubicBezTo>
                  <a:pt x="706" y="639"/>
                  <a:pt x="706" y="639"/>
                  <a:pt x="706" y="640"/>
                </a:cubicBezTo>
                <a:close/>
                <a:moveTo>
                  <a:pt x="179" y="639"/>
                </a:moveTo>
                <a:cubicBezTo>
                  <a:pt x="180" y="639"/>
                  <a:pt x="179" y="639"/>
                  <a:pt x="180" y="639"/>
                </a:cubicBezTo>
                <a:cubicBezTo>
                  <a:pt x="180" y="638"/>
                  <a:pt x="180" y="638"/>
                  <a:pt x="180" y="638"/>
                </a:cubicBezTo>
                <a:cubicBezTo>
                  <a:pt x="180" y="638"/>
                  <a:pt x="180" y="638"/>
                  <a:pt x="180" y="638"/>
                </a:cubicBezTo>
                <a:cubicBezTo>
                  <a:pt x="180" y="639"/>
                  <a:pt x="180" y="639"/>
                  <a:pt x="180" y="639"/>
                </a:cubicBezTo>
                <a:lnTo>
                  <a:pt x="179" y="639"/>
                </a:lnTo>
                <a:close/>
                <a:moveTo>
                  <a:pt x="708" y="638"/>
                </a:moveTo>
                <a:cubicBezTo>
                  <a:pt x="709" y="638"/>
                  <a:pt x="709" y="638"/>
                  <a:pt x="709" y="638"/>
                </a:cubicBezTo>
                <a:cubicBezTo>
                  <a:pt x="709" y="637"/>
                  <a:pt x="709" y="637"/>
                  <a:pt x="710" y="637"/>
                </a:cubicBezTo>
                <a:cubicBezTo>
                  <a:pt x="710" y="635"/>
                  <a:pt x="710" y="635"/>
                  <a:pt x="710" y="635"/>
                </a:cubicBezTo>
                <a:cubicBezTo>
                  <a:pt x="709" y="635"/>
                  <a:pt x="709" y="635"/>
                  <a:pt x="709" y="635"/>
                </a:cubicBezTo>
                <a:cubicBezTo>
                  <a:pt x="709" y="635"/>
                  <a:pt x="709" y="636"/>
                  <a:pt x="708" y="636"/>
                </a:cubicBezTo>
                <a:lnTo>
                  <a:pt x="708" y="638"/>
                </a:lnTo>
                <a:close/>
                <a:moveTo>
                  <a:pt x="180" y="637"/>
                </a:moveTo>
                <a:cubicBezTo>
                  <a:pt x="181" y="638"/>
                  <a:pt x="181" y="638"/>
                  <a:pt x="181" y="638"/>
                </a:cubicBezTo>
                <a:cubicBezTo>
                  <a:pt x="182" y="637"/>
                  <a:pt x="182" y="636"/>
                  <a:pt x="183" y="636"/>
                </a:cubicBezTo>
                <a:cubicBezTo>
                  <a:pt x="183" y="634"/>
                  <a:pt x="183" y="634"/>
                  <a:pt x="183" y="634"/>
                </a:cubicBezTo>
                <a:cubicBezTo>
                  <a:pt x="183" y="635"/>
                  <a:pt x="183" y="634"/>
                  <a:pt x="183" y="635"/>
                </a:cubicBezTo>
                <a:cubicBezTo>
                  <a:pt x="182" y="635"/>
                  <a:pt x="181" y="637"/>
                  <a:pt x="180" y="637"/>
                </a:cubicBezTo>
                <a:close/>
                <a:moveTo>
                  <a:pt x="185" y="632"/>
                </a:moveTo>
                <a:cubicBezTo>
                  <a:pt x="184" y="632"/>
                  <a:pt x="184" y="632"/>
                  <a:pt x="184" y="632"/>
                </a:cubicBezTo>
                <a:cubicBezTo>
                  <a:pt x="183" y="633"/>
                  <a:pt x="183" y="633"/>
                  <a:pt x="184" y="634"/>
                </a:cubicBezTo>
                <a:cubicBezTo>
                  <a:pt x="184" y="635"/>
                  <a:pt x="184" y="635"/>
                  <a:pt x="184" y="635"/>
                </a:cubicBezTo>
                <a:cubicBezTo>
                  <a:pt x="185" y="635"/>
                  <a:pt x="185" y="635"/>
                  <a:pt x="185" y="635"/>
                </a:cubicBezTo>
                <a:cubicBezTo>
                  <a:pt x="185" y="634"/>
                  <a:pt x="184" y="634"/>
                  <a:pt x="185" y="633"/>
                </a:cubicBezTo>
                <a:lnTo>
                  <a:pt x="185" y="632"/>
                </a:lnTo>
                <a:close/>
                <a:moveTo>
                  <a:pt x="709" y="633"/>
                </a:moveTo>
                <a:cubicBezTo>
                  <a:pt x="708" y="633"/>
                  <a:pt x="709" y="633"/>
                  <a:pt x="709" y="634"/>
                </a:cubicBezTo>
                <a:lnTo>
                  <a:pt x="709" y="633"/>
                </a:lnTo>
                <a:close/>
                <a:moveTo>
                  <a:pt x="712" y="632"/>
                </a:moveTo>
                <a:cubicBezTo>
                  <a:pt x="712" y="632"/>
                  <a:pt x="712" y="633"/>
                  <a:pt x="713" y="632"/>
                </a:cubicBezTo>
                <a:cubicBezTo>
                  <a:pt x="713" y="632"/>
                  <a:pt x="713" y="632"/>
                  <a:pt x="713" y="632"/>
                </a:cubicBezTo>
                <a:cubicBezTo>
                  <a:pt x="713" y="632"/>
                  <a:pt x="713" y="632"/>
                  <a:pt x="714" y="631"/>
                </a:cubicBezTo>
                <a:cubicBezTo>
                  <a:pt x="714" y="630"/>
                  <a:pt x="714" y="630"/>
                  <a:pt x="714" y="630"/>
                </a:cubicBezTo>
                <a:cubicBezTo>
                  <a:pt x="713" y="630"/>
                  <a:pt x="713" y="630"/>
                  <a:pt x="712" y="631"/>
                </a:cubicBezTo>
                <a:cubicBezTo>
                  <a:pt x="712" y="631"/>
                  <a:pt x="712" y="632"/>
                  <a:pt x="712" y="632"/>
                </a:cubicBezTo>
                <a:close/>
                <a:moveTo>
                  <a:pt x="187" y="629"/>
                </a:moveTo>
                <a:cubicBezTo>
                  <a:pt x="187" y="628"/>
                  <a:pt x="187" y="628"/>
                  <a:pt x="187" y="628"/>
                </a:cubicBezTo>
                <a:cubicBezTo>
                  <a:pt x="186" y="629"/>
                  <a:pt x="186" y="629"/>
                  <a:pt x="185" y="630"/>
                </a:cubicBezTo>
                <a:cubicBezTo>
                  <a:pt x="185" y="631"/>
                  <a:pt x="185" y="631"/>
                  <a:pt x="186" y="632"/>
                </a:cubicBezTo>
                <a:cubicBezTo>
                  <a:pt x="186" y="631"/>
                  <a:pt x="186" y="630"/>
                  <a:pt x="187" y="629"/>
                </a:cubicBezTo>
                <a:close/>
                <a:moveTo>
                  <a:pt x="196" y="622"/>
                </a:moveTo>
                <a:cubicBezTo>
                  <a:pt x="195" y="622"/>
                  <a:pt x="195" y="622"/>
                  <a:pt x="195" y="622"/>
                </a:cubicBezTo>
                <a:cubicBezTo>
                  <a:pt x="195" y="623"/>
                  <a:pt x="195" y="623"/>
                  <a:pt x="196" y="624"/>
                </a:cubicBezTo>
                <a:cubicBezTo>
                  <a:pt x="196" y="623"/>
                  <a:pt x="196" y="623"/>
                  <a:pt x="196" y="623"/>
                </a:cubicBezTo>
                <a:lnTo>
                  <a:pt x="196" y="622"/>
                </a:lnTo>
                <a:close/>
                <a:moveTo>
                  <a:pt x="723" y="621"/>
                </a:moveTo>
                <a:cubicBezTo>
                  <a:pt x="723" y="622"/>
                  <a:pt x="723" y="622"/>
                  <a:pt x="724" y="623"/>
                </a:cubicBezTo>
                <a:cubicBezTo>
                  <a:pt x="724" y="622"/>
                  <a:pt x="724" y="622"/>
                  <a:pt x="724" y="622"/>
                </a:cubicBezTo>
                <a:cubicBezTo>
                  <a:pt x="724" y="621"/>
                  <a:pt x="724" y="621"/>
                  <a:pt x="724" y="621"/>
                </a:cubicBezTo>
                <a:lnTo>
                  <a:pt x="723" y="621"/>
                </a:lnTo>
                <a:close/>
                <a:moveTo>
                  <a:pt x="715" y="618"/>
                </a:moveTo>
                <a:cubicBezTo>
                  <a:pt x="716" y="617"/>
                  <a:pt x="717" y="617"/>
                  <a:pt x="716" y="615"/>
                </a:cubicBezTo>
                <a:cubicBezTo>
                  <a:pt x="715" y="616"/>
                  <a:pt x="715" y="616"/>
                  <a:pt x="714" y="617"/>
                </a:cubicBezTo>
                <a:cubicBezTo>
                  <a:pt x="715" y="617"/>
                  <a:pt x="715" y="617"/>
                  <a:pt x="715" y="618"/>
                </a:cubicBezTo>
                <a:close/>
                <a:moveTo>
                  <a:pt x="72" y="612"/>
                </a:moveTo>
                <a:cubicBezTo>
                  <a:pt x="73" y="612"/>
                  <a:pt x="73" y="612"/>
                  <a:pt x="73" y="612"/>
                </a:cubicBezTo>
                <a:cubicBezTo>
                  <a:pt x="73" y="611"/>
                  <a:pt x="73" y="611"/>
                  <a:pt x="73" y="611"/>
                </a:cubicBezTo>
                <a:cubicBezTo>
                  <a:pt x="72" y="611"/>
                  <a:pt x="72" y="611"/>
                  <a:pt x="72" y="610"/>
                </a:cubicBezTo>
                <a:cubicBezTo>
                  <a:pt x="72" y="611"/>
                  <a:pt x="72" y="611"/>
                  <a:pt x="72" y="611"/>
                </a:cubicBezTo>
                <a:cubicBezTo>
                  <a:pt x="72" y="612"/>
                  <a:pt x="72" y="612"/>
                  <a:pt x="72" y="612"/>
                </a:cubicBezTo>
                <a:close/>
                <a:moveTo>
                  <a:pt x="204" y="610"/>
                </a:moveTo>
                <a:cubicBezTo>
                  <a:pt x="203" y="610"/>
                  <a:pt x="203" y="610"/>
                  <a:pt x="202" y="610"/>
                </a:cubicBezTo>
                <a:cubicBezTo>
                  <a:pt x="203" y="612"/>
                  <a:pt x="202" y="611"/>
                  <a:pt x="203" y="611"/>
                </a:cubicBezTo>
                <a:cubicBezTo>
                  <a:pt x="203" y="611"/>
                  <a:pt x="204" y="611"/>
                  <a:pt x="204" y="610"/>
                </a:cubicBezTo>
                <a:close/>
                <a:moveTo>
                  <a:pt x="77" y="610"/>
                </a:moveTo>
                <a:cubicBezTo>
                  <a:pt x="77" y="610"/>
                  <a:pt x="77" y="610"/>
                  <a:pt x="77" y="610"/>
                </a:cubicBezTo>
                <a:cubicBezTo>
                  <a:pt x="77" y="610"/>
                  <a:pt x="78" y="610"/>
                  <a:pt x="78" y="610"/>
                </a:cubicBezTo>
                <a:cubicBezTo>
                  <a:pt x="78" y="610"/>
                  <a:pt x="78" y="610"/>
                  <a:pt x="78" y="609"/>
                </a:cubicBezTo>
                <a:cubicBezTo>
                  <a:pt x="77" y="609"/>
                  <a:pt x="77" y="609"/>
                  <a:pt x="77" y="610"/>
                </a:cubicBezTo>
                <a:close/>
                <a:moveTo>
                  <a:pt x="82" y="608"/>
                </a:moveTo>
                <a:cubicBezTo>
                  <a:pt x="80" y="608"/>
                  <a:pt x="80" y="608"/>
                  <a:pt x="80" y="608"/>
                </a:cubicBezTo>
                <a:cubicBezTo>
                  <a:pt x="80" y="610"/>
                  <a:pt x="80" y="610"/>
                  <a:pt x="80" y="610"/>
                </a:cubicBezTo>
                <a:cubicBezTo>
                  <a:pt x="81" y="610"/>
                  <a:pt x="81" y="609"/>
                  <a:pt x="82" y="609"/>
                </a:cubicBezTo>
                <a:cubicBezTo>
                  <a:pt x="82" y="609"/>
                  <a:pt x="82" y="609"/>
                  <a:pt x="82" y="609"/>
                </a:cubicBezTo>
                <a:cubicBezTo>
                  <a:pt x="82" y="609"/>
                  <a:pt x="82" y="608"/>
                  <a:pt x="82" y="608"/>
                </a:cubicBezTo>
                <a:close/>
                <a:moveTo>
                  <a:pt x="47" y="604"/>
                </a:moveTo>
                <a:cubicBezTo>
                  <a:pt x="45" y="604"/>
                  <a:pt x="45" y="604"/>
                  <a:pt x="45" y="605"/>
                </a:cubicBezTo>
                <a:cubicBezTo>
                  <a:pt x="45" y="606"/>
                  <a:pt x="45" y="607"/>
                  <a:pt x="45" y="607"/>
                </a:cubicBezTo>
                <a:cubicBezTo>
                  <a:pt x="46" y="607"/>
                  <a:pt x="45" y="607"/>
                  <a:pt x="46" y="608"/>
                </a:cubicBezTo>
                <a:cubicBezTo>
                  <a:pt x="46" y="606"/>
                  <a:pt x="47" y="606"/>
                  <a:pt x="47" y="604"/>
                </a:cubicBezTo>
                <a:close/>
                <a:moveTo>
                  <a:pt x="50" y="604"/>
                </a:moveTo>
                <a:cubicBezTo>
                  <a:pt x="50" y="605"/>
                  <a:pt x="49" y="606"/>
                  <a:pt x="48" y="606"/>
                </a:cubicBezTo>
                <a:cubicBezTo>
                  <a:pt x="48" y="607"/>
                  <a:pt x="48" y="607"/>
                  <a:pt x="48" y="607"/>
                </a:cubicBezTo>
                <a:cubicBezTo>
                  <a:pt x="49" y="607"/>
                  <a:pt x="49" y="606"/>
                  <a:pt x="50" y="606"/>
                </a:cubicBezTo>
                <a:cubicBezTo>
                  <a:pt x="50" y="607"/>
                  <a:pt x="50" y="607"/>
                  <a:pt x="51" y="607"/>
                </a:cubicBezTo>
                <a:cubicBezTo>
                  <a:pt x="51" y="607"/>
                  <a:pt x="51" y="606"/>
                  <a:pt x="51" y="606"/>
                </a:cubicBezTo>
                <a:cubicBezTo>
                  <a:pt x="53" y="605"/>
                  <a:pt x="54" y="606"/>
                  <a:pt x="55" y="605"/>
                </a:cubicBezTo>
                <a:cubicBezTo>
                  <a:pt x="56" y="605"/>
                  <a:pt x="56" y="605"/>
                  <a:pt x="56" y="605"/>
                </a:cubicBezTo>
                <a:cubicBezTo>
                  <a:pt x="56" y="604"/>
                  <a:pt x="56" y="604"/>
                  <a:pt x="56" y="604"/>
                </a:cubicBezTo>
                <a:cubicBezTo>
                  <a:pt x="58" y="604"/>
                  <a:pt x="58" y="604"/>
                  <a:pt x="59" y="604"/>
                </a:cubicBezTo>
                <a:cubicBezTo>
                  <a:pt x="59" y="604"/>
                  <a:pt x="59" y="604"/>
                  <a:pt x="60" y="604"/>
                </a:cubicBezTo>
                <a:cubicBezTo>
                  <a:pt x="61" y="603"/>
                  <a:pt x="60" y="604"/>
                  <a:pt x="61" y="604"/>
                </a:cubicBezTo>
                <a:cubicBezTo>
                  <a:pt x="61" y="604"/>
                  <a:pt x="61" y="604"/>
                  <a:pt x="61" y="604"/>
                </a:cubicBezTo>
                <a:cubicBezTo>
                  <a:pt x="62" y="604"/>
                  <a:pt x="62" y="604"/>
                  <a:pt x="62" y="604"/>
                </a:cubicBezTo>
                <a:cubicBezTo>
                  <a:pt x="61" y="602"/>
                  <a:pt x="62" y="601"/>
                  <a:pt x="62" y="599"/>
                </a:cubicBezTo>
                <a:cubicBezTo>
                  <a:pt x="61" y="598"/>
                  <a:pt x="61" y="598"/>
                  <a:pt x="61" y="598"/>
                </a:cubicBezTo>
                <a:cubicBezTo>
                  <a:pt x="60" y="599"/>
                  <a:pt x="60" y="599"/>
                  <a:pt x="60" y="599"/>
                </a:cubicBezTo>
                <a:cubicBezTo>
                  <a:pt x="60" y="600"/>
                  <a:pt x="60" y="600"/>
                  <a:pt x="61" y="600"/>
                </a:cubicBezTo>
                <a:cubicBezTo>
                  <a:pt x="60" y="602"/>
                  <a:pt x="53" y="604"/>
                  <a:pt x="50" y="604"/>
                </a:cubicBezTo>
                <a:close/>
                <a:moveTo>
                  <a:pt x="86" y="606"/>
                </a:moveTo>
                <a:cubicBezTo>
                  <a:pt x="86" y="606"/>
                  <a:pt x="86" y="606"/>
                  <a:pt x="86" y="606"/>
                </a:cubicBezTo>
                <a:cubicBezTo>
                  <a:pt x="86" y="606"/>
                  <a:pt x="86" y="606"/>
                  <a:pt x="86" y="606"/>
                </a:cubicBezTo>
                <a:close/>
                <a:moveTo>
                  <a:pt x="42" y="605"/>
                </a:moveTo>
                <a:cubicBezTo>
                  <a:pt x="41" y="605"/>
                  <a:pt x="41" y="605"/>
                  <a:pt x="41" y="605"/>
                </a:cubicBezTo>
                <a:cubicBezTo>
                  <a:pt x="41" y="606"/>
                  <a:pt x="42" y="606"/>
                  <a:pt x="42" y="606"/>
                </a:cubicBezTo>
                <a:cubicBezTo>
                  <a:pt x="42" y="606"/>
                  <a:pt x="42" y="605"/>
                  <a:pt x="42" y="605"/>
                </a:cubicBezTo>
                <a:close/>
                <a:moveTo>
                  <a:pt x="47" y="605"/>
                </a:moveTo>
                <a:cubicBezTo>
                  <a:pt x="47" y="605"/>
                  <a:pt x="48" y="605"/>
                  <a:pt x="48" y="605"/>
                </a:cubicBezTo>
                <a:cubicBezTo>
                  <a:pt x="48" y="605"/>
                  <a:pt x="48" y="605"/>
                  <a:pt x="48" y="604"/>
                </a:cubicBezTo>
                <a:cubicBezTo>
                  <a:pt x="48" y="604"/>
                  <a:pt x="48" y="604"/>
                  <a:pt x="47" y="604"/>
                </a:cubicBezTo>
                <a:cubicBezTo>
                  <a:pt x="47" y="605"/>
                  <a:pt x="47" y="605"/>
                  <a:pt x="47" y="605"/>
                </a:cubicBezTo>
                <a:close/>
                <a:moveTo>
                  <a:pt x="41" y="605"/>
                </a:moveTo>
                <a:cubicBezTo>
                  <a:pt x="41" y="604"/>
                  <a:pt x="41" y="604"/>
                  <a:pt x="41" y="604"/>
                </a:cubicBezTo>
                <a:cubicBezTo>
                  <a:pt x="40" y="604"/>
                  <a:pt x="40" y="604"/>
                  <a:pt x="40" y="603"/>
                </a:cubicBezTo>
                <a:cubicBezTo>
                  <a:pt x="39" y="604"/>
                  <a:pt x="40" y="604"/>
                  <a:pt x="39" y="604"/>
                </a:cubicBezTo>
                <a:cubicBezTo>
                  <a:pt x="39" y="605"/>
                  <a:pt x="39" y="605"/>
                  <a:pt x="39" y="605"/>
                </a:cubicBezTo>
                <a:cubicBezTo>
                  <a:pt x="39" y="605"/>
                  <a:pt x="39" y="605"/>
                  <a:pt x="39" y="605"/>
                </a:cubicBezTo>
                <a:cubicBezTo>
                  <a:pt x="40" y="605"/>
                  <a:pt x="40" y="605"/>
                  <a:pt x="41" y="605"/>
                </a:cubicBezTo>
                <a:close/>
                <a:moveTo>
                  <a:pt x="199" y="604"/>
                </a:moveTo>
                <a:cubicBezTo>
                  <a:pt x="199" y="604"/>
                  <a:pt x="199" y="604"/>
                  <a:pt x="199" y="604"/>
                </a:cubicBezTo>
                <a:cubicBezTo>
                  <a:pt x="199" y="605"/>
                  <a:pt x="199" y="604"/>
                  <a:pt x="199" y="605"/>
                </a:cubicBezTo>
                <a:lnTo>
                  <a:pt x="199" y="604"/>
                </a:lnTo>
                <a:close/>
                <a:moveTo>
                  <a:pt x="733" y="602"/>
                </a:moveTo>
                <a:cubicBezTo>
                  <a:pt x="733" y="603"/>
                  <a:pt x="733" y="603"/>
                  <a:pt x="733" y="603"/>
                </a:cubicBezTo>
                <a:cubicBezTo>
                  <a:pt x="734" y="603"/>
                  <a:pt x="734" y="603"/>
                  <a:pt x="735" y="604"/>
                </a:cubicBezTo>
                <a:cubicBezTo>
                  <a:pt x="735" y="603"/>
                  <a:pt x="735" y="603"/>
                  <a:pt x="735" y="602"/>
                </a:cubicBezTo>
                <a:cubicBezTo>
                  <a:pt x="734" y="602"/>
                  <a:pt x="734" y="602"/>
                  <a:pt x="733" y="601"/>
                </a:cubicBezTo>
                <a:cubicBezTo>
                  <a:pt x="733" y="602"/>
                  <a:pt x="733" y="602"/>
                  <a:pt x="733" y="602"/>
                </a:cubicBezTo>
                <a:close/>
                <a:moveTo>
                  <a:pt x="37" y="602"/>
                </a:moveTo>
                <a:cubicBezTo>
                  <a:pt x="38" y="603"/>
                  <a:pt x="37" y="602"/>
                  <a:pt x="38" y="603"/>
                </a:cubicBezTo>
                <a:cubicBezTo>
                  <a:pt x="38" y="602"/>
                  <a:pt x="38" y="602"/>
                  <a:pt x="38" y="602"/>
                </a:cubicBezTo>
                <a:cubicBezTo>
                  <a:pt x="38" y="602"/>
                  <a:pt x="38" y="602"/>
                  <a:pt x="38" y="602"/>
                </a:cubicBezTo>
                <a:lnTo>
                  <a:pt x="37" y="602"/>
                </a:lnTo>
                <a:close/>
                <a:moveTo>
                  <a:pt x="27" y="598"/>
                </a:moveTo>
                <a:cubicBezTo>
                  <a:pt x="27" y="599"/>
                  <a:pt x="26" y="600"/>
                  <a:pt x="26" y="601"/>
                </a:cubicBezTo>
                <a:cubicBezTo>
                  <a:pt x="27" y="601"/>
                  <a:pt x="27" y="602"/>
                  <a:pt x="28" y="602"/>
                </a:cubicBezTo>
                <a:cubicBezTo>
                  <a:pt x="29" y="600"/>
                  <a:pt x="28" y="600"/>
                  <a:pt x="28" y="599"/>
                </a:cubicBezTo>
                <a:cubicBezTo>
                  <a:pt x="28" y="599"/>
                  <a:pt x="27" y="598"/>
                  <a:pt x="27" y="598"/>
                </a:cubicBezTo>
                <a:close/>
                <a:moveTo>
                  <a:pt x="33" y="602"/>
                </a:moveTo>
                <a:cubicBezTo>
                  <a:pt x="34" y="601"/>
                  <a:pt x="34" y="600"/>
                  <a:pt x="36" y="601"/>
                </a:cubicBezTo>
                <a:cubicBezTo>
                  <a:pt x="36" y="599"/>
                  <a:pt x="34" y="599"/>
                  <a:pt x="33" y="597"/>
                </a:cubicBezTo>
                <a:cubicBezTo>
                  <a:pt x="32" y="598"/>
                  <a:pt x="32" y="598"/>
                  <a:pt x="32" y="598"/>
                </a:cubicBezTo>
                <a:cubicBezTo>
                  <a:pt x="31" y="598"/>
                  <a:pt x="31" y="598"/>
                  <a:pt x="31" y="598"/>
                </a:cubicBezTo>
                <a:cubicBezTo>
                  <a:pt x="31" y="599"/>
                  <a:pt x="32" y="599"/>
                  <a:pt x="32" y="600"/>
                </a:cubicBezTo>
                <a:cubicBezTo>
                  <a:pt x="32" y="601"/>
                  <a:pt x="32" y="601"/>
                  <a:pt x="33" y="602"/>
                </a:cubicBezTo>
                <a:close/>
                <a:moveTo>
                  <a:pt x="53" y="600"/>
                </a:moveTo>
                <a:cubicBezTo>
                  <a:pt x="53" y="601"/>
                  <a:pt x="53" y="601"/>
                  <a:pt x="53" y="601"/>
                </a:cubicBezTo>
                <a:cubicBezTo>
                  <a:pt x="54" y="601"/>
                  <a:pt x="54" y="601"/>
                  <a:pt x="54" y="601"/>
                </a:cubicBezTo>
                <a:cubicBezTo>
                  <a:pt x="54" y="600"/>
                  <a:pt x="55" y="600"/>
                  <a:pt x="55" y="599"/>
                </a:cubicBezTo>
                <a:cubicBezTo>
                  <a:pt x="54" y="599"/>
                  <a:pt x="53" y="599"/>
                  <a:pt x="53" y="599"/>
                </a:cubicBezTo>
                <a:cubicBezTo>
                  <a:pt x="53" y="600"/>
                  <a:pt x="53" y="600"/>
                  <a:pt x="53" y="600"/>
                </a:cubicBezTo>
                <a:close/>
                <a:moveTo>
                  <a:pt x="30" y="601"/>
                </a:moveTo>
                <a:cubicBezTo>
                  <a:pt x="31" y="601"/>
                  <a:pt x="31" y="601"/>
                  <a:pt x="31" y="601"/>
                </a:cubicBezTo>
                <a:cubicBezTo>
                  <a:pt x="31" y="601"/>
                  <a:pt x="31" y="601"/>
                  <a:pt x="30" y="601"/>
                </a:cubicBezTo>
                <a:close/>
                <a:moveTo>
                  <a:pt x="96" y="599"/>
                </a:moveTo>
                <a:cubicBezTo>
                  <a:pt x="96" y="600"/>
                  <a:pt x="96" y="600"/>
                  <a:pt x="96" y="600"/>
                </a:cubicBezTo>
                <a:cubicBezTo>
                  <a:pt x="96" y="599"/>
                  <a:pt x="96" y="599"/>
                  <a:pt x="96" y="599"/>
                </a:cubicBezTo>
                <a:close/>
                <a:moveTo>
                  <a:pt x="31" y="599"/>
                </a:moveTo>
                <a:cubicBezTo>
                  <a:pt x="30" y="599"/>
                  <a:pt x="30" y="599"/>
                  <a:pt x="30" y="599"/>
                </a:cubicBezTo>
                <a:cubicBezTo>
                  <a:pt x="30" y="600"/>
                  <a:pt x="30" y="600"/>
                  <a:pt x="30" y="600"/>
                </a:cubicBezTo>
                <a:cubicBezTo>
                  <a:pt x="31" y="600"/>
                  <a:pt x="31" y="600"/>
                  <a:pt x="31" y="600"/>
                </a:cubicBezTo>
                <a:lnTo>
                  <a:pt x="31" y="599"/>
                </a:lnTo>
                <a:close/>
                <a:moveTo>
                  <a:pt x="57" y="600"/>
                </a:moveTo>
                <a:cubicBezTo>
                  <a:pt x="57" y="599"/>
                  <a:pt x="57" y="599"/>
                  <a:pt x="57" y="598"/>
                </a:cubicBezTo>
                <a:cubicBezTo>
                  <a:pt x="57" y="599"/>
                  <a:pt x="57" y="598"/>
                  <a:pt x="57" y="599"/>
                </a:cubicBezTo>
                <a:cubicBezTo>
                  <a:pt x="56" y="599"/>
                  <a:pt x="56" y="599"/>
                  <a:pt x="56" y="599"/>
                </a:cubicBezTo>
                <a:cubicBezTo>
                  <a:pt x="56" y="600"/>
                  <a:pt x="57" y="599"/>
                  <a:pt x="57" y="600"/>
                </a:cubicBezTo>
                <a:close/>
                <a:moveTo>
                  <a:pt x="214" y="597"/>
                </a:moveTo>
                <a:cubicBezTo>
                  <a:pt x="213" y="597"/>
                  <a:pt x="213" y="597"/>
                  <a:pt x="213" y="597"/>
                </a:cubicBezTo>
                <a:cubicBezTo>
                  <a:pt x="213" y="599"/>
                  <a:pt x="213" y="598"/>
                  <a:pt x="214" y="599"/>
                </a:cubicBezTo>
                <a:lnTo>
                  <a:pt x="214" y="597"/>
                </a:lnTo>
                <a:close/>
                <a:moveTo>
                  <a:pt x="100" y="598"/>
                </a:moveTo>
                <a:cubicBezTo>
                  <a:pt x="100" y="597"/>
                  <a:pt x="100" y="597"/>
                  <a:pt x="99" y="597"/>
                </a:cubicBezTo>
                <a:cubicBezTo>
                  <a:pt x="99" y="597"/>
                  <a:pt x="99" y="596"/>
                  <a:pt x="99" y="596"/>
                </a:cubicBezTo>
                <a:cubicBezTo>
                  <a:pt x="99" y="597"/>
                  <a:pt x="99" y="597"/>
                  <a:pt x="99" y="597"/>
                </a:cubicBezTo>
                <a:cubicBezTo>
                  <a:pt x="98" y="597"/>
                  <a:pt x="98" y="597"/>
                  <a:pt x="98" y="597"/>
                </a:cubicBezTo>
                <a:cubicBezTo>
                  <a:pt x="98" y="598"/>
                  <a:pt x="98" y="598"/>
                  <a:pt x="98" y="598"/>
                </a:cubicBezTo>
                <a:cubicBezTo>
                  <a:pt x="99" y="598"/>
                  <a:pt x="99" y="598"/>
                  <a:pt x="99" y="598"/>
                </a:cubicBezTo>
                <a:cubicBezTo>
                  <a:pt x="99" y="598"/>
                  <a:pt x="99" y="598"/>
                  <a:pt x="99" y="598"/>
                </a:cubicBezTo>
                <a:lnTo>
                  <a:pt x="100" y="598"/>
                </a:lnTo>
                <a:close/>
                <a:moveTo>
                  <a:pt x="24" y="595"/>
                </a:moveTo>
                <a:cubicBezTo>
                  <a:pt x="24" y="595"/>
                  <a:pt x="24" y="595"/>
                  <a:pt x="24" y="595"/>
                </a:cubicBezTo>
                <a:cubicBezTo>
                  <a:pt x="26" y="596"/>
                  <a:pt x="26" y="596"/>
                  <a:pt x="26" y="597"/>
                </a:cubicBezTo>
                <a:cubicBezTo>
                  <a:pt x="27" y="598"/>
                  <a:pt x="27" y="598"/>
                  <a:pt x="27" y="598"/>
                </a:cubicBezTo>
                <a:cubicBezTo>
                  <a:pt x="27" y="596"/>
                  <a:pt x="27" y="596"/>
                  <a:pt x="27" y="593"/>
                </a:cubicBezTo>
                <a:cubicBezTo>
                  <a:pt x="25" y="594"/>
                  <a:pt x="25" y="594"/>
                  <a:pt x="24" y="595"/>
                </a:cubicBezTo>
                <a:close/>
                <a:moveTo>
                  <a:pt x="29" y="597"/>
                </a:moveTo>
                <a:cubicBezTo>
                  <a:pt x="29" y="597"/>
                  <a:pt x="29" y="597"/>
                  <a:pt x="29" y="597"/>
                </a:cubicBezTo>
                <a:cubicBezTo>
                  <a:pt x="29" y="598"/>
                  <a:pt x="29" y="598"/>
                  <a:pt x="29" y="598"/>
                </a:cubicBezTo>
                <a:cubicBezTo>
                  <a:pt x="29" y="598"/>
                  <a:pt x="29" y="598"/>
                  <a:pt x="29" y="598"/>
                </a:cubicBezTo>
                <a:lnTo>
                  <a:pt x="29" y="597"/>
                </a:lnTo>
                <a:close/>
                <a:moveTo>
                  <a:pt x="102" y="596"/>
                </a:moveTo>
                <a:cubicBezTo>
                  <a:pt x="102" y="597"/>
                  <a:pt x="102" y="597"/>
                  <a:pt x="103" y="597"/>
                </a:cubicBezTo>
                <a:cubicBezTo>
                  <a:pt x="103" y="597"/>
                  <a:pt x="103" y="597"/>
                  <a:pt x="102" y="596"/>
                </a:cubicBezTo>
                <a:close/>
                <a:moveTo>
                  <a:pt x="56" y="597"/>
                </a:moveTo>
                <a:cubicBezTo>
                  <a:pt x="57" y="597"/>
                  <a:pt x="57" y="597"/>
                  <a:pt x="57" y="597"/>
                </a:cubicBezTo>
                <a:cubicBezTo>
                  <a:pt x="57" y="597"/>
                  <a:pt x="57" y="596"/>
                  <a:pt x="56" y="597"/>
                </a:cubicBezTo>
                <a:close/>
                <a:moveTo>
                  <a:pt x="56" y="596"/>
                </a:moveTo>
                <a:cubicBezTo>
                  <a:pt x="55" y="596"/>
                  <a:pt x="55" y="596"/>
                  <a:pt x="55" y="595"/>
                </a:cubicBezTo>
                <a:cubicBezTo>
                  <a:pt x="54" y="595"/>
                  <a:pt x="55" y="595"/>
                  <a:pt x="54" y="595"/>
                </a:cubicBezTo>
                <a:cubicBezTo>
                  <a:pt x="54" y="595"/>
                  <a:pt x="54" y="595"/>
                  <a:pt x="54" y="595"/>
                </a:cubicBezTo>
                <a:cubicBezTo>
                  <a:pt x="54" y="595"/>
                  <a:pt x="54" y="596"/>
                  <a:pt x="55" y="596"/>
                </a:cubicBezTo>
                <a:cubicBezTo>
                  <a:pt x="55" y="596"/>
                  <a:pt x="55" y="596"/>
                  <a:pt x="56" y="596"/>
                </a:cubicBezTo>
                <a:close/>
                <a:moveTo>
                  <a:pt x="20" y="595"/>
                </a:moveTo>
                <a:cubicBezTo>
                  <a:pt x="20" y="594"/>
                  <a:pt x="20" y="594"/>
                  <a:pt x="20" y="594"/>
                </a:cubicBezTo>
                <a:cubicBezTo>
                  <a:pt x="20" y="594"/>
                  <a:pt x="20" y="594"/>
                  <a:pt x="20" y="594"/>
                </a:cubicBezTo>
                <a:cubicBezTo>
                  <a:pt x="20" y="594"/>
                  <a:pt x="20" y="594"/>
                  <a:pt x="20" y="595"/>
                </a:cubicBezTo>
                <a:close/>
                <a:moveTo>
                  <a:pt x="106" y="591"/>
                </a:moveTo>
                <a:cubicBezTo>
                  <a:pt x="106" y="593"/>
                  <a:pt x="106" y="593"/>
                  <a:pt x="106" y="594"/>
                </a:cubicBezTo>
                <a:cubicBezTo>
                  <a:pt x="106" y="594"/>
                  <a:pt x="107" y="593"/>
                  <a:pt x="107" y="592"/>
                </a:cubicBezTo>
                <a:cubicBezTo>
                  <a:pt x="107" y="592"/>
                  <a:pt x="107" y="592"/>
                  <a:pt x="107" y="592"/>
                </a:cubicBezTo>
                <a:cubicBezTo>
                  <a:pt x="107" y="591"/>
                  <a:pt x="107" y="591"/>
                  <a:pt x="107" y="591"/>
                </a:cubicBezTo>
                <a:lnTo>
                  <a:pt x="106" y="591"/>
                </a:lnTo>
                <a:close/>
                <a:moveTo>
                  <a:pt x="745" y="581"/>
                </a:moveTo>
                <a:cubicBezTo>
                  <a:pt x="743" y="581"/>
                  <a:pt x="741" y="584"/>
                  <a:pt x="741" y="586"/>
                </a:cubicBezTo>
                <a:cubicBezTo>
                  <a:pt x="741" y="588"/>
                  <a:pt x="741" y="588"/>
                  <a:pt x="739" y="588"/>
                </a:cubicBezTo>
                <a:cubicBezTo>
                  <a:pt x="739" y="590"/>
                  <a:pt x="739" y="592"/>
                  <a:pt x="738" y="593"/>
                </a:cubicBezTo>
                <a:cubicBezTo>
                  <a:pt x="738" y="594"/>
                  <a:pt x="738" y="594"/>
                  <a:pt x="739" y="594"/>
                </a:cubicBezTo>
                <a:cubicBezTo>
                  <a:pt x="740" y="592"/>
                  <a:pt x="740" y="590"/>
                  <a:pt x="741" y="588"/>
                </a:cubicBezTo>
                <a:cubicBezTo>
                  <a:pt x="742" y="588"/>
                  <a:pt x="742" y="588"/>
                  <a:pt x="743" y="587"/>
                </a:cubicBezTo>
                <a:cubicBezTo>
                  <a:pt x="743" y="587"/>
                  <a:pt x="743" y="587"/>
                  <a:pt x="743" y="586"/>
                </a:cubicBezTo>
                <a:cubicBezTo>
                  <a:pt x="743" y="585"/>
                  <a:pt x="744" y="582"/>
                  <a:pt x="745" y="581"/>
                </a:cubicBezTo>
                <a:close/>
                <a:moveTo>
                  <a:pt x="109" y="591"/>
                </a:moveTo>
                <a:cubicBezTo>
                  <a:pt x="109" y="591"/>
                  <a:pt x="109" y="591"/>
                  <a:pt x="109" y="591"/>
                </a:cubicBezTo>
                <a:cubicBezTo>
                  <a:pt x="109" y="591"/>
                  <a:pt x="109" y="591"/>
                  <a:pt x="109" y="591"/>
                </a:cubicBezTo>
                <a:close/>
                <a:moveTo>
                  <a:pt x="112" y="588"/>
                </a:moveTo>
                <a:cubicBezTo>
                  <a:pt x="112" y="588"/>
                  <a:pt x="112" y="588"/>
                  <a:pt x="112" y="588"/>
                </a:cubicBezTo>
                <a:cubicBezTo>
                  <a:pt x="112" y="588"/>
                  <a:pt x="112" y="588"/>
                  <a:pt x="112" y="588"/>
                </a:cubicBezTo>
                <a:close/>
                <a:moveTo>
                  <a:pt x="738" y="587"/>
                </a:moveTo>
                <a:cubicBezTo>
                  <a:pt x="738" y="587"/>
                  <a:pt x="738" y="587"/>
                  <a:pt x="738" y="587"/>
                </a:cubicBezTo>
                <a:cubicBezTo>
                  <a:pt x="738" y="587"/>
                  <a:pt x="738" y="587"/>
                  <a:pt x="738" y="587"/>
                </a:cubicBezTo>
                <a:cubicBezTo>
                  <a:pt x="738" y="587"/>
                  <a:pt x="738" y="587"/>
                  <a:pt x="739" y="587"/>
                </a:cubicBezTo>
                <a:cubicBezTo>
                  <a:pt x="739" y="586"/>
                  <a:pt x="739" y="586"/>
                  <a:pt x="739" y="586"/>
                </a:cubicBezTo>
                <a:cubicBezTo>
                  <a:pt x="738" y="586"/>
                  <a:pt x="738" y="586"/>
                  <a:pt x="738" y="587"/>
                </a:cubicBezTo>
                <a:close/>
                <a:moveTo>
                  <a:pt x="118" y="583"/>
                </a:moveTo>
                <a:cubicBezTo>
                  <a:pt x="117" y="583"/>
                  <a:pt x="117" y="583"/>
                  <a:pt x="117" y="583"/>
                </a:cubicBezTo>
                <a:cubicBezTo>
                  <a:pt x="117" y="584"/>
                  <a:pt x="116" y="584"/>
                  <a:pt x="117" y="585"/>
                </a:cubicBezTo>
                <a:cubicBezTo>
                  <a:pt x="117" y="584"/>
                  <a:pt x="118" y="584"/>
                  <a:pt x="118" y="583"/>
                </a:cubicBezTo>
                <a:close/>
                <a:moveTo>
                  <a:pt x="120" y="579"/>
                </a:moveTo>
                <a:cubicBezTo>
                  <a:pt x="120" y="580"/>
                  <a:pt x="119" y="580"/>
                  <a:pt x="120" y="581"/>
                </a:cubicBezTo>
                <a:cubicBezTo>
                  <a:pt x="120" y="581"/>
                  <a:pt x="120" y="580"/>
                  <a:pt x="120" y="580"/>
                </a:cubicBezTo>
                <a:cubicBezTo>
                  <a:pt x="121" y="580"/>
                  <a:pt x="121" y="580"/>
                  <a:pt x="121" y="580"/>
                </a:cubicBezTo>
                <a:cubicBezTo>
                  <a:pt x="120" y="580"/>
                  <a:pt x="120" y="580"/>
                  <a:pt x="120" y="579"/>
                </a:cubicBezTo>
                <a:cubicBezTo>
                  <a:pt x="120" y="579"/>
                  <a:pt x="120" y="579"/>
                  <a:pt x="120" y="579"/>
                </a:cubicBezTo>
                <a:close/>
                <a:moveTo>
                  <a:pt x="746" y="579"/>
                </a:moveTo>
                <a:cubicBezTo>
                  <a:pt x="746" y="578"/>
                  <a:pt x="746" y="578"/>
                  <a:pt x="746" y="577"/>
                </a:cubicBezTo>
                <a:cubicBezTo>
                  <a:pt x="745" y="577"/>
                  <a:pt x="746" y="577"/>
                  <a:pt x="745" y="578"/>
                </a:cubicBezTo>
                <a:cubicBezTo>
                  <a:pt x="745" y="578"/>
                  <a:pt x="745" y="578"/>
                  <a:pt x="746" y="579"/>
                </a:cubicBezTo>
                <a:close/>
                <a:moveTo>
                  <a:pt x="125" y="573"/>
                </a:moveTo>
                <a:cubicBezTo>
                  <a:pt x="125" y="574"/>
                  <a:pt x="125" y="574"/>
                  <a:pt x="125" y="574"/>
                </a:cubicBezTo>
                <a:cubicBezTo>
                  <a:pt x="126" y="574"/>
                  <a:pt x="126" y="574"/>
                  <a:pt x="126" y="574"/>
                </a:cubicBezTo>
                <a:cubicBezTo>
                  <a:pt x="127" y="573"/>
                  <a:pt x="127" y="574"/>
                  <a:pt x="127" y="573"/>
                </a:cubicBezTo>
                <a:cubicBezTo>
                  <a:pt x="127" y="573"/>
                  <a:pt x="127" y="573"/>
                  <a:pt x="127" y="573"/>
                </a:cubicBezTo>
                <a:cubicBezTo>
                  <a:pt x="126" y="573"/>
                  <a:pt x="126" y="573"/>
                  <a:pt x="125" y="573"/>
                </a:cubicBezTo>
                <a:close/>
                <a:moveTo>
                  <a:pt x="203" y="571"/>
                </a:moveTo>
                <a:cubicBezTo>
                  <a:pt x="202" y="571"/>
                  <a:pt x="202" y="571"/>
                  <a:pt x="202" y="571"/>
                </a:cubicBezTo>
                <a:cubicBezTo>
                  <a:pt x="202" y="572"/>
                  <a:pt x="202" y="572"/>
                  <a:pt x="202" y="572"/>
                </a:cubicBezTo>
                <a:cubicBezTo>
                  <a:pt x="203" y="572"/>
                  <a:pt x="204" y="572"/>
                  <a:pt x="205" y="573"/>
                </a:cubicBezTo>
                <a:cubicBezTo>
                  <a:pt x="206" y="572"/>
                  <a:pt x="208" y="572"/>
                  <a:pt x="209" y="571"/>
                </a:cubicBezTo>
                <a:cubicBezTo>
                  <a:pt x="210" y="571"/>
                  <a:pt x="210" y="571"/>
                  <a:pt x="210" y="571"/>
                </a:cubicBezTo>
                <a:cubicBezTo>
                  <a:pt x="210" y="570"/>
                  <a:pt x="210" y="570"/>
                  <a:pt x="209" y="569"/>
                </a:cubicBezTo>
                <a:cubicBezTo>
                  <a:pt x="208" y="569"/>
                  <a:pt x="209" y="569"/>
                  <a:pt x="208" y="569"/>
                </a:cubicBezTo>
                <a:cubicBezTo>
                  <a:pt x="205" y="569"/>
                  <a:pt x="204" y="570"/>
                  <a:pt x="203" y="571"/>
                </a:cubicBezTo>
                <a:close/>
                <a:moveTo>
                  <a:pt x="129" y="570"/>
                </a:moveTo>
                <a:cubicBezTo>
                  <a:pt x="128" y="570"/>
                  <a:pt x="128" y="570"/>
                  <a:pt x="128" y="570"/>
                </a:cubicBezTo>
                <a:cubicBezTo>
                  <a:pt x="128" y="571"/>
                  <a:pt x="128" y="570"/>
                  <a:pt x="129" y="571"/>
                </a:cubicBezTo>
                <a:lnTo>
                  <a:pt x="129" y="570"/>
                </a:lnTo>
                <a:close/>
                <a:moveTo>
                  <a:pt x="18" y="570"/>
                </a:moveTo>
                <a:cubicBezTo>
                  <a:pt x="18" y="569"/>
                  <a:pt x="18" y="568"/>
                  <a:pt x="17" y="567"/>
                </a:cubicBezTo>
                <a:cubicBezTo>
                  <a:pt x="17" y="566"/>
                  <a:pt x="17" y="566"/>
                  <a:pt x="17" y="566"/>
                </a:cubicBezTo>
                <a:cubicBezTo>
                  <a:pt x="17" y="566"/>
                  <a:pt x="17" y="566"/>
                  <a:pt x="17" y="566"/>
                </a:cubicBezTo>
                <a:cubicBezTo>
                  <a:pt x="17" y="567"/>
                  <a:pt x="17" y="568"/>
                  <a:pt x="17" y="569"/>
                </a:cubicBezTo>
                <a:cubicBezTo>
                  <a:pt x="17" y="569"/>
                  <a:pt x="18" y="570"/>
                  <a:pt x="18" y="570"/>
                </a:cubicBezTo>
                <a:close/>
                <a:moveTo>
                  <a:pt x="114" y="566"/>
                </a:moveTo>
                <a:cubicBezTo>
                  <a:pt x="113" y="566"/>
                  <a:pt x="113" y="566"/>
                  <a:pt x="113" y="566"/>
                </a:cubicBezTo>
                <a:cubicBezTo>
                  <a:pt x="114" y="567"/>
                  <a:pt x="113" y="567"/>
                  <a:pt x="114" y="567"/>
                </a:cubicBezTo>
                <a:lnTo>
                  <a:pt x="114" y="566"/>
                </a:lnTo>
                <a:close/>
                <a:moveTo>
                  <a:pt x="26" y="566"/>
                </a:moveTo>
                <a:cubicBezTo>
                  <a:pt x="26" y="566"/>
                  <a:pt x="26" y="566"/>
                  <a:pt x="26" y="566"/>
                </a:cubicBezTo>
                <a:cubicBezTo>
                  <a:pt x="26" y="566"/>
                  <a:pt x="26" y="566"/>
                  <a:pt x="26" y="566"/>
                </a:cubicBezTo>
                <a:cubicBezTo>
                  <a:pt x="26" y="566"/>
                  <a:pt x="26" y="566"/>
                  <a:pt x="26" y="566"/>
                </a:cubicBezTo>
                <a:close/>
                <a:moveTo>
                  <a:pt x="8" y="566"/>
                </a:moveTo>
                <a:cubicBezTo>
                  <a:pt x="8" y="566"/>
                  <a:pt x="8" y="566"/>
                  <a:pt x="8" y="566"/>
                </a:cubicBezTo>
                <a:cubicBezTo>
                  <a:pt x="8" y="566"/>
                  <a:pt x="8" y="566"/>
                  <a:pt x="8" y="566"/>
                </a:cubicBezTo>
                <a:close/>
                <a:moveTo>
                  <a:pt x="5" y="565"/>
                </a:moveTo>
                <a:cubicBezTo>
                  <a:pt x="4" y="565"/>
                  <a:pt x="4" y="565"/>
                  <a:pt x="4" y="565"/>
                </a:cubicBezTo>
                <a:cubicBezTo>
                  <a:pt x="5" y="566"/>
                  <a:pt x="5" y="566"/>
                  <a:pt x="5" y="566"/>
                </a:cubicBezTo>
                <a:lnTo>
                  <a:pt x="5" y="565"/>
                </a:lnTo>
                <a:close/>
                <a:moveTo>
                  <a:pt x="135" y="561"/>
                </a:moveTo>
                <a:cubicBezTo>
                  <a:pt x="135" y="561"/>
                  <a:pt x="135" y="561"/>
                  <a:pt x="135" y="561"/>
                </a:cubicBezTo>
                <a:cubicBezTo>
                  <a:pt x="135" y="560"/>
                  <a:pt x="135" y="560"/>
                  <a:pt x="135" y="560"/>
                </a:cubicBezTo>
                <a:cubicBezTo>
                  <a:pt x="133" y="560"/>
                  <a:pt x="133" y="561"/>
                  <a:pt x="132" y="561"/>
                </a:cubicBezTo>
                <a:cubicBezTo>
                  <a:pt x="132" y="563"/>
                  <a:pt x="132" y="564"/>
                  <a:pt x="132" y="565"/>
                </a:cubicBezTo>
                <a:cubicBezTo>
                  <a:pt x="133" y="565"/>
                  <a:pt x="132" y="565"/>
                  <a:pt x="133" y="565"/>
                </a:cubicBezTo>
                <a:cubicBezTo>
                  <a:pt x="134" y="564"/>
                  <a:pt x="134" y="562"/>
                  <a:pt x="135" y="561"/>
                </a:cubicBezTo>
                <a:close/>
                <a:moveTo>
                  <a:pt x="24" y="564"/>
                </a:moveTo>
                <a:cubicBezTo>
                  <a:pt x="24" y="562"/>
                  <a:pt x="23" y="562"/>
                  <a:pt x="24" y="561"/>
                </a:cubicBezTo>
                <a:cubicBezTo>
                  <a:pt x="23" y="561"/>
                  <a:pt x="24" y="561"/>
                  <a:pt x="23" y="561"/>
                </a:cubicBezTo>
                <a:cubicBezTo>
                  <a:pt x="22" y="561"/>
                  <a:pt x="22" y="563"/>
                  <a:pt x="21" y="564"/>
                </a:cubicBezTo>
                <a:cubicBezTo>
                  <a:pt x="22" y="564"/>
                  <a:pt x="23" y="564"/>
                  <a:pt x="23" y="564"/>
                </a:cubicBezTo>
                <a:lnTo>
                  <a:pt x="24" y="564"/>
                </a:lnTo>
                <a:close/>
                <a:moveTo>
                  <a:pt x="200" y="564"/>
                </a:moveTo>
                <a:cubicBezTo>
                  <a:pt x="201" y="564"/>
                  <a:pt x="201" y="564"/>
                  <a:pt x="201" y="564"/>
                </a:cubicBezTo>
                <a:cubicBezTo>
                  <a:pt x="201" y="563"/>
                  <a:pt x="201" y="563"/>
                  <a:pt x="201" y="563"/>
                </a:cubicBezTo>
                <a:cubicBezTo>
                  <a:pt x="200" y="563"/>
                  <a:pt x="200" y="563"/>
                  <a:pt x="200" y="563"/>
                </a:cubicBezTo>
                <a:lnTo>
                  <a:pt x="200" y="564"/>
                </a:lnTo>
                <a:close/>
                <a:moveTo>
                  <a:pt x="20" y="561"/>
                </a:moveTo>
                <a:cubicBezTo>
                  <a:pt x="21" y="561"/>
                  <a:pt x="21" y="561"/>
                  <a:pt x="21" y="561"/>
                </a:cubicBezTo>
                <a:cubicBezTo>
                  <a:pt x="21" y="561"/>
                  <a:pt x="22" y="559"/>
                  <a:pt x="20" y="559"/>
                </a:cubicBezTo>
                <a:cubicBezTo>
                  <a:pt x="20" y="559"/>
                  <a:pt x="20" y="561"/>
                  <a:pt x="20" y="561"/>
                </a:cubicBezTo>
                <a:close/>
                <a:moveTo>
                  <a:pt x="55" y="560"/>
                </a:moveTo>
                <a:cubicBezTo>
                  <a:pt x="55" y="559"/>
                  <a:pt x="55" y="558"/>
                  <a:pt x="55" y="557"/>
                </a:cubicBezTo>
                <a:cubicBezTo>
                  <a:pt x="54" y="557"/>
                  <a:pt x="53" y="557"/>
                  <a:pt x="52" y="556"/>
                </a:cubicBezTo>
                <a:cubicBezTo>
                  <a:pt x="52" y="556"/>
                  <a:pt x="52" y="557"/>
                  <a:pt x="52" y="557"/>
                </a:cubicBezTo>
                <a:cubicBezTo>
                  <a:pt x="53" y="558"/>
                  <a:pt x="54" y="558"/>
                  <a:pt x="54" y="560"/>
                </a:cubicBezTo>
                <a:lnTo>
                  <a:pt x="55" y="560"/>
                </a:lnTo>
                <a:close/>
                <a:moveTo>
                  <a:pt x="19" y="560"/>
                </a:moveTo>
                <a:cubicBezTo>
                  <a:pt x="19" y="559"/>
                  <a:pt x="19" y="559"/>
                  <a:pt x="19" y="559"/>
                </a:cubicBezTo>
                <a:cubicBezTo>
                  <a:pt x="19" y="558"/>
                  <a:pt x="18" y="558"/>
                  <a:pt x="18" y="557"/>
                </a:cubicBezTo>
                <a:cubicBezTo>
                  <a:pt x="17" y="557"/>
                  <a:pt x="17" y="557"/>
                  <a:pt x="17" y="557"/>
                </a:cubicBezTo>
                <a:cubicBezTo>
                  <a:pt x="17" y="557"/>
                  <a:pt x="17" y="557"/>
                  <a:pt x="17" y="557"/>
                </a:cubicBezTo>
                <a:cubicBezTo>
                  <a:pt x="17" y="558"/>
                  <a:pt x="18" y="559"/>
                  <a:pt x="19" y="560"/>
                </a:cubicBezTo>
                <a:close/>
                <a:moveTo>
                  <a:pt x="137" y="557"/>
                </a:moveTo>
                <a:cubicBezTo>
                  <a:pt x="137" y="558"/>
                  <a:pt x="137" y="558"/>
                  <a:pt x="137" y="558"/>
                </a:cubicBezTo>
                <a:cubicBezTo>
                  <a:pt x="137" y="558"/>
                  <a:pt x="137" y="558"/>
                  <a:pt x="137" y="558"/>
                </a:cubicBezTo>
                <a:cubicBezTo>
                  <a:pt x="137" y="559"/>
                  <a:pt x="137" y="558"/>
                  <a:pt x="137" y="559"/>
                </a:cubicBezTo>
                <a:cubicBezTo>
                  <a:pt x="138" y="558"/>
                  <a:pt x="138" y="558"/>
                  <a:pt x="137" y="558"/>
                </a:cubicBezTo>
                <a:cubicBezTo>
                  <a:pt x="137" y="557"/>
                  <a:pt x="137" y="557"/>
                  <a:pt x="137" y="557"/>
                </a:cubicBezTo>
                <a:close/>
                <a:moveTo>
                  <a:pt x="68" y="554"/>
                </a:moveTo>
                <a:cubicBezTo>
                  <a:pt x="68" y="554"/>
                  <a:pt x="68" y="554"/>
                  <a:pt x="67" y="554"/>
                </a:cubicBezTo>
                <a:cubicBezTo>
                  <a:pt x="67" y="554"/>
                  <a:pt x="67" y="554"/>
                  <a:pt x="67" y="554"/>
                </a:cubicBezTo>
                <a:cubicBezTo>
                  <a:pt x="67" y="555"/>
                  <a:pt x="67" y="554"/>
                  <a:pt x="67" y="555"/>
                </a:cubicBezTo>
                <a:cubicBezTo>
                  <a:pt x="67" y="555"/>
                  <a:pt x="68" y="555"/>
                  <a:pt x="68" y="555"/>
                </a:cubicBezTo>
                <a:cubicBezTo>
                  <a:pt x="68" y="554"/>
                  <a:pt x="68" y="555"/>
                  <a:pt x="68" y="554"/>
                </a:cubicBezTo>
                <a:close/>
                <a:moveTo>
                  <a:pt x="143" y="549"/>
                </a:moveTo>
                <a:cubicBezTo>
                  <a:pt x="142" y="549"/>
                  <a:pt x="143" y="551"/>
                  <a:pt x="141" y="552"/>
                </a:cubicBezTo>
                <a:cubicBezTo>
                  <a:pt x="141" y="552"/>
                  <a:pt x="140" y="552"/>
                  <a:pt x="140" y="552"/>
                </a:cubicBezTo>
                <a:cubicBezTo>
                  <a:pt x="140" y="554"/>
                  <a:pt x="140" y="554"/>
                  <a:pt x="141" y="555"/>
                </a:cubicBezTo>
                <a:cubicBezTo>
                  <a:pt x="141" y="553"/>
                  <a:pt x="142" y="551"/>
                  <a:pt x="144" y="550"/>
                </a:cubicBezTo>
                <a:cubicBezTo>
                  <a:pt x="144" y="549"/>
                  <a:pt x="144" y="549"/>
                  <a:pt x="144" y="549"/>
                </a:cubicBezTo>
                <a:cubicBezTo>
                  <a:pt x="144" y="549"/>
                  <a:pt x="144" y="548"/>
                  <a:pt x="143" y="548"/>
                </a:cubicBezTo>
                <a:lnTo>
                  <a:pt x="143" y="549"/>
                </a:lnTo>
                <a:close/>
                <a:moveTo>
                  <a:pt x="144" y="548"/>
                </a:moveTo>
                <a:cubicBezTo>
                  <a:pt x="144" y="548"/>
                  <a:pt x="144" y="548"/>
                  <a:pt x="144" y="548"/>
                </a:cubicBezTo>
                <a:cubicBezTo>
                  <a:pt x="145" y="548"/>
                  <a:pt x="145" y="548"/>
                  <a:pt x="145" y="548"/>
                </a:cubicBezTo>
                <a:cubicBezTo>
                  <a:pt x="145" y="547"/>
                  <a:pt x="145" y="547"/>
                  <a:pt x="144" y="546"/>
                </a:cubicBezTo>
                <a:cubicBezTo>
                  <a:pt x="144" y="546"/>
                  <a:pt x="144" y="546"/>
                  <a:pt x="143" y="546"/>
                </a:cubicBezTo>
                <a:cubicBezTo>
                  <a:pt x="143" y="547"/>
                  <a:pt x="143" y="547"/>
                  <a:pt x="144" y="548"/>
                </a:cubicBezTo>
                <a:cubicBezTo>
                  <a:pt x="144" y="548"/>
                  <a:pt x="144" y="548"/>
                  <a:pt x="144" y="548"/>
                </a:cubicBezTo>
                <a:close/>
                <a:moveTo>
                  <a:pt x="55" y="543"/>
                </a:moveTo>
                <a:cubicBezTo>
                  <a:pt x="55" y="543"/>
                  <a:pt x="55" y="543"/>
                  <a:pt x="55" y="543"/>
                </a:cubicBezTo>
                <a:cubicBezTo>
                  <a:pt x="54" y="543"/>
                  <a:pt x="54" y="543"/>
                  <a:pt x="54" y="543"/>
                </a:cubicBezTo>
                <a:cubicBezTo>
                  <a:pt x="54" y="544"/>
                  <a:pt x="54" y="544"/>
                  <a:pt x="54" y="545"/>
                </a:cubicBezTo>
                <a:cubicBezTo>
                  <a:pt x="55" y="544"/>
                  <a:pt x="55" y="544"/>
                  <a:pt x="55" y="543"/>
                </a:cubicBezTo>
                <a:close/>
                <a:moveTo>
                  <a:pt x="47" y="543"/>
                </a:moveTo>
                <a:cubicBezTo>
                  <a:pt x="46" y="543"/>
                  <a:pt x="46" y="543"/>
                  <a:pt x="46" y="543"/>
                </a:cubicBezTo>
                <a:cubicBezTo>
                  <a:pt x="46" y="544"/>
                  <a:pt x="46" y="544"/>
                  <a:pt x="46" y="544"/>
                </a:cubicBezTo>
                <a:cubicBezTo>
                  <a:pt x="47" y="544"/>
                  <a:pt x="47" y="544"/>
                  <a:pt x="47" y="544"/>
                </a:cubicBezTo>
                <a:lnTo>
                  <a:pt x="47" y="543"/>
                </a:lnTo>
                <a:close/>
                <a:moveTo>
                  <a:pt x="149" y="541"/>
                </a:moveTo>
                <a:cubicBezTo>
                  <a:pt x="149" y="540"/>
                  <a:pt x="150" y="540"/>
                  <a:pt x="150" y="539"/>
                </a:cubicBezTo>
                <a:cubicBezTo>
                  <a:pt x="149" y="539"/>
                  <a:pt x="149" y="539"/>
                  <a:pt x="149" y="539"/>
                </a:cubicBezTo>
                <a:cubicBezTo>
                  <a:pt x="148" y="540"/>
                  <a:pt x="148" y="540"/>
                  <a:pt x="149" y="541"/>
                </a:cubicBezTo>
                <a:close/>
                <a:moveTo>
                  <a:pt x="760" y="537"/>
                </a:moveTo>
                <a:cubicBezTo>
                  <a:pt x="760" y="538"/>
                  <a:pt x="760" y="538"/>
                  <a:pt x="760" y="538"/>
                </a:cubicBezTo>
                <a:cubicBezTo>
                  <a:pt x="760" y="538"/>
                  <a:pt x="760" y="538"/>
                  <a:pt x="761" y="537"/>
                </a:cubicBezTo>
                <a:cubicBezTo>
                  <a:pt x="761" y="536"/>
                  <a:pt x="761" y="536"/>
                  <a:pt x="761" y="536"/>
                </a:cubicBezTo>
                <a:cubicBezTo>
                  <a:pt x="760" y="536"/>
                  <a:pt x="760" y="536"/>
                  <a:pt x="760" y="536"/>
                </a:cubicBezTo>
                <a:cubicBezTo>
                  <a:pt x="760" y="537"/>
                  <a:pt x="760" y="537"/>
                  <a:pt x="760" y="537"/>
                </a:cubicBezTo>
                <a:close/>
                <a:moveTo>
                  <a:pt x="30" y="537"/>
                </a:moveTo>
                <a:cubicBezTo>
                  <a:pt x="30" y="536"/>
                  <a:pt x="30" y="536"/>
                  <a:pt x="30" y="536"/>
                </a:cubicBezTo>
                <a:cubicBezTo>
                  <a:pt x="30" y="536"/>
                  <a:pt x="30" y="536"/>
                  <a:pt x="30" y="536"/>
                </a:cubicBezTo>
                <a:cubicBezTo>
                  <a:pt x="30" y="537"/>
                  <a:pt x="30" y="537"/>
                  <a:pt x="30" y="537"/>
                </a:cubicBezTo>
                <a:cubicBezTo>
                  <a:pt x="30" y="537"/>
                  <a:pt x="30" y="537"/>
                  <a:pt x="31" y="537"/>
                </a:cubicBezTo>
                <a:cubicBezTo>
                  <a:pt x="31" y="537"/>
                  <a:pt x="31" y="537"/>
                  <a:pt x="30" y="537"/>
                </a:cubicBezTo>
                <a:close/>
                <a:moveTo>
                  <a:pt x="150" y="534"/>
                </a:moveTo>
                <a:cubicBezTo>
                  <a:pt x="149" y="535"/>
                  <a:pt x="149" y="535"/>
                  <a:pt x="150" y="535"/>
                </a:cubicBezTo>
                <a:cubicBezTo>
                  <a:pt x="150" y="535"/>
                  <a:pt x="151" y="535"/>
                  <a:pt x="150" y="534"/>
                </a:cubicBezTo>
                <a:close/>
                <a:moveTo>
                  <a:pt x="719" y="534"/>
                </a:moveTo>
                <a:cubicBezTo>
                  <a:pt x="719" y="534"/>
                  <a:pt x="719" y="534"/>
                  <a:pt x="719" y="534"/>
                </a:cubicBezTo>
                <a:cubicBezTo>
                  <a:pt x="719" y="535"/>
                  <a:pt x="719" y="534"/>
                  <a:pt x="720" y="534"/>
                </a:cubicBezTo>
                <a:cubicBezTo>
                  <a:pt x="720" y="533"/>
                  <a:pt x="720" y="533"/>
                  <a:pt x="720" y="533"/>
                </a:cubicBezTo>
                <a:cubicBezTo>
                  <a:pt x="719" y="533"/>
                  <a:pt x="719" y="533"/>
                  <a:pt x="719" y="533"/>
                </a:cubicBezTo>
                <a:lnTo>
                  <a:pt x="719" y="534"/>
                </a:lnTo>
                <a:close/>
                <a:moveTo>
                  <a:pt x="149" y="530"/>
                </a:moveTo>
                <a:cubicBezTo>
                  <a:pt x="149" y="530"/>
                  <a:pt x="149" y="530"/>
                  <a:pt x="148" y="530"/>
                </a:cubicBezTo>
                <a:cubicBezTo>
                  <a:pt x="148" y="530"/>
                  <a:pt x="148" y="530"/>
                  <a:pt x="148" y="530"/>
                </a:cubicBezTo>
                <a:cubicBezTo>
                  <a:pt x="148" y="530"/>
                  <a:pt x="148" y="530"/>
                  <a:pt x="148" y="530"/>
                </a:cubicBezTo>
                <a:cubicBezTo>
                  <a:pt x="148" y="533"/>
                  <a:pt x="149" y="532"/>
                  <a:pt x="150" y="533"/>
                </a:cubicBezTo>
                <a:cubicBezTo>
                  <a:pt x="150" y="531"/>
                  <a:pt x="150" y="532"/>
                  <a:pt x="149" y="530"/>
                </a:cubicBezTo>
                <a:close/>
                <a:moveTo>
                  <a:pt x="151" y="531"/>
                </a:moveTo>
                <a:cubicBezTo>
                  <a:pt x="151" y="532"/>
                  <a:pt x="151" y="532"/>
                  <a:pt x="152" y="532"/>
                </a:cubicBezTo>
                <a:cubicBezTo>
                  <a:pt x="152" y="531"/>
                  <a:pt x="152" y="531"/>
                  <a:pt x="152" y="531"/>
                </a:cubicBezTo>
                <a:lnTo>
                  <a:pt x="151" y="531"/>
                </a:lnTo>
                <a:close/>
                <a:moveTo>
                  <a:pt x="762" y="531"/>
                </a:moveTo>
                <a:cubicBezTo>
                  <a:pt x="762" y="530"/>
                  <a:pt x="763" y="531"/>
                  <a:pt x="761" y="530"/>
                </a:cubicBezTo>
                <a:cubicBezTo>
                  <a:pt x="762" y="531"/>
                  <a:pt x="761" y="531"/>
                  <a:pt x="762" y="531"/>
                </a:cubicBezTo>
                <a:close/>
                <a:moveTo>
                  <a:pt x="105" y="529"/>
                </a:moveTo>
                <a:cubicBezTo>
                  <a:pt x="105" y="529"/>
                  <a:pt x="105" y="528"/>
                  <a:pt x="106" y="528"/>
                </a:cubicBezTo>
                <a:cubicBezTo>
                  <a:pt x="106" y="527"/>
                  <a:pt x="106" y="526"/>
                  <a:pt x="106" y="525"/>
                </a:cubicBezTo>
                <a:cubicBezTo>
                  <a:pt x="105" y="525"/>
                  <a:pt x="105" y="525"/>
                  <a:pt x="105" y="525"/>
                </a:cubicBezTo>
                <a:cubicBezTo>
                  <a:pt x="105" y="526"/>
                  <a:pt x="105" y="527"/>
                  <a:pt x="104" y="528"/>
                </a:cubicBezTo>
                <a:cubicBezTo>
                  <a:pt x="104" y="529"/>
                  <a:pt x="104" y="529"/>
                  <a:pt x="105" y="529"/>
                </a:cubicBezTo>
                <a:close/>
                <a:moveTo>
                  <a:pt x="764" y="517"/>
                </a:moveTo>
                <a:cubicBezTo>
                  <a:pt x="764" y="518"/>
                  <a:pt x="763" y="519"/>
                  <a:pt x="763" y="519"/>
                </a:cubicBezTo>
                <a:cubicBezTo>
                  <a:pt x="763" y="520"/>
                  <a:pt x="763" y="521"/>
                  <a:pt x="764" y="521"/>
                </a:cubicBezTo>
                <a:cubicBezTo>
                  <a:pt x="764" y="520"/>
                  <a:pt x="765" y="519"/>
                  <a:pt x="765" y="518"/>
                </a:cubicBezTo>
                <a:cubicBezTo>
                  <a:pt x="765" y="517"/>
                  <a:pt x="765" y="517"/>
                  <a:pt x="765" y="517"/>
                </a:cubicBezTo>
                <a:lnTo>
                  <a:pt x="764" y="517"/>
                </a:lnTo>
                <a:close/>
                <a:moveTo>
                  <a:pt x="161" y="520"/>
                </a:moveTo>
                <a:cubicBezTo>
                  <a:pt x="161" y="521"/>
                  <a:pt x="161" y="521"/>
                  <a:pt x="161" y="521"/>
                </a:cubicBezTo>
                <a:cubicBezTo>
                  <a:pt x="162" y="521"/>
                  <a:pt x="162" y="521"/>
                  <a:pt x="162" y="521"/>
                </a:cubicBezTo>
                <a:cubicBezTo>
                  <a:pt x="163" y="517"/>
                  <a:pt x="163" y="515"/>
                  <a:pt x="166" y="513"/>
                </a:cubicBezTo>
                <a:cubicBezTo>
                  <a:pt x="166" y="512"/>
                  <a:pt x="166" y="512"/>
                  <a:pt x="166" y="512"/>
                </a:cubicBezTo>
                <a:cubicBezTo>
                  <a:pt x="163" y="513"/>
                  <a:pt x="163" y="515"/>
                  <a:pt x="160" y="515"/>
                </a:cubicBezTo>
                <a:cubicBezTo>
                  <a:pt x="160" y="517"/>
                  <a:pt x="160" y="519"/>
                  <a:pt x="161" y="520"/>
                </a:cubicBezTo>
                <a:close/>
                <a:moveTo>
                  <a:pt x="113" y="516"/>
                </a:moveTo>
                <a:cubicBezTo>
                  <a:pt x="114" y="515"/>
                  <a:pt x="114" y="515"/>
                  <a:pt x="113" y="515"/>
                </a:cubicBezTo>
                <a:cubicBezTo>
                  <a:pt x="113" y="516"/>
                  <a:pt x="113" y="516"/>
                  <a:pt x="113" y="516"/>
                </a:cubicBezTo>
                <a:close/>
                <a:moveTo>
                  <a:pt x="112" y="515"/>
                </a:moveTo>
                <a:cubicBezTo>
                  <a:pt x="112" y="515"/>
                  <a:pt x="112" y="515"/>
                  <a:pt x="112" y="515"/>
                </a:cubicBezTo>
                <a:cubicBezTo>
                  <a:pt x="112" y="516"/>
                  <a:pt x="112" y="516"/>
                  <a:pt x="112" y="516"/>
                </a:cubicBezTo>
                <a:cubicBezTo>
                  <a:pt x="112" y="516"/>
                  <a:pt x="112" y="516"/>
                  <a:pt x="112" y="516"/>
                </a:cubicBezTo>
                <a:lnTo>
                  <a:pt x="112" y="515"/>
                </a:lnTo>
                <a:close/>
                <a:moveTo>
                  <a:pt x="765" y="513"/>
                </a:moveTo>
                <a:cubicBezTo>
                  <a:pt x="766" y="513"/>
                  <a:pt x="766" y="513"/>
                  <a:pt x="766" y="513"/>
                </a:cubicBezTo>
                <a:cubicBezTo>
                  <a:pt x="766" y="512"/>
                  <a:pt x="766" y="512"/>
                  <a:pt x="766" y="512"/>
                </a:cubicBezTo>
                <a:cubicBezTo>
                  <a:pt x="765" y="512"/>
                  <a:pt x="765" y="512"/>
                  <a:pt x="765" y="512"/>
                </a:cubicBezTo>
                <a:lnTo>
                  <a:pt x="765" y="513"/>
                </a:lnTo>
                <a:close/>
                <a:moveTo>
                  <a:pt x="766" y="510"/>
                </a:moveTo>
                <a:cubicBezTo>
                  <a:pt x="766" y="510"/>
                  <a:pt x="766" y="510"/>
                  <a:pt x="766" y="510"/>
                </a:cubicBezTo>
                <a:cubicBezTo>
                  <a:pt x="765" y="510"/>
                  <a:pt x="765" y="510"/>
                  <a:pt x="765" y="510"/>
                </a:cubicBezTo>
                <a:cubicBezTo>
                  <a:pt x="765" y="511"/>
                  <a:pt x="765" y="511"/>
                  <a:pt x="765" y="511"/>
                </a:cubicBezTo>
                <a:cubicBezTo>
                  <a:pt x="766" y="511"/>
                  <a:pt x="766" y="511"/>
                  <a:pt x="766" y="511"/>
                </a:cubicBezTo>
                <a:lnTo>
                  <a:pt x="766" y="510"/>
                </a:lnTo>
                <a:close/>
                <a:moveTo>
                  <a:pt x="166" y="503"/>
                </a:moveTo>
                <a:cubicBezTo>
                  <a:pt x="166" y="503"/>
                  <a:pt x="166" y="502"/>
                  <a:pt x="166" y="503"/>
                </a:cubicBezTo>
                <a:cubicBezTo>
                  <a:pt x="166" y="503"/>
                  <a:pt x="166" y="503"/>
                  <a:pt x="166" y="503"/>
                </a:cubicBezTo>
                <a:cubicBezTo>
                  <a:pt x="165" y="503"/>
                  <a:pt x="165" y="503"/>
                  <a:pt x="165" y="503"/>
                </a:cubicBezTo>
                <a:cubicBezTo>
                  <a:pt x="165" y="504"/>
                  <a:pt x="165" y="504"/>
                  <a:pt x="165" y="504"/>
                </a:cubicBezTo>
                <a:cubicBezTo>
                  <a:pt x="166" y="504"/>
                  <a:pt x="166" y="504"/>
                  <a:pt x="166" y="504"/>
                </a:cubicBezTo>
                <a:cubicBezTo>
                  <a:pt x="166" y="504"/>
                  <a:pt x="166" y="503"/>
                  <a:pt x="166" y="503"/>
                </a:cubicBezTo>
                <a:close/>
                <a:moveTo>
                  <a:pt x="127" y="498"/>
                </a:moveTo>
                <a:cubicBezTo>
                  <a:pt x="126" y="497"/>
                  <a:pt x="127" y="498"/>
                  <a:pt x="126" y="497"/>
                </a:cubicBezTo>
                <a:cubicBezTo>
                  <a:pt x="126" y="497"/>
                  <a:pt x="126" y="497"/>
                  <a:pt x="126" y="497"/>
                </a:cubicBezTo>
                <a:cubicBezTo>
                  <a:pt x="126" y="498"/>
                  <a:pt x="126" y="498"/>
                  <a:pt x="126" y="498"/>
                </a:cubicBezTo>
                <a:cubicBezTo>
                  <a:pt x="126" y="499"/>
                  <a:pt x="126" y="499"/>
                  <a:pt x="127" y="499"/>
                </a:cubicBezTo>
                <a:cubicBezTo>
                  <a:pt x="127" y="498"/>
                  <a:pt x="127" y="498"/>
                  <a:pt x="127" y="498"/>
                </a:cubicBezTo>
                <a:close/>
                <a:moveTo>
                  <a:pt x="198" y="489"/>
                </a:moveTo>
                <a:cubicBezTo>
                  <a:pt x="198" y="490"/>
                  <a:pt x="198" y="490"/>
                  <a:pt x="198" y="490"/>
                </a:cubicBezTo>
                <a:cubicBezTo>
                  <a:pt x="198" y="490"/>
                  <a:pt x="198" y="490"/>
                  <a:pt x="198" y="490"/>
                </a:cubicBezTo>
                <a:cubicBezTo>
                  <a:pt x="198" y="491"/>
                  <a:pt x="198" y="491"/>
                  <a:pt x="199" y="491"/>
                </a:cubicBezTo>
                <a:cubicBezTo>
                  <a:pt x="199" y="492"/>
                  <a:pt x="199" y="492"/>
                  <a:pt x="200" y="492"/>
                </a:cubicBezTo>
                <a:cubicBezTo>
                  <a:pt x="200" y="490"/>
                  <a:pt x="200" y="490"/>
                  <a:pt x="199" y="490"/>
                </a:cubicBezTo>
                <a:cubicBezTo>
                  <a:pt x="199" y="489"/>
                  <a:pt x="199" y="489"/>
                  <a:pt x="199" y="489"/>
                </a:cubicBezTo>
                <a:lnTo>
                  <a:pt x="198" y="489"/>
                </a:lnTo>
                <a:close/>
                <a:moveTo>
                  <a:pt x="176" y="487"/>
                </a:moveTo>
                <a:cubicBezTo>
                  <a:pt x="176" y="488"/>
                  <a:pt x="176" y="488"/>
                  <a:pt x="177" y="489"/>
                </a:cubicBezTo>
                <a:cubicBezTo>
                  <a:pt x="177" y="489"/>
                  <a:pt x="177" y="489"/>
                  <a:pt x="177" y="489"/>
                </a:cubicBezTo>
                <a:cubicBezTo>
                  <a:pt x="180" y="486"/>
                  <a:pt x="182" y="481"/>
                  <a:pt x="183" y="476"/>
                </a:cubicBezTo>
                <a:cubicBezTo>
                  <a:pt x="183" y="476"/>
                  <a:pt x="184" y="476"/>
                  <a:pt x="184" y="476"/>
                </a:cubicBezTo>
                <a:cubicBezTo>
                  <a:pt x="184" y="474"/>
                  <a:pt x="184" y="470"/>
                  <a:pt x="183" y="469"/>
                </a:cubicBezTo>
                <a:cubicBezTo>
                  <a:pt x="183" y="469"/>
                  <a:pt x="183" y="469"/>
                  <a:pt x="182" y="469"/>
                </a:cubicBezTo>
                <a:cubicBezTo>
                  <a:pt x="182" y="471"/>
                  <a:pt x="182" y="472"/>
                  <a:pt x="183" y="473"/>
                </a:cubicBezTo>
                <a:cubicBezTo>
                  <a:pt x="183" y="474"/>
                  <a:pt x="183" y="474"/>
                  <a:pt x="183" y="474"/>
                </a:cubicBezTo>
                <a:cubicBezTo>
                  <a:pt x="182" y="473"/>
                  <a:pt x="183" y="474"/>
                  <a:pt x="182" y="473"/>
                </a:cubicBezTo>
                <a:cubicBezTo>
                  <a:pt x="181" y="475"/>
                  <a:pt x="180" y="478"/>
                  <a:pt x="180" y="481"/>
                </a:cubicBezTo>
                <a:cubicBezTo>
                  <a:pt x="179" y="481"/>
                  <a:pt x="179" y="481"/>
                  <a:pt x="179" y="480"/>
                </a:cubicBezTo>
                <a:cubicBezTo>
                  <a:pt x="179" y="481"/>
                  <a:pt x="179" y="481"/>
                  <a:pt x="179" y="481"/>
                </a:cubicBezTo>
                <a:cubicBezTo>
                  <a:pt x="178" y="481"/>
                  <a:pt x="179" y="482"/>
                  <a:pt x="179" y="482"/>
                </a:cubicBezTo>
                <a:cubicBezTo>
                  <a:pt x="179" y="485"/>
                  <a:pt x="178" y="486"/>
                  <a:pt x="176" y="487"/>
                </a:cubicBezTo>
                <a:close/>
                <a:moveTo>
                  <a:pt x="139" y="486"/>
                </a:moveTo>
                <a:cubicBezTo>
                  <a:pt x="140" y="487"/>
                  <a:pt x="139" y="487"/>
                  <a:pt x="140" y="487"/>
                </a:cubicBezTo>
                <a:cubicBezTo>
                  <a:pt x="140" y="486"/>
                  <a:pt x="140" y="486"/>
                  <a:pt x="140" y="486"/>
                </a:cubicBezTo>
                <a:lnTo>
                  <a:pt x="139" y="486"/>
                </a:lnTo>
                <a:close/>
                <a:moveTo>
                  <a:pt x="771" y="486"/>
                </a:moveTo>
                <a:cubicBezTo>
                  <a:pt x="771" y="486"/>
                  <a:pt x="771" y="486"/>
                  <a:pt x="771" y="486"/>
                </a:cubicBezTo>
                <a:cubicBezTo>
                  <a:pt x="771" y="486"/>
                  <a:pt x="771" y="486"/>
                  <a:pt x="771" y="486"/>
                </a:cubicBezTo>
                <a:cubicBezTo>
                  <a:pt x="771" y="486"/>
                  <a:pt x="771" y="486"/>
                  <a:pt x="771" y="486"/>
                </a:cubicBezTo>
                <a:close/>
                <a:moveTo>
                  <a:pt x="773" y="484"/>
                </a:moveTo>
                <a:cubicBezTo>
                  <a:pt x="772" y="483"/>
                  <a:pt x="772" y="483"/>
                  <a:pt x="772" y="482"/>
                </a:cubicBezTo>
                <a:cubicBezTo>
                  <a:pt x="772" y="482"/>
                  <a:pt x="772" y="482"/>
                  <a:pt x="771" y="482"/>
                </a:cubicBezTo>
                <a:cubicBezTo>
                  <a:pt x="771" y="483"/>
                  <a:pt x="771" y="484"/>
                  <a:pt x="771" y="485"/>
                </a:cubicBezTo>
                <a:cubicBezTo>
                  <a:pt x="772" y="485"/>
                  <a:pt x="772" y="485"/>
                  <a:pt x="772" y="485"/>
                </a:cubicBezTo>
                <a:cubicBezTo>
                  <a:pt x="772" y="485"/>
                  <a:pt x="772" y="484"/>
                  <a:pt x="773" y="484"/>
                </a:cubicBezTo>
                <a:close/>
                <a:moveTo>
                  <a:pt x="192" y="481"/>
                </a:moveTo>
                <a:cubicBezTo>
                  <a:pt x="192" y="484"/>
                  <a:pt x="193" y="484"/>
                  <a:pt x="194" y="485"/>
                </a:cubicBezTo>
                <a:cubicBezTo>
                  <a:pt x="194" y="483"/>
                  <a:pt x="194" y="483"/>
                  <a:pt x="193" y="482"/>
                </a:cubicBezTo>
                <a:cubicBezTo>
                  <a:pt x="193" y="481"/>
                  <a:pt x="193" y="481"/>
                  <a:pt x="193" y="481"/>
                </a:cubicBezTo>
                <a:lnTo>
                  <a:pt x="192" y="481"/>
                </a:lnTo>
                <a:close/>
                <a:moveTo>
                  <a:pt x="206" y="480"/>
                </a:moveTo>
                <a:cubicBezTo>
                  <a:pt x="206" y="480"/>
                  <a:pt x="206" y="480"/>
                  <a:pt x="206" y="480"/>
                </a:cubicBezTo>
                <a:cubicBezTo>
                  <a:pt x="206" y="481"/>
                  <a:pt x="206" y="481"/>
                  <a:pt x="206" y="481"/>
                </a:cubicBezTo>
                <a:cubicBezTo>
                  <a:pt x="207" y="481"/>
                  <a:pt x="207" y="481"/>
                  <a:pt x="207" y="481"/>
                </a:cubicBezTo>
                <a:cubicBezTo>
                  <a:pt x="206" y="480"/>
                  <a:pt x="207" y="480"/>
                  <a:pt x="206" y="480"/>
                </a:cubicBezTo>
                <a:close/>
                <a:moveTo>
                  <a:pt x="145" y="480"/>
                </a:moveTo>
                <a:cubicBezTo>
                  <a:pt x="145" y="480"/>
                  <a:pt x="145" y="480"/>
                  <a:pt x="145" y="480"/>
                </a:cubicBezTo>
                <a:cubicBezTo>
                  <a:pt x="145" y="480"/>
                  <a:pt x="145" y="481"/>
                  <a:pt x="146" y="481"/>
                </a:cubicBezTo>
                <a:cubicBezTo>
                  <a:pt x="146" y="480"/>
                  <a:pt x="146" y="481"/>
                  <a:pt x="146" y="480"/>
                </a:cubicBezTo>
                <a:cubicBezTo>
                  <a:pt x="146" y="480"/>
                  <a:pt x="146" y="480"/>
                  <a:pt x="146" y="480"/>
                </a:cubicBezTo>
                <a:cubicBezTo>
                  <a:pt x="146" y="479"/>
                  <a:pt x="146" y="479"/>
                  <a:pt x="146" y="479"/>
                </a:cubicBezTo>
                <a:cubicBezTo>
                  <a:pt x="146" y="479"/>
                  <a:pt x="145" y="479"/>
                  <a:pt x="145" y="480"/>
                </a:cubicBezTo>
                <a:close/>
                <a:moveTo>
                  <a:pt x="773" y="478"/>
                </a:moveTo>
                <a:cubicBezTo>
                  <a:pt x="772" y="478"/>
                  <a:pt x="773" y="478"/>
                  <a:pt x="773" y="479"/>
                </a:cubicBezTo>
                <a:cubicBezTo>
                  <a:pt x="774" y="478"/>
                  <a:pt x="773" y="478"/>
                  <a:pt x="773" y="478"/>
                </a:cubicBezTo>
                <a:close/>
                <a:moveTo>
                  <a:pt x="775" y="475"/>
                </a:moveTo>
                <a:cubicBezTo>
                  <a:pt x="775" y="473"/>
                  <a:pt x="775" y="473"/>
                  <a:pt x="775" y="473"/>
                </a:cubicBezTo>
                <a:cubicBezTo>
                  <a:pt x="774" y="473"/>
                  <a:pt x="774" y="473"/>
                  <a:pt x="774" y="473"/>
                </a:cubicBezTo>
                <a:cubicBezTo>
                  <a:pt x="774" y="474"/>
                  <a:pt x="773" y="475"/>
                  <a:pt x="773" y="475"/>
                </a:cubicBezTo>
                <a:cubicBezTo>
                  <a:pt x="773" y="476"/>
                  <a:pt x="773" y="476"/>
                  <a:pt x="774" y="476"/>
                </a:cubicBezTo>
                <a:cubicBezTo>
                  <a:pt x="774" y="476"/>
                  <a:pt x="774" y="475"/>
                  <a:pt x="775" y="475"/>
                </a:cubicBezTo>
                <a:close/>
                <a:moveTo>
                  <a:pt x="230" y="472"/>
                </a:moveTo>
                <a:cubicBezTo>
                  <a:pt x="230" y="472"/>
                  <a:pt x="230" y="472"/>
                  <a:pt x="230" y="472"/>
                </a:cubicBezTo>
                <a:cubicBezTo>
                  <a:pt x="229" y="473"/>
                  <a:pt x="229" y="472"/>
                  <a:pt x="229" y="473"/>
                </a:cubicBezTo>
                <a:cubicBezTo>
                  <a:pt x="230" y="473"/>
                  <a:pt x="230" y="473"/>
                  <a:pt x="230" y="473"/>
                </a:cubicBezTo>
                <a:cubicBezTo>
                  <a:pt x="230" y="472"/>
                  <a:pt x="230" y="473"/>
                  <a:pt x="230" y="472"/>
                </a:cubicBezTo>
                <a:close/>
                <a:moveTo>
                  <a:pt x="188" y="471"/>
                </a:moveTo>
                <a:cubicBezTo>
                  <a:pt x="188" y="471"/>
                  <a:pt x="188" y="470"/>
                  <a:pt x="188" y="470"/>
                </a:cubicBezTo>
                <a:cubicBezTo>
                  <a:pt x="187" y="471"/>
                  <a:pt x="188" y="471"/>
                  <a:pt x="188" y="471"/>
                </a:cubicBezTo>
                <a:close/>
                <a:moveTo>
                  <a:pt x="191" y="471"/>
                </a:moveTo>
                <a:cubicBezTo>
                  <a:pt x="191" y="470"/>
                  <a:pt x="191" y="470"/>
                  <a:pt x="191" y="469"/>
                </a:cubicBezTo>
                <a:cubicBezTo>
                  <a:pt x="190" y="470"/>
                  <a:pt x="190" y="470"/>
                  <a:pt x="190" y="470"/>
                </a:cubicBezTo>
                <a:cubicBezTo>
                  <a:pt x="190" y="470"/>
                  <a:pt x="190" y="470"/>
                  <a:pt x="190" y="470"/>
                </a:cubicBezTo>
                <a:cubicBezTo>
                  <a:pt x="190" y="470"/>
                  <a:pt x="190" y="470"/>
                  <a:pt x="191" y="471"/>
                </a:cubicBezTo>
                <a:close/>
                <a:moveTo>
                  <a:pt x="183" y="467"/>
                </a:moveTo>
                <a:cubicBezTo>
                  <a:pt x="183" y="469"/>
                  <a:pt x="183" y="469"/>
                  <a:pt x="183" y="469"/>
                </a:cubicBezTo>
                <a:cubicBezTo>
                  <a:pt x="184" y="469"/>
                  <a:pt x="184" y="469"/>
                  <a:pt x="185" y="468"/>
                </a:cubicBezTo>
                <a:cubicBezTo>
                  <a:pt x="185" y="468"/>
                  <a:pt x="185" y="468"/>
                  <a:pt x="185" y="468"/>
                </a:cubicBezTo>
                <a:cubicBezTo>
                  <a:pt x="185" y="467"/>
                  <a:pt x="185" y="467"/>
                  <a:pt x="185" y="466"/>
                </a:cubicBezTo>
                <a:cubicBezTo>
                  <a:pt x="185" y="466"/>
                  <a:pt x="185" y="466"/>
                  <a:pt x="185" y="466"/>
                </a:cubicBezTo>
                <a:cubicBezTo>
                  <a:pt x="184" y="466"/>
                  <a:pt x="184" y="467"/>
                  <a:pt x="183" y="467"/>
                </a:cubicBezTo>
                <a:close/>
                <a:moveTo>
                  <a:pt x="229" y="466"/>
                </a:moveTo>
                <a:cubicBezTo>
                  <a:pt x="229" y="466"/>
                  <a:pt x="228" y="466"/>
                  <a:pt x="228" y="466"/>
                </a:cubicBezTo>
                <a:cubicBezTo>
                  <a:pt x="228" y="466"/>
                  <a:pt x="227" y="467"/>
                  <a:pt x="227" y="468"/>
                </a:cubicBezTo>
                <a:cubicBezTo>
                  <a:pt x="228" y="468"/>
                  <a:pt x="229" y="468"/>
                  <a:pt x="230" y="468"/>
                </a:cubicBezTo>
                <a:cubicBezTo>
                  <a:pt x="230" y="467"/>
                  <a:pt x="229" y="467"/>
                  <a:pt x="229" y="466"/>
                </a:cubicBezTo>
                <a:close/>
                <a:moveTo>
                  <a:pt x="190" y="468"/>
                </a:moveTo>
                <a:cubicBezTo>
                  <a:pt x="190" y="467"/>
                  <a:pt x="190" y="467"/>
                  <a:pt x="190" y="467"/>
                </a:cubicBezTo>
                <a:cubicBezTo>
                  <a:pt x="189" y="467"/>
                  <a:pt x="189" y="467"/>
                  <a:pt x="189" y="467"/>
                </a:cubicBezTo>
                <a:cubicBezTo>
                  <a:pt x="190" y="468"/>
                  <a:pt x="189" y="468"/>
                  <a:pt x="190" y="468"/>
                </a:cubicBezTo>
                <a:close/>
                <a:moveTo>
                  <a:pt x="149" y="468"/>
                </a:moveTo>
                <a:cubicBezTo>
                  <a:pt x="149" y="468"/>
                  <a:pt x="149" y="468"/>
                  <a:pt x="150" y="468"/>
                </a:cubicBezTo>
                <a:cubicBezTo>
                  <a:pt x="149" y="468"/>
                  <a:pt x="150" y="467"/>
                  <a:pt x="149" y="468"/>
                </a:cubicBezTo>
                <a:close/>
                <a:moveTo>
                  <a:pt x="188" y="466"/>
                </a:moveTo>
                <a:cubicBezTo>
                  <a:pt x="188" y="466"/>
                  <a:pt x="188" y="466"/>
                  <a:pt x="188" y="467"/>
                </a:cubicBezTo>
                <a:cubicBezTo>
                  <a:pt x="188" y="466"/>
                  <a:pt x="188" y="466"/>
                  <a:pt x="188" y="466"/>
                </a:cubicBezTo>
                <a:close/>
                <a:moveTo>
                  <a:pt x="226" y="463"/>
                </a:moveTo>
                <a:cubicBezTo>
                  <a:pt x="226" y="462"/>
                  <a:pt x="227" y="462"/>
                  <a:pt x="226" y="461"/>
                </a:cubicBezTo>
                <a:cubicBezTo>
                  <a:pt x="226" y="461"/>
                  <a:pt x="226" y="461"/>
                  <a:pt x="225" y="461"/>
                </a:cubicBezTo>
                <a:cubicBezTo>
                  <a:pt x="225" y="461"/>
                  <a:pt x="225" y="461"/>
                  <a:pt x="225" y="461"/>
                </a:cubicBezTo>
                <a:cubicBezTo>
                  <a:pt x="225" y="461"/>
                  <a:pt x="225" y="461"/>
                  <a:pt x="225" y="461"/>
                </a:cubicBezTo>
                <a:cubicBezTo>
                  <a:pt x="225" y="462"/>
                  <a:pt x="225" y="462"/>
                  <a:pt x="226" y="463"/>
                </a:cubicBezTo>
                <a:close/>
                <a:moveTo>
                  <a:pt x="780" y="454"/>
                </a:moveTo>
                <a:cubicBezTo>
                  <a:pt x="780" y="453"/>
                  <a:pt x="780" y="453"/>
                  <a:pt x="780" y="453"/>
                </a:cubicBezTo>
                <a:cubicBezTo>
                  <a:pt x="779" y="453"/>
                  <a:pt x="779" y="453"/>
                  <a:pt x="779" y="453"/>
                </a:cubicBezTo>
                <a:cubicBezTo>
                  <a:pt x="779" y="453"/>
                  <a:pt x="779" y="453"/>
                  <a:pt x="779" y="453"/>
                </a:cubicBezTo>
                <a:cubicBezTo>
                  <a:pt x="778" y="454"/>
                  <a:pt x="777" y="459"/>
                  <a:pt x="778" y="460"/>
                </a:cubicBezTo>
                <a:cubicBezTo>
                  <a:pt x="778" y="460"/>
                  <a:pt x="780" y="454"/>
                  <a:pt x="780" y="454"/>
                </a:cubicBezTo>
                <a:close/>
                <a:moveTo>
                  <a:pt x="152" y="458"/>
                </a:moveTo>
                <a:cubicBezTo>
                  <a:pt x="152" y="459"/>
                  <a:pt x="152" y="459"/>
                  <a:pt x="151" y="459"/>
                </a:cubicBezTo>
                <a:cubicBezTo>
                  <a:pt x="152" y="460"/>
                  <a:pt x="151" y="460"/>
                  <a:pt x="152" y="460"/>
                </a:cubicBezTo>
                <a:cubicBezTo>
                  <a:pt x="152" y="459"/>
                  <a:pt x="153" y="459"/>
                  <a:pt x="152" y="459"/>
                </a:cubicBezTo>
                <a:cubicBezTo>
                  <a:pt x="152" y="458"/>
                  <a:pt x="152" y="458"/>
                  <a:pt x="152" y="458"/>
                </a:cubicBezTo>
                <a:close/>
                <a:moveTo>
                  <a:pt x="204" y="457"/>
                </a:moveTo>
                <a:cubicBezTo>
                  <a:pt x="204" y="458"/>
                  <a:pt x="204" y="458"/>
                  <a:pt x="204" y="458"/>
                </a:cubicBezTo>
                <a:cubicBezTo>
                  <a:pt x="204" y="457"/>
                  <a:pt x="204" y="457"/>
                  <a:pt x="204" y="457"/>
                </a:cubicBezTo>
                <a:close/>
                <a:moveTo>
                  <a:pt x="153" y="456"/>
                </a:moveTo>
                <a:cubicBezTo>
                  <a:pt x="153" y="457"/>
                  <a:pt x="153" y="457"/>
                  <a:pt x="152" y="457"/>
                </a:cubicBezTo>
                <a:cubicBezTo>
                  <a:pt x="153" y="458"/>
                  <a:pt x="152" y="458"/>
                  <a:pt x="153" y="458"/>
                </a:cubicBezTo>
                <a:cubicBezTo>
                  <a:pt x="154" y="457"/>
                  <a:pt x="153" y="458"/>
                  <a:pt x="154" y="457"/>
                </a:cubicBezTo>
                <a:cubicBezTo>
                  <a:pt x="153" y="457"/>
                  <a:pt x="154" y="457"/>
                  <a:pt x="153" y="457"/>
                </a:cubicBezTo>
                <a:cubicBezTo>
                  <a:pt x="153" y="456"/>
                  <a:pt x="153" y="456"/>
                  <a:pt x="153" y="456"/>
                </a:cubicBezTo>
                <a:close/>
                <a:moveTo>
                  <a:pt x="156" y="457"/>
                </a:moveTo>
                <a:cubicBezTo>
                  <a:pt x="156" y="457"/>
                  <a:pt x="156" y="457"/>
                  <a:pt x="156" y="457"/>
                </a:cubicBezTo>
                <a:cubicBezTo>
                  <a:pt x="154" y="457"/>
                  <a:pt x="154" y="457"/>
                  <a:pt x="154" y="457"/>
                </a:cubicBezTo>
                <a:cubicBezTo>
                  <a:pt x="155" y="457"/>
                  <a:pt x="154" y="457"/>
                  <a:pt x="156" y="457"/>
                </a:cubicBezTo>
                <a:close/>
                <a:moveTo>
                  <a:pt x="198" y="454"/>
                </a:moveTo>
                <a:cubicBezTo>
                  <a:pt x="198" y="454"/>
                  <a:pt x="199" y="453"/>
                  <a:pt x="198" y="453"/>
                </a:cubicBezTo>
                <a:cubicBezTo>
                  <a:pt x="198" y="454"/>
                  <a:pt x="198" y="454"/>
                  <a:pt x="198" y="454"/>
                </a:cubicBezTo>
                <a:close/>
                <a:moveTo>
                  <a:pt x="781" y="448"/>
                </a:moveTo>
                <a:cubicBezTo>
                  <a:pt x="780" y="448"/>
                  <a:pt x="780" y="448"/>
                  <a:pt x="780" y="448"/>
                </a:cubicBezTo>
                <a:cubicBezTo>
                  <a:pt x="780" y="449"/>
                  <a:pt x="779" y="451"/>
                  <a:pt x="780" y="452"/>
                </a:cubicBezTo>
                <a:cubicBezTo>
                  <a:pt x="780" y="453"/>
                  <a:pt x="780" y="453"/>
                  <a:pt x="780" y="453"/>
                </a:cubicBezTo>
                <a:cubicBezTo>
                  <a:pt x="781" y="452"/>
                  <a:pt x="781" y="449"/>
                  <a:pt x="781" y="448"/>
                </a:cubicBezTo>
                <a:close/>
                <a:moveTo>
                  <a:pt x="201" y="452"/>
                </a:moveTo>
                <a:cubicBezTo>
                  <a:pt x="201" y="451"/>
                  <a:pt x="202" y="451"/>
                  <a:pt x="201" y="451"/>
                </a:cubicBezTo>
                <a:cubicBezTo>
                  <a:pt x="201" y="451"/>
                  <a:pt x="200" y="451"/>
                  <a:pt x="201" y="452"/>
                </a:cubicBezTo>
                <a:close/>
                <a:moveTo>
                  <a:pt x="233" y="451"/>
                </a:moveTo>
                <a:cubicBezTo>
                  <a:pt x="233" y="450"/>
                  <a:pt x="233" y="450"/>
                  <a:pt x="233" y="449"/>
                </a:cubicBezTo>
                <a:cubicBezTo>
                  <a:pt x="232" y="449"/>
                  <a:pt x="232" y="449"/>
                  <a:pt x="232" y="449"/>
                </a:cubicBezTo>
                <a:cubicBezTo>
                  <a:pt x="232" y="450"/>
                  <a:pt x="232" y="451"/>
                  <a:pt x="233" y="451"/>
                </a:cubicBezTo>
                <a:close/>
                <a:moveTo>
                  <a:pt x="200" y="445"/>
                </a:moveTo>
                <a:cubicBezTo>
                  <a:pt x="200" y="448"/>
                  <a:pt x="200" y="448"/>
                  <a:pt x="200" y="448"/>
                </a:cubicBezTo>
                <a:cubicBezTo>
                  <a:pt x="200" y="448"/>
                  <a:pt x="200" y="448"/>
                  <a:pt x="200" y="448"/>
                </a:cubicBezTo>
                <a:cubicBezTo>
                  <a:pt x="200" y="447"/>
                  <a:pt x="201" y="446"/>
                  <a:pt x="201" y="446"/>
                </a:cubicBezTo>
                <a:cubicBezTo>
                  <a:pt x="200" y="445"/>
                  <a:pt x="201" y="446"/>
                  <a:pt x="200" y="445"/>
                </a:cubicBezTo>
                <a:close/>
                <a:moveTo>
                  <a:pt x="230" y="446"/>
                </a:moveTo>
                <a:cubicBezTo>
                  <a:pt x="230" y="446"/>
                  <a:pt x="230" y="446"/>
                  <a:pt x="230" y="446"/>
                </a:cubicBezTo>
                <a:cubicBezTo>
                  <a:pt x="230" y="447"/>
                  <a:pt x="230" y="447"/>
                  <a:pt x="230" y="447"/>
                </a:cubicBezTo>
                <a:lnTo>
                  <a:pt x="230" y="446"/>
                </a:lnTo>
                <a:close/>
                <a:moveTo>
                  <a:pt x="763" y="437"/>
                </a:moveTo>
                <a:cubicBezTo>
                  <a:pt x="763" y="437"/>
                  <a:pt x="763" y="437"/>
                  <a:pt x="763" y="437"/>
                </a:cubicBezTo>
                <a:cubicBezTo>
                  <a:pt x="763" y="437"/>
                  <a:pt x="763" y="437"/>
                  <a:pt x="763" y="437"/>
                </a:cubicBezTo>
                <a:cubicBezTo>
                  <a:pt x="762" y="436"/>
                  <a:pt x="762" y="436"/>
                  <a:pt x="762" y="436"/>
                </a:cubicBezTo>
                <a:cubicBezTo>
                  <a:pt x="762" y="438"/>
                  <a:pt x="762" y="438"/>
                  <a:pt x="762" y="438"/>
                </a:cubicBezTo>
                <a:cubicBezTo>
                  <a:pt x="763" y="438"/>
                  <a:pt x="763" y="438"/>
                  <a:pt x="763" y="438"/>
                </a:cubicBezTo>
                <a:lnTo>
                  <a:pt x="763" y="437"/>
                </a:lnTo>
                <a:close/>
                <a:moveTo>
                  <a:pt x="225" y="434"/>
                </a:moveTo>
                <a:cubicBezTo>
                  <a:pt x="224" y="434"/>
                  <a:pt x="224" y="434"/>
                  <a:pt x="224" y="434"/>
                </a:cubicBezTo>
                <a:cubicBezTo>
                  <a:pt x="224" y="434"/>
                  <a:pt x="224" y="435"/>
                  <a:pt x="224" y="435"/>
                </a:cubicBezTo>
                <a:cubicBezTo>
                  <a:pt x="224" y="435"/>
                  <a:pt x="224" y="435"/>
                  <a:pt x="224" y="436"/>
                </a:cubicBezTo>
                <a:cubicBezTo>
                  <a:pt x="225" y="436"/>
                  <a:pt x="225" y="436"/>
                  <a:pt x="225" y="436"/>
                </a:cubicBezTo>
                <a:cubicBezTo>
                  <a:pt x="225" y="435"/>
                  <a:pt x="225" y="434"/>
                  <a:pt x="225" y="434"/>
                </a:cubicBezTo>
                <a:close/>
                <a:moveTo>
                  <a:pt x="222" y="434"/>
                </a:moveTo>
                <a:cubicBezTo>
                  <a:pt x="222" y="434"/>
                  <a:pt x="222" y="434"/>
                  <a:pt x="222" y="434"/>
                </a:cubicBezTo>
                <a:cubicBezTo>
                  <a:pt x="223" y="434"/>
                  <a:pt x="223" y="434"/>
                  <a:pt x="223" y="435"/>
                </a:cubicBezTo>
                <a:cubicBezTo>
                  <a:pt x="223" y="433"/>
                  <a:pt x="223" y="433"/>
                  <a:pt x="223" y="433"/>
                </a:cubicBezTo>
                <a:cubicBezTo>
                  <a:pt x="223" y="434"/>
                  <a:pt x="223" y="434"/>
                  <a:pt x="223" y="434"/>
                </a:cubicBezTo>
                <a:lnTo>
                  <a:pt x="222" y="434"/>
                </a:lnTo>
                <a:close/>
                <a:moveTo>
                  <a:pt x="775" y="432"/>
                </a:moveTo>
                <a:cubicBezTo>
                  <a:pt x="774" y="432"/>
                  <a:pt x="774" y="432"/>
                  <a:pt x="774" y="432"/>
                </a:cubicBezTo>
                <a:cubicBezTo>
                  <a:pt x="774" y="433"/>
                  <a:pt x="774" y="433"/>
                  <a:pt x="774" y="433"/>
                </a:cubicBezTo>
                <a:cubicBezTo>
                  <a:pt x="775" y="433"/>
                  <a:pt x="775" y="433"/>
                  <a:pt x="775" y="433"/>
                </a:cubicBezTo>
                <a:lnTo>
                  <a:pt x="775" y="432"/>
                </a:lnTo>
                <a:close/>
                <a:moveTo>
                  <a:pt x="220" y="428"/>
                </a:moveTo>
                <a:cubicBezTo>
                  <a:pt x="219" y="428"/>
                  <a:pt x="218" y="428"/>
                  <a:pt x="218" y="429"/>
                </a:cubicBezTo>
                <a:cubicBezTo>
                  <a:pt x="217" y="429"/>
                  <a:pt x="217" y="429"/>
                  <a:pt x="217" y="429"/>
                </a:cubicBezTo>
                <a:cubicBezTo>
                  <a:pt x="218" y="430"/>
                  <a:pt x="218" y="432"/>
                  <a:pt x="220" y="432"/>
                </a:cubicBezTo>
                <a:cubicBezTo>
                  <a:pt x="220" y="431"/>
                  <a:pt x="220" y="431"/>
                  <a:pt x="220" y="430"/>
                </a:cubicBezTo>
                <a:cubicBezTo>
                  <a:pt x="220" y="429"/>
                  <a:pt x="220" y="429"/>
                  <a:pt x="220" y="428"/>
                </a:cubicBezTo>
                <a:close/>
                <a:moveTo>
                  <a:pt x="222" y="429"/>
                </a:moveTo>
                <a:cubicBezTo>
                  <a:pt x="222" y="429"/>
                  <a:pt x="222" y="429"/>
                  <a:pt x="222" y="429"/>
                </a:cubicBezTo>
                <a:cubicBezTo>
                  <a:pt x="221" y="429"/>
                  <a:pt x="221" y="429"/>
                  <a:pt x="221" y="429"/>
                </a:cubicBezTo>
                <a:cubicBezTo>
                  <a:pt x="222" y="429"/>
                  <a:pt x="222" y="429"/>
                  <a:pt x="222" y="429"/>
                </a:cubicBezTo>
                <a:close/>
                <a:moveTo>
                  <a:pt x="695" y="427"/>
                </a:moveTo>
                <a:cubicBezTo>
                  <a:pt x="695" y="427"/>
                  <a:pt x="695" y="427"/>
                  <a:pt x="695" y="427"/>
                </a:cubicBezTo>
                <a:cubicBezTo>
                  <a:pt x="695" y="427"/>
                  <a:pt x="695" y="427"/>
                  <a:pt x="695" y="427"/>
                </a:cubicBezTo>
                <a:cubicBezTo>
                  <a:pt x="695" y="427"/>
                  <a:pt x="695" y="427"/>
                  <a:pt x="695" y="427"/>
                </a:cubicBezTo>
                <a:cubicBezTo>
                  <a:pt x="695" y="427"/>
                  <a:pt x="695" y="428"/>
                  <a:pt x="696" y="428"/>
                </a:cubicBezTo>
                <a:cubicBezTo>
                  <a:pt x="696" y="427"/>
                  <a:pt x="696" y="427"/>
                  <a:pt x="695" y="427"/>
                </a:cubicBezTo>
                <a:cubicBezTo>
                  <a:pt x="695" y="427"/>
                  <a:pt x="695" y="427"/>
                  <a:pt x="695" y="427"/>
                </a:cubicBezTo>
                <a:close/>
                <a:moveTo>
                  <a:pt x="772" y="422"/>
                </a:moveTo>
                <a:cubicBezTo>
                  <a:pt x="773" y="422"/>
                  <a:pt x="773" y="422"/>
                  <a:pt x="773" y="422"/>
                </a:cubicBezTo>
                <a:cubicBezTo>
                  <a:pt x="772" y="422"/>
                  <a:pt x="772" y="422"/>
                  <a:pt x="772" y="422"/>
                </a:cubicBezTo>
                <a:close/>
                <a:moveTo>
                  <a:pt x="762" y="403"/>
                </a:moveTo>
                <a:cubicBezTo>
                  <a:pt x="762" y="403"/>
                  <a:pt x="763" y="402"/>
                  <a:pt x="763" y="401"/>
                </a:cubicBezTo>
                <a:cubicBezTo>
                  <a:pt x="762" y="401"/>
                  <a:pt x="762" y="401"/>
                  <a:pt x="761" y="401"/>
                </a:cubicBezTo>
                <a:cubicBezTo>
                  <a:pt x="761" y="403"/>
                  <a:pt x="761" y="402"/>
                  <a:pt x="762" y="403"/>
                </a:cubicBezTo>
                <a:close/>
                <a:moveTo>
                  <a:pt x="779" y="400"/>
                </a:moveTo>
                <a:cubicBezTo>
                  <a:pt x="779" y="400"/>
                  <a:pt x="779" y="400"/>
                  <a:pt x="779" y="400"/>
                </a:cubicBezTo>
                <a:cubicBezTo>
                  <a:pt x="779" y="401"/>
                  <a:pt x="779" y="401"/>
                  <a:pt x="779" y="401"/>
                </a:cubicBezTo>
                <a:lnTo>
                  <a:pt x="779" y="400"/>
                </a:lnTo>
                <a:close/>
                <a:moveTo>
                  <a:pt x="695" y="386"/>
                </a:moveTo>
                <a:cubicBezTo>
                  <a:pt x="695" y="387"/>
                  <a:pt x="695" y="387"/>
                  <a:pt x="695" y="387"/>
                </a:cubicBezTo>
                <a:cubicBezTo>
                  <a:pt x="695" y="387"/>
                  <a:pt x="695" y="387"/>
                  <a:pt x="695" y="387"/>
                </a:cubicBezTo>
                <a:cubicBezTo>
                  <a:pt x="695" y="388"/>
                  <a:pt x="695" y="388"/>
                  <a:pt x="695" y="388"/>
                </a:cubicBezTo>
                <a:cubicBezTo>
                  <a:pt x="696" y="388"/>
                  <a:pt x="696" y="388"/>
                  <a:pt x="696" y="388"/>
                </a:cubicBezTo>
                <a:cubicBezTo>
                  <a:pt x="696" y="387"/>
                  <a:pt x="696" y="388"/>
                  <a:pt x="696" y="387"/>
                </a:cubicBezTo>
                <a:cubicBezTo>
                  <a:pt x="696" y="387"/>
                  <a:pt x="696" y="387"/>
                  <a:pt x="696" y="387"/>
                </a:cubicBezTo>
                <a:cubicBezTo>
                  <a:pt x="696" y="386"/>
                  <a:pt x="696" y="386"/>
                  <a:pt x="696" y="386"/>
                </a:cubicBezTo>
                <a:lnTo>
                  <a:pt x="695" y="386"/>
                </a:lnTo>
                <a:close/>
                <a:moveTo>
                  <a:pt x="167" y="368"/>
                </a:moveTo>
                <a:cubicBezTo>
                  <a:pt x="166" y="369"/>
                  <a:pt x="167" y="368"/>
                  <a:pt x="166" y="369"/>
                </a:cubicBezTo>
                <a:cubicBezTo>
                  <a:pt x="166" y="370"/>
                  <a:pt x="166" y="370"/>
                  <a:pt x="167" y="370"/>
                </a:cubicBezTo>
                <a:cubicBezTo>
                  <a:pt x="167" y="369"/>
                  <a:pt x="167" y="370"/>
                  <a:pt x="167" y="369"/>
                </a:cubicBezTo>
                <a:cubicBezTo>
                  <a:pt x="167" y="369"/>
                  <a:pt x="167" y="369"/>
                  <a:pt x="167" y="368"/>
                </a:cubicBezTo>
                <a:cubicBezTo>
                  <a:pt x="167" y="368"/>
                  <a:pt x="167" y="368"/>
                  <a:pt x="167" y="368"/>
                </a:cubicBezTo>
                <a:close/>
                <a:moveTo>
                  <a:pt x="765" y="367"/>
                </a:moveTo>
                <a:cubicBezTo>
                  <a:pt x="765" y="369"/>
                  <a:pt x="765" y="369"/>
                  <a:pt x="765" y="369"/>
                </a:cubicBezTo>
                <a:cubicBezTo>
                  <a:pt x="766" y="369"/>
                  <a:pt x="766" y="369"/>
                  <a:pt x="766" y="369"/>
                </a:cubicBezTo>
                <a:cubicBezTo>
                  <a:pt x="766" y="368"/>
                  <a:pt x="766" y="369"/>
                  <a:pt x="766" y="367"/>
                </a:cubicBezTo>
                <a:lnTo>
                  <a:pt x="765" y="367"/>
                </a:lnTo>
                <a:close/>
                <a:moveTo>
                  <a:pt x="176" y="365"/>
                </a:moveTo>
                <a:cubicBezTo>
                  <a:pt x="176" y="365"/>
                  <a:pt x="176" y="365"/>
                  <a:pt x="176" y="366"/>
                </a:cubicBezTo>
                <a:cubicBezTo>
                  <a:pt x="176" y="365"/>
                  <a:pt x="176" y="365"/>
                  <a:pt x="176" y="365"/>
                </a:cubicBezTo>
                <a:cubicBezTo>
                  <a:pt x="176" y="365"/>
                  <a:pt x="176" y="365"/>
                  <a:pt x="176" y="365"/>
                </a:cubicBezTo>
                <a:close/>
                <a:moveTo>
                  <a:pt x="771" y="359"/>
                </a:moveTo>
                <a:cubicBezTo>
                  <a:pt x="772" y="360"/>
                  <a:pt x="771" y="359"/>
                  <a:pt x="772" y="360"/>
                </a:cubicBezTo>
                <a:cubicBezTo>
                  <a:pt x="772" y="359"/>
                  <a:pt x="772" y="359"/>
                  <a:pt x="772" y="358"/>
                </a:cubicBezTo>
                <a:cubicBezTo>
                  <a:pt x="771" y="358"/>
                  <a:pt x="771" y="358"/>
                  <a:pt x="771" y="358"/>
                </a:cubicBezTo>
                <a:cubicBezTo>
                  <a:pt x="771" y="359"/>
                  <a:pt x="771" y="359"/>
                  <a:pt x="771" y="359"/>
                </a:cubicBezTo>
                <a:close/>
                <a:moveTo>
                  <a:pt x="755" y="358"/>
                </a:moveTo>
                <a:cubicBezTo>
                  <a:pt x="759" y="358"/>
                  <a:pt x="759" y="358"/>
                  <a:pt x="759" y="358"/>
                </a:cubicBezTo>
                <a:cubicBezTo>
                  <a:pt x="759" y="358"/>
                  <a:pt x="758" y="358"/>
                  <a:pt x="758" y="357"/>
                </a:cubicBezTo>
                <a:cubicBezTo>
                  <a:pt x="757" y="357"/>
                  <a:pt x="756" y="357"/>
                  <a:pt x="755" y="357"/>
                </a:cubicBezTo>
                <a:lnTo>
                  <a:pt x="755" y="358"/>
                </a:lnTo>
                <a:close/>
                <a:moveTo>
                  <a:pt x="205" y="356"/>
                </a:moveTo>
                <a:cubicBezTo>
                  <a:pt x="205" y="357"/>
                  <a:pt x="205" y="358"/>
                  <a:pt x="206" y="358"/>
                </a:cubicBezTo>
                <a:cubicBezTo>
                  <a:pt x="206" y="358"/>
                  <a:pt x="206" y="358"/>
                  <a:pt x="206" y="358"/>
                </a:cubicBezTo>
                <a:cubicBezTo>
                  <a:pt x="206" y="358"/>
                  <a:pt x="206" y="357"/>
                  <a:pt x="206" y="356"/>
                </a:cubicBezTo>
                <a:cubicBezTo>
                  <a:pt x="206" y="356"/>
                  <a:pt x="206" y="356"/>
                  <a:pt x="206" y="356"/>
                </a:cubicBezTo>
                <a:lnTo>
                  <a:pt x="205" y="356"/>
                </a:lnTo>
                <a:close/>
                <a:moveTo>
                  <a:pt x="771" y="355"/>
                </a:moveTo>
                <a:cubicBezTo>
                  <a:pt x="770" y="355"/>
                  <a:pt x="770" y="355"/>
                  <a:pt x="770" y="355"/>
                </a:cubicBezTo>
                <a:cubicBezTo>
                  <a:pt x="770" y="355"/>
                  <a:pt x="770" y="355"/>
                  <a:pt x="770" y="355"/>
                </a:cubicBezTo>
                <a:cubicBezTo>
                  <a:pt x="771" y="355"/>
                  <a:pt x="771" y="355"/>
                  <a:pt x="771" y="355"/>
                </a:cubicBezTo>
                <a:close/>
                <a:moveTo>
                  <a:pt x="168" y="353"/>
                </a:moveTo>
                <a:cubicBezTo>
                  <a:pt x="168" y="351"/>
                  <a:pt x="168" y="351"/>
                  <a:pt x="168" y="351"/>
                </a:cubicBezTo>
                <a:cubicBezTo>
                  <a:pt x="167" y="351"/>
                  <a:pt x="167" y="351"/>
                  <a:pt x="167" y="351"/>
                </a:cubicBezTo>
                <a:cubicBezTo>
                  <a:pt x="167" y="352"/>
                  <a:pt x="167" y="351"/>
                  <a:pt x="167" y="352"/>
                </a:cubicBezTo>
                <a:cubicBezTo>
                  <a:pt x="167" y="354"/>
                  <a:pt x="167" y="354"/>
                  <a:pt x="167" y="354"/>
                </a:cubicBezTo>
                <a:cubicBezTo>
                  <a:pt x="167" y="354"/>
                  <a:pt x="168" y="353"/>
                  <a:pt x="168" y="353"/>
                </a:cubicBezTo>
                <a:close/>
                <a:moveTo>
                  <a:pt x="214" y="351"/>
                </a:moveTo>
                <a:cubicBezTo>
                  <a:pt x="214" y="352"/>
                  <a:pt x="214" y="351"/>
                  <a:pt x="215" y="352"/>
                </a:cubicBezTo>
                <a:cubicBezTo>
                  <a:pt x="215" y="351"/>
                  <a:pt x="215" y="351"/>
                  <a:pt x="215" y="351"/>
                </a:cubicBezTo>
                <a:cubicBezTo>
                  <a:pt x="215" y="351"/>
                  <a:pt x="215" y="351"/>
                  <a:pt x="215" y="351"/>
                </a:cubicBezTo>
                <a:lnTo>
                  <a:pt x="214" y="351"/>
                </a:lnTo>
                <a:close/>
                <a:moveTo>
                  <a:pt x="212" y="350"/>
                </a:moveTo>
                <a:cubicBezTo>
                  <a:pt x="212" y="349"/>
                  <a:pt x="212" y="349"/>
                  <a:pt x="212" y="348"/>
                </a:cubicBezTo>
                <a:cubicBezTo>
                  <a:pt x="212" y="348"/>
                  <a:pt x="212" y="348"/>
                  <a:pt x="212" y="348"/>
                </a:cubicBezTo>
                <a:cubicBezTo>
                  <a:pt x="212" y="349"/>
                  <a:pt x="211" y="349"/>
                  <a:pt x="212" y="350"/>
                </a:cubicBezTo>
                <a:close/>
                <a:moveTo>
                  <a:pt x="701" y="349"/>
                </a:moveTo>
                <a:cubicBezTo>
                  <a:pt x="701" y="349"/>
                  <a:pt x="702" y="348"/>
                  <a:pt x="702" y="348"/>
                </a:cubicBezTo>
                <a:cubicBezTo>
                  <a:pt x="702" y="347"/>
                  <a:pt x="702" y="347"/>
                  <a:pt x="702" y="347"/>
                </a:cubicBezTo>
                <a:cubicBezTo>
                  <a:pt x="700" y="347"/>
                  <a:pt x="700" y="348"/>
                  <a:pt x="701" y="349"/>
                </a:cubicBezTo>
                <a:close/>
                <a:moveTo>
                  <a:pt x="213" y="347"/>
                </a:moveTo>
                <a:cubicBezTo>
                  <a:pt x="213" y="346"/>
                  <a:pt x="213" y="346"/>
                  <a:pt x="214" y="346"/>
                </a:cubicBezTo>
                <a:cubicBezTo>
                  <a:pt x="213" y="346"/>
                  <a:pt x="213" y="346"/>
                  <a:pt x="212" y="346"/>
                </a:cubicBezTo>
                <a:cubicBezTo>
                  <a:pt x="212" y="347"/>
                  <a:pt x="212" y="346"/>
                  <a:pt x="213" y="347"/>
                </a:cubicBezTo>
                <a:close/>
                <a:moveTo>
                  <a:pt x="700" y="344"/>
                </a:moveTo>
                <a:cubicBezTo>
                  <a:pt x="700" y="344"/>
                  <a:pt x="700" y="344"/>
                  <a:pt x="700" y="344"/>
                </a:cubicBezTo>
                <a:cubicBezTo>
                  <a:pt x="700" y="344"/>
                  <a:pt x="700" y="344"/>
                  <a:pt x="700" y="344"/>
                </a:cubicBezTo>
                <a:cubicBezTo>
                  <a:pt x="700" y="345"/>
                  <a:pt x="700" y="345"/>
                  <a:pt x="700" y="346"/>
                </a:cubicBezTo>
                <a:cubicBezTo>
                  <a:pt x="701" y="345"/>
                  <a:pt x="701" y="345"/>
                  <a:pt x="700" y="344"/>
                </a:cubicBezTo>
                <a:cubicBezTo>
                  <a:pt x="700" y="344"/>
                  <a:pt x="700" y="344"/>
                  <a:pt x="700" y="344"/>
                </a:cubicBezTo>
                <a:close/>
                <a:moveTo>
                  <a:pt x="213" y="342"/>
                </a:moveTo>
                <a:cubicBezTo>
                  <a:pt x="213" y="342"/>
                  <a:pt x="213" y="342"/>
                  <a:pt x="213" y="342"/>
                </a:cubicBezTo>
                <a:cubicBezTo>
                  <a:pt x="213" y="343"/>
                  <a:pt x="213" y="343"/>
                  <a:pt x="213" y="343"/>
                </a:cubicBezTo>
                <a:cubicBezTo>
                  <a:pt x="213" y="343"/>
                  <a:pt x="214" y="343"/>
                  <a:pt x="214" y="343"/>
                </a:cubicBezTo>
                <a:cubicBezTo>
                  <a:pt x="214" y="343"/>
                  <a:pt x="214" y="343"/>
                  <a:pt x="213" y="342"/>
                </a:cubicBezTo>
                <a:close/>
                <a:moveTo>
                  <a:pt x="215" y="328"/>
                </a:moveTo>
                <a:cubicBezTo>
                  <a:pt x="210" y="330"/>
                  <a:pt x="212" y="331"/>
                  <a:pt x="212" y="334"/>
                </a:cubicBezTo>
                <a:cubicBezTo>
                  <a:pt x="213" y="336"/>
                  <a:pt x="212" y="338"/>
                  <a:pt x="212" y="340"/>
                </a:cubicBezTo>
                <a:cubicBezTo>
                  <a:pt x="213" y="340"/>
                  <a:pt x="213" y="340"/>
                  <a:pt x="213" y="340"/>
                </a:cubicBezTo>
                <a:cubicBezTo>
                  <a:pt x="214" y="339"/>
                  <a:pt x="214" y="338"/>
                  <a:pt x="215" y="338"/>
                </a:cubicBezTo>
                <a:cubicBezTo>
                  <a:pt x="215" y="337"/>
                  <a:pt x="215" y="336"/>
                  <a:pt x="215" y="336"/>
                </a:cubicBezTo>
                <a:cubicBezTo>
                  <a:pt x="214" y="336"/>
                  <a:pt x="214" y="336"/>
                  <a:pt x="214" y="336"/>
                </a:cubicBezTo>
                <a:cubicBezTo>
                  <a:pt x="214" y="336"/>
                  <a:pt x="215" y="329"/>
                  <a:pt x="215" y="329"/>
                </a:cubicBezTo>
                <a:cubicBezTo>
                  <a:pt x="215" y="329"/>
                  <a:pt x="215" y="329"/>
                  <a:pt x="215" y="328"/>
                </a:cubicBezTo>
                <a:close/>
                <a:moveTo>
                  <a:pt x="696" y="336"/>
                </a:moveTo>
                <a:cubicBezTo>
                  <a:pt x="696" y="337"/>
                  <a:pt x="696" y="337"/>
                  <a:pt x="696" y="337"/>
                </a:cubicBezTo>
                <a:cubicBezTo>
                  <a:pt x="697" y="337"/>
                  <a:pt x="697" y="337"/>
                  <a:pt x="698" y="337"/>
                </a:cubicBezTo>
                <a:cubicBezTo>
                  <a:pt x="697" y="337"/>
                  <a:pt x="697" y="337"/>
                  <a:pt x="697" y="337"/>
                </a:cubicBezTo>
                <a:cubicBezTo>
                  <a:pt x="697" y="336"/>
                  <a:pt x="697" y="336"/>
                  <a:pt x="697" y="336"/>
                </a:cubicBezTo>
                <a:lnTo>
                  <a:pt x="696" y="336"/>
                </a:lnTo>
                <a:close/>
                <a:moveTo>
                  <a:pt x="166" y="337"/>
                </a:moveTo>
                <a:cubicBezTo>
                  <a:pt x="166" y="337"/>
                  <a:pt x="166" y="337"/>
                  <a:pt x="166" y="337"/>
                </a:cubicBezTo>
                <a:cubicBezTo>
                  <a:pt x="167" y="337"/>
                  <a:pt x="167" y="337"/>
                  <a:pt x="167" y="337"/>
                </a:cubicBezTo>
                <a:cubicBezTo>
                  <a:pt x="167" y="337"/>
                  <a:pt x="167" y="337"/>
                  <a:pt x="166" y="337"/>
                </a:cubicBezTo>
                <a:close/>
                <a:moveTo>
                  <a:pt x="168" y="334"/>
                </a:moveTo>
                <a:cubicBezTo>
                  <a:pt x="168" y="333"/>
                  <a:pt x="168" y="333"/>
                  <a:pt x="168" y="333"/>
                </a:cubicBezTo>
                <a:cubicBezTo>
                  <a:pt x="167" y="333"/>
                  <a:pt x="167" y="333"/>
                  <a:pt x="167" y="333"/>
                </a:cubicBezTo>
                <a:cubicBezTo>
                  <a:pt x="167" y="333"/>
                  <a:pt x="167" y="333"/>
                  <a:pt x="168" y="334"/>
                </a:cubicBezTo>
                <a:close/>
                <a:moveTo>
                  <a:pt x="214" y="318"/>
                </a:moveTo>
                <a:cubicBezTo>
                  <a:pt x="214" y="317"/>
                  <a:pt x="214" y="316"/>
                  <a:pt x="215" y="316"/>
                </a:cubicBezTo>
                <a:cubicBezTo>
                  <a:pt x="215" y="314"/>
                  <a:pt x="215" y="315"/>
                  <a:pt x="215" y="312"/>
                </a:cubicBezTo>
                <a:cubicBezTo>
                  <a:pt x="214" y="312"/>
                  <a:pt x="213" y="312"/>
                  <a:pt x="212" y="313"/>
                </a:cubicBezTo>
                <a:cubicBezTo>
                  <a:pt x="212" y="313"/>
                  <a:pt x="212" y="313"/>
                  <a:pt x="212" y="312"/>
                </a:cubicBezTo>
                <a:cubicBezTo>
                  <a:pt x="211" y="312"/>
                  <a:pt x="211" y="312"/>
                  <a:pt x="211" y="312"/>
                </a:cubicBezTo>
                <a:cubicBezTo>
                  <a:pt x="212" y="313"/>
                  <a:pt x="212" y="314"/>
                  <a:pt x="211" y="315"/>
                </a:cubicBezTo>
                <a:cubicBezTo>
                  <a:pt x="211" y="316"/>
                  <a:pt x="212" y="316"/>
                  <a:pt x="212" y="316"/>
                </a:cubicBezTo>
                <a:cubicBezTo>
                  <a:pt x="212" y="317"/>
                  <a:pt x="213" y="317"/>
                  <a:pt x="212" y="317"/>
                </a:cubicBezTo>
                <a:cubicBezTo>
                  <a:pt x="212" y="318"/>
                  <a:pt x="212" y="317"/>
                  <a:pt x="213" y="318"/>
                </a:cubicBezTo>
                <a:cubicBezTo>
                  <a:pt x="212" y="319"/>
                  <a:pt x="211" y="321"/>
                  <a:pt x="213" y="321"/>
                </a:cubicBezTo>
                <a:cubicBezTo>
                  <a:pt x="213" y="322"/>
                  <a:pt x="213" y="322"/>
                  <a:pt x="212" y="322"/>
                </a:cubicBezTo>
                <a:cubicBezTo>
                  <a:pt x="212" y="325"/>
                  <a:pt x="211" y="325"/>
                  <a:pt x="211" y="328"/>
                </a:cubicBezTo>
                <a:cubicBezTo>
                  <a:pt x="212" y="328"/>
                  <a:pt x="214" y="328"/>
                  <a:pt x="214" y="327"/>
                </a:cubicBezTo>
                <a:cubicBezTo>
                  <a:pt x="215" y="327"/>
                  <a:pt x="215" y="327"/>
                  <a:pt x="216" y="326"/>
                </a:cubicBezTo>
                <a:cubicBezTo>
                  <a:pt x="216" y="324"/>
                  <a:pt x="215" y="319"/>
                  <a:pt x="214" y="318"/>
                </a:cubicBezTo>
                <a:close/>
                <a:moveTo>
                  <a:pt x="168" y="326"/>
                </a:moveTo>
                <a:cubicBezTo>
                  <a:pt x="167" y="326"/>
                  <a:pt x="168" y="326"/>
                  <a:pt x="167" y="326"/>
                </a:cubicBezTo>
                <a:cubicBezTo>
                  <a:pt x="167" y="327"/>
                  <a:pt x="167" y="326"/>
                  <a:pt x="167" y="327"/>
                </a:cubicBezTo>
                <a:cubicBezTo>
                  <a:pt x="167" y="327"/>
                  <a:pt x="168" y="327"/>
                  <a:pt x="168" y="327"/>
                </a:cubicBezTo>
                <a:lnTo>
                  <a:pt x="168" y="326"/>
                </a:lnTo>
                <a:close/>
                <a:moveTo>
                  <a:pt x="731" y="320"/>
                </a:moveTo>
                <a:cubicBezTo>
                  <a:pt x="731" y="320"/>
                  <a:pt x="731" y="320"/>
                  <a:pt x="731" y="320"/>
                </a:cubicBezTo>
                <a:cubicBezTo>
                  <a:pt x="730" y="320"/>
                  <a:pt x="730" y="320"/>
                  <a:pt x="730" y="320"/>
                </a:cubicBezTo>
                <a:cubicBezTo>
                  <a:pt x="730" y="321"/>
                  <a:pt x="730" y="324"/>
                  <a:pt x="731" y="325"/>
                </a:cubicBezTo>
                <a:cubicBezTo>
                  <a:pt x="731" y="324"/>
                  <a:pt x="732" y="321"/>
                  <a:pt x="731" y="320"/>
                </a:cubicBezTo>
                <a:close/>
                <a:moveTo>
                  <a:pt x="691" y="321"/>
                </a:moveTo>
                <a:cubicBezTo>
                  <a:pt x="691" y="321"/>
                  <a:pt x="691" y="321"/>
                  <a:pt x="691" y="321"/>
                </a:cubicBezTo>
                <a:cubicBezTo>
                  <a:pt x="691" y="321"/>
                  <a:pt x="691" y="321"/>
                  <a:pt x="691" y="321"/>
                </a:cubicBezTo>
                <a:cubicBezTo>
                  <a:pt x="691" y="321"/>
                  <a:pt x="691" y="321"/>
                  <a:pt x="691" y="321"/>
                </a:cubicBezTo>
                <a:cubicBezTo>
                  <a:pt x="691" y="322"/>
                  <a:pt x="691" y="321"/>
                  <a:pt x="691" y="322"/>
                </a:cubicBezTo>
                <a:lnTo>
                  <a:pt x="691" y="321"/>
                </a:lnTo>
                <a:close/>
                <a:moveTo>
                  <a:pt x="727" y="318"/>
                </a:moveTo>
                <a:cubicBezTo>
                  <a:pt x="728" y="318"/>
                  <a:pt x="729" y="318"/>
                  <a:pt x="729" y="318"/>
                </a:cubicBezTo>
                <a:cubicBezTo>
                  <a:pt x="729" y="317"/>
                  <a:pt x="729" y="317"/>
                  <a:pt x="729" y="317"/>
                </a:cubicBezTo>
                <a:cubicBezTo>
                  <a:pt x="728" y="317"/>
                  <a:pt x="728" y="317"/>
                  <a:pt x="728" y="317"/>
                </a:cubicBezTo>
                <a:cubicBezTo>
                  <a:pt x="728" y="317"/>
                  <a:pt x="728" y="317"/>
                  <a:pt x="727" y="318"/>
                </a:cubicBezTo>
                <a:close/>
                <a:moveTo>
                  <a:pt x="168" y="307"/>
                </a:moveTo>
                <a:cubicBezTo>
                  <a:pt x="168" y="306"/>
                  <a:pt x="169" y="307"/>
                  <a:pt x="168" y="306"/>
                </a:cubicBezTo>
                <a:cubicBezTo>
                  <a:pt x="168" y="307"/>
                  <a:pt x="168" y="307"/>
                  <a:pt x="168" y="307"/>
                </a:cubicBezTo>
                <a:close/>
                <a:moveTo>
                  <a:pt x="176" y="306"/>
                </a:moveTo>
                <a:cubicBezTo>
                  <a:pt x="175" y="305"/>
                  <a:pt x="176" y="305"/>
                  <a:pt x="175" y="305"/>
                </a:cubicBezTo>
                <a:cubicBezTo>
                  <a:pt x="175" y="304"/>
                  <a:pt x="175" y="304"/>
                  <a:pt x="175" y="304"/>
                </a:cubicBezTo>
                <a:cubicBezTo>
                  <a:pt x="175" y="304"/>
                  <a:pt x="175" y="304"/>
                  <a:pt x="175" y="304"/>
                </a:cubicBezTo>
                <a:cubicBezTo>
                  <a:pt x="175" y="306"/>
                  <a:pt x="175" y="305"/>
                  <a:pt x="176" y="306"/>
                </a:cubicBezTo>
                <a:close/>
                <a:moveTo>
                  <a:pt x="175" y="302"/>
                </a:moveTo>
                <a:cubicBezTo>
                  <a:pt x="176" y="302"/>
                  <a:pt x="177" y="302"/>
                  <a:pt x="177" y="302"/>
                </a:cubicBezTo>
                <a:cubicBezTo>
                  <a:pt x="178" y="301"/>
                  <a:pt x="177" y="300"/>
                  <a:pt x="177" y="299"/>
                </a:cubicBezTo>
                <a:cubicBezTo>
                  <a:pt x="175" y="299"/>
                  <a:pt x="176" y="299"/>
                  <a:pt x="175" y="300"/>
                </a:cubicBezTo>
                <a:cubicBezTo>
                  <a:pt x="175" y="301"/>
                  <a:pt x="175" y="300"/>
                  <a:pt x="175" y="302"/>
                </a:cubicBezTo>
                <a:close/>
                <a:moveTo>
                  <a:pt x="761" y="300"/>
                </a:moveTo>
                <a:cubicBezTo>
                  <a:pt x="762" y="300"/>
                  <a:pt x="762" y="300"/>
                  <a:pt x="762" y="300"/>
                </a:cubicBezTo>
                <a:cubicBezTo>
                  <a:pt x="762" y="299"/>
                  <a:pt x="762" y="299"/>
                  <a:pt x="761" y="299"/>
                </a:cubicBezTo>
                <a:cubicBezTo>
                  <a:pt x="761" y="299"/>
                  <a:pt x="761" y="299"/>
                  <a:pt x="760" y="299"/>
                </a:cubicBezTo>
                <a:cubicBezTo>
                  <a:pt x="760" y="299"/>
                  <a:pt x="760" y="299"/>
                  <a:pt x="760" y="299"/>
                </a:cubicBezTo>
                <a:cubicBezTo>
                  <a:pt x="761" y="300"/>
                  <a:pt x="761" y="300"/>
                  <a:pt x="761" y="300"/>
                </a:cubicBezTo>
                <a:close/>
                <a:moveTo>
                  <a:pt x="170" y="297"/>
                </a:moveTo>
                <a:cubicBezTo>
                  <a:pt x="170" y="298"/>
                  <a:pt x="170" y="298"/>
                  <a:pt x="170" y="298"/>
                </a:cubicBezTo>
                <a:cubicBezTo>
                  <a:pt x="170" y="298"/>
                  <a:pt x="170" y="298"/>
                  <a:pt x="170" y="298"/>
                </a:cubicBezTo>
                <a:cubicBezTo>
                  <a:pt x="170" y="297"/>
                  <a:pt x="170" y="297"/>
                  <a:pt x="170" y="297"/>
                </a:cubicBezTo>
                <a:close/>
                <a:moveTo>
                  <a:pt x="761" y="294"/>
                </a:moveTo>
                <a:cubicBezTo>
                  <a:pt x="761" y="294"/>
                  <a:pt x="761" y="294"/>
                  <a:pt x="761" y="294"/>
                </a:cubicBezTo>
                <a:cubicBezTo>
                  <a:pt x="761" y="295"/>
                  <a:pt x="761" y="296"/>
                  <a:pt x="761" y="297"/>
                </a:cubicBezTo>
                <a:cubicBezTo>
                  <a:pt x="762" y="297"/>
                  <a:pt x="762" y="297"/>
                  <a:pt x="762" y="297"/>
                </a:cubicBezTo>
                <a:cubicBezTo>
                  <a:pt x="762" y="295"/>
                  <a:pt x="762" y="295"/>
                  <a:pt x="761" y="294"/>
                </a:cubicBezTo>
                <a:close/>
                <a:moveTo>
                  <a:pt x="726" y="295"/>
                </a:moveTo>
                <a:cubicBezTo>
                  <a:pt x="726" y="295"/>
                  <a:pt x="726" y="295"/>
                  <a:pt x="726" y="295"/>
                </a:cubicBezTo>
                <a:cubicBezTo>
                  <a:pt x="726" y="295"/>
                  <a:pt x="726" y="295"/>
                  <a:pt x="726" y="295"/>
                </a:cubicBezTo>
                <a:cubicBezTo>
                  <a:pt x="726" y="295"/>
                  <a:pt x="726" y="295"/>
                  <a:pt x="726" y="295"/>
                </a:cubicBezTo>
                <a:cubicBezTo>
                  <a:pt x="726" y="296"/>
                  <a:pt x="726" y="295"/>
                  <a:pt x="727" y="296"/>
                </a:cubicBezTo>
                <a:cubicBezTo>
                  <a:pt x="727" y="295"/>
                  <a:pt x="727" y="295"/>
                  <a:pt x="726" y="295"/>
                </a:cubicBezTo>
                <a:close/>
                <a:moveTo>
                  <a:pt x="177" y="294"/>
                </a:moveTo>
                <a:cubicBezTo>
                  <a:pt x="177" y="294"/>
                  <a:pt x="176" y="294"/>
                  <a:pt x="176" y="294"/>
                </a:cubicBezTo>
                <a:cubicBezTo>
                  <a:pt x="176" y="295"/>
                  <a:pt x="176" y="295"/>
                  <a:pt x="176" y="295"/>
                </a:cubicBezTo>
                <a:cubicBezTo>
                  <a:pt x="176" y="295"/>
                  <a:pt x="176" y="295"/>
                  <a:pt x="177" y="295"/>
                </a:cubicBezTo>
                <a:cubicBezTo>
                  <a:pt x="177" y="295"/>
                  <a:pt x="177" y="295"/>
                  <a:pt x="177" y="294"/>
                </a:cubicBezTo>
                <a:close/>
                <a:moveTo>
                  <a:pt x="754" y="294"/>
                </a:moveTo>
                <a:cubicBezTo>
                  <a:pt x="755" y="294"/>
                  <a:pt x="755" y="294"/>
                  <a:pt x="755" y="293"/>
                </a:cubicBezTo>
                <a:cubicBezTo>
                  <a:pt x="755" y="293"/>
                  <a:pt x="755" y="293"/>
                  <a:pt x="754" y="293"/>
                </a:cubicBezTo>
                <a:cubicBezTo>
                  <a:pt x="754" y="293"/>
                  <a:pt x="754" y="293"/>
                  <a:pt x="753" y="293"/>
                </a:cubicBezTo>
                <a:cubicBezTo>
                  <a:pt x="753" y="293"/>
                  <a:pt x="753" y="293"/>
                  <a:pt x="753" y="293"/>
                </a:cubicBezTo>
                <a:cubicBezTo>
                  <a:pt x="753" y="294"/>
                  <a:pt x="753" y="294"/>
                  <a:pt x="754" y="294"/>
                </a:cubicBezTo>
                <a:close/>
                <a:moveTo>
                  <a:pt x="761" y="291"/>
                </a:moveTo>
                <a:cubicBezTo>
                  <a:pt x="759" y="289"/>
                  <a:pt x="759" y="290"/>
                  <a:pt x="757" y="290"/>
                </a:cubicBezTo>
                <a:cubicBezTo>
                  <a:pt x="757" y="292"/>
                  <a:pt x="757" y="292"/>
                  <a:pt x="757" y="293"/>
                </a:cubicBezTo>
                <a:cubicBezTo>
                  <a:pt x="758" y="294"/>
                  <a:pt x="758" y="294"/>
                  <a:pt x="758" y="294"/>
                </a:cubicBezTo>
                <a:cubicBezTo>
                  <a:pt x="759" y="294"/>
                  <a:pt x="759" y="294"/>
                  <a:pt x="759" y="294"/>
                </a:cubicBezTo>
                <a:cubicBezTo>
                  <a:pt x="759" y="292"/>
                  <a:pt x="759" y="293"/>
                  <a:pt x="759" y="291"/>
                </a:cubicBezTo>
                <a:cubicBezTo>
                  <a:pt x="760" y="291"/>
                  <a:pt x="760" y="292"/>
                  <a:pt x="761" y="292"/>
                </a:cubicBezTo>
                <a:cubicBezTo>
                  <a:pt x="761" y="291"/>
                  <a:pt x="761" y="291"/>
                  <a:pt x="761" y="291"/>
                </a:cubicBezTo>
                <a:close/>
                <a:moveTo>
                  <a:pt x="764" y="290"/>
                </a:moveTo>
                <a:cubicBezTo>
                  <a:pt x="764" y="290"/>
                  <a:pt x="764" y="290"/>
                  <a:pt x="764" y="290"/>
                </a:cubicBezTo>
                <a:cubicBezTo>
                  <a:pt x="764" y="290"/>
                  <a:pt x="764" y="290"/>
                  <a:pt x="764" y="290"/>
                </a:cubicBezTo>
                <a:close/>
                <a:moveTo>
                  <a:pt x="753" y="287"/>
                </a:moveTo>
                <a:cubicBezTo>
                  <a:pt x="754" y="286"/>
                  <a:pt x="754" y="287"/>
                  <a:pt x="754" y="286"/>
                </a:cubicBezTo>
                <a:cubicBezTo>
                  <a:pt x="753" y="286"/>
                  <a:pt x="753" y="286"/>
                  <a:pt x="753" y="286"/>
                </a:cubicBezTo>
                <a:cubicBezTo>
                  <a:pt x="753" y="286"/>
                  <a:pt x="753" y="286"/>
                  <a:pt x="753" y="287"/>
                </a:cubicBezTo>
                <a:close/>
                <a:moveTo>
                  <a:pt x="758" y="282"/>
                </a:moveTo>
                <a:cubicBezTo>
                  <a:pt x="758" y="281"/>
                  <a:pt x="758" y="280"/>
                  <a:pt x="759" y="279"/>
                </a:cubicBezTo>
                <a:cubicBezTo>
                  <a:pt x="759" y="278"/>
                  <a:pt x="760" y="278"/>
                  <a:pt x="761" y="277"/>
                </a:cubicBezTo>
                <a:cubicBezTo>
                  <a:pt x="761" y="277"/>
                  <a:pt x="761" y="277"/>
                  <a:pt x="761" y="277"/>
                </a:cubicBezTo>
                <a:cubicBezTo>
                  <a:pt x="761" y="277"/>
                  <a:pt x="761" y="277"/>
                  <a:pt x="761" y="277"/>
                </a:cubicBezTo>
                <a:cubicBezTo>
                  <a:pt x="761" y="276"/>
                  <a:pt x="761" y="276"/>
                  <a:pt x="761" y="276"/>
                </a:cubicBezTo>
                <a:cubicBezTo>
                  <a:pt x="760" y="276"/>
                  <a:pt x="761" y="276"/>
                  <a:pt x="760" y="276"/>
                </a:cubicBezTo>
                <a:cubicBezTo>
                  <a:pt x="759" y="276"/>
                  <a:pt x="758" y="276"/>
                  <a:pt x="758" y="277"/>
                </a:cubicBezTo>
                <a:cubicBezTo>
                  <a:pt x="757" y="278"/>
                  <a:pt x="758" y="278"/>
                  <a:pt x="757" y="279"/>
                </a:cubicBezTo>
                <a:cubicBezTo>
                  <a:pt x="757" y="281"/>
                  <a:pt x="757" y="282"/>
                  <a:pt x="758" y="282"/>
                </a:cubicBezTo>
                <a:close/>
                <a:moveTo>
                  <a:pt x="761" y="279"/>
                </a:moveTo>
                <a:cubicBezTo>
                  <a:pt x="760" y="279"/>
                  <a:pt x="760" y="279"/>
                  <a:pt x="760" y="279"/>
                </a:cubicBezTo>
                <a:cubicBezTo>
                  <a:pt x="760" y="280"/>
                  <a:pt x="760" y="280"/>
                  <a:pt x="760" y="280"/>
                </a:cubicBezTo>
                <a:cubicBezTo>
                  <a:pt x="760" y="280"/>
                  <a:pt x="760" y="280"/>
                  <a:pt x="760" y="281"/>
                </a:cubicBezTo>
                <a:cubicBezTo>
                  <a:pt x="760" y="281"/>
                  <a:pt x="761" y="282"/>
                  <a:pt x="761" y="282"/>
                </a:cubicBezTo>
                <a:cubicBezTo>
                  <a:pt x="761" y="280"/>
                  <a:pt x="761" y="280"/>
                  <a:pt x="761" y="279"/>
                </a:cubicBezTo>
                <a:close/>
                <a:moveTo>
                  <a:pt x="754" y="278"/>
                </a:moveTo>
                <a:cubicBezTo>
                  <a:pt x="753" y="278"/>
                  <a:pt x="753" y="278"/>
                  <a:pt x="753" y="278"/>
                </a:cubicBezTo>
                <a:cubicBezTo>
                  <a:pt x="753" y="279"/>
                  <a:pt x="753" y="279"/>
                  <a:pt x="753" y="279"/>
                </a:cubicBezTo>
                <a:cubicBezTo>
                  <a:pt x="754" y="279"/>
                  <a:pt x="754" y="279"/>
                  <a:pt x="754" y="279"/>
                </a:cubicBezTo>
                <a:lnTo>
                  <a:pt x="754" y="278"/>
                </a:lnTo>
                <a:close/>
                <a:moveTo>
                  <a:pt x="755" y="278"/>
                </a:moveTo>
                <a:cubicBezTo>
                  <a:pt x="756" y="278"/>
                  <a:pt x="756" y="278"/>
                  <a:pt x="756" y="278"/>
                </a:cubicBezTo>
                <a:cubicBezTo>
                  <a:pt x="756" y="278"/>
                  <a:pt x="756" y="277"/>
                  <a:pt x="756" y="277"/>
                </a:cubicBezTo>
                <a:cubicBezTo>
                  <a:pt x="755" y="277"/>
                  <a:pt x="755" y="277"/>
                  <a:pt x="755" y="277"/>
                </a:cubicBezTo>
                <a:lnTo>
                  <a:pt x="755" y="278"/>
                </a:lnTo>
                <a:close/>
                <a:moveTo>
                  <a:pt x="753" y="275"/>
                </a:moveTo>
                <a:cubicBezTo>
                  <a:pt x="753" y="275"/>
                  <a:pt x="753" y="275"/>
                  <a:pt x="753" y="275"/>
                </a:cubicBezTo>
                <a:cubicBezTo>
                  <a:pt x="753" y="274"/>
                  <a:pt x="753" y="274"/>
                  <a:pt x="753" y="274"/>
                </a:cubicBezTo>
                <a:cubicBezTo>
                  <a:pt x="753" y="274"/>
                  <a:pt x="753" y="274"/>
                  <a:pt x="753" y="274"/>
                </a:cubicBezTo>
                <a:lnTo>
                  <a:pt x="753" y="275"/>
                </a:lnTo>
                <a:close/>
                <a:moveTo>
                  <a:pt x="756" y="272"/>
                </a:moveTo>
                <a:cubicBezTo>
                  <a:pt x="755" y="272"/>
                  <a:pt x="756" y="272"/>
                  <a:pt x="756" y="273"/>
                </a:cubicBezTo>
                <a:cubicBezTo>
                  <a:pt x="757" y="272"/>
                  <a:pt x="757" y="271"/>
                  <a:pt x="756" y="272"/>
                </a:cubicBezTo>
                <a:close/>
                <a:moveTo>
                  <a:pt x="751" y="273"/>
                </a:moveTo>
                <a:cubicBezTo>
                  <a:pt x="751" y="272"/>
                  <a:pt x="751" y="272"/>
                  <a:pt x="751" y="271"/>
                </a:cubicBezTo>
                <a:cubicBezTo>
                  <a:pt x="750" y="271"/>
                  <a:pt x="750" y="271"/>
                  <a:pt x="750" y="271"/>
                </a:cubicBezTo>
                <a:cubicBezTo>
                  <a:pt x="750" y="272"/>
                  <a:pt x="750" y="272"/>
                  <a:pt x="751" y="273"/>
                </a:cubicBezTo>
                <a:close/>
                <a:moveTo>
                  <a:pt x="172" y="272"/>
                </a:moveTo>
                <a:cubicBezTo>
                  <a:pt x="172" y="271"/>
                  <a:pt x="172" y="271"/>
                  <a:pt x="172" y="271"/>
                </a:cubicBezTo>
                <a:cubicBezTo>
                  <a:pt x="171" y="271"/>
                  <a:pt x="171" y="271"/>
                  <a:pt x="171" y="271"/>
                </a:cubicBezTo>
                <a:cubicBezTo>
                  <a:pt x="171" y="272"/>
                  <a:pt x="171" y="271"/>
                  <a:pt x="172" y="272"/>
                </a:cubicBezTo>
                <a:close/>
                <a:moveTo>
                  <a:pt x="708" y="272"/>
                </a:moveTo>
                <a:cubicBezTo>
                  <a:pt x="708" y="271"/>
                  <a:pt x="708" y="270"/>
                  <a:pt x="707" y="271"/>
                </a:cubicBezTo>
                <a:cubicBezTo>
                  <a:pt x="706" y="271"/>
                  <a:pt x="707" y="271"/>
                  <a:pt x="708" y="272"/>
                </a:cubicBezTo>
                <a:close/>
                <a:moveTo>
                  <a:pt x="750" y="262"/>
                </a:moveTo>
                <a:cubicBezTo>
                  <a:pt x="751" y="262"/>
                  <a:pt x="751" y="262"/>
                  <a:pt x="752" y="263"/>
                </a:cubicBezTo>
                <a:cubicBezTo>
                  <a:pt x="752" y="263"/>
                  <a:pt x="753" y="262"/>
                  <a:pt x="753" y="262"/>
                </a:cubicBezTo>
                <a:cubicBezTo>
                  <a:pt x="753" y="262"/>
                  <a:pt x="753" y="262"/>
                  <a:pt x="753" y="261"/>
                </a:cubicBezTo>
                <a:cubicBezTo>
                  <a:pt x="752" y="260"/>
                  <a:pt x="750" y="259"/>
                  <a:pt x="749" y="258"/>
                </a:cubicBezTo>
                <a:cubicBezTo>
                  <a:pt x="748" y="259"/>
                  <a:pt x="749" y="258"/>
                  <a:pt x="748" y="259"/>
                </a:cubicBezTo>
                <a:cubicBezTo>
                  <a:pt x="748" y="260"/>
                  <a:pt x="749" y="264"/>
                  <a:pt x="749" y="264"/>
                </a:cubicBezTo>
                <a:cubicBezTo>
                  <a:pt x="749" y="268"/>
                  <a:pt x="752" y="269"/>
                  <a:pt x="756" y="269"/>
                </a:cubicBezTo>
                <a:cubicBezTo>
                  <a:pt x="756" y="269"/>
                  <a:pt x="757" y="269"/>
                  <a:pt x="757" y="269"/>
                </a:cubicBezTo>
                <a:cubicBezTo>
                  <a:pt x="757" y="266"/>
                  <a:pt x="756" y="265"/>
                  <a:pt x="755" y="263"/>
                </a:cubicBezTo>
                <a:cubicBezTo>
                  <a:pt x="753" y="263"/>
                  <a:pt x="753" y="263"/>
                  <a:pt x="752" y="264"/>
                </a:cubicBezTo>
                <a:cubicBezTo>
                  <a:pt x="751" y="264"/>
                  <a:pt x="751" y="264"/>
                  <a:pt x="750" y="263"/>
                </a:cubicBezTo>
                <a:cubicBezTo>
                  <a:pt x="750" y="263"/>
                  <a:pt x="750" y="263"/>
                  <a:pt x="750" y="263"/>
                </a:cubicBezTo>
                <a:cubicBezTo>
                  <a:pt x="750" y="262"/>
                  <a:pt x="750" y="262"/>
                  <a:pt x="750" y="262"/>
                </a:cubicBezTo>
                <a:close/>
                <a:moveTo>
                  <a:pt x="748" y="251"/>
                </a:moveTo>
                <a:cubicBezTo>
                  <a:pt x="748" y="253"/>
                  <a:pt x="748" y="253"/>
                  <a:pt x="749" y="253"/>
                </a:cubicBezTo>
                <a:cubicBezTo>
                  <a:pt x="749" y="250"/>
                  <a:pt x="749" y="250"/>
                  <a:pt x="748" y="249"/>
                </a:cubicBezTo>
                <a:cubicBezTo>
                  <a:pt x="747" y="249"/>
                  <a:pt x="747" y="249"/>
                  <a:pt x="747" y="249"/>
                </a:cubicBezTo>
                <a:cubicBezTo>
                  <a:pt x="747" y="250"/>
                  <a:pt x="747" y="251"/>
                  <a:pt x="748" y="251"/>
                </a:cubicBezTo>
                <a:close/>
                <a:moveTo>
                  <a:pt x="683" y="246"/>
                </a:moveTo>
                <a:cubicBezTo>
                  <a:pt x="683" y="246"/>
                  <a:pt x="683" y="246"/>
                  <a:pt x="683" y="245"/>
                </a:cubicBezTo>
                <a:cubicBezTo>
                  <a:pt x="683" y="245"/>
                  <a:pt x="683" y="245"/>
                  <a:pt x="683" y="245"/>
                </a:cubicBezTo>
                <a:cubicBezTo>
                  <a:pt x="682" y="245"/>
                  <a:pt x="682" y="245"/>
                  <a:pt x="682" y="245"/>
                </a:cubicBezTo>
                <a:cubicBezTo>
                  <a:pt x="682" y="246"/>
                  <a:pt x="682" y="246"/>
                  <a:pt x="683" y="246"/>
                </a:cubicBezTo>
                <a:close/>
                <a:moveTo>
                  <a:pt x="682" y="243"/>
                </a:moveTo>
                <a:cubicBezTo>
                  <a:pt x="682" y="242"/>
                  <a:pt x="682" y="242"/>
                  <a:pt x="682" y="242"/>
                </a:cubicBezTo>
                <a:cubicBezTo>
                  <a:pt x="682" y="242"/>
                  <a:pt x="682" y="242"/>
                  <a:pt x="682" y="242"/>
                </a:cubicBezTo>
                <a:cubicBezTo>
                  <a:pt x="682" y="243"/>
                  <a:pt x="682" y="243"/>
                  <a:pt x="682" y="243"/>
                </a:cubicBezTo>
                <a:cubicBezTo>
                  <a:pt x="681" y="243"/>
                  <a:pt x="682" y="243"/>
                  <a:pt x="682" y="244"/>
                </a:cubicBezTo>
                <a:cubicBezTo>
                  <a:pt x="682" y="243"/>
                  <a:pt x="682" y="243"/>
                  <a:pt x="682" y="243"/>
                </a:cubicBezTo>
                <a:close/>
                <a:moveTo>
                  <a:pt x="752" y="241"/>
                </a:moveTo>
                <a:cubicBezTo>
                  <a:pt x="752" y="242"/>
                  <a:pt x="752" y="243"/>
                  <a:pt x="752" y="243"/>
                </a:cubicBezTo>
                <a:lnTo>
                  <a:pt x="752" y="241"/>
                </a:lnTo>
                <a:close/>
                <a:moveTo>
                  <a:pt x="682" y="240"/>
                </a:moveTo>
                <a:cubicBezTo>
                  <a:pt x="682" y="239"/>
                  <a:pt x="681" y="236"/>
                  <a:pt x="681" y="235"/>
                </a:cubicBezTo>
                <a:cubicBezTo>
                  <a:pt x="680" y="235"/>
                  <a:pt x="680" y="235"/>
                  <a:pt x="680" y="235"/>
                </a:cubicBezTo>
                <a:cubicBezTo>
                  <a:pt x="680" y="237"/>
                  <a:pt x="680" y="238"/>
                  <a:pt x="681" y="240"/>
                </a:cubicBezTo>
                <a:cubicBezTo>
                  <a:pt x="681" y="240"/>
                  <a:pt x="681" y="241"/>
                  <a:pt x="682" y="241"/>
                </a:cubicBezTo>
                <a:lnTo>
                  <a:pt x="682" y="240"/>
                </a:lnTo>
                <a:close/>
                <a:moveTo>
                  <a:pt x="752" y="238"/>
                </a:moveTo>
                <a:cubicBezTo>
                  <a:pt x="752" y="238"/>
                  <a:pt x="752" y="238"/>
                  <a:pt x="752" y="238"/>
                </a:cubicBezTo>
                <a:cubicBezTo>
                  <a:pt x="752" y="239"/>
                  <a:pt x="752" y="239"/>
                  <a:pt x="752" y="239"/>
                </a:cubicBezTo>
                <a:lnTo>
                  <a:pt x="752" y="238"/>
                </a:lnTo>
                <a:close/>
                <a:moveTo>
                  <a:pt x="192" y="231"/>
                </a:moveTo>
                <a:cubicBezTo>
                  <a:pt x="192" y="231"/>
                  <a:pt x="192" y="231"/>
                  <a:pt x="192" y="231"/>
                </a:cubicBezTo>
                <a:cubicBezTo>
                  <a:pt x="191" y="231"/>
                  <a:pt x="192" y="231"/>
                  <a:pt x="192" y="231"/>
                </a:cubicBezTo>
                <a:close/>
                <a:moveTo>
                  <a:pt x="689" y="222"/>
                </a:moveTo>
                <a:cubicBezTo>
                  <a:pt x="689" y="223"/>
                  <a:pt x="689" y="223"/>
                  <a:pt x="689" y="223"/>
                </a:cubicBezTo>
                <a:cubicBezTo>
                  <a:pt x="690" y="223"/>
                  <a:pt x="690" y="224"/>
                  <a:pt x="690" y="224"/>
                </a:cubicBezTo>
                <a:cubicBezTo>
                  <a:pt x="690" y="223"/>
                  <a:pt x="690" y="223"/>
                  <a:pt x="690" y="223"/>
                </a:cubicBezTo>
                <a:cubicBezTo>
                  <a:pt x="690" y="222"/>
                  <a:pt x="690" y="222"/>
                  <a:pt x="690" y="222"/>
                </a:cubicBezTo>
                <a:lnTo>
                  <a:pt x="689" y="222"/>
                </a:lnTo>
                <a:close/>
                <a:moveTo>
                  <a:pt x="692" y="221"/>
                </a:moveTo>
                <a:cubicBezTo>
                  <a:pt x="692" y="221"/>
                  <a:pt x="692" y="221"/>
                  <a:pt x="692" y="221"/>
                </a:cubicBezTo>
                <a:cubicBezTo>
                  <a:pt x="692" y="221"/>
                  <a:pt x="692" y="221"/>
                  <a:pt x="692" y="220"/>
                </a:cubicBezTo>
                <a:cubicBezTo>
                  <a:pt x="691" y="220"/>
                  <a:pt x="691" y="220"/>
                  <a:pt x="691" y="220"/>
                </a:cubicBezTo>
                <a:cubicBezTo>
                  <a:pt x="691" y="222"/>
                  <a:pt x="691" y="222"/>
                  <a:pt x="691" y="222"/>
                </a:cubicBezTo>
                <a:cubicBezTo>
                  <a:pt x="692" y="222"/>
                  <a:pt x="692" y="222"/>
                  <a:pt x="692" y="222"/>
                </a:cubicBezTo>
                <a:lnTo>
                  <a:pt x="692" y="221"/>
                </a:lnTo>
                <a:close/>
                <a:moveTo>
                  <a:pt x="688" y="220"/>
                </a:moveTo>
                <a:cubicBezTo>
                  <a:pt x="688" y="221"/>
                  <a:pt x="688" y="221"/>
                  <a:pt x="688" y="221"/>
                </a:cubicBezTo>
                <a:cubicBezTo>
                  <a:pt x="689" y="221"/>
                  <a:pt x="689" y="221"/>
                  <a:pt x="689" y="221"/>
                </a:cubicBezTo>
                <a:cubicBezTo>
                  <a:pt x="689" y="220"/>
                  <a:pt x="689" y="220"/>
                  <a:pt x="689" y="220"/>
                </a:cubicBezTo>
                <a:lnTo>
                  <a:pt x="688" y="220"/>
                </a:lnTo>
                <a:close/>
                <a:moveTo>
                  <a:pt x="686" y="218"/>
                </a:moveTo>
                <a:cubicBezTo>
                  <a:pt x="687" y="219"/>
                  <a:pt x="687" y="219"/>
                  <a:pt x="688" y="220"/>
                </a:cubicBezTo>
                <a:cubicBezTo>
                  <a:pt x="688" y="219"/>
                  <a:pt x="687" y="218"/>
                  <a:pt x="687" y="218"/>
                </a:cubicBezTo>
                <a:cubicBezTo>
                  <a:pt x="687" y="218"/>
                  <a:pt x="687" y="218"/>
                  <a:pt x="687" y="218"/>
                </a:cubicBezTo>
                <a:lnTo>
                  <a:pt x="686" y="218"/>
                </a:lnTo>
                <a:close/>
                <a:moveTo>
                  <a:pt x="738" y="219"/>
                </a:moveTo>
                <a:cubicBezTo>
                  <a:pt x="738" y="218"/>
                  <a:pt x="738" y="218"/>
                  <a:pt x="738" y="218"/>
                </a:cubicBezTo>
                <a:cubicBezTo>
                  <a:pt x="737" y="218"/>
                  <a:pt x="737" y="218"/>
                  <a:pt x="737" y="218"/>
                </a:cubicBezTo>
                <a:cubicBezTo>
                  <a:pt x="737" y="219"/>
                  <a:pt x="737" y="219"/>
                  <a:pt x="737" y="219"/>
                </a:cubicBezTo>
                <a:lnTo>
                  <a:pt x="738" y="219"/>
                </a:lnTo>
                <a:close/>
                <a:moveTo>
                  <a:pt x="685" y="216"/>
                </a:moveTo>
                <a:cubicBezTo>
                  <a:pt x="685" y="217"/>
                  <a:pt x="685" y="217"/>
                  <a:pt x="686" y="218"/>
                </a:cubicBezTo>
                <a:cubicBezTo>
                  <a:pt x="686" y="217"/>
                  <a:pt x="686" y="217"/>
                  <a:pt x="686" y="216"/>
                </a:cubicBezTo>
                <a:cubicBezTo>
                  <a:pt x="686" y="216"/>
                  <a:pt x="686" y="216"/>
                  <a:pt x="686" y="216"/>
                </a:cubicBezTo>
                <a:lnTo>
                  <a:pt x="685" y="216"/>
                </a:lnTo>
                <a:close/>
                <a:moveTo>
                  <a:pt x="736" y="216"/>
                </a:moveTo>
                <a:cubicBezTo>
                  <a:pt x="737" y="216"/>
                  <a:pt x="737" y="217"/>
                  <a:pt x="738" y="217"/>
                </a:cubicBezTo>
                <a:cubicBezTo>
                  <a:pt x="738" y="216"/>
                  <a:pt x="738" y="215"/>
                  <a:pt x="737" y="214"/>
                </a:cubicBezTo>
                <a:cubicBezTo>
                  <a:pt x="737" y="214"/>
                  <a:pt x="737" y="214"/>
                  <a:pt x="737" y="214"/>
                </a:cubicBezTo>
                <a:cubicBezTo>
                  <a:pt x="736" y="214"/>
                  <a:pt x="736" y="214"/>
                  <a:pt x="736" y="214"/>
                </a:cubicBezTo>
                <a:cubicBezTo>
                  <a:pt x="736" y="214"/>
                  <a:pt x="736" y="214"/>
                  <a:pt x="736" y="214"/>
                </a:cubicBezTo>
                <a:cubicBezTo>
                  <a:pt x="736" y="215"/>
                  <a:pt x="736" y="215"/>
                  <a:pt x="736" y="216"/>
                </a:cubicBezTo>
                <a:close/>
                <a:moveTo>
                  <a:pt x="683" y="213"/>
                </a:moveTo>
                <a:cubicBezTo>
                  <a:pt x="683" y="212"/>
                  <a:pt x="683" y="212"/>
                  <a:pt x="682" y="211"/>
                </a:cubicBezTo>
                <a:cubicBezTo>
                  <a:pt x="682" y="211"/>
                  <a:pt x="682" y="211"/>
                  <a:pt x="681" y="211"/>
                </a:cubicBezTo>
                <a:cubicBezTo>
                  <a:pt x="681" y="211"/>
                  <a:pt x="681" y="211"/>
                  <a:pt x="681" y="211"/>
                </a:cubicBezTo>
                <a:cubicBezTo>
                  <a:pt x="681" y="212"/>
                  <a:pt x="681" y="213"/>
                  <a:pt x="681" y="214"/>
                </a:cubicBezTo>
                <a:cubicBezTo>
                  <a:pt x="683" y="214"/>
                  <a:pt x="682" y="214"/>
                  <a:pt x="683" y="215"/>
                </a:cubicBezTo>
                <a:cubicBezTo>
                  <a:pt x="683" y="214"/>
                  <a:pt x="683" y="214"/>
                  <a:pt x="683" y="213"/>
                </a:cubicBezTo>
                <a:close/>
                <a:moveTo>
                  <a:pt x="735" y="214"/>
                </a:moveTo>
                <a:cubicBezTo>
                  <a:pt x="735" y="214"/>
                  <a:pt x="736" y="213"/>
                  <a:pt x="736" y="213"/>
                </a:cubicBezTo>
                <a:cubicBezTo>
                  <a:pt x="736" y="211"/>
                  <a:pt x="735" y="211"/>
                  <a:pt x="734" y="210"/>
                </a:cubicBezTo>
                <a:cubicBezTo>
                  <a:pt x="733" y="210"/>
                  <a:pt x="733" y="210"/>
                  <a:pt x="733" y="210"/>
                </a:cubicBezTo>
                <a:cubicBezTo>
                  <a:pt x="733" y="207"/>
                  <a:pt x="731" y="206"/>
                  <a:pt x="731" y="203"/>
                </a:cubicBezTo>
                <a:cubicBezTo>
                  <a:pt x="730" y="203"/>
                  <a:pt x="730" y="203"/>
                  <a:pt x="730" y="204"/>
                </a:cubicBezTo>
                <a:cubicBezTo>
                  <a:pt x="730" y="207"/>
                  <a:pt x="733" y="209"/>
                  <a:pt x="733" y="213"/>
                </a:cubicBezTo>
                <a:cubicBezTo>
                  <a:pt x="734" y="213"/>
                  <a:pt x="734" y="214"/>
                  <a:pt x="735" y="214"/>
                </a:cubicBezTo>
                <a:close/>
                <a:moveTo>
                  <a:pt x="677" y="213"/>
                </a:moveTo>
                <a:cubicBezTo>
                  <a:pt x="677" y="213"/>
                  <a:pt x="677" y="213"/>
                  <a:pt x="678" y="213"/>
                </a:cubicBezTo>
                <a:cubicBezTo>
                  <a:pt x="678" y="213"/>
                  <a:pt x="677" y="212"/>
                  <a:pt x="677" y="211"/>
                </a:cubicBezTo>
                <a:cubicBezTo>
                  <a:pt x="677" y="211"/>
                  <a:pt x="677" y="211"/>
                  <a:pt x="677" y="211"/>
                </a:cubicBezTo>
                <a:cubicBezTo>
                  <a:pt x="677" y="212"/>
                  <a:pt x="677" y="212"/>
                  <a:pt x="677" y="213"/>
                </a:cubicBezTo>
                <a:close/>
                <a:moveTo>
                  <a:pt x="202" y="211"/>
                </a:moveTo>
                <a:cubicBezTo>
                  <a:pt x="202" y="213"/>
                  <a:pt x="202" y="213"/>
                  <a:pt x="202" y="213"/>
                </a:cubicBezTo>
                <a:cubicBezTo>
                  <a:pt x="203" y="213"/>
                  <a:pt x="203" y="213"/>
                  <a:pt x="203" y="213"/>
                </a:cubicBezTo>
                <a:cubicBezTo>
                  <a:pt x="203" y="212"/>
                  <a:pt x="203" y="212"/>
                  <a:pt x="203" y="212"/>
                </a:cubicBezTo>
                <a:cubicBezTo>
                  <a:pt x="203" y="212"/>
                  <a:pt x="203" y="212"/>
                  <a:pt x="203" y="212"/>
                </a:cubicBezTo>
                <a:cubicBezTo>
                  <a:pt x="203" y="212"/>
                  <a:pt x="203" y="212"/>
                  <a:pt x="203" y="211"/>
                </a:cubicBezTo>
                <a:cubicBezTo>
                  <a:pt x="203" y="211"/>
                  <a:pt x="203" y="211"/>
                  <a:pt x="202" y="211"/>
                </a:cubicBezTo>
                <a:close/>
                <a:moveTo>
                  <a:pt x="677" y="207"/>
                </a:moveTo>
                <a:cubicBezTo>
                  <a:pt x="676" y="207"/>
                  <a:pt x="675" y="206"/>
                  <a:pt x="674" y="206"/>
                </a:cubicBezTo>
                <a:cubicBezTo>
                  <a:pt x="674" y="206"/>
                  <a:pt x="674" y="206"/>
                  <a:pt x="674" y="206"/>
                </a:cubicBezTo>
                <a:cubicBezTo>
                  <a:pt x="674" y="209"/>
                  <a:pt x="678" y="210"/>
                  <a:pt x="680" y="212"/>
                </a:cubicBezTo>
                <a:cubicBezTo>
                  <a:pt x="680" y="211"/>
                  <a:pt x="680" y="210"/>
                  <a:pt x="680" y="209"/>
                </a:cubicBezTo>
                <a:cubicBezTo>
                  <a:pt x="680" y="209"/>
                  <a:pt x="680" y="209"/>
                  <a:pt x="680" y="209"/>
                </a:cubicBezTo>
                <a:cubicBezTo>
                  <a:pt x="679" y="209"/>
                  <a:pt x="679" y="209"/>
                  <a:pt x="678" y="209"/>
                </a:cubicBezTo>
                <a:cubicBezTo>
                  <a:pt x="677" y="209"/>
                  <a:pt x="677" y="209"/>
                  <a:pt x="677" y="207"/>
                </a:cubicBezTo>
                <a:close/>
                <a:moveTo>
                  <a:pt x="695" y="209"/>
                </a:moveTo>
                <a:cubicBezTo>
                  <a:pt x="695" y="210"/>
                  <a:pt x="695" y="210"/>
                  <a:pt x="695" y="210"/>
                </a:cubicBezTo>
                <a:cubicBezTo>
                  <a:pt x="696" y="211"/>
                  <a:pt x="696" y="211"/>
                  <a:pt x="696" y="211"/>
                </a:cubicBezTo>
                <a:cubicBezTo>
                  <a:pt x="696" y="210"/>
                  <a:pt x="696" y="210"/>
                  <a:pt x="696" y="210"/>
                </a:cubicBezTo>
                <a:cubicBezTo>
                  <a:pt x="696" y="209"/>
                  <a:pt x="696" y="210"/>
                  <a:pt x="696" y="209"/>
                </a:cubicBezTo>
                <a:lnTo>
                  <a:pt x="695" y="209"/>
                </a:lnTo>
                <a:close/>
                <a:moveTo>
                  <a:pt x="684" y="206"/>
                </a:moveTo>
                <a:cubicBezTo>
                  <a:pt x="684" y="207"/>
                  <a:pt x="684" y="208"/>
                  <a:pt x="685" y="209"/>
                </a:cubicBezTo>
                <a:cubicBezTo>
                  <a:pt x="685" y="207"/>
                  <a:pt x="685" y="207"/>
                  <a:pt x="685" y="206"/>
                </a:cubicBezTo>
                <a:lnTo>
                  <a:pt x="684" y="206"/>
                </a:lnTo>
                <a:close/>
                <a:moveTo>
                  <a:pt x="673" y="206"/>
                </a:moveTo>
                <a:cubicBezTo>
                  <a:pt x="673" y="204"/>
                  <a:pt x="673" y="204"/>
                  <a:pt x="673" y="204"/>
                </a:cubicBezTo>
                <a:cubicBezTo>
                  <a:pt x="672" y="203"/>
                  <a:pt x="672" y="202"/>
                  <a:pt x="671" y="201"/>
                </a:cubicBezTo>
                <a:cubicBezTo>
                  <a:pt x="670" y="201"/>
                  <a:pt x="670" y="201"/>
                  <a:pt x="670" y="201"/>
                </a:cubicBezTo>
                <a:cubicBezTo>
                  <a:pt x="670" y="203"/>
                  <a:pt x="671" y="205"/>
                  <a:pt x="673" y="206"/>
                </a:cubicBezTo>
                <a:close/>
                <a:moveTo>
                  <a:pt x="681" y="198"/>
                </a:moveTo>
                <a:cubicBezTo>
                  <a:pt x="680" y="198"/>
                  <a:pt x="680" y="198"/>
                  <a:pt x="680" y="198"/>
                </a:cubicBezTo>
                <a:cubicBezTo>
                  <a:pt x="680" y="200"/>
                  <a:pt x="682" y="203"/>
                  <a:pt x="683" y="204"/>
                </a:cubicBezTo>
                <a:cubicBezTo>
                  <a:pt x="683" y="203"/>
                  <a:pt x="683" y="202"/>
                  <a:pt x="683" y="201"/>
                </a:cubicBezTo>
                <a:cubicBezTo>
                  <a:pt x="683" y="200"/>
                  <a:pt x="681" y="199"/>
                  <a:pt x="681" y="198"/>
                </a:cubicBezTo>
                <a:close/>
                <a:moveTo>
                  <a:pt x="679" y="204"/>
                </a:moveTo>
                <a:cubicBezTo>
                  <a:pt x="679" y="203"/>
                  <a:pt x="679" y="203"/>
                  <a:pt x="679" y="203"/>
                </a:cubicBezTo>
                <a:cubicBezTo>
                  <a:pt x="679" y="202"/>
                  <a:pt x="679" y="202"/>
                  <a:pt x="679" y="202"/>
                </a:cubicBezTo>
                <a:cubicBezTo>
                  <a:pt x="679" y="202"/>
                  <a:pt x="679" y="202"/>
                  <a:pt x="679" y="202"/>
                </a:cubicBezTo>
                <a:cubicBezTo>
                  <a:pt x="679" y="203"/>
                  <a:pt x="679" y="203"/>
                  <a:pt x="679" y="203"/>
                </a:cubicBezTo>
                <a:cubicBezTo>
                  <a:pt x="678" y="203"/>
                  <a:pt x="678" y="203"/>
                  <a:pt x="678" y="203"/>
                </a:cubicBezTo>
                <a:cubicBezTo>
                  <a:pt x="679" y="204"/>
                  <a:pt x="679" y="203"/>
                  <a:pt x="679" y="204"/>
                </a:cubicBezTo>
                <a:close/>
                <a:moveTo>
                  <a:pt x="678" y="202"/>
                </a:moveTo>
                <a:cubicBezTo>
                  <a:pt x="679" y="202"/>
                  <a:pt x="679" y="202"/>
                  <a:pt x="679" y="202"/>
                </a:cubicBezTo>
                <a:cubicBezTo>
                  <a:pt x="679" y="202"/>
                  <a:pt x="679" y="201"/>
                  <a:pt x="678" y="202"/>
                </a:cubicBezTo>
                <a:close/>
                <a:moveTo>
                  <a:pt x="700" y="200"/>
                </a:moveTo>
                <a:cubicBezTo>
                  <a:pt x="700" y="198"/>
                  <a:pt x="699" y="198"/>
                  <a:pt x="699" y="196"/>
                </a:cubicBezTo>
                <a:cubicBezTo>
                  <a:pt x="698" y="196"/>
                  <a:pt x="698" y="196"/>
                  <a:pt x="698" y="196"/>
                </a:cubicBezTo>
                <a:cubicBezTo>
                  <a:pt x="698" y="196"/>
                  <a:pt x="698" y="196"/>
                  <a:pt x="698" y="196"/>
                </a:cubicBezTo>
                <a:cubicBezTo>
                  <a:pt x="698" y="196"/>
                  <a:pt x="698" y="196"/>
                  <a:pt x="698" y="196"/>
                </a:cubicBezTo>
                <a:cubicBezTo>
                  <a:pt x="698" y="197"/>
                  <a:pt x="698" y="198"/>
                  <a:pt x="698" y="199"/>
                </a:cubicBezTo>
                <a:cubicBezTo>
                  <a:pt x="698" y="199"/>
                  <a:pt x="698" y="200"/>
                  <a:pt x="698" y="200"/>
                </a:cubicBezTo>
                <a:lnTo>
                  <a:pt x="700" y="200"/>
                </a:lnTo>
                <a:close/>
                <a:moveTo>
                  <a:pt x="668" y="200"/>
                </a:moveTo>
                <a:cubicBezTo>
                  <a:pt x="669" y="200"/>
                  <a:pt x="669" y="200"/>
                  <a:pt x="669" y="200"/>
                </a:cubicBezTo>
                <a:cubicBezTo>
                  <a:pt x="669" y="200"/>
                  <a:pt x="669" y="200"/>
                  <a:pt x="669" y="200"/>
                </a:cubicBezTo>
                <a:cubicBezTo>
                  <a:pt x="669" y="200"/>
                  <a:pt x="669" y="200"/>
                  <a:pt x="669" y="200"/>
                </a:cubicBezTo>
                <a:cubicBezTo>
                  <a:pt x="669" y="198"/>
                  <a:pt x="669" y="197"/>
                  <a:pt x="668" y="196"/>
                </a:cubicBezTo>
                <a:cubicBezTo>
                  <a:pt x="668" y="195"/>
                  <a:pt x="667" y="195"/>
                  <a:pt x="667" y="195"/>
                </a:cubicBezTo>
                <a:cubicBezTo>
                  <a:pt x="667" y="194"/>
                  <a:pt x="667" y="193"/>
                  <a:pt x="667" y="192"/>
                </a:cubicBezTo>
                <a:cubicBezTo>
                  <a:pt x="666" y="192"/>
                  <a:pt x="666" y="192"/>
                  <a:pt x="665" y="192"/>
                </a:cubicBezTo>
                <a:cubicBezTo>
                  <a:pt x="666" y="191"/>
                  <a:pt x="666" y="190"/>
                  <a:pt x="666" y="189"/>
                </a:cubicBezTo>
                <a:cubicBezTo>
                  <a:pt x="666" y="188"/>
                  <a:pt x="664" y="186"/>
                  <a:pt x="663" y="185"/>
                </a:cubicBezTo>
                <a:cubicBezTo>
                  <a:pt x="662" y="185"/>
                  <a:pt x="662" y="185"/>
                  <a:pt x="662" y="185"/>
                </a:cubicBezTo>
                <a:cubicBezTo>
                  <a:pt x="661" y="182"/>
                  <a:pt x="657" y="181"/>
                  <a:pt x="655" y="180"/>
                </a:cubicBezTo>
                <a:cubicBezTo>
                  <a:pt x="655" y="180"/>
                  <a:pt x="655" y="179"/>
                  <a:pt x="654" y="179"/>
                </a:cubicBezTo>
                <a:cubicBezTo>
                  <a:pt x="654" y="178"/>
                  <a:pt x="654" y="178"/>
                  <a:pt x="654" y="178"/>
                </a:cubicBezTo>
                <a:cubicBezTo>
                  <a:pt x="654" y="178"/>
                  <a:pt x="654" y="178"/>
                  <a:pt x="654" y="178"/>
                </a:cubicBezTo>
                <a:cubicBezTo>
                  <a:pt x="654" y="179"/>
                  <a:pt x="654" y="179"/>
                  <a:pt x="654" y="179"/>
                </a:cubicBezTo>
                <a:cubicBezTo>
                  <a:pt x="654" y="179"/>
                  <a:pt x="654" y="179"/>
                  <a:pt x="654" y="179"/>
                </a:cubicBezTo>
                <a:cubicBezTo>
                  <a:pt x="654" y="182"/>
                  <a:pt x="654" y="180"/>
                  <a:pt x="656" y="181"/>
                </a:cubicBezTo>
                <a:cubicBezTo>
                  <a:pt x="656" y="181"/>
                  <a:pt x="657" y="183"/>
                  <a:pt x="657" y="184"/>
                </a:cubicBezTo>
                <a:cubicBezTo>
                  <a:pt x="659" y="184"/>
                  <a:pt x="659" y="184"/>
                  <a:pt x="659" y="184"/>
                </a:cubicBezTo>
                <a:cubicBezTo>
                  <a:pt x="659" y="185"/>
                  <a:pt x="659" y="186"/>
                  <a:pt x="659" y="187"/>
                </a:cubicBezTo>
                <a:cubicBezTo>
                  <a:pt x="660" y="188"/>
                  <a:pt x="661" y="187"/>
                  <a:pt x="662" y="188"/>
                </a:cubicBezTo>
                <a:cubicBezTo>
                  <a:pt x="662" y="190"/>
                  <a:pt x="662" y="191"/>
                  <a:pt x="663" y="192"/>
                </a:cubicBezTo>
                <a:cubicBezTo>
                  <a:pt x="664" y="192"/>
                  <a:pt x="664" y="192"/>
                  <a:pt x="664" y="192"/>
                </a:cubicBezTo>
                <a:cubicBezTo>
                  <a:pt x="665" y="193"/>
                  <a:pt x="668" y="199"/>
                  <a:pt x="668" y="200"/>
                </a:cubicBezTo>
                <a:close/>
                <a:moveTo>
                  <a:pt x="663" y="195"/>
                </a:moveTo>
                <a:cubicBezTo>
                  <a:pt x="663" y="194"/>
                  <a:pt x="663" y="194"/>
                  <a:pt x="663" y="194"/>
                </a:cubicBezTo>
                <a:cubicBezTo>
                  <a:pt x="663" y="194"/>
                  <a:pt x="663" y="194"/>
                  <a:pt x="663" y="194"/>
                </a:cubicBezTo>
                <a:cubicBezTo>
                  <a:pt x="663" y="194"/>
                  <a:pt x="663" y="194"/>
                  <a:pt x="663" y="195"/>
                </a:cubicBezTo>
                <a:close/>
                <a:moveTo>
                  <a:pt x="689" y="191"/>
                </a:moveTo>
                <a:cubicBezTo>
                  <a:pt x="689" y="192"/>
                  <a:pt x="689" y="192"/>
                  <a:pt x="690" y="192"/>
                </a:cubicBezTo>
                <a:cubicBezTo>
                  <a:pt x="690" y="191"/>
                  <a:pt x="690" y="191"/>
                  <a:pt x="690" y="191"/>
                </a:cubicBezTo>
                <a:lnTo>
                  <a:pt x="689" y="191"/>
                </a:lnTo>
                <a:close/>
                <a:moveTo>
                  <a:pt x="688" y="188"/>
                </a:moveTo>
                <a:cubicBezTo>
                  <a:pt x="688" y="189"/>
                  <a:pt x="688" y="189"/>
                  <a:pt x="688" y="189"/>
                </a:cubicBezTo>
                <a:cubicBezTo>
                  <a:pt x="689" y="189"/>
                  <a:pt x="689" y="189"/>
                  <a:pt x="689" y="189"/>
                </a:cubicBezTo>
                <a:cubicBezTo>
                  <a:pt x="689" y="188"/>
                  <a:pt x="689" y="188"/>
                  <a:pt x="689" y="188"/>
                </a:cubicBezTo>
                <a:lnTo>
                  <a:pt x="688" y="188"/>
                </a:lnTo>
                <a:close/>
                <a:moveTo>
                  <a:pt x="725" y="187"/>
                </a:moveTo>
                <a:cubicBezTo>
                  <a:pt x="725" y="186"/>
                  <a:pt x="725" y="186"/>
                  <a:pt x="725" y="186"/>
                </a:cubicBezTo>
                <a:cubicBezTo>
                  <a:pt x="724" y="186"/>
                  <a:pt x="724" y="186"/>
                  <a:pt x="724" y="186"/>
                </a:cubicBezTo>
                <a:cubicBezTo>
                  <a:pt x="724" y="187"/>
                  <a:pt x="724" y="186"/>
                  <a:pt x="725" y="187"/>
                </a:cubicBezTo>
                <a:close/>
                <a:moveTo>
                  <a:pt x="668" y="184"/>
                </a:moveTo>
                <a:cubicBezTo>
                  <a:pt x="668" y="183"/>
                  <a:pt x="669" y="183"/>
                  <a:pt x="669" y="183"/>
                </a:cubicBezTo>
                <a:cubicBezTo>
                  <a:pt x="668" y="183"/>
                  <a:pt x="668" y="183"/>
                  <a:pt x="668" y="183"/>
                </a:cubicBezTo>
                <a:cubicBezTo>
                  <a:pt x="668" y="183"/>
                  <a:pt x="668" y="183"/>
                  <a:pt x="668" y="184"/>
                </a:cubicBezTo>
                <a:close/>
                <a:moveTo>
                  <a:pt x="713" y="181"/>
                </a:moveTo>
                <a:cubicBezTo>
                  <a:pt x="713" y="181"/>
                  <a:pt x="713" y="180"/>
                  <a:pt x="713" y="180"/>
                </a:cubicBezTo>
                <a:cubicBezTo>
                  <a:pt x="713" y="181"/>
                  <a:pt x="713" y="181"/>
                  <a:pt x="713" y="181"/>
                </a:cubicBezTo>
                <a:cubicBezTo>
                  <a:pt x="713" y="181"/>
                  <a:pt x="713" y="181"/>
                  <a:pt x="712" y="181"/>
                </a:cubicBezTo>
                <a:cubicBezTo>
                  <a:pt x="712" y="182"/>
                  <a:pt x="712" y="182"/>
                  <a:pt x="712" y="182"/>
                </a:cubicBezTo>
                <a:cubicBezTo>
                  <a:pt x="713" y="182"/>
                  <a:pt x="713" y="182"/>
                  <a:pt x="713" y="182"/>
                </a:cubicBezTo>
                <a:cubicBezTo>
                  <a:pt x="714" y="181"/>
                  <a:pt x="714" y="182"/>
                  <a:pt x="713" y="181"/>
                </a:cubicBezTo>
                <a:close/>
                <a:moveTo>
                  <a:pt x="664" y="178"/>
                </a:moveTo>
                <a:cubicBezTo>
                  <a:pt x="664" y="178"/>
                  <a:pt x="665" y="179"/>
                  <a:pt x="665" y="180"/>
                </a:cubicBezTo>
                <a:cubicBezTo>
                  <a:pt x="666" y="180"/>
                  <a:pt x="667" y="180"/>
                  <a:pt x="668" y="180"/>
                </a:cubicBezTo>
                <a:cubicBezTo>
                  <a:pt x="668" y="179"/>
                  <a:pt x="668" y="179"/>
                  <a:pt x="668" y="178"/>
                </a:cubicBezTo>
                <a:cubicBezTo>
                  <a:pt x="668" y="178"/>
                  <a:pt x="668" y="178"/>
                  <a:pt x="668" y="178"/>
                </a:cubicBezTo>
                <a:cubicBezTo>
                  <a:pt x="666" y="178"/>
                  <a:pt x="666" y="177"/>
                  <a:pt x="664" y="178"/>
                </a:cubicBezTo>
                <a:close/>
                <a:moveTo>
                  <a:pt x="219" y="178"/>
                </a:moveTo>
                <a:cubicBezTo>
                  <a:pt x="219" y="178"/>
                  <a:pt x="220" y="178"/>
                  <a:pt x="219" y="177"/>
                </a:cubicBezTo>
                <a:cubicBezTo>
                  <a:pt x="219" y="178"/>
                  <a:pt x="219" y="178"/>
                  <a:pt x="219" y="178"/>
                </a:cubicBezTo>
                <a:close/>
                <a:moveTo>
                  <a:pt x="684" y="175"/>
                </a:moveTo>
                <a:cubicBezTo>
                  <a:pt x="683" y="175"/>
                  <a:pt x="683" y="175"/>
                  <a:pt x="683" y="174"/>
                </a:cubicBezTo>
                <a:cubicBezTo>
                  <a:pt x="682" y="174"/>
                  <a:pt x="682" y="174"/>
                  <a:pt x="682" y="174"/>
                </a:cubicBezTo>
                <a:cubicBezTo>
                  <a:pt x="682" y="175"/>
                  <a:pt x="682" y="175"/>
                  <a:pt x="682" y="175"/>
                </a:cubicBezTo>
                <a:cubicBezTo>
                  <a:pt x="682" y="175"/>
                  <a:pt x="682" y="175"/>
                  <a:pt x="682" y="175"/>
                </a:cubicBezTo>
                <a:cubicBezTo>
                  <a:pt x="682" y="176"/>
                  <a:pt x="682" y="176"/>
                  <a:pt x="683" y="176"/>
                </a:cubicBezTo>
                <a:cubicBezTo>
                  <a:pt x="684" y="176"/>
                  <a:pt x="684" y="175"/>
                  <a:pt x="684" y="175"/>
                </a:cubicBezTo>
                <a:close/>
                <a:moveTo>
                  <a:pt x="651" y="175"/>
                </a:moveTo>
                <a:cubicBezTo>
                  <a:pt x="651" y="175"/>
                  <a:pt x="651" y="176"/>
                  <a:pt x="651" y="176"/>
                </a:cubicBezTo>
                <a:cubicBezTo>
                  <a:pt x="651" y="175"/>
                  <a:pt x="652" y="175"/>
                  <a:pt x="651" y="175"/>
                </a:cubicBezTo>
                <a:close/>
                <a:moveTo>
                  <a:pt x="720" y="174"/>
                </a:moveTo>
                <a:cubicBezTo>
                  <a:pt x="721" y="175"/>
                  <a:pt x="720" y="175"/>
                  <a:pt x="721" y="175"/>
                </a:cubicBezTo>
                <a:cubicBezTo>
                  <a:pt x="721" y="175"/>
                  <a:pt x="721" y="175"/>
                  <a:pt x="721" y="174"/>
                </a:cubicBezTo>
                <a:lnTo>
                  <a:pt x="720" y="174"/>
                </a:lnTo>
                <a:close/>
                <a:moveTo>
                  <a:pt x="646" y="148"/>
                </a:moveTo>
                <a:cubicBezTo>
                  <a:pt x="645" y="148"/>
                  <a:pt x="644" y="148"/>
                  <a:pt x="643" y="148"/>
                </a:cubicBezTo>
                <a:cubicBezTo>
                  <a:pt x="643" y="147"/>
                  <a:pt x="643" y="146"/>
                  <a:pt x="642" y="146"/>
                </a:cubicBezTo>
                <a:cubicBezTo>
                  <a:pt x="641" y="145"/>
                  <a:pt x="639" y="145"/>
                  <a:pt x="638" y="144"/>
                </a:cubicBezTo>
                <a:cubicBezTo>
                  <a:pt x="637" y="144"/>
                  <a:pt x="637" y="144"/>
                  <a:pt x="637" y="144"/>
                </a:cubicBezTo>
                <a:cubicBezTo>
                  <a:pt x="637" y="144"/>
                  <a:pt x="637" y="144"/>
                  <a:pt x="637" y="144"/>
                </a:cubicBezTo>
                <a:cubicBezTo>
                  <a:pt x="637" y="147"/>
                  <a:pt x="642" y="151"/>
                  <a:pt x="644" y="153"/>
                </a:cubicBezTo>
                <a:cubicBezTo>
                  <a:pt x="645" y="153"/>
                  <a:pt x="645" y="153"/>
                  <a:pt x="645" y="153"/>
                </a:cubicBezTo>
                <a:cubicBezTo>
                  <a:pt x="645" y="152"/>
                  <a:pt x="645" y="152"/>
                  <a:pt x="645" y="152"/>
                </a:cubicBezTo>
                <a:cubicBezTo>
                  <a:pt x="646" y="152"/>
                  <a:pt x="646" y="152"/>
                  <a:pt x="646" y="152"/>
                </a:cubicBezTo>
                <a:cubicBezTo>
                  <a:pt x="646" y="153"/>
                  <a:pt x="646" y="153"/>
                  <a:pt x="645" y="153"/>
                </a:cubicBezTo>
                <a:cubicBezTo>
                  <a:pt x="645" y="156"/>
                  <a:pt x="647" y="158"/>
                  <a:pt x="649" y="159"/>
                </a:cubicBezTo>
                <a:cubicBezTo>
                  <a:pt x="649" y="160"/>
                  <a:pt x="650" y="159"/>
                  <a:pt x="650" y="160"/>
                </a:cubicBezTo>
                <a:cubicBezTo>
                  <a:pt x="651" y="161"/>
                  <a:pt x="650" y="161"/>
                  <a:pt x="651" y="162"/>
                </a:cubicBezTo>
                <a:cubicBezTo>
                  <a:pt x="653" y="162"/>
                  <a:pt x="653" y="162"/>
                  <a:pt x="653" y="162"/>
                </a:cubicBezTo>
                <a:cubicBezTo>
                  <a:pt x="653" y="162"/>
                  <a:pt x="653" y="164"/>
                  <a:pt x="654" y="165"/>
                </a:cubicBezTo>
                <a:cubicBezTo>
                  <a:pt x="655" y="165"/>
                  <a:pt x="656" y="165"/>
                  <a:pt x="657" y="166"/>
                </a:cubicBezTo>
                <a:cubicBezTo>
                  <a:pt x="657" y="167"/>
                  <a:pt x="657" y="167"/>
                  <a:pt x="657" y="168"/>
                </a:cubicBezTo>
                <a:cubicBezTo>
                  <a:pt x="658" y="169"/>
                  <a:pt x="660" y="170"/>
                  <a:pt x="661" y="170"/>
                </a:cubicBezTo>
                <a:cubicBezTo>
                  <a:pt x="661" y="170"/>
                  <a:pt x="663" y="174"/>
                  <a:pt x="663" y="174"/>
                </a:cubicBezTo>
                <a:cubicBezTo>
                  <a:pt x="664" y="174"/>
                  <a:pt x="664" y="174"/>
                  <a:pt x="664" y="174"/>
                </a:cubicBezTo>
                <a:cubicBezTo>
                  <a:pt x="664" y="171"/>
                  <a:pt x="662" y="169"/>
                  <a:pt x="661" y="167"/>
                </a:cubicBezTo>
                <a:cubicBezTo>
                  <a:pt x="660" y="166"/>
                  <a:pt x="660" y="166"/>
                  <a:pt x="659" y="166"/>
                </a:cubicBezTo>
                <a:cubicBezTo>
                  <a:pt x="659" y="165"/>
                  <a:pt x="659" y="165"/>
                  <a:pt x="659" y="164"/>
                </a:cubicBezTo>
                <a:cubicBezTo>
                  <a:pt x="658" y="163"/>
                  <a:pt x="658" y="163"/>
                  <a:pt x="657" y="163"/>
                </a:cubicBezTo>
                <a:cubicBezTo>
                  <a:pt x="657" y="163"/>
                  <a:pt x="657" y="163"/>
                  <a:pt x="657" y="163"/>
                </a:cubicBezTo>
                <a:cubicBezTo>
                  <a:pt x="656" y="163"/>
                  <a:pt x="657" y="162"/>
                  <a:pt x="656" y="161"/>
                </a:cubicBezTo>
                <a:cubicBezTo>
                  <a:pt x="655" y="160"/>
                  <a:pt x="655" y="160"/>
                  <a:pt x="655" y="159"/>
                </a:cubicBezTo>
                <a:cubicBezTo>
                  <a:pt x="654" y="159"/>
                  <a:pt x="653" y="159"/>
                  <a:pt x="652" y="159"/>
                </a:cubicBezTo>
                <a:cubicBezTo>
                  <a:pt x="652" y="158"/>
                  <a:pt x="652" y="158"/>
                  <a:pt x="651" y="158"/>
                </a:cubicBezTo>
                <a:cubicBezTo>
                  <a:pt x="651" y="156"/>
                  <a:pt x="650" y="157"/>
                  <a:pt x="650" y="156"/>
                </a:cubicBezTo>
                <a:cubicBezTo>
                  <a:pt x="648" y="154"/>
                  <a:pt x="649" y="154"/>
                  <a:pt x="647" y="153"/>
                </a:cubicBezTo>
                <a:cubicBezTo>
                  <a:pt x="647" y="152"/>
                  <a:pt x="648" y="152"/>
                  <a:pt x="648" y="151"/>
                </a:cubicBezTo>
                <a:cubicBezTo>
                  <a:pt x="647" y="151"/>
                  <a:pt x="647" y="149"/>
                  <a:pt x="646" y="148"/>
                </a:cubicBezTo>
                <a:close/>
                <a:moveTo>
                  <a:pt x="655" y="163"/>
                </a:moveTo>
                <a:cubicBezTo>
                  <a:pt x="656" y="163"/>
                  <a:pt x="656" y="163"/>
                  <a:pt x="656" y="163"/>
                </a:cubicBezTo>
                <a:cubicBezTo>
                  <a:pt x="656" y="164"/>
                  <a:pt x="656" y="164"/>
                  <a:pt x="656" y="164"/>
                </a:cubicBezTo>
                <a:cubicBezTo>
                  <a:pt x="655" y="164"/>
                  <a:pt x="655" y="164"/>
                  <a:pt x="655" y="164"/>
                </a:cubicBezTo>
                <a:lnTo>
                  <a:pt x="655" y="163"/>
                </a:lnTo>
                <a:close/>
                <a:moveTo>
                  <a:pt x="649" y="171"/>
                </a:moveTo>
                <a:cubicBezTo>
                  <a:pt x="649" y="173"/>
                  <a:pt x="649" y="173"/>
                  <a:pt x="650" y="174"/>
                </a:cubicBezTo>
                <a:cubicBezTo>
                  <a:pt x="651" y="172"/>
                  <a:pt x="650" y="173"/>
                  <a:pt x="649" y="171"/>
                </a:cubicBezTo>
                <a:close/>
                <a:moveTo>
                  <a:pt x="721" y="174"/>
                </a:moveTo>
                <a:cubicBezTo>
                  <a:pt x="720" y="173"/>
                  <a:pt x="721" y="173"/>
                  <a:pt x="720" y="173"/>
                </a:cubicBezTo>
                <a:cubicBezTo>
                  <a:pt x="720" y="172"/>
                  <a:pt x="720" y="172"/>
                  <a:pt x="720" y="172"/>
                </a:cubicBezTo>
                <a:cubicBezTo>
                  <a:pt x="720" y="172"/>
                  <a:pt x="720" y="172"/>
                  <a:pt x="720" y="172"/>
                </a:cubicBezTo>
                <a:cubicBezTo>
                  <a:pt x="720" y="173"/>
                  <a:pt x="720" y="173"/>
                  <a:pt x="721" y="174"/>
                </a:cubicBezTo>
                <a:close/>
                <a:moveTo>
                  <a:pt x="713" y="169"/>
                </a:moveTo>
                <a:cubicBezTo>
                  <a:pt x="713" y="167"/>
                  <a:pt x="713" y="167"/>
                  <a:pt x="713" y="167"/>
                </a:cubicBezTo>
                <a:cubicBezTo>
                  <a:pt x="712" y="167"/>
                  <a:pt x="712" y="167"/>
                  <a:pt x="711" y="167"/>
                </a:cubicBezTo>
                <a:cubicBezTo>
                  <a:pt x="711" y="168"/>
                  <a:pt x="711" y="169"/>
                  <a:pt x="711" y="169"/>
                </a:cubicBezTo>
                <a:cubicBezTo>
                  <a:pt x="711" y="169"/>
                  <a:pt x="711" y="169"/>
                  <a:pt x="711" y="169"/>
                </a:cubicBezTo>
                <a:cubicBezTo>
                  <a:pt x="711" y="170"/>
                  <a:pt x="711" y="170"/>
                  <a:pt x="711" y="170"/>
                </a:cubicBezTo>
                <a:cubicBezTo>
                  <a:pt x="712" y="169"/>
                  <a:pt x="712" y="169"/>
                  <a:pt x="713" y="169"/>
                </a:cubicBezTo>
                <a:close/>
                <a:moveTo>
                  <a:pt x="634" y="154"/>
                </a:moveTo>
                <a:cubicBezTo>
                  <a:pt x="633" y="153"/>
                  <a:pt x="632" y="150"/>
                  <a:pt x="631" y="149"/>
                </a:cubicBezTo>
                <a:cubicBezTo>
                  <a:pt x="629" y="149"/>
                  <a:pt x="629" y="149"/>
                  <a:pt x="629" y="149"/>
                </a:cubicBezTo>
                <a:cubicBezTo>
                  <a:pt x="629" y="150"/>
                  <a:pt x="630" y="152"/>
                  <a:pt x="631" y="152"/>
                </a:cubicBezTo>
                <a:cubicBezTo>
                  <a:pt x="632" y="152"/>
                  <a:pt x="632" y="152"/>
                  <a:pt x="632" y="152"/>
                </a:cubicBezTo>
                <a:cubicBezTo>
                  <a:pt x="633" y="153"/>
                  <a:pt x="633" y="155"/>
                  <a:pt x="634" y="156"/>
                </a:cubicBezTo>
                <a:cubicBezTo>
                  <a:pt x="634" y="157"/>
                  <a:pt x="635" y="156"/>
                  <a:pt x="636" y="157"/>
                </a:cubicBezTo>
                <a:cubicBezTo>
                  <a:pt x="636" y="157"/>
                  <a:pt x="636" y="158"/>
                  <a:pt x="637" y="159"/>
                </a:cubicBezTo>
                <a:cubicBezTo>
                  <a:pt x="638" y="160"/>
                  <a:pt x="639" y="160"/>
                  <a:pt x="640" y="160"/>
                </a:cubicBezTo>
                <a:cubicBezTo>
                  <a:pt x="641" y="161"/>
                  <a:pt x="640" y="162"/>
                  <a:pt x="641" y="163"/>
                </a:cubicBezTo>
                <a:cubicBezTo>
                  <a:pt x="641" y="163"/>
                  <a:pt x="642" y="163"/>
                  <a:pt x="643" y="163"/>
                </a:cubicBezTo>
                <a:cubicBezTo>
                  <a:pt x="643" y="163"/>
                  <a:pt x="646" y="167"/>
                  <a:pt x="647" y="168"/>
                </a:cubicBezTo>
                <a:cubicBezTo>
                  <a:pt x="648" y="163"/>
                  <a:pt x="645" y="161"/>
                  <a:pt x="642" y="160"/>
                </a:cubicBezTo>
                <a:cubicBezTo>
                  <a:pt x="642" y="159"/>
                  <a:pt x="638" y="156"/>
                  <a:pt x="638" y="156"/>
                </a:cubicBezTo>
                <a:cubicBezTo>
                  <a:pt x="637" y="155"/>
                  <a:pt x="638" y="155"/>
                  <a:pt x="637" y="154"/>
                </a:cubicBezTo>
                <a:cubicBezTo>
                  <a:pt x="636" y="153"/>
                  <a:pt x="636" y="154"/>
                  <a:pt x="634" y="154"/>
                </a:cubicBezTo>
                <a:close/>
                <a:moveTo>
                  <a:pt x="713" y="161"/>
                </a:moveTo>
                <a:cubicBezTo>
                  <a:pt x="713" y="161"/>
                  <a:pt x="713" y="161"/>
                  <a:pt x="713" y="161"/>
                </a:cubicBezTo>
                <a:cubicBezTo>
                  <a:pt x="714" y="161"/>
                  <a:pt x="714" y="161"/>
                  <a:pt x="714" y="161"/>
                </a:cubicBezTo>
                <a:cubicBezTo>
                  <a:pt x="714" y="160"/>
                  <a:pt x="714" y="160"/>
                  <a:pt x="714" y="160"/>
                </a:cubicBezTo>
                <a:cubicBezTo>
                  <a:pt x="713" y="160"/>
                  <a:pt x="713" y="160"/>
                  <a:pt x="713" y="160"/>
                </a:cubicBezTo>
                <a:cubicBezTo>
                  <a:pt x="713" y="160"/>
                  <a:pt x="713" y="160"/>
                  <a:pt x="713" y="161"/>
                </a:cubicBezTo>
                <a:cubicBezTo>
                  <a:pt x="713" y="161"/>
                  <a:pt x="713" y="161"/>
                  <a:pt x="713" y="161"/>
                </a:cubicBezTo>
                <a:cubicBezTo>
                  <a:pt x="713" y="161"/>
                  <a:pt x="713" y="161"/>
                  <a:pt x="713" y="161"/>
                </a:cubicBezTo>
                <a:close/>
                <a:moveTo>
                  <a:pt x="231" y="159"/>
                </a:moveTo>
                <a:cubicBezTo>
                  <a:pt x="231" y="159"/>
                  <a:pt x="231" y="159"/>
                  <a:pt x="231" y="159"/>
                </a:cubicBezTo>
                <a:cubicBezTo>
                  <a:pt x="231" y="160"/>
                  <a:pt x="231" y="160"/>
                  <a:pt x="231" y="160"/>
                </a:cubicBezTo>
                <a:lnTo>
                  <a:pt x="231" y="159"/>
                </a:lnTo>
                <a:close/>
                <a:moveTo>
                  <a:pt x="706" y="151"/>
                </a:moveTo>
                <a:cubicBezTo>
                  <a:pt x="707" y="153"/>
                  <a:pt x="708" y="155"/>
                  <a:pt x="710" y="157"/>
                </a:cubicBezTo>
                <a:cubicBezTo>
                  <a:pt x="711" y="156"/>
                  <a:pt x="711" y="156"/>
                  <a:pt x="711" y="156"/>
                </a:cubicBezTo>
                <a:cubicBezTo>
                  <a:pt x="711" y="155"/>
                  <a:pt x="710" y="155"/>
                  <a:pt x="710" y="154"/>
                </a:cubicBezTo>
                <a:cubicBezTo>
                  <a:pt x="710" y="153"/>
                  <a:pt x="711" y="153"/>
                  <a:pt x="710" y="151"/>
                </a:cubicBezTo>
                <a:cubicBezTo>
                  <a:pt x="710" y="150"/>
                  <a:pt x="710" y="150"/>
                  <a:pt x="709" y="150"/>
                </a:cubicBezTo>
                <a:cubicBezTo>
                  <a:pt x="708" y="150"/>
                  <a:pt x="707" y="150"/>
                  <a:pt x="706" y="151"/>
                </a:cubicBezTo>
                <a:close/>
                <a:moveTo>
                  <a:pt x="276" y="151"/>
                </a:moveTo>
                <a:cubicBezTo>
                  <a:pt x="276" y="151"/>
                  <a:pt x="276" y="151"/>
                  <a:pt x="277" y="152"/>
                </a:cubicBezTo>
                <a:cubicBezTo>
                  <a:pt x="277" y="151"/>
                  <a:pt x="277" y="151"/>
                  <a:pt x="277" y="150"/>
                </a:cubicBezTo>
                <a:cubicBezTo>
                  <a:pt x="277" y="150"/>
                  <a:pt x="277" y="150"/>
                  <a:pt x="277" y="150"/>
                </a:cubicBezTo>
                <a:cubicBezTo>
                  <a:pt x="277" y="151"/>
                  <a:pt x="277" y="151"/>
                  <a:pt x="277" y="151"/>
                </a:cubicBezTo>
                <a:lnTo>
                  <a:pt x="276" y="151"/>
                </a:lnTo>
                <a:close/>
                <a:moveTo>
                  <a:pt x="278" y="149"/>
                </a:moveTo>
                <a:cubicBezTo>
                  <a:pt x="278" y="149"/>
                  <a:pt x="278" y="149"/>
                  <a:pt x="278" y="149"/>
                </a:cubicBezTo>
                <a:cubicBezTo>
                  <a:pt x="278" y="149"/>
                  <a:pt x="278" y="149"/>
                  <a:pt x="278" y="150"/>
                </a:cubicBezTo>
                <a:lnTo>
                  <a:pt x="278" y="149"/>
                </a:lnTo>
                <a:close/>
                <a:moveTo>
                  <a:pt x="288" y="139"/>
                </a:moveTo>
                <a:cubicBezTo>
                  <a:pt x="287" y="139"/>
                  <a:pt x="286" y="140"/>
                  <a:pt x="286" y="140"/>
                </a:cubicBezTo>
                <a:cubicBezTo>
                  <a:pt x="285" y="141"/>
                  <a:pt x="285" y="141"/>
                  <a:pt x="285" y="143"/>
                </a:cubicBezTo>
                <a:cubicBezTo>
                  <a:pt x="284" y="142"/>
                  <a:pt x="284" y="143"/>
                  <a:pt x="284" y="142"/>
                </a:cubicBezTo>
                <a:cubicBezTo>
                  <a:pt x="281" y="143"/>
                  <a:pt x="279" y="146"/>
                  <a:pt x="277" y="148"/>
                </a:cubicBezTo>
                <a:cubicBezTo>
                  <a:pt x="278" y="148"/>
                  <a:pt x="279" y="148"/>
                  <a:pt x="280" y="148"/>
                </a:cubicBezTo>
                <a:cubicBezTo>
                  <a:pt x="282" y="145"/>
                  <a:pt x="287" y="143"/>
                  <a:pt x="288" y="139"/>
                </a:cubicBezTo>
                <a:close/>
                <a:moveTo>
                  <a:pt x="696" y="136"/>
                </a:moveTo>
                <a:cubicBezTo>
                  <a:pt x="696" y="136"/>
                  <a:pt x="696" y="136"/>
                  <a:pt x="696" y="136"/>
                </a:cubicBezTo>
                <a:cubicBezTo>
                  <a:pt x="696" y="137"/>
                  <a:pt x="696" y="136"/>
                  <a:pt x="696" y="136"/>
                </a:cubicBezTo>
                <a:cubicBezTo>
                  <a:pt x="700" y="137"/>
                  <a:pt x="702" y="144"/>
                  <a:pt x="705" y="145"/>
                </a:cubicBezTo>
                <a:cubicBezTo>
                  <a:pt x="706" y="145"/>
                  <a:pt x="706" y="145"/>
                  <a:pt x="706" y="145"/>
                </a:cubicBezTo>
                <a:cubicBezTo>
                  <a:pt x="706" y="145"/>
                  <a:pt x="706" y="145"/>
                  <a:pt x="706" y="145"/>
                </a:cubicBezTo>
                <a:cubicBezTo>
                  <a:pt x="706" y="145"/>
                  <a:pt x="705" y="141"/>
                  <a:pt x="705" y="140"/>
                </a:cubicBezTo>
                <a:cubicBezTo>
                  <a:pt x="705" y="140"/>
                  <a:pt x="705" y="140"/>
                  <a:pt x="705" y="140"/>
                </a:cubicBezTo>
                <a:cubicBezTo>
                  <a:pt x="705" y="140"/>
                  <a:pt x="704" y="141"/>
                  <a:pt x="704" y="141"/>
                </a:cubicBezTo>
                <a:cubicBezTo>
                  <a:pt x="703" y="141"/>
                  <a:pt x="703" y="141"/>
                  <a:pt x="703" y="141"/>
                </a:cubicBezTo>
                <a:cubicBezTo>
                  <a:pt x="703" y="139"/>
                  <a:pt x="703" y="139"/>
                  <a:pt x="703" y="139"/>
                </a:cubicBezTo>
                <a:cubicBezTo>
                  <a:pt x="702" y="139"/>
                  <a:pt x="698" y="134"/>
                  <a:pt x="698" y="133"/>
                </a:cubicBezTo>
                <a:cubicBezTo>
                  <a:pt x="697" y="133"/>
                  <a:pt x="696" y="134"/>
                  <a:pt x="695" y="135"/>
                </a:cubicBezTo>
                <a:cubicBezTo>
                  <a:pt x="695" y="135"/>
                  <a:pt x="695" y="135"/>
                  <a:pt x="695" y="135"/>
                </a:cubicBezTo>
                <a:cubicBezTo>
                  <a:pt x="695" y="136"/>
                  <a:pt x="695" y="136"/>
                  <a:pt x="696" y="136"/>
                </a:cubicBezTo>
                <a:close/>
                <a:moveTo>
                  <a:pt x="623" y="140"/>
                </a:moveTo>
                <a:cubicBezTo>
                  <a:pt x="623" y="140"/>
                  <a:pt x="623" y="140"/>
                  <a:pt x="623" y="140"/>
                </a:cubicBezTo>
                <a:cubicBezTo>
                  <a:pt x="623" y="141"/>
                  <a:pt x="623" y="141"/>
                  <a:pt x="623" y="142"/>
                </a:cubicBezTo>
                <a:lnTo>
                  <a:pt x="623" y="140"/>
                </a:lnTo>
                <a:close/>
                <a:moveTo>
                  <a:pt x="296" y="135"/>
                </a:moveTo>
                <a:cubicBezTo>
                  <a:pt x="296" y="134"/>
                  <a:pt x="296" y="134"/>
                  <a:pt x="296" y="134"/>
                </a:cubicBezTo>
                <a:cubicBezTo>
                  <a:pt x="293" y="134"/>
                  <a:pt x="291" y="136"/>
                  <a:pt x="288" y="137"/>
                </a:cubicBezTo>
                <a:cubicBezTo>
                  <a:pt x="288" y="138"/>
                  <a:pt x="288" y="139"/>
                  <a:pt x="288" y="139"/>
                </a:cubicBezTo>
                <a:cubicBezTo>
                  <a:pt x="288" y="140"/>
                  <a:pt x="288" y="140"/>
                  <a:pt x="288" y="140"/>
                </a:cubicBezTo>
                <a:cubicBezTo>
                  <a:pt x="289" y="140"/>
                  <a:pt x="289" y="140"/>
                  <a:pt x="289" y="140"/>
                </a:cubicBezTo>
                <a:cubicBezTo>
                  <a:pt x="290" y="139"/>
                  <a:pt x="291" y="140"/>
                  <a:pt x="292" y="139"/>
                </a:cubicBezTo>
                <a:cubicBezTo>
                  <a:pt x="292" y="139"/>
                  <a:pt x="292" y="137"/>
                  <a:pt x="292" y="137"/>
                </a:cubicBezTo>
                <a:cubicBezTo>
                  <a:pt x="293" y="137"/>
                  <a:pt x="294" y="137"/>
                  <a:pt x="295" y="137"/>
                </a:cubicBezTo>
                <a:cubicBezTo>
                  <a:pt x="295" y="136"/>
                  <a:pt x="295" y="136"/>
                  <a:pt x="296" y="135"/>
                </a:cubicBezTo>
                <a:close/>
                <a:moveTo>
                  <a:pt x="294" y="138"/>
                </a:moveTo>
                <a:cubicBezTo>
                  <a:pt x="294" y="138"/>
                  <a:pt x="294" y="138"/>
                  <a:pt x="294" y="138"/>
                </a:cubicBezTo>
                <a:cubicBezTo>
                  <a:pt x="294" y="138"/>
                  <a:pt x="294" y="138"/>
                  <a:pt x="294" y="138"/>
                </a:cubicBezTo>
                <a:close/>
                <a:moveTo>
                  <a:pt x="303" y="136"/>
                </a:moveTo>
                <a:cubicBezTo>
                  <a:pt x="303" y="135"/>
                  <a:pt x="305" y="135"/>
                  <a:pt x="305" y="135"/>
                </a:cubicBezTo>
                <a:cubicBezTo>
                  <a:pt x="307" y="135"/>
                  <a:pt x="307" y="134"/>
                  <a:pt x="308" y="133"/>
                </a:cubicBezTo>
                <a:cubicBezTo>
                  <a:pt x="308" y="133"/>
                  <a:pt x="308" y="132"/>
                  <a:pt x="308" y="131"/>
                </a:cubicBezTo>
                <a:cubicBezTo>
                  <a:pt x="308" y="129"/>
                  <a:pt x="308" y="129"/>
                  <a:pt x="308" y="129"/>
                </a:cubicBezTo>
                <a:cubicBezTo>
                  <a:pt x="308" y="129"/>
                  <a:pt x="308" y="129"/>
                  <a:pt x="308" y="129"/>
                </a:cubicBezTo>
                <a:cubicBezTo>
                  <a:pt x="307" y="130"/>
                  <a:pt x="307" y="130"/>
                  <a:pt x="308" y="131"/>
                </a:cubicBezTo>
                <a:cubicBezTo>
                  <a:pt x="305" y="132"/>
                  <a:pt x="303" y="132"/>
                  <a:pt x="301" y="134"/>
                </a:cubicBezTo>
                <a:cubicBezTo>
                  <a:pt x="301" y="134"/>
                  <a:pt x="301" y="134"/>
                  <a:pt x="301" y="134"/>
                </a:cubicBezTo>
                <a:cubicBezTo>
                  <a:pt x="301" y="135"/>
                  <a:pt x="301" y="135"/>
                  <a:pt x="301" y="136"/>
                </a:cubicBezTo>
                <a:lnTo>
                  <a:pt x="303" y="136"/>
                </a:lnTo>
                <a:close/>
                <a:moveTo>
                  <a:pt x="622" y="132"/>
                </a:moveTo>
                <a:cubicBezTo>
                  <a:pt x="622" y="132"/>
                  <a:pt x="623" y="132"/>
                  <a:pt x="624" y="133"/>
                </a:cubicBezTo>
                <a:cubicBezTo>
                  <a:pt x="625" y="133"/>
                  <a:pt x="625" y="134"/>
                  <a:pt x="625" y="134"/>
                </a:cubicBezTo>
                <a:cubicBezTo>
                  <a:pt x="625" y="130"/>
                  <a:pt x="624" y="132"/>
                  <a:pt x="622" y="130"/>
                </a:cubicBezTo>
                <a:cubicBezTo>
                  <a:pt x="621" y="129"/>
                  <a:pt x="621" y="128"/>
                  <a:pt x="619" y="127"/>
                </a:cubicBezTo>
                <a:cubicBezTo>
                  <a:pt x="619" y="127"/>
                  <a:pt x="619" y="128"/>
                  <a:pt x="619" y="128"/>
                </a:cubicBezTo>
                <a:cubicBezTo>
                  <a:pt x="619" y="129"/>
                  <a:pt x="619" y="128"/>
                  <a:pt x="619" y="129"/>
                </a:cubicBezTo>
                <a:cubicBezTo>
                  <a:pt x="620" y="130"/>
                  <a:pt x="620" y="132"/>
                  <a:pt x="622" y="132"/>
                </a:cubicBezTo>
                <a:close/>
                <a:moveTo>
                  <a:pt x="313" y="120"/>
                </a:moveTo>
                <a:cubicBezTo>
                  <a:pt x="312" y="120"/>
                  <a:pt x="308" y="122"/>
                  <a:pt x="307" y="123"/>
                </a:cubicBezTo>
                <a:cubicBezTo>
                  <a:pt x="307" y="124"/>
                  <a:pt x="307" y="124"/>
                  <a:pt x="307" y="125"/>
                </a:cubicBezTo>
                <a:cubicBezTo>
                  <a:pt x="304" y="125"/>
                  <a:pt x="304" y="125"/>
                  <a:pt x="304" y="125"/>
                </a:cubicBezTo>
                <a:cubicBezTo>
                  <a:pt x="303" y="126"/>
                  <a:pt x="301" y="127"/>
                  <a:pt x="300" y="128"/>
                </a:cubicBezTo>
                <a:cubicBezTo>
                  <a:pt x="300" y="129"/>
                  <a:pt x="300" y="129"/>
                  <a:pt x="300" y="130"/>
                </a:cubicBezTo>
                <a:cubicBezTo>
                  <a:pt x="297" y="130"/>
                  <a:pt x="298" y="131"/>
                  <a:pt x="297" y="133"/>
                </a:cubicBezTo>
                <a:cubicBezTo>
                  <a:pt x="297" y="133"/>
                  <a:pt x="297" y="133"/>
                  <a:pt x="297" y="134"/>
                </a:cubicBezTo>
                <a:cubicBezTo>
                  <a:pt x="298" y="134"/>
                  <a:pt x="297" y="134"/>
                  <a:pt x="298" y="134"/>
                </a:cubicBezTo>
                <a:cubicBezTo>
                  <a:pt x="298" y="133"/>
                  <a:pt x="298" y="132"/>
                  <a:pt x="299" y="132"/>
                </a:cubicBezTo>
                <a:cubicBezTo>
                  <a:pt x="299" y="131"/>
                  <a:pt x="303" y="129"/>
                  <a:pt x="304" y="129"/>
                </a:cubicBezTo>
                <a:cubicBezTo>
                  <a:pt x="305" y="128"/>
                  <a:pt x="305" y="126"/>
                  <a:pt x="307" y="125"/>
                </a:cubicBezTo>
                <a:cubicBezTo>
                  <a:pt x="308" y="125"/>
                  <a:pt x="308" y="125"/>
                  <a:pt x="308" y="125"/>
                </a:cubicBezTo>
                <a:cubicBezTo>
                  <a:pt x="310" y="124"/>
                  <a:pt x="310" y="122"/>
                  <a:pt x="313" y="122"/>
                </a:cubicBezTo>
                <a:lnTo>
                  <a:pt x="313" y="120"/>
                </a:lnTo>
                <a:close/>
                <a:moveTo>
                  <a:pt x="287" y="133"/>
                </a:moveTo>
                <a:cubicBezTo>
                  <a:pt x="287" y="133"/>
                  <a:pt x="287" y="132"/>
                  <a:pt x="287" y="131"/>
                </a:cubicBezTo>
                <a:cubicBezTo>
                  <a:pt x="286" y="131"/>
                  <a:pt x="286" y="131"/>
                  <a:pt x="286" y="131"/>
                </a:cubicBezTo>
                <a:cubicBezTo>
                  <a:pt x="286" y="132"/>
                  <a:pt x="286" y="132"/>
                  <a:pt x="286" y="133"/>
                </a:cubicBezTo>
                <a:cubicBezTo>
                  <a:pt x="286" y="133"/>
                  <a:pt x="286" y="133"/>
                  <a:pt x="286" y="133"/>
                </a:cubicBezTo>
                <a:cubicBezTo>
                  <a:pt x="286" y="133"/>
                  <a:pt x="286" y="133"/>
                  <a:pt x="286" y="133"/>
                </a:cubicBezTo>
                <a:lnTo>
                  <a:pt x="287" y="133"/>
                </a:lnTo>
                <a:close/>
                <a:moveTo>
                  <a:pt x="288" y="129"/>
                </a:moveTo>
                <a:cubicBezTo>
                  <a:pt x="287" y="129"/>
                  <a:pt x="287" y="129"/>
                  <a:pt x="287" y="129"/>
                </a:cubicBezTo>
                <a:cubicBezTo>
                  <a:pt x="287" y="130"/>
                  <a:pt x="287" y="130"/>
                  <a:pt x="288" y="131"/>
                </a:cubicBezTo>
                <a:cubicBezTo>
                  <a:pt x="288" y="130"/>
                  <a:pt x="288" y="130"/>
                  <a:pt x="288" y="129"/>
                </a:cubicBezTo>
                <a:close/>
                <a:moveTo>
                  <a:pt x="288" y="127"/>
                </a:moveTo>
                <a:cubicBezTo>
                  <a:pt x="287" y="127"/>
                  <a:pt x="288" y="127"/>
                  <a:pt x="287" y="126"/>
                </a:cubicBezTo>
                <a:cubicBezTo>
                  <a:pt x="286" y="127"/>
                  <a:pt x="286" y="127"/>
                  <a:pt x="285" y="127"/>
                </a:cubicBezTo>
                <a:cubicBezTo>
                  <a:pt x="285" y="129"/>
                  <a:pt x="285" y="129"/>
                  <a:pt x="285" y="129"/>
                </a:cubicBezTo>
                <a:cubicBezTo>
                  <a:pt x="286" y="129"/>
                  <a:pt x="287" y="129"/>
                  <a:pt x="287" y="129"/>
                </a:cubicBezTo>
                <a:cubicBezTo>
                  <a:pt x="287" y="128"/>
                  <a:pt x="288" y="128"/>
                  <a:pt x="288" y="127"/>
                </a:cubicBezTo>
                <a:close/>
                <a:moveTo>
                  <a:pt x="311" y="127"/>
                </a:moveTo>
                <a:cubicBezTo>
                  <a:pt x="312" y="128"/>
                  <a:pt x="311" y="127"/>
                  <a:pt x="312" y="128"/>
                </a:cubicBezTo>
                <a:cubicBezTo>
                  <a:pt x="312" y="127"/>
                  <a:pt x="312" y="127"/>
                  <a:pt x="312" y="127"/>
                </a:cubicBezTo>
                <a:cubicBezTo>
                  <a:pt x="312" y="127"/>
                  <a:pt x="312" y="127"/>
                  <a:pt x="312" y="127"/>
                </a:cubicBezTo>
                <a:cubicBezTo>
                  <a:pt x="312" y="127"/>
                  <a:pt x="312" y="127"/>
                  <a:pt x="312" y="127"/>
                </a:cubicBezTo>
                <a:lnTo>
                  <a:pt x="311" y="127"/>
                </a:lnTo>
                <a:close/>
                <a:moveTo>
                  <a:pt x="620" y="125"/>
                </a:moveTo>
                <a:cubicBezTo>
                  <a:pt x="619" y="125"/>
                  <a:pt x="619" y="125"/>
                  <a:pt x="619" y="125"/>
                </a:cubicBezTo>
                <a:cubicBezTo>
                  <a:pt x="619" y="126"/>
                  <a:pt x="619" y="126"/>
                  <a:pt x="619" y="126"/>
                </a:cubicBezTo>
                <a:cubicBezTo>
                  <a:pt x="619" y="126"/>
                  <a:pt x="619" y="126"/>
                  <a:pt x="619" y="126"/>
                </a:cubicBezTo>
                <a:cubicBezTo>
                  <a:pt x="619" y="126"/>
                  <a:pt x="620" y="126"/>
                  <a:pt x="620" y="125"/>
                </a:cubicBezTo>
                <a:close/>
                <a:moveTo>
                  <a:pt x="316" y="125"/>
                </a:moveTo>
                <a:cubicBezTo>
                  <a:pt x="316" y="126"/>
                  <a:pt x="316" y="126"/>
                  <a:pt x="316" y="126"/>
                </a:cubicBezTo>
                <a:cubicBezTo>
                  <a:pt x="317" y="125"/>
                  <a:pt x="317" y="124"/>
                  <a:pt x="317" y="123"/>
                </a:cubicBezTo>
                <a:cubicBezTo>
                  <a:pt x="316" y="123"/>
                  <a:pt x="316" y="123"/>
                  <a:pt x="316" y="124"/>
                </a:cubicBezTo>
                <a:cubicBezTo>
                  <a:pt x="316" y="124"/>
                  <a:pt x="316" y="125"/>
                  <a:pt x="316" y="125"/>
                </a:cubicBezTo>
                <a:close/>
                <a:moveTo>
                  <a:pt x="678" y="109"/>
                </a:moveTo>
                <a:cubicBezTo>
                  <a:pt x="678" y="109"/>
                  <a:pt x="678" y="109"/>
                  <a:pt x="678" y="109"/>
                </a:cubicBezTo>
                <a:cubicBezTo>
                  <a:pt x="678" y="109"/>
                  <a:pt x="678" y="108"/>
                  <a:pt x="677" y="108"/>
                </a:cubicBezTo>
                <a:cubicBezTo>
                  <a:pt x="677" y="108"/>
                  <a:pt x="677" y="108"/>
                  <a:pt x="677" y="108"/>
                </a:cubicBezTo>
                <a:cubicBezTo>
                  <a:pt x="677" y="108"/>
                  <a:pt x="677" y="108"/>
                  <a:pt x="677" y="108"/>
                </a:cubicBezTo>
                <a:cubicBezTo>
                  <a:pt x="676" y="108"/>
                  <a:pt x="676" y="108"/>
                  <a:pt x="676" y="108"/>
                </a:cubicBezTo>
                <a:cubicBezTo>
                  <a:pt x="677" y="110"/>
                  <a:pt x="677" y="109"/>
                  <a:pt x="677" y="112"/>
                </a:cubicBezTo>
                <a:cubicBezTo>
                  <a:pt x="678" y="112"/>
                  <a:pt x="678" y="112"/>
                  <a:pt x="678" y="112"/>
                </a:cubicBezTo>
                <a:cubicBezTo>
                  <a:pt x="678" y="113"/>
                  <a:pt x="678" y="113"/>
                  <a:pt x="678" y="113"/>
                </a:cubicBezTo>
                <a:cubicBezTo>
                  <a:pt x="679" y="114"/>
                  <a:pt x="682" y="115"/>
                  <a:pt x="682" y="116"/>
                </a:cubicBezTo>
                <a:cubicBezTo>
                  <a:pt x="682" y="117"/>
                  <a:pt x="682" y="117"/>
                  <a:pt x="682" y="118"/>
                </a:cubicBezTo>
                <a:cubicBezTo>
                  <a:pt x="683" y="118"/>
                  <a:pt x="683" y="117"/>
                  <a:pt x="684" y="117"/>
                </a:cubicBezTo>
                <a:cubicBezTo>
                  <a:pt x="684" y="120"/>
                  <a:pt x="684" y="122"/>
                  <a:pt x="685" y="123"/>
                </a:cubicBezTo>
                <a:cubicBezTo>
                  <a:pt x="685" y="124"/>
                  <a:pt x="685" y="124"/>
                  <a:pt x="685" y="124"/>
                </a:cubicBezTo>
                <a:cubicBezTo>
                  <a:pt x="686" y="124"/>
                  <a:pt x="686" y="124"/>
                  <a:pt x="686" y="124"/>
                </a:cubicBezTo>
                <a:cubicBezTo>
                  <a:pt x="686" y="123"/>
                  <a:pt x="686" y="123"/>
                  <a:pt x="686" y="122"/>
                </a:cubicBezTo>
                <a:cubicBezTo>
                  <a:pt x="687" y="123"/>
                  <a:pt x="687" y="124"/>
                  <a:pt x="688" y="124"/>
                </a:cubicBezTo>
                <a:cubicBezTo>
                  <a:pt x="688" y="124"/>
                  <a:pt x="688" y="124"/>
                  <a:pt x="689" y="124"/>
                </a:cubicBezTo>
                <a:cubicBezTo>
                  <a:pt x="689" y="124"/>
                  <a:pt x="689" y="125"/>
                  <a:pt x="689" y="125"/>
                </a:cubicBezTo>
                <a:cubicBezTo>
                  <a:pt x="689" y="125"/>
                  <a:pt x="689" y="125"/>
                  <a:pt x="689" y="125"/>
                </a:cubicBezTo>
                <a:cubicBezTo>
                  <a:pt x="690" y="125"/>
                  <a:pt x="690" y="125"/>
                  <a:pt x="690" y="125"/>
                </a:cubicBezTo>
                <a:cubicBezTo>
                  <a:pt x="690" y="125"/>
                  <a:pt x="690" y="125"/>
                  <a:pt x="690" y="124"/>
                </a:cubicBezTo>
                <a:cubicBezTo>
                  <a:pt x="690" y="119"/>
                  <a:pt x="686" y="117"/>
                  <a:pt x="685" y="113"/>
                </a:cubicBezTo>
                <a:cubicBezTo>
                  <a:pt x="684" y="113"/>
                  <a:pt x="684" y="113"/>
                  <a:pt x="684" y="114"/>
                </a:cubicBezTo>
                <a:cubicBezTo>
                  <a:pt x="683" y="114"/>
                  <a:pt x="684" y="114"/>
                  <a:pt x="683" y="113"/>
                </a:cubicBezTo>
                <a:cubicBezTo>
                  <a:pt x="681" y="111"/>
                  <a:pt x="679" y="113"/>
                  <a:pt x="680" y="108"/>
                </a:cubicBezTo>
                <a:cubicBezTo>
                  <a:pt x="678" y="108"/>
                  <a:pt x="678" y="108"/>
                  <a:pt x="678" y="108"/>
                </a:cubicBezTo>
                <a:lnTo>
                  <a:pt x="678" y="109"/>
                </a:lnTo>
                <a:close/>
                <a:moveTo>
                  <a:pt x="617" y="125"/>
                </a:moveTo>
                <a:cubicBezTo>
                  <a:pt x="617" y="124"/>
                  <a:pt x="617" y="124"/>
                  <a:pt x="617" y="124"/>
                </a:cubicBezTo>
                <a:cubicBezTo>
                  <a:pt x="616" y="124"/>
                  <a:pt x="616" y="124"/>
                  <a:pt x="616" y="124"/>
                </a:cubicBezTo>
                <a:cubicBezTo>
                  <a:pt x="617" y="124"/>
                  <a:pt x="617" y="124"/>
                  <a:pt x="617" y="125"/>
                </a:cubicBezTo>
                <a:close/>
                <a:moveTo>
                  <a:pt x="319" y="123"/>
                </a:moveTo>
                <a:cubicBezTo>
                  <a:pt x="318" y="123"/>
                  <a:pt x="318" y="123"/>
                  <a:pt x="318" y="123"/>
                </a:cubicBezTo>
                <a:cubicBezTo>
                  <a:pt x="319" y="124"/>
                  <a:pt x="318" y="124"/>
                  <a:pt x="319" y="124"/>
                </a:cubicBezTo>
                <a:lnTo>
                  <a:pt x="319" y="123"/>
                </a:lnTo>
                <a:close/>
                <a:moveTo>
                  <a:pt x="613" y="120"/>
                </a:moveTo>
                <a:cubicBezTo>
                  <a:pt x="612" y="120"/>
                  <a:pt x="612" y="120"/>
                  <a:pt x="612" y="120"/>
                </a:cubicBezTo>
                <a:cubicBezTo>
                  <a:pt x="613" y="122"/>
                  <a:pt x="614" y="123"/>
                  <a:pt x="614" y="124"/>
                </a:cubicBezTo>
                <a:cubicBezTo>
                  <a:pt x="615" y="124"/>
                  <a:pt x="615" y="124"/>
                  <a:pt x="615" y="124"/>
                </a:cubicBezTo>
                <a:cubicBezTo>
                  <a:pt x="616" y="124"/>
                  <a:pt x="616" y="123"/>
                  <a:pt x="616" y="123"/>
                </a:cubicBezTo>
                <a:cubicBezTo>
                  <a:pt x="616" y="122"/>
                  <a:pt x="614" y="121"/>
                  <a:pt x="613" y="120"/>
                </a:cubicBezTo>
                <a:close/>
                <a:moveTo>
                  <a:pt x="623" y="123"/>
                </a:moveTo>
                <a:cubicBezTo>
                  <a:pt x="623" y="122"/>
                  <a:pt x="623" y="122"/>
                  <a:pt x="623" y="122"/>
                </a:cubicBezTo>
                <a:cubicBezTo>
                  <a:pt x="622" y="122"/>
                  <a:pt x="623" y="122"/>
                  <a:pt x="623" y="123"/>
                </a:cubicBezTo>
                <a:close/>
                <a:moveTo>
                  <a:pt x="321" y="120"/>
                </a:moveTo>
                <a:cubicBezTo>
                  <a:pt x="321" y="120"/>
                  <a:pt x="320" y="120"/>
                  <a:pt x="320" y="121"/>
                </a:cubicBezTo>
                <a:cubicBezTo>
                  <a:pt x="320" y="122"/>
                  <a:pt x="320" y="122"/>
                  <a:pt x="321" y="122"/>
                </a:cubicBezTo>
                <a:cubicBezTo>
                  <a:pt x="321" y="122"/>
                  <a:pt x="322" y="122"/>
                  <a:pt x="323" y="122"/>
                </a:cubicBezTo>
                <a:cubicBezTo>
                  <a:pt x="323" y="122"/>
                  <a:pt x="323" y="121"/>
                  <a:pt x="324" y="121"/>
                </a:cubicBezTo>
                <a:cubicBezTo>
                  <a:pt x="324" y="120"/>
                  <a:pt x="324" y="120"/>
                  <a:pt x="323" y="119"/>
                </a:cubicBezTo>
                <a:cubicBezTo>
                  <a:pt x="322" y="119"/>
                  <a:pt x="322" y="119"/>
                  <a:pt x="321" y="120"/>
                </a:cubicBezTo>
                <a:close/>
                <a:moveTo>
                  <a:pt x="319" y="116"/>
                </a:moveTo>
                <a:cubicBezTo>
                  <a:pt x="318" y="116"/>
                  <a:pt x="317" y="117"/>
                  <a:pt x="316" y="117"/>
                </a:cubicBezTo>
                <a:cubicBezTo>
                  <a:pt x="316" y="117"/>
                  <a:pt x="316" y="117"/>
                  <a:pt x="316" y="117"/>
                </a:cubicBezTo>
                <a:cubicBezTo>
                  <a:pt x="316" y="117"/>
                  <a:pt x="316" y="117"/>
                  <a:pt x="316" y="117"/>
                </a:cubicBezTo>
                <a:cubicBezTo>
                  <a:pt x="316" y="118"/>
                  <a:pt x="316" y="118"/>
                  <a:pt x="317" y="119"/>
                </a:cubicBezTo>
                <a:cubicBezTo>
                  <a:pt x="318" y="119"/>
                  <a:pt x="318" y="119"/>
                  <a:pt x="319" y="118"/>
                </a:cubicBezTo>
                <a:cubicBezTo>
                  <a:pt x="319" y="118"/>
                  <a:pt x="319" y="117"/>
                  <a:pt x="319" y="116"/>
                </a:cubicBezTo>
                <a:close/>
                <a:moveTo>
                  <a:pt x="610" y="118"/>
                </a:moveTo>
                <a:cubicBezTo>
                  <a:pt x="611" y="118"/>
                  <a:pt x="611" y="118"/>
                  <a:pt x="612" y="118"/>
                </a:cubicBezTo>
                <a:cubicBezTo>
                  <a:pt x="612" y="118"/>
                  <a:pt x="612" y="118"/>
                  <a:pt x="612" y="117"/>
                </a:cubicBezTo>
                <a:cubicBezTo>
                  <a:pt x="611" y="118"/>
                  <a:pt x="611" y="117"/>
                  <a:pt x="611" y="118"/>
                </a:cubicBezTo>
                <a:cubicBezTo>
                  <a:pt x="610" y="118"/>
                  <a:pt x="611" y="118"/>
                  <a:pt x="610" y="118"/>
                </a:cubicBezTo>
                <a:close/>
                <a:moveTo>
                  <a:pt x="328" y="117"/>
                </a:moveTo>
                <a:cubicBezTo>
                  <a:pt x="329" y="115"/>
                  <a:pt x="330" y="115"/>
                  <a:pt x="331" y="114"/>
                </a:cubicBezTo>
                <a:cubicBezTo>
                  <a:pt x="331" y="113"/>
                  <a:pt x="331" y="113"/>
                  <a:pt x="331" y="113"/>
                </a:cubicBezTo>
                <a:cubicBezTo>
                  <a:pt x="329" y="113"/>
                  <a:pt x="328" y="114"/>
                  <a:pt x="327" y="115"/>
                </a:cubicBezTo>
                <a:cubicBezTo>
                  <a:pt x="327" y="116"/>
                  <a:pt x="327" y="116"/>
                  <a:pt x="327" y="116"/>
                </a:cubicBezTo>
                <a:cubicBezTo>
                  <a:pt x="327" y="117"/>
                  <a:pt x="327" y="117"/>
                  <a:pt x="328" y="117"/>
                </a:cubicBezTo>
                <a:close/>
                <a:moveTo>
                  <a:pt x="617" y="115"/>
                </a:moveTo>
                <a:cubicBezTo>
                  <a:pt x="616" y="115"/>
                  <a:pt x="617" y="116"/>
                  <a:pt x="617" y="116"/>
                </a:cubicBezTo>
                <a:cubicBezTo>
                  <a:pt x="617" y="116"/>
                  <a:pt x="618" y="115"/>
                  <a:pt x="617" y="115"/>
                </a:cubicBezTo>
                <a:close/>
                <a:moveTo>
                  <a:pt x="327" y="108"/>
                </a:moveTo>
                <a:cubicBezTo>
                  <a:pt x="327" y="109"/>
                  <a:pt x="327" y="110"/>
                  <a:pt x="326" y="111"/>
                </a:cubicBezTo>
                <a:cubicBezTo>
                  <a:pt x="324" y="111"/>
                  <a:pt x="324" y="111"/>
                  <a:pt x="324" y="111"/>
                </a:cubicBezTo>
                <a:cubicBezTo>
                  <a:pt x="323" y="111"/>
                  <a:pt x="323" y="113"/>
                  <a:pt x="322" y="114"/>
                </a:cubicBezTo>
                <a:cubicBezTo>
                  <a:pt x="321" y="115"/>
                  <a:pt x="321" y="114"/>
                  <a:pt x="320" y="115"/>
                </a:cubicBezTo>
                <a:cubicBezTo>
                  <a:pt x="320" y="115"/>
                  <a:pt x="320" y="115"/>
                  <a:pt x="319" y="116"/>
                </a:cubicBezTo>
                <a:cubicBezTo>
                  <a:pt x="320" y="116"/>
                  <a:pt x="320" y="116"/>
                  <a:pt x="320" y="116"/>
                </a:cubicBezTo>
                <a:cubicBezTo>
                  <a:pt x="320" y="116"/>
                  <a:pt x="320" y="116"/>
                  <a:pt x="320" y="116"/>
                </a:cubicBezTo>
                <a:cubicBezTo>
                  <a:pt x="321" y="116"/>
                  <a:pt x="323" y="115"/>
                  <a:pt x="323" y="114"/>
                </a:cubicBezTo>
                <a:cubicBezTo>
                  <a:pt x="324" y="114"/>
                  <a:pt x="324" y="114"/>
                  <a:pt x="324" y="113"/>
                </a:cubicBezTo>
                <a:cubicBezTo>
                  <a:pt x="328" y="113"/>
                  <a:pt x="332" y="107"/>
                  <a:pt x="335" y="105"/>
                </a:cubicBezTo>
                <a:cubicBezTo>
                  <a:pt x="335" y="105"/>
                  <a:pt x="335" y="104"/>
                  <a:pt x="335" y="103"/>
                </a:cubicBezTo>
                <a:cubicBezTo>
                  <a:pt x="334" y="103"/>
                  <a:pt x="334" y="103"/>
                  <a:pt x="334" y="103"/>
                </a:cubicBezTo>
                <a:cubicBezTo>
                  <a:pt x="334" y="104"/>
                  <a:pt x="334" y="105"/>
                  <a:pt x="334" y="106"/>
                </a:cubicBezTo>
                <a:cubicBezTo>
                  <a:pt x="333" y="106"/>
                  <a:pt x="333" y="105"/>
                  <a:pt x="332" y="105"/>
                </a:cubicBezTo>
                <a:cubicBezTo>
                  <a:pt x="331" y="106"/>
                  <a:pt x="332" y="106"/>
                  <a:pt x="331" y="107"/>
                </a:cubicBezTo>
                <a:cubicBezTo>
                  <a:pt x="330" y="108"/>
                  <a:pt x="329" y="107"/>
                  <a:pt x="327" y="108"/>
                </a:cubicBezTo>
                <a:close/>
                <a:moveTo>
                  <a:pt x="662" y="112"/>
                </a:moveTo>
                <a:cubicBezTo>
                  <a:pt x="662" y="112"/>
                  <a:pt x="662" y="112"/>
                  <a:pt x="662" y="112"/>
                </a:cubicBezTo>
                <a:cubicBezTo>
                  <a:pt x="662" y="113"/>
                  <a:pt x="662" y="114"/>
                  <a:pt x="662" y="114"/>
                </a:cubicBezTo>
                <a:cubicBezTo>
                  <a:pt x="662" y="113"/>
                  <a:pt x="663" y="113"/>
                  <a:pt x="662" y="112"/>
                </a:cubicBezTo>
                <a:close/>
                <a:moveTo>
                  <a:pt x="264" y="112"/>
                </a:moveTo>
                <a:cubicBezTo>
                  <a:pt x="263" y="112"/>
                  <a:pt x="263" y="112"/>
                  <a:pt x="262" y="112"/>
                </a:cubicBezTo>
                <a:cubicBezTo>
                  <a:pt x="262" y="113"/>
                  <a:pt x="262" y="114"/>
                  <a:pt x="261" y="114"/>
                </a:cubicBezTo>
                <a:cubicBezTo>
                  <a:pt x="263" y="114"/>
                  <a:pt x="263" y="113"/>
                  <a:pt x="264" y="113"/>
                </a:cubicBezTo>
                <a:lnTo>
                  <a:pt x="264" y="112"/>
                </a:lnTo>
                <a:close/>
                <a:moveTo>
                  <a:pt x="684" y="111"/>
                </a:moveTo>
                <a:cubicBezTo>
                  <a:pt x="683" y="111"/>
                  <a:pt x="683" y="111"/>
                  <a:pt x="683" y="111"/>
                </a:cubicBezTo>
                <a:cubicBezTo>
                  <a:pt x="683" y="112"/>
                  <a:pt x="683" y="112"/>
                  <a:pt x="683" y="112"/>
                </a:cubicBezTo>
                <a:cubicBezTo>
                  <a:pt x="684" y="112"/>
                  <a:pt x="684" y="112"/>
                  <a:pt x="684" y="112"/>
                </a:cubicBezTo>
                <a:lnTo>
                  <a:pt x="684" y="111"/>
                </a:lnTo>
                <a:close/>
                <a:moveTo>
                  <a:pt x="653" y="111"/>
                </a:moveTo>
                <a:cubicBezTo>
                  <a:pt x="653" y="111"/>
                  <a:pt x="654" y="111"/>
                  <a:pt x="655" y="111"/>
                </a:cubicBezTo>
                <a:cubicBezTo>
                  <a:pt x="655" y="110"/>
                  <a:pt x="655" y="110"/>
                  <a:pt x="654" y="109"/>
                </a:cubicBezTo>
                <a:cubicBezTo>
                  <a:pt x="653" y="109"/>
                  <a:pt x="653" y="109"/>
                  <a:pt x="652" y="109"/>
                </a:cubicBezTo>
                <a:cubicBezTo>
                  <a:pt x="652" y="110"/>
                  <a:pt x="652" y="110"/>
                  <a:pt x="653" y="111"/>
                </a:cubicBezTo>
                <a:close/>
                <a:moveTo>
                  <a:pt x="678" y="107"/>
                </a:moveTo>
                <a:cubicBezTo>
                  <a:pt x="678" y="106"/>
                  <a:pt x="678" y="106"/>
                  <a:pt x="678" y="105"/>
                </a:cubicBezTo>
                <a:cubicBezTo>
                  <a:pt x="678" y="105"/>
                  <a:pt x="677" y="105"/>
                  <a:pt x="676" y="105"/>
                </a:cubicBezTo>
                <a:cubicBezTo>
                  <a:pt x="676" y="105"/>
                  <a:pt x="676" y="105"/>
                  <a:pt x="676" y="105"/>
                </a:cubicBezTo>
                <a:cubicBezTo>
                  <a:pt x="676" y="105"/>
                  <a:pt x="676" y="105"/>
                  <a:pt x="676" y="105"/>
                </a:cubicBezTo>
                <a:cubicBezTo>
                  <a:pt x="676" y="106"/>
                  <a:pt x="676" y="106"/>
                  <a:pt x="677" y="107"/>
                </a:cubicBezTo>
                <a:lnTo>
                  <a:pt x="678" y="107"/>
                </a:lnTo>
                <a:close/>
                <a:moveTo>
                  <a:pt x="674" y="107"/>
                </a:moveTo>
                <a:cubicBezTo>
                  <a:pt x="675" y="106"/>
                  <a:pt x="675" y="106"/>
                  <a:pt x="676" y="105"/>
                </a:cubicBezTo>
                <a:cubicBezTo>
                  <a:pt x="676" y="104"/>
                  <a:pt x="676" y="104"/>
                  <a:pt x="675" y="104"/>
                </a:cubicBezTo>
                <a:cubicBezTo>
                  <a:pt x="675" y="103"/>
                  <a:pt x="675" y="103"/>
                  <a:pt x="675" y="103"/>
                </a:cubicBezTo>
                <a:cubicBezTo>
                  <a:pt x="674" y="104"/>
                  <a:pt x="674" y="105"/>
                  <a:pt x="673" y="105"/>
                </a:cubicBezTo>
                <a:cubicBezTo>
                  <a:pt x="673" y="106"/>
                  <a:pt x="673" y="106"/>
                  <a:pt x="674" y="107"/>
                </a:cubicBezTo>
                <a:close/>
                <a:moveTo>
                  <a:pt x="339" y="106"/>
                </a:moveTo>
                <a:cubicBezTo>
                  <a:pt x="339" y="106"/>
                  <a:pt x="339" y="106"/>
                  <a:pt x="339" y="107"/>
                </a:cubicBezTo>
                <a:cubicBezTo>
                  <a:pt x="339" y="106"/>
                  <a:pt x="339" y="106"/>
                  <a:pt x="339" y="106"/>
                </a:cubicBezTo>
                <a:close/>
                <a:moveTo>
                  <a:pt x="342" y="105"/>
                </a:moveTo>
                <a:cubicBezTo>
                  <a:pt x="342" y="105"/>
                  <a:pt x="342" y="105"/>
                  <a:pt x="342" y="105"/>
                </a:cubicBezTo>
                <a:cubicBezTo>
                  <a:pt x="342" y="104"/>
                  <a:pt x="342" y="104"/>
                  <a:pt x="342" y="104"/>
                </a:cubicBezTo>
                <a:cubicBezTo>
                  <a:pt x="342" y="104"/>
                  <a:pt x="343" y="104"/>
                  <a:pt x="343" y="104"/>
                </a:cubicBezTo>
                <a:cubicBezTo>
                  <a:pt x="342" y="103"/>
                  <a:pt x="343" y="104"/>
                  <a:pt x="342" y="103"/>
                </a:cubicBezTo>
                <a:lnTo>
                  <a:pt x="342" y="105"/>
                </a:lnTo>
                <a:close/>
                <a:moveTo>
                  <a:pt x="336" y="104"/>
                </a:moveTo>
                <a:cubicBezTo>
                  <a:pt x="337" y="104"/>
                  <a:pt x="337" y="104"/>
                  <a:pt x="337" y="104"/>
                </a:cubicBezTo>
                <a:cubicBezTo>
                  <a:pt x="336" y="104"/>
                  <a:pt x="337" y="104"/>
                  <a:pt x="336" y="104"/>
                </a:cubicBezTo>
                <a:close/>
                <a:moveTo>
                  <a:pt x="344" y="102"/>
                </a:moveTo>
                <a:cubicBezTo>
                  <a:pt x="344" y="102"/>
                  <a:pt x="344" y="102"/>
                  <a:pt x="344" y="103"/>
                </a:cubicBezTo>
                <a:cubicBezTo>
                  <a:pt x="344" y="103"/>
                  <a:pt x="344" y="103"/>
                  <a:pt x="345" y="103"/>
                </a:cubicBezTo>
                <a:cubicBezTo>
                  <a:pt x="346" y="102"/>
                  <a:pt x="348" y="100"/>
                  <a:pt x="349" y="100"/>
                </a:cubicBezTo>
                <a:cubicBezTo>
                  <a:pt x="349" y="99"/>
                  <a:pt x="349" y="99"/>
                  <a:pt x="349" y="99"/>
                </a:cubicBezTo>
                <a:cubicBezTo>
                  <a:pt x="349" y="99"/>
                  <a:pt x="349" y="99"/>
                  <a:pt x="348" y="99"/>
                </a:cubicBezTo>
                <a:cubicBezTo>
                  <a:pt x="347" y="100"/>
                  <a:pt x="346" y="101"/>
                  <a:pt x="344" y="102"/>
                </a:cubicBezTo>
                <a:close/>
                <a:moveTo>
                  <a:pt x="596" y="99"/>
                </a:moveTo>
                <a:cubicBezTo>
                  <a:pt x="596" y="100"/>
                  <a:pt x="596" y="100"/>
                  <a:pt x="597" y="100"/>
                </a:cubicBezTo>
                <a:cubicBezTo>
                  <a:pt x="597" y="99"/>
                  <a:pt x="597" y="100"/>
                  <a:pt x="597" y="99"/>
                </a:cubicBezTo>
                <a:cubicBezTo>
                  <a:pt x="596" y="99"/>
                  <a:pt x="596" y="99"/>
                  <a:pt x="596" y="99"/>
                </a:cubicBezTo>
                <a:cubicBezTo>
                  <a:pt x="596" y="99"/>
                  <a:pt x="596" y="99"/>
                  <a:pt x="596" y="99"/>
                </a:cubicBezTo>
                <a:close/>
                <a:moveTo>
                  <a:pt x="341" y="98"/>
                </a:moveTo>
                <a:cubicBezTo>
                  <a:pt x="341" y="99"/>
                  <a:pt x="341" y="99"/>
                  <a:pt x="341" y="99"/>
                </a:cubicBezTo>
                <a:cubicBezTo>
                  <a:pt x="345" y="99"/>
                  <a:pt x="346" y="96"/>
                  <a:pt x="348" y="95"/>
                </a:cubicBezTo>
                <a:cubicBezTo>
                  <a:pt x="350" y="94"/>
                  <a:pt x="352" y="94"/>
                  <a:pt x="353" y="93"/>
                </a:cubicBezTo>
                <a:cubicBezTo>
                  <a:pt x="354" y="93"/>
                  <a:pt x="355" y="91"/>
                  <a:pt x="356" y="91"/>
                </a:cubicBezTo>
                <a:cubicBezTo>
                  <a:pt x="357" y="91"/>
                  <a:pt x="358" y="91"/>
                  <a:pt x="359" y="91"/>
                </a:cubicBezTo>
                <a:cubicBezTo>
                  <a:pt x="360" y="90"/>
                  <a:pt x="360" y="89"/>
                  <a:pt x="361" y="88"/>
                </a:cubicBezTo>
                <a:cubicBezTo>
                  <a:pt x="362" y="88"/>
                  <a:pt x="363" y="88"/>
                  <a:pt x="364" y="88"/>
                </a:cubicBezTo>
                <a:cubicBezTo>
                  <a:pt x="364" y="88"/>
                  <a:pt x="366" y="86"/>
                  <a:pt x="366" y="86"/>
                </a:cubicBezTo>
                <a:cubicBezTo>
                  <a:pt x="367" y="85"/>
                  <a:pt x="368" y="86"/>
                  <a:pt x="369" y="85"/>
                </a:cubicBezTo>
                <a:cubicBezTo>
                  <a:pt x="369" y="85"/>
                  <a:pt x="369" y="85"/>
                  <a:pt x="370" y="85"/>
                </a:cubicBezTo>
                <a:cubicBezTo>
                  <a:pt x="369" y="84"/>
                  <a:pt x="369" y="84"/>
                  <a:pt x="369" y="84"/>
                </a:cubicBezTo>
                <a:cubicBezTo>
                  <a:pt x="369" y="83"/>
                  <a:pt x="362" y="86"/>
                  <a:pt x="362" y="86"/>
                </a:cubicBezTo>
                <a:cubicBezTo>
                  <a:pt x="361" y="87"/>
                  <a:pt x="361" y="87"/>
                  <a:pt x="361" y="87"/>
                </a:cubicBezTo>
                <a:cubicBezTo>
                  <a:pt x="359" y="88"/>
                  <a:pt x="358" y="87"/>
                  <a:pt x="356" y="88"/>
                </a:cubicBezTo>
                <a:cubicBezTo>
                  <a:pt x="356" y="88"/>
                  <a:pt x="354" y="89"/>
                  <a:pt x="354" y="90"/>
                </a:cubicBezTo>
                <a:cubicBezTo>
                  <a:pt x="353" y="90"/>
                  <a:pt x="353" y="92"/>
                  <a:pt x="352" y="93"/>
                </a:cubicBezTo>
                <a:cubicBezTo>
                  <a:pt x="352" y="92"/>
                  <a:pt x="351" y="92"/>
                  <a:pt x="350" y="92"/>
                </a:cubicBezTo>
                <a:cubicBezTo>
                  <a:pt x="347" y="93"/>
                  <a:pt x="344" y="97"/>
                  <a:pt x="341" y="98"/>
                </a:cubicBezTo>
                <a:close/>
                <a:moveTo>
                  <a:pt x="352" y="99"/>
                </a:moveTo>
                <a:cubicBezTo>
                  <a:pt x="352" y="98"/>
                  <a:pt x="352" y="98"/>
                  <a:pt x="353" y="97"/>
                </a:cubicBezTo>
                <a:cubicBezTo>
                  <a:pt x="352" y="97"/>
                  <a:pt x="352" y="97"/>
                  <a:pt x="351" y="98"/>
                </a:cubicBezTo>
                <a:cubicBezTo>
                  <a:pt x="351" y="99"/>
                  <a:pt x="351" y="98"/>
                  <a:pt x="352" y="99"/>
                </a:cubicBezTo>
                <a:close/>
                <a:moveTo>
                  <a:pt x="654" y="98"/>
                </a:moveTo>
                <a:cubicBezTo>
                  <a:pt x="654" y="98"/>
                  <a:pt x="654" y="98"/>
                  <a:pt x="654" y="98"/>
                </a:cubicBezTo>
                <a:cubicBezTo>
                  <a:pt x="654" y="98"/>
                  <a:pt x="654" y="98"/>
                  <a:pt x="654" y="98"/>
                </a:cubicBezTo>
                <a:close/>
                <a:moveTo>
                  <a:pt x="668" y="98"/>
                </a:moveTo>
                <a:cubicBezTo>
                  <a:pt x="668" y="98"/>
                  <a:pt x="668" y="97"/>
                  <a:pt x="668" y="97"/>
                </a:cubicBezTo>
                <a:cubicBezTo>
                  <a:pt x="668" y="97"/>
                  <a:pt x="668" y="97"/>
                  <a:pt x="667" y="96"/>
                </a:cubicBezTo>
                <a:cubicBezTo>
                  <a:pt x="665" y="96"/>
                  <a:pt x="665" y="96"/>
                  <a:pt x="665" y="96"/>
                </a:cubicBezTo>
                <a:cubicBezTo>
                  <a:pt x="665" y="97"/>
                  <a:pt x="665" y="97"/>
                  <a:pt x="665" y="97"/>
                </a:cubicBezTo>
                <a:cubicBezTo>
                  <a:pt x="666" y="97"/>
                  <a:pt x="666" y="98"/>
                  <a:pt x="667" y="98"/>
                </a:cubicBezTo>
                <a:lnTo>
                  <a:pt x="668" y="98"/>
                </a:lnTo>
                <a:close/>
                <a:moveTo>
                  <a:pt x="642" y="98"/>
                </a:moveTo>
                <a:cubicBezTo>
                  <a:pt x="642" y="97"/>
                  <a:pt x="641" y="96"/>
                  <a:pt x="641" y="95"/>
                </a:cubicBezTo>
                <a:cubicBezTo>
                  <a:pt x="640" y="95"/>
                  <a:pt x="640" y="95"/>
                  <a:pt x="640" y="95"/>
                </a:cubicBezTo>
                <a:cubicBezTo>
                  <a:pt x="640" y="96"/>
                  <a:pt x="640" y="97"/>
                  <a:pt x="641" y="97"/>
                </a:cubicBezTo>
                <a:cubicBezTo>
                  <a:pt x="641" y="98"/>
                  <a:pt x="641" y="98"/>
                  <a:pt x="641" y="98"/>
                </a:cubicBezTo>
                <a:lnTo>
                  <a:pt x="642" y="98"/>
                </a:lnTo>
                <a:close/>
                <a:moveTo>
                  <a:pt x="662" y="96"/>
                </a:moveTo>
                <a:cubicBezTo>
                  <a:pt x="661" y="96"/>
                  <a:pt x="661" y="96"/>
                  <a:pt x="661" y="96"/>
                </a:cubicBezTo>
                <a:cubicBezTo>
                  <a:pt x="661" y="96"/>
                  <a:pt x="661" y="96"/>
                  <a:pt x="660" y="97"/>
                </a:cubicBezTo>
                <a:cubicBezTo>
                  <a:pt x="662" y="97"/>
                  <a:pt x="662" y="97"/>
                  <a:pt x="662" y="97"/>
                </a:cubicBezTo>
                <a:lnTo>
                  <a:pt x="662" y="96"/>
                </a:lnTo>
                <a:close/>
                <a:moveTo>
                  <a:pt x="356" y="96"/>
                </a:moveTo>
                <a:cubicBezTo>
                  <a:pt x="356" y="97"/>
                  <a:pt x="360" y="95"/>
                  <a:pt x="362" y="95"/>
                </a:cubicBezTo>
                <a:cubicBezTo>
                  <a:pt x="362" y="94"/>
                  <a:pt x="362" y="94"/>
                  <a:pt x="362" y="93"/>
                </a:cubicBezTo>
                <a:cubicBezTo>
                  <a:pt x="358" y="93"/>
                  <a:pt x="358" y="95"/>
                  <a:pt x="355" y="95"/>
                </a:cubicBezTo>
                <a:cubicBezTo>
                  <a:pt x="355" y="96"/>
                  <a:pt x="355" y="96"/>
                  <a:pt x="356" y="96"/>
                </a:cubicBezTo>
                <a:close/>
                <a:moveTo>
                  <a:pt x="284" y="96"/>
                </a:moveTo>
                <a:cubicBezTo>
                  <a:pt x="284" y="95"/>
                  <a:pt x="284" y="96"/>
                  <a:pt x="284" y="95"/>
                </a:cubicBezTo>
                <a:cubicBezTo>
                  <a:pt x="284" y="95"/>
                  <a:pt x="284" y="95"/>
                  <a:pt x="284" y="95"/>
                </a:cubicBezTo>
                <a:cubicBezTo>
                  <a:pt x="283" y="95"/>
                  <a:pt x="283" y="95"/>
                  <a:pt x="283" y="95"/>
                </a:cubicBezTo>
                <a:cubicBezTo>
                  <a:pt x="284" y="96"/>
                  <a:pt x="284" y="96"/>
                  <a:pt x="284" y="96"/>
                </a:cubicBezTo>
                <a:close/>
                <a:moveTo>
                  <a:pt x="660" y="96"/>
                </a:moveTo>
                <a:cubicBezTo>
                  <a:pt x="660" y="95"/>
                  <a:pt x="660" y="95"/>
                  <a:pt x="660" y="95"/>
                </a:cubicBezTo>
                <a:cubicBezTo>
                  <a:pt x="659" y="95"/>
                  <a:pt x="659" y="95"/>
                  <a:pt x="659" y="95"/>
                </a:cubicBezTo>
                <a:cubicBezTo>
                  <a:pt x="660" y="96"/>
                  <a:pt x="659" y="95"/>
                  <a:pt x="660" y="96"/>
                </a:cubicBezTo>
                <a:close/>
                <a:moveTo>
                  <a:pt x="655" y="96"/>
                </a:moveTo>
                <a:cubicBezTo>
                  <a:pt x="655" y="95"/>
                  <a:pt x="655" y="95"/>
                  <a:pt x="655" y="95"/>
                </a:cubicBezTo>
                <a:cubicBezTo>
                  <a:pt x="655" y="95"/>
                  <a:pt x="655" y="95"/>
                  <a:pt x="655" y="95"/>
                </a:cubicBezTo>
                <a:cubicBezTo>
                  <a:pt x="655" y="96"/>
                  <a:pt x="655" y="96"/>
                  <a:pt x="655" y="96"/>
                </a:cubicBezTo>
                <a:close/>
                <a:moveTo>
                  <a:pt x="668" y="95"/>
                </a:moveTo>
                <a:cubicBezTo>
                  <a:pt x="668" y="94"/>
                  <a:pt x="668" y="94"/>
                  <a:pt x="668" y="94"/>
                </a:cubicBezTo>
                <a:cubicBezTo>
                  <a:pt x="668" y="94"/>
                  <a:pt x="668" y="94"/>
                  <a:pt x="668" y="94"/>
                </a:cubicBezTo>
                <a:cubicBezTo>
                  <a:pt x="668" y="95"/>
                  <a:pt x="668" y="95"/>
                  <a:pt x="668" y="95"/>
                </a:cubicBezTo>
                <a:close/>
                <a:moveTo>
                  <a:pt x="664" y="94"/>
                </a:moveTo>
                <a:cubicBezTo>
                  <a:pt x="665" y="94"/>
                  <a:pt x="664" y="94"/>
                  <a:pt x="665" y="93"/>
                </a:cubicBezTo>
                <a:cubicBezTo>
                  <a:pt x="665" y="92"/>
                  <a:pt x="665" y="92"/>
                  <a:pt x="665" y="92"/>
                </a:cubicBezTo>
                <a:cubicBezTo>
                  <a:pt x="664" y="92"/>
                  <a:pt x="663" y="92"/>
                  <a:pt x="663" y="91"/>
                </a:cubicBezTo>
                <a:cubicBezTo>
                  <a:pt x="663" y="91"/>
                  <a:pt x="663" y="91"/>
                  <a:pt x="663" y="91"/>
                </a:cubicBezTo>
                <a:cubicBezTo>
                  <a:pt x="662" y="91"/>
                  <a:pt x="662" y="91"/>
                  <a:pt x="662" y="91"/>
                </a:cubicBezTo>
                <a:cubicBezTo>
                  <a:pt x="662" y="89"/>
                  <a:pt x="662" y="89"/>
                  <a:pt x="662" y="89"/>
                </a:cubicBezTo>
                <a:cubicBezTo>
                  <a:pt x="661" y="89"/>
                  <a:pt x="662" y="89"/>
                  <a:pt x="661" y="89"/>
                </a:cubicBezTo>
                <a:cubicBezTo>
                  <a:pt x="660" y="89"/>
                  <a:pt x="660" y="89"/>
                  <a:pt x="660" y="89"/>
                </a:cubicBezTo>
                <a:cubicBezTo>
                  <a:pt x="660" y="90"/>
                  <a:pt x="660" y="90"/>
                  <a:pt x="661" y="91"/>
                </a:cubicBezTo>
                <a:cubicBezTo>
                  <a:pt x="661" y="92"/>
                  <a:pt x="663" y="93"/>
                  <a:pt x="664" y="94"/>
                </a:cubicBezTo>
                <a:close/>
                <a:moveTo>
                  <a:pt x="614" y="92"/>
                </a:moveTo>
                <a:cubicBezTo>
                  <a:pt x="614" y="93"/>
                  <a:pt x="614" y="93"/>
                  <a:pt x="614" y="94"/>
                </a:cubicBezTo>
                <a:cubicBezTo>
                  <a:pt x="615" y="94"/>
                  <a:pt x="615" y="94"/>
                  <a:pt x="615" y="94"/>
                </a:cubicBezTo>
                <a:cubicBezTo>
                  <a:pt x="615" y="93"/>
                  <a:pt x="615" y="92"/>
                  <a:pt x="615" y="92"/>
                </a:cubicBezTo>
                <a:cubicBezTo>
                  <a:pt x="614" y="91"/>
                  <a:pt x="614" y="92"/>
                  <a:pt x="614" y="92"/>
                </a:cubicBezTo>
                <a:close/>
                <a:moveTo>
                  <a:pt x="555" y="93"/>
                </a:moveTo>
                <a:cubicBezTo>
                  <a:pt x="556" y="94"/>
                  <a:pt x="555" y="93"/>
                  <a:pt x="556" y="94"/>
                </a:cubicBezTo>
                <a:cubicBezTo>
                  <a:pt x="556" y="93"/>
                  <a:pt x="556" y="93"/>
                  <a:pt x="556" y="93"/>
                </a:cubicBezTo>
                <a:cubicBezTo>
                  <a:pt x="556" y="93"/>
                  <a:pt x="556" y="93"/>
                  <a:pt x="556" y="93"/>
                </a:cubicBezTo>
                <a:lnTo>
                  <a:pt x="555" y="93"/>
                </a:lnTo>
                <a:close/>
                <a:moveTo>
                  <a:pt x="362" y="93"/>
                </a:moveTo>
                <a:cubicBezTo>
                  <a:pt x="362" y="93"/>
                  <a:pt x="362" y="93"/>
                  <a:pt x="362" y="93"/>
                </a:cubicBezTo>
                <a:cubicBezTo>
                  <a:pt x="362" y="94"/>
                  <a:pt x="362" y="94"/>
                  <a:pt x="362" y="94"/>
                </a:cubicBezTo>
                <a:cubicBezTo>
                  <a:pt x="365" y="94"/>
                  <a:pt x="365" y="94"/>
                  <a:pt x="365" y="94"/>
                </a:cubicBezTo>
                <a:cubicBezTo>
                  <a:pt x="366" y="92"/>
                  <a:pt x="366" y="92"/>
                  <a:pt x="366" y="91"/>
                </a:cubicBezTo>
                <a:cubicBezTo>
                  <a:pt x="364" y="91"/>
                  <a:pt x="363" y="92"/>
                  <a:pt x="362" y="93"/>
                </a:cubicBezTo>
                <a:close/>
                <a:moveTo>
                  <a:pt x="545" y="89"/>
                </a:moveTo>
                <a:cubicBezTo>
                  <a:pt x="545" y="91"/>
                  <a:pt x="545" y="91"/>
                  <a:pt x="545" y="91"/>
                </a:cubicBezTo>
                <a:cubicBezTo>
                  <a:pt x="548" y="91"/>
                  <a:pt x="549" y="92"/>
                  <a:pt x="552" y="93"/>
                </a:cubicBezTo>
                <a:cubicBezTo>
                  <a:pt x="552" y="93"/>
                  <a:pt x="552" y="93"/>
                  <a:pt x="552" y="93"/>
                </a:cubicBezTo>
                <a:cubicBezTo>
                  <a:pt x="552" y="92"/>
                  <a:pt x="552" y="92"/>
                  <a:pt x="552" y="90"/>
                </a:cubicBezTo>
                <a:cubicBezTo>
                  <a:pt x="550" y="91"/>
                  <a:pt x="551" y="91"/>
                  <a:pt x="550" y="91"/>
                </a:cubicBezTo>
                <a:cubicBezTo>
                  <a:pt x="549" y="90"/>
                  <a:pt x="549" y="90"/>
                  <a:pt x="549" y="89"/>
                </a:cubicBezTo>
                <a:cubicBezTo>
                  <a:pt x="547" y="90"/>
                  <a:pt x="548" y="90"/>
                  <a:pt x="546" y="90"/>
                </a:cubicBezTo>
                <a:cubicBezTo>
                  <a:pt x="546" y="90"/>
                  <a:pt x="546" y="90"/>
                  <a:pt x="545" y="89"/>
                </a:cubicBezTo>
                <a:cubicBezTo>
                  <a:pt x="545" y="89"/>
                  <a:pt x="545" y="89"/>
                  <a:pt x="545" y="89"/>
                </a:cubicBezTo>
                <a:close/>
                <a:moveTo>
                  <a:pt x="287" y="92"/>
                </a:moveTo>
                <a:cubicBezTo>
                  <a:pt x="287" y="92"/>
                  <a:pt x="287" y="92"/>
                  <a:pt x="287" y="92"/>
                </a:cubicBezTo>
                <a:cubicBezTo>
                  <a:pt x="287" y="92"/>
                  <a:pt x="287" y="92"/>
                  <a:pt x="287" y="92"/>
                </a:cubicBezTo>
                <a:cubicBezTo>
                  <a:pt x="288" y="92"/>
                  <a:pt x="288" y="92"/>
                  <a:pt x="288" y="92"/>
                </a:cubicBezTo>
                <a:cubicBezTo>
                  <a:pt x="288" y="89"/>
                  <a:pt x="288" y="89"/>
                  <a:pt x="288" y="89"/>
                </a:cubicBezTo>
                <a:cubicBezTo>
                  <a:pt x="287" y="89"/>
                  <a:pt x="287" y="89"/>
                  <a:pt x="286" y="89"/>
                </a:cubicBezTo>
                <a:cubicBezTo>
                  <a:pt x="286" y="90"/>
                  <a:pt x="286" y="91"/>
                  <a:pt x="286" y="91"/>
                </a:cubicBezTo>
                <a:cubicBezTo>
                  <a:pt x="286" y="92"/>
                  <a:pt x="286" y="92"/>
                  <a:pt x="287" y="92"/>
                </a:cubicBezTo>
                <a:close/>
                <a:moveTo>
                  <a:pt x="647" y="92"/>
                </a:moveTo>
                <a:cubicBezTo>
                  <a:pt x="648" y="92"/>
                  <a:pt x="648" y="92"/>
                  <a:pt x="648" y="92"/>
                </a:cubicBezTo>
                <a:cubicBezTo>
                  <a:pt x="648" y="91"/>
                  <a:pt x="648" y="91"/>
                  <a:pt x="648" y="91"/>
                </a:cubicBezTo>
                <a:cubicBezTo>
                  <a:pt x="648" y="90"/>
                  <a:pt x="648" y="91"/>
                  <a:pt x="647" y="90"/>
                </a:cubicBezTo>
                <a:cubicBezTo>
                  <a:pt x="647" y="90"/>
                  <a:pt x="647" y="90"/>
                  <a:pt x="647" y="90"/>
                </a:cubicBezTo>
                <a:lnTo>
                  <a:pt x="647" y="92"/>
                </a:lnTo>
                <a:close/>
                <a:moveTo>
                  <a:pt x="584" y="91"/>
                </a:moveTo>
                <a:cubicBezTo>
                  <a:pt x="585" y="92"/>
                  <a:pt x="585" y="92"/>
                  <a:pt x="585" y="92"/>
                </a:cubicBezTo>
                <a:cubicBezTo>
                  <a:pt x="586" y="91"/>
                  <a:pt x="586" y="91"/>
                  <a:pt x="585" y="90"/>
                </a:cubicBezTo>
                <a:cubicBezTo>
                  <a:pt x="585" y="90"/>
                  <a:pt x="585" y="90"/>
                  <a:pt x="585" y="90"/>
                </a:cubicBezTo>
                <a:cubicBezTo>
                  <a:pt x="585" y="91"/>
                  <a:pt x="585" y="91"/>
                  <a:pt x="584" y="91"/>
                </a:cubicBezTo>
                <a:close/>
                <a:moveTo>
                  <a:pt x="369" y="91"/>
                </a:moveTo>
                <a:cubicBezTo>
                  <a:pt x="369" y="90"/>
                  <a:pt x="369" y="90"/>
                  <a:pt x="369" y="90"/>
                </a:cubicBezTo>
                <a:cubicBezTo>
                  <a:pt x="367" y="90"/>
                  <a:pt x="367" y="90"/>
                  <a:pt x="367" y="90"/>
                </a:cubicBezTo>
                <a:cubicBezTo>
                  <a:pt x="367" y="90"/>
                  <a:pt x="367" y="90"/>
                  <a:pt x="367" y="90"/>
                </a:cubicBezTo>
                <a:cubicBezTo>
                  <a:pt x="368" y="90"/>
                  <a:pt x="368" y="91"/>
                  <a:pt x="369" y="91"/>
                </a:cubicBezTo>
                <a:close/>
                <a:moveTo>
                  <a:pt x="554" y="87"/>
                </a:moveTo>
                <a:cubicBezTo>
                  <a:pt x="554" y="87"/>
                  <a:pt x="554" y="87"/>
                  <a:pt x="554" y="87"/>
                </a:cubicBezTo>
                <a:cubicBezTo>
                  <a:pt x="553" y="87"/>
                  <a:pt x="553" y="87"/>
                  <a:pt x="553" y="87"/>
                </a:cubicBezTo>
                <a:cubicBezTo>
                  <a:pt x="553" y="90"/>
                  <a:pt x="553" y="90"/>
                  <a:pt x="553" y="90"/>
                </a:cubicBezTo>
                <a:cubicBezTo>
                  <a:pt x="554" y="90"/>
                  <a:pt x="554" y="90"/>
                  <a:pt x="555" y="90"/>
                </a:cubicBezTo>
                <a:cubicBezTo>
                  <a:pt x="556" y="90"/>
                  <a:pt x="556" y="90"/>
                  <a:pt x="556" y="90"/>
                </a:cubicBezTo>
                <a:cubicBezTo>
                  <a:pt x="555" y="89"/>
                  <a:pt x="555" y="88"/>
                  <a:pt x="554" y="87"/>
                </a:cubicBezTo>
                <a:close/>
                <a:moveTo>
                  <a:pt x="557" y="89"/>
                </a:moveTo>
                <a:cubicBezTo>
                  <a:pt x="557" y="89"/>
                  <a:pt x="557" y="89"/>
                  <a:pt x="557" y="89"/>
                </a:cubicBezTo>
                <a:cubicBezTo>
                  <a:pt x="557" y="89"/>
                  <a:pt x="557" y="89"/>
                  <a:pt x="557" y="89"/>
                </a:cubicBezTo>
                <a:close/>
                <a:moveTo>
                  <a:pt x="581" y="89"/>
                </a:moveTo>
                <a:cubicBezTo>
                  <a:pt x="582" y="89"/>
                  <a:pt x="582" y="89"/>
                  <a:pt x="583" y="89"/>
                </a:cubicBezTo>
                <a:cubicBezTo>
                  <a:pt x="583" y="88"/>
                  <a:pt x="583" y="88"/>
                  <a:pt x="583" y="88"/>
                </a:cubicBezTo>
                <a:cubicBezTo>
                  <a:pt x="582" y="88"/>
                  <a:pt x="582" y="88"/>
                  <a:pt x="582" y="88"/>
                </a:cubicBezTo>
                <a:cubicBezTo>
                  <a:pt x="581" y="88"/>
                  <a:pt x="581" y="88"/>
                  <a:pt x="581" y="88"/>
                </a:cubicBezTo>
                <a:lnTo>
                  <a:pt x="581" y="89"/>
                </a:lnTo>
                <a:close/>
                <a:moveTo>
                  <a:pt x="578" y="89"/>
                </a:moveTo>
                <a:cubicBezTo>
                  <a:pt x="579" y="89"/>
                  <a:pt x="579" y="89"/>
                  <a:pt x="579" y="89"/>
                </a:cubicBezTo>
                <a:cubicBezTo>
                  <a:pt x="578" y="88"/>
                  <a:pt x="578" y="88"/>
                  <a:pt x="578" y="89"/>
                </a:cubicBezTo>
                <a:close/>
                <a:moveTo>
                  <a:pt x="378" y="86"/>
                </a:moveTo>
                <a:cubicBezTo>
                  <a:pt x="377" y="86"/>
                  <a:pt x="377" y="86"/>
                  <a:pt x="376" y="86"/>
                </a:cubicBezTo>
                <a:cubicBezTo>
                  <a:pt x="376" y="86"/>
                  <a:pt x="375" y="87"/>
                  <a:pt x="374" y="87"/>
                </a:cubicBezTo>
                <a:cubicBezTo>
                  <a:pt x="374" y="88"/>
                  <a:pt x="374" y="88"/>
                  <a:pt x="375" y="89"/>
                </a:cubicBezTo>
                <a:cubicBezTo>
                  <a:pt x="375" y="88"/>
                  <a:pt x="378" y="87"/>
                  <a:pt x="379" y="87"/>
                </a:cubicBezTo>
                <a:cubicBezTo>
                  <a:pt x="379" y="87"/>
                  <a:pt x="380" y="87"/>
                  <a:pt x="381" y="87"/>
                </a:cubicBezTo>
                <a:cubicBezTo>
                  <a:pt x="382" y="87"/>
                  <a:pt x="381" y="86"/>
                  <a:pt x="382" y="85"/>
                </a:cubicBezTo>
                <a:cubicBezTo>
                  <a:pt x="383" y="84"/>
                  <a:pt x="383" y="85"/>
                  <a:pt x="384" y="84"/>
                </a:cubicBezTo>
                <a:cubicBezTo>
                  <a:pt x="385" y="84"/>
                  <a:pt x="385" y="84"/>
                  <a:pt x="385" y="84"/>
                </a:cubicBezTo>
                <a:cubicBezTo>
                  <a:pt x="382" y="82"/>
                  <a:pt x="380" y="85"/>
                  <a:pt x="378" y="86"/>
                </a:cubicBezTo>
                <a:close/>
                <a:moveTo>
                  <a:pt x="631" y="88"/>
                </a:moveTo>
                <a:cubicBezTo>
                  <a:pt x="631" y="87"/>
                  <a:pt x="631" y="88"/>
                  <a:pt x="631" y="86"/>
                </a:cubicBezTo>
                <a:cubicBezTo>
                  <a:pt x="630" y="86"/>
                  <a:pt x="630" y="86"/>
                  <a:pt x="630" y="86"/>
                </a:cubicBezTo>
                <a:cubicBezTo>
                  <a:pt x="630" y="88"/>
                  <a:pt x="630" y="87"/>
                  <a:pt x="631" y="88"/>
                </a:cubicBezTo>
                <a:close/>
                <a:moveTo>
                  <a:pt x="556" y="86"/>
                </a:moveTo>
                <a:cubicBezTo>
                  <a:pt x="555" y="86"/>
                  <a:pt x="555" y="86"/>
                  <a:pt x="555" y="86"/>
                </a:cubicBezTo>
                <a:cubicBezTo>
                  <a:pt x="556" y="87"/>
                  <a:pt x="556" y="87"/>
                  <a:pt x="557" y="87"/>
                </a:cubicBezTo>
                <a:cubicBezTo>
                  <a:pt x="556" y="86"/>
                  <a:pt x="556" y="86"/>
                  <a:pt x="556" y="85"/>
                </a:cubicBezTo>
                <a:cubicBezTo>
                  <a:pt x="556" y="85"/>
                  <a:pt x="556" y="85"/>
                  <a:pt x="556" y="85"/>
                </a:cubicBezTo>
                <a:cubicBezTo>
                  <a:pt x="556" y="84"/>
                  <a:pt x="556" y="86"/>
                  <a:pt x="556" y="86"/>
                </a:cubicBezTo>
                <a:close/>
                <a:moveTo>
                  <a:pt x="549" y="86"/>
                </a:moveTo>
                <a:cubicBezTo>
                  <a:pt x="550" y="86"/>
                  <a:pt x="550" y="86"/>
                  <a:pt x="550" y="86"/>
                </a:cubicBezTo>
                <a:cubicBezTo>
                  <a:pt x="549" y="86"/>
                  <a:pt x="549" y="85"/>
                  <a:pt x="549" y="86"/>
                </a:cubicBezTo>
                <a:close/>
                <a:moveTo>
                  <a:pt x="656" y="85"/>
                </a:moveTo>
                <a:cubicBezTo>
                  <a:pt x="657" y="85"/>
                  <a:pt x="656" y="84"/>
                  <a:pt x="656" y="84"/>
                </a:cubicBezTo>
                <a:cubicBezTo>
                  <a:pt x="655" y="84"/>
                  <a:pt x="656" y="84"/>
                  <a:pt x="656" y="85"/>
                </a:cubicBezTo>
                <a:close/>
                <a:moveTo>
                  <a:pt x="397" y="72"/>
                </a:moveTo>
                <a:cubicBezTo>
                  <a:pt x="396" y="72"/>
                  <a:pt x="396" y="73"/>
                  <a:pt x="396" y="73"/>
                </a:cubicBezTo>
                <a:cubicBezTo>
                  <a:pt x="395" y="74"/>
                  <a:pt x="393" y="73"/>
                  <a:pt x="393" y="73"/>
                </a:cubicBezTo>
                <a:cubicBezTo>
                  <a:pt x="392" y="74"/>
                  <a:pt x="392" y="75"/>
                  <a:pt x="391" y="75"/>
                </a:cubicBezTo>
                <a:cubicBezTo>
                  <a:pt x="390" y="75"/>
                  <a:pt x="389" y="74"/>
                  <a:pt x="387" y="75"/>
                </a:cubicBezTo>
                <a:cubicBezTo>
                  <a:pt x="387" y="75"/>
                  <a:pt x="385" y="76"/>
                  <a:pt x="385" y="76"/>
                </a:cubicBezTo>
                <a:cubicBezTo>
                  <a:pt x="383" y="76"/>
                  <a:pt x="383" y="76"/>
                  <a:pt x="383" y="76"/>
                </a:cubicBezTo>
                <a:cubicBezTo>
                  <a:pt x="382" y="77"/>
                  <a:pt x="381" y="79"/>
                  <a:pt x="380" y="80"/>
                </a:cubicBezTo>
                <a:cubicBezTo>
                  <a:pt x="380" y="79"/>
                  <a:pt x="379" y="79"/>
                  <a:pt x="379" y="79"/>
                </a:cubicBezTo>
                <a:cubicBezTo>
                  <a:pt x="378" y="80"/>
                  <a:pt x="378" y="80"/>
                  <a:pt x="378" y="81"/>
                </a:cubicBezTo>
                <a:cubicBezTo>
                  <a:pt x="378" y="81"/>
                  <a:pt x="376" y="80"/>
                  <a:pt x="375" y="80"/>
                </a:cubicBezTo>
                <a:cubicBezTo>
                  <a:pt x="374" y="80"/>
                  <a:pt x="373" y="81"/>
                  <a:pt x="371" y="82"/>
                </a:cubicBezTo>
                <a:cubicBezTo>
                  <a:pt x="371" y="83"/>
                  <a:pt x="371" y="83"/>
                  <a:pt x="371" y="84"/>
                </a:cubicBezTo>
                <a:cubicBezTo>
                  <a:pt x="375" y="84"/>
                  <a:pt x="378" y="81"/>
                  <a:pt x="380" y="80"/>
                </a:cubicBezTo>
                <a:cubicBezTo>
                  <a:pt x="383" y="80"/>
                  <a:pt x="383" y="80"/>
                  <a:pt x="383" y="80"/>
                </a:cubicBezTo>
                <a:cubicBezTo>
                  <a:pt x="383" y="79"/>
                  <a:pt x="384" y="79"/>
                  <a:pt x="384" y="78"/>
                </a:cubicBezTo>
                <a:cubicBezTo>
                  <a:pt x="385" y="78"/>
                  <a:pt x="386" y="78"/>
                  <a:pt x="387" y="77"/>
                </a:cubicBezTo>
                <a:cubicBezTo>
                  <a:pt x="390" y="77"/>
                  <a:pt x="391" y="78"/>
                  <a:pt x="392" y="78"/>
                </a:cubicBezTo>
                <a:cubicBezTo>
                  <a:pt x="392" y="79"/>
                  <a:pt x="392" y="79"/>
                  <a:pt x="392" y="79"/>
                </a:cubicBezTo>
                <a:cubicBezTo>
                  <a:pt x="392" y="80"/>
                  <a:pt x="391" y="80"/>
                  <a:pt x="390" y="81"/>
                </a:cubicBezTo>
                <a:cubicBezTo>
                  <a:pt x="389" y="81"/>
                  <a:pt x="389" y="80"/>
                  <a:pt x="388" y="80"/>
                </a:cubicBezTo>
                <a:cubicBezTo>
                  <a:pt x="388" y="81"/>
                  <a:pt x="388" y="81"/>
                  <a:pt x="387" y="82"/>
                </a:cubicBezTo>
                <a:cubicBezTo>
                  <a:pt x="387" y="83"/>
                  <a:pt x="387" y="83"/>
                  <a:pt x="387" y="84"/>
                </a:cubicBezTo>
                <a:cubicBezTo>
                  <a:pt x="389" y="83"/>
                  <a:pt x="390" y="83"/>
                  <a:pt x="390" y="82"/>
                </a:cubicBezTo>
                <a:cubicBezTo>
                  <a:pt x="391" y="82"/>
                  <a:pt x="391" y="83"/>
                  <a:pt x="391" y="83"/>
                </a:cubicBezTo>
                <a:cubicBezTo>
                  <a:pt x="392" y="83"/>
                  <a:pt x="394" y="82"/>
                  <a:pt x="396" y="82"/>
                </a:cubicBezTo>
                <a:cubicBezTo>
                  <a:pt x="397" y="81"/>
                  <a:pt x="397" y="79"/>
                  <a:pt x="398" y="79"/>
                </a:cubicBezTo>
                <a:cubicBezTo>
                  <a:pt x="398" y="78"/>
                  <a:pt x="399" y="79"/>
                  <a:pt x="400" y="79"/>
                </a:cubicBezTo>
                <a:cubicBezTo>
                  <a:pt x="401" y="78"/>
                  <a:pt x="404" y="77"/>
                  <a:pt x="405" y="76"/>
                </a:cubicBezTo>
                <a:cubicBezTo>
                  <a:pt x="405" y="76"/>
                  <a:pt x="405" y="76"/>
                  <a:pt x="405" y="76"/>
                </a:cubicBezTo>
                <a:cubicBezTo>
                  <a:pt x="405" y="76"/>
                  <a:pt x="405" y="76"/>
                  <a:pt x="405" y="76"/>
                </a:cubicBezTo>
                <a:cubicBezTo>
                  <a:pt x="401" y="76"/>
                  <a:pt x="401" y="76"/>
                  <a:pt x="401" y="76"/>
                </a:cubicBezTo>
                <a:cubicBezTo>
                  <a:pt x="401" y="76"/>
                  <a:pt x="401" y="77"/>
                  <a:pt x="401" y="77"/>
                </a:cubicBezTo>
                <a:cubicBezTo>
                  <a:pt x="399" y="78"/>
                  <a:pt x="396" y="77"/>
                  <a:pt x="395" y="78"/>
                </a:cubicBezTo>
                <a:cubicBezTo>
                  <a:pt x="394" y="78"/>
                  <a:pt x="394" y="78"/>
                  <a:pt x="393" y="78"/>
                </a:cubicBezTo>
                <a:cubicBezTo>
                  <a:pt x="394" y="78"/>
                  <a:pt x="395" y="78"/>
                  <a:pt x="395" y="77"/>
                </a:cubicBezTo>
                <a:cubicBezTo>
                  <a:pt x="396" y="77"/>
                  <a:pt x="395" y="76"/>
                  <a:pt x="396" y="76"/>
                </a:cubicBezTo>
                <a:cubicBezTo>
                  <a:pt x="397" y="75"/>
                  <a:pt x="398" y="75"/>
                  <a:pt x="399" y="74"/>
                </a:cubicBezTo>
                <a:cubicBezTo>
                  <a:pt x="400" y="74"/>
                  <a:pt x="401" y="73"/>
                  <a:pt x="401" y="73"/>
                </a:cubicBezTo>
                <a:cubicBezTo>
                  <a:pt x="403" y="72"/>
                  <a:pt x="403" y="73"/>
                  <a:pt x="405" y="72"/>
                </a:cubicBezTo>
                <a:cubicBezTo>
                  <a:pt x="406" y="72"/>
                  <a:pt x="406" y="72"/>
                  <a:pt x="406" y="72"/>
                </a:cubicBezTo>
                <a:cubicBezTo>
                  <a:pt x="406" y="71"/>
                  <a:pt x="406" y="71"/>
                  <a:pt x="406" y="71"/>
                </a:cubicBezTo>
                <a:cubicBezTo>
                  <a:pt x="405" y="71"/>
                  <a:pt x="405" y="70"/>
                  <a:pt x="405" y="69"/>
                </a:cubicBezTo>
                <a:cubicBezTo>
                  <a:pt x="403" y="70"/>
                  <a:pt x="404" y="70"/>
                  <a:pt x="403" y="71"/>
                </a:cubicBezTo>
                <a:cubicBezTo>
                  <a:pt x="402" y="72"/>
                  <a:pt x="402" y="71"/>
                  <a:pt x="401" y="71"/>
                </a:cubicBezTo>
                <a:cubicBezTo>
                  <a:pt x="401" y="71"/>
                  <a:pt x="399" y="73"/>
                  <a:pt x="399" y="73"/>
                </a:cubicBezTo>
                <a:cubicBezTo>
                  <a:pt x="397" y="73"/>
                  <a:pt x="397" y="72"/>
                  <a:pt x="397" y="72"/>
                </a:cubicBezTo>
                <a:close/>
                <a:moveTo>
                  <a:pt x="353" y="82"/>
                </a:moveTo>
                <a:cubicBezTo>
                  <a:pt x="352" y="81"/>
                  <a:pt x="353" y="82"/>
                  <a:pt x="352" y="81"/>
                </a:cubicBezTo>
                <a:cubicBezTo>
                  <a:pt x="352" y="81"/>
                  <a:pt x="352" y="81"/>
                  <a:pt x="352" y="81"/>
                </a:cubicBezTo>
                <a:cubicBezTo>
                  <a:pt x="352" y="81"/>
                  <a:pt x="352" y="81"/>
                  <a:pt x="352" y="81"/>
                </a:cubicBezTo>
                <a:cubicBezTo>
                  <a:pt x="351" y="81"/>
                  <a:pt x="351" y="81"/>
                  <a:pt x="351" y="81"/>
                </a:cubicBezTo>
                <a:cubicBezTo>
                  <a:pt x="351" y="83"/>
                  <a:pt x="351" y="82"/>
                  <a:pt x="352" y="83"/>
                </a:cubicBezTo>
                <a:cubicBezTo>
                  <a:pt x="353" y="82"/>
                  <a:pt x="352" y="82"/>
                  <a:pt x="353" y="82"/>
                </a:cubicBezTo>
                <a:close/>
                <a:moveTo>
                  <a:pt x="654" y="82"/>
                </a:moveTo>
                <a:cubicBezTo>
                  <a:pt x="654" y="82"/>
                  <a:pt x="654" y="82"/>
                  <a:pt x="654" y="82"/>
                </a:cubicBezTo>
                <a:cubicBezTo>
                  <a:pt x="654" y="82"/>
                  <a:pt x="654" y="82"/>
                  <a:pt x="654" y="82"/>
                </a:cubicBezTo>
                <a:close/>
                <a:moveTo>
                  <a:pt x="632" y="80"/>
                </a:moveTo>
                <a:cubicBezTo>
                  <a:pt x="632" y="82"/>
                  <a:pt x="632" y="82"/>
                  <a:pt x="632" y="82"/>
                </a:cubicBezTo>
                <a:cubicBezTo>
                  <a:pt x="633" y="82"/>
                  <a:pt x="633" y="82"/>
                  <a:pt x="633" y="82"/>
                </a:cubicBezTo>
                <a:cubicBezTo>
                  <a:pt x="633" y="81"/>
                  <a:pt x="633" y="81"/>
                  <a:pt x="633" y="81"/>
                </a:cubicBezTo>
                <a:cubicBezTo>
                  <a:pt x="633" y="80"/>
                  <a:pt x="633" y="80"/>
                  <a:pt x="633" y="80"/>
                </a:cubicBezTo>
                <a:lnTo>
                  <a:pt x="632" y="80"/>
                </a:lnTo>
                <a:close/>
                <a:moveTo>
                  <a:pt x="653" y="80"/>
                </a:moveTo>
                <a:cubicBezTo>
                  <a:pt x="653" y="79"/>
                  <a:pt x="653" y="80"/>
                  <a:pt x="653" y="79"/>
                </a:cubicBezTo>
                <a:cubicBezTo>
                  <a:pt x="652" y="79"/>
                  <a:pt x="652" y="79"/>
                  <a:pt x="652" y="78"/>
                </a:cubicBezTo>
                <a:cubicBezTo>
                  <a:pt x="652" y="79"/>
                  <a:pt x="652" y="79"/>
                  <a:pt x="652" y="79"/>
                </a:cubicBezTo>
                <a:cubicBezTo>
                  <a:pt x="651" y="79"/>
                  <a:pt x="651" y="79"/>
                  <a:pt x="651" y="79"/>
                </a:cubicBezTo>
                <a:cubicBezTo>
                  <a:pt x="652" y="80"/>
                  <a:pt x="652" y="80"/>
                  <a:pt x="653" y="80"/>
                </a:cubicBezTo>
                <a:close/>
                <a:moveTo>
                  <a:pt x="355" y="80"/>
                </a:moveTo>
                <a:cubicBezTo>
                  <a:pt x="356" y="80"/>
                  <a:pt x="356" y="80"/>
                  <a:pt x="356" y="80"/>
                </a:cubicBezTo>
                <a:cubicBezTo>
                  <a:pt x="356" y="80"/>
                  <a:pt x="356" y="80"/>
                  <a:pt x="355" y="80"/>
                </a:cubicBezTo>
                <a:close/>
                <a:moveTo>
                  <a:pt x="300" y="79"/>
                </a:moveTo>
                <a:cubicBezTo>
                  <a:pt x="300" y="79"/>
                  <a:pt x="300" y="79"/>
                  <a:pt x="300" y="79"/>
                </a:cubicBezTo>
                <a:cubicBezTo>
                  <a:pt x="300" y="80"/>
                  <a:pt x="300" y="80"/>
                  <a:pt x="300" y="80"/>
                </a:cubicBezTo>
                <a:cubicBezTo>
                  <a:pt x="300" y="80"/>
                  <a:pt x="300" y="80"/>
                  <a:pt x="300" y="80"/>
                </a:cubicBezTo>
                <a:lnTo>
                  <a:pt x="300" y="79"/>
                </a:lnTo>
                <a:close/>
                <a:moveTo>
                  <a:pt x="507" y="75"/>
                </a:moveTo>
                <a:cubicBezTo>
                  <a:pt x="507" y="76"/>
                  <a:pt x="507" y="76"/>
                  <a:pt x="508" y="77"/>
                </a:cubicBezTo>
                <a:cubicBezTo>
                  <a:pt x="508" y="77"/>
                  <a:pt x="508" y="77"/>
                  <a:pt x="509" y="77"/>
                </a:cubicBezTo>
                <a:cubicBezTo>
                  <a:pt x="509" y="75"/>
                  <a:pt x="508" y="75"/>
                  <a:pt x="508" y="73"/>
                </a:cubicBezTo>
                <a:cubicBezTo>
                  <a:pt x="506" y="73"/>
                  <a:pt x="507" y="73"/>
                  <a:pt x="506" y="72"/>
                </a:cubicBezTo>
                <a:cubicBezTo>
                  <a:pt x="504" y="73"/>
                  <a:pt x="505" y="73"/>
                  <a:pt x="504" y="74"/>
                </a:cubicBezTo>
                <a:cubicBezTo>
                  <a:pt x="504" y="75"/>
                  <a:pt x="504" y="75"/>
                  <a:pt x="505" y="76"/>
                </a:cubicBezTo>
                <a:cubicBezTo>
                  <a:pt x="506" y="76"/>
                  <a:pt x="506" y="76"/>
                  <a:pt x="507" y="75"/>
                </a:cubicBezTo>
                <a:close/>
                <a:moveTo>
                  <a:pt x="627" y="76"/>
                </a:moveTo>
                <a:cubicBezTo>
                  <a:pt x="627" y="76"/>
                  <a:pt x="627" y="76"/>
                  <a:pt x="628" y="76"/>
                </a:cubicBezTo>
                <a:cubicBezTo>
                  <a:pt x="628" y="75"/>
                  <a:pt x="628" y="74"/>
                  <a:pt x="628" y="73"/>
                </a:cubicBezTo>
                <a:cubicBezTo>
                  <a:pt x="627" y="73"/>
                  <a:pt x="627" y="73"/>
                  <a:pt x="627" y="73"/>
                </a:cubicBezTo>
                <a:cubicBezTo>
                  <a:pt x="627" y="74"/>
                  <a:pt x="627" y="75"/>
                  <a:pt x="627" y="76"/>
                </a:cubicBezTo>
                <a:close/>
                <a:moveTo>
                  <a:pt x="650" y="74"/>
                </a:moveTo>
                <a:cubicBezTo>
                  <a:pt x="649" y="75"/>
                  <a:pt x="649" y="75"/>
                  <a:pt x="649" y="76"/>
                </a:cubicBezTo>
                <a:cubicBezTo>
                  <a:pt x="649" y="76"/>
                  <a:pt x="649" y="76"/>
                  <a:pt x="649" y="76"/>
                </a:cubicBezTo>
                <a:cubicBezTo>
                  <a:pt x="649" y="75"/>
                  <a:pt x="650" y="75"/>
                  <a:pt x="650" y="74"/>
                </a:cubicBezTo>
                <a:close/>
                <a:moveTo>
                  <a:pt x="411" y="73"/>
                </a:moveTo>
                <a:cubicBezTo>
                  <a:pt x="411" y="75"/>
                  <a:pt x="411" y="74"/>
                  <a:pt x="412" y="75"/>
                </a:cubicBezTo>
                <a:cubicBezTo>
                  <a:pt x="412" y="74"/>
                  <a:pt x="412" y="74"/>
                  <a:pt x="411" y="74"/>
                </a:cubicBezTo>
                <a:cubicBezTo>
                  <a:pt x="411" y="73"/>
                  <a:pt x="411" y="73"/>
                  <a:pt x="411" y="73"/>
                </a:cubicBezTo>
                <a:close/>
                <a:moveTo>
                  <a:pt x="645" y="72"/>
                </a:moveTo>
                <a:cubicBezTo>
                  <a:pt x="645" y="73"/>
                  <a:pt x="645" y="73"/>
                  <a:pt x="645" y="73"/>
                </a:cubicBezTo>
                <a:cubicBezTo>
                  <a:pt x="646" y="74"/>
                  <a:pt x="646" y="74"/>
                  <a:pt x="646" y="74"/>
                </a:cubicBezTo>
                <a:cubicBezTo>
                  <a:pt x="646" y="73"/>
                  <a:pt x="647" y="73"/>
                  <a:pt x="645" y="72"/>
                </a:cubicBezTo>
                <a:close/>
                <a:moveTo>
                  <a:pt x="418" y="73"/>
                </a:moveTo>
                <a:cubicBezTo>
                  <a:pt x="418" y="72"/>
                  <a:pt x="418" y="72"/>
                  <a:pt x="418" y="72"/>
                </a:cubicBezTo>
                <a:cubicBezTo>
                  <a:pt x="418" y="72"/>
                  <a:pt x="418" y="72"/>
                  <a:pt x="418" y="73"/>
                </a:cubicBezTo>
                <a:close/>
                <a:moveTo>
                  <a:pt x="425" y="71"/>
                </a:moveTo>
                <a:cubicBezTo>
                  <a:pt x="425" y="71"/>
                  <a:pt x="425" y="71"/>
                  <a:pt x="426" y="71"/>
                </a:cubicBezTo>
                <a:cubicBezTo>
                  <a:pt x="426" y="71"/>
                  <a:pt x="426" y="70"/>
                  <a:pt x="427" y="70"/>
                </a:cubicBezTo>
                <a:cubicBezTo>
                  <a:pt x="426" y="70"/>
                  <a:pt x="426" y="70"/>
                  <a:pt x="426" y="70"/>
                </a:cubicBezTo>
                <a:cubicBezTo>
                  <a:pt x="426" y="69"/>
                  <a:pt x="426" y="69"/>
                  <a:pt x="426" y="69"/>
                </a:cubicBezTo>
                <a:cubicBezTo>
                  <a:pt x="426" y="70"/>
                  <a:pt x="425" y="70"/>
                  <a:pt x="425" y="70"/>
                </a:cubicBezTo>
                <a:cubicBezTo>
                  <a:pt x="425" y="70"/>
                  <a:pt x="425" y="70"/>
                  <a:pt x="425" y="71"/>
                </a:cubicBezTo>
                <a:close/>
                <a:moveTo>
                  <a:pt x="408" y="71"/>
                </a:moveTo>
                <a:cubicBezTo>
                  <a:pt x="411" y="71"/>
                  <a:pt x="413" y="70"/>
                  <a:pt x="416" y="69"/>
                </a:cubicBezTo>
                <a:cubicBezTo>
                  <a:pt x="416" y="69"/>
                  <a:pt x="415" y="68"/>
                  <a:pt x="415" y="68"/>
                </a:cubicBezTo>
                <a:cubicBezTo>
                  <a:pt x="413" y="68"/>
                  <a:pt x="411" y="70"/>
                  <a:pt x="410" y="69"/>
                </a:cubicBezTo>
                <a:cubicBezTo>
                  <a:pt x="409" y="69"/>
                  <a:pt x="409" y="70"/>
                  <a:pt x="408" y="70"/>
                </a:cubicBezTo>
                <a:lnTo>
                  <a:pt x="408" y="71"/>
                </a:lnTo>
                <a:close/>
                <a:moveTo>
                  <a:pt x="429" y="70"/>
                </a:moveTo>
                <a:cubicBezTo>
                  <a:pt x="430" y="69"/>
                  <a:pt x="432" y="69"/>
                  <a:pt x="432" y="69"/>
                </a:cubicBezTo>
                <a:cubicBezTo>
                  <a:pt x="434" y="69"/>
                  <a:pt x="434" y="68"/>
                  <a:pt x="435" y="68"/>
                </a:cubicBezTo>
                <a:cubicBezTo>
                  <a:pt x="435" y="67"/>
                  <a:pt x="435" y="67"/>
                  <a:pt x="434" y="67"/>
                </a:cubicBezTo>
                <a:cubicBezTo>
                  <a:pt x="434" y="67"/>
                  <a:pt x="431" y="68"/>
                  <a:pt x="429" y="68"/>
                </a:cubicBezTo>
                <a:cubicBezTo>
                  <a:pt x="429" y="70"/>
                  <a:pt x="429" y="69"/>
                  <a:pt x="429" y="70"/>
                </a:cubicBezTo>
                <a:close/>
                <a:moveTo>
                  <a:pt x="547" y="68"/>
                </a:moveTo>
                <a:cubicBezTo>
                  <a:pt x="548" y="68"/>
                  <a:pt x="548" y="68"/>
                  <a:pt x="548" y="68"/>
                </a:cubicBezTo>
                <a:cubicBezTo>
                  <a:pt x="548" y="69"/>
                  <a:pt x="548" y="69"/>
                  <a:pt x="549" y="69"/>
                </a:cubicBezTo>
                <a:cubicBezTo>
                  <a:pt x="549" y="68"/>
                  <a:pt x="549" y="69"/>
                  <a:pt x="549" y="68"/>
                </a:cubicBezTo>
                <a:cubicBezTo>
                  <a:pt x="548" y="68"/>
                  <a:pt x="548" y="68"/>
                  <a:pt x="548" y="68"/>
                </a:cubicBezTo>
                <a:cubicBezTo>
                  <a:pt x="548" y="68"/>
                  <a:pt x="547" y="68"/>
                  <a:pt x="547" y="68"/>
                </a:cubicBezTo>
                <a:close/>
                <a:moveTo>
                  <a:pt x="530" y="69"/>
                </a:moveTo>
                <a:cubicBezTo>
                  <a:pt x="530" y="68"/>
                  <a:pt x="530" y="68"/>
                  <a:pt x="530" y="68"/>
                </a:cubicBezTo>
                <a:cubicBezTo>
                  <a:pt x="529" y="68"/>
                  <a:pt x="529" y="68"/>
                  <a:pt x="529" y="68"/>
                </a:cubicBezTo>
                <a:cubicBezTo>
                  <a:pt x="529" y="69"/>
                  <a:pt x="529" y="69"/>
                  <a:pt x="529" y="69"/>
                </a:cubicBezTo>
                <a:cubicBezTo>
                  <a:pt x="530" y="69"/>
                  <a:pt x="530" y="69"/>
                  <a:pt x="530" y="69"/>
                </a:cubicBezTo>
                <a:cubicBezTo>
                  <a:pt x="530" y="69"/>
                  <a:pt x="530" y="69"/>
                  <a:pt x="530" y="69"/>
                </a:cubicBezTo>
                <a:close/>
                <a:moveTo>
                  <a:pt x="423" y="68"/>
                </a:moveTo>
                <a:cubicBezTo>
                  <a:pt x="423" y="67"/>
                  <a:pt x="423" y="67"/>
                  <a:pt x="424" y="67"/>
                </a:cubicBezTo>
                <a:cubicBezTo>
                  <a:pt x="424" y="67"/>
                  <a:pt x="423" y="66"/>
                  <a:pt x="423" y="66"/>
                </a:cubicBezTo>
                <a:cubicBezTo>
                  <a:pt x="420" y="66"/>
                  <a:pt x="418" y="66"/>
                  <a:pt x="416" y="68"/>
                </a:cubicBezTo>
                <a:cubicBezTo>
                  <a:pt x="416" y="68"/>
                  <a:pt x="416" y="68"/>
                  <a:pt x="416" y="68"/>
                </a:cubicBezTo>
                <a:cubicBezTo>
                  <a:pt x="416" y="69"/>
                  <a:pt x="416" y="69"/>
                  <a:pt x="416" y="69"/>
                </a:cubicBezTo>
                <a:cubicBezTo>
                  <a:pt x="416" y="69"/>
                  <a:pt x="417" y="69"/>
                  <a:pt x="417" y="69"/>
                </a:cubicBezTo>
                <a:cubicBezTo>
                  <a:pt x="418" y="68"/>
                  <a:pt x="420" y="68"/>
                  <a:pt x="420" y="67"/>
                </a:cubicBezTo>
                <a:cubicBezTo>
                  <a:pt x="422" y="67"/>
                  <a:pt x="422" y="67"/>
                  <a:pt x="423" y="68"/>
                </a:cubicBezTo>
                <a:close/>
                <a:moveTo>
                  <a:pt x="536" y="67"/>
                </a:moveTo>
                <a:cubicBezTo>
                  <a:pt x="536" y="68"/>
                  <a:pt x="536" y="68"/>
                  <a:pt x="536" y="68"/>
                </a:cubicBezTo>
                <a:cubicBezTo>
                  <a:pt x="535" y="68"/>
                  <a:pt x="535" y="68"/>
                  <a:pt x="535" y="68"/>
                </a:cubicBezTo>
                <a:cubicBezTo>
                  <a:pt x="536" y="69"/>
                  <a:pt x="535" y="68"/>
                  <a:pt x="536" y="69"/>
                </a:cubicBezTo>
                <a:cubicBezTo>
                  <a:pt x="536" y="68"/>
                  <a:pt x="536" y="68"/>
                  <a:pt x="536" y="67"/>
                </a:cubicBezTo>
                <a:close/>
                <a:moveTo>
                  <a:pt x="638" y="67"/>
                </a:moveTo>
                <a:cubicBezTo>
                  <a:pt x="638" y="67"/>
                  <a:pt x="638" y="67"/>
                  <a:pt x="638" y="67"/>
                </a:cubicBezTo>
                <a:cubicBezTo>
                  <a:pt x="638" y="67"/>
                  <a:pt x="638" y="67"/>
                  <a:pt x="638" y="67"/>
                </a:cubicBezTo>
                <a:cubicBezTo>
                  <a:pt x="637" y="67"/>
                  <a:pt x="637" y="67"/>
                  <a:pt x="637" y="67"/>
                </a:cubicBezTo>
                <a:cubicBezTo>
                  <a:pt x="638" y="68"/>
                  <a:pt x="638" y="68"/>
                  <a:pt x="638" y="68"/>
                </a:cubicBezTo>
                <a:cubicBezTo>
                  <a:pt x="638" y="68"/>
                  <a:pt x="638" y="68"/>
                  <a:pt x="638" y="67"/>
                </a:cubicBezTo>
                <a:close/>
                <a:moveTo>
                  <a:pt x="527" y="67"/>
                </a:moveTo>
                <a:cubicBezTo>
                  <a:pt x="527" y="67"/>
                  <a:pt x="527" y="67"/>
                  <a:pt x="526" y="67"/>
                </a:cubicBezTo>
                <a:cubicBezTo>
                  <a:pt x="525" y="67"/>
                  <a:pt x="525" y="67"/>
                  <a:pt x="525" y="67"/>
                </a:cubicBezTo>
                <a:cubicBezTo>
                  <a:pt x="526" y="68"/>
                  <a:pt x="526" y="68"/>
                  <a:pt x="527" y="68"/>
                </a:cubicBezTo>
                <a:cubicBezTo>
                  <a:pt x="528" y="68"/>
                  <a:pt x="528" y="68"/>
                  <a:pt x="527" y="67"/>
                </a:cubicBezTo>
                <a:close/>
                <a:moveTo>
                  <a:pt x="523" y="68"/>
                </a:moveTo>
                <a:cubicBezTo>
                  <a:pt x="523" y="67"/>
                  <a:pt x="523" y="67"/>
                  <a:pt x="523" y="67"/>
                </a:cubicBezTo>
                <a:cubicBezTo>
                  <a:pt x="522" y="68"/>
                  <a:pt x="522" y="67"/>
                  <a:pt x="523" y="68"/>
                </a:cubicBezTo>
                <a:close/>
                <a:moveTo>
                  <a:pt x="437" y="68"/>
                </a:moveTo>
                <a:cubicBezTo>
                  <a:pt x="438" y="68"/>
                  <a:pt x="439" y="67"/>
                  <a:pt x="440" y="67"/>
                </a:cubicBezTo>
                <a:cubicBezTo>
                  <a:pt x="439" y="67"/>
                  <a:pt x="439" y="67"/>
                  <a:pt x="439" y="67"/>
                </a:cubicBezTo>
                <a:cubicBezTo>
                  <a:pt x="437" y="66"/>
                  <a:pt x="437" y="67"/>
                  <a:pt x="436" y="67"/>
                </a:cubicBezTo>
                <a:cubicBezTo>
                  <a:pt x="436" y="68"/>
                  <a:pt x="436" y="68"/>
                  <a:pt x="436" y="68"/>
                </a:cubicBezTo>
                <a:cubicBezTo>
                  <a:pt x="436" y="68"/>
                  <a:pt x="436" y="68"/>
                  <a:pt x="436" y="68"/>
                </a:cubicBezTo>
                <a:cubicBezTo>
                  <a:pt x="436" y="68"/>
                  <a:pt x="436" y="68"/>
                  <a:pt x="436" y="68"/>
                </a:cubicBezTo>
                <a:lnTo>
                  <a:pt x="437" y="68"/>
                </a:lnTo>
                <a:close/>
                <a:moveTo>
                  <a:pt x="602" y="68"/>
                </a:moveTo>
                <a:cubicBezTo>
                  <a:pt x="602" y="67"/>
                  <a:pt x="602" y="67"/>
                  <a:pt x="602" y="67"/>
                </a:cubicBezTo>
                <a:cubicBezTo>
                  <a:pt x="602" y="67"/>
                  <a:pt x="602" y="67"/>
                  <a:pt x="602" y="67"/>
                </a:cubicBezTo>
                <a:cubicBezTo>
                  <a:pt x="602" y="68"/>
                  <a:pt x="602" y="67"/>
                  <a:pt x="602" y="68"/>
                </a:cubicBezTo>
                <a:close/>
                <a:moveTo>
                  <a:pt x="599" y="66"/>
                </a:moveTo>
                <a:cubicBezTo>
                  <a:pt x="599" y="67"/>
                  <a:pt x="599" y="67"/>
                  <a:pt x="599" y="67"/>
                </a:cubicBezTo>
                <a:cubicBezTo>
                  <a:pt x="600" y="67"/>
                  <a:pt x="600" y="67"/>
                  <a:pt x="602" y="67"/>
                </a:cubicBezTo>
                <a:cubicBezTo>
                  <a:pt x="602" y="66"/>
                  <a:pt x="602" y="66"/>
                  <a:pt x="602" y="65"/>
                </a:cubicBezTo>
                <a:cubicBezTo>
                  <a:pt x="602" y="65"/>
                  <a:pt x="602" y="65"/>
                  <a:pt x="602" y="65"/>
                </a:cubicBezTo>
                <a:cubicBezTo>
                  <a:pt x="601" y="65"/>
                  <a:pt x="601" y="65"/>
                  <a:pt x="600" y="65"/>
                </a:cubicBezTo>
                <a:cubicBezTo>
                  <a:pt x="600" y="66"/>
                  <a:pt x="600" y="66"/>
                  <a:pt x="599" y="66"/>
                </a:cubicBezTo>
                <a:close/>
                <a:moveTo>
                  <a:pt x="427" y="65"/>
                </a:moveTo>
                <a:cubicBezTo>
                  <a:pt x="426" y="65"/>
                  <a:pt x="426" y="65"/>
                  <a:pt x="426" y="65"/>
                </a:cubicBezTo>
                <a:cubicBezTo>
                  <a:pt x="426" y="65"/>
                  <a:pt x="426" y="65"/>
                  <a:pt x="425" y="66"/>
                </a:cubicBezTo>
                <a:cubicBezTo>
                  <a:pt x="425" y="67"/>
                  <a:pt x="425" y="67"/>
                  <a:pt x="425" y="67"/>
                </a:cubicBezTo>
                <a:cubicBezTo>
                  <a:pt x="426" y="66"/>
                  <a:pt x="426" y="66"/>
                  <a:pt x="427" y="66"/>
                </a:cubicBezTo>
                <a:lnTo>
                  <a:pt x="427" y="65"/>
                </a:lnTo>
                <a:close/>
                <a:moveTo>
                  <a:pt x="398" y="66"/>
                </a:moveTo>
                <a:cubicBezTo>
                  <a:pt x="397" y="66"/>
                  <a:pt x="397" y="66"/>
                  <a:pt x="397" y="66"/>
                </a:cubicBezTo>
                <a:cubicBezTo>
                  <a:pt x="398" y="66"/>
                  <a:pt x="397" y="66"/>
                  <a:pt x="398" y="67"/>
                </a:cubicBezTo>
                <a:lnTo>
                  <a:pt x="398" y="66"/>
                </a:lnTo>
                <a:close/>
                <a:moveTo>
                  <a:pt x="598" y="62"/>
                </a:moveTo>
                <a:cubicBezTo>
                  <a:pt x="598" y="62"/>
                  <a:pt x="598" y="62"/>
                  <a:pt x="598" y="62"/>
                </a:cubicBezTo>
                <a:cubicBezTo>
                  <a:pt x="597" y="61"/>
                  <a:pt x="597" y="61"/>
                  <a:pt x="596" y="62"/>
                </a:cubicBezTo>
                <a:cubicBezTo>
                  <a:pt x="596" y="62"/>
                  <a:pt x="596" y="62"/>
                  <a:pt x="595" y="62"/>
                </a:cubicBezTo>
                <a:cubicBezTo>
                  <a:pt x="595" y="64"/>
                  <a:pt x="596" y="65"/>
                  <a:pt x="597" y="66"/>
                </a:cubicBezTo>
                <a:cubicBezTo>
                  <a:pt x="598" y="66"/>
                  <a:pt x="598" y="66"/>
                  <a:pt x="598" y="66"/>
                </a:cubicBezTo>
                <a:cubicBezTo>
                  <a:pt x="598" y="65"/>
                  <a:pt x="598" y="64"/>
                  <a:pt x="597" y="63"/>
                </a:cubicBezTo>
                <a:cubicBezTo>
                  <a:pt x="597" y="62"/>
                  <a:pt x="597" y="63"/>
                  <a:pt x="598" y="62"/>
                </a:cubicBezTo>
                <a:close/>
                <a:moveTo>
                  <a:pt x="547" y="66"/>
                </a:moveTo>
                <a:cubicBezTo>
                  <a:pt x="548" y="66"/>
                  <a:pt x="548" y="66"/>
                  <a:pt x="548" y="66"/>
                </a:cubicBezTo>
                <a:cubicBezTo>
                  <a:pt x="547" y="65"/>
                  <a:pt x="548" y="65"/>
                  <a:pt x="547" y="66"/>
                </a:cubicBezTo>
                <a:close/>
                <a:moveTo>
                  <a:pt x="428" y="65"/>
                </a:moveTo>
                <a:cubicBezTo>
                  <a:pt x="428" y="66"/>
                  <a:pt x="428" y="66"/>
                  <a:pt x="429" y="66"/>
                </a:cubicBezTo>
                <a:cubicBezTo>
                  <a:pt x="429" y="65"/>
                  <a:pt x="429" y="65"/>
                  <a:pt x="429" y="65"/>
                </a:cubicBezTo>
                <a:cubicBezTo>
                  <a:pt x="429" y="65"/>
                  <a:pt x="429" y="65"/>
                  <a:pt x="428" y="65"/>
                </a:cubicBezTo>
                <a:close/>
                <a:moveTo>
                  <a:pt x="512" y="65"/>
                </a:moveTo>
                <a:cubicBezTo>
                  <a:pt x="512" y="65"/>
                  <a:pt x="512" y="65"/>
                  <a:pt x="512" y="65"/>
                </a:cubicBezTo>
                <a:cubicBezTo>
                  <a:pt x="512" y="65"/>
                  <a:pt x="512" y="65"/>
                  <a:pt x="512" y="65"/>
                </a:cubicBezTo>
                <a:close/>
                <a:moveTo>
                  <a:pt x="405" y="64"/>
                </a:moveTo>
                <a:cubicBezTo>
                  <a:pt x="404" y="64"/>
                  <a:pt x="404" y="64"/>
                  <a:pt x="404" y="64"/>
                </a:cubicBezTo>
                <a:cubicBezTo>
                  <a:pt x="404" y="65"/>
                  <a:pt x="404" y="65"/>
                  <a:pt x="404" y="65"/>
                </a:cubicBezTo>
                <a:cubicBezTo>
                  <a:pt x="405" y="65"/>
                  <a:pt x="405" y="65"/>
                  <a:pt x="405" y="65"/>
                </a:cubicBezTo>
                <a:lnTo>
                  <a:pt x="405" y="64"/>
                </a:lnTo>
                <a:close/>
                <a:moveTo>
                  <a:pt x="430" y="63"/>
                </a:moveTo>
                <a:cubicBezTo>
                  <a:pt x="429" y="64"/>
                  <a:pt x="430" y="63"/>
                  <a:pt x="429" y="64"/>
                </a:cubicBezTo>
                <a:cubicBezTo>
                  <a:pt x="430" y="64"/>
                  <a:pt x="430" y="65"/>
                  <a:pt x="430" y="65"/>
                </a:cubicBezTo>
                <a:cubicBezTo>
                  <a:pt x="433" y="65"/>
                  <a:pt x="433" y="65"/>
                  <a:pt x="433" y="65"/>
                </a:cubicBezTo>
                <a:cubicBezTo>
                  <a:pt x="434" y="64"/>
                  <a:pt x="436" y="64"/>
                  <a:pt x="437" y="63"/>
                </a:cubicBezTo>
                <a:cubicBezTo>
                  <a:pt x="437" y="62"/>
                  <a:pt x="437" y="62"/>
                  <a:pt x="437" y="61"/>
                </a:cubicBezTo>
                <a:cubicBezTo>
                  <a:pt x="435" y="61"/>
                  <a:pt x="431" y="62"/>
                  <a:pt x="430" y="63"/>
                </a:cubicBezTo>
                <a:close/>
                <a:moveTo>
                  <a:pt x="407" y="64"/>
                </a:moveTo>
                <a:cubicBezTo>
                  <a:pt x="406" y="64"/>
                  <a:pt x="406" y="64"/>
                  <a:pt x="406" y="64"/>
                </a:cubicBezTo>
                <a:cubicBezTo>
                  <a:pt x="406" y="65"/>
                  <a:pt x="406" y="65"/>
                  <a:pt x="406" y="65"/>
                </a:cubicBezTo>
                <a:cubicBezTo>
                  <a:pt x="407" y="65"/>
                  <a:pt x="407" y="65"/>
                  <a:pt x="407" y="65"/>
                </a:cubicBezTo>
                <a:lnTo>
                  <a:pt x="407" y="64"/>
                </a:lnTo>
                <a:close/>
                <a:moveTo>
                  <a:pt x="584" y="64"/>
                </a:moveTo>
                <a:cubicBezTo>
                  <a:pt x="585" y="64"/>
                  <a:pt x="584" y="64"/>
                  <a:pt x="585" y="64"/>
                </a:cubicBezTo>
                <a:cubicBezTo>
                  <a:pt x="585" y="64"/>
                  <a:pt x="585" y="64"/>
                  <a:pt x="585" y="64"/>
                </a:cubicBezTo>
                <a:cubicBezTo>
                  <a:pt x="585" y="63"/>
                  <a:pt x="585" y="63"/>
                  <a:pt x="585" y="63"/>
                </a:cubicBezTo>
                <a:cubicBezTo>
                  <a:pt x="584" y="63"/>
                  <a:pt x="584" y="63"/>
                  <a:pt x="584" y="63"/>
                </a:cubicBezTo>
                <a:lnTo>
                  <a:pt x="584" y="64"/>
                </a:lnTo>
                <a:close/>
                <a:moveTo>
                  <a:pt x="410" y="64"/>
                </a:moveTo>
                <a:cubicBezTo>
                  <a:pt x="410" y="64"/>
                  <a:pt x="410" y="64"/>
                  <a:pt x="410" y="64"/>
                </a:cubicBezTo>
                <a:cubicBezTo>
                  <a:pt x="410" y="64"/>
                  <a:pt x="410" y="64"/>
                  <a:pt x="410" y="64"/>
                </a:cubicBezTo>
                <a:cubicBezTo>
                  <a:pt x="410" y="64"/>
                  <a:pt x="410" y="64"/>
                  <a:pt x="410" y="64"/>
                </a:cubicBezTo>
                <a:close/>
                <a:moveTo>
                  <a:pt x="592" y="61"/>
                </a:moveTo>
                <a:cubicBezTo>
                  <a:pt x="591" y="61"/>
                  <a:pt x="591" y="61"/>
                  <a:pt x="591" y="61"/>
                </a:cubicBezTo>
                <a:cubicBezTo>
                  <a:pt x="591" y="61"/>
                  <a:pt x="591" y="62"/>
                  <a:pt x="591" y="62"/>
                </a:cubicBezTo>
                <a:cubicBezTo>
                  <a:pt x="592" y="62"/>
                  <a:pt x="593" y="63"/>
                  <a:pt x="594" y="63"/>
                </a:cubicBezTo>
                <a:cubicBezTo>
                  <a:pt x="594" y="61"/>
                  <a:pt x="593" y="62"/>
                  <a:pt x="592" y="61"/>
                </a:cubicBezTo>
                <a:close/>
                <a:moveTo>
                  <a:pt x="630" y="58"/>
                </a:moveTo>
                <a:cubicBezTo>
                  <a:pt x="630" y="59"/>
                  <a:pt x="630" y="59"/>
                  <a:pt x="630" y="59"/>
                </a:cubicBezTo>
                <a:cubicBezTo>
                  <a:pt x="631" y="59"/>
                  <a:pt x="631" y="59"/>
                  <a:pt x="631" y="59"/>
                </a:cubicBezTo>
                <a:cubicBezTo>
                  <a:pt x="630" y="58"/>
                  <a:pt x="630" y="59"/>
                  <a:pt x="630" y="58"/>
                </a:cubicBezTo>
                <a:close/>
                <a:moveTo>
                  <a:pt x="336" y="55"/>
                </a:moveTo>
                <a:cubicBezTo>
                  <a:pt x="335" y="55"/>
                  <a:pt x="333" y="55"/>
                  <a:pt x="332" y="56"/>
                </a:cubicBezTo>
                <a:cubicBezTo>
                  <a:pt x="332" y="57"/>
                  <a:pt x="332" y="58"/>
                  <a:pt x="332" y="58"/>
                </a:cubicBezTo>
                <a:cubicBezTo>
                  <a:pt x="332" y="59"/>
                  <a:pt x="332" y="58"/>
                  <a:pt x="333" y="59"/>
                </a:cubicBezTo>
                <a:cubicBezTo>
                  <a:pt x="334" y="58"/>
                  <a:pt x="335" y="58"/>
                  <a:pt x="335" y="56"/>
                </a:cubicBezTo>
                <a:cubicBezTo>
                  <a:pt x="336" y="55"/>
                  <a:pt x="337" y="55"/>
                  <a:pt x="339" y="55"/>
                </a:cubicBezTo>
                <a:cubicBezTo>
                  <a:pt x="338" y="54"/>
                  <a:pt x="338" y="54"/>
                  <a:pt x="338" y="53"/>
                </a:cubicBezTo>
                <a:cubicBezTo>
                  <a:pt x="337" y="53"/>
                  <a:pt x="336" y="54"/>
                  <a:pt x="336" y="55"/>
                </a:cubicBezTo>
                <a:close/>
                <a:moveTo>
                  <a:pt x="473" y="58"/>
                </a:moveTo>
                <a:cubicBezTo>
                  <a:pt x="474" y="58"/>
                  <a:pt x="474" y="58"/>
                  <a:pt x="474" y="58"/>
                </a:cubicBezTo>
                <a:cubicBezTo>
                  <a:pt x="474" y="57"/>
                  <a:pt x="474" y="57"/>
                  <a:pt x="474" y="57"/>
                </a:cubicBezTo>
                <a:cubicBezTo>
                  <a:pt x="473" y="57"/>
                  <a:pt x="473" y="57"/>
                  <a:pt x="472" y="57"/>
                </a:cubicBezTo>
                <a:cubicBezTo>
                  <a:pt x="472" y="58"/>
                  <a:pt x="472" y="58"/>
                  <a:pt x="472" y="58"/>
                </a:cubicBezTo>
                <a:cubicBezTo>
                  <a:pt x="473" y="58"/>
                  <a:pt x="473" y="58"/>
                  <a:pt x="473" y="58"/>
                </a:cubicBezTo>
                <a:close/>
                <a:moveTo>
                  <a:pt x="614" y="57"/>
                </a:moveTo>
                <a:cubicBezTo>
                  <a:pt x="615" y="57"/>
                  <a:pt x="615" y="57"/>
                  <a:pt x="615" y="56"/>
                </a:cubicBezTo>
                <a:cubicBezTo>
                  <a:pt x="615" y="56"/>
                  <a:pt x="615" y="56"/>
                  <a:pt x="615" y="55"/>
                </a:cubicBezTo>
                <a:cubicBezTo>
                  <a:pt x="614" y="55"/>
                  <a:pt x="614" y="55"/>
                  <a:pt x="613" y="56"/>
                </a:cubicBezTo>
                <a:cubicBezTo>
                  <a:pt x="613" y="57"/>
                  <a:pt x="613" y="57"/>
                  <a:pt x="614" y="57"/>
                </a:cubicBezTo>
                <a:close/>
                <a:moveTo>
                  <a:pt x="554" y="57"/>
                </a:moveTo>
                <a:cubicBezTo>
                  <a:pt x="554" y="56"/>
                  <a:pt x="554" y="56"/>
                  <a:pt x="554" y="56"/>
                </a:cubicBezTo>
                <a:cubicBezTo>
                  <a:pt x="553" y="56"/>
                  <a:pt x="554" y="56"/>
                  <a:pt x="554" y="57"/>
                </a:cubicBezTo>
                <a:close/>
                <a:moveTo>
                  <a:pt x="467" y="54"/>
                </a:moveTo>
                <a:cubicBezTo>
                  <a:pt x="466" y="54"/>
                  <a:pt x="466" y="54"/>
                  <a:pt x="466" y="54"/>
                </a:cubicBezTo>
                <a:cubicBezTo>
                  <a:pt x="466" y="56"/>
                  <a:pt x="466" y="56"/>
                  <a:pt x="467" y="56"/>
                </a:cubicBezTo>
                <a:cubicBezTo>
                  <a:pt x="467" y="55"/>
                  <a:pt x="467" y="55"/>
                  <a:pt x="467" y="54"/>
                </a:cubicBezTo>
                <a:close/>
                <a:moveTo>
                  <a:pt x="330" y="56"/>
                </a:moveTo>
                <a:cubicBezTo>
                  <a:pt x="330" y="56"/>
                  <a:pt x="330" y="55"/>
                  <a:pt x="329" y="55"/>
                </a:cubicBezTo>
                <a:cubicBezTo>
                  <a:pt x="329" y="56"/>
                  <a:pt x="329" y="56"/>
                  <a:pt x="330" y="56"/>
                </a:cubicBezTo>
                <a:close/>
                <a:moveTo>
                  <a:pt x="332" y="54"/>
                </a:moveTo>
                <a:cubicBezTo>
                  <a:pt x="331" y="54"/>
                  <a:pt x="331" y="54"/>
                  <a:pt x="331" y="54"/>
                </a:cubicBezTo>
                <a:cubicBezTo>
                  <a:pt x="331" y="55"/>
                  <a:pt x="331" y="55"/>
                  <a:pt x="331" y="55"/>
                </a:cubicBezTo>
                <a:cubicBezTo>
                  <a:pt x="332" y="55"/>
                  <a:pt x="332" y="55"/>
                  <a:pt x="332" y="55"/>
                </a:cubicBezTo>
                <a:lnTo>
                  <a:pt x="332" y="54"/>
                </a:lnTo>
                <a:close/>
                <a:moveTo>
                  <a:pt x="340" y="47"/>
                </a:moveTo>
                <a:cubicBezTo>
                  <a:pt x="340" y="47"/>
                  <a:pt x="340" y="48"/>
                  <a:pt x="339" y="48"/>
                </a:cubicBezTo>
                <a:cubicBezTo>
                  <a:pt x="339" y="49"/>
                  <a:pt x="339" y="48"/>
                  <a:pt x="338" y="48"/>
                </a:cubicBezTo>
                <a:cubicBezTo>
                  <a:pt x="338" y="49"/>
                  <a:pt x="338" y="49"/>
                  <a:pt x="338" y="49"/>
                </a:cubicBezTo>
                <a:cubicBezTo>
                  <a:pt x="337" y="49"/>
                  <a:pt x="337" y="49"/>
                  <a:pt x="337" y="49"/>
                </a:cubicBezTo>
                <a:cubicBezTo>
                  <a:pt x="337" y="50"/>
                  <a:pt x="338" y="50"/>
                  <a:pt x="339" y="50"/>
                </a:cubicBezTo>
                <a:cubicBezTo>
                  <a:pt x="339" y="52"/>
                  <a:pt x="339" y="52"/>
                  <a:pt x="339" y="53"/>
                </a:cubicBezTo>
                <a:cubicBezTo>
                  <a:pt x="340" y="54"/>
                  <a:pt x="340" y="53"/>
                  <a:pt x="341" y="53"/>
                </a:cubicBezTo>
                <a:cubicBezTo>
                  <a:pt x="342" y="52"/>
                  <a:pt x="342" y="53"/>
                  <a:pt x="342" y="52"/>
                </a:cubicBezTo>
                <a:cubicBezTo>
                  <a:pt x="343" y="51"/>
                  <a:pt x="344" y="51"/>
                  <a:pt x="345" y="50"/>
                </a:cubicBezTo>
                <a:cubicBezTo>
                  <a:pt x="345" y="49"/>
                  <a:pt x="345" y="49"/>
                  <a:pt x="344" y="49"/>
                </a:cubicBezTo>
                <a:cubicBezTo>
                  <a:pt x="343" y="49"/>
                  <a:pt x="343" y="49"/>
                  <a:pt x="342" y="49"/>
                </a:cubicBezTo>
                <a:cubicBezTo>
                  <a:pt x="341" y="49"/>
                  <a:pt x="342" y="49"/>
                  <a:pt x="341" y="49"/>
                </a:cubicBezTo>
                <a:cubicBezTo>
                  <a:pt x="341" y="48"/>
                  <a:pt x="341" y="48"/>
                  <a:pt x="341" y="47"/>
                </a:cubicBezTo>
                <a:lnTo>
                  <a:pt x="340" y="47"/>
                </a:lnTo>
                <a:close/>
                <a:moveTo>
                  <a:pt x="332" y="54"/>
                </a:moveTo>
                <a:cubicBezTo>
                  <a:pt x="334" y="53"/>
                  <a:pt x="334" y="53"/>
                  <a:pt x="334" y="51"/>
                </a:cubicBezTo>
                <a:cubicBezTo>
                  <a:pt x="332" y="51"/>
                  <a:pt x="332" y="51"/>
                  <a:pt x="332" y="52"/>
                </a:cubicBezTo>
                <a:cubicBezTo>
                  <a:pt x="332" y="53"/>
                  <a:pt x="332" y="53"/>
                  <a:pt x="332" y="54"/>
                </a:cubicBezTo>
                <a:close/>
                <a:moveTo>
                  <a:pt x="497" y="53"/>
                </a:moveTo>
                <a:cubicBezTo>
                  <a:pt x="498" y="53"/>
                  <a:pt x="497" y="53"/>
                  <a:pt x="498" y="53"/>
                </a:cubicBezTo>
                <a:cubicBezTo>
                  <a:pt x="498" y="53"/>
                  <a:pt x="498" y="53"/>
                  <a:pt x="498" y="52"/>
                </a:cubicBezTo>
                <a:cubicBezTo>
                  <a:pt x="498" y="52"/>
                  <a:pt x="498" y="52"/>
                  <a:pt x="498" y="53"/>
                </a:cubicBezTo>
                <a:lnTo>
                  <a:pt x="497" y="53"/>
                </a:lnTo>
                <a:close/>
                <a:moveTo>
                  <a:pt x="574" y="53"/>
                </a:moveTo>
                <a:cubicBezTo>
                  <a:pt x="574" y="53"/>
                  <a:pt x="574" y="53"/>
                  <a:pt x="574" y="53"/>
                </a:cubicBezTo>
                <a:cubicBezTo>
                  <a:pt x="574" y="52"/>
                  <a:pt x="574" y="52"/>
                  <a:pt x="574" y="53"/>
                </a:cubicBezTo>
                <a:close/>
                <a:moveTo>
                  <a:pt x="612" y="52"/>
                </a:moveTo>
                <a:cubicBezTo>
                  <a:pt x="611" y="52"/>
                  <a:pt x="611" y="52"/>
                  <a:pt x="611" y="52"/>
                </a:cubicBezTo>
                <a:cubicBezTo>
                  <a:pt x="611" y="53"/>
                  <a:pt x="611" y="53"/>
                  <a:pt x="611" y="53"/>
                </a:cubicBezTo>
                <a:cubicBezTo>
                  <a:pt x="612" y="53"/>
                  <a:pt x="612" y="53"/>
                  <a:pt x="612" y="53"/>
                </a:cubicBezTo>
                <a:cubicBezTo>
                  <a:pt x="612" y="52"/>
                  <a:pt x="612" y="52"/>
                  <a:pt x="612" y="52"/>
                </a:cubicBezTo>
                <a:close/>
                <a:moveTo>
                  <a:pt x="611" y="52"/>
                </a:moveTo>
                <a:cubicBezTo>
                  <a:pt x="611" y="52"/>
                  <a:pt x="611" y="52"/>
                  <a:pt x="611" y="52"/>
                </a:cubicBezTo>
                <a:cubicBezTo>
                  <a:pt x="611" y="52"/>
                  <a:pt x="611" y="52"/>
                  <a:pt x="611" y="53"/>
                </a:cubicBezTo>
                <a:lnTo>
                  <a:pt x="611" y="52"/>
                </a:lnTo>
                <a:close/>
                <a:moveTo>
                  <a:pt x="572" y="51"/>
                </a:moveTo>
                <a:cubicBezTo>
                  <a:pt x="572" y="51"/>
                  <a:pt x="572" y="51"/>
                  <a:pt x="572" y="51"/>
                </a:cubicBezTo>
                <a:cubicBezTo>
                  <a:pt x="572" y="51"/>
                  <a:pt x="572" y="51"/>
                  <a:pt x="572" y="51"/>
                </a:cubicBezTo>
                <a:cubicBezTo>
                  <a:pt x="572" y="50"/>
                  <a:pt x="572" y="50"/>
                  <a:pt x="572" y="50"/>
                </a:cubicBezTo>
                <a:cubicBezTo>
                  <a:pt x="572" y="50"/>
                  <a:pt x="571" y="50"/>
                  <a:pt x="570" y="50"/>
                </a:cubicBezTo>
                <a:cubicBezTo>
                  <a:pt x="570" y="51"/>
                  <a:pt x="570" y="51"/>
                  <a:pt x="570" y="51"/>
                </a:cubicBezTo>
                <a:cubicBezTo>
                  <a:pt x="571" y="51"/>
                  <a:pt x="571" y="51"/>
                  <a:pt x="571" y="51"/>
                </a:cubicBezTo>
                <a:cubicBezTo>
                  <a:pt x="572" y="51"/>
                  <a:pt x="572" y="51"/>
                  <a:pt x="572" y="51"/>
                </a:cubicBezTo>
                <a:close/>
                <a:moveTo>
                  <a:pt x="336" y="50"/>
                </a:moveTo>
                <a:cubicBezTo>
                  <a:pt x="336" y="49"/>
                  <a:pt x="336" y="49"/>
                  <a:pt x="336" y="49"/>
                </a:cubicBezTo>
                <a:cubicBezTo>
                  <a:pt x="335" y="49"/>
                  <a:pt x="335" y="49"/>
                  <a:pt x="335" y="49"/>
                </a:cubicBezTo>
                <a:cubicBezTo>
                  <a:pt x="335" y="50"/>
                  <a:pt x="335" y="50"/>
                  <a:pt x="335" y="50"/>
                </a:cubicBezTo>
                <a:cubicBezTo>
                  <a:pt x="335" y="50"/>
                  <a:pt x="335" y="50"/>
                  <a:pt x="336" y="50"/>
                </a:cubicBezTo>
                <a:close/>
                <a:moveTo>
                  <a:pt x="611" y="49"/>
                </a:moveTo>
                <a:cubicBezTo>
                  <a:pt x="611" y="50"/>
                  <a:pt x="611" y="50"/>
                  <a:pt x="611" y="50"/>
                </a:cubicBezTo>
                <a:cubicBezTo>
                  <a:pt x="612" y="50"/>
                  <a:pt x="612" y="50"/>
                  <a:pt x="612" y="50"/>
                </a:cubicBezTo>
                <a:cubicBezTo>
                  <a:pt x="611" y="49"/>
                  <a:pt x="612" y="49"/>
                  <a:pt x="611" y="49"/>
                </a:cubicBezTo>
                <a:close/>
                <a:moveTo>
                  <a:pt x="561" y="46"/>
                </a:moveTo>
                <a:cubicBezTo>
                  <a:pt x="563" y="47"/>
                  <a:pt x="564" y="49"/>
                  <a:pt x="567" y="49"/>
                </a:cubicBezTo>
                <a:cubicBezTo>
                  <a:pt x="567" y="47"/>
                  <a:pt x="564" y="46"/>
                  <a:pt x="562" y="45"/>
                </a:cubicBezTo>
                <a:cubicBezTo>
                  <a:pt x="562" y="45"/>
                  <a:pt x="562" y="45"/>
                  <a:pt x="561" y="45"/>
                </a:cubicBezTo>
                <a:cubicBezTo>
                  <a:pt x="561" y="45"/>
                  <a:pt x="561" y="45"/>
                  <a:pt x="561" y="45"/>
                </a:cubicBezTo>
                <a:lnTo>
                  <a:pt x="561" y="46"/>
                </a:lnTo>
                <a:close/>
                <a:moveTo>
                  <a:pt x="324" y="48"/>
                </a:moveTo>
                <a:cubicBezTo>
                  <a:pt x="323" y="47"/>
                  <a:pt x="324" y="47"/>
                  <a:pt x="323" y="47"/>
                </a:cubicBezTo>
                <a:cubicBezTo>
                  <a:pt x="323" y="49"/>
                  <a:pt x="323" y="49"/>
                  <a:pt x="323" y="49"/>
                </a:cubicBezTo>
                <a:cubicBezTo>
                  <a:pt x="323" y="49"/>
                  <a:pt x="323" y="49"/>
                  <a:pt x="323" y="49"/>
                </a:cubicBezTo>
                <a:cubicBezTo>
                  <a:pt x="324" y="48"/>
                  <a:pt x="324" y="48"/>
                  <a:pt x="324" y="48"/>
                </a:cubicBezTo>
                <a:close/>
                <a:moveTo>
                  <a:pt x="583" y="46"/>
                </a:moveTo>
                <a:cubicBezTo>
                  <a:pt x="582" y="46"/>
                  <a:pt x="582" y="46"/>
                  <a:pt x="582" y="46"/>
                </a:cubicBezTo>
                <a:cubicBezTo>
                  <a:pt x="582" y="47"/>
                  <a:pt x="582" y="47"/>
                  <a:pt x="583" y="47"/>
                </a:cubicBezTo>
                <a:cubicBezTo>
                  <a:pt x="584" y="48"/>
                  <a:pt x="585" y="48"/>
                  <a:pt x="586" y="48"/>
                </a:cubicBezTo>
                <a:cubicBezTo>
                  <a:pt x="585" y="47"/>
                  <a:pt x="584" y="46"/>
                  <a:pt x="583" y="46"/>
                </a:cubicBezTo>
                <a:close/>
                <a:moveTo>
                  <a:pt x="332" y="48"/>
                </a:moveTo>
                <a:cubicBezTo>
                  <a:pt x="332" y="47"/>
                  <a:pt x="332" y="47"/>
                  <a:pt x="332" y="46"/>
                </a:cubicBezTo>
                <a:cubicBezTo>
                  <a:pt x="332" y="46"/>
                  <a:pt x="332" y="46"/>
                  <a:pt x="332" y="46"/>
                </a:cubicBezTo>
                <a:cubicBezTo>
                  <a:pt x="332" y="47"/>
                  <a:pt x="332" y="47"/>
                  <a:pt x="332" y="47"/>
                </a:cubicBezTo>
                <a:cubicBezTo>
                  <a:pt x="331" y="47"/>
                  <a:pt x="331" y="47"/>
                  <a:pt x="331" y="47"/>
                </a:cubicBezTo>
                <a:cubicBezTo>
                  <a:pt x="332" y="48"/>
                  <a:pt x="331" y="47"/>
                  <a:pt x="332" y="48"/>
                </a:cubicBezTo>
                <a:close/>
                <a:moveTo>
                  <a:pt x="343" y="46"/>
                </a:moveTo>
                <a:cubicBezTo>
                  <a:pt x="343" y="46"/>
                  <a:pt x="343" y="46"/>
                  <a:pt x="343" y="46"/>
                </a:cubicBezTo>
                <a:cubicBezTo>
                  <a:pt x="343" y="47"/>
                  <a:pt x="344" y="47"/>
                  <a:pt x="345" y="47"/>
                </a:cubicBezTo>
                <a:cubicBezTo>
                  <a:pt x="345" y="46"/>
                  <a:pt x="345" y="46"/>
                  <a:pt x="344" y="45"/>
                </a:cubicBezTo>
                <a:cubicBezTo>
                  <a:pt x="344" y="44"/>
                  <a:pt x="343" y="45"/>
                  <a:pt x="343" y="46"/>
                </a:cubicBezTo>
                <a:close/>
                <a:moveTo>
                  <a:pt x="337" y="47"/>
                </a:moveTo>
                <a:cubicBezTo>
                  <a:pt x="338" y="47"/>
                  <a:pt x="338" y="47"/>
                  <a:pt x="338" y="47"/>
                </a:cubicBezTo>
                <a:cubicBezTo>
                  <a:pt x="338" y="45"/>
                  <a:pt x="339" y="45"/>
                  <a:pt x="338" y="44"/>
                </a:cubicBezTo>
                <a:cubicBezTo>
                  <a:pt x="338" y="42"/>
                  <a:pt x="339" y="42"/>
                  <a:pt x="340" y="42"/>
                </a:cubicBezTo>
                <a:cubicBezTo>
                  <a:pt x="340" y="41"/>
                  <a:pt x="340" y="41"/>
                  <a:pt x="340" y="41"/>
                </a:cubicBezTo>
                <a:cubicBezTo>
                  <a:pt x="338" y="41"/>
                  <a:pt x="335" y="42"/>
                  <a:pt x="335" y="44"/>
                </a:cubicBezTo>
                <a:cubicBezTo>
                  <a:pt x="337" y="44"/>
                  <a:pt x="337" y="44"/>
                  <a:pt x="337" y="44"/>
                </a:cubicBezTo>
                <a:lnTo>
                  <a:pt x="337" y="47"/>
                </a:lnTo>
                <a:close/>
                <a:moveTo>
                  <a:pt x="579" y="46"/>
                </a:moveTo>
                <a:cubicBezTo>
                  <a:pt x="579" y="45"/>
                  <a:pt x="579" y="46"/>
                  <a:pt x="579" y="45"/>
                </a:cubicBezTo>
                <a:cubicBezTo>
                  <a:pt x="579" y="46"/>
                  <a:pt x="579" y="46"/>
                  <a:pt x="579" y="46"/>
                </a:cubicBezTo>
                <a:close/>
                <a:moveTo>
                  <a:pt x="558" y="43"/>
                </a:moveTo>
                <a:cubicBezTo>
                  <a:pt x="558" y="43"/>
                  <a:pt x="558" y="43"/>
                  <a:pt x="558" y="43"/>
                </a:cubicBezTo>
                <a:cubicBezTo>
                  <a:pt x="558" y="44"/>
                  <a:pt x="558" y="44"/>
                  <a:pt x="558" y="44"/>
                </a:cubicBezTo>
                <a:cubicBezTo>
                  <a:pt x="559" y="44"/>
                  <a:pt x="560" y="45"/>
                  <a:pt x="561" y="46"/>
                </a:cubicBezTo>
                <a:cubicBezTo>
                  <a:pt x="561" y="44"/>
                  <a:pt x="561" y="44"/>
                  <a:pt x="560" y="43"/>
                </a:cubicBezTo>
                <a:cubicBezTo>
                  <a:pt x="559" y="43"/>
                  <a:pt x="559" y="43"/>
                  <a:pt x="558" y="43"/>
                </a:cubicBezTo>
                <a:close/>
                <a:moveTo>
                  <a:pt x="580" y="43"/>
                </a:moveTo>
                <a:cubicBezTo>
                  <a:pt x="580" y="43"/>
                  <a:pt x="580" y="43"/>
                  <a:pt x="580" y="42"/>
                </a:cubicBezTo>
                <a:cubicBezTo>
                  <a:pt x="580" y="42"/>
                  <a:pt x="579" y="41"/>
                  <a:pt x="578" y="41"/>
                </a:cubicBezTo>
                <a:cubicBezTo>
                  <a:pt x="579" y="41"/>
                  <a:pt x="579" y="41"/>
                  <a:pt x="579" y="40"/>
                </a:cubicBezTo>
                <a:cubicBezTo>
                  <a:pt x="578" y="39"/>
                  <a:pt x="578" y="39"/>
                  <a:pt x="577" y="38"/>
                </a:cubicBezTo>
                <a:cubicBezTo>
                  <a:pt x="575" y="39"/>
                  <a:pt x="576" y="40"/>
                  <a:pt x="574" y="41"/>
                </a:cubicBezTo>
                <a:cubicBezTo>
                  <a:pt x="575" y="42"/>
                  <a:pt x="575" y="42"/>
                  <a:pt x="575" y="43"/>
                </a:cubicBezTo>
                <a:cubicBezTo>
                  <a:pt x="575" y="44"/>
                  <a:pt x="575" y="44"/>
                  <a:pt x="575" y="44"/>
                </a:cubicBezTo>
                <a:cubicBezTo>
                  <a:pt x="574" y="44"/>
                  <a:pt x="575" y="43"/>
                  <a:pt x="574" y="43"/>
                </a:cubicBezTo>
                <a:cubicBezTo>
                  <a:pt x="573" y="44"/>
                  <a:pt x="573" y="44"/>
                  <a:pt x="572" y="44"/>
                </a:cubicBezTo>
                <a:cubicBezTo>
                  <a:pt x="572" y="45"/>
                  <a:pt x="572" y="45"/>
                  <a:pt x="572" y="45"/>
                </a:cubicBezTo>
                <a:cubicBezTo>
                  <a:pt x="573" y="45"/>
                  <a:pt x="573" y="45"/>
                  <a:pt x="574" y="45"/>
                </a:cubicBezTo>
                <a:cubicBezTo>
                  <a:pt x="574" y="45"/>
                  <a:pt x="579" y="44"/>
                  <a:pt x="580" y="43"/>
                </a:cubicBezTo>
                <a:close/>
                <a:moveTo>
                  <a:pt x="326" y="44"/>
                </a:moveTo>
                <a:cubicBezTo>
                  <a:pt x="325" y="44"/>
                  <a:pt x="326" y="44"/>
                  <a:pt x="325" y="43"/>
                </a:cubicBezTo>
                <a:cubicBezTo>
                  <a:pt x="325" y="43"/>
                  <a:pt x="325" y="43"/>
                  <a:pt x="325" y="43"/>
                </a:cubicBezTo>
                <a:cubicBezTo>
                  <a:pt x="324" y="43"/>
                  <a:pt x="324" y="44"/>
                  <a:pt x="324" y="44"/>
                </a:cubicBezTo>
                <a:cubicBezTo>
                  <a:pt x="324" y="45"/>
                  <a:pt x="324" y="44"/>
                  <a:pt x="324" y="45"/>
                </a:cubicBezTo>
                <a:cubicBezTo>
                  <a:pt x="324" y="45"/>
                  <a:pt x="325" y="45"/>
                  <a:pt x="325" y="45"/>
                </a:cubicBezTo>
                <a:cubicBezTo>
                  <a:pt x="325" y="44"/>
                  <a:pt x="325" y="45"/>
                  <a:pt x="326" y="44"/>
                </a:cubicBezTo>
                <a:close/>
                <a:moveTo>
                  <a:pt x="591" y="44"/>
                </a:moveTo>
                <a:cubicBezTo>
                  <a:pt x="590" y="43"/>
                  <a:pt x="590" y="44"/>
                  <a:pt x="589" y="43"/>
                </a:cubicBezTo>
                <a:cubicBezTo>
                  <a:pt x="589" y="43"/>
                  <a:pt x="588" y="42"/>
                  <a:pt x="588" y="41"/>
                </a:cubicBezTo>
                <a:cubicBezTo>
                  <a:pt x="588" y="41"/>
                  <a:pt x="588" y="41"/>
                  <a:pt x="588" y="41"/>
                </a:cubicBezTo>
                <a:cubicBezTo>
                  <a:pt x="588" y="41"/>
                  <a:pt x="588" y="41"/>
                  <a:pt x="588" y="41"/>
                </a:cubicBezTo>
                <a:cubicBezTo>
                  <a:pt x="587" y="41"/>
                  <a:pt x="587" y="42"/>
                  <a:pt x="587" y="42"/>
                </a:cubicBezTo>
                <a:cubicBezTo>
                  <a:pt x="587" y="43"/>
                  <a:pt x="587" y="43"/>
                  <a:pt x="587" y="43"/>
                </a:cubicBezTo>
                <a:cubicBezTo>
                  <a:pt x="588" y="43"/>
                  <a:pt x="589" y="43"/>
                  <a:pt x="589" y="44"/>
                </a:cubicBezTo>
                <a:cubicBezTo>
                  <a:pt x="590" y="44"/>
                  <a:pt x="590" y="44"/>
                  <a:pt x="591" y="44"/>
                </a:cubicBezTo>
                <a:close/>
                <a:moveTo>
                  <a:pt x="569" y="43"/>
                </a:moveTo>
                <a:cubicBezTo>
                  <a:pt x="569" y="43"/>
                  <a:pt x="569" y="43"/>
                  <a:pt x="569" y="43"/>
                </a:cubicBezTo>
                <a:cubicBezTo>
                  <a:pt x="570" y="43"/>
                  <a:pt x="570" y="43"/>
                  <a:pt x="570" y="43"/>
                </a:cubicBezTo>
                <a:cubicBezTo>
                  <a:pt x="569" y="43"/>
                  <a:pt x="570" y="43"/>
                  <a:pt x="569" y="43"/>
                </a:cubicBezTo>
                <a:close/>
                <a:moveTo>
                  <a:pt x="567" y="43"/>
                </a:moveTo>
                <a:cubicBezTo>
                  <a:pt x="566" y="42"/>
                  <a:pt x="567" y="42"/>
                  <a:pt x="566" y="42"/>
                </a:cubicBezTo>
                <a:cubicBezTo>
                  <a:pt x="566" y="42"/>
                  <a:pt x="566" y="42"/>
                  <a:pt x="566" y="42"/>
                </a:cubicBezTo>
                <a:cubicBezTo>
                  <a:pt x="566" y="42"/>
                  <a:pt x="566" y="42"/>
                  <a:pt x="566" y="42"/>
                </a:cubicBezTo>
                <a:cubicBezTo>
                  <a:pt x="566" y="42"/>
                  <a:pt x="566" y="42"/>
                  <a:pt x="566" y="42"/>
                </a:cubicBezTo>
                <a:cubicBezTo>
                  <a:pt x="566" y="42"/>
                  <a:pt x="566" y="42"/>
                  <a:pt x="566" y="42"/>
                </a:cubicBezTo>
                <a:cubicBezTo>
                  <a:pt x="566" y="43"/>
                  <a:pt x="566" y="42"/>
                  <a:pt x="567" y="43"/>
                </a:cubicBezTo>
                <a:close/>
                <a:moveTo>
                  <a:pt x="565" y="42"/>
                </a:moveTo>
                <a:cubicBezTo>
                  <a:pt x="565" y="42"/>
                  <a:pt x="565" y="42"/>
                  <a:pt x="565" y="42"/>
                </a:cubicBezTo>
                <a:cubicBezTo>
                  <a:pt x="565" y="43"/>
                  <a:pt x="565" y="42"/>
                  <a:pt x="565" y="43"/>
                </a:cubicBezTo>
                <a:lnTo>
                  <a:pt x="565" y="42"/>
                </a:lnTo>
                <a:close/>
                <a:moveTo>
                  <a:pt x="583" y="42"/>
                </a:moveTo>
                <a:cubicBezTo>
                  <a:pt x="583" y="41"/>
                  <a:pt x="583" y="42"/>
                  <a:pt x="582" y="41"/>
                </a:cubicBezTo>
                <a:cubicBezTo>
                  <a:pt x="581" y="42"/>
                  <a:pt x="582" y="41"/>
                  <a:pt x="581" y="42"/>
                </a:cubicBezTo>
                <a:cubicBezTo>
                  <a:pt x="582" y="43"/>
                  <a:pt x="581" y="42"/>
                  <a:pt x="583" y="42"/>
                </a:cubicBezTo>
                <a:close/>
                <a:moveTo>
                  <a:pt x="528" y="37"/>
                </a:moveTo>
                <a:cubicBezTo>
                  <a:pt x="530" y="37"/>
                  <a:pt x="531" y="37"/>
                  <a:pt x="533" y="36"/>
                </a:cubicBezTo>
                <a:cubicBezTo>
                  <a:pt x="534" y="35"/>
                  <a:pt x="534" y="35"/>
                  <a:pt x="534" y="34"/>
                </a:cubicBezTo>
                <a:cubicBezTo>
                  <a:pt x="535" y="34"/>
                  <a:pt x="535" y="35"/>
                  <a:pt x="536" y="35"/>
                </a:cubicBezTo>
                <a:cubicBezTo>
                  <a:pt x="536" y="37"/>
                  <a:pt x="536" y="37"/>
                  <a:pt x="536" y="38"/>
                </a:cubicBezTo>
                <a:cubicBezTo>
                  <a:pt x="538" y="39"/>
                  <a:pt x="539" y="38"/>
                  <a:pt x="541" y="38"/>
                </a:cubicBezTo>
                <a:cubicBezTo>
                  <a:pt x="541" y="38"/>
                  <a:pt x="541" y="39"/>
                  <a:pt x="542" y="40"/>
                </a:cubicBezTo>
                <a:cubicBezTo>
                  <a:pt x="546" y="40"/>
                  <a:pt x="554" y="40"/>
                  <a:pt x="555" y="42"/>
                </a:cubicBezTo>
                <a:cubicBezTo>
                  <a:pt x="556" y="42"/>
                  <a:pt x="556" y="42"/>
                  <a:pt x="556" y="42"/>
                </a:cubicBezTo>
                <a:cubicBezTo>
                  <a:pt x="555" y="41"/>
                  <a:pt x="556" y="42"/>
                  <a:pt x="555" y="41"/>
                </a:cubicBezTo>
                <a:cubicBezTo>
                  <a:pt x="555" y="41"/>
                  <a:pt x="555" y="41"/>
                  <a:pt x="555" y="40"/>
                </a:cubicBezTo>
                <a:cubicBezTo>
                  <a:pt x="556" y="40"/>
                  <a:pt x="557" y="40"/>
                  <a:pt x="557" y="40"/>
                </a:cubicBezTo>
                <a:cubicBezTo>
                  <a:pt x="559" y="40"/>
                  <a:pt x="559" y="41"/>
                  <a:pt x="560" y="41"/>
                </a:cubicBezTo>
                <a:cubicBezTo>
                  <a:pt x="560" y="41"/>
                  <a:pt x="560" y="42"/>
                  <a:pt x="560" y="42"/>
                </a:cubicBezTo>
                <a:cubicBezTo>
                  <a:pt x="560" y="41"/>
                  <a:pt x="560" y="41"/>
                  <a:pt x="560" y="41"/>
                </a:cubicBezTo>
                <a:cubicBezTo>
                  <a:pt x="560" y="41"/>
                  <a:pt x="561" y="41"/>
                  <a:pt x="561" y="41"/>
                </a:cubicBezTo>
                <a:cubicBezTo>
                  <a:pt x="561" y="40"/>
                  <a:pt x="561" y="40"/>
                  <a:pt x="561" y="39"/>
                </a:cubicBezTo>
                <a:cubicBezTo>
                  <a:pt x="560" y="39"/>
                  <a:pt x="559" y="39"/>
                  <a:pt x="559" y="40"/>
                </a:cubicBezTo>
                <a:cubicBezTo>
                  <a:pt x="559" y="39"/>
                  <a:pt x="558" y="38"/>
                  <a:pt x="558" y="38"/>
                </a:cubicBezTo>
                <a:cubicBezTo>
                  <a:pt x="557" y="38"/>
                  <a:pt x="555" y="39"/>
                  <a:pt x="555" y="39"/>
                </a:cubicBezTo>
                <a:cubicBezTo>
                  <a:pt x="554" y="39"/>
                  <a:pt x="554" y="39"/>
                  <a:pt x="554" y="39"/>
                </a:cubicBezTo>
                <a:cubicBezTo>
                  <a:pt x="554" y="39"/>
                  <a:pt x="554" y="38"/>
                  <a:pt x="553" y="38"/>
                </a:cubicBezTo>
                <a:cubicBezTo>
                  <a:pt x="553" y="38"/>
                  <a:pt x="553" y="38"/>
                  <a:pt x="553" y="39"/>
                </a:cubicBezTo>
                <a:cubicBezTo>
                  <a:pt x="551" y="39"/>
                  <a:pt x="550" y="38"/>
                  <a:pt x="550" y="37"/>
                </a:cubicBezTo>
                <a:cubicBezTo>
                  <a:pt x="549" y="37"/>
                  <a:pt x="549" y="37"/>
                  <a:pt x="549" y="37"/>
                </a:cubicBezTo>
                <a:cubicBezTo>
                  <a:pt x="548" y="37"/>
                  <a:pt x="548" y="36"/>
                  <a:pt x="548" y="36"/>
                </a:cubicBezTo>
                <a:cubicBezTo>
                  <a:pt x="547" y="35"/>
                  <a:pt x="547" y="36"/>
                  <a:pt x="546" y="35"/>
                </a:cubicBezTo>
                <a:cubicBezTo>
                  <a:pt x="545" y="35"/>
                  <a:pt x="545" y="35"/>
                  <a:pt x="545" y="35"/>
                </a:cubicBezTo>
                <a:cubicBezTo>
                  <a:pt x="545" y="33"/>
                  <a:pt x="545" y="33"/>
                  <a:pt x="545" y="33"/>
                </a:cubicBezTo>
                <a:cubicBezTo>
                  <a:pt x="544" y="33"/>
                  <a:pt x="545" y="33"/>
                  <a:pt x="544" y="32"/>
                </a:cubicBezTo>
                <a:cubicBezTo>
                  <a:pt x="543" y="33"/>
                  <a:pt x="543" y="33"/>
                  <a:pt x="543" y="34"/>
                </a:cubicBezTo>
                <a:cubicBezTo>
                  <a:pt x="543" y="34"/>
                  <a:pt x="542" y="34"/>
                  <a:pt x="542" y="34"/>
                </a:cubicBezTo>
                <a:cubicBezTo>
                  <a:pt x="542" y="34"/>
                  <a:pt x="542" y="33"/>
                  <a:pt x="541" y="33"/>
                </a:cubicBezTo>
                <a:cubicBezTo>
                  <a:pt x="539" y="31"/>
                  <a:pt x="537" y="34"/>
                  <a:pt x="535" y="33"/>
                </a:cubicBezTo>
                <a:cubicBezTo>
                  <a:pt x="534" y="33"/>
                  <a:pt x="534" y="33"/>
                  <a:pt x="534" y="32"/>
                </a:cubicBezTo>
                <a:cubicBezTo>
                  <a:pt x="532" y="32"/>
                  <a:pt x="531" y="32"/>
                  <a:pt x="530" y="31"/>
                </a:cubicBezTo>
                <a:cubicBezTo>
                  <a:pt x="529" y="31"/>
                  <a:pt x="529" y="31"/>
                  <a:pt x="528" y="31"/>
                </a:cubicBezTo>
                <a:cubicBezTo>
                  <a:pt x="528" y="32"/>
                  <a:pt x="529" y="33"/>
                  <a:pt x="529" y="35"/>
                </a:cubicBezTo>
                <a:cubicBezTo>
                  <a:pt x="528" y="35"/>
                  <a:pt x="528" y="36"/>
                  <a:pt x="528" y="37"/>
                </a:cubicBezTo>
                <a:close/>
                <a:moveTo>
                  <a:pt x="350" y="41"/>
                </a:moveTo>
                <a:cubicBezTo>
                  <a:pt x="350" y="41"/>
                  <a:pt x="350" y="41"/>
                  <a:pt x="350" y="40"/>
                </a:cubicBezTo>
                <a:cubicBezTo>
                  <a:pt x="350" y="40"/>
                  <a:pt x="350" y="40"/>
                  <a:pt x="350" y="40"/>
                </a:cubicBezTo>
                <a:cubicBezTo>
                  <a:pt x="349" y="40"/>
                  <a:pt x="349" y="40"/>
                  <a:pt x="349" y="40"/>
                </a:cubicBezTo>
                <a:cubicBezTo>
                  <a:pt x="349" y="41"/>
                  <a:pt x="349" y="41"/>
                  <a:pt x="349" y="42"/>
                </a:cubicBezTo>
                <a:cubicBezTo>
                  <a:pt x="349" y="42"/>
                  <a:pt x="349" y="42"/>
                  <a:pt x="349" y="42"/>
                </a:cubicBezTo>
                <a:cubicBezTo>
                  <a:pt x="350" y="42"/>
                  <a:pt x="350" y="42"/>
                  <a:pt x="350" y="41"/>
                </a:cubicBezTo>
                <a:close/>
                <a:moveTo>
                  <a:pt x="360" y="38"/>
                </a:moveTo>
                <a:cubicBezTo>
                  <a:pt x="359" y="39"/>
                  <a:pt x="359" y="39"/>
                  <a:pt x="359" y="39"/>
                </a:cubicBezTo>
                <a:cubicBezTo>
                  <a:pt x="359" y="40"/>
                  <a:pt x="358" y="40"/>
                  <a:pt x="358" y="41"/>
                </a:cubicBezTo>
                <a:cubicBezTo>
                  <a:pt x="358" y="41"/>
                  <a:pt x="358" y="41"/>
                  <a:pt x="358" y="41"/>
                </a:cubicBezTo>
                <a:cubicBezTo>
                  <a:pt x="359" y="41"/>
                  <a:pt x="359" y="41"/>
                  <a:pt x="359" y="41"/>
                </a:cubicBezTo>
                <a:cubicBezTo>
                  <a:pt x="360" y="40"/>
                  <a:pt x="361" y="40"/>
                  <a:pt x="360" y="38"/>
                </a:cubicBezTo>
                <a:close/>
                <a:moveTo>
                  <a:pt x="344" y="37"/>
                </a:moveTo>
                <a:cubicBezTo>
                  <a:pt x="347" y="37"/>
                  <a:pt x="347" y="37"/>
                  <a:pt x="349" y="37"/>
                </a:cubicBezTo>
                <a:cubicBezTo>
                  <a:pt x="349" y="34"/>
                  <a:pt x="348" y="36"/>
                  <a:pt x="348" y="34"/>
                </a:cubicBezTo>
                <a:cubicBezTo>
                  <a:pt x="347" y="34"/>
                  <a:pt x="348" y="33"/>
                  <a:pt x="348" y="32"/>
                </a:cubicBezTo>
                <a:cubicBezTo>
                  <a:pt x="348" y="32"/>
                  <a:pt x="348" y="32"/>
                  <a:pt x="348" y="32"/>
                </a:cubicBezTo>
                <a:cubicBezTo>
                  <a:pt x="347" y="32"/>
                  <a:pt x="347" y="32"/>
                  <a:pt x="347" y="32"/>
                </a:cubicBezTo>
                <a:cubicBezTo>
                  <a:pt x="346" y="34"/>
                  <a:pt x="345" y="34"/>
                  <a:pt x="343" y="36"/>
                </a:cubicBezTo>
                <a:cubicBezTo>
                  <a:pt x="343" y="36"/>
                  <a:pt x="343" y="37"/>
                  <a:pt x="342" y="38"/>
                </a:cubicBezTo>
                <a:cubicBezTo>
                  <a:pt x="342" y="39"/>
                  <a:pt x="342" y="39"/>
                  <a:pt x="342" y="39"/>
                </a:cubicBezTo>
                <a:cubicBezTo>
                  <a:pt x="343" y="39"/>
                  <a:pt x="344" y="39"/>
                  <a:pt x="344" y="39"/>
                </a:cubicBezTo>
                <a:lnTo>
                  <a:pt x="344" y="37"/>
                </a:lnTo>
                <a:close/>
                <a:moveTo>
                  <a:pt x="567" y="38"/>
                </a:moveTo>
                <a:cubicBezTo>
                  <a:pt x="567" y="38"/>
                  <a:pt x="567" y="38"/>
                  <a:pt x="568" y="38"/>
                </a:cubicBezTo>
                <a:cubicBezTo>
                  <a:pt x="568" y="38"/>
                  <a:pt x="568" y="37"/>
                  <a:pt x="567" y="37"/>
                </a:cubicBezTo>
                <a:cubicBezTo>
                  <a:pt x="566" y="37"/>
                  <a:pt x="566" y="37"/>
                  <a:pt x="566" y="37"/>
                </a:cubicBezTo>
                <a:cubicBezTo>
                  <a:pt x="566" y="38"/>
                  <a:pt x="566" y="38"/>
                  <a:pt x="566" y="38"/>
                </a:cubicBezTo>
                <a:cubicBezTo>
                  <a:pt x="567" y="38"/>
                  <a:pt x="566" y="38"/>
                  <a:pt x="567" y="38"/>
                </a:cubicBezTo>
                <a:close/>
                <a:moveTo>
                  <a:pt x="333" y="37"/>
                </a:moveTo>
                <a:cubicBezTo>
                  <a:pt x="332" y="37"/>
                  <a:pt x="332" y="37"/>
                  <a:pt x="332" y="37"/>
                </a:cubicBezTo>
                <a:cubicBezTo>
                  <a:pt x="332" y="38"/>
                  <a:pt x="332" y="38"/>
                  <a:pt x="332" y="38"/>
                </a:cubicBezTo>
                <a:cubicBezTo>
                  <a:pt x="333" y="38"/>
                  <a:pt x="333" y="38"/>
                  <a:pt x="333" y="38"/>
                </a:cubicBezTo>
                <a:lnTo>
                  <a:pt x="333" y="37"/>
                </a:lnTo>
                <a:close/>
                <a:moveTo>
                  <a:pt x="365" y="37"/>
                </a:moveTo>
                <a:cubicBezTo>
                  <a:pt x="364" y="37"/>
                  <a:pt x="364" y="37"/>
                  <a:pt x="364" y="37"/>
                </a:cubicBezTo>
                <a:cubicBezTo>
                  <a:pt x="364" y="38"/>
                  <a:pt x="364" y="38"/>
                  <a:pt x="364" y="38"/>
                </a:cubicBezTo>
                <a:cubicBezTo>
                  <a:pt x="365" y="38"/>
                  <a:pt x="365" y="38"/>
                  <a:pt x="366" y="37"/>
                </a:cubicBezTo>
                <a:cubicBezTo>
                  <a:pt x="367" y="37"/>
                  <a:pt x="367" y="38"/>
                  <a:pt x="367" y="38"/>
                </a:cubicBezTo>
                <a:cubicBezTo>
                  <a:pt x="368" y="38"/>
                  <a:pt x="368" y="37"/>
                  <a:pt x="368" y="37"/>
                </a:cubicBezTo>
                <a:cubicBezTo>
                  <a:pt x="368" y="36"/>
                  <a:pt x="368" y="36"/>
                  <a:pt x="367" y="36"/>
                </a:cubicBezTo>
                <a:cubicBezTo>
                  <a:pt x="366" y="36"/>
                  <a:pt x="365" y="36"/>
                  <a:pt x="365" y="37"/>
                </a:cubicBezTo>
                <a:close/>
                <a:moveTo>
                  <a:pt x="358" y="37"/>
                </a:moveTo>
                <a:cubicBezTo>
                  <a:pt x="359" y="37"/>
                  <a:pt x="362" y="35"/>
                  <a:pt x="363" y="34"/>
                </a:cubicBezTo>
                <a:cubicBezTo>
                  <a:pt x="364" y="34"/>
                  <a:pt x="364" y="34"/>
                  <a:pt x="364" y="33"/>
                </a:cubicBezTo>
                <a:cubicBezTo>
                  <a:pt x="361" y="33"/>
                  <a:pt x="359" y="35"/>
                  <a:pt x="357" y="36"/>
                </a:cubicBezTo>
                <a:cubicBezTo>
                  <a:pt x="357" y="37"/>
                  <a:pt x="357" y="37"/>
                  <a:pt x="357" y="37"/>
                </a:cubicBezTo>
                <a:cubicBezTo>
                  <a:pt x="358" y="37"/>
                  <a:pt x="358" y="37"/>
                  <a:pt x="358" y="37"/>
                </a:cubicBezTo>
                <a:close/>
                <a:moveTo>
                  <a:pt x="350" y="35"/>
                </a:moveTo>
                <a:cubicBezTo>
                  <a:pt x="351" y="34"/>
                  <a:pt x="351" y="34"/>
                  <a:pt x="351" y="34"/>
                </a:cubicBezTo>
                <a:cubicBezTo>
                  <a:pt x="351" y="33"/>
                  <a:pt x="352" y="33"/>
                  <a:pt x="353" y="33"/>
                </a:cubicBezTo>
                <a:cubicBezTo>
                  <a:pt x="354" y="33"/>
                  <a:pt x="354" y="32"/>
                  <a:pt x="355" y="31"/>
                </a:cubicBezTo>
                <a:cubicBezTo>
                  <a:pt x="355" y="31"/>
                  <a:pt x="355" y="31"/>
                  <a:pt x="356" y="30"/>
                </a:cubicBezTo>
                <a:cubicBezTo>
                  <a:pt x="355" y="30"/>
                  <a:pt x="355" y="30"/>
                  <a:pt x="355" y="30"/>
                </a:cubicBezTo>
                <a:cubicBezTo>
                  <a:pt x="355" y="30"/>
                  <a:pt x="355" y="30"/>
                  <a:pt x="355" y="30"/>
                </a:cubicBezTo>
                <a:cubicBezTo>
                  <a:pt x="353" y="30"/>
                  <a:pt x="352" y="31"/>
                  <a:pt x="350" y="31"/>
                </a:cubicBezTo>
                <a:cubicBezTo>
                  <a:pt x="349" y="31"/>
                  <a:pt x="349" y="31"/>
                  <a:pt x="349" y="31"/>
                </a:cubicBezTo>
                <a:cubicBezTo>
                  <a:pt x="349" y="32"/>
                  <a:pt x="349" y="34"/>
                  <a:pt x="349" y="34"/>
                </a:cubicBezTo>
                <a:cubicBezTo>
                  <a:pt x="350" y="35"/>
                  <a:pt x="350" y="35"/>
                  <a:pt x="350" y="35"/>
                </a:cubicBezTo>
                <a:close/>
                <a:moveTo>
                  <a:pt x="368" y="32"/>
                </a:moveTo>
                <a:cubicBezTo>
                  <a:pt x="368" y="31"/>
                  <a:pt x="368" y="31"/>
                  <a:pt x="368" y="31"/>
                </a:cubicBezTo>
                <a:cubicBezTo>
                  <a:pt x="366" y="31"/>
                  <a:pt x="366" y="32"/>
                  <a:pt x="364" y="32"/>
                </a:cubicBezTo>
                <a:cubicBezTo>
                  <a:pt x="364" y="33"/>
                  <a:pt x="364" y="33"/>
                  <a:pt x="364" y="33"/>
                </a:cubicBezTo>
                <a:cubicBezTo>
                  <a:pt x="365" y="33"/>
                  <a:pt x="365" y="34"/>
                  <a:pt x="366" y="34"/>
                </a:cubicBezTo>
                <a:cubicBezTo>
                  <a:pt x="367" y="33"/>
                  <a:pt x="367" y="32"/>
                  <a:pt x="368" y="32"/>
                </a:cubicBezTo>
                <a:close/>
                <a:moveTo>
                  <a:pt x="384" y="33"/>
                </a:moveTo>
                <a:cubicBezTo>
                  <a:pt x="384" y="33"/>
                  <a:pt x="384" y="33"/>
                  <a:pt x="384" y="33"/>
                </a:cubicBezTo>
                <a:cubicBezTo>
                  <a:pt x="385" y="33"/>
                  <a:pt x="385" y="33"/>
                  <a:pt x="385" y="33"/>
                </a:cubicBezTo>
                <a:cubicBezTo>
                  <a:pt x="385" y="33"/>
                  <a:pt x="385" y="33"/>
                  <a:pt x="385" y="33"/>
                </a:cubicBezTo>
                <a:lnTo>
                  <a:pt x="384" y="33"/>
                </a:lnTo>
                <a:close/>
                <a:moveTo>
                  <a:pt x="372" y="33"/>
                </a:moveTo>
                <a:cubicBezTo>
                  <a:pt x="372" y="32"/>
                  <a:pt x="372" y="32"/>
                  <a:pt x="372" y="31"/>
                </a:cubicBezTo>
                <a:cubicBezTo>
                  <a:pt x="374" y="31"/>
                  <a:pt x="374" y="31"/>
                  <a:pt x="374" y="31"/>
                </a:cubicBezTo>
                <a:cubicBezTo>
                  <a:pt x="374" y="29"/>
                  <a:pt x="373" y="29"/>
                  <a:pt x="373" y="28"/>
                </a:cubicBezTo>
                <a:cubicBezTo>
                  <a:pt x="372" y="28"/>
                  <a:pt x="373" y="28"/>
                  <a:pt x="372" y="28"/>
                </a:cubicBezTo>
                <a:cubicBezTo>
                  <a:pt x="372" y="29"/>
                  <a:pt x="371" y="30"/>
                  <a:pt x="371" y="31"/>
                </a:cubicBezTo>
                <a:cubicBezTo>
                  <a:pt x="371" y="32"/>
                  <a:pt x="371" y="32"/>
                  <a:pt x="371" y="32"/>
                </a:cubicBezTo>
                <a:cubicBezTo>
                  <a:pt x="371" y="33"/>
                  <a:pt x="371" y="32"/>
                  <a:pt x="372" y="33"/>
                </a:cubicBezTo>
                <a:close/>
                <a:moveTo>
                  <a:pt x="523" y="29"/>
                </a:moveTo>
                <a:cubicBezTo>
                  <a:pt x="523" y="28"/>
                  <a:pt x="523" y="28"/>
                  <a:pt x="523" y="28"/>
                </a:cubicBezTo>
                <a:cubicBezTo>
                  <a:pt x="522" y="28"/>
                  <a:pt x="522" y="28"/>
                  <a:pt x="522" y="28"/>
                </a:cubicBezTo>
                <a:cubicBezTo>
                  <a:pt x="522" y="28"/>
                  <a:pt x="522" y="29"/>
                  <a:pt x="523" y="29"/>
                </a:cubicBezTo>
                <a:cubicBezTo>
                  <a:pt x="523" y="29"/>
                  <a:pt x="523" y="29"/>
                  <a:pt x="523" y="29"/>
                </a:cubicBezTo>
                <a:close/>
                <a:moveTo>
                  <a:pt x="548" y="29"/>
                </a:moveTo>
                <a:cubicBezTo>
                  <a:pt x="548" y="29"/>
                  <a:pt x="548" y="29"/>
                  <a:pt x="548" y="29"/>
                </a:cubicBezTo>
                <a:cubicBezTo>
                  <a:pt x="548" y="29"/>
                  <a:pt x="548" y="29"/>
                  <a:pt x="548" y="29"/>
                </a:cubicBezTo>
                <a:cubicBezTo>
                  <a:pt x="548" y="29"/>
                  <a:pt x="548" y="29"/>
                  <a:pt x="548" y="29"/>
                </a:cubicBezTo>
                <a:close/>
                <a:moveTo>
                  <a:pt x="361" y="27"/>
                </a:moveTo>
                <a:cubicBezTo>
                  <a:pt x="360" y="28"/>
                  <a:pt x="360" y="28"/>
                  <a:pt x="360" y="29"/>
                </a:cubicBezTo>
                <a:cubicBezTo>
                  <a:pt x="360" y="29"/>
                  <a:pt x="360" y="29"/>
                  <a:pt x="361" y="29"/>
                </a:cubicBezTo>
                <a:cubicBezTo>
                  <a:pt x="362" y="28"/>
                  <a:pt x="362" y="28"/>
                  <a:pt x="361" y="27"/>
                </a:cubicBezTo>
                <a:cubicBezTo>
                  <a:pt x="361" y="27"/>
                  <a:pt x="361" y="27"/>
                  <a:pt x="361" y="27"/>
                </a:cubicBezTo>
                <a:close/>
                <a:moveTo>
                  <a:pt x="509" y="27"/>
                </a:moveTo>
                <a:cubicBezTo>
                  <a:pt x="509" y="26"/>
                  <a:pt x="509" y="26"/>
                  <a:pt x="509" y="25"/>
                </a:cubicBezTo>
                <a:cubicBezTo>
                  <a:pt x="509" y="25"/>
                  <a:pt x="509" y="25"/>
                  <a:pt x="509" y="25"/>
                </a:cubicBezTo>
                <a:cubicBezTo>
                  <a:pt x="508" y="25"/>
                  <a:pt x="508" y="25"/>
                  <a:pt x="507" y="25"/>
                </a:cubicBezTo>
                <a:cubicBezTo>
                  <a:pt x="507" y="26"/>
                  <a:pt x="507" y="26"/>
                  <a:pt x="508" y="27"/>
                </a:cubicBezTo>
                <a:cubicBezTo>
                  <a:pt x="508" y="27"/>
                  <a:pt x="508" y="27"/>
                  <a:pt x="509" y="27"/>
                </a:cubicBezTo>
                <a:close/>
                <a:moveTo>
                  <a:pt x="361" y="25"/>
                </a:moveTo>
                <a:cubicBezTo>
                  <a:pt x="361" y="25"/>
                  <a:pt x="361" y="25"/>
                  <a:pt x="361" y="25"/>
                </a:cubicBezTo>
                <a:cubicBezTo>
                  <a:pt x="360" y="25"/>
                  <a:pt x="360" y="25"/>
                  <a:pt x="360" y="25"/>
                </a:cubicBezTo>
                <a:cubicBezTo>
                  <a:pt x="361" y="26"/>
                  <a:pt x="360" y="25"/>
                  <a:pt x="361" y="25"/>
                </a:cubicBezTo>
                <a:close/>
                <a:moveTo>
                  <a:pt x="360" y="24"/>
                </a:moveTo>
                <a:cubicBezTo>
                  <a:pt x="359" y="24"/>
                  <a:pt x="359" y="24"/>
                  <a:pt x="359" y="24"/>
                </a:cubicBezTo>
                <a:cubicBezTo>
                  <a:pt x="360" y="25"/>
                  <a:pt x="360" y="24"/>
                  <a:pt x="360" y="25"/>
                </a:cubicBezTo>
                <a:lnTo>
                  <a:pt x="360" y="24"/>
                </a:lnTo>
                <a:close/>
                <a:moveTo>
                  <a:pt x="354" y="24"/>
                </a:moveTo>
                <a:cubicBezTo>
                  <a:pt x="354" y="23"/>
                  <a:pt x="354" y="23"/>
                  <a:pt x="354" y="23"/>
                </a:cubicBezTo>
                <a:cubicBezTo>
                  <a:pt x="354" y="23"/>
                  <a:pt x="354" y="23"/>
                  <a:pt x="354" y="23"/>
                </a:cubicBezTo>
                <a:cubicBezTo>
                  <a:pt x="354" y="23"/>
                  <a:pt x="354" y="23"/>
                  <a:pt x="354" y="23"/>
                </a:cubicBezTo>
                <a:cubicBezTo>
                  <a:pt x="353" y="23"/>
                  <a:pt x="353" y="23"/>
                  <a:pt x="353" y="23"/>
                </a:cubicBezTo>
                <a:cubicBezTo>
                  <a:pt x="354" y="24"/>
                  <a:pt x="353" y="24"/>
                  <a:pt x="354" y="24"/>
                </a:cubicBezTo>
                <a:close/>
                <a:moveTo>
                  <a:pt x="370" y="22"/>
                </a:moveTo>
                <a:cubicBezTo>
                  <a:pt x="370" y="21"/>
                  <a:pt x="370" y="20"/>
                  <a:pt x="369" y="19"/>
                </a:cubicBezTo>
                <a:cubicBezTo>
                  <a:pt x="369" y="19"/>
                  <a:pt x="369" y="19"/>
                  <a:pt x="369" y="19"/>
                </a:cubicBezTo>
                <a:cubicBezTo>
                  <a:pt x="368" y="19"/>
                  <a:pt x="368" y="19"/>
                  <a:pt x="367" y="20"/>
                </a:cubicBezTo>
                <a:cubicBezTo>
                  <a:pt x="368" y="21"/>
                  <a:pt x="368" y="23"/>
                  <a:pt x="369" y="23"/>
                </a:cubicBezTo>
                <a:cubicBezTo>
                  <a:pt x="370" y="23"/>
                  <a:pt x="369" y="23"/>
                  <a:pt x="370" y="22"/>
                </a:cubicBezTo>
                <a:close/>
                <a:moveTo>
                  <a:pt x="520" y="23"/>
                </a:moveTo>
                <a:cubicBezTo>
                  <a:pt x="520" y="22"/>
                  <a:pt x="520" y="23"/>
                  <a:pt x="520" y="22"/>
                </a:cubicBezTo>
                <a:cubicBezTo>
                  <a:pt x="520" y="22"/>
                  <a:pt x="520" y="22"/>
                  <a:pt x="520" y="22"/>
                </a:cubicBezTo>
                <a:cubicBezTo>
                  <a:pt x="519" y="22"/>
                  <a:pt x="519" y="22"/>
                  <a:pt x="519" y="22"/>
                </a:cubicBezTo>
                <a:cubicBezTo>
                  <a:pt x="520" y="23"/>
                  <a:pt x="519" y="23"/>
                  <a:pt x="520" y="23"/>
                </a:cubicBezTo>
                <a:close/>
                <a:moveTo>
                  <a:pt x="500" y="22"/>
                </a:moveTo>
                <a:cubicBezTo>
                  <a:pt x="500" y="23"/>
                  <a:pt x="500" y="23"/>
                  <a:pt x="501" y="23"/>
                </a:cubicBezTo>
                <a:cubicBezTo>
                  <a:pt x="501" y="22"/>
                  <a:pt x="501" y="22"/>
                  <a:pt x="500" y="22"/>
                </a:cubicBezTo>
                <a:close/>
                <a:moveTo>
                  <a:pt x="491" y="19"/>
                </a:moveTo>
                <a:cubicBezTo>
                  <a:pt x="491" y="19"/>
                  <a:pt x="491" y="19"/>
                  <a:pt x="491" y="19"/>
                </a:cubicBezTo>
                <a:cubicBezTo>
                  <a:pt x="490" y="19"/>
                  <a:pt x="489" y="19"/>
                  <a:pt x="489" y="19"/>
                </a:cubicBezTo>
                <a:cubicBezTo>
                  <a:pt x="489" y="19"/>
                  <a:pt x="489" y="19"/>
                  <a:pt x="489" y="20"/>
                </a:cubicBezTo>
                <a:cubicBezTo>
                  <a:pt x="490" y="20"/>
                  <a:pt x="492" y="21"/>
                  <a:pt x="494" y="22"/>
                </a:cubicBezTo>
                <a:cubicBezTo>
                  <a:pt x="494" y="20"/>
                  <a:pt x="493" y="19"/>
                  <a:pt x="491" y="19"/>
                </a:cubicBezTo>
                <a:close/>
                <a:moveTo>
                  <a:pt x="457" y="20"/>
                </a:moveTo>
                <a:cubicBezTo>
                  <a:pt x="457" y="20"/>
                  <a:pt x="457" y="20"/>
                  <a:pt x="457" y="20"/>
                </a:cubicBezTo>
                <a:cubicBezTo>
                  <a:pt x="457" y="21"/>
                  <a:pt x="457" y="21"/>
                  <a:pt x="458" y="21"/>
                </a:cubicBezTo>
                <a:cubicBezTo>
                  <a:pt x="459" y="20"/>
                  <a:pt x="459" y="20"/>
                  <a:pt x="459" y="19"/>
                </a:cubicBezTo>
                <a:cubicBezTo>
                  <a:pt x="458" y="20"/>
                  <a:pt x="458" y="20"/>
                  <a:pt x="457" y="20"/>
                </a:cubicBezTo>
                <a:close/>
                <a:moveTo>
                  <a:pt x="448" y="19"/>
                </a:moveTo>
                <a:cubicBezTo>
                  <a:pt x="448" y="20"/>
                  <a:pt x="448" y="20"/>
                  <a:pt x="447" y="20"/>
                </a:cubicBezTo>
                <a:cubicBezTo>
                  <a:pt x="448" y="21"/>
                  <a:pt x="448" y="21"/>
                  <a:pt x="449" y="21"/>
                </a:cubicBezTo>
                <a:cubicBezTo>
                  <a:pt x="449" y="20"/>
                  <a:pt x="449" y="20"/>
                  <a:pt x="450" y="20"/>
                </a:cubicBezTo>
                <a:cubicBezTo>
                  <a:pt x="450" y="19"/>
                  <a:pt x="450" y="19"/>
                  <a:pt x="450" y="19"/>
                </a:cubicBezTo>
                <a:cubicBezTo>
                  <a:pt x="449" y="19"/>
                  <a:pt x="449" y="19"/>
                  <a:pt x="449" y="19"/>
                </a:cubicBezTo>
                <a:cubicBezTo>
                  <a:pt x="448" y="19"/>
                  <a:pt x="448" y="19"/>
                  <a:pt x="448" y="19"/>
                </a:cubicBezTo>
                <a:close/>
                <a:moveTo>
                  <a:pt x="374" y="19"/>
                </a:moveTo>
                <a:cubicBezTo>
                  <a:pt x="374" y="19"/>
                  <a:pt x="374" y="19"/>
                  <a:pt x="374" y="19"/>
                </a:cubicBezTo>
                <a:cubicBezTo>
                  <a:pt x="374" y="18"/>
                  <a:pt x="374" y="18"/>
                  <a:pt x="374" y="17"/>
                </a:cubicBezTo>
                <a:cubicBezTo>
                  <a:pt x="373" y="17"/>
                  <a:pt x="373" y="17"/>
                  <a:pt x="373" y="17"/>
                </a:cubicBezTo>
                <a:cubicBezTo>
                  <a:pt x="373" y="18"/>
                  <a:pt x="373" y="18"/>
                  <a:pt x="373" y="18"/>
                </a:cubicBezTo>
                <a:cubicBezTo>
                  <a:pt x="372" y="18"/>
                  <a:pt x="372" y="18"/>
                  <a:pt x="372" y="18"/>
                </a:cubicBezTo>
                <a:cubicBezTo>
                  <a:pt x="372" y="19"/>
                  <a:pt x="372" y="20"/>
                  <a:pt x="373" y="20"/>
                </a:cubicBezTo>
                <a:cubicBezTo>
                  <a:pt x="373" y="20"/>
                  <a:pt x="374" y="20"/>
                  <a:pt x="374" y="19"/>
                </a:cubicBezTo>
                <a:close/>
                <a:moveTo>
                  <a:pt x="396" y="16"/>
                </a:moveTo>
                <a:cubicBezTo>
                  <a:pt x="394" y="17"/>
                  <a:pt x="394" y="17"/>
                  <a:pt x="394" y="19"/>
                </a:cubicBezTo>
                <a:cubicBezTo>
                  <a:pt x="394" y="19"/>
                  <a:pt x="394" y="19"/>
                  <a:pt x="395" y="19"/>
                </a:cubicBezTo>
                <a:cubicBezTo>
                  <a:pt x="396" y="18"/>
                  <a:pt x="396" y="18"/>
                  <a:pt x="397" y="18"/>
                </a:cubicBezTo>
                <a:cubicBezTo>
                  <a:pt x="397" y="17"/>
                  <a:pt x="396" y="17"/>
                  <a:pt x="396" y="16"/>
                </a:cubicBezTo>
                <a:close/>
                <a:moveTo>
                  <a:pt x="438" y="15"/>
                </a:moveTo>
                <a:cubicBezTo>
                  <a:pt x="439" y="16"/>
                  <a:pt x="439" y="17"/>
                  <a:pt x="439" y="17"/>
                </a:cubicBezTo>
                <a:cubicBezTo>
                  <a:pt x="440" y="17"/>
                  <a:pt x="439" y="17"/>
                  <a:pt x="440" y="18"/>
                </a:cubicBezTo>
                <a:cubicBezTo>
                  <a:pt x="441" y="17"/>
                  <a:pt x="443" y="16"/>
                  <a:pt x="445" y="15"/>
                </a:cubicBezTo>
                <a:cubicBezTo>
                  <a:pt x="445" y="14"/>
                  <a:pt x="444" y="13"/>
                  <a:pt x="445" y="12"/>
                </a:cubicBezTo>
                <a:cubicBezTo>
                  <a:pt x="445" y="11"/>
                  <a:pt x="445" y="10"/>
                  <a:pt x="445" y="10"/>
                </a:cubicBezTo>
                <a:cubicBezTo>
                  <a:pt x="444" y="9"/>
                  <a:pt x="443" y="11"/>
                  <a:pt x="443" y="11"/>
                </a:cubicBezTo>
                <a:cubicBezTo>
                  <a:pt x="437" y="11"/>
                  <a:pt x="433" y="10"/>
                  <a:pt x="429" y="14"/>
                </a:cubicBezTo>
                <a:cubicBezTo>
                  <a:pt x="429" y="15"/>
                  <a:pt x="428" y="14"/>
                  <a:pt x="427" y="14"/>
                </a:cubicBezTo>
                <a:cubicBezTo>
                  <a:pt x="426" y="14"/>
                  <a:pt x="426" y="14"/>
                  <a:pt x="425" y="14"/>
                </a:cubicBezTo>
                <a:cubicBezTo>
                  <a:pt x="426" y="15"/>
                  <a:pt x="426" y="15"/>
                  <a:pt x="426" y="15"/>
                </a:cubicBezTo>
                <a:cubicBezTo>
                  <a:pt x="430" y="18"/>
                  <a:pt x="436" y="14"/>
                  <a:pt x="438" y="15"/>
                </a:cubicBezTo>
                <a:close/>
                <a:moveTo>
                  <a:pt x="389" y="16"/>
                </a:moveTo>
                <a:cubicBezTo>
                  <a:pt x="390" y="16"/>
                  <a:pt x="390" y="16"/>
                  <a:pt x="390" y="16"/>
                </a:cubicBezTo>
                <a:cubicBezTo>
                  <a:pt x="390" y="16"/>
                  <a:pt x="390" y="16"/>
                  <a:pt x="390" y="16"/>
                </a:cubicBezTo>
                <a:cubicBezTo>
                  <a:pt x="390" y="16"/>
                  <a:pt x="390" y="16"/>
                  <a:pt x="390" y="16"/>
                </a:cubicBezTo>
                <a:cubicBezTo>
                  <a:pt x="390" y="15"/>
                  <a:pt x="390" y="15"/>
                  <a:pt x="390" y="15"/>
                </a:cubicBezTo>
                <a:cubicBezTo>
                  <a:pt x="389" y="16"/>
                  <a:pt x="390" y="15"/>
                  <a:pt x="389" y="16"/>
                </a:cubicBezTo>
                <a:close/>
                <a:moveTo>
                  <a:pt x="380" y="16"/>
                </a:moveTo>
                <a:cubicBezTo>
                  <a:pt x="380" y="16"/>
                  <a:pt x="380" y="16"/>
                  <a:pt x="380" y="16"/>
                </a:cubicBezTo>
                <a:cubicBezTo>
                  <a:pt x="380" y="16"/>
                  <a:pt x="380" y="16"/>
                  <a:pt x="380" y="16"/>
                </a:cubicBezTo>
                <a:cubicBezTo>
                  <a:pt x="380" y="16"/>
                  <a:pt x="380" y="16"/>
                  <a:pt x="380" y="16"/>
                </a:cubicBezTo>
                <a:cubicBezTo>
                  <a:pt x="381" y="16"/>
                  <a:pt x="380" y="16"/>
                  <a:pt x="380" y="16"/>
                </a:cubicBezTo>
                <a:close/>
                <a:moveTo>
                  <a:pt x="452" y="15"/>
                </a:moveTo>
                <a:cubicBezTo>
                  <a:pt x="453" y="14"/>
                  <a:pt x="453" y="14"/>
                  <a:pt x="454" y="14"/>
                </a:cubicBezTo>
                <a:cubicBezTo>
                  <a:pt x="454" y="12"/>
                  <a:pt x="453" y="11"/>
                  <a:pt x="454" y="10"/>
                </a:cubicBezTo>
                <a:cubicBezTo>
                  <a:pt x="454" y="9"/>
                  <a:pt x="454" y="8"/>
                  <a:pt x="454" y="7"/>
                </a:cubicBezTo>
                <a:cubicBezTo>
                  <a:pt x="453" y="7"/>
                  <a:pt x="452" y="7"/>
                  <a:pt x="452" y="6"/>
                </a:cubicBezTo>
                <a:cubicBezTo>
                  <a:pt x="450" y="6"/>
                  <a:pt x="450" y="6"/>
                  <a:pt x="450" y="6"/>
                </a:cubicBezTo>
                <a:cubicBezTo>
                  <a:pt x="451" y="8"/>
                  <a:pt x="452" y="10"/>
                  <a:pt x="450" y="12"/>
                </a:cubicBezTo>
                <a:cubicBezTo>
                  <a:pt x="450" y="14"/>
                  <a:pt x="451" y="14"/>
                  <a:pt x="452" y="15"/>
                </a:cubicBezTo>
                <a:close/>
                <a:moveTo>
                  <a:pt x="417" y="14"/>
                </a:moveTo>
                <a:cubicBezTo>
                  <a:pt x="417" y="13"/>
                  <a:pt x="418" y="13"/>
                  <a:pt x="418" y="12"/>
                </a:cubicBezTo>
                <a:cubicBezTo>
                  <a:pt x="418" y="12"/>
                  <a:pt x="418" y="12"/>
                  <a:pt x="418" y="11"/>
                </a:cubicBezTo>
                <a:cubicBezTo>
                  <a:pt x="418" y="11"/>
                  <a:pt x="418" y="11"/>
                  <a:pt x="418" y="11"/>
                </a:cubicBezTo>
                <a:cubicBezTo>
                  <a:pt x="417" y="11"/>
                  <a:pt x="417" y="11"/>
                  <a:pt x="417" y="11"/>
                </a:cubicBezTo>
                <a:cubicBezTo>
                  <a:pt x="416" y="12"/>
                  <a:pt x="416" y="13"/>
                  <a:pt x="415" y="14"/>
                </a:cubicBezTo>
                <a:cubicBezTo>
                  <a:pt x="416" y="14"/>
                  <a:pt x="416" y="14"/>
                  <a:pt x="416" y="14"/>
                </a:cubicBezTo>
                <a:cubicBezTo>
                  <a:pt x="417" y="14"/>
                  <a:pt x="417" y="14"/>
                  <a:pt x="417" y="14"/>
                </a:cubicBezTo>
                <a:close/>
                <a:moveTo>
                  <a:pt x="469" y="14"/>
                </a:moveTo>
                <a:cubicBezTo>
                  <a:pt x="469" y="13"/>
                  <a:pt x="470" y="13"/>
                  <a:pt x="470" y="12"/>
                </a:cubicBezTo>
                <a:cubicBezTo>
                  <a:pt x="469" y="12"/>
                  <a:pt x="469" y="12"/>
                  <a:pt x="469" y="12"/>
                </a:cubicBezTo>
                <a:cubicBezTo>
                  <a:pt x="469" y="13"/>
                  <a:pt x="469" y="13"/>
                  <a:pt x="468" y="13"/>
                </a:cubicBezTo>
                <a:cubicBezTo>
                  <a:pt x="469" y="14"/>
                  <a:pt x="468" y="13"/>
                  <a:pt x="469" y="14"/>
                </a:cubicBezTo>
                <a:close/>
                <a:moveTo>
                  <a:pt x="455" y="14"/>
                </a:moveTo>
                <a:cubicBezTo>
                  <a:pt x="456" y="13"/>
                  <a:pt x="457" y="11"/>
                  <a:pt x="457" y="10"/>
                </a:cubicBezTo>
                <a:cubicBezTo>
                  <a:pt x="455" y="10"/>
                  <a:pt x="455" y="10"/>
                  <a:pt x="455" y="10"/>
                </a:cubicBezTo>
                <a:cubicBezTo>
                  <a:pt x="455" y="11"/>
                  <a:pt x="454" y="12"/>
                  <a:pt x="455" y="14"/>
                </a:cubicBezTo>
                <a:close/>
                <a:moveTo>
                  <a:pt x="419" y="14"/>
                </a:moveTo>
                <a:cubicBezTo>
                  <a:pt x="419" y="13"/>
                  <a:pt x="419" y="13"/>
                  <a:pt x="419" y="13"/>
                </a:cubicBezTo>
                <a:cubicBezTo>
                  <a:pt x="419" y="13"/>
                  <a:pt x="419" y="13"/>
                  <a:pt x="419" y="13"/>
                </a:cubicBezTo>
                <a:cubicBezTo>
                  <a:pt x="419" y="13"/>
                  <a:pt x="419" y="13"/>
                  <a:pt x="419" y="13"/>
                </a:cubicBezTo>
                <a:cubicBezTo>
                  <a:pt x="419" y="13"/>
                  <a:pt x="419" y="13"/>
                  <a:pt x="419" y="13"/>
                </a:cubicBezTo>
                <a:cubicBezTo>
                  <a:pt x="419" y="14"/>
                  <a:pt x="418" y="13"/>
                  <a:pt x="419" y="14"/>
                </a:cubicBezTo>
                <a:close/>
                <a:moveTo>
                  <a:pt x="385" y="14"/>
                </a:moveTo>
                <a:cubicBezTo>
                  <a:pt x="386" y="13"/>
                  <a:pt x="386" y="13"/>
                  <a:pt x="386" y="12"/>
                </a:cubicBezTo>
                <a:cubicBezTo>
                  <a:pt x="386" y="12"/>
                  <a:pt x="388" y="13"/>
                  <a:pt x="389" y="13"/>
                </a:cubicBezTo>
                <a:cubicBezTo>
                  <a:pt x="389" y="12"/>
                  <a:pt x="389" y="13"/>
                  <a:pt x="389" y="12"/>
                </a:cubicBezTo>
                <a:cubicBezTo>
                  <a:pt x="389" y="11"/>
                  <a:pt x="388" y="11"/>
                  <a:pt x="387" y="11"/>
                </a:cubicBezTo>
                <a:cubicBezTo>
                  <a:pt x="388" y="10"/>
                  <a:pt x="389" y="10"/>
                  <a:pt x="390" y="9"/>
                </a:cubicBezTo>
                <a:cubicBezTo>
                  <a:pt x="390" y="9"/>
                  <a:pt x="390" y="9"/>
                  <a:pt x="390" y="9"/>
                </a:cubicBezTo>
                <a:cubicBezTo>
                  <a:pt x="390" y="6"/>
                  <a:pt x="390" y="6"/>
                  <a:pt x="390" y="6"/>
                </a:cubicBezTo>
                <a:cubicBezTo>
                  <a:pt x="390" y="7"/>
                  <a:pt x="389" y="7"/>
                  <a:pt x="388" y="7"/>
                </a:cubicBezTo>
                <a:cubicBezTo>
                  <a:pt x="388" y="5"/>
                  <a:pt x="388" y="5"/>
                  <a:pt x="388" y="5"/>
                </a:cubicBezTo>
                <a:cubicBezTo>
                  <a:pt x="387" y="6"/>
                  <a:pt x="387" y="6"/>
                  <a:pt x="387" y="6"/>
                </a:cubicBezTo>
                <a:cubicBezTo>
                  <a:pt x="385" y="6"/>
                  <a:pt x="385" y="6"/>
                  <a:pt x="385" y="5"/>
                </a:cubicBezTo>
                <a:cubicBezTo>
                  <a:pt x="384" y="5"/>
                  <a:pt x="383" y="5"/>
                  <a:pt x="383" y="5"/>
                </a:cubicBezTo>
                <a:cubicBezTo>
                  <a:pt x="381" y="6"/>
                  <a:pt x="381" y="10"/>
                  <a:pt x="379" y="11"/>
                </a:cubicBezTo>
                <a:cubicBezTo>
                  <a:pt x="379" y="12"/>
                  <a:pt x="379" y="12"/>
                  <a:pt x="379" y="13"/>
                </a:cubicBezTo>
                <a:cubicBezTo>
                  <a:pt x="380" y="13"/>
                  <a:pt x="384" y="14"/>
                  <a:pt x="385" y="14"/>
                </a:cubicBezTo>
                <a:close/>
                <a:moveTo>
                  <a:pt x="383" y="11"/>
                </a:moveTo>
                <a:cubicBezTo>
                  <a:pt x="383" y="11"/>
                  <a:pt x="383" y="11"/>
                  <a:pt x="383" y="11"/>
                </a:cubicBezTo>
                <a:cubicBezTo>
                  <a:pt x="383" y="10"/>
                  <a:pt x="383" y="11"/>
                  <a:pt x="384" y="11"/>
                </a:cubicBezTo>
                <a:cubicBezTo>
                  <a:pt x="384" y="12"/>
                  <a:pt x="384" y="12"/>
                  <a:pt x="384" y="12"/>
                </a:cubicBezTo>
                <a:cubicBezTo>
                  <a:pt x="383" y="12"/>
                  <a:pt x="383" y="12"/>
                  <a:pt x="383" y="12"/>
                </a:cubicBezTo>
                <a:cubicBezTo>
                  <a:pt x="383" y="12"/>
                  <a:pt x="382" y="12"/>
                  <a:pt x="383" y="11"/>
                </a:cubicBezTo>
                <a:close/>
                <a:moveTo>
                  <a:pt x="459" y="12"/>
                </a:moveTo>
                <a:cubicBezTo>
                  <a:pt x="459" y="12"/>
                  <a:pt x="459" y="12"/>
                  <a:pt x="458" y="12"/>
                </a:cubicBezTo>
                <a:cubicBezTo>
                  <a:pt x="458" y="12"/>
                  <a:pt x="458" y="12"/>
                  <a:pt x="458" y="12"/>
                </a:cubicBezTo>
                <a:cubicBezTo>
                  <a:pt x="458" y="12"/>
                  <a:pt x="458" y="12"/>
                  <a:pt x="458" y="12"/>
                </a:cubicBezTo>
                <a:cubicBezTo>
                  <a:pt x="458" y="13"/>
                  <a:pt x="458" y="13"/>
                  <a:pt x="458" y="13"/>
                </a:cubicBezTo>
                <a:cubicBezTo>
                  <a:pt x="459" y="13"/>
                  <a:pt x="459" y="13"/>
                  <a:pt x="459" y="13"/>
                </a:cubicBezTo>
                <a:cubicBezTo>
                  <a:pt x="459" y="13"/>
                  <a:pt x="459" y="13"/>
                  <a:pt x="459" y="12"/>
                </a:cubicBezTo>
                <a:close/>
                <a:moveTo>
                  <a:pt x="394" y="11"/>
                </a:moveTo>
                <a:cubicBezTo>
                  <a:pt x="394" y="10"/>
                  <a:pt x="394" y="10"/>
                  <a:pt x="394" y="10"/>
                </a:cubicBezTo>
                <a:cubicBezTo>
                  <a:pt x="393" y="10"/>
                  <a:pt x="392" y="10"/>
                  <a:pt x="391" y="11"/>
                </a:cubicBezTo>
                <a:cubicBezTo>
                  <a:pt x="391" y="12"/>
                  <a:pt x="391" y="12"/>
                  <a:pt x="392" y="12"/>
                </a:cubicBezTo>
                <a:cubicBezTo>
                  <a:pt x="393" y="12"/>
                  <a:pt x="393" y="12"/>
                  <a:pt x="394" y="11"/>
                </a:cubicBezTo>
                <a:close/>
                <a:moveTo>
                  <a:pt x="446" y="11"/>
                </a:moveTo>
                <a:cubicBezTo>
                  <a:pt x="446" y="11"/>
                  <a:pt x="446" y="11"/>
                  <a:pt x="446" y="11"/>
                </a:cubicBezTo>
                <a:cubicBezTo>
                  <a:pt x="447" y="12"/>
                  <a:pt x="447" y="12"/>
                  <a:pt x="447" y="12"/>
                </a:cubicBezTo>
                <a:cubicBezTo>
                  <a:pt x="448" y="12"/>
                  <a:pt x="448" y="12"/>
                  <a:pt x="449" y="11"/>
                </a:cubicBezTo>
                <a:cubicBezTo>
                  <a:pt x="449" y="11"/>
                  <a:pt x="449" y="11"/>
                  <a:pt x="449" y="11"/>
                </a:cubicBezTo>
                <a:cubicBezTo>
                  <a:pt x="449" y="11"/>
                  <a:pt x="449" y="11"/>
                  <a:pt x="449" y="11"/>
                </a:cubicBezTo>
                <a:cubicBezTo>
                  <a:pt x="449" y="10"/>
                  <a:pt x="449" y="10"/>
                  <a:pt x="448" y="10"/>
                </a:cubicBezTo>
                <a:cubicBezTo>
                  <a:pt x="448" y="10"/>
                  <a:pt x="447" y="10"/>
                  <a:pt x="446" y="11"/>
                </a:cubicBezTo>
                <a:close/>
                <a:moveTo>
                  <a:pt x="378" y="10"/>
                </a:moveTo>
                <a:cubicBezTo>
                  <a:pt x="377" y="9"/>
                  <a:pt x="377" y="8"/>
                  <a:pt x="377" y="7"/>
                </a:cubicBezTo>
                <a:cubicBezTo>
                  <a:pt x="377" y="7"/>
                  <a:pt x="377" y="7"/>
                  <a:pt x="377" y="7"/>
                </a:cubicBezTo>
                <a:cubicBezTo>
                  <a:pt x="377" y="8"/>
                  <a:pt x="377" y="8"/>
                  <a:pt x="376" y="9"/>
                </a:cubicBezTo>
                <a:cubicBezTo>
                  <a:pt x="377" y="9"/>
                  <a:pt x="377" y="9"/>
                  <a:pt x="378" y="10"/>
                </a:cubicBezTo>
                <a:close/>
                <a:moveTo>
                  <a:pt x="459" y="9"/>
                </a:moveTo>
                <a:cubicBezTo>
                  <a:pt x="459" y="8"/>
                  <a:pt x="459" y="8"/>
                  <a:pt x="459" y="8"/>
                </a:cubicBezTo>
                <a:cubicBezTo>
                  <a:pt x="459" y="8"/>
                  <a:pt x="458" y="7"/>
                  <a:pt x="458" y="7"/>
                </a:cubicBezTo>
                <a:cubicBezTo>
                  <a:pt x="457" y="7"/>
                  <a:pt x="457" y="7"/>
                  <a:pt x="457" y="7"/>
                </a:cubicBezTo>
                <a:cubicBezTo>
                  <a:pt x="457" y="8"/>
                  <a:pt x="457" y="8"/>
                  <a:pt x="458" y="9"/>
                </a:cubicBezTo>
                <a:lnTo>
                  <a:pt x="459" y="9"/>
                </a:lnTo>
                <a:close/>
                <a:moveTo>
                  <a:pt x="446" y="7"/>
                </a:moveTo>
                <a:cubicBezTo>
                  <a:pt x="446" y="7"/>
                  <a:pt x="446" y="8"/>
                  <a:pt x="446" y="8"/>
                </a:cubicBezTo>
                <a:cubicBezTo>
                  <a:pt x="446" y="8"/>
                  <a:pt x="447" y="8"/>
                  <a:pt x="447" y="8"/>
                </a:cubicBezTo>
                <a:cubicBezTo>
                  <a:pt x="447" y="7"/>
                  <a:pt x="447" y="8"/>
                  <a:pt x="447" y="7"/>
                </a:cubicBezTo>
                <a:cubicBezTo>
                  <a:pt x="447" y="7"/>
                  <a:pt x="447" y="7"/>
                  <a:pt x="447" y="7"/>
                </a:cubicBezTo>
                <a:cubicBezTo>
                  <a:pt x="447" y="7"/>
                  <a:pt x="447" y="7"/>
                  <a:pt x="446" y="7"/>
                </a:cubicBezTo>
                <a:close/>
                <a:moveTo>
                  <a:pt x="457" y="7"/>
                </a:moveTo>
                <a:cubicBezTo>
                  <a:pt x="457" y="6"/>
                  <a:pt x="457" y="6"/>
                  <a:pt x="456" y="6"/>
                </a:cubicBezTo>
                <a:cubicBezTo>
                  <a:pt x="456" y="5"/>
                  <a:pt x="456" y="6"/>
                  <a:pt x="456" y="5"/>
                </a:cubicBezTo>
                <a:cubicBezTo>
                  <a:pt x="456" y="6"/>
                  <a:pt x="456" y="6"/>
                  <a:pt x="456" y="6"/>
                </a:cubicBezTo>
                <a:cubicBezTo>
                  <a:pt x="455" y="6"/>
                  <a:pt x="455" y="6"/>
                  <a:pt x="455" y="6"/>
                </a:cubicBezTo>
                <a:cubicBezTo>
                  <a:pt x="456" y="7"/>
                  <a:pt x="456" y="7"/>
                  <a:pt x="457" y="7"/>
                </a:cubicBezTo>
                <a:close/>
                <a:moveTo>
                  <a:pt x="399" y="5"/>
                </a:moveTo>
                <a:cubicBezTo>
                  <a:pt x="399" y="5"/>
                  <a:pt x="400" y="6"/>
                  <a:pt x="401" y="6"/>
                </a:cubicBezTo>
                <a:cubicBezTo>
                  <a:pt x="401" y="6"/>
                  <a:pt x="401" y="6"/>
                  <a:pt x="401" y="6"/>
                </a:cubicBezTo>
                <a:cubicBezTo>
                  <a:pt x="401" y="6"/>
                  <a:pt x="401" y="6"/>
                  <a:pt x="401" y="6"/>
                </a:cubicBezTo>
                <a:cubicBezTo>
                  <a:pt x="401" y="4"/>
                  <a:pt x="400" y="3"/>
                  <a:pt x="399" y="2"/>
                </a:cubicBezTo>
                <a:cubicBezTo>
                  <a:pt x="399" y="1"/>
                  <a:pt x="399" y="1"/>
                  <a:pt x="399" y="1"/>
                </a:cubicBezTo>
                <a:cubicBezTo>
                  <a:pt x="398" y="1"/>
                  <a:pt x="398" y="1"/>
                  <a:pt x="398" y="1"/>
                </a:cubicBezTo>
                <a:cubicBezTo>
                  <a:pt x="398" y="3"/>
                  <a:pt x="397" y="5"/>
                  <a:pt x="395" y="6"/>
                </a:cubicBezTo>
                <a:cubicBezTo>
                  <a:pt x="394" y="6"/>
                  <a:pt x="393" y="6"/>
                  <a:pt x="393" y="6"/>
                </a:cubicBezTo>
                <a:cubicBezTo>
                  <a:pt x="393" y="6"/>
                  <a:pt x="393" y="6"/>
                  <a:pt x="393" y="7"/>
                </a:cubicBezTo>
                <a:cubicBezTo>
                  <a:pt x="393" y="7"/>
                  <a:pt x="395" y="7"/>
                  <a:pt x="396" y="7"/>
                </a:cubicBezTo>
                <a:cubicBezTo>
                  <a:pt x="397" y="6"/>
                  <a:pt x="398" y="6"/>
                  <a:pt x="399" y="5"/>
                </a:cubicBezTo>
                <a:close/>
                <a:moveTo>
                  <a:pt x="443" y="7"/>
                </a:moveTo>
                <a:cubicBezTo>
                  <a:pt x="445" y="6"/>
                  <a:pt x="444" y="4"/>
                  <a:pt x="447" y="6"/>
                </a:cubicBezTo>
                <a:cubicBezTo>
                  <a:pt x="448" y="5"/>
                  <a:pt x="448" y="5"/>
                  <a:pt x="448" y="5"/>
                </a:cubicBezTo>
                <a:cubicBezTo>
                  <a:pt x="448" y="5"/>
                  <a:pt x="448" y="5"/>
                  <a:pt x="448" y="5"/>
                </a:cubicBezTo>
                <a:cubicBezTo>
                  <a:pt x="447" y="4"/>
                  <a:pt x="446" y="4"/>
                  <a:pt x="445" y="3"/>
                </a:cubicBezTo>
                <a:cubicBezTo>
                  <a:pt x="445" y="5"/>
                  <a:pt x="445" y="5"/>
                  <a:pt x="445" y="5"/>
                </a:cubicBezTo>
                <a:cubicBezTo>
                  <a:pt x="444" y="4"/>
                  <a:pt x="443" y="3"/>
                  <a:pt x="443" y="3"/>
                </a:cubicBezTo>
                <a:cubicBezTo>
                  <a:pt x="442" y="3"/>
                  <a:pt x="439" y="4"/>
                  <a:pt x="439" y="4"/>
                </a:cubicBezTo>
                <a:cubicBezTo>
                  <a:pt x="437" y="4"/>
                  <a:pt x="438" y="4"/>
                  <a:pt x="437" y="5"/>
                </a:cubicBezTo>
                <a:cubicBezTo>
                  <a:pt x="437" y="5"/>
                  <a:pt x="437" y="5"/>
                  <a:pt x="437" y="5"/>
                </a:cubicBezTo>
                <a:cubicBezTo>
                  <a:pt x="439" y="6"/>
                  <a:pt x="441" y="7"/>
                  <a:pt x="443" y="7"/>
                </a:cubicBezTo>
                <a:close/>
                <a:moveTo>
                  <a:pt x="417" y="6"/>
                </a:moveTo>
                <a:cubicBezTo>
                  <a:pt x="417" y="5"/>
                  <a:pt x="417" y="5"/>
                  <a:pt x="417" y="5"/>
                </a:cubicBezTo>
                <a:cubicBezTo>
                  <a:pt x="416" y="4"/>
                  <a:pt x="416" y="4"/>
                  <a:pt x="415" y="4"/>
                </a:cubicBezTo>
                <a:cubicBezTo>
                  <a:pt x="415" y="5"/>
                  <a:pt x="415" y="6"/>
                  <a:pt x="415" y="6"/>
                </a:cubicBezTo>
                <a:lnTo>
                  <a:pt x="417" y="6"/>
                </a:lnTo>
                <a:close/>
                <a:moveTo>
                  <a:pt x="404" y="6"/>
                </a:moveTo>
                <a:cubicBezTo>
                  <a:pt x="404" y="6"/>
                  <a:pt x="404" y="6"/>
                  <a:pt x="404" y="5"/>
                </a:cubicBezTo>
                <a:cubicBezTo>
                  <a:pt x="403" y="5"/>
                  <a:pt x="404" y="5"/>
                  <a:pt x="403" y="5"/>
                </a:cubicBezTo>
                <a:cubicBezTo>
                  <a:pt x="403" y="5"/>
                  <a:pt x="403" y="5"/>
                  <a:pt x="403" y="5"/>
                </a:cubicBezTo>
                <a:cubicBezTo>
                  <a:pt x="403" y="5"/>
                  <a:pt x="403" y="5"/>
                  <a:pt x="403" y="5"/>
                </a:cubicBezTo>
                <a:cubicBezTo>
                  <a:pt x="403" y="6"/>
                  <a:pt x="403" y="6"/>
                  <a:pt x="404" y="6"/>
                </a:cubicBezTo>
                <a:close/>
                <a:moveTo>
                  <a:pt x="406" y="5"/>
                </a:moveTo>
                <a:cubicBezTo>
                  <a:pt x="406" y="6"/>
                  <a:pt x="406" y="6"/>
                  <a:pt x="406" y="6"/>
                </a:cubicBezTo>
                <a:cubicBezTo>
                  <a:pt x="407" y="6"/>
                  <a:pt x="407" y="6"/>
                  <a:pt x="407" y="6"/>
                </a:cubicBezTo>
                <a:cubicBezTo>
                  <a:pt x="407" y="5"/>
                  <a:pt x="407" y="6"/>
                  <a:pt x="407" y="5"/>
                </a:cubicBezTo>
                <a:cubicBezTo>
                  <a:pt x="407" y="5"/>
                  <a:pt x="407" y="5"/>
                  <a:pt x="407" y="5"/>
                </a:cubicBezTo>
                <a:cubicBezTo>
                  <a:pt x="406" y="5"/>
                  <a:pt x="407" y="5"/>
                  <a:pt x="406" y="5"/>
                </a:cubicBezTo>
                <a:close/>
                <a:moveTo>
                  <a:pt x="414" y="6"/>
                </a:moveTo>
                <a:cubicBezTo>
                  <a:pt x="414" y="5"/>
                  <a:pt x="414" y="5"/>
                  <a:pt x="414" y="5"/>
                </a:cubicBezTo>
                <a:cubicBezTo>
                  <a:pt x="414" y="4"/>
                  <a:pt x="414" y="4"/>
                  <a:pt x="414" y="4"/>
                </a:cubicBezTo>
                <a:cubicBezTo>
                  <a:pt x="413" y="4"/>
                  <a:pt x="413" y="4"/>
                  <a:pt x="413" y="4"/>
                </a:cubicBezTo>
                <a:cubicBezTo>
                  <a:pt x="413" y="5"/>
                  <a:pt x="413" y="5"/>
                  <a:pt x="413" y="5"/>
                </a:cubicBezTo>
                <a:cubicBezTo>
                  <a:pt x="413" y="5"/>
                  <a:pt x="413" y="5"/>
                  <a:pt x="413" y="5"/>
                </a:cubicBezTo>
                <a:cubicBezTo>
                  <a:pt x="413" y="6"/>
                  <a:pt x="413" y="5"/>
                  <a:pt x="414" y="6"/>
                </a:cubicBezTo>
                <a:close/>
                <a:moveTo>
                  <a:pt x="409" y="5"/>
                </a:moveTo>
                <a:cubicBezTo>
                  <a:pt x="409" y="6"/>
                  <a:pt x="409" y="5"/>
                  <a:pt x="410" y="6"/>
                </a:cubicBezTo>
                <a:cubicBezTo>
                  <a:pt x="410" y="5"/>
                  <a:pt x="410" y="5"/>
                  <a:pt x="410" y="5"/>
                </a:cubicBezTo>
                <a:cubicBezTo>
                  <a:pt x="410" y="4"/>
                  <a:pt x="410" y="4"/>
                  <a:pt x="410" y="4"/>
                </a:cubicBezTo>
                <a:cubicBezTo>
                  <a:pt x="409" y="4"/>
                  <a:pt x="409" y="4"/>
                  <a:pt x="409" y="5"/>
                </a:cubicBezTo>
                <a:cubicBezTo>
                  <a:pt x="408" y="5"/>
                  <a:pt x="408" y="5"/>
                  <a:pt x="408" y="5"/>
                </a:cubicBezTo>
                <a:cubicBezTo>
                  <a:pt x="409" y="5"/>
                  <a:pt x="408" y="5"/>
                  <a:pt x="409" y="5"/>
                </a:cubicBezTo>
                <a:close/>
                <a:moveTo>
                  <a:pt x="437" y="5"/>
                </a:moveTo>
                <a:cubicBezTo>
                  <a:pt x="437" y="5"/>
                  <a:pt x="437" y="5"/>
                  <a:pt x="437" y="5"/>
                </a:cubicBezTo>
                <a:cubicBezTo>
                  <a:pt x="436" y="5"/>
                  <a:pt x="436" y="5"/>
                  <a:pt x="436" y="5"/>
                </a:cubicBezTo>
                <a:cubicBezTo>
                  <a:pt x="436" y="5"/>
                  <a:pt x="435" y="5"/>
                  <a:pt x="437" y="5"/>
                </a:cubicBezTo>
                <a:close/>
                <a:moveTo>
                  <a:pt x="434" y="5"/>
                </a:moveTo>
                <a:cubicBezTo>
                  <a:pt x="435" y="4"/>
                  <a:pt x="436" y="3"/>
                  <a:pt x="437" y="3"/>
                </a:cubicBezTo>
                <a:cubicBezTo>
                  <a:pt x="437" y="2"/>
                  <a:pt x="436" y="2"/>
                  <a:pt x="436" y="2"/>
                </a:cubicBezTo>
                <a:cubicBezTo>
                  <a:pt x="435" y="1"/>
                  <a:pt x="435" y="3"/>
                  <a:pt x="433" y="3"/>
                </a:cubicBezTo>
                <a:cubicBezTo>
                  <a:pt x="434" y="5"/>
                  <a:pt x="434" y="4"/>
                  <a:pt x="434" y="5"/>
                </a:cubicBezTo>
                <a:close/>
                <a:moveTo>
                  <a:pt x="433" y="5"/>
                </a:moveTo>
                <a:cubicBezTo>
                  <a:pt x="433" y="3"/>
                  <a:pt x="433" y="3"/>
                  <a:pt x="433" y="3"/>
                </a:cubicBezTo>
                <a:cubicBezTo>
                  <a:pt x="432" y="3"/>
                  <a:pt x="432" y="3"/>
                  <a:pt x="432" y="3"/>
                </a:cubicBezTo>
                <a:cubicBezTo>
                  <a:pt x="432" y="4"/>
                  <a:pt x="432" y="4"/>
                  <a:pt x="433" y="5"/>
                </a:cubicBezTo>
                <a:close/>
                <a:moveTo>
                  <a:pt x="430" y="4"/>
                </a:moveTo>
                <a:cubicBezTo>
                  <a:pt x="429" y="4"/>
                  <a:pt x="429" y="4"/>
                  <a:pt x="429" y="4"/>
                </a:cubicBezTo>
                <a:cubicBezTo>
                  <a:pt x="429" y="5"/>
                  <a:pt x="429" y="5"/>
                  <a:pt x="429" y="5"/>
                </a:cubicBezTo>
                <a:cubicBezTo>
                  <a:pt x="430" y="5"/>
                  <a:pt x="430" y="5"/>
                  <a:pt x="430" y="5"/>
                </a:cubicBezTo>
                <a:lnTo>
                  <a:pt x="430" y="4"/>
                </a:lnTo>
                <a:close/>
                <a:moveTo>
                  <a:pt x="422" y="2"/>
                </a:moveTo>
                <a:cubicBezTo>
                  <a:pt x="421" y="2"/>
                  <a:pt x="421" y="2"/>
                  <a:pt x="421" y="2"/>
                </a:cubicBezTo>
                <a:cubicBezTo>
                  <a:pt x="421" y="3"/>
                  <a:pt x="421" y="3"/>
                  <a:pt x="421" y="3"/>
                </a:cubicBezTo>
                <a:cubicBezTo>
                  <a:pt x="422" y="3"/>
                  <a:pt x="423" y="4"/>
                  <a:pt x="424" y="3"/>
                </a:cubicBezTo>
                <a:cubicBezTo>
                  <a:pt x="424" y="3"/>
                  <a:pt x="423" y="1"/>
                  <a:pt x="422" y="2"/>
                </a:cubicBezTo>
                <a:close/>
                <a:moveTo>
                  <a:pt x="407" y="1"/>
                </a:moveTo>
                <a:cubicBezTo>
                  <a:pt x="407" y="0"/>
                  <a:pt x="407" y="0"/>
                  <a:pt x="407" y="0"/>
                </a:cubicBezTo>
                <a:cubicBezTo>
                  <a:pt x="406" y="0"/>
                  <a:pt x="406" y="0"/>
                  <a:pt x="406" y="0"/>
                </a:cubicBezTo>
                <a:cubicBezTo>
                  <a:pt x="406" y="1"/>
                  <a:pt x="406" y="0"/>
                  <a:pt x="406" y="1"/>
                </a:cubicBezTo>
                <a:cubicBezTo>
                  <a:pt x="406" y="2"/>
                  <a:pt x="406" y="1"/>
                  <a:pt x="407"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7" name="椭圆 516"/>
          <p:cNvSpPr/>
          <p:nvPr/>
        </p:nvSpPr>
        <p:spPr>
          <a:xfrm>
            <a:off x="6279733" y="2853282"/>
            <a:ext cx="205334" cy="205334"/>
          </a:xfrm>
          <a:prstGeom prst="ellipse">
            <a:avLst/>
          </a:prstGeom>
          <a:solidFill>
            <a:srgbClr val="E88D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9" name="椭圆 518"/>
          <p:cNvSpPr/>
          <p:nvPr/>
        </p:nvSpPr>
        <p:spPr>
          <a:xfrm>
            <a:off x="9310032" y="3722777"/>
            <a:ext cx="186035" cy="186035"/>
          </a:xfrm>
          <a:prstGeom prst="ellipse">
            <a:avLst/>
          </a:prstGeom>
          <a:solidFill>
            <a:srgbClr val="AD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0" name="组合 519"/>
          <p:cNvGrpSpPr/>
          <p:nvPr/>
        </p:nvGrpSpPr>
        <p:grpSpPr>
          <a:xfrm>
            <a:off x="4239163" y="4584610"/>
            <a:ext cx="2756210" cy="1276824"/>
            <a:chOff x="7549904" y="5130929"/>
            <a:chExt cx="2756210" cy="1276824"/>
          </a:xfrm>
        </p:grpSpPr>
        <p:sp>
          <p:nvSpPr>
            <p:cNvPr id="522" name="文本框 521"/>
            <p:cNvSpPr txBox="1"/>
            <p:nvPr/>
          </p:nvSpPr>
          <p:spPr>
            <a:xfrm>
              <a:off x="7549904" y="5130929"/>
              <a:ext cx="2756210" cy="492443"/>
            </a:xfrm>
            <a:prstGeom prst="rect">
              <a:avLst/>
            </a:prstGeom>
            <a:noFill/>
          </p:spPr>
          <p:txBody>
            <a:bodyPr wrap="square" rtlCol="0">
              <a:spAutoFit/>
            </a:bodyPr>
            <a:lstStyle/>
            <a:p>
              <a:pPr algn="ctr"/>
              <a:r>
                <a:rPr lang="zh-CN" altLang="en-US" sz="2600" dirty="0">
                  <a:solidFill>
                    <a:schemeClr val="bg1"/>
                  </a:solidFill>
                  <a:latin typeface="迷你简启体" panose="03000509000000000000" pitchFamily="65" charset="-122"/>
                  <a:ea typeface="迷你简启体" panose="03000509000000000000" pitchFamily="65" charset="-122"/>
                </a:rPr>
                <a:t>标题</a:t>
              </a:r>
            </a:p>
          </p:txBody>
        </p:sp>
        <p:sp>
          <p:nvSpPr>
            <p:cNvPr id="523" name="文本框 522"/>
            <p:cNvSpPr txBox="1"/>
            <p:nvPr/>
          </p:nvSpPr>
          <p:spPr>
            <a:xfrm>
              <a:off x="8232849" y="5484423"/>
              <a:ext cx="1562959" cy="923330"/>
            </a:xfrm>
            <a:prstGeom prst="rect">
              <a:avLst/>
            </a:prstGeom>
            <a:noFill/>
          </p:spPr>
          <p:txBody>
            <a:bodyPr wrap="square" rtlCol="0">
              <a:spAutoFit/>
            </a:bodyPr>
            <a:lstStyle/>
            <a:p>
              <a:pPr lvl="0">
                <a:defRPr/>
              </a:pPr>
              <a:r>
                <a:rPr lang="zh-CN" altLang="en-US" b="1" dirty="0">
                  <a:solidFill>
                    <a:prstClr val="white"/>
                  </a:solidFill>
                  <a:effectLst>
                    <a:outerShdw blurRad="38100" dist="38100" dir="2700000" algn="tl">
                      <a:srgbClr val="000000">
                        <a:alpha val="43137"/>
                      </a:srgbClr>
                    </a:outerShdw>
                  </a:effectLst>
                  <a:latin typeface="黑体" pitchFamily="2" charset="-122"/>
                  <a:ea typeface="黑体" pitchFamily="2" charset="-122"/>
                </a:rPr>
                <a:t>请插入文本</a:t>
              </a:r>
              <a:endParaRPr lang="en-US" altLang="zh-CN" b="1" dirty="0">
                <a:solidFill>
                  <a:prstClr val="white"/>
                </a:solidFill>
                <a:effectLst>
                  <a:outerShdw blurRad="38100" dist="38100" dir="2700000" algn="tl">
                    <a:srgbClr val="000000">
                      <a:alpha val="43137"/>
                    </a:srgbClr>
                  </a:outerShdw>
                </a:effectLst>
                <a:latin typeface="黑体" pitchFamily="2" charset="-122"/>
                <a:ea typeface="黑体" pitchFamily="2" charset="-122"/>
              </a:endParaRPr>
            </a:p>
            <a:p>
              <a:pPr lvl="0">
                <a:defRPr/>
              </a:pPr>
              <a:r>
                <a:rPr lang="zh-CN" altLang="en-US" b="1" dirty="0">
                  <a:solidFill>
                    <a:prstClr val="white"/>
                  </a:solidFill>
                  <a:effectLst>
                    <a:outerShdw blurRad="38100" dist="38100" dir="2700000" algn="tl">
                      <a:srgbClr val="000000">
                        <a:alpha val="43137"/>
                      </a:srgbClr>
                    </a:outerShdw>
                  </a:effectLst>
                  <a:latin typeface="黑体" pitchFamily="2" charset="-122"/>
                  <a:ea typeface="黑体" pitchFamily="2" charset="-122"/>
                </a:rPr>
                <a:t>内容请插入文本内容</a:t>
              </a:r>
            </a:p>
          </p:txBody>
        </p:sp>
      </p:grpSp>
      <p:sp>
        <p:nvSpPr>
          <p:cNvPr id="524" name="Freeform 13"/>
          <p:cNvSpPr>
            <a:spLocks noEditPoints="1"/>
          </p:cNvSpPr>
          <p:nvPr/>
        </p:nvSpPr>
        <p:spPr bwMode="auto">
          <a:xfrm>
            <a:off x="1837151" y="2370447"/>
            <a:ext cx="3099244" cy="1952703"/>
          </a:xfrm>
          <a:custGeom>
            <a:avLst/>
            <a:gdLst>
              <a:gd name="T0" fmla="*/ 899 w 949"/>
              <a:gd name="T1" fmla="*/ 358 h 597"/>
              <a:gd name="T2" fmla="*/ 838 w 949"/>
              <a:gd name="T3" fmla="*/ 215 h 597"/>
              <a:gd name="T4" fmla="*/ 696 w 949"/>
              <a:gd name="T5" fmla="*/ 77 h 597"/>
              <a:gd name="T6" fmla="*/ 508 w 949"/>
              <a:gd name="T7" fmla="*/ 85 h 597"/>
              <a:gd name="T8" fmla="*/ 246 w 949"/>
              <a:gd name="T9" fmla="*/ 105 h 597"/>
              <a:gd name="T10" fmla="*/ 328 w 949"/>
              <a:gd name="T11" fmla="*/ 192 h 597"/>
              <a:gd name="T12" fmla="*/ 221 w 949"/>
              <a:gd name="T13" fmla="*/ 234 h 597"/>
              <a:gd name="T14" fmla="*/ 52 w 949"/>
              <a:gd name="T15" fmla="*/ 248 h 597"/>
              <a:gd name="T16" fmla="*/ 73 w 949"/>
              <a:gd name="T17" fmla="*/ 481 h 597"/>
              <a:gd name="T18" fmla="*/ 382 w 949"/>
              <a:gd name="T19" fmla="*/ 501 h 597"/>
              <a:gd name="T20" fmla="*/ 458 w 949"/>
              <a:gd name="T21" fmla="*/ 487 h 597"/>
              <a:gd name="T22" fmla="*/ 474 w 949"/>
              <a:gd name="T23" fmla="*/ 307 h 597"/>
              <a:gd name="T24" fmla="*/ 593 w 949"/>
              <a:gd name="T25" fmla="*/ 96 h 597"/>
              <a:gd name="T26" fmla="*/ 812 w 949"/>
              <a:gd name="T27" fmla="*/ 210 h 597"/>
              <a:gd name="T28" fmla="*/ 892 w 949"/>
              <a:gd name="T29" fmla="*/ 491 h 597"/>
              <a:gd name="T30" fmla="*/ 261 w 949"/>
              <a:gd name="T31" fmla="*/ 121 h 597"/>
              <a:gd name="T32" fmla="*/ 65 w 949"/>
              <a:gd name="T33" fmla="*/ 209 h 597"/>
              <a:gd name="T34" fmla="*/ 307 w 949"/>
              <a:gd name="T35" fmla="*/ 274 h 597"/>
              <a:gd name="T36" fmla="*/ 108 w 949"/>
              <a:gd name="T37" fmla="*/ 429 h 597"/>
              <a:gd name="T38" fmla="*/ 369 w 949"/>
              <a:gd name="T39" fmla="*/ 507 h 597"/>
              <a:gd name="T40" fmla="*/ 451 w 949"/>
              <a:gd name="T41" fmla="*/ 374 h 597"/>
              <a:gd name="T42" fmla="*/ 355 w 949"/>
              <a:gd name="T43" fmla="*/ 498 h 597"/>
              <a:gd name="T44" fmla="*/ 142 w 949"/>
              <a:gd name="T45" fmla="*/ 454 h 597"/>
              <a:gd name="T46" fmla="*/ 90 w 949"/>
              <a:gd name="T47" fmla="*/ 404 h 597"/>
              <a:gd name="T48" fmla="*/ 220 w 949"/>
              <a:gd name="T49" fmla="*/ 302 h 597"/>
              <a:gd name="T50" fmla="*/ 304 w 949"/>
              <a:gd name="T51" fmla="*/ 294 h 597"/>
              <a:gd name="T52" fmla="*/ 451 w 949"/>
              <a:gd name="T53" fmla="*/ 247 h 597"/>
              <a:gd name="T54" fmla="*/ 157 w 949"/>
              <a:gd name="T55" fmla="*/ 449 h 597"/>
              <a:gd name="T56" fmla="*/ 467 w 949"/>
              <a:gd name="T57" fmla="*/ 254 h 597"/>
              <a:gd name="T58" fmla="*/ 460 w 949"/>
              <a:gd name="T59" fmla="*/ 162 h 597"/>
              <a:gd name="T60" fmla="*/ 470 w 949"/>
              <a:gd name="T61" fmla="*/ 315 h 597"/>
              <a:gd name="T62" fmla="*/ 500 w 949"/>
              <a:gd name="T63" fmla="*/ 90 h 597"/>
              <a:gd name="T64" fmla="*/ 640 w 949"/>
              <a:gd name="T65" fmla="*/ 87 h 597"/>
              <a:gd name="T66" fmla="*/ 783 w 949"/>
              <a:gd name="T67" fmla="*/ 172 h 597"/>
              <a:gd name="T68" fmla="*/ 897 w 949"/>
              <a:gd name="T69" fmla="*/ 494 h 597"/>
              <a:gd name="T70" fmla="*/ 650 w 949"/>
              <a:gd name="T71" fmla="*/ 77 h 597"/>
              <a:gd name="T72" fmla="*/ 616 w 949"/>
              <a:gd name="T73" fmla="*/ 99 h 597"/>
              <a:gd name="T74" fmla="*/ 731 w 949"/>
              <a:gd name="T75" fmla="*/ 104 h 597"/>
              <a:gd name="T76" fmla="*/ 468 w 949"/>
              <a:gd name="T77" fmla="*/ 125 h 597"/>
              <a:gd name="T78" fmla="*/ 457 w 949"/>
              <a:gd name="T79" fmla="*/ 161 h 597"/>
              <a:gd name="T80" fmla="*/ 814 w 949"/>
              <a:gd name="T81" fmla="*/ 187 h 597"/>
              <a:gd name="T82" fmla="*/ 446 w 949"/>
              <a:gd name="T83" fmla="*/ 216 h 597"/>
              <a:gd name="T84" fmla="*/ 824 w 949"/>
              <a:gd name="T85" fmla="*/ 229 h 597"/>
              <a:gd name="T86" fmla="*/ 857 w 949"/>
              <a:gd name="T87" fmla="*/ 295 h 597"/>
              <a:gd name="T88" fmla="*/ 326 w 949"/>
              <a:gd name="T89" fmla="*/ 253 h 597"/>
              <a:gd name="T90" fmla="*/ 315 w 949"/>
              <a:gd name="T91" fmla="*/ 262 h 597"/>
              <a:gd name="T92" fmla="*/ 731 w 949"/>
              <a:gd name="T93" fmla="*/ 277 h 597"/>
              <a:gd name="T94" fmla="*/ 221 w 949"/>
              <a:gd name="T95" fmla="*/ 294 h 597"/>
              <a:gd name="T96" fmla="*/ 890 w 949"/>
              <a:gd name="T97" fmla="*/ 311 h 597"/>
              <a:gd name="T98" fmla="*/ 879 w 949"/>
              <a:gd name="T99" fmla="*/ 332 h 597"/>
              <a:gd name="T100" fmla="*/ 881 w 949"/>
              <a:gd name="T101" fmla="*/ 371 h 597"/>
              <a:gd name="T102" fmla="*/ 464 w 949"/>
              <a:gd name="T103" fmla="*/ 381 h 597"/>
              <a:gd name="T104" fmla="*/ 882 w 949"/>
              <a:gd name="T105" fmla="*/ 385 h 597"/>
              <a:gd name="T106" fmla="*/ 451 w 949"/>
              <a:gd name="T107" fmla="*/ 408 h 597"/>
              <a:gd name="T108" fmla="*/ 889 w 949"/>
              <a:gd name="T109" fmla="*/ 456 h 597"/>
              <a:gd name="T110" fmla="*/ 242 w 949"/>
              <a:gd name="T111" fmla="*/ 443 h 597"/>
              <a:gd name="T112" fmla="*/ 397 w 949"/>
              <a:gd name="T113" fmla="*/ 467 h 597"/>
              <a:gd name="T114" fmla="*/ 71 w 949"/>
              <a:gd name="T115" fmla="*/ 478 h 597"/>
              <a:gd name="T116" fmla="*/ 349 w 949"/>
              <a:gd name="T117" fmla="*/ 496 h 597"/>
              <a:gd name="T118" fmla="*/ 311 w 949"/>
              <a:gd name="T119" fmla="*/ 505 h 597"/>
              <a:gd name="T120" fmla="*/ 885 w 949"/>
              <a:gd name="T121" fmla="*/ 521 h 597"/>
              <a:gd name="T122" fmla="*/ 905 w 949"/>
              <a:gd name="T123" fmla="*/ 543 h 597"/>
              <a:gd name="T124" fmla="*/ 923 w 949"/>
              <a:gd name="T125" fmla="*/ 566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9" h="597">
                <a:moveTo>
                  <a:pt x="634" y="0"/>
                </a:moveTo>
                <a:cubicBezTo>
                  <a:pt x="634" y="1"/>
                  <a:pt x="634" y="1"/>
                  <a:pt x="634" y="1"/>
                </a:cubicBezTo>
                <a:cubicBezTo>
                  <a:pt x="634" y="1"/>
                  <a:pt x="634" y="1"/>
                  <a:pt x="634" y="0"/>
                </a:cubicBezTo>
                <a:cubicBezTo>
                  <a:pt x="634" y="0"/>
                  <a:pt x="634" y="0"/>
                  <a:pt x="634" y="0"/>
                </a:cubicBezTo>
                <a:close/>
                <a:moveTo>
                  <a:pt x="612" y="3"/>
                </a:moveTo>
                <a:cubicBezTo>
                  <a:pt x="609" y="3"/>
                  <a:pt x="609" y="3"/>
                  <a:pt x="609" y="3"/>
                </a:cubicBezTo>
                <a:cubicBezTo>
                  <a:pt x="609" y="4"/>
                  <a:pt x="609" y="4"/>
                  <a:pt x="609" y="4"/>
                </a:cubicBezTo>
                <a:cubicBezTo>
                  <a:pt x="612" y="4"/>
                  <a:pt x="612" y="4"/>
                  <a:pt x="612" y="4"/>
                </a:cubicBezTo>
                <a:lnTo>
                  <a:pt x="612" y="3"/>
                </a:lnTo>
                <a:close/>
                <a:moveTo>
                  <a:pt x="607" y="5"/>
                </a:moveTo>
                <a:cubicBezTo>
                  <a:pt x="607" y="5"/>
                  <a:pt x="607" y="5"/>
                  <a:pt x="607" y="5"/>
                </a:cubicBezTo>
                <a:cubicBezTo>
                  <a:pt x="608" y="5"/>
                  <a:pt x="607" y="5"/>
                  <a:pt x="608" y="4"/>
                </a:cubicBezTo>
                <a:cubicBezTo>
                  <a:pt x="607" y="4"/>
                  <a:pt x="607" y="4"/>
                  <a:pt x="606" y="4"/>
                </a:cubicBezTo>
                <a:cubicBezTo>
                  <a:pt x="606" y="5"/>
                  <a:pt x="606" y="5"/>
                  <a:pt x="606" y="5"/>
                </a:cubicBezTo>
                <a:cubicBezTo>
                  <a:pt x="607" y="5"/>
                  <a:pt x="607" y="5"/>
                  <a:pt x="607" y="5"/>
                </a:cubicBezTo>
                <a:close/>
                <a:moveTo>
                  <a:pt x="211" y="230"/>
                </a:moveTo>
                <a:cubicBezTo>
                  <a:pt x="211" y="230"/>
                  <a:pt x="211" y="230"/>
                  <a:pt x="211" y="230"/>
                </a:cubicBezTo>
                <a:cubicBezTo>
                  <a:pt x="211" y="230"/>
                  <a:pt x="211" y="230"/>
                  <a:pt x="211" y="230"/>
                </a:cubicBezTo>
                <a:cubicBezTo>
                  <a:pt x="211" y="230"/>
                  <a:pt x="211" y="230"/>
                  <a:pt x="211" y="230"/>
                </a:cubicBezTo>
                <a:close/>
                <a:moveTo>
                  <a:pt x="946" y="595"/>
                </a:moveTo>
                <a:cubicBezTo>
                  <a:pt x="946" y="595"/>
                  <a:pt x="945" y="595"/>
                  <a:pt x="945" y="595"/>
                </a:cubicBezTo>
                <a:cubicBezTo>
                  <a:pt x="945" y="595"/>
                  <a:pt x="945" y="595"/>
                  <a:pt x="945" y="594"/>
                </a:cubicBezTo>
                <a:cubicBezTo>
                  <a:pt x="944" y="594"/>
                  <a:pt x="944" y="593"/>
                  <a:pt x="943" y="593"/>
                </a:cubicBezTo>
                <a:cubicBezTo>
                  <a:pt x="943" y="592"/>
                  <a:pt x="943" y="593"/>
                  <a:pt x="943" y="592"/>
                </a:cubicBezTo>
                <a:cubicBezTo>
                  <a:pt x="943" y="592"/>
                  <a:pt x="943" y="592"/>
                  <a:pt x="943" y="591"/>
                </a:cubicBezTo>
                <a:cubicBezTo>
                  <a:pt x="942" y="591"/>
                  <a:pt x="943" y="591"/>
                  <a:pt x="942" y="592"/>
                </a:cubicBezTo>
                <a:cubicBezTo>
                  <a:pt x="942" y="591"/>
                  <a:pt x="942" y="592"/>
                  <a:pt x="942" y="591"/>
                </a:cubicBezTo>
                <a:cubicBezTo>
                  <a:pt x="942" y="591"/>
                  <a:pt x="941" y="591"/>
                  <a:pt x="941" y="591"/>
                </a:cubicBezTo>
                <a:cubicBezTo>
                  <a:pt x="941" y="592"/>
                  <a:pt x="941" y="592"/>
                  <a:pt x="941" y="592"/>
                </a:cubicBezTo>
                <a:cubicBezTo>
                  <a:pt x="941" y="592"/>
                  <a:pt x="941" y="592"/>
                  <a:pt x="941" y="592"/>
                </a:cubicBezTo>
                <a:cubicBezTo>
                  <a:pt x="941" y="592"/>
                  <a:pt x="941" y="592"/>
                  <a:pt x="941" y="592"/>
                </a:cubicBezTo>
                <a:cubicBezTo>
                  <a:pt x="941" y="592"/>
                  <a:pt x="941" y="592"/>
                  <a:pt x="941" y="592"/>
                </a:cubicBezTo>
                <a:cubicBezTo>
                  <a:pt x="940" y="592"/>
                  <a:pt x="940" y="592"/>
                  <a:pt x="940" y="592"/>
                </a:cubicBezTo>
                <a:cubicBezTo>
                  <a:pt x="940" y="592"/>
                  <a:pt x="940" y="591"/>
                  <a:pt x="941" y="591"/>
                </a:cubicBezTo>
                <a:cubicBezTo>
                  <a:pt x="941" y="591"/>
                  <a:pt x="941" y="591"/>
                  <a:pt x="941" y="591"/>
                </a:cubicBezTo>
                <a:cubicBezTo>
                  <a:pt x="941" y="591"/>
                  <a:pt x="941" y="591"/>
                  <a:pt x="941" y="591"/>
                </a:cubicBezTo>
                <a:cubicBezTo>
                  <a:pt x="941" y="590"/>
                  <a:pt x="941" y="590"/>
                  <a:pt x="941" y="590"/>
                </a:cubicBezTo>
                <a:cubicBezTo>
                  <a:pt x="940" y="590"/>
                  <a:pt x="939" y="590"/>
                  <a:pt x="937" y="590"/>
                </a:cubicBezTo>
                <a:cubicBezTo>
                  <a:pt x="937" y="591"/>
                  <a:pt x="937" y="591"/>
                  <a:pt x="937" y="591"/>
                </a:cubicBezTo>
                <a:cubicBezTo>
                  <a:pt x="937" y="591"/>
                  <a:pt x="936" y="591"/>
                  <a:pt x="936" y="591"/>
                </a:cubicBezTo>
                <a:cubicBezTo>
                  <a:pt x="936" y="591"/>
                  <a:pt x="936" y="591"/>
                  <a:pt x="936" y="591"/>
                </a:cubicBezTo>
                <a:cubicBezTo>
                  <a:pt x="936" y="590"/>
                  <a:pt x="936" y="591"/>
                  <a:pt x="936" y="590"/>
                </a:cubicBezTo>
                <a:cubicBezTo>
                  <a:pt x="937" y="590"/>
                  <a:pt x="937" y="590"/>
                  <a:pt x="937" y="590"/>
                </a:cubicBezTo>
                <a:cubicBezTo>
                  <a:pt x="938" y="590"/>
                  <a:pt x="937" y="590"/>
                  <a:pt x="938" y="590"/>
                </a:cubicBezTo>
                <a:cubicBezTo>
                  <a:pt x="937" y="589"/>
                  <a:pt x="936" y="589"/>
                  <a:pt x="935" y="589"/>
                </a:cubicBezTo>
                <a:cubicBezTo>
                  <a:pt x="935" y="589"/>
                  <a:pt x="935" y="588"/>
                  <a:pt x="935" y="588"/>
                </a:cubicBezTo>
                <a:cubicBezTo>
                  <a:pt x="935" y="588"/>
                  <a:pt x="935" y="587"/>
                  <a:pt x="934" y="587"/>
                </a:cubicBezTo>
                <a:cubicBezTo>
                  <a:pt x="934" y="587"/>
                  <a:pt x="934" y="587"/>
                  <a:pt x="934" y="586"/>
                </a:cubicBezTo>
                <a:cubicBezTo>
                  <a:pt x="934" y="586"/>
                  <a:pt x="934" y="586"/>
                  <a:pt x="934" y="586"/>
                </a:cubicBezTo>
                <a:cubicBezTo>
                  <a:pt x="933" y="586"/>
                  <a:pt x="933" y="586"/>
                  <a:pt x="933" y="586"/>
                </a:cubicBezTo>
                <a:cubicBezTo>
                  <a:pt x="933" y="586"/>
                  <a:pt x="933" y="586"/>
                  <a:pt x="933" y="586"/>
                </a:cubicBezTo>
                <a:cubicBezTo>
                  <a:pt x="933" y="587"/>
                  <a:pt x="933" y="587"/>
                  <a:pt x="933" y="587"/>
                </a:cubicBezTo>
                <a:cubicBezTo>
                  <a:pt x="932" y="586"/>
                  <a:pt x="932" y="587"/>
                  <a:pt x="932" y="586"/>
                </a:cubicBezTo>
                <a:cubicBezTo>
                  <a:pt x="931" y="586"/>
                  <a:pt x="930" y="585"/>
                  <a:pt x="929" y="585"/>
                </a:cubicBezTo>
                <a:cubicBezTo>
                  <a:pt x="929" y="585"/>
                  <a:pt x="929" y="585"/>
                  <a:pt x="929" y="585"/>
                </a:cubicBezTo>
                <a:cubicBezTo>
                  <a:pt x="931" y="585"/>
                  <a:pt x="932" y="585"/>
                  <a:pt x="933" y="586"/>
                </a:cubicBezTo>
                <a:cubicBezTo>
                  <a:pt x="933" y="586"/>
                  <a:pt x="933" y="586"/>
                  <a:pt x="933" y="586"/>
                </a:cubicBezTo>
                <a:cubicBezTo>
                  <a:pt x="933" y="586"/>
                  <a:pt x="933" y="586"/>
                  <a:pt x="933" y="586"/>
                </a:cubicBezTo>
                <a:cubicBezTo>
                  <a:pt x="933" y="585"/>
                  <a:pt x="933" y="585"/>
                  <a:pt x="933" y="585"/>
                </a:cubicBezTo>
                <a:cubicBezTo>
                  <a:pt x="933" y="585"/>
                  <a:pt x="933" y="585"/>
                  <a:pt x="932" y="585"/>
                </a:cubicBezTo>
                <a:cubicBezTo>
                  <a:pt x="933" y="585"/>
                  <a:pt x="933" y="585"/>
                  <a:pt x="934" y="584"/>
                </a:cubicBezTo>
                <a:cubicBezTo>
                  <a:pt x="934" y="584"/>
                  <a:pt x="934" y="584"/>
                  <a:pt x="934" y="584"/>
                </a:cubicBezTo>
                <a:cubicBezTo>
                  <a:pt x="933" y="583"/>
                  <a:pt x="930" y="582"/>
                  <a:pt x="929" y="581"/>
                </a:cubicBezTo>
                <a:cubicBezTo>
                  <a:pt x="929" y="581"/>
                  <a:pt x="929" y="581"/>
                  <a:pt x="929" y="581"/>
                </a:cubicBezTo>
                <a:cubicBezTo>
                  <a:pt x="929" y="581"/>
                  <a:pt x="929" y="581"/>
                  <a:pt x="929" y="581"/>
                </a:cubicBezTo>
                <a:cubicBezTo>
                  <a:pt x="928" y="581"/>
                  <a:pt x="927" y="580"/>
                  <a:pt x="926" y="579"/>
                </a:cubicBezTo>
                <a:cubicBezTo>
                  <a:pt x="926" y="580"/>
                  <a:pt x="926" y="580"/>
                  <a:pt x="926" y="580"/>
                </a:cubicBezTo>
                <a:cubicBezTo>
                  <a:pt x="925" y="580"/>
                  <a:pt x="924" y="580"/>
                  <a:pt x="924" y="580"/>
                </a:cubicBezTo>
                <a:cubicBezTo>
                  <a:pt x="924" y="580"/>
                  <a:pt x="924" y="580"/>
                  <a:pt x="924" y="580"/>
                </a:cubicBezTo>
                <a:cubicBezTo>
                  <a:pt x="924" y="580"/>
                  <a:pt x="924" y="580"/>
                  <a:pt x="924" y="580"/>
                </a:cubicBezTo>
                <a:cubicBezTo>
                  <a:pt x="924" y="580"/>
                  <a:pt x="924" y="580"/>
                  <a:pt x="924" y="580"/>
                </a:cubicBezTo>
                <a:cubicBezTo>
                  <a:pt x="924" y="580"/>
                  <a:pt x="924" y="580"/>
                  <a:pt x="924" y="580"/>
                </a:cubicBezTo>
                <a:cubicBezTo>
                  <a:pt x="924" y="580"/>
                  <a:pt x="924" y="580"/>
                  <a:pt x="924" y="580"/>
                </a:cubicBezTo>
                <a:cubicBezTo>
                  <a:pt x="924" y="580"/>
                  <a:pt x="924" y="580"/>
                  <a:pt x="924" y="580"/>
                </a:cubicBezTo>
                <a:cubicBezTo>
                  <a:pt x="924" y="580"/>
                  <a:pt x="924" y="580"/>
                  <a:pt x="925" y="580"/>
                </a:cubicBezTo>
                <a:cubicBezTo>
                  <a:pt x="925" y="580"/>
                  <a:pt x="925" y="580"/>
                  <a:pt x="924" y="580"/>
                </a:cubicBezTo>
                <a:cubicBezTo>
                  <a:pt x="924" y="580"/>
                  <a:pt x="925" y="580"/>
                  <a:pt x="925" y="579"/>
                </a:cubicBezTo>
                <a:cubicBezTo>
                  <a:pt x="926" y="579"/>
                  <a:pt x="926" y="579"/>
                  <a:pt x="927" y="578"/>
                </a:cubicBezTo>
                <a:cubicBezTo>
                  <a:pt x="926" y="578"/>
                  <a:pt x="927" y="578"/>
                  <a:pt x="926" y="578"/>
                </a:cubicBezTo>
                <a:cubicBezTo>
                  <a:pt x="926" y="577"/>
                  <a:pt x="925" y="578"/>
                  <a:pt x="925" y="577"/>
                </a:cubicBezTo>
                <a:cubicBezTo>
                  <a:pt x="924" y="577"/>
                  <a:pt x="924" y="576"/>
                  <a:pt x="924" y="576"/>
                </a:cubicBezTo>
                <a:cubicBezTo>
                  <a:pt x="923" y="576"/>
                  <a:pt x="923" y="576"/>
                  <a:pt x="923" y="576"/>
                </a:cubicBezTo>
                <a:cubicBezTo>
                  <a:pt x="922" y="576"/>
                  <a:pt x="921" y="574"/>
                  <a:pt x="920" y="574"/>
                </a:cubicBezTo>
                <a:cubicBezTo>
                  <a:pt x="920" y="573"/>
                  <a:pt x="921" y="573"/>
                  <a:pt x="921" y="572"/>
                </a:cubicBezTo>
                <a:cubicBezTo>
                  <a:pt x="920" y="572"/>
                  <a:pt x="920" y="572"/>
                  <a:pt x="920" y="572"/>
                </a:cubicBezTo>
                <a:cubicBezTo>
                  <a:pt x="920" y="572"/>
                  <a:pt x="920" y="572"/>
                  <a:pt x="920" y="571"/>
                </a:cubicBezTo>
                <a:cubicBezTo>
                  <a:pt x="920" y="571"/>
                  <a:pt x="919" y="570"/>
                  <a:pt x="918" y="570"/>
                </a:cubicBezTo>
                <a:cubicBezTo>
                  <a:pt x="918" y="570"/>
                  <a:pt x="918" y="570"/>
                  <a:pt x="918" y="570"/>
                </a:cubicBezTo>
                <a:cubicBezTo>
                  <a:pt x="918" y="570"/>
                  <a:pt x="918" y="570"/>
                  <a:pt x="918" y="570"/>
                </a:cubicBezTo>
                <a:cubicBezTo>
                  <a:pt x="917" y="569"/>
                  <a:pt x="916" y="568"/>
                  <a:pt x="916" y="567"/>
                </a:cubicBezTo>
                <a:cubicBezTo>
                  <a:pt x="916" y="567"/>
                  <a:pt x="916" y="567"/>
                  <a:pt x="916" y="567"/>
                </a:cubicBezTo>
                <a:cubicBezTo>
                  <a:pt x="916" y="567"/>
                  <a:pt x="916" y="567"/>
                  <a:pt x="917" y="567"/>
                </a:cubicBezTo>
                <a:cubicBezTo>
                  <a:pt x="917" y="568"/>
                  <a:pt x="917" y="568"/>
                  <a:pt x="917" y="568"/>
                </a:cubicBezTo>
                <a:cubicBezTo>
                  <a:pt x="917" y="568"/>
                  <a:pt x="917" y="568"/>
                  <a:pt x="917" y="568"/>
                </a:cubicBezTo>
                <a:cubicBezTo>
                  <a:pt x="917" y="567"/>
                  <a:pt x="917" y="567"/>
                  <a:pt x="917" y="567"/>
                </a:cubicBezTo>
                <a:cubicBezTo>
                  <a:pt x="917" y="566"/>
                  <a:pt x="916" y="565"/>
                  <a:pt x="915" y="565"/>
                </a:cubicBezTo>
                <a:cubicBezTo>
                  <a:pt x="915" y="565"/>
                  <a:pt x="915" y="565"/>
                  <a:pt x="915" y="565"/>
                </a:cubicBezTo>
                <a:cubicBezTo>
                  <a:pt x="915" y="565"/>
                  <a:pt x="915" y="565"/>
                  <a:pt x="915" y="565"/>
                </a:cubicBezTo>
                <a:cubicBezTo>
                  <a:pt x="915" y="564"/>
                  <a:pt x="915" y="564"/>
                  <a:pt x="915" y="564"/>
                </a:cubicBezTo>
                <a:cubicBezTo>
                  <a:pt x="914" y="565"/>
                  <a:pt x="914" y="565"/>
                  <a:pt x="913" y="565"/>
                </a:cubicBezTo>
                <a:cubicBezTo>
                  <a:pt x="913" y="564"/>
                  <a:pt x="913" y="564"/>
                  <a:pt x="913" y="563"/>
                </a:cubicBezTo>
                <a:cubicBezTo>
                  <a:pt x="912" y="563"/>
                  <a:pt x="912" y="563"/>
                  <a:pt x="912" y="563"/>
                </a:cubicBezTo>
                <a:cubicBezTo>
                  <a:pt x="912" y="563"/>
                  <a:pt x="912" y="563"/>
                  <a:pt x="912" y="563"/>
                </a:cubicBezTo>
                <a:cubicBezTo>
                  <a:pt x="912" y="563"/>
                  <a:pt x="912" y="563"/>
                  <a:pt x="912" y="563"/>
                </a:cubicBezTo>
                <a:cubicBezTo>
                  <a:pt x="911" y="563"/>
                  <a:pt x="911" y="563"/>
                  <a:pt x="911" y="563"/>
                </a:cubicBezTo>
                <a:cubicBezTo>
                  <a:pt x="912" y="562"/>
                  <a:pt x="912" y="562"/>
                  <a:pt x="912" y="562"/>
                </a:cubicBezTo>
                <a:cubicBezTo>
                  <a:pt x="912" y="562"/>
                  <a:pt x="913" y="563"/>
                  <a:pt x="914" y="563"/>
                </a:cubicBezTo>
                <a:cubicBezTo>
                  <a:pt x="913" y="563"/>
                  <a:pt x="913" y="563"/>
                  <a:pt x="913" y="562"/>
                </a:cubicBezTo>
                <a:cubicBezTo>
                  <a:pt x="913" y="562"/>
                  <a:pt x="913" y="562"/>
                  <a:pt x="913" y="562"/>
                </a:cubicBezTo>
                <a:cubicBezTo>
                  <a:pt x="913" y="562"/>
                  <a:pt x="913" y="562"/>
                  <a:pt x="912" y="562"/>
                </a:cubicBezTo>
                <a:cubicBezTo>
                  <a:pt x="912" y="561"/>
                  <a:pt x="912" y="561"/>
                  <a:pt x="913" y="561"/>
                </a:cubicBezTo>
                <a:cubicBezTo>
                  <a:pt x="912" y="560"/>
                  <a:pt x="912" y="560"/>
                  <a:pt x="912" y="559"/>
                </a:cubicBezTo>
                <a:cubicBezTo>
                  <a:pt x="911" y="559"/>
                  <a:pt x="911" y="560"/>
                  <a:pt x="911" y="560"/>
                </a:cubicBezTo>
                <a:cubicBezTo>
                  <a:pt x="911" y="559"/>
                  <a:pt x="911" y="559"/>
                  <a:pt x="910" y="559"/>
                </a:cubicBezTo>
                <a:cubicBezTo>
                  <a:pt x="910" y="559"/>
                  <a:pt x="911" y="559"/>
                  <a:pt x="911" y="559"/>
                </a:cubicBezTo>
                <a:cubicBezTo>
                  <a:pt x="911" y="559"/>
                  <a:pt x="911" y="559"/>
                  <a:pt x="910" y="558"/>
                </a:cubicBezTo>
                <a:cubicBezTo>
                  <a:pt x="910" y="558"/>
                  <a:pt x="910" y="558"/>
                  <a:pt x="910" y="558"/>
                </a:cubicBezTo>
                <a:cubicBezTo>
                  <a:pt x="911" y="558"/>
                  <a:pt x="911" y="558"/>
                  <a:pt x="912" y="558"/>
                </a:cubicBezTo>
                <a:cubicBezTo>
                  <a:pt x="912" y="558"/>
                  <a:pt x="912" y="558"/>
                  <a:pt x="912" y="558"/>
                </a:cubicBezTo>
                <a:cubicBezTo>
                  <a:pt x="912" y="560"/>
                  <a:pt x="912" y="560"/>
                  <a:pt x="912" y="560"/>
                </a:cubicBezTo>
                <a:cubicBezTo>
                  <a:pt x="912" y="560"/>
                  <a:pt x="912" y="560"/>
                  <a:pt x="912" y="560"/>
                </a:cubicBezTo>
                <a:cubicBezTo>
                  <a:pt x="912" y="560"/>
                  <a:pt x="912" y="560"/>
                  <a:pt x="912" y="561"/>
                </a:cubicBezTo>
                <a:cubicBezTo>
                  <a:pt x="913" y="561"/>
                  <a:pt x="913" y="561"/>
                  <a:pt x="913" y="561"/>
                </a:cubicBezTo>
                <a:cubicBezTo>
                  <a:pt x="914" y="561"/>
                  <a:pt x="914" y="560"/>
                  <a:pt x="915" y="560"/>
                </a:cubicBezTo>
                <a:cubicBezTo>
                  <a:pt x="914" y="559"/>
                  <a:pt x="914" y="559"/>
                  <a:pt x="913" y="558"/>
                </a:cubicBezTo>
                <a:cubicBezTo>
                  <a:pt x="913" y="558"/>
                  <a:pt x="913" y="558"/>
                  <a:pt x="912" y="558"/>
                </a:cubicBezTo>
                <a:cubicBezTo>
                  <a:pt x="912" y="557"/>
                  <a:pt x="912" y="557"/>
                  <a:pt x="911" y="556"/>
                </a:cubicBezTo>
                <a:cubicBezTo>
                  <a:pt x="910" y="556"/>
                  <a:pt x="910" y="557"/>
                  <a:pt x="910" y="557"/>
                </a:cubicBezTo>
                <a:cubicBezTo>
                  <a:pt x="909" y="556"/>
                  <a:pt x="909" y="556"/>
                  <a:pt x="908" y="556"/>
                </a:cubicBezTo>
                <a:cubicBezTo>
                  <a:pt x="908" y="556"/>
                  <a:pt x="908" y="556"/>
                  <a:pt x="908" y="556"/>
                </a:cubicBezTo>
                <a:cubicBezTo>
                  <a:pt x="908" y="556"/>
                  <a:pt x="908" y="556"/>
                  <a:pt x="908" y="555"/>
                </a:cubicBezTo>
                <a:cubicBezTo>
                  <a:pt x="908" y="555"/>
                  <a:pt x="909" y="556"/>
                  <a:pt x="909" y="556"/>
                </a:cubicBezTo>
                <a:cubicBezTo>
                  <a:pt x="910" y="556"/>
                  <a:pt x="910" y="556"/>
                  <a:pt x="910" y="556"/>
                </a:cubicBezTo>
                <a:cubicBezTo>
                  <a:pt x="910" y="555"/>
                  <a:pt x="910" y="555"/>
                  <a:pt x="910" y="555"/>
                </a:cubicBezTo>
                <a:cubicBezTo>
                  <a:pt x="909" y="555"/>
                  <a:pt x="907" y="555"/>
                  <a:pt x="907" y="554"/>
                </a:cubicBezTo>
                <a:cubicBezTo>
                  <a:pt x="906" y="554"/>
                  <a:pt x="906" y="554"/>
                  <a:pt x="906" y="554"/>
                </a:cubicBezTo>
                <a:cubicBezTo>
                  <a:pt x="906" y="555"/>
                  <a:pt x="907" y="555"/>
                  <a:pt x="907" y="555"/>
                </a:cubicBezTo>
                <a:cubicBezTo>
                  <a:pt x="907" y="555"/>
                  <a:pt x="907" y="555"/>
                  <a:pt x="907" y="555"/>
                </a:cubicBezTo>
                <a:cubicBezTo>
                  <a:pt x="906" y="556"/>
                  <a:pt x="907" y="555"/>
                  <a:pt x="906" y="556"/>
                </a:cubicBezTo>
                <a:cubicBezTo>
                  <a:pt x="906" y="555"/>
                  <a:pt x="906" y="554"/>
                  <a:pt x="906" y="554"/>
                </a:cubicBezTo>
                <a:cubicBezTo>
                  <a:pt x="906" y="554"/>
                  <a:pt x="906" y="554"/>
                  <a:pt x="906" y="553"/>
                </a:cubicBezTo>
                <a:cubicBezTo>
                  <a:pt x="907" y="552"/>
                  <a:pt x="906" y="552"/>
                  <a:pt x="906" y="551"/>
                </a:cubicBezTo>
                <a:cubicBezTo>
                  <a:pt x="906" y="551"/>
                  <a:pt x="906" y="550"/>
                  <a:pt x="906" y="550"/>
                </a:cubicBezTo>
                <a:cubicBezTo>
                  <a:pt x="906" y="550"/>
                  <a:pt x="905" y="550"/>
                  <a:pt x="905" y="550"/>
                </a:cubicBezTo>
                <a:cubicBezTo>
                  <a:pt x="905" y="550"/>
                  <a:pt x="905" y="550"/>
                  <a:pt x="905" y="550"/>
                </a:cubicBezTo>
                <a:cubicBezTo>
                  <a:pt x="905" y="549"/>
                  <a:pt x="905" y="549"/>
                  <a:pt x="905" y="549"/>
                </a:cubicBezTo>
                <a:cubicBezTo>
                  <a:pt x="905" y="549"/>
                  <a:pt x="906" y="549"/>
                  <a:pt x="906" y="549"/>
                </a:cubicBezTo>
                <a:cubicBezTo>
                  <a:pt x="906" y="548"/>
                  <a:pt x="906" y="548"/>
                  <a:pt x="905" y="548"/>
                </a:cubicBezTo>
                <a:cubicBezTo>
                  <a:pt x="905" y="547"/>
                  <a:pt x="905" y="548"/>
                  <a:pt x="905" y="547"/>
                </a:cubicBezTo>
                <a:cubicBezTo>
                  <a:pt x="904" y="548"/>
                  <a:pt x="904" y="548"/>
                  <a:pt x="904" y="548"/>
                </a:cubicBezTo>
                <a:cubicBezTo>
                  <a:pt x="904" y="548"/>
                  <a:pt x="903" y="548"/>
                  <a:pt x="903" y="548"/>
                </a:cubicBezTo>
                <a:cubicBezTo>
                  <a:pt x="903" y="548"/>
                  <a:pt x="903" y="548"/>
                  <a:pt x="903" y="548"/>
                </a:cubicBezTo>
                <a:cubicBezTo>
                  <a:pt x="903" y="547"/>
                  <a:pt x="904" y="548"/>
                  <a:pt x="904" y="547"/>
                </a:cubicBezTo>
                <a:cubicBezTo>
                  <a:pt x="904" y="547"/>
                  <a:pt x="904" y="547"/>
                  <a:pt x="904" y="547"/>
                </a:cubicBezTo>
                <a:cubicBezTo>
                  <a:pt x="903" y="547"/>
                  <a:pt x="903" y="547"/>
                  <a:pt x="902" y="546"/>
                </a:cubicBezTo>
                <a:cubicBezTo>
                  <a:pt x="902" y="546"/>
                  <a:pt x="903" y="544"/>
                  <a:pt x="903" y="544"/>
                </a:cubicBezTo>
                <a:cubicBezTo>
                  <a:pt x="903" y="543"/>
                  <a:pt x="904" y="543"/>
                  <a:pt x="904" y="543"/>
                </a:cubicBezTo>
                <a:cubicBezTo>
                  <a:pt x="904" y="543"/>
                  <a:pt x="904" y="543"/>
                  <a:pt x="904" y="543"/>
                </a:cubicBezTo>
                <a:cubicBezTo>
                  <a:pt x="904" y="543"/>
                  <a:pt x="904" y="543"/>
                  <a:pt x="904" y="543"/>
                </a:cubicBezTo>
                <a:cubicBezTo>
                  <a:pt x="903" y="543"/>
                  <a:pt x="903" y="543"/>
                  <a:pt x="903" y="543"/>
                </a:cubicBezTo>
                <a:cubicBezTo>
                  <a:pt x="902" y="543"/>
                  <a:pt x="902" y="543"/>
                  <a:pt x="902" y="543"/>
                </a:cubicBezTo>
                <a:cubicBezTo>
                  <a:pt x="903" y="543"/>
                  <a:pt x="903" y="542"/>
                  <a:pt x="903" y="542"/>
                </a:cubicBezTo>
                <a:cubicBezTo>
                  <a:pt x="903" y="541"/>
                  <a:pt x="903" y="541"/>
                  <a:pt x="902" y="541"/>
                </a:cubicBezTo>
                <a:cubicBezTo>
                  <a:pt x="902" y="541"/>
                  <a:pt x="903" y="540"/>
                  <a:pt x="903" y="540"/>
                </a:cubicBezTo>
                <a:cubicBezTo>
                  <a:pt x="903" y="540"/>
                  <a:pt x="903" y="540"/>
                  <a:pt x="903" y="540"/>
                </a:cubicBezTo>
                <a:cubicBezTo>
                  <a:pt x="903" y="540"/>
                  <a:pt x="903" y="540"/>
                  <a:pt x="904" y="540"/>
                </a:cubicBezTo>
                <a:cubicBezTo>
                  <a:pt x="904" y="540"/>
                  <a:pt x="904" y="540"/>
                  <a:pt x="904" y="540"/>
                </a:cubicBezTo>
                <a:cubicBezTo>
                  <a:pt x="903" y="539"/>
                  <a:pt x="903" y="539"/>
                  <a:pt x="902" y="538"/>
                </a:cubicBezTo>
                <a:cubicBezTo>
                  <a:pt x="902" y="538"/>
                  <a:pt x="902" y="538"/>
                  <a:pt x="902" y="539"/>
                </a:cubicBezTo>
                <a:cubicBezTo>
                  <a:pt x="901" y="539"/>
                  <a:pt x="901" y="539"/>
                  <a:pt x="901" y="539"/>
                </a:cubicBezTo>
                <a:cubicBezTo>
                  <a:pt x="902" y="538"/>
                  <a:pt x="902" y="538"/>
                  <a:pt x="902" y="538"/>
                </a:cubicBezTo>
                <a:cubicBezTo>
                  <a:pt x="902" y="538"/>
                  <a:pt x="902" y="538"/>
                  <a:pt x="902" y="538"/>
                </a:cubicBezTo>
                <a:cubicBezTo>
                  <a:pt x="902" y="537"/>
                  <a:pt x="902" y="537"/>
                  <a:pt x="902" y="537"/>
                </a:cubicBezTo>
                <a:cubicBezTo>
                  <a:pt x="902" y="537"/>
                  <a:pt x="902" y="537"/>
                  <a:pt x="902" y="537"/>
                </a:cubicBezTo>
                <a:cubicBezTo>
                  <a:pt x="902" y="537"/>
                  <a:pt x="902" y="536"/>
                  <a:pt x="902" y="535"/>
                </a:cubicBezTo>
                <a:cubicBezTo>
                  <a:pt x="902" y="535"/>
                  <a:pt x="902" y="535"/>
                  <a:pt x="901" y="536"/>
                </a:cubicBezTo>
                <a:cubicBezTo>
                  <a:pt x="900" y="535"/>
                  <a:pt x="901" y="533"/>
                  <a:pt x="900" y="533"/>
                </a:cubicBezTo>
                <a:cubicBezTo>
                  <a:pt x="900" y="532"/>
                  <a:pt x="901" y="532"/>
                  <a:pt x="901" y="532"/>
                </a:cubicBezTo>
                <a:cubicBezTo>
                  <a:pt x="902" y="532"/>
                  <a:pt x="901" y="532"/>
                  <a:pt x="901" y="532"/>
                </a:cubicBezTo>
                <a:cubicBezTo>
                  <a:pt x="902" y="531"/>
                  <a:pt x="902" y="531"/>
                  <a:pt x="902" y="531"/>
                </a:cubicBezTo>
                <a:cubicBezTo>
                  <a:pt x="902" y="529"/>
                  <a:pt x="902" y="526"/>
                  <a:pt x="903" y="525"/>
                </a:cubicBezTo>
                <a:cubicBezTo>
                  <a:pt x="903" y="524"/>
                  <a:pt x="903" y="524"/>
                  <a:pt x="903" y="524"/>
                </a:cubicBezTo>
                <a:cubicBezTo>
                  <a:pt x="903" y="523"/>
                  <a:pt x="903" y="521"/>
                  <a:pt x="903" y="519"/>
                </a:cubicBezTo>
                <a:cubicBezTo>
                  <a:pt x="903" y="519"/>
                  <a:pt x="902" y="519"/>
                  <a:pt x="902" y="519"/>
                </a:cubicBezTo>
                <a:cubicBezTo>
                  <a:pt x="902" y="518"/>
                  <a:pt x="902" y="518"/>
                  <a:pt x="902" y="518"/>
                </a:cubicBezTo>
                <a:cubicBezTo>
                  <a:pt x="902" y="518"/>
                  <a:pt x="902" y="518"/>
                  <a:pt x="902" y="518"/>
                </a:cubicBezTo>
                <a:cubicBezTo>
                  <a:pt x="902" y="518"/>
                  <a:pt x="902" y="518"/>
                  <a:pt x="902" y="518"/>
                </a:cubicBezTo>
                <a:cubicBezTo>
                  <a:pt x="902" y="517"/>
                  <a:pt x="902" y="515"/>
                  <a:pt x="902" y="514"/>
                </a:cubicBezTo>
                <a:cubicBezTo>
                  <a:pt x="902" y="514"/>
                  <a:pt x="903" y="513"/>
                  <a:pt x="903" y="513"/>
                </a:cubicBezTo>
                <a:cubicBezTo>
                  <a:pt x="903" y="512"/>
                  <a:pt x="902" y="512"/>
                  <a:pt x="903" y="512"/>
                </a:cubicBezTo>
                <a:cubicBezTo>
                  <a:pt x="903" y="511"/>
                  <a:pt x="903" y="511"/>
                  <a:pt x="903" y="511"/>
                </a:cubicBezTo>
                <a:cubicBezTo>
                  <a:pt x="903" y="509"/>
                  <a:pt x="903" y="509"/>
                  <a:pt x="903" y="508"/>
                </a:cubicBezTo>
                <a:cubicBezTo>
                  <a:pt x="903" y="507"/>
                  <a:pt x="903" y="505"/>
                  <a:pt x="903" y="504"/>
                </a:cubicBezTo>
                <a:cubicBezTo>
                  <a:pt x="903" y="504"/>
                  <a:pt x="903" y="504"/>
                  <a:pt x="903" y="504"/>
                </a:cubicBezTo>
                <a:cubicBezTo>
                  <a:pt x="903" y="504"/>
                  <a:pt x="903" y="504"/>
                  <a:pt x="902" y="503"/>
                </a:cubicBezTo>
                <a:cubicBezTo>
                  <a:pt x="902" y="503"/>
                  <a:pt x="902" y="503"/>
                  <a:pt x="901" y="503"/>
                </a:cubicBezTo>
                <a:cubicBezTo>
                  <a:pt x="902" y="503"/>
                  <a:pt x="902" y="501"/>
                  <a:pt x="902" y="501"/>
                </a:cubicBezTo>
                <a:cubicBezTo>
                  <a:pt x="902" y="501"/>
                  <a:pt x="902" y="501"/>
                  <a:pt x="902" y="501"/>
                </a:cubicBezTo>
                <a:cubicBezTo>
                  <a:pt x="903" y="501"/>
                  <a:pt x="903" y="501"/>
                  <a:pt x="903" y="502"/>
                </a:cubicBezTo>
                <a:cubicBezTo>
                  <a:pt x="903" y="502"/>
                  <a:pt x="903" y="502"/>
                  <a:pt x="903" y="502"/>
                </a:cubicBezTo>
                <a:cubicBezTo>
                  <a:pt x="904" y="501"/>
                  <a:pt x="903" y="502"/>
                  <a:pt x="904" y="501"/>
                </a:cubicBezTo>
                <a:cubicBezTo>
                  <a:pt x="904" y="501"/>
                  <a:pt x="903" y="500"/>
                  <a:pt x="904" y="500"/>
                </a:cubicBezTo>
                <a:cubicBezTo>
                  <a:pt x="904" y="499"/>
                  <a:pt x="904" y="499"/>
                  <a:pt x="904" y="498"/>
                </a:cubicBezTo>
                <a:cubicBezTo>
                  <a:pt x="904" y="498"/>
                  <a:pt x="904" y="497"/>
                  <a:pt x="904" y="497"/>
                </a:cubicBezTo>
                <a:cubicBezTo>
                  <a:pt x="904" y="496"/>
                  <a:pt x="905" y="496"/>
                  <a:pt x="905" y="496"/>
                </a:cubicBezTo>
                <a:cubicBezTo>
                  <a:pt x="905" y="495"/>
                  <a:pt x="905" y="495"/>
                  <a:pt x="904" y="494"/>
                </a:cubicBezTo>
                <a:cubicBezTo>
                  <a:pt x="904" y="494"/>
                  <a:pt x="905" y="492"/>
                  <a:pt x="905" y="492"/>
                </a:cubicBezTo>
                <a:cubicBezTo>
                  <a:pt x="905" y="492"/>
                  <a:pt x="905" y="491"/>
                  <a:pt x="905" y="491"/>
                </a:cubicBezTo>
                <a:cubicBezTo>
                  <a:pt x="905" y="491"/>
                  <a:pt x="906" y="491"/>
                  <a:pt x="906" y="490"/>
                </a:cubicBezTo>
                <a:cubicBezTo>
                  <a:pt x="906" y="489"/>
                  <a:pt x="905" y="489"/>
                  <a:pt x="905" y="489"/>
                </a:cubicBezTo>
                <a:cubicBezTo>
                  <a:pt x="905" y="488"/>
                  <a:pt x="905" y="486"/>
                  <a:pt x="906" y="486"/>
                </a:cubicBezTo>
                <a:cubicBezTo>
                  <a:pt x="906" y="485"/>
                  <a:pt x="906" y="481"/>
                  <a:pt x="905" y="480"/>
                </a:cubicBezTo>
                <a:cubicBezTo>
                  <a:pt x="906" y="480"/>
                  <a:pt x="907" y="477"/>
                  <a:pt x="906" y="477"/>
                </a:cubicBezTo>
                <a:cubicBezTo>
                  <a:pt x="906" y="476"/>
                  <a:pt x="906" y="476"/>
                  <a:pt x="906" y="476"/>
                </a:cubicBezTo>
                <a:cubicBezTo>
                  <a:pt x="906" y="477"/>
                  <a:pt x="904" y="475"/>
                  <a:pt x="904" y="475"/>
                </a:cubicBezTo>
                <a:cubicBezTo>
                  <a:pt x="904" y="475"/>
                  <a:pt x="904" y="475"/>
                  <a:pt x="904" y="475"/>
                </a:cubicBezTo>
                <a:cubicBezTo>
                  <a:pt x="904" y="474"/>
                  <a:pt x="904" y="474"/>
                  <a:pt x="904" y="474"/>
                </a:cubicBezTo>
                <a:cubicBezTo>
                  <a:pt x="904" y="475"/>
                  <a:pt x="905" y="475"/>
                  <a:pt x="905" y="475"/>
                </a:cubicBezTo>
                <a:cubicBezTo>
                  <a:pt x="905" y="475"/>
                  <a:pt x="905" y="475"/>
                  <a:pt x="905" y="475"/>
                </a:cubicBezTo>
                <a:cubicBezTo>
                  <a:pt x="905" y="476"/>
                  <a:pt x="906" y="476"/>
                  <a:pt x="906" y="476"/>
                </a:cubicBezTo>
                <a:cubicBezTo>
                  <a:pt x="906" y="474"/>
                  <a:pt x="907" y="474"/>
                  <a:pt x="907" y="472"/>
                </a:cubicBezTo>
                <a:cubicBezTo>
                  <a:pt x="906" y="472"/>
                  <a:pt x="906" y="472"/>
                  <a:pt x="906" y="472"/>
                </a:cubicBezTo>
                <a:cubicBezTo>
                  <a:pt x="906" y="472"/>
                  <a:pt x="906" y="472"/>
                  <a:pt x="906" y="471"/>
                </a:cubicBezTo>
                <a:cubicBezTo>
                  <a:pt x="905" y="471"/>
                  <a:pt x="905" y="471"/>
                  <a:pt x="904" y="470"/>
                </a:cubicBezTo>
                <a:cubicBezTo>
                  <a:pt x="904" y="469"/>
                  <a:pt x="904" y="468"/>
                  <a:pt x="904" y="467"/>
                </a:cubicBezTo>
                <a:cubicBezTo>
                  <a:pt x="904" y="467"/>
                  <a:pt x="903" y="466"/>
                  <a:pt x="904" y="465"/>
                </a:cubicBezTo>
                <a:cubicBezTo>
                  <a:pt x="904" y="465"/>
                  <a:pt x="904" y="465"/>
                  <a:pt x="904" y="465"/>
                </a:cubicBezTo>
                <a:cubicBezTo>
                  <a:pt x="905" y="465"/>
                  <a:pt x="904" y="464"/>
                  <a:pt x="905" y="464"/>
                </a:cubicBezTo>
                <a:cubicBezTo>
                  <a:pt x="905" y="464"/>
                  <a:pt x="905" y="464"/>
                  <a:pt x="905" y="464"/>
                </a:cubicBezTo>
                <a:cubicBezTo>
                  <a:pt x="905" y="464"/>
                  <a:pt x="906" y="464"/>
                  <a:pt x="907" y="464"/>
                </a:cubicBezTo>
                <a:cubicBezTo>
                  <a:pt x="907" y="464"/>
                  <a:pt x="907" y="464"/>
                  <a:pt x="907" y="464"/>
                </a:cubicBezTo>
                <a:cubicBezTo>
                  <a:pt x="907" y="464"/>
                  <a:pt x="908" y="462"/>
                  <a:pt x="908" y="462"/>
                </a:cubicBezTo>
                <a:cubicBezTo>
                  <a:pt x="908" y="461"/>
                  <a:pt x="907" y="462"/>
                  <a:pt x="907" y="461"/>
                </a:cubicBezTo>
                <a:cubicBezTo>
                  <a:pt x="907" y="461"/>
                  <a:pt x="908" y="460"/>
                  <a:pt x="908" y="459"/>
                </a:cubicBezTo>
                <a:cubicBezTo>
                  <a:pt x="908" y="459"/>
                  <a:pt x="908" y="458"/>
                  <a:pt x="908" y="458"/>
                </a:cubicBezTo>
                <a:cubicBezTo>
                  <a:pt x="908" y="457"/>
                  <a:pt x="908" y="456"/>
                  <a:pt x="908" y="456"/>
                </a:cubicBezTo>
                <a:cubicBezTo>
                  <a:pt x="907" y="455"/>
                  <a:pt x="907" y="455"/>
                  <a:pt x="906" y="454"/>
                </a:cubicBezTo>
                <a:cubicBezTo>
                  <a:pt x="906" y="454"/>
                  <a:pt x="906" y="454"/>
                  <a:pt x="907" y="453"/>
                </a:cubicBezTo>
                <a:cubicBezTo>
                  <a:pt x="907" y="453"/>
                  <a:pt x="907" y="453"/>
                  <a:pt x="908" y="453"/>
                </a:cubicBezTo>
                <a:cubicBezTo>
                  <a:pt x="908" y="453"/>
                  <a:pt x="908" y="453"/>
                  <a:pt x="908" y="453"/>
                </a:cubicBezTo>
                <a:cubicBezTo>
                  <a:pt x="908" y="452"/>
                  <a:pt x="908" y="451"/>
                  <a:pt x="908" y="450"/>
                </a:cubicBezTo>
                <a:cubicBezTo>
                  <a:pt x="909" y="451"/>
                  <a:pt x="909" y="451"/>
                  <a:pt x="909" y="451"/>
                </a:cubicBezTo>
                <a:cubicBezTo>
                  <a:pt x="909" y="451"/>
                  <a:pt x="909" y="451"/>
                  <a:pt x="910" y="451"/>
                </a:cubicBezTo>
                <a:cubicBezTo>
                  <a:pt x="909" y="450"/>
                  <a:pt x="909" y="450"/>
                  <a:pt x="909" y="449"/>
                </a:cubicBezTo>
                <a:cubicBezTo>
                  <a:pt x="910" y="449"/>
                  <a:pt x="910" y="449"/>
                  <a:pt x="910" y="449"/>
                </a:cubicBezTo>
                <a:cubicBezTo>
                  <a:pt x="910" y="448"/>
                  <a:pt x="910" y="448"/>
                  <a:pt x="910" y="448"/>
                </a:cubicBezTo>
                <a:cubicBezTo>
                  <a:pt x="909" y="448"/>
                  <a:pt x="909" y="448"/>
                  <a:pt x="909" y="448"/>
                </a:cubicBezTo>
                <a:cubicBezTo>
                  <a:pt x="909" y="447"/>
                  <a:pt x="910" y="445"/>
                  <a:pt x="909" y="444"/>
                </a:cubicBezTo>
                <a:cubicBezTo>
                  <a:pt x="909" y="444"/>
                  <a:pt x="910" y="443"/>
                  <a:pt x="910" y="443"/>
                </a:cubicBezTo>
                <a:cubicBezTo>
                  <a:pt x="910" y="442"/>
                  <a:pt x="909" y="442"/>
                  <a:pt x="909" y="442"/>
                </a:cubicBezTo>
                <a:cubicBezTo>
                  <a:pt x="909" y="441"/>
                  <a:pt x="909" y="440"/>
                  <a:pt x="908" y="439"/>
                </a:cubicBezTo>
                <a:cubicBezTo>
                  <a:pt x="908" y="438"/>
                  <a:pt x="909" y="438"/>
                  <a:pt x="908" y="438"/>
                </a:cubicBezTo>
                <a:cubicBezTo>
                  <a:pt x="908" y="438"/>
                  <a:pt x="908" y="438"/>
                  <a:pt x="909" y="438"/>
                </a:cubicBezTo>
                <a:cubicBezTo>
                  <a:pt x="909" y="437"/>
                  <a:pt x="909" y="438"/>
                  <a:pt x="909" y="437"/>
                </a:cubicBezTo>
                <a:cubicBezTo>
                  <a:pt x="909" y="437"/>
                  <a:pt x="909" y="437"/>
                  <a:pt x="909" y="437"/>
                </a:cubicBezTo>
                <a:cubicBezTo>
                  <a:pt x="909" y="437"/>
                  <a:pt x="908" y="437"/>
                  <a:pt x="908" y="438"/>
                </a:cubicBezTo>
                <a:cubicBezTo>
                  <a:pt x="908" y="438"/>
                  <a:pt x="908" y="438"/>
                  <a:pt x="908" y="438"/>
                </a:cubicBezTo>
                <a:cubicBezTo>
                  <a:pt x="908" y="437"/>
                  <a:pt x="908" y="437"/>
                  <a:pt x="909" y="437"/>
                </a:cubicBezTo>
                <a:cubicBezTo>
                  <a:pt x="909" y="436"/>
                  <a:pt x="908" y="435"/>
                  <a:pt x="909" y="434"/>
                </a:cubicBezTo>
                <a:cubicBezTo>
                  <a:pt x="909" y="434"/>
                  <a:pt x="909" y="433"/>
                  <a:pt x="909" y="433"/>
                </a:cubicBezTo>
                <a:cubicBezTo>
                  <a:pt x="909" y="433"/>
                  <a:pt x="908" y="433"/>
                  <a:pt x="908" y="433"/>
                </a:cubicBezTo>
                <a:cubicBezTo>
                  <a:pt x="908" y="433"/>
                  <a:pt x="908" y="433"/>
                  <a:pt x="908" y="432"/>
                </a:cubicBezTo>
                <a:cubicBezTo>
                  <a:pt x="908" y="432"/>
                  <a:pt x="907" y="432"/>
                  <a:pt x="907" y="431"/>
                </a:cubicBezTo>
                <a:cubicBezTo>
                  <a:pt x="907" y="431"/>
                  <a:pt x="907" y="430"/>
                  <a:pt x="907" y="430"/>
                </a:cubicBezTo>
                <a:cubicBezTo>
                  <a:pt x="906" y="430"/>
                  <a:pt x="906" y="430"/>
                  <a:pt x="906" y="430"/>
                </a:cubicBezTo>
                <a:cubicBezTo>
                  <a:pt x="906" y="429"/>
                  <a:pt x="906" y="429"/>
                  <a:pt x="906" y="429"/>
                </a:cubicBezTo>
                <a:cubicBezTo>
                  <a:pt x="906" y="428"/>
                  <a:pt x="906" y="429"/>
                  <a:pt x="906" y="428"/>
                </a:cubicBezTo>
                <a:cubicBezTo>
                  <a:pt x="906" y="428"/>
                  <a:pt x="907" y="428"/>
                  <a:pt x="907" y="427"/>
                </a:cubicBezTo>
                <a:cubicBezTo>
                  <a:pt x="907" y="427"/>
                  <a:pt x="907" y="427"/>
                  <a:pt x="908" y="427"/>
                </a:cubicBezTo>
                <a:cubicBezTo>
                  <a:pt x="908" y="428"/>
                  <a:pt x="908" y="428"/>
                  <a:pt x="908" y="428"/>
                </a:cubicBezTo>
                <a:cubicBezTo>
                  <a:pt x="908" y="428"/>
                  <a:pt x="909" y="428"/>
                  <a:pt x="909" y="428"/>
                </a:cubicBezTo>
                <a:cubicBezTo>
                  <a:pt x="910" y="428"/>
                  <a:pt x="910" y="428"/>
                  <a:pt x="910" y="428"/>
                </a:cubicBezTo>
                <a:cubicBezTo>
                  <a:pt x="909" y="426"/>
                  <a:pt x="907" y="426"/>
                  <a:pt x="906" y="426"/>
                </a:cubicBezTo>
                <a:cubicBezTo>
                  <a:pt x="906" y="425"/>
                  <a:pt x="906" y="425"/>
                  <a:pt x="906" y="424"/>
                </a:cubicBezTo>
                <a:cubicBezTo>
                  <a:pt x="906" y="423"/>
                  <a:pt x="906" y="423"/>
                  <a:pt x="906" y="422"/>
                </a:cubicBezTo>
                <a:cubicBezTo>
                  <a:pt x="906" y="422"/>
                  <a:pt x="906" y="422"/>
                  <a:pt x="906" y="422"/>
                </a:cubicBezTo>
                <a:cubicBezTo>
                  <a:pt x="905" y="421"/>
                  <a:pt x="906" y="420"/>
                  <a:pt x="906" y="420"/>
                </a:cubicBezTo>
                <a:cubicBezTo>
                  <a:pt x="906" y="419"/>
                  <a:pt x="906" y="419"/>
                  <a:pt x="906" y="419"/>
                </a:cubicBezTo>
                <a:cubicBezTo>
                  <a:pt x="905" y="418"/>
                  <a:pt x="907" y="417"/>
                  <a:pt x="906" y="415"/>
                </a:cubicBezTo>
                <a:cubicBezTo>
                  <a:pt x="906" y="415"/>
                  <a:pt x="906" y="415"/>
                  <a:pt x="907" y="414"/>
                </a:cubicBezTo>
                <a:cubicBezTo>
                  <a:pt x="907" y="414"/>
                  <a:pt x="906" y="413"/>
                  <a:pt x="906" y="413"/>
                </a:cubicBezTo>
                <a:cubicBezTo>
                  <a:pt x="905" y="413"/>
                  <a:pt x="905" y="413"/>
                  <a:pt x="905" y="413"/>
                </a:cubicBezTo>
                <a:cubicBezTo>
                  <a:pt x="905" y="412"/>
                  <a:pt x="905" y="412"/>
                  <a:pt x="905" y="412"/>
                </a:cubicBezTo>
                <a:cubicBezTo>
                  <a:pt x="904" y="411"/>
                  <a:pt x="905" y="411"/>
                  <a:pt x="905" y="410"/>
                </a:cubicBezTo>
                <a:cubicBezTo>
                  <a:pt x="905" y="410"/>
                  <a:pt x="905" y="408"/>
                  <a:pt x="905" y="408"/>
                </a:cubicBezTo>
                <a:cubicBezTo>
                  <a:pt x="905" y="408"/>
                  <a:pt x="905" y="408"/>
                  <a:pt x="905" y="408"/>
                </a:cubicBezTo>
                <a:cubicBezTo>
                  <a:pt x="904" y="407"/>
                  <a:pt x="905" y="407"/>
                  <a:pt x="905" y="406"/>
                </a:cubicBezTo>
                <a:cubicBezTo>
                  <a:pt x="905" y="406"/>
                  <a:pt x="905" y="406"/>
                  <a:pt x="905" y="406"/>
                </a:cubicBezTo>
                <a:cubicBezTo>
                  <a:pt x="905" y="406"/>
                  <a:pt x="905" y="406"/>
                  <a:pt x="905" y="406"/>
                </a:cubicBezTo>
                <a:cubicBezTo>
                  <a:pt x="904" y="405"/>
                  <a:pt x="905" y="405"/>
                  <a:pt x="905" y="405"/>
                </a:cubicBezTo>
                <a:cubicBezTo>
                  <a:pt x="905" y="405"/>
                  <a:pt x="905" y="405"/>
                  <a:pt x="905" y="405"/>
                </a:cubicBezTo>
                <a:cubicBezTo>
                  <a:pt x="905" y="404"/>
                  <a:pt x="905" y="404"/>
                  <a:pt x="905" y="403"/>
                </a:cubicBezTo>
                <a:cubicBezTo>
                  <a:pt x="905" y="403"/>
                  <a:pt x="905" y="403"/>
                  <a:pt x="906" y="403"/>
                </a:cubicBezTo>
                <a:cubicBezTo>
                  <a:pt x="906" y="403"/>
                  <a:pt x="906" y="403"/>
                  <a:pt x="906" y="403"/>
                </a:cubicBezTo>
                <a:cubicBezTo>
                  <a:pt x="906" y="403"/>
                  <a:pt x="907" y="403"/>
                  <a:pt x="907" y="403"/>
                </a:cubicBezTo>
                <a:cubicBezTo>
                  <a:pt x="907" y="404"/>
                  <a:pt x="907" y="404"/>
                  <a:pt x="907" y="404"/>
                </a:cubicBezTo>
                <a:cubicBezTo>
                  <a:pt x="907" y="404"/>
                  <a:pt x="907" y="404"/>
                  <a:pt x="907" y="404"/>
                </a:cubicBezTo>
                <a:cubicBezTo>
                  <a:pt x="907" y="404"/>
                  <a:pt x="907" y="404"/>
                  <a:pt x="907" y="404"/>
                </a:cubicBezTo>
                <a:cubicBezTo>
                  <a:pt x="908" y="404"/>
                  <a:pt x="908" y="404"/>
                  <a:pt x="908" y="404"/>
                </a:cubicBezTo>
                <a:cubicBezTo>
                  <a:pt x="908" y="403"/>
                  <a:pt x="908" y="403"/>
                  <a:pt x="908" y="403"/>
                </a:cubicBezTo>
                <a:cubicBezTo>
                  <a:pt x="908" y="403"/>
                  <a:pt x="908" y="402"/>
                  <a:pt x="908" y="402"/>
                </a:cubicBezTo>
                <a:cubicBezTo>
                  <a:pt x="908" y="401"/>
                  <a:pt x="908" y="400"/>
                  <a:pt x="908" y="398"/>
                </a:cubicBezTo>
                <a:cubicBezTo>
                  <a:pt x="907" y="398"/>
                  <a:pt x="907" y="398"/>
                  <a:pt x="907" y="398"/>
                </a:cubicBezTo>
                <a:cubicBezTo>
                  <a:pt x="907" y="398"/>
                  <a:pt x="907" y="398"/>
                  <a:pt x="907" y="399"/>
                </a:cubicBezTo>
                <a:cubicBezTo>
                  <a:pt x="907" y="399"/>
                  <a:pt x="907" y="398"/>
                  <a:pt x="907" y="398"/>
                </a:cubicBezTo>
                <a:cubicBezTo>
                  <a:pt x="907" y="398"/>
                  <a:pt x="907" y="398"/>
                  <a:pt x="907" y="398"/>
                </a:cubicBezTo>
                <a:cubicBezTo>
                  <a:pt x="906" y="398"/>
                  <a:pt x="906" y="398"/>
                  <a:pt x="906" y="398"/>
                </a:cubicBezTo>
                <a:cubicBezTo>
                  <a:pt x="906" y="398"/>
                  <a:pt x="905" y="397"/>
                  <a:pt x="905" y="397"/>
                </a:cubicBezTo>
                <a:cubicBezTo>
                  <a:pt x="905" y="396"/>
                  <a:pt x="905" y="396"/>
                  <a:pt x="906" y="395"/>
                </a:cubicBezTo>
                <a:cubicBezTo>
                  <a:pt x="905" y="395"/>
                  <a:pt x="905" y="395"/>
                  <a:pt x="905" y="394"/>
                </a:cubicBezTo>
                <a:cubicBezTo>
                  <a:pt x="905" y="394"/>
                  <a:pt x="905" y="394"/>
                  <a:pt x="905" y="394"/>
                </a:cubicBezTo>
                <a:cubicBezTo>
                  <a:pt x="905" y="394"/>
                  <a:pt x="905" y="394"/>
                  <a:pt x="905" y="394"/>
                </a:cubicBezTo>
                <a:cubicBezTo>
                  <a:pt x="905" y="394"/>
                  <a:pt x="906" y="394"/>
                  <a:pt x="906" y="393"/>
                </a:cubicBezTo>
                <a:cubicBezTo>
                  <a:pt x="906" y="393"/>
                  <a:pt x="906" y="393"/>
                  <a:pt x="906" y="393"/>
                </a:cubicBezTo>
                <a:cubicBezTo>
                  <a:pt x="906" y="393"/>
                  <a:pt x="906" y="393"/>
                  <a:pt x="906" y="393"/>
                </a:cubicBezTo>
                <a:cubicBezTo>
                  <a:pt x="906" y="393"/>
                  <a:pt x="906" y="393"/>
                  <a:pt x="905" y="393"/>
                </a:cubicBezTo>
                <a:cubicBezTo>
                  <a:pt x="905" y="393"/>
                  <a:pt x="905" y="393"/>
                  <a:pt x="906" y="392"/>
                </a:cubicBezTo>
                <a:cubicBezTo>
                  <a:pt x="906" y="392"/>
                  <a:pt x="906" y="392"/>
                  <a:pt x="906" y="392"/>
                </a:cubicBezTo>
                <a:cubicBezTo>
                  <a:pt x="906" y="392"/>
                  <a:pt x="906" y="392"/>
                  <a:pt x="906" y="392"/>
                </a:cubicBezTo>
                <a:cubicBezTo>
                  <a:pt x="906" y="392"/>
                  <a:pt x="906" y="392"/>
                  <a:pt x="906" y="392"/>
                </a:cubicBezTo>
                <a:cubicBezTo>
                  <a:pt x="906" y="391"/>
                  <a:pt x="906" y="392"/>
                  <a:pt x="906" y="392"/>
                </a:cubicBezTo>
                <a:cubicBezTo>
                  <a:pt x="905" y="391"/>
                  <a:pt x="905" y="391"/>
                  <a:pt x="905" y="391"/>
                </a:cubicBezTo>
                <a:cubicBezTo>
                  <a:pt x="904" y="390"/>
                  <a:pt x="905" y="391"/>
                  <a:pt x="905" y="390"/>
                </a:cubicBezTo>
                <a:cubicBezTo>
                  <a:pt x="904" y="390"/>
                  <a:pt x="904" y="390"/>
                  <a:pt x="904" y="390"/>
                </a:cubicBezTo>
                <a:cubicBezTo>
                  <a:pt x="904" y="389"/>
                  <a:pt x="904" y="388"/>
                  <a:pt x="904" y="388"/>
                </a:cubicBezTo>
                <a:cubicBezTo>
                  <a:pt x="904" y="387"/>
                  <a:pt x="904" y="387"/>
                  <a:pt x="904" y="386"/>
                </a:cubicBezTo>
                <a:cubicBezTo>
                  <a:pt x="904" y="386"/>
                  <a:pt x="904" y="386"/>
                  <a:pt x="904" y="386"/>
                </a:cubicBezTo>
                <a:cubicBezTo>
                  <a:pt x="904" y="386"/>
                  <a:pt x="904" y="386"/>
                  <a:pt x="904" y="385"/>
                </a:cubicBezTo>
                <a:cubicBezTo>
                  <a:pt x="904" y="385"/>
                  <a:pt x="904" y="385"/>
                  <a:pt x="904" y="385"/>
                </a:cubicBezTo>
                <a:cubicBezTo>
                  <a:pt x="904" y="385"/>
                  <a:pt x="904" y="385"/>
                  <a:pt x="904" y="385"/>
                </a:cubicBezTo>
                <a:cubicBezTo>
                  <a:pt x="903" y="385"/>
                  <a:pt x="903" y="385"/>
                  <a:pt x="903" y="386"/>
                </a:cubicBezTo>
                <a:cubicBezTo>
                  <a:pt x="903" y="386"/>
                  <a:pt x="902" y="385"/>
                  <a:pt x="902" y="386"/>
                </a:cubicBezTo>
                <a:cubicBezTo>
                  <a:pt x="901" y="386"/>
                  <a:pt x="901" y="385"/>
                  <a:pt x="900" y="385"/>
                </a:cubicBezTo>
                <a:cubicBezTo>
                  <a:pt x="900" y="384"/>
                  <a:pt x="900" y="384"/>
                  <a:pt x="900" y="384"/>
                </a:cubicBezTo>
                <a:cubicBezTo>
                  <a:pt x="900" y="383"/>
                  <a:pt x="901" y="383"/>
                  <a:pt x="902" y="383"/>
                </a:cubicBezTo>
                <a:cubicBezTo>
                  <a:pt x="902" y="383"/>
                  <a:pt x="902" y="383"/>
                  <a:pt x="902" y="383"/>
                </a:cubicBezTo>
                <a:cubicBezTo>
                  <a:pt x="902" y="382"/>
                  <a:pt x="902" y="382"/>
                  <a:pt x="902" y="381"/>
                </a:cubicBezTo>
                <a:cubicBezTo>
                  <a:pt x="901" y="381"/>
                  <a:pt x="901" y="381"/>
                  <a:pt x="900" y="382"/>
                </a:cubicBezTo>
                <a:cubicBezTo>
                  <a:pt x="900" y="382"/>
                  <a:pt x="900" y="382"/>
                  <a:pt x="900" y="382"/>
                </a:cubicBezTo>
                <a:cubicBezTo>
                  <a:pt x="900" y="381"/>
                  <a:pt x="900" y="381"/>
                  <a:pt x="900" y="381"/>
                </a:cubicBezTo>
                <a:cubicBezTo>
                  <a:pt x="900" y="380"/>
                  <a:pt x="900" y="380"/>
                  <a:pt x="900" y="379"/>
                </a:cubicBezTo>
                <a:cubicBezTo>
                  <a:pt x="900" y="379"/>
                  <a:pt x="900" y="378"/>
                  <a:pt x="900" y="377"/>
                </a:cubicBezTo>
                <a:cubicBezTo>
                  <a:pt x="900" y="377"/>
                  <a:pt x="900" y="377"/>
                  <a:pt x="900" y="377"/>
                </a:cubicBezTo>
                <a:cubicBezTo>
                  <a:pt x="901" y="377"/>
                  <a:pt x="901" y="375"/>
                  <a:pt x="901" y="374"/>
                </a:cubicBezTo>
                <a:cubicBezTo>
                  <a:pt x="901" y="374"/>
                  <a:pt x="901" y="374"/>
                  <a:pt x="902" y="374"/>
                </a:cubicBezTo>
                <a:cubicBezTo>
                  <a:pt x="902" y="374"/>
                  <a:pt x="902" y="374"/>
                  <a:pt x="902" y="374"/>
                </a:cubicBezTo>
                <a:cubicBezTo>
                  <a:pt x="902" y="373"/>
                  <a:pt x="902" y="373"/>
                  <a:pt x="902" y="373"/>
                </a:cubicBezTo>
                <a:cubicBezTo>
                  <a:pt x="901" y="373"/>
                  <a:pt x="901" y="373"/>
                  <a:pt x="901" y="373"/>
                </a:cubicBezTo>
                <a:cubicBezTo>
                  <a:pt x="900" y="373"/>
                  <a:pt x="900" y="372"/>
                  <a:pt x="899" y="371"/>
                </a:cubicBezTo>
                <a:cubicBezTo>
                  <a:pt x="899" y="371"/>
                  <a:pt x="899" y="371"/>
                  <a:pt x="900" y="371"/>
                </a:cubicBezTo>
                <a:cubicBezTo>
                  <a:pt x="900" y="370"/>
                  <a:pt x="900" y="371"/>
                  <a:pt x="900" y="370"/>
                </a:cubicBezTo>
                <a:cubicBezTo>
                  <a:pt x="900" y="371"/>
                  <a:pt x="900" y="372"/>
                  <a:pt x="901" y="372"/>
                </a:cubicBezTo>
                <a:cubicBezTo>
                  <a:pt x="901" y="372"/>
                  <a:pt x="901" y="372"/>
                  <a:pt x="901" y="372"/>
                </a:cubicBezTo>
                <a:cubicBezTo>
                  <a:pt x="901" y="372"/>
                  <a:pt x="901" y="372"/>
                  <a:pt x="902" y="372"/>
                </a:cubicBezTo>
                <a:cubicBezTo>
                  <a:pt x="902" y="371"/>
                  <a:pt x="901" y="371"/>
                  <a:pt x="901" y="370"/>
                </a:cubicBezTo>
                <a:cubicBezTo>
                  <a:pt x="901" y="370"/>
                  <a:pt x="902" y="369"/>
                  <a:pt x="901" y="369"/>
                </a:cubicBezTo>
                <a:cubicBezTo>
                  <a:pt x="901" y="369"/>
                  <a:pt x="902" y="368"/>
                  <a:pt x="902" y="368"/>
                </a:cubicBezTo>
                <a:cubicBezTo>
                  <a:pt x="902" y="368"/>
                  <a:pt x="902" y="367"/>
                  <a:pt x="902" y="366"/>
                </a:cubicBezTo>
                <a:cubicBezTo>
                  <a:pt x="902" y="366"/>
                  <a:pt x="902" y="365"/>
                  <a:pt x="902" y="364"/>
                </a:cubicBezTo>
                <a:cubicBezTo>
                  <a:pt x="902" y="364"/>
                  <a:pt x="902" y="364"/>
                  <a:pt x="902" y="364"/>
                </a:cubicBezTo>
                <a:cubicBezTo>
                  <a:pt x="902" y="363"/>
                  <a:pt x="902" y="363"/>
                  <a:pt x="902" y="363"/>
                </a:cubicBezTo>
                <a:cubicBezTo>
                  <a:pt x="903" y="364"/>
                  <a:pt x="903" y="364"/>
                  <a:pt x="904" y="364"/>
                </a:cubicBezTo>
                <a:cubicBezTo>
                  <a:pt x="904" y="363"/>
                  <a:pt x="904" y="363"/>
                  <a:pt x="904" y="362"/>
                </a:cubicBezTo>
                <a:cubicBezTo>
                  <a:pt x="903" y="362"/>
                  <a:pt x="903" y="361"/>
                  <a:pt x="902" y="361"/>
                </a:cubicBezTo>
                <a:cubicBezTo>
                  <a:pt x="902" y="361"/>
                  <a:pt x="903" y="359"/>
                  <a:pt x="903" y="359"/>
                </a:cubicBezTo>
                <a:cubicBezTo>
                  <a:pt x="903" y="358"/>
                  <a:pt x="903" y="358"/>
                  <a:pt x="902" y="358"/>
                </a:cubicBezTo>
                <a:cubicBezTo>
                  <a:pt x="902" y="359"/>
                  <a:pt x="902" y="359"/>
                  <a:pt x="902" y="359"/>
                </a:cubicBezTo>
                <a:cubicBezTo>
                  <a:pt x="901" y="359"/>
                  <a:pt x="901" y="359"/>
                  <a:pt x="900" y="360"/>
                </a:cubicBezTo>
                <a:cubicBezTo>
                  <a:pt x="900" y="359"/>
                  <a:pt x="900" y="359"/>
                  <a:pt x="900" y="359"/>
                </a:cubicBezTo>
                <a:cubicBezTo>
                  <a:pt x="899" y="359"/>
                  <a:pt x="900" y="359"/>
                  <a:pt x="899" y="359"/>
                </a:cubicBezTo>
                <a:cubicBezTo>
                  <a:pt x="899" y="359"/>
                  <a:pt x="899" y="359"/>
                  <a:pt x="899" y="359"/>
                </a:cubicBezTo>
                <a:cubicBezTo>
                  <a:pt x="899" y="360"/>
                  <a:pt x="899" y="360"/>
                  <a:pt x="899" y="360"/>
                </a:cubicBezTo>
                <a:cubicBezTo>
                  <a:pt x="899" y="361"/>
                  <a:pt x="900" y="361"/>
                  <a:pt x="900" y="362"/>
                </a:cubicBezTo>
                <a:cubicBezTo>
                  <a:pt x="899" y="362"/>
                  <a:pt x="899" y="362"/>
                  <a:pt x="899" y="361"/>
                </a:cubicBezTo>
                <a:cubicBezTo>
                  <a:pt x="899" y="361"/>
                  <a:pt x="899" y="361"/>
                  <a:pt x="899" y="361"/>
                </a:cubicBezTo>
                <a:cubicBezTo>
                  <a:pt x="899" y="360"/>
                  <a:pt x="899" y="360"/>
                  <a:pt x="898" y="360"/>
                </a:cubicBezTo>
                <a:cubicBezTo>
                  <a:pt x="898" y="360"/>
                  <a:pt x="899" y="360"/>
                  <a:pt x="898" y="359"/>
                </a:cubicBezTo>
                <a:cubicBezTo>
                  <a:pt x="898" y="359"/>
                  <a:pt x="898" y="358"/>
                  <a:pt x="898" y="358"/>
                </a:cubicBezTo>
                <a:cubicBezTo>
                  <a:pt x="897" y="357"/>
                  <a:pt x="897" y="356"/>
                  <a:pt x="897" y="355"/>
                </a:cubicBezTo>
                <a:cubicBezTo>
                  <a:pt x="898" y="355"/>
                  <a:pt x="898" y="355"/>
                  <a:pt x="898" y="355"/>
                </a:cubicBezTo>
                <a:cubicBezTo>
                  <a:pt x="898" y="355"/>
                  <a:pt x="898" y="355"/>
                  <a:pt x="898" y="355"/>
                </a:cubicBezTo>
                <a:cubicBezTo>
                  <a:pt x="898" y="355"/>
                  <a:pt x="898" y="355"/>
                  <a:pt x="898" y="355"/>
                </a:cubicBezTo>
                <a:cubicBezTo>
                  <a:pt x="898" y="355"/>
                  <a:pt x="898" y="355"/>
                  <a:pt x="898" y="355"/>
                </a:cubicBezTo>
                <a:cubicBezTo>
                  <a:pt x="898" y="355"/>
                  <a:pt x="898" y="355"/>
                  <a:pt x="898" y="355"/>
                </a:cubicBezTo>
                <a:cubicBezTo>
                  <a:pt x="898" y="356"/>
                  <a:pt x="899" y="357"/>
                  <a:pt x="899" y="358"/>
                </a:cubicBezTo>
                <a:cubicBezTo>
                  <a:pt x="899" y="358"/>
                  <a:pt x="899" y="358"/>
                  <a:pt x="899" y="358"/>
                </a:cubicBezTo>
                <a:cubicBezTo>
                  <a:pt x="900" y="358"/>
                  <a:pt x="900" y="358"/>
                  <a:pt x="900" y="358"/>
                </a:cubicBezTo>
                <a:cubicBezTo>
                  <a:pt x="900" y="358"/>
                  <a:pt x="900" y="358"/>
                  <a:pt x="900" y="358"/>
                </a:cubicBezTo>
                <a:cubicBezTo>
                  <a:pt x="901" y="358"/>
                  <a:pt x="900" y="357"/>
                  <a:pt x="901" y="357"/>
                </a:cubicBezTo>
                <a:cubicBezTo>
                  <a:pt x="901" y="356"/>
                  <a:pt x="901" y="356"/>
                  <a:pt x="901" y="356"/>
                </a:cubicBezTo>
                <a:cubicBezTo>
                  <a:pt x="901" y="356"/>
                  <a:pt x="900" y="356"/>
                  <a:pt x="900" y="356"/>
                </a:cubicBezTo>
                <a:cubicBezTo>
                  <a:pt x="900" y="356"/>
                  <a:pt x="899" y="355"/>
                  <a:pt x="899" y="354"/>
                </a:cubicBezTo>
                <a:cubicBezTo>
                  <a:pt x="899" y="355"/>
                  <a:pt x="898" y="355"/>
                  <a:pt x="898" y="355"/>
                </a:cubicBezTo>
                <a:cubicBezTo>
                  <a:pt x="898" y="354"/>
                  <a:pt x="898" y="354"/>
                  <a:pt x="897" y="354"/>
                </a:cubicBezTo>
                <a:cubicBezTo>
                  <a:pt x="897" y="353"/>
                  <a:pt x="897" y="353"/>
                  <a:pt x="897" y="352"/>
                </a:cubicBezTo>
                <a:cubicBezTo>
                  <a:pt x="897" y="352"/>
                  <a:pt x="897" y="352"/>
                  <a:pt x="897" y="352"/>
                </a:cubicBezTo>
                <a:cubicBezTo>
                  <a:pt x="897" y="352"/>
                  <a:pt x="896" y="352"/>
                  <a:pt x="896" y="352"/>
                </a:cubicBezTo>
                <a:cubicBezTo>
                  <a:pt x="896" y="352"/>
                  <a:pt x="895" y="351"/>
                  <a:pt x="895" y="350"/>
                </a:cubicBezTo>
                <a:cubicBezTo>
                  <a:pt x="895" y="350"/>
                  <a:pt x="895" y="350"/>
                  <a:pt x="895" y="350"/>
                </a:cubicBezTo>
                <a:cubicBezTo>
                  <a:pt x="894" y="350"/>
                  <a:pt x="894" y="350"/>
                  <a:pt x="894" y="350"/>
                </a:cubicBezTo>
                <a:cubicBezTo>
                  <a:pt x="894" y="350"/>
                  <a:pt x="894" y="349"/>
                  <a:pt x="894" y="349"/>
                </a:cubicBezTo>
                <a:cubicBezTo>
                  <a:pt x="895" y="349"/>
                  <a:pt x="895" y="349"/>
                  <a:pt x="896" y="349"/>
                </a:cubicBezTo>
                <a:cubicBezTo>
                  <a:pt x="896" y="348"/>
                  <a:pt x="896" y="348"/>
                  <a:pt x="896" y="348"/>
                </a:cubicBezTo>
                <a:cubicBezTo>
                  <a:pt x="895" y="348"/>
                  <a:pt x="895" y="347"/>
                  <a:pt x="894" y="347"/>
                </a:cubicBezTo>
                <a:cubicBezTo>
                  <a:pt x="894" y="347"/>
                  <a:pt x="894" y="347"/>
                  <a:pt x="894" y="346"/>
                </a:cubicBezTo>
                <a:cubicBezTo>
                  <a:pt x="893" y="347"/>
                  <a:pt x="894" y="346"/>
                  <a:pt x="893" y="347"/>
                </a:cubicBezTo>
                <a:cubicBezTo>
                  <a:pt x="893" y="347"/>
                  <a:pt x="893" y="347"/>
                  <a:pt x="893" y="347"/>
                </a:cubicBezTo>
                <a:cubicBezTo>
                  <a:pt x="893" y="347"/>
                  <a:pt x="893" y="347"/>
                  <a:pt x="893" y="347"/>
                </a:cubicBezTo>
                <a:cubicBezTo>
                  <a:pt x="893" y="347"/>
                  <a:pt x="893" y="347"/>
                  <a:pt x="893" y="347"/>
                </a:cubicBezTo>
                <a:cubicBezTo>
                  <a:pt x="893" y="346"/>
                  <a:pt x="893" y="346"/>
                  <a:pt x="893" y="345"/>
                </a:cubicBezTo>
                <a:cubicBezTo>
                  <a:pt x="894" y="345"/>
                  <a:pt x="893" y="345"/>
                  <a:pt x="894" y="345"/>
                </a:cubicBezTo>
                <a:cubicBezTo>
                  <a:pt x="894" y="345"/>
                  <a:pt x="894" y="345"/>
                  <a:pt x="894" y="345"/>
                </a:cubicBezTo>
                <a:cubicBezTo>
                  <a:pt x="894" y="344"/>
                  <a:pt x="894" y="344"/>
                  <a:pt x="894" y="343"/>
                </a:cubicBezTo>
                <a:cubicBezTo>
                  <a:pt x="894" y="343"/>
                  <a:pt x="894" y="343"/>
                  <a:pt x="894" y="343"/>
                </a:cubicBezTo>
                <a:cubicBezTo>
                  <a:pt x="894" y="343"/>
                  <a:pt x="894" y="343"/>
                  <a:pt x="894" y="344"/>
                </a:cubicBezTo>
                <a:cubicBezTo>
                  <a:pt x="894" y="343"/>
                  <a:pt x="893" y="343"/>
                  <a:pt x="893" y="343"/>
                </a:cubicBezTo>
                <a:cubicBezTo>
                  <a:pt x="893" y="343"/>
                  <a:pt x="893" y="343"/>
                  <a:pt x="892" y="343"/>
                </a:cubicBezTo>
                <a:cubicBezTo>
                  <a:pt x="891" y="342"/>
                  <a:pt x="892" y="341"/>
                  <a:pt x="891" y="341"/>
                </a:cubicBezTo>
                <a:cubicBezTo>
                  <a:pt x="891" y="341"/>
                  <a:pt x="891" y="341"/>
                  <a:pt x="891" y="341"/>
                </a:cubicBezTo>
                <a:cubicBezTo>
                  <a:pt x="891" y="341"/>
                  <a:pt x="891" y="341"/>
                  <a:pt x="891" y="341"/>
                </a:cubicBezTo>
                <a:cubicBezTo>
                  <a:pt x="891" y="340"/>
                  <a:pt x="891" y="340"/>
                  <a:pt x="891" y="340"/>
                </a:cubicBezTo>
                <a:cubicBezTo>
                  <a:pt x="891" y="340"/>
                  <a:pt x="891" y="341"/>
                  <a:pt x="891" y="341"/>
                </a:cubicBezTo>
                <a:cubicBezTo>
                  <a:pt x="892" y="341"/>
                  <a:pt x="893" y="341"/>
                  <a:pt x="893" y="341"/>
                </a:cubicBezTo>
                <a:cubicBezTo>
                  <a:pt x="893" y="341"/>
                  <a:pt x="893" y="341"/>
                  <a:pt x="893" y="341"/>
                </a:cubicBezTo>
                <a:cubicBezTo>
                  <a:pt x="893" y="340"/>
                  <a:pt x="893" y="339"/>
                  <a:pt x="892" y="338"/>
                </a:cubicBezTo>
                <a:cubicBezTo>
                  <a:pt x="892" y="337"/>
                  <a:pt x="892" y="337"/>
                  <a:pt x="892" y="337"/>
                </a:cubicBezTo>
                <a:cubicBezTo>
                  <a:pt x="892" y="337"/>
                  <a:pt x="892" y="337"/>
                  <a:pt x="891" y="337"/>
                </a:cubicBezTo>
                <a:cubicBezTo>
                  <a:pt x="891" y="336"/>
                  <a:pt x="892" y="336"/>
                  <a:pt x="891" y="335"/>
                </a:cubicBezTo>
                <a:cubicBezTo>
                  <a:pt x="891" y="335"/>
                  <a:pt x="890" y="335"/>
                  <a:pt x="890" y="336"/>
                </a:cubicBezTo>
                <a:cubicBezTo>
                  <a:pt x="890" y="336"/>
                  <a:pt x="890" y="335"/>
                  <a:pt x="889" y="335"/>
                </a:cubicBezTo>
                <a:cubicBezTo>
                  <a:pt x="890" y="335"/>
                  <a:pt x="890" y="335"/>
                  <a:pt x="891" y="335"/>
                </a:cubicBezTo>
                <a:cubicBezTo>
                  <a:pt x="891" y="334"/>
                  <a:pt x="891" y="334"/>
                  <a:pt x="891" y="333"/>
                </a:cubicBezTo>
                <a:cubicBezTo>
                  <a:pt x="891" y="333"/>
                  <a:pt x="891" y="333"/>
                  <a:pt x="891" y="333"/>
                </a:cubicBezTo>
                <a:cubicBezTo>
                  <a:pt x="891" y="334"/>
                  <a:pt x="891" y="334"/>
                  <a:pt x="891" y="334"/>
                </a:cubicBezTo>
                <a:cubicBezTo>
                  <a:pt x="891" y="334"/>
                  <a:pt x="890" y="333"/>
                  <a:pt x="890" y="333"/>
                </a:cubicBezTo>
                <a:cubicBezTo>
                  <a:pt x="890" y="333"/>
                  <a:pt x="890" y="333"/>
                  <a:pt x="890" y="333"/>
                </a:cubicBezTo>
                <a:cubicBezTo>
                  <a:pt x="890" y="333"/>
                  <a:pt x="890" y="333"/>
                  <a:pt x="891" y="333"/>
                </a:cubicBezTo>
                <a:cubicBezTo>
                  <a:pt x="891" y="332"/>
                  <a:pt x="891" y="331"/>
                  <a:pt x="890" y="331"/>
                </a:cubicBezTo>
                <a:cubicBezTo>
                  <a:pt x="890" y="331"/>
                  <a:pt x="890" y="331"/>
                  <a:pt x="890" y="331"/>
                </a:cubicBezTo>
                <a:cubicBezTo>
                  <a:pt x="890" y="331"/>
                  <a:pt x="890" y="331"/>
                  <a:pt x="891" y="331"/>
                </a:cubicBezTo>
                <a:cubicBezTo>
                  <a:pt x="891" y="330"/>
                  <a:pt x="891" y="330"/>
                  <a:pt x="890" y="330"/>
                </a:cubicBezTo>
                <a:cubicBezTo>
                  <a:pt x="890" y="329"/>
                  <a:pt x="891" y="330"/>
                  <a:pt x="890" y="329"/>
                </a:cubicBezTo>
                <a:cubicBezTo>
                  <a:pt x="890" y="329"/>
                  <a:pt x="890" y="329"/>
                  <a:pt x="890" y="329"/>
                </a:cubicBezTo>
                <a:cubicBezTo>
                  <a:pt x="890" y="329"/>
                  <a:pt x="890" y="329"/>
                  <a:pt x="891" y="329"/>
                </a:cubicBezTo>
                <a:cubicBezTo>
                  <a:pt x="890" y="328"/>
                  <a:pt x="890" y="329"/>
                  <a:pt x="890" y="328"/>
                </a:cubicBezTo>
                <a:cubicBezTo>
                  <a:pt x="889" y="328"/>
                  <a:pt x="889" y="328"/>
                  <a:pt x="889" y="327"/>
                </a:cubicBezTo>
                <a:cubicBezTo>
                  <a:pt x="889" y="327"/>
                  <a:pt x="888" y="327"/>
                  <a:pt x="888" y="326"/>
                </a:cubicBezTo>
                <a:cubicBezTo>
                  <a:pt x="888" y="326"/>
                  <a:pt x="889" y="324"/>
                  <a:pt x="889" y="324"/>
                </a:cubicBezTo>
                <a:cubicBezTo>
                  <a:pt x="889" y="324"/>
                  <a:pt x="888" y="324"/>
                  <a:pt x="888" y="324"/>
                </a:cubicBezTo>
                <a:cubicBezTo>
                  <a:pt x="888" y="323"/>
                  <a:pt x="888" y="324"/>
                  <a:pt x="889" y="324"/>
                </a:cubicBezTo>
                <a:cubicBezTo>
                  <a:pt x="889" y="323"/>
                  <a:pt x="888" y="322"/>
                  <a:pt x="887" y="322"/>
                </a:cubicBezTo>
                <a:cubicBezTo>
                  <a:pt x="887" y="322"/>
                  <a:pt x="887" y="322"/>
                  <a:pt x="887" y="322"/>
                </a:cubicBezTo>
                <a:cubicBezTo>
                  <a:pt x="888" y="322"/>
                  <a:pt x="888" y="322"/>
                  <a:pt x="889" y="322"/>
                </a:cubicBezTo>
                <a:cubicBezTo>
                  <a:pt x="889" y="322"/>
                  <a:pt x="889" y="321"/>
                  <a:pt x="889" y="321"/>
                </a:cubicBezTo>
                <a:cubicBezTo>
                  <a:pt x="889" y="320"/>
                  <a:pt x="889" y="320"/>
                  <a:pt x="889" y="320"/>
                </a:cubicBezTo>
                <a:cubicBezTo>
                  <a:pt x="889" y="320"/>
                  <a:pt x="889" y="320"/>
                  <a:pt x="889" y="320"/>
                </a:cubicBezTo>
                <a:cubicBezTo>
                  <a:pt x="889" y="320"/>
                  <a:pt x="889" y="320"/>
                  <a:pt x="889" y="320"/>
                </a:cubicBezTo>
                <a:cubicBezTo>
                  <a:pt x="890" y="320"/>
                  <a:pt x="891" y="320"/>
                  <a:pt x="891" y="320"/>
                </a:cubicBezTo>
                <a:cubicBezTo>
                  <a:pt x="892" y="321"/>
                  <a:pt x="891" y="321"/>
                  <a:pt x="891" y="321"/>
                </a:cubicBezTo>
                <a:cubicBezTo>
                  <a:pt x="892" y="322"/>
                  <a:pt x="891" y="322"/>
                  <a:pt x="892" y="321"/>
                </a:cubicBezTo>
                <a:cubicBezTo>
                  <a:pt x="892" y="322"/>
                  <a:pt x="892" y="322"/>
                  <a:pt x="892" y="323"/>
                </a:cubicBezTo>
                <a:cubicBezTo>
                  <a:pt x="892" y="323"/>
                  <a:pt x="892" y="323"/>
                  <a:pt x="892" y="323"/>
                </a:cubicBezTo>
                <a:cubicBezTo>
                  <a:pt x="893" y="323"/>
                  <a:pt x="893" y="323"/>
                  <a:pt x="893" y="323"/>
                </a:cubicBezTo>
                <a:cubicBezTo>
                  <a:pt x="893" y="322"/>
                  <a:pt x="893" y="321"/>
                  <a:pt x="893" y="320"/>
                </a:cubicBezTo>
                <a:cubicBezTo>
                  <a:pt x="893" y="320"/>
                  <a:pt x="893" y="320"/>
                  <a:pt x="893" y="319"/>
                </a:cubicBezTo>
                <a:cubicBezTo>
                  <a:pt x="894" y="319"/>
                  <a:pt x="893" y="318"/>
                  <a:pt x="893" y="318"/>
                </a:cubicBezTo>
                <a:cubicBezTo>
                  <a:pt x="894" y="318"/>
                  <a:pt x="894" y="318"/>
                  <a:pt x="895" y="318"/>
                </a:cubicBezTo>
                <a:cubicBezTo>
                  <a:pt x="895" y="317"/>
                  <a:pt x="893" y="316"/>
                  <a:pt x="892" y="315"/>
                </a:cubicBezTo>
                <a:cubicBezTo>
                  <a:pt x="892" y="315"/>
                  <a:pt x="892" y="315"/>
                  <a:pt x="892" y="315"/>
                </a:cubicBezTo>
                <a:cubicBezTo>
                  <a:pt x="891" y="315"/>
                  <a:pt x="891" y="315"/>
                  <a:pt x="891" y="315"/>
                </a:cubicBezTo>
                <a:cubicBezTo>
                  <a:pt x="891" y="316"/>
                  <a:pt x="891" y="317"/>
                  <a:pt x="892" y="317"/>
                </a:cubicBezTo>
                <a:cubicBezTo>
                  <a:pt x="892" y="317"/>
                  <a:pt x="892" y="317"/>
                  <a:pt x="892" y="317"/>
                </a:cubicBezTo>
                <a:cubicBezTo>
                  <a:pt x="892" y="317"/>
                  <a:pt x="892" y="317"/>
                  <a:pt x="892" y="317"/>
                </a:cubicBezTo>
                <a:cubicBezTo>
                  <a:pt x="891" y="317"/>
                  <a:pt x="891" y="316"/>
                  <a:pt x="891" y="315"/>
                </a:cubicBezTo>
                <a:cubicBezTo>
                  <a:pt x="891" y="315"/>
                  <a:pt x="891" y="315"/>
                  <a:pt x="891" y="314"/>
                </a:cubicBezTo>
                <a:cubicBezTo>
                  <a:pt x="891" y="314"/>
                  <a:pt x="892" y="315"/>
                  <a:pt x="892" y="315"/>
                </a:cubicBezTo>
                <a:cubicBezTo>
                  <a:pt x="892" y="315"/>
                  <a:pt x="892" y="315"/>
                  <a:pt x="893" y="315"/>
                </a:cubicBezTo>
                <a:cubicBezTo>
                  <a:pt x="893" y="314"/>
                  <a:pt x="893" y="314"/>
                  <a:pt x="893" y="314"/>
                </a:cubicBezTo>
                <a:cubicBezTo>
                  <a:pt x="892" y="314"/>
                  <a:pt x="892" y="314"/>
                  <a:pt x="892" y="313"/>
                </a:cubicBezTo>
                <a:cubicBezTo>
                  <a:pt x="891" y="313"/>
                  <a:pt x="891" y="313"/>
                  <a:pt x="891" y="314"/>
                </a:cubicBezTo>
                <a:cubicBezTo>
                  <a:pt x="890" y="314"/>
                  <a:pt x="891" y="314"/>
                  <a:pt x="890" y="313"/>
                </a:cubicBezTo>
                <a:cubicBezTo>
                  <a:pt x="890" y="313"/>
                  <a:pt x="890" y="313"/>
                  <a:pt x="890" y="313"/>
                </a:cubicBezTo>
                <a:cubicBezTo>
                  <a:pt x="890" y="313"/>
                  <a:pt x="890" y="313"/>
                  <a:pt x="890" y="313"/>
                </a:cubicBezTo>
                <a:cubicBezTo>
                  <a:pt x="890" y="312"/>
                  <a:pt x="890" y="312"/>
                  <a:pt x="890" y="312"/>
                </a:cubicBezTo>
                <a:cubicBezTo>
                  <a:pt x="890" y="312"/>
                  <a:pt x="890" y="312"/>
                  <a:pt x="890" y="312"/>
                </a:cubicBezTo>
                <a:cubicBezTo>
                  <a:pt x="889" y="313"/>
                  <a:pt x="889" y="313"/>
                  <a:pt x="889" y="313"/>
                </a:cubicBezTo>
                <a:cubicBezTo>
                  <a:pt x="889" y="313"/>
                  <a:pt x="888" y="313"/>
                  <a:pt x="888" y="313"/>
                </a:cubicBezTo>
                <a:cubicBezTo>
                  <a:pt x="887" y="313"/>
                  <a:pt x="887" y="313"/>
                  <a:pt x="887" y="313"/>
                </a:cubicBezTo>
                <a:cubicBezTo>
                  <a:pt x="888" y="315"/>
                  <a:pt x="889" y="314"/>
                  <a:pt x="889" y="316"/>
                </a:cubicBezTo>
                <a:cubicBezTo>
                  <a:pt x="890" y="316"/>
                  <a:pt x="889" y="317"/>
                  <a:pt x="889" y="317"/>
                </a:cubicBezTo>
                <a:cubicBezTo>
                  <a:pt x="888" y="317"/>
                  <a:pt x="889" y="317"/>
                  <a:pt x="888" y="317"/>
                </a:cubicBezTo>
                <a:cubicBezTo>
                  <a:pt x="888" y="317"/>
                  <a:pt x="888" y="317"/>
                  <a:pt x="888" y="317"/>
                </a:cubicBezTo>
                <a:cubicBezTo>
                  <a:pt x="888" y="316"/>
                  <a:pt x="888" y="316"/>
                  <a:pt x="888" y="316"/>
                </a:cubicBezTo>
                <a:cubicBezTo>
                  <a:pt x="887" y="316"/>
                  <a:pt x="887" y="316"/>
                  <a:pt x="887" y="317"/>
                </a:cubicBezTo>
                <a:cubicBezTo>
                  <a:pt x="887" y="317"/>
                  <a:pt x="887" y="317"/>
                  <a:pt x="887" y="317"/>
                </a:cubicBezTo>
                <a:cubicBezTo>
                  <a:pt x="886" y="316"/>
                  <a:pt x="886" y="316"/>
                  <a:pt x="885" y="316"/>
                </a:cubicBezTo>
                <a:cubicBezTo>
                  <a:pt x="885" y="315"/>
                  <a:pt x="885" y="314"/>
                  <a:pt x="885" y="313"/>
                </a:cubicBezTo>
                <a:cubicBezTo>
                  <a:pt x="885" y="313"/>
                  <a:pt x="885" y="313"/>
                  <a:pt x="884" y="313"/>
                </a:cubicBezTo>
                <a:cubicBezTo>
                  <a:pt x="884" y="313"/>
                  <a:pt x="884" y="312"/>
                  <a:pt x="884" y="312"/>
                </a:cubicBezTo>
                <a:cubicBezTo>
                  <a:pt x="885" y="312"/>
                  <a:pt x="885" y="312"/>
                  <a:pt x="885" y="312"/>
                </a:cubicBezTo>
                <a:cubicBezTo>
                  <a:pt x="885" y="310"/>
                  <a:pt x="885" y="310"/>
                  <a:pt x="884" y="310"/>
                </a:cubicBezTo>
                <a:cubicBezTo>
                  <a:pt x="885" y="309"/>
                  <a:pt x="885" y="309"/>
                  <a:pt x="884" y="308"/>
                </a:cubicBezTo>
                <a:cubicBezTo>
                  <a:pt x="884" y="308"/>
                  <a:pt x="883" y="308"/>
                  <a:pt x="883" y="308"/>
                </a:cubicBezTo>
                <a:cubicBezTo>
                  <a:pt x="883" y="307"/>
                  <a:pt x="883" y="307"/>
                  <a:pt x="882" y="307"/>
                </a:cubicBezTo>
                <a:cubicBezTo>
                  <a:pt x="882" y="306"/>
                  <a:pt x="883" y="305"/>
                  <a:pt x="881" y="305"/>
                </a:cubicBezTo>
                <a:cubicBezTo>
                  <a:pt x="881" y="304"/>
                  <a:pt x="881" y="305"/>
                  <a:pt x="881" y="304"/>
                </a:cubicBezTo>
                <a:cubicBezTo>
                  <a:pt x="881" y="305"/>
                  <a:pt x="881" y="306"/>
                  <a:pt x="880" y="306"/>
                </a:cubicBezTo>
                <a:cubicBezTo>
                  <a:pt x="880" y="306"/>
                  <a:pt x="880" y="306"/>
                  <a:pt x="880" y="306"/>
                </a:cubicBezTo>
                <a:cubicBezTo>
                  <a:pt x="880" y="306"/>
                  <a:pt x="879" y="305"/>
                  <a:pt x="879" y="305"/>
                </a:cubicBezTo>
                <a:cubicBezTo>
                  <a:pt x="879" y="304"/>
                  <a:pt x="879" y="304"/>
                  <a:pt x="879" y="304"/>
                </a:cubicBezTo>
                <a:cubicBezTo>
                  <a:pt x="880" y="303"/>
                  <a:pt x="880" y="303"/>
                  <a:pt x="880" y="303"/>
                </a:cubicBezTo>
                <a:cubicBezTo>
                  <a:pt x="880" y="303"/>
                  <a:pt x="880" y="303"/>
                  <a:pt x="880" y="302"/>
                </a:cubicBezTo>
                <a:cubicBezTo>
                  <a:pt x="880" y="302"/>
                  <a:pt x="879" y="302"/>
                  <a:pt x="879" y="302"/>
                </a:cubicBezTo>
                <a:cubicBezTo>
                  <a:pt x="879" y="302"/>
                  <a:pt x="879" y="302"/>
                  <a:pt x="879" y="302"/>
                </a:cubicBezTo>
                <a:cubicBezTo>
                  <a:pt x="879" y="301"/>
                  <a:pt x="879" y="301"/>
                  <a:pt x="879" y="301"/>
                </a:cubicBezTo>
                <a:cubicBezTo>
                  <a:pt x="880" y="301"/>
                  <a:pt x="881" y="302"/>
                  <a:pt x="882" y="303"/>
                </a:cubicBezTo>
                <a:cubicBezTo>
                  <a:pt x="882" y="303"/>
                  <a:pt x="883" y="303"/>
                  <a:pt x="883" y="304"/>
                </a:cubicBezTo>
                <a:cubicBezTo>
                  <a:pt x="883" y="304"/>
                  <a:pt x="883" y="304"/>
                  <a:pt x="884" y="304"/>
                </a:cubicBezTo>
                <a:cubicBezTo>
                  <a:pt x="884" y="304"/>
                  <a:pt x="884" y="304"/>
                  <a:pt x="884" y="304"/>
                </a:cubicBezTo>
                <a:cubicBezTo>
                  <a:pt x="884" y="305"/>
                  <a:pt x="886" y="307"/>
                  <a:pt x="887" y="307"/>
                </a:cubicBezTo>
                <a:cubicBezTo>
                  <a:pt x="887" y="308"/>
                  <a:pt x="887" y="307"/>
                  <a:pt x="887" y="307"/>
                </a:cubicBezTo>
                <a:cubicBezTo>
                  <a:pt x="886" y="309"/>
                  <a:pt x="886" y="308"/>
                  <a:pt x="886" y="309"/>
                </a:cubicBezTo>
                <a:cubicBezTo>
                  <a:pt x="887" y="309"/>
                  <a:pt x="888" y="309"/>
                  <a:pt x="888" y="309"/>
                </a:cubicBezTo>
                <a:cubicBezTo>
                  <a:pt x="888" y="309"/>
                  <a:pt x="888" y="309"/>
                  <a:pt x="888" y="309"/>
                </a:cubicBezTo>
                <a:cubicBezTo>
                  <a:pt x="888" y="308"/>
                  <a:pt x="888" y="308"/>
                  <a:pt x="887" y="308"/>
                </a:cubicBezTo>
                <a:cubicBezTo>
                  <a:pt x="888" y="307"/>
                  <a:pt x="889" y="308"/>
                  <a:pt x="889" y="307"/>
                </a:cubicBezTo>
                <a:cubicBezTo>
                  <a:pt x="890" y="307"/>
                  <a:pt x="891" y="308"/>
                  <a:pt x="891" y="309"/>
                </a:cubicBezTo>
                <a:cubicBezTo>
                  <a:pt x="892" y="309"/>
                  <a:pt x="892" y="309"/>
                  <a:pt x="892" y="309"/>
                </a:cubicBezTo>
                <a:cubicBezTo>
                  <a:pt x="892" y="309"/>
                  <a:pt x="890" y="305"/>
                  <a:pt x="890" y="305"/>
                </a:cubicBezTo>
                <a:cubicBezTo>
                  <a:pt x="890" y="305"/>
                  <a:pt x="889" y="305"/>
                  <a:pt x="889" y="305"/>
                </a:cubicBezTo>
                <a:cubicBezTo>
                  <a:pt x="888" y="304"/>
                  <a:pt x="889" y="302"/>
                  <a:pt x="888" y="302"/>
                </a:cubicBezTo>
                <a:cubicBezTo>
                  <a:pt x="887" y="301"/>
                  <a:pt x="884" y="302"/>
                  <a:pt x="883" y="300"/>
                </a:cubicBezTo>
                <a:cubicBezTo>
                  <a:pt x="883" y="300"/>
                  <a:pt x="883" y="300"/>
                  <a:pt x="883" y="299"/>
                </a:cubicBezTo>
                <a:cubicBezTo>
                  <a:pt x="884" y="299"/>
                  <a:pt x="884" y="299"/>
                  <a:pt x="884" y="299"/>
                </a:cubicBezTo>
                <a:cubicBezTo>
                  <a:pt x="884" y="300"/>
                  <a:pt x="884" y="300"/>
                  <a:pt x="884" y="300"/>
                </a:cubicBezTo>
                <a:cubicBezTo>
                  <a:pt x="885" y="301"/>
                  <a:pt x="885" y="301"/>
                  <a:pt x="885" y="300"/>
                </a:cubicBezTo>
                <a:cubicBezTo>
                  <a:pt x="885" y="300"/>
                  <a:pt x="885" y="300"/>
                  <a:pt x="886" y="300"/>
                </a:cubicBezTo>
                <a:cubicBezTo>
                  <a:pt x="886" y="300"/>
                  <a:pt x="886" y="300"/>
                  <a:pt x="886" y="300"/>
                </a:cubicBezTo>
                <a:cubicBezTo>
                  <a:pt x="886" y="300"/>
                  <a:pt x="885" y="300"/>
                  <a:pt x="885" y="299"/>
                </a:cubicBezTo>
                <a:cubicBezTo>
                  <a:pt x="885" y="299"/>
                  <a:pt x="885" y="299"/>
                  <a:pt x="885" y="299"/>
                </a:cubicBezTo>
                <a:cubicBezTo>
                  <a:pt x="885" y="299"/>
                  <a:pt x="885" y="299"/>
                  <a:pt x="885" y="299"/>
                </a:cubicBezTo>
                <a:cubicBezTo>
                  <a:pt x="886" y="299"/>
                  <a:pt x="886" y="300"/>
                  <a:pt x="887" y="300"/>
                </a:cubicBezTo>
                <a:cubicBezTo>
                  <a:pt x="887" y="299"/>
                  <a:pt x="887" y="299"/>
                  <a:pt x="887" y="299"/>
                </a:cubicBezTo>
                <a:cubicBezTo>
                  <a:pt x="887" y="299"/>
                  <a:pt x="887" y="299"/>
                  <a:pt x="888" y="299"/>
                </a:cubicBezTo>
                <a:cubicBezTo>
                  <a:pt x="888" y="298"/>
                  <a:pt x="887" y="298"/>
                  <a:pt x="887" y="298"/>
                </a:cubicBezTo>
                <a:cubicBezTo>
                  <a:pt x="887" y="298"/>
                  <a:pt x="885" y="298"/>
                  <a:pt x="885" y="298"/>
                </a:cubicBezTo>
                <a:cubicBezTo>
                  <a:pt x="884" y="298"/>
                  <a:pt x="884" y="297"/>
                  <a:pt x="884" y="296"/>
                </a:cubicBezTo>
                <a:cubicBezTo>
                  <a:pt x="883" y="296"/>
                  <a:pt x="883" y="296"/>
                  <a:pt x="883" y="296"/>
                </a:cubicBezTo>
                <a:cubicBezTo>
                  <a:pt x="883" y="296"/>
                  <a:pt x="882" y="296"/>
                  <a:pt x="882" y="296"/>
                </a:cubicBezTo>
                <a:cubicBezTo>
                  <a:pt x="882" y="296"/>
                  <a:pt x="882" y="297"/>
                  <a:pt x="882" y="297"/>
                </a:cubicBezTo>
                <a:cubicBezTo>
                  <a:pt x="882" y="297"/>
                  <a:pt x="882" y="297"/>
                  <a:pt x="882" y="297"/>
                </a:cubicBezTo>
                <a:cubicBezTo>
                  <a:pt x="882" y="298"/>
                  <a:pt x="882" y="298"/>
                  <a:pt x="882" y="298"/>
                </a:cubicBezTo>
                <a:cubicBezTo>
                  <a:pt x="881" y="297"/>
                  <a:pt x="881" y="297"/>
                  <a:pt x="880" y="296"/>
                </a:cubicBezTo>
                <a:cubicBezTo>
                  <a:pt x="880" y="296"/>
                  <a:pt x="880" y="296"/>
                  <a:pt x="880" y="296"/>
                </a:cubicBezTo>
                <a:cubicBezTo>
                  <a:pt x="880" y="296"/>
                  <a:pt x="880" y="296"/>
                  <a:pt x="881" y="297"/>
                </a:cubicBezTo>
                <a:cubicBezTo>
                  <a:pt x="881" y="297"/>
                  <a:pt x="881" y="297"/>
                  <a:pt x="881" y="297"/>
                </a:cubicBezTo>
                <a:cubicBezTo>
                  <a:pt x="881" y="295"/>
                  <a:pt x="881" y="295"/>
                  <a:pt x="881" y="295"/>
                </a:cubicBezTo>
                <a:cubicBezTo>
                  <a:pt x="880" y="296"/>
                  <a:pt x="881" y="295"/>
                  <a:pt x="880" y="296"/>
                </a:cubicBezTo>
                <a:cubicBezTo>
                  <a:pt x="880" y="296"/>
                  <a:pt x="880" y="296"/>
                  <a:pt x="880" y="296"/>
                </a:cubicBezTo>
                <a:cubicBezTo>
                  <a:pt x="880" y="296"/>
                  <a:pt x="880" y="296"/>
                  <a:pt x="880" y="296"/>
                </a:cubicBezTo>
                <a:cubicBezTo>
                  <a:pt x="879" y="296"/>
                  <a:pt x="879" y="296"/>
                  <a:pt x="879" y="296"/>
                </a:cubicBezTo>
                <a:cubicBezTo>
                  <a:pt x="879" y="295"/>
                  <a:pt x="879" y="295"/>
                  <a:pt x="879" y="295"/>
                </a:cubicBezTo>
                <a:cubicBezTo>
                  <a:pt x="879" y="294"/>
                  <a:pt x="879" y="294"/>
                  <a:pt x="879" y="293"/>
                </a:cubicBezTo>
                <a:cubicBezTo>
                  <a:pt x="879" y="293"/>
                  <a:pt x="879" y="293"/>
                  <a:pt x="879" y="292"/>
                </a:cubicBezTo>
                <a:cubicBezTo>
                  <a:pt x="878" y="292"/>
                  <a:pt x="878" y="292"/>
                  <a:pt x="877" y="291"/>
                </a:cubicBezTo>
                <a:cubicBezTo>
                  <a:pt x="876" y="291"/>
                  <a:pt x="878" y="291"/>
                  <a:pt x="878" y="290"/>
                </a:cubicBezTo>
                <a:cubicBezTo>
                  <a:pt x="877" y="290"/>
                  <a:pt x="877" y="290"/>
                  <a:pt x="877" y="289"/>
                </a:cubicBezTo>
                <a:cubicBezTo>
                  <a:pt x="878" y="289"/>
                  <a:pt x="878" y="289"/>
                  <a:pt x="878" y="289"/>
                </a:cubicBezTo>
                <a:cubicBezTo>
                  <a:pt x="878" y="289"/>
                  <a:pt x="877" y="288"/>
                  <a:pt x="877" y="288"/>
                </a:cubicBezTo>
                <a:cubicBezTo>
                  <a:pt x="877" y="288"/>
                  <a:pt x="877" y="288"/>
                  <a:pt x="878" y="288"/>
                </a:cubicBezTo>
                <a:cubicBezTo>
                  <a:pt x="878" y="288"/>
                  <a:pt x="878" y="288"/>
                  <a:pt x="879" y="288"/>
                </a:cubicBezTo>
                <a:cubicBezTo>
                  <a:pt x="878" y="289"/>
                  <a:pt x="878" y="289"/>
                  <a:pt x="879" y="290"/>
                </a:cubicBezTo>
                <a:cubicBezTo>
                  <a:pt x="879" y="290"/>
                  <a:pt x="879" y="290"/>
                  <a:pt x="880" y="291"/>
                </a:cubicBezTo>
                <a:cubicBezTo>
                  <a:pt x="880" y="291"/>
                  <a:pt x="879" y="292"/>
                  <a:pt x="879" y="292"/>
                </a:cubicBezTo>
                <a:cubicBezTo>
                  <a:pt x="879" y="293"/>
                  <a:pt x="880" y="293"/>
                  <a:pt x="880" y="294"/>
                </a:cubicBezTo>
                <a:cubicBezTo>
                  <a:pt x="881" y="294"/>
                  <a:pt x="882" y="295"/>
                  <a:pt x="884" y="294"/>
                </a:cubicBezTo>
                <a:cubicBezTo>
                  <a:pt x="884" y="294"/>
                  <a:pt x="884" y="295"/>
                  <a:pt x="884" y="295"/>
                </a:cubicBezTo>
                <a:cubicBezTo>
                  <a:pt x="885" y="295"/>
                  <a:pt x="884" y="294"/>
                  <a:pt x="885" y="294"/>
                </a:cubicBezTo>
                <a:cubicBezTo>
                  <a:pt x="885" y="294"/>
                  <a:pt x="885" y="294"/>
                  <a:pt x="886" y="293"/>
                </a:cubicBezTo>
                <a:cubicBezTo>
                  <a:pt x="886" y="293"/>
                  <a:pt x="886" y="293"/>
                  <a:pt x="886" y="293"/>
                </a:cubicBezTo>
                <a:cubicBezTo>
                  <a:pt x="886" y="293"/>
                  <a:pt x="886" y="293"/>
                  <a:pt x="886" y="293"/>
                </a:cubicBezTo>
                <a:cubicBezTo>
                  <a:pt x="886" y="293"/>
                  <a:pt x="885" y="293"/>
                  <a:pt x="885" y="293"/>
                </a:cubicBezTo>
                <a:cubicBezTo>
                  <a:pt x="884" y="293"/>
                  <a:pt x="883" y="294"/>
                  <a:pt x="882" y="293"/>
                </a:cubicBezTo>
                <a:cubicBezTo>
                  <a:pt x="881" y="293"/>
                  <a:pt x="881" y="292"/>
                  <a:pt x="880" y="291"/>
                </a:cubicBezTo>
                <a:cubicBezTo>
                  <a:pt x="881" y="291"/>
                  <a:pt x="881" y="291"/>
                  <a:pt x="881" y="290"/>
                </a:cubicBezTo>
                <a:cubicBezTo>
                  <a:pt x="881" y="290"/>
                  <a:pt x="881" y="289"/>
                  <a:pt x="880" y="289"/>
                </a:cubicBezTo>
                <a:cubicBezTo>
                  <a:pt x="881" y="289"/>
                  <a:pt x="881" y="289"/>
                  <a:pt x="881" y="289"/>
                </a:cubicBezTo>
                <a:cubicBezTo>
                  <a:pt x="881" y="288"/>
                  <a:pt x="881" y="288"/>
                  <a:pt x="881" y="288"/>
                </a:cubicBezTo>
                <a:cubicBezTo>
                  <a:pt x="881" y="288"/>
                  <a:pt x="881" y="288"/>
                  <a:pt x="882" y="288"/>
                </a:cubicBezTo>
                <a:cubicBezTo>
                  <a:pt x="882" y="288"/>
                  <a:pt x="882" y="289"/>
                  <a:pt x="883" y="290"/>
                </a:cubicBezTo>
                <a:cubicBezTo>
                  <a:pt x="883" y="290"/>
                  <a:pt x="884" y="289"/>
                  <a:pt x="884" y="289"/>
                </a:cubicBezTo>
                <a:cubicBezTo>
                  <a:pt x="884" y="289"/>
                  <a:pt x="885" y="289"/>
                  <a:pt x="884" y="289"/>
                </a:cubicBezTo>
                <a:cubicBezTo>
                  <a:pt x="884" y="289"/>
                  <a:pt x="884" y="289"/>
                  <a:pt x="884" y="289"/>
                </a:cubicBezTo>
                <a:cubicBezTo>
                  <a:pt x="884" y="288"/>
                  <a:pt x="883" y="288"/>
                  <a:pt x="883" y="288"/>
                </a:cubicBezTo>
                <a:cubicBezTo>
                  <a:pt x="883" y="287"/>
                  <a:pt x="883" y="287"/>
                  <a:pt x="883" y="287"/>
                </a:cubicBezTo>
                <a:cubicBezTo>
                  <a:pt x="883" y="287"/>
                  <a:pt x="883" y="288"/>
                  <a:pt x="883" y="288"/>
                </a:cubicBezTo>
                <a:cubicBezTo>
                  <a:pt x="882" y="288"/>
                  <a:pt x="882" y="288"/>
                  <a:pt x="882" y="288"/>
                </a:cubicBezTo>
                <a:cubicBezTo>
                  <a:pt x="882" y="287"/>
                  <a:pt x="882" y="287"/>
                  <a:pt x="882" y="287"/>
                </a:cubicBezTo>
                <a:cubicBezTo>
                  <a:pt x="883" y="287"/>
                  <a:pt x="883" y="287"/>
                  <a:pt x="883" y="287"/>
                </a:cubicBezTo>
                <a:cubicBezTo>
                  <a:pt x="883" y="287"/>
                  <a:pt x="883" y="286"/>
                  <a:pt x="883" y="285"/>
                </a:cubicBezTo>
                <a:cubicBezTo>
                  <a:pt x="883" y="285"/>
                  <a:pt x="883" y="285"/>
                  <a:pt x="883" y="285"/>
                </a:cubicBezTo>
                <a:cubicBezTo>
                  <a:pt x="883" y="284"/>
                  <a:pt x="883" y="285"/>
                  <a:pt x="883" y="284"/>
                </a:cubicBezTo>
                <a:cubicBezTo>
                  <a:pt x="882" y="284"/>
                  <a:pt x="882" y="284"/>
                  <a:pt x="881" y="284"/>
                </a:cubicBezTo>
                <a:cubicBezTo>
                  <a:pt x="881" y="283"/>
                  <a:pt x="880" y="282"/>
                  <a:pt x="880" y="282"/>
                </a:cubicBezTo>
                <a:cubicBezTo>
                  <a:pt x="880" y="282"/>
                  <a:pt x="881" y="281"/>
                  <a:pt x="880" y="281"/>
                </a:cubicBezTo>
                <a:cubicBezTo>
                  <a:pt x="880" y="280"/>
                  <a:pt x="880" y="280"/>
                  <a:pt x="880" y="279"/>
                </a:cubicBezTo>
                <a:cubicBezTo>
                  <a:pt x="879" y="279"/>
                  <a:pt x="879" y="279"/>
                  <a:pt x="879" y="279"/>
                </a:cubicBezTo>
                <a:cubicBezTo>
                  <a:pt x="879" y="279"/>
                  <a:pt x="879" y="279"/>
                  <a:pt x="878" y="279"/>
                </a:cubicBezTo>
                <a:cubicBezTo>
                  <a:pt x="879" y="278"/>
                  <a:pt x="879" y="278"/>
                  <a:pt x="879" y="278"/>
                </a:cubicBezTo>
                <a:cubicBezTo>
                  <a:pt x="879" y="278"/>
                  <a:pt x="879" y="277"/>
                  <a:pt x="879" y="277"/>
                </a:cubicBezTo>
                <a:cubicBezTo>
                  <a:pt x="878" y="277"/>
                  <a:pt x="878" y="277"/>
                  <a:pt x="878" y="277"/>
                </a:cubicBezTo>
                <a:cubicBezTo>
                  <a:pt x="877" y="277"/>
                  <a:pt x="877" y="277"/>
                  <a:pt x="877" y="278"/>
                </a:cubicBezTo>
                <a:cubicBezTo>
                  <a:pt x="877" y="278"/>
                  <a:pt x="877" y="278"/>
                  <a:pt x="877" y="278"/>
                </a:cubicBezTo>
                <a:cubicBezTo>
                  <a:pt x="876" y="278"/>
                  <a:pt x="876" y="278"/>
                  <a:pt x="876" y="278"/>
                </a:cubicBezTo>
                <a:cubicBezTo>
                  <a:pt x="876" y="277"/>
                  <a:pt x="876" y="277"/>
                  <a:pt x="876" y="277"/>
                </a:cubicBezTo>
                <a:cubicBezTo>
                  <a:pt x="877" y="276"/>
                  <a:pt x="878" y="276"/>
                  <a:pt x="878" y="276"/>
                </a:cubicBezTo>
                <a:cubicBezTo>
                  <a:pt x="878" y="275"/>
                  <a:pt x="878" y="275"/>
                  <a:pt x="878" y="275"/>
                </a:cubicBezTo>
                <a:cubicBezTo>
                  <a:pt x="877" y="275"/>
                  <a:pt x="876" y="275"/>
                  <a:pt x="876" y="275"/>
                </a:cubicBezTo>
                <a:cubicBezTo>
                  <a:pt x="876" y="275"/>
                  <a:pt x="875" y="275"/>
                  <a:pt x="875" y="275"/>
                </a:cubicBezTo>
                <a:cubicBezTo>
                  <a:pt x="875" y="275"/>
                  <a:pt x="875" y="274"/>
                  <a:pt x="875" y="274"/>
                </a:cubicBezTo>
                <a:cubicBezTo>
                  <a:pt x="875" y="274"/>
                  <a:pt x="875" y="274"/>
                  <a:pt x="875" y="274"/>
                </a:cubicBezTo>
                <a:cubicBezTo>
                  <a:pt x="875" y="274"/>
                  <a:pt x="875" y="274"/>
                  <a:pt x="875" y="274"/>
                </a:cubicBezTo>
                <a:cubicBezTo>
                  <a:pt x="875" y="274"/>
                  <a:pt x="875" y="274"/>
                  <a:pt x="875" y="274"/>
                </a:cubicBezTo>
                <a:cubicBezTo>
                  <a:pt x="876" y="274"/>
                  <a:pt x="877" y="274"/>
                  <a:pt x="877" y="274"/>
                </a:cubicBezTo>
                <a:cubicBezTo>
                  <a:pt x="878" y="274"/>
                  <a:pt x="878" y="274"/>
                  <a:pt x="878" y="274"/>
                </a:cubicBezTo>
                <a:cubicBezTo>
                  <a:pt x="878" y="274"/>
                  <a:pt x="877" y="274"/>
                  <a:pt x="877" y="274"/>
                </a:cubicBezTo>
                <a:cubicBezTo>
                  <a:pt x="877" y="273"/>
                  <a:pt x="877" y="273"/>
                  <a:pt x="877" y="273"/>
                </a:cubicBezTo>
                <a:cubicBezTo>
                  <a:pt x="877" y="273"/>
                  <a:pt x="877" y="274"/>
                  <a:pt x="877" y="274"/>
                </a:cubicBezTo>
                <a:cubicBezTo>
                  <a:pt x="876" y="274"/>
                  <a:pt x="876" y="274"/>
                  <a:pt x="876" y="274"/>
                </a:cubicBezTo>
                <a:cubicBezTo>
                  <a:pt x="876" y="274"/>
                  <a:pt x="876" y="274"/>
                  <a:pt x="876" y="274"/>
                </a:cubicBezTo>
                <a:cubicBezTo>
                  <a:pt x="877" y="273"/>
                  <a:pt x="877" y="273"/>
                  <a:pt x="878" y="273"/>
                </a:cubicBezTo>
                <a:cubicBezTo>
                  <a:pt x="878" y="273"/>
                  <a:pt x="878" y="273"/>
                  <a:pt x="878" y="272"/>
                </a:cubicBezTo>
                <a:cubicBezTo>
                  <a:pt x="877" y="272"/>
                  <a:pt x="876" y="272"/>
                  <a:pt x="875" y="272"/>
                </a:cubicBezTo>
                <a:cubicBezTo>
                  <a:pt x="875" y="271"/>
                  <a:pt x="875" y="272"/>
                  <a:pt x="875" y="271"/>
                </a:cubicBezTo>
                <a:cubicBezTo>
                  <a:pt x="875" y="271"/>
                  <a:pt x="875" y="271"/>
                  <a:pt x="875" y="271"/>
                </a:cubicBezTo>
                <a:cubicBezTo>
                  <a:pt x="875" y="271"/>
                  <a:pt x="875" y="271"/>
                  <a:pt x="875" y="271"/>
                </a:cubicBezTo>
                <a:cubicBezTo>
                  <a:pt x="874" y="271"/>
                  <a:pt x="874" y="270"/>
                  <a:pt x="873" y="270"/>
                </a:cubicBezTo>
                <a:cubicBezTo>
                  <a:pt x="873" y="270"/>
                  <a:pt x="873" y="270"/>
                  <a:pt x="873" y="270"/>
                </a:cubicBezTo>
                <a:cubicBezTo>
                  <a:pt x="873" y="270"/>
                  <a:pt x="873" y="270"/>
                  <a:pt x="873" y="270"/>
                </a:cubicBezTo>
                <a:cubicBezTo>
                  <a:pt x="873" y="271"/>
                  <a:pt x="873" y="271"/>
                  <a:pt x="873" y="271"/>
                </a:cubicBezTo>
                <a:cubicBezTo>
                  <a:pt x="872" y="271"/>
                  <a:pt x="871" y="270"/>
                  <a:pt x="871" y="269"/>
                </a:cubicBezTo>
                <a:cubicBezTo>
                  <a:pt x="870" y="269"/>
                  <a:pt x="870" y="270"/>
                  <a:pt x="870" y="270"/>
                </a:cubicBezTo>
                <a:cubicBezTo>
                  <a:pt x="869" y="270"/>
                  <a:pt x="869" y="270"/>
                  <a:pt x="869" y="270"/>
                </a:cubicBezTo>
                <a:cubicBezTo>
                  <a:pt x="868" y="270"/>
                  <a:pt x="869" y="270"/>
                  <a:pt x="868" y="269"/>
                </a:cubicBezTo>
                <a:cubicBezTo>
                  <a:pt x="868" y="269"/>
                  <a:pt x="868" y="269"/>
                  <a:pt x="867" y="269"/>
                </a:cubicBezTo>
                <a:cubicBezTo>
                  <a:pt x="867" y="269"/>
                  <a:pt x="867" y="269"/>
                  <a:pt x="867" y="269"/>
                </a:cubicBezTo>
                <a:cubicBezTo>
                  <a:pt x="867" y="269"/>
                  <a:pt x="867" y="269"/>
                  <a:pt x="868" y="269"/>
                </a:cubicBezTo>
                <a:cubicBezTo>
                  <a:pt x="868" y="268"/>
                  <a:pt x="868" y="268"/>
                  <a:pt x="867" y="269"/>
                </a:cubicBezTo>
                <a:cubicBezTo>
                  <a:pt x="867" y="268"/>
                  <a:pt x="867" y="268"/>
                  <a:pt x="867" y="268"/>
                </a:cubicBezTo>
                <a:cubicBezTo>
                  <a:pt x="867" y="268"/>
                  <a:pt x="867" y="268"/>
                  <a:pt x="867" y="268"/>
                </a:cubicBezTo>
                <a:cubicBezTo>
                  <a:pt x="868" y="268"/>
                  <a:pt x="868" y="268"/>
                  <a:pt x="868" y="268"/>
                </a:cubicBezTo>
                <a:cubicBezTo>
                  <a:pt x="869" y="268"/>
                  <a:pt x="869" y="268"/>
                  <a:pt x="869" y="268"/>
                </a:cubicBezTo>
                <a:cubicBezTo>
                  <a:pt x="868" y="268"/>
                  <a:pt x="868" y="267"/>
                  <a:pt x="868" y="267"/>
                </a:cubicBezTo>
                <a:cubicBezTo>
                  <a:pt x="868" y="267"/>
                  <a:pt x="868" y="267"/>
                  <a:pt x="868" y="267"/>
                </a:cubicBezTo>
                <a:cubicBezTo>
                  <a:pt x="869" y="266"/>
                  <a:pt x="870" y="267"/>
                  <a:pt x="871" y="267"/>
                </a:cubicBezTo>
                <a:cubicBezTo>
                  <a:pt x="871" y="268"/>
                  <a:pt x="872" y="267"/>
                  <a:pt x="873" y="267"/>
                </a:cubicBezTo>
                <a:cubicBezTo>
                  <a:pt x="873" y="267"/>
                  <a:pt x="874" y="267"/>
                  <a:pt x="875" y="267"/>
                </a:cubicBezTo>
                <a:cubicBezTo>
                  <a:pt x="875" y="267"/>
                  <a:pt x="875" y="267"/>
                  <a:pt x="875" y="267"/>
                </a:cubicBezTo>
                <a:cubicBezTo>
                  <a:pt x="875" y="266"/>
                  <a:pt x="874" y="266"/>
                  <a:pt x="874" y="266"/>
                </a:cubicBezTo>
                <a:cubicBezTo>
                  <a:pt x="873" y="266"/>
                  <a:pt x="873" y="266"/>
                  <a:pt x="873" y="266"/>
                </a:cubicBezTo>
                <a:cubicBezTo>
                  <a:pt x="872" y="266"/>
                  <a:pt x="872" y="266"/>
                  <a:pt x="871" y="266"/>
                </a:cubicBezTo>
                <a:cubicBezTo>
                  <a:pt x="872" y="265"/>
                  <a:pt x="872" y="265"/>
                  <a:pt x="872" y="265"/>
                </a:cubicBezTo>
                <a:cubicBezTo>
                  <a:pt x="872" y="264"/>
                  <a:pt x="871" y="263"/>
                  <a:pt x="871" y="262"/>
                </a:cubicBezTo>
                <a:cubicBezTo>
                  <a:pt x="871" y="262"/>
                  <a:pt x="871" y="262"/>
                  <a:pt x="871" y="262"/>
                </a:cubicBezTo>
                <a:cubicBezTo>
                  <a:pt x="870" y="263"/>
                  <a:pt x="870" y="262"/>
                  <a:pt x="870" y="263"/>
                </a:cubicBezTo>
                <a:cubicBezTo>
                  <a:pt x="870" y="263"/>
                  <a:pt x="870" y="263"/>
                  <a:pt x="870" y="263"/>
                </a:cubicBezTo>
                <a:cubicBezTo>
                  <a:pt x="869" y="263"/>
                  <a:pt x="869" y="262"/>
                  <a:pt x="868" y="261"/>
                </a:cubicBezTo>
                <a:cubicBezTo>
                  <a:pt x="868" y="260"/>
                  <a:pt x="868" y="260"/>
                  <a:pt x="869" y="260"/>
                </a:cubicBezTo>
                <a:cubicBezTo>
                  <a:pt x="869" y="259"/>
                  <a:pt x="867" y="259"/>
                  <a:pt x="867" y="257"/>
                </a:cubicBezTo>
                <a:cubicBezTo>
                  <a:pt x="866" y="257"/>
                  <a:pt x="866" y="257"/>
                  <a:pt x="866" y="257"/>
                </a:cubicBezTo>
                <a:cubicBezTo>
                  <a:pt x="865" y="257"/>
                  <a:pt x="864" y="256"/>
                  <a:pt x="864" y="256"/>
                </a:cubicBezTo>
                <a:cubicBezTo>
                  <a:pt x="863" y="256"/>
                  <a:pt x="863" y="256"/>
                  <a:pt x="862" y="256"/>
                </a:cubicBezTo>
                <a:cubicBezTo>
                  <a:pt x="862" y="256"/>
                  <a:pt x="862" y="256"/>
                  <a:pt x="862" y="256"/>
                </a:cubicBezTo>
                <a:cubicBezTo>
                  <a:pt x="862" y="255"/>
                  <a:pt x="862" y="255"/>
                  <a:pt x="862" y="255"/>
                </a:cubicBezTo>
                <a:cubicBezTo>
                  <a:pt x="862" y="255"/>
                  <a:pt x="863" y="255"/>
                  <a:pt x="863" y="255"/>
                </a:cubicBezTo>
                <a:cubicBezTo>
                  <a:pt x="863" y="255"/>
                  <a:pt x="864" y="255"/>
                  <a:pt x="864" y="255"/>
                </a:cubicBezTo>
                <a:cubicBezTo>
                  <a:pt x="865" y="254"/>
                  <a:pt x="865" y="254"/>
                  <a:pt x="865" y="254"/>
                </a:cubicBezTo>
                <a:cubicBezTo>
                  <a:pt x="865" y="253"/>
                  <a:pt x="866" y="254"/>
                  <a:pt x="866" y="253"/>
                </a:cubicBezTo>
                <a:cubicBezTo>
                  <a:pt x="866" y="253"/>
                  <a:pt x="866" y="253"/>
                  <a:pt x="866" y="252"/>
                </a:cubicBezTo>
                <a:cubicBezTo>
                  <a:pt x="865" y="252"/>
                  <a:pt x="864" y="252"/>
                  <a:pt x="863" y="251"/>
                </a:cubicBezTo>
                <a:cubicBezTo>
                  <a:pt x="863" y="250"/>
                  <a:pt x="866" y="248"/>
                  <a:pt x="866" y="247"/>
                </a:cubicBezTo>
                <a:cubicBezTo>
                  <a:pt x="866" y="247"/>
                  <a:pt x="866" y="247"/>
                  <a:pt x="866" y="247"/>
                </a:cubicBezTo>
                <a:cubicBezTo>
                  <a:pt x="865" y="247"/>
                  <a:pt x="865" y="247"/>
                  <a:pt x="864" y="248"/>
                </a:cubicBezTo>
                <a:cubicBezTo>
                  <a:pt x="864" y="248"/>
                  <a:pt x="864" y="248"/>
                  <a:pt x="864" y="248"/>
                </a:cubicBezTo>
                <a:cubicBezTo>
                  <a:pt x="864" y="248"/>
                  <a:pt x="863" y="247"/>
                  <a:pt x="863" y="246"/>
                </a:cubicBezTo>
                <a:cubicBezTo>
                  <a:pt x="863" y="246"/>
                  <a:pt x="863" y="245"/>
                  <a:pt x="863" y="244"/>
                </a:cubicBezTo>
                <a:cubicBezTo>
                  <a:pt x="862" y="244"/>
                  <a:pt x="862" y="244"/>
                  <a:pt x="862" y="244"/>
                </a:cubicBezTo>
                <a:cubicBezTo>
                  <a:pt x="862" y="245"/>
                  <a:pt x="862" y="245"/>
                  <a:pt x="862" y="245"/>
                </a:cubicBezTo>
                <a:cubicBezTo>
                  <a:pt x="862" y="245"/>
                  <a:pt x="862" y="245"/>
                  <a:pt x="861" y="245"/>
                </a:cubicBezTo>
                <a:cubicBezTo>
                  <a:pt x="861" y="245"/>
                  <a:pt x="861" y="245"/>
                  <a:pt x="861" y="245"/>
                </a:cubicBezTo>
                <a:cubicBezTo>
                  <a:pt x="861" y="245"/>
                  <a:pt x="861" y="245"/>
                  <a:pt x="861" y="245"/>
                </a:cubicBezTo>
                <a:cubicBezTo>
                  <a:pt x="861" y="245"/>
                  <a:pt x="861" y="245"/>
                  <a:pt x="861" y="245"/>
                </a:cubicBezTo>
                <a:cubicBezTo>
                  <a:pt x="861" y="245"/>
                  <a:pt x="861" y="245"/>
                  <a:pt x="861" y="245"/>
                </a:cubicBezTo>
                <a:cubicBezTo>
                  <a:pt x="861" y="244"/>
                  <a:pt x="861" y="245"/>
                  <a:pt x="861" y="245"/>
                </a:cubicBezTo>
                <a:cubicBezTo>
                  <a:pt x="861" y="245"/>
                  <a:pt x="861" y="245"/>
                  <a:pt x="861" y="245"/>
                </a:cubicBezTo>
                <a:cubicBezTo>
                  <a:pt x="861" y="245"/>
                  <a:pt x="861" y="245"/>
                  <a:pt x="861" y="245"/>
                </a:cubicBezTo>
                <a:cubicBezTo>
                  <a:pt x="861" y="244"/>
                  <a:pt x="861" y="244"/>
                  <a:pt x="861" y="244"/>
                </a:cubicBezTo>
                <a:cubicBezTo>
                  <a:pt x="861" y="244"/>
                  <a:pt x="861" y="244"/>
                  <a:pt x="861" y="244"/>
                </a:cubicBezTo>
                <a:cubicBezTo>
                  <a:pt x="861" y="243"/>
                  <a:pt x="861" y="243"/>
                  <a:pt x="861" y="243"/>
                </a:cubicBezTo>
                <a:cubicBezTo>
                  <a:pt x="860" y="243"/>
                  <a:pt x="859" y="243"/>
                  <a:pt x="859" y="243"/>
                </a:cubicBezTo>
                <a:cubicBezTo>
                  <a:pt x="859" y="242"/>
                  <a:pt x="859" y="241"/>
                  <a:pt x="859" y="241"/>
                </a:cubicBezTo>
                <a:cubicBezTo>
                  <a:pt x="859" y="240"/>
                  <a:pt x="859" y="240"/>
                  <a:pt x="859" y="240"/>
                </a:cubicBezTo>
                <a:cubicBezTo>
                  <a:pt x="859" y="240"/>
                  <a:pt x="858" y="240"/>
                  <a:pt x="858" y="240"/>
                </a:cubicBezTo>
                <a:cubicBezTo>
                  <a:pt x="858" y="240"/>
                  <a:pt x="857" y="239"/>
                  <a:pt x="856" y="239"/>
                </a:cubicBezTo>
                <a:cubicBezTo>
                  <a:pt x="857" y="238"/>
                  <a:pt x="856" y="237"/>
                  <a:pt x="856" y="236"/>
                </a:cubicBezTo>
                <a:cubicBezTo>
                  <a:pt x="856" y="236"/>
                  <a:pt x="856" y="236"/>
                  <a:pt x="856" y="236"/>
                </a:cubicBezTo>
                <a:cubicBezTo>
                  <a:pt x="856" y="236"/>
                  <a:pt x="856" y="236"/>
                  <a:pt x="856" y="236"/>
                </a:cubicBezTo>
                <a:cubicBezTo>
                  <a:pt x="855" y="236"/>
                  <a:pt x="855" y="236"/>
                  <a:pt x="855" y="236"/>
                </a:cubicBezTo>
                <a:cubicBezTo>
                  <a:pt x="855" y="236"/>
                  <a:pt x="855" y="237"/>
                  <a:pt x="856" y="237"/>
                </a:cubicBezTo>
                <a:cubicBezTo>
                  <a:pt x="856" y="237"/>
                  <a:pt x="856" y="238"/>
                  <a:pt x="855" y="238"/>
                </a:cubicBezTo>
                <a:cubicBezTo>
                  <a:pt x="853" y="237"/>
                  <a:pt x="853" y="235"/>
                  <a:pt x="850" y="234"/>
                </a:cubicBezTo>
                <a:cubicBezTo>
                  <a:pt x="850" y="233"/>
                  <a:pt x="850" y="232"/>
                  <a:pt x="850" y="232"/>
                </a:cubicBezTo>
                <a:cubicBezTo>
                  <a:pt x="850" y="232"/>
                  <a:pt x="850" y="232"/>
                  <a:pt x="851" y="232"/>
                </a:cubicBezTo>
                <a:cubicBezTo>
                  <a:pt x="851" y="233"/>
                  <a:pt x="851" y="233"/>
                  <a:pt x="851" y="234"/>
                </a:cubicBezTo>
                <a:cubicBezTo>
                  <a:pt x="852" y="234"/>
                  <a:pt x="851" y="234"/>
                  <a:pt x="852" y="234"/>
                </a:cubicBezTo>
                <a:cubicBezTo>
                  <a:pt x="852" y="235"/>
                  <a:pt x="852" y="234"/>
                  <a:pt x="852" y="235"/>
                </a:cubicBezTo>
                <a:cubicBezTo>
                  <a:pt x="852" y="234"/>
                  <a:pt x="852" y="234"/>
                  <a:pt x="852" y="234"/>
                </a:cubicBezTo>
                <a:cubicBezTo>
                  <a:pt x="853" y="234"/>
                  <a:pt x="853" y="234"/>
                  <a:pt x="853" y="234"/>
                </a:cubicBezTo>
                <a:cubicBezTo>
                  <a:pt x="853" y="233"/>
                  <a:pt x="853" y="233"/>
                  <a:pt x="853" y="233"/>
                </a:cubicBezTo>
                <a:cubicBezTo>
                  <a:pt x="853" y="232"/>
                  <a:pt x="853" y="232"/>
                  <a:pt x="853" y="232"/>
                </a:cubicBezTo>
                <a:cubicBezTo>
                  <a:pt x="853" y="232"/>
                  <a:pt x="853" y="232"/>
                  <a:pt x="853" y="232"/>
                </a:cubicBezTo>
                <a:cubicBezTo>
                  <a:pt x="853" y="232"/>
                  <a:pt x="853" y="232"/>
                  <a:pt x="853" y="232"/>
                </a:cubicBezTo>
                <a:cubicBezTo>
                  <a:pt x="853" y="231"/>
                  <a:pt x="853" y="231"/>
                  <a:pt x="854" y="231"/>
                </a:cubicBezTo>
                <a:cubicBezTo>
                  <a:pt x="854" y="231"/>
                  <a:pt x="854" y="231"/>
                  <a:pt x="853" y="230"/>
                </a:cubicBezTo>
                <a:cubicBezTo>
                  <a:pt x="853" y="230"/>
                  <a:pt x="853" y="230"/>
                  <a:pt x="853" y="231"/>
                </a:cubicBezTo>
                <a:cubicBezTo>
                  <a:pt x="852" y="231"/>
                  <a:pt x="852" y="231"/>
                  <a:pt x="852" y="231"/>
                </a:cubicBezTo>
                <a:cubicBezTo>
                  <a:pt x="852" y="231"/>
                  <a:pt x="852" y="230"/>
                  <a:pt x="852" y="231"/>
                </a:cubicBezTo>
                <a:cubicBezTo>
                  <a:pt x="852" y="231"/>
                  <a:pt x="852" y="231"/>
                  <a:pt x="852" y="231"/>
                </a:cubicBezTo>
                <a:cubicBezTo>
                  <a:pt x="853" y="231"/>
                  <a:pt x="853" y="231"/>
                  <a:pt x="853" y="231"/>
                </a:cubicBezTo>
                <a:cubicBezTo>
                  <a:pt x="852" y="230"/>
                  <a:pt x="852" y="230"/>
                  <a:pt x="852" y="230"/>
                </a:cubicBezTo>
                <a:cubicBezTo>
                  <a:pt x="851" y="230"/>
                  <a:pt x="851" y="230"/>
                  <a:pt x="851" y="230"/>
                </a:cubicBezTo>
                <a:cubicBezTo>
                  <a:pt x="851" y="229"/>
                  <a:pt x="851" y="229"/>
                  <a:pt x="852" y="229"/>
                </a:cubicBezTo>
                <a:cubicBezTo>
                  <a:pt x="852" y="227"/>
                  <a:pt x="850" y="226"/>
                  <a:pt x="850" y="225"/>
                </a:cubicBezTo>
                <a:cubicBezTo>
                  <a:pt x="850" y="225"/>
                  <a:pt x="849" y="225"/>
                  <a:pt x="849" y="225"/>
                </a:cubicBezTo>
                <a:cubicBezTo>
                  <a:pt x="849" y="226"/>
                  <a:pt x="849" y="226"/>
                  <a:pt x="850" y="226"/>
                </a:cubicBezTo>
                <a:cubicBezTo>
                  <a:pt x="850" y="227"/>
                  <a:pt x="848" y="228"/>
                  <a:pt x="850" y="228"/>
                </a:cubicBezTo>
                <a:cubicBezTo>
                  <a:pt x="850" y="229"/>
                  <a:pt x="850" y="229"/>
                  <a:pt x="850" y="229"/>
                </a:cubicBezTo>
                <a:cubicBezTo>
                  <a:pt x="850" y="229"/>
                  <a:pt x="850" y="229"/>
                  <a:pt x="850" y="228"/>
                </a:cubicBezTo>
                <a:cubicBezTo>
                  <a:pt x="849" y="228"/>
                  <a:pt x="849" y="229"/>
                  <a:pt x="849" y="228"/>
                </a:cubicBezTo>
                <a:cubicBezTo>
                  <a:pt x="849" y="228"/>
                  <a:pt x="848" y="228"/>
                  <a:pt x="848" y="228"/>
                </a:cubicBezTo>
                <a:cubicBezTo>
                  <a:pt x="848" y="228"/>
                  <a:pt x="848" y="228"/>
                  <a:pt x="848" y="228"/>
                </a:cubicBezTo>
                <a:cubicBezTo>
                  <a:pt x="848" y="228"/>
                  <a:pt x="848" y="228"/>
                  <a:pt x="848" y="228"/>
                </a:cubicBezTo>
                <a:cubicBezTo>
                  <a:pt x="848" y="228"/>
                  <a:pt x="848" y="228"/>
                  <a:pt x="847" y="228"/>
                </a:cubicBezTo>
                <a:cubicBezTo>
                  <a:pt x="847" y="228"/>
                  <a:pt x="847" y="228"/>
                  <a:pt x="847" y="228"/>
                </a:cubicBezTo>
                <a:cubicBezTo>
                  <a:pt x="846" y="228"/>
                  <a:pt x="846" y="228"/>
                  <a:pt x="846" y="228"/>
                </a:cubicBezTo>
                <a:cubicBezTo>
                  <a:pt x="846" y="228"/>
                  <a:pt x="846" y="228"/>
                  <a:pt x="845" y="227"/>
                </a:cubicBezTo>
                <a:cubicBezTo>
                  <a:pt x="845" y="227"/>
                  <a:pt x="845" y="227"/>
                  <a:pt x="845" y="227"/>
                </a:cubicBezTo>
                <a:cubicBezTo>
                  <a:pt x="846" y="227"/>
                  <a:pt x="846" y="227"/>
                  <a:pt x="846" y="227"/>
                </a:cubicBezTo>
                <a:cubicBezTo>
                  <a:pt x="847" y="227"/>
                  <a:pt x="847" y="227"/>
                  <a:pt x="847" y="227"/>
                </a:cubicBezTo>
                <a:cubicBezTo>
                  <a:pt x="847" y="226"/>
                  <a:pt x="847" y="226"/>
                  <a:pt x="847" y="225"/>
                </a:cubicBezTo>
                <a:cubicBezTo>
                  <a:pt x="848" y="225"/>
                  <a:pt x="847" y="225"/>
                  <a:pt x="848" y="225"/>
                </a:cubicBezTo>
                <a:cubicBezTo>
                  <a:pt x="848" y="225"/>
                  <a:pt x="848" y="225"/>
                  <a:pt x="848" y="225"/>
                </a:cubicBezTo>
                <a:cubicBezTo>
                  <a:pt x="847" y="225"/>
                  <a:pt x="847" y="225"/>
                  <a:pt x="847" y="225"/>
                </a:cubicBezTo>
                <a:cubicBezTo>
                  <a:pt x="847" y="225"/>
                  <a:pt x="847" y="225"/>
                  <a:pt x="847" y="225"/>
                </a:cubicBezTo>
                <a:cubicBezTo>
                  <a:pt x="847" y="225"/>
                  <a:pt x="846" y="224"/>
                  <a:pt x="845" y="224"/>
                </a:cubicBezTo>
                <a:cubicBezTo>
                  <a:pt x="845" y="224"/>
                  <a:pt x="844" y="224"/>
                  <a:pt x="844" y="224"/>
                </a:cubicBezTo>
                <a:cubicBezTo>
                  <a:pt x="843" y="224"/>
                  <a:pt x="843" y="223"/>
                  <a:pt x="843" y="223"/>
                </a:cubicBezTo>
                <a:cubicBezTo>
                  <a:pt x="843" y="223"/>
                  <a:pt x="842" y="223"/>
                  <a:pt x="842" y="223"/>
                </a:cubicBezTo>
                <a:cubicBezTo>
                  <a:pt x="842" y="223"/>
                  <a:pt x="841" y="222"/>
                  <a:pt x="841" y="222"/>
                </a:cubicBezTo>
                <a:cubicBezTo>
                  <a:pt x="841" y="221"/>
                  <a:pt x="841" y="221"/>
                  <a:pt x="841" y="221"/>
                </a:cubicBezTo>
                <a:cubicBezTo>
                  <a:pt x="842" y="222"/>
                  <a:pt x="842" y="222"/>
                  <a:pt x="842" y="222"/>
                </a:cubicBezTo>
                <a:cubicBezTo>
                  <a:pt x="842" y="222"/>
                  <a:pt x="842" y="222"/>
                  <a:pt x="842" y="222"/>
                </a:cubicBezTo>
                <a:cubicBezTo>
                  <a:pt x="842" y="222"/>
                  <a:pt x="842" y="222"/>
                  <a:pt x="842" y="221"/>
                </a:cubicBezTo>
                <a:cubicBezTo>
                  <a:pt x="842" y="221"/>
                  <a:pt x="841" y="221"/>
                  <a:pt x="840" y="220"/>
                </a:cubicBezTo>
                <a:cubicBezTo>
                  <a:pt x="840" y="220"/>
                  <a:pt x="840" y="219"/>
                  <a:pt x="840" y="219"/>
                </a:cubicBezTo>
                <a:cubicBezTo>
                  <a:pt x="840" y="219"/>
                  <a:pt x="839" y="219"/>
                  <a:pt x="839" y="219"/>
                </a:cubicBezTo>
                <a:cubicBezTo>
                  <a:pt x="839" y="218"/>
                  <a:pt x="839" y="218"/>
                  <a:pt x="839" y="218"/>
                </a:cubicBezTo>
                <a:cubicBezTo>
                  <a:pt x="839" y="218"/>
                  <a:pt x="838" y="218"/>
                  <a:pt x="838" y="217"/>
                </a:cubicBezTo>
                <a:cubicBezTo>
                  <a:pt x="838" y="216"/>
                  <a:pt x="838" y="216"/>
                  <a:pt x="837" y="216"/>
                </a:cubicBezTo>
                <a:cubicBezTo>
                  <a:pt x="837" y="216"/>
                  <a:pt x="838" y="216"/>
                  <a:pt x="838" y="215"/>
                </a:cubicBezTo>
                <a:cubicBezTo>
                  <a:pt x="837" y="215"/>
                  <a:pt x="837" y="215"/>
                  <a:pt x="837" y="215"/>
                </a:cubicBezTo>
                <a:cubicBezTo>
                  <a:pt x="837" y="214"/>
                  <a:pt x="837" y="214"/>
                  <a:pt x="837" y="213"/>
                </a:cubicBezTo>
                <a:cubicBezTo>
                  <a:pt x="837" y="213"/>
                  <a:pt x="837" y="213"/>
                  <a:pt x="837" y="213"/>
                </a:cubicBezTo>
                <a:cubicBezTo>
                  <a:pt x="837" y="213"/>
                  <a:pt x="837" y="213"/>
                  <a:pt x="837" y="213"/>
                </a:cubicBezTo>
                <a:cubicBezTo>
                  <a:pt x="837" y="213"/>
                  <a:pt x="837" y="213"/>
                  <a:pt x="837" y="213"/>
                </a:cubicBezTo>
                <a:cubicBezTo>
                  <a:pt x="838" y="213"/>
                  <a:pt x="838" y="213"/>
                  <a:pt x="838" y="213"/>
                </a:cubicBezTo>
                <a:cubicBezTo>
                  <a:pt x="839" y="213"/>
                  <a:pt x="839" y="213"/>
                  <a:pt x="839" y="213"/>
                </a:cubicBezTo>
                <a:cubicBezTo>
                  <a:pt x="840" y="213"/>
                  <a:pt x="840" y="213"/>
                  <a:pt x="840" y="213"/>
                </a:cubicBezTo>
                <a:cubicBezTo>
                  <a:pt x="840" y="213"/>
                  <a:pt x="840" y="213"/>
                  <a:pt x="840" y="213"/>
                </a:cubicBezTo>
                <a:cubicBezTo>
                  <a:pt x="839" y="212"/>
                  <a:pt x="839" y="212"/>
                  <a:pt x="838" y="212"/>
                </a:cubicBezTo>
                <a:cubicBezTo>
                  <a:pt x="839" y="212"/>
                  <a:pt x="839" y="211"/>
                  <a:pt x="839" y="211"/>
                </a:cubicBezTo>
                <a:cubicBezTo>
                  <a:pt x="839" y="210"/>
                  <a:pt x="839" y="210"/>
                  <a:pt x="839" y="210"/>
                </a:cubicBezTo>
                <a:cubicBezTo>
                  <a:pt x="837" y="210"/>
                  <a:pt x="836" y="211"/>
                  <a:pt x="835" y="210"/>
                </a:cubicBezTo>
                <a:cubicBezTo>
                  <a:pt x="834" y="210"/>
                  <a:pt x="835" y="210"/>
                  <a:pt x="834" y="210"/>
                </a:cubicBezTo>
                <a:cubicBezTo>
                  <a:pt x="834" y="209"/>
                  <a:pt x="834" y="209"/>
                  <a:pt x="835" y="209"/>
                </a:cubicBezTo>
                <a:cubicBezTo>
                  <a:pt x="835" y="209"/>
                  <a:pt x="835" y="209"/>
                  <a:pt x="835" y="209"/>
                </a:cubicBezTo>
                <a:cubicBezTo>
                  <a:pt x="836" y="209"/>
                  <a:pt x="836" y="209"/>
                  <a:pt x="836" y="209"/>
                </a:cubicBezTo>
                <a:cubicBezTo>
                  <a:pt x="836" y="208"/>
                  <a:pt x="836" y="207"/>
                  <a:pt x="835" y="207"/>
                </a:cubicBezTo>
                <a:cubicBezTo>
                  <a:pt x="834" y="207"/>
                  <a:pt x="834" y="205"/>
                  <a:pt x="834" y="205"/>
                </a:cubicBezTo>
                <a:cubicBezTo>
                  <a:pt x="834" y="205"/>
                  <a:pt x="834" y="205"/>
                  <a:pt x="834" y="205"/>
                </a:cubicBezTo>
                <a:cubicBezTo>
                  <a:pt x="834" y="205"/>
                  <a:pt x="834" y="205"/>
                  <a:pt x="833" y="205"/>
                </a:cubicBezTo>
                <a:cubicBezTo>
                  <a:pt x="833" y="205"/>
                  <a:pt x="833" y="205"/>
                  <a:pt x="833" y="206"/>
                </a:cubicBezTo>
                <a:cubicBezTo>
                  <a:pt x="833" y="206"/>
                  <a:pt x="833" y="206"/>
                  <a:pt x="834" y="206"/>
                </a:cubicBezTo>
                <a:cubicBezTo>
                  <a:pt x="834" y="206"/>
                  <a:pt x="834" y="206"/>
                  <a:pt x="834" y="206"/>
                </a:cubicBezTo>
                <a:cubicBezTo>
                  <a:pt x="833" y="206"/>
                  <a:pt x="833" y="205"/>
                  <a:pt x="832" y="205"/>
                </a:cubicBezTo>
                <a:cubicBezTo>
                  <a:pt x="832" y="205"/>
                  <a:pt x="832" y="205"/>
                  <a:pt x="831" y="205"/>
                </a:cubicBezTo>
                <a:cubicBezTo>
                  <a:pt x="831" y="203"/>
                  <a:pt x="831" y="202"/>
                  <a:pt x="832" y="202"/>
                </a:cubicBezTo>
                <a:cubicBezTo>
                  <a:pt x="832" y="202"/>
                  <a:pt x="832" y="201"/>
                  <a:pt x="832" y="201"/>
                </a:cubicBezTo>
                <a:cubicBezTo>
                  <a:pt x="831" y="201"/>
                  <a:pt x="831" y="201"/>
                  <a:pt x="831" y="201"/>
                </a:cubicBezTo>
                <a:cubicBezTo>
                  <a:pt x="830" y="202"/>
                  <a:pt x="831" y="202"/>
                  <a:pt x="831" y="203"/>
                </a:cubicBezTo>
                <a:cubicBezTo>
                  <a:pt x="831" y="203"/>
                  <a:pt x="831" y="203"/>
                  <a:pt x="831" y="203"/>
                </a:cubicBezTo>
                <a:cubicBezTo>
                  <a:pt x="831" y="203"/>
                  <a:pt x="831" y="203"/>
                  <a:pt x="831" y="203"/>
                </a:cubicBezTo>
                <a:cubicBezTo>
                  <a:pt x="831" y="203"/>
                  <a:pt x="831" y="203"/>
                  <a:pt x="831" y="203"/>
                </a:cubicBezTo>
                <a:cubicBezTo>
                  <a:pt x="830" y="203"/>
                  <a:pt x="830" y="202"/>
                  <a:pt x="829" y="203"/>
                </a:cubicBezTo>
                <a:cubicBezTo>
                  <a:pt x="828" y="203"/>
                  <a:pt x="828" y="203"/>
                  <a:pt x="828" y="203"/>
                </a:cubicBezTo>
                <a:cubicBezTo>
                  <a:pt x="828" y="202"/>
                  <a:pt x="828" y="202"/>
                  <a:pt x="828" y="202"/>
                </a:cubicBezTo>
                <a:cubicBezTo>
                  <a:pt x="829" y="202"/>
                  <a:pt x="829" y="202"/>
                  <a:pt x="830" y="202"/>
                </a:cubicBezTo>
                <a:cubicBezTo>
                  <a:pt x="830" y="202"/>
                  <a:pt x="830" y="202"/>
                  <a:pt x="830" y="202"/>
                </a:cubicBezTo>
                <a:cubicBezTo>
                  <a:pt x="830" y="202"/>
                  <a:pt x="830" y="202"/>
                  <a:pt x="830" y="202"/>
                </a:cubicBezTo>
                <a:cubicBezTo>
                  <a:pt x="830" y="201"/>
                  <a:pt x="830" y="201"/>
                  <a:pt x="830" y="201"/>
                </a:cubicBezTo>
                <a:cubicBezTo>
                  <a:pt x="828" y="202"/>
                  <a:pt x="829" y="202"/>
                  <a:pt x="827" y="202"/>
                </a:cubicBezTo>
                <a:cubicBezTo>
                  <a:pt x="827" y="202"/>
                  <a:pt x="827" y="202"/>
                  <a:pt x="827" y="201"/>
                </a:cubicBezTo>
                <a:cubicBezTo>
                  <a:pt x="828" y="200"/>
                  <a:pt x="829" y="200"/>
                  <a:pt x="830" y="200"/>
                </a:cubicBezTo>
                <a:cubicBezTo>
                  <a:pt x="830" y="198"/>
                  <a:pt x="828" y="199"/>
                  <a:pt x="828" y="198"/>
                </a:cubicBezTo>
                <a:cubicBezTo>
                  <a:pt x="827" y="198"/>
                  <a:pt x="827" y="198"/>
                  <a:pt x="827" y="199"/>
                </a:cubicBezTo>
                <a:cubicBezTo>
                  <a:pt x="827" y="199"/>
                  <a:pt x="826" y="199"/>
                  <a:pt x="826" y="199"/>
                </a:cubicBezTo>
                <a:cubicBezTo>
                  <a:pt x="826" y="199"/>
                  <a:pt x="826" y="199"/>
                  <a:pt x="825" y="199"/>
                </a:cubicBezTo>
                <a:cubicBezTo>
                  <a:pt x="825" y="198"/>
                  <a:pt x="825" y="198"/>
                  <a:pt x="825" y="198"/>
                </a:cubicBezTo>
                <a:cubicBezTo>
                  <a:pt x="826" y="198"/>
                  <a:pt x="826" y="198"/>
                  <a:pt x="826" y="198"/>
                </a:cubicBezTo>
                <a:cubicBezTo>
                  <a:pt x="826" y="198"/>
                  <a:pt x="826" y="198"/>
                  <a:pt x="826" y="198"/>
                </a:cubicBezTo>
                <a:cubicBezTo>
                  <a:pt x="826" y="198"/>
                  <a:pt x="826" y="198"/>
                  <a:pt x="826" y="198"/>
                </a:cubicBezTo>
                <a:cubicBezTo>
                  <a:pt x="826" y="197"/>
                  <a:pt x="826" y="197"/>
                  <a:pt x="825" y="198"/>
                </a:cubicBezTo>
                <a:cubicBezTo>
                  <a:pt x="825" y="197"/>
                  <a:pt x="825" y="197"/>
                  <a:pt x="825" y="197"/>
                </a:cubicBezTo>
                <a:cubicBezTo>
                  <a:pt x="826" y="197"/>
                  <a:pt x="826" y="197"/>
                  <a:pt x="826" y="197"/>
                </a:cubicBezTo>
                <a:cubicBezTo>
                  <a:pt x="826" y="197"/>
                  <a:pt x="826" y="197"/>
                  <a:pt x="826" y="198"/>
                </a:cubicBezTo>
                <a:cubicBezTo>
                  <a:pt x="827" y="197"/>
                  <a:pt x="827" y="197"/>
                  <a:pt x="827" y="197"/>
                </a:cubicBezTo>
                <a:cubicBezTo>
                  <a:pt x="827" y="196"/>
                  <a:pt x="826" y="196"/>
                  <a:pt x="826" y="195"/>
                </a:cubicBezTo>
                <a:cubicBezTo>
                  <a:pt x="826" y="195"/>
                  <a:pt x="826" y="195"/>
                  <a:pt x="826" y="195"/>
                </a:cubicBezTo>
                <a:cubicBezTo>
                  <a:pt x="826" y="195"/>
                  <a:pt x="826" y="195"/>
                  <a:pt x="827" y="195"/>
                </a:cubicBezTo>
                <a:cubicBezTo>
                  <a:pt x="827" y="195"/>
                  <a:pt x="827" y="195"/>
                  <a:pt x="827" y="195"/>
                </a:cubicBezTo>
                <a:cubicBezTo>
                  <a:pt x="826" y="194"/>
                  <a:pt x="824" y="193"/>
                  <a:pt x="823" y="192"/>
                </a:cubicBezTo>
                <a:cubicBezTo>
                  <a:pt x="823" y="192"/>
                  <a:pt x="823" y="192"/>
                  <a:pt x="823" y="192"/>
                </a:cubicBezTo>
                <a:cubicBezTo>
                  <a:pt x="822" y="194"/>
                  <a:pt x="823" y="194"/>
                  <a:pt x="824" y="195"/>
                </a:cubicBezTo>
                <a:cubicBezTo>
                  <a:pt x="824" y="195"/>
                  <a:pt x="824" y="196"/>
                  <a:pt x="824" y="196"/>
                </a:cubicBezTo>
                <a:cubicBezTo>
                  <a:pt x="824" y="196"/>
                  <a:pt x="824" y="196"/>
                  <a:pt x="823" y="196"/>
                </a:cubicBezTo>
                <a:cubicBezTo>
                  <a:pt x="823" y="196"/>
                  <a:pt x="823" y="196"/>
                  <a:pt x="823" y="196"/>
                </a:cubicBezTo>
                <a:cubicBezTo>
                  <a:pt x="823" y="195"/>
                  <a:pt x="823" y="195"/>
                  <a:pt x="823" y="195"/>
                </a:cubicBezTo>
                <a:cubicBezTo>
                  <a:pt x="822" y="195"/>
                  <a:pt x="822" y="195"/>
                  <a:pt x="822" y="195"/>
                </a:cubicBezTo>
                <a:cubicBezTo>
                  <a:pt x="822" y="195"/>
                  <a:pt x="822" y="195"/>
                  <a:pt x="822" y="195"/>
                </a:cubicBezTo>
                <a:cubicBezTo>
                  <a:pt x="822" y="195"/>
                  <a:pt x="822" y="195"/>
                  <a:pt x="822" y="195"/>
                </a:cubicBezTo>
                <a:cubicBezTo>
                  <a:pt x="821" y="194"/>
                  <a:pt x="821" y="193"/>
                  <a:pt x="821" y="193"/>
                </a:cubicBezTo>
                <a:cubicBezTo>
                  <a:pt x="821" y="193"/>
                  <a:pt x="820" y="192"/>
                  <a:pt x="820" y="192"/>
                </a:cubicBezTo>
                <a:cubicBezTo>
                  <a:pt x="820" y="193"/>
                  <a:pt x="820" y="193"/>
                  <a:pt x="819" y="193"/>
                </a:cubicBezTo>
                <a:cubicBezTo>
                  <a:pt x="818" y="193"/>
                  <a:pt x="818" y="192"/>
                  <a:pt x="817" y="192"/>
                </a:cubicBezTo>
                <a:cubicBezTo>
                  <a:pt x="817" y="191"/>
                  <a:pt x="817" y="191"/>
                  <a:pt x="817" y="191"/>
                </a:cubicBezTo>
                <a:cubicBezTo>
                  <a:pt x="817" y="191"/>
                  <a:pt x="817" y="191"/>
                  <a:pt x="817" y="191"/>
                </a:cubicBezTo>
                <a:cubicBezTo>
                  <a:pt x="817" y="191"/>
                  <a:pt x="817" y="191"/>
                  <a:pt x="817" y="191"/>
                </a:cubicBezTo>
                <a:cubicBezTo>
                  <a:pt x="816" y="191"/>
                  <a:pt x="817" y="191"/>
                  <a:pt x="816" y="191"/>
                </a:cubicBezTo>
                <a:cubicBezTo>
                  <a:pt x="817" y="190"/>
                  <a:pt x="817" y="190"/>
                  <a:pt x="818" y="190"/>
                </a:cubicBezTo>
                <a:cubicBezTo>
                  <a:pt x="818" y="189"/>
                  <a:pt x="818" y="188"/>
                  <a:pt x="819" y="188"/>
                </a:cubicBezTo>
                <a:cubicBezTo>
                  <a:pt x="819" y="188"/>
                  <a:pt x="819" y="188"/>
                  <a:pt x="819" y="188"/>
                </a:cubicBezTo>
                <a:cubicBezTo>
                  <a:pt x="819" y="188"/>
                  <a:pt x="819" y="188"/>
                  <a:pt x="819" y="188"/>
                </a:cubicBezTo>
                <a:cubicBezTo>
                  <a:pt x="819" y="186"/>
                  <a:pt x="819" y="186"/>
                  <a:pt x="818" y="186"/>
                </a:cubicBezTo>
                <a:cubicBezTo>
                  <a:pt x="818" y="186"/>
                  <a:pt x="818" y="186"/>
                  <a:pt x="818" y="186"/>
                </a:cubicBezTo>
                <a:cubicBezTo>
                  <a:pt x="818" y="185"/>
                  <a:pt x="818" y="185"/>
                  <a:pt x="818" y="185"/>
                </a:cubicBezTo>
                <a:cubicBezTo>
                  <a:pt x="817" y="185"/>
                  <a:pt x="817" y="185"/>
                  <a:pt x="817" y="185"/>
                </a:cubicBezTo>
                <a:cubicBezTo>
                  <a:pt x="817" y="186"/>
                  <a:pt x="817" y="186"/>
                  <a:pt x="818" y="186"/>
                </a:cubicBezTo>
                <a:cubicBezTo>
                  <a:pt x="818" y="187"/>
                  <a:pt x="818" y="187"/>
                  <a:pt x="818" y="187"/>
                </a:cubicBezTo>
                <a:cubicBezTo>
                  <a:pt x="817" y="188"/>
                  <a:pt x="817" y="188"/>
                  <a:pt x="817" y="188"/>
                </a:cubicBezTo>
                <a:cubicBezTo>
                  <a:pt x="816" y="188"/>
                  <a:pt x="815" y="187"/>
                  <a:pt x="814" y="187"/>
                </a:cubicBezTo>
                <a:cubicBezTo>
                  <a:pt x="814" y="188"/>
                  <a:pt x="814" y="188"/>
                  <a:pt x="814" y="188"/>
                </a:cubicBezTo>
                <a:cubicBezTo>
                  <a:pt x="814" y="188"/>
                  <a:pt x="813" y="188"/>
                  <a:pt x="813" y="188"/>
                </a:cubicBezTo>
                <a:cubicBezTo>
                  <a:pt x="813" y="187"/>
                  <a:pt x="813" y="187"/>
                  <a:pt x="813" y="187"/>
                </a:cubicBezTo>
                <a:cubicBezTo>
                  <a:pt x="812" y="187"/>
                  <a:pt x="812" y="187"/>
                  <a:pt x="812" y="187"/>
                </a:cubicBezTo>
                <a:cubicBezTo>
                  <a:pt x="812" y="187"/>
                  <a:pt x="811" y="186"/>
                  <a:pt x="811" y="186"/>
                </a:cubicBezTo>
                <a:cubicBezTo>
                  <a:pt x="811" y="185"/>
                  <a:pt x="811" y="185"/>
                  <a:pt x="811" y="185"/>
                </a:cubicBezTo>
                <a:cubicBezTo>
                  <a:pt x="811" y="185"/>
                  <a:pt x="810" y="185"/>
                  <a:pt x="810" y="185"/>
                </a:cubicBezTo>
                <a:cubicBezTo>
                  <a:pt x="810" y="184"/>
                  <a:pt x="810" y="184"/>
                  <a:pt x="810" y="183"/>
                </a:cubicBezTo>
                <a:cubicBezTo>
                  <a:pt x="810" y="183"/>
                  <a:pt x="809" y="183"/>
                  <a:pt x="808" y="183"/>
                </a:cubicBezTo>
                <a:cubicBezTo>
                  <a:pt x="808" y="182"/>
                  <a:pt x="808" y="181"/>
                  <a:pt x="807" y="181"/>
                </a:cubicBezTo>
                <a:cubicBezTo>
                  <a:pt x="807" y="180"/>
                  <a:pt x="807" y="181"/>
                  <a:pt x="806" y="180"/>
                </a:cubicBezTo>
                <a:cubicBezTo>
                  <a:pt x="805" y="180"/>
                  <a:pt x="806" y="179"/>
                  <a:pt x="806" y="178"/>
                </a:cubicBezTo>
                <a:cubicBezTo>
                  <a:pt x="805" y="178"/>
                  <a:pt x="805" y="178"/>
                  <a:pt x="804" y="177"/>
                </a:cubicBezTo>
                <a:cubicBezTo>
                  <a:pt x="804" y="177"/>
                  <a:pt x="804" y="177"/>
                  <a:pt x="804" y="177"/>
                </a:cubicBezTo>
                <a:cubicBezTo>
                  <a:pt x="804" y="175"/>
                  <a:pt x="803" y="175"/>
                  <a:pt x="802" y="174"/>
                </a:cubicBezTo>
                <a:cubicBezTo>
                  <a:pt x="802" y="173"/>
                  <a:pt x="802" y="172"/>
                  <a:pt x="801" y="172"/>
                </a:cubicBezTo>
                <a:cubicBezTo>
                  <a:pt x="801" y="172"/>
                  <a:pt x="801" y="172"/>
                  <a:pt x="801" y="172"/>
                </a:cubicBezTo>
                <a:cubicBezTo>
                  <a:pt x="801" y="172"/>
                  <a:pt x="802" y="172"/>
                  <a:pt x="802" y="172"/>
                </a:cubicBezTo>
                <a:cubicBezTo>
                  <a:pt x="801" y="171"/>
                  <a:pt x="801" y="171"/>
                  <a:pt x="800" y="171"/>
                </a:cubicBezTo>
                <a:cubicBezTo>
                  <a:pt x="800" y="170"/>
                  <a:pt x="800" y="170"/>
                  <a:pt x="800" y="170"/>
                </a:cubicBezTo>
                <a:cubicBezTo>
                  <a:pt x="800" y="170"/>
                  <a:pt x="800" y="170"/>
                  <a:pt x="799" y="170"/>
                </a:cubicBezTo>
                <a:cubicBezTo>
                  <a:pt x="799" y="170"/>
                  <a:pt x="799" y="170"/>
                  <a:pt x="799" y="170"/>
                </a:cubicBezTo>
                <a:cubicBezTo>
                  <a:pt x="799" y="170"/>
                  <a:pt x="799" y="170"/>
                  <a:pt x="799" y="170"/>
                </a:cubicBezTo>
                <a:cubicBezTo>
                  <a:pt x="799" y="169"/>
                  <a:pt x="799" y="170"/>
                  <a:pt x="799" y="169"/>
                </a:cubicBezTo>
                <a:cubicBezTo>
                  <a:pt x="798" y="169"/>
                  <a:pt x="797" y="169"/>
                  <a:pt x="796" y="169"/>
                </a:cubicBezTo>
                <a:cubicBezTo>
                  <a:pt x="796" y="167"/>
                  <a:pt x="795" y="164"/>
                  <a:pt x="793" y="165"/>
                </a:cubicBezTo>
                <a:cubicBezTo>
                  <a:pt x="793" y="164"/>
                  <a:pt x="793" y="164"/>
                  <a:pt x="792" y="164"/>
                </a:cubicBezTo>
                <a:cubicBezTo>
                  <a:pt x="792" y="163"/>
                  <a:pt x="792" y="163"/>
                  <a:pt x="793" y="163"/>
                </a:cubicBezTo>
                <a:cubicBezTo>
                  <a:pt x="793" y="163"/>
                  <a:pt x="794" y="163"/>
                  <a:pt x="794" y="163"/>
                </a:cubicBezTo>
                <a:cubicBezTo>
                  <a:pt x="794" y="163"/>
                  <a:pt x="794" y="163"/>
                  <a:pt x="794" y="163"/>
                </a:cubicBezTo>
                <a:cubicBezTo>
                  <a:pt x="794" y="163"/>
                  <a:pt x="794" y="163"/>
                  <a:pt x="794" y="163"/>
                </a:cubicBezTo>
                <a:cubicBezTo>
                  <a:pt x="794" y="162"/>
                  <a:pt x="794" y="162"/>
                  <a:pt x="794" y="162"/>
                </a:cubicBezTo>
                <a:cubicBezTo>
                  <a:pt x="793" y="162"/>
                  <a:pt x="793" y="162"/>
                  <a:pt x="792" y="162"/>
                </a:cubicBezTo>
                <a:cubicBezTo>
                  <a:pt x="791" y="163"/>
                  <a:pt x="791" y="162"/>
                  <a:pt x="791" y="162"/>
                </a:cubicBezTo>
                <a:cubicBezTo>
                  <a:pt x="791" y="162"/>
                  <a:pt x="791" y="162"/>
                  <a:pt x="790" y="162"/>
                </a:cubicBezTo>
                <a:cubicBezTo>
                  <a:pt x="791" y="162"/>
                  <a:pt x="791" y="162"/>
                  <a:pt x="792" y="162"/>
                </a:cubicBezTo>
                <a:cubicBezTo>
                  <a:pt x="792" y="161"/>
                  <a:pt x="792" y="161"/>
                  <a:pt x="792" y="161"/>
                </a:cubicBezTo>
                <a:cubicBezTo>
                  <a:pt x="792" y="161"/>
                  <a:pt x="792" y="161"/>
                  <a:pt x="791" y="161"/>
                </a:cubicBezTo>
                <a:cubicBezTo>
                  <a:pt x="791" y="161"/>
                  <a:pt x="791" y="161"/>
                  <a:pt x="790" y="161"/>
                </a:cubicBezTo>
                <a:cubicBezTo>
                  <a:pt x="790" y="161"/>
                  <a:pt x="790" y="161"/>
                  <a:pt x="790" y="161"/>
                </a:cubicBezTo>
                <a:cubicBezTo>
                  <a:pt x="790" y="161"/>
                  <a:pt x="790" y="161"/>
                  <a:pt x="790" y="161"/>
                </a:cubicBezTo>
                <a:cubicBezTo>
                  <a:pt x="790" y="161"/>
                  <a:pt x="790" y="161"/>
                  <a:pt x="790" y="161"/>
                </a:cubicBezTo>
                <a:cubicBezTo>
                  <a:pt x="790" y="160"/>
                  <a:pt x="789" y="159"/>
                  <a:pt x="788" y="159"/>
                </a:cubicBezTo>
                <a:cubicBezTo>
                  <a:pt x="788" y="159"/>
                  <a:pt x="788" y="158"/>
                  <a:pt x="788" y="158"/>
                </a:cubicBezTo>
                <a:cubicBezTo>
                  <a:pt x="788" y="157"/>
                  <a:pt x="788" y="157"/>
                  <a:pt x="788" y="157"/>
                </a:cubicBezTo>
                <a:cubicBezTo>
                  <a:pt x="788" y="157"/>
                  <a:pt x="788" y="157"/>
                  <a:pt x="788" y="158"/>
                </a:cubicBezTo>
                <a:cubicBezTo>
                  <a:pt x="788" y="158"/>
                  <a:pt x="788" y="158"/>
                  <a:pt x="788" y="158"/>
                </a:cubicBezTo>
                <a:cubicBezTo>
                  <a:pt x="788" y="158"/>
                  <a:pt x="788" y="158"/>
                  <a:pt x="788" y="158"/>
                </a:cubicBezTo>
                <a:cubicBezTo>
                  <a:pt x="787" y="157"/>
                  <a:pt x="786" y="155"/>
                  <a:pt x="786" y="155"/>
                </a:cubicBezTo>
                <a:cubicBezTo>
                  <a:pt x="786" y="155"/>
                  <a:pt x="786" y="154"/>
                  <a:pt x="786" y="154"/>
                </a:cubicBezTo>
                <a:cubicBezTo>
                  <a:pt x="785" y="153"/>
                  <a:pt x="783" y="154"/>
                  <a:pt x="782" y="154"/>
                </a:cubicBezTo>
                <a:cubicBezTo>
                  <a:pt x="783" y="154"/>
                  <a:pt x="781" y="153"/>
                  <a:pt x="781" y="153"/>
                </a:cubicBezTo>
                <a:cubicBezTo>
                  <a:pt x="781" y="152"/>
                  <a:pt x="781" y="151"/>
                  <a:pt x="781" y="151"/>
                </a:cubicBezTo>
                <a:cubicBezTo>
                  <a:pt x="780" y="152"/>
                  <a:pt x="779" y="149"/>
                  <a:pt x="779" y="149"/>
                </a:cubicBezTo>
                <a:cubicBezTo>
                  <a:pt x="778" y="149"/>
                  <a:pt x="778" y="149"/>
                  <a:pt x="778" y="149"/>
                </a:cubicBezTo>
                <a:cubicBezTo>
                  <a:pt x="777" y="148"/>
                  <a:pt x="777" y="147"/>
                  <a:pt x="777" y="147"/>
                </a:cubicBezTo>
                <a:cubicBezTo>
                  <a:pt x="776" y="147"/>
                  <a:pt x="777" y="146"/>
                  <a:pt x="777" y="146"/>
                </a:cubicBezTo>
                <a:cubicBezTo>
                  <a:pt x="777" y="145"/>
                  <a:pt x="776" y="145"/>
                  <a:pt x="775" y="144"/>
                </a:cubicBezTo>
                <a:cubicBezTo>
                  <a:pt x="775" y="144"/>
                  <a:pt x="775" y="144"/>
                  <a:pt x="775" y="144"/>
                </a:cubicBezTo>
                <a:cubicBezTo>
                  <a:pt x="775" y="143"/>
                  <a:pt x="774" y="144"/>
                  <a:pt x="774" y="143"/>
                </a:cubicBezTo>
                <a:cubicBezTo>
                  <a:pt x="774" y="142"/>
                  <a:pt x="774" y="142"/>
                  <a:pt x="774" y="142"/>
                </a:cubicBezTo>
                <a:cubicBezTo>
                  <a:pt x="774" y="142"/>
                  <a:pt x="773" y="142"/>
                  <a:pt x="772" y="142"/>
                </a:cubicBezTo>
                <a:cubicBezTo>
                  <a:pt x="772" y="141"/>
                  <a:pt x="772" y="141"/>
                  <a:pt x="772" y="140"/>
                </a:cubicBezTo>
                <a:cubicBezTo>
                  <a:pt x="771" y="139"/>
                  <a:pt x="770" y="139"/>
                  <a:pt x="769" y="138"/>
                </a:cubicBezTo>
                <a:cubicBezTo>
                  <a:pt x="769" y="138"/>
                  <a:pt x="769" y="138"/>
                  <a:pt x="769" y="138"/>
                </a:cubicBezTo>
                <a:cubicBezTo>
                  <a:pt x="769" y="138"/>
                  <a:pt x="769" y="138"/>
                  <a:pt x="769" y="138"/>
                </a:cubicBezTo>
                <a:cubicBezTo>
                  <a:pt x="769" y="137"/>
                  <a:pt x="769" y="137"/>
                  <a:pt x="768" y="137"/>
                </a:cubicBezTo>
                <a:cubicBezTo>
                  <a:pt x="767" y="136"/>
                  <a:pt x="766" y="135"/>
                  <a:pt x="765" y="134"/>
                </a:cubicBezTo>
                <a:cubicBezTo>
                  <a:pt x="764" y="134"/>
                  <a:pt x="764" y="134"/>
                  <a:pt x="763" y="135"/>
                </a:cubicBezTo>
                <a:cubicBezTo>
                  <a:pt x="763" y="135"/>
                  <a:pt x="762" y="135"/>
                  <a:pt x="762" y="135"/>
                </a:cubicBezTo>
                <a:cubicBezTo>
                  <a:pt x="762" y="135"/>
                  <a:pt x="762" y="135"/>
                  <a:pt x="762" y="135"/>
                </a:cubicBezTo>
                <a:cubicBezTo>
                  <a:pt x="762" y="135"/>
                  <a:pt x="762" y="135"/>
                  <a:pt x="762" y="135"/>
                </a:cubicBezTo>
                <a:cubicBezTo>
                  <a:pt x="762" y="134"/>
                  <a:pt x="762" y="134"/>
                  <a:pt x="762" y="134"/>
                </a:cubicBezTo>
                <a:cubicBezTo>
                  <a:pt x="760" y="134"/>
                  <a:pt x="761" y="133"/>
                  <a:pt x="760" y="132"/>
                </a:cubicBezTo>
                <a:cubicBezTo>
                  <a:pt x="760" y="132"/>
                  <a:pt x="760" y="132"/>
                  <a:pt x="760" y="132"/>
                </a:cubicBezTo>
                <a:cubicBezTo>
                  <a:pt x="761" y="132"/>
                  <a:pt x="761" y="132"/>
                  <a:pt x="761" y="132"/>
                </a:cubicBezTo>
                <a:cubicBezTo>
                  <a:pt x="761" y="132"/>
                  <a:pt x="761" y="132"/>
                  <a:pt x="761" y="132"/>
                </a:cubicBezTo>
                <a:cubicBezTo>
                  <a:pt x="760" y="132"/>
                  <a:pt x="760" y="132"/>
                  <a:pt x="760" y="132"/>
                </a:cubicBezTo>
                <a:cubicBezTo>
                  <a:pt x="759" y="132"/>
                  <a:pt x="759" y="132"/>
                  <a:pt x="758" y="132"/>
                </a:cubicBezTo>
                <a:cubicBezTo>
                  <a:pt x="757" y="132"/>
                  <a:pt x="757" y="132"/>
                  <a:pt x="757" y="132"/>
                </a:cubicBezTo>
                <a:cubicBezTo>
                  <a:pt x="757" y="131"/>
                  <a:pt x="758" y="130"/>
                  <a:pt x="759" y="130"/>
                </a:cubicBezTo>
                <a:cubicBezTo>
                  <a:pt x="759" y="129"/>
                  <a:pt x="759" y="129"/>
                  <a:pt x="758" y="129"/>
                </a:cubicBezTo>
                <a:cubicBezTo>
                  <a:pt x="758" y="129"/>
                  <a:pt x="757" y="129"/>
                  <a:pt x="757" y="130"/>
                </a:cubicBezTo>
                <a:cubicBezTo>
                  <a:pt x="756" y="129"/>
                  <a:pt x="756" y="128"/>
                  <a:pt x="756" y="128"/>
                </a:cubicBezTo>
                <a:cubicBezTo>
                  <a:pt x="755" y="128"/>
                  <a:pt x="754" y="128"/>
                  <a:pt x="753" y="128"/>
                </a:cubicBezTo>
                <a:cubicBezTo>
                  <a:pt x="753" y="127"/>
                  <a:pt x="753" y="127"/>
                  <a:pt x="753" y="127"/>
                </a:cubicBezTo>
                <a:cubicBezTo>
                  <a:pt x="752" y="126"/>
                  <a:pt x="751" y="126"/>
                  <a:pt x="750" y="126"/>
                </a:cubicBezTo>
                <a:cubicBezTo>
                  <a:pt x="749" y="125"/>
                  <a:pt x="749" y="125"/>
                  <a:pt x="749" y="124"/>
                </a:cubicBezTo>
                <a:cubicBezTo>
                  <a:pt x="749" y="124"/>
                  <a:pt x="749" y="124"/>
                  <a:pt x="749" y="124"/>
                </a:cubicBezTo>
                <a:cubicBezTo>
                  <a:pt x="749" y="124"/>
                  <a:pt x="749" y="124"/>
                  <a:pt x="749" y="124"/>
                </a:cubicBezTo>
                <a:cubicBezTo>
                  <a:pt x="748" y="124"/>
                  <a:pt x="747" y="123"/>
                  <a:pt x="747" y="123"/>
                </a:cubicBezTo>
                <a:cubicBezTo>
                  <a:pt x="746" y="123"/>
                  <a:pt x="746" y="123"/>
                  <a:pt x="746" y="123"/>
                </a:cubicBezTo>
                <a:cubicBezTo>
                  <a:pt x="745" y="123"/>
                  <a:pt x="746" y="122"/>
                  <a:pt x="745" y="122"/>
                </a:cubicBezTo>
                <a:cubicBezTo>
                  <a:pt x="744" y="121"/>
                  <a:pt x="744" y="122"/>
                  <a:pt x="743" y="122"/>
                </a:cubicBezTo>
                <a:cubicBezTo>
                  <a:pt x="743" y="121"/>
                  <a:pt x="743" y="121"/>
                  <a:pt x="742" y="120"/>
                </a:cubicBezTo>
                <a:cubicBezTo>
                  <a:pt x="742" y="119"/>
                  <a:pt x="741" y="119"/>
                  <a:pt x="740" y="118"/>
                </a:cubicBezTo>
                <a:cubicBezTo>
                  <a:pt x="739" y="118"/>
                  <a:pt x="739" y="118"/>
                  <a:pt x="739" y="119"/>
                </a:cubicBezTo>
                <a:cubicBezTo>
                  <a:pt x="739" y="118"/>
                  <a:pt x="738" y="118"/>
                  <a:pt x="738" y="118"/>
                </a:cubicBezTo>
                <a:cubicBezTo>
                  <a:pt x="737" y="118"/>
                  <a:pt x="736" y="118"/>
                  <a:pt x="735" y="117"/>
                </a:cubicBezTo>
                <a:cubicBezTo>
                  <a:pt x="734" y="117"/>
                  <a:pt x="735" y="115"/>
                  <a:pt x="734" y="115"/>
                </a:cubicBezTo>
                <a:cubicBezTo>
                  <a:pt x="733" y="114"/>
                  <a:pt x="732" y="115"/>
                  <a:pt x="731" y="114"/>
                </a:cubicBezTo>
                <a:cubicBezTo>
                  <a:pt x="731" y="114"/>
                  <a:pt x="731" y="114"/>
                  <a:pt x="731" y="114"/>
                </a:cubicBezTo>
                <a:cubicBezTo>
                  <a:pt x="731" y="114"/>
                  <a:pt x="731" y="114"/>
                  <a:pt x="731" y="114"/>
                </a:cubicBezTo>
                <a:cubicBezTo>
                  <a:pt x="731" y="114"/>
                  <a:pt x="732" y="114"/>
                  <a:pt x="732" y="114"/>
                </a:cubicBezTo>
                <a:cubicBezTo>
                  <a:pt x="732" y="114"/>
                  <a:pt x="732" y="114"/>
                  <a:pt x="733" y="114"/>
                </a:cubicBezTo>
                <a:cubicBezTo>
                  <a:pt x="733" y="114"/>
                  <a:pt x="733" y="114"/>
                  <a:pt x="734" y="114"/>
                </a:cubicBezTo>
                <a:cubicBezTo>
                  <a:pt x="734" y="114"/>
                  <a:pt x="734" y="114"/>
                  <a:pt x="734" y="113"/>
                </a:cubicBezTo>
                <a:cubicBezTo>
                  <a:pt x="734" y="113"/>
                  <a:pt x="734" y="113"/>
                  <a:pt x="734" y="113"/>
                </a:cubicBezTo>
                <a:cubicBezTo>
                  <a:pt x="733" y="113"/>
                  <a:pt x="733" y="113"/>
                  <a:pt x="733" y="113"/>
                </a:cubicBezTo>
                <a:cubicBezTo>
                  <a:pt x="733" y="113"/>
                  <a:pt x="733" y="113"/>
                  <a:pt x="733" y="113"/>
                </a:cubicBezTo>
                <a:cubicBezTo>
                  <a:pt x="732" y="113"/>
                  <a:pt x="732" y="112"/>
                  <a:pt x="731" y="112"/>
                </a:cubicBezTo>
                <a:cubicBezTo>
                  <a:pt x="730" y="112"/>
                  <a:pt x="729" y="113"/>
                  <a:pt x="728" y="112"/>
                </a:cubicBezTo>
                <a:cubicBezTo>
                  <a:pt x="727" y="112"/>
                  <a:pt x="727" y="111"/>
                  <a:pt x="726" y="111"/>
                </a:cubicBezTo>
                <a:cubicBezTo>
                  <a:pt x="726" y="111"/>
                  <a:pt x="726" y="111"/>
                  <a:pt x="726" y="111"/>
                </a:cubicBezTo>
                <a:cubicBezTo>
                  <a:pt x="725" y="111"/>
                  <a:pt x="725" y="111"/>
                  <a:pt x="725" y="111"/>
                </a:cubicBezTo>
                <a:cubicBezTo>
                  <a:pt x="725" y="111"/>
                  <a:pt x="725" y="111"/>
                  <a:pt x="725" y="111"/>
                </a:cubicBezTo>
                <a:cubicBezTo>
                  <a:pt x="726" y="110"/>
                  <a:pt x="727" y="110"/>
                  <a:pt x="727" y="110"/>
                </a:cubicBezTo>
                <a:cubicBezTo>
                  <a:pt x="727" y="109"/>
                  <a:pt x="727" y="109"/>
                  <a:pt x="727" y="109"/>
                </a:cubicBezTo>
                <a:cubicBezTo>
                  <a:pt x="727" y="109"/>
                  <a:pt x="726" y="109"/>
                  <a:pt x="725" y="109"/>
                </a:cubicBezTo>
                <a:cubicBezTo>
                  <a:pt x="725" y="109"/>
                  <a:pt x="725" y="109"/>
                  <a:pt x="725" y="109"/>
                </a:cubicBezTo>
                <a:cubicBezTo>
                  <a:pt x="725" y="109"/>
                  <a:pt x="725" y="109"/>
                  <a:pt x="725" y="109"/>
                </a:cubicBezTo>
                <a:cubicBezTo>
                  <a:pt x="725" y="109"/>
                  <a:pt x="725" y="109"/>
                  <a:pt x="725" y="109"/>
                </a:cubicBezTo>
                <a:cubicBezTo>
                  <a:pt x="724" y="109"/>
                  <a:pt x="725" y="108"/>
                  <a:pt x="724" y="108"/>
                </a:cubicBezTo>
                <a:cubicBezTo>
                  <a:pt x="723" y="107"/>
                  <a:pt x="722" y="107"/>
                  <a:pt x="721" y="108"/>
                </a:cubicBezTo>
                <a:cubicBezTo>
                  <a:pt x="721" y="107"/>
                  <a:pt x="721" y="107"/>
                  <a:pt x="720" y="107"/>
                </a:cubicBezTo>
                <a:cubicBezTo>
                  <a:pt x="720" y="106"/>
                  <a:pt x="720" y="106"/>
                  <a:pt x="719" y="106"/>
                </a:cubicBezTo>
                <a:cubicBezTo>
                  <a:pt x="719" y="106"/>
                  <a:pt x="718" y="106"/>
                  <a:pt x="717" y="106"/>
                </a:cubicBezTo>
                <a:cubicBezTo>
                  <a:pt x="717" y="106"/>
                  <a:pt x="717" y="105"/>
                  <a:pt x="716" y="105"/>
                </a:cubicBezTo>
                <a:cubicBezTo>
                  <a:pt x="716" y="104"/>
                  <a:pt x="714" y="103"/>
                  <a:pt x="713" y="103"/>
                </a:cubicBezTo>
                <a:cubicBezTo>
                  <a:pt x="713" y="103"/>
                  <a:pt x="713" y="103"/>
                  <a:pt x="713" y="102"/>
                </a:cubicBezTo>
                <a:cubicBezTo>
                  <a:pt x="713" y="102"/>
                  <a:pt x="713" y="101"/>
                  <a:pt x="713" y="101"/>
                </a:cubicBezTo>
                <a:cubicBezTo>
                  <a:pt x="712" y="101"/>
                  <a:pt x="711" y="101"/>
                  <a:pt x="711" y="101"/>
                </a:cubicBezTo>
                <a:cubicBezTo>
                  <a:pt x="711" y="101"/>
                  <a:pt x="711" y="101"/>
                  <a:pt x="712" y="100"/>
                </a:cubicBezTo>
                <a:cubicBezTo>
                  <a:pt x="713" y="101"/>
                  <a:pt x="715" y="100"/>
                  <a:pt x="717" y="101"/>
                </a:cubicBezTo>
                <a:cubicBezTo>
                  <a:pt x="717" y="100"/>
                  <a:pt x="717" y="100"/>
                  <a:pt x="717" y="100"/>
                </a:cubicBezTo>
                <a:cubicBezTo>
                  <a:pt x="716" y="100"/>
                  <a:pt x="715" y="98"/>
                  <a:pt x="715" y="98"/>
                </a:cubicBezTo>
                <a:cubicBezTo>
                  <a:pt x="714" y="98"/>
                  <a:pt x="714" y="98"/>
                  <a:pt x="713" y="98"/>
                </a:cubicBezTo>
                <a:cubicBezTo>
                  <a:pt x="713" y="98"/>
                  <a:pt x="713" y="98"/>
                  <a:pt x="713" y="98"/>
                </a:cubicBezTo>
                <a:cubicBezTo>
                  <a:pt x="713" y="97"/>
                  <a:pt x="711" y="97"/>
                  <a:pt x="711" y="97"/>
                </a:cubicBezTo>
                <a:cubicBezTo>
                  <a:pt x="711" y="97"/>
                  <a:pt x="711" y="97"/>
                  <a:pt x="711" y="97"/>
                </a:cubicBezTo>
                <a:cubicBezTo>
                  <a:pt x="710" y="98"/>
                  <a:pt x="708" y="98"/>
                  <a:pt x="707" y="98"/>
                </a:cubicBezTo>
                <a:cubicBezTo>
                  <a:pt x="707" y="97"/>
                  <a:pt x="707" y="98"/>
                  <a:pt x="707" y="97"/>
                </a:cubicBezTo>
                <a:cubicBezTo>
                  <a:pt x="707" y="97"/>
                  <a:pt x="707" y="97"/>
                  <a:pt x="706" y="97"/>
                </a:cubicBezTo>
                <a:cubicBezTo>
                  <a:pt x="706" y="97"/>
                  <a:pt x="705" y="97"/>
                  <a:pt x="705" y="98"/>
                </a:cubicBezTo>
                <a:cubicBezTo>
                  <a:pt x="705" y="98"/>
                  <a:pt x="705" y="98"/>
                  <a:pt x="705" y="98"/>
                </a:cubicBezTo>
                <a:cubicBezTo>
                  <a:pt x="705" y="98"/>
                  <a:pt x="705" y="98"/>
                  <a:pt x="706" y="98"/>
                </a:cubicBezTo>
                <a:cubicBezTo>
                  <a:pt x="706" y="98"/>
                  <a:pt x="707" y="99"/>
                  <a:pt x="707" y="100"/>
                </a:cubicBezTo>
                <a:cubicBezTo>
                  <a:pt x="706" y="100"/>
                  <a:pt x="706" y="100"/>
                  <a:pt x="705" y="100"/>
                </a:cubicBezTo>
                <a:cubicBezTo>
                  <a:pt x="705" y="100"/>
                  <a:pt x="704" y="99"/>
                  <a:pt x="704" y="99"/>
                </a:cubicBezTo>
                <a:cubicBezTo>
                  <a:pt x="703" y="99"/>
                  <a:pt x="702" y="99"/>
                  <a:pt x="702" y="99"/>
                </a:cubicBezTo>
                <a:cubicBezTo>
                  <a:pt x="701" y="99"/>
                  <a:pt x="701" y="98"/>
                  <a:pt x="701" y="98"/>
                </a:cubicBezTo>
                <a:cubicBezTo>
                  <a:pt x="701" y="97"/>
                  <a:pt x="701" y="97"/>
                  <a:pt x="701" y="97"/>
                </a:cubicBezTo>
                <a:cubicBezTo>
                  <a:pt x="701" y="97"/>
                  <a:pt x="701" y="96"/>
                  <a:pt x="702" y="96"/>
                </a:cubicBezTo>
                <a:cubicBezTo>
                  <a:pt x="702" y="96"/>
                  <a:pt x="702" y="96"/>
                  <a:pt x="702" y="95"/>
                </a:cubicBezTo>
                <a:cubicBezTo>
                  <a:pt x="702" y="95"/>
                  <a:pt x="702" y="95"/>
                  <a:pt x="701" y="95"/>
                </a:cubicBezTo>
                <a:cubicBezTo>
                  <a:pt x="701" y="95"/>
                  <a:pt x="701" y="95"/>
                  <a:pt x="701" y="95"/>
                </a:cubicBezTo>
                <a:cubicBezTo>
                  <a:pt x="701" y="95"/>
                  <a:pt x="701" y="95"/>
                  <a:pt x="701" y="95"/>
                </a:cubicBezTo>
                <a:cubicBezTo>
                  <a:pt x="701" y="95"/>
                  <a:pt x="701" y="95"/>
                  <a:pt x="701" y="95"/>
                </a:cubicBezTo>
                <a:cubicBezTo>
                  <a:pt x="702" y="95"/>
                  <a:pt x="702" y="95"/>
                  <a:pt x="702" y="95"/>
                </a:cubicBezTo>
                <a:cubicBezTo>
                  <a:pt x="703" y="95"/>
                  <a:pt x="703" y="95"/>
                  <a:pt x="703" y="96"/>
                </a:cubicBezTo>
                <a:cubicBezTo>
                  <a:pt x="704" y="95"/>
                  <a:pt x="704" y="95"/>
                  <a:pt x="704" y="95"/>
                </a:cubicBezTo>
                <a:cubicBezTo>
                  <a:pt x="704" y="94"/>
                  <a:pt x="704" y="94"/>
                  <a:pt x="704" y="94"/>
                </a:cubicBezTo>
                <a:cubicBezTo>
                  <a:pt x="703" y="93"/>
                  <a:pt x="704" y="93"/>
                  <a:pt x="703" y="93"/>
                </a:cubicBezTo>
                <a:cubicBezTo>
                  <a:pt x="703" y="94"/>
                  <a:pt x="703" y="94"/>
                  <a:pt x="703" y="94"/>
                </a:cubicBezTo>
                <a:cubicBezTo>
                  <a:pt x="702" y="94"/>
                  <a:pt x="702" y="94"/>
                  <a:pt x="702" y="94"/>
                </a:cubicBezTo>
                <a:cubicBezTo>
                  <a:pt x="702" y="94"/>
                  <a:pt x="702" y="94"/>
                  <a:pt x="702" y="93"/>
                </a:cubicBezTo>
                <a:cubicBezTo>
                  <a:pt x="701" y="93"/>
                  <a:pt x="701" y="94"/>
                  <a:pt x="700" y="94"/>
                </a:cubicBezTo>
                <a:cubicBezTo>
                  <a:pt x="699" y="94"/>
                  <a:pt x="699" y="94"/>
                  <a:pt x="698" y="94"/>
                </a:cubicBezTo>
                <a:cubicBezTo>
                  <a:pt x="698" y="94"/>
                  <a:pt x="698" y="94"/>
                  <a:pt x="698" y="94"/>
                </a:cubicBezTo>
                <a:cubicBezTo>
                  <a:pt x="697" y="94"/>
                  <a:pt x="697" y="94"/>
                  <a:pt x="697" y="94"/>
                </a:cubicBezTo>
                <a:cubicBezTo>
                  <a:pt x="696" y="94"/>
                  <a:pt x="696" y="93"/>
                  <a:pt x="695" y="93"/>
                </a:cubicBezTo>
                <a:cubicBezTo>
                  <a:pt x="695" y="93"/>
                  <a:pt x="695" y="93"/>
                  <a:pt x="695" y="94"/>
                </a:cubicBezTo>
                <a:cubicBezTo>
                  <a:pt x="695" y="96"/>
                  <a:pt x="699" y="95"/>
                  <a:pt x="700" y="95"/>
                </a:cubicBezTo>
                <a:cubicBezTo>
                  <a:pt x="700" y="95"/>
                  <a:pt x="700" y="95"/>
                  <a:pt x="700" y="94"/>
                </a:cubicBezTo>
                <a:cubicBezTo>
                  <a:pt x="700" y="94"/>
                  <a:pt x="700" y="94"/>
                  <a:pt x="700" y="94"/>
                </a:cubicBezTo>
                <a:cubicBezTo>
                  <a:pt x="701" y="94"/>
                  <a:pt x="701" y="94"/>
                  <a:pt x="701" y="94"/>
                </a:cubicBezTo>
                <a:cubicBezTo>
                  <a:pt x="700" y="96"/>
                  <a:pt x="698" y="96"/>
                  <a:pt x="697" y="97"/>
                </a:cubicBezTo>
                <a:cubicBezTo>
                  <a:pt x="696" y="97"/>
                  <a:pt x="696" y="97"/>
                  <a:pt x="695" y="96"/>
                </a:cubicBezTo>
                <a:cubicBezTo>
                  <a:pt x="694" y="96"/>
                  <a:pt x="693" y="96"/>
                  <a:pt x="693" y="96"/>
                </a:cubicBezTo>
                <a:cubicBezTo>
                  <a:pt x="693" y="97"/>
                  <a:pt x="693" y="97"/>
                  <a:pt x="693" y="98"/>
                </a:cubicBezTo>
                <a:cubicBezTo>
                  <a:pt x="694" y="98"/>
                  <a:pt x="694" y="98"/>
                  <a:pt x="694" y="98"/>
                </a:cubicBezTo>
                <a:cubicBezTo>
                  <a:pt x="695" y="98"/>
                  <a:pt x="695" y="98"/>
                  <a:pt x="695" y="98"/>
                </a:cubicBezTo>
                <a:cubicBezTo>
                  <a:pt x="695" y="98"/>
                  <a:pt x="694" y="99"/>
                  <a:pt x="694" y="99"/>
                </a:cubicBezTo>
                <a:cubicBezTo>
                  <a:pt x="693" y="99"/>
                  <a:pt x="693" y="99"/>
                  <a:pt x="692" y="99"/>
                </a:cubicBezTo>
                <a:cubicBezTo>
                  <a:pt x="692" y="98"/>
                  <a:pt x="692" y="98"/>
                  <a:pt x="692" y="98"/>
                </a:cubicBezTo>
                <a:cubicBezTo>
                  <a:pt x="691" y="98"/>
                  <a:pt x="691" y="98"/>
                  <a:pt x="691" y="98"/>
                </a:cubicBezTo>
                <a:cubicBezTo>
                  <a:pt x="690" y="97"/>
                  <a:pt x="690" y="97"/>
                  <a:pt x="690" y="97"/>
                </a:cubicBezTo>
                <a:cubicBezTo>
                  <a:pt x="689" y="97"/>
                  <a:pt x="689" y="97"/>
                  <a:pt x="689" y="97"/>
                </a:cubicBezTo>
                <a:cubicBezTo>
                  <a:pt x="688" y="97"/>
                  <a:pt x="688" y="96"/>
                  <a:pt x="688" y="96"/>
                </a:cubicBezTo>
                <a:cubicBezTo>
                  <a:pt x="688" y="96"/>
                  <a:pt x="687" y="96"/>
                  <a:pt x="687" y="96"/>
                </a:cubicBezTo>
                <a:cubicBezTo>
                  <a:pt x="687" y="96"/>
                  <a:pt x="687" y="96"/>
                  <a:pt x="687" y="96"/>
                </a:cubicBezTo>
                <a:cubicBezTo>
                  <a:pt x="686" y="96"/>
                  <a:pt x="685" y="96"/>
                  <a:pt x="685" y="96"/>
                </a:cubicBezTo>
                <a:cubicBezTo>
                  <a:pt x="684" y="96"/>
                  <a:pt x="684" y="96"/>
                  <a:pt x="684" y="96"/>
                </a:cubicBezTo>
                <a:cubicBezTo>
                  <a:pt x="683" y="95"/>
                  <a:pt x="682" y="96"/>
                  <a:pt x="682" y="96"/>
                </a:cubicBezTo>
                <a:cubicBezTo>
                  <a:pt x="681" y="96"/>
                  <a:pt x="680" y="95"/>
                  <a:pt x="680" y="95"/>
                </a:cubicBezTo>
                <a:cubicBezTo>
                  <a:pt x="679" y="94"/>
                  <a:pt x="679" y="95"/>
                  <a:pt x="678" y="94"/>
                </a:cubicBezTo>
                <a:cubicBezTo>
                  <a:pt x="678" y="94"/>
                  <a:pt x="678" y="94"/>
                  <a:pt x="678" y="93"/>
                </a:cubicBezTo>
                <a:cubicBezTo>
                  <a:pt x="677" y="93"/>
                  <a:pt x="677" y="93"/>
                  <a:pt x="677" y="92"/>
                </a:cubicBezTo>
                <a:cubicBezTo>
                  <a:pt x="676" y="92"/>
                  <a:pt x="676" y="92"/>
                  <a:pt x="676" y="92"/>
                </a:cubicBezTo>
                <a:cubicBezTo>
                  <a:pt x="675" y="92"/>
                  <a:pt x="675" y="92"/>
                  <a:pt x="675" y="92"/>
                </a:cubicBezTo>
                <a:cubicBezTo>
                  <a:pt x="675" y="92"/>
                  <a:pt x="676" y="92"/>
                  <a:pt x="676" y="93"/>
                </a:cubicBezTo>
                <a:cubicBezTo>
                  <a:pt x="675" y="93"/>
                  <a:pt x="675" y="93"/>
                  <a:pt x="674" y="93"/>
                </a:cubicBezTo>
                <a:cubicBezTo>
                  <a:pt x="674" y="92"/>
                  <a:pt x="674" y="93"/>
                  <a:pt x="674" y="92"/>
                </a:cubicBezTo>
                <a:cubicBezTo>
                  <a:pt x="674" y="92"/>
                  <a:pt x="674" y="92"/>
                  <a:pt x="674" y="92"/>
                </a:cubicBezTo>
                <a:cubicBezTo>
                  <a:pt x="675" y="92"/>
                  <a:pt x="675" y="92"/>
                  <a:pt x="676" y="92"/>
                </a:cubicBezTo>
                <a:cubicBezTo>
                  <a:pt x="676" y="92"/>
                  <a:pt x="676" y="92"/>
                  <a:pt x="676" y="92"/>
                </a:cubicBezTo>
                <a:cubicBezTo>
                  <a:pt x="676" y="91"/>
                  <a:pt x="676" y="92"/>
                  <a:pt x="676" y="91"/>
                </a:cubicBezTo>
                <a:cubicBezTo>
                  <a:pt x="676" y="91"/>
                  <a:pt x="676" y="91"/>
                  <a:pt x="675" y="91"/>
                </a:cubicBezTo>
                <a:cubicBezTo>
                  <a:pt x="675" y="91"/>
                  <a:pt x="675" y="91"/>
                  <a:pt x="675" y="91"/>
                </a:cubicBezTo>
                <a:cubicBezTo>
                  <a:pt x="675" y="91"/>
                  <a:pt x="675" y="91"/>
                  <a:pt x="675" y="91"/>
                </a:cubicBezTo>
                <a:cubicBezTo>
                  <a:pt x="675" y="91"/>
                  <a:pt x="675" y="91"/>
                  <a:pt x="675" y="91"/>
                </a:cubicBezTo>
                <a:cubicBezTo>
                  <a:pt x="674" y="91"/>
                  <a:pt x="674" y="91"/>
                  <a:pt x="673" y="91"/>
                </a:cubicBezTo>
                <a:cubicBezTo>
                  <a:pt x="673" y="90"/>
                  <a:pt x="673" y="90"/>
                  <a:pt x="673" y="90"/>
                </a:cubicBezTo>
                <a:cubicBezTo>
                  <a:pt x="674" y="89"/>
                  <a:pt x="676" y="90"/>
                  <a:pt x="677" y="90"/>
                </a:cubicBezTo>
                <a:cubicBezTo>
                  <a:pt x="677" y="90"/>
                  <a:pt x="677" y="90"/>
                  <a:pt x="677" y="90"/>
                </a:cubicBezTo>
                <a:cubicBezTo>
                  <a:pt x="677" y="90"/>
                  <a:pt x="677" y="90"/>
                  <a:pt x="677" y="91"/>
                </a:cubicBezTo>
                <a:cubicBezTo>
                  <a:pt x="677" y="91"/>
                  <a:pt x="678" y="92"/>
                  <a:pt x="679" y="92"/>
                </a:cubicBezTo>
                <a:cubicBezTo>
                  <a:pt x="679" y="92"/>
                  <a:pt x="679" y="92"/>
                  <a:pt x="679" y="92"/>
                </a:cubicBezTo>
                <a:cubicBezTo>
                  <a:pt x="679" y="92"/>
                  <a:pt x="679" y="92"/>
                  <a:pt x="679" y="92"/>
                </a:cubicBezTo>
                <a:cubicBezTo>
                  <a:pt x="679" y="92"/>
                  <a:pt x="679" y="91"/>
                  <a:pt x="679" y="90"/>
                </a:cubicBezTo>
                <a:cubicBezTo>
                  <a:pt x="679" y="89"/>
                  <a:pt x="680" y="89"/>
                  <a:pt x="681" y="89"/>
                </a:cubicBezTo>
                <a:cubicBezTo>
                  <a:pt x="682" y="89"/>
                  <a:pt x="682" y="89"/>
                  <a:pt x="683" y="89"/>
                </a:cubicBezTo>
                <a:cubicBezTo>
                  <a:pt x="683" y="89"/>
                  <a:pt x="683" y="89"/>
                  <a:pt x="683" y="89"/>
                </a:cubicBezTo>
                <a:cubicBezTo>
                  <a:pt x="682" y="88"/>
                  <a:pt x="682" y="88"/>
                  <a:pt x="682" y="88"/>
                </a:cubicBezTo>
                <a:cubicBezTo>
                  <a:pt x="681" y="87"/>
                  <a:pt x="678" y="88"/>
                  <a:pt x="677" y="88"/>
                </a:cubicBezTo>
                <a:cubicBezTo>
                  <a:pt x="676" y="88"/>
                  <a:pt x="673" y="88"/>
                  <a:pt x="673" y="87"/>
                </a:cubicBezTo>
                <a:cubicBezTo>
                  <a:pt x="672" y="87"/>
                  <a:pt x="672" y="87"/>
                  <a:pt x="671" y="88"/>
                </a:cubicBezTo>
                <a:cubicBezTo>
                  <a:pt x="671" y="89"/>
                  <a:pt x="672" y="89"/>
                  <a:pt x="672" y="89"/>
                </a:cubicBezTo>
                <a:cubicBezTo>
                  <a:pt x="672" y="89"/>
                  <a:pt x="672" y="90"/>
                  <a:pt x="671" y="90"/>
                </a:cubicBezTo>
                <a:cubicBezTo>
                  <a:pt x="671" y="90"/>
                  <a:pt x="671" y="90"/>
                  <a:pt x="671" y="90"/>
                </a:cubicBezTo>
                <a:cubicBezTo>
                  <a:pt x="671" y="90"/>
                  <a:pt x="671" y="90"/>
                  <a:pt x="671" y="90"/>
                </a:cubicBezTo>
                <a:cubicBezTo>
                  <a:pt x="671" y="89"/>
                  <a:pt x="671" y="89"/>
                  <a:pt x="670" y="88"/>
                </a:cubicBezTo>
                <a:cubicBezTo>
                  <a:pt x="670" y="88"/>
                  <a:pt x="668" y="88"/>
                  <a:pt x="667" y="88"/>
                </a:cubicBezTo>
                <a:cubicBezTo>
                  <a:pt x="667" y="88"/>
                  <a:pt x="667" y="89"/>
                  <a:pt x="667" y="89"/>
                </a:cubicBezTo>
                <a:cubicBezTo>
                  <a:pt x="667" y="89"/>
                  <a:pt x="667" y="89"/>
                  <a:pt x="668" y="89"/>
                </a:cubicBezTo>
                <a:cubicBezTo>
                  <a:pt x="667" y="90"/>
                  <a:pt x="667" y="90"/>
                  <a:pt x="667" y="90"/>
                </a:cubicBezTo>
                <a:cubicBezTo>
                  <a:pt x="667" y="90"/>
                  <a:pt x="667" y="90"/>
                  <a:pt x="667" y="90"/>
                </a:cubicBezTo>
                <a:cubicBezTo>
                  <a:pt x="667" y="90"/>
                  <a:pt x="666" y="89"/>
                  <a:pt x="666" y="89"/>
                </a:cubicBezTo>
                <a:cubicBezTo>
                  <a:pt x="666" y="89"/>
                  <a:pt x="666" y="89"/>
                  <a:pt x="666" y="89"/>
                </a:cubicBezTo>
                <a:cubicBezTo>
                  <a:pt x="666" y="89"/>
                  <a:pt x="666" y="89"/>
                  <a:pt x="666" y="89"/>
                </a:cubicBezTo>
                <a:cubicBezTo>
                  <a:pt x="666" y="90"/>
                  <a:pt x="666" y="90"/>
                  <a:pt x="666" y="90"/>
                </a:cubicBezTo>
                <a:cubicBezTo>
                  <a:pt x="666" y="90"/>
                  <a:pt x="665" y="90"/>
                  <a:pt x="665" y="90"/>
                </a:cubicBezTo>
                <a:cubicBezTo>
                  <a:pt x="665" y="90"/>
                  <a:pt x="665" y="89"/>
                  <a:pt x="665" y="89"/>
                </a:cubicBezTo>
                <a:cubicBezTo>
                  <a:pt x="664" y="89"/>
                  <a:pt x="664" y="90"/>
                  <a:pt x="664" y="90"/>
                </a:cubicBezTo>
                <a:cubicBezTo>
                  <a:pt x="663" y="90"/>
                  <a:pt x="663" y="90"/>
                  <a:pt x="662" y="90"/>
                </a:cubicBezTo>
                <a:cubicBezTo>
                  <a:pt x="662" y="88"/>
                  <a:pt x="661" y="89"/>
                  <a:pt x="659" y="88"/>
                </a:cubicBezTo>
                <a:cubicBezTo>
                  <a:pt x="658" y="88"/>
                  <a:pt x="652" y="86"/>
                  <a:pt x="651" y="87"/>
                </a:cubicBezTo>
                <a:cubicBezTo>
                  <a:pt x="650" y="87"/>
                  <a:pt x="650" y="87"/>
                  <a:pt x="650" y="86"/>
                </a:cubicBezTo>
                <a:cubicBezTo>
                  <a:pt x="649" y="86"/>
                  <a:pt x="648" y="85"/>
                  <a:pt x="648" y="85"/>
                </a:cubicBezTo>
                <a:cubicBezTo>
                  <a:pt x="649" y="84"/>
                  <a:pt x="651" y="85"/>
                  <a:pt x="652" y="84"/>
                </a:cubicBezTo>
                <a:cubicBezTo>
                  <a:pt x="652" y="84"/>
                  <a:pt x="652" y="84"/>
                  <a:pt x="653" y="84"/>
                </a:cubicBezTo>
                <a:cubicBezTo>
                  <a:pt x="654" y="84"/>
                  <a:pt x="654" y="84"/>
                  <a:pt x="655" y="84"/>
                </a:cubicBezTo>
                <a:cubicBezTo>
                  <a:pt x="655" y="85"/>
                  <a:pt x="655" y="85"/>
                  <a:pt x="655" y="85"/>
                </a:cubicBezTo>
                <a:cubicBezTo>
                  <a:pt x="655" y="85"/>
                  <a:pt x="655" y="85"/>
                  <a:pt x="655" y="85"/>
                </a:cubicBezTo>
                <a:cubicBezTo>
                  <a:pt x="655" y="85"/>
                  <a:pt x="655" y="85"/>
                  <a:pt x="655" y="85"/>
                </a:cubicBezTo>
                <a:cubicBezTo>
                  <a:pt x="655" y="84"/>
                  <a:pt x="655" y="84"/>
                  <a:pt x="655" y="83"/>
                </a:cubicBezTo>
                <a:cubicBezTo>
                  <a:pt x="655" y="83"/>
                  <a:pt x="655" y="83"/>
                  <a:pt x="655" y="83"/>
                </a:cubicBezTo>
                <a:cubicBezTo>
                  <a:pt x="655" y="83"/>
                  <a:pt x="656" y="83"/>
                  <a:pt x="656" y="83"/>
                </a:cubicBezTo>
                <a:cubicBezTo>
                  <a:pt x="657" y="83"/>
                  <a:pt x="656" y="82"/>
                  <a:pt x="657" y="83"/>
                </a:cubicBezTo>
                <a:cubicBezTo>
                  <a:pt x="657" y="83"/>
                  <a:pt x="658" y="84"/>
                  <a:pt x="659" y="83"/>
                </a:cubicBezTo>
                <a:cubicBezTo>
                  <a:pt x="659" y="83"/>
                  <a:pt x="659" y="83"/>
                  <a:pt x="659" y="83"/>
                </a:cubicBezTo>
                <a:cubicBezTo>
                  <a:pt x="660" y="83"/>
                  <a:pt x="660" y="83"/>
                  <a:pt x="660" y="83"/>
                </a:cubicBezTo>
                <a:cubicBezTo>
                  <a:pt x="661" y="82"/>
                  <a:pt x="661" y="82"/>
                  <a:pt x="663" y="82"/>
                </a:cubicBezTo>
                <a:cubicBezTo>
                  <a:pt x="663" y="82"/>
                  <a:pt x="663" y="82"/>
                  <a:pt x="663" y="82"/>
                </a:cubicBezTo>
                <a:cubicBezTo>
                  <a:pt x="664" y="81"/>
                  <a:pt x="665" y="81"/>
                  <a:pt x="666" y="80"/>
                </a:cubicBezTo>
                <a:cubicBezTo>
                  <a:pt x="667" y="80"/>
                  <a:pt x="667" y="80"/>
                  <a:pt x="667" y="81"/>
                </a:cubicBezTo>
                <a:cubicBezTo>
                  <a:pt x="668" y="81"/>
                  <a:pt x="668" y="81"/>
                  <a:pt x="668" y="81"/>
                </a:cubicBezTo>
                <a:cubicBezTo>
                  <a:pt x="668" y="81"/>
                  <a:pt x="668" y="81"/>
                  <a:pt x="668" y="81"/>
                </a:cubicBezTo>
                <a:cubicBezTo>
                  <a:pt x="668" y="82"/>
                  <a:pt x="668" y="82"/>
                  <a:pt x="668" y="82"/>
                </a:cubicBezTo>
                <a:cubicBezTo>
                  <a:pt x="669" y="81"/>
                  <a:pt x="669" y="80"/>
                  <a:pt x="669" y="80"/>
                </a:cubicBezTo>
                <a:cubicBezTo>
                  <a:pt x="669" y="80"/>
                  <a:pt x="670" y="79"/>
                  <a:pt x="670" y="79"/>
                </a:cubicBezTo>
                <a:cubicBezTo>
                  <a:pt x="671" y="79"/>
                  <a:pt x="671" y="79"/>
                  <a:pt x="671" y="80"/>
                </a:cubicBezTo>
                <a:cubicBezTo>
                  <a:pt x="671" y="80"/>
                  <a:pt x="671" y="80"/>
                  <a:pt x="671" y="80"/>
                </a:cubicBezTo>
                <a:cubicBezTo>
                  <a:pt x="672" y="79"/>
                  <a:pt x="672" y="79"/>
                  <a:pt x="671" y="79"/>
                </a:cubicBezTo>
                <a:cubicBezTo>
                  <a:pt x="672" y="79"/>
                  <a:pt x="674" y="79"/>
                  <a:pt x="674" y="79"/>
                </a:cubicBezTo>
                <a:cubicBezTo>
                  <a:pt x="675" y="79"/>
                  <a:pt x="675" y="78"/>
                  <a:pt x="676" y="77"/>
                </a:cubicBezTo>
                <a:cubicBezTo>
                  <a:pt x="677" y="77"/>
                  <a:pt x="677" y="78"/>
                  <a:pt x="677" y="78"/>
                </a:cubicBezTo>
                <a:cubicBezTo>
                  <a:pt x="678" y="78"/>
                  <a:pt x="679" y="77"/>
                  <a:pt x="680" y="77"/>
                </a:cubicBezTo>
                <a:cubicBezTo>
                  <a:pt x="680" y="77"/>
                  <a:pt x="680" y="77"/>
                  <a:pt x="680" y="76"/>
                </a:cubicBezTo>
                <a:cubicBezTo>
                  <a:pt x="680" y="76"/>
                  <a:pt x="681" y="76"/>
                  <a:pt x="681" y="75"/>
                </a:cubicBezTo>
                <a:cubicBezTo>
                  <a:pt x="683" y="75"/>
                  <a:pt x="684" y="77"/>
                  <a:pt x="686" y="76"/>
                </a:cubicBezTo>
                <a:cubicBezTo>
                  <a:pt x="686" y="76"/>
                  <a:pt x="686" y="76"/>
                  <a:pt x="686" y="76"/>
                </a:cubicBezTo>
                <a:cubicBezTo>
                  <a:pt x="686" y="75"/>
                  <a:pt x="686" y="75"/>
                  <a:pt x="686" y="75"/>
                </a:cubicBezTo>
                <a:cubicBezTo>
                  <a:pt x="687" y="75"/>
                  <a:pt x="687" y="75"/>
                  <a:pt x="687" y="75"/>
                </a:cubicBezTo>
                <a:cubicBezTo>
                  <a:pt x="688" y="74"/>
                  <a:pt x="688" y="75"/>
                  <a:pt x="689" y="75"/>
                </a:cubicBezTo>
                <a:cubicBezTo>
                  <a:pt x="689" y="75"/>
                  <a:pt x="690" y="74"/>
                  <a:pt x="691" y="74"/>
                </a:cubicBezTo>
                <a:cubicBezTo>
                  <a:pt x="691" y="74"/>
                  <a:pt x="691" y="75"/>
                  <a:pt x="691" y="75"/>
                </a:cubicBezTo>
                <a:cubicBezTo>
                  <a:pt x="692" y="75"/>
                  <a:pt x="693" y="74"/>
                  <a:pt x="693" y="75"/>
                </a:cubicBezTo>
                <a:cubicBezTo>
                  <a:pt x="694" y="75"/>
                  <a:pt x="695" y="76"/>
                  <a:pt x="695" y="76"/>
                </a:cubicBezTo>
                <a:cubicBezTo>
                  <a:pt x="696" y="76"/>
                  <a:pt x="696" y="76"/>
                  <a:pt x="697" y="76"/>
                </a:cubicBezTo>
                <a:cubicBezTo>
                  <a:pt x="697" y="77"/>
                  <a:pt x="697" y="77"/>
                  <a:pt x="697" y="78"/>
                </a:cubicBezTo>
                <a:cubicBezTo>
                  <a:pt x="696" y="78"/>
                  <a:pt x="696" y="78"/>
                  <a:pt x="696" y="78"/>
                </a:cubicBezTo>
                <a:cubicBezTo>
                  <a:pt x="696" y="78"/>
                  <a:pt x="696" y="78"/>
                  <a:pt x="696" y="78"/>
                </a:cubicBezTo>
                <a:cubicBezTo>
                  <a:pt x="696" y="78"/>
                  <a:pt x="696" y="77"/>
                  <a:pt x="696" y="77"/>
                </a:cubicBezTo>
                <a:cubicBezTo>
                  <a:pt x="696" y="77"/>
                  <a:pt x="696" y="77"/>
                  <a:pt x="696" y="77"/>
                </a:cubicBezTo>
                <a:cubicBezTo>
                  <a:pt x="696" y="77"/>
                  <a:pt x="696" y="77"/>
                  <a:pt x="696" y="77"/>
                </a:cubicBezTo>
                <a:cubicBezTo>
                  <a:pt x="695" y="77"/>
                  <a:pt x="695" y="76"/>
                  <a:pt x="695" y="76"/>
                </a:cubicBezTo>
                <a:cubicBezTo>
                  <a:pt x="695" y="76"/>
                  <a:pt x="695" y="76"/>
                  <a:pt x="695" y="76"/>
                </a:cubicBezTo>
                <a:cubicBezTo>
                  <a:pt x="694" y="76"/>
                  <a:pt x="694" y="77"/>
                  <a:pt x="694" y="77"/>
                </a:cubicBezTo>
                <a:cubicBezTo>
                  <a:pt x="694" y="78"/>
                  <a:pt x="694" y="78"/>
                  <a:pt x="694" y="78"/>
                </a:cubicBezTo>
                <a:cubicBezTo>
                  <a:pt x="694" y="78"/>
                  <a:pt x="694" y="79"/>
                  <a:pt x="694" y="79"/>
                </a:cubicBezTo>
                <a:cubicBezTo>
                  <a:pt x="695" y="79"/>
                  <a:pt x="698" y="78"/>
                  <a:pt x="698" y="76"/>
                </a:cubicBezTo>
                <a:cubicBezTo>
                  <a:pt x="699" y="76"/>
                  <a:pt x="698" y="76"/>
                  <a:pt x="698" y="75"/>
                </a:cubicBezTo>
                <a:cubicBezTo>
                  <a:pt x="698" y="75"/>
                  <a:pt x="698" y="75"/>
                  <a:pt x="698" y="75"/>
                </a:cubicBezTo>
                <a:cubicBezTo>
                  <a:pt x="698" y="75"/>
                  <a:pt x="698" y="74"/>
                  <a:pt x="698" y="74"/>
                </a:cubicBezTo>
                <a:cubicBezTo>
                  <a:pt x="698" y="74"/>
                  <a:pt x="698" y="73"/>
                  <a:pt x="697" y="73"/>
                </a:cubicBezTo>
                <a:cubicBezTo>
                  <a:pt x="698" y="72"/>
                  <a:pt x="699" y="72"/>
                  <a:pt x="699" y="71"/>
                </a:cubicBezTo>
                <a:cubicBezTo>
                  <a:pt x="699" y="71"/>
                  <a:pt x="699" y="71"/>
                  <a:pt x="699" y="71"/>
                </a:cubicBezTo>
                <a:cubicBezTo>
                  <a:pt x="699" y="71"/>
                  <a:pt x="699" y="71"/>
                  <a:pt x="699" y="70"/>
                </a:cubicBezTo>
                <a:cubicBezTo>
                  <a:pt x="699" y="70"/>
                  <a:pt x="699" y="70"/>
                  <a:pt x="699" y="70"/>
                </a:cubicBezTo>
                <a:cubicBezTo>
                  <a:pt x="699" y="70"/>
                  <a:pt x="700" y="71"/>
                  <a:pt x="700" y="71"/>
                </a:cubicBezTo>
                <a:cubicBezTo>
                  <a:pt x="700" y="71"/>
                  <a:pt x="701" y="70"/>
                  <a:pt x="702" y="69"/>
                </a:cubicBezTo>
                <a:cubicBezTo>
                  <a:pt x="702" y="69"/>
                  <a:pt x="702" y="69"/>
                  <a:pt x="702" y="69"/>
                </a:cubicBezTo>
                <a:cubicBezTo>
                  <a:pt x="702" y="70"/>
                  <a:pt x="702" y="70"/>
                  <a:pt x="702" y="70"/>
                </a:cubicBezTo>
                <a:cubicBezTo>
                  <a:pt x="702" y="71"/>
                  <a:pt x="702" y="71"/>
                  <a:pt x="702" y="71"/>
                </a:cubicBezTo>
                <a:cubicBezTo>
                  <a:pt x="703" y="71"/>
                  <a:pt x="703" y="70"/>
                  <a:pt x="704" y="69"/>
                </a:cubicBezTo>
                <a:cubicBezTo>
                  <a:pt x="704" y="68"/>
                  <a:pt x="704" y="67"/>
                  <a:pt x="704" y="67"/>
                </a:cubicBezTo>
                <a:cubicBezTo>
                  <a:pt x="704" y="67"/>
                  <a:pt x="704" y="67"/>
                  <a:pt x="704" y="67"/>
                </a:cubicBezTo>
                <a:cubicBezTo>
                  <a:pt x="703" y="67"/>
                  <a:pt x="703" y="67"/>
                  <a:pt x="703" y="68"/>
                </a:cubicBezTo>
                <a:cubicBezTo>
                  <a:pt x="702" y="68"/>
                  <a:pt x="702" y="68"/>
                  <a:pt x="702" y="68"/>
                </a:cubicBezTo>
                <a:cubicBezTo>
                  <a:pt x="702" y="68"/>
                  <a:pt x="702" y="68"/>
                  <a:pt x="702" y="68"/>
                </a:cubicBezTo>
                <a:cubicBezTo>
                  <a:pt x="702" y="68"/>
                  <a:pt x="703" y="67"/>
                  <a:pt x="703" y="67"/>
                </a:cubicBezTo>
                <a:cubicBezTo>
                  <a:pt x="703" y="66"/>
                  <a:pt x="702" y="67"/>
                  <a:pt x="702" y="66"/>
                </a:cubicBezTo>
                <a:cubicBezTo>
                  <a:pt x="702" y="66"/>
                  <a:pt x="703" y="66"/>
                  <a:pt x="703" y="66"/>
                </a:cubicBezTo>
                <a:cubicBezTo>
                  <a:pt x="703" y="65"/>
                  <a:pt x="703" y="64"/>
                  <a:pt x="703" y="63"/>
                </a:cubicBezTo>
                <a:cubicBezTo>
                  <a:pt x="703" y="63"/>
                  <a:pt x="704" y="64"/>
                  <a:pt x="705" y="64"/>
                </a:cubicBezTo>
                <a:cubicBezTo>
                  <a:pt x="705" y="63"/>
                  <a:pt x="705" y="63"/>
                  <a:pt x="705" y="63"/>
                </a:cubicBezTo>
                <a:cubicBezTo>
                  <a:pt x="704" y="63"/>
                  <a:pt x="704" y="63"/>
                  <a:pt x="704" y="63"/>
                </a:cubicBezTo>
                <a:cubicBezTo>
                  <a:pt x="704" y="63"/>
                  <a:pt x="704" y="63"/>
                  <a:pt x="704" y="63"/>
                </a:cubicBezTo>
                <a:cubicBezTo>
                  <a:pt x="704" y="63"/>
                  <a:pt x="704" y="63"/>
                  <a:pt x="705" y="62"/>
                </a:cubicBezTo>
                <a:cubicBezTo>
                  <a:pt x="705" y="62"/>
                  <a:pt x="705" y="62"/>
                  <a:pt x="705" y="61"/>
                </a:cubicBezTo>
                <a:cubicBezTo>
                  <a:pt x="704" y="61"/>
                  <a:pt x="703" y="61"/>
                  <a:pt x="703" y="60"/>
                </a:cubicBezTo>
                <a:cubicBezTo>
                  <a:pt x="703" y="60"/>
                  <a:pt x="703" y="59"/>
                  <a:pt x="703" y="58"/>
                </a:cubicBezTo>
                <a:cubicBezTo>
                  <a:pt x="702" y="57"/>
                  <a:pt x="701" y="57"/>
                  <a:pt x="702" y="56"/>
                </a:cubicBezTo>
                <a:cubicBezTo>
                  <a:pt x="702" y="55"/>
                  <a:pt x="702" y="55"/>
                  <a:pt x="702" y="55"/>
                </a:cubicBezTo>
                <a:cubicBezTo>
                  <a:pt x="701" y="54"/>
                  <a:pt x="701" y="52"/>
                  <a:pt x="700" y="51"/>
                </a:cubicBezTo>
                <a:cubicBezTo>
                  <a:pt x="701" y="50"/>
                  <a:pt x="701" y="50"/>
                  <a:pt x="701" y="49"/>
                </a:cubicBezTo>
                <a:cubicBezTo>
                  <a:pt x="700" y="48"/>
                  <a:pt x="700" y="47"/>
                  <a:pt x="699" y="46"/>
                </a:cubicBezTo>
                <a:cubicBezTo>
                  <a:pt x="699" y="46"/>
                  <a:pt x="699" y="46"/>
                  <a:pt x="698" y="46"/>
                </a:cubicBezTo>
                <a:cubicBezTo>
                  <a:pt x="698" y="46"/>
                  <a:pt x="698" y="45"/>
                  <a:pt x="697" y="45"/>
                </a:cubicBezTo>
                <a:cubicBezTo>
                  <a:pt x="697" y="44"/>
                  <a:pt x="697" y="44"/>
                  <a:pt x="697" y="43"/>
                </a:cubicBezTo>
                <a:cubicBezTo>
                  <a:pt x="697" y="43"/>
                  <a:pt x="697" y="43"/>
                  <a:pt x="697" y="43"/>
                </a:cubicBezTo>
                <a:cubicBezTo>
                  <a:pt x="696" y="43"/>
                  <a:pt x="695" y="42"/>
                  <a:pt x="694" y="41"/>
                </a:cubicBezTo>
                <a:cubicBezTo>
                  <a:pt x="694" y="41"/>
                  <a:pt x="693" y="41"/>
                  <a:pt x="693" y="41"/>
                </a:cubicBezTo>
                <a:cubicBezTo>
                  <a:pt x="692" y="41"/>
                  <a:pt x="692" y="40"/>
                  <a:pt x="691" y="41"/>
                </a:cubicBezTo>
                <a:cubicBezTo>
                  <a:pt x="689" y="41"/>
                  <a:pt x="687" y="41"/>
                  <a:pt x="686" y="42"/>
                </a:cubicBezTo>
                <a:cubicBezTo>
                  <a:pt x="686" y="42"/>
                  <a:pt x="686" y="42"/>
                  <a:pt x="686" y="41"/>
                </a:cubicBezTo>
                <a:cubicBezTo>
                  <a:pt x="686" y="41"/>
                  <a:pt x="686" y="41"/>
                  <a:pt x="686" y="41"/>
                </a:cubicBezTo>
                <a:cubicBezTo>
                  <a:pt x="686" y="42"/>
                  <a:pt x="686" y="42"/>
                  <a:pt x="686" y="43"/>
                </a:cubicBezTo>
                <a:cubicBezTo>
                  <a:pt x="686" y="43"/>
                  <a:pt x="686" y="44"/>
                  <a:pt x="687" y="44"/>
                </a:cubicBezTo>
                <a:cubicBezTo>
                  <a:pt x="687" y="44"/>
                  <a:pt x="687" y="44"/>
                  <a:pt x="687" y="44"/>
                </a:cubicBezTo>
                <a:cubicBezTo>
                  <a:pt x="686" y="44"/>
                  <a:pt x="686" y="44"/>
                  <a:pt x="686" y="44"/>
                </a:cubicBezTo>
                <a:cubicBezTo>
                  <a:pt x="685" y="44"/>
                  <a:pt x="683" y="47"/>
                  <a:pt x="684" y="48"/>
                </a:cubicBezTo>
                <a:cubicBezTo>
                  <a:pt x="684" y="48"/>
                  <a:pt x="684" y="48"/>
                  <a:pt x="685" y="48"/>
                </a:cubicBezTo>
                <a:cubicBezTo>
                  <a:pt x="685" y="48"/>
                  <a:pt x="685" y="49"/>
                  <a:pt x="686" y="49"/>
                </a:cubicBezTo>
                <a:cubicBezTo>
                  <a:pt x="687" y="49"/>
                  <a:pt x="687" y="49"/>
                  <a:pt x="687" y="49"/>
                </a:cubicBezTo>
                <a:cubicBezTo>
                  <a:pt x="688" y="50"/>
                  <a:pt x="689" y="50"/>
                  <a:pt x="689" y="51"/>
                </a:cubicBezTo>
                <a:cubicBezTo>
                  <a:pt x="690" y="51"/>
                  <a:pt x="690" y="51"/>
                  <a:pt x="690" y="51"/>
                </a:cubicBezTo>
                <a:cubicBezTo>
                  <a:pt x="690" y="51"/>
                  <a:pt x="690" y="51"/>
                  <a:pt x="691" y="52"/>
                </a:cubicBezTo>
                <a:cubicBezTo>
                  <a:pt x="691" y="52"/>
                  <a:pt x="691" y="52"/>
                  <a:pt x="692" y="52"/>
                </a:cubicBezTo>
                <a:cubicBezTo>
                  <a:pt x="692" y="52"/>
                  <a:pt x="692" y="53"/>
                  <a:pt x="693" y="53"/>
                </a:cubicBezTo>
                <a:cubicBezTo>
                  <a:pt x="693" y="57"/>
                  <a:pt x="691" y="59"/>
                  <a:pt x="689" y="61"/>
                </a:cubicBezTo>
                <a:cubicBezTo>
                  <a:pt x="689" y="61"/>
                  <a:pt x="688" y="62"/>
                  <a:pt x="687" y="63"/>
                </a:cubicBezTo>
                <a:cubicBezTo>
                  <a:pt x="687" y="63"/>
                  <a:pt x="687" y="63"/>
                  <a:pt x="687" y="63"/>
                </a:cubicBezTo>
                <a:cubicBezTo>
                  <a:pt x="687" y="63"/>
                  <a:pt x="687" y="63"/>
                  <a:pt x="687" y="63"/>
                </a:cubicBezTo>
                <a:cubicBezTo>
                  <a:pt x="687" y="63"/>
                  <a:pt x="687" y="63"/>
                  <a:pt x="687" y="63"/>
                </a:cubicBezTo>
                <a:cubicBezTo>
                  <a:pt x="686" y="63"/>
                  <a:pt x="685" y="64"/>
                  <a:pt x="685" y="64"/>
                </a:cubicBezTo>
                <a:cubicBezTo>
                  <a:pt x="685" y="65"/>
                  <a:pt x="685" y="65"/>
                  <a:pt x="685" y="65"/>
                </a:cubicBezTo>
                <a:cubicBezTo>
                  <a:pt x="684" y="65"/>
                  <a:pt x="684" y="65"/>
                  <a:pt x="684" y="65"/>
                </a:cubicBezTo>
                <a:cubicBezTo>
                  <a:pt x="684" y="66"/>
                  <a:pt x="684" y="66"/>
                  <a:pt x="684" y="66"/>
                </a:cubicBezTo>
                <a:cubicBezTo>
                  <a:pt x="683" y="67"/>
                  <a:pt x="681" y="68"/>
                  <a:pt x="680" y="69"/>
                </a:cubicBezTo>
                <a:cubicBezTo>
                  <a:pt x="679" y="69"/>
                  <a:pt x="679" y="69"/>
                  <a:pt x="679" y="69"/>
                </a:cubicBezTo>
                <a:cubicBezTo>
                  <a:pt x="679" y="69"/>
                  <a:pt x="678" y="70"/>
                  <a:pt x="678" y="70"/>
                </a:cubicBezTo>
                <a:cubicBezTo>
                  <a:pt x="678" y="70"/>
                  <a:pt x="677" y="70"/>
                  <a:pt x="677" y="70"/>
                </a:cubicBezTo>
                <a:cubicBezTo>
                  <a:pt x="677" y="70"/>
                  <a:pt x="676" y="72"/>
                  <a:pt x="676" y="72"/>
                </a:cubicBezTo>
                <a:cubicBezTo>
                  <a:pt x="674" y="72"/>
                  <a:pt x="674" y="72"/>
                  <a:pt x="674" y="72"/>
                </a:cubicBezTo>
                <a:cubicBezTo>
                  <a:pt x="673" y="72"/>
                  <a:pt x="673" y="72"/>
                  <a:pt x="672" y="73"/>
                </a:cubicBezTo>
                <a:cubicBezTo>
                  <a:pt x="669" y="73"/>
                  <a:pt x="665" y="76"/>
                  <a:pt x="663" y="74"/>
                </a:cubicBezTo>
                <a:cubicBezTo>
                  <a:pt x="662" y="75"/>
                  <a:pt x="662" y="75"/>
                  <a:pt x="662" y="75"/>
                </a:cubicBezTo>
                <a:cubicBezTo>
                  <a:pt x="661" y="76"/>
                  <a:pt x="657" y="77"/>
                  <a:pt x="656" y="76"/>
                </a:cubicBezTo>
                <a:cubicBezTo>
                  <a:pt x="655" y="77"/>
                  <a:pt x="655" y="77"/>
                  <a:pt x="655" y="77"/>
                </a:cubicBezTo>
                <a:cubicBezTo>
                  <a:pt x="654" y="77"/>
                  <a:pt x="653" y="77"/>
                  <a:pt x="653" y="77"/>
                </a:cubicBezTo>
                <a:cubicBezTo>
                  <a:pt x="652" y="77"/>
                  <a:pt x="652" y="77"/>
                  <a:pt x="652" y="77"/>
                </a:cubicBezTo>
                <a:cubicBezTo>
                  <a:pt x="653" y="78"/>
                  <a:pt x="653" y="78"/>
                  <a:pt x="653" y="78"/>
                </a:cubicBezTo>
                <a:cubicBezTo>
                  <a:pt x="653" y="78"/>
                  <a:pt x="653" y="78"/>
                  <a:pt x="653" y="78"/>
                </a:cubicBezTo>
                <a:cubicBezTo>
                  <a:pt x="652" y="78"/>
                  <a:pt x="651" y="78"/>
                  <a:pt x="651" y="78"/>
                </a:cubicBezTo>
                <a:cubicBezTo>
                  <a:pt x="651" y="78"/>
                  <a:pt x="651" y="78"/>
                  <a:pt x="651" y="78"/>
                </a:cubicBezTo>
                <a:cubicBezTo>
                  <a:pt x="648" y="78"/>
                  <a:pt x="648" y="78"/>
                  <a:pt x="648" y="78"/>
                </a:cubicBezTo>
                <a:cubicBezTo>
                  <a:pt x="648" y="79"/>
                  <a:pt x="648" y="79"/>
                  <a:pt x="648" y="79"/>
                </a:cubicBezTo>
                <a:cubicBezTo>
                  <a:pt x="647" y="79"/>
                  <a:pt x="646" y="79"/>
                  <a:pt x="646" y="79"/>
                </a:cubicBezTo>
                <a:cubicBezTo>
                  <a:pt x="645" y="79"/>
                  <a:pt x="645" y="79"/>
                  <a:pt x="645" y="80"/>
                </a:cubicBezTo>
                <a:cubicBezTo>
                  <a:pt x="644" y="80"/>
                  <a:pt x="643" y="79"/>
                  <a:pt x="643" y="79"/>
                </a:cubicBezTo>
                <a:cubicBezTo>
                  <a:pt x="642" y="79"/>
                  <a:pt x="642" y="80"/>
                  <a:pt x="641" y="80"/>
                </a:cubicBezTo>
                <a:cubicBezTo>
                  <a:pt x="640" y="80"/>
                  <a:pt x="640" y="79"/>
                  <a:pt x="639" y="79"/>
                </a:cubicBezTo>
                <a:cubicBezTo>
                  <a:pt x="638" y="79"/>
                  <a:pt x="635" y="80"/>
                  <a:pt x="634" y="80"/>
                </a:cubicBezTo>
                <a:cubicBezTo>
                  <a:pt x="633" y="80"/>
                  <a:pt x="634" y="80"/>
                  <a:pt x="633" y="81"/>
                </a:cubicBezTo>
                <a:cubicBezTo>
                  <a:pt x="633" y="81"/>
                  <a:pt x="632" y="81"/>
                  <a:pt x="631" y="81"/>
                </a:cubicBezTo>
                <a:cubicBezTo>
                  <a:pt x="631" y="81"/>
                  <a:pt x="631" y="81"/>
                  <a:pt x="631" y="81"/>
                </a:cubicBezTo>
                <a:cubicBezTo>
                  <a:pt x="632" y="80"/>
                  <a:pt x="632" y="80"/>
                  <a:pt x="632" y="80"/>
                </a:cubicBezTo>
                <a:cubicBezTo>
                  <a:pt x="632" y="80"/>
                  <a:pt x="632" y="80"/>
                  <a:pt x="632" y="80"/>
                </a:cubicBezTo>
                <a:cubicBezTo>
                  <a:pt x="630" y="79"/>
                  <a:pt x="629" y="79"/>
                  <a:pt x="627" y="80"/>
                </a:cubicBezTo>
                <a:cubicBezTo>
                  <a:pt x="627" y="80"/>
                  <a:pt x="627" y="79"/>
                  <a:pt x="626" y="80"/>
                </a:cubicBezTo>
                <a:cubicBezTo>
                  <a:pt x="625" y="80"/>
                  <a:pt x="626" y="80"/>
                  <a:pt x="625" y="81"/>
                </a:cubicBezTo>
                <a:cubicBezTo>
                  <a:pt x="624" y="82"/>
                  <a:pt x="623" y="80"/>
                  <a:pt x="622" y="81"/>
                </a:cubicBezTo>
                <a:cubicBezTo>
                  <a:pt x="621" y="81"/>
                  <a:pt x="621" y="82"/>
                  <a:pt x="620" y="81"/>
                </a:cubicBezTo>
                <a:cubicBezTo>
                  <a:pt x="620" y="80"/>
                  <a:pt x="620" y="80"/>
                  <a:pt x="621" y="79"/>
                </a:cubicBezTo>
                <a:cubicBezTo>
                  <a:pt x="620" y="78"/>
                  <a:pt x="619" y="77"/>
                  <a:pt x="618" y="77"/>
                </a:cubicBezTo>
                <a:cubicBezTo>
                  <a:pt x="618" y="77"/>
                  <a:pt x="617" y="77"/>
                  <a:pt x="617" y="77"/>
                </a:cubicBezTo>
                <a:cubicBezTo>
                  <a:pt x="616" y="77"/>
                  <a:pt x="614" y="77"/>
                  <a:pt x="613" y="77"/>
                </a:cubicBezTo>
                <a:cubicBezTo>
                  <a:pt x="613" y="77"/>
                  <a:pt x="613" y="77"/>
                  <a:pt x="613" y="77"/>
                </a:cubicBezTo>
                <a:cubicBezTo>
                  <a:pt x="613" y="77"/>
                  <a:pt x="613" y="77"/>
                  <a:pt x="613" y="77"/>
                </a:cubicBezTo>
                <a:cubicBezTo>
                  <a:pt x="613" y="77"/>
                  <a:pt x="613" y="77"/>
                  <a:pt x="613" y="77"/>
                </a:cubicBezTo>
                <a:cubicBezTo>
                  <a:pt x="612" y="77"/>
                  <a:pt x="611" y="77"/>
                  <a:pt x="610" y="77"/>
                </a:cubicBezTo>
                <a:cubicBezTo>
                  <a:pt x="610" y="77"/>
                  <a:pt x="610" y="77"/>
                  <a:pt x="609" y="77"/>
                </a:cubicBezTo>
                <a:cubicBezTo>
                  <a:pt x="609" y="77"/>
                  <a:pt x="609" y="76"/>
                  <a:pt x="610" y="76"/>
                </a:cubicBezTo>
                <a:cubicBezTo>
                  <a:pt x="609" y="76"/>
                  <a:pt x="609" y="76"/>
                  <a:pt x="609" y="76"/>
                </a:cubicBezTo>
                <a:cubicBezTo>
                  <a:pt x="608" y="76"/>
                  <a:pt x="608" y="76"/>
                  <a:pt x="608" y="77"/>
                </a:cubicBezTo>
                <a:cubicBezTo>
                  <a:pt x="607" y="77"/>
                  <a:pt x="606" y="75"/>
                  <a:pt x="606" y="75"/>
                </a:cubicBezTo>
                <a:cubicBezTo>
                  <a:pt x="605" y="75"/>
                  <a:pt x="605" y="75"/>
                  <a:pt x="605" y="76"/>
                </a:cubicBezTo>
                <a:cubicBezTo>
                  <a:pt x="605" y="76"/>
                  <a:pt x="605" y="76"/>
                  <a:pt x="605" y="76"/>
                </a:cubicBezTo>
                <a:cubicBezTo>
                  <a:pt x="605" y="76"/>
                  <a:pt x="605" y="76"/>
                  <a:pt x="606" y="76"/>
                </a:cubicBezTo>
                <a:cubicBezTo>
                  <a:pt x="606" y="76"/>
                  <a:pt x="606" y="77"/>
                  <a:pt x="606" y="77"/>
                </a:cubicBezTo>
                <a:cubicBezTo>
                  <a:pt x="605" y="77"/>
                  <a:pt x="604" y="77"/>
                  <a:pt x="604" y="77"/>
                </a:cubicBezTo>
                <a:cubicBezTo>
                  <a:pt x="603" y="77"/>
                  <a:pt x="602" y="77"/>
                  <a:pt x="602" y="77"/>
                </a:cubicBezTo>
                <a:cubicBezTo>
                  <a:pt x="602" y="77"/>
                  <a:pt x="601" y="77"/>
                  <a:pt x="600" y="77"/>
                </a:cubicBezTo>
                <a:cubicBezTo>
                  <a:pt x="600" y="77"/>
                  <a:pt x="599" y="77"/>
                  <a:pt x="598" y="77"/>
                </a:cubicBezTo>
                <a:cubicBezTo>
                  <a:pt x="598" y="77"/>
                  <a:pt x="597" y="77"/>
                  <a:pt x="596" y="77"/>
                </a:cubicBezTo>
                <a:cubicBezTo>
                  <a:pt x="596" y="76"/>
                  <a:pt x="596" y="76"/>
                  <a:pt x="596" y="76"/>
                </a:cubicBezTo>
                <a:cubicBezTo>
                  <a:pt x="596" y="76"/>
                  <a:pt x="596" y="76"/>
                  <a:pt x="596" y="76"/>
                </a:cubicBezTo>
                <a:cubicBezTo>
                  <a:pt x="599" y="75"/>
                  <a:pt x="599" y="75"/>
                  <a:pt x="599" y="75"/>
                </a:cubicBezTo>
                <a:cubicBezTo>
                  <a:pt x="600" y="76"/>
                  <a:pt x="600" y="76"/>
                  <a:pt x="600" y="76"/>
                </a:cubicBezTo>
                <a:cubicBezTo>
                  <a:pt x="600" y="75"/>
                  <a:pt x="600" y="75"/>
                  <a:pt x="600" y="75"/>
                </a:cubicBezTo>
                <a:cubicBezTo>
                  <a:pt x="601" y="75"/>
                  <a:pt x="602" y="75"/>
                  <a:pt x="603" y="75"/>
                </a:cubicBezTo>
                <a:cubicBezTo>
                  <a:pt x="603" y="74"/>
                  <a:pt x="603" y="74"/>
                  <a:pt x="603" y="74"/>
                </a:cubicBezTo>
                <a:cubicBezTo>
                  <a:pt x="602" y="74"/>
                  <a:pt x="602" y="74"/>
                  <a:pt x="602" y="73"/>
                </a:cubicBezTo>
                <a:cubicBezTo>
                  <a:pt x="602" y="73"/>
                  <a:pt x="603" y="73"/>
                  <a:pt x="603" y="73"/>
                </a:cubicBezTo>
                <a:cubicBezTo>
                  <a:pt x="603" y="71"/>
                  <a:pt x="603" y="73"/>
                  <a:pt x="602" y="72"/>
                </a:cubicBezTo>
                <a:cubicBezTo>
                  <a:pt x="602" y="72"/>
                  <a:pt x="602" y="72"/>
                  <a:pt x="602" y="72"/>
                </a:cubicBezTo>
                <a:cubicBezTo>
                  <a:pt x="602" y="71"/>
                  <a:pt x="603" y="71"/>
                  <a:pt x="603" y="70"/>
                </a:cubicBezTo>
                <a:cubicBezTo>
                  <a:pt x="605" y="70"/>
                  <a:pt x="604" y="70"/>
                  <a:pt x="606" y="69"/>
                </a:cubicBezTo>
                <a:cubicBezTo>
                  <a:pt x="606" y="69"/>
                  <a:pt x="606" y="69"/>
                  <a:pt x="606" y="69"/>
                </a:cubicBezTo>
                <a:cubicBezTo>
                  <a:pt x="606" y="69"/>
                  <a:pt x="607" y="68"/>
                  <a:pt x="608" y="68"/>
                </a:cubicBezTo>
                <a:cubicBezTo>
                  <a:pt x="607" y="68"/>
                  <a:pt x="607" y="67"/>
                  <a:pt x="607" y="67"/>
                </a:cubicBezTo>
                <a:cubicBezTo>
                  <a:pt x="608" y="67"/>
                  <a:pt x="608" y="67"/>
                  <a:pt x="609" y="67"/>
                </a:cubicBezTo>
                <a:cubicBezTo>
                  <a:pt x="609" y="68"/>
                  <a:pt x="609" y="69"/>
                  <a:pt x="608" y="69"/>
                </a:cubicBezTo>
                <a:cubicBezTo>
                  <a:pt x="608" y="69"/>
                  <a:pt x="608" y="69"/>
                  <a:pt x="609" y="70"/>
                </a:cubicBezTo>
                <a:cubicBezTo>
                  <a:pt x="609" y="70"/>
                  <a:pt x="609" y="70"/>
                  <a:pt x="609" y="70"/>
                </a:cubicBezTo>
                <a:cubicBezTo>
                  <a:pt x="609" y="70"/>
                  <a:pt x="609" y="70"/>
                  <a:pt x="609" y="70"/>
                </a:cubicBezTo>
                <a:cubicBezTo>
                  <a:pt x="609" y="69"/>
                  <a:pt x="609" y="69"/>
                  <a:pt x="609" y="69"/>
                </a:cubicBezTo>
                <a:cubicBezTo>
                  <a:pt x="609" y="68"/>
                  <a:pt x="609" y="68"/>
                  <a:pt x="609" y="68"/>
                </a:cubicBezTo>
                <a:cubicBezTo>
                  <a:pt x="609" y="67"/>
                  <a:pt x="610" y="67"/>
                  <a:pt x="610" y="67"/>
                </a:cubicBezTo>
                <a:cubicBezTo>
                  <a:pt x="610" y="67"/>
                  <a:pt x="610" y="67"/>
                  <a:pt x="610" y="67"/>
                </a:cubicBezTo>
                <a:cubicBezTo>
                  <a:pt x="610" y="66"/>
                  <a:pt x="611" y="67"/>
                  <a:pt x="611" y="67"/>
                </a:cubicBezTo>
                <a:cubicBezTo>
                  <a:pt x="612" y="66"/>
                  <a:pt x="613" y="66"/>
                  <a:pt x="614" y="66"/>
                </a:cubicBezTo>
                <a:cubicBezTo>
                  <a:pt x="614" y="66"/>
                  <a:pt x="614" y="67"/>
                  <a:pt x="615" y="67"/>
                </a:cubicBezTo>
                <a:cubicBezTo>
                  <a:pt x="615" y="67"/>
                  <a:pt x="616" y="67"/>
                  <a:pt x="616" y="67"/>
                </a:cubicBezTo>
                <a:cubicBezTo>
                  <a:pt x="616" y="67"/>
                  <a:pt x="616" y="67"/>
                  <a:pt x="616" y="67"/>
                </a:cubicBezTo>
                <a:cubicBezTo>
                  <a:pt x="616" y="66"/>
                  <a:pt x="616" y="66"/>
                  <a:pt x="616" y="66"/>
                </a:cubicBezTo>
                <a:cubicBezTo>
                  <a:pt x="617" y="66"/>
                  <a:pt x="616" y="66"/>
                  <a:pt x="617" y="66"/>
                </a:cubicBezTo>
                <a:cubicBezTo>
                  <a:pt x="617" y="66"/>
                  <a:pt x="617" y="66"/>
                  <a:pt x="617" y="66"/>
                </a:cubicBezTo>
                <a:cubicBezTo>
                  <a:pt x="618" y="66"/>
                  <a:pt x="619" y="65"/>
                  <a:pt x="621" y="66"/>
                </a:cubicBezTo>
                <a:cubicBezTo>
                  <a:pt x="621" y="65"/>
                  <a:pt x="621" y="65"/>
                  <a:pt x="621" y="65"/>
                </a:cubicBezTo>
                <a:cubicBezTo>
                  <a:pt x="621" y="64"/>
                  <a:pt x="621" y="64"/>
                  <a:pt x="621" y="64"/>
                </a:cubicBezTo>
                <a:cubicBezTo>
                  <a:pt x="621" y="64"/>
                  <a:pt x="621" y="64"/>
                  <a:pt x="621" y="64"/>
                </a:cubicBezTo>
                <a:cubicBezTo>
                  <a:pt x="621" y="65"/>
                  <a:pt x="621" y="65"/>
                  <a:pt x="621" y="65"/>
                </a:cubicBezTo>
                <a:cubicBezTo>
                  <a:pt x="622" y="65"/>
                  <a:pt x="622" y="65"/>
                  <a:pt x="623" y="64"/>
                </a:cubicBezTo>
                <a:cubicBezTo>
                  <a:pt x="623" y="64"/>
                  <a:pt x="623" y="64"/>
                  <a:pt x="623" y="64"/>
                </a:cubicBezTo>
                <a:cubicBezTo>
                  <a:pt x="622" y="64"/>
                  <a:pt x="622" y="64"/>
                  <a:pt x="622" y="64"/>
                </a:cubicBezTo>
                <a:cubicBezTo>
                  <a:pt x="621" y="64"/>
                  <a:pt x="621" y="63"/>
                  <a:pt x="620" y="63"/>
                </a:cubicBezTo>
                <a:cubicBezTo>
                  <a:pt x="620" y="62"/>
                  <a:pt x="619" y="63"/>
                  <a:pt x="619" y="63"/>
                </a:cubicBezTo>
                <a:cubicBezTo>
                  <a:pt x="619" y="62"/>
                  <a:pt x="619" y="62"/>
                  <a:pt x="619" y="62"/>
                </a:cubicBezTo>
                <a:cubicBezTo>
                  <a:pt x="620" y="62"/>
                  <a:pt x="620" y="62"/>
                  <a:pt x="621" y="61"/>
                </a:cubicBezTo>
                <a:cubicBezTo>
                  <a:pt x="621" y="61"/>
                  <a:pt x="622" y="61"/>
                  <a:pt x="623" y="61"/>
                </a:cubicBezTo>
                <a:cubicBezTo>
                  <a:pt x="623" y="60"/>
                  <a:pt x="623" y="60"/>
                  <a:pt x="623" y="60"/>
                </a:cubicBezTo>
                <a:cubicBezTo>
                  <a:pt x="623" y="59"/>
                  <a:pt x="623" y="59"/>
                  <a:pt x="623" y="59"/>
                </a:cubicBezTo>
                <a:cubicBezTo>
                  <a:pt x="624" y="59"/>
                  <a:pt x="623" y="59"/>
                  <a:pt x="624" y="59"/>
                </a:cubicBezTo>
                <a:cubicBezTo>
                  <a:pt x="624" y="60"/>
                  <a:pt x="623" y="60"/>
                  <a:pt x="623" y="61"/>
                </a:cubicBezTo>
                <a:cubicBezTo>
                  <a:pt x="623" y="61"/>
                  <a:pt x="623" y="61"/>
                  <a:pt x="623" y="62"/>
                </a:cubicBezTo>
                <a:cubicBezTo>
                  <a:pt x="624" y="62"/>
                  <a:pt x="624" y="62"/>
                  <a:pt x="624" y="62"/>
                </a:cubicBezTo>
                <a:cubicBezTo>
                  <a:pt x="624" y="61"/>
                  <a:pt x="624" y="60"/>
                  <a:pt x="624" y="60"/>
                </a:cubicBezTo>
                <a:cubicBezTo>
                  <a:pt x="626" y="60"/>
                  <a:pt x="626" y="60"/>
                  <a:pt x="627" y="60"/>
                </a:cubicBezTo>
                <a:cubicBezTo>
                  <a:pt x="627" y="60"/>
                  <a:pt x="627" y="60"/>
                  <a:pt x="628" y="60"/>
                </a:cubicBezTo>
                <a:cubicBezTo>
                  <a:pt x="629" y="60"/>
                  <a:pt x="629" y="59"/>
                  <a:pt x="630" y="59"/>
                </a:cubicBezTo>
                <a:cubicBezTo>
                  <a:pt x="630" y="58"/>
                  <a:pt x="630" y="58"/>
                  <a:pt x="629" y="57"/>
                </a:cubicBezTo>
                <a:cubicBezTo>
                  <a:pt x="630" y="57"/>
                  <a:pt x="631" y="56"/>
                  <a:pt x="631" y="55"/>
                </a:cubicBezTo>
                <a:cubicBezTo>
                  <a:pt x="630" y="55"/>
                  <a:pt x="630" y="55"/>
                  <a:pt x="630" y="55"/>
                </a:cubicBezTo>
                <a:cubicBezTo>
                  <a:pt x="630" y="55"/>
                  <a:pt x="630" y="55"/>
                  <a:pt x="630" y="56"/>
                </a:cubicBezTo>
                <a:cubicBezTo>
                  <a:pt x="629" y="56"/>
                  <a:pt x="629" y="56"/>
                  <a:pt x="629" y="56"/>
                </a:cubicBezTo>
                <a:cubicBezTo>
                  <a:pt x="628" y="56"/>
                  <a:pt x="629" y="56"/>
                  <a:pt x="628" y="56"/>
                </a:cubicBezTo>
                <a:cubicBezTo>
                  <a:pt x="628" y="55"/>
                  <a:pt x="628" y="55"/>
                  <a:pt x="628" y="55"/>
                </a:cubicBezTo>
                <a:cubicBezTo>
                  <a:pt x="629" y="55"/>
                  <a:pt x="629" y="54"/>
                  <a:pt x="631" y="53"/>
                </a:cubicBezTo>
                <a:cubicBezTo>
                  <a:pt x="631" y="52"/>
                  <a:pt x="630" y="52"/>
                  <a:pt x="630" y="52"/>
                </a:cubicBezTo>
                <a:cubicBezTo>
                  <a:pt x="631" y="51"/>
                  <a:pt x="632" y="51"/>
                  <a:pt x="632" y="50"/>
                </a:cubicBezTo>
                <a:cubicBezTo>
                  <a:pt x="633" y="50"/>
                  <a:pt x="633" y="50"/>
                  <a:pt x="634" y="50"/>
                </a:cubicBezTo>
                <a:cubicBezTo>
                  <a:pt x="634" y="50"/>
                  <a:pt x="634" y="50"/>
                  <a:pt x="635" y="49"/>
                </a:cubicBezTo>
                <a:cubicBezTo>
                  <a:pt x="635" y="49"/>
                  <a:pt x="635" y="49"/>
                  <a:pt x="635" y="49"/>
                </a:cubicBezTo>
                <a:cubicBezTo>
                  <a:pt x="634" y="49"/>
                  <a:pt x="634" y="49"/>
                  <a:pt x="633" y="50"/>
                </a:cubicBezTo>
                <a:cubicBezTo>
                  <a:pt x="633" y="50"/>
                  <a:pt x="633" y="50"/>
                  <a:pt x="632" y="49"/>
                </a:cubicBezTo>
                <a:cubicBezTo>
                  <a:pt x="632" y="49"/>
                  <a:pt x="632" y="48"/>
                  <a:pt x="632" y="48"/>
                </a:cubicBezTo>
                <a:cubicBezTo>
                  <a:pt x="633" y="48"/>
                  <a:pt x="634" y="47"/>
                  <a:pt x="635" y="47"/>
                </a:cubicBezTo>
                <a:cubicBezTo>
                  <a:pt x="635" y="47"/>
                  <a:pt x="635" y="47"/>
                  <a:pt x="635" y="47"/>
                </a:cubicBezTo>
                <a:cubicBezTo>
                  <a:pt x="635" y="48"/>
                  <a:pt x="635" y="48"/>
                  <a:pt x="634" y="48"/>
                </a:cubicBezTo>
                <a:cubicBezTo>
                  <a:pt x="635" y="48"/>
                  <a:pt x="635" y="48"/>
                  <a:pt x="635" y="48"/>
                </a:cubicBezTo>
                <a:cubicBezTo>
                  <a:pt x="635" y="48"/>
                  <a:pt x="635" y="48"/>
                  <a:pt x="636" y="47"/>
                </a:cubicBezTo>
                <a:cubicBezTo>
                  <a:pt x="636" y="47"/>
                  <a:pt x="636" y="47"/>
                  <a:pt x="636" y="47"/>
                </a:cubicBezTo>
                <a:cubicBezTo>
                  <a:pt x="636" y="46"/>
                  <a:pt x="637" y="45"/>
                  <a:pt x="636" y="44"/>
                </a:cubicBezTo>
                <a:cubicBezTo>
                  <a:pt x="636" y="43"/>
                  <a:pt x="637" y="42"/>
                  <a:pt x="638" y="41"/>
                </a:cubicBezTo>
                <a:cubicBezTo>
                  <a:pt x="638" y="40"/>
                  <a:pt x="638" y="39"/>
                  <a:pt x="637" y="38"/>
                </a:cubicBezTo>
                <a:cubicBezTo>
                  <a:pt x="637" y="37"/>
                  <a:pt x="637" y="37"/>
                  <a:pt x="637" y="37"/>
                </a:cubicBezTo>
                <a:cubicBezTo>
                  <a:pt x="638" y="37"/>
                  <a:pt x="638" y="38"/>
                  <a:pt x="638" y="39"/>
                </a:cubicBezTo>
                <a:cubicBezTo>
                  <a:pt x="639" y="39"/>
                  <a:pt x="638" y="39"/>
                  <a:pt x="639" y="39"/>
                </a:cubicBezTo>
                <a:cubicBezTo>
                  <a:pt x="639" y="38"/>
                  <a:pt x="639" y="37"/>
                  <a:pt x="640" y="37"/>
                </a:cubicBezTo>
                <a:cubicBezTo>
                  <a:pt x="640" y="36"/>
                  <a:pt x="640" y="36"/>
                  <a:pt x="639" y="35"/>
                </a:cubicBezTo>
                <a:cubicBezTo>
                  <a:pt x="639" y="36"/>
                  <a:pt x="639" y="36"/>
                  <a:pt x="639" y="36"/>
                </a:cubicBezTo>
                <a:cubicBezTo>
                  <a:pt x="638" y="35"/>
                  <a:pt x="638" y="35"/>
                  <a:pt x="638" y="35"/>
                </a:cubicBezTo>
                <a:cubicBezTo>
                  <a:pt x="638" y="34"/>
                  <a:pt x="639" y="33"/>
                  <a:pt x="638" y="33"/>
                </a:cubicBezTo>
                <a:cubicBezTo>
                  <a:pt x="638" y="32"/>
                  <a:pt x="639" y="32"/>
                  <a:pt x="639" y="32"/>
                </a:cubicBezTo>
                <a:cubicBezTo>
                  <a:pt x="639" y="32"/>
                  <a:pt x="639" y="32"/>
                  <a:pt x="639" y="31"/>
                </a:cubicBezTo>
                <a:cubicBezTo>
                  <a:pt x="639" y="31"/>
                  <a:pt x="639" y="31"/>
                  <a:pt x="639" y="31"/>
                </a:cubicBezTo>
                <a:cubicBezTo>
                  <a:pt x="639" y="31"/>
                  <a:pt x="639" y="31"/>
                  <a:pt x="639" y="31"/>
                </a:cubicBezTo>
                <a:cubicBezTo>
                  <a:pt x="639" y="30"/>
                  <a:pt x="639" y="30"/>
                  <a:pt x="640" y="29"/>
                </a:cubicBezTo>
                <a:cubicBezTo>
                  <a:pt x="639" y="29"/>
                  <a:pt x="639" y="27"/>
                  <a:pt x="639" y="26"/>
                </a:cubicBezTo>
                <a:cubicBezTo>
                  <a:pt x="639" y="26"/>
                  <a:pt x="639" y="26"/>
                  <a:pt x="638" y="26"/>
                </a:cubicBezTo>
                <a:cubicBezTo>
                  <a:pt x="639" y="24"/>
                  <a:pt x="639" y="23"/>
                  <a:pt x="638" y="22"/>
                </a:cubicBezTo>
                <a:cubicBezTo>
                  <a:pt x="638" y="22"/>
                  <a:pt x="638" y="22"/>
                  <a:pt x="638" y="22"/>
                </a:cubicBezTo>
                <a:cubicBezTo>
                  <a:pt x="638" y="21"/>
                  <a:pt x="638" y="21"/>
                  <a:pt x="638" y="20"/>
                </a:cubicBezTo>
                <a:cubicBezTo>
                  <a:pt x="638" y="20"/>
                  <a:pt x="638" y="20"/>
                  <a:pt x="638" y="20"/>
                </a:cubicBezTo>
                <a:cubicBezTo>
                  <a:pt x="638" y="20"/>
                  <a:pt x="638" y="21"/>
                  <a:pt x="638" y="21"/>
                </a:cubicBezTo>
                <a:cubicBezTo>
                  <a:pt x="638" y="21"/>
                  <a:pt x="638" y="20"/>
                  <a:pt x="638" y="20"/>
                </a:cubicBezTo>
                <a:cubicBezTo>
                  <a:pt x="637" y="19"/>
                  <a:pt x="635" y="19"/>
                  <a:pt x="635" y="18"/>
                </a:cubicBezTo>
                <a:cubicBezTo>
                  <a:pt x="634" y="18"/>
                  <a:pt x="635" y="18"/>
                  <a:pt x="634" y="18"/>
                </a:cubicBezTo>
                <a:cubicBezTo>
                  <a:pt x="635" y="18"/>
                  <a:pt x="635" y="17"/>
                  <a:pt x="636" y="17"/>
                </a:cubicBezTo>
                <a:cubicBezTo>
                  <a:pt x="636" y="17"/>
                  <a:pt x="636" y="17"/>
                  <a:pt x="636" y="17"/>
                </a:cubicBezTo>
                <a:cubicBezTo>
                  <a:pt x="636" y="17"/>
                  <a:pt x="636" y="17"/>
                  <a:pt x="636" y="17"/>
                </a:cubicBezTo>
                <a:cubicBezTo>
                  <a:pt x="636" y="17"/>
                  <a:pt x="636" y="17"/>
                  <a:pt x="636" y="17"/>
                </a:cubicBezTo>
                <a:cubicBezTo>
                  <a:pt x="636" y="16"/>
                  <a:pt x="636" y="16"/>
                  <a:pt x="635" y="16"/>
                </a:cubicBezTo>
                <a:cubicBezTo>
                  <a:pt x="635" y="17"/>
                  <a:pt x="635" y="17"/>
                  <a:pt x="635" y="17"/>
                </a:cubicBezTo>
                <a:cubicBezTo>
                  <a:pt x="635" y="17"/>
                  <a:pt x="635" y="16"/>
                  <a:pt x="635" y="16"/>
                </a:cubicBezTo>
                <a:cubicBezTo>
                  <a:pt x="634" y="16"/>
                  <a:pt x="633" y="15"/>
                  <a:pt x="633" y="14"/>
                </a:cubicBezTo>
                <a:cubicBezTo>
                  <a:pt x="633" y="13"/>
                  <a:pt x="633" y="13"/>
                  <a:pt x="633" y="13"/>
                </a:cubicBezTo>
                <a:cubicBezTo>
                  <a:pt x="633" y="12"/>
                  <a:pt x="632" y="12"/>
                  <a:pt x="632" y="11"/>
                </a:cubicBezTo>
                <a:cubicBezTo>
                  <a:pt x="631" y="11"/>
                  <a:pt x="631" y="11"/>
                  <a:pt x="631" y="12"/>
                </a:cubicBezTo>
                <a:cubicBezTo>
                  <a:pt x="630" y="10"/>
                  <a:pt x="629" y="10"/>
                  <a:pt x="629" y="9"/>
                </a:cubicBezTo>
                <a:cubicBezTo>
                  <a:pt x="629" y="9"/>
                  <a:pt x="629" y="9"/>
                  <a:pt x="629" y="9"/>
                </a:cubicBezTo>
                <a:cubicBezTo>
                  <a:pt x="629" y="9"/>
                  <a:pt x="629" y="9"/>
                  <a:pt x="629" y="9"/>
                </a:cubicBezTo>
                <a:cubicBezTo>
                  <a:pt x="627" y="9"/>
                  <a:pt x="625" y="7"/>
                  <a:pt x="623" y="6"/>
                </a:cubicBezTo>
                <a:cubicBezTo>
                  <a:pt x="621" y="6"/>
                  <a:pt x="616" y="5"/>
                  <a:pt x="615" y="6"/>
                </a:cubicBezTo>
                <a:cubicBezTo>
                  <a:pt x="614" y="5"/>
                  <a:pt x="611" y="5"/>
                  <a:pt x="609" y="5"/>
                </a:cubicBezTo>
                <a:cubicBezTo>
                  <a:pt x="608" y="5"/>
                  <a:pt x="603" y="7"/>
                  <a:pt x="601" y="8"/>
                </a:cubicBezTo>
                <a:cubicBezTo>
                  <a:pt x="601" y="9"/>
                  <a:pt x="601" y="9"/>
                  <a:pt x="601" y="10"/>
                </a:cubicBezTo>
                <a:cubicBezTo>
                  <a:pt x="599" y="11"/>
                  <a:pt x="597" y="13"/>
                  <a:pt x="597" y="14"/>
                </a:cubicBezTo>
                <a:cubicBezTo>
                  <a:pt x="596" y="15"/>
                  <a:pt x="597" y="16"/>
                  <a:pt x="596" y="17"/>
                </a:cubicBezTo>
                <a:cubicBezTo>
                  <a:pt x="596" y="18"/>
                  <a:pt x="596" y="17"/>
                  <a:pt x="596" y="18"/>
                </a:cubicBezTo>
                <a:cubicBezTo>
                  <a:pt x="596" y="19"/>
                  <a:pt x="596" y="20"/>
                  <a:pt x="596" y="20"/>
                </a:cubicBezTo>
                <a:cubicBezTo>
                  <a:pt x="596" y="21"/>
                  <a:pt x="595" y="21"/>
                  <a:pt x="595" y="22"/>
                </a:cubicBezTo>
                <a:cubicBezTo>
                  <a:pt x="595" y="22"/>
                  <a:pt x="595" y="23"/>
                  <a:pt x="594" y="23"/>
                </a:cubicBezTo>
                <a:cubicBezTo>
                  <a:pt x="595" y="24"/>
                  <a:pt x="595" y="24"/>
                  <a:pt x="596" y="25"/>
                </a:cubicBezTo>
                <a:cubicBezTo>
                  <a:pt x="597" y="25"/>
                  <a:pt x="597" y="24"/>
                  <a:pt x="598" y="24"/>
                </a:cubicBezTo>
                <a:cubicBezTo>
                  <a:pt x="599" y="24"/>
                  <a:pt x="599" y="24"/>
                  <a:pt x="599" y="25"/>
                </a:cubicBezTo>
                <a:cubicBezTo>
                  <a:pt x="600" y="24"/>
                  <a:pt x="600" y="24"/>
                  <a:pt x="600" y="23"/>
                </a:cubicBezTo>
                <a:cubicBezTo>
                  <a:pt x="601" y="23"/>
                  <a:pt x="602" y="23"/>
                  <a:pt x="602" y="23"/>
                </a:cubicBezTo>
                <a:cubicBezTo>
                  <a:pt x="603" y="23"/>
                  <a:pt x="603" y="22"/>
                  <a:pt x="603" y="21"/>
                </a:cubicBezTo>
                <a:cubicBezTo>
                  <a:pt x="603" y="21"/>
                  <a:pt x="604" y="21"/>
                  <a:pt x="604" y="20"/>
                </a:cubicBezTo>
                <a:cubicBezTo>
                  <a:pt x="605" y="20"/>
                  <a:pt x="605" y="20"/>
                  <a:pt x="605" y="20"/>
                </a:cubicBezTo>
                <a:cubicBezTo>
                  <a:pt x="605" y="19"/>
                  <a:pt x="606" y="19"/>
                  <a:pt x="607" y="18"/>
                </a:cubicBezTo>
                <a:cubicBezTo>
                  <a:pt x="608" y="18"/>
                  <a:pt x="608" y="18"/>
                  <a:pt x="608" y="19"/>
                </a:cubicBezTo>
                <a:cubicBezTo>
                  <a:pt x="608" y="19"/>
                  <a:pt x="608" y="19"/>
                  <a:pt x="608" y="19"/>
                </a:cubicBezTo>
                <a:cubicBezTo>
                  <a:pt x="608" y="18"/>
                  <a:pt x="608" y="18"/>
                  <a:pt x="608" y="18"/>
                </a:cubicBezTo>
                <a:cubicBezTo>
                  <a:pt x="608" y="18"/>
                  <a:pt x="608" y="18"/>
                  <a:pt x="608" y="18"/>
                </a:cubicBezTo>
                <a:cubicBezTo>
                  <a:pt x="608" y="18"/>
                  <a:pt x="608" y="18"/>
                  <a:pt x="609" y="18"/>
                </a:cubicBezTo>
                <a:cubicBezTo>
                  <a:pt x="609" y="18"/>
                  <a:pt x="609" y="18"/>
                  <a:pt x="609" y="17"/>
                </a:cubicBezTo>
                <a:cubicBezTo>
                  <a:pt x="610" y="17"/>
                  <a:pt x="611" y="17"/>
                  <a:pt x="612" y="17"/>
                </a:cubicBezTo>
                <a:cubicBezTo>
                  <a:pt x="614" y="17"/>
                  <a:pt x="614" y="17"/>
                  <a:pt x="614" y="17"/>
                </a:cubicBezTo>
                <a:cubicBezTo>
                  <a:pt x="614" y="16"/>
                  <a:pt x="613" y="17"/>
                  <a:pt x="613" y="17"/>
                </a:cubicBezTo>
                <a:cubicBezTo>
                  <a:pt x="613" y="17"/>
                  <a:pt x="613" y="17"/>
                  <a:pt x="613" y="17"/>
                </a:cubicBezTo>
                <a:cubicBezTo>
                  <a:pt x="613" y="17"/>
                  <a:pt x="613" y="17"/>
                  <a:pt x="613" y="17"/>
                </a:cubicBezTo>
                <a:cubicBezTo>
                  <a:pt x="614" y="17"/>
                  <a:pt x="616" y="16"/>
                  <a:pt x="617" y="16"/>
                </a:cubicBezTo>
                <a:cubicBezTo>
                  <a:pt x="617" y="17"/>
                  <a:pt x="618" y="17"/>
                  <a:pt x="619" y="18"/>
                </a:cubicBezTo>
                <a:cubicBezTo>
                  <a:pt x="619" y="18"/>
                  <a:pt x="620" y="18"/>
                  <a:pt x="621" y="18"/>
                </a:cubicBezTo>
                <a:cubicBezTo>
                  <a:pt x="622" y="18"/>
                  <a:pt x="623" y="19"/>
                  <a:pt x="624" y="20"/>
                </a:cubicBezTo>
                <a:cubicBezTo>
                  <a:pt x="624" y="20"/>
                  <a:pt x="625" y="20"/>
                  <a:pt x="625" y="20"/>
                </a:cubicBezTo>
                <a:cubicBezTo>
                  <a:pt x="626" y="21"/>
                  <a:pt x="626" y="21"/>
                  <a:pt x="627" y="22"/>
                </a:cubicBezTo>
                <a:cubicBezTo>
                  <a:pt x="627" y="23"/>
                  <a:pt x="629" y="24"/>
                  <a:pt x="629" y="25"/>
                </a:cubicBezTo>
                <a:cubicBezTo>
                  <a:pt x="629" y="26"/>
                  <a:pt x="629" y="26"/>
                  <a:pt x="629" y="26"/>
                </a:cubicBezTo>
                <a:cubicBezTo>
                  <a:pt x="631" y="31"/>
                  <a:pt x="631" y="37"/>
                  <a:pt x="628" y="41"/>
                </a:cubicBezTo>
                <a:cubicBezTo>
                  <a:pt x="628" y="42"/>
                  <a:pt x="628" y="42"/>
                  <a:pt x="627" y="42"/>
                </a:cubicBezTo>
                <a:cubicBezTo>
                  <a:pt x="626" y="43"/>
                  <a:pt x="627" y="45"/>
                  <a:pt x="626" y="46"/>
                </a:cubicBezTo>
                <a:cubicBezTo>
                  <a:pt x="626" y="46"/>
                  <a:pt x="626" y="46"/>
                  <a:pt x="626" y="46"/>
                </a:cubicBezTo>
                <a:cubicBezTo>
                  <a:pt x="625" y="46"/>
                  <a:pt x="625" y="47"/>
                  <a:pt x="625" y="47"/>
                </a:cubicBezTo>
                <a:cubicBezTo>
                  <a:pt x="624" y="47"/>
                  <a:pt x="624" y="47"/>
                  <a:pt x="624" y="47"/>
                </a:cubicBezTo>
                <a:cubicBezTo>
                  <a:pt x="624" y="48"/>
                  <a:pt x="624" y="48"/>
                  <a:pt x="624" y="48"/>
                </a:cubicBezTo>
                <a:cubicBezTo>
                  <a:pt x="623" y="48"/>
                  <a:pt x="623" y="48"/>
                  <a:pt x="623" y="48"/>
                </a:cubicBezTo>
                <a:cubicBezTo>
                  <a:pt x="623" y="48"/>
                  <a:pt x="623" y="49"/>
                  <a:pt x="622" y="49"/>
                </a:cubicBezTo>
                <a:cubicBezTo>
                  <a:pt x="622" y="49"/>
                  <a:pt x="622" y="49"/>
                  <a:pt x="622" y="49"/>
                </a:cubicBezTo>
                <a:cubicBezTo>
                  <a:pt x="622" y="50"/>
                  <a:pt x="621" y="51"/>
                  <a:pt x="620" y="51"/>
                </a:cubicBezTo>
                <a:cubicBezTo>
                  <a:pt x="620" y="51"/>
                  <a:pt x="620" y="51"/>
                  <a:pt x="620" y="51"/>
                </a:cubicBezTo>
                <a:cubicBezTo>
                  <a:pt x="620" y="51"/>
                  <a:pt x="620" y="51"/>
                  <a:pt x="620" y="52"/>
                </a:cubicBezTo>
                <a:cubicBezTo>
                  <a:pt x="620" y="52"/>
                  <a:pt x="619" y="52"/>
                  <a:pt x="618" y="53"/>
                </a:cubicBezTo>
                <a:cubicBezTo>
                  <a:pt x="618" y="53"/>
                  <a:pt x="618" y="53"/>
                  <a:pt x="618" y="53"/>
                </a:cubicBezTo>
                <a:cubicBezTo>
                  <a:pt x="617" y="53"/>
                  <a:pt x="615" y="54"/>
                  <a:pt x="615" y="55"/>
                </a:cubicBezTo>
                <a:cubicBezTo>
                  <a:pt x="614" y="55"/>
                  <a:pt x="614" y="56"/>
                  <a:pt x="613" y="56"/>
                </a:cubicBezTo>
                <a:cubicBezTo>
                  <a:pt x="612" y="57"/>
                  <a:pt x="611" y="57"/>
                  <a:pt x="610" y="57"/>
                </a:cubicBezTo>
                <a:cubicBezTo>
                  <a:pt x="610" y="57"/>
                  <a:pt x="610" y="57"/>
                  <a:pt x="610" y="57"/>
                </a:cubicBezTo>
                <a:cubicBezTo>
                  <a:pt x="608" y="58"/>
                  <a:pt x="608" y="58"/>
                  <a:pt x="607" y="58"/>
                </a:cubicBezTo>
                <a:cubicBezTo>
                  <a:pt x="606" y="58"/>
                  <a:pt x="606" y="59"/>
                  <a:pt x="606" y="59"/>
                </a:cubicBezTo>
                <a:cubicBezTo>
                  <a:pt x="606" y="59"/>
                  <a:pt x="606" y="59"/>
                  <a:pt x="606" y="59"/>
                </a:cubicBezTo>
                <a:cubicBezTo>
                  <a:pt x="605" y="59"/>
                  <a:pt x="604" y="60"/>
                  <a:pt x="604" y="60"/>
                </a:cubicBezTo>
                <a:cubicBezTo>
                  <a:pt x="603" y="61"/>
                  <a:pt x="601" y="60"/>
                  <a:pt x="601" y="61"/>
                </a:cubicBezTo>
                <a:cubicBezTo>
                  <a:pt x="599" y="61"/>
                  <a:pt x="599" y="61"/>
                  <a:pt x="598" y="62"/>
                </a:cubicBezTo>
                <a:cubicBezTo>
                  <a:pt x="598" y="62"/>
                  <a:pt x="591" y="63"/>
                  <a:pt x="591" y="63"/>
                </a:cubicBezTo>
                <a:cubicBezTo>
                  <a:pt x="591" y="62"/>
                  <a:pt x="591" y="63"/>
                  <a:pt x="591" y="62"/>
                </a:cubicBezTo>
                <a:cubicBezTo>
                  <a:pt x="590" y="62"/>
                  <a:pt x="590" y="62"/>
                  <a:pt x="590" y="62"/>
                </a:cubicBezTo>
                <a:cubicBezTo>
                  <a:pt x="590" y="63"/>
                  <a:pt x="590" y="63"/>
                  <a:pt x="590" y="63"/>
                </a:cubicBezTo>
                <a:cubicBezTo>
                  <a:pt x="589" y="64"/>
                  <a:pt x="588" y="64"/>
                  <a:pt x="587" y="64"/>
                </a:cubicBezTo>
                <a:cubicBezTo>
                  <a:pt x="587" y="64"/>
                  <a:pt x="587" y="64"/>
                  <a:pt x="588" y="64"/>
                </a:cubicBezTo>
                <a:cubicBezTo>
                  <a:pt x="588" y="64"/>
                  <a:pt x="588" y="64"/>
                  <a:pt x="588" y="64"/>
                </a:cubicBezTo>
                <a:cubicBezTo>
                  <a:pt x="587" y="64"/>
                  <a:pt x="587" y="64"/>
                  <a:pt x="587" y="65"/>
                </a:cubicBezTo>
                <a:cubicBezTo>
                  <a:pt x="586" y="65"/>
                  <a:pt x="586" y="64"/>
                  <a:pt x="585" y="64"/>
                </a:cubicBezTo>
                <a:cubicBezTo>
                  <a:pt x="585" y="64"/>
                  <a:pt x="585" y="64"/>
                  <a:pt x="584" y="64"/>
                </a:cubicBezTo>
                <a:cubicBezTo>
                  <a:pt x="584" y="65"/>
                  <a:pt x="584" y="65"/>
                  <a:pt x="584" y="65"/>
                </a:cubicBezTo>
                <a:cubicBezTo>
                  <a:pt x="583" y="65"/>
                  <a:pt x="583" y="65"/>
                  <a:pt x="582" y="66"/>
                </a:cubicBezTo>
                <a:cubicBezTo>
                  <a:pt x="582" y="66"/>
                  <a:pt x="582" y="66"/>
                  <a:pt x="582" y="66"/>
                </a:cubicBezTo>
                <a:cubicBezTo>
                  <a:pt x="582" y="66"/>
                  <a:pt x="578" y="66"/>
                  <a:pt x="578" y="66"/>
                </a:cubicBezTo>
                <a:cubicBezTo>
                  <a:pt x="578" y="66"/>
                  <a:pt x="578" y="66"/>
                  <a:pt x="578" y="65"/>
                </a:cubicBezTo>
                <a:cubicBezTo>
                  <a:pt x="578" y="65"/>
                  <a:pt x="571" y="66"/>
                  <a:pt x="571" y="66"/>
                </a:cubicBezTo>
                <a:cubicBezTo>
                  <a:pt x="571" y="66"/>
                  <a:pt x="571" y="67"/>
                  <a:pt x="571" y="67"/>
                </a:cubicBezTo>
                <a:cubicBezTo>
                  <a:pt x="570" y="68"/>
                  <a:pt x="569" y="66"/>
                  <a:pt x="568" y="68"/>
                </a:cubicBezTo>
                <a:cubicBezTo>
                  <a:pt x="567" y="68"/>
                  <a:pt x="567" y="68"/>
                  <a:pt x="567" y="68"/>
                </a:cubicBezTo>
                <a:cubicBezTo>
                  <a:pt x="568" y="68"/>
                  <a:pt x="568" y="68"/>
                  <a:pt x="568" y="68"/>
                </a:cubicBezTo>
                <a:cubicBezTo>
                  <a:pt x="567" y="68"/>
                  <a:pt x="565" y="68"/>
                  <a:pt x="565" y="68"/>
                </a:cubicBezTo>
                <a:cubicBezTo>
                  <a:pt x="564" y="68"/>
                  <a:pt x="564" y="69"/>
                  <a:pt x="564" y="69"/>
                </a:cubicBezTo>
                <a:cubicBezTo>
                  <a:pt x="562" y="70"/>
                  <a:pt x="561" y="69"/>
                  <a:pt x="559" y="69"/>
                </a:cubicBezTo>
                <a:cubicBezTo>
                  <a:pt x="559" y="69"/>
                  <a:pt x="559" y="70"/>
                  <a:pt x="558" y="70"/>
                </a:cubicBezTo>
                <a:cubicBezTo>
                  <a:pt x="558" y="70"/>
                  <a:pt x="557" y="70"/>
                  <a:pt x="556" y="70"/>
                </a:cubicBezTo>
                <a:cubicBezTo>
                  <a:pt x="556" y="70"/>
                  <a:pt x="554" y="71"/>
                  <a:pt x="554" y="71"/>
                </a:cubicBezTo>
                <a:cubicBezTo>
                  <a:pt x="553" y="71"/>
                  <a:pt x="553" y="71"/>
                  <a:pt x="552" y="71"/>
                </a:cubicBezTo>
                <a:cubicBezTo>
                  <a:pt x="552" y="71"/>
                  <a:pt x="552" y="72"/>
                  <a:pt x="552" y="72"/>
                </a:cubicBezTo>
                <a:cubicBezTo>
                  <a:pt x="549" y="72"/>
                  <a:pt x="549" y="72"/>
                  <a:pt x="549" y="72"/>
                </a:cubicBezTo>
                <a:cubicBezTo>
                  <a:pt x="548" y="72"/>
                  <a:pt x="547" y="73"/>
                  <a:pt x="546" y="74"/>
                </a:cubicBezTo>
                <a:cubicBezTo>
                  <a:pt x="545" y="74"/>
                  <a:pt x="545" y="74"/>
                  <a:pt x="545" y="74"/>
                </a:cubicBezTo>
                <a:cubicBezTo>
                  <a:pt x="545" y="73"/>
                  <a:pt x="545" y="73"/>
                  <a:pt x="545" y="73"/>
                </a:cubicBezTo>
                <a:cubicBezTo>
                  <a:pt x="544" y="73"/>
                  <a:pt x="544" y="74"/>
                  <a:pt x="543" y="75"/>
                </a:cubicBezTo>
                <a:cubicBezTo>
                  <a:pt x="542" y="75"/>
                  <a:pt x="541" y="75"/>
                  <a:pt x="540" y="76"/>
                </a:cubicBezTo>
                <a:cubicBezTo>
                  <a:pt x="540" y="76"/>
                  <a:pt x="540" y="76"/>
                  <a:pt x="540" y="76"/>
                </a:cubicBezTo>
                <a:cubicBezTo>
                  <a:pt x="538" y="77"/>
                  <a:pt x="537" y="76"/>
                  <a:pt x="536" y="77"/>
                </a:cubicBezTo>
                <a:cubicBezTo>
                  <a:pt x="536" y="77"/>
                  <a:pt x="535" y="77"/>
                  <a:pt x="535" y="77"/>
                </a:cubicBezTo>
                <a:cubicBezTo>
                  <a:pt x="534" y="77"/>
                  <a:pt x="534" y="77"/>
                  <a:pt x="534" y="77"/>
                </a:cubicBezTo>
                <a:cubicBezTo>
                  <a:pt x="534" y="77"/>
                  <a:pt x="534" y="77"/>
                  <a:pt x="535" y="78"/>
                </a:cubicBezTo>
                <a:cubicBezTo>
                  <a:pt x="535" y="78"/>
                  <a:pt x="535" y="78"/>
                  <a:pt x="534" y="78"/>
                </a:cubicBezTo>
                <a:cubicBezTo>
                  <a:pt x="535" y="78"/>
                  <a:pt x="535" y="78"/>
                  <a:pt x="535" y="78"/>
                </a:cubicBezTo>
                <a:cubicBezTo>
                  <a:pt x="535" y="78"/>
                  <a:pt x="535" y="78"/>
                  <a:pt x="535" y="78"/>
                </a:cubicBezTo>
                <a:cubicBezTo>
                  <a:pt x="534" y="78"/>
                  <a:pt x="534" y="79"/>
                  <a:pt x="533" y="79"/>
                </a:cubicBezTo>
                <a:cubicBezTo>
                  <a:pt x="532" y="79"/>
                  <a:pt x="531" y="79"/>
                  <a:pt x="530" y="79"/>
                </a:cubicBezTo>
                <a:cubicBezTo>
                  <a:pt x="530" y="80"/>
                  <a:pt x="530" y="80"/>
                  <a:pt x="529" y="80"/>
                </a:cubicBezTo>
                <a:cubicBezTo>
                  <a:pt x="529" y="81"/>
                  <a:pt x="529" y="80"/>
                  <a:pt x="528" y="80"/>
                </a:cubicBezTo>
                <a:cubicBezTo>
                  <a:pt x="527" y="80"/>
                  <a:pt x="527" y="80"/>
                  <a:pt x="526" y="80"/>
                </a:cubicBezTo>
                <a:cubicBezTo>
                  <a:pt x="527" y="80"/>
                  <a:pt x="527" y="80"/>
                  <a:pt x="527" y="79"/>
                </a:cubicBezTo>
                <a:cubicBezTo>
                  <a:pt x="527" y="79"/>
                  <a:pt x="527" y="79"/>
                  <a:pt x="527" y="79"/>
                </a:cubicBezTo>
                <a:cubicBezTo>
                  <a:pt x="527" y="79"/>
                  <a:pt x="527" y="79"/>
                  <a:pt x="527" y="79"/>
                </a:cubicBezTo>
                <a:cubicBezTo>
                  <a:pt x="526" y="79"/>
                  <a:pt x="526" y="79"/>
                  <a:pt x="526" y="79"/>
                </a:cubicBezTo>
                <a:cubicBezTo>
                  <a:pt x="525" y="79"/>
                  <a:pt x="525" y="80"/>
                  <a:pt x="525" y="80"/>
                </a:cubicBezTo>
                <a:cubicBezTo>
                  <a:pt x="525" y="80"/>
                  <a:pt x="524" y="80"/>
                  <a:pt x="524" y="80"/>
                </a:cubicBezTo>
                <a:cubicBezTo>
                  <a:pt x="524" y="80"/>
                  <a:pt x="524" y="80"/>
                  <a:pt x="524" y="80"/>
                </a:cubicBezTo>
                <a:cubicBezTo>
                  <a:pt x="524" y="81"/>
                  <a:pt x="524" y="81"/>
                  <a:pt x="524" y="81"/>
                </a:cubicBezTo>
                <a:cubicBezTo>
                  <a:pt x="524" y="80"/>
                  <a:pt x="524" y="80"/>
                  <a:pt x="523" y="80"/>
                </a:cubicBezTo>
                <a:cubicBezTo>
                  <a:pt x="523" y="80"/>
                  <a:pt x="523" y="80"/>
                  <a:pt x="524" y="80"/>
                </a:cubicBezTo>
                <a:cubicBezTo>
                  <a:pt x="524" y="80"/>
                  <a:pt x="524" y="80"/>
                  <a:pt x="524" y="80"/>
                </a:cubicBezTo>
                <a:cubicBezTo>
                  <a:pt x="522" y="80"/>
                  <a:pt x="521" y="80"/>
                  <a:pt x="519" y="81"/>
                </a:cubicBezTo>
                <a:cubicBezTo>
                  <a:pt x="519" y="82"/>
                  <a:pt x="518" y="82"/>
                  <a:pt x="518" y="82"/>
                </a:cubicBezTo>
                <a:cubicBezTo>
                  <a:pt x="518" y="82"/>
                  <a:pt x="517" y="82"/>
                  <a:pt x="517" y="82"/>
                </a:cubicBezTo>
                <a:cubicBezTo>
                  <a:pt x="516" y="83"/>
                  <a:pt x="516" y="82"/>
                  <a:pt x="515" y="83"/>
                </a:cubicBezTo>
                <a:cubicBezTo>
                  <a:pt x="515" y="83"/>
                  <a:pt x="515" y="83"/>
                  <a:pt x="515" y="83"/>
                </a:cubicBezTo>
                <a:cubicBezTo>
                  <a:pt x="515" y="83"/>
                  <a:pt x="515" y="83"/>
                  <a:pt x="515" y="83"/>
                </a:cubicBezTo>
                <a:cubicBezTo>
                  <a:pt x="515" y="82"/>
                  <a:pt x="515" y="82"/>
                  <a:pt x="515" y="82"/>
                </a:cubicBezTo>
                <a:cubicBezTo>
                  <a:pt x="514" y="82"/>
                  <a:pt x="514" y="82"/>
                  <a:pt x="513" y="83"/>
                </a:cubicBezTo>
                <a:cubicBezTo>
                  <a:pt x="513" y="83"/>
                  <a:pt x="513" y="82"/>
                  <a:pt x="513" y="82"/>
                </a:cubicBezTo>
                <a:cubicBezTo>
                  <a:pt x="511" y="82"/>
                  <a:pt x="509" y="84"/>
                  <a:pt x="508" y="84"/>
                </a:cubicBezTo>
                <a:cubicBezTo>
                  <a:pt x="508" y="85"/>
                  <a:pt x="508" y="85"/>
                  <a:pt x="509" y="85"/>
                </a:cubicBezTo>
                <a:cubicBezTo>
                  <a:pt x="508" y="85"/>
                  <a:pt x="509" y="85"/>
                  <a:pt x="508" y="85"/>
                </a:cubicBezTo>
                <a:cubicBezTo>
                  <a:pt x="508" y="85"/>
                  <a:pt x="508" y="85"/>
                  <a:pt x="508" y="85"/>
                </a:cubicBezTo>
                <a:cubicBezTo>
                  <a:pt x="508" y="85"/>
                  <a:pt x="507" y="85"/>
                  <a:pt x="507" y="85"/>
                </a:cubicBezTo>
                <a:cubicBezTo>
                  <a:pt x="507" y="85"/>
                  <a:pt x="507" y="85"/>
                  <a:pt x="507" y="85"/>
                </a:cubicBezTo>
                <a:cubicBezTo>
                  <a:pt x="507" y="85"/>
                  <a:pt x="507" y="85"/>
                  <a:pt x="508" y="84"/>
                </a:cubicBezTo>
                <a:cubicBezTo>
                  <a:pt x="508" y="84"/>
                  <a:pt x="508" y="84"/>
                  <a:pt x="508" y="84"/>
                </a:cubicBezTo>
                <a:cubicBezTo>
                  <a:pt x="508" y="84"/>
                  <a:pt x="508" y="84"/>
                  <a:pt x="508" y="84"/>
                </a:cubicBezTo>
                <a:cubicBezTo>
                  <a:pt x="508" y="84"/>
                  <a:pt x="508" y="84"/>
                  <a:pt x="508" y="84"/>
                </a:cubicBezTo>
                <a:cubicBezTo>
                  <a:pt x="507" y="84"/>
                  <a:pt x="505" y="84"/>
                  <a:pt x="505" y="84"/>
                </a:cubicBezTo>
                <a:cubicBezTo>
                  <a:pt x="505" y="85"/>
                  <a:pt x="505" y="85"/>
                  <a:pt x="505" y="85"/>
                </a:cubicBezTo>
                <a:cubicBezTo>
                  <a:pt x="505" y="85"/>
                  <a:pt x="504" y="86"/>
                  <a:pt x="503" y="86"/>
                </a:cubicBezTo>
                <a:cubicBezTo>
                  <a:pt x="503" y="86"/>
                  <a:pt x="503" y="87"/>
                  <a:pt x="503" y="88"/>
                </a:cubicBezTo>
                <a:cubicBezTo>
                  <a:pt x="502" y="88"/>
                  <a:pt x="501" y="89"/>
                  <a:pt x="500" y="88"/>
                </a:cubicBezTo>
                <a:cubicBezTo>
                  <a:pt x="499" y="88"/>
                  <a:pt x="500" y="88"/>
                  <a:pt x="499" y="89"/>
                </a:cubicBezTo>
                <a:cubicBezTo>
                  <a:pt x="498" y="89"/>
                  <a:pt x="498" y="89"/>
                  <a:pt x="497" y="88"/>
                </a:cubicBezTo>
                <a:cubicBezTo>
                  <a:pt x="497" y="88"/>
                  <a:pt x="496" y="89"/>
                  <a:pt x="495" y="90"/>
                </a:cubicBezTo>
                <a:cubicBezTo>
                  <a:pt x="495" y="90"/>
                  <a:pt x="495" y="91"/>
                  <a:pt x="494" y="92"/>
                </a:cubicBezTo>
                <a:cubicBezTo>
                  <a:pt x="494" y="92"/>
                  <a:pt x="494" y="92"/>
                  <a:pt x="493" y="92"/>
                </a:cubicBezTo>
                <a:cubicBezTo>
                  <a:pt x="492" y="92"/>
                  <a:pt x="491" y="93"/>
                  <a:pt x="490" y="94"/>
                </a:cubicBezTo>
                <a:cubicBezTo>
                  <a:pt x="490" y="94"/>
                  <a:pt x="490" y="95"/>
                  <a:pt x="490" y="95"/>
                </a:cubicBezTo>
                <a:cubicBezTo>
                  <a:pt x="489" y="96"/>
                  <a:pt x="489" y="96"/>
                  <a:pt x="487" y="96"/>
                </a:cubicBezTo>
                <a:cubicBezTo>
                  <a:pt x="486" y="97"/>
                  <a:pt x="484" y="99"/>
                  <a:pt x="482" y="99"/>
                </a:cubicBezTo>
                <a:cubicBezTo>
                  <a:pt x="482" y="100"/>
                  <a:pt x="482" y="100"/>
                  <a:pt x="482" y="101"/>
                </a:cubicBezTo>
                <a:cubicBezTo>
                  <a:pt x="482" y="101"/>
                  <a:pt x="482" y="101"/>
                  <a:pt x="482" y="101"/>
                </a:cubicBezTo>
                <a:cubicBezTo>
                  <a:pt x="481" y="101"/>
                  <a:pt x="481" y="100"/>
                  <a:pt x="480" y="100"/>
                </a:cubicBezTo>
                <a:cubicBezTo>
                  <a:pt x="480" y="101"/>
                  <a:pt x="479" y="101"/>
                  <a:pt x="479" y="101"/>
                </a:cubicBezTo>
                <a:cubicBezTo>
                  <a:pt x="479" y="102"/>
                  <a:pt x="479" y="103"/>
                  <a:pt x="478" y="104"/>
                </a:cubicBezTo>
                <a:cubicBezTo>
                  <a:pt x="478" y="105"/>
                  <a:pt x="478" y="105"/>
                  <a:pt x="478" y="105"/>
                </a:cubicBezTo>
                <a:cubicBezTo>
                  <a:pt x="478" y="106"/>
                  <a:pt x="478" y="106"/>
                  <a:pt x="478" y="106"/>
                </a:cubicBezTo>
                <a:cubicBezTo>
                  <a:pt x="477" y="106"/>
                  <a:pt x="476" y="106"/>
                  <a:pt x="475" y="106"/>
                </a:cubicBezTo>
                <a:cubicBezTo>
                  <a:pt x="475" y="107"/>
                  <a:pt x="475" y="107"/>
                  <a:pt x="474" y="108"/>
                </a:cubicBezTo>
                <a:cubicBezTo>
                  <a:pt x="474" y="108"/>
                  <a:pt x="474" y="109"/>
                  <a:pt x="474" y="109"/>
                </a:cubicBezTo>
                <a:cubicBezTo>
                  <a:pt x="474" y="110"/>
                  <a:pt x="473" y="110"/>
                  <a:pt x="473" y="110"/>
                </a:cubicBezTo>
                <a:cubicBezTo>
                  <a:pt x="473" y="110"/>
                  <a:pt x="472" y="112"/>
                  <a:pt x="472" y="112"/>
                </a:cubicBezTo>
                <a:cubicBezTo>
                  <a:pt x="472" y="113"/>
                  <a:pt x="472" y="113"/>
                  <a:pt x="473" y="114"/>
                </a:cubicBezTo>
                <a:cubicBezTo>
                  <a:pt x="474" y="114"/>
                  <a:pt x="474" y="113"/>
                  <a:pt x="475" y="113"/>
                </a:cubicBezTo>
                <a:cubicBezTo>
                  <a:pt x="476" y="113"/>
                  <a:pt x="476" y="113"/>
                  <a:pt x="476" y="113"/>
                </a:cubicBezTo>
                <a:cubicBezTo>
                  <a:pt x="477" y="113"/>
                  <a:pt x="477" y="113"/>
                  <a:pt x="477" y="113"/>
                </a:cubicBezTo>
                <a:cubicBezTo>
                  <a:pt x="478" y="113"/>
                  <a:pt x="478" y="113"/>
                  <a:pt x="478" y="113"/>
                </a:cubicBezTo>
                <a:cubicBezTo>
                  <a:pt x="478" y="113"/>
                  <a:pt x="478" y="113"/>
                  <a:pt x="479" y="112"/>
                </a:cubicBezTo>
                <a:cubicBezTo>
                  <a:pt x="479" y="112"/>
                  <a:pt x="480" y="113"/>
                  <a:pt x="480" y="112"/>
                </a:cubicBezTo>
                <a:cubicBezTo>
                  <a:pt x="481" y="112"/>
                  <a:pt x="480" y="113"/>
                  <a:pt x="481" y="113"/>
                </a:cubicBezTo>
                <a:cubicBezTo>
                  <a:pt x="481" y="113"/>
                  <a:pt x="481" y="113"/>
                  <a:pt x="481" y="113"/>
                </a:cubicBezTo>
                <a:cubicBezTo>
                  <a:pt x="480" y="113"/>
                  <a:pt x="479" y="114"/>
                  <a:pt x="479" y="115"/>
                </a:cubicBezTo>
                <a:cubicBezTo>
                  <a:pt x="478" y="115"/>
                  <a:pt x="478" y="115"/>
                  <a:pt x="478" y="115"/>
                </a:cubicBezTo>
                <a:cubicBezTo>
                  <a:pt x="478" y="114"/>
                  <a:pt x="478" y="114"/>
                  <a:pt x="478" y="114"/>
                </a:cubicBezTo>
                <a:cubicBezTo>
                  <a:pt x="478" y="114"/>
                  <a:pt x="478" y="114"/>
                  <a:pt x="478" y="114"/>
                </a:cubicBezTo>
                <a:cubicBezTo>
                  <a:pt x="477" y="113"/>
                  <a:pt x="478" y="114"/>
                  <a:pt x="477" y="113"/>
                </a:cubicBezTo>
                <a:cubicBezTo>
                  <a:pt x="477" y="113"/>
                  <a:pt x="477" y="113"/>
                  <a:pt x="476" y="113"/>
                </a:cubicBezTo>
                <a:cubicBezTo>
                  <a:pt x="476" y="114"/>
                  <a:pt x="476" y="114"/>
                  <a:pt x="476" y="114"/>
                </a:cubicBezTo>
                <a:cubicBezTo>
                  <a:pt x="476" y="114"/>
                  <a:pt x="476" y="114"/>
                  <a:pt x="476" y="114"/>
                </a:cubicBezTo>
                <a:cubicBezTo>
                  <a:pt x="475" y="115"/>
                  <a:pt x="474" y="117"/>
                  <a:pt x="474" y="119"/>
                </a:cubicBezTo>
                <a:cubicBezTo>
                  <a:pt x="473" y="119"/>
                  <a:pt x="473" y="119"/>
                  <a:pt x="473" y="119"/>
                </a:cubicBezTo>
                <a:cubicBezTo>
                  <a:pt x="473" y="120"/>
                  <a:pt x="473" y="122"/>
                  <a:pt x="472" y="123"/>
                </a:cubicBezTo>
                <a:cubicBezTo>
                  <a:pt x="472" y="123"/>
                  <a:pt x="473" y="124"/>
                  <a:pt x="472" y="124"/>
                </a:cubicBezTo>
                <a:cubicBezTo>
                  <a:pt x="472" y="124"/>
                  <a:pt x="472" y="124"/>
                  <a:pt x="471" y="125"/>
                </a:cubicBezTo>
                <a:cubicBezTo>
                  <a:pt x="471" y="125"/>
                  <a:pt x="471" y="126"/>
                  <a:pt x="471" y="126"/>
                </a:cubicBezTo>
                <a:cubicBezTo>
                  <a:pt x="471" y="126"/>
                  <a:pt x="470" y="127"/>
                  <a:pt x="470" y="127"/>
                </a:cubicBezTo>
                <a:cubicBezTo>
                  <a:pt x="470" y="128"/>
                  <a:pt x="470" y="129"/>
                  <a:pt x="470" y="129"/>
                </a:cubicBezTo>
                <a:cubicBezTo>
                  <a:pt x="470" y="130"/>
                  <a:pt x="468" y="131"/>
                  <a:pt x="467" y="132"/>
                </a:cubicBezTo>
                <a:cubicBezTo>
                  <a:pt x="467" y="132"/>
                  <a:pt x="467" y="132"/>
                  <a:pt x="467" y="132"/>
                </a:cubicBezTo>
                <a:cubicBezTo>
                  <a:pt x="467" y="133"/>
                  <a:pt x="467" y="133"/>
                  <a:pt x="467" y="133"/>
                </a:cubicBezTo>
                <a:cubicBezTo>
                  <a:pt x="467" y="133"/>
                  <a:pt x="467" y="133"/>
                  <a:pt x="467" y="133"/>
                </a:cubicBezTo>
                <a:cubicBezTo>
                  <a:pt x="468" y="133"/>
                  <a:pt x="468" y="132"/>
                  <a:pt x="468" y="132"/>
                </a:cubicBezTo>
                <a:cubicBezTo>
                  <a:pt x="468" y="132"/>
                  <a:pt x="468" y="132"/>
                  <a:pt x="468" y="132"/>
                </a:cubicBezTo>
                <a:cubicBezTo>
                  <a:pt x="468" y="132"/>
                  <a:pt x="468" y="132"/>
                  <a:pt x="468" y="133"/>
                </a:cubicBezTo>
                <a:cubicBezTo>
                  <a:pt x="468" y="133"/>
                  <a:pt x="468" y="133"/>
                  <a:pt x="467" y="133"/>
                </a:cubicBezTo>
                <a:cubicBezTo>
                  <a:pt x="467" y="134"/>
                  <a:pt x="467" y="134"/>
                  <a:pt x="467" y="134"/>
                </a:cubicBezTo>
                <a:cubicBezTo>
                  <a:pt x="468" y="134"/>
                  <a:pt x="468" y="134"/>
                  <a:pt x="468" y="134"/>
                </a:cubicBezTo>
                <a:cubicBezTo>
                  <a:pt x="468" y="135"/>
                  <a:pt x="468" y="135"/>
                  <a:pt x="468" y="136"/>
                </a:cubicBezTo>
                <a:cubicBezTo>
                  <a:pt x="467" y="136"/>
                  <a:pt x="467" y="137"/>
                  <a:pt x="466" y="137"/>
                </a:cubicBezTo>
                <a:cubicBezTo>
                  <a:pt x="466" y="137"/>
                  <a:pt x="466" y="137"/>
                  <a:pt x="466" y="136"/>
                </a:cubicBezTo>
                <a:cubicBezTo>
                  <a:pt x="464" y="137"/>
                  <a:pt x="462" y="139"/>
                  <a:pt x="465" y="140"/>
                </a:cubicBezTo>
                <a:cubicBezTo>
                  <a:pt x="464" y="141"/>
                  <a:pt x="464" y="143"/>
                  <a:pt x="464" y="144"/>
                </a:cubicBezTo>
                <a:cubicBezTo>
                  <a:pt x="464" y="145"/>
                  <a:pt x="464" y="144"/>
                  <a:pt x="463" y="145"/>
                </a:cubicBezTo>
                <a:cubicBezTo>
                  <a:pt x="463" y="145"/>
                  <a:pt x="463" y="145"/>
                  <a:pt x="463" y="145"/>
                </a:cubicBezTo>
                <a:cubicBezTo>
                  <a:pt x="463" y="145"/>
                  <a:pt x="463" y="145"/>
                  <a:pt x="463" y="145"/>
                </a:cubicBezTo>
                <a:cubicBezTo>
                  <a:pt x="464" y="145"/>
                  <a:pt x="464" y="145"/>
                  <a:pt x="464" y="145"/>
                </a:cubicBezTo>
                <a:cubicBezTo>
                  <a:pt x="464" y="146"/>
                  <a:pt x="463" y="146"/>
                  <a:pt x="463" y="146"/>
                </a:cubicBezTo>
                <a:cubicBezTo>
                  <a:pt x="463" y="146"/>
                  <a:pt x="463" y="146"/>
                  <a:pt x="462" y="146"/>
                </a:cubicBezTo>
                <a:cubicBezTo>
                  <a:pt x="462" y="146"/>
                  <a:pt x="462" y="146"/>
                  <a:pt x="462" y="145"/>
                </a:cubicBezTo>
                <a:cubicBezTo>
                  <a:pt x="461" y="145"/>
                  <a:pt x="462" y="145"/>
                  <a:pt x="461" y="145"/>
                </a:cubicBezTo>
                <a:cubicBezTo>
                  <a:pt x="461" y="145"/>
                  <a:pt x="460" y="146"/>
                  <a:pt x="461" y="147"/>
                </a:cubicBezTo>
                <a:cubicBezTo>
                  <a:pt x="461" y="147"/>
                  <a:pt x="460" y="147"/>
                  <a:pt x="460" y="147"/>
                </a:cubicBezTo>
                <a:cubicBezTo>
                  <a:pt x="460" y="148"/>
                  <a:pt x="460" y="148"/>
                  <a:pt x="461" y="149"/>
                </a:cubicBezTo>
                <a:cubicBezTo>
                  <a:pt x="461" y="149"/>
                  <a:pt x="461" y="149"/>
                  <a:pt x="460" y="149"/>
                </a:cubicBezTo>
                <a:cubicBezTo>
                  <a:pt x="460" y="150"/>
                  <a:pt x="460" y="150"/>
                  <a:pt x="461" y="150"/>
                </a:cubicBezTo>
                <a:cubicBezTo>
                  <a:pt x="461" y="150"/>
                  <a:pt x="461" y="150"/>
                  <a:pt x="461" y="150"/>
                </a:cubicBezTo>
                <a:cubicBezTo>
                  <a:pt x="458" y="151"/>
                  <a:pt x="459" y="156"/>
                  <a:pt x="457" y="158"/>
                </a:cubicBezTo>
                <a:cubicBezTo>
                  <a:pt x="457" y="158"/>
                  <a:pt x="458" y="159"/>
                  <a:pt x="459" y="160"/>
                </a:cubicBezTo>
                <a:cubicBezTo>
                  <a:pt x="458" y="160"/>
                  <a:pt x="458" y="160"/>
                  <a:pt x="458" y="160"/>
                </a:cubicBezTo>
                <a:cubicBezTo>
                  <a:pt x="457" y="161"/>
                  <a:pt x="458" y="161"/>
                  <a:pt x="456" y="162"/>
                </a:cubicBezTo>
                <a:cubicBezTo>
                  <a:pt x="457" y="163"/>
                  <a:pt x="457" y="162"/>
                  <a:pt x="457" y="163"/>
                </a:cubicBezTo>
                <a:cubicBezTo>
                  <a:pt x="457" y="163"/>
                  <a:pt x="456" y="163"/>
                  <a:pt x="457" y="164"/>
                </a:cubicBezTo>
                <a:cubicBezTo>
                  <a:pt x="456" y="165"/>
                  <a:pt x="456" y="167"/>
                  <a:pt x="455" y="167"/>
                </a:cubicBezTo>
                <a:cubicBezTo>
                  <a:pt x="455" y="168"/>
                  <a:pt x="455" y="169"/>
                  <a:pt x="455" y="169"/>
                </a:cubicBezTo>
                <a:cubicBezTo>
                  <a:pt x="455" y="170"/>
                  <a:pt x="456" y="171"/>
                  <a:pt x="457" y="171"/>
                </a:cubicBezTo>
                <a:cubicBezTo>
                  <a:pt x="457" y="172"/>
                  <a:pt x="457" y="171"/>
                  <a:pt x="457" y="172"/>
                </a:cubicBezTo>
                <a:cubicBezTo>
                  <a:pt x="456" y="172"/>
                  <a:pt x="456" y="171"/>
                  <a:pt x="456" y="171"/>
                </a:cubicBezTo>
                <a:cubicBezTo>
                  <a:pt x="455" y="171"/>
                  <a:pt x="455" y="171"/>
                  <a:pt x="455" y="171"/>
                </a:cubicBezTo>
                <a:cubicBezTo>
                  <a:pt x="455" y="171"/>
                  <a:pt x="455" y="172"/>
                  <a:pt x="455" y="172"/>
                </a:cubicBezTo>
                <a:cubicBezTo>
                  <a:pt x="455" y="173"/>
                  <a:pt x="454" y="173"/>
                  <a:pt x="454" y="173"/>
                </a:cubicBezTo>
                <a:cubicBezTo>
                  <a:pt x="454" y="173"/>
                  <a:pt x="454" y="174"/>
                  <a:pt x="454" y="175"/>
                </a:cubicBezTo>
                <a:cubicBezTo>
                  <a:pt x="453" y="176"/>
                  <a:pt x="454" y="176"/>
                  <a:pt x="454" y="178"/>
                </a:cubicBezTo>
                <a:cubicBezTo>
                  <a:pt x="453" y="178"/>
                  <a:pt x="453" y="178"/>
                  <a:pt x="453" y="178"/>
                </a:cubicBezTo>
                <a:cubicBezTo>
                  <a:pt x="453" y="179"/>
                  <a:pt x="453" y="180"/>
                  <a:pt x="453" y="181"/>
                </a:cubicBezTo>
                <a:cubicBezTo>
                  <a:pt x="452" y="181"/>
                  <a:pt x="452" y="181"/>
                  <a:pt x="451" y="181"/>
                </a:cubicBezTo>
                <a:cubicBezTo>
                  <a:pt x="452" y="182"/>
                  <a:pt x="452" y="182"/>
                  <a:pt x="452" y="182"/>
                </a:cubicBezTo>
                <a:cubicBezTo>
                  <a:pt x="452" y="183"/>
                  <a:pt x="451" y="185"/>
                  <a:pt x="451" y="185"/>
                </a:cubicBezTo>
                <a:cubicBezTo>
                  <a:pt x="451" y="186"/>
                  <a:pt x="451" y="188"/>
                  <a:pt x="451" y="189"/>
                </a:cubicBezTo>
                <a:cubicBezTo>
                  <a:pt x="451" y="189"/>
                  <a:pt x="451" y="189"/>
                  <a:pt x="452" y="190"/>
                </a:cubicBezTo>
                <a:cubicBezTo>
                  <a:pt x="452" y="192"/>
                  <a:pt x="451" y="193"/>
                  <a:pt x="452" y="194"/>
                </a:cubicBezTo>
                <a:cubicBezTo>
                  <a:pt x="452" y="195"/>
                  <a:pt x="452" y="194"/>
                  <a:pt x="452" y="195"/>
                </a:cubicBezTo>
                <a:cubicBezTo>
                  <a:pt x="452" y="195"/>
                  <a:pt x="452" y="195"/>
                  <a:pt x="452" y="195"/>
                </a:cubicBezTo>
                <a:cubicBezTo>
                  <a:pt x="452" y="195"/>
                  <a:pt x="452" y="195"/>
                  <a:pt x="451" y="195"/>
                </a:cubicBezTo>
                <a:cubicBezTo>
                  <a:pt x="451" y="195"/>
                  <a:pt x="451" y="195"/>
                  <a:pt x="451" y="195"/>
                </a:cubicBezTo>
                <a:cubicBezTo>
                  <a:pt x="451" y="196"/>
                  <a:pt x="450" y="197"/>
                  <a:pt x="451" y="198"/>
                </a:cubicBezTo>
                <a:cubicBezTo>
                  <a:pt x="451" y="199"/>
                  <a:pt x="451" y="199"/>
                  <a:pt x="451" y="199"/>
                </a:cubicBezTo>
                <a:cubicBezTo>
                  <a:pt x="451" y="200"/>
                  <a:pt x="451" y="199"/>
                  <a:pt x="451" y="200"/>
                </a:cubicBezTo>
                <a:cubicBezTo>
                  <a:pt x="451" y="200"/>
                  <a:pt x="451" y="200"/>
                  <a:pt x="451" y="200"/>
                </a:cubicBezTo>
                <a:cubicBezTo>
                  <a:pt x="451" y="200"/>
                  <a:pt x="451" y="200"/>
                  <a:pt x="451" y="199"/>
                </a:cubicBezTo>
                <a:cubicBezTo>
                  <a:pt x="450" y="199"/>
                  <a:pt x="450" y="199"/>
                  <a:pt x="450" y="199"/>
                </a:cubicBezTo>
                <a:cubicBezTo>
                  <a:pt x="450" y="200"/>
                  <a:pt x="450" y="199"/>
                  <a:pt x="450" y="200"/>
                </a:cubicBezTo>
                <a:cubicBezTo>
                  <a:pt x="450" y="200"/>
                  <a:pt x="450" y="200"/>
                  <a:pt x="450" y="200"/>
                </a:cubicBezTo>
                <a:cubicBezTo>
                  <a:pt x="450" y="200"/>
                  <a:pt x="450" y="201"/>
                  <a:pt x="451" y="200"/>
                </a:cubicBezTo>
                <a:cubicBezTo>
                  <a:pt x="451" y="201"/>
                  <a:pt x="451" y="201"/>
                  <a:pt x="451" y="201"/>
                </a:cubicBezTo>
                <a:cubicBezTo>
                  <a:pt x="451" y="202"/>
                  <a:pt x="451" y="202"/>
                  <a:pt x="451" y="202"/>
                </a:cubicBezTo>
                <a:cubicBezTo>
                  <a:pt x="450" y="202"/>
                  <a:pt x="450" y="202"/>
                  <a:pt x="450" y="202"/>
                </a:cubicBezTo>
                <a:cubicBezTo>
                  <a:pt x="450" y="201"/>
                  <a:pt x="450" y="201"/>
                  <a:pt x="450" y="201"/>
                </a:cubicBezTo>
                <a:cubicBezTo>
                  <a:pt x="450" y="201"/>
                  <a:pt x="450" y="201"/>
                  <a:pt x="450" y="201"/>
                </a:cubicBezTo>
                <a:cubicBezTo>
                  <a:pt x="450" y="202"/>
                  <a:pt x="450" y="202"/>
                  <a:pt x="450" y="202"/>
                </a:cubicBezTo>
                <a:cubicBezTo>
                  <a:pt x="449" y="202"/>
                  <a:pt x="449" y="202"/>
                  <a:pt x="449" y="202"/>
                </a:cubicBezTo>
                <a:cubicBezTo>
                  <a:pt x="449" y="202"/>
                  <a:pt x="449" y="202"/>
                  <a:pt x="449" y="202"/>
                </a:cubicBezTo>
                <a:cubicBezTo>
                  <a:pt x="448" y="202"/>
                  <a:pt x="447" y="202"/>
                  <a:pt x="446" y="202"/>
                </a:cubicBezTo>
                <a:cubicBezTo>
                  <a:pt x="446" y="201"/>
                  <a:pt x="446" y="197"/>
                  <a:pt x="446" y="196"/>
                </a:cubicBezTo>
                <a:cubicBezTo>
                  <a:pt x="446" y="196"/>
                  <a:pt x="446" y="196"/>
                  <a:pt x="446" y="196"/>
                </a:cubicBezTo>
                <a:cubicBezTo>
                  <a:pt x="445" y="196"/>
                  <a:pt x="445" y="196"/>
                  <a:pt x="445" y="196"/>
                </a:cubicBezTo>
                <a:cubicBezTo>
                  <a:pt x="445" y="196"/>
                  <a:pt x="445" y="198"/>
                  <a:pt x="445" y="198"/>
                </a:cubicBezTo>
                <a:cubicBezTo>
                  <a:pt x="445" y="199"/>
                  <a:pt x="445" y="200"/>
                  <a:pt x="445" y="201"/>
                </a:cubicBezTo>
                <a:cubicBezTo>
                  <a:pt x="443" y="202"/>
                  <a:pt x="439" y="201"/>
                  <a:pt x="438" y="200"/>
                </a:cubicBezTo>
                <a:cubicBezTo>
                  <a:pt x="438" y="200"/>
                  <a:pt x="437" y="201"/>
                  <a:pt x="436" y="201"/>
                </a:cubicBezTo>
                <a:cubicBezTo>
                  <a:pt x="435" y="199"/>
                  <a:pt x="430" y="198"/>
                  <a:pt x="428" y="198"/>
                </a:cubicBezTo>
                <a:cubicBezTo>
                  <a:pt x="427" y="197"/>
                  <a:pt x="427" y="198"/>
                  <a:pt x="426" y="197"/>
                </a:cubicBezTo>
                <a:cubicBezTo>
                  <a:pt x="424" y="197"/>
                  <a:pt x="422" y="195"/>
                  <a:pt x="420" y="195"/>
                </a:cubicBezTo>
                <a:cubicBezTo>
                  <a:pt x="419" y="194"/>
                  <a:pt x="416" y="192"/>
                  <a:pt x="415" y="192"/>
                </a:cubicBezTo>
                <a:cubicBezTo>
                  <a:pt x="413" y="191"/>
                  <a:pt x="411" y="190"/>
                  <a:pt x="410" y="190"/>
                </a:cubicBezTo>
                <a:cubicBezTo>
                  <a:pt x="409" y="189"/>
                  <a:pt x="408" y="188"/>
                  <a:pt x="407" y="188"/>
                </a:cubicBezTo>
                <a:cubicBezTo>
                  <a:pt x="407" y="187"/>
                  <a:pt x="407" y="187"/>
                  <a:pt x="407" y="187"/>
                </a:cubicBezTo>
                <a:cubicBezTo>
                  <a:pt x="406" y="187"/>
                  <a:pt x="405" y="187"/>
                  <a:pt x="405" y="187"/>
                </a:cubicBezTo>
                <a:cubicBezTo>
                  <a:pt x="404" y="187"/>
                  <a:pt x="404" y="186"/>
                  <a:pt x="402" y="186"/>
                </a:cubicBezTo>
                <a:cubicBezTo>
                  <a:pt x="402" y="186"/>
                  <a:pt x="402" y="186"/>
                  <a:pt x="402" y="186"/>
                </a:cubicBezTo>
                <a:cubicBezTo>
                  <a:pt x="402" y="186"/>
                  <a:pt x="402" y="186"/>
                  <a:pt x="402" y="186"/>
                </a:cubicBezTo>
                <a:cubicBezTo>
                  <a:pt x="401" y="185"/>
                  <a:pt x="400" y="184"/>
                  <a:pt x="399" y="184"/>
                </a:cubicBezTo>
                <a:cubicBezTo>
                  <a:pt x="399" y="184"/>
                  <a:pt x="399" y="184"/>
                  <a:pt x="398" y="184"/>
                </a:cubicBezTo>
                <a:cubicBezTo>
                  <a:pt x="398" y="183"/>
                  <a:pt x="398" y="183"/>
                  <a:pt x="398" y="183"/>
                </a:cubicBezTo>
                <a:cubicBezTo>
                  <a:pt x="397" y="183"/>
                  <a:pt x="397" y="183"/>
                  <a:pt x="397" y="183"/>
                </a:cubicBezTo>
                <a:cubicBezTo>
                  <a:pt x="396" y="182"/>
                  <a:pt x="396" y="181"/>
                  <a:pt x="395" y="181"/>
                </a:cubicBezTo>
                <a:cubicBezTo>
                  <a:pt x="394" y="180"/>
                  <a:pt x="393" y="180"/>
                  <a:pt x="392" y="179"/>
                </a:cubicBezTo>
                <a:cubicBezTo>
                  <a:pt x="391" y="179"/>
                  <a:pt x="391" y="179"/>
                  <a:pt x="391" y="179"/>
                </a:cubicBezTo>
                <a:cubicBezTo>
                  <a:pt x="391" y="179"/>
                  <a:pt x="392" y="179"/>
                  <a:pt x="392" y="179"/>
                </a:cubicBezTo>
                <a:cubicBezTo>
                  <a:pt x="391" y="178"/>
                  <a:pt x="391" y="179"/>
                  <a:pt x="391" y="179"/>
                </a:cubicBezTo>
                <a:cubicBezTo>
                  <a:pt x="390" y="178"/>
                  <a:pt x="390" y="177"/>
                  <a:pt x="389" y="177"/>
                </a:cubicBezTo>
                <a:cubicBezTo>
                  <a:pt x="389" y="176"/>
                  <a:pt x="389" y="176"/>
                  <a:pt x="389" y="176"/>
                </a:cubicBezTo>
                <a:cubicBezTo>
                  <a:pt x="388" y="176"/>
                  <a:pt x="388" y="176"/>
                  <a:pt x="388" y="176"/>
                </a:cubicBezTo>
                <a:cubicBezTo>
                  <a:pt x="388" y="177"/>
                  <a:pt x="388" y="177"/>
                  <a:pt x="388" y="177"/>
                </a:cubicBezTo>
                <a:cubicBezTo>
                  <a:pt x="387" y="176"/>
                  <a:pt x="386" y="175"/>
                  <a:pt x="385" y="174"/>
                </a:cubicBezTo>
                <a:cubicBezTo>
                  <a:pt x="385" y="174"/>
                  <a:pt x="384" y="174"/>
                  <a:pt x="384" y="174"/>
                </a:cubicBezTo>
                <a:cubicBezTo>
                  <a:pt x="384" y="173"/>
                  <a:pt x="383" y="173"/>
                  <a:pt x="383" y="172"/>
                </a:cubicBezTo>
                <a:cubicBezTo>
                  <a:pt x="383" y="172"/>
                  <a:pt x="382" y="172"/>
                  <a:pt x="382" y="172"/>
                </a:cubicBezTo>
                <a:cubicBezTo>
                  <a:pt x="381" y="172"/>
                  <a:pt x="381" y="171"/>
                  <a:pt x="381" y="171"/>
                </a:cubicBezTo>
                <a:cubicBezTo>
                  <a:pt x="380" y="171"/>
                  <a:pt x="380" y="171"/>
                  <a:pt x="380" y="171"/>
                </a:cubicBezTo>
                <a:cubicBezTo>
                  <a:pt x="380" y="171"/>
                  <a:pt x="380" y="170"/>
                  <a:pt x="379" y="170"/>
                </a:cubicBezTo>
                <a:cubicBezTo>
                  <a:pt x="379" y="170"/>
                  <a:pt x="379" y="170"/>
                  <a:pt x="378" y="170"/>
                </a:cubicBezTo>
                <a:cubicBezTo>
                  <a:pt x="378" y="169"/>
                  <a:pt x="377" y="168"/>
                  <a:pt x="376" y="168"/>
                </a:cubicBezTo>
                <a:cubicBezTo>
                  <a:pt x="375" y="167"/>
                  <a:pt x="374" y="166"/>
                  <a:pt x="372" y="165"/>
                </a:cubicBezTo>
                <a:cubicBezTo>
                  <a:pt x="372" y="165"/>
                  <a:pt x="372" y="164"/>
                  <a:pt x="371" y="164"/>
                </a:cubicBezTo>
                <a:cubicBezTo>
                  <a:pt x="368" y="161"/>
                  <a:pt x="365" y="158"/>
                  <a:pt x="361" y="156"/>
                </a:cubicBezTo>
                <a:cubicBezTo>
                  <a:pt x="361" y="155"/>
                  <a:pt x="361" y="155"/>
                  <a:pt x="360" y="154"/>
                </a:cubicBezTo>
                <a:cubicBezTo>
                  <a:pt x="359" y="153"/>
                  <a:pt x="357" y="152"/>
                  <a:pt x="356" y="151"/>
                </a:cubicBezTo>
                <a:cubicBezTo>
                  <a:pt x="356" y="151"/>
                  <a:pt x="356" y="151"/>
                  <a:pt x="356" y="151"/>
                </a:cubicBezTo>
                <a:cubicBezTo>
                  <a:pt x="356" y="151"/>
                  <a:pt x="355" y="151"/>
                  <a:pt x="355" y="151"/>
                </a:cubicBezTo>
                <a:cubicBezTo>
                  <a:pt x="355" y="150"/>
                  <a:pt x="354" y="149"/>
                  <a:pt x="354" y="149"/>
                </a:cubicBezTo>
                <a:cubicBezTo>
                  <a:pt x="353" y="149"/>
                  <a:pt x="353" y="148"/>
                  <a:pt x="353" y="148"/>
                </a:cubicBezTo>
                <a:cubicBezTo>
                  <a:pt x="352" y="148"/>
                  <a:pt x="350" y="145"/>
                  <a:pt x="349" y="145"/>
                </a:cubicBezTo>
                <a:cubicBezTo>
                  <a:pt x="349" y="144"/>
                  <a:pt x="349" y="144"/>
                  <a:pt x="349" y="144"/>
                </a:cubicBezTo>
                <a:cubicBezTo>
                  <a:pt x="351" y="144"/>
                  <a:pt x="352" y="144"/>
                  <a:pt x="353" y="145"/>
                </a:cubicBezTo>
                <a:cubicBezTo>
                  <a:pt x="354" y="145"/>
                  <a:pt x="353" y="145"/>
                  <a:pt x="353" y="145"/>
                </a:cubicBezTo>
                <a:cubicBezTo>
                  <a:pt x="354" y="145"/>
                  <a:pt x="355" y="145"/>
                  <a:pt x="356" y="145"/>
                </a:cubicBezTo>
                <a:cubicBezTo>
                  <a:pt x="356" y="145"/>
                  <a:pt x="357" y="146"/>
                  <a:pt x="358" y="146"/>
                </a:cubicBezTo>
                <a:cubicBezTo>
                  <a:pt x="359" y="145"/>
                  <a:pt x="359" y="146"/>
                  <a:pt x="359" y="146"/>
                </a:cubicBezTo>
                <a:cubicBezTo>
                  <a:pt x="360" y="146"/>
                  <a:pt x="360" y="146"/>
                  <a:pt x="361" y="146"/>
                </a:cubicBezTo>
                <a:cubicBezTo>
                  <a:pt x="361" y="146"/>
                  <a:pt x="361" y="146"/>
                  <a:pt x="362" y="146"/>
                </a:cubicBezTo>
                <a:cubicBezTo>
                  <a:pt x="362" y="147"/>
                  <a:pt x="363" y="146"/>
                  <a:pt x="363" y="146"/>
                </a:cubicBezTo>
                <a:cubicBezTo>
                  <a:pt x="364" y="147"/>
                  <a:pt x="364" y="147"/>
                  <a:pt x="365" y="147"/>
                </a:cubicBezTo>
                <a:cubicBezTo>
                  <a:pt x="365" y="147"/>
                  <a:pt x="367" y="147"/>
                  <a:pt x="368" y="148"/>
                </a:cubicBezTo>
                <a:cubicBezTo>
                  <a:pt x="369" y="148"/>
                  <a:pt x="371" y="149"/>
                  <a:pt x="372" y="149"/>
                </a:cubicBezTo>
                <a:cubicBezTo>
                  <a:pt x="373" y="149"/>
                  <a:pt x="373" y="149"/>
                  <a:pt x="373" y="149"/>
                </a:cubicBezTo>
                <a:cubicBezTo>
                  <a:pt x="374" y="149"/>
                  <a:pt x="374" y="150"/>
                  <a:pt x="375" y="150"/>
                </a:cubicBezTo>
                <a:cubicBezTo>
                  <a:pt x="375" y="150"/>
                  <a:pt x="376" y="149"/>
                  <a:pt x="377" y="150"/>
                </a:cubicBezTo>
                <a:cubicBezTo>
                  <a:pt x="377" y="150"/>
                  <a:pt x="379" y="150"/>
                  <a:pt x="380" y="151"/>
                </a:cubicBezTo>
                <a:cubicBezTo>
                  <a:pt x="384" y="151"/>
                  <a:pt x="384" y="151"/>
                  <a:pt x="384" y="151"/>
                </a:cubicBezTo>
                <a:cubicBezTo>
                  <a:pt x="386" y="152"/>
                  <a:pt x="389" y="152"/>
                  <a:pt x="392" y="152"/>
                </a:cubicBezTo>
                <a:cubicBezTo>
                  <a:pt x="393" y="152"/>
                  <a:pt x="393" y="152"/>
                  <a:pt x="394" y="152"/>
                </a:cubicBezTo>
                <a:cubicBezTo>
                  <a:pt x="395" y="153"/>
                  <a:pt x="396" y="153"/>
                  <a:pt x="398" y="153"/>
                </a:cubicBezTo>
                <a:cubicBezTo>
                  <a:pt x="400" y="153"/>
                  <a:pt x="402" y="153"/>
                  <a:pt x="404" y="153"/>
                </a:cubicBezTo>
                <a:cubicBezTo>
                  <a:pt x="404" y="153"/>
                  <a:pt x="405" y="153"/>
                  <a:pt x="406" y="154"/>
                </a:cubicBezTo>
                <a:cubicBezTo>
                  <a:pt x="407" y="154"/>
                  <a:pt x="408" y="154"/>
                  <a:pt x="409" y="154"/>
                </a:cubicBezTo>
                <a:cubicBezTo>
                  <a:pt x="410" y="154"/>
                  <a:pt x="412" y="154"/>
                  <a:pt x="413" y="154"/>
                </a:cubicBezTo>
                <a:cubicBezTo>
                  <a:pt x="414" y="154"/>
                  <a:pt x="415" y="155"/>
                  <a:pt x="416" y="154"/>
                </a:cubicBezTo>
                <a:cubicBezTo>
                  <a:pt x="416" y="154"/>
                  <a:pt x="417" y="154"/>
                  <a:pt x="418" y="154"/>
                </a:cubicBezTo>
                <a:cubicBezTo>
                  <a:pt x="418" y="154"/>
                  <a:pt x="419" y="154"/>
                  <a:pt x="419" y="154"/>
                </a:cubicBezTo>
                <a:cubicBezTo>
                  <a:pt x="419" y="154"/>
                  <a:pt x="420" y="153"/>
                  <a:pt x="421" y="153"/>
                </a:cubicBezTo>
                <a:cubicBezTo>
                  <a:pt x="422" y="153"/>
                  <a:pt x="423" y="153"/>
                  <a:pt x="424" y="153"/>
                </a:cubicBezTo>
                <a:cubicBezTo>
                  <a:pt x="425" y="153"/>
                  <a:pt x="425" y="152"/>
                  <a:pt x="426" y="152"/>
                </a:cubicBezTo>
                <a:cubicBezTo>
                  <a:pt x="426" y="152"/>
                  <a:pt x="426" y="152"/>
                  <a:pt x="427" y="152"/>
                </a:cubicBezTo>
                <a:cubicBezTo>
                  <a:pt x="428" y="151"/>
                  <a:pt x="430" y="151"/>
                  <a:pt x="432" y="150"/>
                </a:cubicBezTo>
                <a:cubicBezTo>
                  <a:pt x="432" y="150"/>
                  <a:pt x="432" y="149"/>
                  <a:pt x="432" y="149"/>
                </a:cubicBezTo>
                <a:cubicBezTo>
                  <a:pt x="432" y="149"/>
                  <a:pt x="432" y="149"/>
                  <a:pt x="433" y="149"/>
                </a:cubicBezTo>
                <a:cubicBezTo>
                  <a:pt x="433" y="149"/>
                  <a:pt x="434" y="149"/>
                  <a:pt x="434" y="148"/>
                </a:cubicBezTo>
                <a:cubicBezTo>
                  <a:pt x="435" y="148"/>
                  <a:pt x="435" y="149"/>
                  <a:pt x="436" y="148"/>
                </a:cubicBezTo>
                <a:cubicBezTo>
                  <a:pt x="436" y="148"/>
                  <a:pt x="437" y="147"/>
                  <a:pt x="437" y="147"/>
                </a:cubicBezTo>
                <a:cubicBezTo>
                  <a:pt x="438" y="146"/>
                  <a:pt x="439" y="146"/>
                  <a:pt x="440" y="145"/>
                </a:cubicBezTo>
                <a:cubicBezTo>
                  <a:pt x="441" y="145"/>
                  <a:pt x="441" y="144"/>
                  <a:pt x="442" y="144"/>
                </a:cubicBezTo>
                <a:cubicBezTo>
                  <a:pt x="442" y="144"/>
                  <a:pt x="442" y="143"/>
                  <a:pt x="442" y="143"/>
                </a:cubicBezTo>
                <a:cubicBezTo>
                  <a:pt x="443" y="142"/>
                  <a:pt x="443" y="140"/>
                  <a:pt x="445" y="140"/>
                </a:cubicBezTo>
                <a:cubicBezTo>
                  <a:pt x="445" y="140"/>
                  <a:pt x="445" y="140"/>
                  <a:pt x="444" y="140"/>
                </a:cubicBezTo>
                <a:cubicBezTo>
                  <a:pt x="444" y="139"/>
                  <a:pt x="445" y="140"/>
                  <a:pt x="444" y="139"/>
                </a:cubicBezTo>
                <a:cubicBezTo>
                  <a:pt x="445" y="139"/>
                  <a:pt x="445" y="138"/>
                  <a:pt x="446" y="138"/>
                </a:cubicBezTo>
                <a:cubicBezTo>
                  <a:pt x="446" y="138"/>
                  <a:pt x="446" y="138"/>
                  <a:pt x="446" y="138"/>
                </a:cubicBezTo>
                <a:cubicBezTo>
                  <a:pt x="446" y="138"/>
                  <a:pt x="446" y="138"/>
                  <a:pt x="445" y="138"/>
                </a:cubicBezTo>
                <a:cubicBezTo>
                  <a:pt x="447" y="136"/>
                  <a:pt x="448" y="133"/>
                  <a:pt x="447" y="130"/>
                </a:cubicBezTo>
                <a:cubicBezTo>
                  <a:pt x="447" y="127"/>
                  <a:pt x="449" y="126"/>
                  <a:pt x="447" y="125"/>
                </a:cubicBezTo>
                <a:cubicBezTo>
                  <a:pt x="447" y="125"/>
                  <a:pt x="447" y="125"/>
                  <a:pt x="447" y="125"/>
                </a:cubicBezTo>
                <a:cubicBezTo>
                  <a:pt x="447" y="125"/>
                  <a:pt x="447" y="125"/>
                  <a:pt x="447" y="125"/>
                </a:cubicBezTo>
                <a:cubicBezTo>
                  <a:pt x="448" y="125"/>
                  <a:pt x="448" y="125"/>
                  <a:pt x="448" y="125"/>
                </a:cubicBezTo>
                <a:cubicBezTo>
                  <a:pt x="448" y="124"/>
                  <a:pt x="448" y="124"/>
                  <a:pt x="448" y="124"/>
                </a:cubicBezTo>
                <a:cubicBezTo>
                  <a:pt x="446" y="123"/>
                  <a:pt x="445" y="122"/>
                  <a:pt x="444" y="122"/>
                </a:cubicBezTo>
                <a:cubicBezTo>
                  <a:pt x="444" y="122"/>
                  <a:pt x="443" y="122"/>
                  <a:pt x="443" y="122"/>
                </a:cubicBezTo>
                <a:cubicBezTo>
                  <a:pt x="440" y="121"/>
                  <a:pt x="439" y="121"/>
                  <a:pt x="437" y="123"/>
                </a:cubicBezTo>
                <a:cubicBezTo>
                  <a:pt x="437" y="124"/>
                  <a:pt x="437" y="124"/>
                  <a:pt x="438" y="126"/>
                </a:cubicBezTo>
                <a:cubicBezTo>
                  <a:pt x="438" y="126"/>
                  <a:pt x="438" y="126"/>
                  <a:pt x="438" y="126"/>
                </a:cubicBezTo>
                <a:cubicBezTo>
                  <a:pt x="438" y="126"/>
                  <a:pt x="438" y="127"/>
                  <a:pt x="438" y="127"/>
                </a:cubicBezTo>
                <a:cubicBezTo>
                  <a:pt x="438" y="128"/>
                  <a:pt x="438" y="128"/>
                  <a:pt x="439" y="128"/>
                </a:cubicBezTo>
                <a:cubicBezTo>
                  <a:pt x="439" y="131"/>
                  <a:pt x="439" y="131"/>
                  <a:pt x="438" y="134"/>
                </a:cubicBezTo>
                <a:cubicBezTo>
                  <a:pt x="438" y="134"/>
                  <a:pt x="438" y="134"/>
                  <a:pt x="438" y="134"/>
                </a:cubicBezTo>
                <a:cubicBezTo>
                  <a:pt x="438" y="134"/>
                  <a:pt x="437" y="135"/>
                  <a:pt x="437" y="135"/>
                </a:cubicBezTo>
                <a:cubicBezTo>
                  <a:pt x="437" y="136"/>
                  <a:pt x="437" y="136"/>
                  <a:pt x="437" y="136"/>
                </a:cubicBezTo>
                <a:cubicBezTo>
                  <a:pt x="436" y="136"/>
                  <a:pt x="436" y="136"/>
                  <a:pt x="436" y="137"/>
                </a:cubicBezTo>
                <a:cubicBezTo>
                  <a:pt x="436" y="137"/>
                  <a:pt x="436" y="138"/>
                  <a:pt x="435" y="138"/>
                </a:cubicBezTo>
                <a:cubicBezTo>
                  <a:pt x="434" y="139"/>
                  <a:pt x="433" y="139"/>
                  <a:pt x="433" y="139"/>
                </a:cubicBezTo>
                <a:cubicBezTo>
                  <a:pt x="432" y="139"/>
                  <a:pt x="432" y="140"/>
                  <a:pt x="432" y="140"/>
                </a:cubicBezTo>
                <a:cubicBezTo>
                  <a:pt x="432" y="140"/>
                  <a:pt x="431" y="140"/>
                  <a:pt x="430" y="140"/>
                </a:cubicBezTo>
                <a:cubicBezTo>
                  <a:pt x="430" y="140"/>
                  <a:pt x="430" y="140"/>
                  <a:pt x="430" y="141"/>
                </a:cubicBezTo>
                <a:cubicBezTo>
                  <a:pt x="430" y="140"/>
                  <a:pt x="427" y="142"/>
                  <a:pt x="426" y="142"/>
                </a:cubicBezTo>
                <a:cubicBezTo>
                  <a:pt x="426" y="142"/>
                  <a:pt x="423" y="142"/>
                  <a:pt x="423" y="143"/>
                </a:cubicBezTo>
                <a:cubicBezTo>
                  <a:pt x="418" y="144"/>
                  <a:pt x="409" y="144"/>
                  <a:pt x="406" y="144"/>
                </a:cubicBezTo>
                <a:cubicBezTo>
                  <a:pt x="403" y="143"/>
                  <a:pt x="401" y="143"/>
                  <a:pt x="399" y="143"/>
                </a:cubicBezTo>
                <a:cubicBezTo>
                  <a:pt x="399" y="143"/>
                  <a:pt x="399" y="143"/>
                  <a:pt x="399" y="143"/>
                </a:cubicBezTo>
                <a:cubicBezTo>
                  <a:pt x="398" y="143"/>
                  <a:pt x="395" y="143"/>
                  <a:pt x="395" y="143"/>
                </a:cubicBezTo>
                <a:cubicBezTo>
                  <a:pt x="395" y="143"/>
                  <a:pt x="393" y="143"/>
                  <a:pt x="392" y="143"/>
                </a:cubicBezTo>
                <a:cubicBezTo>
                  <a:pt x="392" y="143"/>
                  <a:pt x="392" y="143"/>
                  <a:pt x="392" y="142"/>
                </a:cubicBezTo>
                <a:cubicBezTo>
                  <a:pt x="391" y="142"/>
                  <a:pt x="390" y="143"/>
                  <a:pt x="389" y="143"/>
                </a:cubicBezTo>
                <a:cubicBezTo>
                  <a:pt x="388" y="142"/>
                  <a:pt x="386" y="142"/>
                  <a:pt x="385" y="142"/>
                </a:cubicBezTo>
                <a:cubicBezTo>
                  <a:pt x="384" y="142"/>
                  <a:pt x="383" y="142"/>
                  <a:pt x="382" y="142"/>
                </a:cubicBezTo>
                <a:cubicBezTo>
                  <a:pt x="382" y="142"/>
                  <a:pt x="381" y="141"/>
                  <a:pt x="381" y="141"/>
                </a:cubicBezTo>
                <a:cubicBezTo>
                  <a:pt x="380" y="141"/>
                  <a:pt x="379" y="141"/>
                  <a:pt x="378" y="140"/>
                </a:cubicBezTo>
                <a:cubicBezTo>
                  <a:pt x="378" y="140"/>
                  <a:pt x="378" y="140"/>
                  <a:pt x="378" y="140"/>
                </a:cubicBezTo>
                <a:cubicBezTo>
                  <a:pt x="378" y="140"/>
                  <a:pt x="378" y="140"/>
                  <a:pt x="378" y="140"/>
                </a:cubicBezTo>
                <a:cubicBezTo>
                  <a:pt x="378" y="140"/>
                  <a:pt x="378" y="140"/>
                  <a:pt x="378" y="140"/>
                </a:cubicBezTo>
                <a:cubicBezTo>
                  <a:pt x="378" y="140"/>
                  <a:pt x="378" y="140"/>
                  <a:pt x="378" y="140"/>
                </a:cubicBezTo>
                <a:cubicBezTo>
                  <a:pt x="376" y="140"/>
                  <a:pt x="374" y="139"/>
                  <a:pt x="372" y="139"/>
                </a:cubicBezTo>
                <a:cubicBezTo>
                  <a:pt x="372" y="139"/>
                  <a:pt x="372" y="138"/>
                  <a:pt x="371" y="139"/>
                </a:cubicBezTo>
                <a:cubicBezTo>
                  <a:pt x="371" y="138"/>
                  <a:pt x="371" y="138"/>
                  <a:pt x="371" y="138"/>
                </a:cubicBezTo>
                <a:cubicBezTo>
                  <a:pt x="372" y="138"/>
                  <a:pt x="372" y="139"/>
                  <a:pt x="372" y="139"/>
                </a:cubicBezTo>
                <a:cubicBezTo>
                  <a:pt x="372" y="139"/>
                  <a:pt x="372" y="139"/>
                  <a:pt x="372" y="139"/>
                </a:cubicBezTo>
                <a:cubicBezTo>
                  <a:pt x="372" y="139"/>
                  <a:pt x="372" y="139"/>
                  <a:pt x="372" y="139"/>
                </a:cubicBezTo>
                <a:cubicBezTo>
                  <a:pt x="373" y="139"/>
                  <a:pt x="373" y="139"/>
                  <a:pt x="373" y="139"/>
                </a:cubicBezTo>
                <a:cubicBezTo>
                  <a:pt x="373" y="138"/>
                  <a:pt x="373" y="138"/>
                  <a:pt x="373" y="138"/>
                </a:cubicBezTo>
                <a:cubicBezTo>
                  <a:pt x="372" y="138"/>
                  <a:pt x="370" y="138"/>
                  <a:pt x="370" y="138"/>
                </a:cubicBezTo>
                <a:cubicBezTo>
                  <a:pt x="370" y="138"/>
                  <a:pt x="370" y="138"/>
                  <a:pt x="369" y="138"/>
                </a:cubicBezTo>
                <a:cubicBezTo>
                  <a:pt x="368" y="138"/>
                  <a:pt x="368" y="137"/>
                  <a:pt x="367" y="137"/>
                </a:cubicBezTo>
                <a:cubicBezTo>
                  <a:pt x="365" y="137"/>
                  <a:pt x="365" y="137"/>
                  <a:pt x="365" y="137"/>
                </a:cubicBezTo>
                <a:cubicBezTo>
                  <a:pt x="364" y="137"/>
                  <a:pt x="364" y="136"/>
                  <a:pt x="363" y="136"/>
                </a:cubicBezTo>
                <a:cubicBezTo>
                  <a:pt x="363" y="136"/>
                  <a:pt x="360" y="136"/>
                  <a:pt x="360" y="136"/>
                </a:cubicBezTo>
                <a:cubicBezTo>
                  <a:pt x="360" y="136"/>
                  <a:pt x="359" y="136"/>
                  <a:pt x="359" y="136"/>
                </a:cubicBezTo>
                <a:cubicBezTo>
                  <a:pt x="359" y="135"/>
                  <a:pt x="358" y="135"/>
                  <a:pt x="358" y="135"/>
                </a:cubicBezTo>
                <a:cubicBezTo>
                  <a:pt x="357" y="135"/>
                  <a:pt x="356" y="134"/>
                  <a:pt x="355" y="134"/>
                </a:cubicBezTo>
                <a:cubicBezTo>
                  <a:pt x="354" y="134"/>
                  <a:pt x="354" y="134"/>
                  <a:pt x="354" y="134"/>
                </a:cubicBezTo>
                <a:cubicBezTo>
                  <a:pt x="353" y="134"/>
                  <a:pt x="353" y="134"/>
                  <a:pt x="353" y="133"/>
                </a:cubicBezTo>
                <a:cubicBezTo>
                  <a:pt x="352" y="133"/>
                  <a:pt x="352" y="134"/>
                  <a:pt x="351" y="133"/>
                </a:cubicBezTo>
                <a:cubicBezTo>
                  <a:pt x="351" y="133"/>
                  <a:pt x="351" y="133"/>
                  <a:pt x="351" y="133"/>
                </a:cubicBezTo>
                <a:cubicBezTo>
                  <a:pt x="350" y="132"/>
                  <a:pt x="349" y="133"/>
                  <a:pt x="348" y="132"/>
                </a:cubicBezTo>
                <a:cubicBezTo>
                  <a:pt x="348" y="132"/>
                  <a:pt x="348" y="132"/>
                  <a:pt x="348" y="132"/>
                </a:cubicBezTo>
                <a:cubicBezTo>
                  <a:pt x="349" y="131"/>
                  <a:pt x="353" y="131"/>
                  <a:pt x="354" y="131"/>
                </a:cubicBezTo>
                <a:cubicBezTo>
                  <a:pt x="354" y="131"/>
                  <a:pt x="354" y="131"/>
                  <a:pt x="355" y="130"/>
                </a:cubicBezTo>
                <a:cubicBezTo>
                  <a:pt x="354" y="130"/>
                  <a:pt x="355" y="130"/>
                  <a:pt x="354" y="130"/>
                </a:cubicBezTo>
                <a:cubicBezTo>
                  <a:pt x="354" y="130"/>
                  <a:pt x="354" y="130"/>
                  <a:pt x="355" y="130"/>
                </a:cubicBezTo>
                <a:cubicBezTo>
                  <a:pt x="355" y="130"/>
                  <a:pt x="357" y="130"/>
                  <a:pt x="358" y="130"/>
                </a:cubicBezTo>
                <a:cubicBezTo>
                  <a:pt x="359" y="129"/>
                  <a:pt x="361" y="127"/>
                  <a:pt x="363" y="126"/>
                </a:cubicBezTo>
                <a:cubicBezTo>
                  <a:pt x="363" y="126"/>
                  <a:pt x="364" y="126"/>
                  <a:pt x="365" y="126"/>
                </a:cubicBezTo>
                <a:cubicBezTo>
                  <a:pt x="365" y="125"/>
                  <a:pt x="365" y="125"/>
                  <a:pt x="366" y="124"/>
                </a:cubicBezTo>
                <a:cubicBezTo>
                  <a:pt x="366" y="124"/>
                  <a:pt x="366" y="124"/>
                  <a:pt x="366" y="124"/>
                </a:cubicBezTo>
                <a:cubicBezTo>
                  <a:pt x="368" y="124"/>
                  <a:pt x="368" y="123"/>
                  <a:pt x="369" y="122"/>
                </a:cubicBezTo>
                <a:cubicBezTo>
                  <a:pt x="369" y="122"/>
                  <a:pt x="369" y="121"/>
                  <a:pt x="370" y="120"/>
                </a:cubicBezTo>
                <a:cubicBezTo>
                  <a:pt x="370" y="120"/>
                  <a:pt x="371" y="119"/>
                  <a:pt x="372" y="118"/>
                </a:cubicBezTo>
                <a:cubicBezTo>
                  <a:pt x="372" y="118"/>
                  <a:pt x="372" y="118"/>
                  <a:pt x="372" y="117"/>
                </a:cubicBezTo>
                <a:cubicBezTo>
                  <a:pt x="373" y="116"/>
                  <a:pt x="376" y="115"/>
                  <a:pt x="377" y="113"/>
                </a:cubicBezTo>
                <a:cubicBezTo>
                  <a:pt x="378" y="113"/>
                  <a:pt x="377" y="112"/>
                  <a:pt x="377" y="112"/>
                </a:cubicBezTo>
                <a:cubicBezTo>
                  <a:pt x="377" y="112"/>
                  <a:pt x="378" y="112"/>
                  <a:pt x="378" y="111"/>
                </a:cubicBezTo>
                <a:cubicBezTo>
                  <a:pt x="379" y="109"/>
                  <a:pt x="378" y="103"/>
                  <a:pt x="377" y="101"/>
                </a:cubicBezTo>
                <a:cubicBezTo>
                  <a:pt x="376" y="101"/>
                  <a:pt x="376" y="101"/>
                  <a:pt x="376" y="101"/>
                </a:cubicBezTo>
                <a:cubicBezTo>
                  <a:pt x="376" y="101"/>
                  <a:pt x="376" y="100"/>
                  <a:pt x="375" y="100"/>
                </a:cubicBezTo>
                <a:cubicBezTo>
                  <a:pt x="375" y="100"/>
                  <a:pt x="375" y="100"/>
                  <a:pt x="374" y="100"/>
                </a:cubicBezTo>
                <a:cubicBezTo>
                  <a:pt x="374" y="99"/>
                  <a:pt x="374" y="97"/>
                  <a:pt x="373" y="97"/>
                </a:cubicBezTo>
                <a:cubicBezTo>
                  <a:pt x="372" y="96"/>
                  <a:pt x="372" y="97"/>
                  <a:pt x="371" y="97"/>
                </a:cubicBezTo>
                <a:cubicBezTo>
                  <a:pt x="371" y="97"/>
                  <a:pt x="371" y="98"/>
                  <a:pt x="371" y="99"/>
                </a:cubicBezTo>
                <a:cubicBezTo>
                  <a:pt x="371" y="100"/>
                  <a:pt x="371" y="99"/>
                  <a:pt x="371" y="100"/>
                </a:cubicBezTo>
                <a:cubicBezTo>
                  <a:pt x="370" y="101"/>
                  <a:pt x="371" y="101"/>
                  <a:pt x="370" y="102"/>
                </a:cubicBezTo>
                <a:cubicBezTo>
                  <a:pt x="370" y="103"/>
                  <a:pt x="371" y="107"/>
                  <a:pt x="370" y="108"/>
                </a:cubicBezTo>
                <a:cubicBezTo>
                  <a:pt x="370" y="108"/>
                  <a:pt x="369" y="109"/>
                  <a:pt x="369" y="109"/>
                </a:cubicBezTo>
                <a:cubicBezTo>
                  <a:pt x="369" y="110"/>
                  <a:pt x="369" y="110"/>
                  <a:pt x="368" y="111"/>
                </a:cubicBezTo>
                <a:cubicBezTo>
                  <a:pt x="368" y="111"/>
                  <a:pt x="367" y="112"/>
                  <a:pt x="367" y="112"/>
                </a:cubicBezTo>
                <a:cubicBezTo>
                  <a:pt x="367" y="112"/>
                  <a:pt x="367" y="113"/>
                  <a:pt x="366" y="113"/>
                </a:cubicBezTo>
                <a:cubicBezTo>
                  <a:pt x="366" y="113"/>
                  <a:pt x="366" y="113"/>
                  <a:pt x="365" y="113"/>
                </a:cubicBezTo>
                <a:cubicBezTo>
                  <a:pt x="365" y="114"/>
                  <a:pt x="364" y="115"/>
                  <a:pt x="364" y="115"/>
                </a:cubicBezTo>
                <a:cubicBezTo>
                  <a:pt x="363" y="115"/>
                  <a:pt x="363" y="115"/>
                  <a:pt x="362" y="116"/>
                </a:cubicBezTo>
                <a:cubicBezTo>
                  <a:pt x="362" y="116"/>
                  <a:pt x="362" y="118"/>
                  <a:pt x="361" y="118"/>
                </a:cubicBezTo>
                <a:cubicBezTo>
                  <a:pt x="360" y="118"/>
                  <a:pt x="360" y="118"/>
                  <a:pt x="360" y="118"/>
                </a:cubicBezTo>
                <a:cubicBezTo>
                  <a:pt x="360" y="118"/>
                  <a:pt x="359" y="119"/>
                  <a:pt x="359" y="119"/>
                </a:cubicBezTo>
                <a:cubicBezTo>
                  <a:pt x="357" y="120"/>
                  <a:pt x="356" y="121"/>
                  <a:pt x="354" y="121"/>
                </a:cubicBezTo>
                <a:cubicBezTo>
                  <a:pt x="354" y="121"/>
                  <a:pt x="354" y="121"/>
                  <a:pt x="353" y="121"/>
                </a:cubicBezTo>
                <a:cubicBezTo>
                  <a:pt x="353" y="121"/>
                  <a:pt x="353" y="122"/>
                  <a:pt x="353" y="122"/>
                </a:cubicBezTo>
                <a:cubicBezTo>
                  <a:pt x="352" y="122"/>
                  <a:pt x="352" y="122"/>
                  <a:pt x="351" y="122"/>
                </a:cubicBezTo>
                <a:cubicBezTo>
                  <a:pt x="349" y="122"/>
                  <a:pt x="347" y="122"/>
                  <a:pt x="346" y="122"/>
                </a:cubicBezTo>
                <a:cubicBezTo>
                  <a:pt x="345" y="122"/>
                  <a:pt x="345" y="122"/>
                  <a:pt x="344" y="122"/>
                </a:cubicBezTo>
                <a:cubicBezTo>
                  <a:pt x="344" y="122"/>
                  <a:pt x="343" y="122"/>
                  <a:pt x="342" y="122"/>
                </a:cubicBezTo>
                <a:cubicBezTo>
                  <a:pt x="340" y="122"/>
                  <a:pt x="333" y="121"/>
                  <a:pt x="332" y="121"/>
                </a:cubicBezTo>
                <a:cubicBezTo>
                  <a:pt x="331" y="121"/>
                  <a:pt x="331" y="121"/>
                  <a:pt x="330" y="120"/>
                </a:cubicBezTo>
                <a:cubicBezTo>
                  <a:pt x="330" y="120"/>
                  <a:pt x="329" y="121"/>
                  <a:pt x="329" y="121"/>
                </a:cubicBezTo>
                <a:cubicBezTo>
                  <a:pt x="329" y="121"/>
                  <a:pt x="328" y="120"/>
                  <a:pt x="328" y="120"/>
                </a:cubicBezTo>
                <a:cubicBezTo>
                  <a:pt x="328" y="120"/>
                  <a:pt x="327" y="120"/>
                  <a:pt x="327" y="120"/>
                </a:cubicBezTo>
                <a:cubicBezTo>
                  <a:pt x="326" y="120"/>
                  <a:pt x="325" y="119"/>
                  <a:pt x="323" y="119"/>
                </a:cubicBezTo>
                <a:cubicBezTo>
                  <a:pt x="323" y="118"/>
                  <a:pt x="323" y="118"/>
                  <a:pt x="323" y="117"/>
                </a:cubicBezTo>
                <a:cubicBezTo>
                  <a:pt x="324" y="117"/>
                  <a:pt x="324" y="118"/>
                  <a:pt x="324" y="118"/>
                </a:cubicBezTo>
                <a:cubicBezTo>
                  <a:pt x="324" y="117"/>
                  <a:pt x="323" y="117"/>
                  <a:pt x="324" y="116"/>
                </a:cubicBezTo>
                <a:cubicBezTo>
                  <a:pt x="324" y="115"/>
                  <a:pt x="324" y="115"/>
                  <a:pt x="324" y="114"/>
                </a:cubicBezTo>
                <a:cubicBezTo>
                  <a:pt x="323" y="114"/>
                  <a:pt x="321" y="115"/>
                  <a:pt x="321" y="115"/>
                </a:cubicBezTo>
                <a:cubicBezTo>
                  <a:pt x="320" y="115"/>
                  <a:pt x="319" y="116"/>
                  <a:pt x="319" y="117"/>
                </a:cubicBezTo>
                <a:cubicBezTo>
                  <a:pt x="315" y="116"/>
                  <a:pt x="316" y="114"/>
                  <a:pt x="314" y="112"/>
                </a:cubicBezTo>
                <a:cubicBezTo>
                  <a:pt x="314" y="112"/>
                  <a:pt x="313" y="111"/>
                  <a:pt x="312" y="111"/>
                </a:cubicBezTo>
                <a:cubicBezTo>
                  <a:pt x="312" y="110"/>
                  <a:pt x="312" y="110"/>
                  <a:pt x="311" y="109"/>
                </a:cubicBezTo>
                <a:cubicBezTo>
                  <a:pt x="311" y="109"/>
                  <a:pt x="311" y="109"/>
                  <a:pt x="311" y="109"/>
                </a:cubicBezTo>
                <a:cubicBezTo>
                  <a:pt x="310" y="109"/>
                  <a:pt x="310" y="108"/>
                  <a:pt x="310" y="108"/>
                </a:cubicBezTo>
                <a:cubicBezTo>
                  <a:pt x="310" y="107"/>
                  <a:pt x="309" y="107"/>
                  <a:pt x="309" y="107"/>
                </a:cubicBezTo>
                <a:cubicBezTo>
                  <a:pt x="308" y="107"/>
                  <a:pt x="308" y="105"/>
                  <a:pt x="307" y="105"/>
                </a:cubicBezTo>
                <a:cubicBezTo>
                  <a:pt x="306" y="104"/>
                  <a:pt x="305" y="104"/>
                  <a:pt x="305" y="104"/>
                </a:cubicBezTo>
                <a:cubicBezTo>
                  <a:pt x="305" y="103"/>
                  <a:pt x="305" y="103"/>
                  <a:pt x="305" y="103"/>
                </a:cubicBezTo>
                <a:cubicBezTo>
                  <a:pt x="304" y="102"/>
                  <a:pt x="303" y="102"/>
                  <a:pt x="302" y="101"/>
                </a:cubicBezTo>
                <a:cubicBezTo>
                  <a:pt x="301" y="101"/>
                  <a:pt x="300" y="99"/>
                  <a:pt x="299" y="99"/>
                </a:cubicBezTo>
                <a:cubicBezTo>
                  <a:pt x="299" y="99"/>
                  <a:pt x="298" y="99"/>
                  <a:pt x="298" y="98"/>
                </a:cubicBezTo>
                <a:cubicBezTo>
                  <a:pt x="297" y="98"/>
                  <a:pt x="295" y="97"/>
                  <a:pt x="294" y="96"/>
                </a:cubicBezTo>
                <a:cubicBezTo>
                  <a:pt x="294" y="96"/>
                  <a:pt x="292" y="96"/>
                  <a:pt x="292" y="96"/>
                </a:cubicBezTo>
                <a:cubicBezTo>
                  <a:pt x="291" y="95"/>
                  <a:pt x="291" y="95"/>
                  <a:pt x="291" y="95"/>
                </a:cubicBezTo>
                <a:cubicBezTo>
                  <a:pt x="290" y="94"/>
                  <a:pt x="290" y="94"/>
                  <a:pt x="289" y="94"/>
                </a:cubicBezTo>
                <a:cubicBezTo>
                  <a:pt x="289" y="94"/>
                  <a:pt x="289" y="94"/>
                  <a:pt x="289" y="94"/>
                </a:cubicBezTo>
                <a:cubicBezTo>
                  <a:pt x="289" y="94"/>
                  <a:pt x="289" y="94"/>
                  <a:pt x="289" y="94"/>
                </a:cubicBezTo>
                <a:cubicBezTo>
                  <a:pt x="288" y="94"/>
                  <a:pt x="288" y="93"/>
                  <a:pt x="287" y="93"/>
                </a:cubicBezTo>
                <a:cubicBezTo>
                  <a:pt x="287" y="93"/>
                  <a:pt x="287" y="93"/>
                  <a:pt x="286" y="93"/>
                </a:cubicBezTo>
                <a:cubicBezTo>
                  <a:pt x="286" y="93"/>
                  <a:pt x="285" y="92"/>
                  <a:pt x="285" y="92"/>
                </a:cubicBezTo>
                <a:cubicBezTo>
                  <a:pt x="285" y="92"/>
                  <a:pt x="284" y="92"/>
                  <a:pt x="284" y="92"/>
                </a:cubicBezTo>
                <a:cubicBezTo>
                  <a:pt x="283" y="92"/>
                  <a:pt x="283" y="91"/>
                  <a:pt x="282" y="91"/>
                </a:cubicBezTo>
                <a:cubicBezTo>
                  <a:pt x="282" y="91"/>
                  <a:pt x="277" y="90"/>
                  <a:pt x="276" y="90"/>
                </a:cubicBezTo>
                <a:cubicBezTo>
                  <a:pt x="276" y="90"/>
                  <a:pt x="274" y="90"/>
                  <a:pt x="274" y="90"/>
                </a:cubicBezTo>
                <a:cubicBezTo>
                  <a:pt x="273" y="90"/>
                  <a:pt x="272" y="90"/>
                  <a:pt x="271" y="90"/>
                </a:cubicBezTo>
                <a:cubicBezTo>
                  <a:pt x="270" y="89"/>
                  <a:pt x="269" y="90"/>
                  <a:pt x="268" y="90"/>
                </a:cubicBezTo>
                <a:cubicBezTo>
                  <a:pt x="267" y="90"/>
                  <a:pt x="264" y="90"/>
                  <a:pt x="262" y="91"/>
                </a:cubicBezTo>
                <a:cubicBezTo>
                  <a:pt x="261" y="92"/>
                  <a:pt x="261" y="92"/>
                  <a:pt x="260" y="92"/>
                </a:cubicBezTo>
                <a:cubicBezTo>
                  <a:pt x="260" y="93"/>
                  <a:pt x="259" y="93"/>
                  <a:pt x="259" y="93"/>
                </a:cubicBezTo>
                <a:cubicBezTo>
                  <a:pt x="257" y="94"/>
                  <a:pt x="256" y="95"/>
                  <a:pt x="254" y="96"/>
                </a:cubicBezTo>
                <a:cubicBezTo>
                  <a:pt x="254" y="96"/>
                  <a:pt x="254" y="96"/>
                  <a:pt x="254" y="96"/>
                </a:cubicBezTo>
                <a:cubicBezTo>
                  <a:pt x="253" y="96"/>
                  <a:pt x="253" y="97"/>
                  <a:pt x="253" y="97"/>
                </a:cubicBezTo>
                <a:cubicBezTo>
                  <a:pt x="253" y="97"/>
                  <a:pt x="252" y="97"/>
                  <a:pt x="252" y="97"/>
                </a:cubicBezTo>
                <a:cubicBezTo>
                  <a:pt x="252" y="97"/>
                  <a:pt x="252" y="98"/>
                  <a:pt x="252" y="98"/>
                </a:cubicBezTo>
                <a:cubicBezTo>
                  <a:pt x="251" y="98"/>
                  <a:pt x="251" y="98"/>
                  <a:pt x="251" y="98"/>
                </a:cubicBezTo>
                <a:cubicBezTo>
                  <a:pt x="250" y="99"/>
                  <a:pt x="250" y="100"/>
                  <a:pt x="249" y="101"/>
                </a:cubicBezTo>
                <a:cubicBezTo>
                  <a:pt x="248" y="102"/>
                  <a:pt x="248" y="102"/>
                  <a:pt x="248" y="102"/>
                </a:cubicBezTo>
                <a:cubicBezTo>
                  <a:pt x="247" y="103"/>
                  <a:pt x="246" y="104"/>
                  <a:pt x="246" y="105"/>
                </a:cubicBezTo>
                <a:cubicBezTo>
                  <a:pt x="245" y="106"/>
                  <a:pt x="246" y="107"/>
                  <a:pt x="244" y="108"/>
                </a:cubicBezTo>
                <a:cubicBezTo>
                  <a:pt x="244" y="109"/>
                  <a:pt x="244" y="109"/>
                  <a:pt x="244" y="109"/>
                </a:cubicBezTo>
                <a:cubicBezTo>
                  <a:pt x="245" y="110"/>
                  <a:pt x="247" y="110"/>
                  <a:pt x="248" y="110"/>
                </a:cubicBezTo>
                <a:cubicBezTo>
                  <a:pt x="248" y="110"/>
                  <a:pt x="248" y="110"/>
                  <a:pt x="248" y="110"/>
                </a:cubicBezTo>
                <a:cubicBezTo>
                  <a:pt x="248" y="110"/>
                  <a:pt x="247" y="112"/>
                  <a:pt x="247" y="113"/>
                </a:cubicBezTo>
                <a:cubicBezTo>
                  <a:pt x="247" y="114"/>
                  <a:pt x="247" y="115"/>
                  <a:pt x="247" y="115"/>
                </a:cubicBezTo>
                <a:cubicBezTo>
                  <a:pt x="248" y="116"/>
                  <a:pt x="249" y="118"/>
                  <a:pt x="250" y="118"/>
                </a:cubicBezTo>
                <a:cubicBezTo>
                  <a:pt x="250" y="119"/>
                  <a:pt x="250" y="119"/>
                  <a:pt x="250" y="119"/>
                </a:cubicBezTo>
                <a:cubicBezTo>
                  <a:pt x="249" y="118"/>
                  <a:pt x="248" y="119"/>
                  <a:pt x="248" y="119"/>
                </a:cubicBezTo>
                <a:cubicBezTo>
                  <a:pt x="247" y="120"/>
                  <a:pt x="246" y="122"/>
                  <a:pt x="246" y="124"/>
                </a:cubicBezTo>
                <a:cubicBezTo>
                  <a:pt x="246" y="124"/>
                  <a:pt x="245" y="124"/>
                  <a:pt x="245" y="124"/>
                </a:cubicBezTo>
                <a:cubicBezTo>
                  <a:pt x="244" y="124"/>
                  <a:pt x="244" y="125"/>
                  <a:pt x="244" y="126"/>
                </a:cubicBezTo>
                <a:cubicBezTo>
                  <a:pt x="244" y="126"/>
                  <a:pt x="244" y="126"/>
                  <a:pt x="244" y="126"/>
                </a:cubicBezTo>
                <a:cubicBezTo>
                  <a:pt x="244" y="126"/>
                  <a:pt x="243" y="126"/>
                  <a:pt x="243" y="125"/>
                </a:cubicBezTo>
                <a:cubicBezTo>
                  <a:pt x="243" y="124"/>
                  <a:pt x="242" y="121"/>
                  <a:pt x="242" y="119"/>
                </a:cubicBezTo>
                <a:cubicBezTo>
                  <a:pt x="242" y="119"/>
                  <a:pt x="243" y="119"/>
                  <a:pt x="243" y="118"/>
                </a:cubicBezTo>
                <a:cubicBezTo>
                  <a:pt x="243" y="118"/>
                  <a:pt x="242" y="118"/>
                  <a:pt x="242" y="117"/>
                </a:cubicBezTo>
                <a:cubicBezTo>
                  <a:pt x="242" y="117"/>
                  <a:pt x="242" y="117"/>
                  <a:pt x="242" y="117"/>
                </a:cubicBezTo>
                <a:cubicBezTo>
                  <a:pt x="242" y="117"/>
                  <a:pt x="242" y="117"/>
                  <a:pt x="242" y="117"/>
                </a:cubicBezTo>
                <a:cubicBezTo>
                  <a:pt x="240" y="117"/>
                  <a:pt x="239" y="118"/>
                  <a:pt x="239" y="119"/>
                </a:cubicBezTo>
                <a:cubicBezTo>
                  <a:pt x="238" y="120"/>
                  <a:pt x="238" y="122"/>
                  <a:pt x="238" y="122"/>
                </a:cubicBezTo>
                <a:cubicBezTo>
                  <a:pt x="238" y="123"/>
                  <a:pt x="238" y="123"/>
                  <a:pt x="238" y="123"/>
                </a:cubicBezTo>
                <a:cubicBezTo>
                  <a:pt x="238" y="122"/>
                  <a:pt x="237" y="121"/>
                  <a:pt x="237" y="120"/>
                </a:cubicBezTo>
                <a:cubicBezTo>
                  <a:pt x="237" y="120"/>
                  <a:pt x="237" y="119"/>
                  <a:pt x="237" y="119"/>
                </a:cubicBezTo>
                <a:cubicBezTo>
                  <a:pt x="236" y="119"/>
                  <a:pt x="236" y="118"/>
                  <a:pt x="236" y="118"/>
                </a:cubicBezTo>
                <a:cubicBezTo>
                  <a:pt x="234" y="118"/>
                  <a:pt x="233" y="121"/>
                  <a:pt x="233" y="122"/>
                </a:cubicBezTo>
                <a:cubicBezTo>
                  <a:pt x="232" y="123"/>
                  <a:pt x="233" y="124"/>
                  <a:pt x="233" y="125"/>
                </a:cubicBezTo>
                <a:cubicBezTo>
                  <a:pt x="233" y="125"/>
                  <a:pt x="232" y="126"/>
                  <a:pt x="232" y="127"/>
                </a:cubicBezTo>
                <a:cubicBezTo>
                  <a:pt x="233" y="128"/>
                  <a:pt x="234" y="129"/>
                  <a:pt x="233" y="130"/>
                </a:cubicBezTo>
                <a:cubicBezTo>
                  <a:pt x="233" y="130"/>
                  <a:pt x="233" y="130"/>
                  <a:pt x="233" y="130"/>
                </a:cubicBezTo>
                <a:cubicBezTo>
                  <a:pt x="233" y="131"/>
                  <a:pt x="233" y="130"/>
                  <a:pt x="232" y="130"/>
                </a:cubicBezTo>
                <a:cubicBezTo>
                  <a:pt x="232" y="130"/>
                  <a:pt x="232" y="130"/>
                  <a:pt x="232" y="130"/>
                </a:cubicBezTo>
                <a:cubicBezTo>
                  <a:pt x="232" y="130"/>
                  <a:pt x="232" y="130"/>
                  <a:pt x="232" y="130"/>
                </a:cubicBezTo>
                <a:cubicBezTo>
                  <a:pt x="232" y="127"/>
                  <a:pt x="229" y="126"/>
                  <a:pt x="228" y="124"/>
                </a:cubicBezTo>
                <a:cubicBezTo>
                  <a:pt x="226" y="124"/>
                  <a:pt x="224" y="130"/>
                  <a:pt x="224" y="131"/>
                </a:cubicBezTo>
                <a:cubicBezTo>
                  <a:pt x="224" y="131"/>
                  <a:pt x="224" y="131"/>
                  <a:pt x="224" y="131"/>
                </a:cubicBezTo>
                <a:cubicBezTo>
                  <a:pt x="224" y="131"/>
                  <a:pt x="223" y="132"/>
                  <a:pt x="222" y="131"/>
                </a:cubicBezTo>
                <a:cubicBezTo>
                  <a:pt x="221" y="131"/>
                  <a:pt x="221" y="130"/>
                  <a:pt x="221" y="129"/>
                </a:cubicBezTo>
                <a:cubicBezTo>
                  <a:pt x="221" y="129"/>
                  <a:pt x="220" y="128"/>
                  <a:pt x="220" y="128"/>
                </a:cubicBezTo>
                <a:cubicBezTo>
                  <a:pt x="220" y="128"/>
                  <a:pt x="220" y="128"/>
                  <a:pt x="220" y="128"/>
                </a:cubicBezTo>
                <a:cubicBezTo>
                  <a:pt x="220" y="128"/>
                  <a:pt x="220" y="128"/>
                  <a:pt x="220" y="128"/>
                </a:cubicBezTo>
                <a:cubicBezTo>
                  <a:pt x="219" y="127"/>
                  <a:pt x="218" y="126"/>
                  <a:pt x="218" y="126"/>
                </a:cubicBezTo>
                <a:cubicBezTo>
                  <a:pt x="217" y="125"/>
                  <a:pt x="217" y="126"/>
                  <a:pt x="217" y="126"/>
                </a:cubicBezTo>
                <a:cubicBezTo>
                  <a:pt x="217" y="127"/>
                  <a:pt x="216" y="127"/>
                  <a:pt x="215" y="127"/>
                </a:cubicBezTo>
                <a:cubicBezTo>
                  <a:pt x="215" y="128"/>
                  <a:pt x="215" y="129"/>
                  <a:pt x="215" y="130"/>
                </a:cubicBezTo>
                <a:cubicBezTo>
                  <a:pt x="213" y="130"/>
                  <a:pt x="212" y="130"/>
                  <a:pt x="211" y="129"/>
                </a:cubicBezTo>
                <a:cubicBezTo>
                  <a:pt x="211" y="129"/>
                  <a:pt x="210" y="129"/>
                  <a:pt x="210" y="129"/>
                </a:cubicBezTo>
                <a:cubicBezTo>
                  <a:pt x="208" y="129"/>
                  <a:pt x="205" y="128"/>
                  <a:pt x="204" y="127"/>
                </a:cubicBezTo>
                <a:cubicBezTo>
                  <a:pt x="203" y="127"/>
                  <a:pt x="203" y="127"/>
                  <a:pt x="202" y="127"/>
                </a:cubicBezTo>
                <a:cubicBezTo>
                  <a:pt x="202" y="127"/>
                  <a:pt x="201" y="126"/>
                  <a:pt x="201" y="126"/>
                </a:cubicBezTo>
                <a:cubicBezTo>
                  <a:pt x="200" y="126"/>
                  <a:pt x="199" y="126"/>
                  <a:pt x="198" y="126"/>
                </a:cubicBezTo>
                <a:cubicBezTo>
                  <a:pt x="198" y="126"/>
                  <a:pt x="198" y="126"/>
                  <a:pt x="198" y="126"/>
                </a:cubicBezTo>
                <a:cubicBezTo>
                  <a:pt x="197" y="125"/>
                  <a:pt x="196" y="126"/>
                  <a:pt x="195" y="125"/>
                </a:cubicBezTo>
                <a:cubicBezTo>
                  <a:pt x="195" y="125"/>
                  <a:pt x="193" y="124"/>
                  <a:pt x="192" y="124"/>
                </a:cubicBezTo>
                <a:cubicBezTo>
                  <a:pt x="192" y="124"/>
                  <a:pt x="192" y="124"/>
                  <a:pt x="192" y="124"/>
                </a:cubicBezTo>
                <a:cubicBezTo>
                  <a:pt x="191" y="123"/>
                  <a:pt x="191" y="124"/>
                  <a:pt x="190" y="123"/>
                </a:cubicBezTo>
                <a:cubicBezTo>
                  <a:pt x="189" y="123"/>
                  <a:pt x="189" y="122"/>
                  <a:pt x="188" y="122"/>
                </a:cubicBezTo>
                <a:cubicBezTo>
                  <a:pt x="187" y="122"/>
                  <a:pt x="187" y="122"/>
                  <a:pt x="186" y="122"/>
                </a:cubicBezTo>
                <a:cubicBezTo>
                  <a:pt x="184" y="121"/>
                  <a:pt x="181" y="119"/>
                  <a:pt x="179" y="118"/>
                </a:cubicBezTo>
                <a:cubicBezTo>
                  <a:pt x="179" y="118"/>
                  <a:pt x="178" y="118"/>
                  <a:pt x="177" y="117"/>
                </a:cubicBezTo>
                <a:cubicBezTo>
                  <a:pt x="177" y="117"/>
                  <a:pt x="176" y="116"/>
                  <a:pt x="176" y="116"/>
                </a:cubicBezTo>
                <a:cubicBezTo>
                  <a:pt x="175" y="116"/>
                  <a:pt x="175" y="116"/>
                  <a:pt x="175" y="116"/>
                </a:cubicBezTo>
                <a:cubicBezTo>
                  <a:pt x="174" y="115"/>
                  <a:pt x="172" y="113"/>
                  <a:pt x="171" y="112"/>
                </a:cubicBezTo>
                <a:cubicBezTo>
                  <a:pt x="171" y="111"/>
                  <a:pt x="170" y="109"/>
                  <a:pt x="171" y="108"/>
                </a:cubicBezTo>
                <a:cubicBezTo>
                  <a:pt x="171" y="108"/>
                  <a:pt x="172" y="108"/>
                  <a:pt x="172" y="107"/>
                </a:cubicBezTo>
                <a:cubicBezTo>
                  <a:pt x="173" y="107"/>
                  <a:pt x="174" y="107"/>
                  <a:pt x="174" y="107"/>
                </a:cubicBezTo>
                <a:cubicBezTo>
                  <a:pt x="174" y="107"/>
                  <a:pt x="174" y="107"/>
                  <a:pt x="174" y="107"/>
                </a:cubicBezTo>
                <a:cubicBezTo>
                  <a:pt x="174" y="107"/>
                  <a:pt x="174" y="107"/>
                  <a:pt x="174" y="107"/>
                </a:cubicBezTo>
                <a:cubicBezTo>
                  <a:pt x="174" y="107"/>
                  <a:pt x="174" y="107"/>
                  <a:pt x="174" y="107"/>
                </a:cubicBezTo>
                <a:cubicBezTo>
                  <a:pt x="174" y="106"/>
                  <a:pt x="174" y="106"/>
                  <a:pt x="174" y="106"/>
                </a:cubicBezTo>
                <a:cubicBezTo>
                  <a:pt x="174" y="106"/>
                  <a:pt x="174" y="106"/>
                  <a:pt x="174" y="106"/>
                </a:cubicBezTo>
                <a:cubicBezTo>
                  <a:pt x="174" y="106"/>
                  <a:pt x="174" y="106"/>
                  <a:pt x="174" y="106"/>
                </a:cubicBezTo>
                <a:cubicBezTo>
                  <a:pt x="174" y="106"/>
                  <a:pt x="174" y="105"/>
                  <a:pt x="174" y="105"/>
                </a:cubicBezTo>
                <a:cubicBezTo>
                  <a:pt x="174" y="104"/>
                  <a:pt x="174" y="104"/>
                  <a:pt x="174" y="104"/>
                </a:cubicBezTo>
                <a:cubicBezTo>
                  <a:pt x="174" y="105"/>
                  <a:pt x="174" y="105"/>
                  <a:pt x="174" y="105"/>
                </a:cubicBezTo>
                <a:cubicBezTo>
                  <a:pt x="173" y="104"/>
                  <a:pt x="173" y="103"/>
                  <a:pt x="173" y="102"/>
                </a:cubicBezTo>
                <a:cubicBezTo>
                  <a:pt x="172" y="101"/>
                  <a:pt x="171" y="100"/>
                  <a:pt x="171" y="99"/>
                </a:cubicBezTo>
                <a:cubicBezTo>
                  <a:pt x="170" y="99"/>
                  <a:pt x="170" y="99"/>
                  <a:pt x="170" y="99"/>
                </a:cubicBezTo>
                <a:cubicBezTo>
                  <a:pt x="170" y="99"/>
                  <a:pt x="170" y="99"/>
                  <a:pt x="170" y="99"/>
                </a:cubicBezTo>
                <a:cubicBezTo>
                  <a:pt x="170" y="98"/>
                  <a:pt x="170" y="97"/>
                  <a:pt x="169" y="97"/>
                </a:cubicBezTo>
                <a:cubicBezTo>
                  <a:pt x="169" y="97"/>
                  <a:pt x="166" y="98"/>
                  <a:pt x="166" y="98"/>
                </a:cubicBezTo>
                <a:cubicBezTo>
                  <a:pt x="165" y="98"/>
                  <a:pt x="164" y="97"/>
                  <a:pt x="163" y="97"/>
                </a:cubicBezTo>
                <a:cubicBezTo>
                  <a:pt x="163" y="97"/>
                  <a:pt x="162" y="97"/>
                  <a:pt x="162" y="97"/>
                </a:cubicBezTo>
                <a:cubicBezTo>
                  <a:pt x="162" y="97"/>
                  <a:pt x="161" y="97"/>
                  <a:pt x="161" y="97"/>
                </a:cubicBezTo>
                <a:cubicBezTo>
                  <a:pt x="159" y="97"/>
                  <a:pt x="157" y="98"/>
                  <a:pt x="155" y="99"/>
                </a:cubicBezTo>
                <a:cubicBezTo>
                  <a:pt x="155" y="100"/>
                  <a:pt x="155" y="101"/>
                  <a:pt x="154" y="102"/>
                </a:cubicBezTo>
                <a:cubicBezTo>
                  <a:pt x="153" y="102"/>
                  <a:pt x="153" y="102"/>
                  <a:pt x="153" y="102"/>
                </a:cubicBezTo>
                <a:cubicBezTo>
                  <a:pt x="153" y="102"/>
                  <a:pt x="152" y="104"/>
                  <a:pt x="151" y="104"/>
                </a:cubicBezTo>
                <a:cubicBezTo>
                  <a:pt x="151" y="105"/>
                  <a:pt x="151" y="107"/>
                  <a:pt x="150" y="109"/>
                </a:cubicBezTo>
                <a:cubicBezTo>
                  <a:pt x="150" y="111"/>
                  <a:pt x="151" y="114"/>
                  <a:pt x="151" y="116"/>
                </a:cubicBezTo>
                <a:cubicBezTo>
                  <a:pt x="152" y="116"/>
                  <a:pt x="153" y="118"/>
                  <a:pt x="153" y="119"/>
                </a:cubicBezTo>
                <a:cubicBezTo>
                  <a:pt x="153" y="119"/>
                  <a:pt x="153" y="119"/>
                  <a:pt x="153" y="119"/>
                </a:cubicBezTo>
                <a:cubicBezTo>
                  <a:pt x="154" y="121"/>
                  <a:pt x="157" y="124"/>
                  <a:pt x="159" y="126"/>
                </a:cubicBezTo>
                <a:cubicBezTo>
                  <a:pt x="159" y="126"/>
                  <a:pt x="159" y="126"/>
                  <a:pt x="159" y="126"/>
                </a:cubicBezTo>
                <a:cubicBezTo>
                  <a:pt x="159" y="127"/>
                  <a:pt x="161" y="128"/>
                  <a:pt x="161" y="129"/>
                </a:cubicBezTo>
                <a:cubicBezTo>
                  <a:pt x="161" y="129"/>
                  <a:pt x="161" y="129"/>
                  <a:pt x="161" y="129"/>
                </a:cubicBezTo>
                <a:cubicBezTo>
                  <a:pt x="162" y="129"/>
                  <a:pt x="162" y="130"/>
                  <a:pt x="162" y="130"/>
                </a:cubicBezTo>
                <a:cubicBezTo>
                  <a:pt x="163" y="130"/>
                  <a:pt x="163" y="130"/>
                  <a:pt x="163" y="130"/>
                </a:cubicBezTo>
                <a:cubicBezTo>
                  <a:pt x="164" y="131"/>
                  <a:pt x="165" y="132"/>
                  <a:pt x="166" y="133"/>
                </a:cubicBezTo>
                <a:cubicBezTo>
                  <a:pt x="166" y="133"/>
                  <a:pt x="167" y="133"/>
                  <a:pt x="168" y="133"/>
                </a:cubicBezTo>
                <a:cubicBezTo>
                  <a:pt x="168" y="134"/>
                  <a:pt x="168" y="134"/>
                  <a:pt x="168" y="134"/>
                </a:cubicBezTo>
                <a:cubicBezTo>
                  <a:pt x="169" y="135"/>
                  <a:pt x="171" y="135"/>
                  <a:pt x="173" y="136"/>
                </a:cubicBezTo>
                <a:cubicBezTo>
                  <a:pt x="174" y="136"/>
                  <a:pt x="174" y="137"/>
                  <a:pt x="175" y="137"/>
                </a:cubicBezTo>
                <a:cubicBezTo>
                  <a:pt x="177" y="138"/>
                  <a:pt x="179" y="137"/>
                  <a:pt x="181" y="138"/>
                </a:cubicBezTo>
                <a:cubicBezTo>
                  <a:pt x="182" y="139"/>
                  <a:pt x="184" y="140"/>
                  <a:pt x="185" y="140"/>
                </a:cubicBezTo>
                <a:cubicBezTo>
                  <a:pt x="187" y="140"/>
                  <a:pt x="187" y="140"/>
                  <a:pt x="187" y="140"/>
                </a:cubicBezTo>
                <a:cubicBezTo>
                  <a:pt x="189" y="141"/>
                  <a:pt x="192" y="141"/>
                  <a:pt x="194" y="141"/>
                </a:cubicBezTo>
                <a:cubicBezTo>
                  <a:pt x="196" y="141"/>
                  <a:pt x="198" y="140"/>
                  <a:pt x="199" y="141"/>
                </a:cubicBezTo>
                <a:cubicBezTo>
                  <a:pt x="199" y="142"/>
                  <a:pt x="199" y="141"/>
                  <a:pt x="199" y="142"/>
                </a:cubicBezTo>
                <a:cubicBezTo>
                  <a:pt x="199" y="142"/>
                  <a:pt x="199" y="142"/>
                  <a:pt x="200" y="141"/>
                </a:cubicBezTo>
                <a:cubicBezTo>
                  <a:pt x="200" y="141"/>
                  <a:pt x="201" y="142"/>
                  <a:pt x="202" y="142"/>
                </a:cubicBezTo>
                <a:cubicBezTo>
                  <a:pt x="202" y="142"/>
                  <a:pt x="201" y="142"/>
                  <a:pt x="201" y="143"/>
                </a:cubicBezTo>
                <a:cubicBezTo>
                  <a:pt x="202" y="143"/>
                  <a:pt x="202" y="143"/>
                  <a:pt x="202" y="143"/>
                </a:cubicBezTo>
                <a:cubicBezTo>
                  <a:pt x="202" y="143"/>
                  <a:pt x="202" y="143"/>
                  <a:pt x="202" y="143"/>
                </a:cubicBezTo>
                <a:cubicBezTo>
                  <a:pt x="202" y="143"/>
                  <a:pt x="202" y="143"/>
                  <a:pt x="202" y="143"/>
                </a:cubicBezTo>
                <a:cubicBezTo>
                  <a:pt x="202" y="142"/>
                  <a:pt x="202" y="142"/>
                  <a:pt x="202" y="142"/>
                </a:cubicBezTo>
                <a:cubicBezTo>
                  <a:pt x="202" y="142"/>
                  <a:pt x="202" y="142"/>
                  <a:pt x="202" y="142"/>
                </a:cubicBezTo>
                <a:cubicBezTo>
                  <a:pt x="203" y="142"/>
                  <a:pt x="204" y="141"/>
                  <a:pt x="206" y="142"/>
                </a:cubicBezTo>
                <a:cubicBezTo>
                  <a:pt x="206" y="142"/>
                  <a:pt x="207" y="142"/>
                  <a:pt x="208" y="142"/>
                </a:cubicBezTo>
                <a:cubicBezTo>
                  <a:pt x="208" y="142"/>
                  <a:pt x="209" y="142"/>
                  <a:pt x="209" y="143"/>
                </a:cubicBezTo>
                <a:cubicBezTo>
                  <a:pt x="210" y="143"/>
                  <a:pt x="212" y="142"/>
                  <a:pt x="213" y="142"/>
                </a:cubicBezTo>
                <a:cubicBezTo>
                  <a:pt x="215" y="143"/>
                  <a:pt x="220" y="143"/>
                  <a:pt x="220" y="143"/>
                </a:cubicBezTo>
                <a:cubicBezTo>
                  <a:pt x="221" y="143"/>
                  <a:pt x="222" y="144"/>
                  <a:pt x="223" y="143"/>
                </a:cubicBezTo>
                <a:cubicBezTo>
                  <a:pt x="224" y="143"/>
                  <a:pt x="225" y="143"/>
                  <a:pt x="225" y="143"/>
                </a:cubicBezTo>
                <a:cubicBezTo>
                  <a:pt x="227" y="142"/>
                  <a:pt x="230" y="143"/>
                  <a:pt x="233" y="144"/>
                </a:cubicBezTo>
                <a:cubicBezTo>
                  <a:pt x="234" y="144"/>
                  <a:pt x="235" y="144"/>
                  <a:pt x="236" y="144"/>
                </a:cubicBezTo>
                <a:cubicBezTo>
                  <a:pt x="237" y="144"/>
                  <a:pt x="238" y="144"/>
                  <a:pt x="239" y="145"/>
                </a:cubicBezTo>
                <a:cubicBezTo>
                  <a:pt x="240" y="145"/>
                  <a:pt x="244" y="147"/>
                  <a:pt x="244" y="147"/>
                </a:cubicBezTo>
                <a:cubicBezTo>
                  <a:pt x="244" y="147"/>
                  <a:pt x="246" y="148"/>
                  <a:pt x="246" y="148"/>
                </a:cubicBezTo>
                <a:cubicBezTo>
                  <a:pt x="247" y="148"/>
                  <a:pt x="247" y="149"/>
                  <a:pt x="248" y="150"/>
                </a:cubicBezTo>
                <a:cubicBezTo>
                  <a:pt x="248" y="149"/>
                  <a:pt x="248" y="149"/>
                  <a:pt x="249" y="149"/>
                </a:cubicBezTo>
                <a:cubicBezTo>
                  <a:pt x="249" y="149"/>
                  <a:pt x="250" y="151"/>
                  <a:pt x="250" y="151"/>
                </a:cubicBezTo>
                <a:cubicBezTo>
                  <a:pt x="251" y="152"/>
                  <a:pt x="250" y="153"/>
                  <a:pt x="251" y="154"/>
                </a:cubicBezTo>
                <a:cubicBezTo>
                  <a:pt x="251" y="154"/>
                  <a:pt x="251" y="154"/>
                  <a:pt x="251" y="154"/>
                </a:cubicBezTo>
                <a:cubicBezTo>
                  <a:pt x="250" y="154"/>
                  <a:pt x="249" y="154"/>
                  <a:pt x="249" y="154"/>
                </a:cubicBezTo>
                <a:cubicBezTo>
                  <a:pt x="248" y="155"/>
                  <a:pt x="248" y="155"/>
                  <a:pt x="248" y="156"/>
                </a:cubicBezTo>
                <a:cubicBezTo>
                  <a:pt x="244" y="158"/>
                  <a:pt x="239" y="159"/>
                  <a:pt x="235" y="160"/>
                </a:cubicBezTo>
                <a:cubicBezTo>
                  <a:pt x="233" y="160"/>
                  <a:pt x="233" y="160"/>
                  <a:pt x="233" y="160"/>
                </a:cubicBezTo>
                <a:cubicBezTo>
                  <a:pt x="232" y="160"/>
                  <a:pt x="230" y="160"/>
                  <a:pt x="228" y="160"/>
                </a:cubicBezTo>
                <a:cubicBezTo>
                  <a:pt x="227" y="161"/>
                  <a:pt x="225" y="161"/>
                  <a:pt x="223" y="161"/>
                </a:cubicBezTo>
                <a:cubicBezTo>
                  <a:pt x="222" y="160"/>
                  <a:pt x="220" y="160"/>
                  <a:pt x="219" y="160"/>
                </a:cubicBezTo>
                <a:cubicBezTo>
                  <a:pt x="219" y="161"/>
                  <a:pt x="218" y="160"/>
                  <a:pt x="218" y="160"/>
                </a:cubicBezTo>
                <a:cubicBezTo>
                  <a:pt x="216" y="160"/>
                  <a:pt x="215" y="159"/>
                  <a:pt x="212" y="160"/>
                </a:cubicBezTo>
                <a:cubicBezTo>
                  <a:pt x="211" y="160"/>
                  <a:pt x="209" y="160"/>
                  <a:pt x="207" y="159"/>
                </a:cubicBezTo>
                <a:cubicBezTo>
                  <a:pt x="207" y="159"/>
                  <a:pt x="206" y="160"/>
                  <a:pt x="205" y="159"/>
                </a:cubicBezTo>
                <a:cubicBezTo>
                  <a:pt x="204" y="159"/>
                  <a:pt x="204" y="159"/>
                  <a:pt x="203" y="159"/>
                </a:cubicBezTo>
                <a:cubicBezTo>
                  <a:pt x="202" y="159"/>
                  <a:pt x="201" y="159"/>
                  <a:pt x="201" y="159"/>
                </a:cubicBezTo>
                <a:cubicBezTo>
                  <a:pt x="200" y="159"/>
                  <a:pt x="198" y="158"/>
                  <a:pt x="197" y="158"/>
                </a:cubicBezTo>
                <a:cubicBezTo>
                  <a:pt x="195" y="157"/>
                  <a:pt x="193" y="158"/>
                  <a:pt x="190" y="157"/>
                </a:cubicBezTo>
                <a:cubicBezTo>
                  <a:pt x="187" y="156"/>
                  <a:pt x="180" y="156"/>
                  <a:pt x="176" y="157"/>
                </a:cubicBezTo>
                <a:cubicBezTo>
                  <a:pt x="174" y="158"/>
                  <a:pt x="170" y="158"/>
                  <a:pt x="169" y="159"/>
                </a:cubicBezTo>
                <a:cubicBezTo>
                  <a:pt x="169" y="159"/>
                  <a:pt x="168" y="159"/>
                  <a:pt x="169" y="159"/>
                </a:cubicBezTo>
                <a:cubicBezTo>
                  <a:pt x="169" y="159"/>
                  <a:pt x="169" y="159"/>
                  <a:pt x="169" y="159"/>
                </a:cubicBezTo>
                <a:cubicBezTo>
                  <a:pt x="169" y="159"/>
                  <a:pt x="169" y="159"/>
                  <a:pt x="169" y="159"/>
                </a:cubicBezTo>
                <a:cubicBezTo>
                  <a:pt x="168" y="159"/>
                  <a:pt x="168" y="159"/>
                  <a:pt x="168" y="159"/>
                </a:cubicBezTo>
                <a:cubicBezTo>
                  <a:pt x="168" y="160"/>
                  <a:pt x="168" y="159"/>
                  <a:pt x="168" y="160"/>
                </a:cubicBezTo>
                <a:cubicBezTo>
                  <a:pt x="168" y="160"/>
                  <a:pt x="167" y="160"/>
                  <a:pt x="167" y="160"/>
                </a:cubicBezTo>
                <a:cubicBezTo>
                  <a:pt x="166" y="160"/>
                  <a:pt x="164" y="162"/>
                  <a:pt x="164" y="162"/>
                </a:cubicBezTo>
                <a:cubicBezTo>
                  <a:pt x="163" y="162"/>
                  <a:pt x="163" y="162"/>
                  <a:pt x="163" y="162"/>
                </a:cubicBezTo>
                <a:cubicBezTo>
                  <a:pt x="163" y="162"/>
                  <a:pt x="163" y="162"/>
                  <a:pt x="164" y="162"/>
                </a:cubicBezTo>
                <a:cubicBezTo>
                  <a:pt x="163" y="162"/>
                  <a:pt x="163" y="162"/>
                  <a:pt x="163" y="162"/>
                </a:cubicBezTo>
                <a:cubicBezTo>
                  <a:pt x="163" y="162"/>
                  <a:pt x="163" y="162"/>
                  <a:pt x="163" y="162"/>
                </a:cubicBezTo>
                <a:cubicBezTo>
                  <a:pt x="162" y="163"/>
                  <a:pt x="162" y="163"/>
                  <a:pt x="161" y="163"/>
                </a:cubicBezTo>
                <a:cubicBezTo>
                  <a:pt x="161" y="163"/>
                  <a:pt x="161" y="163"/>
                  <a:pt x="161" y="164"/>
                </a:cubicBezTo>
                <a:cubicBezTo>
                  <a:pt x="160" y="164"/>
                  <a:pt x="160" y="164"/>
                  <a:pt x="159" y="164"/>
                </a:cubicBezTo>
                <a:cubicBezTo>
                  <a:pt x="158" y="165"/>
                  <a:pt x="157" y="167"/>
                  <a:pt x="155" y="168"/>
                </a:cubicBezTo>
                <a:cubicBezTo>
                  <a:pt x="155" y="169"/>
                  <a:pt x="156" y="169"/>
                  <a:pt x="156" y="170"/>
                </a:cubicBezTo>
                <a:cubicBezTo>
                  <a:pt x="157" y="170"/>
                  <a:pt x="157" y="171"/>
                  <a:pt x="158" y="171"/>
                </a:cubicBezTo>
                <a:cubicBezTo>
                  <a:pt x="158" y="172"/>
                  <a:pt x="157" y="172"/>
                  <a:pt x="156" y="172"/>
                </a:cubicBezTo>
                <a:cubicBezTo>
                  <a:pt x="156" y="173"/>
                  <a:pt x="156" y="174"/>
                  <a:pt x="156" y="175"/>
                </a:cubicBezTo>
                <a:cubicBezTo>
                  <a:pt x="156" y="176"/>
                  <a:pt x="157" y="177"/>
                  <a:pt x="157" y="178"/>
                </a:cubicBezTo>
                <a:cubicBezTo>
                  <a:pt x="158" y="178"/>
                  <a:pt x="159" y="179"/>
                  <a:pt x="160" y="179"/>
                </a:cubicBezTo>
                <a:cubicBezTo>
                  <a:pt x="161" y="179"/>
                  <a:pt x="161" y="178"/>
                  <a:pt x="162" y="178"/>
                </a:cubicBezTo>
                <a:cubicBezTo>
                  <a:pt x="163" y="178"/>
                  <a:pt x="165" y="178"/>
                  <a:pt x="166" y="177"/>
                </a:cubicBezTo>
                <a:cubicBezTo>
                  <a:pt x="166" y="176"/>
                  <a:pt x="166" y="176"/>
                  <a:pt x="166" y="175"/>
                </a:cubicBezTo>
                <a:cubicBezTo>
                  <a:pt x="167" y="175"/>
                  <a:pt x="167" y="175"/>
                  <a:pt x="168" y="175"/>
                </a:cubicBezTo>
                <a:cubicBezTo>
                  <a:pt x="168" y="174"/>
                  <a:pt x="167" y="173"/>
                  <a:pt x="167" y="172"/>
                </a:cubicBezTo>
                <a:cubicBezTo>
                  <a:pt x="167" y="171"/>
                  <a:pt x="169" y="168"/>
                  <a:pt x="171" y="167"/>
                </a:cubicBezTo>
                <a:cubicBezTo>
                  <a:pt x="170" y="167"/>
                  <a:pt x="171" y="167"/>
                  <a:pt x="170" y="167"/>
                </a:cubicBezTo>
                <a:cubicBezTo>
                  <a:pt x="170" y="167"/>
                  <a:pt x="170" y="167"/>
                  <a:pt x="170" y="167"/>
                </a:cubicBezTo>
                <a:cubicBezTo>
                  <a:pt x="170" y="167"/>
                  <a:pt x="170" y="167"/>
                  <a:pt x="170" y="167"/>
                </a:cubicBezTo>
                <a:cubicBezTo>
                  <a:pt x="170" y="167"/>
                  <a:pt x="173" y="164"/>
                  <a:pt x="173" y="164"/>
                </a:cubicBezTo>
                <a:cubicBezTo>
                  <a:pt x="174" y="164"/>
                  <a:pt x="174" y="164"/>
                  <a:pt x="175" y="164"/>
                </a:cubicBezTo>
                <a:cubicBezTo>
                  <a:pt x="176" y="163"/>
                  <a:pt x="177" y="162"/>
                  <a:pt x="178" y="162"/>
                </a:cubicBezTo>
                <a:cubicBezTo>
                  <a:pt x="179" y="162"/>
                  <a:pt x="180" y="163"/>
                  <a:pt x="180" y="162"/>
                </a:cubicBezTo>
                <a:cubicBezTo>
                  <a:pt x="181" y="162"/>
                  <a:pt x="182" y="162"/>
                  <a:pt x="183" y="162"/>
                </a:cubicBezTo>
                <a:cubicBezTo>
                  <a:pt x="184" y="162"/>
                  <a:pt x="186" y="162"/>
                  <a:pt x="187" y="162"/>
                </a:cubicBezTo>
                <a:cubicBezTo>
                  <a:pt x="187" y="163"/>
                  <a:pt x="187" y="163"/>
                  <a:pt x="187" y="164"/>
                </a:cubicBezTo>
                <a:cubicBezTo>
                  <a:pt x="186" y="164"/>
                  <a:pt x="186" y="164"/>
                  <a:pt x="186" y="164"/>
                </a:cubicBezTo>
                <a:cubicBezTo>
                  <a:pt x="185" y="165"/>
                  <a:pt x="184" y="164"/>
                  <a:pt x="184" y="165"/>
                </a:cubicBezTo>
                <a:cubicBezTo>
                  <a:pt x="183" y="165"/>
                  <a:pt x="183" y="165"/>
                  <a:pt x="183" y="165"/>
                </a:cubicBezTo>
                <a:cubicBezTo>
                  <a:pt x="182" y="165"/>
                  <a:pt x="180" y="167"/>
                  <a:pt x="179" y="167"/>
                </a:cubicBezTo>
                <a:cubicBezTo>
                  <a:pt x="179" y="167"/>
                  <a:pt x="178" y="167"/>
                  <a:pt x="178" y="167"/>
                </a:cubicBezTo>
                <a:cubicBezTo>
                  <a:pt x="178" y="168"/>
                  <a:pt x="177" y="168"/>
                  <a:pt x="177" y="168"/>
                </a:cubicBezTo>
                <a:cubicBezTo>
                  <a:pt x="177" y="169"/>
                  <a:pt x="175" y="169"/>
                  <a:pt x="175" y="169"/>
                </a:cubicBezTo>
                <a:cubicBezTo>
                  <a:pt x="175" y="170"/>
                  <a:pt x="175" y="170"/>
                  <a:pt x="175" y="170"/>
                </a:cubicBezTo>
                <a:cubicBezTo>
                  <a:pt x="174" y="170"/>
                  <a:pt x="174" y="170"/>
                  <a:pt x="173" y="171"/>
                </a:cubicBezTo>
                <a:cubicBezTo>
                  <a:pt x="173" y="171"/>
                  <a:pt x="173" y="171"/>
                  <a:pt x="173" y="172"/>
                </a:cubicBezTo>
                <a:cubicBezTo>
                  <a:pt x="172" y="172"/>
                  <a:pt x="171" y="172"/>
                  <a:pt x="171" y="173"/>
                </a:cubicBezTo>
                <a:cubicBezTo>
                  <a:pt x="170" y="173"/>
                  <a:pt x="170" y="174"/>
                  <a:pt x="170" y="175"/>
                </a:cubicBezTo>
                <a:cubicBezTo>
                  <a:pt x="169" y="176"/>
                  <a:pt x="168" y="175"/>
                  <a:pt x="168" y="177"/>
                </a:cubicBezTo>
                <a:cubicBezTo>
                  <a:pt x="168" y="177"/>
                  <a:pt x="167" y="177"/>
                  <a:pt x="167" y="177"/>
                </a:cubicBezTo>
                <a:cubicBezTo>
                  <a:pt x="167" y="177"/>
                  <a:pt x="167" y="177"/>
                  <a:pt x="167" y="178"/>
                </a:cubicBezTo>
                <a:cubicBezTo>
                  <a:pt x="168" y="178"/>
                  <a:pt x="168" y="178"/>
                  <a:pt x="168" y="178"/>
                </a:cubicBezTo>
                <a:cubicBezTo>
                  <a:pt x="168" y="179"/>
                  <a:pt x="168" y="179"/>
                  <a:pt x="168" y="181"/>
                </a:cubicBezTo>
                <a:cubicBezTo>
                  <a:pt x="170" y="181"/>
                  <a:pt x="172" y="182"/>
                  <a:pt x="173" y="181"/>
                </a:cubicBezTo>
                <a:cubicBezTo>
                  <a:pt x="174" y="180"/>
                  <a:pt x="173" y="179"/>
                  <a:pt x="174" y="178"/>
                </a:cubicBezTo>
                <a:cubicBezTo>
                  <a:pt x="174" y="178"/>
                  <a:pt x="174" y="178"/>
                  <a:pt x="174" y="178"/>
                </a:cubicBezTo>
                <a:cubicBezTo>
                  <a:pt x="174" y="178"/>
                  <a:pt x="174" y="178"/>
                  <a:pt x="174" y="178"/>
                </a:cubicBezTo>
                <a:cubicBezTo>
                  <a:pt x="174" y="177"/>
                  <a:pt x="176" y="175"/>
                  <a:pt x="176" y="175"/>
                </a:cubicBezTo>
                <a:cubicBezTo>
                  <a:pt x="177" y="174"/>
                  <a:pt x="178" y="174"/>
                  <a:pt x="179" y="174"/>
                </a:cubicBezTo>
                <a:cubicBezTo>
                  <a:pt x="179" y="174"/>
                  <a:pt x="179" y="173"/>
                  <a:pt x="179" y="173"/>
                </a:cubicBezTo>
                <a:cubicBezTo>
                  <a:pt x="180" y="173"/>
                  <a:pt x="180" y="173"/>
                  <a:pt x="181" y="172"/>
                </a:cubicBezTo>
                <a:cubicBezTo>
                  <a:pt x="181" y="172"/>
                  <a:pt x="182" y="171"/>
                  <a:pt x="182" y="171"/>
                </a:cubicBezTo>
                <a:cubicBezTo>
                  <a:pt x="182" y="171"/>
                  <a:pt x="183" y="171"/>
                  <a:pt x="183" y="171"/>
                </a:cubicBezTo>
                <a:cubicBezTo>
                  <a:pt x="183" y="170"/>
                  <a:pt x="184" y="170"/>
                  <a:pt x="184" y="170"/>
                </a:cubicBezTo>
                <a:cubicBezTo>
                  <a:pt x="184" y="170"/>
                  <a:pt x="185" y="170"/>
                  <a:pt x="185" y="170"/>
                </a:cubicBezTo>
                <a:cubicBezTo>
                  <a:pt x="185" y="169"/>
                  <a:pt x="185" y="169"/>
                  <a:pt x="185" y="169"/>
                </a:cubicBezTo>
                <a:cubicBezTo>
                  <a:pt x="186" y="169"/>
                  <a:pt x="187" y="169"/>
                  <a:pt x="187" y="169"/>
                </a:cubicBezTo>
                <a:cubicBezTo>
                  <a:pt x="188" y="168"/>
                  <a:pt x="189" y="168"/>
                  <a:pt x="190" y="167"/>
                </a:cubicBezTo>
                <a:cubicBezTo>
                  <a:pt x="190" y="167"/>
                  <a:pt x="191" y="168"/>
                  <a:pt x="192" y="168"/>
                </a:cubicBezTo>
                <a:cubicBezTo>
                  <a:pt x="196" y="167"/>
                  <a:pt x="200" y="167"/>
                  <a:pt x="204" y="166"/>
                </a:cubicBezTo>
                <a:cubicBezTo>
                  <a:pt x="205" y="166"/>
                  <a:pt x="205" y="167"/>
                  <a:pt x="205" y="167"/>
                </a:cubicBezTo>
                <a:cubicBezTo>
                  <a:pt x="206" y="167"/>
                  <a:pt x="206" y="166"/>
                  <a:pt x="207" y="166"/>
                </a:cubicBezTo>
                <a:cubicBezTo>
                  <a:pt x="207" y="167"/>
                  <a:pt x="209" y="167"/>
                  <a:pt x="210" y="167"/>
                </a:cubicBezTo>
                <a:cubicBezTo>
                  <a:pt x="212" y="166"/>
                  <a:pt x="216" y="167"/>
                  <a:pt x="219" y="167"/>
                </a:cubicBezTo>
                <a:cubicBezTo>
                  <a:pt x="220" y="167"/>
                  <a:pt x="222" y="167"/>
                  <a:pt x="223" y="167"/>
                </a:cubicBezTo>
                <a:cubicBezTo>
                  <a:pt x="224" y="167"/>
                  <a:pt x="225" y="169"/>
                  <a:pt x="226" y="169"/>
                </a:cubicBezTo>
                <a:cubicBezTo>
                  <a:pt x="227" y="168"/>
                  <a:pt x="230" y="168"/>
                  <a:pt x="232" y="167"/>
                </a:cubicBezTo>
                <a:cubicBezTo>
                  <a:pt x="235" y="167"/>
                  <a:pt x="240" y="168"/>
                  <a:pt x="242" y="168"/>
                </a:cubicBezTo>
                <a:cubicBezTo>
                  <a:pt x="243" y="169"/>
                  <a:pt x="244" y="168"/>
                  <a:pt x="244" y="168"/>
                </a:cubicBezTo>
                <a:cubicBezTo>
                  <a:pt x="246" y="169"/>
                  <a:pt x="247" y="169"/>
                  <a:pt x="249" y="170"/>
                </a:cubicBezTo>
                <a:cubicBezTo>
                  <a:pt x="250" y="170"/>
                  <a:pt x="251" y="169"/>
                  <a:pt x="252" y="170"/>
                </a:cubicBezTo>
                <a:cubicBezTo>
                  <a:pt x="253" y="170"/>
                  <a:pt x="254" y="170"/>
                  <a:pt x="254" y="170"/>
                </a:cubicBezTo>
                <a:cubicBezTo>
                  <a:pt x="255" y="170"/>
                  <a:pt x="256" y="170"/>
                  <a:pt x="257" y="170"/>
                </a:cubicBezTo>
                <a:cubicBezTo>
                  <a:pt x="258" y="170"/>
                  <a:pt x="260" y="171"/>
                  <a:pt x="261" y="171"/>
                </a:cubicBezTo>
                <a:cubicBezTo>
                  <a:pt x="264" y="171"/>
                  <a:pt x="271" y="170"/>
                  <a:pt x="275" y="171"/>
                </a:cubicBezTo>
                <a:cubicBezTo>
                  <a:pt x="276" y="171"/>
                  <a:pt x="278" y="171"/>
                  <a:pt x="280" y="171"/>
                </a:cubicBezTo>
                <a:cubicBezTo>
                  <a:pt x="281" y="171"/>
                  <a:pt x="282" y="171"/>
                  <a:pt x="282" y="171"/>
                </a:cubicBezTo>
                <a:cubicBezTo>
                  <a:pt x="282" y="172"/>
                  <a:pt x="282" y="172"/>
                  <a:pt x="282" y="172"/>
                </a:cubicBezTo>
                <a:cubicBezTo>
                  <a:pt x="283" y="173"/>
                  <a:pt x="284" y="174"/>
                  <a:pt x="285" y="175"/>
                </a:cubicBezTo>
                <a:cubicBezTo>
                  <a:pt x="285" y="175"/>
                  <a:pt x="287" y="176"/>
                  <a:pt x="288" y="176"/>
                </a:cubicBezTo>
                <a:cubicBezTo>
                  <a:pt x="288" y="177"/>
                  <a:pt x="288" y="178"/>
                  <a:pt x="288" y="179"/>
                </a:cubicBezTo>
                <a:cubicBezTo>
                  <a:pt x="289" y="180"/>
                  <a:pt x="290" y="180"/>
                  <a:pt x="291" y="180"/>
                </a:cubicBezTo>
                <a:cubicBezTo>
                  <a:pt x="291" y="181"/>
                  <a:pt x="291" y="181"/>
                  <a:pt x="291" y="181"/>
                </a:cubicBezTo>
                <a:cubicBezTo>
                  <a:pt x="291" y="181"/>
                  <a:pt x="291" y="181"/>
                  <a:pt x="292" y="181"/>
                </a:cubicBezTo>
                <a:cubicBezTo>
                  <a:pt x="292" y="182"/>
                  <a:pt x="292" y="182"/>
                  <a:pt x="292" y="182"/>
                </a:cubicBezTo>
                <a:cubicBezTo>
                  <a:pt x="293" y="182"/>
                  <a:pt x="293" y="182"/>
                  <a:pt x="293" y="182"/>
                </a:cubicBezTo>
                <a:cubicBezTo>
                  <a:pt x="293" y="182"/>
                  <a:pt x="293" y="182"/>
                  <a:pt x="294" y="183"/>
                </a:cubicBezTo>
                <a:cubicBezTo>
                  <a:pt x="294" y="183"/>
                  <a:pt x="295" y="184"/>
                  <a:pt x="296" y="184"/>
                </a:cubicBezTo>
                <a:cubicBezTo>
                  <a:pt x="296" y="184"/>
                  <a:pt x="296" y="185"/>
                  <a:pt x="296" y="185"/>
                </a:cubicBezTo>
                <a:cubicBezTo>
                  <a:pt x="296" y="185"/>
                  <a:pt x="297" y="185"/>
                  <a:pt x="298" y="185"/>
                </a:cubicBezTo>
                <a:cubicBezTo>
                  <a:pt x="299" y="185"/>
                  <a:pt x="301" y="186"/>
                  <a:pt x="302" y="186"/>
                </a:cubicBezTo>
                <a:cubicBezTo>
                  <a:pt x="302" y="187"/>
                  <a:pt x="302" y="187"/>
                  <a:pt x="302" y="187"/>
                </a:cubicBezTo>
                <a:cubicBezTo>
                  <a:pt x="303" y="187"/>
                  <a:pt x="303" y="187"/>
                  <a:pt x="304" y="187"/>
                </a:cubicBezTo>
                <a:cubicBezTo>
                  <a:pt x="305" y="187"/>
                  <a:pt x="305" y="188"/>
                  <a:pt x="307" y="188"/>
                </a:cubicBezTo>
                <a:cubicBezTo>
                  <a:pt x="308" y="188"/>
                  <a:pt x="309" y="188"/>
                  <a:pt x="310" y="188"/>
                </a:cubicBezTo>
                <a:cubicBezTo>
                  <a:pt x="310" y="188"/>
                  <a:pt x="310" y="189"/>
                  <a:pt x="311" y="189"/>
                </a:cubicBezTo>
                <a:cubicBezTo>
                  <a:pt x="311" y="189"/>
                  <a:pt x="312" y="189"/>
                  <a:pt x="313" y="188"/>
                </a:cubicBezTo>
                <a:cubicBezTo>
                  <a:pt x="313" y="189"/>
                  <a:pt x="313" y="189"/>
                  <a:pt x="314" y="189"/>
                </a:cubicBezTo>
                <a:cubicBezTo>
                  <a:pt x="315" y="190"/>
                  <a:pt x="316" y="189"/>
                  <a:pt x="317" y="190"/>
                </a:cubicBezTo>
                <a:cubicBezTo>
                  <a:pt x="318" y="191"/>
                  <a:pt x="318" y="191"/>
                  <a:pt x="318" y="193"/>
                </a:cubicBezTo>
                <a:cubicBezTo>
                  <a:pt x="318" y="193"/>
                  <a:pt x="318" y="193"/>
                  <a:pt x="318" y="193"/>
                </a:cubicBezTo>
                <a:cubicBezTo>
                  <a:pt x="319" y="192"/>
                  <a:pt x="319" y="192"/>
                  <a:pt x="319" y="192"/>
                </a:cubicBezTo>
                <a:cubicBezTo>
                  <a:pt x="319" y="192"/>
                  <a:pt x="319" y="192"/>
                  <a:pt x="319" y="192"/>
                </a:cubicBezTo>
                <a:cubicBezTo>
                  <a:pt x="320" y="194"/>
                  <a:pt x="322" y="197"/>
                  <a:pt x="322" y="200"/>
                </a:cubicBezTo>
                <a:cubicBezTo>
                  <a:pt x="323" y="200"/>
                  <a:pt x="323" y="200"/>
                  <a:pt x="323" y="200"/>
                </a:cubicBezTo>
                <a:cubicBezTo>
                  <a:pt x="323" y="201"/>
                  <a:pt x="324" y="206"/>
                  <a:pt x="323" y="208"/>
                </a:cubicBezTo>
                <a:cubicBezTo>
                  <a:pt x="323" y="208"/>
                  <a:pt x="323" y="208"/>
                  <a:pt x="323" y="208"/>
                </a:cubicBezTo>
                <a:cubicBezTo>
                  <a:pt x="323" y="210"/>
                  <a:pt x="322" y="211"/>
                  <a:pt x="322" y="213"/>
                </a:cubicBezTo>
                <a:cubicBezTo>
                  <a:pt x="322" y="214"/>
                  <a:pt x="322" y="214"/>
                  <a:pt x="322" y="214"/>
                </a:cubicBezTo>
                <a:cubicBezTo>
                  <a:pt x="321" y="214"/>
                  <a:pt x="321" y="214"/>
                  <a:pt x="321" y="214"/>
                </a:cubicBezTo>
                <a:cubicBezTo>
                  <a:pt x="320" y="214"/>
                  <a:pt x="321" y="215"/>
                  <a:pt x="321" y="215"/>
                </a:cubicBezTo>
                <a:cubicBezTo>
                  <a:pt x="320" y="216"/>
                  <a:pt x="320" y="216"/>
                  <a:pt x="319" y="216"/>
                </a:cubicBezTo>
                <a:cubicBezTo>
                  <a:pt x="319" y="217"/>
                  <a:pt x="319" y="217"/>
                  <a:pt x="318" y="218"/>
                </a:cubicBezTo>
                <a:cubicBezTo>
                  <a:pt x="318" y="219"/>
                  <a:pt x="317" y="218"/>
                  <a:pt x="316" y="219"/>
                </a:cubicBezTo>
                <a:cubicBezTo>
                  <a:pt x="316" y="219"/>
                  <a:pt x="316" y="219"/>
                  <a:pt x="316" y="220"/>
                </a:cubicBezTo>
                <a:cubicBezTo>
                  <a:pt x="315" y="220"/>
                  <a:pt x="315" y="220"/>
                  <a:pt x="314" y="220"/>
                </a:cubicBezTo>
                <a:cubicBezTo>
                  <a:pt x="314" y="221"/>
                  <a:pt x="314" y="221"/>
                  <a:pt x="314" y="221"/>
                </a:cubicBezTo>
                <a:cubicBezTo>
                  <a:pt x="314" y="221"/>
                  <a:pt x="311" y="222"/>
                  <a:pt x="311" y="222"/>
                </a:cubicBezTo>
                <a:cubicBezTo>
                  <a:pt x="311" y="222"/>
                  <a:pt x="310" y="222"/>
                  <a:pt x="310" y="222"/>
                </a:cubicBezTo>
                <a:cubicBezTo>
                  <a:pt x="309" y="222"/>
                  <a:pt x="309" y="222"/>
                  <a:pt x="308" y="222"/>
                </a:cubicBezTo>
                <a:cubicBezTo>
                  <a:pt x="308" y="222"/>
                  <a:pt x="308" y="222"/>
                  <a:pt x="307" y="222"/>
                </a:cubicBezTo>
                <a:cubicBezTo>
                  <a:pt x="307" y="222"/>
                  <a:pt x="303" y="223"/>
                  <a:pt x="302" y="223"/>
                </a:cubicBezTo>
                <a:cubicBezTo>
                  <a:pt x="301" y="222"/>
                  <a:pt x="302" y="223"/>
                  <a:pt x="302" y="222"/>
                </a:cubicBezTo>
                <a:cubicBezTo>
                  <a:pt x="301" y="222"/>
                  <a:pt x="301" y="222"/>
                  <a:pt x="301" y="222"/>
                </a:cubicBezTo>
                <a:cubicBezTo>
                  <a:pt x="301" y="222"/>
                  <a:pt x="301" y="222"/>
                  <a:pt x="301" y="223"/>
                </a:cubicBezTo>
                <a:cubicBezTo>
                  <a:pt x="300" y="223"/>
                  <a:pt x="300" y="222"/>
                  <a:pt x="299" y="222"/>
                </a:cubicBezTo>
                <a:cubicBezTo>
                  <a:pt x="299" y="222"/>
                  <a:pt x="298" y="222"/>
                  <a:pt x="298" y="222"/>
                </a:cubicBezTo>
                <a:cubicBezTo>
                  <a:pt x="296" y="221"/>
                  <a:pt x="295" y="221"/>
                  <a:pt x="294" y="221"/>
                </a:cubicBezTo>
                <a:cubicBezTo>
                  <a:pt x="294" y="220"/>
                  <a:pt x="294" y="220"/>
                  <a:pt x="294" y="220"/>
                </a:cubicBezTo>
                <a:cubicBezTo>
                  <a:pt x="293" y="220"/>
                  <a:pt x="293" y="220"/>
                  <a:pt x="293" y="220"/>
                </a:cubicBezTo>
                <a:cubicBezTo>
                  <a:pt x="292" y="220"/>
                  <a:pt x="292" y="220"/>
                  <a:pt x="292" y="220"/>
                </a:cubicBezTo>
                <a:cubicBezTo>
                  <a:pt x="292" y="221"/>
                  <a:pt x="292" y="221"/>
                  <a:pt x="293" y="221"/>
                </a:cubicBezTo>
                <a:cubicBezTo>
                  <a:pt x="293" y="221"/>
                  <a:pt x="293" y="221"/>
                  <a:pt x="293" y="221"/>
                </a:cubicBezTo>
                <a:cubicBezTo>
                  <a:pt x="292" y="221"/>
                  <a:pt x="292" y="221"/>
                  <a:pt x="292" y="220"/>
                </a:cubicBezTo>
                <a:cubicBezTo>
                  <a:pt x="291" y="220"/>
                  <a:pt x="291" y="220"/>
                  <a:pt x="290" y="220"/>
                </a:cubicBezTo>
                <a:cubicBezTo>
                  <a:pt x="290" y="220"/>
                  <a:pt x="290" y="220"/>
                  <a:pt x="290" y="220"/>
                </a:cubicBezTo>
                <a:cubicBezTo>
                  <a:pt x="289" y="220"/>
                  <a:pt x="289" y="220"/>
                  <a:pt x="289" y="220"/>
                </a:cubicBezTo>
                <a:cubicBezTo>
                  <a:pt x="289" y="219"/>
                  <a:pt x="289" y="219"/>
                  <a:pt x="289" y="219"/>
                </a:cubicBezTo>
                <a:cubicBezTo>
                  <a:pt x="288" y="219"/>
                  <a:pt x="288" y="219"/>
                  <a:pt x="287" y="219"/>
                </a:cubicBezTo>
                <a:cubicBezTo>
                  <a:pt x="287" y="218"/>
                  <a:pt x="286" y="217"/>
                  <a:pt x="286" y="217"/>
                </a:cubicBezTo>
                <a:cubicBezTo>
                  <a:pt x="285" y="217"/>
                  <a:pt x="284" y="217"/>
                  <a:pt x="284" y="216"/>
                </a:cubicBezTo>
                <a:cubicBezTo>
                  <a:pt x="283" y="215"/>
                  <a:pt x="280" y="212"/>
                  <a:pt x="279" y="211"/>
                </a:cubicBezTo>
                <a:cubicBezTo>
                  <a:pt x="279" y="210"/>
                  <a:pt x="279" y="208"/>
                  <a:pt x="279" y="208"/>
                </a:cubicBezTo>
                <a:cubicBezTo>
                  <a:pt x="279" y="208"/>
                  <a:pt x="278" y="208"/>
                  <a:pt x="278" y="208"/>
                </a:cubicBezTo>
                <a:cubicBezTo>
                  <a:pt x="278" y="207"/>
                  <a:pt x="278" y="207"/>
                  <a:pt x="278" y="207"/>
                </a:cubicBezTo>
                <a:cubicBezTo>
                  <a:pt x="278" y="206"/>
                  <a:pt x="278" y="205"/>
                  <a:pt x="278" y="205"/>
                </a:cubicBezTo>
                <a:cubicBezTo>
                  <a:pt x="278" y="205"/>
                  <a:pt x="278" y="205"/>
                  <a:pt x="277" y="205"/>
                </a:cubicBezTo>
                <a:cubicBezTo>
                  <a:pt x="277" y="206"/>
                  <a:pt x="278" y="207"/>
                  <a:pt x="277" y="208"/>
                </a:cubicBezTo>
                <a:cubicBezTo>
                  <a:pt x="277" y="208"/>
                  <a:pt x="277" y="208"/>
                  <a:pt x="277" y="209"/>
                </a:cubicBezTo>
                <a:cubicBezTo>
                  <a:pt x="277" y="209"/>
                  <a:pt x="277" y="209"/>
                  <a:pt x="277" y="209"/>
                </a:cubicBezTo>
                <a:cubicBezTo>
                  <a:pt x="277" y="209"/>
                  <a:pt x="277" y="209"/>
                  <a:pt x="277" y="209"/>
                </a:cubicBezTo>
                <a:cubicBezTo>
                  <a:pt x="276" y="209"/>
                  <a:pt x="276" y="209"/>
                  <a:pt x="276" y="209"/>
                </a:cubicBezTo>
                <a:cubicBezTo>
                  <a:pt x="276" y="210"/>
                  <a:pt x="276" y="210"/>
                  <a:pt x="275" y="210"/>
                </a:cubicBezTo>
                <a:cubicBezTo>
                  <a:pt x="275" y="211"/>
                  <a:pt x="277" y="214"/>
                  <a:pt x="276" y="215"/>
                </a:cubicBezTo>
                <a:cubicBezTo>
                  <a:pt x="276" y="216"/>
                  <a:pt x="277" y="217"/>
                  <a:pt x="278" y="217"/>
                </a:cubicBezTo>
                <a:cubicBezTo>
                  <a:pt x="278" y="218"/>
                  <a:pt x="278" y="218"/>
                  <a:pt x="278" y="218"/>
                </a:cubicBezTo>
                <a:cubicBezTo>
                  <a:pt x="277" y="218"/>
                  <a:pt x="277" y="217"/>
                  <a:pt x="276" y="218"/>
                </a:cubicBezTo>
                <a:cubicBezTo>
                  <a:pt x="276" y="217"/>
                  <a:pt x="276" y="217"/>
                  <a:pt x="276" y="217"/>
                </a:cubicBezTo>
                <a:cubicBezTo>
                  <a:pt x="275" y="217"/>
                  <a:pt x="275" y="217"/>
                  <a:pt x="275" y="217"/>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5" y="218"/>
                  <a:pt x="275" y="218"/>
                </a:cubicBezTo>
                <a:cubicBezTo>
                  <a:pt x="275" y="219"/>
                  <a:pt x="275" y="219"/>
                  <a:pt x="276" y="220"/>
                </a:cubicBezTo>
                <a:cubicBezTo>
                  <a:pt x="276" y="220"/>
                  <a:pt x="278" y="222"/>
                  <a:pt x="278" y="222"/>
                </a:cubicBezTo>
                <a:cubicBezTo>
                  <a:pt x="278" y="222"/>
                  <a:pt x="278" y="222"/>
                  <a:pt x="278" y="222"/>
                </a:cubicBezTo>
                <a:cubicBezTo>
                  <a:pt x="279" y="222"/>
                  <a:pt x="279" y="222"/>
                  <a:pt x="279" y="222"/>
                </a:cubicBezTo>
                <a:cubicBezTo>
                  <a:pt x="280" y="222"/>
                  <a:pt x="280" y="223"/>
                  <a:pt x="280" y="223"/>
                </a:cubicBezTo>
                <a:cubicBezTo>
                  <a:pt x="281" y="224"/>
                  <a:pt x="282" y="224"/>
                  <a:pt x="282" y="224"/>
                </a:cubicBezTo>
                <a:cubicBezTo>
                  <a:pt x="283" y="224"/>
                  <a:pt x="283" y="225"/>
                  <a:pt x="283" y="225"/>
                </a:cubicBezTo>
                <a:cubicBezTo>
                  <a:pt x="283" y="225"/>
                  <a:pt x="284" y="224"/>
                  <a:pt x="285" y="225"/>
                </a:cubicBezTo>
                <a:cubicBezTo>
                  <a:pt x="285" y="225"/>
                  <a:pt x="285" y="225"/>
                  <a:pt x="285" y="225"/>
                </a:cubicBezTo>
                <a:cubicBezTo>
                  <a:pt x="285" y="225"/>
                  <a:pt x="285" y="225"/>
                  <a:pt x="286" y="225"/>
                </a:cubicBezTo>
                <a:cubicBezTo>
                  <a:pt x="286" y="225"/>
                  <a:pt x="286" y="226"/>
                  <a:pt x="286" y="226"/>
                </a:cubicBezTo>
                <a:cubicBezTo>
                  <a:pt x="286" y="226"/>
                  <a:pt x="287" y="226"/>
                  <a:pt x="288" y="226"/>
                </a:cubicBezTo>
                <a:cubicBezTo>
                  <a:pt x="288" y="226"/>
                  <a:pt x="288" y="226"/>
                  <a:pt x="288" y="226"/>
                </a:cubicBezTo>
                <a:cubicBezTo>
                  <a:pt x="289" y="227"/>
                  <a:pt x="291" y="226"/>
                  <a:pt x="292" y="227"/>
                </a:cubicBezTo>
                <a:cubicBezTo>
                  <a:pt x="292" y="227"/>
                  <a:pt x="292" y="228"/>
                  <a:pt x="291" y="228"/>
                </a:cubicBezTo>
                <a:cubicBezTo>
                  <a:pt x="292" y="228"/>
                  <a:pt x="292" y="228"/>
                  <a:pt x="292" y="228"/>
                </a:cubicBezTo>
                <a:cubicBezTo>
                  <a:pt x="292" y="228"/>
                  <a:pt x="292" y="228"/>
                  <a:pt x="293" y="229"/>
                </a:cubicBezTo>
                <a:cubicBezTo>
                  <a:pt x="293" y="229"/>
                  <a:pt x="293" y="229"/>
                  <a:pt x="293" y="229"/>
                </a:cubicBezTo>
                <a:cubicBezTo>
                  <a:pt x="293" y="228"/>
                  <a:pt x="292" y="228"/>
                  <a:pt x="292" y="227"/>
                </a:cubicBezTo>
                <a:cubicBezTo>
                  <a:pt x="292" y="227"/>
                  <a:pt x="293" y="227"/>
                  <a:pt x="293" y="227"/>
                </a:cubicBezTo>
                <a:cubicBezTo>
                  <a:pt x="294" y="227"/>
                  <a:pt x="294" y="228"/>
                  <a:pt x="294" y="228"/>
                </a:cubicBezTo>
                <a:cubicBezTo>
                  <a:pt x="294" y="228"/>
                  <a:pt x="294" y="228"/>
                  <a:pt x="294" y="229"/>
                </a:cubicBezTo>
                <a:cubicBezTo>
                  <a:pt x="294" y="230"/>
                  <a:pt x="296" y="230"/>
                  <a:pt x="296" y="229"/>
                </a:cubicBezTo>
                <a:cubicBezTo>
                  <a:pt x="296" y="230"/>
                  <a:pt x="296" y="230"/>
                  <a:pt x="296" y="230"/>
                </a:cubicBezTo>
                <a:cubicBezTo>
                  <a:pt x="297" y="230"/>
                  <a:pt x="297" y="230"/>
                  <a:pt x="297" y="230"/>
                </a:cubicBezTo>
                <a:cubicBezTo>
                  <a:pt x="296" y="230"/>
                  <a:pt x="297" y="230"/>
                  <a:pt x="296" y="230"/>
                </a:cubicBezTo>
                <a:cubicBezTo>
                  <a:pt x="296" y="230"/>
                  <a:pt x="296" y="230"/>
                  <a:pt x="296" y="230"/>
                </a:cubicBezTo>
                <a:cubicBezTo>
                  <a:pt x="297" y="230"/>
                  <a:pt x="297" y="231"/>
                  <a:pt x="298" y="231"/>
                </a:cubicBezTo>
                <a:cubicBezTo>
                  <a:pt x="298" y="231"/>
                  <a:pt x="299" y="230"/>
                  <a:pt x="299" y="231"/>
                </a:cubicBezTo>
                <a:cubicBezTo>
                  <a:pt x="300" y="231"/>
                  <a:pt x="300" y="232"/>
                  <a:pt x="302" y="232"/>
                </a:cubicBezTo>
                <a:cubicBezTo>
                  <a:pt x="302" y="232"/>
                  <a:pt x="303" y="232"/>
                  <a:pt x="304" y="232"/>
                </a:cubicBezTo>
                <a:cubicBezTo>
                  <a:pt x="305" y="232"/>
                  <a:pt x="307" y="233"/>
                  <a:pt x="308" y="232"/>
                </a:cubicBezTo>
                <a:cubicBezTo>
                  <a:pt x="308" y="232"/>
                  <a:pt x="309" y="231"/>
                  <a:pt x="309" y="231"/>
                </a:cubicBezTo>
                <a:cubicBezTo>
                  <a:pt x="309" y="231"/>
                  <a:pt x="310" y="232"/>
                  <a:pt x="311" y="231"/>
                </a:cubicBezTo>
                <a:cubicBezTo>
                  <a:pt x="311" y="231"/>
                  <a:pt x="311" y="230"/>
                  <a:pt x="312" y="230"/>
                </a:cubicBezTo>
                <a:cubicBezTo>
                  <a:pt x="312" y="230"/>
                  <a:pt x="313" y="230"/>
                  <a:pt x="314" y="230"/>
                </a:cubicBezTo>
                <a:cubicBezTo>
                  <a:pt x="315" y="230"/>
                  <a:pt x="315" y="229"/>
                  <a:pt x="316" y="229"/>
                </a:cubicBezTo>
                <a:cubicBezTo>
                  <a:pt x="316" y="229"/>
                  <a:pt x="316" y="229"/>
                  <a:pt x="316" y="229"/>
                </a:cubicBezTo>
                <a:cubicBezTo>
                  <a:pt x="317" y="229"/>
                  <a:pt x="317" y="228"/>
                  <a:pt x="318" y="227"/>
                </a:cubicBezTo>
                <a:cubicBezTo>
                  <a:pt x="318" y="227"/>
                  <a:pt x="319" y="228"/>
                  <a:pt x="319" y="227"/>
                </a:cubicBezTo>
                <a:cubicBezTo>
                  <a:pt x="319" y="227"/>
                  <a:pt x="322" y="225"/>
                  <a:pt x="322" y="225"/>
                </a:cubicBezTo>
                <a:cubicBezTo>
                  <a:pt x="322" y="224"/>
                  <a:pt x="322" y="224"/>
                  <a:pt x="322" y="223"/>
                </a:cubicBezTo>
                <a:cubicBezTo>
                  <a:pt x="322" y="223"/>
                  <a:pt x="323" y="223"/>
                  <a:pt x="324" y="223"/>
                </a:cubicBezTo>
                <a:cubicBezTo>
                  <a:pt x="324" y="223"/>
                  <a:pt x="324" y="222"/>
                  <a:pt x="324" y="222"/>
                </a:cubicBezTo>
                <a:cubicBezTo>
                  <a:pt x="324" y="222"/>
                  <a:pt x="325" y="222"/>
                  <a:pt x="325" y="222"/>
                </a:cubicBezTo>
                <a:cubicBezTo>
                  <a:pt x="325" y="221"/>
                  <a:pt x="325" y="221"/>
                  <a:pt x="325" y="221"/>
                </a:cubicBezTo>
                <a:cubicBezTo>
                  <a:pt x="325" y="221"/>
                  <a:pt x="326" y="221"/>
                  <a:pt x="326" y="221"/>
                </a:cubicBezTo>
                <a:cubicBezTo>
                  <a:pt x="326" y="221"/>
                  <a:pt x="327" y="219"/>
                  <a:pt x="327" y="219"/>
                </a:cubicBezTo>
                <a:cubicBezTo>
                  <a:pt x="327" y="219"/>
                  <a:pt x="326" y="219"/>
                  <a:pt x="327" y="218"/>
                </a:cubicBezTo>
                <a:cubicBezTo>
                  <a:pt x="327" y="218"/>
                  <a:pt x="328" y="217"/>
                  <a:pt x="328" y="217"/>
                </a:cubicBezTo>
                <a:cubicBezTo>
                  <a:pt x="328" y="217"/>
                  <a:pt x="329" y="213"/>
                  <a:pt x="329" y="212"/>
                </a:cubicBezTo>
                <a:cubicBezTo>
                  <a:pt x="329" y="211"/>
                  <a:pt x="329" y="211"/>
                  <a:pt x="329" y="211"/>
                </a:cubicBezTo>
                <a:cubicBezTo>
                  <a:pt x="329" y="210"/>
                  <a:pt x="330" y="205"/>
                  <a:pt x="329" y="203"/>
                </a:cubicBezTo>
                <a:cubicBezTo>
                  <a:pt x="329" y="203"/>
                  <a:pt x="329" y="202"/>
                  <a:pt x="329" y="201"/>
                </a:cubicBezTo>
                <a:cubicBezTo>
                  <a:pt x="329" y="200"/>
                  <a:pt x="329" y="198"/>
                  <a:pt x="328" y="197"/>
                </a:cubicBezTo>
                <a:cubicBezTo>
                  <a:pt x="328" y="195"/>
                  <a:pt x="325" y="192"/>
                  <a:pt x="326" y="191"/>
                </a:cubicBezTo>
                <a:cubicBezTo>
                  <a:pt x="326" y="190"/>
                  <a:pt x="326" y="191"/>
                  <a:pt x="327" y="190"/>
                </a:cubicBezTo>
                <a:cubicBezTo>
                  <a:pt x="327" y="190"/>
                  <a:pt x="328" y="191"/>
                  <a:pt x="328" y="191"/>
                </a:cubicBezTo>
                <a:cubicBezTo>
                  <a:pt x="328" y="191"/>
                  <a:pt x="328" y="191"/>
                  <a:pt x="328" y="192"/>
                </a:cubicBezTo>
                <a:cubicBezTo>
                  <a:pt x="329" y="192"/>
                  <a:pt x="329" y="192"/>
                  <a:pt x="329" y="192"/>
                </a:cubicBezTo>
                <a:cubicBezTo>
                  <a:pt x="330" y="191"/>
                  <a:pt x="330" y="191"/>
                  <a:pt x="330" y="191"/>
                </a:cubicBezTo>
                <a:cubicBezTo>
                  <a:pt x="331" y="191"/>
                  <a:pt x="331" y="191"/>
                  <a:pt x="331" y="191"/>
                </a:cubicBezTo>
                <a:cubicBezTo>
                  <a:pt x="332" y="191"/>
                  <a:pt x="332" y="191"/>
                  <a:pt x="332" y="191"/>
                </a:cubicBezTo>
                <a:cubicBezTo>
                  <a:pt x="332" y="191"/>
                  <a:pt x="332" y="191"/>
                  <a:pt x="332" y="192"/>
                </a:cubicBezTo>
                <a:cubicBezTo>
                  <a:pt x="332" y="192"/>
                  <a:pt x="332" y="192"/>
                  <a:pt x="332" y="192"/>
                </a:cubicBezTo>
                <a:cubicBezTo>
                  <a:pt x="332" y="192"/>
                  <a:pt x="332" y="193"/>
                  <a:pt x="332" y="193"/>
                </a:cubicBezTo>
                <a:cubicBezTo>
                  <a:pt x="332" y="193"/>
                  <a:pt x="333" y="193"/>
                  <a:pt x="333" y="193"/>
                </a:cubicBezTo>
                <a:cubicBezTo>
                  <a:pt x="334" y="194"/>
                  <a:pt x="333" y="195"/>
                  <a:pt x="334" y="195"/>
                </a:cubicBezTo>
                <a:cubicBezTo>
                  <a:pt x="334" y="196"/>
                  <a:pt x="334" y="196"/>
                  <a:pt x="334" y="197"/>
                </a:cubicBezTo>
                <a:cubicBezTo>
                  <a:pt x="334" y="197"/>
                  <a:pt x="334" y="197"/>
                  <a:pt x="333" y="196"/>
                </a:cubicBezTo>
                <a:cubicBezTo>
                  <a:pt x="333" y="197"/>
                  <a:pt x="333" y="197"/>
                  <a:pt x="333" y="197"/>
                </a:cubicBezTo>
                <a:cubicBezTo>
                  <a:pt x="333" y="197"/>
                  <a:pt x="333" y="197"/>
                  <a:pt x="333" y="197"/>
                </a:cubicBezTo>
                <a:cubicBezTo>
                  <a:pt x="333" y="197"/>
                  <a:pt x="333" y="197"/>
                  <a:pt x="334" y="197"/>
                </a:cubicBezTo>
                <a:cubicBezTo>
                  <a:pt x="334" y="197"/>
                  <a:pt x="334" y="197"/>
                  <a:pt x="334" y="197"/>
                </a:cubicBezTo>
                <a:cubicBezTo>
                  <a:pt x="335" y="197"/>
                  <a:pt x="335" y="197"/>
                  <a:pt x="335" y="198"/>
                </a:cubicBezTo>
                <a:cubicBezTo>
                  <a:pt x="336" y="197"/>
                  <a:pt x="336" y="196"/>
                  <a:pt x="336" y="196"/>
                </a:cubicBezTo>
                <a:cubicBezTo>
                  <a:pt x="336" y="195"/>
                  <a:pt x="336" y="196"/>
                  <a:pt x="336" y="195"/>
                </a:cubicBezTo>
                <a:cubicBezTo>
                  <a:pt x="335" y="195"/>
                  <a:pt x="335" y="195"/>
                  <a:pt x="335" y="195"/>
                </a:cubicBezTo>
                <a:cubicBezTo>
                  <a:pt x="335" y="195"/>
                  <a:pt x="335" y="194"/>
                  <a:pt x="335" y="194"/>
                </a:cubicBezTo>
                <a:cubicBezTo>
                  <a:pt x="335" y="194"/>
                  <a:pt x="335" y="194"/>
                  <a:pt x="335" y="195"/>
                </a:cubicBezTo>
                <a:cubicBezTo>
                  <a:pt x="336" y="195"/>
                  <a:pt x="336" y="195"/>
                  <a:pt x="336" y="195"/>
                </a:cubicBezTo>
                <a:cubicBezTo>
                  <a:pt x="336" y="196"/>
                  <a:pt x="337" y="196"/>
                  <a:pt x="338" y="197"/>
                </a:cubicBezTo>
                <a:cubicBezTo>
                  <a:pt x="338" y="197"/>
                  <a:pt x="338" y="197"/>
                  <a:pt x="337" y="198"/>
                </a:cubicBezTo>
                <a:cubicBezTo>
                  <a:pt x="338" y="198"/>
                  <a:pt x="338" y="198"/>
                  <a:pt x="338" y="198"/>
                </a:cubicBezTo>
                <a:cubicBezTo>
                  <a:pt x="338" y="198"/>
                  <a:pt x="338" y="198"/>
                  <a:pt x="338" y="199"/>
                </a:cubicBezTo>
                <a:cubicBezTo>
                  <a:pt x="338" y="199"/>
                  <a:pt x="338" y="199"/>
                  <a:pt x="338" y="200"/>
                </a:cubicBezTo>
                <a:cubicBezTo>
                  <a:pt x="338" y="200"/>
                  <a:pt x="338" y="200"/>
                  <a:pt x="338" y="200"/>
                </a:cubicBezTo>
                <a:cubicBezTo>
                  <a:pt x="338" y="199"/>
                  <a:pt x="337" y="199"/>
                  <a:pt x="337" y="199"/>
                </a:cubicBezTo>
                <a:cubicBezTo>
                  <a:pt x="337" y="198"/>
                  <a:pt x="337" y="198"/>
                  <a:pt x="337" y="198"/>
                </a:cubicBezTo>
                <a:cubicBezTo>
                  <a:pt x="337" y="198"/>
                  <a:pt x="336" y="198"/>
                  <a:pt x="336" y="198"/>
                </a:cubicBezTo>
                <a:cubicBezTo>
                  <a:pt x="336" y="198"/>
                  <a:pt x="336" y="198"/>
                  <a:pt x="336" y="198"/>
                </a:cubicBezTo>
                <a:cubicBezTo>
                  <a:pt x="336" y="198"/>
                  <a:pt x="336" y="198"/>
                  <a:pt x="336" y="198"/>
                </a:cubicBezTo>
                <a:cubicBezTo>
                  <a:pt x="336" y="199"/>
                  <a:pt x="336" y="199"/>
                  <a:pt x="336" y="199"/>
                </a:cubicBezTo>
                <a:cubicBezTo>
                  <a:pt x="335" y="199"/>
                  <a:pt x="335" y="200"/>
                  <a:pt x="335" y="200"/>
                </a:cubicBezTo>
                <a:cubicBezTo>
                  <a:pt x="335" y="200"/>
                  <a:pt x="335" y="200"/>
                  <a:pt x="335" y="201"/>
                </a:cubicBezTo>
                <a:cubicBezTo>
                  <a:pt x="336" y="201"/>
                  <a:pt x="336" y="201"/>
                  <a:pt x="336" y="201"/>
                </a:cubicBezTo>
                <a:cubicBezTo>
                  <a:pt x="336" y="201"/>
                  <a:pt x="336" y="201"/>
                  <a:pt x="335" y="201"/>
                </a:cubicBezTo>
                <a:cubicBezTo>
                  <a:pt x="335" y="202"/>
                  <a:pt x="336" y="202"/>
                  <a:pt x="336" y="203"/>
                </a:cubicBezTo>
                <a:cubicBezTo>
                  <a:pt x="336" y="203"/>
                  <a:pt x="336" y="203"/>
                  <a:pt x="337" y="202"/>
                </a:cubicBezTo>
                <a:cubicBezTo>
                  <a:pt x="337" y="203"/>
                  <a:pt x="337" y="203"/>
                  <a:pt x="337" y="203"/>
                </a:cubicBezTo>
                <a:cubicBezTo>
                  <a:pt x="337" y="203"/>
                  <a:pt x="337" y="203"/>
                  <a:pt x="336" y="203"/>
                </a:cubicBezTo>
                <a:cubicBezTo>
                  <a:pt x="337" y="206"/>
                  <a:pt x="338" y="205"/>
                  <a:pt x="339" y="207"/>
                </a:cubicBezTo>
                <a:cubicBezTo>
                  <a:pt x="339" y="207"/>
                  <a:pt x="338" y="207"/>
                  <a:pt x="339" y="207"/>
                </a:cubicBezTo>
                <a:cubicBezTo>
                  <a:pt x="339" y="209"/>
                  <a:pt x="339" y="211"/>
                  <a:pt x="339" y="212"/>
                </a:cubicBezTo>
                <a:cubicBezTo>
                  <a:pt x="339" y="214"/>
                  <a:pt x="339" y="216"/>
                  <a:pt x="339" y="217"/>
                </a:cubicBezTo>
                <a:cubicBezTo>
                  <a:pt x="339" y="217"/>
                  <a:pt x="340" y="218"/>
                  <a:pt x="340" y="218"/>
                </a:cubicBezTo>
                <a:cubicBezTo>
                  <a:pt x="339" y="218"/>
                  <a:pt x="339" y="219"/>
                  <a:pt x="339" y="220"/>
                </a:cubicBezTo>
                <a:cubicBezTo>
                  <a:pt x="338" y="221"/>
                  <a:pt x="339" y="223"/>
                  <a:pt x="337" y="224"/>
                </a:cubicBezTo>
                <a:cubicBezTo>
                  <a:pt x="337" y="225"/>
                  <a:pt x="337" y="225"/>
                  <a:pt x="337" y="225"/>
                </a:cubicBezTo>
                <a:cubicBezTo>
                  <a:pt x="337" y="224"/>
                  <a:pt x="337" y="224"/>
                  <a:pt x="337" y="224"/>
                </a:cubicBezTo>
                <a:cubicBezTo>
                  <a:pt x="338" y="225"/>
                  <a:pt x="337" y="225"/>
                  <a:pt x="337" y="225"/>
                </a:cubicBezTo>
                <a:cubicBezTo>
                  <a:pt x="338" y="226"/>
                  <a:pt x="338" y="226"/>
                  <a:pt x="338" y="226"/>
                </a:cubicBezTo>
                <a:cubicBezTo>
                  <a:pt x="338" y="226"/>
                  <a:pt x="338" y="226"/>
                  <a:pt x="338" y="227"/>
                </a:cubicBezTo>
                <a:cubicBezTo>
                  <a:pt x="338" y="227"/>
                  <a:pt x="340" y="227"/>
                  <a:pt x="339" y="228"/>
                </a:cubicBezTo>
                <a:cubicBezTo>
                  <a:pt x="339" y="228"/>
                  <a:pt x="339" y="228"/>
                  <a:pt x="339" y="228"/>
                </a:cubicBezTo>
                <a:cubicBezTo>
                  <a:pt x="339" y="228"/>
                  <a:pt x="339" y="228"/>
                  <a:pt x="339" y="228"/>
                </a:cubicBezTo>
                <a:cubicBezTo>
                  <a:pt x="338" y="228"/>
                  <a:pt x="338" y="227"/>
                  <a:pt x="338" y="227"/>
                </a:cubicBezTo>
                <a:cubicBezTo>
                  <a:pt x="338" y="227"/>
                  <a:pt x="337" y="227"/>
                  <a:pt x="337" y="227"/>
                </a:cubicBezTo>
                <a:cubicBezTo>
                  <a:pt x="337" y="227"/>
                  <a:pt x="336" y="232"/>
                  <a:pt x="336" y="232"/>
                </a:cubicBezTo>
                <a:cubicBezTo>
                  <a:pt x="336" y="233"/>
                  <a:pt x="336" y="233"/>
                  <a:pt x="336" y="233"/>
                </a:cubicBezTo>
                <a:cubicBezTo>
                  <a:pt x="336" y="233"/>
                  <a:pt x="336" y="233"/>
                  <a:pt x="336" y="233"/>
                </a:cubicBezTo>
                <a:cubicBezTo>
                  <a:pt x="336" y="233"/>
                  <a:pt x="336" y="233"/>
                  <a:pt x="336" y="234"/>
                </a:cubicBezTo>
                <a:cubicBezTo>
                  <a:pt x="336" y="234"/>
                  <a:pt x="336" y="234"/>
                  <a:pt x="336" y="234"/>
                </a:cubicBezTo>
                <a:cubicBezTo>
                  <a:pt x="336" y="234"/>
                  <a:pt x="336" y="234"/>
                  <a:pt x="335" y="234"/>
                </a:cubicBezTo>
                <a:cubicBezTo>
                  <a:pt x="335" y="234"/>
                  <a:pt x="335" y="234"/>
                  <a:pt x="335" y="234"/>
                </a:cubicBezTo>
                <a:cubicBezTo>
                  <a:pt x="335" y="234"/>
                  <a:pt x="335" y="234"/>
                  <a:pt x="335" y="234"/>
                </a:cubicBezTo>
                <a:cubicBezTo>
                  <a:pt x="335" y="236"/>
                  <a:pt x="335" y="236"/>
                  <a:pt x="335" y="236"/>
                </a:cubicBezTo>
                <a:cubicBezTo>
                  <a:pt x="335" y="236"/>
                  <a:pt x="335" y="236"/>
                  <a:pt x="335" y="236"/>
                </a:cubicBezTo>
                <a:cubicBezTo>
                  <a:pt x="334" y="236"/>
                  <a:pt x="334" y="236"/>
                  <a:pt x="334" y="236"/>
                </a:cubicBezTo>
                <a:cubicBezTo>
                  <a:pt x="334" y="236"/>
                  <a:pt x="334" y="239"/>
                  <a:pt x="333" y="240"/>
                </a:cubicBezTo>
                <a:cubicBezTo>
                  <a:pt x="333" y="240"/>
                  <a:pt x="333" y="240"/>
                  <a:pt x="334" y="240"/>
                </a:cubicBezTo>
                <a:cubicBezTo>
                  <a:pt x="334" y="240"/>
                  <a:pt x="334" y="240"/>
                  <a:pt x="334" y="240"/>
                </a:cubicBezTo>
                <a:cubicBezTo>
                  <a:pt x="334" y="241"/>
                  <a:pt x="334" y="241"/>
                  <a:pt x="334" y="241"/>
                </a:cubicBezTo>
                <a:cubicBezTo>
                  <a:pt x="333" y="241"/>
                  <a:pt x="333" y="241"/>
                  <a:pt x="332" y="241"/>
                </a:cubicBezTo>
                <a:cubicBezTo>
                  <a:pt x="332" y="242"/>
                  <a:pt x="332" y="242"/>
                  <a:pt x="331" y="242"/>
                </a:cubicBezTo>
                <a:cubicBezTo>
                  <a:pt x="331" y="243"/>
                  <a:pt x="331" y="243"/>
                  <a:pt x="331" y="243"/>
                </a:cubicBezTo>
                <a:cubicBezTo>
                  <a:pt x="331" y="243"/>
                  <a:pt x="331" y="243"/>
                  <a:pt x="331" y="243"/>
                </a:cubicBezTo>
                <a:cubicBezTo>
                  <a:pt x="333" y="243"/>
                  <a:pt x="333" y="243"/>
                  <a:pt x="333" y="243"/>
                </a:cubicBezTo>
                <a:cubicBezTo>
                  <a:pt x="333" y="244"/>
                  <a:pt x="333" y="243"/>
                  <a:pt x="333" y="244"/>
                </a:cubicBezTo>
                <a:cubicBezTo>
                  <a:pt x="332" y="244"/>
                  <a:pt x="332" y="244"/>
                  <a:pt x="332" y="243"/>
                </a:cubicBezTo>
                <a:cubicBezTo>
                  <a:pt x="331" y="244"/>
                  <a:pt x="330" y="244"/>
                  <a:pt x="330" y="245"/>
                </a:cubicBezTo>
                <a:cubicBezTo>
                  <a:pt x="330" y="245"/>
                  <a:pt x="330" y="245"/>
                  <a:pt x="330" y="245"/>
                </a:cubicBezTo>
                <a:cubicBezTo>
                  <a:pt x="330" y="246"/>
                  <a:pt x="330" y="245"/>
                  <a:pt x="330" y="246"/>
                </a:cubicBezTo>
                <a:cubicBezTo>
                  <a:pt x="330" y="246"/>
                  <a:pt x="330" y="246"/>
                  <a:pt x="330" y="246"/>
                </a:cubicBezTo>
                <a:cubicBezTo>
                  <a:pt x="331" y="246"/>
                  <a:pt x="331" y="246"/>
                  <a:pt x="331" y="245"/>
                </a:cubicBezTo>
                <a:cubicBezTo>
                  <a:pt x="331" y="245"/>
                  <a:pt x="331" y="245"/>
                  <a:pt x="332" y="245"/>
                </a:cubicBezTo>
                <a:cubicBezTo>
                  <a:pt x="332" y="245"/>
                  <a:pt x="332" y="246"/>
                  <a:pt x="332" y="246"/>
                </a:cubicBezTo>
                <a:cubicBezTo>
                  <a:pt x="332" y="246"/>
                  <a:pt x="332" y="246"/>
                  <a:pt x="332" y="246"/>
                </a:cubicBezTo>
                <a:cubicBezTo>
                  <a:pt x="332" y="246"/>
                  <a:pt x="332" y="246"/>
                  <a:pt x="332" y="247"/>
                </a:cubicBezTo>
                <a:cubicBezTo>
                  <a:pt x="332" y="247"/>
                  <a:pt x="332" y="247"/>
                  <a:pt x="332" y="247"/>
                </a:cubicBezTo>
                <a:cubicBezTo>
                  <a:pt x="332" y="247"/>
                  <a:pt x="332" y="247"/>
                  <a:pt x="333" y="247"/>
                </a:cubicBezTo>
                <a:cubicBezTo>
                  <a:pt x="333" y="247"/>
                  <a:pt x="333" y="247"/>
                  <a:pt x="333" y="247"/>
                </a:cubicBezTo>
                <a:cubicBezTo>
                  <a:pt x="333" y="247"/>
                  <a:pt x="334" y="247"/>
                  <a:pt x="334" y="247"/>
                </a:cubicBezTo>
                <a:cubicBezTo>
                  <a:pt x="335" y="247"/>
                  <a:pt x="336" y="247"/>
                  <a:pt x="336" y="246"/>
                </a:cubicBezTo>
                <a:cubicBezTo>
                  <a:pt x="337" y="245"/>
                  <a:pt x="335" y="243"/>
                  <a:pt x="335" y="243"/>
                </a:cubicBezTo>
                <a:cubicBezTo>
                  <a:pt x="335" y="242"/>
                  <a:pt x="336" y="242"/>
                  <a:pt x="336" y="242"/>
                </a:cubicBezTo>
                <a:cubicBezTo>
                  <a:pt x="336" y="241"/>
                  <a:pt x="336" y="241"/>
                  <a:pt x="336" y="241"/>
                </a:cubicBezTo>
                <a:cubicBezTo>
                  <a:pt x="336" y="241"/>
                  <a:pt x="336" y="241"/>
                  <a:pt x="336" y="241"/>
                </a:cubicBezTo>
                <a:cubicBezTo>
                  <a:pt x="336" y="241"/>
                  <a:pt x="336" y="241"/>
                  <a:pt x="336" y="242"/>
                </a:cubicBezTo>
                <a:cubicBezTo>
                  <a:pt x="336" y="242"/>
                  <a:pt x="337" y="242"/>
                  <a:pt x="337" y="242"/>
                </a:cubicBezTo>
                <a:cubicBezTo>
                  <a:pt x="337" y="242"/>
                  <a:pt x="336" y="242"/>
                  <a:pt x="336" y="243"/>
                </a:cubicBezTo>
                <a:cubicBezTo>
                  <a:pt x="336" y="243"/>
                  <a:pt x="336" y="243"/>
                  <a:pt x="336" y="243"/>
                </a:cubicBezTo>
                <a:cubicBezTo>
                  <a:pt x="336" y="244"/>
                  <a:pt x="336" y="244"/>
                  <a:pt x="336" y="244"/>
                </a:cubicBezTo>
                <a:cubicBezTo>
                  <a:pt x="336" y="244"/>
                  <a:pt x="337" y="244"/>
                  <a:pt x="337" y="244"/>
                </a:cubicBezTo>
                <a:cubicBezTo>
                  <a:pt x="338" y="243"/>
                  <a:pt x="338" y="243"/>
                  <a:pt x="339" y="243"/>
                </a:cubicBezTo>
                <a:cubicBezTo>
                  <a:pt x="339" y="242"/>
                  <a:pt x="339" y="241"/>
                  <a:pt x="339" y="241"/>
                </a:cubicBezTo>
                <a:cubicBezTo>
                  <a:pt x="339" y="241"/>
                  <a:pt x="340" y="240"/>
                  <a:pt x="340" y="240"/>
                </a:cubicBezTo>
                <a:cubicBezTo>
                  <a:pt x="340" y="240"/>
                  <a:pt x="340" y="240"/>
                  <a:pt x="340" y="240"/>
                </a:cubicBezTo>
                <a:cubicBezTo>
                  <a:pt x="340" y="239"/>
                  <a:pt x="340" y="239"/>
                  <a:pt x="340" y="239"/>
                </a:cubicBezTo>
                <a:cubicBezTo>
                  <a:pt x="340" y="239"/>
                  <a:pt x="339" y="239"/>
                  <a:pt x="339" y="238"/>
                </a:cubicBezTo>
                <a:cubicBezTo>
                  <a:pt x="338" y="238"/>
                  <a:pt x="339" y="238"/>
                  <a:pt x="339" y="237"/>
                </a:cubicBezTo>
                <a:cubicBezTo>
                  <a:pt x="339" y="237"/>
                  <a:pt x="338" y="237"/>
                  <a:pt x="338" y="236"/>
                </a:cubicBezTo>
                <a:cubicBezTo>
                  <a:pt x="338" y="236"/>
                  <a:pt x="338" y="236"/>
                  <a:pt x="339" y="236"/>
                </a:cubicBezTo>
                <a:cubicBezTo>
                  <a:pt x="339" y="235"/>
                  <a:pt x="338" y="235"/>
                  <a:pt x="338" y="234"/>
                </a:cubicBezTo>
                <a:cubicBezTo>
                  <a:pt x="338" y="234"/>
                  <a:pt x="338" y="234"/>
                  <a:pt x="338" y="234"/>
                </a:cubicBezTo>
                <a:cubicBezTo>
                  <a:pt x="338" y="234"/>
                  <a:pt x="338" y="234"/>
                  <a:pt x="338" y="234"/>
                </a:cubicBezTo>
                <a:cubicBezTo>
                  <a:pt x="338" y="235"/>
                  <a:pt x="338" y="235"/>
                  <a:pt x="338" y="235"/>
                </a:cubicBezTo>
                <a:cubicBezTo>
                  <a:pt x="339" y="235"/>
                  <a:pt x="339" y="235"/>
                  <a:pt x="339" y="234"/>
                </a:cubicBezTo>
                <a:cubicBezTo>
                  <a:pt x="339" y="235"/>
                  <a:pt x="339" y="235"/>
                  <a:pt x="340" y="235"/>
                </a:cubicBezTo>
                <a:cubicBezTo>
                  <a:pt x="340" y="236"/>
                  <a:pt x="340" y="236"/>
                  <a:pt x="339" y="236"/>
                </a:cubicBezTo>
                <a:cubicBezTo>
                  <a:pt x="339" y="236"/>
                  <a:pt x="339" y="236"/>
                  <a:pt x="339" y="236"/>
                </a:cubicBezTo>
                <a:cubicBezTo>
                  <a:pt x="340" y="236"/>
                  <a:pt x="341" y="236"/>
                  <a:pt x="342" y="236"/>
                </a:cubicBezTo>
                <a:cubicBezTo>
                  <a:pt x="342" y="235"/>
                  <a:pt x="342" y="235"/>
                  <a:pt x="342" y="235"/>
                </a:cubicBezTo>
                <a:cubicBezTo>
                  <a:pt x="342" y="235"/>
                  <a:pt x="342" y="235"/>
                  <a:pt x="341" y="235"/>
                </a:cubicBezTo>
                <a:cubicBezTo>
                  <a:pt x="342" y="234"/>
                  <a:pt x="342" y="234"/>
                  <a:pt x="342" y="234"/>
                </a:cubicBezTo>
                <a:cubicBezTo>
                  <a:pt x="342" y="234"/>
                  <a:pt x="342" y="234"/>
                  <a:pt x="342" y="234"/>
                </a:cubicBezTo>
                <a:cubicBezTo>
                  <a:pt x="342" y="233"/>
                  <a:pt x="342" y="232"/>
                  <a:pt x="342" y="231"/>
                </a:cubicBezTo>
                <a:cubicBezTo>
                  <a:pt x="343" y="231"/>
                  <a:pt x="343" y="231"/>
                  <a:pt x="343" y="231"/>
                </a:cubicBezTo>
                <a:cubicBezTo>
                  <a:pt x="343" y="230"/>
                  <a:pt x="343" y="229"/>
                  <a:pt x="342" y="229"/>
                </a:cubicBezTo>
                <a:cubicBezTo>
                  <a:pt x="342" y="229"/>
                  <a:pt x="342" y="229"/>
                  <a:pt x="342" y="229"/>
                </a:cubicBezTo>
                <a:cubicBezTo>
                  <a:pt x="343" y="229"/>
                  <a:pt x="342" y="229"/>
                  <a:pt x="342" y="229"/>
                </a:cubicBezTo>
                <a:cubicBezTo>
                  <a:pt x="343" y="229"/>
                  <a:pt x="343" y="229"/>
                  <a:pt x="343" y="229"/>
                </a:cubicBezTo>
                <a:cubicBezTo>
                  <a:pt x="344" y="229"/>
                  <a:pt x="344" y="229"/>
                  <a:pt x="344" y="229"/>
                </a:cubicBezTo>
                <a:cubicBezTo>
                  <a:pt x="343" y="230"/>
                  <a:pt x="344" y="231"/>
                  <a:pt x="344" y="232"/>
                </a:cubicBezTo>
                <a:cubicBezTo>
                  <a:pt x="344" y="232"/>
                  <a:pt x="343" y="232"/>
                  <a:pt x="343" y="233"/>
                </a:cubicBezTo>
                <a:cubicBezTo>
                  <a:pt x="343" y="233"/>
                  <a:pt x="343" y="233"/>
                  <a:pt x="343" y="233"/>
                </a:cubicBezTo>
                <a:cubicBezTo>
                  <a:pt x="343" y="233"/>
                  <a:pt x="343" y="233"/>
                  <a:pt x="343" y="233"/>
                </a:cubicBezTo>
                <a:cubicBezTo>
                  <a:pt x="343" y="233"/>
                  <a:pt x="343" y="233"/>
                  <a:pt x="343" y="233"/>
                </a:cubicBezTo>
                <a:cubicBezTo>
                  <a:pt x="343" y="233"/>
                  <a:pt x="343" y="233"/>
                  <a:pt x="343" y="234"/>
                </a:cubicBezTo>
                <a:cubicBezTo>
                  <a:pt x="343" y="234"/>
                  <a:pt x="343" y="235"/>
                  <a:pt x="343" y="235"/>
                </a:cubicBezTo>
                <a:cubicBezTo>
                  <a:pt x="343" y="235"/>
                  <a:pt x="343" y="238"/>
                  <a:pt x="343" y="238"/>
                </a:cubicBezTo>
                <a:cubicBezTo>
                  <a:pt x="344" y="238"/>
                  <a:pt x="343" y="238"/>
                  <a:pt x="344" y="238"/>
                </a:cubicBezTo>
                <a:cubicBezTo>
                  <a:pt x="343" y="238"/>
                  <a:pt x="343" y="238"/>
                  <a:pt x="343" y="238"/>
                </a:cubicBezTo>
                <a:cubicBezTo>
                  <a:pt x="342" y="238"/>
                  <a:pt x="343" y="239"/>
                  <a:pt x="342" y="239"/>
                </a:cubicBezTo>
                <a:cubicBezTo>
                  <a:pt x="342" y="239"/>
                  <a:pt x="341" y="239"/>
                  <a:pt x="341" y="240"/>
                </a:cubicBezTo>
                <a:cubicBezTo>
                  <a:pt x="341" y="240"/>
                  <a:pt x="340" y="242"/>
                  <a:pt x="341" y="243"/>
                </a:cubicBezTo>
                <a:cubicBezTo>
                  <a:pt x="340" y="243"/>
                  <a:pt x="340" y="243"/>
                  <a:pt x="340" y="243"/>
                </a:cubicBezTo>
                <a:cubicBezTo>
                  <a:pt x="340" y="243"/>
                  <a:pt x="340" y="243"/>
                  <a:pt x="339" y="243"/>
                </a:cubicBezTo>
                <a:cubicBezTo>
                  <a:pt x="340" y="244"/>
                  <a:pt x="339" y="244"/>
                  <a:pt x="340" y="244"/>
                </a:cubicBezTo>
                <a:cubicBezTo>
                  <a:pt x="339" y="245"/>
                  <a:pt x="339" y="246"/>
                  <a:pt x="338" y="247"/>
                </a:cubicBezTo>
                <a:cubicBezTo>
                  <a:pt x="338" y="247"/>
                  <a:pt x="338" y="247"/>
                  <a:pt x="338" y="247"/>
                </a:cubicBezTo>
                <a:cubicBezTo>
                  <a:pt x="338" y="247"/>
                  <a:pt x="337" y="247"/>
                  <a:pt x="337" y="247"/>
                </a:cubicBezTo>
                <a:cubicBezTo>
                  <a:pt x="337" y="247"/>
                  <a:pt x="337" y="247"/>
                  <a:pt x="337" y="247"/>
                </a:cubicBezTo>
                <a:cubicBezTo>
                  <a:pt x="337" y="247"/>
                  <a:pt x="337" y="247"/>
                  <a:pt x="338" y="247"/>
                </a:cubicBezTo>
                <a:cubicBezTo>
                  <a:pt x="338" y="248"/>
                  <a:pt x="337" y="248"/>
                  <a:pt x="337" y="249"/>
                </a:cubicBezTo>
                <a:cubicBezTo>
                  <a:pt x="337" y="249"/>
                  <a:pt x="337" y="249"/>
                  <a:pt x="337" y="249"/>
                </a:cubicBezTo>
                <a:cubicBezTo>
                  <a:pt x="336" y="249"/>
                  <a:pt x="336" y="249"/>
                  <a:pt x="335" y="250"/>
                </a:cubicBezTo>
                <a:cubicBezTo>
                  <a:pt x="336" y="250"/>
                  <a:pt x="336" y="250"/>
                  <a:pt x="336" y="250"/>
                </a:cubicBezTo>
                <a:cubicBezTo>
                  <a:pt x="336" y="250"/>
                  <a:pt x="336" y="251"/>
                  <a:pt x="335" y="251"/>
                </a:cubicBezTo>
                <a:cubicBezTo>
                  <a:pt x="335" y="252"/>
                  <a:pt x="335" y="251"/>
                  <a:pt x="335" y="252"/>
                </a:cubicBezTo>
                <a:cubicBezTo>
                  <a:pt x="335" y="252"/>
                  <a:pt x="335" y="252"/>
                  <a:pt x="334" y="253"/>
                </a:cubicBezTo>
                <a:cubicBezTo>
                  <a:pt x="334" y="253"/>
                  <a:pt x="334" y="253"/>
                  <a:pt x="335" y="254"/>
                </a:cubicBezTo>
                <a:cubicBezTo>
                  <a:pt x="335" y="254"/>
                  <a:pt x="335" y="254"/>
                  <a:pt x="334" y="254"/>
                </a:cubicBezTo>
                <a:cubicBezTo>
                  <a:pt x="334" y="254"/>
                  <a:pt x="334" y="254"/>
                  <a:pt x="334" y="254"/>
                </a:cubicBezTo>
                <a:cubicBezTo>
                  <a:pt x="334" y="254"/>
                  <a:pt x="331" y="257"/>
                  <a:pt x="331" y="257"/>
                </a:cubicBezTo>
                <a:cubicBezTo>
                  <a:pt x="330" y="257"/>
                  <a:pt x="330" y="257"/>
                  <a:pt x="330" y="257"/>
                </a:cubicBezTo>
                <a:cubicBezTo>
                  <a:pt x="330" y="258"/>
                  <a:pt x="330" y="258"/>
                  <a:pt x="330" y="258"/>
                </a:cubicBezTo>
                <a:cubicBezTo>
                  <a:pt x="329" y="257"/>
                  <a:pt x="329" y="257"/>
                  <a:pt x="329" y="257"/>
                </a:cubicBezTo>
                <a:cubicBezTo>
                  <a:pt x="329" y="256"/>
                  <a:pt x="330" y="256"/>
                  <a:pt x="331" y="255"/>
                </a:cubicBezTo>
                <a:cubicBezTo>
                  <a:pt x="332" y="255"/>
                  <a:pt x="332" y="255"/>
                  <a:pt x="332" y="255"/>
                </a:cubicBezTo>
                <a:cubicBezTo>
                  <a:pt x="332" y="254"/>
                  <a:pt x="331" y="254"/>
                  <a:pt x="332" y="254"/>
                </a:cubicBezTo>
                <a:cubicBezTo>
                  <a:pt x="332" y="254"/>
                  <a:pt x="332" y="254"/>
                  <a:pt x="332" y="254"/>
                </a:cubicBezTo>
                <a:cubicBezTo>
                  <a:pt x="331" y="254"/>
                  <a:pt x="331" y="254"/>
                  <a:pt x="331" y="254"/>
                </a:cubicBezTo>
                <a:cubicBezTo>
                  <a:pt x="330" y="254"/>
                  <a:pt x="330" y="254"/>
                  <a:pt x="330" y="254"/>
                </a:cubicBezTo>
                <a:cubicBezTo>
                  <a:pt x="330" y="254"/>
                  <a:pt x="330" y="254"/>
                  <a:pt x="330" y="254"/>
                </a:cubicBezTo>
                <a:cubicBezTo>
                  <a:pt x="330" y="253"/>
                  <a:pt x="330" y="252"/>
                  <a:pt x="330" y="252"/>
                </a:cubicBezTo>
                <a:cubicBezTo>
                  <a:pt x="331" y="252"/>
                  <a:pt x="331" y="252"/>
                  <a:pt x="331" y="251"/>
                </a:cubicBezTo>
                <a:cubicBezTo>
                  <a:pt x="331" y="251"/>
                  <a:pt x="331" y="251"/>
                  <a:pt x="331" y="251"/>
                </a:cubicBezTo>
                <a:cubicBezTo>
                  <a:pt x="332" y="251"/>
                  <a:pt x="332" y="252"/>
                  <a:pt x="333" y="252"/>
                </a:cubicBezTo>
                <a:cubicBezTo>
                  <a:pt x="333" y="252"/>
                  <a:pt x="333" y="252"/>
                  <a:pt x="334" y="252"/>
                </a:cubicBezTo>
                <a:cubicBezTo>
                  <a:pt x="334" y="251"/>
                  <a:pt x="334" y="251"/>
                  <a:pt x="333" y="251"/>
                </a:cubicBezTo>
                <a:cubicBezTo>
                  <a:pt x="334" y="250"/>
                  <a:pt x="334" y="250"/>
                  <a:pt x="335" y="250"/>
                </a:cubicBezTo>
                <a:cubicBezTo>
                  <a:pt x="335" y="249"/>
                  <a:pt x="335" y="249"/>
                  <a:pt x="335" y="248"/>
                </a:cubicBezTo>
                <a:cubicBezTo>
                  <a:pt x="334" y="248"/>
                  <a:pt x="334" y="248"/>
                  <a:pt x="334" y="249"/>
                </a:cubicBezTo>
                <a:cubicBezTo>
                  <a:pt x="334" y="249"/>
                  <a:pt x="334" y="249"/>
                  <a:pt x="334" y="249"/>
                </a:cubicBezTo>
                <a:cubicBezTo>
                  <a:pt x="334" y="249"/>
                  <a:pt x="334" y="249"/>
                  <a:pt x="334" y="249"/>
                </a:cubicBezTo>
                <a:cubicBezTo>
                  <a:pt x="334" y="249"/>
                  <a:pt x="334" y="249"/>
                  <a:pt x="334" y="249"/>
                </a:cubicBezTo>
                <a:cubicBezTo>
                  <a:pt x="334" y="249"/>
                  <a:pt x="334" y="249"/>
                  <a:pt x="333" y="249"/>
                </a:cubicBezTo>
                <a:cubicBezTo>
                  <a:pt x="333" y="249"/>
                  <a:pt x="333" y="249"/>
                  <a:pt x="333" y="248"/>
                </a:cubicBezTo>
                <a:cubicBezTo>
                  <a:pt x="333" y="248"/>
                  <a:pt x="333" y="248"/>
                  <a:pt x="333" y="249"/>
                </a:cubicBezTo>
                <a:cubicBezTo>
                  <a:pt x="333" y="249"/>
                  <a:pt x="332" y="248"/>
                  <a:pt x="332" y="248"/>
                </a:cubicBezTo>
                <a:cubicBezTo>
                  <a:pt x="331" y="248"/>
                  <a:pt x="331" y="247"/>
                  <a:pt x="330" y="246"/>
                </a:cubicBezTo>
                <a:cubicBezTo>
                  <a:pt x="330" y="246"/>
                  <a:pt x="330" y="246"/>
                  <a:pt x="330" y="246"/>
                </a:cubicBezTo>
                <a:cubicBezTo>
                  <a:pt x="330" y="246"/>
                  <a:pt x="330" y="246"/>
                  <a:pt x="329" y="247"/>
                </a:cubicBezTo>
                <a:cubicBezTo>
                  <a:pt x="329" y="247"/>
                  <a:pt x="330" y="248"/>
                  <a:pt x="331" y="248"/>
                </a:cubicBezTo>
                <a:cubicBezTo>
                  <a:pt x="330" y="249"/>
                  <a:pt x="330" y="248"/>
                  <a:pt x="330" y="249"/>
                </a:cubicBezTo>
                <a:cubicBezTo>
                  <a:pt x="329" y="249"/>
                  <a:pt x="328" y="249"/>
                  <a:pt x="328" y="249"/>
                </a:cubicBezTo>
                <a:cubicBezTo>
                  <a:pt x="328" y="249"/>
                  <a:pt x="328" y="249"/>
                  <a:pt x="328" y="249"/>
                </a:cubicBezTo>
                <a:cubicBezTo>
                  <a:pt x="328" y="251"/>
                  <a:pt x="328" y="253"/>
                  <a:pt x="327" y="254"/>
                </a:cubicBezTo>
                <a:cubicBezTo>
                  <a:pt x="327" y="254"/>
                  <a:pt x="327" y="254"/>
                  <a:pt x="328" y="254"/>
                </a:cubicBezTo>
                <a:cubicBezTo>
                  <a:pt x="327" y="255"/>
                  <a:pt x="327" y="255"/>
                  <a:pt x="326" y="256"/>
                </a:cubicBezTo>
                <a:cubicBezTo>
                  <a:pt x="326" y="256"/>
                  <a:pt x="326" y="256"/>
                  <a:pt x="326" y="256"/>
                </a:cubicBezTo>
                <a:cubicBezTo>
                  <a:pt x="326" y="257"/>
                  <a:pt x="326" y="257"/>
                  <a:pt x="325" y="257"/>
                </a:cubicBezTo>
                <a:cubicBezTo>
                  <a:pt x="325" y="257"/>
                  <a:pt x="324" y="257"/>
                  <a:pt x="324" y="257"/>
                </a:cubicBezTo>
                <a:cubicBezTo>
                  <a:pt x="323" y="257"/>
                  <a:pt x="323" y="257"/>
                  <a:pt x="323" y="257"/>
                </a:cubicBezTo>
                <a:cubicBezTo>
                  <a:pt x="323" y="257"/>
                  <a:pt x="323" y="257"/>
                  <a:pt x="323" y="257"/>
                </a:cubicBezTo>
                <a:cubicBezTo>
                  <a:pt x="323" y="257"/>
                  <a:pt x="323" y="257"/>
                  <a:pt x="323" y="258"/>
                </a:cubicBezTo>
                <a:cubicBezTo>
                  <a:pt x="321" y="258"/>
                  <a:pt x="321" y="258"/>
                  <a:pt x="320" y="259"/>
                </a:cubicBezTo>
                <a:cubicBezTo>
                  <a:pt x="320" y="260"/>
                  <a:pt x="320" y="260"/>
                  <a:pt x="320" y="260"/>
                </a:cubicBezTo>
                <a:cubicBezTo>
                  <a:pt x="320" y="261"/>
                  <a:pt x="320" y="261"/>
                  <a:pt x="320" y="261"/>
                </a:cubicBezTo>
                <a:cubicBezTo>
                  <a:pt x="320" y="261"/>
                  <a:pt x="319" y="261"/>
                  <a:pt x="319" y="261"/>
                </a:cubicBezTo>
                <a:cubicBezTo>
                  <a:pt x="319" y="261"/>
                  <a:pt x="319" y="261"/>
                  <a:pt x="319" y="261"/>
                </a:cubicBezTo>
                <a:cubicBezTo>
                  <a:pt x="319" y="261"/>
                  <a:pt x="319" y="261"/>
                  <a:pt x="319" y="261"/>
                </a:cubicBezTo>
                <a:cubicBezTo>
                  <a:pt x="319" y="260"/>
                  <a:pt x="319" y="260"/>
                  <a:pt x="319" y="259"/>
                </a:cubicBezTo>
                <a:cubicBezTo>
                  <a:pt x="318" y="260"/>
                  <a:pt x="317" y="260"/>
                  <a:pt x="316" y="261"/>
                </a:cubicBezTo>
                <a:cubicBezTo>
                  <a:pt x="316" y="261"/>
                  <a:pt x="316" y="261"/>
                  <a:pt x="316" y="261"/>
                </a:cubicBezTo>
                <a:cubicBezTo>
                  <a:pt x="316" y="262"/>
                  <a:pt x="317" y="262"/>
                  <a:pt x="317" y="262"/>
                </a:cubicBezTo>
                <a:cubicBezTo>
                  <a:pt x="318" y="262"/>
                  <a:pt x="318" y="262"/>
                  <a:pt x="318" y="262"/>
                </a:cubicBezTo>
                <a:cubicBezTo>
                  <a:pt x="318" y="262"/>
                  <a:pt x="318" y="262"/>
                  <a:pt x="318" y="262"/>
                </a:cubicBezTo>
                <a:cubicBezTo>
                  <a:pt x="319" y="262"/>
                  <a:pt x="319" y="262"/>
                  <a:pt x="319" y="262"/>
                </a:cubicBezTo>
                <a:cubicBezTo>
                  <a:pt x="319" y="263"/>
                  <a:pt x="319" y="262"/>
                  <a:pt x="318" y="263"/>
                </a:cubicBezTo>
                <a:cubicBezTo>
                  <a:pt x="319" y="263"/>
                  <a:pt x="319" y="263"/>
                  <a:pt x="319" y="263"/>
                </a:cubicBezTo>
                <a:cubicBezTo>
                  <a:pt x="318" y="263"/>
                  <a:pt x="318" y="263"/>
                  <a:pt x="318" y="263"/>
                </a:cubicBezTo>
                <a:cubicBezTo>
                  <a:pt x="318" y="264"/>
                  <a:pt x="318" y="265"/>
                  <a:pt x="317" y="266"/>
                </a:cubicBezTo>
                <a:cubicBezTo>
                  <a:pt x="317" y="266"/>
                  <a:pt x="317" y="266"/>
                  <a:pt x="317" y="266"/>
                </a:cubicBezTo>
                <a:cubicBezTo>
                  <a:pt x="315" y="266"/>
                  <a:pt x="315" y="266"/>
                  <a:pt x="315" y="266"/>
                </a:cubicBezTo>
                <a:cubicBezTo>
                  <a:pt x="316" y="265"/>
                  <a:pt x="316" y="265"/>
                  <a:pt x="316" y="265"/>
                </a:cubicBezTo>
                <a:cubicBezTo>
                  <a:pt x="316" y="264"/>
                  <a:pt x="316" y="264"/>
                  <a:pt x="316" y="264"/>
                </a:cubicBezTo>
                <a:cubicBezTo>
                  <a:pt x="316" y="264"/>
                  <a:pt x="315" y="264"/>
                  <a:pt x="315" y="264"/>
                </a:cubicBezTo>
                <a:cubicBezTo>
                  <a:pt x="315" y="265"/>
                  <a:pt x="315" y="265"/>
                  <a:pt x="315" y="265"/>
                </a:cubicBezTo>
                <a:cubicBezTo>
                  <a:pt x="315" y="265"/>
                  <a:pt x="315" y="265"/>
                  <a:pt x="315" y="265"/>
                </a:cubicBezTo>
                <a:cubicBezTo>
                  <a:pt x="315" y="265"/>
                  <a:pt x="315" y="265"/>
                  <a:pt x="315" y="265"/>
                </a:cubicBezTo>
                <a:cubicBezTo>
                  <a:pt x="314" y="265"/>
                  <a:pt x="313" y="265"/>
                  <a:pt x="313" y="265"/>
                </a:cubicBezTo>
                <a:cubicBezTo>
                  <a:pt x="313" y="266"/>
                  <a:pt x="314" y="266"/>
                  <a:pt x="315" y="266"/>
                </a:cubicBezTo>
                <a:cubicBezTo>
                  <a:pt x="314" y="266"/>
                  <a:pt x="314" y="267"/>
                  <a:pt x="314" y="268"/>
                </a:cubicBezTo>
                <a:cubicBezTo>
                  <a:pt x="313" y="268"/>
                  <a:pt x="312" y="266"/>
                  <a:pt x="310" y="267"/>
                </a:cubicBezTo>
                <a:cubicBezTo>
                  <a:pt x="310" y="267"/>
                  <a:pt x="310" y="267"/>
                  <a:pt x="310" y="267"/>
                </a:cubicBezTo>
                <a:cubicBezTo>
                  <a:pt x="309" y="267"/>
                  <a:pt x="309" y="267"/>
                  <a:pt x="309" y="267"/>
                </a:cubicBezTo>
                <a:cubicBezTo>
                  <a:pt x="308" y="267"/>
                  <a:pt x="308" y="267"/>
                  <a:pt x="308" y="267"/>
                </a:cubicBezTo>
                <a:cubicBezTo>
                  <a:pt x="309" y="267"/>
                  <a:pt x="309" y="267"/>
                  <a:pt x="309" y="267"/>
                </a:cubicBezTo>
                <a:cubicBezTo>
                  <a:pt x="309" y="268"/>
                  <a:pt x="309" y="268"/>
                  <a:pt x="309" y="268"/>
                </a:cubicBezTo>
                <a:cubicBezTo>
                  <a:pt x="308" y="267"/>
                  <a:pt x="308" y="267"/>
                  <a:pt x="308" y="267"/>
                </a:cubicBezTo>
                <a:cubicBezTo>
                  <a:pt x="307" y="267"/>
                  <a:pt x="306" y="267"/>
                  <a:pt x="306" y="267"/>
                </a:cubicBezTo>
                <a:cubicBezTo>
                  <a:pt x="306" y="267"/>
                  <a:pt x="306" y="267"/>
                  <a:pt x="305" y="267"/>
                </a:cubicBezTo>
                <a:cubicBezTo>
                  <a:pt x="306" y="266"/>
                  <a:pt x="306" y="266"/>
                  <a:pt x="306" y="266"/>
                </a:cubicBezTo>
                <a:cubicBezTo>
                  <a:pt x="307" y="266"/>
                  <a:pt x="306" y="266"/>
                  <a:pt x="307" y="265"/>
                </a:cubicBezTo>
                <a:cubicBezTo>
                  <a:pt x="306" y="265"/>
                  <a:pt x="306" y="265"/>
                  <a:pt x="306" y="265"/>
                </a:cubicBezTo>
                <a:cubicBezTo>
                  <a:pt x="306" y="265"/>
                  <a:pt x="306" y="265"/>
                  <a:pt x="306" y="265"/>
                </a:cubicBezTo>
                <a:cubicBezTo>
                  <a:pt x="305" y="265"/>
                  <a:pt x="306" y="266"/>
                  <a:pt x="306" y="266"/>
                </a:cubicBezTo>
                <a:cubicBezTo>
                  <a:pt x="305" y="266"/>
                  <a:pt x="305" y="266"/>
                  <a:pt x="304" y="266"/>
                </a:cubicBezTo>
                <a:cubicBezTo>
                  <a:pt x="303" y="266"/>
                  <a:pt x="303" y="267"/>
                  <a:pt x="302" y="267"/>
                </a:cubicBezTo>
                <a:cubicBezTo>
                  <a:pt x="301" y="267"/>
                  <a:pt x="301" y="267"/>
                  <a:pt x="301" y="267"/>
                </a:cubicBezTo>
                <a:cubicBezTo>
                  <a:pt x="300" y="267"/>
                  <a:pt x="300" y="267"/>
                  <a:pt x="300" y="267"/>
                </a:cubicBezTo>
                <a:cubicBezTo>
                  <a:pt x="301" y="267"/>
                  <a:pt x="301" y="266"/>
                  <a:pt x="301" y="266"/>
                </a:cubicBezTo>
                <a:cubicBezTo>
                  <a:pt x="300" y="266"/>
                  <a:pt x="300" y="266"/>
                  <a:pt x="300" y="266"/>
                </a:cubicBezTo>
                <a:cubicBezTo>
                  <a:pt x="299" y="266"/>
                  <a:pt x="299" y="266"/>
                  <a:pt x="299" y="267"/>
                </a:cubicBezTo>
                <a:cubicBezTo>
                  <a:pt x="298" y="266"/>
                  <a:pt x="298" y="266"/>
                  <a:pt x="297" y="266"/>
                </a:cubicBezTo>
                <a:cubicBezTo>
                  <a:pt x="297" y="266"/>
                  <a:pt x="297" y="266"/>
                  <a:pt x="297" y="266"/>
                </a:cubicBezTo>
                <a:cubicBezTo>
                  <a:pt x="297" y="266"/>
                  <a:pt x="297" y="266"/>
                  <a:pt x="297" y="266"/>
                </a:cubicBezTo>
                <a:cubicBezTo>
                  <a:pt x="297" y="267"/>
                  <a:pt x="297" y="267"/>
                  <a:pt x="297" y="267"/>
                </a:cubicBezTo>
                <a:cubicBezTo>
                  <a:pt x="297" y="267"/>
                  <a:pt x="297" y="267"/>
                  <a:pt x="297" y="267"/>
                </a:cubicBezTo>
                <a:cubicBezTo>
                  <a:pt x="297" y="267"/>
                  <a:pt x="297" y="267"/>
                  <a:pt x="298" y="267"/>
                </a:cubicBezTo>
                <a:cubicBezTo>
                  <a:pt x="297" y="267"/>
                  <a:pt x="297" y="267"/>
                  <a:pt x="296" y="267"/>
                </a:cubicBezTo>
                <a:cubicBezTo>
                  <a:pt x="296" y="267"/>
                  <a:pt x="296" y="267"/>
                  <a:pt x="295" y="268"/>
                </a:cubicBezTo>
                <a:cubicBezTo>
                  <a:pt x="295" y="268"/>
                  <a:pt x="295" y="268"/>
                  <a:pt x="294" y="268"/>
                </a:cubicBezTo>
                <a:cubicBezTo>
                  <a:pt x="294" y="267"/>
                  <a:pt x="294" y="266"/>
                  <a:pt x="294" y="266"/>
                </a:cubicBezTo>
                <a:cubicBezTo>
                  <a:pt x="294" y="266"/>
                  <a:pt x="293" y="266"/>
                  <a:pt x="293" y="265"/>
                </a:cubicBezTo>
                <a:cubicBezTo>
                  <a:pt x="293" y="266"/>
                  <a:pt x="293" y="266"/>
                  <a:pt x="292" y="266"/>
                </a:cubicBezTo>
                <a:cubicBezTo>
                  <a:pt x="292" y="267"/>
                  <a:pt x="292" y="267"/>
                  <a:pt x="292" y="267"/>
                </a:cubicBezTo>
                <a:cubicBezTo>
                  <a:pt x="291" y="267"/>
                  <a:pt x="290" y="268"/>
                  <a:pt x="289" y="268"/>
                </a:cubicBezTo>
                <a:cubicBezTo>
                  <a:pt x="289" y="268"/>
                  <a:pt x="289" y="268"/>
                  <a:pt x="289" y="268"/>
                </a:cubicBezTo>
                <a:cubicBezTo>
                  <a:pt x="289" y="268"/>
                  <a:pt x="289" y="268"/>
                  <a:pt x="289" y="268"/>
                </a:cubicBezTo>
                <a:cubicBezTo>
                  <a:pt x="289" y="267"/>
                  <a:pt x="288" y="267"/>
                  <a:pt x="288" y="267"/>
                </a:cubicBezTo>
                <a:cubicBezTo>
                  <a:pt x="288" y="267"/>
                  <a:pt x="288" y="267"/>
                  <a:pt x="288" y="267"/>
                </a:cubicBezTo>
                <a:cubicBezTo>
                  <a:pt x="288" y="266"/>
                  <a:pt x="288" y="266"/>
                  <a:pt x="288" y="266"/>
                </a:cubicBezTo>
                <a:cubicBezTo>
                  <a:pt x="288" y="266"/>
                  <a:pt x="288" y="266"/>
                  <a:pt x="288" y="266"/>
                </a:cubicBezTo>
                <a:cubicBezTo>
                  <a:pt x="288" y="266"/>
                  <a:pt x="288" y="266"/>
                  <a:pt x="288" y="266"/>
                </a:cubicBezTo>
                <a:cubicBezTo>
                  <a:pt x="288" y="265"/>
                  <a:pt x="288" y="265"/>
                  <a:pt x="287" y="264"/>
                </a:cubicBezTo>
                <a:cubicBezTo>
                  <a:pt x="287" y="264"/>
                  <a:pt x="288" y="264"/>
                  <a:pt x="287" y="264"/>
                </a:cubicBezTo>
                <a:cubicBezTo>
                  <a:pt x="287" y="263"/>
                  <a:pt x="286" y="264"/>
                  <a:pt x="286" y="264"/>
                </a:cubicBezTo>
                <a:cubicBezTo>
                  <a:pt x="286" y="264"/>
                  <a:pt x="286" y="263"/>
                  <a:pt x="286" y="263"/>
                </a:cubicBezTo>
                <a:cubicBezTo>
                  <a:pt x="285" y="263"/>
                  <a:pt x="285" y="263"/>
                  <a:pt x="284" y="263"/>
                </a:cubicBezTo>
                <a:cubicBezTo>
                  <a:pt x="284" y="263"/>
                  <a:pt x="283" y="262"/>
                  <a:pt x="282" y="262"/>
                </a:cubicBezTo>
                <a:cubicBezTo>
                  <a:pt x="282" y="263"/>
                  <a:pt x="282" y="263"/>
                  <a:pt x="282" y="263"/>
                </a:cubicBezTo>
                <a:cubicBezTo>
                  <a:pt x="282" y="264"/>
                  <a:pt x="282" y="264"/>
                  <a:pt x="282" y="264"/>
                </a:cubicBezTo>
                <a:cubicBezTo>
                  <a:pt x="281" y="264"/>
                  <a:pt x="279" y="263"/>
                  <a:pt x="278" y="263"/>
                </a:cubicBezTo>
                <a:cubicBezTo>
                  <a:pt x="277" y="263"/>
                  <a:pt x="277" y="263"/>
                  <a:pt x="277" y="263"/>
                </a:cubicBezTo>
                <a:cubicBezTo>
                  <a:pt x="277" y="263"/>
                  <a:pt x="277" y="263"/>
                  <a:pt x="277" y="263"/>
                </a:cubicBezTo>
                <a:cubicBezTo>
                  <a:pt x="277" y="263"/>
                  <a:pt x="277" y="263"/>
                  <a:pt x="277" y="263"/>
                </a:cubicBezTo>
                <a:cubicBezTo>
                  <a:pt x="277" y="263"/>
                  <a:pt x="277" y="264"/>
                  <a:pt x="278" y="264"/>
                </a:cubicBezTo>
                <a:cubicBezTo>
                  <a:pt x="278" y="265"/>
                  <a:pt x="279" y="265"/>
                  <a:pt x="280" y="264"/>
                </a:cubicBezTo>
                <a:cubicBezTo>
                  <a:pt x="280" y="265"/>
                  <a:pt x="280" y="265"/>
                  <a:pt x="280" y="265"/>
                </a:cubicBezTo>
                <a:cubicBezTo>
                  <a:pt x="281" y="266"/>
                  <a:pt x="282" y="266"/>
                  <a:pt x="283" y="266"/>
                </a:cubicBezTo>
                <a:cubicBezTo>
                  <a:pt x="283" y="266"/>
                  <a:pt x="283" y="266"/>
                  <a:pt x="283" y="265"/>
                </a:cubicBezTo>
                <a:cubicBezTo>
                  <a:pt x="284" y="266"/>
                  <a:pt x="284" y="266"/>
                  <a:pt x="285" y="266"/>
                </a:cubicBezTo>
                <a:cubicBezTo>
                  <a:pt x="285" y="265"/>
                  <a:pt x="285" y="265"/>
                  <a:pt x="285" y="265"/>
                </a:cubicBezTo>
                <a:cubicBezTo>
                  <a:pt x="285" y="265"/>
                  <a:pt x="285" y="265"/>
                  <a:pt x="285" y="266"/>
                </a:cubicBezTo>
                <a:cubicBezTo>
                  <a:pt x="284" y="265"/>
                  <a:pt x="284" y="265"/>
                  <a:pt x="283" y="265"/>
                </a:cubicBezTo>
                <a:cubicBezTo>
                  <a:pt x="283" y="265"/>
                  <a:pt x="283" y="265"/>
                  <a:pt x="283" y="265"/>
                </a:cubicBezTo>
                <a:cubicBezTo>
                  <a:pt x="283" y="264"/>
                  <a:pt x="283" y="265"/>
                  <a:pt x="283" y="264"/>
                </a:cubicBezTo>
                <a:cubicBezTo>
                  <a:pt x="284" y="264"/>
                  <a:pt x="286" y="264"/>
                  <a:pt x="286" y="265"/>
                </a:cubicBezTo>
                <a:cubicBezTo>
                  <a:pt x="286" y="265"/>
                  <a:pt x="286" y="265"/>
                  <a:pt x="286" y="265"/>
                </a:cubicBezTo>
                <a:cubicBezTo>
                  <a:pt x="286" y="265"/>
                  <a:pt x="286" y="265"/>
                  <a:pt x="286" y="265"/>
                </a:cubicBezTo>
                <a:cubicBezTo>
                  <a:pt x="287" y="265"/>
                  <a:pt x="287" y="266"/>
                  <a:pt x="287" y="266"/>
                </a:cubicBezTo>
                <a:cubicBezTo>
                  <a:pt x="286" y="266"/>
                  <a:pt x="286" y="266"/>
                  <a:pt x="286" y="266"/>
                </a:cubicBezTo>
                <a:cubicBezTo>
                  <a:pt x="286" y="266"/>
                  <a:pt x="286" y="266"/>
                  <a:pt x="286" y="266"/>
                </a:cubicBezTo>
                <a:cubicBezTo>
                  <a:pt x="285" y="266"/>
                  <a:pt x="286" y="266"/>
                  <a:pt x="285" y="266"/>
                </a:cubicBezTo>
                <a:cubicBezTo>
                  <a:pt x="285" y="266"/>
                  <a:pt x="285" y="266"/>
                  <a:pt x="285" y="266"/>
                </a:cubicBezTo>
                <a:cubicBezTo>
                  <a:pt x="285" y="266"/>
                  <a:pt x="285" y="266"/>
                  <a:pt x="285" y="266"/>
                </a:cubicBezTo>
                <a:cubicBezTo>
                  <a:pt x="284" y="268"/>
                  <a:pt x="283" y="267"/>
                  <a:pt x="281" y="267"/>
                </a:cubicBezTo>
                <a:cubicBezTo>
                  <a:pt x="280" y="267"/>
                  <a:pt x="280" y="267"/>
                  <a:pt x="279" y="267"/>
                </a:cubicBezTo>
                <a:cubicBezTo>
                  <a:pt x="279" y="267"/>
                  <a:pt x="279" y="266"/>
                  <a:pt x="278" y="266"/>
                </a:cubicBezTo>
                <a:cubicBezTo>
                  <a:pt x="277" y="266"/>
                  <a:pt x="278" y="266"/>
                  <a:pt x="277" y="266"/>
                </a:cubicBezTo>
                <a:cubicBezTo>
                  <a:pt x="277" y="266"/>
                  <a:pt x="276" y="266"/>
                  <a:pt x="276" y="266"/>
                </a:cubicBezTo>
                <a:cubicBezTo>
                  <a:pt x="274" y="265"/>
                  <a:pt x="272" y="264"/>
                  <a:pt x="271" y="263"/>
                </a:cubicBezTo>
                <a:cubicBezTo>
                  <a:pt x="270" y="264"/>
                  <a:pt x="270" y="262"/>
                  <a:pt x="269" y="263"/>
                </a:cubicBezTo>
                <a:cubicBezTo>
                  <a:pt x="267" y="263"/>
                  <a:pt x="265" y="261"/>
                  <a:pt x="264" y="260"/>
                </a:cubicBezTo>
                <a:cubicBezTo>
                  <a:pt x="264" y="260"/>
                  <a:pt x="263" y="260"/>
                  <a:pt x="262" y="260"/>
                </a:cubicBezTo>
                <a:cubicBezTo>
                  <a:pt x="262" y="260"/>
                  <a:pt x="262" y="259"/>
                  <a:pt x="261" y="259"/>
                </a:cubicBezTo>
                <a:cubicBezTo>
                  <a:pt x="261" y="259"/>
                  <a:pt x="261" y="259"/>
                  <a:pt x="261" y="259"/>
                </a:cubicBezTo>
                <a:cubicBezTo>
                  <a:pt x="260" y="259"/>
                  <a:pt x="260" y="258"/>
                  <a:pt x="260" y="257"/>
                </a:cubicBezTo>
                <a:cubicBezTo>
                  <a:pt x="259" y="257"/>
                  <a:pt x="260" y="257"/>
                  <a:pt x="259" y="257"/>
                </a:cubicBezTo>
                <a:cubicBezTo>
                  <a:pt x="259" y="257"/>
                  <a:pt x="259" y="257"/>
                  <a:pt x="259" y="258"/>
                </a:cubicBezTo>
                <a:cubicBezTo>
                  <a:pt x="258" y="258"/>
                  <a:pt x="259" y="258"/>
                  <a:pt x="259" y="258"/>
                </a:cubicBezTo>
                <a:cubicBezTo>
                  <a:pt x="258" y="259"/>
                  <a:pt x="257" y="257"/>
                  <a:pt x="256" y="257"/>
                </a:cubicBezTo>
                <a:cubicBezTo>
                  <a:pt x="256" y="257"/>
                  <a:pt x="256" y="257"/>
                  <a:pt x="256" y="257"/>
                </a:cubicBezTo>
                <a:cubicBezTo>
                  <a:pt x="256" y="256"/>
                  <a:pt x="256" y="256"/>
                  <a:pt x="257" y="255"/>
                </a:cubicBezTo>
                <a:cubicBezTo>
                  <a:pt x="256" y="255"/>
                  <a:pt x="256" y="255"/>
                  <a:pt x="256" y="255"/>
                </a:cubicBezTo>
                <a:cubicBezTo>
                  <a:pt x="254" y="255"/>
                  <a:pt x="254" y="255"/>
                  <a:pt x="254" y="254"/>
                </a:cubicBezTo>
                <a:cubicBezTo>
                  <a:pt x="253" y="254"/>
                  <a:pt x="253" y="254"/>
                  <a:pt x="253" y="254"/>
                </a:cubicBezTo>
                <a:cubicBezTo>
                  <a:pt x="253" y="254"/>
                  <a:pt x="253" y="254"/>
                  <a:pt x="253" y="255"/>
                </a:cubicBezTo>
                <a:cubicBezTo>
                  <a:pt x="252" y="255"/>
                  <a:pt x="252" y="254"/>
                  <a:pt x="251" y="254"/>
                </a:cubicBezTo>
                <a:cubicBezTo>
                  <a:pt x="251" y="253"/>
                  <a:pt x="251" y="253"/>
                  <a:pt x="252" y="253"/>
                </a:cubicBezTo>
                <a:cubicBezTo>
                  <a:pt x="251" y="253"/>
                  <a:pt x="251" y="253"/>
                  <a:pt x="251" y="252"/>
                </a:cubicBezTo>
                <a:cubicBezTo>
                  <a:pt x="251" y="252"/>
                  <a:pt x="250" y="252"/>
                  <a:pt x="250" y="253"/>
                </a:cubicBezTo>
                <a:cubicBezTo>
                  <a:pt x="250" y="253"/>
                  <a:pt x="249" y="253"/>
                  <a:pt x="249" y="253"/>
                </a:cubicBezTo>
                <a:cubicBezTo>
                  <a:pt x="249" y="253"/>
                  <a:pt x="249" y="253"/>
                  <a:pt x="249" y="253"/>
                </a:cubicBezTo>
                <a:cubicBezTo>
                  <a:pt x="249" y="253"/>
                  <a:pt x="249" y="252"/>
                  <a:pt x="249" y="252"/>
                </a:cubicBezTo>
                <a:cubicBezTo>
                  <a:pt x="249" y="252"/>
                  <a:pt x="248" y="252"/>
                  <a:pt x="248" y="252"/>
                </a:cubicBezTo>
                <a:cubicBezTo>
                  <a:pt x="248" y="252"/>
                  <a:pt x="247" y="251"/>
                  <a:pt x="247" y="251"/>
                </a:cubicBezTo>
                <a:cubicBezTo>
                  <a:pt x="246" y="250"/>
                  <a:pt x="245" y="251"/>
                  <a:pt x="244" y="250"/>
                </a:cubicBezTo>
                <a:cubicBezTo>
                  <a:pt x="244" y="250"/>
                  <a:pt x="244" y="250"/>
                  <a:pt x="244" y="250"/>
                </a:cubicBezTo>
                <a:cubicBezTo>
                  <a:pt x="244" y="249"/>
                  <a:pt x="245" y="249"/>
                  <a:pt x="245" y="249"/>
                </a:cubicBezTo>
                <a:cubicBezTo>
                  <a:pt x="245" y="248"/>
                  <a:pt x="245" y="248"/>
                  <a:pt x="246" y="248"/>
                </a:cubicBezTo>
                <a:cubicBezTo>
                  <a:pt x="246" y="248"/>
                  <a:pt x="245" y="248"/>
                  <a:pt x="245" y="247"/>
                </a:cubicBezTo>
                <a:cubicBezTo>
                  <a:pt x="244" y="247"/>
                  <a:pt x="244" y="247"/>
                  <a:pt x="243" y="247"/>
                </a:cubicBezTo>
                <a:cubicBezTo>
                  <a:pt x="243" y="248"/>
                  <a:pt x="243" y="248"/>
                  <a:pt x="244" y="248"/>
                </a:cubicBezTo>
                <a:cubicBezTo>
                  <a:pt x="244" y="249"/>
                  <a:pt x="244" y="249"/>
                  <a:pt x="244" y="249"/>
                </a:cubicBezTo>
                <a:cubicBezTo>
                  <a:pt x="243" y="249"/>
                  <a:pt x="243" y="248"/>
                  <a:pt x="242" y="248"/>
                </a:cubicBezTo>
                <a:cubicBezTo>
                  <a:pt x="242" y="247"/>
                  <a:pt x="241" y="247"/>
                  <a:pt x="242" y="247"/>
                </a:cubicBezTo>
                <a:cubicBezTo>
                  <a:pt x="242" y="245"/>
                  <a:pt x="242" y="245"/>
                  <a:pt x="242" y="245"/>
                </a:cubicBezTo>
                <a:cubicBezTo>
                  <a:pt x="241" y="245"/>
                  <a:pt x="239" y="245"/>
                  <a:pt x="239" y="245"/>
                </a:cubicBezTo>
                <a:cubicBezTo>
                  <a:pt x="238" y="245"/>
                  <a:pt x="238" y="243"/>
                  <a:pt x="236" y="243"/>
                </a:cubicBezTo>
                <a:cubicBezTo>
                  <a:pt x="236" y="243"/>
                  <a:pt x="236" y="243"/>
                  <a:pt x="236" y="243"/>
                </a:cubicBezTo>
                <a:cubicBezTo>
                  <a:pt x="236" y="243"/>
                  <a:pt x="236" y="243"/>
                  <a:pt x="236" y="243"/>
                </a:cubicBezTo>
                <a:cubicBezTo>
                  <a:pt x="237" y="242"/>
                  <a:pt x="237" y="243"/>
                  <a:pt x="237" y="243"/>
                </a:cubicBezTo>
                <a:cubicBezTo>
                  <a:pt x="237" y="242"/>
                  <a:pt x="237" y="242"/>
                  <a:pt x="237" y="242"/>
                </a:cubicBezTo>
                <a:cubicBezTo>
                  <a:pt x="236" y="242"/>
                  <a:pt x="236" y="241"/>
                  <a:pt x="235" y="241"/>
                </a:cubicBezTo>
                <a:cubicBezTo>
                  <a:pt x="234" y="241"/>
                  <a:pt x="234" y="242"/>
                  <a:pt x="234" y="242"/>
                </a:cubicBezTo>
                <a:cubicBezTo>
                  <a:pt x="234" y="242"/>
                  <a:pt x="233" y="242"/>
                  <a:pt x="233" y="242"/>
                </a:cubicBezTo>
                <a:cubicBezTo>
                  <a:pt x="233" y="242"/>
                  <a:pt x="233" y="242"/>
                  <a:pt x="233" y="242"/>
                </a:cubicBezTo>
                <a:cubicBezTo>
                  <a:pt x="233" y="242"/>
                  <a:pt x="234" y="242"/>
                  <a:pt x="234" y="242"/>
                </a:cubicBezTo>
                <a:cubicBezTo>
                  <a:pt x="234" y="241"/>
                  <a:pt x="234" y="242"/>
                  <a:pt x="234" y="241"/>
                </a:cubicBezTo>
                <a:cubicBezTo>
                  <a:pt x="233" y="241"/>
                  <a:pt x="233" y="241"/>
                  <a:pt x="233" y="241"/>
                </a:cubicBezTo>
                <a:cubicBezTo>
                  <a:pt x="233" y="241"/>
                  <a:pt x="233" y="241"/>
                  <a:pt x="233" y="241"/>
                </a:cubicBezTo>
                <a:cubicBezTo>
                  <a:pt x="233" y="241"/>
                  <a:pt x="233" y="241"/>
                  <a:pt x="233" y="242"/>
                </a:cubicBezTo>
                <a:cubicBezTo>
                  <a:pt x="232" y="241"/>
                  <a:pt x="231" y="241"/>
                  <a:pt x="231" y="241"/>
                </a:cubicBezTo>
                <a:cubicBezTo>
                  <a:pt x="230" y="241"/>
                  <a:pt x="230" y="240"/>
                  <a:pt x="230" y="240"/>
                </a:cubicBezTo>
                <a:cubicBezTo>
                  <a:pt x="229" y="240"/>
                  <a:pt x="229" y="240"/>
                  <a:pt x="229" y="240"/>
                </a:cubicBezTo>
                <a:cubicBezTo>
                  <a:pt x="229" y="240"/>
                  <a:pt x="229" y="240"/>
                  <a:pt x="229" y="239"/>
                </a:cubicBezTo>
                <a:cubicBezTo>
                  <a:pt x="228" y="239"/>
                  <a:pt x="228" y="239"/>
                  <a:pt x="228" y="239"/>
                </a:cubicBezTo>
                <a:cubicBezTo>
                  <a:pt x="228" y="239"/>
                  <a:pt x="228" y="239"/>
                  <a:pt x="228" y="239"/>
                </a:cubicBezTo>
                <a:cubicBezTo>
                  <a:pt x="228" y="239"/>
                  <a:pt x="227" y="239"/>
                  <a:pt x="226" y="238"/>
                </a:cubicBezTo>
                <a:cubicBezTo>
                  <a:pt x="226" y="238"/>
                  <a:pt x="226" y="237"/>
                  <a:pt x="226" y="237"/>
                </a:cubicBezTo>
                <a:cubicBezTo>
                  <a:pt x="226" y="237"/>
                  <a:pt x="226" y="237"/>
                  <a:pt x="227" y="237"/>
                </a:cubicBezTo>
                <a:cubicBezTo>
                  <a:pt x="226" y="237"/>
                  <a:pt x="227" y="237"/>
                  <a:pt x="226" y="237"/>
                </a:cubicBezTo>
                <a:cubicBezTo>
                  <a:pt x="227" y="236"/>
                  <a:pt x="226" y="237"/>
                  <a:pt x="227" y="236"/>
                </a:cubicBezTo>
                <a:cubicBezTo>
                  <a:pt x="227" y="236"/>
                  <a:pt x="227" y="236"/>
                  <a:pt x="227" y="236"/>
                </a:cubicBezTo>
                <a:cubicBezTo>
                  <a:pt x="227" y="236"/>
                  <a:pt x="227" y="236"/>
                  <a:pt x="226" y="235"/>
                </a:cubicBezTo>
                <a:cubicBezTo>
                  <a:pt x="226" y="235"/>
                  <a:pt x="226" y="235"/>
                  <a:pt x="225" y="236"/>
                </a:cubicBezTo>
                <a:cubicBezTo>
                  <a:pt x="225" y="236"/>
                  <a:pt x="225" y="236"/>
                  <a:pt x="224" y="236"/>
                </a:cubicBezTo>
                <a:cubicBezTo>
                  <a:pt x="224" y="236"/>
                  <a:pt x="224" y="235"/>
                  <a:pt x="224" y="235"/>
                </a:cubicBezTo>
                <a:cubicBezTo>
                  <a:pt x="224" y="235"/>
                  <a:pt x="224" y="235"/>
                  <a:pt x="223" y="234"/>
                </a:cubicBezTo>
                <a:cubicBezTo>
                  <a:pt x="222" y="234"/>
                  <a:pt x="223" y="234"/>
                  <a:pt x="221" y="234"/>
                </a:cubicBezTo>
                <a:cubicBezTo>
                  <a:pt x="221" y="235"/>
                  <a:pt x="221" y="235"/>
                  <a:pt x="221" y="235"/>
                </a:cubicBezTo>
                <a:cubicBezTo>
                  <a:pt x="221" y="235"/>
                  <a:pt x="221" y="235"/>
                  <a:pt x="221" y="235"/>
                </a:cubicBezTo>
                <a:cubicBezTo>
                  <a:pt x="221" y="235"/>
                  <a:pt x="222" y="235"/>
                  <a:pt x="222" y="236"/>
                </a:cubicBezTo>
                <a:cubicBezTo>
                  <a:pt x="222" y="236"/>
                  <a:pt x="222" y="236"/>
                  <a:pt x="222" y="236"/>
                </a:cubicBezTo>
                <a:cubicBezTo>
                  <a:pt x="222" y="236"/>
                  <a:pt x="222" y="236"/>
                  <a:pt x="222" y="236"/>
                </a:cubicBezTo>
                <a:cubicBezTo>
                  <a:pt x="221" y="236"/>
                  <a:pt x="218" y="235"/>
                  <a:pt x="218" y="234"/>
                </a:cubicBezTo>
                <a:cubicBezTo>
                  <a:pt x="218" y="234"/>
                  <a:pt x="218" y="234"/>
                  <a:pt x="218" y="234"/>
                </a:cubicBezTo>
                <a:cubicBezTo>
                  <a:pt x="217" y="234"/>
                  <a:pt x="217" y="233"/>
                  <a:pt x="216" y="233"/>
                </a:cubicBezTo>
                <a:cubicBezTo>
                  <a:pt x="216" y="233"/>
                  <a:pt x="216" y="233"/>
                  <a:pt x="216" y="233"/>
                </a:cubicBezTo>
                <a:cubicBezTo>
                  <a:pt x="216" y="233"/>
                  <a:pt x="215" y="233"/>
                  <a:pt x="215" y="233"/>
                </a:cubicBezTo>
                <a:cubicBezTo>
                  <a:pt x="215" y="233"/>
                  <a:pt x="215" y="233"/>
                  <a:pt x="215" y="233"/>
                </a:cubicBezTo>
                <a:cubicBezTo>
                  <a:pt x="215" y="233"/>
                  <a:pt x="215" y="233"/>
                  <a:pt x="215" y="233"/>
                </a:cubicBezTo>
                <a:cubicBezTo>
                  <a:pt x="215" y="233"/>
                  <a:pt x="215" y="233"/>
                  <a:pt x="214" y="233"/>
                </a:cubicBezTo>
                <a:cubicBezTo>
                  <a:pt x="214" y="232"/>
                  <a:pt x="214" y="232"/>
                  <a:pt x="213" y="232"/>
                </a:cubicBezTo>
                <a:cubicBezTo>
                  <a:pt x="212" y="232"/>
                  <a:pt x="212" y="232"/>
                  <a:pt x="212" y="232"/>
                </a:cubicBezTo>
                <a:cubicBezTo>
                  <a:pt x="212" y="232"/>
                  <a:pt x="212" y="231"/>
                  <a:pt x="211" y="231"/>
                </a:cubicBezTo>
                <a:cubicBezTo>
                  <a:pt x="211" y="230"/>
                  <a:pt x="211" y="230"/>
                  <a:pt x="211" y="230"/>
                </a:cubicBezTo>
                <a:cubicBezTo>
                  <a:pt x="210" y="230"/>
                  <a:pt x="208" y="230"/>
                  <a:pt x="208" y="228"/>
                </a:cubicBezTo>
                <a:cubicBezTo>
                  <a:pt x="207" y="228"/>
                  <a:pt x="207" y="229"/>
                  <a:pt x="206" y="229"/>
                </a:cubicBezTo>
                <a:cubicBezTo>
                  <a:pt x="204" y="227"/>
                  <a:pt x="202" y="226"/>
                  <a:pt x="199" y="225"/>
                </a:cubicBezTo>
                <a:cubicBezTo>
                  <a:pt x="199" y="225"/>
                  <a:pt x="199" y="225"/>
                  <a:pt x="199" y="225"/>
                </a:cubicBezTo>
                <a:cubicBezTo>
                  <a:pt x="198" y="225"/>
                  <a:pt x="197" y="225"/>
                  <a:pt x="196" y="224"/>
                </a:cubicBezTo>
                <a:cubicBezTo>
                  <a:pt x="195" y="224"/>
                  <a:pt x="195" y="224"/>
                  <a:pt x="195" y="224"/>
                </a:cubicBezTo>
                <a:cubicBezTo>
                  <a:pt x="196" y="224"/>
                  <a:pt x="196" y="224"/>
                  <a:pt x="196" y="223"/>
                </a:cubicBezTo>
                <a:cubicBezTo>
                  <a:pt x="196" y="223"/>
                  <a:pt x="196" y="223"/>
                  <a:pt x="196" y="223"/>
                </a:cubicBezTo>
                <a:cubicBezTo>
                  <a:pt x="193" y="223"/>
                  <a:pt x="193" y="223"/>
                  <a:pt x="193" y="223"/>
                </a:cubicBezTo>
                <a:cubicBezTo>
                  <a:pt x="193" y="222"/>
                  <a:pt x="193" y="222"/>
                  <a:pt x="193" y="222"/>
                </a:cubicBezTo>
                <a:cubicBezTo>
                  <a:pt x="193" y="222"/>
                  <a:pt x="193" y="222"/>
                  <a:pt x="192" y="222"/>
                </a:cubicBezTo>
                <a:cubicBezTo>
                  <a:pt x="193" y="222"/>
                  <a:pt x="193" y="222"/>
                  <a:pt x="193" y="222"/>
                </a:cubicBezTo>
                <a:cubicBezTo>
                  <a:pt x="192" y="223"/>
                  <a:pt x="192" y="222"/>
                  <a:pt x="191" y="222"/>
                </a:cubicBezTo>
                <a:cubicBezTo>
                  <a:pt x="191" y="223"/>
                  <a:pt x="191" y="223"/>
                  <a:pt x="191" y="223"/>
                </a:cubicBezTo>
                <a:cubicBezTo>
                  <a:pt x="191" y="223"/>
                  <a:pt x="192" y="223"/>
                  <a:pt x="192" y="224"/>
                </a:cubicBezTo>
                <a:cubicBezTo>
                  <a:pt x="192" y="225"/>
                  <a:pt x="192" y="225"/>
                  <a:pt x="193" y="225"/>
                </a:cubicBezTo>
                <a:cubicBezTo>
                  <a:pt x="193" y="225"/>
                  <a:pt x="193" y="225"/>
                  <a:pt x="193" y="225"/>
                </a:cubicBezTo>
                <a:cubicBezTo>
                  <a:pt x="192" y="225"/>
                  <a:pt x="192" y="225"/>
                  <a:pt x="192" y="225"/>
                </a:cubicBezTo>
                <a:cubicBezTo>
                  <a:pt x="190" y="225"/>
                  <a:pt x="189" y="224"/>
                  <a:pt x="187" y="223"/>
                </a:cubicBezTo>
                <a:cubicBezTo>
                  <a:pt x="187" y="222"/>
                  <a:pt x="188" y="222"/>
                  <a:pt x="188" y="222"/>
                </a:cubicBezTo>
                <a:cubicBezTo>
                  <a:pt x="188" y="221"/>
                  <a:pt x="188" y="221"/>
                  <a:pt x="187" y="221"/>
                </a:cubicBezTo>
                <a:cubicBezTo>
                  <a:pt x="187" y="221"/>
                  <a:pt x="187" y="220"/>
                  <a:pt x="187" y="220"/>
                </a:cubicBezTo>
                <a:cubicBezTo>
                  <a:pt x="186" y="220"/>
                  <a:pt x="185" y="221"/>
                  <a:pt x="184" y="220"/>
                </a:cubicBezTo>
                <a:cubicBezTo>
                  <a:pt x="184" y="220"/>
                  <a:pt x="183" y="220"/>
                  <a:pt x="183" y="220"/>
                </a:cubicBezTo>
                <a:cubicBezTo>
                  <a:pt x="183" y="220"/>
                  <a:pt x="183" y="220"/>
                  <a:pt x="183" y="220"/>
                </a:cubicBezTo>
                <a:cubicBezTo>
                  <a:pt x="182" y="220"/>
                  <a:pt x="182" y="220"/>
                  <a:pt x="181" y="221"/>
                </a:cubicBezTo>
                <a:cubicBezTo>
                  <a:pt x="181" y="221"/>
                  <a:pt x="181" y="222"/>
                  <a:pt x="182" y="222"/>
                </a:cubicBezTo>
                <a:cubicBezTo>
                  <a:pt x="182" y="222"/>
                  <a:pt x="182" y="222"/>
                  <a:pt x="183" y="222"/>
                </a:cubicBezTo>
                <a:cubicBezTo>
                  <a:pt x="183" y="222"/>
                  <a:pt x="183" y="222"/>
                  <a:pt x="183" y="222"/>
                </a:cubicBezTo>
                <a:cubicBezTo>
                  <a:pt x="183" y="222"/>
                  <a:pt x="183" y="222"/>
                  <a:pt x="183" y="222"/>
                </a:cubicBezTo>
                <a:cubicBezTo>
                  <a:pt x="182" y="223"/>
                  <a:pt x="180" y="224"/>
                  <a:pt x="178" y="224"/>
                </a:cubicBezTo>
                <a:cubicBezTo>
                  <a:pt x="178" y="223"/>
                  <a:pt x="177" y="223"/>
                  <a:pt x="177" y="222"/>
                </a:cubicBezTo>
                <a:cubicBezTo>
                  <a:pt x="177" y="222"/>
                  <a:pt x="177" y="222"/>
                  <a:pt x="177" y="222"/>
                </a:cubicBezTo>
                <a:cubicBezTo>
                  <a:pt x="177" y="222"/>
                  <a:pt x="178" y="222"/>
                  <a:pt x="178" y="222"/>
                </a:cubicBezTo>
                <a:cubicBezTo>
                  <a:pt x="180" y="222"/>
                  <a:pt x="180" y="222"/>
                  <a:pt x="180" y="222"/>
                </a:cubicBezTo>
                <a:cubicBezTo>
                  <a:pt x="180" y="222"/>
                  <a:pt x="180" y="222"/>
                  <a:pt x="180" y="222"/>
                </a:cubicBezTo>
                <a:cubicBezTo>
                  <a:pt x="178" y="222"/>
                  <a:pt x="177" y="222"/>
                  <a:pt x="176" y="221"/>
                </a:cubicBezTo>
                <a:cubicBezTo>
                  <a:pt x="176" y="221"/>
                  <a:pt x="176" y="221"/>
                  <a:pt x="176" y="221"/>
                </a:cubicBezTo>
                <a:cubicBezTo>
                  <a:pt x="176" y="221"/>
                  <a:pt x="176" y="221"/>
                  <a:pt x="176" y="221"/>
                </a:cubicBezTo>
                <a:cubicBezTo>
                  <a:pt x="176" y="221"/>
                  <a:pt x="176" y="221"/>
                  <a:pt x="176" y="221"/>
                </a:cubicBezTo>
                <a:cubicBezTo>
                  <a:pt x="176" y="222"/>
                  <a:pt x="177" y="224"/>
                  <a:pt x="178" y="224"/>
                </a:cubicBezTo>
                <a:cubicBezTo>
                  <a:pt x="178" y="224"/>
                  <a:pt x="178" y="224"/>
                  <a:pt x="178" y="224"/>
                </a:cubicBezTo>
                <a:cubicBezTo>
                  <a:pt x="177" y="224"/>
                  <a:pt x="177" y="224"/>
                  <a:pt x="177" y="224"/>
                </a:cubicBezTo>
                <a:cubicBezTo>
                  <a:pt x="176" y="224"/>
                  <a:pt x="176" y="224"/>
                  <a:pt x="176" y="223"/>
                </a:cubicBezTo>
                <a:cubicBezTo>
                  <a:pt x="176" y="224"/>
                  <a:pt x="176" y="224"/>
                  <a:pt x="176" y="224"/>
                </a:cubicBezTo>
                <a:cubicBezTo>
                  <a:pt x="176" y="224"/>
                  <a:pt x="176" y="224"/>
                  <a:pt x="176" y="224"/>
                </a:cubicBezTo>
                <a:cubicBezTo>
                  <a:pt x="175" y="224"/>
                  <a:pt x="175" y="223"/>
                  <a:pt x="175" y="223"/>
                </a:cubicBezTo>
                <a:cubicBezTo>
                  <a:pt x="175" y="223"/>
                  <a:pt x="175" y="223"/>
                  <a:pt x="175" y="223"/>
                </a:cubicBezTo>
                <a:cubicBezTo>
                  <a:pt x="175" y="223"/>
                  <a:pt x="175" y="223"/>
                  <a:pt x="175" y="223"/>
                </a:cubicBezTo>
                <a:cubicBezTo>
                  <a:pt x="174" y="223"/>
                  <a:pt x="174" y="223"/>
                  <a:pt x="174" y="223"/>
                </a:cubicBezTo>
                <a:cubicBezTo>
                  <a:pt x="174" y="223"/>
                  <a:pt x="174" y="223"/>
                  <a:pt x="174" y="223"/>
                </a:cubicBezTo>
                <a:cubicBezTo>
                  <a:pt x="173" y="223"/>
                  <a:pt x="174" y="223"/>
                  <a:pt x="174" y="223"/>
                </a:cubicBezTo>
                <a:cubicBezTo>
                  <a:pt x="173" y="223"/>
                  <a:pt x="173" y="223"/>
                  <a:pt x="173" y="223"/>
                </a:cubicBezTo>
                <a:cubicBezTo>
                  <a:pt x="173" y="222"/>
                  <a:pt x="173" y="222"/>
                  <a:pt x="173" y="222"/>
                </a:cubicBezTo>
                <a:cubicBezTo>
                  <a:pt x="172" y="222"/>
                  <a:pt x="172" y="221"/>
                  <a:pt x="172" y="221"/>
                </a:cubicBezTo>
                <a:cubicBezTo>
                  <a:pt x="172" y="222"/>
                  <a:pt x="172" y="222"/>
                  <a:pt x="172" y="222"/>
                </a:cubicBezTo>
                <a:cubicBezTo>
                  <a:pt x="172" y="223"/>
                  <a:pt x="172" y="223"/>
                  <a:pt x="172" y="223"/>
                </a:cubicBezTo>
                <a:cubicBezTo>
                  <a:pt x="171" y="223"/>
                  <a:pt x="170" y="222"/>
                  <a:pt x="169" y="222"/>
                </a:cubicBezTo>
                <a:cubicBezTo>
                  <a:pt x="169" y="222"/>
                  <a:pt x="168" y="222"/>
                  <a:pt x="167" y="222"/>
                </a:cubicBezTo>
                <a:cubicBezTo>
                  <a:pt x="167" y="222"/>
                  <a:pt x="167" y="222"/>
                  <a:pt x="167" y="222"/>
                </a:cubicBezTo>
                <a:cubicBezTo>
                  <a:pt x="166" y="222"/>
                  <a:pt x="165" y="222"/>
                  <a:pt x="165" y="222"/>
                </a:cubicBezTo>
                <a:cubicBezTo>
                  <a:pt x="165" y="222"/>
                  <a:pt x="164" y="221"/>
                  <a:pt x="164" y="221"/>
                </a:cubicBezTo>
                <a:cubicBezTo>
                  <a:pt x="162" y="222"/>
                  <a:pt x="161" y="221"/>
                  <a:pt x="159" y="221"/>
                </a:cubicBezTo>
                <a:cubicBezTo>
                  <a:pt x="160" y="221"/>
                  <a:pt x="160" y="221"/>
                  <a:pt x="160" y="220"/>
                </a:cubicBezTo>
                <a:cubicBezTo>
                  <a:pt x="161" y="220"/>
                  <a:pt x="161" y="220"/>
                  <a:pt x="161" y="219"/>
                </a:cubicBezTo>
                <a:cubicBezTo>
                  <a:pt x="161" y="218"/>
                  <a:pt x="162" y="217"/>
                  <a:pt x="161" y="217"/>
                </a:cubicBezTo>
                <a:cubicBezTo>
                  <a:pt x="161" y="217"/>
                  <a:pt x="161" y="217"/>
                  <a:pt x="161" y="217"/>
                </a:cubicBezTo>
                <a:cubicBezTo>
                  <a:pt x="162" y="217"/>
                  <a:pt x="163" y="217"/>
                  <a:pt x="163" y="217"/>
                </a:cubicBezTo>
                <a:cubicBezTo>
                  <a:pt x="164" y="217"/>
                  <a:pt x="164" y="217"/>
                  <a:pt x="164" y="217"/>
                </a:cubicBezTo>
                <a:cubicBezTo>
                  <a:pt x="164" y="216"/>
                  <a:pt x="164" y="216"/>
                  <a:pt x="164" y="216"/>
                </a:cubicBezTo>
                <a:cubicBezTo>
                  <a:pt x="163" y="216"/>
                  <a:pt x="161" y="216"/>
                  <a:pt x="160" y="217"/>
                </a:cubicBezTo>
                <a:cubicBezTo>
                  <a:pt x="160" y="216"/>
                  <a:pt x="160" y="216"/>
                  <a:pt x="160" y="216"/>
                </a:cubicBezTo>
                <a:cubicBezTo>
                  <a:pt x="159" y="216"/>
                  <a:pt x="159" y="216"/>
                  <a:pt x="158" y="217"/>
                </a:cubicBezTo>
                <a:cubicBezTo>
                  <a:pt x="158" y="217"/>
                  <a:pt x="158" y="216"/>
                  <a:pt x="158" y="216"/>
                </a:cubicBezTo>
                <a:cubicBezTo>
                  <a:pt x="157" y="216"/>
                  <a:pt x="157" y="217"/>
                  <a:pt x="157" y="217"/>
                </a:cubicBezTo>
                <a:cubicBezTo>
                  <a:pt x="156" y="217"/>
                  <a:pt x="157" y="217"/>
                  <a:pt x="156" y="218"/>
                </a:cubicBezTo>
                <a:cubicBezTo>
                  <a:pt x="156" y="218"/>
                  <a:pt x="156" y="218"/>
                  <a:pt x="155" y="219"/>
                </a:cubicBezTo>
                <a:cubicBezTo>
                  <a:pt x="155" y="219"/>
                  <a:pt x="154" y="218"/>
                  <a:pt x="154" y="219"/>
                </a:cubicBezTo>
                <a:cubicBezTo>
                  <a:pt x="154" y="218"/>
                  <a:pt x="154" y="218"/>
                  <a:pt x="154" y="218"/>
                </a:cubicBezTo>
                <a:cubicBezTo>
                  <a:pt x="154" y="218"/>
                  <a:pt x="154" y="217"/>
                  <a:pt x="154" y="217"/>
                </a:cubicBezTo>
                <a:cubicBezTo>
                  <a:pt x="154" y="217"/>
                  <a:pt x="154" y="217"/>
                  <a:pt x="154" y="216"/>
                </a:cubicBezTo>
                <a:cubicBezTo>
                  <a:pt x="153" y="216"/>
                  <a:pt x="151" y="216"/>
                  <a:pt x="150" y="217"/>
                </a:cubicBezTo>
                <a:cubicBezTo>
                  <a:pt x="150" y="216"/>
                  <a:pt x="150" y="216"/>
                  <a:pt x="150" y="216"/>
                </a:cubicBezTo>
                <a:cubicBezTo>
                  <a:pt x="149" y="216"/>
                  <a:pt x="148" y="217"/>
                  <a:pt x="147" y="217"/>
                </a:cubicBezTo>
                <a:cubicBezTo>
                  <a:pt x="146" y="216"/>
                  <a:pt x="143" y="216"/>
                  <a:pt x="141" y="217"/>
                </a:cubicBezTo>
                <a:cubicBezTo>
                  <a:pt x="140" y="217"/>
                  <a:pt x="139" y="217"/>
                  <a:pt x="138" y="216"/>
                </a:cubicBezTo>
                <a:cubicBezTo>
                  <a:pt x="138" y="217"/>
                  <a:pt x="138" y="217"/>
                  <a:pt x="138" y="217"/>
                </a:cubicBezTo>
                <a:cubicBezTo>
                  <a:pt x="138" y="217"/>
                  <a:pt x="134" y="218"/>
                  <a:pt x="134" y="218"/>
                </a:cubicBezTo>
                <a:cubicBezTo>
                  <a:pt x="134" y="218"/>
                  <a:pt x="134" y="217"/>
                  <a:pt x="133" y="217"/>
                </a:cubicBezTo>
                <a:cubicBezTo>
                  <a:pt x="132" y="217"/>
                  <a:pt x="132" y="218"/>
                  <a:pt x="131" y="218"/>
                </a:cubicBezTo>
                <a:cubicBezTo>
                  <a:pt x="131" y="218"/>
                  <a:pt x="130" y="217"/>
                  <a:pt x="130" y="217"/>
                </a:cubicBezTo>
                <a:cubicBezTo>
                  <a:pt x="129" y="218"/>
                  <a:pt x="127" y="218"/>
                  <a:pt x="126" y="219"/>
                </a:cubicBezTo>
                <a:cubicBezTo>
                  <a:pt x="125" y="219"/>
                  <a:pt x="125" y="218"/>
                  <a:pt x="124" y="218"/>
                </a:cubicBezTo>
                <a:cubicBezTo>
                  <a:pt x="124" y="218"/>
                  <a:pt x="123" y="219"/>
                  <a:pt x="123" y="219"/>
                </a:cubicBezTo>
                <a:cubicBezTo>
                  <a:pt x="123" y="219"/>
                  <a:pt x="123" y="219"/>
                  <a:pt x="123" y="219"/>
                </a:cubicBezTo>
                <a:cubicBezTo>
                  <a:pt x="121" y="218"/>
                  <a:pt x="120" y="220"/>
                  <a:pt x="119" y="219"/>
                </a:cubicBezTo>
                <a:cubicBezTo>
                  <a:pt x="118" y="220"/>
                  <a:pt x="118" y="220"/>
                  <a:pt x="117" y="220"/>
                </a:cubicBezTo>
                <a:cubicBezTo>
                  <a:pt x="117" y="221"/>
                  <a:pt x="117" y="221"/>
                  <a:pt x="118" y="221"/>
                </a:cubicBezTo>
                <a:cubicBezTo>
                  <a:pt x="119" y="222"/>
                  <a:pt x="121" y="220"/>
                  <a:pt x="122" y="220"/>
                </a:cubicBezTo>
                <a:cubicBezTo>
                  <a:pt x="122" y="220"/>
                  <a:pt x="122" y="220"/>
                  <a:pt x="122" y="220"/>
                </a:cubicBezTo>
                <a:cubicBezTo>
                  <a:pt x="123" y="220"/>
                  <a:pt x="123" y="220"/>
                  <a:pt x="123" y="220"/>
                </a:cubicBezTo>
                <a:cubicBezTo>
                  <a:pt x="124" y="219"/>
                  <a:pt x="124" y="220"/>
                  <a:pt x="125" y="220"/>
                </a:cubicBezTo>
                <a:cubicBezTo>
                  <a:pt x="125" y="220"/>
                  <a:pt x="126" y="219"/>
                  <a:pt x="127" y="219"/>
                </a:cubicBezTo>
                <a:cubicBezTo>
                  <a:pt x="129" y="219"/>
                  <a:pt x="129" y="219"/>
                  <a:pt x="129" y="219"/>
                </a:cubicBezTo>
                <a:cubicBezTo>
                  <a:pt x="130" y="219"/>
                  <a:pt x="132" y="219"/>
                  <a:pt x="132" y="219"/>
                </a:cubicBezTo>
                <a:cubicBezTo>
                  <a:pt x="132" y="219"/>
                  <a:pt x="132" y="219"/>
                  <a:pt x="132" y="219"/>
                </a:cubicBezTo>
                <a:cubicBezTo>
                  <a:pt x="133" y="219"/>
                  <a:pt x="133" y="219"/>
                  <a:pt x="133" y="219"/>
                </a:cubicBezTo>
                <a:cubicBezTo>
                  <a:pt x="133" y="219"/>
                  <a:pt x="134" y="218"/>
                  <a:pt x="134" y="219"/>
                </a:cubicBezTo>
                <a:cubicBezTo>
                  <a:pt x="135" y="219"/>
                  <a:pt x="135" y="219"/>
                  <a:pt x="135" y="219"/>
                </a:cubicBezTo>
                <a:cubicBezTo>
                  <a:pt x="135" y="220"/>
                  <a:pt x="136" y="220"/>
                  <a:pt x="137" y="219"/>
                </a:cubicBezTo>
                <a:cubicBezTo>
                  <a:pt x="137" y="220"/>
                  <a:pt x="138" y="220"/>
                  <a:pt x="138" y="220"/>
                </a:cubicBezTo>
                <a:cubicBezTo>
                  <a:pt x="137" y="220"/>
                  <a:pt x="136" y="221"/>
                  <a:pt x="135" y="221"/>
                </a:cubicBezTo>
                <a:cubicBezTo>
                  <a:pt x="135" y="221"/>
                  <a:pt x="135" y="221"/>
                  <a:pt x="135" y="221"/>
                </a:cubicBezTo>
                <a:cubicBezTo>
                  <a:pt x="135" y="220"/>
                  <a:pt x="135" y="220"/>
                  <a:pt x="135" y="219"/>
                </a:cubicBezTo>
                <a:cubicBezTo>
                  <a:pt x="134" y="220"/>
                  <a:pt x="134" y="220"/>
                  <a:pt x="133" y="219"/>
                </a:cubicBezTo>
                <a:cubicBezTo>
                  <a:pt x="133" y="220"/>
                  <a:pt x="132" y="220"/>
                  <a:pt x="132" y="221"/>
                </a:cubicBezTo>
                <a:cubicBezTo>
                  <a:pt x="130" y="220"/>
                  <a:pt x="129" y="222"/>
                  <a:pt x="127" y="221"/>
                </a:cubicBezTo>
                <a:cubicBezTo>
                  <a:pt x="127" y="221"/>
                  <a:pt x="126" y="221"/>
                  <a:pt x="125" y="221"/>
                </a:cubicBezTo>
                <a:cubicBezTo>
                  <a:pt x="125" y="221"/>
                  <a:pt x="124" y="222"/>
                  <a:pt x="124" y="222"/>
                </a:cubicBezTo>
                <a:cubicBezTo>
                  <a:pt x="123" y="222"/>
                  <a:pt x="123" y="221"/>
                  <a:pt x="122" y="221"/>
                </a:cubicBezTo>
                <a:cubicBezTo>
                  <a:pt x="122" y="221"/>
                  <a:pt x="118" y="222"/>
                  <a:pt x="118" y="222"/>
                </a:cubicBezTo>
                <a:cubicBezTo>
                  <a:pt x="118" y="222"/>
                  <a:pt x="118" y="222"/>
                  <a:pt x="118" y="222"/>
                </a:cubicBezTo>
                <a:cubicBezTo>
                  <a:pt x="118" y="222"/>
                  <a:pt x="118" y="222"/>
                  <a:pt x="118" y="222"/>
                </a:cubicBezTo>
                <a:cubicBezTo>
                  <a:pt x="117" y="222"/>
                  <a:pt x="117" y="222"/>
                  <a:pt x="117" y="222"/>
                </a:cubicBezTo>
                <a:cubicBezTo>
                  <a:pt x="116" y="223"/>
                  <a:pt x="112" y="224"/>
                  <a:pt x="111" y="224"/>
                </a:cubicBezTo>
                <a:cubicBezTo>
                  <a:pt x="111" y="224"/>
                  <a:pt x="111" y="224"/>
                  <a:pt x="111" y="224"/>
                </a:cubicBezTo>
                <a:cubicBezTo>
                  <a:pt x="111" y="222"/>
                  <a:pt x="115" y="222"/>
                  <a:pt x="117" y="221"/>
                </a:cubicBezTo>
                <a:cubicBezTo>
                  <a:pt x="117" y="221"/>
                  <a:pt x="117" y="221"/>
                  <a:pt x="117" y="220"/>
                </a:cubicBezTo>
                <a:cubicBezTo>
                  <a:pt x="115" y="220"/>
                  <a:pt x="112" y="222"/>
                  <a:pt x="112" y="222"/>
                </a:cubicBezTo>
                <a:cubicBezTo>
                  <a:pt x="111" y="222"/>
                  <a:pt x="111" y="222"/>
                  <a:pt x="109" y="222"/>
                </a:cubicBezTo>
                <a:cubicBezTo>
                  <a:pt x="109" y="222"/>
                  <a:pt x="110" y="223"/>
                  <a:pt x="110" y="223"/>
                </a:cubicBezTo>
                <a:cubicBezTo>
                  <a:pt x="110" y="225"/>
                  <a:pt x="109" y="224"/>
                  <a:pt x="108" y="225"/>
                </a:cubicBezTo>
                <a:cubicBezTo>
                  <a:pt x="108" y="225"/>
                  <a:pt x="108" y="225"/>
                  <a:pt x="108" y="225"/>
                </a:cubicBezTo>
                <a:cubicBezTo>
                  <a:pt x="107" y="225"/>
                  <a:pt x="107" y="225"/>
                  <a:pt x="107" y="225"/>
                </a:cubicBezTo>
                <a:cubicBezTo>
                  <a:pt x="108" y="224"/>
                  <a:pt x="108" y="225"/>
                  <a:pt x="109" y="224"/>
                </a:cubicBezTo>
                <a:cubicBezTo>
                  <a:pt x="109" y="224"/>
                  <a:pt x="109" y="224"/>
                  <a:pt x="109" y="224"/>
                </a:cubicBezTo>
                <a:cubicBezTo>
                  <a:pt x="109" y="223"/>
                  <a:pt x="109" y="223"/>
                  <a:pt x="109" y="223"/>
                </a:cubicBezTo>
                <a:cubicBezTo>
                  <a:pt x="108" y="223"/>
                  <a:pt x="108" y="224"/>
                  <a:pt x="108" y="224"/>
                </a:cubicBezTo>
                <a:cubicBezTo>
                  <a:pt x="108" y="224"/>
                  <a:pt x="107" y="223"/>
                  <a:pt x="107" y="223"/>
                </a:cubicBezTo>
                <a:cubicBezTo>
                  <a:pt x="107" y="223"/>
                  <a:pt x="107" y="224"/>
                  <a:pt x="107" y="224"/>
                </a:cubicBezTo>
                <a:cubicBezTo>
                  <a:pt x="106" y="224"/>
                  <a:pt x="106" y="224"/>
                  <a:pt x="106" y="224"/>
                </a:cubicBezTo>
                <a:cubicBezTo>
                  <a:pt x="105" y="224"/>
                  <a:pt x="105" y="225"/>
                  <a:pt x="105" y="225"/>
                </a:cubicBezTo>
                <a:cubicBezTo>
                  <a:pt x="105" y="225"/>
                  <a:pt x="104" y="225"/>
                  <a:pt x="103" y="225"/>
                </a:cubicBezTo>
                <a:cubicBezTo>
                  <a:pt x="103" y="226"/>
                  <a:pt x="103" y="225"/>
                  <a:pt x="103" y="226"/>
                </a:cubicBezTo>
                <a:cubicBezTo>
                  <a:pt x="103" y="226"/>
                  <a:pt x="102" y="226"/>
                  <a:pt x="102" y="226"/>
                </a:cubicBezTo>
                <a:cubicBezTo>
                  <a:pt x="102" y="226"/>
                  <a:pt x="102" y="226"/>
                  <a:pt x="102" y="227"/>
                </a:cubicBezTo>
                <a:cubicBezTo>
                  <a:pt x="102" y="227"/>
                  <a:pt x="102" y="227"/>
                  <a:pt x="101" y="227"/>
                </a:cubicBezTo>
                <a:cubicBezTo>
                  <a:pt x="101" y="227"/>
                  <a:pt x="101" y="227"/>
                  <a:pt x="101" y="227"/>
                </a:cubicBezTo>
                <a:cubicBezTo>
                  <a:pt x="101" y="227"/>
                  <a:pt x="101" y="227"/>
                  <a:pt x="101" y="227"/>
                </a:cubicBezTo>
                <a:cubicBezTo>
                  <a:pt x="101" y="227"/>
                  <a:pt x="101" y="227"/>
                  <a:pt x="100" y="228"/>
                </a:cubicBezTo>
                <a:cubicBezTo>
                  <a:pt x="100" y="227"/>
                  <a:pt x="100" y="227"/>
                  <a:pt x="100" y="227"/>
                </a:cubicBezTo>
                <a:cubicBezTo>
                  <a:pt x="100" y="227"/>
                  <a:pt x="100" y="227"/>
                  <a:pt x="100" y="227"/>
                </a:cubicBezTo>
                <a:cubicBezTo>
                  <a:pt x="100" y="227"/>
                  <a:pt x="100" y="227"/>
                  <a:pt x="100" y="227"/>
                </a:cubicBezTo>
                <a:cubicBezTo>
                  <a:pt x="99" y="227"/>
                  <a:pt x="99" y="227"/>
                  <a:pt x="98" y="227"/>
                </a:cubicBezTo>
                <a:cubicBezTo>
                  <a:pt x="97" y="227"/>
                  <a:pt x="92" y="227"/>
                  <a:pt x="91" y="228"/>
                </a:cubicBezTo>
                <a:cubicBezTo>
                  <a:pt x="90" y="228"/>
                  <a:pt x="89" y="228"/>
                  <a:pt x="88" y="229"/>
                </a:cubicBezTo>
                <a:cubicBezTo>
                  <a:pt x="88" y="229"/>
                  <a:pt x="88" y="229"/>
                  <a:pt x="88" y="229"/>
                </a:cubicBezTo>
                <a:cubicBezTo>
                  <a:pt x="86" y="230"/>
                  <a:pt x="84" y="229"/>
                  <a:pt x="83" y="231"/>
                </a:cubicBezTo>
                <a:cubicBezTo>
                  <a:pt x="83" y="230"/>
                  <a:pt x="82" y="230"/>
                  <a:pt x="81" y="230"/>
                </a:cubicBezTo>
                <a:cubicBezTo>
                  <a:pt x="81" y="231"/>
                  <a:pt x="77" y="231"/>
                  <a:pt x="76" y="231"/>
                </a:cubicBezTo>
                <a:cubicBezTo>
                  <a:pt x="76" y="231"/>
                  <a:pt x="76" y="231"/>
                  <a:pt x="76" y="230"/>
                </a:cubicBezTo>
                <a:cubicBezTo>
                  <a:pt x="76" y="230"/>
                  <a:pt x="75" y="232"/>
                  <a:pt x="73" y="231"/>
                </a:cubicBezTo>
                <a:cubicBezTo>
                  <a:pt x="71" y="231"/>
                  <a:pt x="67" y="231"/>
                  <a:pt x="64" y="231"/>
                </a:cubicBezTo>
                <a:cubicBezTo>
                  <a:pt x="64" y="231"/>
                  <a:pt x="64" y="231"/>
                  <a:pt x="64" y="231"/>
                </a:cubicBezTo>
                <a:cubicBezTo>
                  <a:pt x="64" y="231"/>
                  <a:pt x="64" y="231"/>
                  <a:pt x="63" y="231"/>
                </a:cubicBezTo>
                <a:cubicBezTo>
                  <a:pt x="62" y="231"/>
                  <a:pt x="61" y="231"/>
                  <a:pt x="60" y="232"/>
                </a:cubicBezTo>
                <a:cubicBezTo>
                  <a:pt x="60" y="231"/>
                  <a:pt x="60" y="231"/>
                  <a:pt x="60" y="231"/>
                </a:cubicBezTo>
                <a:cubicBezTo>
                  <a:pt x="60" y="228"/>
                  <a:pt x="62" y="225"/>
                  <a:pt x="64" y="223"/>
                </a:cubicBezTo>
                <a:cubicBezTo>
                  <a:pt x="65" y="222"/>
                  <a:pt x="65" y="220"/>
                  <a:pt x="66" y="219"/>
                </a:cubicBezTo>
                <a:cubicBezTo>
                  <a:pt x="66" y="219"/>
                  <a:pt x="66" y="219"/>
                  <a:pt x="66" y="219"/>
                </a:cubicBezTo>
                <a:cubicBezTo>
                  <a:pt x="67" y="219"/>
                  <a:pt x="67" y="218"/>
                  <a:pt x="67" y="218"/>
                </a:cubicBezTo>
                <a:cubicBezTo>
                  <a:pt x="67" y="218"/>
                  <a:pt x="68" y="218"/>
                  <a:pt x="68" y="217"/>
                </a:cubicBezTo>
                <a:cubicBezTo>
                  <a:pt x="68" y="217"/>
                  <a:pt x="68" y="217"/>
                  <a:pt x="68" y="216"/>
                </a:cubicBezTo>
                <a:cubicBezTo>
                  <a:pt x="68" y="216"/>
                  <a:pt x="69" y="216"/>
                  <a:pt x="69" y="215"/>
                </a:cubicBezTo>
                <a:cubicBezTo>
                  <a:pt x="70" y="215"/>
                  <a:pt x="70" y="214"/>
                  <a:pt x="71" y="213"/>
                </a:cubicBezTo>
                <a:cubicBezTo>
                  <a:pt x="71" y="213"/>
                  <a:pt x="72" y="213"/>
                  <a:pt x="72" y="212"/>
                </a:cubicBezTo>
                <a:cubicBezTo>
                  <a:pt x="73" y="212"/>
                  <a:pt x="73" y="211"/>
                  <a:pt x="73" y="211"/>
                </a:cubicBezTo>
                <a:cubicBezTo>
                  <a:pt x="74" y="210"/>
                  <a:pt x="75" y="210"/>
                  <a:pt x="75" y="210"/>
                </a:cubicBezTo>
                <a:cubicBezTo>
                  <a:pt x="75" y="209"/>
                  <a:pt x="76" y="209"/>
                  <a:pt x="76" y="209"/>
                </a:cubicBezTo>
                <a:cubicBezTo>
                  <a:pt x="78" y="207"/>
                  <a:pt x="79" y="207"/>
                  <a:pt x="81" y="206"/>
                </a:cubicBezTo>
                <a:cubicBezTo>
                  <a:pt x="82" y="205"/>
                  <a:pt x="83" y="205"/>
                  <a:pt x="83" y="204"/>
                </a:cubicBezTo>
                <a:cubicBezTo>
                  <a:pt x="83" y="204"/>
                  <a:pt x="83" y="203"/>
                  <a:pt x="84" y="203"/>
                </a:cubicBezTo>
                <a:cubicBezTo>
                  <a:pt x="84" y="203"/>
                  <a:pt x="85" y="203"/>
                  <a:pt x="85" y="203"/>
                </a:cubicBezTo>
                <a:cubicBezTo>
                  <a:pt x="86" y="202"/>
                  <a:pt x="87" y="201"/>
                  <a:pt x="89" y="201"/>
                </a:cubicBezTo>
                <a:cubicBezTo>
                  <a:pt x="89" y="201"/>
                  <a:pt x="90" y="201"/>
                  <a:pt x="91" y="200"/>
                </a:cubicBezTo>
                <a:cubicBezTo>
                  <a:pt x="91" y="200"/>
                  <a:pt x="92" y="199"/>
                  <a:pt x="92" y="199"/>
                </a:cubicBezTo>
                <a:cubicBezTo>
                  <a:pt x="93" y="199"/>
                  <a:pt x="93" y="199"/>
                  <a:pt x="94" y="199"/>
                </a:cubicBezTo>
                <a:cubicBezTo>
                  <a:pt x="94" y="199"/>
                  <a:pt x="95" y="199"/>
                  <a:pt x="95" y="198"/>
                </a:cubicBezTo>
                <a:cubicBezTo>
                  <a:pt x="95" y="198"/>
                  <a:pt x="95" y="198"/>
                  <a:pt x="95" y="198"/>
                </a:cubicBezTo>
                <a:cubicBezTo>
                  <a:pt x="95" y="198"/>
                  <a:pt x="95" y="198"/>
                  <a:pt x="95" y="198"/>
                </a:cubicBezTo>
                <a:cubicBezTo>
                  <a:pt x="95" y="198"/>
                  <a:pt x="95" y="198"/>
                  <a:pt x="95" y="198"/>
                </a:cubicBezTo>
                <a:cubicBezTo>
                  <a:pt x="96" y="198"/>
                  <a:pt x="97" y="198"/>
                  <a:pt x="98" y="198"/>
                </a:cubicBezTo>
                <a:cubicBezTo>
                  <a:pt x="99" y="197"/>
                  <a:pt x="100" y="198"/>
                  <a:pt x="100" y="198"/>
                </a:cubicBezTo>
                <a:cubicBezTo>
                  <a:pt x="100" y="198"/>
                  <a:pt x="101" y="197"/>
                  <a:pt x="101" y="197"/>
                </a:cubicBezTo>
                <a:cubicBezTo>
                  <a:pt x="102" y="197"/>
                  <a:pt x="105" y="198"/>
                  <a:pt x="106" y="197"/>
                </a:cubicBezTo>
                <a:cubicBezTo>
                  <a:pt x="106" y="197"/>
                  <a:pt x="107" y="197"/>
                  <a:pt x="107" y="197"/>
                </a:cubicBezTo>
                <a:cubicBezTo>
                  <a:pt x="107" y="197"/>
                  <a:pt x="108" y="197"/>
                  <a:pt x="108" y="197"/>
                </a:cubicBezTo>
                <a:cubicBezTo>
                  <a:pt x="110" y="197"/>
                  <a:pt x="116" y="199"/>
                  <a:pt x="117" y="199"/>
                </a:cubicBezTo>
                <a:cubicBezTo>
                  <a:pt x="119" y="199"/>
                  <a:pt x="118" y="198"/>
                  <a:pt x="120" y="197"/>
                </a:cubicBezTo>
                <a:cubicBezTo>
                  <a:pt x="120" y="197"/>
                  <a:pt x="122" y="197"/>
                  <a:pt x="122" y="197"/>
                </a:cubicBezTo>
                <a:cubicBezTo>
                  <a:pt x="122" y="196"/>
                  <a:pt x="122" y="196"/>
                  <a:pt x="122" y="196"/>
                </a:cubicBezTo>
                <a:cubicBezTo>
                  <a:pt x="123" y="194"/>
                  <a:pt x="125" y="192"/>
                  <a:pt x="126" y="190"/>
                </a:cubicBezTo>
                <a:cubicBezTo>
                  <a:pt x="126" y="189"/>
                  <a:pt x="126" y="189"/>
                  <a:pt x="126" y="189"/>
                </a:cubicBezTo>
                <a:cubicBezTo>
                  <a:pt x="126" y="189"/>
                  <a:pt x="126" y="189"/>
                  <a:pt x="127" y="189"/>
                </a:cubicBezTo>
                <a:cubicBezTo>
                  <a:pt x="127" y="188"/>
                  <a:pt x="127" y="187"/>
                  <a:pt x="127" y="186"/>
                </a:cubicBezTo>
                <a:cubicBezTo>
                  <a:pt x="127" y="186"/>
                  <a:pt x="126" y="185"/>
                  <a:pt x="126" y="185"/>
                </a:cubicBezTo>
                <a:cubicBezTo>
                  <a:pt x="125" y="184"/>
                  <a:pt x="125" y="185"/>
                  <a:pt x="125" y="184"/>
                </a:cubicBezTo>
                <a:cubicBezTo>
                  <a:pt x="123" y="185"/>
                  <a:pt x="124" y="188"/>
                  <a:pt x="122" y="189"/>
                </a:cubicBezTo>
                <a:cubicBezTo>
                  <a:pt x="121" y="190"/>
                  <a:pt x="120" y="189"/>
                  <a:pt x="118" y="189"/>
                </a:cubicBezTo>
                <a:cubicBezTo>
                  <a:pt x="116" y="190"/>
                  <a:pt x="114" y="189"/>
                  <a:pt x="112" y="189"/>
                </a:cubicBezTo>
                <a:cubicBezTo>
                  <a:pt x="111" y="190"/>
                  <a:pt x="110" y="189"/>
                  <a:pt x="109" y="190"/>
                </a:cubicBezTo>
                <a:cubicBezTo>
                  <a:pt x="109" y="190"/>
                  <a:pt x="109" y="190"/>
                  <a:pt x="109" y="190"/>
                </a:cubicBezTo>
                <a:cubicBezTo>
                  <a:pt x="109" y="189"/>
                  <a:pt x="109" y="190"/>
                  <a:pt x="109" y="189"/>
                </a:cubicBezTo>
                <a:cubicBezTo>
                  <a:pt x="109" y="189"/>
                  <a:pt x="108" y="189"/>
                  <a:pt x="108" y="189"/>
                </a:cubicBezTo>
                <a:cubicBezTo>
                  <a:pt x="108" y="189"/>
                  <a:pt x="108" y="189"/>
                  <a:pt x="108" y="189"/>
                </a:cubicBezTo>
                <a:cubicBezTo>
                  <a:pt x="108" y="190"/>
                  <a:pt x="108" y="190"/>
                  <a:pt x="109" y="190"/>
                </a:cubicBezTo>
                <a:cubicBezTo>
                  <a:pt x="109" y="190"/>
                  <a:pt x="109" y="190"/>
                  <a:pt x="109" y="190"/>
                </a:cubicBezTo>
                <a:cubicBezTo>
                  <a:pt x="108" y="190"/>
                  <a:pt x="107" y="190"/>
                  <a:pt x="106" y="190"/>
                </a:cubicBezTo>
                <a:cubicBezTo>
                  <a:pt x="104" y="191"/>
                  <a:pt x="103" y="191"/>
                  <a:pt x="100" y="191"/>
                </a:cubicBezTo>
                <a:cubicBezTo>
                  <a:pt x="99" y="191"/>
                  <a:pt x="99" y="191"/>
                  <a:pt x="98" y="192"/>
                </a:cubicBezTo>
                <a:cubicBezTo>
                  <a:pt x="97" y="192"/>
                  <a:pt x="97" y="192"/>
                  <a:pt x="97" y="192"/>
                </a:cubicBezTo>
                <a:cubicBezTo>
                  <a:pt x="97" y="191"/>
                  <a:pt x="98" y="190"/>
                  <a:pt x="99" y="190"/>
                </a:cubicBezTo>
                <a:cubicBezTo>
                  <a:pt x="99" y="189"/>
                  <a:pt x="99" y="189"/>
                  <a:pt x="99" y="189"/>
                </a:cubicBezTo>
                <a:cubicBezTo>
                  <a:pt x="102" y="189"/>
                  <a:pt x="105" y="188"/>
                  <a:pt x="108" y="188"/>
                </a:cubicBezTo>
                <a:cubicBezTo>
                  <a:pt x="108" y="188"/>
                  <a:pt x="108" y="188"/>
                  <a:pt x="108" y="187"/>
                </a:cubicBezTo>
                <a:cubicBezTo>
                  <a:pt x="109" y="187"/>
                  <a:pt x="109" y="187"/>
                  <a:pt x="110" y="187"/>
                </a:cubicBezTo>
                <a:cubicBezTo>
                  <a:pt x="110" y="187"/>
                  <a:pt x="110" y="187"/>
                  <a:pt x="110" y="187"/>
                </a:cubicBezTo>
                <a:cubicBezTo>
                  <a:pt x="109" y="187"/>
                  <a:pt x="109" y="187"/>
                  <a:pt x="109" y="186"/>
                </a:cubicBezTo>
                <a:cubicBezTo>
                  <a:pt x="108" y="186"/>
                  <a:pt x="108" y="186"/>
                  <a:pt x="108" y="187"/>
                </a:cubicBezTo>
                <a:cubicBezTo>
                  <a:pt x="108" y="187"/>
                  <a:pt x="108" y="187"/>
                  <a:pt x="107" y="187"/>
                </a:cubicBezTo>
                <a:cubicBezTo>
                  <a:pt x="107" y="186"/>
                  <a:pt x="107" y="186"/>
                  <a:pt x="107" y="186"/>
                </a:cubicBezTo>
                <a:cubicBezTo>
                  <a:pt x="108" y="186"/>
                  <a:pt x="108" y="187"/>
                  <a:pt x="108" y="187"/>
                </a:cubicBezTo>
                <a:cubicBezTo>
                  <a:pt x="108" y="186"/>
                  <a:pt x="108" y="186"/>
                  <a:pt x="109" y="186"/>
                </a:cubicBezTo>
                <a:cubicBezTo>
                  <a:pt x="109" y="186"/>
                  <a:pt x="109" y="186"/>
                  <a:pt x="109" y="186"/>
                </a:cubicBezTo>
                <a:cubicBezTo>
                  <a:pt x="109" y="186"/>
                  <a:pt x="109" y="186"/>
                  <a:pt x="109" y="186"/>
                </a:cubicBezTo>
                <a:cubicBezTo>
                  <a:pt x="110" y="186"/>
                  <a:pt x="110" y="186"/>
                  <a:pt x="110" y="186"/>
                </a:cubicBezTo>
                <a:cubicBezTo>
                  <a:pt x="110" y="186"/>
                  <a:pt x="110" y="186"/>
                  <a:pt x="109" y="186"/>
                </a:cubicBezTo>
                <a:cubicBezTo>
                  <a:pt x="109" y="186"/>
                  <a:pt x="109" y="186"/>
                  <a:pt x="109" y="186"/>
                </a:cubicBezTo>
                <a:cubicBezTo>
                  <a:pt x="110" y="186"/>
                  <a:pt x="110" y="186"/>
                  <a:pt x="110" y="186"/>
                </a:cubicBezTo>
                <a:cubicBezTo>
                  <a:pt x="111" y="186"/>
                  <a:pt x="111" y="186"/>
                  <a:pt x="112" y="185"/>
                </a:cubicBezTo>
                <a:cubicBezTo>
                  <a:pt x="112" y="184"/>
                  <a:pt x="111" y="185"/>
                  <a:pt x="111" y="184"/>
                </a:cubicBezTo>
                <a:cubicBezTo>
                  <a:pt x="111" y="184"/>
                  <a:pt x="112" y="184"/>
                  <a:pt x="112" y="184"/>
                </a:cubicBezTo>
                <a:cubicBezTo>
                  <a:pt x="113" y="183"/>
                  <a:pt x="112" y="180"/>
                  <a:pt x="111" y="179"/>
                </a:cubicBezTo>
                <a:cubicBezTo>
                  <a:pt x="111" y="178"/>
                  <a:pt x="112" y="178"/>
                  <a:pt x="112" y="178"/>
                </a:cubicBezTo>
                <a:cubicBezTo>
                  <a:pt x="114" y="176"/>
                  <a:pt x="111" y="173"/>
                  <a:pt x="110" y="172"/>
                </a:cubicBezTo>
                <a:cubicBezTo>
                  <a:pt x="110" y="171"/>
                  <a:pt x="110" y="171"/>
                  <a:pt x="110" y="171"/>
                </a:cubicBezTo>
                <a:cubicBezTo>
                  <a:pt x="109" y="169"/>
                  <a:pt x="107" y="169"/>
                  <a:pt x="104" y="169"/>
                </a:cubicBezTo>
                <a:cubicBezTo>
                  <a:pt x="104" y="167"/>
                  <a:pt x="104" y="167"/>
                  <a:pt x="104" y="167"/>
                </a:cubicBezTo>
                <a:cubicBezTo>
                  <a:pt x="104" y="168"/>
                  <a:pt x="104" y="168"/>
                  <a:pt x="104" y="169"/>
                </a:cubicBezTo>
                <a:cubicBezTo>
                  <a:pt x="103" y="169"/>
                  <a:pt x="102" y="170"/>
                  <a:pt x="101" y="171"/>
                </a:cubicBezTo>
                <a:cubicBezTo>
                  <a:pt x="101" y="171"/>
                  <a:pt x="100" y="173"/>
                  <a:pt x="100" y="173"/>
                </a:cubicBezTo>
                <a:cubicBezTo>
                  <a:pt x="100" y="173"/>
                  <a:pt x="100" y="173"/>
                  <a:pt x="100" y="173"/>
                </a:cubicBezTo>
                <a:cubicBezTo>
                  <a:pt x="100" y="173"/>
                  <a:pt x="100" y="174"/>
                  <a:pt x="100" y="174"/>
                </a:cubicBezTo>
                <a:cubicBezTo>
                  <a:pt x="100" y="175"/>
                  <a:pt x="101" y="175"/>
                  <a:pt x="101" y="175"/>
                </a:cubicBezTo>
                <a:cubicBezTo>
                  <a:pt x="102" y="175"/>
                  <a:pt x="102" y="176"/>
                  <a:pt x="103" y="177"/>
                </a:cubicBezTo>
                <a:cubicBezTo>
                  <a:pt x="103" y="177"/>
                  <a:pt x="102" y="178"/>
                  <a:pt x="101" y="178"/>
                </a:cubicBezTo>
                <a:cubicBezTo>
                  <a:pt x="100" y="178"/>
                  <a:pt x="100" y="178"/>
                  <a:pt x="100" y="178"/>
                </a:cubicBezTo>
                <a:cubicBezTo>
                  <a:pt x="100" y="178"/>
                  <a:pt x="100" y="179"/>
                  <a:pt x="99" y="180"/>
                </a:cubicBezTo>
                <a:cubicBezTo>
                  <a:pt x="98" y="180"/>
                  <a:pt x="95" y="180"/>
                  <a:pt x="94" y="182"/>
                </a:cubicBezTo>
                <a:cubicBezTo>
                  <a:pt x="94" y="182"/>
                  <a:pt x="94" y="182"/>
                  <a:pt x="94" y="182"/>
                </a:cubicBezTo>
                <a:cubicBezTo>
                  <a:pt x="94" y="181"/>
                  <a:pt x="94" y="181"/>
                  <a:pt x="94" y="181"/>
                </a:cubicBezTo>
                <a:cubicBezTo>
                  <a:pt x="93" y="181"/>
                  <a:pt x="93" y="181"/>
                  <a:pt x="93" y="181"/>
                </a:cubicBezTo>
                <a:cubicBezTo>
                  <a:pt x="93" y="181"/>
                  <a:pt x="93" y="182"/>
                  <a:pt x="93" y="182"/>
                </a:cubicBezTo>
                <a:cubicBezTo>
                  <a:pt x="92" y="182"/>
                  <a:pt x="92" y="182"/>
                  <a:pt x="91" y="183"/>
                </a:cubicBezTo>
                <a:cubicBezTo>
                  <a:pt x="90" y="183"/>
                  <a:pt x="89" y="184"/>
                  <a:pt x="88" y="185"/>
                </a:cubicBezTo>
                <a:cubicBezTo>
                  <a:pt x="87" y="185"/>
                  <a:pt x="87" y="185"/>
                  <a:pt x="86" y="185"/>
                </a:cubicBezTo>
                <a:cubicBezTo>
                  <a:pt x="85" y="186"/>
                  <a:pt x="84" y="187"/>
                  <a:pt x="84" y="187"/>
                </a:cubicBezTo>
                <a:cubicBezTo>
                  <a:pt x="83" y="187"/>
                  <a:pt x="82" y="187"/>
                  <a:pt x="82" y="187"/>
                </a:cubicBezTo>
                <a:cubicBezTo>
                  <a:pt x="81" y="187"/>
                  <a:pt x="81" y="188"/>
                  <a:pt x="81" y="188"/>
                </a:cubicBezTo>
                <a:cubicBezTo>
                  <a:pt x="80" y="188"/>
                  <a:pt x="80" y="188"/>
                  <a:pt x="79" y="189"/>
                </a:cubicBezTo>
                <a:cubicBezTo>
                  <a:pt x="79" y="189"/>
                  <a:pt x="79" y="189"/>
                  <a:pt x="78" y="190"/>
                </a:cubicBezTo>
                <a:cubicBezTo>
                  <a:pt x="78" y="190"/>
                  <a:pt x="77" y="190"/>
                  <a:pt x="77" y="191"/>
                </a:cubicBezTo>
                <a:cubicBezTo>
                  <a:pt x="76" y="191"/>
                  <a:pt x="75" y="192"/>
                  <a:pt x="74" y="193"/>
                </a:cubicBezTo>
                <a:cubicBezTo>
                  <a:pt x="74" y="193"/>
                  <a:pt x="74" y="193"/>
                  <a:pt x="74" y="193"/>
                </a:cubicBezTo>
                <a:cubicBezTo>
                  <a:pt x="73" y="193"/>
                  <a:pt x="72" y="195"/>
                  <a:pt x="71" y="195"/>
                </a:cubicBezTo>
                <a:cubicBezTo>
                  <a:pt x="70" y="196"/>
                  <a:pt x="70" y="196"/>
                  <a:pt x="69" y="196"/>
                </a:cubicBezTo>
                <a:cubicBezTo>
                  <a:pt x="69" y="197"/>
                  <a:pt x="68" y="198"/>
                  <a:pt x="68" y="198"/>
                </a:cubicBezTo>
                <a:cubicBezTo>
                  <a:pt x="68" y="198"/>
                  <a:pt x="67" y="198"/>
                  <a:pt x="67" y="198"/>
                </a:cubicBezTo>
                <a:cubicBezTo>
                  <a:pt x="66" y="199"/>
                  <a:pt x="66" y="200"/>
                  <a:pt x="65" y="201"/>
                </a:cubicBezTo>
                <a:cubicBezTo>
                  <a:pt x="65" y="201"/>
                  <a:pt x="64" y="201"/>
                  <a:pt x="64" y="201"/>
                </a:cubicBezTo>
                <a:cubicBezTo>
                  <a:pt x="64" y="202"/>
                  <a:pt x="64" y="202"/>
                  <a:pt x="64" y="202"/>
                </a:cubicBezTo>
                <a:cubicBezTo>
                  <a:pt x="64" y="202"/>
                  <a:pt x="64" y="202"/>
                  <a:pt x="64" y="202"/>
                </a:cubicBezTo>
                <a:cubicBezTo>
                  <a:pt x="63" y="202"/>
                  <a:pt x="63" y="202"/>
                  <a:pt x="63" y="202"/>
                </a:cubicBezTo>
                <a:cubicBezTo>
                  <a:pt x="63" y="202"/>
                  <a:pt x="60" y="205"/>
                  <a:pt x="60" y="206"/>
                </a:cubicBezTo>
                <a:cubicBezTo>
                  <a:pt x="59" y="207"/>
                  <a:pt x="59" y="207"/>
                  <a:pt x="59" y="208"/>
                </a:cubicBezTo>
                <a:cubicBezTo>
                  <a:pt x="59" y="208"/>
                  <a:pt x="59" y="208"/>
                  <a:pt x="59" y="208"/>
                </a:cubicBezTo>
                <a:cubicBezTo>
                  <a:pt x="59" y="208"/>
                  <a:pt x="59" y="208"/>
                  <a:pt x="58" y="208"/>
                </a:cubicBezTo>
                <a:cubicBezTo>
                  <a:pt x="58" y="208"/>
                  <a:pt x="58" y="208"/>
                  <a:pt x="58" y="208"/>
                </a:cubicBezTo>
                <a:cubicBezTo>
                  <a:pt x="57" y="209"/>
                  <a:pt x="57" y="210"/>
                  <a:pt x="57" y="211"/>
                </a:cubicBezTo>
                <a:cubicBezTo>
                  <a:pt x="57" y="211"/>
                  <a:pt x="56" y="211"/>
                  <a:pt x="56" y="211"/>
                </a:cubicBezTo>
                <a:cubicBezTo>
                  <a:pt x="55" y="212"/>
                  <a:pt x="55" y="214"/>
                  <a:pt x="55" y="215"/>
                </a:cubicBezTo>
                <a:cubicBezTo>
                  <a:pt x="54" y="217"/>
                  <a:pt x="53" y="219"/>
                  <a:pt x="52" y="221"/>
                </a:cubicBezTo>
                <a:cubicBezTo>
                  <a:pt x="52" y="221"/>
                  <a:pt x="52" y="221"/>
                  <a:pt x="53" y="222"/>
                </a:cubicBezTo>
                <a:cubicBezTo>
                  <a:pt x="52" y="222"/>
                  <a:pt x="52" y="222"/>
                  <a:pt x="52" y="222"/>
                </a:cubicBezTo>
                <a:cubicBezTo>
                  <a:pt x="52" y="223"/>
                  <a:pt x="52" y="224"/>
                  <a:pt x="52" y="224"/>
                </a:cubicBezTo>
                <a:cubicBezTo>
                  <a:pt x="51" y="226"/>
                  <a:pt x="51" y="228"/>
                  <a:pt x="51" y="230"/>
                </a:cubicBezTo>
                <a:cubicBezTo>
                  <a:pt x="51" y="230"/>
                  <a:pt x="51" y="230"/>
                  <a:pt x="51" y="231"/>
                </a:cubicBezTo>
                <a:cubicBezTo>
                  <a:pt x="51" y="231"/>
                  <a:pt x="51" y="231"/>
                  <a:pt x="50" y="232"/>
                </a:cubicBezTo>
                <a:cubicBezTo>
                  <a:pt x="50" y="233"/>
                  <a:pt x="50" y="233"/>
                  <a:pt x="50" y="233"/>
                </a:cubicBezTo>
                <a:cubicBezTo>
                  <a:pt x="50" y="235"/>
                  <a:pt x="48" y="237"/>
                  <a:pt x="48" y="239"/>
                </a:cubicBezTo>
                <a:cubicBezTo>
                  <a:pt x="48" y="240"/>
                  <a:pt x="48" y="240"/>
                  <a:pt x="48" y="240"/>
                </a:cubicBezTo>
                <a:cubicBezTo>
                  <a:pt x="48" y="241"/>
                  <a:pt x="47" y="242"/>
                  <a:pt x="47" y="242"/>
                </a:cubicBezTo>
                <a:cubicBezTo>
                  <a:pt x="47" y="242"/>
                  <a:pt x="47" y="242"/>
                  <a:pt x="47" y="243"/>
                </a:cubicBezTo>
                <a:cubicBezTo>
                  <a:pt x="47" y="243"/>
                  <a:pt x="47" y="243"/>
                  <a:pt x="47" y="243"/>
                </a:cubicBezTo>
                <a:cubicBezTo>
                  <a:pt x="46" y="244"/>
                  <a:pt x="46" y="245"/>
                  <a:pt x="46" y="245"/>
                </a:cubicBezTo>
                <a:cubicBezTo>
                  <a:pt x="45" y="247"/>
                  <a:pt x="44" y="248"/>
                  <a:pt x="43" y="250"/>
                </a:cubicBezTo>
                <a:cubicBezTo>
                  <a:pt x="43" y="250"/>
                  <a:pt x="43" y="250"/>
                  <a:pt x="43" y="250"/>
                </a:cubicBezTo>
                <a:cubicBezTo>
                  <a:pt x="43" y="250"/>
                  <a:pt x="43" y="250"/>
                  <a:pt x="43" y="250"/>
                </a:cubicBezTo>
                <a:cubicBezTo>
                  <a:pt x="43" y="251"/>
                  <a:pt x="43" y="251"/>
                  <a:pt x="43" y="251"/>
                </a:cubicBezTo>
                <a:cubicBezTo>
                  <a:pt x="43" y="251"/>
                  <a:pt x="43" y="251"/>
                  <a:pt x="43" y="251"/>
                </a:cubicBezTo>
                <a:cubicBezTo>
                  <a:pt x="43" y="251"/>
                  <a:pt x="43" y="251"/>
                  <a:pt x="43" y="251"/>
                </a:cubicBezTo>
                <a:cubicBezTo>
                  <a:pt x="43" y="251"/>
                  <a:pt x="43" y="251"/>
                  <a:pt x="43" y="251"/>
                </a:cubicBezTo>
                <a:cubicBezTo>
                  <a:pt x="42" y="253"/>
                  <a:pt x="39" y="256"/>
                  <a:pt x="37" y="257"/>
                </a:cubicBezTo>
                <a:cubicBezTo>
                  <a:pt x="37" y="258"/>
                  <a:pt x="37" y="258"/>
                  <a:pt x="37" y="258"/>
                </a:cubicBezTo>
                <a:cubicBezTo>
                  <a:pt x="37" y="259"/>
                  <a:pt x="36" y="259"/>
                  <a:pt x="35" y="259"/>
                </a:cubicBezTo>
                <a:cubicBezTo>
                  <a:pt x="35" y="259"/>
                  <a:pt x="34" y="260"/>
                  <a:pt x="34" y="260"/>
                </a:cubicBezTo>
                <a:cubicBezTo>
                  <a:pt x="34" y="260"/>
                  <a:pt x="33" y="260"/>
                  <a:pt x="33" y="261"/>
                </a:cubicBezTo>
                <a:cubicBezTo>
                  <a:pt x="32" y="261"/>
                  <a:pt x="32" y="262"/>
                  <a:pt x="32" y="262"/>
                </a:cubicBezTo>
                <a:cubicBezTo>
                  <a:pt x="32" y="262"/>
                  <a:pt x="31" y="262"/>
                  <a:pt x="31" y="262"/>
                </a:cubicBezTo>
                <a:cubicBezTo>
                  <a:pt x="31" y="262"/>
                  <a:pt x="31" y="263"/>
                  <a:pt x="31" y="263"/>
                </a:cubicBezTo>
                <a:cubicBezTo>
                  <a:pt x="31" y="263"/>
                  <a:pt x="30" y="263"/>
                  <a:pt x="30" y="263"/>
                </a:cubicBezTo>
                <a:cubicBezTo>
                  <a:pt x="29" y="263"/>
                  <a:pt x="29" y="264"/>
                  <a:pt x="29" y="264"/>
                </a:cubicBezTo>
                <a:cubicBezTo>
                  <a:pt x="29" y="264"/>
                  <a:pt x="28" y="264"/>
                  <a:pt x="28" y="264"/>
                </a:cubicBezTo>
                <a:cubicBezTo>
                  <a:pt x="28" y="263"/>
                  <a:pt x="28" y="264"/>
                  <a:pt x="29" y="263"/>
                </a:cubicBezTo>
                <a:cubicBezTo>
                  <a:pt x="29" y="263"/>
                  <a:pt x="29" y="263"/>
                  <a:pt x="29" y="263"/>
                </a:cubicBezTo>
                <a:cubicBezTo>
                  <a:pt x="29" y="263"/>
                  <a:pt x="29" y="263"/>
                  <a:pt x="29" y="263"/>
                </a:cubicBezTo>
                <a:cubicBezTo>
                  <a:pt x="29" y="263"/>
                  <a:pt x="29" y="263"/>
                  <a:pt x="28" y="263"/>
                </a:cubicBezTo>
                <a:cubicBezTo>
                  <a:pt x="28" y="262"/>
                  <a:pt x="28" y="262"/>
                  <a:pt x="28" y="262"/>
                </a:cubicBezTo>
                <a:cubicBezTo>
                  <a:pt x="28" y="262"/>
                  <a:pt x="28" y="262"/>
                  <a:pt x="28" y="262"/>
                </a:cubicBezTo>
                <a:cubicBezTo>
                  <a:pt x="28" y="262"/>
                  <a:pt x="28" y="262"/>
                  <a:pt x="28" y="262"/>
                </a:cubicBezTo>
                <a:cubicBezTo>
                  <a:pt x="24" y="262"/>
                  <a:pt x="21" y="265"/>
                  <a:pt x="20" y="266"/>
                </a:cubicBezTo>
                <a:cubicBezTo>
                  <a:pt x="20" y="266"/>
                  <a:pt x="20" y="266"/>
                  <a:pt x="20" y="266"/>
                </a:cubicBezTo>
                <a:cubicBezTo>
                  <a:pt x="19" y="266"/>
                  <a:pt x="19" y="266"/>
                  <a:pt x="19" y="266"/>
                </a:cubicBezTo>
                <a:cubicBezTo>
                  <a:pt x="19" y="266"/>
                  <a:pt x="19" y="266"/>
                  <a:pt x="19" y="266"/>
                </a:cubicBezTo>
                <a:cubicBezTo>
                  <a:pt x="19" y="267"/>
                  <a:pt x="19" y="267"/>
                  <a:pt x="19" y="267"/>
                </a:cubicBezTo>
                <a:cubicBezTo>
                  <a:pt x="18" y="267"/>
                  <a:pt x="19" y="267"/>
                  <a:pt x="18" y="267"/>
                </a:cubicBezTo>
                <a:cubicBezTo>
                  <a:pt x="18" y="267"/>
                  <a:pt x="18" y="267"/>
                  <a:pt x="18" y="267"/>
                </a:cubicBezTo>
                <a:cubicBezTo>
                  <a:pt x="18" y="268"/>
                  <a:pt x="18" y="268"/>
                  <a:pt x="18" y="268"/>
                </a:cubicBezTo>
                <a:cubicBezTo>
                  <a:pt x="17" y="268"/>
                  <a:pt x="17" y="268"/>
                  <a:pt x="16" y="269"/>
                </a:cubicBezTo>
                <a:cubicBezTo>
                  <a:pt x="16" y="269"/>
                  <a:pt x="16" y="271"/>
                  <a:pt x="17" y="272"/>
                </a:cubicBezTo>
                <a:cubicBezTo>
                  <a:pt x="17" y="272"/>
                  <a:pt x="18" y="273"/>
                  <a:pt x="19" y="274"/>
                </a:cubicBezTo>
                <a:cubicBezTo>
                  <a:pt x="22" y="274"/>
                  <a:pt x="23" y="273"/>
                  <a:pt x="26" y="272"/>
                </a:cubicBezTo>
                <a:cubicBezTo>
                  <a:pt x="27" y="272"/>
                  <a:pt x="27" y="272"/>
                  <a:pt x="27" y="272"/>
                </a:cubicBezTo>
                <a:cubicBezTo>
                  <a:pt x="27" y="272"/>
                  <a:pt x="27" y="271"/>
                  <a:pt x="28" y="271"/>
                </a:cubicBezTo>
                <a:cubicBezTo>
                  <a:pt x="29" y="270"/>
                  <a:pt x="30" y="270"/>
                  <a:pt x="31" y="269"/>
                </a:cubicBezTo>
                <a:cubicBezTo>
                  <a:pt x="32" y="269"/>
                  <a:pt x="32" y="268"/>
                  <a:pt x="33" y="268"/>
                </a:cubicBezTo>
                <a:cubicBezTo>
                  <a:pt x="34" y="267"/>
                  <a:pt x="34" y="267"/>
                  <a:pt x="35" y="267"/>
                </a:cubicBezTo>
                <a:cubicBezTo>
                  <a:pt x="35" y="267"/>
                  <a:pt x="35" y="266"/>
                  <a:pt x="36" y="266"/>
                </a:cubicBezTo>
                <a:cubicBezTo>
                  <a:pt x="36" y="266"/>
                  <a:pt x="36" y="266"/>
                  <a:pt x="37" y="265"/>
                </a:cubicBezTo>
                <a:cubicBezTo>
                  <a:pt x="37" y="265"/>
                  <a:pt x="37" y="265"/>
                  <a:pt x="37" y="265"/>
                </a:cubicBezTo>
                <a:cubicBezTo>
                  <a:pt x="39" y="264"/>
                  <a:pt x="39" y="265"/>
                  <a:pt x="40" y="263"/>
                </a:cubicBezTo>
                <a:cubicBezTo>
                  <a:pt x="40" y="262"/>
                  <a:pt x="41" y="262"/>
                  <a:pt x="41" y="262"/>
                </a:cubicBezTo>
                <a:cubicBezTo>
                  <a:pt x="41" y="262"/>
                  <a:pt x="44" y="260"/>
                  <a:pt x="44" y="259"/>
                </a:cubicBezTo>
                <a:cubicBezTo>
                  <a:pt x="44" y="259"/>
                  <a:pt x="44" y="259"/>
                  <a:pt x="44" y="259"/>
                </a:cubicBezTo>
                <a:cubicBezTo>
                  <a:pt x="44" y="260"/>
                  <a:pt x="44" y="259"/>
                  <a:pt x="44" y="260"/>
                </a:cubicBezTo>
                <a:cubicBezTo>
                  <a:pt x="45" y="260"/>
                  <a:pt x="45" y="260"/>
                  <a:pt x="45" y="260"/>
                </a:cubicBezTo>
                <a:cubicBezTo>
                  <a:pt x="45" y="260"/>
                  <a:pt x="45" y="259"/>
                  <a:pt x="45" y="259"/>
                </a:cubicBezTo>
                <a:cubicBezTo>
                  <a:pt x="45" y="259"/>
                  <a:pt x="45" y="258"/>
                  <a:pt x="45" y="258"/>
                </a:cubicBezTo>
                <a:cubicBezTo>
                  <a:pt x="45" y="258"/>
                  <a:pt x="45" y="258"/>
                  <a:pt x="45" y="258"/>
                </a:cubicBezTo>
                <a:cubicBezTo>
                  <a:pt x="44" y="258"/>
                  <a:pt x="44" y="258"/>
                  <a:pt x="44" y="258"/>
                </a:cubicBezTo>
                <a:cubicBezTo>
                  <a:pt x="45" y="258"/>
                  <a:pt x="46" y="257"/>
                  <a:pt x="46" y="256"/>
                </a:cubicBezTo>
                <a:cubicBezTo>
                  <a:pt x="46" y="257"/>
                  <a:pt x="46" y="256"/>
                  <a:pt x="46" y="257"/>
                </a:cubicBezTo>
                <a:cubicBezTo>
                  <a:pt x="47" y="256"/>
                  <a:pt x="46" y="256"/>
                  <a:pt x="47" y="256"/>
                </a:cubicBezTo>
                <a:cubicBezTo>
                  <a:pt x="47" y="255"/>
                  <a:pt x="48" y="253"/>
                  <a:pt x="49" y="252"/>
                </a:cubicBezTo>
                <a:cubicBezTo>
                  <a:pt x="49" y="251"/>
                  <a:pt x="49" y="251"/>
                  <a:pt x="49" y="251"/>
                </a:cubicBezTo>
                <a:cubicBezTo>
                  <a:pt x="50" y="251"/>
                  <a:pt x="50" y="251"/>
                  <a:pt x="50" y="251"/>
                </a:cubicBezTo>
                <a:cubicBezTo>
                  <a:pt x="50" y="250"/>
                  <a:pt x="51" y="250"/>
                  <a:pt x="52" y="249"/>
                </a:cubicBezTo>
                <a:cubicBezTo>
                  <a:pt x="52" y="248"/>
                  <a:pt x="52" y="248"/>
                  <a:pt x="52" y="248"/>
                </a:cubicBezTo>
                <a:cubicBezTo>
                  <a:pt x="52" y="247"/>
                  <a:pt x="53" y="247"/>
                  <a:pt x="53" y="247"/>
                </a:cubicBezTo>
                <a:cubicBezTo>
                  <a:pt x="53" y="246"/>
                  <a:pt x="53" y="245"/>
                  <a:pt x="54" y="244"/>
                </a:cubicBezTo>
                <a:cubicBezTo>
                  <a:pt x="55" y="244"/>
                  <a:pt x="60" y="244"/>
                  <a:pt x="60" y="244"/>
                </a:cubicBezTo>
                <a:cubicBezTo>
                  <a:pt x="61" y="244"/>
                  <a:pt x="62" y="243"/>
                  <a:pt x="63" y="244"/>
                </a:cubicBezTo>
                <a:cubicBezTo>
                  <a:pt x="64" y="244"/>
                  <a:pt x="65" y="244"/>
                  <a:pt x="65" y="243"/>
                </a:cubicBezTo>
                <a:cubicBezTo>
                  <a:pt x="67" y="243"/>
                  <a:pt x="67" y="244"/>
                  <a:pt x="69" y="243"/>
                </a:cubicBezTo>
                <a:cubicBezTo>
                  <a:pt x="69" y="244"/>
                  <a:pt x="69" y="245"/>
                  <a:pt x="69" y="245"/>
                </a:cubicBezTo>
                <a:cubicBezTo>
                  <a:pt x="69" y="245"/>
                  <a:pt x="69" y="245"/>
                  <a:pt x="69" y="245"/>
                </a:cubicBezTo>
                <a:cubicBezTo>
                  <a:pt x="68" y="245"/>
                  <a:pt x="68" y="245"/>
                  <a:pt x="67" y="244"/>
                </a:cubicBezTo>
                <a:cubicBezTo>
                  <a:pt x="67" y="245"/>
                  <a:pt x="66" y="246"/>
                  <a:pt x="65" y="247"/>
                </a:cubicBezTo>
                <a:cubicBezTo>
                  <a:pt x="65" y="247"/>
                  <a:pt x="65" y="247"/>
                  <a:pt x="65" y="247"/>
                </a:cubicBezTo>
                <a:cubicBezTo>
                  <a:pt x="65" y="248"/>
                  <a:pt x="65" y="248"/>
                  <a:pt x="65" y="248"/>
                </a:cubicBezTo>
                <a:cubicBezTo>
                  <a:pt x="65" y="249"/>
                  <a:pt x="64" y="249"/>
                  <a:pt x="64" y="249"/>
                </a:cubicBezTo>
                <a:cubicBezTo>
                  <a:pt x="63" y="250"/>
                  <a:pt x="64" y="250"/>
                  <a:pt x="63" y="250"/>
                </a:cubicBezTo>
                <a:cubicBezTo>
                  <a:pt x="62" y="250"/>
                  <a:pt x="62" y="250"/>
                  <a:pt x="62" y="250"/>
                </a:cubicBezTo>
                <a:cubicBezTo>
                  <a:pt x="62" y="250"/>
                  <a:pt x="62" y="251"/>
                  <a:pt x="61" y="252"/>
                </a:cubicBezTo>
                <a:cubicBezTo>
                  <a:pt x="61" y="252"/>
                  <a:pt x="59" y="253"/>
                  <a:pt x="59" y="253"/>
                </a:cubicBezTo>
                <a:cubicBezTo>
                  <a:pt x="59" y="254"/>
                  <a:pt x="59" y="254"/>
                  <a:pt x="59" y="254"/>
                </a:cubicBezTo>
                <a:cubicBezTo>
                  <a:pt x="59" y="255"/>
                  <a:pt x="58" y="255"/>
                  <a:pt x="58" y="255"/>
                </a:cubicBezTo>
                <a:cubicBezTo>
                  <a:pt x="58" y="256"/>
                  <a:pt x="58" y="256"/>
                  <a:pt x="58" y="256"/>
                </a:cubicBezTo>
                <a:cubicBezTo>
                  <a:pt x="57" y="256"/>
                  <a:pt x="57" y="256"/>
                  <a:pt x="56" y="256"/>
                </a:cubicBezTo>
                <a:cubicBezTo>
                  <a:pt x="56" y="257"/>
                  <a:pt x="56" y="257"/>
                  <a:pt x="56" y="258"/>
                </a:cubicBezTo>
                <a:cubicBezTo>
                  <a:pt x="56" y="258"/>
                  <a:pt x="55" y="259"/>
                  <a:pt x="54" y="259"/>
                </a:cubicBezTo>
                <a:cubicBezTo>
                  <a:pt x="53" y="260"/>
                  <a:pt x="53" y="262"/>
                  <a:pt x="52" y="263"/>
                </a:cubicBezTo>
                <a:cubicBezTo>
                  <a:pt x="52" y="264"/>
                  <a:pt x="52" y="264"/>
                  <a:pt x="52" y="265"/>
                </a:cubicBezTo>
                <a:cubicBezTo>
                  <a:pt x="52" y="265"/>
                  <a:pt x="51" y="265"/>
                  <a:pt x="51" y="265"/>
                </a:cubicBezTo>
                <a:cubicBezTo>
                  <a:pt x="50" y="266"/>
                  <a:pt x="50" y="266"/>
                  <a:pt x="49" y="267"/>
                </a:cubicBezTo>
                <a:cubicBezTo>
                  <a:pt x="49" y="267"/>
                  <a:pt x="49" y="268"/>
                  <a:pt x="49" y="268"/>
                </a:cubicBezTo>
                <a:cubicBezTo>
                  <a:pt x="48" y="269"/>
                  <a:pt x="48" y="270"/>
                  <a:pt x="48" y="270"/>
                </a:cubicBezTo>
                <a:cubicBezTo>
                  <a:pt x="48" y="270"/>
                  <a:pt x="47" y="270"/>
                  <a:pt x="47" y="271"/>
                </a:cubicBezTo>
                <a:cubicBezTo>
                  <a:pt x="47" y="272"/>
                  <a:pt x="47" y="272"/>
                  <a:pt x="47" y="272"/>
                </a:cubicBezTo>
                <a:cubicBezTo>
                  <a:pt x="47" y="272"/>
                  <a:pt x="46" y="273"/>
                  <a:pt x="46" y="273"/>
                </a:cubicBezTo>
                <a:cubicBezTo>
                  <a:pt x="45" y="274"/>
                  <a:pt x="45" y="274"/>
                  <a:pt x="45" y="275"/>
                </a:cubicBezTo>
                <a:cubicBezTo>
                  <a:pt x="45" y="275"/>
                  <a:pt x="45" y="275"/>
                  <a:pt x="45" y="275"/>
                </a:cubicBezTo>
                <a:cubicBezTo>
                  <a:pt x="44" y="276"/>
                  <a:pt x="44" y="278"/>
                  <a:pt x="43" y="279"/>
                </a:cubicBezTo>
                <a:cubicBezTo>
                  <a:pt x="43" y="279"/>
                  <a:pt x="43" y="279"/>
                  <a:pt x="42" y="279"/>
                </a:cubicBezTo>
                <a:cubicBezTo>
                  <a:pt x="42" y="280"/>
                  <a:pt x="42" y="280"/>
                  <a:pt x="43" y="279"/>
                </a:cubicBezTo>
                <a:cubicBezTo>
                  <a:pt x="42" y="280"/>
                  <a:pt x="41" y="281"/>
                  <a:pt x="41" y="282"/>
                </a:cubicBezTo>
                <a:cubicBezTo>
                  <a:pt x="41" y="282"/>
                  <a:pt x="41" y="283"/>
                  <a:pt x="41" y="283"/>
                </a:cubicBezTo>
                <a:cubicBezTo>
                  <a:pt x="41" y="284"/>
                  <a:pt x="40" y="284"/>
                  <a:pt x="40" y="284"/>
                </a:cubicBezTo>
                <a:cubicBezTo>
                  <a:pt x="40" y="285"/>
                  <a:pt x="40" y="285"/>
                  <a:pt x="40" y="286"/>
                </a:cubicBezTo>
                <a:cubicBezTo>
                  <a:pt x="39" y="288"/>
                  <a:pt x="38" y="288"/>
                  <a:pt x="38" y="291"/>
                </a:cubicBezTo>
                <a:cubicBezTo>
                  <a:pt x="38" y="291"/>
                  <a:pt x="38" y="291"/>
                  <a:pt x="38" y="291"/>
                </a:cubicBezTo>
                <a:cubicBezTo>
                  <a:pt x="37" y="292"/>
                  <a:pt x="36" y="294"/>
                  <a:pt x="36" y="295"/>
                </a:cubicBezTo>
                <a:cubicBezTo>
                  <a:pt x="36" y="296"/>
                  <a:pt x="36" y="296"/>
                  <a:pt x="36" y="296"/>
                </a:cubicBezTo>
                <a:cubicBezTo>
                  <a:pt x="36" y="296"/>
                  <a:pt x="36" y="297"/>
                  <a:pt x="36" y="297"/>
                </a:cubicBezTo>
                <a:cubicBezTo>
                  <a:pt x="36" y="297"/>
                  <a:pt x="36" y="298"/>
                  <a:pt x="36" y="298"/>
                </a:cubicBezTo>
                <a:cubicBezTo>
                  <a:pt x="36" y="298"/>
                  <a:pt x="36" y="298"/>
                  <a:pt x="36" y="299"/>
                </a:cubicBezTo>
                <a:cubicBezTo>
                  <a:pt x="36" y="299"/>
                  <a:pt x="36" y="299"/>
                  <a:pt x="36" y="300"/>
                </a:cubicBezTo>
                <a:cubicBezTo>
                  <a:pt x="35" y="300"/>
                  <a:pt x="35" y="300"/>
                  <a:pt x="35" y="300"/>
                </a:cubicBezTo>
                <a:cubicBezTo>
                  <a:pt x="34" y="302"/>
                  <a:pt x="35" y="303"/>
                  <a:pt x="34" y="305"/>
                </a:cubicBezTo>
                <a:cubicBezTo>
                  <a:pt x="34" y="305"/>
                  <a:pt x="34" y="305"/>
                  <a:pt x="34" y="306"/>
                </a:cubicBezTo>
                <a:cubicBezTo>
                  <a:pt x="34" y="306"/>
                  <a:pt x="34" y="307"/>
                  <a:pt x="34" y="308"/>
                </a:cubicBezTo>
                <a:cubicBezTo>
                  <a:pt x="34" y="308"/>
                  <a:pt x="34" y="308"/>
                  <a:pt x="33" y="308"/>
                </a:cubicBezTo>
                <a:cubicBezTo>
                  <a:pt x="33" y="309"/>
                  <a:pt x="34" y="309"/>
                  <a:pt x="34" y="310"/>
                </a:cubicBezTo>
                <a:cubicBezTo>
                  <a:pt x="34" y="310"/>
                  <a:pt x="33" y="310"/>
                  <a:pt x="33" y="310"/>
                </a:cubicBezTo>
                <a:cubicBezTo>
                  <a:pt x="33" y="312"/>
                  <a:pt x="33" y="312"/>
                  <a:pt x="33" y="312"/>
                </a:cubicBezTo>
                <a:cubicBezTo>
                  <a:pt x="33" y="312"/>
                  <a:pt x="33" y="312"/>
                  <a:pt x="33" y="312"/>
                </a:cubicBezTo>
                <a:cubicBezTo>
                  <a:pt x="33" y="313"/>
                  <a:pt x="33" y="315"/>
                  <a:pt x="33" y="316"/>
                </a:cubicBezTo>
                <a:cubicBezTo>
                  <a:pt x="33" y="316"/>
                  <a:pt x="33" y="316"/>
                  <a:pt x="33" y="316"/>
                </a:cubicBezTo>
                <a:cubicBezTo>
                  <a:pt x="32" y="317"/>
                  <a:pt x="34" y="319"/>
                  <a:pt x="32" y="320"/>
                </a:cubicBezTo>
                <a:cubicBezTo>
                  <a:pt x="32" y="321"/>
                  <a:pt x="32" y="321"/>
                  <a:pt x="33" y="321"/>
                </a:cubicBezTo>
                <a:cubicBezTo>
                  <a:pt x="32" y="323"/>
                  <a:pt x="32" y="323"/>
                  <a:pt x="33" y="325"/>
                </a:cubicBezTo>
                <a:cubicBezTo>
                  <a:pt x="33" y="326"/>
                  <a:pt x="32" y="326"/>
                  <a:pt x="32" y="327"/>
                </a:cubicBezTo>
                <a:cubicBezTo>
                  <a:pt x="32" y="328"/>
                  <a:pt x="33" y="329"/>
                  <a:pt x="33" y="330"/>
                </a:cubicBezTo>
                <a:cubicBezTo>
                  <a:pt x="33" y="331"/>
                  <a:pt x="33" y="331"/>
                  <a:pt x="33" y="331"/>
                </a:cubicBezTo>
                <a:cubicBezTo>
                  <a:pt x="33" y="332"/>
                  <a:pt x="33" y="333"/>
                  <a:pt x="34" y="334"/>
                </a:cubicBezTo>
                <a:cubicBezTo>
                  <a:pt x="33" y="334"/>
                  <a:pt x="33" y="335"/>
                  <a:pt x="33" y="335"/>
                </a:cubicBezTo>
                <a:cubicBezTo>
                  <a:pt x="34" y="338"/>
                  <a:pt x="35" y="341"/>
                  <a:pt x="35" y="344"/>
                </a:cubicBezTo>
                <a:cubicBezTo>
                  <a:pt x="35" y="346"/>
                  <a:pt x="37" y="349"/>
                  <a:pt x="36" y="350"/>
                </a:cubicBezTo>
                <a:cubicBezTo>
                  <a:pt x="36" y="351"/>
                  <a:pt x="36" y="351"/>
                  <a:pt x="37" y="351"/>
                </a:cubicBezTo>
                <a:cubicBezTo>
                  <a:pt x="37" y="352"/>
                  <a:pt x="38" y="353"/>
                  <a:pt x="37" y="354"/>
                </a:cubicBezTo>
                <a:cubicBezTo>
                  <a:pt x="37" y="354"/>
                  <a:pt x="38" y="354"/>
                  <a:pt x="38" y="354"/>
                </a:cubicBezTo>
                <a:cubicBezTo>
                  <a:pt x="38" y="354"/>
                  <a:pt x="38" y="354"/>
                  <a:pt x="39" y="354"/>
                </a:cubicBezTo>
                <a:cubicBezTo>
                  <a:pt x="39" y="353"/>
                  <a:pt x="39" y="353"/>
                  <a:pt x="39" y="352"/>
                </a:cubicBezTo>
                <a:cubicBezTo>
                  <a:pt x="40" y="352"/>
                  <a:pt x="40" y="352"/>
                  <a:pt x="41" y="352"/>
                </a:cubicBezTo>
                <a:cubicBezTo>
                  <a:pt x="41" y="353"/>
                  <a:pt x="42" y="354"/>
                  <a:pt x="42" y="354"/>
                </a:cubicBezTo>
                <a:cubicBezTo>
                  <a:pt x="42" y="354"/>
                  <a:pt x="42" y="354"/>
                  <a:pt x="41" y="354"/>
                </a:cubicBezTo>
                <a:cubicBezTo>
                  <a:pt x="42" y="354"/>
                  <a:pt x="41" y="354"/>
                  <a:pt x="42" y="354"/>
                </a:cubicBezTo>
                <a:cubicBezTo>
                  <a:pt x="42" y="354"/>
                  <a:pt x="41" y="355"/>
                  <a:pt x="41" y="355"/>
                </a:cubicBezTo>
                <a:cubicBezTo>
                  <a:pt x="41" y="356"/>
                  <a:pt x="41" y="357"/>
                  <a:pt x="41" y="357"/>
                </a:cubicBezTo>
                <a:cubicBezTo>
                  <a:pt x="41" y="357"/>
                  <a:pt x="41" y="357"/>
                  <a:pt x="40" y="358"/>
                </a:cubicBezTo>
                <a:cubicBezTo>
                  <a:pt x="40" y="358"/>
                  <a:pt x="41" y="359"/>
                  <a:pt x="41" y="359"/>
                </a:cubicBezTo>
                <a:cubicBezTo>
                  <a:pt x="42" y="360"/>
                  <a:pt x="41" y="361"/>
                  <a:pt x="41" y="362"/>
                </a:cubicBezTo>
                <a:cubicBezTo>
                  <a:pt x="41" y="362"/>
                  <a:pt x="41" y="362"/>
                  <a:pt x="41" y="361"/>
                </a:cubicBezTo>
                <a:cubicBezTo>
                  <a:pt x="43" y="363"/>
                  <a:pt x="42" y="365"/>
                  <a:pt x="43" y="366"/>
                </a:cubicBezTo>
                <a:cubicBezTo>
                  <a:pt x="43" y="366"/>
                  <a:pt x="43" y="366"/>
                  <a:pt x="43" y="366"/>
                </a:cubicBezTo>
                <a:cubicBezTo>
                  <a:pt x="43" y="366"/>
                  <a:pt x="43" y="367"/>
                  <a:pt x="44" y="367"/>
                </a:cubicBezTo>
                <a:cubicBezTo>
                  <a:pt x="44" y="368"/>
                  <a:pt x="44" y="369"/>
                  <a:pt x="44" y="369"/>
                </a:cubicBezTo>
                <a:cubicBezTo>
                  <a:pt x="44" y="370"/>
                  <a:pt x="44" y="370"/>
                  <a:pt x="45" y="370"/>
                </a:cubicBezTo>
                <a:cubicBezTo>
                  <a:pt x="44" y="371"/>
                  <a:pt x="45" y="371"/>
                  <a:pt x="45" y="372"/>
                </a:cubicBezTo>
                <a:cubicBezTo>
                  <a:pt x="45" y="372"/>
                  <a:pt x="44" y="372"/>
                  <a:pt x="45" y="373"/>
                </a:cubicBezTo>
                <a:cubicBezTo>
                  <a:pt x="45" y="373"/>
                  <a:pt x="45" y="374"/>
                  <a:pt x="45" y="374"/>
                </a:cubicBezTo>
                <a:cubicBezTo>
                  <a:pt x="45" y="374"/>
                  <a:pt x="45" y="374"/>
                  <a:pt x="45" y="375"/>
                </a:cubicBezTo>
                <a:cubicBezTo>
                  <a:pt x="46" y="375"/>
                  <a:pt x="46" y="375"/>
                  <a:pt x="46" y="375"/>
                </a:cubicBezTo>
                <a:cubicBezTo>
                  <a:pt x="46" y="376"/>
                  <a:pt x="46" y="376"/>
                  <a:pt x="46" y="376"/>
                </a:cubicBezTo>
                <a:cubicBezTo>
                  <a:pt x="46" y="377"/>
                  <a:pt x="46" y="377"/>
                  <a:pt x="45" y="377"/>
                </a:cubicBezTo>
                <a:cubicBezTo>
                  <a:pt x="45" y="378"/>
                  <a:pt x="45" y="378"/>
                  <a:pt x="46" y="378"/>
                </a:cubicBezTo>
                <a:cubicBezTo>
                  <a:pt x="46" y="378"/>
                  <a:pt x="46" y="378"/>
                  <a:pt x="47" y="378"/>
                </a:cubicBezTo>
                <a:cubicBezTo>
                  <a:pt x="48" y="379"/>
                  <a:pt x="47" y="379"/>
                  <a:pt x="47" y="381"/>
                </a:cubicBezTo>
                <a:cubicBezTo>
                  <a:pt x="47" y="381"/>
                  <a:pt x="48" y="381"/>
                  <a:pt x="48" y="381"/>
                </a:cubicBezTo>
                <a:cubicBezTo>
                  <a:pt x="48" y="381"/>
                  <a:pt x="47" y="382"/>
                  <a:pt x="47" y="382"/>
                </a:cubicBezTo>
                <a:cubicBezTo>
                  <a:pt x="48" y="383"/>
                  <a:pt x="48" y="383"/>
                  <a:pt x="48" y="383"/>
                </a:cubicBezTo>
                <a:cubicBezTo>
                  <a:pt x="49" y="384"/>
                  <a:pt x="49" y="385"/>
                  <a:pt x="49" y="385"/>
                </a:cubicBezTo>
                <a:cubicBezTo>
                  <a:pt x="49" y="386"/>
                  <a:pt x="50" y="387"/>
                  <a:pt x="50" y="387"/>
                </a:cubicBezTo>
                <a:cubicBezTo>
                  <a:pt x="50" y="387"/>
                  <a:pt x="50" y="387"/>
                  <a:pt x="50" y="387"/>
                </a:cubicBezTo>
                <a:cubicBezTo>
                  <a:pt x="50" y="387"/>
                  <a:pt x="50" y="387"/>
                  <a:pt x="50" y="387"/>
                </a:cubicBezTo>
                <a:cubicBezTo>
                  <a:pt x="50" y="388"/>
                  <a:pt x="50" y="388"/>
                  <a:pt x="50" y="388"/>
                </a:cubicBezTo>
                <a:cubicBezTo>
                  <a:pt x="50" y="389"/>
                  <a:pt x="50" y="389"/>
                  <a:pt x="49" y="389"/>
                </a:cubicBezTo>
                <a:cubicBezTo>
                  <a:pt x="49" y="389"/>
                  <a:pt x="49" y="389"/>
                  <a:pt x="49" y="389"/>
                </a:cubicBezTo>
                <a:cubicBezTo>
                  <a:pt x="50" y="389"/>
                  <a:pt x="50" y="389"/>
                  <a:pt x="50" y="389"/>
                </a:cubicBezTo>
                <a:cubicBezTo>
                  <a:pt x="50" y="389"/>
                  <a:pt x="50" y="390"/>
                  <a:pt x="51" y="391"/>
                </a:cubicBezTo>
                <a:cubicBezTo>
                  <a:pt x="51" y="391"/>
                  <a:pt x="51" y="391"/>
                  <a:pt x="52" y="391"/>
                </a:cubicBezTo>
                <a:cubicBezTo>
                  <a:pt x="51" y="394"/>
                  <a:pt x="53" y="394"/>
                  <a:pt x="53" y="396"/>
                </a:cubicBezTo>
                <a:cubicBezTo>
                  <a:pt x="53" y="397"/>
                  <a:pt x="53" y="397"/>
                  <a:pt x="53" y="397"/>
                </a:cubicBezTo>
                <a:cubicBezTo>
                  <a:pt x="53" y="397"/>
                  <a:pt x="54" y="397"/>
                  <a:pt x="54" y="398"/>
                </a:cubicBezTo>
                <a:cubicBezTo>
                  <a:pt x="54" y="398"/>
                  <a:pt x="54" y="399"/>
                  <a:pt x="54" y="399"/>
                </a:cubicBezTo>
                <a:cubicBezTo>
                  <a:pt x="54" y="400"/>
                  <a:pt x="55" y="400"/>
                  <a:pt x="55" y="401"/>
                </a:cubicBezTo>
                <a:cubicBezTo>
                  <a:pt x="55" y="401"/>
                  <a:pt x="55" y="401"/>
                  <a:pt x="56" y="401"/>
                </a:cubicBezTo>
                <a:cubicBezTo>
                  <a:pt x="56" y="403"/>
                  <a:pt x="57" y="404"/>
                  <a:pt x="58" y="405"/>
                </a:cubicBezTo>
                <a:cubicBezTo>
                  <a:pt x="58" y="406"/>
                  <a:pt x="59" y="406"/>
                  <a:pt x="59" y="407"/>
                </a:cubicBezTo>
                <a:cubicBezTo>
                  <a:pt x="60" y="407"/>
                  <a:pt x="59" y="407"/>
                  <a:pt x="59" y="408"/>
                </a:cubicBezTo>
                <a:cubicBezTo>
                  <a:pt x="60" y="408"/>
                  <a:pt x="60" y="409"/>
                  <a:pt x="61" y="410"/>
                </a:cubicBezTo>
                <a:cubicBezTo>
                  <a:pt x="61" y="410"/>
                  <a:pt x="61" y="410"/>
                  <a:pt x="60" y="410"/>
                </a:cubicBezTo>
                <a:cubicBezTo>
                  <a:pt x="61" y="411"/>
                  <a:pt x="62" y="411"/>
                  <a:pt x="62" y="412"/>
                </a:cubicBezTo>
                <a:cubicBezTo>
                  <a:pt x="62" y="412"/>
                  <a:pt x="62" y="413"/>
                  <a:pt x="62" y="413"/>
                </a:cubicBezTo>
                <a:cubicBezTo>
                  <a:pt x="62" y="413"/>
                  <a:pt x="62" y="413"/>
                  <a:pt x="63" y="413"/>
                </a:cubicBezTo>
                <a:cubicBezTo>
                  <a:pt x="63" y="414"/>
                  <a:pt x="63" y="414"/>
                  <a:pt x="63" y="414"/>
                </a:cubicBezTo>
                <a:cubicBezTo>
                  <a:pt x="64" y="414"/>
                  <a:pt x="64" y="414"/>
                  <a:pt x="64" y="414"/>
                </a:cubicBezTo>
                <a:cubicBezTo>
                  <a:pt x="64" y="414"/>
                  <a:pt x="64" y="414"/>
                  <a:pt x="64" y="414"/>
                </a:cubicBezTo>
                <a:cubicBezTo>
                  <a:pt x="64" y="415"/>
                  <a:pt x="65" y="418"/>
                  <a:pt x="65" y="419"/>
                </a:cubicBezTo>
                <a:cubicBezTo>
                  <a:pt x="66" y="419"/>
                  <a:pt x="66" y="419"/>
                  <a:pt x="66" y="419"/>
                </a:cubicBezTo>
                <a:cubicBezTo>
                  <a:pt x="66" y="419"/>
                  <a:pt x="66" y="420"/>
                  <a:pt x="66" y="420"/>
                </a:cubicBezTo>
                <a:cubicBezTo>
                  <a:pt x="67" y="420"/>
                  <a:pt x="67" y="420"/>
                  <a:pt x="67" y="420"/>
                </a:cubicBezTo>
                <a:cubicBezTo>
                  <a:pt x="67" y="421"/>
                  <a:pt x="67" y="421"/>
                  <a:pt x="67" y="422"/>
                </a:cubicBezTo>
                <a:cubicBezTo>
                  <a:pt x="68" y="422"/>
                  <a:pt x="68" y="422"/>
                  <a:pt x="68" y="422"/>
                </a:cubicBezTo>
                <a:cubicBezTo>
                  <a:pt x="68" y="423"/>
                  <a:pt x="68" y="423"/>
                  <a:pt x="69" y="424"/>
                </a:cubicBezTo>
                <a:cubicBezTo>
                  <a:pt x="69" y="424"/>
                  <a:pt x="70" y="425"/>
                  <a:pt x="70" y="425"/>
                </a:cubicBezTo>
                <a:cubicBezTo>
                  <a:pt x="70" y="426"/>
                  <a:pt x="70" y="426"/>
                  <a:pt x="70" y="426"/>
                </a:cubicBezTo>
                <a:cubicBezTo>
                  <a:pt x="70" y="427"/>
                  <a:pt x="71" y="427"/>
                  <a:pt x="71" y="427"/>
                </a:cubicBezTo>
                <a:cubicBezTo>
                  <a:pt x="71" y="427"/>
                  <a:pt x="71" y="428"/>
                  <a:pt x="71" y="428"/>
                </a:cubicBezTo>
                <a:cubicBezTo>
                  <a:pt x="71" y="429"/>
                  <a:pt x="73" y="429"/>
                  <a:pt x="73" y="431"/>
                </a:cubicBezTo>
                <a:cubicBezTo>
                  <a:pt x="73" y="431"/>
                  <a:pt x="73" y="431"/>
                  <a:pt x="74" y="431"/>
                </a:cubicBezTo>
                <a:cubicBezTo>
                  <a:pt x="74" y="432"/>
                  <a:pt x="75" y="434"/>
                  <a:pt x="75" y="435"/>
                </a:cubicBezTo>
                <a:cubicBezTo>
                  <a:pt x="77" y="437"/>
                  <a:pt x="79" y="438"/>
                  <a:pt x="79" y="442"/>
                </a:cubicBezTo>
                <a:cubicBezTo>
                  <a:pt x="78" y="442"/>
                  <a:pt x="79" y="442"/>
                  <a:pt x="78" y="442"/>
                </a:cubicBezTo>
                <a:cubicBezTo>
                  <a:pt x="76" y="442"/>
                  <a:pt x="74" y="442"/>
                  <a:pt x="72" y="441"/>
                </a:cubicBezTo>
                <a:cubicBezTo>
                  <a:pt x="71" y="441"/>
                  <a:pt x="70" y="441"/>
                  <a:pt x="69" y="441"/>
                </a:cubicBezTo>
                <a:cubicBezTo>
                  <a:pt x="66" y="440"/>
                  <a:pt x="63" y="439"/>
                  <a:pt x="60" y="439"/>
                </a:cubicBezTo>
                <a:cubicBezTo>
                  <a:pt x="60" y="439"/>
                  <a:pt x="60" y="439"/>
                  <a:pt x="60" y="438"/>
                </a:cubicBezTo>
                <a:cubicBezTo>
                  <a:pt x="59" y="438"/>
                  <a:pt x="58" y="439"/>
                  <a:pt x="58" y="438"/>
                </a:cubicBezTo>
                <a:cubicBezTo>
                  <a:pt x="57" y="439"/>
                  <a:pt x="58" y="438"/>
                  <a:pt x="58" y="439"/>
                </a:cubicBezTo>
                <a:cubicBezTo>
                  <a:pt x="56" y="439"/>
                  <a:pt x="54" y="438"/>
                  <a:pt x="53" y="437"/>
                </a:cubicBezTo>
                <a:cubicBezTo>
                  <a:pt x="51" y="437"/>
                  <a:pt x="49" y="437"/>
                  <a:pt x="47" y="436"/>
                </a:cubicBezTo>
                <a:cubicBezTo>
                  <a:pt x="46" y="436"/>
                  <a:pt x="46" y="437"/>
                  <a:pt x="46" y="438"/>
                </a:cubicBezTo>
                <a:cubicBezTo>
                  <a:pt x="46" y="438"/>
                  <a:pt x="46" y="438"/>
                  <a:pt x="45" y="438"/>
                </a:cubicBezTo>
                <a:cubicBezTo>
                  <a:pt x="45" y="439"/>
                  <a:pt x="45" y="440"/>
                  <a:pt x="45" y="440"/>
                </a:cubicBezTo>
                <a:cubicBezTo>
                  <a:pt x="45" y="441"/>
                  <a:pt x="45" y="441"/>
                  <a:pt x="45" y="441"/>
                </a:cubicBezTo>
                <a:cubicBezTo>
                  <a:pt x="44" y="441"/>
                  <a:pt x="44" y="441"/>
                  <a:pt x="44" y="441"/>
                </a:cubicBezTo>
                <a:cubicBezTo>
                  <a:pt x="44" y="440"/>
                  <a:pt x="45" y="437"/>
                  <a:pt x="45" y="437"/>
                </a:cubicBezTo>
                <a:cubicBezTo>
                  <a:pt x="45" y="436"/>
                  <a:pt x="45" y="436"/>
                  <a:pt x="45" y="435"/>
                </a:cubicBezTo>
                <a:cubicBezTo>
                  <a:pt x="44" y="435"/>
                  <a:pt x="43" y="436"/>
                  <a:pt x="43" y="436"/>
                </a:cubicBezTo>
                <a:cubicBezTo>
                  <a:pt x="43" y="436"/>
                  <a:pt x="43" y="436"/>
                  <a:pt x="43" y="436"/>
                </a:cubicBezTo>
                <a:cubicBezTo>
                  <a:pt x="43" y="436"/>
                  <a:pt x="43" y="436"/>
                  <a:pt x="43" y="436"/>
                </a:cubicBezTo>
                <a:cubicBezTo>
                  <a:pt x="43" y="436"/>
                  <a:pt x="43" y="436"/>
                  <a:pt x="43" y="436"/>
                </a:cubicBezTo>
                <a:cubicBezTo>
                  <a:pt x="43" y="435"/>
                  <a:pt x="43" y="435"/>
                  <a:pt x="43" y="435"/>
                </a:cubicBezTo>
                <a:cubicBezTo>
                  <a:pt x="42" y="435"/>
                  <a:pt x="41" y="435"/>
                  <a:pt x="40" y="434"/>
                </a:cubicBezTo>
                <a:cubicBezTo>
                  <a:pt x="40" y="433"/>
                  <a:pt x="40" y="433"/>
                  <a:pt x="40" y="433"/>
                </a:cubicBezTo>
                <a:cubicBezTo>
                  <a:pt x="39" y="433"/>
                  <a:pt x="39" y="432"/>
                  <a:pt x="38" y="432"/>
                </a:cubicBezTo>
                <a:cubicBezTo>
                  <a:pt x="38" y="432"/>
                  <a:pt x="38" y="432"/>
                  <a:pt x="39" y="431"/>
                </a:cubicBezTo>
                <a:cubicBezTo>
                  <a:pt x="39" y="431"/>
                  <a:pt x="39" y="431"/>
                  <a:pt x="39" y="430"/>
                </a:cubicBezTo>
                <a:cubicBezTo>
                  <a:pt x="37" y="430"/>
                  <a:pt x="37" y="430"/>
                  <a:pt x="37" y="430"/>
                </a:cubicBezTo>
                <a:cubicBezTo>
                  <a:pt x="37" y="430"/>
                  <a:pt x="37" y="430"/>
                  <a:pt x="38" y="430"/>
                </a:cubicBezTo>
                <a:cubicBezTo>
                  <a:pt x="37" y="428"/>
                  <a:pt x="36" y="427"/>
                  <a:pt x="35" y="426"/>
                </a:cubicBezTo>
                <a:cubicBezTo>
                  <a:pt x="35" y="426"/>
                  <a:pt x="35" y="425"/>
                  <a:pt x="35" y="425"/>
                </a:cubicBezTo>
                <a:cubicBezTo>
                  <a:pt x="34" y="424"/>
                  <a:pt x="34" y="424"/>
                  <a:pt x="34" y="424"/>
                </a:cubicBezTo>
                <a:cubicBezTo>
                  <a:pt x="33" y="424"/>
                  <a:pt x="34" y="423"/>
                  <a:pt x="33" y="422"/>
                </a:cubicBezTo>
                <a:cubicBezTo>
                  <a:pt x="33" y="422"/>
                  <a:pt x="33" y="422"/>
                  <a:pt x="33" y="422"/>
                </a:cubicBezTo>
                <a:cubicBezTo>
                  <a:pt x="33" y="422"/>
                  <a:pt x="33" y="422"/>
                  <a:pt x="33" y="421"/>
                </a:cubicBezTo>
                <a:cubicBezTo>
                  <a:pt x="33" y="421"/>
                  <a:pt x="32" y="419"/>
                  <a:pt x="32" y="418"/>
                </a:cubicBezTo>
                <a:cubicBezTo>
                  <a:pt x="32" y="418"/>
                  <a:pt x="31" y="418"/>
                  <a:pt x="31" y="418"/>
                </a:cubicBezTo>
                <a:cubicBezTo>
                  <a:pt x="31" y="417"/>
                  <a:pt x="31" y="416"/>
                  <a:pt x="31" y="416"/>
                </a:cubicBezTo>
                <a:cubicBezTo>
                  <a:pt x="31" y="415"/>
                  <a:pt x="30" y="415"/>
                  <a:pt x="30" y="415"/>
                </a:cubicBezTo>
                <a:cubicBezTo>
                  <a:pt x="30" y="413"/>
                  <a:pt x="30" y="413"/>
                  <a:pt x="30" y="413"/>
                </a:cubicBezTo>
                <a:cubicBezTo>
                  <a:pt x="30" y="413"/>
                  <a:pt x="29" y="412"/>
                  <a:pt x="29" y="412"/>
                </a:cubicBezTo>
                <a:cubicBezTo>
                  <a:pt x="29" y="411"/>
                  <a:pt x="29" y="411"/>
                  <a:pt x="29" y="410"/>
                </a:cubicBezTo>
                <a:cubicBezTo>
                  <a:pt x="29" y="409"/>
                  <a:pt x="28" y="408"/>
                  <a:pt x="28" y="408"/>
                </a:cubicBezTo>
                <a:cubicBezTo>
                  <a:pt x="28" y="407"/>
                  <a:pt x="27" y="405"/>
                  <a:pt x="27" y="404"/>
                </a:cubicBezTo>
                <a:cubicBezTo>
                  <a:pt x="26" y="403"/>
                  <a:pt x="27" y="402"/>
                  <a:pt x="26" y="401"/>
                </a:cubicBezTo>
                <a:cubicBezTo>
                  <a:pt x="26" y="401"/>
                  <a:pt x="26" y="400"/>
                  <a:pt x="26" y="400"/>
                </a:cubicBezTo>
                <a:cubicBezTo>
                  <a:pt x="26" y="399"/>
                  <a:pt x="25" y="397"/>
                  <a:pt x="25" y="396"/>
                </a:cubicBezTo>
                <a:cubicBezTo>
                  <a:pt x="25" y="396"/>
                  <a:pt x="25" y="396"/>
                  <a:pt x="26" y="395"/>
                </a:cubicBezTo>
                <a:cubicBezTo>
                  <a:pt x="25" y="394"/>
                  <a:pt x="25" y="391"/>
                  <a:pt x="25" y="390"/>
                </a:cubicBezTo>
                <a:cubicBezTo>
                  <a:pt x="25" y="389"/>
                  <a:pt x="24" y="386"/>
                  <a:pt x="25" y="385"/>
                </a:cubicBezTo>
                <a:cubicBezTo>
                  <a:pt x="25" y="384"/>
                  <a:pt x="24" y="383"/>
                  <a:pt x="25" y="382"/>
                </a:cubicBezTo>
                <a:cubicBezTo>
                  <a:pt x="25" y="381"/>
                  <a:pt x="25" y="381"/>
                  <a:pt x="26" y="380"/>
                </a:cubicBezTo>
                <a:cubicBezTo>
                  <a:pt x="26" y="380"/>
                  <a:pt x="26" y="379"/>
                  <a:pt x="26" y="379"/>
                </a:cubicBezTo>
                <a:cubicBezTo>
                  <a:pt x="26" y="378"/>
                  <a:pt x="26" y="377"/>
                  <a:pt x="27" y="377"/>
                </a:cubicBezTo>
                <a:cubicBezTo>
                  <a:pt x="27" y="376"/>
                  <a:pt x="26" y="376"/>
                  <a:pt x="26" y="376"/>
                </a:cubicBezTo>
                <a:cubicBezTo>
                  <a:pt x="27" y="376"/>
                  <a:pt x="27" y="375"/>
                  <a:pt x="27" y="375"/>
                </a:cubicBezTo>
                <a:cubicBezTo>
                  <a:pt x="27" y="375"/>
                  <a:pt x="27" y="375"/>
                  <a:pt x="27" y="375"/>
                </a:cubicBezTo>
                <a:cubicBezTo>
                  <a:pt x="27" y="374"/>
                  <a:pt x="27" y="373"/>
                  <a:pt x="27" y="373"/>
                </a:cubicBezTo>
                <a:cubicBezTo>
                  <a:pt x="27" y="373"/>
                  <a:pt x="27" y="372"/>
                  <a:pt x="28" y="373"/>
                </a:cubicBezTo>
                <a:cubicBezTo>
                  <a:pt x="28" y="373"/>
                  <a:pt x="28" y="373"/>
                  <a:pt x="28" y="373"/>
                </a:cubicBezTo>
                <a:cubicBezTo>
                  <a:pt x="28" y="373"/>
                  <a:pt x="28" y="373"/>
                  <a:pt x="28" y="373"/>
                </a:cubicBezTo>
                <a:cubicBezTo>
                  <a:pt x="28" y="371"/>
                  <a:pt x="28" y="370"/>
                  <a:pt x="27" y="369"/>
                </a:cubicBezTo>
                <a:cubicBezTo>
                  <a:pt x="27" y="368"/>
                  <a:pt x="28" y="368"/>
                  <a:pt x="28" y="367"/>
                </a:cubicBezTo>
                <a:cubicBezTo>
                  <a:pt x="28" y="366"/>
                  <a:pt x="28" y="366"/>
                  <a:pt x="27" y="366"/>
                </a:cubicBezTo>
                <a:cubicBezTo>
                  <a:pt x="27" y="366"/>
                  <a:pt x="27" y="366"/>
                  <a:pt x="27" y="366"/>
                </a:cubicBezTo>
                <a:cubicBezTo>
                  <a:pt x="27" y="366"/>
                  <a:pt x="27" y="366"/>
                  <a:pt x="27" y="366"/>
                </a:cubicBezTo>
                <a:cubicBezTo>
                  <a:pt x="27" y="366"/>
                  <a:pt x="27" y="366"/>
                  <a:pt x="27" y="366"/>
                </a:cubicBezTo>
                <a:cubicBezTo>
                  <a:pt x="28" y="363"/>
                  <a:pt x="24" y="359"/>
                  <a:pt x="25" y="356"/>
                </a:cubicBezTo>
                <a:cubicBezTo>
                  <a:pt x="25" y="356"/>
                  <a:pt x="25" y="356"/>
                  <a:pt x="25" y="356"/>
                </a:cubicBezTo>
                <a:cubicBezTo>
                  <a:pt x="25" y="356"/>
                  <a:pt x="25" y="356"/>
                  <a:pt x="25" y="356"/>
                </a:cubicBezTo>
                <a:cubicBezTo>
                  <a:pt x="25" y="357"/>
                  <a:pt x="25" y="357"/>
                  <a:pt x="25" y="358"/>
                </a:cubicBezTo>
                <a:cubicBezTo>
                  <a:pt x="24" y="358"/>
                  <a:pt x="24" y="357"/>
                  <a:pt x="24" y="356"/>
                </a:cubicBezTo>
                <a:cubicBezTo>
                  <a:pt x="23" y="356"/>
                  <a:pt x="22" y="355"/>
                  <a:pt x="22" y="355"/>
                </a:cubicBezTo>
                <a:cubicBezTo>
                  <a:pt x="21" y="354"/>
                  <a:pt x="20" y="355"/>
                  <a:pt x="19" y="354"/>
                </a:cubicBezTo>
                <a:cubicBezTo>
                  <a:pt x="19" y="354"/>
                  <a:pt x="19" y="354"/>
                  <a:pt x="19" y="354"/>
                </a:cubicBezTo>
                <a:cubicBezTo>
                  <a:pt x="19" y="354"/>
                  <a:pt x="19" y="354"/>
                  <a:pt x="19" y="354"/>
                </a:cubicBezTo>
                <a:cubicBezTo>
                  <a:pt x="19" y="354"/>
                  <a:pt x="18" y="354"/>
                  <a:pt x="18" y="354"/>
                </a:cubicBezTo>
                <a:cubicBezTo>
                  <a:pt x="18" y="354"/>
                  <a:pt x="18" y="354"/>
                  <a:pt x="17" y="354"/>
                </a:cubicBezTo>
                <a:cubicBezTo>
                  <a:pt x="15" y="354"/>
                  <a:pt x="14" y="355"/>
                  <a:pt x="12" y="355"/>
                </a:cubicBezTo>
                <a:cubicBezTo>
                  <a:pt x="12" y="356"/>
                  <a:pt x="11" y="355"/>
                  <a:pt x="11" y="356"/>
                </a:cubicBezTo>
                <a:cubicBezTo>
                  <a:pt x="10" y="357"/>
                  <a:pt x="10" y="359"/>
                  <a:pt x="11" y="360"/>
                </a:cubicBezTo>
                <a:cubicBezTo>
                  <a:pt x="12" y="360"/>
                  <a:pt x="13" y="360"/>
                  <a:pt x="14" y="361"/>
                </a:cubicBezTo>
                <a:cubicBezTo>
                  <a:pt x="14" y="361"/>
                  <a:pt x="16" y="362"/>
                  <a:pt x="17" y="363"/>
                </a:cubicBezTo>
                <a:cubicBezTo>
                  <a:pt x="17" y="363"/>
                  <a:pt x="19" y="366"/>
                  <a:pt x="19" y="367"/>
                </a:cubicBezTo>
                <a:cubicBezTo>
                  <a:pt x="20" y="367"/>
                  <a:pt x="19" y="368"/>
                  <a:pt x="20" y="369"/>
                </a:cubicBezTo>
                <a:cubicBezTo>
                  <a:pt x="20" y="369"/>
                  <a:pt x="20" y="370"/>
                  <a:pt x="21" y="370"/>
                </a:cubicBezTo>
                <a:cubicBezTo>
                  <a:pt x="21" y="372"/>
                  <a:pt x="20" y="377"/>
                  <a:pt x="20" y="379"/>
                </a:cubicBezTo>
                <a:cubicBezTo>
                  <a:pt x="20" y="380"/>
                  <a:pt x="19" y="381"/>
                  <a:pt x="20" y="382"/>
                </a:cubicBezTo>
                <a:cubicBezTo>
                  <a:pt x="20" y="382"/>
                  <a:pt x="19" y="383"/>
                  <a:pt x="19" y="383"/>
                </a:cubicBezTo>
                <a:cubicBezTo>
                  <a:pt x="19" y="384"/>
                  <a:pt x="19" y="386"/>
                  <a:pt x="19" y="387"/>
                </a:cubicBezTo>
                <a:cubicBezTo>
                  <a:pt x="19" y="387"/>
                  <a:pt x="19" y="387"/>
                  <a:pt x="19" y="387"/>
                </a:cubicBezTo>
                <a:cubicBezTo>
                  <a:pt x="19" y="387"/>
                  <a:pt x="19" y="389"/>
                  <a:pt x="19" y="390"/>
                </a:cubicBezTo>
                <a:cubicBezTo>
                  <a:pt x="19" y="390"/>
                  <a:pt x="19" y="390"/>
                  <a:pt x="18" y="390"/>
                </a:cubicBezTo>
                <a:cubicBezTo>
                  <a:pt x="18" y="389"/>
                  <a:pt x="17" y="387"/>
                  <a:pt x="17" y="385"/>
                </a:cubicBezTo>
                <a:cubicBezTo>
                  <a:pt x="17" y="385"/>
                  <a:pt x="17" y="381"/>
                  <a:pt x="17" y="381"/>
                </a:cubicBezTo>
                <a:cubicBezTo>
                  <a:pt x="17" y="381"/>
                  <a:pt x="18" y="381"/>
                  <a:pt x="18" y="381"/>
                </a:cubicBezTo>
                <a:cubicBezTo>
                  <a:pt x="18" y="380"/>
                  <a:pt x="18" y="379"/>
                  <a:pt x="18" y="379"/>
                </a:cubicBezTo>
                <a:cubicBezTo>
                  <a:pt x="18" y="378"/>
                  <a:pt x="17" y="377"/>
                  <a:pt x="17" y="376"/>
                </a:cubicBezTo>
                <a:cubicBezTo>
                  <a:pt x="17" y="375"/>
                  <a:pt x="17" y="375"/>
                  <a:pt x="18" y="375"/>
                </a:cubicBezTo>
                <a:cubicBezTo>
                  <a:pt x="18" y="375"/>
                  <a:pt x="18" y="375"/>
                  <a:pt x="18" y="375"/>
                </a:cubicBezTo>
                <a:cubicBezTo>
                  <a:pt x="17" y="374"/>
                  <a:pt x="18" y="374"/>
                  <a:pt x="17" y="374"/>
                </a:cubicBezTo>
                <a:cubicBezTo>
                  <a:pt x="17" y="374"/>
                  <a:pt x="17" y="374"/>
                  <a:pt x="17" y="374"/>
                </a:cubicBezTo>
                <a:cubicBezTo>
                  <a:pt x="17" y="373"/>
                  <a:pt x="17" y="373"/>
                  <a:pt x="18" y="373"/>
                </a:cubicBezTo>
                <a:cubicBezTo>
                  <a:pt x="17" y="371"/>
                  <a:pt x="17" y="370"/>
                  <a:pt x="15" y="369"/>
                </a:cubicBezTo>
                <a:cubicBezTo>
                  <a:pt x="15" y="369"/>
                  <a:pt x="15" y="369"/>
                  <a:pt x="15" y="369"/>
                </a:cubicBezTo>
                <a:cubicBezTo>
                  <a:pt x="15" y="369"/>
                  <a:pt x="15" y="369"/>
                  <a:pt x="16" y="369"/>
                </a:cubicBezTo>
                <a:cubicBezTo>
                  <a:pt x="16" y="369"/>
                  <a:pt x="16" y="369"/>
                  <a:pt x="16" y="369"/>
                </a:cubicBezTo>
                <a:cubicBezTo>
                  <a:pt x="16" y="367"/>
                  <a:pt x="16" y="367"/>
                  <a:pt x="16" y="367"/>
                </a:cubicBezTo>
                <a:cubicBezTo>
                  <a:pt x="15" y="366"/>
                  <a:pt x="14" y="365"/>
                  <a:pt x="13" y="365"/>
                </a:cubicBezTo>
                <a:cubicBezTo>
                  <a:pt x="13" y="364"/>
                  <a:pt x="11" y="364"/>
                  <a:pt x="10" y="363"/>
                </a:cubicBezTo>
                <a:cubicBezTo>
                  <a:pt x="9" y="363"/>
                  <a:pt x="6" y="360"/>
                  <a:pt x="4" y="362"/>
                </a:cubicBezTo>
                <a:cubicBezTo>
                  <a:pt x="2" y="362"/>
                  <a:pt x="1" y="364"/>
                  <a:pt x="0" y="365"/>
                </a:cubicBezTo>
                <a:cubicBezTo>
                  <a:pt x="0" y="366"/>
                  <a:pt x="0" y="366"/>
                  <a:pt x="1" y="367"/>
                </a:cubicBezTo>
                <a:cubicBezTo>
                  <a:pt x="0" y="367"/>
                  <a:pt x="0" y="367"/>
                  <a:pt x="0" y="367"/>
                </a:cubicBezTo>
                <a:cubicBezTo>
                  <a:pt x="0" y="369"/>
                  <a:pt x="6" y="372"/>
                  <a:pt x="8" y="372"/>
                </a:cubicBezTo>
                <a:cubicBezTo>
                  <a:pt x="9" y="373"/>
                  <a:pt x="10" y="374"/>
                  <a:pt x="10" y="375"/>
                </a:cubicBezTo>
                <a:cubicBezTo>
                  <a:pt x="10" y="377"/>
                  <a:pt x="10" y="377"/>
                  <a:pt x="10" y="377"/>
                </a:cubicBezTo>
                <a:cubicBezTo>
                  <a:pt x="11" y="380"/>
                  <a:pt x="11" y="383"/>
                  <a:pt x="11" y="386"/>
                </a:cubicBezTo>
                <a:cubicBezTo>
                  <a:pt x="11" y="389"/>
                  <a:pt x="11" y="389"/>
                  <a:pt x="11" y="389"/>
                </a:cubicBezTo>
                <a:cubicBezTo>
                  <a:pt x="12" y="390"/>
                  <a:pt x="12" y="391"/>
                  <a:pt x="12" y="393"/>
                </a:cubicBezTo>
                <a:cubicBezTo>
                  <a:pt x="13" y="393"/>
                  <a:pt x="12" y="395"/>
                  <a:pt x="12" y="395"/>
                </a:cubicBezTo>
                <a:cubicBezTo>
                  <a:pt x="13" y="397"/>
                  <a:pt x="13" y="400"/>
                  <a:pt x="14" y="402"/>
                </a:cubicBezTo>
                <a:cubicBezTo>
                  <a:pt x="14" y="403"/>
                  <a:pt x="15" y="404"/>
                  <a:pt x="16" y="404"/>
                </a:cubicBezTo>
                <a:cubicBezTo>
                  <a:pt x="16" y="405"/>
                  <a:pt x="16" y="406"/>
                  <a:pt x="16" y="407"/>
                </a:cubicBezTo>
                <a:cubicBezTo>
                  <a:pt x="16" y="407"/>
                  <a:pt x="16" y="408"/>
                  <a:pt x="17" y="408"/>
                </a:cubicBezTo>
                <a:cubicBezTo>
                  <a:pt x="17" y="409"/>
                  <a:pt x="17" y="409"/>
                  <a:pt x="17" y="409"/>
                </a:cubicBezTo>
                <a:cubicBezTo>
                  <a:pt x="17" y="410"/>
                  <a:pt x="17" y="410"/>
                  <a:pt x="18" y="411"/>
                </a:cubicBezTo>
                <a:cubicBezTo>
                  <a:pt x="18" y="411"/>
                  <a:pt x="17" y="411"/>
                  <a:pt x="17" y="411"/>
                </a:cubicBezTo>
                <a:cubicBezTo>
                  <a:pt x="18" y="412"/>
                  <a:pt x="19" y="413"/>
                  <a:pt x="19" y="414"/>
                </a:cubicBezTo>
                <a:cubicBezTo>
                  <a:pt x="19" y="414"/>
                  <a:pt x="19" y="414"/>
                  <a:pt x="19" y="415"/>
                </a:cubicBezTo>
                <a:cubicBezTo>
                  <a:pt x="19" y="415"/>
                  <a:pt x="20" y="416"/>
                  <a:pt x="20" y="416"/>
                </a:cubicBezTo>
                <a:cubicBezTo>
                  <a:pt x="21" y="416"/>
                  <a:pt x="21" y="416"/>
                  <a:pt x="22" y="417"/>
                </a:cubicBezTo>
                <a:cubicBezTo>
                  <a:pt x="22" y="417"/>
                  <a:pt x="23" y="416"/>
                  <a:pt x="23" y="416"/>
                </a:cubicBezTo>
                <a:cubicBezTo>
                  <a:pt x="24" y="416"/>
                  <a:pt x="24" y="417"/>
                  <a:pt x="25" y="417"/>
                </a:cubicBezTo>
                <a:cubicBezTo>
                  <a:pt x="25" y="417"/>
                  <a:pt x="25" y="417"/>
                  <a:pt x="25" y="417"/>
                </a:cubicBezTo>
                <a:cubicBezTo>
                  <a:pt x="24" y="417"/>
                  <a:pt x="23" y="417"/>
                  <a:pt x="22" y="417"/>
                </a:cubicBezTo>
                <a:cubicBezTo>
                  <a:pt x="22" y="417"/>
                  <a:pt x="21" y="417"/>
                  <a:pt x="21" y="417"/>
                </a:cubicBezTo>
                <a:cubicBezTo>
                  <a:pt x="21" y="418"/>
                  <a:pt x="21" y="418"/>
                  <a:pt x="21" y="418"/>
                </a:cubicBezTo>
                <a:cubicBezTo>
                  <a:pt x="22" y="418"/>
                  <a:pt x="22" y="418"/>
                  <a:pt x="22" y="418"/>
                </a:cubicBezTo>
                <a:cubicBezTo>
                  <a:pt x="22" y="418"/>
                  <a:pt x="22" y="418"/>
                  <a:pt x="22" y="418"/>
                </a:cubicBezTo>
                <a:cubicBezTo>
                  <a:pt x="22" y="418"/>
                  <a:pt x="22" y="418"/>
                  <a:pt x="22" y="418"/>
                </a:cubicBezTo>
                <a:cubicBezTo>
                  <a:pt x="23" y="418"/>
                  <a:pt x="23" y="418"/>
                  <a:pt x="23" y="418"/>
                </a:cubicBezTo>
                <a:cubicBezTo>
                  <a:pt x="23" y="418"/>
                  <a:pt x="23" y="418"/>
                  <a:pt x="23" y="418"/>
                </a:cubicBezTo>
                <a:cubicBezTo>
                  <a:pt x="23" y="418"/>
                  <a:pt x="23" y="418"/>
                  <a:pt x="23" y="418"/>
                </a:cubicBezTo>
                <a:cubicBezTo>
                  <a:pt x="23" y="419"/>
                  <a:pt x="23" y="419"/>
                  <a:pt x="22" y="419"/>
                </a:cubicBezTo>
                <a:cubicBezTo>
                  <a:pt x="22" y="421"/>
                  <a:pt x="24" y="423"/>
                  <a:pt x="25" y="424"/>
                </a:cubicBezTo>
                <a:cubicBezTo>
                  <a:pt x="25" y="424"/>
                  <a:pt x="26" y="424"/>
                  <a:pt x="26" y="424"/>
                </a:cubicBezTo>
                <a:cubicBezTo>
                  <a:pt x="26" y="424"/>
                  <a:pt x="26" y="424"/>
                  <a:pt x="26" y="424"/>
                </a:cubicBezTo>
                <a:cubicBezTo>
                  <a:pt x="26" y="424"/>
                  <a:pt x="26" y="424"/>
                  <a:pt x="25" y="425"/>
                </a:cubicBezTo>
                <a:cubicBezTo>
                  <a:pt x="25" y="425"/>
                  <a:pt x="25" y="425"/>
                  <a:pt x="25" y="425"/>
                </a:cubicBezTo>
                <a:cubicBezTo>
                  <a:pt x="25" y="425"/>
                  <a:pt x="26" y="425"/>
                  <a:pt x="26" y="425"/>
                </a:cubicBezTo>
                <a:cubicBezTo>
                  <a:pt x="26" y="426"/>
                  <a:pt x="26" y="427"/>
                  <a:pt x="26" y="428"/>
                </a:cubicBezTo>
                <a:cubicBezTo>
                  <a:pt x="27" y="429"/>
                  <a:pt x="29" y="431"/>
                  <a:pt x="29" y="433"/>
                </a:cubicBezTo>
                <a:cubicBezTo>
                  <a:pt x="29" y="433"/>
                  <a:pt x="30" y="433"/>
                  <a:pt x="30" y="433"/>
                </a:cubicBezTo>
                <a:cubicBezTo>
                  <a:pt x="31" y="434"/>
                  <a:pt x="31" y="434"/>
                  <a:pt x="31" y="435"/>
                </a:cubicBezTo>
                <a:cubicBezTo>
                  <a:pt x="31" y="435"/>
                  <a:pt x="31" y="435"/>
                  <a:pt x="31" y="435"/>
                </a:cubicBezTo>
                <a:cubicBezTo>
                  <a:pt x="31" y="435"/>
                  <a:pt x="31" y="435"/>
                  <a:pt x="31" y="435"/>
                </a:cubicBezTo>
                <a:cubicBezTo>
                  <a:pt x="31" y="435"/>
                  <a:pt x="31" y="435"/>
                  <a:pt x="31" y="435"/>
                </a:cubicBezTo>
                <a:cubicBezTo>
                  <a:pt x="32" y="435"/>
                  <a:pt x="32" y="436"/>
                  <a:pt x="32" y="437"/>
                </a:cubicBezTo>
                <a:cubicBezTo>
                  <a:pt x="33" y="437"/>
                  <a:pt x="34" y="438"/>
                  <a:pt x="35" y="439"/>
                </a:cubicBezTo>
                <a:cubicBezTo>
                  <a:pt x="35" y="439"/>
                  <a:pt x="35" y="440"/>
                  <a:pt x="36" y="441"/>
                </a:cubicBezTo>
                <a:cubicBezTo>
                  <a:pt x="36" y="441"/>
                  <a:pt x="36" y="441"/>
                  <a:pt x="37" y="441"/>
                </a:cubicBezTo>
                <a:cubicBezTo>
                  <a:pt x="37" y="441"/>
                  <a:pt x="37" y="442"/>
                  <a:pt x="37" y="442"/>
                </a:cubicBezTo>
                <a:cubicBezTo>
                  <a:pt x="37" y="443"/>
                  <a:pt x="38" y="443"/>
                  <a:pt x="39" y="443"/>
                </a:cubicBezTo>
                <a:cubicBezTo>
                  <a:pt x="40" y="443"/>
                  <a:pt x="40" y="443"/>
                  <a:pt x="41" y="443"/>
                </a:cubicBezTo>
                <a:cubicBezTo>
                  <a:pt x="41" y="442"/>
                  <a:pt x="40" y="442"/>
                  <a:pt x="40" y="442"/>
                </a:cubicBezTo>
                <a:cubicBezTo>
                  <a:pt x="41" y="441"/>
                  <a:pt x="41" y="441"/>
                  <a:pt x="41" y="440"/>
                </a:cubicBezTo>
                <a:cubicBezTo>
                  <a:pt x="40" y="440"/>
                  <a:pt x="40" y="440"/>
                  <a:pt x="40" y="440"/>
                </a:cubicBezTo>
                <a:cubicBezTo>
                  <a:pt x="41" y="440"/>
                  <a:pt x="41" y="439"/>
                  <a:pt x="42" y="438"/>
                </a:cubicBezTo>
                <a:cubicBezTo>
                  <a:pt x="42" y="438"/>
                  <a:pt x="42" y="438"/>
                  <a:pt x="42" y="438"/>
                </a:cubicBezTo>
                <a:cubicBezTo>
                  <a:pt x="42" y="438"/>
                  <a:pt x="42" y="438"/>
                  <a:pt x="42" y="438"/>
                </a:cubicBezTo>
                <a:cubicBezTo>
                  <a:pt x="42" y="439"/>
                  <a:pt x="42" y="440"/>
                  <a:pt x="41" y="440"/>
                </a:cubicBezTo>
                <a:cubicBezTo>
                  <a:pt x="41" y="441"/>
                  <a:pt x="41" y="441"/>
                  <a:pt x="42" y="441"/>
                </a:cubicBezTo>
                <a:cubicBezTo>
                  <a:pt x="41" y="443"/>
                  <a:pt x="41" y="444"/>
                  <a:pt x="41" y="447"/>
                </a:cubicBezTo>
                <a:cubicBezTo>
                  <a:pt x="43" y="447"/>
                  <a:pt x="42" y="447"/>
                  <a:pt x="43" y="446"/>
                </a:cubicBezTo>
                <a:cubicBezTo>
                  <a:pt x="44" y="447"/>
                  <a:pt x="44" y="449"/>
                  <a:pt x="44" y="450"/>
                </a:cubicBezTo>
                <a:cubicBezTo>
                  <a:pt x="44" y="450"/>
                  <a:pt x="49" y="454"/>
                  <a:pt x="49" y="454"/>
                </a:cubicBezTo>
                <a:cubicBezTo>
                  <a:pt x="50" y="454"/>
                  <a:pt x="50" y="454"/>
                  <a:pt x="50" y="454"/>
                </a:cubicBezTo>
                <a:cubicBezTo>
                  <a:pt x="51" y="454"/>
                  <a:pt x="51" y="454"/>
                  <a:pt x="51" y="454"/>
                </a:cubicBezTo>
                <a:cubicBezTo>
                  <a:pt x="51" y="455"/>
                  <a:pt x="51" y="455"/>
                  <a:pt x="52" y="455"/>
                </a:cubicBezTo>
                <a:cubicBezTo>
                  <a:pt x="52" y="455"/>
                  <a:pt x="52" y="455"/>
                  <a:pt x="52" y="455"/>
                </a:cubicBezTo>
                <a:cubicBezTo>
                  <a:pt x="53" y="455"/>
                  <a:pt x="53" y="455"/>
                  <a:pt x="53" y="455"/>
                </a:cubicBezTo>
                <a:cubicBezTo>
                  <a:pt x="53" y="456"/>
                  <a:pt x="55" y="456"/>
                  <a:pt x="55" y="457"/>
                </a:cubicBezTo>
                <a:cubicBezTo>
                  <a:pt x="56" y="457"/>
                  <a:pt x="56" y="458"/>
                  <a:pt x="57" y="459"/>
                </a:cubicBezTo>
                <a:cubicBezTo>
                  <a:pt x="58" y="459"/>
                  <a:pt x="58" y="459"/>
                  <a:pt x="58" y="459"/>
                </a:cubicBezTo>
                <a:cubicBezTo>
                  <a:pt x="59" y="459"/>
                  <a:pt x="60" y="460"/>
                  <a:pt x="60" y="460"/>
                </a:cubicBezTo>
                <a:cubicBezTo>
                  <a:pt x="61" y="460"/>
                  <a:pt x="62" y="460"/>
                  <a:pt x="62" y="461"/>
                </a:cubicBezTo>
                <a:cubicBezTo>
                  <a:pt x="63" y="461"/>
                  <a:pt x="64" y="462"/>
                  <a:pt x="65" y="463"/>
                </a:cubicBezTo>
                <a:cubicBezTo>
                  <a:pt x="65" y="463"/>
                  <a:pt x="65" y="464"/>
                  <a:pt x="66" y="464"/>
                </a:cubicBezTo>
                <a:cubicBezTo>
                  <a:pt x="66" y="465"/>
                  <a:pt x="67" y="465"/>
                  <a:pt x="68" y="465"/>
                </a:cubicBezTo>
                <a:cubicBezTo>
                  <a:pt x="68" y="466"/>
                  <a:pt x="68" y="466"/>
                  <a:pt x="67" y="466"/>
                </a:cubicBezTo>
                <a:cubicBezTo>
                  <a:pt x="68" y="466"/>
                  <a:pt x="68" y="466"/>
                  <a:pt x="68" y="466"/>
                </a:cubicBezTo>
                <a:cubicBezTo>
                  <a:pt x="68" y="466"/>
                  <a:pt x="68" y="466"/>
                  <a:pt x="68" y="466"/>
                </a:cubicBezTo>
                <a:cubicBezTo>
                  <a:pt x="68" y="466"/>
                  <a:pt x="68" y="466"/>
                  <a:pt x="68" y="466"/>
                </a:cubicBezTo>
                <a:cubicBezTo>
                  <a:pt x="68" y="467"/>
                  <a:pt x="68" y="468"/>
                  <a:pt x="68" y="469"/>
                </a:cubicBezTo>
                <a:cubicBezTo>
                  <a:pt x="68" y="469"/>
                  <a:pt x="68" y="469"/>
                  <a:pt x="68" y="470"/>
                </a:cubicBezTo>
                <a:cubicBezTo>
                  <a:pt x="68" y="470"/>
                  <a:pt x="68" y="470"/>
                  <a:pt x="68" y="470"/>
                </a:cubicBezTo>
                <a:cubicBezTo>
                  <a:pt x="68" y="470"/>
                  <a:pt x="68" y="470"/>
                  <a:pt x="68" y="470"/>
                </a:cubicBezTo>
                <a:cubicBezTo>
                  <a:pt x="68" y="471"/>
                  <a:pt x="67" y="473"/>
                  <a:pt x="68" y="473"/>
                </a:cubicBezTo>
                <a:cubicBezTo>
                  <a:pt x="68" y="474"/>
                  <a:pt x="68" y="474"/>
                  <a:pt x="68" y="473"/>
                </a:cubicBezTo>
                <a:cubicBezTo>
                  <a:pt x="68" y="474"/>
                  <a:pt x="68" y="474"/>
                  <a:pt x="68" y="474"/>
                </a:cubicBezTo>
                <a:cubicBezTo>
                  <a:pt x="69" y="474"/>
                  <a:pt x="69" y="474"/>
                  <a:pt x="69" y="474"/>
                </a:cubicBezTo>
                <a:cubicBezTo>
                  <a:pt x="68" y="474"/>
                  <a:pt x="68" y="474"/>
                  <a:pt x="68" y="475"/>
                </a:cubicBezTo>
                <a:cubicBezTo>
                  <a:pt x="68" y="475"/>
                  <a:pt x="69" y="475"/>
                  <a:pt x="69" y="476"/>
                </a:cubicBezTo>
                <a:cubicBezTo>
                  <a:pt x="69" y="476"/>
                  <a:pt x="70" y="476"/>
                  <a:pt x="70" y="475"/>
                </a:cubicBezTo>
                <a:cubicBezTo>
                  <a:pt x="70" y="476"/>
                  <a:pt x="70" y="476"/>
                  <a:pt x="70" y="476"/>
                </a:cubicBezTo>
                <a:cubicBezTo>
                  <a:pt x="70" y="476"/>
                  <a:pt x="69" y="476"/>
                  <a:pt x="68" y="476"/>
                </a:cubicBezTo>
                <a:cubicBezTo>
                  <a:pt x="68" y="477"/>
                  <a:pt x="68" y="477"/>
                  <a:pt x="69" y="477"/>
                </a:cubicBezTo>
                <a:cubicBezTo>
                  <a:pt x="69" y="478"/>
                  <a:pt x="69" y="478"/>
                  <a:pt x="69" y="478"/>
                </a:cubicBezTo>
                <a:cubicBezTo>
                  <a:pt x="70" y="478"/>
                  <a:pt x="71" y="478"/>
                  <a:pt x="72" y="477"/>
                </a:cubicBezTo>
                <a:cubicBezTo>
                  <a:pt x="72" y="477"/>
                  <a:pt x="72" y="477"/>
                  <a:pt x="72" y="477"/>
                </a:cubicBezTo>
                <a:cubicBezTo>
                  <a:pt x="72" y="477"/>
                  <a:pt x="72" y="477"/>
                  <a:pt x="72" y="477"/>
                </a:cubicBezTo>
                <a:cubicBezTo>
                  <a:pt x="72" y="477"/>
                  <a:pt x="72" y="477"/>
                  <a:pt x="72" y="477"/>
                </a:cubicBezTo>
                <a:cubicBezTo>
                  <a:pt x="71" y="476"/>
                  <a:pt x="71" y="477"/>
                  <a:pt x="71" y="477"/>
                </a:cubicBezTo>
                <a:cubicBezTo>
                  <a:pt x="71" y="476"/>
                  <a:pt x="71" y="477"/>
                  <a:pt x="71" y="476"/>
                </a:cubicBezTo>
                <a:cubicBezTo>
                  <a:pt x="71" y="476"/>
                  <a:pt x="71" y="476"/>
                  <a:pt x="72" y="476"/>
                </a:cubicBezTo>
                <a:cubicBezTo>
                  <a:pt x="72" y="475"/>
                  <a:pt x="72" y="475"/>
                  <a:pt x="72" y="475"/>
                </a:cubicBezTo>
                <a:cubicBezTo>
                  <a:pt x="71" y="475"/>
                  <a:pt x="71" y="475"/>
                  <a:pt x="71" y="475"/>
                </a:cubicBezTo>
                <a:cubicBezTo>
                  <a:pt x="71" y="475"/>
                  <a:pt x="71" y="475"/>
                  <a:pt x="71" y="475"/>
                </a:cubicBezTo>
                <a:cubicBezTo>
                  <a:pt x="71" y="474"/>
                  <a:pt x="71" y="474"/>
                  <a:pt x="71" y="473"/>
                </a:cubicBezTo>
                <a:cubicBezTo>
                  <a:pt x="71" y="473"/>
                  <a:pt x="71" y="473"/>
                  <a:pt x="71" y="473"/>
                </a:cubicBezTo>
                <a:cubicBezTo>
                  <a:pt x="71" y="473"/>
                  <a:pt x="71" y="473"/>
                  <a:pt x="71" y="473"/>
                </a:cubicBezTo>
                <a:cubicBezTo>
                  <a:pt x="71" y="472"/>
                  <a:pt x="72" y="473"/>
                  <a:pt x="72" y="473"/>
                </a:cubicBezTo>
                <a:cubicBezTo>
                  <a:pt x="72" y="473"/>
                  <a:pt x="72" y="473"/>
                  <a:pt x="72" y="473"/>
                </a:cubicBezTo>
                <a:cubicBezTo>
                  <a:pt x="72" y="472"/>
                  <a:pt x="72" y="473"/>
                  <a:pt x="72" y="472"/>
                </a:cubicBezTo>
                <a:cubicBezTo>
                  <a:pt x="72" y="472"/>
                  <a:pt x="72" y="472"/>
                  <a:pt x="72" y="472"/>
                </a:cubicBezTo>
                <a:cubicBezTo>
                  <a:pt x="73" y="472"/>
                  <a:pt x="74" y="471"/>
                  <a:pt x="75" y="470"/>
                </a:cubicBezTo>
                <a:cubicBezTo>
                  <a:pt x="74" y="470"/>
                  <a:pt x="75" y="470"/>
                  <a:pt x="74" y="470"/>
                </a:cubicBezTo>
                <a:cubicBezTo>
                  <a:pt x="74" y="469"/>
                  <a:pt x="75" y="469"/>
                  <a:pt x="76" y="468"/>
                </a:cubicBezTo>
                <a:cubicBezTo>
                  <a:pt x="76" y="468"/>
                  <a:pt x="76" y="468"/>
                  <a:pt x="76" y="468"/>
                </a:cubicBezTo>
                <a:cubicBezTo>
                  <a:pt x="76" y="469"/>
                  <a:pt x="77" y="469"/>
                  <a:pt x="77" y="469"/>
                </a:cubicBezTo>
                <a:cubicBezTo>
                  <a:pt x="77" y="469"/>
                  <a:pt x="77" y="469"/>
                  <a:pt x="77" y="469"/>
                </a:cubicBezTo>
                <a:cubicBezTo>
                  <a:pt x="77" y="469"/>
                  <a:pt x="77" y="469"/>
                  <a:pt x="77" y="469"/>
                </a:cubicBezTo>
                <a:cubicBezTo>
                  <a:pt x="77" y="469"/>
                  <a:pt x="77" y="469"/>
                  <a:pt x="77" y="469"/>
                </a:cubicBezTo>
                <a:cubicBezTo>
                  <a:pt x="76" y="470"/>
                  <a:pt x="76" y="470"/>
                  <a:pt x="75" y="471"/>
                </a:cubicBezTo>
                <a:cubicBezTo>
                  <a:pt x="74" y="472"/>
                  <a:pt x="73" y="475"/>
                  <a:pt x="73" y="475"/>
                </a:cubicBezTo>
                <a:cubicBezTo>
                  <a:pt x="72" y="477"/>
                  <a:pt x="73" y="478"/>
                  <a:pt x="72" y="479"/>
                </a:cubicBezTo>
                <a:cubicBezTo>
                  <a:pt x="72" y="479"/>
                  <a:pt x="72" y="479"/>
                  <a:pt x="72" y="479"/>
                </a:cubicBezTo>
                <a:cubicBezTo>
                  <a:pt x="72" y="479"/>
                  <a:pt x="72" y="479"/>
                  <a:pt x="72" y="479"/>
                </a:cubicBezTo>
                <a:cubicBezTo>
                  <a:pt x="72" y="480"/>
                  <a:pt x="72" y="480"/>
                  <a:pt x="73" y="481"/>
                </a:cubicBezTo>
                <a:cubicBezTo>
                  <a:pt x="73" y="481"/>
                  <a:pt x="73" y="481"/>
                  <a:pt x="73" y="481"/>
                </a:cubicBezTo>
                <a:cubicBezTo>
                  <a:pt x="73" y="481"/>
                  <a:pt x="73" y="481"/>
                  <a:pt x="73" y="481"/>
                </a:cubicBezTo>
                <a:cubicBezTo>
                  <a:pt x="72" y="481"/>
                  <a:pt x="72" y="481"/>
                  <a:pt x="72" y="481"/>
                </a:cubicBezTo>
                <a:cubicBezTo>
                  <a:pt x="72" y="482"/>
                  <a:pt x="72" y="482"/>
                  <a:pt x="72" y="482"/>
                </a:cubicBezTo>
                <a:cubicBezTo>
                  <a:pt x="73" y="482"/>
                  <a:pt x="73" y="481"/>
                  <a:pt x="74" y="481"/>
                </a:cubicBezTo>
                <a:cubicBezTo>
                  <a:pt x="74" y="480"/>
                  <a:pt x="74" y="480"/>
                  <a:pt x="74" y="479"/>
                </a:cubicBezTo>
                <a:cubicBezTo>
                  <a:pt x="75" y="480"/>
                  <a:pt x="75" y="480"/>
                  <a:pt x="77" y="480"/>
                </a:cubicBezTo>
                <a:cubicBezTo>
                  <a:pt x="77" y="480"/>
                  <a:pt x="77" y="480"/>
                  <a:pt x="77" y="480"/>
                </a:cubicBezTo>
                <a:cubicBezTo>
                  <a:pt x="77" y="480"/>
                  <a:pt x="77" y="480"/>
                  <a:pt x="77" y="480"/>
                </a:cubicBezTo>
                <a:cubicBezTo>
                  <a:pt x="76" y="481"/>
                  <a:pt x="76" y="481"/>
                  <a:pt x="76" y="481"/>
                </a:cubicBezTo>
                <a:cubicBezTo>
                  <a:pt x="76" y="481"/>
                  <a:pt x="76" y="481"/>
                  <a:pt x="76" y="481"/>
                </a:cubicBezTo>
                <a:cubicBezTo>
                  <a:pt x="77" y="481"/>
                  <a:pt x="77" y="481"/>
                  <a:pt x="77" y="481"/>
                </a:cubicBezTo>
                <a:cubicBezTo>
                  <a:pt x="77" y="481"/>
                  <a:pt x="77" y="481"/>
                  <a:pt x="77" y="481"/>
                </a:cubicBezTo>
                <a:cubicBezTo>
                  <a:pt x="78" y="481"/>
                  <a:pt x="78" y="481"/>
                  <a:pt x="78" y="481"/>
                </a:cubicBezTo>
                <a:cubicBezTo>
                  <a:pt x="78" y="481"/>
                  <a:pt x="79" y="480"/>
                  <a:pt x="78" y="479"/>
                </a:cubicBezTo>
                <a:cubicBezTo>
                  <a:pt x="78" y="478"/>
                  <a:pt x="79" y="478"/>
                  <a:pt x="80" y="478"/>
                </a:cubicBezTo>
                <a:cubicBezTo>
                  <a:pt x="80" y="477"/>
                  <a:pt x="81" y="477"/>
                  <a:pt x="81" y="476"/>
                </a:cubicBezTo>
                <a:cubicBezTo>
                  <a:pt x="81" y="475"/>
                  <a:pt x="81" y="475"/>
                  <a:pt x="81" y="474"/>
                </a:cubicBezTo>
                <a:cubicBezTo>
                  <a:pt x="81" y="473"/>
                  <a:pt x="81" y="473"/>
                  <a:pt x="80" y="473"/>
                </a:cubicBezTo>
                <a:cubicBezTo>
                  <a:pt x="80" y="472"/>
                  <a:pt x="80" y="472"/>
                  <a:pt x="80" y="472"/>
                </a:cubicBezTo>
                <a:cubicBezTo>
                  <a:pt x="80" y="472"/>
                  <a:pt x="79" y="472"/>
                  <a:pt x="79" y="471"/>
                </a:cubicBezTo>
                <a:cubicBezTo>
                  <a:pt x="79" y="472"/>
                  <a:pt x="78" y="472"/>
                  <a:pt x="78" y="472"/>
                </a:cubicBezTo>
                <a:cubicBezTo>
                  <a:pt x="77" y="472"/>
                  <a:pt x="78" y="472"/>
                  <a:pt x="76" y="472"/>
                </a:cubicBezTo>
                <a:cubicBezTo>
                  <a:pt x="76" y="472"/>
                  <a:pt x="76" y="472"/>
                  <a:pt x="76" y="471"/>
                </a:cubicBezTo>
                <a:cubicBezTo>
                  <a:pt x="77" y="471"/>
                  <a:pt x="77" y="471"/>
                  <a:pt x="77" y="470"/>
                </a:cubicBezTo>
                <a:cubicBezTo>
                  <a:pt x="78" y="470"/>
                  <a:pt x="79" y="470"/>
                  <a:pt x="80" y="471"/>
                </a:cubicBezTo>
                <a:cubicBezTo>
                  <a:pt x="80" y="471"/>
                  <a:pt x="80" y="471"/>
                  <a:pt x="81" y="471"/>
                </a:cubicBezTo>
                <a:cubicBezTo>
                  <a:pt x="81" y="471"/>
                  <a:pt x="81" y="471"/>
                  <a:pt x="81" y="471"/>
                </a:cubicBezTo>
                <a:cubicBezTo>
                  <a:pt x="80" y="470"/>
                  <a:pt x="79" y="469"/>
                  <a:pt x="78" y="469"/>
                </a:cubicBezTo>
                <a:cubicBezTo>
                  <a:pt x="78" y="469"/>
                  <a:pt x="78" y="469"/>
                  <a:pt x="78" y="469"/>
                </a:cubicBezTo>
                <a:cubicBezTo>
                  <a:pt x="78" y="469"/>
                  <a:pt x="78" y="469"/>
                  <a:pt x="78" y="469"/>
                </a:cubicBezTo>
                <a:cubicBezTo>
                  <a:pt x="79" y="469"/>
                  <a:pt x="79" y="469"/>
                  <a:pt x="79" y="469"/>
                </a:cubicBezTo>
                <a:cubicBezTo>
                  <a:pt x="79" y="467"/>
                  <a:pt x="79" y="467"/>
                  <a:pt x="79" y="467"/>
                </a:cubicBezTo>
                <a:cubicBezTo>
                  <a:pt x="79" y="467"/>
                  <a:pt x="79" y="467"/>
                  <a:pt x="78" y="467"/>
                </a:cubicBezTo>
                <a:cubicBezTo>
                  <a:pt x="78" y="466"/>
                  <a:pt x="76" y="463"/>
                  <a:pt x="75" y="463"/>
                </a:cubicBezTo>
                <a:cubicBezTo>
                  <a:pt x="75" y="463"/>
                  <a:pt x="76" y="463"/>
                  <a:pt x="77" y="463"/>
                </a:cubicBezTo>
                <a:cubicBezTo>
                  <a:pt x="77" y="462"/>
                  <a:pt x="77" y="462"/>
                  <a:pt x="77" y="462"/>
                </a:cubicBezTo>
                <a:cubicBezTo>
                  <a:pt x="76" y="462"/>
                  <a:pt x="75" y="462"/>
                  <a:pt x="75" y="462"/>
                </a:cubicBezTo>
                <a:cubicBezTo>
                  <a:pt x="75" y="462"/>
                  <a:pt x="75" y="462"/>
                  <a:pt x="75" y="462"/>
                </a:cubicBezTo>
                <a:cubicBezTo>
                  <a:pt x="75" y="463"/>
                  <a:pt x="75" y="463"/>
                  <a:pt x="75" y="463"/>
                </a:cubicBezTo>
                <a:cubicBezTo>
                  <a:pt x="75" y="463"/>
                  <a:pt x="75" y="463"/>
                  <a:pt x="75" y="463"/>
                </a:cubicBezTo>
                <a:cubicBezTo>
                  <a:pt x="75" y="463"/>
                  <a:pt x="74" y="462"/>
                  <a:pt x="74" y="462"/>
                </a:cubicBezTo>
                <a:cubicBezTo>
                  <a:pt x="74" y="462"/>
                  <a:pt x="74" y="461"/>
                  <a:pt x="74" y="461"/>
                </a:cubicBezTo>
                <a:cubicBezTo>
                  <a:pt x="74" y="461"/>
                  <a:pt x="73" y="461"/>
                  <a:pt x="73" y="461"/>
                </a:cubicBezTo>
                <a:cubicBezTo>
                  <a:pt x="73" y="461"/>
                  <a:pt x="73" y="461"/>
                  <a:pt x="72" y="460"/>
                </a:cubicBezTo>
                <a:cubicBezTo>
                  <a:pt x="72" y="460"/>
                  <a:pt x="72" y="460"/>
                  <a:pt x="72" y="461"/>
                </a:cubicBezTo>
                <a:cubicBezTo>
                  <a:pt x="71" y="461"/>
                  <a:pt x="71" y="461"/>
                  <a:pt x="70" y="460"/>
                </a:cubicBezTo>
                <a:cubicBezTo>
                  <a:pt x="71" y="460"/>
                  <a:pt x="71" y="460"/>
                  <a:pt x="72" y="460"/>
                </a:cubicBezTo>
                <a:cubicBezTo>
                  <a:pt x="72" y="459"/>
                  <a:pt x="72" y="459"/>
                  <a:pt x="71" y="459"/>
                </a:cubicBezTo>
                <a:cubicBezTo>
                  <a:pt x="71" y="459"/>
                  <a:pt x="70" y="459"/>
                  <a:pt x="70" y="459"/>
                </a:cubicBezTo>
                <a:cubicBezTo>
                  <a:pt x="70" y="459"/>
                  <a:pt x="70" y="459"/>
                  <a:pt x="70" y="459"/>
                </a:cubicBezTo>
                <a:cubicBezTo>
                  <a:pt x="70" y="459"/>
                  <a:pt x="70" y="458"/>
                  <a:pt x="70" y="458"/>
                </a:cubicBezTo>
                <a:cubicBezTo>
                  <a:pt x="70" y="458"/>
                  <a:pt x="70" y="458"/>
                  <a:pt x="70" y="458"/>
                </a:cubicBezTo>
                <a:cubicBezTo>
                  <a:pt x="70" y="458"/>
                  <a:pt x="70" y="457"/>
                  <a:pt x="69" y="457"/>
                </a:cubicBezTo>
                <a:cubicBezTo>
                  <a:pt x="69" y="457"/>
                  <a:pt x="69" y="457"/>
                  <a:pt x="69" y="457"/>
                </a:cubicBezTo>
                <a:cubicBezTo>
                  <a:pt x="68" y="456"/>
                  <a:pt x="68" y="455"/>
                  <a:pt x="67" y="455"/>
                </a:cubicBezTo>
                <a:cubicBezTo>
                  <a:pt x="67" y="455"/>
                  <a:pt x="67" y="455"/>
                  <a:pt x="67" y="454"/>
                </a:cubicBezTo>
                <a:cubicBezTo>
                  <a:pt x="67" y="454"/>
                  <a:pt x="63" y="453"/>
                  <a:pt x="62" y="452"/>
                </a:cubicBezTo>
                <a:cubicBezTo>
                  <a:pt x="62" y="452"/>
                  <a:pt x="61" y="451"/>
                  <a:pt x="60" y="451"/>
                </a:cubicBezTo>
                <a:cubicBezTo>
                  <a:pt x="60" y="451"/>
                  <a:pt x="59" y="450"/>
                  <a:pt x="59" y="450"/>
                </a:cubicBezTo>
                <a:cubicBezTo>
                  <a:pt x="59" y="450"/>
                  <a:pt x="58" y="450"/>
                  <a:pt x="58" y="449"/>
                </a:cubicBezTo>
                <a:cubicBezTo>
                  <a:pt x="57" y="449"/>
                  <a:pt x="57" y="449"/>
                  <a:pt x="56" y="448"/>
                </a:cubicBezTo>
                <a:cubicBezTo>
                  <a:pt x="56" y="448"/>
                  <a:pt x="56" y="448"/>
                  <a:pt x="56" y="447"/>
                </a:cubicBezTo>
                <a:cubicBezTo>
                  <a:pt x="55" y="447"/>
                  <a:pt x="53" y="447"/>
                  <a:pt x="52" y="446"/>
                </a:cubicBezTo>
                <a:cubicBezTo>
                  <a:pt x="52" y="446"/>
                  <a:pt x="52" y="446"/>
                  <a:pt x="52" y="446"/>
                </a:cubicBezTo>
                <a:cubicBezTo>
                  <a:pt x="52" y="445"/>
                  <a:pt x="52" y="445"/>
                  <a:pt x="52" y="445"/>
                </a:cubicBezTo>
                <a:cubicBezTo>
                  <a:pt x="53" y="445"/>
                  <a:pt x="53" y="445"/>
                  <a:pt x="54" y="446"/>
                </a:cubicBezTo>
                <a:cubicBezTo>
                  <a:pt x="55" y="446"/>
                  <a:pt x="55" y="446"/>
                  <a:pt x="55" y="447"/>
                </a:cubicBezTo>
                <a:cubicBezTo>
                  <a:pt x="56" y="447"/>
                  <a:pt x="58" y="448"/>
                  <a:pt x="61" y="448"/>
                </a:cubicBezTo>
                <a:cubicBezTo>
                  <a:pt x="62" y="449"/>
                  <a:pt x="63" y="448"/>
                  <a:pt x="64" y="449"/>
                </a:cubicBezTo>
                <a:cubicBezTo>
                  <a:pt x="64" y="449"/>
                  <a:pt x="64" y="449"/>
                  <a:pt x="64" y="449"/>
                </a:cubicBezTo>
                <a:cubicBezTo>
                  <a:pt x="68" y="449"/>
                  <a:pt x="72" y="450"/>
                  <a:pt x="76" y="451"/>
                </a:cubicBezTo>
                <a:cubicBezTo>
                  <a:pt x="76" y="451"/>
                  <a:pt x="77" y="451"/>
                  <a:pt x="78" y="451"/>
                </a:cubicBezTo>
                <a:cubicBezTo>
                  <a:pt x="80" y="452"/>
                  <a:pt x="82" y="452"/>
                  <a:pt x="83" y="452"/>
                </a:cubicBezTo>
                <a:cubicBezTo>
                  <a:pt x="84" y="452"/>
                  <a:pt x="87" y="453"/>
                  <a:pt x="88" y="452"/>
                </a:cubicBezTo>
                <a:cubicBezTo>
                  <a:pt x="89" y="452"/>
                  <a:pt x="90" y="453"/>
                  <a:pt x="90" y="454"/>
                </a:cubicBezTo>
                <a:cubicBezTo>
                  <a:pt x="90" y="454"/>
                  <a:pt x="90" y="454"/>
                  <a:pt x="90" y="454"/>
                </a:cubicBezTo>
                <a:cubicBezTo>
                  <a:pt x="90" y="455"/>
                  <a:pt x="92" y="454"/>
                  <a:pt x="92" y="455"/>
                </a:cubicBezTo>
                <a:cubicBezTo>
                  <a:pt x="93" y="456"/>
                  <a:pt x="93" y="456"/>
                  <a:pt x="93" y="457"/>
                </a:cubicBezTo>
                <a:cubicBezTo>
                  <a:pt x="93" y="457"/>
                  <a:pt x="94" y="457"/>
                  <a:pt x="94" y="457"/>
                </a:cubicBezTo>
                <a:cubicBezTo>
                  <a:pt x="94" y="457"/>
                  <a:pt x="94" y="457"/>
                  <a:pt x="94" y="457"/>
                </a:cubicBezTo>
                <a:cubicBezTo>
                  <a:pt x="94" y="456"/>
                  <a:pt x="94" y="456"/>
                  <a:pt x="94" y="456"/>
                </a:cubicBezTo>
                <a:cubicBezTo>
                  <a:pt x="94" y="456"/>
                  <a:pt x="94" y="456"/>
                  <a:pt x="94" y="456"/>
                </a:cubicBezTo>
                <a:cubicBezTo>
                  <a:pt x="95" y="456"/>
                  <a:pt x="95" y="456"/>
                  <a:pt x="96" y="457"/>
                </a:cubicBezTo>
                <a:cubicBezTo>
                  <a:pt x="96" y="457"/>
                  <a:pt x="96" y="457"/>
                  <a:pt x="95" y="457"/>
                </a:cubicBezTo>
                <a:cubicBezTo>
                  <a:pt x="95" y="457"/>
                  <a:pt x="95" y="457"/>
                  <a:pt x="95" y="457"/>
                </a:cubicBezTo>
                <a:cubicBezTo>
                  <a:pt x="95" y="457"/>
                  <a:pt x="95" y="457"/>
                  <a:pt x="95" y="457"/>
                </a:cubicBezTo>
                <a:cubicBezTo>
                  <a:pt x="96" y="458"/>
                  <a:pt x="98" y="458"/>
                  <a:pt x="99" y="459"/>
                </a:cubicBezTo>
                <a:cubicBezTo>
                  <a:pt x="99" y="459"/>
                  <a:pt x="100" y="461"/>
                  <a:pt x="100" y="462"/>
                </a:cubicBezTo>
                <a:cubicBezTo>
                  <a:pt x="101" y="463"/>
                  <a:pt x="101" y="462"/>
                  <a:pt x="102" y="463"/>
                </a:cubicBezTo>
                <a:cubicBezTo>
                  <a:pt x="103" y="463"/>
                  <a:pt x="103" y="464"/>
                  <a:pt x="103" y="464"/>
                </a:cubicBezTo>
                <a:cubicBezTo>
                  <a:pt x="104" y="465"/>
                  <a:pt x="104" y="464"/>
                  <a:pt x="104" y="464"/>
                </a:cubicBezTo>
                <a:cubicBezTo>
                  <a:pt x="105" y="464"/>
                  <a:pt x="105" y="465"/>
                  <a:pt x="105" y="465"/>
                </a:cubicBezTo>
                <a:cubicBezTo>
                  <a:pt x="106" y="465"/>
                  <a:pt x="105" y="466"/>
                  <a:pt x="105" y="466"/>
                </a:cubicBezTo>
                <a:cubicBezTo>
                  <a:pt x="106" y="466"/>
                  <a:pt x="108" y="467"/>
                  <a:pt x="108" y="468"/>
                </a:cubicBezTo>
                <a:cubicBezTo>
                  <a:pt x="108" y="468"/>
                  <a:pt x="108" y="468"/>
                  <a:pt x="108" y="468"/>
                </a:cubicBezTo>
                <a:cubicBezTo>
                  <a:pt x="108" y="468"/>
                  <a:pt x="108" y="468"/>
                  <a:pt x="108" y="468"/>
                </a:cubicBezTo>
                <a:cubicBezTo>
                  <a:pt x="108" y="469"/>
                  <a:pt x="109" y="469"/>
                  <a:pt x="109" y="470"/>
                </a:cubicBezTo>
                <a:cubicBezTo>
                  <a:pt x="110" y="470"/>
                  <a:pt x="110" y="470"/>
                  <a:pt x="111" y="470"/>
                </a:cubicBezTo>
                <a:cubicBezTo>
                  <a:pt x="111" y="471"/>
                  <a:pt x="111" y="471"/>
                  <a:pt x="111" y="471"/>
                </a:cubicBezTo>
                <a:cubicBezTo>
                  <a:pt x="111" y="471"/>
                  <a:pt x="112" y="471"/>
                  <a:pt x="112" y="471"/>
                </a:cubicBezTo>
                <a:cubicBezTo>
                  <a:pt x="112" y="471"/>
                  <a:pt x="112" y="471"/>
                  <a:pt x="112" y="471"/>
                </a:cubicBezTo>
                <a:cubicBezTo>
                  <a:pt x="112" y="472"/>
                  <a:pt x="113" y="472"/>
                  <a:pt x="114" y="472"/>
                </a:cubicBezTo>
                <a:cubicBezTo>
                  <a:pt x="114" y="473"/>
                  <a:pt x="114" y="473"/>
                  <a:pt x="114" y="474"/>
                </a:cubicBezTo>
                <a:cubicBezTo>
                  <a:pt x="115" y="474"/>
                  <a:pt x="115" y="474"/>
                  <a:pt x="115" y="474"/>
                </a:cubicBezTo>
                <a:cubicBezTo>
                  <a:pt x="115" y="475"/>
                  <a:pt x="116" y="475"/>
                  <a:pt x="116" y="475"/>
                </a:cubicBezTo>
                <a:cubicBezTo>
                  <a:pt x="116" y="476"/>
                  <a:pt x="117" y="476"/>
                  <a:pt x="117" y="477"/>
                </a:cubicBezTo>
                <a:cubicBezTo>
                  <a:pt x="117" y="477"/>
                  <a:pt x="117" y="477"/>
                  <a:pt x="117" y="477"/>
                </a:cubicBezTo>
                <a:cubicBezTo>
                  <a:pt x="118" y="478"/>
                  <a:pt x="119" y="477"/>
                  <a:pt x="120" y="477"/>
                </a:cubicBezTo>
                <a:cubicBezTo>
                  <a:pt x="121" y="478"/>
                  <a:pt x="120" y="480"/>
                  <a:pt x="122" y="479"/>
                </a:cubicBezTo>
                <a:cubicBezTo>
                  <a:pt x="122" y="480"/>
                  <a:pt x="123" y="481"/>
                  <a:pt x="123" y="482"/>
                </a:cubicBezTo>
                <a:cubicBezTo>
                  <a:pt x="124" y="482"/>
                  <a:pt x="124" y="482"/>
                  <a:pt x="124" y="482"/>
                </a:cubicBezTo>
                <a:cubicBezTo>
                  <a:pt x="125" y="482"/>
                  <a:pt x="125" y="482"/>
                  <a:pt x="125" y="482"/>
                </a:cubicBezTo>
                <a:cubicBezTo>
                  <a:pt x="125" y="483"/>
                  <a:pt x="126" y="482"/>
                  <a:pt x="126" y="482"/>
                </a:cubicBezTo>
                <a:cubicBezTo>
                  <a:pt x="127" y="483"/>
                  <a:pt x="127" y="484"/>
                  <a:pt x="127" y="485"/>
                </a:cubicBezTo>
                <a:cubicBezTo>
                  <a:pt x="128" y="486"/>
                  <a:pt x="130" y="486"/>
                  <a:pt x="131" y="487"/>
                </a:cubicBezTo>
                <a:cubicBezTo>
                  <a:pt x="132" y="487"/>
                  <a:pt x="132" y="487"/>
                  <a:pt x="132" y="487"/>
                </a:cubicBezTo>
                <a:cubicBezTo>
                  <a:pt x="133" y="487"/>
                  <a:pt x="133" y="488"/>
                  <a:pt x="133" y="489"/>
                </a:cubicBezTo>
                <a:cubicBezTo>
                  <a:pt x="134" y="489"/>
                  <a:pt x="136" y="490"/>
                  <a:pt x="136" y="490"/>
                </a:cubicBezTo>
                <a:cubicBezTo>
                  <a:pt x="137" y="491"/>
                  <a:pt x="139" y="493"/>
                  <a:pt x="141" y="493"/>
                </a:cubicBezTo>
                <a:cubicBezTo>
                  <a:pt x="142" y="495"/>
                  <a:pt x="144" y="495"/>
                  <a:pt x="145" y="496"/>
                </a:cubicBezTo>
                <a:cubicBezTo>
                  <a:pt x="145" y="496"/>
                  <a:pt x="145" y="497"/>
                  <a:pt x="146" y="497"/>
                </a:cubicBezTo>
                <a:cubicBezTo>
                  <a:pt x="146" y="497"/>
                  <a:pt x="146" y="497"/>
                  <a:pt x="147" y="497"/>
                </a:cubicBezTo>
                <a:cubicBezTo>
                  <a:pt x="147" y="498"/>
                  <a:pt x="147" y="498"/>
                  <a:pt x="147" y="498"/>
                </a:cubicBezTo>
                <a:cubicBezTo>
                  <a:pt x="147" y="498"/>
                  <a:pt x="148" y="498"/>
                  <a:pt x="148" y="498"/>
                </a:cubicBezTo>
                <a:cubicBezTo>
                  <a:pt x="149" y="498"/>
                  <a:pt x="149" y="498"/>
                  <a:pt x="150" y="498"/>
                </a:cubicBezTo>
                <a:cubicBezTo>
                  <a:pt x="150" y="498"/>
                  <a:pt x="150" y="498"/>
                  <a:pt x="150" y="498"/>
                </a:cubicBezTo>
                <a:cubicBezTo>
                  <a:pt x="150" y="499"/>
                  <a:pt x="150" y="499"/>
                  <a:pt x="150" y="499"/>
                </a:cubicBezTo>
                <a:cubicBezTo>
                  <a:pt x="150" y="500"/>
                  <a:pt x="150" y="500"/>
                  <a:pt x="151" y="500"/>
                </a:cubicBezTo>
                <a:cubicBezTo>
                  <a:pt x="151" y="500"/>
                  <a:pt x="151" y="500"/>
                  <a:pt x="151" y="500"/>
                </a:cubicBezTo>
                <a:cubicBezTo>
                  <a:pt x="151" y="500"/>
                  <a:pt x="151" y="500"/>
                  <a:pt x="151" y="499"/>
                </a:cubicBezTo>
                <a:cubicBezTo>
                  <a:pt x="152" y="500"/>
                  <a:pt x="154" y="501"/>
                  <a:pt x="155" y="502"/>
                </a:cubicBezTo>
                <a:cubicBezTo>
                  <a:pt x="155" y="502"/>
                  <a:pt x="157" y="502"/>
                  <a:pt x="158" y="502"/>
                </a:cubicBezTo>
                <a:cubicBezTo>
                  <a:pt x="158" y="502"/>
                  <a:pt x="158" y="503"/>
                  <a:pt x="158" y="503"/>
                </a:cubicBezTo>
                <a:cubicBezTo>
                  <a:pt x="159" y="504"/>
                  <a:pt x="159" y="504"/>
                  <a:pt x="160" y="505"/>
                </a:cubicBezTo>
                <a:cubicBezTo>
                  <a:pt x="160" y="505"/>
                  <a:pt x="161" y="505"/>
                  <a:pt x="161" y="505"/>
                </a:cubicBezTo>
                <a:cubicBezTo>
                  <a:pt x="162" y="505"/>
                  <a:pt x="162" y="505"/>
                  <a:pt x="163" y="506"/>
                </a:cubicBezTo>
                <a:cubicBezTo>
                  <a:pt x="163" y="506"/>
                  <a:pt x="163" y="506"/>
                  <a:pt x="163" y="507"/>
                </a:cubicBezTo>
                <a:cubicBezTo>
                  <a:pt x="163" y="507"/>
                  <a:pt x="163" y="507"/>
                  <a:pt x="163" y="507"/>
                </a:cubicBezTo>
                <a:cubicBezTo>
                  <a:pt x="164" y="507"/>
                  <a:pt x="164" y="506"/>
                  <a:pt x="164" y="506"/>
                </a:cubicBezTo>
                <a:cubicBezTo>
                  <a:pt x="165" y="506"/>
                  <a:pt x="165" y="506"/>
                  <a:pt x="165" y="506"/>
                </a:cubicBezTo>
                <a:cubicBezTo>
                  <a:pt x="166" y="506"/>
                  <a:pt x="166" y="507"/>
                  <a:pt x="166" y="508"/>
                </a:cubicBezTo>
                <a:cubicBezTo>
                  <a:pt x="167" y="508"/>
                  <a:pt x="167" y="507"/>
                  <a:pt x="167" y="508"/>
                </a:cubicBezTo>
                <a:cubicBezTo>
                  <a:pt x="167" y="508"/>
                  <a:pt x="167" y="508"/>
                  <a:pt x="167" y="508"/>
                </a:cubicBezTo>
                <a:cubicBezTo>
                  <a:pt x="167" y="508"/>
                  <a:pt x="167" y="508"/>
                  <a:pt x="167" y="508"/>
                </a:cubicBezTo>
                <a:cubicBezTo>
                  <a:pt x="168" y="508"/>
                  <a:pt x="168" y="508"/>
                  <a:pt x="168" y="508"/>
                </a:cubicBezTo>
                <a:cubicBezTo>
                  <a:pt x="168" y="507"/>
                  <a:pt x="168" y="507"/>
                  <a:pt x="168" y="507"/>
                </a:cubicBezTo>
                <a:cubicBezTo>
                  <a:pt x="168" y="508"/>
                  <a:pt x="168" y="508"/>
                  <a:pt x="169" y="508"/>
                </a:cubicBezTo>
                <a:cubicBezTo>
                  <a:pt x="170" y="509"/>
                  <a:pt x="170" y="509"/>
                  <a:pt x="171" y="509"/>
                </a:cubicBezTo>
                <a:cubicBezTo>
                  <a:pt x="171" y="509"/>
                  <a:pt x="171" y="509"/>
                  <a:pt x="171" y="509"/>
                </a:cubicBezTo>
                <a:cubicBezTo>
                  <a:pt x="171" y="510"/>
                  <a:pt x="171" y="510"/>
                  <a:pt x="172" y="510"/>
                </a:cubicBezTo>
                <a:cubicBezTo>
                  <a:pt x="171" y="510"/>
                  <a:pt x="171" y="510"/>
                  <a:pt x="171" y="510"/>
                </a:cubicBezTo>
                <a:cubicBezTo>
                  <a:pt x="171" y="511"/>
                  <a:pt x="172" y="511"/>
                  <a:pt x="172" y="511"/>
                </a:cubicBezTo>
                <a:cubicBezTo>
                  <a:pt x="172" y="511"/>
                  <a:pt x="172" y="512"/>
                  <a:pt x="173" y="511"/>
                </a:cubicBezTo>
                <a:cubicBezTo>
                  <a:pt x="173" y="511"/>
                  <a:pt x="173" y="511"/>
                  <a:pt x="173" y="511"/>
                </a:cubicBezTo>
                <a:cubicBezTo>
                  <a:pt x="173" y="511"/>
                  <a:pt x="173" y="511"/>
                  <a:pt x="173" y="511"/>
                </a:cubicBezTo>
                <a:cubicBezTo>
                  <a:pt x="173" y="510"/>
                  <a:pt x="173" y="510"/>
                  <a:pt x="173" y="510"/>
                </a:cubicBezTo>
                <a:cubicBezTo>
                  <a:pt x="173" y="510"/>
                  <a:pt x="173" y="510"/>
                  <a:pt x="173" y="510"/>
                </a:cubicBezTo>
                <a:cubicBezTo>
                  <a:pt x="173" y="511"/>
                  <a:pt x="173" y="510"/>
                  <a:pt x="172" y="510"/>
                </a:cubicBezTo>
                <a:cubicBezTo>
                  <a:pt x="172" y="510"/>
                  <a:pt x="172" y="510"/>
                  <a:pt x="172" y="510"/>
                </a:cubicBezTo>
                <a:cubicBezTo>
                  <a:pt x="173" y="510"/>
                  <a:pt x="173" y="510"/>
                  <a:pt x="174" y="510"/>
                </a:cubicBezTo>
                <a:cubicBezTo>
                  <a:pt x="174" y="510"/>
                  <a:pt x="174" y="510"/>
                  <a:pt x="174" y="510"/>
                </a:cubicBezTo>
                <a:cubicBezTo>
                  <a:pt x="174" y="511"/>
                  <a:pt x="174" y="511"/>
                  <a:pt x="174" y="511"/>
                </a:cubicBezTo>
                <a:cubicBezTo>
                  <a:pt x="174" y="511"/>
                  <a:pt x="175" y="511"/>
                  <a:pt x="175" y="511"/>
                </a:cubicBezTo>
                <a:cubicBezTo>
                  <a:pt x="175" y="511"/>
                  <a:pt x="175" y="511"/>
                  <a:pt x="175" y="512"/>
                </a:cubicBezTo>
                <a:cubicBezTo>
                  <a:pt x="176" y="512"/>
                  <a:pt x="177" y="512"/>
                  <a:pt x="178" y="512"/>
                </a:cubicBezTo>
                <a:cubicBezTo>
                  <a:pt x="178" y="512"/>
                  <a:pt x="179" y="513"/>
                  <a:pt x="179" y="513"/>
                </a:cubicBezTo>
                <a:cubicBezTo>
                  <a:pt x="179" y="513"/>
                  <a:pt x="180" y="513"/>
                  <a:pt x="180" y="513"/>
                </a:cubicBezTo>
                <a:cubicBezTo>
                  <a:pt x="180" y="513"/>
                  <a:pt x="180" y="513"/>
                  <a:pt x="181" y="513"/>
                </a:cubicBezTo>
                <a:cubicBezTo>
                  <a:pt x="181" y="512"/>
                  <a:pt x="180" y="512"/>
                  <a:pt x="180" y="512"/>
                </a:cubicBezTo>
                <a:cubicBezTo>
                  <a:pt x="180" y="511"/>
                  <a:pt x="180" y="511"/>
                  <a:pt x="180" y="511"/>
                </a:cubicBezTo>
                <a:cubicBezTo>
                  <a:pt x="179" y="511"/>
                  <a:pt x="179" y="511"/>
                  <a:pt x="179" y="511"/>
                </a:cubicBezTo>
                <a:cubicBezTo>
                  <a:pt x="179" y="511"/>
                  <a:pt x="179" y="511"/>
                  <a:pt x="179" y="511"/>
                </a:cubicBezTo>
                <a:cubicBezTo>
                  <a:pt x="179" y="512"/>
                  <a:pt x="179" y="512"/>
                  <a:pt x="179" y="512"/>
                </a:cubicBezTo>
                <a:cubicBezTo>
                  <a:pt x="179" y="512"/>
                  <a:pt x="179" y="512"/>
                  <a:pt x="179" y="512"/>
                </a:cubicBezTo>
                <a:cubicBezTo>
                  <a:pt x="179" y="512"/>
                  <a:pt x="179" y="512"/>
                  <a:pt x="179" y="512"/>
                </a:cubicBezTo>
                <a:cubicBezTo>
                  <a:pt x="179" y="512"/>
                  <a:pt x="179" y="512"/>
                  <a:pt x="179" y="512"/>
                </a:cubicBezTo>
                <a:cubicBezTo>
                  <a:pt x="179" y="511"/>
                  <a:pt x="179" y="511"/>
                  <a:pt x="179" y="511"/>
                </a:cubicBezTo>
                <a:cubicBezTo>
                  <a:pt x="179" y="511"/>
                  <a:pt x="179" y="511"/>
                  <a:pt x="179" y="511"/>
                </a:cubicBezTo>
                <a:cubicBezTo>
                  <a:pt x="179" y="511"/>
                  <a:pt x="179" y="511"/>
                  <a:pt x="179" y="511"/>
                </a:cubicBezTo>
                <a:cubicBezTo>
                  <a:pt x="180" y="511"/>
                  <a:pt x="180" y="512"/>
                  <a:pt x="180" y="512"/>
                </a:cubicBezTo>
                <a:cubicBezTo>
                  <a:pt x="181" y="512"/>
                  <a:pt x="182" y="512"/>
                  <a:pt x="183" y="512"/>
                </a:cubicBezTo>
                <a:cubicBezTo>
                  <a:pt x="183" y="512"/>
                  <a:pt x="184" y="513"/>
                  <a:pt x="184" y="513"/>
                </a:cubicBezTo>
                <a:cubicBezTo>
                  <a:pt x="183" y="513"/>
                  <a:pt x="184" y="513"/>
                  <a:pt x="183" y="513"/>
                </a:cubicBezTo>
                <a:cubicBezTo>
                  <a:pt x="183" y="513"/>
                  <a:pt x="183" y="514"/>
                  <a:pt x="184" y="515"/>
                </a:cubicBezTo>
                <a:cubicBezTo>
                  <a:pt x="184" y="515"/>
                  <a:pt x="185" y="515"/>
                  <a:pt x="186" y="515"/>
                </a:cubicBezTo>
                <a:cubicBezTo>
                  <a:pt x="186" y="515"/>
                  <a:pt x="186" y="516"/>
                  <a:pt x="186" y="516"/>
                </a:cubicBezTo>
                <a:cubicBezTo>
                  <a:pt x="187" y="516"/>
                  <a:pt x="187" y="516"/>
                  <a:pt x="187" y="516"/>
                </a:cubicBezTo>
                <a:cubicBezTo>
                  <a:pt x="187" y="516"/>
                  <a:pt x="187" y="516"/>
                  <a:pt x="188" y="516"/>
                </a:cubicBezTo>
                <a:cubicBezTo>
                  <a:pt x="189" y="516"/>
                  <a:pt x="191" y="517"/>
                  <a:pt x="192" y="517"/>
                </a:cubicBezTo>
                <a:cubicBezTo>
                  <a:pt x="192" y="518"/>
                  <a:pt x="192" y="518"/>
                  <a:pt x="192" y="518"/>
                </a:cubicBezTo>
                <a:cubicBezTo>
                  <a:pt x="193" y="518"/>
                  <a:pt x="193" y="518"/>
                  <a:pt x="194" y="518"/>
                </a:cubicBezTo>
                <a:cubicBezTo>
                  <a:pt x="194" y="518"/>
                  <a:pt x="196" y="520"/>
                  <a:pt x="198" y="519"/>
                </a:cubicBezTo>
                <a:cubicBezTo>
                  <a:pt x="198" y="519"/>
                  <a:pt x="198" y="520"/>
                  <a:pt x="199" y="520"/>
                </a:cubicBezTo>
                <a:cubicBezTo>
                  <a:pt x="199" y="520"/>
                  <a:pt x="200" y="520"/>
                  <a:pt x="200" y="520"/>
                </a:cubicBezTo>
                <a:cubicBezTo>
                  <a:pt x="201" y="520"/>
                  <a:pt x="202" y="521"/>
                  <a:pt x="202" y="521"/>
                </a:cubicBezTo>
                <a:cubicBezTo>
                  <a:pt x="203" y="522"/>
                  <a:pt x="204" y="521"/>
                  <a:pt x="205" y="522"/>
                </a:cubicBezTo>
                <a:cubicBezTo>
                  <a:pt x="205" y="522"/>
                  <a:pt x="206" y="522"/>
                  <a:pt x="206" y="522"/>
                </a:cubicBezTo>
                <a:cubicBezTo>
                  <a:pt x="206" y="522"/>
                  <a:pt x="209" y="523"/>
                  <a:pt x="210" y="522"/>
                </a:cubicBezTo>
                <a:cubicBezTo>
                  <a:pt x="212" y="524"/>
                  <a:pt x="213" y="524"/>
                  <a:pt x="216" y="523"/>
                </a:cubicBezTo>
                <a:cubicBezTo>
                  <a:pt x="216" y="524"/>
                  <a:pt x="216" y="524"/>
                  <a:pt x="216" y="524"/>
                </a:cubicBezTo>
                <a:cubicBezTo>
                  <a:pt x="217" y="524"/>
                  <a:pt x="217" y="524"/>
                  <a:pt x="217" y="524"/>
                </a:cubicBezTo>
                <a:cubicBezTo>
                  <a:pt x="217" y="525"/>
                  <a:pt x="217" y="525"/>
                  <a:pt x="217" y="525"/>
                </a:cubicBezTo>
                <a:cubicBezTo>
                  <a:pt x="219" y="525"/>
                  <a:pt x="220" y="525"/>
                  <a:pt x="222" y="525"/>
                </a:cubicBezTo>
                <a:cubicBezTo>
                  <a:pt x="222" y="526"/>
                  <a:pt x="224" y="527"/>
                  <a:pt x="226" y="526"/>
                </a:cubicBezTo>
                <a:cubicBezTo>
                  <a:pt x="226" y="526"/>
                  <a:pt x="226" y="526"/>
                  <a:pt x="226" y="526"/>
                </a:cubicBezTo>
                <a:cubicBezTo>
                  <a:pt x="227" y="526"/>
                  <a:pt x="227" y="526"/>
                  <a:pt x="228" y="526"/>
                </a:cubicBezTo>
                <a:cubicBezTo>
                  <a:pt x="228" y="526"/>
                  <a:pt x="228" y="526"/>
                  <a:pt x="228" y="526"/>
                </a:cubicBezTo>
                <a:cubicBezTo>
                  <a:pt x="228" y="526"/>
                  <a:pt x="229" y="526"/>
                  <a:pt x="230" y="526"/>
                </a:cubicBezTo>
                <a:cubicBezTo>
                  <a:pt x="231" y="526"/>
                  <a:pt x="231" y="527"/>
                  <a:pt x="231" y="527"/>
                </a:cubicBezTo>
                <a:cubicBezTo>
                  <a:pt x="232" y="527"/>
                  <a:pt x="232" y="527"/>
                  <a:pt x="232" y="527"/>
                </a:cubicBezTo>
                <a:cubicBezTo>
                  <a:pt x="234" y="527"/>
                  <a:pt x="235" y="527"/>
                  <a:pt x="235" y="527"/>
                </a:cubicBezTo>
                <a:cubicBezTo>
                  <a:pt x="236" y="527"/>
                  <a:pt x="237" y="527"/>
                  <a:pt x="237" y="527"/>
                </a:cubicBezTo>
                <a:cubicBezTo>
                  <a:pt x="238" y="527"/>
                  <a:pt x="239" y="528"/>
                  <a:pt x="240" y="528"/>
                </a:cubicBezTo>
                <a:cubicBezTo>
                  <a:pt x="241" y="528"/>
                  <a:pt x="241" y="527"/>
                  <a:pt x="241" y="527"/>
                </a:cubicBezTo>
                <a:cubicBezTo>
                  <a:pt x="241" y="528"/>
                  <a:pt x="241" y="528"/>
                  <a:pt x="241" y="528"/>
                </a:cubicBezTo>
                <a:cubicBezTo>
                  <a:pt x="242" y="528"/>
                  <a:pt x="243" y="528"/>
                  <a:pt x="243" y="528"/>
                </a:cubicBezTo>
                <a:cubicBezTo>
                  <a:pt x="244" y="529"/>
                  <a:pt x="245" y="528"/>
                  <a:pt x="245" y="528"/>
                </a:cubicBezTo>
                <a:cubicBezTo>
                  <a:pt x="246" y="528"/>
                  <a:pt x="246" y="528"/>
                  <a:pt x="247" y="528"/>
                </a:cubicBezTo>
                <a:cubicBezTo>
                  <a:pt x="247" y="528"/>
                  <a:pt x="248" y="528"/>
                  <a:pt x="248" y="528"/>
                </a:cubicBezTo>
                <a:cubicBezTo>
                  <a:pt x="249" y="528"/>
                  <a:pt x="250" y="528"/>
                  <a:pt x="251" y="528"/>
                </a:cubicBezTo>
                <a:cubicBezTo>
                  <a:pt x="251" y="529"/>
                  <a:pt x="252" y="528"/>
                  <a:pt x="253" y="528"/>
                </a:cubicBezTo>
                <a:cubicBezTo>
                  <a:pt x="253" y="528"/>
                  <a:pt x="253" y="528"/>
                  <a:pt x="253" y="528"/>
                </a:cubicBezTo>
                <a:cubicBezTo>
                  <a:pt x="254" y="529"/>
                  <a:pt x="255" y="528"/>
                  <a:pt x="256" y="528"/>
                </a:cubicBezTo>
                <a:cubicBezTo>
                  <a:pt x="256" y="528"/>
                  <a:pt x="256" y="528"/>
                  <a:pt x="256" y="528"/>
                </a:cubicBezTo>
                <a:cubicBezTo>
                  <a:pt x="256" y="528"/>
                  <a:pt x="256" y="528"/>
                  <a:pt x="257" y="528"/>
                </a:cubicBezTo>
                <a:cubicBezTo>
                  <a:pt x="257" y="528"/>
                  <a:pt x="257" y="528"/>
                  <a:pt x="258" y="528"/>
                </a:cubicBezTo>
                <a:cubicBezTo>
                  <a:pt x="258" y="528"/>
                  <a:pt x="259" y="528"/>
                  <a:pt x="260" y="528"/>
                </a:cubicBezTo>
                <a:cubicBezTo>
                  <a:pt x="260" y="529"/>
                  <a:pt x="260" y="529"/>
                  <a:pt x="260" y="529"/>
                </a:cubicBezTo>
                <a:cubicBezTo>
                  <a:pt x="262" y="529"/>
                  <a:pt x="264" y="528"/>
                  <a:pt x="266" y="528"/>
                </a:cubicBezTo>
                <a:cubicBezTo>
                  <a:pt x="267" y="529"/>
                  <a:pt x="267" y="529"/>
                  <a:pt x="267" y="529"/>
                </a:cubicBezTo>
                <a:cubicBezTo>
                  <a:pt x="268" y="529"/>
                  <a:pt x="268" y="529"/>
                  <a:pt x="268" y="528"/>
                </a:cubicBezTo>
                <a:cubicBezTo>
                  <a:pt x="269" y="529"/>
                  <a:pt x="270" y="528"/>
                  <a:pt x="271" y="528"/>
                </a:cubicBezTo>
                <a:cubicBezTo>
                  <a:pt x="272" y="528"/>
                  <a:pt x="273" y="528"/>
                  <a:pt x="274" y="529"/>
                </a:cubicBezTo>
                <a:cubicBezTo>
                  <a:pt x="275" y="529"/>
                  <a:pt x="275" y="528"/>
                  <a:pt x="276" y="528"/>
                </a:cubicBezTo>
                <a:cubicBezTo>
                  <a:pt x="278" y="529"/>
                  <a:pt x="279" y="527"/>
                  <a:pt x="280" y="529"/>
                </a:cubicBezTo>
                <a:cubicBezTo>
                  <a:pt x="281" y="529"/>
                  <a:pt x="281" y="529"/>
                  <a:pt x="282" y="528"/>
                </a:cubicBezTo>
                <a:cubicBezTo>
                  <a:pt x="282" y="528"/>
                  <a:pt x="284" y="528"/>
                  <a:pt x="285" y="528"/>
                </a:cubicBezTo>
                <a:cubicBezTo>
                  <a:pt x="286" y="529"/>
                  <a:pt x="286" y="529"/>
                  <a:pt x="287" y="528"/>
                </a:cubicBezTo>
                <a:cubicBezTo>
                  <a:pt x="288" y="528"/>
                  <a:pt x="288" y="529"/>
                  <a:pt x="288" y="528"/>
                </a:cubicBezTo>
                <a:cubicBezTo>
                  <a:pt x="289" y="528"/>
                  <a:pt x="289" y="528"/>
                  <a:pt x="289" y="528"/>
                </a:cubicBezTo>
                <a:cubicBezTo>
                  <a:pt x="289" y="529"/>
                  <a:pt x="288" y="529"/>
                  <a:pt x="288" y="529"/>
                </a:cubicBezTo>
                <a:cubicBezTo>
                  <a:pt x="289" y="529"/>
                  <a:pt x="291" y="529"/>
                  <a:pt x="291" y="529"/>
                </a:cubicBezTo>
                <a:cubicBezTo>
                  <a:pt x="292" y="529"/>
                  <a:pt x="293" y="529"/>
                  <a:pt x="293" y="528"/>
                </a:cubicBezTo>
                <a:cubicBezTo>
                  <a:pt x="293" y="528"/>
                  <a:pt x="294" y="528"/>
                  <a:pt x="294" y="528"/>
                </a:cubicBezTo>
                <a:cubicBezTo>
                  <a:pt x="295" y="528"/>
                  <a:pt x="295" y="529"/>
                  <a:pt x="296" y="528"/>
                </a:cubicBezTo>
                <a:cubicBezTo>
                  <a:pt x="297" y="528"/>
                  <a:pt x="297" y="528"/>
                  <a:pt x="297" y="528"/>
                </a:cubicBezTo>
                <a:cubicBezTo>
                  <a:pt x="298" y="528"/>
                  <a:pt x="298" y="528"/>
                  <a:pt x="299" y="528"/>
                </a:cubicBezTo>
                <a:cubicBezTo>
                  <a:pt x="299" y="528"/>
                  <a:pt x="300" y="527"/>
                  <a:pt x="300" y="527"/>
                </a:cubicBezTo>
                <a:cubicBezTo>
                  <a:pt x="301" y="527"/>
                  <a:pt x="302" y="528"/>
                  <a:pt x="303" y="527"/>
                </a:cubicBezTo>
                <a:cubicBezTo>
                  <a:pt x="303" y="527"/>
                  <a:pt x="304" y="528"/>
                  <a:pt x="304" y="528"/>
                </a:cubicBezTo>
                <a:cubicBezTo>
                  <a:pt x="304" y="528"/>
                  <a:pt x="307" y="527"/>
                  <a:pt x="307" y="527"/>
                </a:cubicBezTo>
                <a:cubicBezTo>
                  <a:pt x="308" y="527"/>
                  <a:pt x="308" y="528"/>
                  <a:pt x="309" y="528"/>
                </a:cubicBezTo>
                <a:cubicBezTo>
                  <a:pt x="309" y="528"/>
                  <a:pt x="309" y="527"/>
                  <a:pt x="309" y="527"/>
                </a:cubicBezTo>
                <a:cubicBezTo>
                  <a:pt x="310" y="527"/>
                  <a:pt x="311" y="527"/>
                  <a:pt x="312" y="527"/>
                </a:cubicBezTo>
                <a:cubicBezTo>
                  <a:pt x="312" y="527"/>
                  <a:pt x="313" y="526"/>
                  <a:pt x="313" y="526"/>
                </a:cubicBezTo>
                <a:cubicBezTo>
                  <a:pt x="314" y="526"/>
                  <a:pt x="315" y="526"/>
                  <a:pt x="316" y="526"/>
                </a:cubicBezTo>
                <a:cubicBezTo>
                  <a:pt x="316" y="526"/>
                  <a:pt x="316" y="526"/>
                  <a:pt x="316" y="526"/>
                </a:cubicBezTo>
                <a:cubicBezTo>
                  <a:pt x="317" y="527"/>
                  <a:pt x="318" y="526"/>
                  <a:pt x="319" y="526"/>
                </a:cubicBezTo>
                <a:cubicBezTo>
                  <a:pt x="319" y="526"/>
                  <a:pt x="319" y="526"/>
                  <a:pt x="319" y="526"/>
                </a:cubicBezTo>
                <a:cubicBezTo>
                  <a:pt x="319" y="526"/>
                  <a:pt x="320" y="526"/>
                  <a:pt x="321" y="526"/>
                </a:cubicBezTo>
                <a:cubicBezTo>
                  <a:pt x="321" y="526"/>
                  <a:pt x="322" y="526"/>
                  <a:pt x="322" y="525"/>
                </a:cubicBezTo>
                <a:cubicBezTo>
                  <a:pt x="322" y="525"/>
                  <a:pt x="323" y="525"/>
                  <a:pt x="323" y="526"/>
                </a:cubicBezTo>
                <a:cubicBezTo>
                  <a:pt x="324" y="525"/>
                  <a:pt x="325" y="525"/>
                  <a:pt x="325" y="525"/>
                </a:cubicBezTo>
                <a:cubicBezTo>
                  <a:pt x="326" y="525"/>
                  <a:pt x="326" y="526"/>
                  <a:pt x="326" y="526"/>
                </a:cubicBezTo>
                <a:cubicBezTo>
                  <a:pt x="327" y="526"/>
                  <a:pt x="328" y="525"/>
                  <a:pt x="328" y="524"/>
                </a:cubicBezTo>
                <a:cubicBezTo>
                  <a:pt x="329" y="524"/>
                  <a:pt x="329" y="524"/>
                  <a:pt x="330" y="523"/>
                </a:cubicBezTo>
                <a:cubicBezTo>
                  <a:pt x="330" y="524"/>
                  <a:pt x="330" y="524"/>
                  <a:pt x="330" y="524"/>
                </a:cubicBezTo>
                <a:cubicBezTo>
                  <a:pt x="331" y="524"/>
                  <a:pt x="331" y="524"/>
                  <a:pt x="331" y="523"/>
                </a:cubicBezTo>
                <a:cubicBezTo>
                  <a:pt x="333" y="523"/>
                  <a:pt x="333" y="523"/>
                  <a:pt x="334" y="522"/>
                </a:cubicBezTo>
                <a:cubicBezTo>
                  <a:pt x="334" y="522"/>
                  <a:pt x="335" y="523"/>
                  <a:pt x="336" y="523"/>
                </a:cubicBezTo>
                <a:cubicBezTo>
                  <a:pt x="336" y="522"/>
                  <a:pt x="336" y="522"/>
                  <a:pt x="336" y="522"/>
                </a:cubicBezTo>
                <a:cubicBezTo>
                  <a:pt x="336" y="522"/>
                  <a:pt x="336" y="521"/>
                  <a:pt x="336" y="521"/>
                </a:cubicBezTo>
                <a:cubicBezTo>
                  <a:pt x="336" y="521"/>
                  <a:pt x="337" y="521"/>
                  <a:pt x="337" y="521"/>
                </a:cubicBezTo>
                <a:cubicBezTo>
                  <a:pt x="337" y="522"/>
                  <a:pt x="338" y="522"/>
                  <a:pt x="338" y="522"/>
                </a:cubicBezTo>
                <a:cubicBezTo>
                  <a:pt x="338" y="522"/>
                  <a:pt x="339" y="522"/>
                  <a:pt x="339" y="522"/>
                </a:cubicBezTo>
                <a:cubicBezTo>
                  <a:pt x="339" y="522"/>
                  <a:pt x="340" y="521"/>
                  <a:pt x="339" y="520"/>
                </a:cubicBezTo>
                <a:cubicBezTo>
                  <a:pt x="340" y="520"/>
                  <a:pt x="340" y="520"/>
                  <a:pt x="340" y="520"/>
                </a:cubicBezTo>
                <a:cubicBezTo>
                  <a:pt x="340" y="520"/>
                  <a:pt x="340" y="520"/>
                  <a:pt x="340" y="520"/>
                </a:cubicBezTo>
                <a:cubicBezTo>
                  <a:pt x="340" y="520"/>
                  <a:pt x="340" y="520"/>
                  <a:pt x="340" y="520"/>
                </a:cubicBezTo>
                <a:cubicBezTo>
                  <a:pt x="340" y="520"/>
                  <a:pt x="340" y="520"/>
                  <a:pt x="340" y="521"/>
                </a:cubicBezTo>
                <a:cubicBezTo>
                  <a:pt x="342" y="520"/>
                  <a:pt x="341" y="520"/>
                  <a:pt x="343" y="521"/>
                </a:cubicBezTo>
                <a:cubicBezTo>
                  <a:pt x="343" y="521"/>
                  <a:pt x="343" y="520"/>
                  <a:pt x="344" y="520"/>
                </a:cubicBezTo>
                <a:cubicBezTo>
                  <a:pt x="344" y="520"/>
                  <a:pt x="344" y="520"/>
                  <a:pt x="344" y="519"/>
                </a:cubicBezTo>
                <a:cubicBezTo>
                  <a:pt x="344" y="519"/>
                  <a:pt x="344" y="519"/>
                  <a:pt x="343" y="519"/>
                </a:cubicBezTo>
                <a:cubicBezTo>
                  <a:pt x="344" y="519"/>
                  <a:pt x="345" y="518"/>
                  <a:pt x="345" y="518"/>
                </a:cubicBezTo>
                <a:cubicBezTo>
                  <a:pt x="345" y="518"/>
                  <a:pt x="345" y="518"/>
                  <a:pt x="345" y="518"/>
                </a:cubicBezTo>
                <a:cubicBezTo>
                  <a:pt x="345" y="518"/>
                  <a:pt x="345" y="518"/>
                  <a:pt x="345" y="519"/>
                </a:cubicBezTo>
                <a:cubicBezTo>
                  <a:pt x="345" y="519"/>
                  <a:pt x="345" y="519"/>
                  <a:pt x="345" y="519"/>
                </a:cubicBezTo>
                <a:cubicBezTo>
                  <a:pt x="346" y="519"/>
                  <a:pt x="346" y="519"/>
                  <a:pt x="346" y="519"/>
                </a:cubicBezTo>
                <a:cubicBezTo>
                  <a:pt x="346" y="518"/>
                  <a:pt x="346" y="518"/>
                  <a:pt x="346" y="518"/>
                </a:cubicBezTo>
                <a:cubicBezTo>
                  <a:pt x="346" y="519"/>
                  <a:pt x="347" y="519"/>
                  <a:pt x="347" y="519"/>
                </a:cubicBezTo>
                <a:cubicBezTo>
                  <a:pt x="348" y="519"/>
                  <a:pt x="348" y="519"/>
                  <a:pt x="348" y="519"/>
                </a:cubicBezTo>
                <a:cubicBezTo>
                  <a:pt x="347" y="519"/>
                  <a:pt x="348" y="519"/>
                  <a:pt x="347" y="519"/>
                </a:cubicBezTo>
                <a:cubicBezTo>
                  <a:pt x="347" y="519"/>
                  <a:pt x="347" y="519"/>
                  <a:pt x="348" y="519"/>
                </a:cubicBezTo>
                <a:cubicBezTo>
                  <a:pt x="348" y="519"/>
                  <a:pt x="349" y="519"/>
                  <a:pt x="349" y="519"/>
                </a:cubicBezTo>
                <a:cubicBezTo>
                  <a:pt x="349" y="519"/>
                  <a:pt x="349" y="519"/>
                  <a:pt x="349" y="519"/>
                </a:cubicBezTo>
                <a:cubicBezTo>
                  <a:pt x="349" y="518"/>
                  <a:pt x="349" y="518"/>
                  <a:pt x="350" y="518"/>
                </a:cubicBezTo>
                <a:cubicBezTo>
                  <a:pt x="350" y="518"/>
                  <a:pt x="350" y="518"/>
                  <a:pt x="350" y="519"/>
                </a:cubicBezTo>
                <a:cubicBezTo>
                  <a:pt x="351" y="519"/>
                  <a:pt x="351" y="518"/>
                  <a:pt x="351" y="518"/>
                </a:cubicBezTo>
                <a:cubicBezTo>
                  <a:pt x="352" y="518"/>
                  <a:pt x="352" y="519"/>
                  <a:pt x="352" y="518"/>
                </a:cubicBezTo>
                <a:cubicBezTo>
                  <a:pt x="353" y="518"/>
                  <a:pt x="353" y="518"/>
                  <a:pt x="353" y="518"/>
                </a:cubicBezTo>
                <a:cubicBezTo>
                  <a:pt x="354" y="518"/>
                  <a:pt x="354" y="518"/>
                  <a:pt x="355" y="518"/>
                </a:cubicBezTo>
                <a:cubicBezTo>
                  <a:pt x="355" y="517"/>
                  <a:pt x="354" y="517"/>
                  <a:pt x="354" y="516"/>
                </a:cubicBezTo>
                <a:cubicBezTo>
                  <a:pt x="355" y="516"/>
                  <a:pt x="356" y="516"/>
                  <a:pt x="356" y="515"/>
                </a:cubicBezTo>
                <a:cubicBezTo>
                  <a:pt x="356" y="515"/>
                  <a:pt x="356" y="515"/>
                  <a:pt x="356" y="515"/>
                </a:cubicBezTo>
                <a:cubicBezTo>
                  <a:pt x="356" y="514"/>
                  <a:pt x="356" y="514"/>
                  <a:pt x="356" y="514"/>
                </a:cubicBezTo>
                <a:cubicBezTo>
                  <a:pt x="356" y="515"/>
                  <a:pt x="357" y="515"/>
                  <a:pt x="358" y="515"/>
                </a:cubicBezTo>
                <a:cubicBezTo>
                  <a:pt x="358" y="515"/>
                  <a:pt x="358" y="515"/>
                  <a:pt x="359" y="515"/>
                </a:cubicBezTo>
                <a:cubicBezTo>
                  <a:pt x="359" y="514"/>
                  <a:pt x="359" y="514"/>
                  <a:pt x="359" y="514"/>
                </a:cubicBezTo>
                <a:cubicBezTo>
                  <a:pt x="359" y="514"/>
                  <a:pt x="359" y="514"/>
                  <a:pt x="358" y="514"/>
                </a:cubicBezTo>
                <a:cubicBezTo>
                  <a:pt x="358" y="514"/>
                  <a:pt x="358" y="514"/>
                  <a:pt x="359" y="513"/>
                </a:cubicBezTo>
                <a:cubicBezTo>
                  <a:pt x="359" y="513"/>
                  <a:pt x="359" y="513"/>
                  <a:pt x="359" y="513"/>
                </a:cubicBezTo>
                <a:cubicBezTo>
                  <a:pt x="359" y="513"/>
                  <a:pt x="359" y="513"/>
                  <a:pt x="359" y="514"/>
                </a:cubicBezTo>
                <a:cubicBezTo>
                  <a:pt x="361" y="514"/>
                  <a:pt x="361" y="513"/>
                  <a:pt x="363" y="513"/>
                </a:cubicBezTo>
                <a:cubicBezTo>
                  <a:pt x="363" y="512"/>
                  <a:pt x="363" y="512"/>
                  <a:pt x="363" y="512"/>
                </a:cubicBezTo>
                <a:cubicBezTo>
                  <a:pt x="363" y="512"/>
                  <a:pt x="362" y="512"/>
                  <a:pt x="362" y="512"/>
                </a:cubicBezTo>
                <a:cubicBezTo>
                  <a:pt x="362" y="512"/>
                  <a:pt x="362" y="512"/>
                  <a:pt x="362" y="512"/>
                </a:cubicBezTo>
                <a:cubicBezTo>
                  <a:pt x="362" y="512"/>
                  <a:pt x="362" y="512"/>
                  <a:pt x="362" y="512"/>
                </a:cubicBezTo>
                <a:cubicBezTo>
                  <a:pt x="363" y="512"/>
                  <a:pt x="364" y="512"/>
                  <a:pt x="364" y="512"/>
                </a:cubicBezTo>
                <a:cubicBezTo>
                  <a:pt x="364" y="512"/>
                  <a:pt x="364" y="512"/>
                  <a:pt x="364" y="512"/>
                </a:cubicBezTo>
                <a:cubicBezTo>
                  <a:pt x="364" y="511"/>
                  <a:pt x="364" y="511"/>
                  <a:pt x="365" y="511"/>
                </a:cubicBezTo>
                <a:cubicBezTo>
                  <a:pt x="364" y="510"/>
                  <a:pt x="364" y="511"/>
                  <a:pt x="364" y="510"/>
                </a:cubicBezTo>
                <a:cubicBezTo>
                  <a:pt x="363" y="510"/>
                  <a:pt x="364" y="510"/>
                  <a:pt x="363" y="511"/>
                </a:cubicBezTo>
                <a:cubicBezTo>
                  <a:pt x="363" y="511"/>
                  <a:pt x="363" y="511"/>
                  <a:pt x="363" y="511"/>
                </a:cubicBezTo>
                <a:cubicBezTo>
                  <a:pt x="363" y="511"/>
                  <a:pt x="363" y="511"/>
                  <a:pt x="364" y="511"/>
                </a:cubicBezTo>
                <a:cubicBezTo>
                  <a:pt x="364" y="511"/>
                  <a:pt x="364" y="511"/>
                  <a:pt x="364" y="511"/>
                </a:cubicBezTo>
                <a:cubicBezTo>
                  <a:pt x="364" y="512"/>
                  <a:pt x="364" y="512"/>
                  <a:pt x="364" y="512"/>
                </a:cubicBezTo>
                <a:cubicBezTo>
                  <a:pt x="363" y="511"/>
                  <a:pt x="363" y="511"/>
                  <a:pt x="363" y="511"/>
                </a:cubicBezTo>
                <a:cubicBezTo>
                  <a:pt x="363" y="511"/>
                  <a:pt x="363" y="511"/>
                  <a:pt x="363" y="510"/>
                </a:cubicBezTo>
                <a:cubicBezTo>
                  <a:pt x="364" y="510"/>
                  <a:pt x="364" y="510"/>
                  <a:pt x="365" y="509"/>
                </a:cubicBezTo>
                <a:cubicBezTo>
                  <a:pt x="366" y="509"/>
                  <a:pt x="366" y="509"/>
                  <a:pt x="366" y="509"/>
                </a:cubicBezTo>
                <a:cubicBezTo>
                  <a:pt x="366" y="510"/>
                  <a:pt x="365" y="511"/>
                  <a:pt x="365" y="512"/>
                </a:cubicBezTo>
                <a:cubicBezTo>
                  <a:pt x="365" y="512"/>
                  <a:pt x="365" y="512"/>
                  <a:pt x="365" y="512"/>
                </a:cubicBezTo>
                <a:cubicBezTo>
                  <a:pt x="365" y="512"/>
                  <a:pt x="365" y="513"/>
                  <a:pt x="365" y="512"/>
                </a:cubicBezTo>
                <a:cubicBezTo>
                  <a:pt x="365" y="512"/>
                  <a:pt x="365" y="512"/>
                  <a:pt x="365" y="512"/>
                </a:cubicBezTo>
                <a:cubicBezTo>
                  <a:pt x="366" y="512"/>
                  <a:pt x="365" y="512"/>
                  <a:pt x="365" y="512"/>
                </a:cubicBezTo>
                <a:cubicBezTo>
                  <a:pt x="366" y="512"/>
                  <a:pt x="366" y="512"/>
                  <a:pt x="366" y="512"/>
                </a:cubicBezTo>
                <a:cubicBezTo>
                  <a:pt x="366" y="511"/>
                  <a:pt x="366" y="511"/>
                  <a:pt x="366" y="511"/>
                </a:cubicBezTo>
                <a:cubicBezTo>
                  <a:pt x="366" y="511"/>
                  <a:pt x="366" y="511"/>
                  <a:pt x="366" y="511"/>
                </a:cubicBezTo>
                <a:cubicBezTo>
                  <a:pt x="366" y="511"/>
                  <a:pt x="366" y="511"/>
                  <a:pt x="366" y="511"/>
                </a:cubicBezTo>
                <a:cubicBezTo>
                  <a:pt x="366" y="511"/>
                  <a:pt x="366" y="511"/>
                  <a:pt x="366" y="511"/>
                </a:cubicBezTo>
                <a:cubicBezTo>
                  <a:pt x="367" y="511"/>
                  <a:pt x="367" y="511"/>
                  <a:pt x="367" y="511"/>
                </a:cubicBezTo>
                <a:cubicBezTo>
                  <a:pt x="367" y="511"/>
                  <a:pt x="367" y="511"/>
                  <a:pt x="367" y="511"/>
                </a:cubicBezTo>
                <a:cubicBezTo>
                  <a:pt x="367" y="510"/>
                  <a:pt x="367" y="510"/>
                  <a:pt x="367" y="510"/>
                </a:cubicBezTo>
                <a:cubicBezTo>
                  <a:pt x="367" y="510"/>
                  <a:pt x="367" y="510"/>
                  <a:pt x="367" y="510"/>
                </a:cubicBezTo>
                <a:cubicBezTo>
                  <a:pt x="367" y="510"/>
                  <a:pt x="368" y="510"/>
                  <a:pt x="368" y="511"/>
                </a:cubicBezTo>
                <a:cubicBezTo>
                  <a:pt x="367" y="511"/>
                  <a:pt x="368" y="511"/>
                  <a:pt x="367" y="511"/>
                </a:cubicBezTo>
                <a:cubicBezTo>
                  <a:pt x="367" y="511"/>
                  <a:pt x="367" y="511"/>
                  <a:pt x="368" y="511"/>
                </a:cubicBezTo>
                <a:cubicBezTo>
                  <a:pt x="368" y="511"/>
                  <a:pt x="368" y="511"/>
                  <a:pt x="368" y="511"/>
                </a:cubicBezTo>
                <a:cubicBezTo>
                  <a:pt x="368" y="511"/>
                  <a:pt x="368" y="510"/>
                  <a:pt x="369" y="510"/>
                </a:cubicBezTo>
                <a:cubicBezTo>
                  <a:pt x="369" y="510"/>
                  <a:pt x="369" y="510"/>
                  <a:pt x="369" y="510"/>
                </a:cubicBezTo>
                <a:cubicBezTo>
                  <a:pt x="369" y="510"/>
                  <a:pt x="369" y="509"/>
                  <a:pt x="368" y="509"/>
                </a:cubicBezTo>
                <a:cubicBezTo>
                  <a:pt x="368" y="509"/>
                  <a:pt x="368" y="509"/>
                  <a:pt x="368" y="509"/>
                </a:cubicBezTo>
                <a:cubicBezTo>
                  <a:pt x="369" y="508"/>
                  <a:pt x="369" y="508"/>
                  <a:pt x="370" y="508"/>
                </a:cubicBezTo>
                <a:cubicBezTo>
                  <a:pt x="370" y="508"/>
                  <a:pt x="370" y="508"/>
                  <a:pt x="370" y="509"/>
                </a:cubicBezTo>
                <a:cubicBezTo>
                  <a:pt x="371" y="509"/>
                  <a:pt x="372" y="508"/>
                  <a:pt x="372" y="508"/>
                </a:cubicBezTo>
                <a:cubicBezTo>
                  <a:pt x="373" y="508"/>
                  <a:pt x="373" y="508"/>
                  <a:pt x="373" y="508"/>
                </a:cubicBezTo>
                <a:cubicBezTo>
                  <a:pt x="373" y="508"/>
                  <a:pt x="373" y="508"/>
                  <a:pt x="373" y="508"/>
                </a:cubicBezTo>
                <a:cubicBezTo>
                  <a:pt x="373" y="507"/>
                  <a:pt x="373" y="507"/>
                  <a:pt x="372" y="507"/>
                </a:cubicBezTo>
                <a:cubicBezTo>
                  <a:pt x="373" y="507"/>
                  <a:pt x="373" y="507"/>
                  <a:pt x="372" y="507"/>
                </a:cubicBezTo>
                <a:cubicBezTo>
                  <a:pt x="373" y="506"/>
                  <a:pt x="374" y="507"/>
                  <a:pt x="374" y="506"/>
                </a:cubicBezTo>
                <a:cubicBezTo>
                  <a:pt x="375" y="506"/>
                  <a:pt x="375" y="506"/>
                  <a:pt x="375" y="506"/>
                </a:cubicBezTo>
                <a:cubicBezTo>
                  <a:pt x="374" y="507"/>
                  <a:pt x="374" y="507"/>
                  <a:pt x="374" y="507"/>
                </a:cubicBezTo>
                <a:cubicBezTo>
                  <a:pt x="374" y="507"/>
                  <a:pt x="374" y="507"/>
                  <a:pt x="374" y="508"/>
                </a:cubicBezTo>
                <a:cubicBezTo>
                  <a:pt x="375" y="508"/>
                  <a:pt x="375" y="508"/>
                  <a:pt x="375" y="508"/>
                </a:cubicBezTo>
                <a:cubicBezTo>
                  <a:pt x="375" y="508"/>
                  <a:pt x="375" y="507"/>
                  <a:pt x="374" y="507"/>
                </a:cubicBezTo>
                <a:cubicBezTo>
                  <a:pt x="375" y="507"/>
                  <a:pt x="375" y="507"/>
                  <a:pt x="375" y="506"/>
                </a:cubicBezTo>
                <a:cubicBezTo>
                  <a:pt x="376" y="506"/>
                  <a:pt x="376" y="506"/>
                  <a:pt x="376" y="507"/>
                </a:cubicBezTo>
                <a:cubicBezTo>
                  <a:pt x="377" y="507"/>
                  <a:pt x="377" y="507"/>
                  <a:pt x="377" y="506"/>
                </a:cubicBezTo>
                <a:cubicBezTo>
                  <a:pt x="377" y="506"/>
                  <a:pt x="377" y="506"/>
                  <a:pt x="377" y="506"/>
                </a:cubicBezTo>
                <a:cubicBezTo>
                  <a:pt x="377" y="506"/>
                  <a:pt x="377" y="506"/>
                  <a:pt x="376" y="506"/>
                </a:cubicBezTo>
                <a:cubicBezTo>
                  <a:pt x="376" y="505"/>
                  <a:pt x="376" y="505"/>
                  <a:pt x="376" y="505"/>
                </a:cubicBezTo>
                <a:cubicBezTo>
                  <a:pt x="376" y="505"/>
                  <a:pt x="376" y="505"/>
                  <a:pt x="376" y="505"/>
                </a:cubicBezTo>
                <a:cubicBezTo>
                  <a:pt x="376" y="505"/>
                  <a:pt x="377" y="505"/>
                  <a:pt x="377" y="506"/>
                </a:cubicBezTo>
                <a:cubicBezTo>
                  <a:pt x="378" y="505"/>
                  <a:pt x="379" y="505"/>
                  <a:pt x="379" y="505"/>
                </a:cubicBezTo>
                <a:cubicBezTo>
                  <a:pt x="379" y="504"/>
                  <a:pt x="379" y="504"/>
                  <a:pt x="379" y="504"/>
                </a:cubicBezTo>
                <a:cubicBezTo>
                  <a:pt x="379" y="503"/>
                  <a:pt x="381" y="503"/>
                  <a:pt x="381" y="503"/>
                </a:cubicBezTo>
                <a:cubicBezTo>
                  <a:pt x="381" y="503"/>
                  <a:pt x="381" y="503"/>
                  <a:pt x="381" y="503"/>
                </a:cubicBezTo>
                <a:cubicBezTo>
                  <a:pt x="381" y="503"/>
                  <a:pt x="380" y="502"/>
                  <a:pt x="380" y="503"/>
                </a:cubicBezTo>
                <a:cubicBezTo>
                  <a:pt x="379" y="503"/>
                  <a:pt x="379" y="503"/>
                  <a:pt x="379" y="503"/>
                </a:cubicBezTo>
                <a:cubicBezTo>
                  <a:pt x="379" y="503"/>
                  <a:pt x="379" y="503"/>
                  <a:pt x="379" y="503"/>
                </a:cubicBezTo>
                <a:cubicBezTo>
                  <a:pt x="379" y="502"/>
                  <a:pt x="382" y="502"/>
                  <a:pt x="382" y="501"/>
                </a:cubicBezTo>
                <a:cubicBezTo>
                  <a:pt x="382" y="501"/>
                  <a:pt x="382" y="501"/>
                  <a:pt x="382" y="501"/>
                </a:cubicBezTo>
                <a:cubicBezTo>
                  <a:pt x="382" y="501"/>
                  <a:pt x="382" y="501"/>
                  <a:pt x="382" y="501"/>
                </a:cubicBezTo>
                <a:cubicBezTo>
                  <a:pt x="382" y="501"/>
                  <a:pt x="382" y="501"/>
                  <a:pt x="382" y="501"/>
                </a:cubicBezTo>
                <a:cubicBezTo>
                  <a:pt x="383" y="501"/>
                  <a:pt x="382" y="501"/>
                  <a:pt x="383" y="501"/>
                </a:cubicBezTo>
                <a:cubicBezTo>
                  <a:pt x="383" y="501"/>
                  <a:pt x="383" y="501"/>
                  <a:pt x="383" y="501"/>
                </a:cubicBezTo>
                <a:cubicBezTo>
                  <a:pt x="383" y="501"/>
                  <a:pt x="383" y="501"/>
                  <a:pt x="383" y="501"/>
                </a:cubicBezTo>
                <a:cubicBezTo>
                  <a:pt x="383" y="502"/>
                  <a:pt x="383" y="502"/>
                  <a:pt x="383" y="502"/>
                </a:cubicBezTo>
                <a:cubicBezTo>
                  <a:pt x="384" y="502"/>
                  <a:pt x="384" y="502"/>
                  <a:pt x="384" y="502"/>
                </a:cubicBezTo>
                <a:cubicBezTo>
                  <a:pt x="384" y="502"/>
                  <a:pt x="384" y="502"/>
                  <a:pt x="384" y="502"/>
                </a:cubicBezTo>
                <a:cubicBezTo>
                  <a:pt x="384" y="502"/>
                  <a:pt x="383" y="501"/>
                  <a:pt x="383" y="501"/>
                </a:cubicBezTo>
                <a:cubicBezTo>
                  <a:pt x="384" y="501"/>
                  <a:pt x="384" y="501"/>
                  <a:pt x="384" y="501"/>
                </a:cubicBezTo>
                <a:cubicBezTo>
                  <a:pt x="384" y="500"/>
                  <a:pt x="384" y="500"/>
                  <a:pt x="384" y="500"/>
                </a:cubicBezTo>
                <a:cubicBezTo>
                  <a:pt x="384" y="499"/>
                  <a:pt x="385" y="499"/>
                  <a:pt x="386" y="499"/>
                </a:cubicBezTo>
                <a:cubicBezTo>
                  <a:pt x="386" y="499"/>
                  <a:pt x="386" y="499"/>
                  <a:pt x="386" y="499"/>
                </a:cubicBezTo>
                <a:cubicBezTo>
                  <a:pt x="386" y="499"/>
                  <a:pt x="386" y="499"/>
                  <a:pt x="386" y="500"/>
                </a:cubicBezTo>
                <a:cubicBezTo>
                  <a:pt x="386" y="500"/>
                  <a:pt x="386" y="500"/>
                  <a:pt x="386" y="500"/>
                </a:cubicBezTo>
                <a:cubicBezTo>
                  <a:pt x="386" y="500"/>
                  <a:pt x="386" y="500"/>
                  <a:pt x="386" y="499"/>
                </a:cubicBezTo>
                <a:cubicBezTo>
                  <a:pt x="385" y="500"/>
                  <a:pt x="385" y="500"/>
                  <a:pt x="385" y="500"/>
                </a:cubicBezTo>
                <a:cubicBezTo>
                  <a:pt x="385" y="500"/>
                  <a:pt x="385" y="500"/>
                  <a:pt x="385" y="500"/>
                </a:cubicBezTo>
                <a:cubicBezTo>
                  <a:pt x="385" y="500"/>
                  <a:pt x="385" y="500"/>
                  <a:pt x="386" y="500"/>
                </a:cubicBezTo>
                <a:cubicBezTo>
                  <a:pt x="385" y="501"/>
                  <a:pt x="385" y="500"/>
                  <a:pt x="385" y="500"/>
                </a:cubicBezTo>
                <a:cubicBezTo>
                  <a:pt x="385" y="500"/>
                  <a:pt x="385" y="500"/>
                  <a:pt x="384" y="500"/>
                </a:cubicBezTo>
                <a:cubicBezTo>
                  <a:pt x="385" y="501"/>
                  <a:pt x="385" y="501"/>
                  <a:pt x="385" y="501"/>
                </a:cubicBezTo>
                <a:cubicBezTo>
                  <a:pt x="385" y="501"/>
                  <a:pt x="386" y="501"/>
                  <a:pt x="386" y="501"/>
                </a:cubicBezTo>
                <a:cubicBezTo>
                  <a:pt x="386" y="501"/>
                  <a:pt x="386" y="501"/>
                  <a:pt x="387" y="501"/>
                </a:cubicBezTo>
                <a:cubicBezTo>
                  <a:pt x="387" y="500"/>
                  <a:pt x="387" y="501"/>
                  <a:pt x="387" y="500"/>
                </a:cubicBezTo>
                <a:cubicBezTo>
                  <a:pt x="387" y="500"/>
                  <a:pt x="387" y="500"/>
                  <a:pt x="388" y="500"/>
                </a:cubicBezTo>
                <a:cubicBezTo>
                  <a:pt x="388" y="499"/>
                  <a:pt x="388" y="498"/>
                  <a:pt x="388" y="498"/>
                </a:cubicBezTo>
                <a:cubicBezTo>
                  <a:pt x="389" y="497"/>
                  <a:pt x="391" y="497"/>
                  <a:pt x="391" y="498"/>
                </a:cubicBezTo>
                <a:cubicBezTo>
                  <a:pt x="392" y="498"/>
                  <a:pt x="392" y="497"/>
                  <a:pt x="393" y="497"/>
                </a:cubicBezTo>
                <a:cubicBezTo>
                  <a:pt x="393" y="496"/>
                  <a:pt x="393" y="495"/>
                  <a:pt x="393" y="495"/>
                </a:cubicBezTo>
                <a:cubicBezTo>
                  <a:pt x="393" y="494"/>
                  <a:pt x="393" y="494"/>
                  <a:pt x="393" y="494"/>
                </a:cubicBezTo>
                <a:cubicBezTo>
                  <a:pt x="393" y="495"/>
                  <a:pt x="394" y="495"/>
                  <a:pt x="394" y="495"/>
                </a:cubicBezTo>
                <a:cubicBezTo>
                  <a:pt x="394" y="495"/>
                  <a:pt x="394" y="494"/>
                  <a:pt x="395" y="494"/>
                </a:cubicBezTo>
                <a:cubicBezTo>
                  <a:pt x="395" y="494"/>
                  <a:pt x="395" y="494"/>
                  <a:pt x="395" y="494"/>
                </a:cubicBezTo>
                <a:cubicBezTo>
                  <a:pt x="395" y="494"/>
                  <a:pt x="395" y="494"/>
                  <a:pt x="395" y="495"/>
                </a:cubicBezTo>
                <a:cubicBezTo>
                  <a:pt x="396" y="495"/>
                  <a:pt x="397" y="494"/>
                  <a:pt x="399" y="494"/>
                </a:cubicBezTo>
                <a:cubicBezTo>
                  <a:pt x="399" y="494"/>
                  <a:pt x="399" y="494"/>
                  <a:pt x="399" y="494"/>
                </a:cubicBezTo>
                <a:cubicBezTo>
                  <a:pt x="399" y="493"/>
                  <a:pt x="398" y="493"/>
                  <a:pt x="398" y="493"/>
                </a:cubicBezTo>
                <a:cubicBezTo>
                  <a:pt x="397" y="493"/>
                  <a:pt x="397" y="493"/>
                  <a:pt x="397" y="493"/>
                </a:cubicBezTo>
                <a:cubicBezTo>
                  <a:pt x="398" y="492"/>
                  <a:pt x="399" y="491"/>
                  <a:pt x="399" y="491"/>
                </a:cubicBezTo>
                <a:cubicBezTo>
                  <a:pt x="401" y="490"/>
                  <a:pt x="402" y="491"/>
                  <a:pt x="402" y="491"/>
                </a:cubicBezTo>
                <a:cubicBezTo>
                  <a:pt x="402" y="491"/>
                  <a:pt x="402" y="491"/>
                  <a:pt x="402" y="490"/>
                </a:cubicBezTo>
                <a:cubicBezTo>
                  <a:pt x="402" y="490"/>
                  <a:pt x="402" y="490"/>
                  <a:pt x="401" y="490"/>
                </a:cubicBezTo>
                <a:cubicBezTo>
                  <a:pt x="402" y="489"/>
                  <a:pt x="402" y="489"/>
                  <a:pt x="402" y="489"/>
                </a:cubicBezTo>
                <a:cubicBezTo>
                  <a:pt x="402" y="489"/>
                  <a:pt x="402" y="489"/>
                  <a:pt x="402" y="488"/>
                </a:cubicBezTo>
                <a:cubicBezTo>
                  <a:pt x="402" y="488"/>
                  <a:pt x="402" y="488"/>
                  <a:pt x="402" y="488"/>
                </a:cubicBezTo>
                <a:cubicBezTo>
                  <a:pt x="403" y="488"/>
                  <a:pt x="403" y="488"/>
                  <a:pt x="403" y="488"/>
                </a:cubicBezTo>
                <a:cubicBezTo>
                  <a:pt x="403" y="488"/>
                  <a:pt x="403" y="488"/>
                  <a:pt x="402" y="488"/>
                </a:cubicBezTo>
                <a:cubicBezTo>
                  <a:pt x="403" y="488"/>
                  <a:pt x="403" y="488"/>
                  <a:pt x="403" y="489"/>
                </a:cubicBezTo>
                <a:cubicBezTo>
                  <a:pt x="404" y="489"/>
                  <a:pt x="404" y="489"/>
                  <a:pt x="404" y="488"/>
                </a:cubicBezTo>
                <a:cubicBezTo>
                  <a:pt x="404" y="488"/>
                  <a:pt x="404" y="488"/>
                  <a:pt x="405" y="489"/>
                </a:cubicBezTo>
                <a:cubicBezTo>
                  <a:pt x="405" y="489"/>
                  <a:pt x="405" y="488"/>
                  <a:pt x="406" y="488"/>
                </a:cubicBezTo>
                <a:cubicBezTo>
                  <a:pt x="406" y="488"/>
                  <a:pt x="405" y="487"/>
                  <a:pt x="406" y="486"/>
                </a:cubicBezTo>
                <a:cubicBezTo>
                  <a:pt x="406" y="486"/>
                  <a:pt x="406" y="486"/>
                  <a:pt x="406" y="486"/>
                </a:cubicBezTo>
                <a:cubicBezTo>
                  <a:pt x="405" y="486"/>
                  <a:pt x="406" y="486"/>
                  <a:pt x="405" y="486"/>
                </a:cubicBezTo>
                <a:cubicBezTo>
                  <a:pt x="405" y="486"/>
                  <a:pt x="405" y="486"/>
                  <a:pt x="405" y="486"/>
                </a:cubicBezTo>
                <a:cubicBezTo>
                  <a:pt x="405" y="486"/>
                  <a:pt x="405" y="486"/>
                  <a:pt x="405" y="486"/>
                </a:cubicBezTo>
                <a:cubicBezTo>
                  <a:pt x="405" y="487"/>
                  <a:pt x="405" y="487"/>
                  <a:pt x="405" y="487"/>
                </a:cubicBezTo>
                <a:cubicBezTo>
                  <a:pt x="405" y="487"/>
                  <a:pt x="405" y="486"/>
                  <a:pt x="405" y="486"/>
                </a:cubicBezTo>
                <a:cubicBezTo>
                  <a:pt x="405" y="486"/>
                  <a:pt x="405" y="486"/>
                  <a:pt x="405" y="486"/>
                </a:cubicBezTo>
                <a:cubicBezTo>
                  <a:pt x="405" y="485"/>
                  <a:pt x="405" y="485"/>
                  <a:pt x="405" y="485"/>
                </a:cubicBezTo>
                <a:cubicBezTo>
                  <a:pt x="404" y="485"/>
                  <a:pt x="404" y="486"/>
                  <a:pt x="403" y="486"/>
                </a:cubicBezTo>
                <a:cubicBezTo>
                  <a:pt x="403" y="486"/>
                  <a:pt x="403" y="485"/>
                  <a:pt x="403" y="485"/>
                </a:cubicBezTo>
                <a:cubicBezTo>
                  <a:pt x="403" y="485"/>
                  <a:pt x="403" y="485"/>
                  <a:pt x="403" y="485"/>
                </a:cubicBezTo>
                <a:cubicBezTo>
                  <a:pt x="404" y="484"/>
                  <a:pt x="405" y="484"/>
                  <a:pt x="406" y="483"/>
                </a:cubicBezTo>
                <a:cubicBezTo>
                  <a:pt x="407" y="483"/>
                  <a:pt x="406" y="483"/>
                  <a:pt x="406" y="482"/>
                </a:cubicBezTo>
                <a:cubicBezTo>
                  <a:pt x="406" y="482"/>
                  <a:pt x="407" y="482"/>
                  <a:pt x="407" y="481"/>
                </a:cubicBezTo>
                <a:cubicBezTo>
                  <a:pt x="408" y="481"/>
                  <a:pt x="408" y="482"/>
                  <a:pt x="408" y="482"/>
                </a:cubicBezTo>
                <a:cubicBezTo>
                  <a:pt x="408" y="483"/>
                  <a:pt x="407" y="484"/>
                  <a:pt x="406" y="484"/>
                </a:cubicBezTo>
                <a:cubicBezTo>
                  <a:pt x="406" y="485"/>
                  <a:pt x="406" y="485"/>
                  <a:pt x="406" y="485"/>
                </a:cubicBezTo>
                <a:cubicBezTo>
                  <a:pt x="406" y="485"/>
                  <a:pt x="406" y="485"/>
                  <a:pt x="406" y="485"/>
                </a:cubicBezTo>
                <a:cubicBezTo>
                  <a:pt x="406" y="485"/>
                  <a:pt x="407" y="485"/>
                  <a:pt x="408" y="485"/>
                </a:cubicBezTo>
                <a:cubicBezTo>
                  <a:pt x="408" y="484"/>
                  <a:pt x="407" y="484"/>
                  <a:pt x="407" y="484"/>
                </a:cubicBezTo>
                <a:cubicBezTo>
                  <a:pt x="408" y="484"/>
                  <a:pt x="408" y="484"/>
                  <a:pt x="408" y="484"/>
                </a:cubicBezTo>
                <a:cubicBezTo>
                  <a:pt x="408" y="484"/>
                  <a:pt x="408" y="484"/>
                  <a:pt x="409" y="485"/>
                </a:cubicBezTo>
                <a:cubicBezTo>
                  <a:pt x="409" y="485"/>
                  <a:pt x="409" y="485"/>
                  <a:pt x="409" y="485"/>
                </a:cubicBezTo>
                <a:cubicBezTo>
                  <a:pt x="409" y="483"/>
                  <a:pt x="409" y="483"/>
                  <a:pt x="409" y="483"/>
                </a:cubicBezTo>
                <a:cubicBezTo>
                  <a:pt x="409" y="483"/>
                  <a:pt x="409" y="483"/>
                  <a:pt x="408" y="483"/>
                </a:cubicBezTo>
                <a:cubicBezTo>
                  <a:pt x="408" y="483"/>
                  <a:pt x="408" y="483"/>
                  <a:pt x="408" y="483"/>
                </a:cubicBezTo>
                <a:cubicBezTo>
                  <a:pt x="409" y="483"/>
                  <a:pt x="409" y="483"/>
                  <a:pt x="409" y="482"/>
                </a:cubicBezTo>
                <a:cubicBezTo>
                  <a:pt x="409" y="483"/>
                  <a:pt x="409" y="483"/>
                  <a:pt x="409" y="483"/>
                </a:cubicBezTo>
                <a:cubicBezTo>
                  <a:pt x="409" y="483"/>
                  <a:pt x="409" y="483"/>
                  <a:pt x="409" y="483"/>
                </a:cubicBezTo>
                <a:cubicBezTo>
                  <a:pt x="410" y="483"/>
                  <a:pt x="410" y="483"/>
                  <a:pt x="410" y="483"/>
                </a:cubicBezTo>
                <a:cubicBezTo>
                  <a:pt x="411" y="483"/>
                  <a:pt x="411" y="483"/>
                  <a:pt x="412" y="483"/>
                </a:cubicBezTo>
                <a:cubicBezTo>
                  <a:pt x="412" y="483"/>
                  <a:pt x="412" y="483"/>
                  <a:pt x="412" y="482"/>
                </a:cubicBezTo>
                <a:cubicBezTo>
                  <a:pt x="412" y="482"/>
                  <a:pt x="412" y="482"/>
                  <a:pt x="411" y="482"/>
                </a:cubicBezTo>
                <a:cubicBezTo>
                  <a:pt x="411" y="482"/>
                  <a:pt x="412" y="481"/>
                  <a:pt x="412" y="481"/>
                </a:cubicBezTo>
                <a:cubicBezTo>
                  <a:pt x="411" y="481"/>
                  <a:pt x="411" y="481"/>
                  <a:pt x="410" y="481"/>
                </a:cubicBezTo>
                <a:cubicBezTo>
                  <a:pt x="410" y="480"/>
                  <a:pt x="410" y="481"/>
                  <a:pt x="410" y="480"/>
                </a:cubicBezTo>
                <a:cubicBezTo>
                  <a:pt x="411" y="480"/>
                  <a:pt x="412" y="480"/>
                  <a:pt x="413" y="480"/>
                </a:cubicBezTo>
                <a:cubicBezTo>
                  <a:pt x="413" y="480"/>
                  <a:pt x="413" y="480"/>
                  <a:pt x="413" y="480"/>
                </a:cubicBezTo>
                <a:cubicBezTo>
                  <a:pt x="413" y="480"/>
                  <a:pt x="413" y="479"/>
                  <a:pt x="413" y="479"/>
                </a:cubicBezTo>
                <a:cubicBezTo>
                  <a:pt x="413" y="479"/>
                  <a:pt x="413" y="479"/>
                  <a:pt x="414" y="478"/>
                </a:cubicBezTo>
                <a:cubicBezTo>
                  <a:pt x="414" y="478"/>
                  <a:pt x="414" y="478"/>
                  <a:pt x="414" y="478"/>
                </a:cubicBezTo>
                <a:cubicBezTo>
                  <a:pt x="414" y="479"/>
                  <a:pt x="414" y="479"/>
                  <a:pt x="414" y="479"/>
                </a:cubicBezTo>
                <a:cubicBezTo>
                  <a:pt x="414" y="479"/>
                  <a:pt x="413" y="480"/>
                  <a:pt x="413" y="480"/>
                </a:cubicBezTo>
                <a:cubicBezTo>
                  <a:pt x="413" y="481"/>
                  <a:pt x="413" y="480"/>
                  <a:pt x="413" y="480"/>
                </a:cubicBezTo>
                <a:cubicBezTo>
                  <a:pt x="413" y="481"/>
                  <a:pt x="414" y="480"/>
                  <a:pt x="415" y="480"/>
                </a:cubicBezTo>
                <a:cubicBezTo>
                  <a:pt x="415" y="479"/>
                  <a:pt x="415" y="479"/>
                  <a:pt x="415" y="478"/>
                </a:cubicBezTo>
                <a:cubicBezTo>
                  <a:pt x="415" y="478"/>
                  <a:pt x="415" y="478"/>
                  <a:pt x="416" y="478"/>
                </a:cubicBezTo>
                <a:cubicBezTo>
                  <a:pt x="416" y="478"/>
                  <a:pt x="416" y="478"/>
                  <a:pt x="416" y="479"/>
                </a:cubicBezTo>
                <a:cubicBezTo>
                  <a:pt x="416" y="479"/>
                  <a:pt x="417" y="479"/>
                  <a:pt x="417" y="479"/>
                </a:cubicBezTo>
                <a:cubicBezTo>
                  <a:pt x="417" y="478"/>
                  <a:pt x="417" y="479"/>
                  <a:pt x="417" y="478"/>
                </a:cubicBezTo>
                <a:cubicBezTo>
                  <a:pt x="417" y="478"/>
                  <a:pt x="417" y="478"/>
                  <a:pt x="417" y="478"/>
                </a:cubicBezTo>
                <a:cubicBezTo>
                  <a:pt x="417" y="478"/>
                  <a:pt x="417" y="478"/>
                  <a:pt x="416" y="478"/>
                </a:cubicBezTo>
                <a:cubicBezTo>
                  <a:pt x="416" y="478"/>
                  <a:pt x="416" y="478"/>
                  <a:pt x="416" y="478"/>
                </a:cubicBezTo>
                <a:cubicBezTo>
                  <a:pt x="416" y="477"/>
                  <a:pt x="415" y="477"/>
                  <a:pt x="415" y="477"/>
                </a:cubicBezTo>
                <a:cubicBezTo>
                  <a:pt x="415" y="476"/>
                  <a:pt x="416" y="476"/>
                  <a:pt x="416" y="475"/>
                </a:cubicBezTo>
                <a:cubicBezTo>
                  <a:pt x="417" y="476"/>
                  <a:pt x="417" y="476"/>
                  <a:pt x="418" y="476"/>
                </a:cubicBezTo>
                <a:cubicBezTo>
                  <a:pt x="418" y="476"/>
                  <a:pt x="418" y="476"/>
                  <a:pt x="419" y="477"/>
                </a:cubicBezTo>
                <a:cubicBezTo>
                  <a:pt x="419" y="477"/>
                  <a:pt x="419" y="477"/>
                  <a:pt x="419" y="477"/>
                </a:cubicBezTo>
                <a:cubicBezTo>
                  <a:pt x="419" y="477"/>
                  <a:pt x="419" y="477"/>
                  <a:pt x="419" y="477"/>
                </a:cubicBezTo>
                <a:cubicBezTo>
                  <a:pt x="419" y="476"/>
                  <a:pt x="419" y="476"/>
                  <a:pt x="418" y="475"/>
                </a:cubicBezTo>
                <a:cubicBezTo>
                  <a:pt x="419" y="475"/>
                  <a:pt x="419" y="475"/>
                  <a:pt x="419" y="475"/>
                </a:cubicBezTo>
                <a:cubicBezTo>
                  <a:pt x="419" y="475"/>
                  <a:pt x="419" y="475"/>
                  <a:pt x="419" y="475"/>
                </a:cubicBezTo>
                <a:cubicBezTo>
                  <a:pt x="419" y="475"/>
                  <a:pt x="419" y="475"/>
                  <a:pt x="419" y="475"/>
                </a:cubicBezTo>
                <a:cubicBezTo>
                  <a:pt x="418" y="475"/>
                  <a:pt x="418" y="475"/>
                  <a:pt x="418" y="475"/>
                </a:cubicBezTo>
                <a:cubicBezTo>
                  <a:pt x="418" y="475"/>
                  <a:pt x="417" y="475"/>
                  <a:pt x="417" y="475"/>
                </a:cubicBezTo>
                <a:cubicBezTo>
                  <a:pt x="417" y="475"/>
                  <a:pt x="417" y="475"/>
                  <a:pt x="417" y="474"/>
                </a:cubicBezTo>
                <a:cubicBezTo>
                  <a:pt x="418" y="475"/>
                  <a:pt x="419" y="474"/>
                  <a:pt x="420" y="474"/>
                </a:cubicBezTo>
                <a:cubicBezTo>
                  <a:pt x="421" y="474"/>
                  <a:pt x="421" y="474"/>
                  <a:pt x="420" y="473"/>
                </a:cubicBezTo>
                <a:cubicBezTo>
                  <a:pt x="421" y="473"/>
                  <a:pt x="421" y="473"/>
                  <a:pt x="421" y="473"/>
                </a:cubicBezTo>
                <a:cubicBezTo>
                  <a:pt x="421" y="474"/>
                  <a:pt x="421" y="475"/>
                  <a:pt x="421" y="475"/>
                </a:cubicBezTo>
                <a:cubicBezTo>
                  <a:pt x="421" y="475"/>
                  <a:pt x="421" y="475"/>
                  <a:pt x="421" y="475"/>
                </a:cubicBezTo>
                <a:cubicBezTo>
                  <a:pt x="422" y="475"/>
                  <a:pt x="422" y="474"/>
                  <a:pt x="423" y="473"/>
                </a:cubicBezTo>
                <a:cubicBezTo>
                  <a:pt x="423" y="472"/>
                  <a:pt x="423" y="472"/>
                  <a:pt x="423" y="472"/>
                </a:cubicBezTo>
                <a:cubicBezTo>
                  <a:pt x="423" y="472"/>
                  <a:pt x="423" y="472"/>
                  <a:pt x="423" y="472"/>
                </a:cubicBezTo>
                <a:cubicBezTo>
                  <a:pt x="423" y="471"/>
                  <a:pt x="423" y="471"/>
                  <a:pt x="423" y="471"/>
                </a:cubicBezTo>
                <a:cubicBezTo>
                  <a:pt x="422" y="471"/>
                  <a:pt x="422" y="471"/>
                  <a:pt x="422" y="471"/>
                </a:cubicBezTo>
                <a:cubicBezTo>
                  <a:pt x="422" y="471"/>
                  <a:pt x="422" y="471"/>
                  <a:pt x="422" y="471"/>
                </a:cubicBezTo>
                <a:cubicBezTo>
                  <a:pt x="422" y="471"/>
                  <a:pt x="422" y="470"/>
                  <a:pt x="421" y="470"/>
                </a:cubicBezTo>
                <a:cubicBezTo>
                  <a:pt x="421" y="470"/>
                  <a:pt x="421" y="470"/>
                  <a:pt x="421" y="470"/>
                </a:cubicBezTo>
                <a:cubicBezTo>
                  <a:pt x="422" y="470"/>
                  <a:pt x="423" y="471"/>
                  <a:pt x="423" y="471"/>
                </a:cubicBezTo>
                <a:cubicBezTo>
                  <a:pt x="423" y="471"/>
                  <a:pt x="423" y="471"/>
                  <a:pt x="423" y="471"/>
                </a:cubicBezTo>
                <a:cubicBezTo>
                  <a:pt x="424" y="471"/>
                  <a:pt x="423" y="471"/>
                  <a:pt x="424" y="471"/>
                </a:cubicBezTo>
                <a:cubicBezTo>
                  <a:pt x="424" y="470"/>
                  <a:pt x="423" y="470"/>
                  <a:pt x="423" y="469"/>
                </a:cubicBezTo>
                <a:cubicBezTo>
                  <a:pt x="423" y="469"/>
                  <a:pt x="423" y="469"/>
                  <a:pt x="423" y="469"/>
                </a:cubicBezTo>
                <a:cubicBezTo>
                  <a:pt x="423" y="469"/>
                  <a:pt x="423" y="469"/>
                  <a:pt x="423" y="469"/>
                </a:cubicBezTo>
                <a:cubicBezTo>
                  <a:pt x="423" y="469"/>
                  <a:pt x="423" y="469"/>
                  <a:pt x="423" y="469"/>
                </a:cubicBezTo>
                <a:cubicBezTo>
                  <a:pt x="423" y="469"/>
                  <a:pt x="423" y="469"/>
                  <a:pt x="423" y="469"/>
                </a:cubicBezTo>
                <a:cubicBezTo>
                  <a:pt x="424" y="469"/>
                  <a:pt x="424" y="469"/>
                  <a:pt x="424" y="469"/>
                </a:cubicBezTo>
                <a:cubicBezTo>
                  <a:pt x="424" y="469"/>
                  <a:pt x="424" y="469"/>
                  <a:pt x="424" y="468"/>
                </a:cubicBezTo>
                <a:cubicBezTo>
                  <a:pt x="427" y="468"/>
                  <a:pt x="429" y="467"/>
                  <a:pt x="430" y="465"/>
                </a:cubicBezTo>
                <a:cubicBezTo>
                  <a:pt x="432" y="465"/>
                  <a:pt x="432" y="465"/>
                  <a:pt x="433" y="464"/>
                </a:cubicBezTo>
                <a:cubicBezTo>
                  <a:pt x="434" y="463"/>
                  <a:pt x="435" y="463"/>
                  <a:pt x="436" y="462"/>
                </a:cubicBezTo>
                <a:cubicBezTo>
                  <a:pt x="436" y="462"/>
                  <a:pt x="436" y="461"/>
                  <a:pt x="436" y="461"/>
                </a:cubicBezTo>
                <a:cubicBezTo>
                  <a:pt x="437" y="461"/>
                  <a:pt x="437" y="461"/>
                  <a:pt x="438" y="461"/>
                </a:cubicBezTo>
                <a:cubicBezTo>
                  <a:pt x="438" y="460"/>
                  <a:pt x="439" y="459"/>
                  <a:pt x="440" y="459"/>
                </a:cubicBezTo>
                <a:cubicBezTo>
                  <a:pt x="441" y="459"/>
                  <a:pt x="441" y="459"/>
                  <a:pt x="441" y="459"/>
                </a:cubicBezTo>
                <a:cubicBezTo>
                  <a:pt x="442" y="458"/>
                  <a:pt x="442" y="458"/>
                  <a:pt x="443" y="458"/>
                </a:cubicBezTo>
                <a:cubicBezTo>
                  <a:pt x="443" y="457"/>
                  <a:pt x="444" y="458"/>
                  <a:pt x="444" y="458"/>
                </a:cubicBezTo>
                <a:cubicBezTo>
                  <a:pt x="445" y="457"/>
                  <a:pt x="445" y="457"/>
                  <a:pt x="446" y="457"/>
                </a:cubicBezTo>
                <a:cubicBezTo>
                  <a:pt x="446" y="456"/>
                  <a:pt x="446" y="456"/>
                  <a:pt x="446" y="456"/>
                </a:cubicBezTo>
                <a:cubicBezTo>
                  <a:pt x="447" y="456"/>
                  <a:pt x="447" y="456"/>
                  <a:pt x="447" y="456"/>
                </a:cubicBezTo>
                <a:cubicBezTo>
                  <a:pt x="447" y="457"/>
                  <a:pt x="447" y="459"/>
                  <a:pt x="447" y="459"/>
                </a:cubicBezTo>
                <a:cubicBezTo>
                  <a:pt x="447" y="459"/>
                  <a:pt x="447" y="460"/>
                  <a:pt x="447" y="459"/>
                </a:cubicBezTo>
                <a:cubicBezTo>
                  <a:pt x="447" y="459"/>
                  <a:pt x="447" y="459"/>
                  <a:pt x="447" y="459"/>
                </a:cubicBezTo>
                <a:cubicBezTo>
                  <a:pt x="447" y="459"/>
                  <a:pt x="447" y="459"/>
                  <a:pt x="447" y="459"/>
                </a:cubicBezTo>
                <a:cubicBezTo>
                  <a:pt x="447" y="461"/>
                  <a:pt x="447" y="463"/>
                  <a:pt x="446" y="464"/>
                </a:cubicBezTo>
                <a:cubicBezTo>
                  <a:pt x="446" y="464"/>
                  <a:pt x="447" y="465"/>
                  <a:pt x="447" y="465"/>
                </a:cubicBezTo>
                <a:cubicBezTo>
                  <a:pt x="447" y="466"/>
                  <a:pt x="447" y="466"/>
                  <a:pt x="446" y="466"/>
                </a:cubicBezTo>
                <a:cubicBezTo>
                  <a:pt x="447" y="466"/>
                  <a:pt x="447" y="467"/>
                  <a:pt x="447" y="467"/>
                </a:cubicBezTo>
                <a:cubicBezTo>
                  <a:pt x="447" y="467"/>
                  <a:pt x="447" y="467"/>
                  <a:pt x="447" y="468"/>
                </a:cubicBezTo>
                <a:cubicBezTo>
                  <a:pt x="446" y="468"/>
                  <a:pt x="446" y="468"/>
                  <a:pt x="446" y="468"/>
                </a:cubicBezTo>
                <a:cubicBezTo>
                  <a:pt x="446" y="468"/>
                  <a:pt x="446" y="468"/>
                  <a:pt x="446" y="468"/>
                </a:cubicBezTo>
                <a:cubicBezTo>
                  <a:pt x="446" y="470"/>
                  <a:pt x="446" y="471"/>
                  <a:pt x="446" y="472"/>
                </a:cubicBezTo>
                <a:cubicBezTo>
                  <a:pt x="446" y="472"/>
                  <a:pt x="446" y="472"/>
                  <a:pt x="446" y="472"/>
                </a:cubicBezTo>
                <a:cubicBezTo>
                  <a:pt x="446" y="473"/>
                  <a:pt x="445" y="476"/>
                  <a:pt x="444" y="476"/>
                </a:cubicBezTo>
                <a:cubicBezTo>
                  <a:pt x="444" y="477"/>
                  <a:pt x="444" y="477"/>
                  <a:pt x="445" y="477"/>
                </a:cubicBezTo>
                <a:cubicBezTo>
                  <a:pt x="444" y="479"/>
                  <a:pt x="444" y="481"/>
                  <a:pt x="444" y="482"/>
                </a:cubicBezTo>
                <a:cubicBezTo>
                  <a:pt x="443" y="483"/>
                  <a:pt x="443" y="483"/>
                  <a:pt x="443" y="484"/>
                </a:cubicBezTo>
                <a:cubicBezTo>
                  <a:pt x="442" y="484"/>
                  <a:pt x="442" y="485"/>
                  <a:pt x="442" y="486"/>
                </a:cubicBezTo>
                <a:cubicBezTo>
                  <a:pt x="441" y="487"/>
                  <a:pt x="440" y="488"/>
                  <a:pt x="440" y="490"/>
                </a:cubicBezTo>
                <a:cubicBezTo>
                  <a:pt x="438" y="490"/>
                  <a:pt x="438" y="491"/>
                  <a:pt x="437" y="493"/>
                </a:cubicBezTo>
                <a:cubicBezTo>
                  <a:pt x="436" y="493"/>
                  <a:pt x="435" y="493"/>
                  <a:pt x="435" y="494"/>
                </a:cubicBezTo>
                <a:cubicBezTo>
                  <a:pt x="434" y="495"/>
                  <a:pt x="434" y="495"/>
                  <a:pt x="434" y="496"/>
                </a:cubicBezTo>
                <a:cubicBezTo>
                  <a:pt x="433" y="497"/>
                  <a:pt x="433" y="496"/>
                  <a:pt x="432" y="497"/>
                </a:cubicBezTo>
                <a:cubicBezTo>
                  <a:pt x="432" y="497"/>
                  <a:pt x="431" y="499"/>
                  <a:pt x="431" y="500"/>
                </a:cubicBezTo>
                <a:cubicBezTo>
                  <a:pt x="430" y="500"/>
                  <a:pt x="429" y="500"/>
                  <a:pt x="428" y="501"/>
                </a:cubicBezTo>
                <a:cubicBezTo>
                  <a:pt x="428" y="501"/>
                  <a:pt x="428" y="502"/>
                  <a:pt x="428" y="502"/>
                </a:cubicBezTo>
                <a:cubicBezTo>
                  <a:pt x="428" y="503"/>
                  <a:pt x="427" y="503"/>
                  <a:pt x="426" y="503"/>
                </a:cubicBezTo>
                <a:cubicBezTo>
                  <a:pt x="426" y="503"/>
                  <a:pt x="426" y="504"/>
                  <a:pt x="425" y="505"/>
                </a:cubicBezTo>
                <a:cubicBezTo>
                  <a:pt x="425" y="505"/>
                  <a:pt x="424" y="505"/>
                  <a:pt x="424" y="505"/>
                </a:cubicBezTo>
                <a:cubicBezTo>
                  <a:pt x="424" y="506"/>
                  <a:pt x="424" y="506"/>
                  <a:pt x="424" y="506"/>
                </a:cubicBezTo>
                <a:cubicBezTo>
                  <a:pt x="424" y="506"/>
                  <a:pt x="423" y="507"/>
                  <a:pt x="423" y="507"/>
                </a:cubicBezTo>
                <a:cubicBezTo>
                  <a:pt x="423" y="507"/>
                  <a:pt x="423" y="507"/>
                  <a:pt x="423" y="508"/>
                </a:cubicBezTo>
                <a:cubicBezTo>
                  <a:pt x="423" y="508"/>
                  <a:pt x="423" y="508"/>
                  <a:pt x="423" y="508"/>
                </a:cubicBezTo>
                <a:cubicBezTo>
                  <a:pt x="422" y="508"/>
                  <a:pt x="423" y="508"/>
                  <a:pt x="422" y="508"/>
                </a:cubicBezTo>
                <a:cubicBezTo>
                  <a:pt x="422" y="508"/>
                  <a:pt x="422" y="508"/>
                  <a:pt x="422" y="508"/>
                </a:cubicBezTo>
                <a:cubicBezTo>
                  <a:pt x="422" y="509"/>
                  <a:pt x="422" y="508"/>
                  <a:pt x="421" y="509"/>
                </a:cubicBezTo>
                <a:cubicBezTo>
                  <a:pt x="421" y="509"/>
                  <a:pt x="422" y="511"/>
                  <a:pt x="422" y="512"/>
                </a:cubicBezTo>
                <a:cubicBezTo>
                  <a:pt x="422" y="512"/>
                  <a:pt x="421" y="512"/>
                  <a:pt x="421" y="511"/>
                </a:cubicBezTo>
                <a:cubicBezTo>
                  <a:pt x="420" y="511"/>
                  <a:pt x="420" y="511"/>
                  <a:pt x="420" y="512"/>
                </a:cubicBezTo>
                <a:cubicBezTo>
                  <a:pt x="420" y="512"/>
                  <a:pt x="420" y="513"/>
                  <a:pt x="420" y="513"/>
                </a:cubicBezTo>
                <a:cubicBezTo>
                  <a:pt x="419" y="513"/>
                  <a:pt x="416" y="514"/>
                  <a:pt x="415" y="515"/>
                </a:cubicBezTo>
                <a:cubicBezTo>
                  <a:pt x="415" y="514"/>
                  <a:pt x="415" y="515"/>
                  <a:pt x="415" y="514"/>
                </a:cubicBezTo>
                <a:cubicBezTo>
                  <a:pt x="414" y="515"/>
                  <a:pt x="414" y="516"/>
                  <a:pt x="413" y="516"/>
                </a:cubicBezTo>
                <a:cubicBezTo>
                  <a:pt x="410" y="516"/>
                  <a:pt x="410" y="516"/>
                  <a:pt x="410" y="516"/>
                </a:cubicBezTo>
                <a:cubicBezTo>
                  <a:pt x="409" y="516"/>
                  <a:pt x="408" y="517"/>
                  <a:pt x="408" y="517"/>
                </a:cubicBezTo>
                <a:cubicBezTo>
                  <a:pt x="407" y="517"/>
                  <a:pt x="407" y="517"/>
                  <a:pt x="407" y="517"/>
                </a:cubicBezTo>
                <a:cubicBezTo>
                  <a:pt x="406" y="517"/>
                  <a:pt x="404" y="518"/>
                  <a:pt x="403" y="518"/>
                </a:cubicBezTo>
                <a:cubicBezTo>
                  <a:pt x="403" y="518"/>
                  <a:pt x="403" y="519"/>
                  <a:pt x="403" y="519"/>
                </a:cubicBezTo>
                <a:cubicBezTo>
                  <a:pt x="402" y="519"/>
                  <a:pt x="402" y="519"/>
                  <a:pt x="402" y="519"/>
                </a:cubicBezTo>
                <a:cubicBezTo>
                  <a:pt x="401" y="519"/>
                  <a:pt x="399" y="519"/>
                  <a:pt x="398" y="520"/>
                </a:cubicBezTo>
                <a:cubicBezTo>
                  <a:pt x="398" y="520"/>
                  <a:pt x="398" y="519"/>
                  <a:pt x="397" y="519"/>
                </a:cubicBezTo>
                <a:cubicBezTo>
                  <a:pt x="395" y="520"/>
                  <a:pt x="393" y="521"/>
                  <a:pt x="391" y="522"/>
                </a:cubicBezTo>
                <a:cubicBezTo>
                  <a:pt x="389" y="523"/>
                  <a:pt x="387" y="522"/>
                  <a:pt x="386" y="522"/>
                </a:cubicBezTo>
                <a:cubicBezTo>
                  <a:pt x="385" y="523"/>
                  <a:pt x="385" y="523"/>
                  <a:pt x="384" y="523"/>
                </a:cubicBezTo>
                <a:cubicBezTo>
                  <a:pt x="383" y="523"/>
                  <a:pt x="382" y="522"/>
                  <a:pt x="381" y="523"/>
                </a:cubicBezTo>
                <a:cubicBezTo>
                  <a:pt x="380" y="523"/>
                  <a:pt x="380" y="523"/>
                  <a:pt x="380" y="522"/>
                </a:cubicBezTo>
                <a:cubicBezTo>
                  <a:pt x="380" y="522"/>
                  <a:pt x="379" y="522"/>
                  <a:pt x="379" y="522"/>
                </a:cubicBezTo>
                <a:cubicBezTo>
                  <a:pt x="378" y="522"/>
                  <a:pt x="378" y="522"/>
                  <a:pt x="378" y="522"/>
                </a:cubicBezTo>
                <a:cubicBezTo>
                  <a:pt x="378" y="523"/>
                  <a:pt x="378" y="522"/>
                  <a:pt x="378" y="523"/>
                </a:cubicBezTo>
                <a:cubicBezTo>
                  <a:pt x="378" y="523"/>
                  <a:pt x="378" y="523"/>
                  <a:pt x="379" y="523"/>
                </a:cubicBezTo>
                <a:cubicBezTo>
                  <a:pt x="379" y="523"/>
                  <a:pt x="379" y="523"/>
                  <a:pt x="379" y="523"/>
                </a:cubicBezTo>
                <a:cubicBezTo>
                  <a:pt x="379" y="523"/>
                  <a:pt x="379" y="523"/>
                  <a:pt x="379" y="523"/>
                </a:cubicBezTo>
                <a:cubicBezTo>
                  <a:pt x="379" y="523"/>
                  <a:pt x="379" y="523"/>
                  <a:pt x="379" y="523"/>
                </a:cubicBezTo>
                <a:cubicBezTo>
                  <a:pt x="378" y="523"/>
                  <a:pt x="377" y="522"/>
                  <a:pt x="376" y="522"/>
                </a:cubicBezTo>
                <a:cubicBezTo>
                  <a:pt x="375" y="522"/>
                  <a:pt x="375" y="523"/>
                  <a:pt x="375" y="523"/>
                </a:cubicBezTo>
                <a:cubicBezTo>
                  <a:pt x="374" y="523"/>
                  <a:pt x="374" y="523"/>
                  <a:pt x="374" y="523"/>
                </a:cubicBezTo>
                <a:cubicBezTo>
                  <a:pt x="374" y="523"/>
                  <a:pt x="374" y="522"/>
                  <a:pt x="373" y="522"/>
                </a:cubicBezTo>
                <a:cubicBezTo>
                  <a:pt x="373" y="522"/>
                  <a:pt x="372" y="523"/>
                  <a:pt x="372" y="522"/>
                </a:cubicBezTo>
                <a:cubicBezTo>
                  <a:pt x="371" y="523"/>
                  <a:pt x="371" y="522"/>
                  <a:pt x="371" y="523"/>
                </a:cubicBezTo>
                <a:cubicBezTo>
                  <a:pt x="371" y="523"/>
                  <a:pt x="371" y="523"/>
                  <a:pt x="371" y="522"/>
                </a:cubicBezTo>
                <a:cubicBezTo>
                  <a:pt x="370" y="522"/>
                  <a:pt x="370" y="522"/>
                  <a:pt x="370" y="522"/>
                </a:cubicBezTo>
                <a:cubicBezTo>
                  <a:pt x="370" y="523"/>
                  <a:pt x="370" y="523"/>
                  <a:pt x="370" y="523"/>
                </a:cubicBezTo>
                <a:cubicBezTo>
                  <a:pt x="370" y="523"/>
                  <a:pt x="369" y="523"/>
                  <a:pt x="369" y="523"/>
                </a:cubicBezTo>
                <a:cubicBezTo>
                  <a:pt x="368" y="523"/>
                  <a:pt x="366" y="523"/>
                  <a:pt x="365" y="524"/>
                </a:cubicBezTo>
                <a:cubicBezTo>
                  <a:pt x="363" y="524"/>
                  <a:pt x="361" y="526"/>
                  <a:pt x="359" y="526"/>
                </a:cubicBezTo>
                <a:cubicBezTo>
                  <a:pt x="358" y="528"/>
                  <a:pt x="357" y="529"/>
                  <a:pt x="356" y="529"/>
                </a:cubicBezTo>
                <a:cubicBezTo>
                  <a:pt x="356" y="530"/>
                  <a:pt x="356" y="531"/>
                  <a:pt x="356" y="531"/>
                </a:cubicBezTo>
                <a:cubicBezTo>
                  <a:pt x="356" y="532"/>
                  <a:pt x="355" y="531"/>
                  <a:pt x="355" y="532"/>
                </a:cubicBezTo>
                <a:cubicBezTo>
                  <a:pt x="354" y="533"/>
                  <a:pt x="353" y="535"/>
                  <a:pt x="353" y="537"/>
                </a:cubicBezTo>
                <a:cubicBezTo>
                  <a:pt x="353" y="537"/>
                  <a:pt x="353" y="537"/>
                  <a:pt x="353" y="537"/>
                </a:cubicBezTo>
                <a:cubicBezTo>
                  <a:pt x="353" y="537"/>
                  <a:pt x="353" y="537"/>
                  <a:pt x="353" y="536"/>
                </a:cubicBezTo>
                <a:cubicBezTo>
                  <a:pt x="352" y="537"/>
                  <a:pt x="352" y="537"/>
                  <a:pt x="352" y="537"/>
                </a:cubicBezTo>
                <a:cubicBezTo>
                  <a:pt x="352" y="537"/>
                  <a:pt x="352" y="537"/>
                  <a:pt x="352" y="536"/>
                </a:cubicBezTo>
                <a:cubicBezTo>
                  <a:pt x="352" y="536"/>
                  <a:pt x="352" y="536"/>
                  <a:pt x="352" y="536"/>
                </a:cubicBezTo>
                <a:cubicBezTo>
                  <a:pt x="352" y="537"/>
                  <a:pt x="352" y="538"/>
                  <a:pt x="352" y="538"/>
                </a:cubicBezTo>
                <a:cubicBezTo>
                  <a:pt x="352" y="539"/>
                  <a:pt x="351" y="541"/>
                  <a:pt x="351" y="541"/>
                </a:cubicBezTo>
                <a:cubicBezTo>
                  <a:pt x="351" y="545"/>
                  <a:pt x="353" y="544"/>
                  <a:pt x="353" y="546"/>
                </a:cubicBezTo>
                <a:cubicBezTo>
                  <a:pt x="354" y="546"/>
                  <a:pt x="355" y="547"/>
                  <a:pt x="355" y="547"/>
                </a:cubicBezTo>
                <a:cubicBezTo>
                  <a:pt x="356" y="547"/>
                  <a:pt x="356" y="546"/>
                  <a:pt x="357" y="546"/>
                </a:cubicBezTo>
                <a:cubicBezTo>
                  <a:pt x="357" y="544"/>
                  <a:pt x="357" y="542"/>
                  <a:pt x="358" y="542"/>
                </a:cubicBezTo>
                <a:cubicBezTo>
                  <a:pt x="358" y="541"/>
                  <a:pt x="357" y="541"/>
                  <a:pt x="357" y="540"/>
                </a:cubicBezTo>
                <a:cubicBezTo>
                  <a:pt x="357" y="540"/>
                  <a:pt x="357" y="539"/>
                  <a:pt x="358" y="539"/>
                </a:cubicBezTo>
                <a:cubicBezTo>
                  <a:pt x="357" y="537"/>
                  <a:pt x="359" y="535"/>
                  <a:pt x="359" y="534"/>
                </a:cubicBezTo>
                <a:cubicBezTo>
                  <a:pt x="362" y="532"/>
                  <a:pt x="367" y="531"/>
                  <a:pt x="370" y="532"/>
                </a:cubicBezTo>
                <a:cubicBezTo>
                  <a:pt x="371" y="532"/>
                  <a:pt x="373" y="531"/>
                  <a:pt x="373" y="531"/>
                </a:cubicBezTo>
                <a:cubicBezTo>
                  <a:pt x="373" y="531"/>
                  <a:pt x="374" y="532"/>
                  <a:pt x="374" y="532"/>
                </a:cubicBezTo>
                <a:cubicBezTo>
                  <a:pt x="375" y="532"/>
                  <a:pt x="376" y="532"/>
                  <a:pt x="377" y="532"/>
                </a:cubicBezTo>
                <a:cubicBezTo>
                  <a:pt x="378" y="532"/>
                  <a:pt x="380" y="532"/>
                  <a:pt x="382" y="531"/>
                </a:cubicBezTo>
                <a:cubicBezTo>
                  <a:pt x="383" y="531"/>
                  <a:pt x="384" y="531"/>
                  <a:pt x="385" y="531"/>
                </a:cubicBezTo>
                <a:cubicBezTo>
                  <a:pt x="385" y="531"/>
                  <a:pt x="385" y="532"/>
                  <a:pt x="385" y="532"/>
                </a:cubicBezTo>
                <a:cubicBezTo>
                  <a:pt x="385" y="531"/>
                  <a:pt x="385" y="531"/>
                  <a:pt x="385" y="531"/>
                </a:cubicBezTo>
                <a:cubicBezTo>
                  <a:pt x="386" y="531"/>
                  <a:pt x="386" y="531"/>
                  <a:pt x="387" y="531"/>
                </a:cubicBezTo>
                <a:cubicBezTo>
                  <a:pt x="387" y="531"/>
                  <a:pt x="393" y="529"/>
                  <a:pt x="393" y="529"/>
                </a:cubicBezTo>
                <a:cubicBezTo>
                  <a:pt x="394" y="529"/>
                  <a:pt x="395" y="528"/>
                  <a:pt x="395" y="528"/>
                </a:cubicBezTo>
                <a:cubicBezTo>
                  <a:pt x="396" y="528"/>
                  <a:pt x="397" y="528"/>
                  <a:pt x="398" y="528"/>
                </a:cubicBezTo>
                <a:cubicBezTo>
                  <a:pt x="399" y="527"/>
                  <a:pt x="402" y="526"/>
                  <a:pt x="403" y="527"/>
                </a:cubicBezTo>
                <a:cubicBezTo>
                  <a:pt x="403" y="527"/>
                  <a:pt x="404" y="527"/>
                  <a:pt x="403" y="526"/>
                </a:cubicBezTo>
                <a:cubicBezTo>
                  <a:pt x="403" y="526"/>
                  <a:pt x="403" y="526"/>
                  <a:pt x="403" y="526"/>
                </a:cubicBezTo>
                <a:cubicBezTo>
                  <a:pt x="403" y="526"/>
                  <a:pt x="403" y="526"/>
                  <a:pt x="403" y="526"/>
                </a:cubicBezTo>
                <a:cubicBezTo>
                  <a:pt x="403" y="526"/>
                  <a:pt x="403" y="526"/>
                  <a:pt x="404" y="526"/>
                </a:cubicBezTo>
                <a:cubicBezTo>
                  <a:pt x="404" y="527"/>
                  <a:pt x="404" y="527"/>
                  <a:pt x="404" y="527"/>
                </a:cubicBezTo>
                <a:cubicBezTo>
                  <a:pt x="402" y="527"/>
                  <a:pt x="401" y="528"/>
                  <a:pt x="400" y="528"/>
                </a:cubicBezTo>
                <a:cubicBezTo>
                  <a:pt x="399" y="529"/>
                  <a:pt x="398" y="529"/>
                  <a:pt x="398" y="529"/>
                </a:cubicBezTo>
                <a:cubicBezTo>
                  <a:pt x="397" y="529"/>
                  <a:pt x="397" y="529"/>
                  <a:pt x="396" y="529"/>
                </a:cubicBezTo>
                <a:cubicBezTo>
                  <a:pt x="395" y="530"/>
                  <a:pt x="395" y="529"/>
                  <a:pt x="394" y="529"/>
                </a:cubicBezTo>
                <a:cubicBezTo>
                  <a:pt x="394" y="530"/>
                  <a:pt x="394" y="530"/>
                  <a:pt x="394" y="530"/>
                </a:cubicBezTo>
                <a:cubicBezTo>
                  <a:pt x="394" y="530"/>
                  <a:pt x="393" y="530"/>
                  <a:pt x="393" y="530"/>
                </a:cubicBezTo>
                <a:cubicBezTo>
                  <a:pt x="393" y="531"/>
                  <a:pt x="393" y="531"/>
                  <a:pt x="393" y="531"/>
                </a:cubicBezTo>
                <a:cubicBezTo>
                  <a:pt x="392" y="531"/>
                  <a:pt x="392" y="531"/>
                  <a:pt x="391" y="531"/>
                </a:cubicBezTo>
                <a:cubicBezTo>
                  <a:pt x="391" y="531"/>
                  <a:pt x="390" y="531"/>
                  <a:pt x="390" y="532"/>
                </a:cubicBezTo>
                <a:cubicBezTo>
                  <a:pt x="389" y="532"/>
                  <a:pt x="389" y="531"/>
                  <a:pt x="389" y="531"/>
                </a:cubicBezTo>
                <a:cubicBezTo>
                  <a:pt x="388" y="532"/>
                  <a:pt x="387" y="532"/>
                  <a:pt x="387" y="532"/>
                </a:cubicBezTo>
                <a:cubicBezTo>
                  <a:pt x="386" y="532"/>
                  <a:pt x="386" y="532"/>
                  <a:pt x="386" y="532"/>
                </a:cubicBezTo>
                <a:cubicBezTo>
                  <a:pt x="385" y="532"/>
                  <a:pt x="385" y="533"/>
                  <a:pt x="384" y="532"/>
                </a:cubicBezTo>
                <a:cubicBezTo>
                  <a:pt x="384" y="532"/>
                  <a:pt x="384" y="532"/>
                  <a:pt x="384" y="532"/>
                </a:cubicBezTo>
                <a:cubicBezTo>
                  <a:pt x="384" y="533"/>
                  <a:pt x="384" y="532"/>
                  <a:pt x="384" y="533"/>
                </a:cubicBezTo>
                <a:cubicBezTo>
                  <a:pt x="384" y="533"/>
                  <a:pt x="384" y="533"/>
                  <a:pt x="384" y="533"/>
                </a:cubicBezTo>
                <a:cubicBezTo>
                  <a:pt x="384" y="533"/>
                  <a:pt x="377" y="534"/>
                  <a:pt x="376" y="534"/>
                </a:cubicBezTo>
                <a:cubicBezTo>
                  <a:pt x="375" y="534"/>
                  <a:pt x="375" y="534"/>
                  <a:pt x="375" y="533"/>
                </a:cubicBezTo>
                <a:cubicBezTo>
                  <a:pt x="375" y="533"/>
                  <a:pt x="375" y="533"/>
                  <a:pt x="375" y="534"/>
                </a:cubicBezTo>
                <a:cubicBezTo>
                  <a:pt x="375" y="533"/>
                  <a:pt x="375" y="534"/>
                  <a:pt x="375" y="533"/>
                </a:cubicBezTo>
                <a:cubicBezTo>
                  <a:pt x="375" y="534"/>
                  <a:pt x="375" y="534"/>
                  <a:pt x="375" y="534"/>
                </a:cubicBezTo>
                <a:cubicBezTo>
                  <a:pt x="375" y="534"/>
                  <a:pt x="375" y="534"/>
                  <a:pt x="375" y="534"/>
                </a:cubicBezTo>
                <a:cubicBezTo>
                  <a:pt x="374" y="535"/>
                  <a:pt x="372" y="534"/>
                  <a:pt x="371" y="535"/>
                </a:cubicBezTo>
                <a:cubicBezTo>
                  <a:pt x="371" y="535"/>
                  <a:pt x="371" y="535"/>
                  <a:pt x="371" y="535"/>
                </a:cubicBezTo>
                <a:cubicBezTo>
                  <a:pt x="371" y="535"/>
                  <a:pt x="371" y="535"/>
                  <a:pt x="371" y="535"/>
                </a:cubicBezTo>
                <a:cubicBezTo>
                  <a:pt x="370" y="535"/>
                  <a:pt x="370" y="535"/>
                  <a:pt x="370" y="535"/>
                </a:cubicBezTo>
                <a:cubicBezTo>
                  <a:pt x="370" y="535"/>
                  <a:pt x="371" y="535"/>
                  <a:pt x="371" y="536"/>
                </a:cubicBezTo>
                <a:cubicBezTo>
                  <a:pt x="370" y="536"/>
                  <a:pt x="371" y="535"/>
                  <a:pt x="370" y="536"/>
                </a:cubicBezTo>
                <a:cubicBezTo>
                  <a:pt x="370" y="536"/>
                  <a:pt x="370" y="536"/>
                  <a:pt x="370" y="536"/>
                </a:cubicBezTo>
                <a:cubicBezTo>
                  <a:pt x="370" y="536"/>
                  <a:pt x="369" y="537"/>
                  <a:pt x="369" y="537"/>
                </a:cubicBezTo>
                <a:cubicBezTo>
                  <a:pt x="368" y="537"/>
                  <a:pt x="368" y="537"/>
                  <a:pt x="368" y="537"/>
                </a:cubicBezTo>
                <a:cubicBezTo>
                  <a:pt x="368" y="539"/>
                  <a:pt x="366" y="540"/>
                  <a:pt x="365" y="541"/>
                </a:cubicBezTo>
                <a:cubicBezTo>
                  <a:pt x="365" y="541"/>
                  <a:pt x="365" y="543"/>
                  <a:pt x="365" y="543"/>
                </a:cubicBezTo>
                <a:cubicBezTo>
                  <a:pt x="364" y="544"/>
                  <a:pt x="363" y="546"/>
                  <a:pt x="362" y="547"/>
                </a:cubicBezTo>
                <a:cubicBezTo>
                  <a:pt x="362" y="548"/>
                  <a:pt x="363" y="548"/>
                  <a:pt x="363" y="549"/>
                </a:cubicBezTo>
                <a:cubicBezTo>
                  <a:pt x="362" y="549"/>
                  <a:pt x="362" y="549"/>
                  <a:pt x="362" y="549"/>
                </a:cubicBezTo>
                <a:cubicBezTo>
                  <a:pt x="362" y="550"/>
                  <a:pt x="362" y="553"/>
                  <a:pt x="362" y="554"/>
                </a:cubicBezTo>
                <a:cubicBezTo>
                  <a:pt x="362" y="555"/>
                  <a:pt x="361" y="555"/>
                  <a:pt x="361" y="556"/>
                </a:cubicBezTo>
                <a:cubicBezTo>
                  <a:pt x="362" y="557"/>
                  <a:pt x="363" y="559"/>
                  <a:pt x="364" y="561"/>
                </a:cubicBezTo>
                <a:cubicBezTo>
                  <a:pt x="365" y="561"/>
                  <a:pt x="366" y="561"/>
                  <a:pt x="367" y="562"/>
                </a:cubicBezTo>
                <a:cubicBezTo>
                  <a:pt x="368" y="562"/>
                  <a:pt x="369" y="562"/>
                  <a:pt x="369" y="561"/>
                </a:cubicBezTo>
                <a:cubicBezTo>
                  <a:pt x="369" y="561"/>
                  <a:pt x="369" y="561"/>
                  <a:pt x="369" y="561"/>
                </a:cubicBezTo>
                <a:cubicBezTo>
                  <a:pt x="369" y="560"/>
                  <a:pt x="369" y="560"/>
                  <a:pt x="369" y="560"/>
                </a:cubicBezTo>
                <a:cubicBezTo>
                  <a:pt x="369" y="560"/>
                  <a:pt x="370" y="559"/>
                  <a:pt x="370" y="559"/>
                </a:cubicBezTo>
                <a:cubicBezTo>
                  <a:pt x="370" y="558"/>
                  <a:pt x="369" y="558"/>
                  <a:pt x="369" y="556"/>
                </a:cubicBezTo>
                <a:cubicBezTo>
                  <a:pt x="370" y="556"/>
                  <a:pt x="370" y="555"/>
                  <a:pt x="371" y="555"/>
                </a:cubicBezTo>
                <a:cubicBezTo>
                  <a:pt x="370" y="554"/>
                  <a:pt x="370" y="554"/>
                  <a:pt x="370" y="554"/>
                </a:cubicBezTo>
                <a:cubicBezTo>
                  <a:pt x="370" y="553"/>
                  <a:pt x="370" y="553"/>
                  <a:pt x="370" y="553"/>
                </a:cubicBezTo>
                <a:cubicBezTo>
                  <a:pt x="370" y="553"/>
                  <a:pt x="370" y="553"/>
                  <a:pt x="370" y="553"/>
                </a:cubicBezTo>
                <a:cubicBezTo>
                  <a:pt x="369" y="553"/>
                  <a:pt x="369" y="553"/>
                  <a:pt x="369" y="553"/>
                </a:cubicBezTo>
                <a:cubicBezTo>
                  <a:pt x="369" y="551"/>
                  <a:pt x="369" y="551"/>
                  <a:pt x="370" y="550"/>
                </a:cubicBezTo>
                <a:cubicBezTo>
                  <a:pt x="369" y="548"/>
                  <a:pt x="369" y="549"/>
                  <a:pt x="370" y="548"/>
                </a:cubicBezTo>
                <a:cubicBezTo>
                  <a:pt x="370" y="547"/>
                  <a:pt x="370" y="547"/>
                  <a:pt x="370" y="547"/>
                </a:cubicBezTo>
                <a:cubicBezTo>
                  <a:pt x="370" y="546"/>
                  <a:pt x="371" y="545"/>
                  <a:pt x="372" y="545"/>
                </a:cubicBezTo>
                <a:cubicBezTo>
                  <a:pt x="372" y="545"/>
                  <a:pt x="372" y="545"/>
                  <a:pt x="372" y="545"/>
                </a:cubicBezTo>
                <a:cubicBezTo>
                  <a:pt x="372" y="545"/>
                  <a:pt x="372" y="545"/>
                  <a:pt x="372" y="545"/>
                </a:cubicBezTo>
                <a:cubicBezTo>
                  <a:pt x="375" y="544"/>
                  <a:pt x="380" y="543"/>
                  <a:pt x="382" y="543"/>
                </a:cubicBezTo>
                <a:cubicBezTo>
                  <a:pt x="383" y="543"/>
                  <a:pt x="385" y="542"/>
                  <a:pt x="385" y="542"/>
                </a:cubicBezTo>
                <a:cubicBezTo>
                  <a:pt x="386" y="542"/>
                  <a:pt x="385" y="542"/>
                  <a:pt x="386" y="542"/>
                </a:cubicBezTo>
                <a:cubicBezTo>
                  <a:pt x="386" y="542"/>
                  <a:pt x="386" y="542"/>
                  <a:pt x="386" y="542"/>
                </a:cubicBezTo>
                <a:cubicBezTo>
                  <a:pt x="386" y="542"/>
                  <a:pt x="386" y="542"/>
                  <a:pt x="385" y="542"/>
                </a:cubicBezTo>
                <a:cubicBezTo>
                  <a:pt x="386" y="542"/>
                  <a:pt x="386" y="542"/>
                  <a:pt x="386" y="542"/>
                </a:cubicBezTo>
                <a:cubicBezTo>
                  <a:pt x="386" y="542"/>
                  <a:pt x="386" y="542"/>
                  <a:pt x="386" y="542"/>
                </a:cubicBezTo>
                <a:cubicBezTo>
                  <a:pt x="386" y="542"/>
                  <a:pt x="386" y="542"/>
                  <a:pt x="386" y="542"/>
                </a:cubicBezTo>
                <a:cubicBezTo>
                  <a:pt x="386" y="542"/>
                  <a:pt x="386" y="542"/>
                  <a:pt x="386" y="542"/>
                </a:cubicBezTo>
                <a:cubicBezTo>
                  <a:pt x="386" y="542"/>
                  <a:pt x="386" y="542"/>
                  <a:pt x="386" y="542"/>
                </a:cubicBezTo>
                <a:cubicBezTo>
                  <a:pt x="389" y="541"/>
                  <a:pt x="392" y="540"/>
                  <a:pt x="394" y="539"/>
                </a:cubicBezTo>
                <a:cubicBezTo>
                  <a:pt x="395" y="539"/>
                  <a:pt x="395" y="539"/>
                  <a:pt x="395" y="539"/>
                </a:cubicBezTo>
                <a:cubicBezTo>
                  <a:pt x="396" y="539"/>
                  <a:pt x="397" y="538"/>
                  <a:pt x="398" y="538"/>
                </a:cubicBezTo>
                <a:cubicBezTo>
                  <a:pt x="398" y="538"/>
                  <a:pt x="398" y="538"/>
                  <a:pt x="398" y="538"/>
                </a:cubicBezTo>
                <a:cubicBezTo>
                  <a:pt x="398" y="538"/>
                  <a:pt x="398" y="538"/>
                  <a:pt x="398" y="538"/>
                </a:cubicBezTo>
                <a:cubicBezTo>
                  <a:pt x="399" y="538"/>
                  <a:pt x="399" y="538"/>
                  <a:pt x="399" y="538"/>
                </a:cubicBezTo>
                <a:cubicBezTo>
                  <a:pt x="399" y="538"/>
                  <a:pt x="399" y="537"/>
                  <a:pt x="399" y="537"/>
                </a:cubicBezTo>
                <a:cubicBezTo>
                  <a:pt x="400" y="537"/>
                  <a:pt x="400" y="537"/>
                  <a:pt x="401" y="537"/>
                </a:cubicBezTo>
                <a:cubicBezTo>
                  <a:pt x="403" y="536"/>
                  <a:pt x="404" y="535"/>
                  <a:pt x="406" y="534"/>
                </a:cubicBezTo>
                <a:cubicBezTo>
                  <a:pt x="407" y="534"/>
                  <a:pt x="408" y="534"/>
                  <a:pt x="408" y="533"/>
                </a:cubicBezTo>
                <a:cubicBezTo>
                  <a:pt x="409" y="533"/>
                  <a:pt x="410" y="532"/>
                  <a:pt x="410" y="531"/>
                </a:cubicBezTo>
                <a:cubicBezTo>
                  <a:pt x="411" y="531"/>
                  <a:pt x="411" y="531"/>
                  <a:pt x="412" y="530"/>
                </a:cubicBezTo>
                <a:cubicBezTo>
                  <a:pt x="413" y="530"/>
                  <a:pt x="414" y="529"/>
                  <a:pt x="415" y="528"/>
                </a:cubicBezTo>
                <a:cubicBezTo>
                  <a:pt x="415" y="528"/>
                  <a:pt x="416" y="528"/>
                  <a:pt x="416" y="528"/>
                </a:cubicBezTo>
                <a:cubicBezTo>
                  <a:pt x="416" y="528"/>
                  <a:pt x="416" y="527"/>
                  <a:pt x="417" y="527"/>
                </a:cubicBezTo>
                <a:cubicBezTo>
                  <a:pt x="417" y="526"/>
                  <a:pt x="418" y="526"/>
                  <a:pt x="418" y="526"/>
                </a:cubicBezTo>
                <a:cubicBezTo>
                  <a:pt x="420" y="525"/>
                  <a:pt x="420" y="523"/>
                  <a:pt x="422" y="522"/>
                </a:cubicBezTo>
                <a:cubicBezTo>
                  <a:pt x="422" y="522"/>
                  <a:pt x="422" y="522"/>
                  <a:pt x="422" y="522"/>
                </a:cubicBezTo>
                <a:cubicBezTo>
                  <a:pt x="422" y="522"/>
                  <a:pt x="422" y="522"/>
                  <a:pt x="422" y="522"/>
                </a:cubicBezTo>
                <a:cubicBezTo>
                  <a:pt x="423" y="523"/>
                  <a:pt x="422" y="523"/>
                  <a:pt x="423" y="523"/>
                </a:cubicBezTo>
                <a:cubicBezTo>
                  <a:pt x="424" y="523"/>
                  <a:pt x="426" y="521"/>
                  <a:pt x="426" y="520"/>
                </a:cubicBezTo>
                <a:cubicBezTo>
                  <a:pt x="427" y="520"/>
                  <a:pt x="427" y="520"/>
                  <a:pt x="427" y="520"/>
                </a:cubicBezTo>
                <a:cubicBezTo>
                  <a:pt x="428" y="520"/>
                  <a:pt x="428" y="519"/>
                  <a:pt x="428" y="518"/>
                </a:cubicBezTo>
                <a:cubicBezTo>
                  <a:pt x="429" y="518"/>
                  <a:pt x="429" y="518"/>
                  <a:pt x="429" y="518"/>
                </a:cubicBezTo>
                <a:cubicBezTo>
                  <a:pt x="430" y="518"/>
                  <a:pt x="430" y="517"/>
                  <a:pt x="430" y="517"/>
                </a:cubicBezTo>
                <a:cubicBezTo>
                  <a:pt x="431" y="517"/>
                  <a:pt x="432" y="516"/>
                  <a:pt x="432" y="515"/>
                </a:cubicBezTo>
                <a:cubicBezTo>
                  <a:pt x="432" y="515"/>
                  <a:pt x="432" y="515"/>
                  <a:pt x="432" y="515"/>
                </a:cubicBezTo>
                <a:cubicBezTo>
                  <a:pt x="432" y="515"/>
                  <a:pt x="432" y="515"/>
                  <a:pt x="432" y="515"/>
                </a:cubicBezTo>
                <a:cubicBezTo>
                  <a:pt x="434" y="514"/>
                  <a:pt x="436" y="512"/>
                  <a:pt x="438" y="511"/>
                </a:cubicBezTo>
                <a:cubicBezTo>
                  <a:pt x="437" y="511"/>
                  <a:pt x="438" y="511"/>
                  <a:pt x="437" y="511"/>
                </a:cubicBezTo>
                <a:cubicBezTo>
                  <a:pt x="437" y="509"/>
                  <a:pt x="439" y="508"/>
                  <a:pt x="440" y="507"/>
                </a:cubicBezTo>
                <a:cubicBezTo>
                  <a:pt x="440" y="506"/>
                  <a:pt x="440" y="506"/>
                  <a:pt x="440" y="506"/>
                </a:cubicBezTo>
                <a:cubicBezTo>
                  <a:pt x="441" y="506"/>
                  <a:pt x="441" y="506"/>
                  <a:pt x="441" y="506"/>
                </a:cubicBezTo>
                <a:cubicBezTo>
                  <a:pt x="440" y="506"/>
                  <a:pt x="440" y="506"/>
                  <a:pt x="440" y="506"/>
                </a:cubicBezTo>
                <a:cubicBezTo>
                  <a:pt x="443" y="505"/>
                  <a:pt x="444" y="502"/>
                  <a:pt x="445" y="501"/>
                </a:cubicBezTo>
                <a:cubicBezTo>
                  <a:pt x="446" y="500"/>
                  <a:pt x="445" y="501"/>
                  <a:pt x="446" y="501"/>
                </a:cubicBezTo>
                <a:cubicBezTo>
                  <a:pt x="446" y="501"/>
                  <a:pt x="446" y="501"/>
                  <a:pt x="446" y="501"/>
                </a:cubicBezTo>
                <a:cubicBezTo>
                  <a:pt x="446" y="500"/>
                  <a:pt x="446" y="500"/>
                  <a:pt x="445" y="500"/>
                </a:cubicBezTo>
                <a:cubicBezTo>
                  <a:pt x="446" y="500"/>
                  <a:pt x="447" y="500"/>
                  <a:pt x="447" y="499"/>
                </a:cubicBezTo>
                <a:cubicBezTo>
                  <a:pt x="447" y="499"/>
                  <a:pt x="447" y="499"/>
                  <a:pt x="447" y="499"/>
                </a:cubicBezTo>
                <a:cubicBezTo>
                  <a:pt x="448" y="499"/>
                  <a:pt x="449" y="498"/>
                  <a:pt x="450" y="498"/>
                </a:cubicBezTo>
                <a:cubicBezTo>
                  <a:pt x="450" y="498"/>
                  <a:pt x="450" y="498"/>
                  <a:pt x="450" y="498"/>
                </a:cubicBezTo>
                <a:cubicBezTo>
                  <a:pt x="450" y="498"/>
                  <a:pt x="450" y="498"/>
                  <a:pt x="450" y="498"/>
                </a:cubicBezTo>
                <a:cubicBezTo>
                  <a:pt x="450" y="498"/>
                  <a:pt x="450" y="497"/>
                  <a:pt x="450" y="497"/>
                </a:cubicBezTo>
                <a:cubicBezTo>
                  <a:pt x="451" y="497"/>
                  <a:pt x="451" y="497"/>
                  <a:pt x="451" y="496"/>
                </a:cubicBezTo>
                <a:cubicBezTo>
                  <a:pt x="451" y="496"/>
                  <a:pt x="451" y="496"/>
                  <a:pt x="451" y="497"/>
                </a:cubicBezTo>
                <a:cubicBezTo>
                  <a:pt x="451" y="496"/>
                  <a:pt x="451" y="496"/>
                  <a:pt x="451" y="496"/>
                </a:cubicBezTo>
                <a:cubicBezTo>
                  <a:pt x="452" y="495"/>
                  <a:pt x="453" y="493"/>
                  <a:pt x="454" y="493"/>
                </a:cubicBezTo>
                <a:cubicBezTo>
                  <a:pt x="454" y="493"/>
                  <a:pt x="454" y="493"/>
                  <a:pt x="454" y="493"/>
                </a:cubicBezTo>
                <a:cubicBezTo>
                  <a:pt x="454" y="493"/>
                  <a:pt x="454" y="493"/>
                  <a:pt x="454" y="493"/>
                </a:cubicBezTo>
                <a:cubicBezTo>
                  <a:pt x="454" y="493"/>
                  <a:pt x="454" y="493"/>
                  <a:pt x="454" y="493"/>
                </a:cubicBezTo>
                <a:cubicBezTo>
                  <a:pt x="454" y="493"/>
                  <a:pt x="454" y="492"/>
                  <a:pt x="454" y="492"/>
                </a:cubicBezTo>
                <a:cubicBezTo>
                  <a:pt x="454" y="492"/>
                  <a:pt x="455" y="491"/>
                  <a:pt x="455" y="491"/>
                </a:cubicBezTo>
                <a:cubicBezTo>
                  <a:pt x="455" y="491"/>
                  <a:pt x="455" y="491"/>
                  <a:pt x="455" y="491"/>
                </a:cubicBezTo>
                <a:cubicBezTo>
                  <a:pt x="456" y="490"/>
                  <a:pt x="457" y="489"/>
                  <a:pt x="458" y="488"/>
                </a:cubicBezTo>
                <a:cubicBezTo>
                  <a:pt x="458" y="488"/>
                  <a:pt x="457" y="488"/>
                  <a:pt x="458" y="487"/>
                </a:cubicBezTo>
                <a:cubicBezTo>
                  <a:pt x="459" y="487"/>
                  <a:pt x="460" y="487"/>
                  <a:pt x="460" y="486"/>
                </a:cubicBezTo>
                <a:cubicBezTo>
                  <a:pt x="460" y="486"/>
                  <a:pt x="460" y="486"/>
                  <a:pt x="460" y="486"/>
                </a:cubicBezTo>
                <a:cubicBezTo>
                  <a:pt x="461" y="485"/>
                  <a:pt x="461" y="485"/>
                  <a:pt x="462" y="484"/>
                </a:cubicBezTo>
                <a:cubicBezTo>
                  <a:pt x="461" y="484"/>
                  <a:pt x="463" y="482"/>
                  <a:pt x="463" y="482"/>
                </a:cubicBezTo>
                <a:cubicBezTo>
                  <a:pt x="464" y="480"/>
                  <a:pt x="466" y="479"/>
                  <a:pt x="467" y="478"/>
                </a:cubicBezTo>
                <a:cubicBezTo>
                  <a:pt x="467" y="478"/>
                  <a:pt x="467" y="478"/>
                  <a:pt x="467" y="477"/>
                </a:cubicBezTo>
                <a:cubicBezTo>
                  <a:pt x="467" y="477"/>
                  <a:pt x="468" y="477"/>
                  <a:pt x="468" y="476"/>
                </a:cubicBezTo>
                <a:cubicBezTo>
                  <a:pt x="468" y="476"/>
                  <a:pt x="468" y="475"/>
                  <a:pt x="469" y="474"/>
                </a:cubicBezTo>
                <a:cubicBezTo>
                  <a:pt x="469" y="473"/>
                  <a:pt x="471" y="472"/>
                  <a:pt x="472" y="471"/>
                </a:cubicBezTo>
                <a:cubicBezTo>
                  <a:pt x="473" y="471"/>
                  <a:pt x="475" y="470"/>
                  <a:pt x="476" y="471"/>
                </a:cubicBezTo>
                <a:cubicBezTo>
                  <a:pt x="476" y="471"/>
                  <a:pt x="477" y="472"/>
                  <a:pt x="479" y="471"/>
                </a:cubicBezTo>
                <a:cubicBezTo>
                  <a:pt x="479" y="471"/>
                  <a:pt x="480" y="470"/>
                  <a:pt x="481" y="470"/>
                </a:cubicBezTo>
                <a:cubicBezTo>
                  <a:pt x="482" y="470"/>
                  <a:pt x="482" y="469"/>
                  <a:pt x="482" y="469"/>
                </a:cubicBezTo>
                <a:cubicBezTo>
                  <a:pt x="483" y="469"/>
                  <a:pt x="483" y="469"/>
                  <a:pt x="483" y="469"/>
                </a:cubicBezTo>
                <a:cubicBezTo>
                  <a:pt x="484" y="469"/>
                  <a:pt x="484" y="469"/>
                  <a:pt x="484" y="468"/>
                </a:cubicBezTo>
                <a:cubicBezTo>
                  <a:pt x="484" y="468"/>
                  <a:pt x="485" y="469"/>
                  <a:pt x="485" y="469"/>
                </a:cubicBezTo>
                <a:cubicBezTo>
                  <a:pt x="485" y="468"/>
                  <a:pt x="485" y="467"/>
                  <a:pt x="484" y="467"/>
                </a:cubicBezTo>
                <a:cubicBezTo>
                  <a:pt x="484" y="466"/>
                  <a:pt x="484" y="466"/>
                  <a:pt x="485" y="465"/>
                </a:cubicBezTo>
                <a:cubicBezTo>
                  <a:pt x="485" y="465"/>
                  <a:pt x="485" y="465"/>
                  <a:pt x="485" y="465"/>
                </a:cubicBezTo>
                <a:cubicBezTo>
                  <a:pt x="485" y="465"/>
                  <a:pt x="485" y="465"/>
                  <a:pt x="485" y="466"/>
                </a:cubicBezTo>
                <a:cubicBezTo>
                  <a:pt x="486" y="466"/>
                  <a:pt x="487" y="465"/>
                  <a:pt x="487" y="464"/>
                </a:cubicBezTo>
                <a:cubicBezTo>
                  <a:pt x="488" y="464"/>
                  <a:pt x="488" y="464"/>
                  <a:pt x="488" y="464"/>
                </a:cubicBezTo>
                <a:cubicBezTo>
                  <a:pt x="488" y="464"/>
                  <a:pt x="488" y="464"/>
                  <a:pt x="488" y="464"/>
                </a:cubicBezTo>
                <a:cubicBezTo>
                  <a:pt x="488" y="464"/>
                  <a:pt x="488" y="464"/>
                  <a:pt x="487" y="464"/>
                </a:cubicBezTo>
                <a:cubicBezTo>
                  <a:pt x="487" y="464"/>
                  <a:pt x="487" y="464"/>
                  <a:pt x="487" y="464"/>
                </a:cubicBezTo>
                <a:cubicBezTo>
                  <a:pt x="487" y="463"/>
                  <a:pt x="488" y="463"/>
                  <a:pt x="488" y="463"/>
                </a:cubicBezTo>
                <a:cubicBezTo>
                  <a:pt x="488" y="461"/>
                  <a:pt x="487" y="461"/>
                  <a:pt x="488" y="460"/>
                </a:cubicBezTo>
                <a:cubicBezTo>
                  <a:pt x="487" y="460"/>
                  <a:pt x="487" y="459"/>
                  <a:pt x="487" y="459"/>
                </a:cubicBezTo>
                <a:cubicBezTo>
                  <a:pt x="486" y="459"/>
                  <a:pt x="486" y="459"/>
                  <a:pt x="486" y="459"/>
                </a:cubicBezTo>
                <a:cubicBezTo>
                  <a:pt x="485" y="459"/>
                  <a:pt x="485" y="459"/>
                  <a:pt x="485" y="459"/>
                </a:cubicBezTo>
                <a:cubicBezTo>
                  <a:pt x="485" y="459"/>
                  <a:pt x="486" y="459"/>
                  <a:pt x="486" y="458"/>
                </a:cubicBezTo>
                <a:cubicBezTo>
                  <a:pt x="485" y="458"/>
                  <a:pt x="485" y="458"/>
                  <a:pt x="485" y="458"/>
                </a:cubicBezTo>
                <a:cubicBezTo>
                  <a:pt x="484" y="458"/>
                  <a:pt x="483" y="458"/>
                  <a:pt x="483" y="458"/>
                </a:cubicBezTo>
                <a:cubicBezTo>
                  <a:pt x="482" y="458"/>
                  <a:pt x="482" y="458"/>
                  <a:pt x="482" y="458"/>
                </a:cubicBezTo>
                <a:cubicBezTo>
                  <a:pt x="481" y="459"/>
                  <a:pt x="482" y="459"/>
                  <a:pt x="481" y="459"/>
                </a:cubicBezTo>
                <a:cubicBezTo>
                  <a:pt x="481" y="458"/>
                  <a:pt x="481" y="459"/>
                  <a:pt x="481" y="458"/>
                </a:cubicBezTo>
                <a:cubicBezTo>
                  <a:pt x="481" y="458"/>
                  <a:pt x="481" y="458"/>
                  <a:pt x="481" y="458"/>
                </a:cubicBezTo>
                <a:cubicBezTo>
                  <a:pt x="479" y="458"/>
                  <a:pt x="479" y="458"/>
                  <a:pt x="479" y="458"/>
                </a:cubicBezTo>
                <a:cubicBezTo>
                  <a:pt x="479" y="458"/>
                  <a:pt x="479" y="458"/>
                  <a:pt x="479" y="458"/>
                </a:cubicBezTo>
                <a:cubicBezTo>
                  <a:pt x="478" y="459"/>
                  <a:pt x="478" y="459"/>
                  <a:pt x="477" y="459"/>
                </a:cubicBezTo>
                <a:cubicBezTo>
                  <a:pt x="477" y="459"/>
                  <a:pt x="477" y="459"/>
                  <a:pt x="477" y="459"/>
                </a:cubicBezTo>
                <a:cubicBezTo>
                  <a:pt x="477" y="459"/>
                  <a:pt x="476" y="459"/>
                  <a:pt x="475" y="459"/>
                </a:cubicBezTo>
                <a:cubicBezTo>
                  <a:pt x="475" y="459"/>
                  <a:pt x="475" y="460"/>
                  <a:pt x="475" y="460"/>
                </a:cubicBezTo>
                <a:cubicBezTo>
                  <a:pt x="475" y="460"/>
                  <a:pt x="473" y="460"/>
                  <a:pt x="473" y="460"/>
                </a:cubicBezTo>
                <a:cubicBezTo>
                  <a:pt x="473" y="460"/>
                  <a:pt x="473" y="460"/>
                  <a:pt x="473" y="460"/>
                </a:cubicBezTo>
                <a:cubicBezTo>
                  <a:pt x="473" y="461"/>
                  <a:pt x="472" y="461"/>
                  <a:pt x="471" y="462"/>
                </a:cubicBezTo>
                <a:cubicBezTo>
                  <a:pt x="471" y="462"/>
                  <a:pt x="471" y="462"/>
                  <a:pt x="471" y="462"/>
                </a:cubicBezTo>
                <a:cubicBezTo>
                  <a:pt x="471" y="462"/>
                  <a:pt x="471" y="462"/>
                  <a:pt x="471" y="461"/>
                </a:cubicBezTo>
                <a:cubicBezTo>
                  <a:pt x="471" y="461"/>
                  <a:pt x="471" y="461"/>
                  <a:pt x="471" y="461"/>
                </a:cubicBezTo>
                <a:cubicBezTo>
                  <a:pt x="471" y="461"/>
                  <a:pt x="469" y="465"/>
                  <a:pt x="469" y="465"/>
                </a:cubicBezTo>
                <a:cubicBezTo>
                  <a:pt x="469" y="465"/>
                  <a:pt x="468" y="465"/>
                  <a:pt x="468" y="465"/>
                </a:cubicBezTo>
                <a:cubicBezTo>
                  <a:pt x="468" y="466"/>
                  <a:pt x="468" y="466"/>
                  <a:pt x="468" y="466"/>
                </a:cubicBezTo>
                <a:cubicBezTo>
                  <a:pt x="467" y="467"/>
                  <a:pt x="465" y="468"/>
                  <a:pt x="465" y="469"/>
                </a:cubicBezTo>
                <a:cubicBezTo>
                  <a:pt x="465" y="470"/>
                  <a:pt x="465" y="470"/>
                  <a:pt x="464" y="471"/>
                </a:cubicBezTo>
                <a:cubicBezTo>
                  <a:pt x="464" y="471"/>
                  <a:pt x="463" y="471"/>
                  <a:pt x="463" y="472"/>
                </a:cubicBezTo>
                <a:cubicBezTo>
                  <a:pt x="462" y="473"/>
                  <a:pt x="462" y="475"/>
                  <a:pt x="461" y="475"/>
                </a:cubicBezTo>
                <a:cubicBezTo>
                  <a:pt x="461" y="476"/>
                  <a:pt x="461" y="475"/>
                  <a:pt x="460" y="475"/>
                </a:cubicBezTo>
                <a:cubicBezTo>
                  <a:pt x="460" y="475"/>
                  <a:pt x="460" y="475"/>
                  <a:pt x="460" y="475"/>
                </a:cubicBezTo>
                <a:cubicBezTo>
                  <a:pt x="460" y="475"/>
                  <a:pt x="460" y="475"/>
                  <a:pt x="460" y="475"/>
                </a:cubicBezTo>
                <a:cubicBezTo>
                  <a:pt x="459" y="475"/>
                  <a:pt x="458" y="475"/>
                  <a:pt x="458" y="476"/>
                </a:cubicBezTo>
                <a:cubicBezTo>
                  <a:pt x="457" y="475"/>
                  <a:pt x="458" y="473"/>
                  <a:pt x="457" y="472"/>
                </a:cubicBezTo>
                <a:cubicBezTo>
                  <a:pt x="458" y="471"/>
                  <a:pt x="458" y="471"/>
                  <a:pt x="458" y="471"/>
                </a:cubicBezTo>
                <a:cubicBezTo>
                  <a:pt x="458" y="470"/>
                  <a:pt x="458" y="469"/>
                  <a:pt x="458" y="468"/>
                </a:cubicBezTo>
                <a:cubicBezTo>
                  <a:pt x="458" y="467"/>
                  <a:pt x="458" y="467"/>
                  <a:pt x="459" y="466"/>
                </a:cubicBezTo>
                <a:cubicBezTo>
                  <a:pt x="459" y="466"/>
                  <a:pt x="459" y="466"/>
                  <a:pt x="459" y="466"/>
                </a:cubicBezTo>
                <a:cubicBezTo>
                  <a:pt x="459" y="466"/>
                  <a:pt x="459" y="465"/>
                  <a:pt x="459" y="465"/>
                </a:cubicBezTo>
                <a:cubicBezTo>
                  <a:pt x="459" y="464"/>
                  <a:pt x="460" y="464"/>
                  <a:pt x="459" y="462"/>
                </a:cubicBezTo>
                <a:cubicBezTo>
                  <a:pt x="459" y="462"/>
                  <a:pt x="460" y="462"/>
                  <a:pt x="460" y="462"/>
                </a:cubicBezTo>
                <a:cubicBezTo>
                  <a:pt x="460" y="462"/>
                  <a:pt x="460" y="462"/>
                  <a:pt x="459" y="461"/>
                </a:cubicBezTo>
                <a:cubicBezTo>
                  <a:pt x="460" y="460"/>
                  <a:pt x="459" y="459"/>
                  <a:pt x="459" y="458"/>
                </a:cubicBezTo>
                <a:cubicBezTo>
                  <a:pt x="460" y="457"/>
                  <a:pt x="459" y="456"/>
                  <a:pt x="460" y="454"/>
                </a:cubicBezTo>
                <a:cubicBezTo>
                  <a:pt x="459" y="453"/>
                  <a:pt x="459" y="452"/>
                  <a:pt x="458" y="452"/>
                </a:cubicBezTo>
                <a:cubicBezTo>
                  <a:pt x="458" y="451"/>
                  <a:pt x="459" y="450"/>
                  <a:pt x="458" y="450"/>
                </a:cubicBezTo>
                <a:cubicBezTo>
                  <a:pt x="458" y="448"/>
                  <a:pt x="458" y="448"/>
                  <a:pt x="459" y="448"/>
                </a:cubicBezTo>
                <a:cubicBezTo>
                  <a:pt x="459" y="447"/>
                  <a:pt x="458" y="447"/>
                  <a:pt x="459" y="446"/>
                </a:cubicBezTo>
                <a:cubicBezTo>
                  <a:pt x="459" y="445"/>
                  <a:pt x="458" y="444"/>
                  <a:pt x="457" y="444"/>
                </a:cubicBezTo>
                <a:cubicBezTo>
                  <a:pt x="458" y="443"/>
                  <a:pt x="459" y="444"/>
                  <a:pt x="460" y="444"/>
                </a:cubicBezTo>
                <a:cubicBezTo>
                  <a:pt x="460" y="443"/>
                  <a:pt x="460" y="443"/>
                  <a:pt x="460" y="443"/>
                </a:cubicBezTo>
                <a:cubicBezTo>
                  <a:pt x="459" y="443"/>
                  <a:pt x="458" y="443"/>
                  <a:pt x="457" y="443"/>
                </a:cubicBezTo>
                <a:cubicBezTo>
                  <a:pt x="457" y="443"/>
                  <a:pt x="457" y="443"/>
                  <a:pt x="457" y="443"/>
                </a:cubicBezTo>
                <a:cubicBezTo>
                  <a:pt x="457" y="443"/>
                  <a:pt x="457" y="443"/>
                  <a:pt x="457" y="443"/>
                </a:cubicBezTo>
                <a:cubicBezTo>
                  <a:pt x="457" y="443"/>
                  <a:pt x="456" y="442"/>
                  <a:pt x="456" y="442"/>
                </a:cubicBezTo>
                <a:cubicBezTo>
                  <a:pt x="456" y="442"/>
                  <a:pt x="456" y="441"/>
                  <a:pt x="456" y="441"/>
                </a:cubicBezTo>
                <a:cubicBezTo>
                  <a:pt x="456" y="441"/>
                  <a:pt x="456" y="441"/>
                  <a:pt x="456" y="441"/>
                </a:cubicBezTo>
                <a:cubicBezTo>
                  <a:pt x="456" y="441"/>
                  <a:pt x="456" y="441"/>
                  <a:pt x="456" y="441"/>
                </a:cubicBezTo>
                <a:cubicBezTo>
                  <a:pt x="456" y="441"/>
                  <a:pt x="456" y="440"/>
                  <a:pt x="456" y="440"/>
                </a:cubicBezTo>
                <a:cubicBezTo>
                  <a:pt x="456" y="439"/>
                  <a:pt x="455" y="438"/>
                  <a:pt x="455" y="438"/>
                </a:cubicBezTo>
                <a:cubicBezTo>
                  <a:pt x="455" y="438"/>
                  <a:pt x="455" y="439"/>
                  <a:pt x="454" y="439"/>
                </a:cubicBezTo>
                <a:cubicBezTo>
                  <a:pt x="453" y="439"/>
                  <a:pt x="453" y="438"/>
                  <a:pt x="452" y="439"/>
                </a:cubicBezTo>
                <a:cubicBezTo>
                  <a:pt x="451" y="438"/>
                  <a:pt x="451" y="438"/>
                  <a:pt x="451" y="438"/>
                </a:cubicBezTo>
                <a:cubicBezTo>
                  <a:pt x="451" y="438"/>
                  <a:pt x="451" y="439"/>
                  <a:pt x="451" y="440"/>
                </a:cubicBezTo>
                <a:cubicBezTo>
                  <a:pt x="449" y="441"/>
                  <a:pt x="448" y="441"/>
                  <a:pt x="447" y="442"/>
                </a:cubicBezTo>
                <a:cubicBezTo>
                  <a:pt x="447" y="442"/>
                  <a:pt x="447" y="442"/>
                  <a:pt x="447" y="442"/>
                </a:cubicBezTo>
                <a:cubicBezTo>
                  <a:pt x="447" y="441"/>
                  <a:pt x="447" y="442"/>
                  <a:pt x="448" y="441"/>
                </a:cubicBezTo>
                <a:cubicBezTo>
                  <a:pt x="448" y="441"/>
                  <a:pt x="448" y="441"/>
                  <a:pt x="448" y="441"/>
                </a:cubicBezTo>
                <a:cubicBezTo>
                  <a:pt x="448" y="441"/>
                  <a:pt x="448" y="441"/>
                  <a:pt x="448" y="441"/>
                </a:cubicBezTo>
                <a:cubicBezTo>
                  <a:pt x="446" y="441"/>
                  <a:pt x="446" y="441"/>
                  <a:pt x="446" y="441"/>
                </a:cubicBezTo>
                <a:cubicBezTo>
                  <a:pt x="446" y="442"/>
                  <a:pt x="446" y="442"/>
                  <a:pt x="446" y="442"/>
                </a:cubicBezTo>
                <a:cubicBezTo>
                  <a:pt x="447" y="442"/>
                  <a:pt x="447" y="442"/>
                  <a:pt x="447" y="442"/>
                </a:cubicBezTo>
                <a:cubicBezTo>
                  <a:pt x="446" y="443"/>
                  <a:pt x="445" y="443"/>
                  <a:pt x="445" y="443"/>
                </a:cubicBezTo>
                <a:cubicBezTo>
                  <a:pt x="445" y="444"/>
                  <a:pt x="445" y="444"/>
                  <a:pt x="445" y="444"/>
                </a:cubicBezTo>
                <a:cubicBezTo>
                  <a:pt x="444" y="444"/>
                  <a:pt x="444" y="444"/>
                  <a:pt x="443" y="444"/>
                </a:cubicBezTo>
                <a:cubicBezTo>
                  <a:pt x="443" y="444"/>
                  <a:pt x="443" y="444"/>
                  <a:pt x="443" y="445"/>
                </a:cubicBezTo>
                <a:cubicBezTo>
                  <a:pt x="442" y="445"/>
                  <a:pt x="442" y="445"/>
                  <a:pt x="442" y="445"/>
                </a:cubicBezTo>
                <a:cubicBezTo>
                  <a:pt x="442" y="444"/>
                  <a:pt x="443" y="443"/>
                  <a:pt x="443" y="443"/>
                </a:cubicBezTo>
                <a:cubicBezTo>
                  <a:pt x="443" y="443"/>
                  <a:pt x="443" y="443"/>
                  <a:pt x="444" y="443"/>
                </a:cubicBezTo>
                <a:cubicBezTo>
                  <a:pt x="444" y="443"/>
                  <a:pt x="445" y="443"/>
                  <a:pt x="445" y="442"/>
                </a:cubicBezTo>
                <a:cubicBezTo>
                  <a:pt x="445" y="442"/>
                  <a:pt x="445" y="442"/>
                  <a:pt x="445" y="442"/>
                </a:cubicBezTo>
                <a:cubicBezTo>
                  <a:pt x="445" y="442"/>
                  <a:pt x="445" y="442"/>
                  <a:pt x="445" y="442"/>
                </a:cubicBezTo>
                <a:cubicBezTo>
                  <a:pt x="444" y="441"/>
                  <a:pt x="443" y="441"/>
                  <a:pt x="443" y="442"/>
                </a:cubicBezTo>
                <a:cubicBezTo>
                  <a:pt x="442" y="442"/>
                  <a:pt x="442" y="442"/>
                  <a:pt x="442" y="442"/>
                </a:cubicBezTo>
                <a:cubicBezTo>
                  <a:pt x="443" y="441"/>
                  <a:pt x="443" y="441"/>
                  <a:pt x="442" y="440"/>
                </a:cubicBezTo>
                <a:cubicBezTo>
                  <a:pt x="442" y="440"/>
                  <a:pt x="444" y="440"/>
                  <a:pt x="444" y="439"/>
                </a:cubicBezTo>
                <a:cubicBezTo>
                  <a:pt x="444" y="439"/>
                  <a:pt x="444" y="439"/>
                  <a:pt x="444" y="439"/>
                </a:cubicBezTo>
                <a:cubicBezTo>
                  <a:pt x="444" y="439"/>
                  <a:pt x="444" y="439"/>
                  <a:pt x="444" y="439"/>
                </a:cubicBezTo>
                <a:cubicBezTo>
                  <a:pt x="443" y="439"/>
                  <a:pt x="441" y="440"/>
                  <a:pt x="441" y="440"/>
                </a:cubicBezTo>
                <a:cubicBezTo>
                  <a:pt x="441" y="440"/>
                  <a:pt x="441" y="440"/>
                  <a:pt x="441" y="440"/>
                </a:cubicBezTo>
                <a:cubicBezTo>
                  <a:pt x="440" y="440"/>
                  <a:pt x="441" y="440"/>
                  <a:pt x="440" y="440"/>
                </a:cubicBezTo>
                <a:cubicBezTo>
                  <a:pt x="441" y="439"/>
                  <a:pt x="441" y="439"/>
                  <a:pt x="441" y="438"/>
                </a:cubicBezTo>
                <a:cubicBezTo>
                  <a:pt x="441" y="438"/>
                  <a:pt x="441" y="438"/>
                  <a:pt x="441" y="438"/>
                </a:cubicBezTo>
                <a:cubicBezTo>
                  <a:pt x="443" y="438"/>
                  <a:pt x="443" y="438"/>
                  <a:pt x="443" y="438"/>
                </a:cubicBezTo>
                <a:cubicBezTo>
                  <a:pt x="443" y="438"/>
                  <a:pt x="443" y="438"/>
                  <a:pt x="443" y="438"/>
                </a:cubicBezTo>
                <a:cubicBezTo>
                  <a:pt x="443" y="438"/>
                  <a:pt x="442" y="438"/>
                  <a:pt x="442" y="438"/>
                </a:cubicBezTo>
                <a:cubicBezTo>
                  <a:pt x="442" y="438"/>
                  <a:pt x="442" y="438"/>
                  <a:pt x="442" y="438"/>
                </a:cubicBezTo>
                <a:cubicBezTo>
                  <a:pt x="442" y="438"/>
                  <a:pt x="442" y="438"/>
                  <a:pt x="442" y="438"/>
                </a:cubicBezTo>
                <a:cubicBezTo>
                  <a:pt x="442" y="437"/>
                  <a:pt x="442" y="437"/>
                  <a:pt x="442" y="437"/>
                </a:cubicBezTo>
                <a:cubicBezTo>
                  <a:pt x="442" y="436"/>
                  <a:pt x="442" y="436"/>
                  <a:pt x="441" y="435"/>
                </a:cubicBezTo>
                <a:cubicBezTo>
                  <a:pt x="441" y="435"/>
                  <a:pt x="442" y="435"/>
                  <a:pt x="442" y="435"/>
                </a:cubicBezTo>
                <a:cubicBezTo>
                  <a:pt x="442" y="435"/>
                  <a:pt x="442" y="435"/>
                  <a:pt x="442" y="435"/>
                </a:cubicBezTo>
                <a:cubicBezTo>
                  <a:pt x="442" y="434"/>
                  <a:pt x="442" y="434"/>
                  <a:pt x="442" y="433"/>
                </a:cubicBezTo>
                <a:cubicBezTo>
                  <a:pt x="443" y="434"/>
                  <a:pt x="443" y="435"/>
                  <a:pt x="444" y="436"/>
                </a:cubicBezTo>
                <a:cubicBezTo>
                  <a:pt x="444" y="437"/>
                  <a:pt x="443" y="437"/>
                  <a:pt x="444" y="439"/>
                </a:cubicBezTo>
                <a:cubicBezTo>
                  <a:pt x="444" y="439"/>
                  <a:pt x="444" y="439"/>
                  <a:pt x="444" y="439"/>
                </a:cubicBezTo>
                <a:cubicBezTo>
                  <a:pt x="445" y="438"/>
                  <a:pt x="445" y="438"/>
                  <a:pt x="445" y="437"/>
                </a:cubicBezTo>
                <a:cubicBezTo>
                  <a:pt x="445" y="437"/>
                  <a:pt x="445" y="437"/>
                  <a:pt x="445" y="437"/>
                </a:cubicBezTo>
                <a:cubicBezTo>
                  <a:pt x="445" y="437"/>
                  <a:pt x="445" y="437"/>
                  <a:pt x="445" y="437"/>
                </a:cubicBezTo>
                <a:cubicBezTo>
                  <a:pt x="445" y="437"/>
                  <a:pt x="445" y="437"/>
                  <a:pt x="445" y="437"/>
                </a:cubicBezTo>
                <a:cubicBezTo>
                  <a:pt x="445" y="437"/>
                  <a:pt x="445" y="437"/>
                  <a:pt x="445" y="437"/>
                </a:cubicBezTo>
                <a:cubicBezTo>
                  <a:pt x="446" y="437"/>
                  <a:pt x="446" y="437"/>
                  <a:pt x="446" y="437"/>
                </a:cubicBezTo>
                <a:cubicBezTo>
                  <a:pt x="445" y="437"/>
                  <a:pt x="446" y="437"/>
                  <a:pt x="445" y="437"/>
                </a:cubicBezTo>
                <a:cubicBezTo>
                  <a:pt x="445" y="437"/>
                  <a:pt x="445" y="437"/>
                  <a:pt x="445" y="437"/>
                </a:cubicBezTo>
                <a:cubicBezTo>
                  <a:pt x="445" y="438"/>
                  <a:pt x="445" y="437"/>
                  <a:pt x="446" y="438"/>
                </a:cubicBezTo>
                <a:cubicBezTo>
                  <a:pt x="446" y="438"/>
                  <a:pt x="446" y="438"/>
                  <a:pt x="446" y="438"/>
                </a:cubicBezTo>
                <a:cubicBezTo>
                  <a:pt x="446" y="437"/>
                  <a:pt x="446" y="436"/>
                  <a:pt x="446" y="435"/>
                </a:cubicBezTo>
                <a:cubicBezTo>
                  <a:pt x="446" y="435"/>
                  <a:pt x="445" y="434"/>
                  <a:pt x="444" y="435"/>
                </a:cubicBezTo>
                <a:cubicBezTo>
                  <a:pt x="444" y="434"/>
                  <a:pt x="444" y="433"/>
                  <a:pt x="443" y="433"/>
                </a:cubicBezTo>
                <a:cubicBezTo>
                  <a:pt x="444" y="432"/>
                  <a:pt x="444" y="432"/>
                  <a:pt x="444" y="431"/>
                </a:cubicBezTo>
                <a:cubicBezTo>
                  <a:pt x="444" y="431"/>
                  <a:pt x="444" y="431"/>
                  <a:pt x="444" y="431"/>
                </a:cubicBezTo>
                <a:cubicBezTo>
                  <a:pt x="444" y="431"/>
                  <a:pt x="444" y="431"/>
                  <a:pt x="444" y="431"/>
                </a:cubicBezTo>
                <a:cubicBezTo>
                  <a:pt x="444" y="431"/>
                  <a:pt x="444" y="431"/>
                  <a:pt x="443" y="431"/>
                </a:cubicBezTo>
                <a:cubicBezTo>
                  <a:pt x="443" y="431"/>
                  <a:pt x="443" y="431"/>
                  <a:pt x="443" y="431"/>
                </a:cubicBezTo>
                <a:cubicBezTo>
                  <a:pt x="443" y="431"/>
                  <a:pt x="444" y="431"/>
                  <a:pt x="444" y="431"/>
                </a:cubicBezTo>
                <a:cubicBezTo>
                  <a:pt x="443" y="432"/>
                  <a:pt x="443" y="432"/>
                  <a:pt x="443" y="432"/>
                </a:cubicBezTo>
                <a:cubicBezTo>
                  <a:pt x="442" y="432"/>
                  <a:pt x="441" y="432"/>
                  <a:pt x="440" y="432"/>
                </a:cubicBezTo>
                <a:cubicBezTo>
                  <a:pt x="440" y="432"/>
                  <a:pt x="440" y="432"/>
                  <a:pt x="440" y="432"/>
                </a:cubicBezTo>
                <a:cubicBezTo>
                  <a:pt x="440" y="432"/>
                  <a:pt x="440" y="432"/>
                  <a:pt x="440" y="432"/>
                </a:cubicBezTo>
                <a:cubicBezTo>
                  <a:pt x="440" y="432"/>
                  <a:pt x="440" y="432"/>
                  <a:pt x="441" y="432"/>
                </a:cubicBezTo>
                <a:cubicBezTo>
                  <a:pt x="441" y="431"/>
                  <a:pt x="442" y="428"/>
                  <a:pt x="442" y="428"/>
                </a:cubicBezTo>
                <a:cubicBezTo>
                  <a:pt x="442" y="428"/>
                  <a:pt x="442" y="428"/>
                  <a:pt x="442" y="427"/>
                </a:cubicBezTo>
                <a:cubicBezTo>
                  <a:pt x="442" y="427"/>
                  <a:pt x="443" y="427"/>
                  <a:pt x="443" y="426"/>
                </a:cubicBezTo>
                <a:cubicBezTo>
                  <a:pt x="443" y="427"/>
                  <a:pt x="443" y="427"/>
                  <a:pt x="444" y="427"/>
                </a:cubicBezTo>
                <a:cubicBezTo>
                  <a:pt x="445" y="427"/>
                  <a:pt x="445" y="427"/>
                  <a:pt x="446" y="427"/>
                </a:cubicBezTo>
                <a:cubicBezTo>
                  <a:pt x="446" y="427"/>
                  <a:pt x="446" y="426"/>
                  <a:pt x="446" y="426"/>
                </a:cubicBezTo>
                <a:cubicBezTo>
                  <a:pt x="446" y="426"/>
                  <a:pt x="446" y="426"/>
                  <a:pt x="446" y="426"/>
                </a:cubicBezTo>
                <a:cubicBezTo>
                  <a:pt x="446" y="426"/>
                  <a:pt x="446" y="426"/>
                  <a:pt x="446" y="426"/>
                </a:cubicBezTo>
                <a:cubicBezTo>
                  <a:pt x="445" y="426"/>
                  <a:pt x="445" y="426"/>
                  <a:pt x="445" y="426"/>
                </a:cubicBezTo>
                <a:cubicBezTo>
                  <a:pt x="444" y="426"/>
                  <a:pt x="443" y="426"/>
                  <a:pt x="443" y="426"/>
                </a:cubicBezTo>
                <a:cubicBezTo>
                  <a:pt x="443" y="426"/>
                  <a:pt x="443" y="426"/>
                  <a:pt x="443" y="426"/>
                </a:cubicBezTo>
                <a:cubicBezTo>
                  <a:pt x="443" y="426"/>
                  <a:pt x="444" y="425"/>
                  <a:pt x="444" y="425"/>
                </a:cubicBezTo>
                <a:cubicBezTo>
                  <a:pt x="444" y="424"/>
                  <a:pt x="443" y="423"/>
                  <a:pt x="444" y="422"/>
                </a:cubicBezTo>
                <a:cubicBezTo>
                  <a:pt x="444" y="421"/>
                  <a:pt x="445" y="421"/>
                  <a:pt x="445" y="421"/>
                </a:cubicBezTo>
                <a:cubicBezTo>
                  <a:pt x="445" y="420"/>
                  <a:pt x="444" y="419"/>
                  <a:pt x="444" y="419"/>
                </a:cubicBezTo>
                <a:cubicBezTo>
                  <a:pt x="445" y="419"/>
                  <a:pt x="445" y="419"/>
                  <a:pt x="446" y="419"/>
                </a:cubicBezTo>
                <a:cubicBezTo>
                  <a:pt x="446" y="419"/>
                  <a:pt x="446" y="419"/>
                  <a:pt x="446" y="419"/>
                </a:cubicBezTo>
                <a:cubicBezTo>
                  <a:pt x="446" y="419"/>
                  <a:pt x="446" y="419"/>
                  <a:pt x="446" y="419"/>
                </a:cubicBezTo>
                <a:cubicBezTo>
                  <a:pt x="447" y="419"/>
                  <a:pt x="446" y="419"/>
                  <a:pt x="447" y="420"/>
                </a:cubicBezTo>
                <a:cubicBezTo>
                  <a:pt x="447" y="420"/>
                  <a:pt x="447" y="420"/>
                  <a:pt x="446" y="420"/>
                </a:cubicBezTo>
                <a:cubicBezTo>
                  <a:pt x="446" y="421"/>
                  <a:pt x="446" y="421"/>
                  <a:pt x="446" y="421"/>
                </a:cubicBezTo>
                <a:cubicBezTo>
                  <a:pt x="447" y="421"/>
                  <a:pt x="448" y="420"/>
                  <a:pt x="448" y="420"/>
                </a:cubicBezTo>
                <a:cubicBezTo>
                  <a:pt x="448" y="420"/>
                  <a:pt x="448" y="420"/>
                  <a:pt x="448" y="420"/>
                </a:cubicBezTo>
                <a:cubicBezTo>
                  <a:pt x="448" y="419"/>
                  <a:pt x="448" y="419"/>
                  <a:pt x="447" y="419"/>
                </a:cubicBezTo>
                <a:cubicBezTo>
                  <a:pt x="447" y="419"/>
                  <a:pt x="447" y="419"/>
                  <a:pt x="447" y="419"/>
                </a:cubicBezTo>
                <a:cubicBezTo>
                  <a:pt x="447" y="419"/>
                  <a:pt x="447" y="419"/>
                  <a:pt x="447" y="419"/>
                </a:cubicBezTo>
                <a:cubicBezTo>
                  <a:pt x="447" y="419"/>
                  <a:pt x="447" y="419"/>
                  <a:pt x="447" y="419"/>
                </a:cubicBezTo>
                <a:cubicBezTo>
                  <a:pt x="449" y="419"/>
                  <a:pt x="449" y="419"/>
                  <a:pt x="449" y="419"/>
                </a:cubicBezTo>
                <a:cubicBezTo>
                  <a:pt x="449" y="419"/>
                  <a:pt x="449" y="419"/>
                  <a:pt x="448" y="418"/>
                </a:cubicBezTo>
                <a:cubicBezTo>
                  <a:pt x="448" y="418"/>
                  <a:pt x="446" y="418"/>
                  <a:pt x="446" y="418"/>
                </a:cubicBezTo>
                <a:cubicBezTo>
                  <a:pt x="446" y="418"/>
                  <a:pt x="446" y="418"/>
                  <a:pt x="446" y="418"/>
                </a:cubicBezTo>
                <a:cubicBezTo>
                  <a:pt x="446" y="418"/>
                  <a:pt x="446" y="418"/>
                  <a:pt x="446" y="418"/>
                </a:cubicBezTo>
                <a:cubicBezTo>
                  <a:pt x="447" y="418"/>
                  <a:pt x="447" y="418"/>
                  <a:pt x="448" y="417"/>
                </a:cubicBezTo>
                <a:cubicBezTo>
                  <a:pt x="448" y="417"/>
                  <a:pt x="448" y="417"/>
                  <a:pt x="448" y="417"/>
                </a:cubicBezTo>
                <a:cubicBezTo>
                  <a:pt x="447" y="417"/>
                  <a:pt x="447" y="416"/>
                  <a:pt x="447" y="416"/>
                </a:cubicBezTo>
                <a:cubicBezTo>
                  <a:pt x="447" y="416"/>
                  <a:pt x="447" y="416"/>
                  <a:pt x="447" y="416"/>
                </a:cubicBezTo>
                <a:cubicBezTo>
                  <a:pt x="446" y="416"/>
                  <a:pt x="447" y="416"/>
                  <a:pt x="446" y="416"/>
                </a:cubicBezTo>
                <a:cubicBezTo>
                  <a:pt x="446" y="415"/>
                  <a:pt x="447" y="415"/>
                  <a:pt x="447" y="414"/>
                </a:cubicBezTo>
                <a:cubicBezTo>
                  <a:pt x="447" y="414"/>
                  <a:pt x="447" y="414"/>
                  <a:pt x="447" y="414"/>
                </a:cubicBezTo>
                <a:cubicBezTo>
                  <a:pt x="446" y="414"/>
                  <a:pt x="445" y="415"/>
                  <a:pt x="445" y="415"/>
                </a:cubicBezTo>
                <a:cubicBezTo>
                  <a:pt x="445" y="415"/>
                  <a:pt x="445" y="415"/>
                  <a:pt x="445" y="415"/>
                </a:cubicBezTo>
                <a:cubicBezTo>
                  <a:pt x="445" y="414"/>
                  <a:pt x="446" y="414"/>
                  <a:pt x="445" y="413"/>
                </a:cubicBezTo>
                <a:cubicBezTo>
                  <a:pt x="446" y="412"/>
                  <a:pt x="446" y="413"/>
                  <a:pt x="446" y="412"/>
                </a:cubicBezTo>
                <a:cubicBezTo>
                  <a:pt x="447" y="412"/>
                  <a:pt x="446" y="412"/>
                  <a:pt x="447" y="411"/>
                </a:cubicBezTo>
                <a:cubicBezTo>
                  <a:pt x="447" y="410"/>
                  <a:pt x="448" y="410"/>
                  <a:pt x="448" y="409"/>
                </a:cubicBezTo>
                <a:cubicBezTo>
                  <a:pt x="448" y="409"/>
                  <a:pt x="448" y="409"/>
                  <a:pt x="449" y="408"/>
                </a:cubicBezTo>
                <a:cubicBezTo>
                  <a:pt x="449" y="408"/>
                  <a:pt x="449" y="407"/>
                  <a:pt x="449" y="407"/>
                </a:cubicBezTo>
                <a:cubicBezTo>
                  <a:pt x="449" y="406"/>
                  <a:pt x="448" y="407"/>
                  <a:pt x="448" y="406"/>
                </a:cubicBezTo>
                <a:cubicBezTo>
                  <a:pt x="448" y="406"/>
                  <a:pt x="448" y="406"/>
                  <a:pt x="447" y="405"/>
                </a:cubicBezTo>
                <a:cubicBezTo>
                  <a:pt x="448" y="404"/>
                  <a:pt x="448" y="404"/>
                  <a:pt x="447" y="403"/>
                </a:cubicBezTo>
                <a:cubicBezTo>
                  <a:pt x="448" y="403"/>
                  <a:pt x="448" y="403"/>
                  <a:pt x="448" y="403"/>
                </a:cubicBezTo>
                <a:cubicBezTo>
                  <a:pt x="448" y="403"/>
                  <a:pt x="448" y="403"/>
                  <a:pt x="448" y="403"/>
                </a:cubicBezTo>
                <a:cubicBezTo>
                  <a:pt x="448" y="401"/>
                  <a:pt x="448" y="401"/>
                  <a:pt x="450" y="400"/>
                </a:cubicBezTo>
                <a:cubicBezTo>
                  <a:pt x="449" y="398"/>
                  <a:pt x="449" y="397"/>
                  <a:pt x="450" y="396"/>
                </a:cubicBezTo>
                <a:cubicBezTo>
                  <a:pt x="450" y="395"/>
                  <a:pt x="451" y="394"/>
                  <a:pt x="452" y="394"/>
                </a:cubicBezTo>
                <a:cubicBezTo>
                  <a:pt x="452" y="393"/>
                  <a:pt x="451" y="393"/>
                  <a:pt x="451" y="393"/>
                </a:cubicBezTo>
                <a:cubicBezTo>
                  <a:pt x="451" y="391"/>
                  <a:pt x="451" y="389"/>
                  <a:pt x="452" y="388"/>
                </a:cubicBezTo>
                <a:cubicBezTo>
                  <a:pt x="452" y="387"/>
                  <a:pt x="451" y="386"/>
                  <a:pt x="451" y="386"/>
                </a:cubicBezTo>
                <a:cubicBezTo>
                  <a:pt x="452" y="385"/>
                  <a:pt x="452" y="386"/>
                  <a:pt x="453" y="384"/>
                </a:cubicBezTo>
                <a:cubicBezTo>
                  <a:pt x="453" y="384"/>
                  <a:pt x="454" y="385"/>
                  <a:pt x="454" y="385"/>
                </a:cubicBezTo>
                <a:cubicBezTo>
                  <a:pt x="455" y="385"/>
                  <a:pt x="455" y="385"/>
                  <a:pt x="456" y="384"/>
                </a:cubicBezTo>
                <a:cubicBezTo>
                  <a:pt x="456" y="384"/>
                  <a:pt x="456" y="384"/>
                  <a:pt x="456" y="384"/>
                </a:cubicBezTo>
                <a:cubicBezTo>
                  <a:pt x="455" y="384"/>
                  <a:pt x="455" y="383"/>
                  <a:pt x="455" y="384"/>
                </a:cubicBezTo>
                <a:cubicBezTo>
                  <a:pt x="455" y="383"/>
                  <a:pt x="455" y="383"/>
                  <a:pt x="454" y="383"/>
                </a:cubicBezTo>
                <a:cubicBezTo>
                  <a:pt x="455" y="382"/>
                  <a:pt x="455" y="382"/>
                  <a:pt x="455" y="382"/>
                </a:cubicBezTo>
                <a:cubicBezTo>
                  <a:pt x="455" y="382"/>
                  <a:pt x="455" y="382"/>
                  <a:pt x="455" y="382"/>
                </a:cubicBezTo>
                <a:cubicBezTo>
                  <a:pt x="455" y="381"/>
                  <a:pt x="455" y="381"/>
                  <a:pt x="455" y="381"/>
                </a:cubicBezTo>
                <a:cubicBezTo>
                  <a:pt x="456" y="381"/>
                  <a:pt x="456" y="381"/>
                  <a:pt x="457" y="381"/>
                </a:cubicBezTo>
                <a:cubicBezTo>
                  <a:pt x="457" y="380"/>
                  <a:pt x="457" y="380"/>
                  <a:pt x="456" y="379"/>
                </a:cubicBezTo>
                <a:cubicBezTo>
                  <a:pt x="456" y="379"/>
                  <a:pt x="456" y="379"/>
                  <a:pt x="456" y="379"/>
                </a:cubicBezTo>
                <a:cubicBezTo>
                  <a:pt x="456" y="379"/>
                  <a:pt x="456" y="379"/>
                  <a:pt x="456" y="379"/>
                </a:cubicBezTo>
                <a:cubicBezTo>
                  <a:pt x="458" y="378"/>
                  <a:pt x="457" y="377"/>
                  <a:pt x="457" y="376"/>
                </a:cubicBezTo>
                <a:cubicBezTo>
                  <a:pt x="457" y="375"/>
                  <a:pt x="457" y="375"/>
                  <a:pt x="457" y="374"/>
                </a:cubicBezTo>
                <a:cubicBezTo>
                  <a:pt x="457" y="374"/>
                  <a:pt x="457" y="374"/>
                  <a:pt x="457" y="374"/>
                </a:cubicBezTo>
                <a:cubicBezTo>
                  <a:pt x="456" y="374"/>
                  <a:pt x="456" y="374"/>
                  <a:pt x="456" y="375"/>
                </a:cubicBezTo>
                <a:cubicBezTo>
                  <a:pt x="456" y="376"/>
                  <a:pt x="457" y="377"/>
                  <a:pt x="456" y="378"/>
                </a:cubicBezTo>
                <a:cubicBezTo>
                  <a:pt x="456" y="378"/>
                  <a:pt x="455" y="378"/>
                  <a:pt x="455" y="378"/>
                </a:cubicBezTo>
                <a:cubicBezTo>
                  <a:pt x="455" y="379"/>
                  <a:pt x="455" y="379"/>
                  <a:pt x="455" y="379"/>
                </a:cubicBezTo>
                <a:cubicBezTo>
                  <a:pt x="455" y="380"/>
                  <a:pt x="454" y="381"/>
                  <a:pt x="455" y="381"/>
                </a:cubicBezTo>
                <a:cubicBezTo>
                  <a:pt x="455" y="381"/>
                  <a:pt x="454" y="381"/>
                  <a:pt x="454" y="381"/>
                </a:cubicBezTo>
                <a:cubicBezTo>
                  <a:pt x="454" y="381"/>
                  <a:pt x="454" y="381"/>
                  <a:pt x="454" y="381"/>
                </a:cubicBezTo>
                <a:cubicBezTo>
                  <a:pt x="454" y="381"/>
                  <a:pt x="454" y="379"/>
                  <a:pt x="454" y="379"/>
                </a:cubicBezTo>
                <a:cubicBezTo>
                  <a:pt x="454" y="379"/>
                  <a:pt x="455" y="379"/>
                  <a:pt x="455" y="379"/>
                </a:cubicBezTo>
                <a:cubicBezTo>
                  <a:pt x="455" y="378"/>
                  <a:pt x="455" y="378"/>
                  <a:pt x="454" y="378"/>
                </a:cubicBezTo>
                <a:cubicBezTo>
                  <a:pt x="454" y="375"/>
                  <a:pt x="454" y="375"/>
                  <a:pt x="454" y="375"/>
                </a:cubicBezTo>
                <a:cubicBezTo>
                  <a:pt x="454" y="375"/>
                  <a:pt x="454" y="375"/>
                  <a:pt x="454" y="375"/>
                </a:cubicBezTo>
                <a:cubicBezTo>
                  <a:pt x="454" y="376"/>
                  <a:pt x="454" y="376"/>
                  <a:pt x="454" y="376"/>
                </a:cubicBezTo>
                <a:cubicBezTo>
                  <a:pt x="454" y="377"/>
                  <a:pt x="454" y="377"/>
                  <a:pt x="454" y="377"/>
                </a:cubicBezTo>
                <a:cubicBezTo>
                  <a:pt x="454" y="377"/>
                  <a:pt x="454" y="377"/>
                  <a:pt x="453" y="377"/>
                </a:cubicBezTo>
                <a:cubicBezTo>
                  <a:pt x="453" y="376"/>
                  <a:pt x="453" y="376"/>
                  <a:pt x="454" y="376"/>
                </a:cubicBezTo>
                <a:cubicBezTo>
                  <a:pt x="453" y="376"/>
                  <a:pt x="453" y="376"/>
                  <a:pt x="453" y="375"/>
                </a:cubicBezTo>
                <a:cubicBezTo>
                  <a:pt x="452" y="375"/>
                  <a:pt x="452" y="375"/>
                  <a:pt x="452" y="376"/>
                </a:cubicBezTo>
                <a:cubicBezTo>
                  <a:pt x="452" y="376"/>
                  <a:pt x="452" y="376"/>
                  <a:pt x="452" y="376"/>
                </a:cubicBezTo>
                <a:cubicBezTo>
                  <a:pt x="453" y="376"/>
                  <a:pt x="453" y="376"/>
                  <a:pt x="453" y="376"/>
                </a:cubicBezTo>
                <a:cubicBezTo>
                  <a:pt x="453" y="377"/>
                  <a:pt x="453" y="377"/>
                  <a:pt x="453" y="377"/>
                </a:cubicBezTo>
                <a:cubicBezTo>
                  <a:pt x="452" y="377"/>
                  <a:pt x="452" y="376"/>
                  <a:pt x="452" y="376"/>
                </a:cubicBezTo>
                <a:cubicBezTo>
                  <a:pt x="452" y="376"/>
                  <a:pt x="452" y="377"/>
                  <a:pt x="451" y="377"/>
                </a:cubicBezTo>
                <a:cubicBezTo>
                  <a:pt x="451" y="377"/>
                  <a:pt x="450" y="376"/>
                  <a:pt x="450" y="376"/>
                </a:cubicBezTo>
                <a:cubicBezTo>
                  <a:pt x="450" y="376"/>
                  <a:pt x="450" y="376"/>
                  <a:pt x="450" y="376"/>
                </a:cubicBezTo>
                <a:cubicBezTo>
                  <a:pt x="451" y="376"/>
                  <a:pt x="451" y="376"/>
                  <a:pt x="451" y="376"/>
                </a:cubicBezTo>
                <a:cubicBezTo>
                  <a:pt x="452" y="376"/>
                  <a:pt x="452" y="376"/>
                  <a:pt x="452" y="375"/>
                </a:cubicBezTo>
                <a:cubicBezTo>
                  <a:pt x="452" y="375"/>
                  <a:pt x="453" y="375"/>
                  <a:pt x="453" y="375"/>
                </a:cubicBezTo>
                <a:cubicBezTo>
                  <a:pt x="453" y="374"/>
                  <a:pt x="453" y="374"/>
                  <a:pt x="454" y="374"/>
                </a:cubicBezTo>
                <a:cubicBezTo>
                  <a:pt x="454" y="374"/>
                  <a:pt x="454" y="374"/>
                  <a:pt x="454" y="374"/>
                </a:cubicBezTo>
                <a:cubicBezTo>
                  <a:pt x="454" y="373"/>
                  <a:pt x="455" y="372"/>
                  <a:pt x="455" y="372"/>
                </a:cubicBezTo>
                <a:cubicBezTo>
                  <a:pt x="455" y="371"/>
                  <a:pt x="456" y="371"/>
                  <a:pt x="456" y="370"/>
                </a:cubicBezTo>
                <a:cubicBezTo>
                  <a:pt x="456" y="370"/>
                  <a:pt x="456" y="370"/>
                  <a:pt x="456" y="370"/>
                </a:cubicBezTo>
                <a:cubicBezTo>
                  <a:pt x="456" y="370"/>
                  <a:pt x="456" y="370"/>
                  <a:pt x="455" y="370"/>
                </a:cubicBezTo>
                <a:cubicBezTo>
                  <a:pt x="455" y="370"/>
                  <a:pt x="455" y="370"/>
                  <a:pt x="455" y="370"/>
                </a:cubicBezTo>
                <a:cubicBezTo>
                  <a:pt x="455" y="370"/>
                  <a:pt x="455" y="370"/>
                  <a:pt x="455" y="370"/>
                </a:cubicBezTo>
                <a:cubicBezTo>
                  <a:pt x="455" y="370"/>
                  <a:pt x="455" y="369"/>
                  <a:pt x="455" y="369"/>
                </a:cubicBezTo>
                <a:cubicBezTo>
                  <a:pt x="456" y="369"/>
                  <a:pt x="457" y="369"/>
                  <a:pt x="457" y="370"/>
                </a:cubicBezTo>
                <a:cubicBezTo>
                  <a:pt x="458" y="369"/>
                  <a:pt x="459" y="369"/>
                  <a:pt x="459" y="368"/>
                </a:cubicBezTo>
                <a:cubicBezTo>
                  <a:pt x="460" y="368"/>
                  <a:pt x="460" y="368"/>
                  <a:pt x="460" y="368"/>
                </a:cubicBezTo>
                <a:cubicBezTo>
                  <a:pt x="460" y="369"/>
                  <a:pt x="460" y="369"/>
                  <a:pt x="460" y="370"/>
                </a:cubicBezTo>
                <a:cubicBezTo>
                  <a:pt x="460" y="370"/>
                  <a:pt x="460" y="370"/>
                  <a:pt x="461" y="370"/>
                </a:cubicBezTo>
                <a:cubicBezTo>
                  <a:pt x="461" y="370"/>
                  <a:pt x="461" y="371"/>
                  <a:pt x="461" y="371"/>
                </a:cubicBezTo>
                <a:cubicBezTo>
                  <a:pt x="460" y="371"/>
                  <a:pt x="460" y="371"/>
                  <a:pt x="459" y="371"/>
                </a:cubicBezTo>
                <a:cubicBezTo>
                  <a:pt x="459" y="372"/>
                  <a:pt x="459" y="372"/>
                  <a:pt x="460" y="373"/>
                </a:cubicBezTo>
                <a:cubicBezTo>
                  <a:pt x="461" y="373"/>
                  <a:pt x="462" y="372"/>
                  <a:pt x="462" y="371"/>
                </a:cubicBezTo>
                <a:cubicBezTo>
                  <a:pt x="462" y="371"/>
                  <a:pt x="462" y="371"/>
                  <a:pt x="462" y="371"/>
                </a:cubicBezTo>
                <a:cubicBezTo>
                  <a:pt x="462" y="370"/>
                  <a:pt x="461" y="369"/>
                  <a:pt x="463" y="368"/>
                </a:cubicBezTo>
                <a:cubicBezTo>
                  <a:pt x="463" y="367"/>
                  <a:pt x="462" y="367"/>
                  <a:pt x="462" y="367"/>
                </a:cubicBezTo>
                <a:cubicBezTo>
                  <a:pt x="462" y="367"/>
                  <a:pt x="462" y="367"/>
                  <a:pt x="462" y="367"/>
                </a:cubicBezTo>
                <a:cubicBezTo>
                  <a:pt x="462" y="366"/>
                  <a:pt x="462" y="365"/>
                  <a:pt x="463" y="365"/>
                </a:cubicBezTo>
                <a:cubicBezTo>
                  <a:pt x="463" y="365"/>
                  <a:pt x="463" y="365"/>
                  <a:pt x="463" y="365"/>
                </a:cubicBezTo>
                <a:cubicBezTo>
                  <a:pt x="462" y="364"/>
                  <a:pt x="462" y="364"/>
                  <a:pt x="462" y="364"/>
                </a:cubicBezTo>
                <a:cubicBezTo>
                  <a:pt x="462" y="364"/>
                  <a:pt x="462" y="364"/>
                  <a:pt x="461" y="363"/>
                </a:cubicBezTo>
                <a:cubicBezTo>
                  <a:pt x="461" y="363"/>
                  <a:pt x="462" y="363"/>
                  <a:pt x="462" y="362"/>
                </a:cubicBezTo>
                <a:cubicBezTo>
                  <a:pt x="462" y="362"/>
                  <a:pt x="462" y="362"/>
                  <a:pt x="462" y="362"/>
                </a:cubicBezTo>
                <a:cubicBezTo>
                  <a:pt x="462" y="362"/>
                  <a:pt x="462" y="362"/>
                  <a:pt x="462" y="362"/>
                </a:cubicBezTo>
                <a:cubicBezTo>
                  <a:pt x="461" y="362"/>
                  <a:pt x="461" y="362"/>
                  <a:pt x="460" y="363"/>
                </a:cubicBezTo>
                <a:cubicBezTo>
                  <a:pt x="460" y="364"/>
                  <a:pt x="460" y="364"/>
                  <a:pt x="461" y="364"/>
                </a:cubicBezTo>
                <a:cubicBezTo>
                  <a:pt x="460" y="364"/>
                  <a:pt x="460" y="364"/>
                  <a:pt x="460" y="364"/>
                </a:cubicBezTo>
                <a:cubicBezTo>
                  <a:pt x="460" y="364"/>
                  <a:pt x="460" y="365"/>
                  <a:pt x="460" y="366"/>
                </a:cubicBezTo>
                <a:cubicBezTo>
                  <a:pt x="461" y="366"/>
                  <a:pt x="461" y="366"/>
                  <a:pt x="461" y="366"/>
                </a:cubicBezTo>
                <a:cubicBezTo>
                  <a:pt x="461" y="366"/>
                  <a:pt x="461" y="367"/>
                  <a:pt x="460" y="367"/>
                </a:cubicBezTo>
                <a:cubicBezTo>
                  <a:pt x="460" y="367"/>
                  <a:pt x="460" y="367"/>
                  <a:pt x="460" y="367"/>
                </a:cubicBezTo>
                <a:cubicBezTo>
                  <a:pt x="460" y="367"/>
                  <a:pt x="460" y="367"/>
                  <a:pt x="460" y="366"/>
                </a:cubicBezTo>
                <a:cubicBezTo>
                  <a:pt x="459" y="367"/>
                  <a:pt x="457" y="367"/>
                  <a:pt x="457" y="368"/>
                </a:cubicBezTo>
                <a:cubicBezTo>
                  <a:pt x="456" y="368"/>
                  <a:pt x="456" y="368"/>
                  <a:pt x="456" y="368"/>
                </a:cubicBezTo>
                <a:cubicBezTo>
                  <a:pt x="457" y="366"/>
                  <a:pt x="456" y="367"/>
                  <a:pt x="456" y="365"/>
                </a:cubicBezTo>
                <a:cubicBezTo>
                  <a:pt x="456" y="365"/>
                  <a:pt x="455" y="365"/>
                  <a:pt x="455" y="365"/>
                </a:cubicBezTo>
                <a:cubicBezTo>
                  <a:pt x="455" y="364"/>
                  <a:pt x="455" y="364"/>
                  <a:pt x="455" y="364"/>
                </a:cubicBezTo>
                <a:cubicBezTo>
                  <a:pt x="456" y="364"/>
                  <a:pt x="456" y="364"/>
                  <a:pt x="456" y="365"/>
                </a:cubicBezTo>
                <a:cubicBezTo>
                  <a:pt x="456" y="364"/>
                  <a:pt x="456" y="364"/>
                  <a:pt x="456" y="363"/>
                </a:cubicBezTo>
                <a:cubicBezTo>
                  <a:pt x="456" y="363"/>
                  <a:pt x="456" y="363"/>
                  <a:pt x="456" y="363"/>
                </a:cubicBezTo>
                <a:cubicBezTo>
                  <a:pt x="456" y="363"/>
                  <a:pt x="456" y="363"/>
                  <a:pt x="455" y="363"/>
                </a:cubicBezTo>
                <a:cubicBezTo>
                  <a:pt x="455" y="364"/>
                  <a:pt x="455" y="364"/>
                  <a:pt x="455" y="364"/>
                </a:cubicBezTo>
                <a:cubicBezTo>
                  <a:pt x="455" y="364"/>
                  <a:pt x="455" y="364"/>
                  <a:pt x="455" y="364"/>
                </a:cubicBezTo>
                <a:cubicBezTo>
                  <a:pt x="455" y="363"/>
                  <a:pt x="455" y="363"/>
                  <a:pt x="455" y="363"/>
                </a:cubicBezTo>
                <a:cubicBezTo>
                  <a:pt x="456" y="363"/>
                  <a:pt x="456" y="363"/>
                  <a:pt x="456" y="363"/>
                </a:cubicBezTo>
                <a:cubicBezTo>
                  <a:pt x="456" y="361"/>
                  <a:pt x="457" y="361"/>
                  <a:pt x="457" y="360"/>
                </a:cubicBezTo>
                <a:cubicBezTo>
                  <a:pt x="458" y="360"/>
                  <a:pt x="458" y="360"/>
                  <a:pt x="459" y="360"/>
                </a:cubicBezTo>
                <a:cubicBezTo>
                  <a:pt x="459" y="360"/>
                  <a:pt x="458" y="360"/>
                  <a:pt x="458" y="360"/>
                </a:cubicBezTo>
                <a:cubicBezTo>
                  <a:pt x="458" y="360"/>
                  <a:pt x="458" y="360"/>
                  <a:pt x="458" y="360"/>
                </a:cubicBezTo>
                <a:cubicBezTo>
                  <a:pt x="458" y="361"/>
                  <a:pt x="458" y="361"/>
                  <a:pt x="458" y="361"/>
                </a:cubicBezTo>
                <a:cubicBezTo>
                  <a:pt x="458" y="360"/>
                  <a:pt x="458" y="361"/>
                  <a:pt x="457" y="360"/>
                </a:cubicBezTo>
                <a:cubicBezTo>
                  <a:pt x="457" y="361"/>
                  <a:pt x="457" y="360"/>
                  <a:pt x="457" y="361"/>
                </a:cubicBezTo>
                <a:cubicBezTo>
                  <a:pt x="458" y="361"/>
                  <a:pt x="458" y="361"/>
                  <a:pt x="458" y="362"/>
                </a:cubicBezTo>
                <a:cubicBezTo>
                  <a:pt x="459" y="362"/>
                  <a:pt x="459" y="361"/>
                  <a:pt x="460" y="361"/>
                </a:cubicBezTo>
                <a:cubicBezTo>
                  <a:pt x="460" y="361"/>
                  <a:pt x="460" y="360"/>
                  <a:pt x="460" y="360"/>
                </a:cubicBezTo>
                <a:cubicBezTo>
                  <a:pt x="460" y="359"/>
                  <a:pt x="461" y="359"/>
                  <a:pt x="461" y="358"/>
                </a:cubicBezTo>
                <a:cubicBezTo>
                  <a:pt x="461" y="358"/>
                  <a:pt x="462" y="359"/>
                  <a:pt x="463" y="359"/>
                </a:cubicBezTo>
                <a:cubicBezTo>
                  <a:pt x="463" y="359"/>
                  <a:pt x="463" y="359"/>
                  <a:pt x="463" y="359"/>
                </a:cubicBezTo>
                <a:cubicBezTo>
                  <a:pt x="464" y="358"/>
                  <a:pt x="464" y="357"/>
                  <a:pt x="463" y="357"/>
                </a:cubicBezTo>
                <a:cubicBezTo>
                  <a:pt x="464" y="356"/>
                  <a:pt x="464" y="356"/>
                  <a:pt x="464" y="356"/>
                </a:cubicBezTo>
                <a:cubicBezTo>
                  <a:pt x="465" y="356"/>
                  <a:pt x="465" y="356"/>
                  <a:pt x="465" y="355"/>
                </a:cubicBezTo>
                <a:cubicBezTo>
                  <a:pt x="466" y="355"/>
                  <a:pt x="466" y="355"/>
                  <a:pt x="466" y="355"/>
                </a:cubicBezTo>
                <a:cubicBezTo>
                  <a:pt x="466" y="356"/>
                  <a:pt x="467" y="356"/>
                  <a:pt x="467" y="356"/>
                </a:cubicBezTo>
                <a:cubicBezTo>
                  <a:pt x="468" y="356"/>
                  <a:pt x="468" y="356"/>
                  <a:pt x="468" y="355"/>
                </a:cubicBezTo>
                <a:cubicBezTo>
                  <a:pt x="468" y="354"/>
                  <a:pt x="467" y="353"/>
                  <a:pt x="467" y="351"/>
                </a:cubicBezTo>
                <a:cubicBezTo>
                  <a:pt x="467" y="351"/>
                  <a:pt x="467" y="351"/>
                  <a:pt x="467" y="351"/>
                </a:cubicBezTo>
                <a:cubicBezTo>
                  <a:pt x="467" y="352"/>
                  <a:pt x="467" y="352"/>
                  <a:pt x="467" y="353"/>
                </a:cubicBezTo>
                <a:cubicBezTo>
                  <a:pt x="466" y="353"/>
                  <a:pt x="467" y="353"/>
                  <a:pt x="466" y="353"/>
                </a:cubicBezTo>
                <a:cubicBezTo>
                  <a:pt x="466" y="354"/>
                  <a:pt x="466" y="354"/>
                  <a:pt x="466" y="354"/>
                </a:cubicBezTo>
                <a:cubicBezTo>
                  <a:pt x="466" y="354"/>
                  <a:pt x="466" y="354"/>
                  <a:pt x="466" y="354"/>
                </a:cubicBezTo>
                <a:cubicBezTo>
                  <a:pt x="465" y="353"/>
                  <a:pt x="465" y="353"/>
                  <a:pt x="464" y="352"/>
                </a:cubicBezTo>
                <a:cubicBezTo>
                  <a:pt x="464" y="352"/>
                  <a:pt x="464" y="351"/>
                  <a:pt x="464" y="350"/>
                </a:cubicBezTo>
                <a:cubicBezTo>
                  <a:pt x="464" y="349"/>
                  <a:pt x="464" y="348"/>
                  <a:pt x="465" y="347"/>
                </a:cubicBezTo>
                <a:cubicBezTo>
                  <a:pt x="465" y="347"/>
                  <a:pt x="466" y="346"/>
                  <a:pt x="466" y="346"/>
                </a:cubicBezTo>
                <a:cubicBezTo>
                  <a:pt x="466" y="345"/>
                  <a:pt x="465" y="344"/>
                  <a:pt x="465" y="344"/>
                </a:cubicBezTo>
                <a:cubicBezTo>
                  <a:pt x="465" y="343"/>
                  <a:pt x="466" y="343"/>
                  <a:pt x="466" y="342"/>
                </a:cubicBezTo>
                <a:cubicBezTo>
                  <a:pt x="466" y="342"/>
                  <a:pt x="466" y="342"/>
                  <a:pt x="466" y="341"/>
                </a:cubicBezTo>
                <a:cubicBezTo>
                  <a:pt x="466" y="340"/>
                  <a:pt x="466" y="341"/>
                  <a:pt x="466" y="340"/>
                </a:cubicBezTo>
                <a:cubicBezTo>
                  <a:pt x="465" y="340"/>
                  <a:pt x="465" y="340"/>
                  <a:pt x="465" y="340"/>
                </a:cubicBezTo>
                <a:cubicBezTo>
                  <a:pt x="465" y="340"/>
                  <a:pt x="465" y="340"/>
                  <a:pt x="465" y="340"/>
                </a:cubicBezTo>
                <a:cubicBezTo>
                  <a:pt x="465" y="339"/>
                  <a:pt x="466" y="338"/>
                  <a:pt x="467" y="337"/>
                </a:cubicBezTo>
                <a:cubicBezTo>
                  <a:pt x="467" y="336"/>
                  <a:pt x="466" y="335"/>
                  <a:pt x="467" y="335"/>
                </a:cubicBezTo>
                <a:cubicBezTo>
                  <a:pt x="467" y="334"/>
                  <a:pt x="467" y="334"/>
                  <a:pt x="468" y="334"/>
                </a:cubicBezTo>
                <a:cubicBezTo>
                  <a:pt x="468" y="335"/>
                  <a:pt x="468" y="335"/>
                  <a:pt x="468" y="335"/>
                </a:cubicBezTo>
                <a:cubicBezTo>
                  <a:pt x="468" y="335"/>
                  <a:pt x="468" y="335"/>
                  <a:pt x="468" y="335"/>
                </a:cubicBezTo>
                <a:cubicBezTo>
                  <a:pt x="468" y="335"/>
                  <a:pt x="468" y="335"/>
                  <a:pt x="468" y="335"/>
                </a:cubicBezTo>
                <a:cubicBezTo>
                  <a:pt x="468" y="336"/>
                  <a:pt x="468" y="335"/>
                  <a:pt x="467" y="335"/>
                </a:cubicBezTo>
                <a:cubicBezTo>
                  <a:pt x="467" y="335"/>
                  <a:pt x="467" y="336"/>
                  <a:pt x="467" y="336"/>
                </a:cubicBezTo>
                <a:cubicBezTo>
                  <a:pt x="467" y="336"/>
                  <a:pt x="467" y="336"/>
                  <a:pt x="467" y="336"/>
                </a:cubicBezTo>
                <a:cubicBezTo>
                  <a:pt x="467" y="336"/>
                  <a:pt x="467" y="336"/>
                  <a:pt x="467" y="336"/>
                </a:cubicBezTo>
                <a:cubicBezTo>
                  <a:pt x="467" y="336"/>
                  <a:pt x="467" y="336"/>
                  <a:pt x="467" y="336"/>
                </a:cubicBezTo>
                <a:cubicBezTo>
                  <a:pt x="469" y="336"/>
                  <a:pt x="468" y="336"/>
                  <a:pt x="468" y="337"/>
                </a:cubicBezTo>
                <a:cubicBezTo>
                  <a:pt x="469" y="337"/>
                  <a:pt x="469" y="337"/>
                  <a:pt x="470" y="337"/>
                </a:cubicBezTo>
                <a:cubicBezTo>
                  <a:pt x="469" y="336"/>
                  <a:pt x="470" y="336"/>
                  <a:pt x="470" y="335"/>
                </a:cubicBezTo>
                <a:cubicBezTo>
                  <a:pt x="470" y="335"/>
                  <a:pt x="470" y="334"/>
                  <a:pt x="470" y="334"/>
                </a:cubicBezTo>
                <a:cubicBezTo>
                  <a:pt x="469" y="334"/>
                  <a:pt x="469" y="334"/>
                  <a:pt x="469" y="334"/>
                </a:cubicBezTo>
                <a:cubicBezTo>
                  <a:pt x="469" y="333"/>
                  <a:pt x="470" y="332"/>
                  <a:pt x="470" y="331"/>
                </a:cubicBezTo>
                <a:cubicBezTo>
                  <a:pt x="470" y="331"/>
                  <a:pt x="470" y="331"/>
                  <a:pt x="470" y="331"/>
                </a:cubicBezTo>
                <a:cubicBezTo>
                  <a:pt x="471" y="330"/>
                  <a:pt x="470" y="330"/>
                  <a:pt x="470" y="330"/>
                </a:cubicBezTo>
                <a:cubicBezTo>
                  <a:pt x="470" y="329"/>
                  <a:pt x="470" y="329"/>
                  <a:pt x="470" y="329"/>
                </a:cubicBezTo>
                <a:cubicBezTo>
                  <a:pt x="470" y="327"/>
                  <a:pt x="471" y="325"/>
                  <a:pt x="472" y="324"/>
                </a:cubicBezTo>
                <a:cubicBezTo>
                  <a:pt x="472" y="323"/>
                  <a:pt x="472" y="323"/>
                  <a:pt x="472" y="322"/>
                </a:cubicBezTo>
                <a:cubicBezTo>
                  <a:pt x="472" y="322"/>
                  <a:pt x="472" y="321"/>
                  <a:pt x="473" y="321"/>
                </a:cubicBezTo>
                <a:cubicBezTo>
                  <a:pt x="473" y="320"/>
                  <a:pt x="473" y="321"/>
                  <a:pt x="473" y="320"/>
                </a:cubicBezTo>
                <a:cubicBezTo>
                  <a:pt x="473" y="320"/>
                  <a:pt x="473" y="320"/>
                  <a:pt x="473" y="320"/>
                </a:cubicBezTo>
                <a:cubicBezTo>
                  <a:pt x="473" y="320"/>
                  <a:pt x="473" y="320"/>
                  <a:pt x="473" y="320"/>
                </a:cubicBezTo>
                <a:cubicBezTo>
                  <a:pt x="473" y="321"/>
                  <a:pt x="473" y="321"/>
                  <a:pt x="473" y="321"/>
                </a:cubicBezTo>
                <a:cubicBezTo>
                  <a:pt x="475" y="321"/>
                  <a:pt x="474" y="320"/>
                  <a:pt x="475" y="320"/>
                </a:cubicBezTo>
                <a:cubicBezTo>
                  <a:pt x="475" y="319"/>
                  <a:pt x="475" y="319"/>
                  <a:pt x="474" y="319"/>
                </a:cubicBezTo>
                <a:cubicBezTo>
                  <a:pt x="474" y="319"/>
                  <a:pt x="473" y="318"/>
                  <a:pt x="473" y="318"/>
                </a:cubicBezTo>
                <a:cubicBezTo>
                  <a:pt x="473" y="318"/>
                  <a:pt x="473" y="318"/>
                  <a:pt x="473" y="317"/>
                </a:cubicBezTo>
                <a:cubicBezTo>
                  <a:pt x="473" y="317"/>
                  <a:pt x="473" y="317"/>
                  <a:pt x="473" y="316"/>
                </a:cubicBezTo>
                <a:cubicBezTo>
                  <a:pt x="473" y="315"/>
                  <a:pt x="473" y="313"/>
                  <a:pt x="473" y="312"/>
                </a:cubicBezTo>
                <a:cubicBezTo>
                  <a:pt x="472" y="311"/>
                  <a:pt x="471" y="311"/>
                  <a:pt x="471" y="310"/>
                </a:cubicBezTo>
                <a:cubicBezTo>
                  <a:pt x="471" y="310"/>
                  <a:pt x="471" y="310"/>
                  <a:pt x="471" y="310"/>
                </a:cubicBezTo>
                <a:cubicBezTo>
                  <a:pt x="471" y="310"/>
                  <a:pt x="471" y="310"/>
                  <a:pt x="471" y="310"/>
                </a:cubicBezTo>
                <a:cubicBezTo>
                  <a:pt x="471" y="310"/>
                  <a:pt x="471" y="310"/>
                  <a:pt x="471" y="310"/>
                </a:cubicBezTo>
                <a:cubicBezTo>
                  <a:pt x="472" y="309"/>
                  <a:pt x="472" y="309"/>
                  <a:pt x="472" y="308"/>
                </a:cubicBezTo>
                <a:cubicBezTo>
                  <a:pt x="472" y="308"/>
                  <a:pt x="472" y="308"/>
                  <a:pt x="472" y="308"/>
                </a:cubicBezTo>
                <a:cubicBezTo>
                  <a:pt x="473" y="308"/>
                  <a:pt x="473" y="309"/>
                  <a:pt x="474" y="309"/>
                </a:cubicBezTo>
                <a:cubicBezTo>
                  <a:pt x="474" y="308"/>
                  <a:pt x="474" y="308"/>
                  <a:pt x="474" y="307"/>
                </a:cubicBezTo>
                <a:cubicBezTo>
                  <a:pt x="474" y="306"/>
                  <a:pt x="474" y="306"/>
                  <a:pt x="473" y="306"/>
                </a:cubicBezTo>
                <a:cubicBezTo>
                  <a:pt x="473" y="306"/>
                  <a:pt x="473" y="306"/>
                  <a:pt x="473" y="305"/>
                </a:cubicBezTo>
                <a:cubicBezTo>
                  <a:pt x="474" y="305"/>
                  <a:pt x="474" y="305"/>
                  <a:pt x="474" y="305"/>
                </a:cubicBezTo>
                <a:cubicBezTo>
                  <a:pt x="474" y="305"/>
                  <a:pt x="474" y="305"/>
                  <a:pt x="474" y="305"/>
                </a:cubicBezTo>
                <a:cubicBezTo>
                  <a:pt x="474" y="305"/>
                  <a:pt x="474" y="305"/>
                  <a:pt x="474" y="305"/>
                </a:cubicBezTo>
                <a:cubicBezTo>
                  <a:pt x="474" y="304"/>
                  <a:pt x="474" y="303"/>
                  <a:pt x="474" y="303"/>
                </a:cubicBezTo>
                <a:cubicBezTo>
                  <a:pt x="474" y="302"/>
                  <a:pt x="474" y="302"/>
                  <a:pt x="474" y="301"/>
                </a:cubicBezTo>
                <a:cubicBezTo>
                  <a:pt x="474" y="301"/>
                  <a:pt x="475" y="301"/>
                  <a:pt x="475" y="301"/>
                </a:cubicBezTo>
                <a:cubicBezTo>
                  <a:pt x="475" y="301"/>
                  <a:pt x="475" y="301"/>
                  <a:pt x="475" y="300"/>
                </a:cubicBezTo>
                <a:cubicBezTo>
                  <a:pt x="475" y="300"/>
                  <a:pt x="475" y="300"/>
                  <a:pt x="475" y="300"/>
                </a:cubicBezTo>
                <a:cubicBezTo>
                  <a:pt x="475" y="300"/>
                  <a:pt x="475" y="300"/>
                  <a:pt x="475" y="301"/>
                </a:cubicBezTo>
                <a:cubicBezTo>
                  <a:pt x="474" y="301"/>
                  <a:pt x="474" y="301"/>
                  <a:pt x="474" y="300"/>
                </a:cubicBezTo>
                <a:cubicBezTo>
                  <a:pt x="474" y="300"/>
                  <a:pt x="474" y="299"/>
                  <a:pt x="474" y="299"/>
                </a:cubicBezTo>
                <a:cubicBezTo>
                  <a:pt x="474" y="298"/>
                  <a:pt x="474" y="298"/>
                  <a:pt x="475" y="298"/>
                </a:cubicBezTo>
                <a:cubicBezTo>
                  <a:pt x="475" y="297"/>
                  <a:pt x="475" y="297"/>
                  <a:pt x="475" y="296"/>
                </a:cubicBezTo>
                <a:cubicBezTo>
                  <a:pt x="475" y="296"/>
                  <a:pt x="475" y="296"/>
                  <a:pt x="474" y="296"/>
                </a:cubicBezTo>
                <a:cubicBezTo>
                  <a:pt x="474" y="296"/>
                  <a:pt x="475" y="295"/>
                  <a:pt x="475" y="294"/>
                </a:cubicBezTo>
                <a:cubicBezTo>
                  <a:pt x="474" y="294"/>
                  <a:pt x="474" y="294"/>
                  <a:pt x="474" y="294"/>
                </a:cubicBezTo>
                <a:cubicBezTo>
                  <a:pt x="474" y="294"/>
                  <a:pt x="475" y="294"/>
                  <a:pt x="475" y="293"/>
                </a:cubicBezTo>
                <a:cubicBezTo>
                  <a:pt x="475" y="293"/>
                  <a:pt x="475" y="293"/>
                  <a:pt x="475" y="292"/>
                </a:cubicBezTo>
                <a:cubicBezTo>
                  <a:pt x="475" y="291"/>
                  <a:pt x="475" y="291"/>
                  <a:pt x="474" y="291"/>
                </a:cubicBezTo>
                <a:cubicBezTo>
                  <a:pt x="474" y="290"/>
                  <a:pt x="474" y="290"/>
                  <a:pt x="474" y="289"/>
                </a:cubicBezTo>
                <a:cubicBezTo>
                  <a:pt x="474" y="289"/>
                  <a:pt x="474" y="289"/>
                  <a:pt x="473" y="289"/>
                </a:cubicBezTo>
                <a:cubicBezTo>
                  <a:pt x="474" y="288"/>
                  <a:pt x="474" y="288"/>
                  <a:pt x="473" y="287"/>
                </a:cubicBezTo>
                <a:cubicBezTo>
                  <a:pt x="473" y="286"/>
                  <a:pt x="474" y="286"/>
                  <a:pt x="474" y="285"/>
                </a:cubicBezTo>
                <a:cubicBezTo>
                  <a:pt x="473" y="285"/>
                  <a:pt x="473" y="284"/>
                  <a:pt x="473" y="284"/>
                </a:cubicBezTo>
                <a:cubicBezTo>
                  <a:pt x="473" y="284"/>
                  <a:pt x="473" y="284"/>
                  <a:pt x="474" y="283"/>
                </a:cubicBezTo>
                <a:cubicBezTo>
                  <a:pt x="474" y="283"/>
                  <a:pt x="474" y="283"/>
                  <a:pt x="474" y="283"/>
                </a:cubicBezTo>
                <a:cubicBezTo>
                  <a:pt x="473" y="283"/>
                  <a:pt x="473" y="283"/>
                  <a:pt x="473" y="283"/>
                </a:cubicBezTo>
                <a:cubicBezTo>
                  <a:pt x="473" y="283"/>
                  <a:pt x="473" y="283"/>
                  <a:pt x="473" y="283"/>
                </a:cubicBezTo>
                <a:cubicBezTo>
                  <a:pt x="474" y="282"/>
                  <a:pt x="474" y="282"/>
                  <a:pt x="474" y="282"/>
                </a:cubicBezTo>
                <a:cubicBezTo>
                  <a:pt x="475" y="281"/>
                  <a:pt x="474" y="281"/>
                  <a:pt x="474" y="281"/>
                </a:cubicBezTo>
                <a:cubicBezTo>
                  <a:pt x="474" y="280"/>
                  <a:pt x="474" y="280"/>
                  <a:pt x="474" y="280"/>
                </a:cubicBezTo>
                <a:cubicBezTo>
                  <a:pt x="474" y="279"/>
                  <a:pt x="473" y="278"/>
                  <a:pt x="473" y="278"/>
                </a:cubicBezTo>
                <a:cubicBezTo>
                  <a:pt x="473" y="277"/>
                  <a:pt x="473" y="276"/>
                  <a:pt x="473" y="276"/>
                </a:cubicBezTo>
                <a:cubicBezTo>
                  <a:pt x="473" y="275"/>
                  <a:pt x="473" y="275"/>
                  <a:pt x="473" y="275"/>
                </a:cubicBezTo>
                <a:cubicBezTo>
                  <a:pt x="474" y="274"/>
                  <a:pt x="473" y="274"/>
                  <a:pt x="473" y="274"/>
                </a:cubicBezTo>
                <a:cubicBezTo>
                  <a:pt x="473" y="274"/>
                  <a:pt x="474" y="273"/>
                  <a:pt x="473" y="272"/>
                </a:cubicBezTo>
                <a:cubicBezTo>
                  <a:pt x="473" y="271"/>
                  <a:pt x="473" y="270"/>
                  <a:pt x="473" y="270"/>
                </a:cubicBezTo>
                <a:cubicBezTo>
                  <a:pt x="472" y="269"/>
                  <a:pt x="473" y="269"/>
                  <a:pt x="473" y="268"/>
                </a:cubicBezTo>
                <a:cubicBezTo>
                  <a:pt x="473" y="268"/>
                  <a:pt x="473" y="268"/>
                  <a:pt x="472" y="268"/>
                </a:cubicBezTo>
                <a:cubicBezTo>
                  <a:pt x="472" y="268"/>
                  <a:pt x="473" y="267"/>
                  <a:pt x="473" y="267"/>
                </a:cubicBezTo>
                <a:cubicBezTo>
                  <a:pt x="473" y="267"/>
                  <a:pt x="472" y="267"/>
                  <a:pt x="472" y="266"/>
                </a:cubicBezTo>
                <a:cubicBezTo>
                  <a:pt x="472" y="265"/>
                  <a:pt x="473" y="265"/>
                  <a:pt x="474" y="264"/>
                </a:cubicBezTo>
                <a:cubicBezTo>
                  <a:pt x="474" y="264"/>
                  <a:pt x="474" y="263"/>
                  <a:pt x="473" y="263"/>
                </a:cubicBezTo>
                <a:cubicBezTo>
                  <a:pt x="473" y="263"/>
                  <a:pt x="473" y="262"/>
                  <a:pt x="472" y="262"/>
                </a:cubicBezTo>
                <a:cubicBezTo>
                  <a:pt x="472" y="262"/>
                  <a:pt x="473" y="261"/>
                  <a:pt x="473" y="261"/>
                </a:cubicBezTo>
                <a:cubicBezTo>
                  <a:pt x="473" y="261"/>
                  <a:pt x="473" y="261"/>
                  <a:pt x="473" y="261"/>
                </a:cubicBezTo>
                <a:cubicBezTo>
                  <a:pt x="473" y="260"/>
                  <a:pt x="473" y="260"/>
                  <a:pt x="473" y="260"/>
                </a:cubicBezTo>
                <a:cubicBezTo>
                  <a:pt x="473" y="260"/>
                  <a:pt x="473" y="260"/>
                  <a:pt x="473" y="261"/>
                </a:cubicBezTo>
                <a:cubicBezTo>
                  <a:pt x="473" y="261"/>
                  <a:pt x="473" y="261"/>
                  <a:pt x="473" y="261"/>
                </a:cubicBezTo>
                <a:cubicBezTo>
                  <a:pt x="473" y="260"/>
                  <a:pt x="473" y="260"/>
                  <a:pt x="472" y="260"/>
                </a:cubicBezTo>
                <a:cubicBezTo>
                  <a:pt x="473" y="260"/>
                  <a:pt x="473" y="260"/>
                  <a:pt x="473" y="260"/>
                </a:cubicBezTo>
                <a:cubicBezTo>
                  <a:pt x="473" y="260"/>
                  <a:pt x="473" y="260"/>
                  <a:pt x="473" y="260"/>
                </a:cubicBezTo>
                <a:cubicBezTo>
                  <a:pt x="473" y="260"/>
                  <a:pt x="473" y="260"/>
                  <a:pt x="473" y="260"/>
                </a:cubicBezTo>
                <a:cubicBezTo>
                  <a:pt x="473" y="260"/>
                  <a:pt x="473" y="258"/>
                  <a:pt x="473" y="258"/>
                </a:cubicBezTo>
                <a:cubicBezTo>
                  <a:pt x="473" y="258"/>
                  <a:pt x="473" y="258"/>
                  <a:pt x="473" y="258"/>
                </a:cubicBezTo>
                <a:cubicBezTo>
                  <a:pt x="473" y="257"/>
                  <a:pt x="473" y="257"/>
                  <a:pt x="473" y="257"/>
                </a:cubicBezTo>
                <a:cubicBezTo>
                  <a:pt x="472" y="257"/>
                  <a:pt x="472" y="257"/>
                  <a:pt x="472" y="257"/>
                </a:cubicBezTo>
                <a:cubicBezTo>
                  <a:pt x="472" y="256"/>
                  <a:pt x="473" y="256"/>
                  <a:pt x="473" y="255"/>
                </a:cubicBezTo>
                <a:cubicBezTo>
                  <a:pt x="473" y="255"/>
                  <a:pt x="473" y="252"/>
                  <a:pt x="473" y="252"/>
                </a:cubicBezTo>
                <a:cubicBezTo>
                  <a:pt x="473" y="252"/>
                  <a:pt x="473" y="251"/>
                  <a:pt x="474" y="251"/>
                </a:cubicBezTo>
                <a:cubicBezTo>
                  <a:pt x="474" y="250"/>
                  <a:pt x="474" y="250"/>
                  <a:pt x="473" y="250"/>
                </a:cubicBezTo>
                <a:cubicBezTo>
                  <a:pt x="473" y="249"/>
                  <a:pt x="473" y="246"/>
                  <a:pt x="473" y="244"/>
                </a:cubicBezTo>
                <a:cubicBezTo>
                  <a:pt x="473" y="244"/>
                  <a:pt x="473" y="243"/>
                  <a:pt x="473" y="243"/>
                </a:cubicBezTo>
                <a:cubicBezTo>
                  <a:pt x="473" y="242"/>
                  <a:pt x="473" y="242"/>
                  <a:pt x="473" y="241"/>
                </a:cubicBezTo>
                <a:cubicBezTo>
                  <a:pt x="472" y="241"/>
                  <a:pt x="473" y="240"/>
                  <a:pt x="473" y="239"/>
                </a:cubicBezTo>
                <a:cubicBezTo>
                  <a:pt x="473" y="239"/>
                  <a:pt x="473" y="239"/>
                  <a:pt x="473" y="238"/>
                </a:cubicBezTo>
                <a:cubicBezTo>
                  <a:pt x="473" y="238"/>
                  <a:pt x="473" y="238"/>
                  <a:pt x="473" y="237"/>
                </a:cubicBezTo>
                <a:cubicBezTo>
                  <a:pt x="473" y="237"/>
                  <a:pt x="473" y="236"/>
                  <a:pt x="473" y="236"/>
                </a:cubicBezTo>
                <a:cubicBezTo>
                  <a:pt x="473" y="236"/>
                  <a:pt x="473" y="236"/>
                  <a:pt x="473" y="235"/>
                </a:cubicBezTo>
                <a:cubicBezTo>
                  <a:pt x="473" y="235"/>
                  <a:pt x="473" y="232"/>
                  <a:pt x="473" y="232"/>
                </a:cubicBezTo>
                <a:cubicBezTo>
                  <a:pt x="473" y="231"/>
                  <a:pt x="473" y="231"/>
                  <a:pt x="473" y="230"/>
                </a:cubicBezTo>
                <a:cubicBezTo>
                  <a:pt x="473" y="228"/>
                  <a:pt x="473" y="228"/>
                  <a:pt x="473" y="228"/>
                </a:cubicBezTo>
                <a:cubicBezTo>
                  <a:pt x="473" y="228"/>
                  <a:pt x="473" y="228"/>
                  <a:pt x="472" y="228"/>
                </a:cubicBezTo>
                <a:cubicBezTo>
                  <a:pt x="472" y="227"/>
                  <a:pt x="473" y="227"/>
                  <a:pt x="472" y="227"/>
                </a:cubicBezTo>
                <a:cubicBezTo>
                  <a:pt x="472" y="226"/>
                  <a:pt x="472" y="226"/>
                  <a:pt x="472" y="226"/>
                </a:cubicBezTo>
                <a:cubicBezTo>
                  <a:pt x="472" y="226"/>
                  <a:pt x="472" y="226"/>
                  <a:pt x="472" y="226"/>
                </a:cubicBezTo>
                <a:cubicBezTo>
                  <a:pt x="473" y="226"/>
                  <a:pt x="473" y="223"/>
                  <a:pt x="473" y="222"/>
                </a:cubicBezTo>
                <a:cubicBezTo>
                  <a:pt x="473" y="222"/>
                  <a:pt x="473" y="221"/>
                  <a:pt x="472" y="220"/>
                </a:cubicBezTo>
                <a:cubicBezTo>
                  <a:pt x="472" y="220"/>
                  <a:pt x="472" y="220"/>
                  <a:pt x="472" y="220"/>
                </a:cubicBezTo>
                <a:cubicBezTo>
                  <a:pt x="472" y="220"/>
                  <a:pt x="472" y="220"/>
                  <a:pt x="472" y="220"/>
                </a:cubicBezTo>
                <a:cubicBezTo>
                  <a:pt x="473" y="220"/>
                  <a:pt x="473" y="220"/>
                  <a:pt x="474" y="220"/>
                </a:cubicBezTo>
                <a:cubicBezTo>
                  <a:pt x="474" y="219"/>
                  <a:pt x="473" y="218"/>
                  <a:pt x="472" y="218"/>
                </a:cubicBezTo>
                <a:cubicBezTo>
                  <a:pt x="472" y="218"/>
                  <a:pt x="472" y="217"/>
                  <a:pt x="472" y="216"/>
                </a:cubicBezTo>
                <a:cubicBezTo>
                  <a:pt x="473" y="216"/>
                  <a:pt x="473" y="216"/>
                  <a:pt x="473" y="216"/>
                </a:cubicBezTo>
                <a:cubicBezTo>
                  <a:pt x="473" y="216"/>
                  <a:pt x="473" y="214"/>
                  <a:pt x="473" y="213"/>
                </a:cubicBezTo>
                <a:cubicBezTo>
                  <a:pt x="473" y="213"/>
                  <a:pt x="473" y="213"/>
                  <a:pt x="472" y="213"/>
                </a:cubicBezTo>
                <a:cubicBezTo>
                  <a:pt x="472" y="212"/>
                  <a:pt x="473" y="211"/>
                  <a:pt x="473" y="210"/>
                </a:cubicBezTo>
                <a:cubicBezTo>
                  <a:pt x="473" y="210"/>
                  <a:pt x="474" y="210"/>
                  <a:pt x="474" y="210"/>
                </a:cubicBezTo>
                <a:cubicBezTo>
                  <a:pt x="474" y="210"/>
                  <a:pt x="474" y="210"/>
                  <a:pt x="474" y="209"/>
                </a:cubicBezTo>
                <a:cubicBezTo>
                  <a:pt x="474" y="209"/>
                  <a:pt x="474" y="209"/>
                  <a:pt x="474" y="209"/>
                </a:cubicBezTo>
                <a:cubicBezTo>
                  <a:pt x="475" y="209"/>
                  <a:pt x="476" y="208"/>
                  <a:pt x="476" y="208"/>
                </a:cubicBezTo>
                <a:cubicBezTo>
                  <a:pt x="476" y="208"/>
                  <a:pt x="476" y="208"/>
                  <a:pt x="476" y="208"/>
                </a:cubicBezTo>
                <a:cubicBezTo>
                  <a:pt x="476" y="208"/>
                  <a:pt x="477" y="208"/>
                  <a:pt x="477" y="208"/>
                </a:cubicBezTo>
                <a:cubicBezTo>
                  <a:pt x="477" y="208"/>
                  <a:pt x="478" y="207"/>
                  <a:pt x="478" y="207"/>
                </a:cubicBezTo>
                <a:cubicBezTo>
                  <a:pt x="478" y="208"/>
                  <a:pt x="478" y="208"/>
                  <a:pt x="479" y="208"/>
                </a:cubicBezTo>
                <a:cubicBezTo>
                  <a:pt x="478" y="207"/>
                  <a:pt x="478" y="207"/>
                  <a:pt x="478" y="207"/>
                </a:cubicBezTo>
                <a:cubicBezTo>
                  <a:pt x="479" y="207"/>
                  <a:pt x="479" y="207"/>
                  <a:pt x="479" y="206"/>
                </a:cubicBezTo>
                <a:cubicBezTo>
                  <a:pt x="480" y="206"/>
                  <a:pt x="480" y="207"/>
                  <a:pt x="481" y="207"/>
                </a:cubicBezTo>
                <a:cubicBezTo>
                  <a:pt x="482" y="206"/>
                  <a:pt x="483" y="205"/>
                  <a:pt x="484" y="205"/>
                </a:cubicBezTo>
                <a:cubicBezTo>
                  <a:pt x="484" y="205"/>
                  <a:pt x="484" y="205"/>
                  <a:pt x="484" y="205"/>
                </a:cubicBezTo>
                <a:cubicBezTo>
                  <a:pt x="484" y="204"/>
                  <a:pt x="484" y="204"/>
                  <a:pt x="484" y="204"/>
                </a:cubicBezTo>
                <a:cubicBezTo>
                  <a:pt x="485" y="203"/>
                  <a:pt x="486" y="203"/>
                  <a:pt x="487" y="202"/>
                </a:cubicBezTo>
                <a:cubicBezTo>
                  <a:pt x="487" y="201"/>
                  <a:pt x="487" y="201"/>
                  <a:pt x="488" y="201"/>
                </a:cubicBezTo>
                <a:cubicBezTo>
                  <a:pt x="489" y="198"/>
                  <a:pt x="489" y="195"/>
                  <a:pt x="488" y="191"/>
                </a:cubicBezTo>
                <a:cubicBezTo>
                  <a:pt x="488" y="191"/>
                  <a:pt x="488" y="190"/>
                  <a:pt x="488" y="189"/>
                </a:cubicBezTo>
                <a:cubicBezTo>
                  <a:pt x="488" y="188"/>
                  <a:pt x="487" y="186"/>
                  <a:pt x="486" y="185"/>
                </a:cubicBezTo>
                <a:cubicBezTo>
                  <a:pt x="486" y="185"/>
                  <a:pt x="485" y="185"/>
                  <a:pt x="484" y="184"/>
                </a:cubicBezTo>
                <a:cubicBezTo>
                  <a:pt x="483" y="185"/>
                  <a:pt x="483" y="185"/>
                  <a:pt x="483" y="186"/>
                </a:cubicBezTo>
                <a:cubicBezTo>
                  <a:pt x="482" y="186"/>
                  <a:pt x="482" y="185"/>
                  <a:pt x="481" y="186"/>
                </a:cubicBezTo>
                <a:cubicBezTo>
                  <a:pt x="481" y="186"/>
                  <a:pt x="480" y="186"/>
                  <a:pt x="480" y="186"/>
                </a:cubicBezTo>
                <a:cubicBezTo>
                  <a:pt x="480" y="190"/>
                  <a:pt x="483" y="190"/>
                  <a:pt x="482" y="194"/>
                </a:cubicBezTo>
                <a:cubicBezTo>
                  <a:pt x="482" y="195"/>
                  <a:pt x="482" y="195"/>
                  <a:pt x="482" y="196"/>
                </a:cubicBezTo>
                <a:cubicBezTo>
                  <a:pt x="481" y="197"/>
                  <a:pt x="481" y="196"/>
                  <a:pt x="480" y="197"/>
                </a:cubicBezTo>
                <a:cubicBezTo>
                  <a:pt x="480" y="197"/>
                  <a:pt x="480" y="198"/>
                  <a:pt x="480" y="198"/>
                </a:cubicBezTo>
                <a:cubicBezTo>
                  <a:pt x="479" y="199"/>
                  <a:pt x="474" y="201"/>
                  <a:pt x="473" y="201"/>
                </a:cubicBezTo>
                <a:cubicBezTo>
                  <a:pt x="473" y="200"/>
                  <a:pt x="473" y="199"/>
                  <a:pt x="473" y="199"/>
                </a:cubicBezTo>
                <a:cubicBezTo>
                  <a:pt x="473" y="198"/>
                  <a:pt x="473" y="198"/>
                  <a:pt x="473" y="198"/>
                </a:cubicBezTo>
                <a:cubicBezTo>
                  <a:pt x="473" y="197"/>
                  <a:pt x="473" y="196"/>
                  <a:pt x="473" y="196"/>
                </a:cubicBezTo>
                <a:cubicBezTo>
                  <a:pt x="473" y="196"/>
                  <a:pt x="473" y="195"/>
                  <a:pt x="474" y="195"/>
                </a:cubicBezTo>
                <a:cubicBezTo>
                  <a:pt x="474" y="194"/>
                  <a:pt x="473" y="193"/>
                  <a:pt x="473" y="193"/>
                </a:cubicBezTo>
                <a:cubicBezTo>
                  <a:pt x="473" y="192"/>
                  <a:pt x="473" y="193"/>
                  <a:pt x="473" y="192"/>
                </a:cubicBezTo>
                <a:cubicBezTo>
                  <a:pt x="473" y="192"/>
                  <a:pt x="473" y="192"/>
                  <a:pt x="473" y="192"/>
                </a:cubicBezTo>
                <a:cubicBezTo>
                  <a:pt x="473" y="192"/>
                  <a:pt x="473" y="193"/>
                  <a:pt x="473" y="193"/>
                </a:cubicBezTo>
                <a:cubicBezTo>
                  <a:pt x="473" y="193"/>
                  <a:pt x="473" y="193"/>
                  <a:pt x="473" y="193"/>
                </a:cubicBezTo>
                <a:cubicBezTo>
                  <a:pt x="473" y="192"/>
                  <a:pt x="473" y="192"/>
                  <a:pt x="473" y="192"/>
                </a:cubicBezTo>
                <a:cubicBezTo>
                  <a:pt x="472" y="192"/>
                  <a:pt x="472" y="192"/>
                  <a:pt x="472" y="192"/>
                </a:cubicBezTo>
                <a:cubicBezTo>
                  <a:pt x="472" y="192"/>
                  <a:pt x="472" y="192"/>
                  <a:pt x="472" y="192"/>
                </a:cubicBezTo>
                <a:cubicBezTo>
                  <a:pt x="472" y="192"/>
                  <a:pt x="472" y="192"/>
                  <a:pt x="472" y="192"/>
                </a:cubicBezTo>
                <a:cubicBezTo>
                  <a:pt x="472" y="192"/>
                  <a:pt x="472" y="192"/>
                  <a:pt x="472" y="192"/>
                </a:cubicBezTo>
                <a:cubicBezTo>
                  <a:pt x="472" y="192"/>
                  <a:pt x="473" y="192"/>
                  <a:pt x="473" y="191"/>
                </a:cubicBezTo>
                <a:cubicBezTo>
                  <a:pt x="473" y="191"/>
                  <a:pt x="473" y="190"/>
                  <a:pt x="473" y="190"/>
                </a:cubicBezTo>
                <a:cubicBezTo>
                  <a:pt x="473" y="190"/>
                  <a:pt x="473" y="190"/>
                  <a:pt x="472" y="190"/>
                </a:cubicBezTo>
                <a:cubicBezTo>
                  <a:pt x="473" y="188"/>
                  <a:pt x="473" y="188"/>
                  <a:pt x="473" y="186"/>
                </a:cubicBezTo>
                <a:cubicBezTo>
                  <a:pt x="473" y="186"/>
                  <a:pt x="474" y="186"/>
                  <a:pt x="474" y="186"/>
                </a:cubicBezTo>
                <a:cubicBezTo>
                  <a:pt x="474" y="186"/>
                  <a:pt x="474" y="186"/>
                  <a:pt x="474" y="186"/>
                </a:cubicBezTo>
                <a:cubicBezTo>
                  <a:pt x="474" y="186"/>
                  <a:pt x="474" y="186"/>
                  <a:pt x="474" y="186"/>
                </a:cubicBezTo>
                <a:cubicBezTo>
                  <a:pt x="474" y="185"/>
                  <a:pt x="474" y="184"/>
                  <a:pt x="474" y="184"/>
                </a:cubicBezTo>
                <a:cubicBezTo>
                  <a:pt x="473" y="184"/>
                  <a:pt x="473" y="184"/>
                  <a:pt x="473" y="184"/>
                </a:cubicBezTo>
                <a:cubicBezTo>
                  <a:pt x="473" y="183"/>
                  <a:pt x="473" y="183"/>
                  <a:pt x="473" y="183"/>
                </a:cubicBezTo>
                <a:cubicBezTo>
                  <a:pt x="474" y="183"/>
                  <a:pt x="474" y="184"/>
                  <a:pt x="475" y="184"/>
                </a:cubicBezTo>
                <a:cubicBezTo>
                  <a:pt x="475" y="184"/>
                  <a:pt x="475" y="184"/>
                  <a:pt x="475" y="184"/>
                </a:cubicBezTo>
                <a:cubicBezTo>
                  <a:pt x="475" y="184"/>
                  <a:pt x="475" y="184"/>
                  <a:pt x="475" y="184"/>
                </a:cubicBezTo>
                <a:cubicBezTo>
                  <a:pt x="475" y="183"/>
                  <a:pt x="475" y="183"/>
                  <a:pt x="475" y="183"/>
                </a:cubicBezTo>
                <a:cubicBezTo>
                  <a:pt x="475" y="182"/>
                  <a:pt x="475" y="183"/>
                  <a:pt x="475" y="182"/>
                </a:cubicBezTo>
                <a:cubicBezTo>
                  <a:pt x="476" y="182"/>
                  <a:pt x="476" y="182"/>
                  <a:pt x="476" y="182"/>
                </a:cubicBezTo>
                <a:cubicBezTo>
                  <a:pt x="476" y="182"/>
                  <a:pt x="476" y="182"/>
                  <a:pt x="476" y="182"/>
                </a:cubicBezTo>
                <a:cubicBezTo>
                  <a:pt x="475" y="182"/>
                  <a:pt x="476" y="181"/>
                  <a:pt x="475" y="180"/>
                </a:cubicBezTo>
                <a:cubicBezTo>
                  <a:pt x="475" y="180"/>
                  <a:pt x="476" y="180"/>
                  <a:pt x="476" y="180"/>
                </a:cubicBezTo>
                <a:cubicBezTo>
                  <a:pt x="477" y="179"/>
                  <a:pt x="475" y="178"/>
                  <a:pt x="476" y="177"/>
                </a:cubicBezTo>
                <a:cubicBezTo>
                  <a:pt x="476" y="177"/>
                  <a:pt x="476" y="176"/>
                  <a:pt x="476" y="176"/>
                </a:cubicBezTo>
                <a:cubicBezTo>
                  <a:pt x="476" y="176"/>
                  <a:pt x="476" y="176"/>
                  <a:pt x="476" y="176"/>
                </a:cubicBezTo>
                <a:cubicBezTo>
                  <a:pt x="476" y="176"/>
                  <a:pt x="476" y="176"/>
                  <a:pt x="476" y="176"/>
                </a:cubicBezTo>
                <a:cubicBezTo>
                  <a:pt x="476" y="177"/>
                  <a:pt x="476" y="177"/>
                  <a:pt x="476" y="177"/>
                </a:cubicBezTo>
                <a:cubicBezTo>
                  <a:pt x="476" y="177"/>
                  <a:pt x="476" y="177"/>
                  <a:pt x="476" y="177"/>
                </a:cubicBezTo>
                <a:cubicBezTo>
                  <a:pt x="475" y="177"/>
                  <a:pt x="475" y="177"/>
                  <a:pt x="475" y="177"/>
                </a:cubicBezTo>
                <a:cubicBezTo>
                  <a:pt x="475" y="177"/>
                  <a:pt x="475" y="177"/>
                  <a:pt x="475" y="177"/>
                </a:cubicBezTo>
                <a:cubicBezTo>
                  <a:pt x="476" y="176"/>
                  <a:pt x="476" y="176"/>
                  <a:pt x="477" y="175"/>
                </a:cubicBezTo>
                <a:cubicBezTo>
                  <a:pt x="477" y="174"/>
                  <a:pt x="476" y="173"/>
                  <a:pt x="475" y="173"/>
                </a:cubicBezTo>
                <a:cubicBezTo>
                  <a:pt x="475" y="172"/>
                  <a:pt x="475" y="172"/>
                  <a:pt x="475" y="172"/>
                </a:cubicBezTo>
                <a:cubicBezTo>
                  <a:pt x="476" y="172"/>
                  <a:pt x="476" y="172"/>
                  <a:pt x="476" y="172"/>
                </a:cubicBezTo>
                <a:cubicBezTo>
                  <a:pt x="476" y="172"/>
                  <a:pt x="476" y="172"/>
                  <a:pt x="476" y="172"/>
                </a:cubicBezTo>
                <a:cubicBezTo>
                  <a:pt x="476" y="172"/>
                  <a:pt x="476" y="172"/>
                  <a:pt x="476" y="172"/>
                </a:cubicBezTo>
                <a:cubicBezTo>
                  <a:pt x="476" y="172"/>
                  <a:pt x="476" y="172"/>
                  <a:pt x="476" y="172"/>
                </a:cubicBezTo>
                <a:cubicBezTo>
                  <a:pt x="476" y="171"/>
                  <a:pt x="477" y="171"/>
                  <a:pt x="478" y="171"/>
                </a:cubicBezTo>
                <a:cubicBezTo>
                  <a:pt x="478" y="171"/>
                  <a:pt x="478" y="171"/>
                  <a:pt x="478" y="171"/>
                </a:cubicBezTo>
                <a:cubicBezTo>
                  <a:pt x="477" y="170"/>
                  <a:pt x="477" y="170"/>
                  <a:pt x="476" y="170"/>
                </a:cubicBezTo>
                <a:cubicBezTo>
                  <a:pt x="476" y="169"/>
                  <a:pt x="477" y="168"/>
                  <a:pt x="477" y="167"/>
                </a:cubicBezTo>
                <a:cubicBezTo>
                  <a:pt x="477" y="167"/>
                  <a:pt x="477" y="167"/>
                  <a:pt x="477" y="167"/>
                </a:cubicBezTo>
                <a:cubicBezTo>
                  <a:pt x="477" y="166"/>
                  <a:pt x="477" y="167"/>
                  <a:pt x="478" y="166"/>
                </a:cubicBezTo>
                <a:cubicBezTo>
                  <a:pt x="478" y="166"/>
                  <a:pt x="478" y="166"/>
                  <a:pt x="478" y="166"/>
                </a:cubicBezTo>
                <a:cubicBezTo>
                  <a:pt x="478" y="166"/>
                  <a:pt x="478" y="166"/>
                  <a:pt x="478" y="166"/>
                </a:cubicBezTo>
                <a:cubicBezTo>
                  <a:pt x="478" y="166"/>
                  <a:pt x="478" y="166"/>
                  <a:pt x="478" y="166"/>
                </a:cubicBezTo>
                <a:cubicBezTo>
                  <a:pt x="479" y="166"/>
                  <a:pt x="479" y="166"/>
                  <a:pt x="479" y="166"/>
                </a:cubicBezTo>
                <a:cubicBezTo>
                  <a:pt x="479" y="166"/>
                  <a:pt x="479" y="165"/>
                  <a:pt x="478" y="165"/>
                </a:cubicBezTo>
                <a:cubicBezTo>
                  <a:pt x="478" y="165"/>
                  <a:pt x="478" y="165"/>
                  <a:pt x="478" y="165"/>
                </a:cubicBezTo>
                <a:cubicBezTo>
                  <a:pt x="478" y="164"/>
                  <a:pt x="478" y="164"/>
                  <a:pt x="478" y="164"/>
                </a:cubicBezTo>
                <a:cubicBezTo>
                  <a:pt x="478" y="164"/>
                  <a:pt x="478" y="164"/>
                  <a:pt x="478" y="164"/>
                </a:cubicBezTo>
                <a:cubicBezTo>
                  <a:pt x="478" y="164"/>
                  <a:pt x="478" y="164"/>
                  <a:pt x="478" y="164"/>
                </a:cubicBezTo>
                <a:cubicBezTo>
                  <a:pt x="478" y="163"/>
                  <a:pt x="478" y="164"/>
                  <a:pt x="478" y="163"/>
                </a:cubicBezTo>
                <a:cubicBezTo>
                  <a:pt x="478" y="163"/>
                  <a:pt x="478" y="162"/>
                  <a:pt x="478" y="162"/>
                </a:cubicBezTo>
                <a:cubicBezTo>
                  <a:pt x="478" y="162"/>
                  <a:pt x="480" y="159"/>
                  <a:pt x="480" y="159"/>
                </a:cubicBezTo>
                <a:cubicBezTo>
                  <a:pt x="480" y="158"/>
                  <a:pt x="480" y="158"/>
                  <a:pt x="480" y="158"/>
                </a:cubicBezTo>
                <a:cubicBezTo>
                  <a:pt x="480" y="156"/>
                  <a:pt x="480" y="153"/>
                  <a:pt x="482" y="152"/>
                </a:cubicBezTo>
                <a:cubicBezTo>
                  <a:pt x="482" y="151"/>
                  <a:pt x="482" y="151"/>
                  <a:pt x="482" y="150"/>
                </a:cubicBezTo>
                <a:cubicBezTo>
                  <a:pt x="482" y="150"/>
                  <a:pt x="482" y="150"/>
                  <a:pt x="482" y="150"/>
                </a:cubicBezTo>
                <a:cubicBezTo>
                  <a:pt x="482" y="150"/>
                  <a:pt x="482" y="150"/>
                  <a:pt x="482" y="149"/>
                </a:cubicBezTo>
                <a:cubicBezTo>
                  <a:pt x="482" y="149"/>
                  <a:pt x="482" y="149"/>
                  <a:pt x="482" y="148"/>
                </a:cubicBezTo>
                <a:cubicBezTo>
                  <a:pt x="482" y="148"/>
                  <a:pt x="483" y="148"/>
                  <a:pt x="483" y="148"/>
                </a:cubicBezTo>
                <a:cubicBezTo>
                  <a:pt x="483" y="148"/>
                  <a:pt x="484" y="147"/>
                  <a:pt x="484" y="147"/>
                </a:cubicBezTo>
                <a:cubicBezTo>
                  <a:pt x="484" y="146"/>
                  <a:pt x="484" y="145"/>
                  <a:pt x="483" y="145"/>
                </a:cubicBezTo>
                <a:cubicBezTo>
                  <a:pt x="484" y="144"/>
                  <a:pt x="484" y="144"/>
                  <a:pt x="484" y="144"/>
                </a:cubicBezTo>
                <a:cubicBezTo>
                  <a:pt x="485" y="144"/>
                  <a:pt x="485" y="143"/>
                  <a:pt x="485" y="143"/>
                </a:cubicBezTo>
                <a:cubicBezTo>
                  <a:pt x="485" y="144"/>
                  <a:pt x="485" y="144"/>
                  <a:pt x="485" y="145"/>
                </a:cubicBezTo>
                <a:cubicBezTo>
                  <a:pt x="486" y="145"/>
                  <a:pt x="486" y="145"/>
                  <a:pt x="486" y="145"/>
                </a:cubicBezTo>
                <a:cubicBezTo>
                  <a:pt x="486" y="144"/>
                  <a:pt x="486" y="143"/>
                  <a:pt x="487" y="143"/>
                </a:cubicBezTo>
                <a:cubicBezTo>
                  <a:pt x="487" y="142"/>
                  <a:pt x="487" y="142"/>
                  <a:pt x="486" y="142"/>
                </a:cubicBezTo>
                <a:cubicBezTo>
                  <a:pt x="486" y="141"/>
                  <a:pt x="486" y="141"/>
                  <a:pt x="486" y="141"/>
                </a:cubicBezTo>
                <a:cubicBezTo>
                  <a:pt x="486" y="141"/>
                  <a:pt x="486" y="141"/>
                  <a:pt x="487" y="141"/>
                </a:cubicBezTo>
                <a:cubicBezTo>
                  <a:pt x="487" y="141"/>
                  <a:pt x="487" y="140"/>
                  <a:pt x="487" y="139"/>
                </a:cubicBezTo>
                <a:cubicBezTo>
                  <a:pt x="487" y="139"/>
                  <a:pt x="488" y="139"/>
                  <a:pt x="488" y="138"/>
                </a:cubicBezTo>
                <a:cubicBezTo>
                  <a:pt x="488" y="138"/>
                  <a:pt x="488" y="137"/>
                  <a:pt x="488" y="137"/>
                </a:cubicBezTo>
                <a:cubicBezTo>
                  <a:pt x="488" y="137"/>
                  <a:pt x="488" y="137"/>
                  <a:pt x="489" y="137"/>
                </a:cubicBezTo>
                <a:cubicBezTo>
                  <a:pt x="489" y="136"/>
                  <a:pt x="489" y="136"/>
                  <a:pt x="488" y="136"/>
                </a:cubicBezTo>
                <a:cubicBezTo>
                  <a:pt x="489" y="136"/>
                  <a:pt x="489" y="135"/>
                  <a:pt x="490" y="135"/>
                </a:cubicBezTo>
                <a:cubicBezTo>
                  <a:pt x="491" y="131"/>
                  <a:pt x="491" y="131"/>
                  <a:pt x="491" y="131"/>
                </a:cubicBezTo>
                <a:cubicBezTo>
                  <a:pt x="492" y="130"/>
                  <a:pt x="492" y="129"/>
                  <a:pt x="493" y="129"/>
                </a:cubicBezTo>
                <a:cubicBezTo>
                  <a:pt x="493" y="128"/>
                  <a:pt x="492" y="128"/>
                  <a:pt x="493" y="127"/>
                </a:cubicBezTo>
                <a:cubicBezTo>
                  <a:pt x="492" y="127"/>
                  <a:pt x="493" y="127"/>
                  <a:pt x="493" y="126"/>
                </a:cubicBezTo>
                <a:cubicBezTo>
                  <a:pt x="493" y="127"/>
                  <a:pt x="494" y="127"/>
                  <a:pt x="494" y="127"/>
                </a:cubicBezTo>
                <a:cubicBezTo>
                  <a:pt x="494" y="126"/>
                  <a:pt x="494" y="125"/>
                  <a:pt x="495" y="125"/>
                </a:cubicBezTo>
                <a:cubicBezTo>
                  <a:pt x="495" y="124"/>
                  <a:pt x="495" y="124"/>
                  <a:pt x="495" y="123"/>
                </a:cubicBezTo>
                <a:cubicBezTo>
                  <a:pt x="497" y="123"/>
                  <a:pt x="496" y="122"/>
                  <a:pt x="498" y="121"/>
                </a:cubicBezTo>
                <a:cubicBezTo>
                  <a:pt x="498" y="120"/>
                  <a:pt x="497" y="120"/>
                  <a:pt x="497" y="120"/>
                </a:cubicBezTo>
                <a:cubicBezTo>
                  <a:pt x="498" y="120"/>
                  <a:pt x="498" y="120"/>
                  <a:pt x="498" y="120"/>
                </a:cubicBezTo>
                <a:cubicBezTo>
                  <a:pt x="499" y="120"/>
                  <a:pt x="499" y="119"/>
                  <a:pt x="499" y="119"/>
                </a:cubicBezTo>
                <a:cubicBezTo>
                  <a:pt x="500" y="119"/>
                  <a:pt x="499" y="118"/>
                  <a:pt x="499" y="118"/>
                </a:cubicBezTo>
                <a:cubicBezTo>
                  <a:pt x="499" y="117"/>
                  <a:pt x="500" y="117"/>
                  <a:pt x="500" y="117"/>
                </a:cubicBezTo>
                <a:cubicBezTo>
                  <a:pt x="500" y="117"/>
                  <a:pt x="500" y="116"/>
                  <a:pt x="500" y="116"/>
                </a:cubicBezTo>
                <a:cubicBezTo>
                  <a:pt x="501" y="116"/>
                  <a:pt x="502" y="116"/>
                  <a:pt x="503" y="115"/>
                </a:cubicBezTo>
                <a:cubicBezTo>
                  <a:pt x="503" y="115"/>
                  <a:pt x="503" y="115"/>
                  <a:pt x="503" y="115"/>
                </a:cubicBezTo>
                <a:cubicBezTo>
                  <a:pt x="503" y="115"/>
                  <a:pt x="503" y="115"/>
                  <a:pt x="503" y="115"/>
                </a:cubicBezTo>
                <a:cubicBezTo>
                  <a:pt x="503" y="115"/>
                  <a:pt x="503" y="115"/>
                  <a:pt x="503" y="115"/>
                </a:cubicBezTo>
                <a:cubicBezTo>
                  <a:pt x="503" y="114"/>
                  <a:pt x="503" y="114"/>
                  <a:pt x="503" y="114"/>
                </a:cubicBezTo>
                <a:cubicBezTo>
                  <a:pt x="502" y="114"/>
                  <a:pt x="502" y="114"/>
                  <a:pt x="501" y="113"/>
                </a:cubicBezTo>
                <a:cubicBezTo>
                  <a:pt x="501" y="113"/>
                  <a:pt x="502" y="113"/>
                  <a:pt x="502" y="112"/>
                </a:cubicBezTo>
                <a:cubicBezTo>
                  <a:pt x="502" y="112"/>
                  <a:pt x="502" y="112"/>
                  <a:pt x="502" y="112"/>
                </a:cubicBezTo>
                <a:cubicBezTo>
                  <a:pt x="501" y="112"/>
                  <a:pt x="501" y="112"/>
                  <a:pt x="501" y="112"/>
                </a:cubicBezTo>
                <a:cubicBezTo>
                  <a:pt x="501" y="112"/>
                  <a:pt x="501" y="112"/>
                  <a:pt x="501" y="111"/>
                </a:cubicBezTo>
                <a:cubicBezTo>
                  <a:pt x="501" y="111"/>
                  <a:pt x="501" y="111"/>
                  <a:pt x="500" y="110"/>
                </a:cubicBezTo>
                <a:cubicBezTo>
                  <a:pt x="500" y="110"/>
                  <a:pt x="500" y="110"/>
                  <a:pt x="500" y="110"/>
                </a:cubicBezTo>
                <a:cubicBezTo>
                  <a:pt x="501" y="110"/>
                  <a:pt x="501" y="110"/>
                  <a:pt x="501" y="110"/>
                </a:cubicBezTo>
                <a:cubicBezTo>
                  <a:pt x="501" y="109"/>
                  <a:pt x="501" y="109"/>
                  <a:pt x="501" y="109"/>
                </a:cubicBezTo>
                <a:cubicBezTo>
                  <a:pt x="501" y="109"/>
                  <a:pt x="501" y="109"/>
                  <a:pt x="502" y="109"/>
                </a:cubicBezTo>
                <a:cubicBezTo>
                  <a:pt x="502" y="109"/>
                  <a:pt x="502" y="109"/>
                  <a:pt x="502" y="109"/>
                </a:cubicBezTo>
                <a:cubicBezTo>
                  <a:pt x="503" y="109"/>
                  <a:pt x="503" y="109"/>
                  <a:pt x="503" y="108"/>
                </a:cubicBezTo>
                <a:cubicBezTo>
                  <a:pt x="504" y="108"/>
                  <a:pt x="503" y="108"/>
                  <a:pt x="504" y="108"/>
                </a:cubicBezTo>
                <a:cubicBezTo>
                  <a:pt x="504" y="107"/>
                  <a:pt x="504" y="106"/>
                  <a:pt x="504" y="105"/>
                </a:cubicBezTo>
                <a:cubicBezTo>
                  <a:pt x="505" y="105"/>
                  <a:pt x="505" y="105"/>
                  <a:pt x="505" y="105"/>
                </a:cubicBezTo>
                <a:cubicBezTo>
                  <a:pt x="505" y="105"/>
                  <a:pt x="505" y="105"/>
                  <a:pt x="505" y="105"/>
                </a:cubicBezTo>
                <a:cubicBezTo>
                  <a:pt x="505" y="105"/>
                  <a:pt x="505" y="106"/>
                  <a:pt x="506" y="106"/>
                </a:cubicBezTo>
                <a:cubicBezTo>
                  <a:pt x="506" y="106"/>
                  <a:pt x="506" y="106"/>
                  <a:pt x="506" y="106"/>
                </a:cubicBezTo>
                <a:cubicBezTo>
                  <a:pt x="506" y="106"/>
                  <a:pt x="506" y="106"/>
                  <a:pt x="506" y="105"/>
                </a:cubicBezTo>
                <a:cubicBezTo>
                  <a:pt x="507" y="104"/>
                  <a:pt x="508" y="104"/>
                  <a:pt x="508" y="103"/>
                </a:cubicBezTo>
                <a:cubicBezTo>
                  <a:pt x="508" y="103"/>
                  <a:pt x="510" y="103"/>
                  <a:pt x="510" y="103"/>
                </a:cubicBezTo>
                <a:cubicBezTo>
                  <a:pt x="510" y="103"/>
                  <a:pt x="511" y="103"/>
                  <a:pt x="511" y="103"/>
                </a:cubicBezTo>
                <a:cubicBezTo>
                  <a:pt x="511" y="103"/>
                  <a:pt x="512" y="103"/>
                  <a:pt x="513" y="103"/>
                </a:cubicBezTo>
                <a:cubicBezTo>
                  <a:pt x="513" y="102"/>
                  <a:pt x="513" y="102"/>
                  <a:pt x="512" y="102"/>
                </a:cubicBezTo>
                <a:cubicBezTo>
                  <a:pt x="512" y="102"/>
                  <a:pt x="512" y="102"/>
                  <a:pt x="512" y="102"/>
                </a:cubicBezTo>
                <a:cubicBezTo>
                  <a:pt x="513" y="101"/>
                  <a:pt x="514" y="102"/>
                  <a:pt x="514" y="101"/>
                </a:cubicBezTo>
                <a:cubicBezTo>
                  <a:pt x="514" y="101"/>
                  <a:pt x="514" y="101"/>
                  <a:pt x="514" y="101"/>
                </a:cubicBezTo>
                <a:cubicBezTo>
                  <a:pt x="514" y="101"/>
                  <a:pt x="514" y="101"/>
                  <a:pt x="514" y="101"/>
                </a:cubicBezTo>
                <a:cubicBezTo>
                  <a:pt x="516" y="101"/>
                  <a:pt x="519" y="100"/>
                  <a:pt x="520" y="100"/>
                </a:cubicBezTo>
                <a:cubicBezTo>
                  <a:pt x="520" y="100"/>
                  <a:pt x="520" y="100"/>
                  <a:pt x="520" y="99"/>
                </a:cubicBezTo>
                <a:cubicBezTo>
                  <a:pt x="520" y="99"/>
                  <a:pt x="520" y="99"/>
                  <a:pt x="520" y="99"/>
                </a:cubicBezTo>
                <a:cubicBezTo>
                  <a:pt x="521" y="100"/>
                  <a:pt x="521" y="99"/>
                  <a:pt x="521" y="100"/>
                </a:cubicBezTo>
                <a:cubicBezTo>
                  <a:pt x="521" y="100"/>
                  <a:pt x="521" y="100"/>
                  <a:pt x="521" y="100"/>
                </a:cubicBezTo>
                <a:cubicBezTo>
                  <a:pt x="521" y="99"/>
                  <a:pt x="521" y="98"/>
                  <a:pt x="521" y="98"/>
                </a:cubicBezTo>
                <a:cubicBezTo>
                  <a:pt x="521" y="98"/>
                  <a:pt x="521" y="98"/>
                  <a:pt x="521" y="98"/>
                </a:cubicBezTo>
                <a:cubicBezTo>
                  <a:pt x="521" y="98"/>
                  <a:pt x="521" y="98"/>
                  <a:pt x="522" y="98"/>
                </a:cubicBezTo>
                <a:cubicBezTo>
                  <a:pt x="522" y="98"/>
                  <a:pt x="521" y="98"/>
                  <a:pt x="521" y="98"/>
                </a:cubicBezTo>
                <a:cubicBezTo>
                  <a:pt x="521" y="99"/>
                  <a:pt x="521" y="99"/>
                  <a:pt x="522" y="99"/>
                </a:cubicBezTo>
                <a:cubicBezTo>
                  <a:pt x="522" y="99"/>
                  <a:pt x="522" y="98"/>
                  <a:pt x="523" y="97"/>
                </a:cubicBezTo>
                <a:cubicBezTo>
                  <a:pt x="523" y="98"/>
                  <a:pt x="523" y="98"/>
                  <a:pt x="523" y="98"/>
                </a:cubicBezTo>
                <a:cubicBezTo>
                  <a:pt x="523" y="98"/>
                  <a:pt x="523" y="98"/>
                  <a:pt x="523" y="98"/>
                </a:cubicBezTo>
                <a:cubicBezTo>
                  <a:pt x="523" y="99"/>
                  <a:pt x="523" y="99"/>
                  <a:pt x="523" y="99"/>
                </a:cubicBezTo>
                <a:cubicBezTo>
                  <a:pt x="523" y="99"/>
                  <a:pt x="525" y="98"/>
                  <a:pt x="525" y="98"/>
                </a:cubicBezTo>
                <a:cubicBezTo>
                  <a:pt x="525" y="98"/>
                  <a:pt x="525" y="98"/>
                  <a:pt x="525" y="98"/>
                </a:cubicBezTo>
                <a:cubicBezTo>
                  <a:pt x="526" y="99"/>
                  <a:pt x="526" y="99"/>
                  <a:pt x="527" y="99"/>
                </a:cubicBezTo>
                <a:cubicBezTo>
                  <a:pt x="526" y="99"/>
                  <a:pt x="526" y="99"/>
                  <a:pt x="526" y="99"/>
                </a:cubicBezTo>
                <a:cubicBezTo>
                  <a:pt x="525" y="99"/>
                  <a:pt x="525" y="99"/>
                  <a:pt x="525" y="99"/>
                </a:cubicBezTo>
                <a:cubicBezTo>
                  <a:pt x="524" y="99"/>
                  <a:pt x="523" y="100"/>
                  <a:pt x="522" y="100"/>
                </a:cubicBezTo>
                <a:cubicBezTo>
                  <a:pt x="521" y="100"/>
                  <a:pt x="521" y="100"/>
                  <a:pt x="521" y="101"/>
                </a:cubicBezTo>
                <a:cubicBezTo>
                  <a:pt x="521" y="101"/>
                  <a:pt x="521" y="101"/>
                  <a:pt x="521" y="101"/>
                </a:cubicBezTo>
                <a:cubicBezTo>
                  <a:pt x="520" y="101"/>
                  <a:pt x="520" y="101"/>
                  <a:pt x="520" y="101"/>
                </a:cubicBezTo>
                <a:cubicBezTo>
                  <a:pt x="521" y="101"/>
                  <a:pt x="521" y="101"/>
                  <a:pt x="521" y="101"/>
                </a:cubicBezTo>
                <a:cubicBezTo>
                  <a:pt x="520" y="102"/>
                  <a:pt x="520" y="102"/>
                  <a:pt x="519" y="103"/>
                </a:cubicBezTo>
                <a:cubicBezTo>
                  <a:pt x="519" y="103"/>
                  <a:pt x="519" y="103"/>
                  <a:pt x="519" y="103"/>
                </a:cubicBezTo>
                <a:cubicBezTo>
                  <a:pt x="519" y="104"/>
                  <a:pt x="517" y="104"/>
                  <a:pt x="517" y="104"/>
                </a:cubicBezTo>
                <a:cubicBezTo>
                  <a:pt x="516" y="104"/>
                  <a:pt x="516" y="105"/>
                  <a:pt x="516" y="105"/>
                </a:cubicBezTo>
                <a:cubicBezTo>
                  <a:pt x="514" y="105"/>
                  <a:pt x="514" y="105"/>
                  <a:pt x="514" y="105"/>
                </a:cubicBezTo>
                <a:cubicBezTo>
                  <a:pt x="514" y="105"/>
                  <a:pt x="514" y="106"/>
                  <a:pt x="514" y="106"/>
                </a:cubicBezTo>
                <a:cubicBezTo>
                  <a:pt x="513" y="106"/>
                  <a:pt x="513" y="106"/>
                  <a:pt x="512" y="106"/>
                </a:cubicBezTo>
                <a:cubicBezTo>
                  <a:pt x="511" y="106"/>
                  <a:pt x="511" y="107"/>
                  <a:pt x="510" y="107"/>
                </a:cubicBezTo>
                <a:cubicBezTo>
                  <a:pt x="510" y="107"/>
                  <a:pt x="510" y="107"/>
                  <a:pt x="509" y="107"/>
                </a:cubicBezTo>
                <a:cubicBezTo>
                  <a:pt x="509" y="106"/>
                  <a:pt x="509" y="106"/>
                  <a:pt x="509" y="106"/>
                </a:cubicBezTo>
                <a:cubicBezTo>
                  <a:pt x="509" y="107"/>
                  <a:pt x="509" y="107"/>
                  <a:pt x="509" y="108"/>
                </a:cubicBezTo>
                <a:cubicBezTo>
                  <a:pt x="508" y="108"/>
                  <a:pt x="508" y="107"/>
                  <a:pt x="507" y="108"/>
                </a:cubicBezTo>
                <a:cubicBezTo>
                  <a:pt x="507" y="108"/>
                  <a:pt x="506" y="108"/>
                  <a:pt x="506" y="109"/>
                </a:cubicBezTo>
                <a:cubicBezTo>
                  <a:pt x="505" y="109"/>
                  <a:pt x="505" y="110"/>
                  <a:pt x="505" y="110"/>
                </a:cubicBezTo>
                <a:cubicBezTo>
                  <a:pt x="505" y="111"/>
                  <a:pt x="505" y="111"/>
                  <a:pt x="506" y="111"/>
                </a:cubicBezTo>
                <a:cubicBezTo>
                  <a:pt x="506" y="111"/>
                  <a:pt x="508" y="110"/>
                  <a:pt x="508" y="110"/>
                </a:cubicBezTo>
                <a:cubicBezTo>
                  <a:pt x="509" y="110"/>
                  <a:pt x="510" y="110"/>
                  <a:pt x="510" y="110"/>
                </a:cubicBezTo>
                <a:cubicBezTo>
                  <a:pt x="510" y="110"/>
                  <a:pt x="512" y="110"/>
                  <a:pt x="512" y="110"/>
                </a:cubicBezTo>
                <a:cubicBezTo>
                  <a:pt x="512" y="109"/>
                  <a:pt x="512" y="109"/>
                  <a:pt x="512" y="109"/>
                </a:cubicBezTo>
                <a:cubicBezTo>
                  <a:pt x="514" y="109"/>
                  <a:pt x="514" y="109"/>
                  <a:pt x="514" y="109"/>
                </a:cubicBezTo>
                <a:cubicBezTo>
                  <a:pt x="514" y="108"/>
                  <a:pt x="514" y="108"/>
                  <a:pt x="514" y="108"/>
                </a:cubicBezTo>
                <a:cubicBezTo>
                  <a:pt x="513" y="108"/>
                  <a:pt x="512" y="108"/>
                  <a:pt x="511" y="108"/>
                </a:cubicBezTo>
                <a:cubicBezTo>
                  <a:pt x="511" y="109"/>
                  <a:pt x="511" y="109"/>
                  <a:pt x="511" y="109"/>
                </a:cubicBezTo>
                <a:cubicBezTo>
                  <a:pt x="511" y="109"/>
                  <a:pt x="511" y="109"/>
                  <a:pt x="512" y="108"/>
                </a:cubicBezTo>
                <a:cubicBezTo>
                  <a:pt x="512" y="108"/>
                  <a:pt x="512" y="108"/>
                  <a:pt x="512" y="108"/>
                </a:cubicBezTo>
                <a:cubicBezTo>
                  <a:pt x="512" y="109"/>
                  <a:pt x="511" y="109"/>
                  <a:pt x="511" y="109"/>
                </a:cubicBezTo>
                <a:cubicBezTo>
                  <a:pt x="510" y="109"/>
                  <a:pt x="510" y="109"/>
                  <a:pt x="510" y="109"/>
                </a:cubicBezTo>
                <a:cubicBezTo>
                  <a:pt x="511" y="109"/>
                  <a:pt x="511" y="108"/>
                  <a:pt x="512" y="108"/>
                </a:cubicBezTo>
                <a:cubicBezTo>
                  <a:pt x="513" y="108"/>
                  <a:pt x="513" y="108"/>
                  <a:pt x="513" y="108"/>
                </a:cubicBezTo>
                <a:cubicBezTo>
                  <a:pt x="513" y="108"/>
                  <a:pt x="513" y="107"/>
                  <a:pt x="514" y="107"/>
                </a:cubicBezTo>
                <a:cubicBezTo>
                  <a:pt x="514" y="106"/>
                  <a:pt x="515" y="107"/>
                  <a:pt x="516" y="107"/>
                </a:cubicBezTo>
                <a:cubicBezTo>
                  <a:pt x="516" y="106"/>
                  <a:pt x="516" y="106"/>
                  <a:pt x="516" y="106"/>
                </a:cubicBezTo>
                <a:cubicBezTo>
                  <a:pt x="517" y="106"/>
                  <a:pt x="518" y="106"/>
                  <a:pt x="519" y="105"/>
                </a:cubicBezTo>
                <a:cubicBezTo>
                  <a:pt x="519" y="106"/>
                  <a:pt x="519" y="105"/>
                  <a:pt x="519" y="106"/>
                </a:cubicBezTo>
                <a:cubicBezTo>
                  <a:pt x="519" y="106"/>
                  <a:pt x="519" y="106"/>
                  <a:pt x="519" y="106"/>
                </a:cubicBezTo>
                <a:cubicBezTo>
                  <a:pt x="519" y="105"/>
                  <a:pt x="519" y="105"/>
                  <a:pt x="519" y="105"/>
                </a:cubicBezTo>
                <a:cubicBezTo>
                  <a:pt x="519" y="104"/>
                  <a:pt x="521" y="103"/>
                  <a:pt x="522" y="103"/>
                </a:cubicBezTo>
                <a:cubicBezTo>
                  <a:pt x="522" y="103"/>
                  <a:pt x="522" y="103"/>
                  <a:pt x="522" y="103"/>
                </a:cubicBezTo>
                <a:cubicBezTo>
                  <a:pt x="522" y="103"/>
                  <a:pt x="522" y="103"/>
                  <a:pt x="521" y="104"/>
                </a:cubicBezTo>
                <a:cubicBezTo>
                  <a:pt x="521" y="104"/>
                  <a:pt x="521" y="104"/>
                  <a:pt x="521" y="104"/>
                </a:cubicBezTo>
                <a:cubicBezTo>
                  <a:pt x="522" y="104"/>
                  <a:pt x="522" y="104"/>
                  <a:pt x="522" y="104"/>
                </a:cubicBezTo>
                <a:cubicBezTo>
                  <a:pt x="522" y="103"/>
                  <a:pt x="522" y="103"/>
                  <a:pt x="522" y="103"/>
                </a:cubicBezTo>
                <a:cubicBezTo>
                  <a:pt x="523" y="102"/>
                  <a:pt x="525" y="101"/>
                  <a:pt x="525" y="100"/>
                </a:cubicBezTo>
                <a:cubicBezTo>
                  <a:pt x="525" y="100"/>
                  <a:pt x="525" y="100"/>
                  <a:pt x="525" y="100"/>
                </a:cubicBezTo>
                <a:cubicBezTo>
                  <a:pt x="525" y="100"/>
                  <a:pt x="525" y="101"/>
                  <a:pt x="525" y="101"/>
                </a:cubicBezTo>
                <a:cubicBezTo>
                  <a:pt x="525" y="101"/>
                  <a:pt x="525" y="101"/>
                  <a:pt x="525" y="101"/>
                </a:cubicBezTo>
                <a:cubicBezTo>
                  <a:pt x="526" y="101"/>
                  <a:pt x="526" y="101"/>
                  <a:pt x="527" y="100"/>
                </a:cubicBezTo>
                <a:cubicBezTo>
                  <a:pt x="527" y="100"/>
                  <a:pt x="527" y="100"/>
                  <a:pt x="527" y="100"/>
                </a:cubicBezTo>
                <a:cubicBezTo>
                  <a:pt x="527" y="100"/>
                  <a:pt x="528" y="100"/>
                  <a:pt x="528" y="100"/>
                </a:cubicBezTo>
                <a:cubicBezTo>
                  <a:pt x="528" y="100"/>
                  <a:pt x="529" y="100"/>
                  <a:pt x="529" y="100"/>
                </a:cubicBezTo>
                <a:cubicBezTo>
                  <a:pt x="530" y="100"/>
                  <a:pt x="530" y="100"/>
                  <a:pt x="530" y="100"/>
                </a:cubicBezTo>
                <a:cubicBezTo>
                  <a:pt x="530" y="99"/>
                  <a:pt x="530" y="99"/>
                  <a:pt x="530" y="99"/>
                </a:cubicBezTo>
                <a:cubicBezTo>
                  <a:pt x="531" y="99"/>
                  <a:pt x="531" y="99"/>
                  <a:pt x="532" y="99"/>
                </a:cubicBezTo>
                <a:cubicBezTo>
                  <a:pt x="532" y="99"/>
                  <a:pt x="532" y="98"/>
                  <a:pt x="533" y="98"/>
                </a:cubicBezTo>
                <a:cubicBezTo>
                  <a:pt x="534" y="98"/>
                  <a:pt x="534" y="99"/>
                  <a:pt x="535" y="99"/>
                </a:cubicBezTo>
                <a:cubicBezTo>
                  <a:pt x="535" y="97"/>
                  <a:pt x="537" y="97"/>
                  <a:pt x="539" y="97"/>
                </a:cubicBezTo>
                <a:cubicBezTo>
                  <a:pt x="539" y="96"/>
                  <a:pt x="539" y="97"/>
                  <a:pt x="540" y="97"/>
                </a:cubicBezTo>
                <a:cubicBezTo>
                  <a:pt x="540" y="97"/>
                  <a:pt x="540" y="96"/>
                  <a:pt x="541" y="96"/>
                </a:cubicBezTo>
                <a:cubicBezTo>
                  <a:pt x="542" y="96"/>
                  <a:pt x="544" y="95"/>
                  <a:pt x="546" y="95"/>
                </a:cubicBezTo>
                <a:cubicBezTo>
                  <a:pt x="546" y="95"/>
                  <a:pt x="546" y="95"/>
                  <a:pt x="546" y="95"/>
                </a:cubicBezTo>
                <a:cubicBezTo>
                  <a:pt x="546" y="94"/>
                  <a:pt x="546" y="94"/>
                  <a:pt x="545" y="94"/>
                </a:cubicBezTo>
                <a:cubicBezTo>
                  <a:pt x="545" y="94"/>
                  <a:pt x="545" y="94"/>
                  <a:pt x="545" y="94"/>
                </a:cubicBezTo>
                <a:cubicBezTo>
                  <a:pt x="546" y="94"/>
                  <a:pt x="547" y="93"/>
                  <a:pt x="548" y="93"/>
                </a:cubicBezTo>
                <a:cubicBezTo>
                  <a:pt x="550" y="93"/>
                  <a:pt x="550" y="93"/>
                  <a:pt x="550" y="93"/>
                </a:cubicBezTo>
                <a:cubicBezTo>
                  <a:pt x="550" y="93"/>
                  <a:pt x="551" y="92"/>
                  <a:pt x="552" y="92"/>
                </a:cubicBezTo>
                <a:cubicBezTo>
                  <a:pt x="552" y="92"/>
                  <a:pt x="552" y="93"/>
                  <a:pt x="553" y="93"/>
                </a:cubicBezTo>
                <a:cubicBezTo>
                  <a:pt x="553" y="93"/>
                  <a:pt x="556" y="93"/>
                  <a:pt x="556" y="93"/>
                </a:cubicBezTo>
                <a:cubicBezTo>
                  <a:pt x="556" y="93"/>
                  <a:pt x="556" y="93"/>
                  <a:pt x="556" y="93"/>
                </a:cubicBezTo>
                <a:cubicBezTo>
                  <a:pt x="556" y="93"/>
                  <a:pt x="556" y="93"/>
                  <a:pt x="556" y="93"/>
                </a:cubicBezTo>
                <a:cubicBezTo>
                  <a:pt x="556" y="94"/>
                  <a:pt x="556" y="94"/>
                  <a:pt x="557" y="94"/>
                </a:cubicBezTo>
                <a:cubicBezTo>
                  <a:pt x="557" y="94"/>
                  <a:pt x="557" y="94"/>
                  <a:pt x="557" y="94"/>
                </a:cubicBezTo>
                <a:cubicBezTo>
                  <a:pt x="558" y="94"/>
                  <a:pt x="558" y="94"/>
                  <a:pt x="559" y="94"/>
                </a:cubicBezTo>
                <a:cubicBezTo>
                  <a:pt x="560" y="94"/>
                  <a:pt x="560" y="94"/>
                  <a:pt x="561" y="95"/>
                </a:cubicBezTo>
                <a:cubicBezTo>
                  <a:pt x="561" y="95"/>
                  <a:pt x="561" y="95"/>
                  <a:pt x="562" y="95"/>
                </a:cubicBezTo>
                <a:cubicBezTo>
                  <a:pt x="562" y="94"/>
                  <a:pt x="562" y="94"/>
                  <a:pt x="563" y="93"/>
                </a:cubicBezTo>
                <a:cubicBezTo>
                  <a:pt x="563" y="93"/>
                  <a:pt x="563" y="93"/>
                  <a:pt x="563" y="93"/>
                </a:cubicBezTo>
                <a:cubicBezTo>
                  <a:pt x="562" y="93"/>
                  <a:pt x="562" y="93"/>
                  <a:pt x="562" y="93"/>
                </a:cubicBezTo>
                <a:cubicBezTo>
                  <a:pt x="561" y="93"/>
                  <a:pt x="561" y="93"/>
                  <a:pt x="561" y="93"/>
                </a:cubicBezTo>
                <a:cubicBezTo>
                  <a:pt x="561" y="93"/>
                  <a:pt x="561" y="93"/>
                  <a:pt x="561" y="93"/>
                </a:cubicBezTo>
                <a:cubicBezTo>
                  <a:pt x="561" y="92"/>
                  <a:pt x="561" y="92"/>
                  <a:pt x="562" y="92"/>
                </a:cubicBezTo>
                <a:cubicBezTo>
                  <a:pt x="562" y="92"/>
                  <a:pt x="562" y="92"/>
                  <a:pt x="562" y="92"/>
                </a:cubicBezTo>
                <a:cubicBezTo>
                  <a:pt x="563" y="93"/>
                  <a:pt x="563" y="94"/>
                  <a:pt x="564" y="94"/>
                </a:cubicBezTo>
                <a:cubicBezTo>
                  <a:pt x="564" y="94"/>
                  <a:pt x="564" y="95"/>
                  <a:pt x="563" y="95"/>
                </a:cubicBezTo>
                <a:cubicBezTo>
                  <a:pt x="564" y="96"/>
                  <a:pt x="564" y="96"/>
                  <a:pt x="564" y="96"/>
                </a:cubicBezTo>
                <a:cubicBezTo>
                  <a:pt x="565" y="96"/>
                  <a:pt x="565" y="96"/>
                  <a:pt x="565" y="95"/>
                </a:cubicBezTo>
                <a:cubicBezTo>
                  <a:pt x="566" y="95"/>
                  <a:pt x="566" y="95"/>
                  <a:pt x="566" y="96"/>
                </a:cubicBezTo>
                <a:cubicBezTo>
                  <a:pt x="568" y="96"/>
                  <a:pt x="569" y="95"/>
                  <a:pt x="570" y="95"/>
                </a:cubicBezTo>
                <a:cubicBezTo>
                  <a:pt x="570" y="95"/>
                  <a:pt x="571" y="96"/>
                  <a:pt x="571" y="96"/>
                </a:cubicBezTo>
                <a:cubicBezTo>
                  <a:pt x="571" y="96"/>
                  <a:pt x="572" y="96"/>
                  <a:pt x="572" y="96"/>
                </a:cubicBezTo>
                <a:cubicBezTo>
                  <a:pt x="572" y="96"/>
                  <a:pt x="572" y="96"/>
                  <a:pt x="572" y="96"/>
                </a:cubicBezTo>
                <a:cubicBezTo>
                  <a:pt x="572" y="95"/>
                  <a:pt x="572" y="95"/>
                  <a:pt x="572" y="94"/>
                </a:cubicBezTo>
                <a:cubicBezTo>
                  <a:pt x="572" y="94"/>
                  <a:pt x="572" y="94"/>
                  <a:pt x="573" y="94"/>
                </a:cubicBezTo>
                <a:cubicBezTo>
                  <a:pt x="573" y="94"/>
                  <a:pt x="573" y="94"/>
                  <a:pt x="574" y="95"/>
                </a:cubicBezTo>
                <a:cubicBezTo>
                  <a:pt x="573" y="95"/>
                  <a:pt x="573" y="95"/>
                  <a:pt x="573" y="95"/>
                </a:cubicBezTo>
                <a:cubicBezTo>
                  <a:pt x="573" y="96"/>
                  <a:pt x="573" y="96"/>
                  <a:pt x="573" y="96"/>
                </a:cubicBezTo>
                <a:cubicBezTo>
                  <a:pt x="574" y="96"/>
                  <a:pt x="576" y="96"/>
                  <a:pt x="576" y="96"/>
                </a:cubicBezTo>
                <a:cubicBezTo>
                  <a:pt x="576" y="96"/>
                  <a:pt x="577" y="96"/>
                  <a:pt x="577" y="96"/>
                </a:cubicBezTo>
                <a:cubicBezTo>
                  <a:pt x="578" y="95"/>
                  <a:pt x="578" y="96"/>
                  <a:pt x="578" y="96"/>
                </a:cubicBezTo>
                <a:cubicBezTo>
                  <a:pt x="579" y="96"/>
                  <a:pt x="579" y="95"/>
                  <a:pt x="580" y="96"/>
                </a:cubicBezTo>
                <a:cubicBezTo>
                  <a:pt x="580" y="96"/>
                  <a:pt x="580" y="96"/>
                  <a:pt x="580" y="96"/>
                </a:cubicBezTo>
                <a:cubicBezTo>
                  <a:pt x="581" y="96"/>
                  <a:pt x="582" y="96"/>
                  <a:pt x="583" y="96"/>
                </a:cubicBezTo>
                <a:cubicBezTo>
                  <a:pt x="584" y="96"/>
                  <a:pt x="585" y="96"/>
                  <a:pt x="585" y="96"/>
                </a:cubicBezTo>
                <a:cubicBezTo>
                  <a:pt x="585" y="96"/>
                  <a:pt x="585" y="96"/>
                  <a:pt x="585" y="95"/>
                </a:cubicBezTo>
                <a:cubicBezTo>
                  <a:pt x="586" y="96"/>
                  <a:pt x="587" y="96"/>
                  <a:pt x="587" y="96"/>
                </a:cubicBezTo>
                <a:cubicBezTo>
                  <a:pt x="588" y="96"/>
                  <a:pt x="589" y="94"/>
                  <a:pt x="591" y="95"/>
                </a:cubicBezTo>
                <a:cubicBezTo>
                  <a:pt x="591" y="95"/>
                  <a:pt x="591" y="95"/>
                  <a:pt x="591" y="95"/>
                </a:cubicBezTo>
                <a:cubicBezTo>
                  <a:pt x="591" y="96"/>
                  <a:pt x="591" y="96"/>
                  <a:pt x="591" y="96"/>
                </a:cubicBezTo>
                <a:cubicBezTo>
                  <a:pt x="592" y="96"/>
                  <a:pt x="592" y="96"/>
                  <a:pt x="593" y="96"/>
                </a:cubicBezTo>
                <a:cubicBezTo>
                  <a:pt x="593" y="95"/>
                  <a:pt x="593" y="95"/>
                  <a:pt x="593" y="95"/>
                </a:cubicBezTo>
                <a:cubicBezTo>
                  <a:pt x="593" y="96"/>
                  <a:pt x="594" y="96"/>
                  <a:pt x="595" y="95"/>
                </a:cubicBezTo>
                <a:cubicBezTo>
                  <a:pt x="595" y="95"/>
                  <a:pt x="595" y="95"/>
                  <a:pt x="595" y="95"/>
                </a:cubicBezTo>
                <a:cubicBezTo>
                  <a:pt x="595" y="94"/>
                  <a:pt x="596" y="94"/>
                  <a:pt x="596" y="94"/>
                </a:cubicBezTo>
                <a:cubicBezTo>
                  <a:pt x="596" y="95"/>
                  <a:pt x="596" y="95"/>
                  <a:pt x="596" y="96"/>
                </a:cubicBezTo>
                <a:cubicBezTo>
                  <a:pt x="596" y="96"/>
                  <a:pt x="596" y="96"/>
                  <a:pt x="596" y="96"/>
                </a:cubicBezTo>
                <a:cubicBezTo>
                  <a:pt x="596" y="96"/>
                  <a:pt x="597" y="96"/>
                  <a:pt x="597" y="97"/>
                </a:cubicBezTo>
                <a:cubicBezTo>
                  <a:pt x="598" y="97"/>
                  <a:pt x="598" y="96"/>
                  <a:pt x="598" y="96"/>
                </a:cubicBezTo>
                <a:cubicBezTo>
                  <a:pt x="599" y="96"/>
                  <a:pt x="599" y="96"/>
                  <a:pt x="600" y="96"/>
                </a:cubicBezTo>
                <a:cubicBezTo>
                  <a:pt x="600" y="97"/>
                  <a:pt x="600" y="97"/>
                  <a:pt x="601" y="97"/>
                </a:cubicBezTo>
                <a:cubicBezTo>
                  <a:pt x="602" y="97"/>
                  <a:pt x="601" y="97"/>
                  <a:pt x="601" y="96"/>
                </a:cubicBezTo>
                <a:cubicBezTo>
                  <a:pt x="601" y="96"/>
                  <a:pt x="602" y="96"/>
                  <a:pt x="602" y="96"/>
                </a:cubicBezTo>
                <a:cubicBezTo>
                  <a:pt x="603" y="95"/>
                  <a:pt x="602" y="95"/>
                  <a:pt x="602" y="95"/>
                </a:cubicBezTo>
                <a:cubicBezTo>
                  <a:pt x="602" y="95"/>
                  <a:pt x="602" y="95"/>
                  <a:pt x="602" y="95"/>
                </a:cubicBezTo>
                <a:cubicBezTo>
                  <a:pt x="602" y="94"/>
                  <a:pt x="602" y="94"/>
                  <a:pt x="602" y="94"/>
                </a:cubicBezTo>
                <a:cubicBezTo>
                  <a:pt x="602" y="95"/>
                  <a:pt x="603" y="95"/>
                  <a:pt x="603" y="96"/>
                </a:cubicBezTo>
                <a:cubicBezTo>
                  <a:pt x="603" y="97"/>
                  <a:pt x="603" y="97"/>
                  <a:pt x="603" y="97"/>
                </a:cubicBezTo>
                <a:cubicBezTo>
                  <a:pt x="604" y="97"/>
                  <a:pt x="604" y="97"/>
                  <a:pt x="604" y="97"/>
                </a:cubicBezTo>
                <a:cubicBezTo>
                  <a:pt x="605" y="97"/>
                  <a:pt x="605" y="97"/>
                  <a:pt x="606" y="97"/>
                </a:cubicBezTo>
                <a:cubicBezTo>
                  <a:pt x="606" y="97"/>
                  <a:pt x="606" y="97"/>
                  <a:pt x="606" y="97"/>
                </a:cubicBezTo>
                <a:cubicBezTo>
                  <a:pt x="606" y="96"/>
                  <a:pt x="606" y="97"/>
                  <a:pt x="606" y="97"/>
                </a:cubicBezTo>
                <a:cubicBezTo>
                  <a:pt x="607" y="97"/>
                  <a:pt x="607" y="97"/>
                  <a:pt x="608" y="96"/>
                </a:cubicBezTo>
                <a:cubicBezTo>
                  <a:pt x="608" y="96"/>
                  <a:pt x="608" y="96"/>
                  <a:pt x="608" y="96"/>
                </a:cubicBezTo>
                <a:cubicBezTo>
                  <a:pt x="608" y="97"/>
                  <a:pt x="608" y="97"/>
                  <a:pt x="608" y="98"/>
                </a:cubicBezTo>
                <a:cubicBezTo>
                  <a:pt x="608" y="98"/>
                  <a:pt x="608" y="98"/>
                  <a:pt x="608" y="98"/>
                </a:cubicBezTo>
                <a:cubicBezTo>
                  <a:pt x="608" y="97"/>
                  <a:pt x="608" y="97"/>
                  <a:pt x="608" y="96"/>
                </a:cubicBezTo>
                <a:cubicBezTo>
                  <a:pt x="608" y="96"/>
                  <a:pt x="608" y="96"/>
                  <a:pt x="608" y="96"/>
                </a:cubicBezTo>
                <a:cubicBezTo>
                  <a:pt x="609" y="96"/>
                  <a:pt x="608" y="97"/>
                  <a:pt x="609" y="96"/>
                </a:cubicBezTo>
                <a:cubicBezTo>
                  <a:pt x="610" y="97"/>
                  <a:pt x="610" y="97"/>
                  <a:pt x="611" y="97"/>
                </a:cubicBezTo>
                <a:cubicBezTo>
                  <a:pt x="611" y="98"/>
                  <a:pt x="613" y="97"/>
                  <a:pt x="613" y="96"/>
                </a:cubicBezTo>
                <a:cubicBezTo>
                  <a:pt x="614" y="97"/>
                  <a:pt x="614" y="97"/>
                  <a:pt x="614" y="98"/>
                </a:cubicBezTo>
                <a:cubicBezTo>
                  <a:pt x="615" y="97"/>
                  <a:pt x="615" y="97"/>
                  <a:pt x="615" y="97"/>
                </a:cubicBezTo>
                <a:cubicBezTo>
                  <a:pt x="616" y="97"/>
                  <a:pt x="616" y="97"/>
                  <a:pt x="617" y="97"/>
                </a:cubicBezTo>
                <a:cubicBezTo>
                  <a:pt x="617" y="98"/>
                  <a:pt x="617" y="98"/>
                  <a:pt x="617" y="98"/>
                </a:cubicBezTo>
                <a:cubicBezTo>
                  <a:pt x="617" y="98"/>
                  <a:pt x="617" y="98"/>
                  <a:pt x="618" y="97"/>
                </a:cubicBezTo>
                <a:cubicBezTo>
                  <a:pt x="618" y="97"/>
                  <a:pt x="618" y="97"/>
                  <a:pt x="619" y="98"/>
                </a:cubicBezTo>
                <a:cubicBezTo>
                  <a:pt x="619" y="97"/>
                  <a:pt x="619" y="98"/>
                  <a:pt x="619" y="97"/>
                </a:cubicBezTo>
                <a:cubicBezTo>
                  <a:pt x="619" y="97"/>
                  <a:pt x="620" y="98"/>
                  <a:pt x="620" y="98"/>
                </a:cubicBezTo>
                <a:cubicBezTo>
                  <a:pt x="621" y="98"/>
                  <a:pt x="621" y="98"/>
                  <a:pt x="622" y="98"/>
                </a:cubicBezTo>
                <a:cubicBezTo>
                  <a:pt x="622" y="98"/>
                  <a:pt x="622" y="98"/>
                  <a:pt x="622" y="98"/>
                </a:cubicBezTo>
                <a:cubicBezTo>
                  <a:pt x="622" y="98"/>
                  <a:pt x="622" y="98"/>
                  <a:pt x="622" y="97"/>
                </a:cubicBezTo>
                <a:cubicBezTo>
                  <a:pt x="622" y="97"/>
                  <a:pt x="622" y="98"/>
                  <a:pt x="623" y="97"/>
                </a:cubicBezTo>
                <a:cubicBezTo>
                  <a:pt x="623" y="97"/>
                  <a:pt x="623" y="97"/>
                  <a:pt x="623" y="97"/>
                </a:cubicBezTo>
                <a:cubicBezTo>
                  <a:pt x="623" y="97"/>
                  <a:pt x="623" y="97"/>
                  <a:pt x="623" y="97"/>
                </a:cubicBezTo>
                <a:cubicBezTo>
                  <a:pt x="623" y="98"/>
                  <a:pt x="623" y="98"/>
                  <a:pt x="623" y="98"/>
                </a:cubicBezTo>
                <a:cubicBezTo>
                  <a:pt x="624" y="98"/>
                  <a:pt x="625" y="98"/>
                  <a:pt x="626" y="99"/>
                </a:cubicBezTo>
                <a:cubicBezTo>
                  <a:pt x="626" y="98"/>
                  <a:pt x="626" y="98"/>
                  <a:pt x="626" y="98"/>
                </a:cubicBezTo>
                <a:cubicBezTo>
                  <a:pt x="627" y="98"/>
                  <a:pt x="627" y="99"/>
                  <a:pt x="627" y="99"/>
                </a:cubicBezTo>
                <a:cubicBezTo>
                  <a:pt x="627" y="99"/>
                  <a:pt x="628" y="99"/>
                  <a:pt x="628" y="99"/>
                </a:cubicBezTo>
                <a:cubicBezTo>
                  <a:pt x="629" y="99"/>
                  <a:pt x="629" y="98"/>
                  <a:pt x="629" y="98"/>
                </a:cubicBezTo>
                <a:cubicBezTo>
                  <a:pt x="631" y="98"/>
                  <a:pt x="630" y="98"/>
                  <a:pt x="631" y="99"/>
                </a:cubicBezTo>
                <a:cubicBezTo>
                  <a:pt x="632" y="99"/>
                  <a:pt x="632" y="99"/>
                  <a:pt x="632" y="98"/>
                </a:cubicBezTo>
                <a:cubicBezTo>
                  <a:pt x="632" y="99"/>
                  <a:pt x="632" y="99"/>
                  <a:pt x="632" y="99"/>
                </a:cubicBezTo>
                <a:cubicBezTo>
                  <a:pt x="633" y="99"/>
                  <a:pt x="633" y="99"/>
                  <a:pt x="633" y="99"/>
                </a:cubicBezTo>
                <a:cubicBezTo>
                  <a:pt x="634" y="100"/>
                  <a:pt x="634" y="99"/>
                  <a:pt x="634" y="100"/>
                </a:cubicBezTo>
                <a:cubicBezTo>
                  <a:pt x="634" y="100"/>
                  <a:pt x="634" y="100"/>
                  <a:pt x="634" y="100"/>
                </a:cubicBezTo>
                <a:cubicBezTo>
                  <a:pt x="634" y="100"/>
                  <a:pt x="634" y="100"/>
                  <a:pt x="634" y="99"/>
                </a:cubicBezTo>
                <a:cubicBezTo>
                  <a:pt x="635" y="99"/>
                  <a:pt x="635" y="99"/>
                  <a:pt x="636" y="99"/>
                </a:cubicBezTo>
                <a:cubicBezTo>
                  <a:pt x="636" y="100"/>
                  <a:pt x="636" y="100"/>
                  <a:pt x="636" y="101"/>
                </a:cubicBezTo>
                <a:cubicBezTo>
                  <a:pt x="636" y="101"/>
                  <a:pt x="636" y="101"/>
                  <a:pt x="636" y="101"/>
                </a:cubicBezTo>
                <a:cubicBezTo>
                  <a:pt x="637" y="101"/>
                  <a:pt x="637" y="101"/>
                  <a:pt x="637" y="101"/>
                </a:cubicBezTo>
                <a:cubicBezTo>
                  <a:pt x="637" y="100"/>
                  <a:pt x="637" y="100"/>
                  <a:pt x="637" y="99"/>
                </a:cubicBezTo>
                <a:cubicBezTo>
                  <a:pt x="637" y="99"/>
                  <a:pt x="637" y="99"/>
                  <a:pt x="637" y="99"/>
                </a:cubicBezTo>
                <a:cubicBezTo>
                  <a:pt x="638" y="99"/>
                  <a:pt x="638" y="99"/>
                  <a:pt x="638" y="99"/>
                </a:cubicBezTo>
                <a:cubicBezTo>
                  <a:pt x="638" y="100"/>
                  <a:pt x="639" y="100"/>
                  <a:pt x="639" y="101"/>
                </a:cubicBezTo>
                <a:cubicBezTo>
                  <a:pt x="639" y="101"/>
                  <a:pt x="640" y="101"/>
                  <a:pt x="641" y="101"/>
                </a:cubicBezTo>
                <a:cubicBezTo>
                  <a:pt x="641" y="101"/>
                  <a:pt x="641" y="102"/>
                  <a:pt x="640" y="102"/>
                </a:cubicBezTo>
                <a:cubicBezTo>
                  <a:pt x="640" y="102"/>
                  <a:pt x="640" y="102"/>
                  <a:pt x="640" y="103"/>
                </a:cubicBezTo>
                <a:cubicBezTo>
                  <a:pt x="642" y="103"/>
                  <a:pt x="642" y="103"/>
                  <a:pt x="642" y="103"/>
                </a:cubicBezTo>
                <a:cubicBezTo>
                  <a:pt x="642" y="102"/>
                  <a:pt x="642" y="102"/>
                  <a:pt x="641" y="102"/>
                </a:cubicBezTo>
                <a:cubicBezTo>
                  <a:pt x="641" y="101"/>
                  <a:pt x="641" y="101"/>
                  <a:pt x="641" y="101"/>
                </a:cubicBezTo>
                <a:cubicBezTo>
                  <a:pt x="643" y="101"/>
                  <a:pt x="644" y="101"/>
                  <a:pt x="645" y="102"/>
                </a:cubicBezTo>
                <a:cubicBezTo>
                  <a:pt x="645" y="102"/>
                  <a:pt x="645" y="102"/>
                  <a:pt x="646" y="101"/>
                </a:cubicBezTo>
                <a:cubicBezTo>
                  <a:pt x="646" y="102"/>
                  <a:pt x="647" y="102"/>
                  <a:pt x="647" y="103"/>
                </a:cubicBezTo>
                <a:cubicBezTo>
                  <a:pt x="647" y="103"/>
                  <a:pt x="647" y="103"/>
                  <a:pt x="648" y="103"/>
                </a:cubicBezTo>
                <a:cubicBezTo>
                  <a:pt x="648" y="103"/>
                  <a:pt x="649" y="102"/>
                  <a:pt x="649" y="102"/>
                </a:cubicBezTo>
                <a:cubicBezTo>
                  <a:pt x="649" y="102"/>
                  <a:pt x="649" y="102"/>
                  <a:pt x="650" y="102"/>
                </a:cubicBezTo>
                <a:cubicBezTo>
                  <a:pt x="650" y="102"/>
                  <a:pt x="650" y="103"/>
                  <a:pt x="650" y="103"/>
                </a:cubicBezTo>
                <a:cubicBezTo>
                  <a:pt x="651" y="103"/>
                  <a:pt x="653" y="103"/>
                  <a:pt x="653" y="104"/>
                </a:cubicBezTo>
                <a:cubicBezTo>
                  <a:pt x="654" y="104"/>
                  <a:pt x="654" y="104"/>
                  <a:pt x="654" y="103"/>
                </a:cubicBezTo>
                <a:cubicBezTo>
                  <a:pt x="655" y="103"/>
                  <a:pt x="656" y="104"/>
                  <a:pt x="656" y="105"/>
                </a:cubicBezTo>
                <a:cubicBezTo>
                  <a:pt x="657" y="105"/>
                  <a:pt x="658" y="105"/>
                  <a:pt x="658" y="106"/>
                </a:cubicBezTo>
                <a:cubicBezTo>
                  <a:pt x="658" y="106"/>
                  <a:pt x="658" y="106"/>
                  <a:pt x="658" y="106"/>
                </a:cubicBezTo>
                <a:cubicBezTo>
                  <a:pt x="658" y="106"/>
                  <a:pt x="658" y="106"/>
                  <a:pt x="658" y="106"/>
                </a:cubicBezTo>
                <a:cubicBezTo>
                  <a:pt x="658" y="106"/>
                  <a:pt x="658" y="106"/>
                  <a:pt x="658" y="106"/>
                </a:cubicBezTo>
                <a:cubicBezTo>
                  <a:pt x="658" y="106"/>
                  <a:pt x="657" y="106"/>
                  <a:pt x="656" y="106"/>
                </a:cubicBezTo>
                <a:cubicBezTo>
                  <a:pt x="656" y="106"/>
                  <a:pt x="656" y="106"/>
                  <a:pt x="656" y="106"/>
                </a:cubicBezTo>
                <a:cubicBezTo>
                  <a:pt x="656" y="107"/>
                  <a:pt x="656" y="106"/>
                  <a:pt x="656" y="106"/>
                </a:cubicBezTo>
                <a:cubicBezTo>
                  <a:pt x="656" y="107"/>
                  <a:pt x="658" y="107"/>
                  <a:pt x="658" y="106"/>
                </a:cubicBezTo>
                <a:cubicBezTo>
                  <a:pt x="658" y="107"/>
                  <a:pt x="658" y="107"/>
                  <a:pt x="659" y="107"/>
                </a:cubicBezTo>
                <a:cubicBezTo>
                  <a:pt x="659" y="107"/>
                  <a:pt x="659" y="107"/>
                  <a:pt x="660" y="106"/>
                </a:cubicBezTo>
                <a:cubicBezTo>
                  <a:pt x="660" y="107"/>
                  <a:pt x="661" y="107"/>
                  <a:pt x="661" y="108"/>
                </a:cubicBezTo>
                <a:cubicBezTo>
                  <a:pt x="663" y="108"/>
                  <a:pt x="665" y="108"/>
                  <a:pt x="666" y="108"/>
                </a:cubicBezTo>
                <a:cubicBezTo>
                  <a:pt x="666" y="108"/>
                  <a:pt x="666" y="108"/>
                  <a:pt x="666" y="108"/>
                </a:cubicBezTo>
                <a:cubicBezTo>
                  <a:pt x="667" y="108"/>
                  <a:pt x="667" y="109"/>
                  <a:pt x="668" y="109"/>
                </a:cubicBezTo>
                <a:cubicBezTo>
                  <a:pt x="668" y="110"/>
                  <a:pt x="669" y="110"/>
                  <a:pt x="668" y="111"/>
                </a:cubicBezTo>
                <a:cubicBezTo>
                  <a:pt x="670" y="111"/>
                  <a:pt x="670" y="110"/>
                  <a:pt x="670" y="109"/>
                </a:cubicBezTo>
                <a:cubicBezTo>
                  <a:pt x="670" y="109"/>
                  <a:pt x="671" y="109"/>
                  <a:pt x="671" y="109"/>
                </a:cubicBezTo>
                <a:cubicBezTo>
                  <a:pt x="671" y="109"/>
                  <a:pt x="671" y="110"/>
                  <a:pt x="671" y="110"/>
                </a:cubicBezTo>
                <a:cubicBezTo>
                  <a:pt x="672" y="110"/>
                  <a:pt x="672" y="110"/>
                  <a:pt x="672" y="109"/>
                </a:cubicBezTo>
                <a:cubicBezTo>
                  <a:pt x="672" y="110"/>
                  <a:pt x="672" y="110"/>
                  <a:pt x="672" y="110"/>
                </a:cubicBezTo>
                <a:cubicBezTo>
                  <a:pt x="673" y="110"/>
                  <a:pt x="673" y="110"/>
                  <a:pt x="673" y="111"/>
                </a:cubicBezTo>
                <a:cubicBezTo>
                  <a:pt x="674" y="110"/>
                  <a:pt x="673" y="110"/>
                  <a:pt x="674" y="110"/>
                </a:cubicBezTo>
                <a:cubicBezTo>
                  <a:pt x="674" y="110"/>
                  <a:pt x="674" y="110"/>
                  <a:pt x="675" y="110"/>
                </a:cubicBezTo>
                <a:cubicBezTo>
                  <a:pt x="675" y="110"/>
                  <a:pt x="675" y="111"/>
                  <a:pt x="676" y="112"/>
                </a:cubicBezTo>
                <a:cubicBezTo>
                  <a:pt x="678" y="112"/>
                  <a:pt x="681" y="113"/>
                  <a:pt x="683" y="113"/>
                </a:cubicBezTo>
                <a:cubicBezTo>
                  <a:pt x="683" y="113"/>
                  <a:pt x="683" y="113"/>
                  <a:pt x="683" y="114"/>
                </a:cubicBezTo>
                <a:cubicBezTo>
                  <a:pt x="684" y="114"/>
                  <a:pt x="683" y="113"/>
                  <a:pt x="684" y="113"/>
                </a:cubicBezTo>
                <a:cubicBezTo>
                  <a:pt x="684" y="113"/>
                  <a:pt x="685" y="114"/>
                  <a:pt x="685" y="113"/>
                </a:cubicBezTo>
                <a:cubicBezTo>
                  <a:pt x="685" y="114"/>
                  <a:pt x="686" y="114"/>
                  <a:pt x="686" y="114"/>
                </a:cubicBezTo>
                <a:cubicBezTo>
                  <a:pt x="687" y="114"/>
                  <a:pt x="687" y="114"/>
                  <a:pt x="687" y="114"/>
                </a:cubicBezTo>
                <a:cubicBezTo>
                  <a:pt x="687" y="115"/>
                  <a:pt x="687" y="115"/>
                  <a:pt x="687" y="115"/>
                </a:cubicBezTo>
                <a:cubicBezTo>
                  <a:pt x="687" y="115"/>
                  <a:pt x="688" y="115"/>
                  <a:pt x="688" y="115"/>
                </a:cubicBezTo>
                <a:cubicBezTo>
                  <a:pt x="688" y="115"/>
                  <a:pt x="688" y="115"/>
                  <a:pt x="688" y="115"/>
                </a:cubicBezTo>
                <a:cubicBezTo>
                  <a:pt x="688" y="115"/>
                  <a:pt x="688" y="115"/>
                  <a:pt x="688" y="115"/>
                </a:cubicBezTo>
                <a:cubicBezTo>
                  <a:pt x="688" y="116"/>
                  <a:pt x="688" y="116"/>
                  <a:pt x="689" y="116"/>
                </a:cubicBezTo>
                <a:cubicBezTo>
                  <a:pt x="688" y="115"/>
                  <a:pt x="688" y="115"/>
                  <a:pt x="688" y="115"/>
                </a:cubicBezTo>
                <a:cubicBezTo>
                  <a:pt x="688" y="116"/>
                  <a:pt x="688" y="116"/>
                  <a:pt x="688" y="116"/>
                </a:cubicBezTo>
                <a:cubicBezTo>
                  <a:pt x="690" y="116"/>
                  <a:pt x="690" y="116"/>
                  <a:pt x="691" y="116"/>
                </a:cubicBezTo>
                <a:cubicBezTo>
                  <a:pt x="691" y="117"/>
                  <a:pt x="691" y="117"/>
                  <a:pt x="691" y="117"/>
                </a:cubicBezTo>
                <a:cubicBezTo>
                  <a:pt x="692" y="117"/>
                  <a:pt x="692" y="117"/>
                  <a:pt x="693" y="117"/>
                </a:cubicBezTo>
                <a:cubicBezTo>
                  <a:pt x="693" y="117"/>
                  <a:pt x="693" y="117"/>
                  <a:pt x="693" y="117"/>
                </a:cubicBezTo>
                <a:cubicBezTo>
                  <a:pt x="694" y="117"/>
                  <a:pt x="694" y="117"/>
                  <a:pt x="695" y="117"/>
                </a:cubicBezTo>
                <a:cubicBezTo>
                  <a:pt x="696" y="118"/>
                  <a:pt x="697" y="117"/>
                  <a:pt x="698" y="118"/>
                </a:cubicBezTo>
                <a:cubicBezTo>
                  <a:pt x="699" y="118"/>
                  <a:pt x="699" y="119"/>
                  <a:pt x="698" y="120"/>
                </a:cubicBezTo>
                <a:cubicBezTo>
                  <a:pt x="699" y="120"/>
                  <a:pt x="699" y="120"/>
                  <a:pt x="699" y="120"/>
                </a:cubicBezTo>
                <a:cubicBezTo>
                  <a:pt x="700" y="120"/>
                  <a:pt x="701" y="120"/>
                  <a:pt x="701" y="120"/>
                </a:cubicBezTo>
                <a:cubicBezTo>
                  <a:pt x="702" y="119"/>
                  <a:pt x="705" y="121"/>
                  <a:pt x="705" y="121"/>
                </a:cubicBezTo>
                <a:cubicBezTo>
                  <a:pt x="705" y="121"/>
                  <a:pt x="705" y="121"/>
                  <a:pt x="705" y="121"/>
                </a:cubicBezTo>
                <a:cubicBezTo>
                  <a:pt x="705" y="122"/>
                  <a:pt x="705" y="122"/>
                  <a:pt x="704" y="122"/>
                </a:cubicBezTo>
                <a:cubicBezTo>
                  <a:pt x="704" y="122"/>
                  <a:pt x="704" y="122"/>
                  <a:pt x="705" y="122"/>
                </a:cubicBezTo>
                <a:cubicBezTo>
                  <a:pt x="705" y="123"/>
                  <a:pt x="705" y="123"/>
                  <a:pt x="705" y="123"/>
                </a:cubicBezTo>
                <a:cubicBezTo>
                  <a:pt x="705" y="122"/>
                  <a:pt x="705" y="122"/>
                  <a:pt x="706" y="122"/>
                </a:cubicBezTo>
                <a:cubicBezTo>
                  <a:pt x="707" y="122"/>
                  <a:pt x="707" y="123"/>
                  <a:pt x="708" y="122"/>
                </a:cubicBezTo>
                <a:cubicBezTo>
                  <a:pt x="708" y="122"/>
                  <a:pt x="708" y="123"/>
                  <a:pt x="708" y="123"/>
                </a:cubicBezTo>
                <a:cubicBezTo>
                  <a:pt x="708" y="123"/>
                  <a:pt x="708" y="123"/>
                  <a:pt x="708" y="123"/>
                </a:cubicBezTo>
                <a:cubicBezTo>
                  <a:pt x="708" y="123"/>
                  <a:pt x="708" y="123"/>
                  <a:pt x="707" y="124"/>
                </a:cubicBezTo>
                <a:cubicBezTo>
                  <a:pt x="708" y="125"/>
                  <a:pt x="709" y="125"/>
                  <a:pt x="710" y="125"/>
                </a:cubicBezTo>
                <a:cubicBezTo>
                  <a:pt x="710" y="125"/>
                  <a:pt x="711" y="125"/>
                  <a:pt x="711" y="125"/>
                </a:cubicBezTo>
                <a:cubicBezTo>
                  <a:pt x="711" y="126"/>
                  <a:pt x="711" y="126"/>
                  <a:pt x="711" y="126"/>
                </a:cubicBezTo>
                <a:cubicBezTo>
                  <a:pt x="712" y="126"/>
                  <a:pt x="712" y="126"/>
                  <a:pt x="713" y="125"/>
                </a:cubicBezTo>
                <a:cubicBezTo>
                  <a:pt x="714" y="126"/>
                  <a:pt x="714" y="127"/>
                  <a:pt x="715" y="127"/>
                </a:cubicBezTo>
                <a:cubicBezTo>
                  <a:pt x="715" y="126"/>
                  <a:pt x="715" y="126"/>
                  <a:pt x="715" y="126"/>
                </a:cubicBezTo>
                <a:cubicBezTo>
                  <a:pt x="716" y="127"/>
                  <a:pt x="716" y="127"/>
                  <a:pt x="717" y="127"/>
                </a:cubicBezTo>
                <a:cubicBezTo>
                  <a:pt x="717" y="127"/>
                  <a:pt x="717" y="127"/>
                  <a:pt x="717" y="127"/>
                </a:cubicBezTo>
                <a:cubicBezTo>
                  <a:pt x="717" y="127"/>
                  <a:pt x="717" y="127"/>
                  <a:pt x="717" y="127"/>
                </a:cubicBezTo>
                <a:cubicBezTo>
                  <a:pt x="717" y="127"/>
                  <a:pt x="717" y="127"/>
                  <a:pt x="717" y="127"/>
                </a:cubicBezTo>
                <a:cubicBezTo>
                  <a:pt x="717" y="127"/>
                  <a:pt x="717" y="128"/>
                  <a:pt x="717" y="128"/>
                </a:cubicBezTo>
                <a:cubicBezTo>
                  <a:pt x="717" y="128"/>
                  <a:pt x="717" y="128"/>
                  <a:pt x="717" y="128"/>
                </a:cubicBezTo>
                <a:cubicBezTo>
                  <a:pt x="717" y="128"/>
                  <a:pt x="718" y="128"/>
                  <a:pt x="718" y="128"/>
                </a:cubicBezTo>
                <a:cubicBezTo>
                  <a:pt x="718" y="128"/>
                  <a:pt x="718" y="129"/>
                  <a:pt x="719" y="129"/>
                </a:cubicBezTo>
                <a:cubicBezTo>
                  <a:pt x="719" y="129"/>
                  <a:pt x="719" y="129"/>
                  <a:pt x="719" y="129"/>
                </a:cubicBezTo>
                <a:cubicBezTo>
                  <a:pt x="719" y="129"/>
                  <a:pt x="719" y="129"/>
                  <a:pt x="719" y="129"/>
                </a:cubicBezTo>
                <a:cubicBezTo>
                  <a:pt x="719" y="128"/>
                  <a:pt x="719" y="128"/>
                  <a:pt x="719" y="128"/>
                </a:cubicBezTo>
                <a:cubicBezTo>
                  <a:pt x="719" y="128"/>
                  <a:pt x="719" y="128"/>
                  <a:pt x="719" y="128"/>
                </a:cubicBezTo>
                <a:cubicBezTo>
                  <a:pt x="720" y="128"/>
                  <a:pt x="720" y="128"/>
                  <a:pt x="721" y="128"/>
                </a:cubicBezTo>
                <a:cubicBezTo>
                  <a:pt x="721" y="129"/>
                  <a:pt x="721" y="130"/>
                  <a:pt x="721" y="131"/>
                </a:cubicBezTo>
                <a:cubicBezTo>
                  <a:pt x="722" y="131"/>
                  <a:pt x="722" y="131"/>
                  <a:pt x="722" y="131"/>
                </a:cubicBezTo>
                <a:cubicBezTo>
                  <a:pt x="723" y="131"/>
                  <a:pt x="722" y="131"/>
                  <a:pt x="722" y="131"/>
                </a:cubicBezTo>
                <a:cubicBezTo>
                  <a:pt x="723" y="131"/>
                  <a:pt x="723" y="132"/>
                  <a:pt x="723" y="132"/>
                </a:cubicBezTo>
                <a:cubicBezTo>
                  <a:pt x="724" y="132"/>
                  <a:pt x="725" y="131"/>
                  <a:pt x="725" y="131"/>
                </a:cubicBezTo>
                <a:cubicBezTo>
                  <a:pt x="726" y="132"/>
                  <a:pt x="726" y="133"/>
                  <a:pt x="726" y="134"/>
                </a:cubicBezTo>
                <a:cubicBezTo>
                  <a:pt x="727" y="135"/>
                  <a:pt x="727" y="133"/>
                  <a:pt x="728" y="135"/>
                </a:cubicBezTo>
                <a:cubicBezTo>
                  <a:pt x="729" y="135"/>
                  <a:pt x="729" y="135"/>
                  <a:pt x="730" y="135"/>
                </a:cubicBezTo>
                <a:cubicBezTo>
                  <a:pt x="730" y="136"/>
                  <a:pt x="730" y="136"/>
                  <a:pt x="730" y="136"/>
                </a:cubicBezTo>
                <a:cubicBezTo>
                  <a:pt x="731" y="136"/>
                  <a:pt x="732" y="137"/>
                  <a:pt x="732" y="137"/>
                </a:cubicBezTo>
                <a:cubicBezTo>
                  <a:pt x="733" y="137"/>
                  <a:pt x="733" y="138"/>
                  <a:pt x="734" y="139"/>
                </a:cubicBezTo>
                <a:cubicBezTo>
                  <a:pt x="734" y="139"/>
                  <a:pt x="734" y="138"/>
                  <a:pt x="734" y="138"/>
                </a:cubicBezTo>
                <a:cubicBezTo>
                  <a:pt x="735" y="139"/>
                  <a:pt x="736" y="140"/>
                  <a:pt x="738" y="140"/>
                </a:cubicBezTo>
                <a:cubicBezTo>
                  <a:pt x="738" y="141"/>
                  <a:pt x="738" y="141"/>
                  <a:pt x="738" y="141"/>
                </a:cubicBezTo>
                <a:cubicBezTo>
                  <a:pt x="738" y="141"/>
                  <a:pt x="738" y="141"/>
                  <a:pt x="738" y="141"/>
                </a:cubicBezTo>
                <a:cubicBezTo>
                  <a:pt x="738" y="142"/>
                  <a:pt x="738" y="142"/>
                  <a:pt x="738" y="142"/>
                </a:cubicBezTo>
                <a:cubicBezTo>
                  <a:pt x="739" y="142"/>
                  <a:pt x="739" y="143"/>
                  <a:pt x="739" y="143"/>
                </a:cubicBezTo>
                <a:cubicBezTo>
                  <a:pt x="740" y="143"/>
                  <a:pt x="740" y="143"/>
                  <a:pt x="740" y="143"/>
                </a:cubicBezTo>
                <a:cubicBezTo>
                  <a:pt x="740" y="143"/>
                  <a:pt x="741" y="143"/>
                  <a:pt x="741" y="143"/>
                </a:cubicBezTo>
                <a:cubicBezTo>
                  <a:pt x="741" y="143"/>
                  <a:pt x="740" y="143"/>
                  <a:pt x="740" y="144"/>
                </a:cubicBezTo>
                <a:cubicBezTo>
                  <a:pt x="741" y="144"/>
                  <a:pt x="741" y="144"/>
                  <a:pt x="742" y="145"/>
                </a:cubicBezTo>
                <a:cubicBezTo>
                  <a:pt x="743" y="145"/>
                  <a:pt x="743" y="146"/>
                  <a:pt x="743" y="146"/>
                </a:cubicBezTo>
                <a:cubicBezTo>
                  <a:pt x="743" y="146"/>
                  <a:pt x="743" y="146"/>
                  <a:pt x="743" y="146"/>
                </a:cubicBezTo>
                <a:cubicBezTo>
                  <a:pt x="744" y="146"/>
                  <a:pt x="744" y="146"/>
                  <a:pt x="744" y="146"/>
                </a:cubicBezTo>
                <a:cubicBezTo>
                  <a:pt x="744" y="146"/>
                  <a:pt x="745" y="146"/>
                  <a:pt x="745" y="147"/>
                </a:cubicBezTo>
                <a:cubicBezTo>
                  <a:pt x="745" y="147"/>
                  <a:pt x="746" y="147"/>
                  <a:pt x="746" y="149"/>
                </a:cubicBezTo>
                <a:cubicBezTo>
                  <a:pt x="747" y="149"/>
                  <a:pt x="747" y="149"/>
                  <a:pt x="747" y="148"/>
                </a:cubicBezTo>
                <a:cubicBezTo>
                  <a:pt x="748" y="150"/>
                  <a:pt x="749" y="152"/>
                  <a:pt x="751" y="152"/>
                </a:cubicBezTo>
                <a:cubicBezTo>
                  <a:pt x="751" y="152"/>
                  <a:pt x="751" y="152"/>
                  <a:pt x="751" y="152"/>
                </a:cubicBezTo>
                <a:cubicBezTo>
                  <a:pt x="751" y="153"/>
                  <a:pt x="752" y="153"/>
                  <a:pt x="752" y="154"/>
                </a:cubicBezTo>
                <a:cubicBezTo>
                  <a:pt x="753" y="154"/>
                  <a:pt x="753" y="154"/>
                  <a:pt x="754" y="153"/>
                </a:cubicBezTo>
                <a:cubicBezTo>
                  <a:pt x="754" y="154"/>
                  <a:pt x="754" y="154"/>
                  <a:pt x="755" y="154"/>
                </a:cubicBezTo>
                <a:cubicBezTo>
                  <a:pt x="755" y="154"/>
                  <a:pt x="755" y="154"/>
                  <a:pt x="755" y="154"/>
                </a:cubicBezTo>
                <a:cubicBezTo>
                  <a:pt x="755" y="154"/>
                  <a:pt x="755" y="154"/>
                  <a:pt x="755" y="154"/>
                </a:cubicBezTo>
                <a:cubicBezTo>
                  <a:pt x="754" y="155"/>
                  <a:pt x="754" y="154"/>
                  <a:pt x="754" y="155"/>
                </a:cubicBezTo>
                <a:cubicBezTo>
                  <a:pt x="754" y="155"/>
                  <a:pt x="755" y="157"/>
                  <a:pt x="755" y="158"/>
                </a:cubicBezTo>
                <a:cubicBezTo>
                  <a:pt x="756" y="158"/>
                  <a:pt x="757" y="159"/>
                  <a:pt x="758" y="159"/>
                </a:cubicBezTo>
                <a:cubicBezTo>
                  <a:pt x="758" y="159"/>
                  <a:pt x="758" y="160"/>
                  <a:pt x="758" y="160"/>
                </a:cubicBezTo>
                <a:cubicBezTo>
                  <a:pt x="759" y="161"/>
                  <a:pt x="760" y="160"/>
                  <a:pt x="760" y="160"/>
                </a:cubicBezTo>
                <a:cubicBezTo>
                  <a:pt x="760" y="160"/>
                  <a:pt x="760" y="160"/>
                  <a:pt x="760" y="160"/>
                </a:cubicBezTo>
                <a:cubicBezTo>
                  <a:pt x="761" y="161"/>
                  <a:pt x="762" y="161"/>
                  <a:pt x="762" y="161"/>
                </a:cubicBezTo>
                <a:cubicBezTo>
                  <a:pt x="762" y="161"/>
                  <a:pt x="762" y="161"/>
                  <a:pt x="762" y="161"/>
                </a:cubicBezTo>
                <a:cubicBezTo>
                  <a:pt x="762" y="162"/>
                  <a:pt x="762" y="162"/>
                  <a:pt x="762" y="162"/>
                </a:cubicBezTo>
                <a:cubicBezTo>
                  <a:pt x="763" y="162"/>
                  <a:pt x="763" y="162"/>
                  <a:pt x="763" y="162"/>
                </a:cubicBezTo>
                <a:cubicBezTo>
                  <a:pt x="764" y="163"/>
                  <a:pt x="765" y="164"/>
                  <a:pt x="766" y="164"/>
                </a:cubicBezTo>
                <a:cubicBezTo>
                  <a:pt x="766" y="164"/>
                  <a:pt x="766" y="165"/>
                  <a:pt x="766" y="165"/>
                </a:cubicBezTo>
                <a:cubicBezTo>
                  <a:pt x="766" y="166"/>
                  <a:pt x="767" y="166"/>
                  <a:pt x="768" y="166"/>
                </a:cubicBezTo>
                <a:cubicBezTo>
                  <a:pt x="769" y="166"/>
                  <a:pt x="769" y="166"/>
                  <a:pt x="769" y="167"/>
                </a:cubicBezTo>
                <a:cubicBezTo>
                  <a:pt x="770" y="167"/>
                  <a:pt x="771" y="167"/>
                  <a:pt x="771" y="167"/>
                </a:cubicBezTo>
                <a:cubicBezTo>
                  <a:pt x="771" y="167"/>
                  <a:pt x="771" y="167"/>
                  <a:pt x="771" y="167"/>
                </a:cubicBezTo>
                <a:cubicBezTo>
                  <a:pt x="771" y="168"/>
                  <a:pt x="770" y="168"/>
                  <a:pt x="770" y="168"/>
                </a:cubicBezTo>
                <a:cubicBezTo>
                  <a:pt x="771" y="171"/>
                  <a:pt x="774" y="174"/>
                  <a:pt x="775" y="175"/>
                </a:cubicBezTo>
                <a:cubicBezTo>
                  <a:pt x="776" y="175"/>
                  <a:pt x="776" y="176"/>
                  <a:pt x="777" y="177"/>
                </a:cubicBezTo>
                <a:cubicBezTo>
                  <a:pt x="777" y="177"/>
                  <a:pt x="777" y="177"/>
                  <a:pt x="777" y="177"/>
                </a:cubicBezTo>
                <a:cubicBezTo>
                  <a:pt x="776" y="177"/>
                  <a:pt x="776" y="177"/>
                  <a:pt x="775" y="177"/>
                </a:cubicBezTo>
                <a:cubicBezTo>
                  <a:pt x="775" y="178"/>
                  <a:pt x="776" y="178"/>
                  <a:pt x="776" y="179"/>
                </a:cubicBezTo>
                <a:cubicBezTo>
                  <a:pt x="777" y="179"/>
                  <a:pt x="777" y="180"/>
                  <a:pt x="777" y="180"/>
                </a:cubicBezTo>
                <a:cubicBezTo>
                  <a:pt x="777" y="181"/>
                  <a:pt x="778" y="181"/>
                  <a:pt x="778" y="181"/>
                </a:cubicBezTo>
                <a:cubicBezTo>
                  <a:pt x="779" y="182"/>
                  <a:pt x="780" y="181"/>
                  <a:pt x="780" y="180"/>
                </a:cubicBezTo>
                <a:cubicBezTo>
                  <a:pt x="780" y="180"/>
                  <a:pt x="780" y="180"/>
                  <a:pt x="780" y="180"/>
                </a:cubicBezTo>
                <a:cubicBezTo>
                  <a:pt x="781" y="182"/>
                  <a:pt x="782" y="182"/>
                  <a:pt x="782" y="183"/>
                </a:cubicBezTo>
                <a:cubicBezTo>
                  <a:pt x="782" y="184"/>
                  <a:pt x="782" y="184"/>
                  <a:pt x="782" y="184"/>
                </a:cubicBezTo>
                <a:cubicBezTo>
                  <a:pt x="782" y="184"/>
                  <a:pt x="783" y="184"/>
                  <a:pt x="783" y="185"/>
                </a:cubicBezTo>
                <a:cubicBezTo>
                  <a:pt x="783" y="185"/>
                  <a:pt x="783" y="186"/>
                  <a:pt x="783" y="187"/>
                </a:cubicBezTo>
                <a:cubicBezTo>
                  <a:pt x="784" y="188"/>
                  <a:pt x="785" y="189"/>
                  <a:pt x="785" y="190"/>
                </a:cubicBezTo>
                <a:cubicBezTo>
                  <a:pt x="786" y="191"/>
                  <a:pt x="786" y="192"/>
                  <a:pt x="786" y="193"/>
                </a:cubicBezTo>
                <a:cubicBezTo>
                  <a:pt x="786" y="195"/>
                  <a:pt x="787" y="196"/>
                  <a:pt x="787" y="197"/>
                </a:cubicBezTo>
                <a:cubicBezTo>
                  <a:pt x="787" y="197"/>
                  <a:pt x="788" y="198"/>
                  <a:pt x="788" y="199"/>
                </a:cubicBezTo>
                <a:cubicBezTo>
                  <a:pt x="788" y="200"/>
                  <a:pt x="788" y="201"/>
                  <a:pt x="788" y="201"/>
                </a:cubicBezTo>
                <a:cubicBezTo>
                  <a:pt x="789" y="201"/>
                  <a:pt x="789" y="201"/>
                  <a:pt x="789" y="201"/>
                </a:cubicBezTo>
                <a:cubicBezTo>
                  <a:pt x="789" y="202"/>
                  <a:pt x="789" y="202"/>
                  <a:pt x="789" y="202"/>
                </a:cubicBezTo>
                <a:cubicBezTo>
                  <a:pt x="789" y="203"/>
                  <a:pt x="789" y="203"/>
                  <a:pt x="789" y="203"/>
                </a:cubicBezTo>
                <a:cubicBezTo>
                  <a:pt x="790" y="205"/>
                  <a:pt x="789" y="207"/>
                  <a:pt x="790" y="208"/>
                </a:cubicBezTo>
                <a:cubicBezTo>
                  <a:pt x="790" y="208"/>
                  <a:pt x="790" y="209"/>
                  <a:pt x="790" y="210"/>
                </a:cubicBezTo>
                <a:cubicBezTo>
                  <a:pt x="790" y="211"/>
                  <a:pt x="789" y="212"/>
                  <a:pt x="790" y="213"/>
                </a:cubicBezTo>
                <a:cubicBezTo>
                  <a:pt x="790" y="214"/>
                  <a:pt x="790" y="219"/>
                  <a:pt x="790" y="220"/>
                </a:cubicBezTo>
                <a:cubicBezTo>
                  <a:pt x="790" y="221"/>
                  <a:pt x="790" y="223"/>
                  <a:pt x="789" y="224"/>
                </a:cubicBezTo>
                <a:cubicBezTo>
                  <a:pt x="790" y="226"/>
                  <a:pt x="788" y="230"/>
                  <a:pt x="787" y="232"/>
                </a:cubicBezTo>
                <a:cubicBezTo>
                  <a:pt x="786" y="234"/>
                  <a:pt x="786" y="236"/>
                  <a:pt x="786" y="238"/>
                </a:cubicBezTo>
                <a:cubicBezTo>
                  <a:pt x="784" y="242"/>
                  <a:pt x="781" y="246"/>
                  <a:pt x="778" y="249"/>
                </a:cubicBezTo>
                <a:cubicBezTo>
                  <a:pt x="778" y="250"/>
                  <a:pt x="778" y="249"/>
                  <a:pt x="777" y="249"/>
                </a:cubicBezTo>
                <a:cubicBezTo>
                  <a:pt x="777" y="250"/>
                  <a:pt x="777" y="250"/>
                  <a:pt x="777" y="250"/>
                </a:cubicBezTo>
                <a:cubicBezTo>
                  <a:pt x="774" y="254"/>
                  <a:pt x="769" y="257"/>
                  <a:pt x="765" y="259"/>
                </a:cubicBezTo>
                <a:cubicBezTo>
                  <a:pt x="763" y="260"/>
                  <a:pt x="761" y="261"/>
                  <a:pt x="760" y="262"/>
                </a:cubicBezTo>
                <a:cubicBezTo>
                  <a:pt x="760" y="262"/>
                  <a:pt x="760" y="262"/>
                  <a:pt x="760" y="262"/>
                </a:cubicBezTo>
                <a:cubicBezTo>
                  <a:pt x="760" y="262"/>
                  <a:pt x="760" y="262"/>
                  <a:pt x="760" y="262"/>
                </a:cubicBezTo>
                <a:cubicBezTo>
                  <a:pt x="760" y="261"/>
                  <a:pt x="760" y="261"/>
                  <a:pt x="760" y="261"/>
                </a:cubicBezTo>
                <a:cubicBezTo>
                  <a:pt x="760" y="261"/>
                  <a:pt x="759" y="261"/>
                  <a:pt x="758" y="261"/>
                </a:cubicBezTo>
                <a:cubicBezTo>
                  <a:pt x="758" y="262"/>
                  <a:pt x="758" y="262"/>
                  <a:pt x="758" y="262"/>
                </a:cubicBezTo>
                <a:cubicBezTo>
                  <a:pt x="759" y="262"/>
                  <a:pt x="759" y="262"/>
                  <a:pt x="759" y="262"/>
                </a:cubicBezTo>
                <a:cubicBezTo>
                  <a:pt x="759" y="262"/>
                  <a:pt x="759" y="262"/>
                  <a:pt x="759" y="262"/>
                </a:cubicBezTo>
                <a:cubicBezTo>
                  <a:pt x="759" y="262"/>
                  <a:pt x="759" y="262"/>
                  <a:pt x="759" y="262"/>
                </a:cubicBezTo>
                <a:cubicBezTo>
                  <a:pt x="759" y="262"/>
                  <a:pt x="759" y="262"/>
                  <a:pt x="759" y="262"/>
                </a:cubicBezTo>
                <a:cubicBezTo>
                  <a:pt x="753" y="265"/>
                  <a:pt x="747" y="267"/>
                  <a:pt x="739" y="267"/>
                </a:cubicBezTo>
                <a:cubicBezTo>
                  <a:pt x="739" y="266"/>
                  <a:pt x="739" y="266"/>
                  <a:pt x="739" y="266"/>
                </a:cubicBezTo>
                <a:cubicBezTo>
                  <a:pt x="736" y="266"/>
                  <a:pt x="736" y="266"/>
                  <a:pt x="736" y="266"/>
                </a:cubicBezTo>
                <a:cubicBezTo>
                  <a:pt x="736" y="267"/>
                  <a:pt x="736" y="267"/>
                  <a:pt x="736" y="267"/>
                </a:cubicBezTo>
                <a:cubicBezTo>
                  <a:pt x="734" y="267"/>
                  <a:pt x="730" y="266"/>
                  <a:pt x="728" y="265"/>
                </a:cubicBezTo>
                <a:cubicBezTo>
                  <a:pt x="727" y="265"/>
                  <a:pt x="726" y="264"/>
                  <a:pt x="725" y="263"/>
                </a:cubicBezTo>
                <a:cubicBezTo>
                  <a:pt x="724" y="262"/>
                  <a:pt x="723" y="262"/>
                  <a:pt x="722" y="261"/>
                </a:cubicBezTo>
                <a:cubicBezTo>
                  <a:pt x="722" y="261"/>
                  <a:pt x="722" y="260"/>
                  <a:pt x="722" y="259"/>
                </a:cubicBezTo>
                <a:cubicBezTo>
                  <a:pt x="719" y="258"/>
                  <a:pt x="716" y="258"/>
                  <a:pt x="713" y="257"/>
                </a:cubicBezTo>
                <a:cubicBezTo>
                  <a:pt x="713" y="258"/>
                  <a:pt x="713" y="258"/>
                  <a:pt x="713" y="258"/>
                </a:cubicBezTo>
                <a:cubicBezTo>
                  <a:pt x="710" y="261"/>
                  <a:pt x="714" y="264"/>
                  <a:pt x="715" y="265"/>
                </a:cubicBezTo>
                <a:cubicBezTo>
                  <a:pt x="719" y="270"/>
                  <a:pt x="725" y="272"/>
                  <a:pt x="731" y="274"/>
                </a:cubicBezTo>
                <a:cubicBezTo>
                  <a:pt x="732" y="274"/>
                  <a:pt x="733" y="274"/>
                  <a:pt x="734" y="274"/>
                </a:cubicBezTo>
                <a:cubicBezTo>
                  <a:pt x="735" y="274"/>
                  <a:pt x="738" y="275"/>
                  <a:pt x="739" y="275"/>
                </a:cubicBezTo>
                <a:cubicBezTo>
                  <a:pt x="740" y="275"/>
                  <a:pt x="742" y="275"/>
                  <a:pt x="744" y="275"/>
                </a:cubicBezTo>
                <a:cubicBezTo>
                  <a:pt x="744" y="274"/>
                  <a:pt x="745" y="275"/>
                  <a:pt x="745" y="275"/>
                </a:cubicBezTo>
                <a:cubicBezTo>
                  <a:pt x="745" y="275"/>
                  <a:pt x="746" y="274"/>
                  <a:pt x="746" y="274"/>
                </a:cubicBezTo>
                <a:cubicBezTo>
                  <a:pt x="747" y="274"/>
                  <a:pt x="748" y="274"/>
                  <a:pt x="749" y="274"/>
                </a:cubicBezTo>
                <a:cubicBezTo>
                  <a:pt x="749" y="274"/>
                  <a:pt x="750" y="273"/>
                  <a:pt x="750" y="273"/>
                </a:cubicBezTo>
                <a:cubicBezTo>
                  <a:pt x="750" y="273"/>
                  <a:pt x="751" y="273"/>
                  <a:pt x="751" y="273"/>
                </a:cubicBezTo>
                <a:cubicBezTo>
                  <a:pt x="752" y="273"/>
                  <a:pt x="753" y="272"/>
                  <a:pt x="754" y="272"/>
                </a:cubicBezTo>
                <a:cubicBezTo>
                  <a:pt x="755" y="272"/>
                  <a:pt x="755" y="272"/>
                  <a:pt x="755" y="272"/>
                </a:cubicBezTo>
                <a:cubicBezTo>
                  <a:pt x="756" y="272"/>
                  <a:pt x="757" y="271"/>
                  <a:pt x="758" y="271"/>
                </a:cubicBezTo>
                <a:cubicBezTo>
                  <a:pt x="758" y="270"/>
                  <a:pt x="759" y="270"/>
                  <a:pt x="760" y="270"/>
                </a:cubicBezTo>
                <a:cubicBezTo>
                  <a:pt x="760" y="270"/>
                  <a:pt x="761" y="270"/>
                  <a:pt x="761" y="269"/>
                </a:cubicBezTo>
                <a:cubicBezTo>
                  <a:pt x="761" y="269"/>
                  <a:pt x="761" y="269"/>
                  <a:pt x="761" y="269"/>
                </a:cubicBezTo>
                <a:cubicBezTo>
                  <a:pt x="762" y="268"/>
                  <a:pt x="764" y="269"/>
                  <a:pt x="764" y="268"/>
                </a:cubicBezTo>
                <a:cubicBezTo>
                  <a:pt x="764" y="268"/>
                  <a:pt x="764" y="268"/>
                  <a:pt x="765" y="267"/>
                </a:cubicBezTo>
                <a:cubicBezTo>
                  <a:pt x="765" y="267"/>
                  <a:pt x="765" y="267"/>
                  <a:pt x="766" y="267"/>
                </a:cubicBezTo>
                <a:cubicBezTo>
                  <a:pt x="766" y="267"/>
                  <a:pt x="766" y="267"/>
                  <a:pt x="766" y="266"/>
                </a:cubicBezTo>
                <a:cubicBezTo>
                  <a:pt x="767" y="266"/>
                  <a:pt x="767" y="266"/>
                  <a:pt x="768" y="265"/>
                </a:cubicBezTo>
                <a:cubicBezTo>
                  <a:pt x="769" y="265"/>
                  <a:pt x="769" y="264"/>
                  <a:pt x="769" y="264"/>
                </a:cubicBezTo>
                <a:cubicBezTo>
                  <a:pt x="770" y="264"/>
                  <a:pt x="770" y="264"/>
                  <a:pt x="770" y="264"/>
                </a:cubicBezTo>
                <a:cubicBezTo>
                  <a:pt x="770" y="264"/>
                  <a:pt x="770" y="264"/>
                  <a:pt x="770" y="264"/>
                </a:cubicBezTo>
                <a:cubicBezTo>
                  <a:pt x="771" y="263"/>
                  <a:pt x="772" y="263"/>
                  <a:pt x="773" y="263"/>
                </a:cubicBezTo>
                <a:cubicBezTo>
                  <a:pt x="774" y="262"/>
                  <a:pt x="775" y="260"/>
                  <a:pt x="776" y="259"/>
                </a:cubicBezTo>
                <a:cubicBezTo>
                  <a:pt x="777" y="258"/>
                  <a:pt x="779" y="257"/>
                  <a:pt x="780" y="255"/>
                </a:cubicBezTo>
                <a:cubicBezTo>
                  <a:pt x="781" y="254"/>
                  <a:pt x="781" y="254"/>
                  <a:pt x="782" y="254"/>
                </a:cubicBezTo>
                <a:cubicBezTo>
                  <a:pt x="782" y="253"/>
                  <a:pt x="782" y="253"/>
                  <a:pt x="782" y="252"/>
                </a:cubicBezTo>
                <a:cubicBezTo>
                  <a:pt x="782" y="252"/>
                  <a:pt x="783" y="252"/>
                  <a:pt x="783" y="252"/>
                </a:cubicBezTo>
                <a:cubicBezTo>
                  <a:pt x="784" y="251"/>
                  <a:pt x="783" y="250"/>
                  <a:pt x="784" y="249"/>
                </a:cubicBezTo>
                <a:cubicBezTo>
                  <a:pt x="784" y="248"/>
                  <a:pt x="785" y="247"/>
                  <a:pt x="786" y="246"/>
                </a:cubicBezTo>
                <a:cubicBezTo>
                  <a:pt x="786" y="245"/>
                  <a:pt x="786" y="245"/>
                  <a:pt x="786" y="245"/>
                </a:cubicBezTo>
                <a:cubicBezTo>
                  <a:pt x="786" y="244"/>
                  <a:pt x="787" y="243"/>
                  <a:pt x="787" y="242"/>
                </a:cubicBezTo>
                <a:cubicBezTo>
                  <a:pt x="787" y="242"/>
                  <a:pt x="787" y="242"/>
                  <a:pt x="787" y="242"/>
                </a:cubicBezTo>
                <a:cubicBezTo>
                  <a:pt x="787" y="242"/>
                  <a:pt x="787" y="243"/>
                  <a:pt x="787" y="244"/>
                </a:cubicBezTo>
                <a:cubicBezTo>
                  <a:pt x="788" y="244"/>
                  <a:pt x="788" y="244"/>
                  <a:pt x="788" y="244"/>
                </a:cubicBezTo>
                <a:cubicBezTo>
                  <a:pt x="788" y="243"/>
                  <a:pt x="788" y="241"/>
                  <a:pt x="788" y="241"/>
                </a:cubicBezTo>
                <a:cubicBezTo>
                  <a:pt x="788" y="241"/>
                  <a:pt x="788" y="241"/>
                  <a:pt x="788" y="241"/>
                </a:cubicBezTo>
                <a:cubicBezTo>
                  <a:pt x="788" y="241"/>
                  <a:pt x="788" y="241"/>
                  <a:pt x="788" y="241"/>
                </a:cubicBezTo>
                <a:cubicBezTo>
                  <a:pt x="788" y="241"/>
                  <a:pt x="788" y="240"/>
                  <a:pt x="788" y="239"/>
                </a:cubicBezTo>
                <a:cubicBezTo>
                  <a:pt x="789" y="238"/>
                  <a:pt x="789" y="237"/>
                  <a:pt x="789" y="236"/>
                </a:cubicBezTo>
                <a:cubicBezTo>
                  <a:pt x="790" y="235"/>
                  <a:pt x="789" y="235"/>
                  <a:pt x="790" y="234"/>
                </a:cubicBezTo>
                <a:cubicBezTo>
                  <a:pt x="791" y="229"/>
                  <a:pt x="793" y="219"/>
                  <a:pt x="792" y="212"/>
                </a:cubicBezTo>
                <a:cubicBezTo>
                  <a:pt x="792" y="211"/>
                  <a:pt x="792" y="211"/>
                  <a:pt x="792" y="210"/>
                </a:cubicBezTo>
                <a:cubicBezTo>
                  <a:pt x="792" y="209"/>
                  <a:pt x="792" y="205"/>
                  <a:pt x="792" y="205"/>
                </a:cubicBezTo>
                <a:cubicBezTo>
                  <a:pt x="792" y="204"/>
                  <a:pt x="792" y="204"/>
                  <a:pt x="793" y="204"/>
                </a:cubicBezTo>
                <a:cubicBezTo>
                  <a:pt x="793" y="203"/>
                  <a:pt x="793" y="201"/>
                  <a:pt x="792" y="199"/>
                </a:cubicBezTo>
                <a:cubicBezTo>
                  <a:pt x="792" y="199"/>
                  <a:pt x="791" y="198"/>
                  <a:pt x="791" y="198"/>
                </a:cubicBezTo>
                <a:cubicBezTo>
                  <a:pt x="790" y="196"/>
                  <a:pt x="791" y="194"/>
                  <a:pt x="790" y="192"/>
                </a:cubicBezTo>
                <a:cubicBezTo>
                  <a:pt x="790" y="192"/>
                  <a:pt x="790" y="192"/>
                  <a:pt x="790" y="192"/>
                </a:cubicBezTo>
                <a:cubicBezTo>
                  <a:pt x="790" y="191"/>
                  <a:pt x="790" y="191"/>
                  <a:pt x="790" y="191"/>
                </a:cubicBezTo>
                <a:cubicBezTo>
                  <a:pt x="789" y="191"/>
                  <a:pt x="789" y="191"/>
                  <a:pt x="789" y="191"/>
                </a:cubicBezTo>
                <a:cubicBezTo>
                  <a:pt x="789" y="192"/>
                  <a:pt x="789" y="192"/>
                  <a:pt x="789" y="192"/>
                </a:cubicBezTo>
                <a:cubicBezTo>
                  <a:pt x="789" y="190"/>
                  <a:pt x="788" y="187"/>
                  <a:pt x="788" y="186"/>
                </a:cubicBezTo>
                <a:cubicBezTo>
                  <a:pt x="787" y="184"/>
                  <a:pt x="785" y="183"/>
                  <a:pt x="785" y="181"/>
                </a:cubicBezTo>
                <a:cubicBezTo>
                  <a:pt x="785" y="181"/>
                  <a:pt x="785" y="181"/>
                  <a:pt x="785" y="181"/>
                </a:cubicBezTo>
                <a:cubicBezTo>
                  <a:pt x="785" y="180"/>
                  <a:pt x="784" y="180"/>
                  <a:pt x="784" y="179"/>
                </a:cubicBezTo>
                <a:cubicBezTo>
                  <a:pt x="784" y="179"/>
                  <a:pt x="784" y="178"/>
                  <a:pt x="784" y="178"/>
                </a:cubicBezTo>
                <a:cubicBezTo>
                  <a:pt x="785" y="178"/>
                  <a:pt x="785" y="178"/>
                  <a:pt x="785" y="178"/>
                </a:cubicBezTo>
                <a:cubicBezTo>
                  <a:pt x="785" y="179"/>
                  <a:pt x="785" y="179"/>
                  <a:pt x="784" y="179"/>
                </a:cubicBezTo>
                <a:cubicBezTo>
                  <a:pt x="784" y="179"/>
                  <a:pt x="785" y="179"/>
                  <a:pt x="785" y="179"/>
                </a:cubicBezTo>
                <a:cubicBezTo>
                  <a:pt x="785" y="181"/>
                  <a:pt x="787" y="182"/>
                  <a:pt x="788" y="182"/>
                </a:cubicBezTo>
                <a:cubicBezTo>
                  <a:pt x="788" y="183"/>
                  <a:pt x="788" y="183"/>
                  <a:pt x="788" y="183"/>
                </a:cubicBezTo>
                <a:cubicBezTo>
                  <a:pt x="788" y="184"/>
                  <a:pt x="789" y="184"/>
                  <a:pt x="789" y="184"/>
                </a:cubicBezTo>
                <a:cubicBezTo>
                  <a:pt x="789" y="184"/>
                  <a:pt x="789" y="184"/>
                  <a:pt x="789" y="184"/>
                </a:cubicBezTo>
                <a:cubicBezTo>
                  <a:pt x="789" y="184"/>
                  <a:pt x="789" y="184"/>
                  <a:pt x="789" y="184"/>
                </a:cubicBezTo>
                <a:cubicBezTo>
                  <a:pt x="789" y="184"/>
                  <a:pt x="789" y="184"/>
                  <a:pt x="789" y="184"/>
                </a:cubicBezTo>
                <a:cubicBezTo>
                  <a:pt x="789" y="184"/>
                  <a:pt x="789" y="184"/>
                  <a:pt x="789" y="184"/>
                </a:cubicBezTo>
                <a:cubicBezTo>
                  <a:pt x="789" y="184"/>
                  <a:pt x="790" y="184"/>
                  <a:pt x="790" y="184"/>
                </a:cubicBezTo>
                <a:cubicBezTo>
                  <a:pt x="790" y="184"/>
                  <a:pt x="790" y="184"/>
                  <a:pt x="789" y="185"/>
                </a:cubicBezTo>
                <a:cubicBezTo>
                  <a:pt x="790" y="185"/>
                  <a:pt x="790" y="186"/>
                  <a:pt x="790" y="186"/>
                </a:cubicBezTo>
                <a:cubicBezTo>
                  <a:pt x="791" y="186"/>
                  <a:pt x="791" y="186"/>
                  <a:pt x="791" y="186"/>
                </a:cubicBezTo>
                <a:cubicBezTo>
                  <a:pt x="791" y="186"/>
                  <a:pt x="791" y="186"/>
                  <a:pt x="791" y="186"/>
                </a:cubicBezTo>
                <a:cubicBezTo>
                  <a:pt x="792" y="186"/>
                  <a:pt x="791" y="187"/>
                  <a:pt x="792" y="187"/>
                </a:cubicBezTo>
                <a:cubicBezTo>
                  <a:pt x="792" y="188"/>
                  <a:pt x="793" y="188"/>
                  <a:pt x="793" y="187"/>
                </a:cubicBezTo>
                <a:cubicBezTo>
                  <a:pt x="794" y="187"/>
                  <a:pt x="794" y="187"/>
                  <a:pt x="795" y="188"/>
                </a:cubicBezTo>
                <a:cubicBezTo>
                  <a:pt x="794" y="189"/>
                  <a:pt x="794" y="188"/>
                  <a:pt x="794" y="189"/>
                </a:cubicBezTo>
                <a:cubicBezTo>
                  <a:pt x="794" y="189"/>
                  <a:pt x="795" y="190"/>
                  <a:pt x="795" y="190"/>
                </a:cubicBezTo>
                <a:cubicBezTo>
                  <a:pt x="795" y="191"/>
                  <a:pt x="796" y="191"/>
                  <a:pt x="796" y="191"/>
                </a:cubicBezTo>
                <a:cubicBezTo>
                  <a:pt x="796" y="192"/>
                  <a:pt x="796" y="192"/>
                  <a:pt x="796" y="192"/>
                </a:cubicBezTo>
                <a:cubicBezTo>
                  <a:pt x="797" y="193"/>
                  <a:pt x="797" y="193"/>
                  <a:pt x="798" y="193"/>
                </a:cubicBezTo>
                <a:cubicBezTo>
                  <a:pt x="798" y="194"/>
                  <a:pt x="798" y="195"/>
                  <a:pt x="798" y="195"/>
                </a:cubicBezTo>
                <a:cubicBezTo>
                  <a:pt x="799" y="196"/>
                  <a:pt x="800" y="196"/>
                  <a:pt x="800" y="196"/>
                </a:cubicBezTo>
                <a:cubicBezTo>
                  <a:pt x="800" y="197"/>
                  <a:pt x="800" y="197"/>
                  <a:pt x="800" y="198"/>
                </a:cubicBezTo>
                <a:cubicBezTo>
                  <a:pt x="801" y="198"/>
                  <a:pt x="803" y="199"/>
                  <a:pt x="803" y="199"/>
                </a:cubicBezTo>
                <a:cubicBezTo>
                  <a:pt x="804" y="200"/>
                  <a:pt x="804" y="201"/>
                  <a:pt x="804" y="202"/>
                </a:cubicBezTo>
                <a:cubicBezTo>
                  <a:pt x="805" y="201"/>
                  <a:pt x="805" y="201"/>
                  <a:pt x="805" y="201"/>
                </a:cubicBezTo>
                <a:cubicBezTo>
                  <a:pt x="806" y="202"/>
                  <a:pt x="806" y="202"/>
                  <a:pt x="806" y="202"/>
                </a:cubicBezTo>
                <a:cubicBezTo>
                  <a:pt x="806" y="202"/>
                  <a:pt x="806" y="202"/>
                  <a:pt x="806" y="202"/>
                </a:cubicBezTo>
                <a:cubicBezTo>
                  <a:pt x="806" y="203"/>
                  <a:pt x="806" y="203"/>
                  <a:pt x="806" y="203"/>
                </a:cubicBezTo>
                <a:cubicBezTo>
                  <a:pt x="807" y="203"/>
                  <a:pt x="807" y="203"/>
                  <a:pt x="808" y="204"/>
                </a:cubicBezTo>
                <a:cubicBezTo>
                  <a:pt x="808" y="204"/>
                  <a:pt x="808" y="204"/>
                  <a:pt x="808" y="203"/>
                </a:cubicBezTo>
                <a:cubicBezTo>
                  <a:pt x="808" y="203"/>
                  <a:pt x="807" y="201"/>
                  <a:pt x="807" y="201"/>
                </a:cubicBezTo>
                <a:cubicBezTo>
                  <a:pt x="807" y="201"/>
                  <a:pt x="807" y="200"/>
                  <a:pt x="806" y="200"/>
                </a:cubicBezTo>
                <a:cubicBezTo>
                  <a:pt x="806" y="200"/>
                  <a:pt x="806" y="200"/>
                  <a:pt x="806" y="200"/>
                </a:cubicBezTo>
                <a:cubicBezTo>
                  <a:pt x="807" y="199"/>
                  <a:pt x="806" y="198"/>
                  <a:pt x="806" y="198"/>
                </a:cubicBezTo>
                <a:cubicBezTo>
                  <a:pt x="807" y="198"/>
                  <a:pt x="808" y="199"/>
                  <a:pt x="809" y="199"/>
                </a:cubicBezTo>
                <a:cubicBezTo>
                  <a:pt x="809" y="199"/>
                  <a:pt x="809" y="199"/>
                  <a:pt x="809" y="199"/>
                </a:cubicBezTo>
                <a:cubicBezTo>
                  <a:pt x="809" y="199"/>
                  <a:pt x="809" y="200"/>
                  <a:pt x="809" y="200"/>
                </a:cubicBezTo>
                <a:cubicBezTo>
                  <a:pt x="811" y="200"/>
                  <a:pt x="811" y="200"/>
                  <a:pt x="811" y="200"/>
                </a:cubicBezTo>
                <a:cubicBezTo>
                  <a:pt x="811" y="200"/>
                  <a:pt x="811" y="199"/>
                  <a:pt x="810" y="199"/>
                </a:cubicBezTo>
                <a:cubicBezTo>
                  <a:pt x="810" y="199"/>
                  <a:pt x="810" y="199"/>
                  <a:pt x="810" y="199"/>
                </a:cubicBezTo>
                <a:cubicBezTo>
                  <a:pt x="811" y="199"/>
                  <a:pt x="811" y="199"/>
                  <a:pt x="811" y="199"/>
                </a:cubicBezTo>
                <a:cubicBezTo>
                  <a:pt x="811" y="200"/>
                  <a:pt x="811" y="201"/>
                  <a:pt x="810" y="201"/>
                </a:cubicBezTo>
                <a:cubicBezTo>
                  <a:pt x="810" y="202"/>
                  <a:pt x="810" y="202"/>
                  <a:pt x="810" y="202"/>
                </a:cubicBezTo>
                <a:cubicBezTo>
                  <a:pt x="811" y="202"/>
                  <a:pt x="811" y="202"/>
                  <a:pt x="812" y="202"/>
                </a:cubicBezTo>
                <a:cubicBezTo>
                  <a:pt x="812" y="202"/>
                  <a:pt x="812" y="203"/>
                  <a:pt x="813" y="203"/>
                </a:cubicBezTo>
                <a:cubicBezTo>
                  <a:pt x="813" y="203"/>
                  <a:pt x="813" y="203"/>
                  <a:pt x="814" y="203"/>
                </a:cubicBezTo>
                <a:cubicBezTo>
                  <a:pt x="814" y="203"/>
                  <a:pt x="814" y="204"/>
                  <a:pt x="815" y="204"/>
                </a:cubicBezTo>
                <a:cubicBezTo>
                  <a:pt x="815" y="205"/>
                  <a:pt x="815" y="205"/>
                  <a:pt x="815" y="205"/>
                </a:cubicBezTo>
                <a:cubicBezTo>
                  <a:pt x="815" y="206"/>
                  <a:pt x="815" y="206"/>
                  <a:pt x="815" y="206"/>
                </a:cubicBezTo>
                <a:cubicBezTo>
                  <a:pt x="815" y="206"/>
                  <a:pt x="815" y="206"/>
                  <a:pt x="815" y="206"/>
                </a:cubicBezTo>
                <a:cubicBezTo>
                  <a:pt x="815" y="206"/>
                  <a:pt x="815" y="206"/>
                  <a:pt x="815" y="206"/>
                </a:cubicBezTo>
                <a:cubicBezTo>
                  <a:pt x="815" y="206"/>
                  <a:pt x="815" y="207"/>
                  <a:pt x="814" y="207"/>
                </a:cubicBezTo>
                <a:cubicBezTo>
                  <a:pt x="815" y="207"/>
                  <a:pt x="815" y="207"/>
                  <a:pt x="815" y="207"/>
                </a:cubicBezTo>
                <a:cubicBezTo>
                  <a:pt x="815" y="208"/>
                  <a:pt x="815" y="207"/>
                  <a:pt x="815" y="207"/>
                </a:cubicBezTo>
                <a:cubicBezTo>
                  <a:pt x="815" y="208"/>
                  <a:pt x="815" y="208"/>
                  <a:pt x="814" y="208"/>
                </a:cubicBezTo>
                <a:cubicBezTo>
                  <a:pt x="814" y="208"/>
                  <a:pt x="814" y="208"/>
                  <a:pt x="815" y="208"/>
                </a:cubicBezTo>
                <a:cubicBezTo>
                  <a:pt x="815" y="209"/>
                  <a:pt x="815" y="209"/>
                  <a:pt x="815" y="209"/>
                </a:cubicBezTo>
                <a:cubicBezTo>
                  <a:pt x="814" y="209"/>
                  <a:pt x="814" y="209"/>
                  <a:pt x="814" y="209"/>
                </a:cubicBezTo>
                <a:cubicBezTo>
                  <a:pt x="813" y="208"/>
                  <a:pt x="813" y="208"/>
                  <a:pt x="813" y="207"/>
                </a:cubicBezTo>
                <a:cubicBezTo>
                  <a:pt x="813" y="207"/>
                  <a:pt x="812" y="207"/>
                  <a:pt x="812" y="207"/>
                </a:cubicBezTo>
                <a:cubicBezTo>
                  <a:pt x="812" y="208"/>
                  <a:pt x="811" y="208"/>
                  <a:pt x="810" y="208"/>
                </a:cubicBezTo>
                <a:cubicBezTo>
                  <a:pt x="810" y="209"/>
                  <a:pt x="810" y="208"/>
                  <a:pt x="810" y="209"/>
                </a:cubicBezTo>
                <a:cubicBezTo>
                  <a:pt x="810" y="209"/>
                  <a:pt x="811" y="210"/>
                  <a:pt x="812" y="210"/>
                </a:cubicBezTo>
                <a:cubicBezTo>
                  <a:pt x="812" y="210"/>
                  <a:pt x="812" y="211"/>
                  <a:pt x="812" y="212"/>
                </a:cubicBezTo>
                <a:cubicBezTo>
                  <a:pt x="813" y="211"/>
                  <a:pt x="814" y="211"/>
                  <a:pt x="814" y="210"/>
                </a:cubicBezTo>
                <a:cubicBezTo>
                  <a:pt x="814" y="211"/>
                  <a:pt x="815" y="211"/>
                  <a:pt x="815" y="211"/>
                </a:cubicBezTo>
                <a:cubicBezTo>
                  <a:pt x="816" y="211"/>
                  <a:pt x="817" y="211"/>
                  <a:pt x="818" y="211"/>
                </a:cubicBezTo>
                <a:cubicBezTo>
                  <a:pt x="818" y="212"/>
                  <a:pt x="818" y="212"/>
                  <a:pt x="818" y="213"/>
                </a:cubicBezTo>
                <a:cubicBezTo>
                  <a:pt x="818" y="213"/>
                  <a:pt x="818" y="213"/>
                  <a:pt x="818" y="213"/>
                </a:cubicBezTo>
                <a:cubicBezTo>
                  <a:pt x="817" y="213"/>
                  <a:pt x="817" y="213"/>
                  <a:pt x="817" y="213"/>
                </a:cubicBezTo>
                <a:cubicBezTo>
                  <a:pt x="816" y="213"/>
                  <a:pt x="816" y="214"/>
                  <a:pt x="815" y="214"/>
                </a:cubicBezTo>
                <a:cubicBezTo>
                  <a:pt x="815" y="215"/>
                  <a:pt x="817" y="215"/>
                  <a:pt x="817" y="215"/>
                </a:cubicBezTo>
                <a:cubicBezTo>
                  <a:pt x="817" y="216"/>
                  <a:pt x="817" y="216"/>
                  <a:pt x="817" y="218"/>
                </a:cubicBezTo>
                <a:cubicBezTo>
                  <a:pt x="818" y="218"/>
                  <a:pt x="818" y="218"/>
                  <a:pt x="818" y="218"/>
                </a:cubicBezTo>
                <a:cubicBezTo>
                  <a:pt x="818" y="218"/>
                  <a:pt x="818" y="218"/>
                  <a:pt x="818" y="218"/>
                </a:cubicBezTo>
                <a:cubicBezTo>
                  <a:pt x="818" y="218"/>
                  <a:pt x="818" y="218"/>
                  <a:pt x="818" y="218"/>
                </a:cubicBezTo>
                <a:cubicBezTo>
                  <a:pt x="818" y="219"/>
                  <a:pt x="818" y="219"/>
                  <a:pt x="818" y="219"/>
                </a:cubicBezTo>
                <a:cubicBezTo>
                  <a:pt x="818" y="219"/>
                  <a:pt x="818" y="219"/>
                  <a:pt x="818" y="218"/>
                </a:cubicBezTo>
                <a:cubicBezTo>
                  <a:pt x="817" y="219"/>
                  <a:pt x="818" y="219"/>
                  <a:pt x="818" y="220"/>
                </a:cubicBezTo>
                <a:cubicBezTo>
                  <a:pt x="819" y="220"/>
                  <a:pt x="818" y="220"/>
                  <a:pt x="819" y="220"/>
                </a:cubicBezTo>
                <a:cubicBezTo>
                  <a:pt x="819" y="220"/>
                  <a:pt x="819" y="220"/>
                  <a:pt x="819" y="220"/>
                </a:cubicBezTo>
                <a:cubicBezTo>
                  <a:pt x="819" y="220"/>
                  <a:pt x="819" y="220"/>
                  <a:pt x="819" y="220"/>
                </a:cubicBezTo>
                <a:cubicBezTo>
                  <a:pt x="819" y="219"/>
                  <a:pt x="819" y="219"/>
                  <a:pt x="819" y="219"/>
                </a:cubicBezTo>
                <a:cubicBezTo>
                  <a:pt x="819" y="219"/>
                  <a:pt x="819" y="219"/>
                  <a:pt x="819" y="219"/>
                </a:cubicBezTo>
                <a:cubicBezTo>
                  <a:pt x="819" y="219"/>
                  <a:pt x="819" y="219"/>
                  <a:pt x="820" y="219"/>
                </a:cubicBezTo>
                <a:cubicBezTo>
                  <a:pt x="820" y="219"/>
                  <a:pt x="820" y="220"/>
                  <a:pt x="820" y="220"/>
                </a:cubicBezTo>
                <a:cubicBezTo>
                  <a:pt x="820" y="220"/>
                  <a:pt x="820" y="220"/>
                  <a:pt x="820" y="220"/>
                </a:cubicBezTo>
                <a:cubicBezTo>
                  <a:pt x="820" y="220"/>
                  <a:pt x="820" y="220"/>
                  <a:pt x="820" y="220"/>
                </a:cubicBezTo>
                <a:cubicBezTo>
                  <a:pt x="821" y="221"/>
                  <a:pt x="821" y="221"/>
                  <a:pt x="822" y="222"/>
                </a:cubicBezTo>
                <a:cubicBezTo>
                  <a:pt x="822" y="222"/>
                  <a:pt x="822" y="222"/>
                  <a:pt x="823" y="222"/>
                </a:cubicBezTo>
                <a:cubicBezTo>
                  <a:pt x="823" y="221"/>
                  <a:pt x="823" y="221"/>
                  <a:pt x="823" y="220"/>
                </a:cubicBezTo>
                <a:cubicBezTo>
                  <a:pt x="823" y="220"/>
                  <a:pt x="824" y="220"/>
                  <a:pt x="824" y="221"/>
                </a:cubicBezTo>
                <a:cubicBezTo>
                  <a:pt x="824" y="221"/>
                  <a:pt x="824" y="221"/>
                  <a:pt x="824" y="221"/>
                </a:cubicBezTo>
                <a:cubicBezTo>
                  <a:pt x="824" y="221"/>
                  <a:pt x="824" y="221"/>
                  <a:pt x="825" y="222"/>
                </a:cubicBezTo>
                <a:cubicBezTo>
                  <a:pt x="825" y="222"/>
                  <a:pt x="825" y="222"/>
                  <a:pt x="825" y="223"/>
                </a:cubicBezTo>
                <a:cubicBezTo>
                  <a:pt x="826" y="223"/>
                  <a:pt x="827" y="223"/>
                  <a:pt x="828" y="224"/>
                </a:cubicBezTo>
                <a:cubicBezTo>
                  <a:pt x="828" y="224"/>
                  <a:pt x="828" y="224"/>
                  <a:pt x="827" y="224"/>
                </a:cubicBezTo>
                <a:cubicBezTo>
                  <a:pt x="828" y="225"/>
                  <a:pt x="828" y="225"/>
                  <a:pt x="828" y="225"/>
                </a:cubicBezTo>
                <a:cubicBezTo>
                  <a:pt x="829" y="226"/>
                  <a:pt x="829" y="227"/>
                  <a:pt x="831" y="227"/>
                </a:cubicBezTo>
                <a:cubicBezTo>
                  <a:pt x="831" y="229"/>
                  <a:pt x="832" y="229"/>
                  <a:pt x="832" y="230"/>
                </a:cubicBezTo>
                <a:cubicBezTo>
                  <a:pt x="832" y="231"/>
                  <a:pt x="833" y="231"/>
                  <a:pt x="833" y="231"/>
                </a:cubicBezTo>
                <a:cubicBezTo>
                  <a:pt x="833" y="231"/>
                  <a:pt x="833" y="232"/>
                  <a:pt x="833" y="233"/>
                </a:cubicBezTo>
                <a:cubicBezTo>
                  <a:pt x="834" y="233"/>
                  <a:pt x="835" y="233"/>
                  <a:pt x="836" y="234"/>
                </a:cubicBezTo>
                <a:cubicBezTo>
                  <a:pt x="836" y="235"/>
                  <a:pt x="836" y="236"/>
                  <a:pt x="836" y="237"/>
                </a:cubicBezTo>
                <a:cubicBezTo>
                  <a:pt x="836" y="238"/>
                  <a:pt x="836" y="238"/>
                  <a:pt x="836" y="238"/>
                </a:cubicBezTo>
                <a:cubicBezTo>
                  <a:pt x="836" y="238"/>
                  <a:pt x="836" y="238"/>
                  <a:pt x="836" y="238"/>
                </a:cubicBezTo>
                <a:cubicBezTo>
                  <a:pt x="837" y="239"/>
                  <a:pt x="837" y="239"/>
                  <a:pt x="838" y="238"/>
                </a:cubicBezTo>
                <a:cubicBezTo>
                  <a:pt x="838" y="238"/>
                  <a:pt x="838" y="238"/>
                  <a:pt x="838" y="238"/>
                </a:cubicBezTo>
                <a:cubicBezTo>
                  <a:pt x="838" y="238"/>
                  <a:pt x="838" y="238"/>
                  <a:pt x="838" y="238"/>
                </a:cubicBezTo>
                <a:cubicBezTo>
                  <a:pt x="838" y="239"/>
                  <a:pt x="838" y="239"/>
                  <a:pt x="838" y="239"/>
                </a:cubicBezTo>
                <a:cubicBezTo>
                  <a:pt x="838" y="239"/>
                  <a:pt x="838" y="239"/>
                  <a:pt x="837" y="239"/>
                </a:cubicBezTo>
                <a:cubicBezTo>
                  <a:pt x="837" y="239"/>
                  <a:pt x="837" y="240"/>
                  <a:pt x="837" y="240"/>
                </a:cubicBezTo>
                <a:cubicBezTo>
                  <a:pt x="838" y="241"/>
                  <a:pt x="838" y="241"/>
                  <a:pt x="839" y="242"/>
                </a:cubicBezTo>
                <a:cubicBezTo>
                  <a:pt x="839" y="242"/>
                  <a:pt x="840" y="242"/>
                  <a:pt x="840" y="242"/>
                </a:cubicBezTo>
                <a:cubicBezTo>
                  <a:pt x="840" y="242"/>
                  <a:pt x="840" y="242"/>
                  <a:pt x="840" y="243"/>
                </a:cubicBezTo>
                <a:cubicBezTo>
                  <a:pt x="840" y="243"/>
                  <a:pt x="840" y="243"/>
                  <a:pt x="840" y="243"/>
                </a:cubicBezTo>
                <a:cubicBezTo>
                  <a:pt x="840" y="243"/>
                  <a:pt x="840" y="243"/>
                  <a:pt x="840" y="243"/>
                </a:cubicBezTo>
                <a:cubicBezTo>
                  <a:pt x="840" y="243"/>
                  <a:pt x="840" y="243"/>
                  <a:pt x="840" y="243"/>
                </a:cubicBezTo>
                <a:cubicBezTo>
                  <a:pt x="840" y="244"/>
                  <a:pt x="840" y="244"/>
                  <a:pt x="840" y="244"/>
                </a:cubicBezTo>
                <a:cubicBezTo>
                  <a:pt x="841" y="244"/>
                  <a:pt x="840" y="244"/>
                  <a:pt x="841" y="243"/>
                </a:cubicBezTo>
                <a:cubicBezTo>
                  <a:pt x="841" y="244"/>
                  <a:pt x="842" y="244"/>
                  <a:pt x="842" y="245"/>
                </a:cubicBezTo>
                <a:cubicBezTo>
                  <a:pt x="842" y="245"/>
                  <a:pt x="842" y="246"/>
                  <a:pt x="842" y="246"/>
                </a:cubicBezTo>
                <a:cubicBezTo>
                  <a:pt x="842" y="247"/>
                  <a:pt x="842" y="247"/>
                  <a:pt x="842" y="248"/>
                </a:cubicBezTo>
                <a:cubicBezTo>
                  <a:pt x="842" y="248"/>
                  <a:pt x="842" y="248"/>
                  <a:pt x="843" y="249"/>
                </a:cubicBezTo>
                <a:cubicBezTo>
                  <a:pt x="843" y="249"/>
                  <a:pt x="843" y="249"/>
                  <a:pt x="842" y="249"/>
                </a:cubicBezTo>
                <a:cubicBezTo>
                  <a:pt x="842" y="249"/>
                  <a:pt x="842" y="249"/>
                  <a:pt x="842" y="249"/>
                </a:cubicBezTo>
                <a:cubicBezTo>
                  <a:pt x="843" y="249"/>
                  <a:pt x="843" y="249"/>
                  <a:pt x="843" y="249"/>
                </a:cubicBezTo>
                <a:cubicBezTo>
                  <a:pt x="843" y="249"/>
                  <a:pt x="843" y="249"/>
                  <a:pt x="843" y="249"/>
                </a:cubicBezTo>
                <a:cubicBezTo>
                  <a:pt x="844" y="249"/>
                  <a:pt x="844" y="249"/>
                  <a:pt x="844" y="249"/>
                </a:cubicBezTo>
                <a:cubicBezTo>
                  <a:pt x="844" y="249"/>
                  <a:pt x="844" y="250"/>
                  <a:pt x="844" y="250"/>
                </a:cubicBezTo>
                <a:cubicBezTo>
                  <a:pt x="844" y="250"/>
                  <a:pt x="844" y="250"/>
                  <a:pt x="843" y="250"/>
                </a:cubicBezTo>
                <a:cubicBezTo>
                  <a:pt x="843" y="251"/>
                  <a:pt x="844" y="252"/>
                  <a:pt x="845" y="254"/>
                </a:cubicBezTo>
                <a:cubicBezTo>
                  <a:pt x="845" y="254"/>
                  <a:pt x="845" y="254"/>
                  <a:pt x="845" y="254"/>
                </a:cubicBezTo>
                <a:cubicBezTo>
                  <a:pt x="845" y="254"/>
                  <a:pt x="846" y="255"/>
                  <a:pt x="846" y="255"/>
                </a:cubicBezTo>
                <a:cubicBezTo>
                  <a:pt x="846" y="255"/>
                  <a:pt x="846" y="255"/>
                  <a:pt x="846" y="256"/>
                </a:cubicBezTo>
                <a:cubicBezTo>
                  <a:pt x="846" y="256"/>
                  <a:pt x="846" y="256"/>
                  <a:pt x="846" y="256"/>
                </a:cubicBezTo>
                <a:cubicBezTo>
                  <a:pt x="846" y="256"/>
                  <a:pt x="847" y="256"/>
                  <a:pt x="848" y="257"/>
                </a:cubicBezTo>
                <a:cubicBezTo>
                  <a:pt x="848" y="257"/>
                  <a:pt x="848" y="257"/>
                  <a:pt x="848" y="257"/>
                </a:cubicBezTo>
                <a:cubicBezTo>
                  <a:pt x="848" y="258"/>
                  <a:pt x="848" y="258"/>
                  <a:pt x="848" y="258"/>
                </a:cubicBezTo>
                <a:cubicBezTo>
                  <a:pt x="848" y="258"/>
                  <a:pt x="848" y="258"/>
                  <a:pt x="847" y="258"/>
                </a:cubicBezTo>
                <a:cubicBezTo>
                  <a:pt x="847" y="259"/>
                  <a:pt x="847" y="259"/>
                  <a:pt x="848" y="259"/>
                </a:cubicBezTo>
                <a:cubicBezTo>
                  <a:pt x="848" y="259"/>
                  <a:pt x="849" y="259"/>
                  <a:pt x="849" y="259"/>
                </a:cubicBezTo>
                <a:cubicBezTo>
                  <a:pt x="849" y="260"/>
                  <a:pt x="850" y="260"/>
                  <a:pt x="850" y="261"/>
                </a:cubicBezTo>
                <a:cubicBezTo>
                  <a:pt x="850" y="262"/>
                  <a:pt x="850" y="262"/>
                  <a:pt x="849" y="262"/>
                </a:cubicBezTo>
                <a:cubicBezTo>
                  <a:pt x="849" y="262"/>
                  <a:pt x="849" y="262"/>
                  <a:pt x="849" y="262"/>
                </a:cubicBezTo>
                <a:cubicBezTo>
                  <a:pt x="849" y="262"/>
                  <a:pt x="849" y="262"/>
                  <a:pt x="850" y="262"/>
                </a:cubicBezTo>
                <a:cubicBezTo>
                  <a:pt x="852" y="262"/>
                  <a:pt x="851" y="263"/>
                  <a:pt x="852" y="264"/>
                </a:cubicBezTo>
                <a:cubicBezTo>
                  <a:pt x="852" y="264"/>
                  <a:pt x="854" y="264"/>
                  <a:pt x="855" y="264"/>
                </a:cubicBezTo>
                <a:cubicBezTo>
                  <a:pt x="855" y="265"/>
                  <a:pt x="855" y="266"/>
                  <a:pt x="855" y="266"/>
                </a:cubicBezTo>
                <a:cubicBezTo>
                  <a:pt x="855" y="266"/>
                  <a:pt x="855" y="266"/>
                  <a:pt x="855" y="266"/>
                </a:cubicBezTo>
                <a:cubicBezTo>
                  <a:pt x="854" y="266"/>
                  <a:pt x="854" y="266"/>
                  <a:pt x="854" y="266"/>
                </a:cubicBezTo>
                <a:cubicBezTo>
                  <a:pt x="854" y="266"/>
                  <a:pt x="854" y="266"/>
                  <a:pt x="854" y="267"/>
                </a:cubicBezTo>
                <a:cubicBezTo>
                  <a:pt x="854" y="267"/>
                  <a:pt x="854" y="267"/>
                  <a:pt x="854" y="267"/>
                </a:cubicBezTo>
                <a:cubicBezTo>
                  <a:pt x="855" y="267"/>
                  <a:pt x="855" y="267"/>
                  <a:pt x="855" y="267"/>
                </a:cubicBezTo>
                <a:cubicBezTo>
                  <a:pt x="856" y="267"/>
                  <a:pt x="856" y="267"/>
                  <a:pt x="857" y="267"/>
                </a:cubicBezTo>
                <a:cubicBezTo>
                  <a:pt x="857" y="267"/>
                  <a:pt x="857" y="266"/>
                  <a:pt x="856" y="266"/>
                </a:cubicBezTo>
                <a:cubicBezTo>
                  <a:pt x="856" y="265"/>
                  <a:pt x="856" y="265"/>
                  <a:pt x="856" y="265"/>
                </a:cubicBezTo>
                <a:cubicBezTo>
                  <a:pt x="857" y="264"/>
                  <a:pt x="860" y="268"/>
                  <a:pt x="861" y="268"/>
                </a:cubicBezTo>
                <a:cubicBezTo>
                  <a:pt x="861" y="269"/>
                  <a:pt x="862" y="270"/>
                  <a:pt x="863" y="270"/>
                </a:cubicBezTo>
                <a:cubicBezTo>
                  <a:pt x="863" y="270"/>
                  <a:pt x="863" y="271"/>
                  <a:pt x="863" y="271"/>
                </a:cubicBezTo>
                <a:cubicBezTo>
                  <a:pt x="863" y="272"/>
                  <a:pt x="863" y="272"/>
                  <a:pt x="864" y="272"/>
                </a:cubicBezTo>
                <a:cubicBezTo>
                  <a:pt x="864" y="272"/>
                  <a:pt x="864" y="272"/>
                  <a:pt x="863" y="273"/>
                </a:cubicBezTo>
                <a:cubicBezTo>
                  <a:pt x="863" y="273"/>
                  <a:pt x="862" y="272"/>
                  <a:pt x="863" y="272"/>
                </a:cubicBezTo>
                <a:cubicBezTo>
                  <a:pt x="862" y="271"/>
                  <a:pt x="861" y="271"/>
                  <a:pt x="861" y="270"/>
                </a:cubicBezTo>
                <a:cubicBezTo>
                  <a:pt x="860" y="271"/>
                  <a:pt x="861" y="271"/>
                  <a:pt x="860" y="271"/>
                </a:cubicBezTo>
                <a:cubicBezTo>
                  <a:pt x="860" y="272"/>
                  <a:pt x="860" y="272"/>
                  <a:pt x="860" y="273"/>
                </a:cubicBezTo>
                <a:cubicBezTo>
                  <a:pt x="860" y="273"/>
                  <a:pt x="860" y="273"/>
                  <a:pt x="860" y="273"/>
                </a:cubicBezTo>
                <a:cubicBezTo>
                  <a:pt x="860" y="273"/>
                  <a:pt x="860" y="273"/>
                  <a:pt x="860" y="273"/>
                </a:cubicBezTo>
                <a:cubicBezTo>
                  <a:pt x="859" y="273"/>
                  <a:pt x="859" y="273"/>
                  <a:pt x="859" y="273"/>
                </a:cubicBezTo>
                <a:cubicBezTo>
                  <a:pt x="858" y="273"/>
                  <a:pt x="858" y="272"/>
                  <a:pt x="857" y="271"/>
                </a:cubicBezTo>
                <a:cubicBezTo>
                  <a:pt x="857" y="271"/>
                  <a:pt x="856" y="272"/>
                  <a:pt x="856" y="272"/>
                </a:cubicBezTo>
                <a:cubicBezTo>
                  <a:pt x="856" y="273"/>
                  <a:pt x="857" y="273"/>
                  <a:pt x="857" y="273"/>
                </a:cubicBezTo>
                <a:cubicBezTo>
                  <a:pt x="858" y="273"/>
                  <a:pt x="858" y="273"/>
                  <a:pt x="858" y="273"/>
                </a:cubicBezTo>
                <a:cubicBezTo>
                  <a:pt x="858" y="273"/>
                  <a:pt x="858" y="273"/>
                  <a:pt x="858" y="273"/>
                </a:cubicBezTo>
                <a:cubicBezTo>
                  <a:pt x="858" y="273"/>
                  <a:pt x="858" y="273"/>
                  <a:pt x="859" y="273"/>
                </a:cubicBezTo>
                <a:cubicBezTo>
                  <a:pt x="859" y="274"/>
                  <a:pt x="859" y="274"/>
                  <a:pt x="859" y="274"/>
                </a:cubicBezTo>
                <a:cubicBezTo>
                  <a:pt x="858" y="274"/>
                  <a:pt x="857" y="274"/>
                  <a:pt x="857" y="274"/>
                </a:cubicBezTo>
                <a:cubicBezTo>
                  <a:pt x="857" y="274"/>
                  <a:pt x="857" y="274"/>
                  <a:pt x="857" y="274"/>
                </a:cubicBezTo>
                <a:cubicBezTo>
                  <a:pt x="858" y="274"/>
                  <a:pt x="858" y="275"/>
                  <a:pt x="858" y="276"/>
                </a:cubicBezTo>
                <a:cubicBezTo>
                  <a:pt x="859" y="276"/>
                  <a:pt x="859" y="276"/>
                  <a:pt x="859" y="276"/>
                </a:cubicBezTo>
                <a:cubicBezTo>
                  <a:pt x="859" y="276"/>
                  <a:pt x="859" y="276"/>
                  <a:pt x="859" y="276"/>
                </a:cubicBezTo>
                <a:cubicBezTo>
                  <a:pt x="859" y="275"/>
                  <a:pt x="860" y="276"/>
                  <a:pt x="860" y="276"/>
                </a:cubicBezTo>
                <a:cubicBezTo>
                  <a:pt x="862" y="276"/>
                  <a:pt x="861" y="276"/>
                  <a:pt x="862" y="276"/>
                </a:cubicBezTo>
                <a:cubicBezTo>
                  <a:pt x="862" y="277"/>
                  <a:pt x="862" y="277"/>
                  <a:pt x="861" y="278"/>
                </a:cubicBezTo>
                <a:cubicBezTo>
                  <a:pt x="862" y="279"/>
                  <a:pt x="863" y="278"/>
                  <a:pt x="863" y="279"/>
                </a:cubicBezTo>
                <a:cubicBezTo>
                  <a:pt x="863" y="279"/>
                  <a:pt x="863" y="279"/>
                  <a:pt x="863" y="280"/>
                </a:cubicBezTo>
                <a:cubicBezTo>
                  <a:pt x="863" y="280"/>
                  <a:pt x="863" y="280"/>
                  <a:pt x="863" y="280"/>
                </a:cubicBezTo>
                <a:cubicBezTo>
                  <a:pt x="863" y="280"/>
                  <a:pt x="862" y="281"/>
                  <a:pt x="862" y="281"/>
                </a:cubicBezTo>
                <a:cubicBezTo>
                  <a:pt x="863" y="281"/>
                  <a:pt x="863" y="281"/>
                  <a:pt x="864" y="281"/>
                </a:cubicBezTo>
                <a:cubicBezTo>
                  <a:pt x="864" y="280"/>
                  <a:pt x="864" y="280"/>
                  <a:pt x="864" y="280"/>
                </a:cubicBezTo>
                <a:cubicBezTo>
                  <a:pt x="864" y="280"/>
                  <a:pt x="864" y="280"/>
                  <a:pt x="864" y="280"/>
                </a:cubicBezTo>
                <a:cubicBezTo>
                  <a:pt x="864" y="280"/>
                  <a:pt x="864" y="280"/>
                  <a:pt x="864" y="280"/>
                </a:cubicBezTo>
                <a:cubicBezTo>
                  <a:pt x="864" y="281"/>
                  <a:pt x="864" y="281"/>
                  <a:pt x="864" y="281"/>
                </a:cubicBezTo>
                <a:cubicBezTo>
                  <a:pt x="864" y="282"/>
                  <a:pt x="864" y="281"/>
                  <a:pt x="863" y="281"/>
                </a:cubicBezTo>
                <a:cubicBezTo>
                  <a:pt x="863" y="281"/>
                  <a:pt x="863" y="281"/>
                  <a:pt x="863" y="281"/>
                </a:cubicBezTo>
                <a:cubicBezTo>
                  <a:pt x="863" y="282"/>
                  <a:pt x="864" y="283"/>
                  <a:pt x="864" y="283"/>
                </a:cubicBezTo>
                <a:cubicBezTo>
                  <a:pt x="864" y="284"/>
                  <a:pt x="865" y="283"/>
                  <a:pt x="864" y="284"/>
                </a:cubicBezTo>
                <a:cubicBezTo>
                  <a:pt x="864" y="284"/>
                  <a:pt x="864" y="284"/>
                  <a:pt x="864" y="284"/>
                </a:cubicBezTo>
                <a:cubicBezTo>
                  <a:pt x="864" y="284"/>
                  <a:pt x="864" y="284"/>
                  <a:pt x="864" y="284"/>
                </a:cubicBezTo>
                <a:cubicBezTo>
                  <a:pt x="864" y="285"/>
                  <a:pt x="865" y="285"/>
                  <a:pt x="866" y="285"/>
                </a:cubicBezTo>
                <a:cubicBezTo>
                  <a:pt x="866" y="285"/>
                  <a:pt x="867" y="285"/>
                  <a:pt x="867" y="285"/>
                </a:cubicBezTo>
                <a:cubicBezTo>
                  <a:pt x="867" y="284"/>
                  <a:pt x="867" y="283"/>
                  <a:pt x="867" y="282"/>
                </a:cubicBezTo>
                <a:cubicBezTo>
                  <a:pt x="867" y="282"/>
                  <a:pt x="867" y="282"/>
                  <a:pt x="867" y="282"/>
                </a:cubicBezTo>
                <a:cubicBezTo>
                  <a:pt x="868" y="282"/>
                  <a:pt x="868" y="283"/>
                  <a:pt x="869" y="283"/>
                </a:cubicBezTo>
                <a:cubicBezTo>
                  <a:pt x="869" y="284"/>
                  <a:pt x="869" y="284"/>
                  <a:pt x="869" y="284"/>
                </a:cubicBezTo>
                <a:cubicBezTo>
                  <a:pt x="869" y="285"/>
                  <a:pt x="869" y="285"/>
                  <a:pt x="869" y="286"/>
                </a:cubicBezTo>
                <a:cubicBezTo>
                  <a:pt x="868" y="286"/>
                  <a:pt x="867" y="285"/>
                  <a:pt x="867" y="285"/>
                </a:cubicBezTo>
                <a:cubicBezTo>
                  <a:pt x="866" y="285"/>
                  <a:pt x="867" y="285"/>
                  <a:pt x="866" y="286"/>
                </a:cubicBezTo>
                <a:cubicBezTo>
                  <a:pt x="866" y="286"/>
                  <a:pt x="868" y="287"/>
                  <a:pt x="868" y="286"/>
                </a:cubicBezTo>
                <a:cubicBezTo>
                  <a:pt x="869" y="286"/>
                  <a:pt x="870" y="286"/>
                  <a:pt x="870" y="287"/>
                </a:cubicBezTo>
                <a:cubicBezTo>
                  <a:pt x="870" y="287"/>
                  <a:pt x="870" y="288"/>
                  <a:pt x="870" y="288"/>
                </a:cubicBezTo>
                <a:cubicBezTo>
                  <a:pt x="870" y="288"/>
                  <a:pt x="870" y="288"/>
                  <a:pt x="870" y="288"/>
                </a:cubicBezTo>
                <a:cubicBezTo>
                  <a:pt x="870" y="288"/>
                  <a:pt x="870" y="289"/>
                  <a:pt x="870" y="289"/>
                </a:cubicBezTo>
                <a:cubicBezTo>
                  <a:pt x="871" y="289"/>
                  <a:pt x="871" y="289"/>
                  <a:pt x="871" y="289"/>
                </a:cubicBezTo>
                <a:cubicBezTo>
                  <a:pt x="871" y="290"/>
                  <a:pt x="871" y="289"/>
                  <a:pt x="871" y="290"/>
                </a:cubicBezTo>
                <a:cubicBezTo>
                  <a:pt x="871" y="290"/>
                  <a:pt x="871" y="290"/>
                  <a:pt x="872" y="291"/>
                </a:cubicBezTo>
                <a:cubicBezTo>
                  <a:pt x="872" y="291"/>
                  <a:pt x="872" y="293"/>
                  <a:pt x="872" y="294"/>
                </a:cubicBezTo>
                <a:cubicBezTo>
                  <a:pt x="873" y="294"/>
                  <a:pt x="874" y="294"/>
                  <a:pt x="874" y="295"/>
                </a:cubicBezTo>
                <a:cubicBezTo>
                  <a:pt x="874" y="296"/>
                  <a:pt x="873" y="296"/>
                  <a:pt x="874" y="297"/>
                </a:cubicBezTo>
                <a:cubicBezTo>
                  <a:pt x="874" y="298"/>
                  <a:pt x="875" y="298"/>
                  <a:pt x="875" y="299"/>
                </a:cubicBezTo>
                <a:cubicBezTo>
                  <a:pt x="875" y="300"/>
                  <a:pt x="875" y="300"/>
                  <a:pt x="875" y="300"/>
                </a:cubicBezTo>
                <a:cubicBezTo>
                  <a:pt x="875" y="300"/>
                  <a:pt x="876" y="300"/>
                  <a:pt x="876" y="300"/>
                </a:cubicBezTo>
                <a:cubicBezTo>
                  <a:pt x="877" y="301"/>
                  <a:pt x="877" y="303"/>
                  <a:pt x="877" y="303"/>
                </a:cubicBezTo>
                <a:cubicBezTo>
                  <a:pt x="877" y="304"/>
                  <a:pt x="877" y="305"/>
                  <a:pt x="877" y="305"/>
                </a:cubicBezTo>
                <a:cubicBezTo>
                  <a:pt x="877" y="306"/>
                  <a:pt x="878" y="308"/>
                  <a:pt x="878" y="309"/>
                </a:cubicBezTo>
                <a:cubicBezTo>
                  <a:pt x="878" y="309"/>
                  <a:pt x="879" y="309"/>
                  <a:pt x="879" y="310"/>
                </a:cubicBezTo>
                <a:cubicBezTo>
                  <a:pt x="880" y="310"/>
                  <a:pt x="880" y="310"/>
                  <a:pt x="880" y="310"/>
                </a:cubicBezTo>
                <a:cubicBezTo>
                  <a:pt x="880" y="311"/>
                  <a:pt x="880" y="311"/>
                  <a:pt x="879" y="311"/>
                </a:cubicBezTo>
                <a:cubicBezTo>
                  <a:pt x="880" y="312"/>
                  <a:pt x="880" y="314"/>
                  <a:pt x="880" y="315"/>
                </a:cubicBezTo>
                <a:cubicBezTo>
                  <a:pt x="880" y="316"/>
                  <a:pt x="881" y="316"/>
                  <a:pt x="882" y="317"/>
                </a:cubicBezTo>
                <a:cubicBezTo>
                  <a:pt x="882" y="318"/>
                  <a:pt x="881" y="319"/>
                  <a:pt x="882" y="320"/>
                </a:cubicBezTo>
                <a:cubicBezTo>
                  <a:pt x="882" y="320"/>
                  <a:pt x="884" y="322"/>
                  <a:pt x="884" y="322"/>
                </a:cubicBezTo>
                <a:cubicBezTo>
                  <a:pt x="884" y="322"/>
                  <a:pt x="884" y="322"/>
                  <a:pt x="884" y="322"/>
                </a:cubicBezTo>
                <a:cubicBezTo>
                  <a:pt x="884" y="322"/>
                  <a:pt x="884" y="322"/>
                  <a:pt x="884" y="322"/>
                </a:cubicBezTo>
                <a:cubicBezTo>
                  <a:pt x="884" y="322"/>
                  <a:pt x="884" y="322"/>
                  <a:pt x="883" y="322"/>
                </a:cubicBezTo>
                <a:cubicBezTo>
                  <a:pt x="883" y="322"/>
                  <a:pt x="883" y="322"/>
                  <a:pt x="883" y="322"/>
                </a:cubicBezTo>
                <a:cubicBezTo>
                  <a:pt x="883" y="322"/>
                  <a:pt x="883" y="322"/>
                  <a:pt x="883" y="322"/>
                </a:cubicBezTo>
                <a:cubicBezTo>
                  <a:pt x="883" y="323"/>
                  <a:pt x="883" y="323"/>
                  <a:pt x="883" y="323"/>
                </a:cubicBezTo>
                <a:cubicBezTo>
                  <a:pt x="883" y="323"/>
                  <a:pt x="883" y="323"/>
                  <a:pt x="883" y="323"/>
                </a:cubicBezTo>
                <a:cubicBezTo>
                  <a:pt x="883" y="323"/>
                  <a:pt x="884" y="323"/>
                  <a:pt x="884" y="324"/>
                </a:cubicBezTo>
                <a:cubicBezTo>
                  <a:pt x="885" y="324"/>
                  <a:pt x="885" y="324"/>
                  <a:pt x="885" y="324"/>
                </a:cubicBezTo>
                <a:cubicBezTo>
                  <a:pt x="884" y="326"/>
                  <a:pt x="885" y="326"/>
                  <a:pt x="885" y="327"/>
                </a:cubicBezTo>
                <a:cubicBezTo>
                  <a:pt x="886" y="327"/>
                  <a:pt x="886" y="327"/>
                  <a:pt x="887" y="328"/>
                </a:cubicBezTo>
                <a:cubicBezTo>
                  <a:pt x="887" y="328"/>
                  <a:pt x="887" y="329"/>
                  <a:pt x="886" y="330"/>
                </a:cubicBezTo>
                <a:cubicBezTo>
                  <a:pt x="886" y="330"/>
                  <a:pt x="886" y="331"/>
                  <a:pt x="887" y="331"/>
                </a:cubicBezTo>
                <a:cubicBezTo>
                  <a:pt x="887" y="331"/>
                  <a:pt x="887" y="331"/>
                  <a:pt x="888" y="331"/>
                </a:cubicBezTo>
                <a:cubicBezTo>
                  <a:pt x="888" y="331"/>
                  <a:pt x="888" y="331"/>
                  <a:pt x="888" y="331"/>
                </a:cubicBezTo>
                <a:cubicBezTo>
                  <a:pt x="888" y="331"/>
                  <a:pt x="888" y="331"/>
                  <a:pt x="888" y="331"/>
                </a:cubicBezTo>
                <a:cubicBezTo>
                  <a:pt x="888" y="331"/>
                  <a:pt x="888" y="332"/>
                  <a:pt x="888" y="332"/>
                </a:cubicBezTo>
                <a:cubicBezTo>
                  <a:pt x="888" y="332"/>
                  <a:pt x="888" y="332"/>
                  <a:pt x="888" y="332"/>
                </a:cubicBezTo>
                <a:cubicBezTo>
                  <a:pt x="888" y="332"/>
                  <a:pt x="888" y="332"/>
                  <a:pt x="888" y="333"/>
                </a:cubicBezTo>
                <a:cubicBezTo>
                  <a:pt x="888" y="333"/>
                  <a:pt x="888" y="333"/>
                  <a:pt x="888" y="333"/>
                </a:cubicBezTo>
                <a:cubicBezTo>
                  <a:pt x="888" y="332"/>
                  <a:pt x="888" y="332"/>
                  <a:pt x="888" y="332"/>
                </a:cubicBezTo>
                <a:cubicBezTo>
                  <a:pt x="887" y="332"/>
                  <a:pt x="887" y="332"/>
                  <a:pt x="887" y="332"/>
                </a:cubicBezTo>
                <a:cubicBezTo>
                  <a:pt x="887" y="332"/>
                  <a:pt x="886" y="333"/>
                  <a:pt x="886" y="334"/>
                </a:cubicBezTo>
                <a:cubicBezTo>
                  <a:pt x="886" y="334"/>
                  <a:pt x="886" y="334"/>
                  <a:pt x="885" y="334"/>
                </a:cubicBezTo>
                <a:cubicBezTo>
                  <a:pt x="885" y="334"/>
                  <a:pt x="885" y="334"/>
                  <a:pt x="885" y="334"/>
                </a:cubicBezTo>
                <a:cubicBezTo>
                  <a:pt x="885" y="334"/>
                  <a:pt x="886" y="335"/>
                  <a:pt x="886" y="335"/>
                </a:cubicBezTo>
                <a:cubicBezTo>
                  <a:pt x="886" y="336"/>
                  <a:pt x="887" y="336"/>
                  <a:pt x="887" y="336"/>
                </a:cubicBezTo>
                <a:cubicBezTo>
                  <a:pt x="887" y="337"/>
                  <a:pt x="887" y="339"/>
                  <a:pt x="886" y="339"/>
                </a:cubicBezTo>
                <a:cubicBezTo>
                  <a:pt x="887" y="340"/>
                  <a:pt x="888" y="340"/>
                  <a:pt x="888" y="340"/>
                </a:cubicBezTo>
                <a:cubicBezTo>
                  <a:pt x="888" y="340"/>
                  <a:pt x="887" y="340"/>
                  <a:pt x="887" y="342"/>
                </a:cubicBezTo>
                <a:cubicBezTo>
                  <a:pt x="888" y="342"/>
                  <a:pt x="888" y="342"/>
                  <a:pt x="888" y="342"/>
                </a:cubicBezTo>
                <a:cubicBezTo>
                  <a:pt x="888" y="343"/>
                  <a:pt x="888" y="343"/>
                  <a:pt x="888" y="343"/>
                </a:cubicBezTo>
                <a:cubicBezTo>
                  <a:pt x="888" y="343"/>
                  <a:pt x="888" y="343"/>
                  <a:pt x="888" y="343"/>
                </a:cubicBezTo>
                <a:cubicBezTo>
                  <a:pt x="887" y="344"/>
                  <a:pt x="888" y="344"/>
                  <a:pt x="889" y="345"/>
                </a:cubicBezTo>
                <a:cubicBezTo>
                  <a:pt x="889" y="345"/>
                  <a:pt x="889" y="345"/>
                  <a:pt x="889" y="345"/>
                </a:cubicBezTo>
                <a:cubicBezTo>
                  <a:pt x="888" y="345"/>
                  <a:pt x="888" y="345"/>
                  <a:pt x="888" y="345"/>
                </a:cubicBezTo>
                <a:cubicBezTo>
                  <a:pt x="888" y="345"/>
                  <a:pt x="888" y="346"/>
                  <a:pt x="888" y="346"/>
                </a:cubicBezTo>
                <a:cubicBezTo>
                  <a:pt x="888" y="346"/>
                  <a:pt x="887" y="346"/>
                  <a:pt x="887" y="346"/>
                </a:cubicBezTo>
                <a:cubicBezTo>
                  <a:pt x="887" y="346"/>
                  <a:pt x="888" y="347"/>
                  <a:pt x="888" y="347"/>
                </a:cubicBezTo>
                <a:cubicBezTo>
                  <a:pt x="888" y="347"/>
                  <a:pt x="888" y="348"/>
                  <a:pt x="888" y="349"/>
                </a:cubicBezTo>
                <a:cubicBezTo>
                  <a:pt x="889" y="349"/>
                  <a:pt x="889" y="349"/>
                  <a:pt x="890" y="350"/>
                </a:cubicBezTo>
                <a:cubicBezTo>
                  <a:pt x="890" y="351"/>
                  <a:pt x="890" y="351"/>
                  <a:pt x="890" y="351"/>
                </a:cubicBezTo>
                <a:cubicBezTo>
                  <a:pt x="889" y="350"/>
                  <a:pt x="889" y="350"/>
                  <a:pt x="889" y="350"/>
                </a:cubicBezTo>
                <a:cubicBezTo>
                  <a:pt x="889" y="350"/>
                  <a:pt x="889" y="350"/>
                  <a:pt x="888" y="350"/>
                </a:cubicBezTo>
                <a:cubicBezTo>
                  <a:pt x="889" y="351"/>
                  <a:pt x="889" y="353"/>
                  <a:pt x="889" y="353"/>
                </a:cubicBezTo>
                <a:cubicBezTo>
                  <a:pt x="889" y="354"/>
                  <a:pt x="890" y="355"/>
                  <a:pt x="890" y="355"/>
                </a:cubicBezTo>
                <a:cubicBezTo>
                  <a:pt x="890" y="356"/>
                  <a:pt x="891" y="356"/>
                  <a:pt x="890" y="357"/>
                </a:cubicBezTo>
                <a:cubicBezTo>
                  <a:pt x="890" y="357"/>
                  <a:pt x="890" y="357"/>
                  <a:pt x="890" y="358"/>
                </a:cubicBezTo>
                <a:cubicBezTo>
                  <a:pt x="889" y="358"/>
                  <a:pt x="889" y="358"/>
                  <a:pt x="889" y="358"/>
                </a:cubicBezTo>
                <a:cubicBezTo>
                  <a:pt x="889" y="359"/>
                  <a:pt x="890" y="359"/>
                  <a:pt x="890" y="360"/>
                </a:cubicBezTo>
                <a:cubicBezTo>
                  <a:pt x="890" y="360"/>
                  <a:pt x="890" y="360"/>
                  <a:pt x="890" y="361"/>
                </a:cubicBezTo>
                <a:cubicBezTo>
                  <a:pt x="889" y="361"/>
                  <a:pt x="889" y="361"/>
                  <a:pt x="888" y="361"/>
                </a:cubicBezTo>
                <a:cubicBezTo>
                  <a:pt x="888" y="361"/>
                  <a:pt x="888" y="361"/>
                  <a:pt x="888" y="361"/>
                </a:cubicBezTo>
                <a:cubicBezTo>
                  <a:pt x="888" y="362"/>
                  <a:pt x="888" y="362"/>
                  <a:pt x="888" y="363"/>
                </a:cubicBezTo>
                <a:cubicBezTo>
                  <a:pt x="887" y="363"/>
                  <a:pt x="888" y="363"/>
                  <a:pt x="887" y="363"/>
                </a:cubicBezTo>
                <a:cubicBezTo>
                  <a:pt x="887" y="363"/>
                  <a:pt x="887" y="364"/>
                  <a:pt x="887" y="364"/>
                </a:cubicBezTo>
                <a:cubicBezTo>
                  <a:pt x="887" y="365"/>
                  <a:pt x="887" y="365"/>
                  <a:pt x="888" y="366"/>
                </a:cubicBezTo>
                <a:cubicBezTo>
                  <a:pt x="888" y="367"/>
                  <a:pt x="887" y="367"/>
                  <a:pt x="888" y="368"/>
                </a:cubicBezTo>
                <a:cubicBezTo>
                  <a:pt x="888" y="368"/>
                  <a:pt x="887" y="368"/>
                  <a:pt x="887" y="368"/>
                </a:cubicBezTo>
                <a:cubicBezTo>
                  <a:pt x="887" y="369"/>
                  <a:pt x="887" y="368"/>
                  <a:pt x="887" y="369"/>
                </a:cubicBezTo>
                <a:cubicBezTo>
                  <a:pt x="887" y="369"/>
                  <a:pt x="887" y="369"/>
                  <a:pt x="887" y="369"/>
                </a:cubicBezTo>
                <a:cubicBezTo>
                  <a:pt x="887" y="370"/>
                  <a:pt x="888" y="371"/>
                  <a:pt x="888" y="372"/>
                </a:cubicBezTo>
                <a:cubicBezTo>
                  <a:pt x="888" y="372"/>
                  <a:pt x="888" y="372"/>
                  <a:pt x="888" y="372"/>
                </a:cubicBezTo>
                <a:cubicBezTo>
                  <a:pt x="888" y="372"/>
                  <a:pt x="888" y="373"/>
                  <a:pt x="888" y="373"/>
                </a:cubicBezTo>
                <a:cubicBezTo>
                  <a:pt x="889" y="374"/>
                  <a:pt x="888" y="375"/>
                  <a:pt x="888" y="376"/>
                </a:cubicBezTo>
                <a:cubicBezTo>
                  <a:pt x="889" y="377"/>
                  <a:pt x="889" y="376"/>
                  <a:pt x="889" y="377"/>
                </a:cubicBezTo>
                <a:cubicBezTo>
                  <a:pt x="889" y="377"/>
                  <a:pt x="889" y="377"/>
                  <a:pt x="888" y="377"/>
                </a:cubicBezTo>
                <a:cubicBezTo>
                  <a:pt x="888" y="377"/>
                  <a:pt x="888" y="377"/>
                  <a:pt x="888" y="377"/>
                </a:cubicBezTo>
                <a:cubicBezTo>
                  <a:pt x="888" y="378"/>
                  <a:pt x="888" y="378"/>
                  <a:pt x="889" y="378"/>
                </a:cubicBezTo>
                <a:cubicBezTo>
                  <a:pt x="888" y="379"/>
                  <a:pt x="889" y="379"/>
                  <a:pt x="889" y="379"/>
                </a:cubicBezTo>
                <a:cubicBezTo>
                  <a:pt x="889" y="380"/>
                  <a:pt x="889" y="381"/>
                  <a:pt x="889" y="382"/>
                </a:cubicBezTo>
                <a:cubicBezTo>
                  <a:pt x="888" y="383"/>
                  <a:pt x="888" y="382"/>
                  <a:pt x="888" y="383"/>
                </a:cubicBezTo>
                <a:cubicBezTo>
                  <a:pt x="888" y="383"/>
                  <a:pt x="888" y="383"/>
                  <a:pt x="888" y="383"/>
                </a:cubicBezTo>
                <a:cubicBezTo>
                  <a:pt x="888" y="383"/>
                  <a:pt x="888" y="383"/>
                  <a:pt x="888" y="383"/>
                </a:cubicBezTo>
                <a:cubicBezTo>
                  <a:pt x="888" y="383"/>
                  <a:pt x="888" y="383"/>
                  <a:pt x="888" y="382"/>
                </a:cubicBezTo>
                <a:cubicBezTo>
                  <a:pt x="888" y="382"/>
                  <a:pt x="888" y="382"/>
                  <a:pt x="888" y="382"/>
                </a:cubicBezTo>
                <a:cubicBezTo>
                  <a:pt x="887" y="382"/>
                  <a:pt x="888" y="382"/>
                  <a:pt x="887" y="382"/>
                </a:cubicBezTo>
                <a:cubicBezTo>
                  <a:pt x="888" y="383"/>
                  <a:pt x="887" y="383"/>
                  <a:pt x="888" y="383"/>
                </a:cubicBezTo>
                <a:cubicBezTo>
                  <a:pt x="887" y="383"/>
                  <a:pt x="887" y="384"/>
                  <a:pt x="887" y="385"/>
                </a:cubicBezTo>
                <a:cubicBezTo>
                  <a:pt x="887" y="385"/>
                  <a:pt x="887" y="385"/>
                  <a:pt x="887" y="385"/>
                </a:cubicBezTo>
                <a:cubicBezTo>
                  <a:pt x="888" y="385"/>
                  <a:pt x="888" y="385"/>
                  <a:pt x="888" y="384"/>
                </a:cubicBezTo>
                <a:cubicBezTo>
                  <a:pt x="889" y="384"/>
                  <a:pt x="889" y="385"/>
                  <a:pt x="890" y="385"/>
                </a:cubicBezTo>
                <a:cubicBezTo>
                  <a:pt x="890" y="385"/>
                  <a:pt x="889" y="389"/>
                  <a:pt x="889" y="389"/>
                </a:cubicBezTo>
                <a:cubicBezTo>
                  <a:pt x="890" y="389"/>
                  <a:pt x="890" y="390"/>
                  <a:pt x="890" y="391"/>
                </a:cubicBezTo>
                <a:cubicBezTo>
                  <a:pt x="890" y="391"/>
                  <a:pt x="890" y="394"/>
                  <a:pt x="890" y="394"/>
                </a:cubicBezTo>
                <a:cubicBezTo>
                  <a:pt x="890" y="395"/>
                  <a:pt x="891" y="396"/>
                  <a:pt x="890" y="397"/>
                </a:cubicBezTo>
                <a:cubicBezTo>
                  <a:pt x="891" y="398"/>
                  <a:pt x="891" y="398"/>
                  <a:pt x="892" y="399"/>
                </a:cubicBezTo>
                <a:cubicBezTo>
                  <a:pt x="889" y="400"/>
                  <a:pt x="892" y="402"/>
                  <a:pt x="891" y="403"/>
                </a:cubicBezTo>
                <a:cubicBezTo>
                  <a:pt x="891" y="405"/>
                  <a:pt x="890" y="405"/>
                  <a:pt x="891" y="407"/>
                </a:cubicBezTo>
                <a:cubicBezTo>
                  <a:pt x="891" y="407"/>
                  <a:pt x="891" y="407"/>
                  <a:pt x="891" y="408"/>
                </a:cubicBezTo>
                <a:cubicBezTo>
                  <a:pt x="891" y="408"/>
                  <a:pt x="892" y="408"/>
                  <a:pt x="892" y="409"/>
                </a:cubicBezTo>
                <a:cubicBezTo>
                  <a:pt x="892" y="409"/>
                  <a:pt x="892" y="409"/>
                  <a:pt x="891" y="409"/>
                </a:cubicBezTo>
                <a:cubicBezTo>
                  <a:pt x="891" y="410"/>
                  <a:pt x="890" y="410"/>
                  <a:pt x="890" y="409"/>
                </a:cubicBezTo>
                <a:cubicBezTo>
                  <a:pt x="890" y="410"/>
                  <a:pt x="890" y="411"/>
                  <a:pt x="890" y="411"/>
                </a:cubicBezTo>
                <a:cubicBezTo>
                  <a:pt x="890" y="411"/>
                  <a:pt x="890" y="411"/>
                  <a:pt x="890" y="411"/>
                </a:cubicBezTo>
                <a:cubicBezTo>
                  <a:pt x="891" y="411"/>
                  <a:pt x="891" y="411"/>
                  <a:pt x="890" y="410"/>
                </a:cubicBezTo>
                <a:cubicBezTo>
                  <a:pt x="891" y="411"/>
                  <a:pt x="892" y="411"/>
                  <a:pt x="892" y="411"/>
                </a:cubicBezTo>
                <a:cubicBezTo>
                  <a:pt x="892" y="411"/>
                  <a:pt x="892" y="412"/>
                  <a:pt x="892" y="412"/>
                </a:cubicBezTo>
                <a:cubicBezTo>
                  <a:pt x="892" y="412"/>
                  <a:pt x="892" y="412"/>
                  <a:pt x="892" y="412"/>
                </a:cubicBezTo>
                <a:cubicBezTo>
                  <a:pt x="892" y="412"/>
                  <a:pt x="892" y="412"/>
                  <a:pt x="892" y="412"/>
                </a:cubicBezTo>
                <a:cubicBezTo>
                  <a:pt x="892" y="412"/>
                  <a:pt x="892" y="413"/>
                  <a:pt x="892" y="413"/>
                </a:cubicBezTo>
                <a:cubicBezTo>
                  <a:pt x="892" y="414"/>
                  <a:pt x="892" y="413"/>
                  <a:pt x="893" y="414"/>
                </a:cubicBezTo>
                <a:cubicBezTo>
                  <a:pt x="892" y="414"/>
                  <a:pt x="892" y="414"/>
                  <a:pt x="892" y="414"/>
                </a:cubicBezTo>
                <a:cubicBezTo>
                  <a:pt x="892" y="414"/>
                  <a:pt x="892" y="414"/>
                  <a:pt x="891" y="414"/>
                </a:cubicBezTo>
                <a:cubicBezTo>
                  <a:pt x="891" y="415"/>
                  <a:pt x="891" y="417"/>
                  <a:pt x="891" y="417"/>
                </a:cubicBezTo>
                <a:cubicBezTo>
                  <a:pt x="891" y="418"/>
                  <a:pt x="891" y="418"/>
                  <a:pt x="891" y="418"/>
                </a:cubicBezTo>
                <a:cubicBezTo>
                  <a:pt x="891" y="418"/>
                  <a:pt x="891" y="418"/>
                  <a:pt x="891" y="418"/>
                </a:cubicBezTo>
                <a:cubicBezTo>
                  <a:pt x="891" y="418"/>
                  <a:pt x="891" y="418"/>
                  <a:pt x="891" y="418"/>
                </a:cubicBezTo>
                <a:cubicBezTo>
                  <a:pt x="891" y="419"/>
                  <a:pt x="891" y="419"/>
                  <a:pt x="891" y="419"/>
                </a:cubicBezTo>
                <a:cubicBezTo>
                  <a:pt x="891" y="420"/>
                  <a:pt x="891" y="420"/>
                  <a:pt x="891" y="420"/>
                </a:cubicBezTo>
                <a:cubicBezTo>
                  <a:pt x="891" y="420"/>
                  <a:pt x="891" y="420"/>
                  <a:pt x="891" y="420"/>
                </a:cubicBezTo>
                <a:cubicBezTo>
                  <a:pt x="891" y="421"/>
                  <a:pt x="892" y="421"/>
                  <a:pt x="892" y="422"/>
                </a:cubicBezTo>
                <a:cubicBezTo>
                  <a:pt x="892" y="422"/>
                  <a:pt x="892" y="423"/>
                  <a:pt x="892" y="423"/>
                </a:cubicBezTo>
                <a:cubicBezTo>
                  <a:pt x="892" y="424"/>
                  <a:pt x="891" y="425"/>
                  <a:pt x="891" y="425"/>
                </a:cubicBezTo>
                <a:cubicBezTo>
                  <a:pt x="891" y="425"/>
                  <a:pt x="891" y="426"/>
                  <a:pt x="891" y="427"/>
                </a:cubicBezTo>
                <a:cubicBezTo>
                  <a:pt x="892" y="427"/>
                  <a:pt x="891" y="427"/>
                  <a:pt x="892" y="427"/>
                </a:cubicBezTo>
                <a:cubicBezTo>
                  <a:pt x="892" y="427"/>
                  <a:pt x="892" y="427"/>
                  <a:pt x="892" y="427"/>
                </a:cubicBezTo>
                <a:cubicBezTo>
                  <a:pt x="892" y="427"/>
                  <a:pt x="892" y="427"/>
                  <a:pt x="891" y="427"/>
                </a:cubicBezTo>
                <a:cubicBezTo>
                  <a:pt x="891" y="427"/>
                  <a:pt x="891" y="427"/>
                  <a:pt x="891" y="427"/>
                </a:cubicBezTo>
                <a:cubicBezTo>
                  <a:pt x="891" y="428"/>
                  <a:pt x="892" y="428"/>
                  <a:pt x="892" y="429"/>
                </a:cubicBezTo>
                <a:cubicBezTo>
                  <a:pt x="892" y="430"/>
                  <a:pt x="893" y="430"/>
                  <a:pt x="894" y="430"/>
                </a:cubicBezTo>
                <a:cubicBezTo>
                  <a:pt x="894" y="430"/>
                  <a:pt x="894" y="431"/>
                  <a:pt x="895" y="431"/>
                </a:cubicBezTo>
                <a:cubicBezTo>
                  <a:pt x="895" y="431"/>
                  <a:pt x="895" y="431"/>
                  <a:pt x="895" y="431"/>
                </a:cubicBezTo>
                <a:cubicBezTo>
                  <a:pt x="894" y="431"/>
                  <a:pt x="894" y="431"/>
                  <a:pt x="894" y="431"/>
                </a:cubicBezTo>
                <a:cubicBezTo>
                  <a:pt x="893" y="432"/>
                  <a:pt x="893" y="434"/>
                  <a:pt x="893" y="434"/>
                </a:cubicBezTo>
                <a:cubicBezTo>
                  <a:pt x="893" y="435"/>
                  <a:pt x="893" y="435"/>
                  <a:pt x="892" y="435"/>
                </a:cubicBezTo>
                <a:cubicBezTo>
                  <a:pt x="892" y="436"/>
                  <a:pt x="892" y="437"/>
                  <a:pt x="893" y="438"/>
                </a:cubicBezTo>
                <a:cubicBezTo>
                  <a:pt x="892" y="438"/>
                  <a:pt x="892" y="438"/>
                  <a:pt x="891" y="438"/>
                </a:cubicBezTo>
                <a:cubicBezTo>
                  <a:pt x="891" y="439"/>
                  <a:pt x="891" y="439"/>
                  <a:pt x="891" y="439"/>
                </a:cubicBezTo>
                <a:cubicBezTo>
                  <a:pt x="892" y="439"/>
                  <a:pt x="892" y="439"/>
                  <a:pt x="892" y="439"/>
                </a:cubicBezTo>
                <a:cubicBezTo>
                  <a:pt x="893" y="439"/>
                  <a:pt x="893" y="439"/>
                  <a:pt x="893" y="439"/>
                </a:cubicBezTo>
                <a:cubicBezTo>
                  <a:pt x="893" y="439"/>
                  <a:pt x="893" y="439"/>
                  <a:pt x="893" y="439"/>
                </a:cubicBezTo>
                <a:cubicBezTo>
                  <a:pt x="893" y="439"/>
                  <a:pt x="892" y="439"/>
                  <a:pt x="892" y="439"/>
                </a:cubicBezTo>
                <a:cubicBezTo>
                  <a:pt x="893" y="440"/>
                  <a:pt x="893" y="440"/>
                  <a:pt x="893" y="440"/>
                </a:cubicBezTo>
                <a:cubicBezTo>
                  <a:pt x="893" y="440"/>
                  <a:pt x="892" y="440"/>
                  <a:pt x="892" y="440"/>
                </a:cubicBezTo>
                <a:cubicBezTo>
                  <a:pt x="892" y="441"/>
                  <a:pt x="892" y="441"/>
                  <a:pt x="892" y="441"/>
                </a:cubicBezTo>
                <a:cubicBezTo>
                  <a:pt x="892" y="442"/>
                  <a:pt x="892" y="441"/>
                  <a:pt x="891" y="442"/>
                </a:cubicBezTo>
                <a:cubicBezTo>
                  <a:pt x="891" y="442"/>
                  <a:pt x="891" y="442"/>
                  <a:pt x="891" y="442"/>
                </a:cubicBezTo>
                <a:cubicBezTo>
                  <a:pt x="891" y="442"/>
                  <a:pt x="891" y="442"/>
                  <a:pt x="891" y="442"/>
                </a:cubicBezTo>
                <a:cubicBezTo>
                  <a:pt x="892" y="442"/>
                  <a:pt x="892" y="442"/>
                  <a:pt x="892" y="443"/>
                </a:cubicBezTo>
                <a:cubicBezTo>
                  <a:pt x="892" y="443"/>
                  <a:pt x="892" y="443"/>
                  <a:pt x="892" y="443"/>
                </a:cubicBezTo>
                <a:cubicBezTo>
                  <a:pt x="892" y="444"/>
                  <a:pt x="892" y="444"/>
                  <a:pt x="891" y="445"/>
                </a:cubicBezTo>
                <a:cubicBezTo>
                  <a:pt x="892" y="445"/>
                  <a:pt x="892" y="445"/>
                  <a:pt x="892" y="445"/>
                </a:cubicBezTo>
                <a:cubicBezTo>
                  <a:pt x="893" y="446"/>
                  <a:pt x="892" y="447"/>
                  <a:pt x="892" y="448"/>
                </a:cubicBezTo>
                <a:cubicBezTo>
                  <a:pt x="892" y="448"/>
                  <a:pt x="892" y="448"/>
                  <a:pt x="892" y="448"/>
                </a:cubicBezTo>
                <a:cubicBezTo>
                  <a:pt x="892" y="448"/>
                  <a:pt x="892" y="448"/>
                  <a:pt x="892" y="448"/>
                </a:cubicBezTo>
                <a:cubicBezTo>
                  <a:pt x="892" y="448"/>
                  <a:pt x="892" y="449"/>
                  <a:pt x="891" y="449"/>
                </a:cubicBezTo>
                <a:cubicBezTo>
                  <a:pt x="892" y="449"/>
                  <a:pt x="892" y="449"/>
                  <a:pt x="892" y="450"/>
                </a:cubicBezTo>
                <a:cubicBezTo>
                  <a:pt x="892" y="450"/>
                  <a:pt x="892" y="450"/>
                  <a:pt x="892" y="450"/>
                </a:cubicBezTo>
                <a:cubicBezTo>
                  <a:pt x="892" y="451"/>
                  <a:pt x="892" y="451"/>
                  <a:pt x="892" y="451"/>
                </a:cubicBezTo>
                <a:cubicBezTo>
                  <a:pt x="893" y="451"/>
                  <a:pt x="893" y="451"/>
                  <a:pt x="893" y="451"/>
                </a:cubicBezTo>
                <a:cubicBezTo>
                  <a:pt x="893" y="452"/>
                  <a:pt x="893" y="452"/>
                  <a:pt x="893" y="452"/>
                </a:cubicBezTo>
                <a:cubicBezTo>
                  <a:pt x="893" y="452"/>
                  <a:pt x="893" y="452"/>
                  <a:pt x="893" y="451"/>
                </a:cubicBezTo>
                <a:cubicBezTo>
                  <a:pt x="892" y="451"/>
                  <a:pt x="892" y="451"/>
                  <a:pt x="892" y="451"/>
                </a:cubicBezTo>
                <a:cubicBezTo>
                  <a:pt x="892" y="452"/>
                  <a:pt x="892" y="452"/>
                  <a:pt x="892" y="452"/>
                </a:cubicBezTo>
                <a:cubicBezTo>
                  <a:pt x="892" y="452"/>
                  <a:pt x="892" y="452"/>
                  <a:pt x="892" y="452"/>
                </a:cubicBezTo>
                <a:cubicBezTo>
                  <a:pt x="892" y="453"/>
                  <a:pt x="892" y="453"/>
                  <a:pt x="891" y="453"/>
                </a:cubicBezTo>
                <a:cubicBezTo>
                  <a:pt x="892" y="454"/>
                  <a:pt x="892" y="454"/>
                  <a:pt x="892" y="454"/>
                </a:cubicBezTo>
                <a:cubicBezTo>
                  <a:pt x="893" y="454"/>
                  <a:pt x="893" y="454"/>
                  <a:pt x="893" y="454"/>
                </a:cubicBezTo>
                <a:cubicBezTo>
                  <a:pt x="893" y="453"/>
                  <a:pt x="893" y="453"/>
                  <a:pt x="893" y="453"/>
                </a:cubicBezTo>
                <a:cubicBezTo>
                  <a:pt x="893" y="453"/>
                  <a:pt x="893" y="453"/>
                  <a:pt x="893" y="453"/>
                </a:cubicBezTo>
                <a:cubicBezTo>
                  <a:pt x="892" y="453"/>
                  <a:pt x="892" y="453"/>
                  <a:pt x="892" y="453"/>
                </a:cubicBezTo>
                <a:cubicBezTo>
                  <a:pt x="893" y="453"/>
                  <a:pt x="893" y="453"/>
                  <a:pt x="893" y="453"/>
                </a:cubicBezTo>
                <a:cubicBezTo>
                  <a:pt x="893" y="453"/>
                  <a:pt x="893" y="453"/>
                  <a:pt x="893" y="453"/>
                </a:cubicBezTo>
                <a:cubicBezTo>
                  <a:pt x="893" y="453"/>
                  <a:pt x="893" y="454"/>
                  <a:pt x="893" y="454"/>
                </a:cubicBezTo>
                <a:cubicBezTo>
                  <a:pt x="893" y="454"/>
                  <a:pt x="893" y="454"/>
                  <a:pt x="893" y="454"/>
                </a:cubicBezTo>
                <a:cubicBezTo>
                  <a:pt x="894" y="454"/>
                  <a:pt x="894" y="454"/>
                  <a:pt x="894" y="453"/>
                </a:cubicBezTo>
                <a:cubicBezTo>
                  <a:pt x="895" y="453"/>
                  <a:pt x="895" y="453"/>
                  <a:pt x="895" y="453"/>
                </a:cubicBezTo>
                <a:cubicBezTo>
                  <a:pt x="896" y="453"/>
                  <a:pt x="895" y="453"/>
                  <a:pt x="896" y="453"/>
                </a:cubicBezTo>
                <a:cubicBezTo>
                  <a:pt x="895" y="454"/>
                  <a:pt x="895" y="454"/>
                  <a:pt x="895" y="454"/>
                </a:cubicBezTo>
                <a:cubicBezTo>
                  <a:pt x="894" y="455"/>
                  <a:pt x="895" y="455"/>
                  <a:pt x="895" y="455"/>
                </a:cubicBezTo>
                <a:cubicBezTo>
                  <a:pt x="895" y="456"/>
                  <a:pt x="895" y="455"/>
                  <a:pt x="895" y="456"/>
                </a:cubicBezTo>
                <a:cubicBezTo>
                  <a:pt x="895" y="456"/>
                  <a:pt x="895" y="456"/>
                  <a:pt x="895" y="456"/>
                </a:cubicBezTo>
                <a:cubicBezTo>
                  <a:pt x="895" y="456"/>
                  <a:pt x="895" y="456"/>
                  <a:pt x="895" y="456"/>
                </a:cubicBezTo>
                <a:cubicBezTo>
                  <a:pt x="895" y="456"/>
                  <a:pt x="895" y="456"/>
                  <a:pt x="895" y="456"/>
                </a:cubicBezTo>
                <a:cubicBezTo>
                  <a:pt x="895" y="457"/>
                  <a:pt x="895" y="457"/>
                  <a:pt x="895" y="457"/>
                </a:cubicBezTo>
                <a:cubicBezTo>
                  <a:pt x="894" y="457"/>
                  <a:pt x="894" y="457"/>
                  <a:pt x="893" y="458"/>
                </a:cubicBezTo>
                <a:cubicBezTo>
                  <a:pt x="893" y="458"/>
                  <a:pt x="893" y="458"/>
                  <a:pt x="893" y="458"/>
                </a:cubicBezTo>
                <a:cubicBezTo>
                  <a:pt x="893" y="458"/>
                  <a:pt x="893" y="458"/>
                  <a:pt x="893" y="458"/>
                </a:cubicBezTo>
                <a:cubicBezTo>
                  <a:pt x="893" y="458"/>
                  <a:pt x="893" y="458"/>
                  <a:pt x="893" y="457"/>
                </a:cubicBezTo>
                <a:cubicBezTo>
                  <a:pt x="892" y="457"/>
                  <a:pt x="892" y="457"/>
                  <a:pt x="892" y="457"/>
                </a:cubicBezTo>
                <a:cubicBezTo>
                  <a:pt x="892" y="457"/>
                  <a:pt x="892" y="457"/>
                  <a:pt x="892" y="457"/>
                </a:cubicBezTo>
                <a:cubicBezTo>
                  <a:pt x="892" y="457"/>
                  <a:pt x="892" y="457"/>
                  <a:pt x="892" y="457"/>
                </a:cubicBezTo>
                <a:cubicBezTo>
                  <a:pt x="892" y="458"/>
                  <a:pt x="892" y="457"/>
                  <a:pt x="892" y="458"/>
                </a:cubicBezTo>
                <a:cubicBezTo>
                  <a:pt x="892" y="458"/>
                  <a:pt x="892" y="458"/>
                  <a:pt x="892" y="458"/>
                </a:cubicBezTo>
                <a:cubicBezTo>
                  <a:pt x="892" y="459"/>
                  <a:pt x="891" y="459"/>
                  <a:pt x="891" y="459"/>
                </a:cubicBezTo>
                <a:cubicBezTo>
                  <a:pt x="891" y="459"/>
                  <a:pt x="891" y="460"/>
                  <a:pt x="891" y="460"/>
                </a:cubicBezTo>
                <a:cubicBezTo>
                  <a:pt x="890" y="460"/>
                  <a:pt x="890" y="460"/>
                  <a:pt x="890" y="460"/>
                </a:cubicBezTo>
                <a:cubicBezTo>
                  <a:pt x="890" y="460"/>
                  <a:pt x="890" y="460"/>
                  <a:pt x="890" y="460"/>
                </a:cubicBezTo>
                <a:cubicBezTo>
                  <a:pt x="890" y="459"/>
                  <a:pt x="889" y="459"/>
                  <a:pt x="889" y="459"/>
                </a:cubicBezTo>
                <a:cubicBezTo>
                  <a:pt x="887" y="459"/>
                  <a:pt x="887" y="459"/>
                  <a:pt x="887" y="459"/>
                </a:cubicBezTo>
                <a:cubicBezTo>
                  <a:pt x="887" y="461"/>
                  <a:pt x="888" y="466"/>
                  <a:pt x="889" y="467"/>
                </a:cubicBezTo>
                <a:cubicBezTo>
                  <a:pt x="888" y="468"/>
                  <a:pt x="889" y="468"/>
                  <a:pt x="888" y="469"/>
                </a:cubicBezTo>
                <a:cubicBezTo>
                  <a:pt x="888" y="469"/>
                  <a:pt x="888" y="469"/>
                  <a:pt x="888" y="470"/>
                </a:cubicBezTo>
                <a:cubicBezTo>
                  <a:pt x="888" y="470"/>
                  <a:pt x="888" y="471"/>
                  <a:pt x="888" y="471"/>
                </a:cubicBezTo>
                <a:cubicBezTo>
                  <a:pt x="888" y="472"/>
                  <a:pt x="888" y="472"/>
                  <a:pt x="888" y="473"/>
                </a:cubicBezTo>
                <a:cubicBezTo>
                  <a:pt x="888" y="473"/>
                  <a:pt x="888" y="473"/>
                  <a:pt x="889" y="472"/>
                </a:cubicBezTo>
                <a:cubicBezTo>
                  <a:pt x="889" y="472"/>
                  <a:pt x="889" y="472"/>
                  <a:pt x="889" y="472"/>
                </a:cubicBezTo>
                <a:cubicBezTo>
                  <a:pt x="889" y="473"/>
                  <a:pt x="888" y="474"/>
                  <a:pt x="888" y="474"/>
                </a:cubicBezTo>
                <a:cubicBezTo>
                  <a:pt x="888" y="475"/>
                  <a:pt x="888" y="475"/>
                  <a:pt x="888" y="476"/>
                </a:cubicBezTo>
                <a:cubicBezTo>
                  <a:pt x="888" y="476"/>
                  <a:pt x="888" y="476"/>
                  <a:pt x="888" y="477"/>
                </a:cubicBezTo>
                <a:cubicBezTo>
                  <a:pt x="887" y="477"/>
                  <a:pt x="887" y="477"/>
                  <a:pt x="887" y="477"/>
                </a:cubicBezTo>
                <a:cubicBezTo>
                  <a:pt x="887" y="478"/>
                  <a:pt x="887" y="481"/>
                  <a:pt x="887" y="482"/>
                </a:cubicBezTo>
                <a:cubicBezTo>
                  <a:pt x="887" y="482"/>
                  <a:pt x="888" y="482"/>
                  <a:pt x="888" y="482"/>
                </a:cubicBezTo>
                <a:cubicBezTo>
                  <a:pt x="889" y="483"/>
                  <a:pt x="889" y="483"/>
                  <a:pt x="889" y="482"/>
                </a:cubicBezTo>
                <a:cubicBezTo>
                  <a:pt x="891" y="482"/>
                  <a:pt x="892" y="482"/>
                  <a:pt x="893" y="481"/>
                </a:cubicBezTo>
                <a:cubicBezTo>
                  <a:pt x="893" y="481"/>
                  <a:pt x="893" y="481"/>
                  <a:pt x="893" y="482"/>
                </a:cubicBezTo>
                <a:cubicBezTo>
                  <a:pt x="893" y="482"/>
                  <a:pt x="893" y="482"/>
                  <a:pt x="894" y="483"/>
                </a:cubicBezTo>
                <a:cubicBezTo>
                  <a:pt x="893" y="483"/>
                  <a:pt x="893" y="483"/>
                  <a:pt x="892" y="483"/>
                </a:cubicBezTo>
                <a:cubicBezTo>
                  <a:pt x="892" y="485"/>
                  <a:pt x="893" y="486"/>
                  <a:pt x="893" y="486"/>
                </a:cubicBezTo>
                <a:cubicBezTo>
                  <a:pt x="893" y="487"/>
                  <a:pt x="893" y="487"/>
                  <a:pt x="892" y="487"/>
                </a:cubicBezTo>
                <a:cubicBezTo>
                  <a:pt x="892" y="488"/>
                  <a:pt x="892" y="489"/>
                  <a:pt x="893" y="490"/>
                </a:cubicBezTo>
                <a:cubicBezTo>
                  <a:pt x="893" y="490"/>
                  <a:pt x="893" y="490"/>
                  <a:pt x="893" y="490"/>
                </a:cubicBezTo>
                <a:cubicBezTo>
                  <a:pt x="893" y="490"/>
                  <a:pt x="892" y="490"/>
                  <a:pt x="891" y="491"/>
                </a:cubicBezTo>
                <a:cubicBezTo>
                  <a:pt x="891" y="491"/>
                  <a:pt x="891" y="491"/>
                  <a:pt x="891" y="491"/>
                </a:cubicBezTo>
                <a:cubicBezTo>
                  <a:pt x="891" y="491"/>
                  <a:pt x="892" y="491"/>
                  <a:pt x="892" y="491"/>
                </a:cubicBezTo>
                <a:cubicBezTo>
                  <a:pt x="892" y="492"/>
                  <a:pt x="892" y="492"/>
                  <a:pt x="893" y="492"/>
                </a:cubicBezTo>
                <a:cubicBezTo>
                  <a:pt x="893" y="493"/>
                  <a:pt x="893" y="493"/>
                  <a:pt x="893" y="493"/>
                </a:cubicBezTo>
                <a:cubicBezTo>
                  <a:pt x="893" y="493"/>
                  <a:pt x="893" y="493"/>
                  <a:pt x="893" y="493"/>
                </a:cubicBezTo>
                <a:cubicBezTo>
                  <a:pt x="892" y="493"/>
                  <a:pt x="893" y="493"/>
                  <a:pt x="892" y="493"/>
                </a:cubicBezTo>
                <a:cubicBezTo>
                  <a:pt x="892" y="494"/>
                  <a:pt x="892" y="494"/>
                  <a:pt x="893" y="494"/>
                </a:cubicBezTo>
                <a:cubicBezTo>
                  <a:pt x="893" y="494"/>
                  <a:pt x="893" y="494"/>
                  <a:pt x="892" y="495"/>
                </a:cubicBezTo>
                <a:cubicBezTo>
                  <a:pt x="892" y="495"/>
                  <a:pt x="893" y="496"/>
                  <a:pt x="893" y="496"/>
                </a:cubicBezTo>
                <a:cubicBezTo>
                  <a:pt x="894" y="496"/>
                  <a:pt x="893" y="496"/>
                  <a:pt x="894" y="496"/>
                </a:cubicBezTo>
                <a:cubicBezTo>
                  <a:pt x="894" y="496"/>
                  <a:pt x="894" y="496"/>
                  <a:pt x="894" y="496"/>
                </a:cubicBezTo>
                <a:cubicBezTo>
                  <a:pt x="894" y="497"/>
                  <a:pt x="894" y="497"/>
                  <a:pt x="894" y="497"/>
                </a:cubicBezTo>
                <a:cubicBezTo>
                  <a:pt x="893" y="497"/>
                  <a:pt x="893" y="497"/>
                  <a:pt x="893" y="497"/>
                </a:cubicBezTo>
                <a:cubicBezTo>
                  <a:pt x="892" y="497"/>
                  <a:pt x="892" y="497"/>
                  <a:pt x="892" y="497"/>
                </a:cubicBezTo>
                <a:cubicBezTo>
                  <a:pt x="892" y="497"/>
                  <a:pt x="892" y="497"/>
                  <a:pt x="892" y="497"/>
                </a:cubicBezTo>
                <a:cubicBezTo>
                  <a:pt x="892" y="496"/>
                  <a:pt x="892" y="496"/>
                  <a:pt x="892" y="496"/>
                </a:cubicBezTo>
                <a:cubicBezTo>
                  <a:pt x="891" y="496"/>
                  <a:pt x="891" y="497"/>
                  <a:pt x="891" y="497"/>
                </a:cubicBezTo>
                <a:cubicBezTo>
                  <a:pt x="891" y="497"/>
                  <a:pt x="891" y="497"/>
                  <a:pt x="891" y="497"/>
                </a:cubicBezTo>
                <a:cubicBezTo>
                  <a:pt x="891" y="498"/>
                  <a:pt x="891" y="498"/>
                  <a:pt x="891" y="499"/>
                </a:cubicBezTo>
                <a:cubicBezTo>
                  <a:pt x="891" y="500"/>
                  <a:pt x="890" y="500"/>
                  <a:pt x="890" y="501"/>
                </a:cubicBezTo>
                <a:cubicBezTo>
                  <a:pt x="890" y="501"/>
                  <a:pt x="891" y="501"/>
                  <a:pt x="891" y="502"/>
                </a:cubicBezTo>
                <a:cubicBezTo>
                  <a:pt x="891" y="502"/>
                  <a:pt x="891" y="502"/>
                  <a:pt x="891" y="501"/>
                </a:cubicBezTo>
                <a:cubicBezTo>
                  <a:pt x="892" y="501"/>
                  <a:pt x="891" y="501"/>
                  <a:pt x="891" y="500"/>
                </a:cubicBezTo>
                <a:cubicBezTo>
                  <a:pt x="892" y="500"/>
                  <a:pt x="892" y="500"/>
                  <a:pt x="892" y="499"/>
                </a:cubicBezTo>
                <a:cubicBezTo>
                  <a:pt x="893" y="499"/>
                  <a:pt x="893" y="499"/>
                  <a:pt x="893" y="500"/>
                </a:cubicBezTo>
                <a:cubicBezTo>
                  <a:pt x="893" y="500"/>
                  <a:pt x="893" y="503"/>
                  <a:pt x="892" y="503"/>
                </a:cubicBezTo>
                <a:cubicBezTo>
                  <a:pt x="892" y="505"/>
                  <a:pt x="894" y="506"/>
                  <a:pt x="894" y="506"/>
                </a:cubicBezTo>
                <a:cubicBezTo>
                  <a:pt x="894" y="507"/>
                  <a:pt x="894" y="506"/>
                  <a:pt x="893" y="507"/>
                </a:cubicBezTo>
                <a:cubicBezTo>
                  <a:pt x="893" y="507"/>
                  <a:pt x="894" y="508"/>
                  <a:pt x="894" y="509"/>
                </a:cubicBezTo>
                <a:cubicBezTo>
                  <a:pt x="893" y="509"/>
                  <a:pt x="893" y="509"/>
                  <a:pt x="893" y="509"/>
                </a:cubicBezTo>
                <a:cubicBezTo>
                  <a:pt x="893" y="510"/>
                  <a:pt x="893" y="510"/>
                  <a:pt x="893" y="510"/>
                </a:cubicBezTo>
                <a:cubicBezTo>
                  <a:pt x="893" y="511"/>
                  <a:pt x="894" y="511"/>
                  <a:pt x="893" y="512"/>
                </a:cubicBezTo>
                <a:cubicBezTo>
                  <a:pt x="893" y="512"/>
                  <a:pt x="893" y="512"/>
                  <a:pt x="893" y="512"/>
                </a:cubicBezTo>
                <a:cubicBezTo>
                  <a:pt x="893" y="512"/>
                  <a:pt x="892" y="512"/>
                  <a:pt x="892" y="512"/>
                </a:cubicBezTo>
                <a:cubicBezTo>
                  <a:pt x="892" y="512"/>
                  <a:pt x="892" y="512"/>
                  <a:pt x="892" y="512"/>
                </a:cubicBezTo>
                <a:cubicBezTo>
                  <a:pt x="892" y="513"/>
                  <a:pt x="892" y="513"/>
                  <a:pt x="891" y="514"/>
                </a:cubicBezTo>
                <a:cubicBezTo>
                  <a:pt x="891" y="514"/>
                  <a:pt x="892" y="515"/>
                  <a:pt x="892" y="515"/>
                </a:cubicBezTo>
                <a:cubicBezTo>
                  <a:pt x="892" y="515"/>
                  <a:pt x="892" y="515"/>
                  <a:pt x="892" y="516"/>
                </a:cubicBezTo>
                <a:cubicBezTo>
                  <a:pt x="893" y="516"/>
                  <a:pt x="893" y="516"/>
                  <a:pt x="893" y="515"/>
                </a:cubicBezTo>
                <a:cubicBezTo>
                  <a:pt x="894" y="515"/>
                  <a:pt x="894" y="515"/>
                  <a:pt x="894" y="515"/>
                </a:cubicBezTo>
                <a:cubicBezTo>
                  <a:pt x="894" y="515"/>
                  <a:pt x="894" y="515"/>
                  <a:pt x="893" y="515"/>
                </a:cubicBezTo>
                <a:cubicBezTo>
                  <a:pt x="893" y="516"/>
                  <a:pt x="893" y="516"/>
                  <a:pt x="894" y="516"/>
                </a:cubicBezTo>
                <a:cubicBezTo>
                  <a:pt x="894" y="516"/>
                  <a:pt x="894" y="516"/>
                  <a:pt x="894" y="516"/>
                </a:cubicBezTo>
                <a:cubicBezTo>
                  <a:pt x="894" y="516"/>
                  <a:pt x="894" y="515"/>
                  <a:pt x="894" y="514"/>
                </a:cubicBezTo>
                <a:cubicBezTo>
                  <a:pt x="895" y="514"/>
                  <a:pt x="894" y="514"/>
                  <a:pt x="895" y="514"/>
                </a:cubicBezTo>
                <a:cubicBezTo>
                  <a:pt x="895" y="514"/>
                  <a:pt x="895" y="514"/>
                  <a:pt x="895" y="514"/>
                </a:cubicBezTo>
                <a:cubicBezTo>
                  <a:pt x="895" y="515"/>
                  <a:pt x="895" y="517"/>
                  <a:pt x="895" y="518"/>
                </a:cubicBezTo>
                <a:cubicBezTo>
                  <a:pt x="894" y="518"/>
                  <a:pt x="894" y="518"/>
                  <a:pt x="893" y="518"/>
                </a:cubicBezTo>
                <a:cubicBezTo>
                  <a:pt x="893" y="518"/>
                  <a:pt x="893" y="518"/>
                  <a:pt x="893" y="518"/>
                </a:cubicBezTo>
                <a:cubicBezTo>
                  <a:pt x="893" y="518"/>
                  <a:pt x="893" y="518"/>
                  <a:pt x="893" y="518"/>
                </a:cubicBezTo>
                <a:cubicBezTo>
                  <a:pt x="894" y="519"/>
                  <a:pt x="894" y="519"/>
                  <a:pt x="895" y="519"/>
                </a:cubicBezTo>
                <a:cubicBezTo>
                  <a:pt x="895" y="520"/>
                  <a:pt x="895" y="520"/>
                  <a:pt x="894" y="520"/>
                </a:cubicBezTo>
                <a:cubicBezTo>
                  <a:pt x="894" y="520"/>
                  <a:pt x="893" y="520"/>
                  <a:pt x="892" y="520"/>
                </a:cubicBezTo>
                <a:cubicBezTo>
                  <a:pt x="892" y="521"/>
                  <a:pt x="892" y="521"/>
                  <a:pt x="892" y="521"/>
                </a:cubicBezTo>
                <a:cubicBezTo>
                  <a:pt x="892" y="520"/>
                  <a:pt x="892" y="521"/>
                  <a:pt x="892" y="520"/>
                </a:cubicBezTo>
                <a:cubicBezTo>
                  <a:pt x="893" y="520"/>
                  <a:pt x="893" y="520"/>
                  <a:pt x="893" y="520"/>
                </a:cubicBezTo>
                <a:cubicBezTo>
                  <a:pt x="893" y="521"/>
                  <a:pt x="892" y="521"/>
                  <a:pt x="892" y="521"/>
                </a:cubicBezTo>
                <a:cubicBezTo>
                  <a:pt x="892" y="522"/>
                  <a:pt x="892" y="522"/>
                  <a:pt x="892" y="522"/>
                </a:cubicBezTo>
                <a:cubicBezTo>
                  <a:pt x="892" y="523"/>
                  <a:pt x="892" y="522"/>
                  <a:pt x="892" y="523"/>
                </a:cubicBezTo>
                <a:cubicBezTo>
                  <a:pt x="892" y="523"/>
                  <a:pt x="892" y="523"/>
                  <a:pt x="892" y="523"/>
                </a:cubicBezTo>
                <a:cubicBezTo>
                  <a:pt x="892" y="522"/>
                  <a:pt x="892" y="522"/>
                  <a:pt x="892" y="522"/>
                </a:cubicBezTo>
                <a:cubicBezTo>
                  <a:pt x="893" y="522"/>
                  <a:pt x="893" y="522"/>
                  <a:pt x="893" y="522"/>
                </a:cubicBezTo>
                <a:cubicBezTo>
                  <a:pt x="893" y="522"/>
                  <a:pt x="893" y="522"/>
                  <a:pt x="893" y="522"/>
                </a:cubicBezTo>
                <a:cubicBezTo>
                  <a:pt x="893" y="525"/>
                  <a:pt x="894" y="524"/>
                  <a:pt x="894" y="526"/>
                </a:cubicBezTo>
                <a:cubicBezTo>
                  <a:pt x="894" y="527"/>
                  <a:pt x="894" y="527"/>
                  <a:pt x="894" y="527"/>
                </a:cubicBezTo>
                <a:cubicBezTo>
                  <a:pt x="895" y="527"/>
                  <a:pt x="895" y="527"/>
                  <a:pt x="895" y="527"/>
                </a:cubicBezTo>
                <a:cubicBezTo>
                  <a:pt x="895" y="528"/>
                  <a:pt x="894" y="528"/>
                  <a:pt x="894" y="528"/>
                </a:cubicBezTo>
                <a:cubicBezTo>
                  <a:pt x="894" y="529"/>
                  <a:pt x="894" y="529"/>
                  <a:pt x="894" y="529"/>
                </a:cubicBezTo>
                <a:cubicBezTo>
                  <a:pt x="894" y="529"/>
                  <a:pt x="894" y="529"/>
                  <a:pt x="894" y="529"/>
                </a:cubicBezTo>
                <a:cubicBezTo>
                  <a:pt x="894" y="529"/>
                  <a:pt x="894" y="529"/>
                  <a:pt x="894" y="529"/>
                </a:cubicBezTo>
                <a:cubicBezTo>
                  <a:pt x="895" y="531"/>
                  <a:pt x="895" y="534"/>
                  <a:pt x="896" y="535"/>
                </a:cubicBezTo>
                <a:cubicBezTo>
                  <a:pt x="896" y="535"/>
                  <a:pt x="896" y="535"/>
                  <a:pt x="897" y="535"/>
                </a:cubicBezTo>
                <a:cubicBezTo>
                  <a:pt x="897" y="535"/>
                  <a:pt x="897" y="536"/>
                  <a:pt x="898" y="536"/>
                </a:cubicBezTo>
                <a:cubicBezTo>
                  <a:pt x="898" y="536"/>
                  <a:pt x="898" y="536"/>
                  <a:pt x="898" y="536"/>
                </a:cubicBezTo>
                <a:cubicBezTo>
                  <a:pt x="897" y="536"/>
                  <a:pt x="897" y="536"/>
                  <a:pt x="896" y="536"/>
                </a:cubicBezTo>
                <a:cubicBezTo>
                  <a:pt x="896" y="536"/>
                  <a:pt x="896" y="536"/>
                  <a:pt x="896" y="536"/>
                </a:cubicBezTo>
                <a:cubicBezTo>
                  <a:pt x="896" y="538"/>
                  <a:pt x="897" y="541"/>
                  <a:pt x="898" y="541"/>
                </a:cubicBezTo>
                <a:cubicBezTo>
                  <a:pt x="898" y="542"/>
                  <a:pt x="898" y="542"/>
                  <a:pt x="897" y="542"/>
                </a:cubicBezTo>
                <a:cubicBezTo>
                  <a:pt x="898" y="543"/>
                  <a:pt x="898" y="543"/>
                  <a:pt x="898" y="543"/>
                </a:cubicBezTo>
                <a:cubicBezTo>
                  <a:pt x="899" y="544"/>
                  <a:pt x="898" y="544"/>
                  <a:pt x="899" y="545"/>
                </a:cubicBezTo>
                <a:cubicBezTo>
                  <a:pt x="898" y="545"/>
                  <a:pt x="899" y="545"/>
                  <a:pt x="898" y="545"/>
                </a:cubicBezTo>
                <a:cubicBezTo>
                  <a:pt x="898" y="546"/>
                  <a:pt x="899" y="546"/>
                  <a:pt x="899" y="547"/>
                </a:cubicBezTo>
                <a:cubicBezTo>
                  <a:pt x="900" y="547"/>
                  <a:pt x="900" y="547"/>
                  <a:pt x="900" y="547"/>
                </a:cubicBezTo>
                <a:cubicBezTo>
                  <a:pt x="900" y="547"/>
                  <a:pt x="900" y="547"/>
                  <a:pt x="900" y="547"/>
                </a:cubicBezTo>
                <a:cubicBezTo>
                  <a:pt x="900" y="547"/>
                  <a:pt x="900" y="547"/>
                  <a:pt x="900" y="547"/>
                </a:cubicBezTo>
                <a:cubicBezTo>
                  <a:pt x="900" y="547"/>
                  <a:pt x="900" y="547"/>
                  <a:pt x="900" y="547"/>
                </a:cubicBezTo>
                <a:cubicBezTo>
                  <a:pt x="901" y="547"/>
                  <a:pt x="901" y="547"/>
                  <a:pt x="901" y="547"/>
                </a:cubicBezTo>
                <a:cubicBezTo>
                  <a:pt x="900" y="547"/>
                  <a:pt x="900" y="550"/>
                  <a:pt x="900" y="551"/>
                </a:cubicBezTo>
                <a:cubicBezTo>
                  <a:pt x="900" y="551"/>
                  <a:pt x="900" y="551"/>
                  <a:pt x="900" y="551"/>
                </a:cubicBezTo>
                <a:cubicBezTo>
                  <a:pt x="901" y="552"/>
                  <a:pt x="900" y="552"/>
                  <a:pt x="900" y="553"/>
                </a:cubicBezTo>
                <a:cubicBezTo>
                  <a:pt x="900" y="553"/>
                  <a:pt x="901" y="555"/>
                  <a:pt x="902" y="555"/>
                </a:cubicBezTo>
                <a:cubicBezTo>
                  <a:pt x="902" y="555"/>
                  <a:pt x="903" y="555"/>
                  <a:pt x="903" y="555"/>
                </a:cubicBezTo>
                <a:cubicBezTo>
                  <a:pt x="903" y="555"/>
                  <a:pt x="903" y="555"/>
                  <a:pt x="903" y="555"/>
                </a:cubicBezTo>
                <a:cubicBezTo>
                  <a:pt x="903" y="556"/>
                  <a:pt x="904" y="556"/>
                  <a:pt x="904" y="556"/>
                </a:cubicBezTo>
                <a:cubicBezTo>
                  <a:pt x="904" y="556"/>
                  <a:pt x="904" y="557"/>
                  <a:pt x="904" y="558"/>
                </a:cubicBezTo>
                <a:cubicBezTo>
                  <a:pt x="903" y="558"/>
                  <a:pt x="903" y="558"/>
                  <a:pt x="903" y="558"/>
                </a:cubicBezTo>
                <a:cubicBezTo>
                  <a:pt x="903" y="557"/>
                  <a:pt x="903" y="558"/>
                  <a:pt x="902" y="557"/>
                </a:cubicBezTo>
                <a:cubicBezTo>
                  <a:pt x="902" y="557"/>
                  <a:pt x="902" y="557"/>
                  <a:pt x="902" y="556"/>
                </a:cubicBezTo>
                <a:cubicBezTo>
                  <a:pt x="901" y="556"/>
                  <a:pt x="901" y="557"/>
                  <a:pt x="900" y="556"/>
                </a:cubicBezTo>
                <a:cubicBezTo>
                  <a:pt x="899" y="556"/>
                  <a:pt x="899" y="558"/>
                  <a:pt x="898" y="558"/>
                </a:cubicBezTo>
                <a:cubicBezTo>
                  <a:pt x="898" y="559"/>
                  <a:pt x="898" y="559"/>
                  <a:pt x="898" y="559"/>
                </a:cubicBezTo>
                <a:cubicBezTo>
                  <a:pt x="899" y="559"/>
                  <a:pt x="899" y="559"/>
                  <a:pt x="899" y="559"/>
                </a:cubicBezTo>
                <a:cubicBezTo>
                  <a:pt x="900" y="559"/>
                  <a:pt x="899" y="560"/>
                  <a:pt x="900" y="560"/>
                </a:cubicBezTo>
                <a:cubicBezTo>
                  <a:pt x="900" y="561"/>
                  <a:pt x="900" y="560"/>
                  <a:pt x="901" y="561"/>
                </a:cubicBezTo>
                <a:cubicBezTo>
                  <a:pt x="901" y="561"/>
                  <a:pt x="901" y="562"/>
                  <a:pt x="902" y="562"/>
                </a:cubicBezTo>
                <a:cubicBezTo>
                  <a:pt x="902" y="563"/>
                  <a:pt x="903" y="563"/>
                  <a:pt x="904" y="564"/>
                </a:cubicBezTo>
                <a:cubicBezTo>
                  <a:pt x="904" y="564"/>
                  <a:pt x="903" y="565"/>
                  <a:pt x="904" y="565"/>
                </a:cubicBezTo>
                <a:cubicBezTo>
                  <a:pt x="904" y="565"/>
                  <a:pt x="904" y="565"/>
                  <a:pt x="904" y="565"/>
                </a:cubicBezTo>
                <a:cubicBezTo>
                  <a:pt x="904" y="566"/>
                  <a:pt x="903" y="567"/>
                  <a:pt x="904" y="567"/>
                </a:cubicBezTo>
                <a:cubicBezTo>
                  <a:pt x="904" y="567"/>
                  <a:pt x="904" y="567"/>
                  <a:pt x="904" y="568"/>
                </a:cubicBezTo>
                <a:cubicBezTo>
                  <a:pt x="905" y="568"/>
                  <a:pt x="905" y="568"/>
                  <a:pt x="905" y="568"/>
                </a:cubicBezTo>
                <a:cubicBezTo>
                  <a:pt x="905" y="567"/>
                  <a:pt x="905" y="568"/>
                  <a:pt x="905" y="567"/>
                </a:cubicBezTo>
                <a:cubicBezTo>
                  <a:pt x="904" y="567"/>
                  <a:pt x="905" y="567"/>
                  <a:pt x="904" y="567"/>
                </a:cubicBezTo>
                <a:cubicBezTo>
                  <a:pt x="904" y="567"/>
                  <a:pt x="904" y="567"/>
                  <a:pt x="904" y="567"/>
                </a:cubicBezTo>
                <a:cubicBezTo>
                  <a:pt x="905" y="566"/>
                  <a:pt x="905" y="566"/>
                  <a:pt x="905" y="566"/>
                </a:cubicBezTo>
                <a:cubicBezTo>
                  <a:pt x="905" y="566"/>
                  <a:pt x="905" y="567"/>
                  <a:pt x="906" y="568"/>
                </a:cubicBezTo>
                <a:cubicBezTo>
                  <a:pt x="905" y="568"/>
                  <a:pt x="905" y="568"/>
                  <a:pt x="905" y="568"/>
                </a:cubicBezTo>
                <a:cubicBezTo>
                  <a:pt x="905" y="568"/>
                  <a:pt x="905" y="568"/>
                  <a:pt x="905" y="568"/>
                </a:cubicBezTo>
                <a:cubicBezTo>
                  <a:pt x="905" y="569"/>
                  <a:pt x="905" y="568"/>
                  <a:pt x="906" y="568"/>
                </a:cubicBezTo>
                <a:cubicBezTo>
                  <a:pt x="907" y="571"/>
                  <a:pt x="908" y="572"/>
                  <a:pt x="909" y="574"/>
                </a:cubicBezTo>
                <a:cubicBezTo>
                  <a:pt x="910" y="574"/>
                  <a:pt x="910" y="574"/>
                  <a:pt x="911" y="574"/>
                </a:cubicBezTo>
                <a:cubicBezTo>
                  <a:pt x="911" y="574"/>
                  <a:pt x="912" y="574"/>
                  <a:pt x="911" y="575"/>
                </a:cubicBezTo>
                <a:cubicBezTo>
                  <a:pt x="911" y="575"/>
                  <a:pt x="911" y="576"/>
                  <a:pt x="911" y="576"/>
                </a:cubicBezTo>
                <a:cubicBezTo>
                  <a:pt x="911" y="576"/>
                  <a:pt x="912" y="576"/>
                  <a:pt x="912" y="576"/>
                </a:cubicBezTo>
                <a:cubicBezTo>
                  <a:pt x="912" y="577"/>
                  <a:pt x="912" y="577"/>
                  <a:pt x="912" y="577"/>
                </a:cubicBezTo>
                <a:cubicBezTo>
                  <a:pt x="912" y="577"/>
                  <a:pt x="913" y="578"/>
                  <a:pt x="913" y="578"/>
                </a:cubicBezTo>
                <a:cubicBezTo>
                  <a:pt x="913" y="578"/>
                  <a:pt x="913" y="578"/>
                  <a:pt x="913" y="578"/>
                </a:cubicBezTo>
                <a:cubicBezTo>
                  <a:pt x="914" y="578"/>
                  <a:pt x="914" y="578"/>
                  <a:pt x="914" y="578"/>
                </a:cubicBezTo>
                <a:cubicBezTo>
                  <a:pt x="913" y="579"/>
                  <a:pt x="913" y="579"/>
                  <a:pt x="913" y="579"/>
                </a:cubicBezTo>
                <a:cubicBezTo>
                  <a:pt x="914" y="579"/>
                  <a:pt x="914" y="579"/>
                  <a:pt x="914" y="579"/>
                </a:cubicBezTo>
                <a:cubicBezTo>
                  <a:pt x="914" y="579"/>
                  <a:pt x="915" y="579"/>
                  <a:pt x="915" y="579"/>
                </a:cubicBezTo>
                <a:cubicBezTo>
                  <a:pt x="915" y="580"/>
                  <a:pt x="915" y="580"/>
                  <a:pt x="914" y="580"/>
                </a:cubicBezTo>
                <a:cubicBezTo>
                  <a:pt x="915" y="580"/>
                  <a:pt x="916" y="580"/>
                  <a:pt x="916" y="581"/>
                </a:cubicBezTo>
                <a:cubicBezTo>
                  <a:pt x="916" y="581"/>
                  <a:pt x="916" y="581"/>
                  <a:pt x="916" y="582"/>
                </a:cubicBezTo>
                <a:cubicBezTo>
                  <a:pt x="918" y="583"/>
                  <a:pt x="919" y="585"/>
                  <a:pt x="922" y="586"/>
                </a:cubicBezTo>
                <a:cubicBezTo>
                  <a:pt x="922" y="586"/>
                  <a:pt x="922" y="586"/>
                  <a:pt x="922" y="586"/>
                </a:cubicBezTo>
                <a:cubicBezTo>
                  <a:pt x="923" y="586"/>
                  <a:pt x="923" y="586"/>
                  <a:pt x="923" y="586"/>
                </a:cubicBezTo>
                <a:cubicBezTo>
                  <a:pt x="924" y="587"/>
                  <a:pt x="924" y="587"/>
                  <a:pt x="925" y="588"/>
                </a:cubicBezTo>
                <a:cubicBezTo>
                  <a:pt x="925" y="588"/>
                  <a:pt x="927" y="590"/>
                  <a:pt x="927" y="590"/>
                </a:cubicBezTo>
                <a:cubicBezTo>
                  <a:pt x="928" y="590"/>
                  <a:pt x="929" y="590"/>
                  <a:pt x="929" y="590"/>
                </a:cubicBezTo>
                <a:cubicBezTo>
                  <a:pt x="930" y="590"/>
                  <a:pt x="930" y="591"/>
                  <a:pt x="930" y="591"/>
                </a:cubicBezTo>
                <a:cubicBezTo>
                  <a:pt x="931" y="591"/>
                  <a:pt x="931" y="591"/>
                  <a:pt x="932" y="591"/>
                </a:cubicBezTo>
                <a:cubicBezTo>
                  <a:pt x="932" y="591"/>
                  <a:pt x="933" y="593"/>
                  <a:pt x="934" y="593"/>
                </a:cubicBezTo>
                <a:cubicBezTo>
                  <a:pt x="935" y="593"/>
                  <a:pt x="937" y="593"/>
                  <a:pt x="937" y="593"/>
                </a:cubicBezTo>
                <a:cubicBezTo>
                  <a:pt x="938" y="593"/>
                  <a:pt x="938" y="594"/>
                  <a:pt x="938" y="594"/>
                </a:cubicBezTo>
                <a:cubicBezTo>
                  <a:pt x="939" y="595"/>
                  <a:pt x="942" y="594"/>
                  <a:pt x="942" y="594"/>
                </a:cubicBezTo>
                <a:cubicBezTo>
                  <a:pt x="942" y="594"/>
                  <a:pt x="943" y="594"/>
                  <a:pt x="943" y="594"/>
                </a:cubicBezTo>
                <a:cubicBezTo>
                  <a:pt x="943" y="595"/>
                  <a:pt x="943" y="595"/>
                  <a:pt x="943" y="595"/>
                </a:cubicBezTo>
                <a:cubicBezTo>
                  <a:pt x="943" y="596"/>
                  <a:pt x="943" y="595"/>
                  <a:pt x="943" y="596"/>
                </a:cubicBezTo>
                <a:cubicBezTo>
                  <a:pt x="945" y="596"/>
                  <a:pt x="945" y="596"/>
                  <a:pt x="946" y="597"/>
                </a:cubicBezTo>
                <a:cubicBezTo>
                  <a:pt x="946" y="597"/>
                  <a:pt x="946" y="596"/>
                  <a:pt x="946" y="596"/>
                </a:cubicBezTo>
                <a:cubicBezTo>
                  <a:pt x="946" y="596"/>
                  <a:pt x="946" y="596"/>
                  <a:pt x="946" y="595"/>
                </a:cubicBezTo>
                <a:close/>
                <a:moveTo>
                  <a:pt x="906" y="459"/>
                </a:moveTo>
                <a:cubicBezTo>
                  <a:pt x="906" y="459"/>
                  <a:pt x="906" y="459"/>
                  <a:pt x="906" y="460"/>
                </a:cubicBezTo>
                <a:cubicBezTo>
                  <a:pt x="906" y="460"/>
                  <a:pt x="906" y="460"/>
                  <a:pt x="906" y="459"/>
                </a:cubicBezTo>
                <a:close/>
                <a:moveTo>
                  <a:pt x="906" y="460"/>
                </a:moveTo>
                <a:cubicBezTo>
                  <a:pt x="906" y="460"/>
                  <a:pt x="906" y="460"/>
                  <a:pt x="906" y="460"/>
                </a:cubicBezTo>
                <a:cubicBezTo>
                  <a:pt x="906" y="460"/>
                  <a:pt x="906" y="460"/>
                  <a:pt x="906" y="460"/>
                </a:cubicBezTo>
                <a:cubicBezTo>
                  <a:pt x="906" y="461"/>
                  <a:pt x="906" y="461"/>
                  <a:pt x="906" y="461"/>
                </a:cubicBezTo>
                <a:cubicBezTo>
                  <a:pt x="906" y="461"/>
                  <a:pt x="906" y="460"/>
                  <a:pt x="906" y="460"/>
                </a:cubicBezTo>
                <a:close/>
                <a:moveTo>
                  <a:pt x="907" y="399"/>
                </a:moveTo>
                <a:cubicBezTo>
                  <a:pt x="907" y="399"/>
                  <a:pt x="907" y="399"/>
                  <a:pt x="907" y="399"/>
                </a:cubicBezTo>
                <a:cubicBezTo>
                  <a:pt x="907" y="399"/>
                  <a:pt x="907" y="399"/>
                  <a:pt x="907" y="399"/>
                </a:cubicBezTo>
                <a:cubicBezTo>
                  <a:pt x="907" y="399"/>
                  <a:pt x="907" y="399"/>
                  <a:pt x="907" y="399"/>
                </a:cubicBezTo>
                <a:cubicBezTo>
                  <a:pt x="907" y="399"/>
                  <a:pt x="907" y="399"/>
                  <a:pt x="907" y="399"/>
                </a:cubicBezTo>
                <a:close/>
                <a:moveTo>
                  <a:pt x="907" y="398"/>
                </a:moveTo>
                <a:cubicBezTo>
                  <a:pt x="907" y="399"/>
                  <a:pt x="907" y="399"/>
                  <a:pt x="907" y="399"/>
                </a:cubicBezTo>
                <a:cubicBezTo>
                  <a:pt x="906" y="399"/>
                  <a:pt x="906" y="399"/>
                  <a:pt x="906" y="399"/>
                </a:cubicBezTo>
                <a:cubicBezTo>
                  <a:pt x="906" y="399"/>
                  <a:pt x="906" y="399"/>
                  <a:pt x="906" y="398"/>
                </a:cubicBezTo>
                <a:cubicBezTo>
                  <a:pt x="906" y="398"/>
                  <a:pt x="907" y="398"/>
                  <a:pt x="907" y="398"/>
                </a:cubicBezTo>
                <a:close/>
                <a:moveTo>
                  <a:pt x="905" y="473"/>
                </a:moveTo>
                <a:cubicBezTo>
                  <a:pt x="905" y="473"/>
                  <a:pt x="905" y="473"/>
                  <a:pt x="905" y="473"/>
                </a:cubicBezTo>
                <a:cubicBezTo>
                  <a:pt x="905" y="474"/>
                  <a:pt x="905" y="474"/>
                  <a:pt x="905" y="474"/>
                </a:cubicBezTo>
                <a:cubicBezTo>
                  <a:pt x="905" y="474"/>
                  <a:pt x="905" y="474"/>
                  <a:pt x="905" y="474"/>
                </a:cubicBezTo>
                <a:cubicBezTo>
                  <a:pt x="905" y="474"/>
                  <a:pt x="905" y="474"/>
                  <a:pt x="905" y="474"/>
                </a:cubicBezTo>
                <a:lnTo>
                  <a:pt x="905" y="473"/>
                </a:lnTo>
                <a:close/>
                <a:moveTo>
                  <a:pt x="904" y="472"/>
                </a:moveTo>
                <a:cubicBezTo>
                  <a:pt x="904" y="472"/>
                  <a:pt x="904" y="472"/>
                  <a:pt x="905" y="472"/>
                </a:cubicBezTo>
                <a:cubicBezTo>
                  <a:pt x="905" y="473"/>
                  <a:pt x="905" y="473"/>
                  <a:pt x="905" y="473"/>
                </a:cubicBezTo>
                <a:cubicBezTo>
                  <a:pt x="905" y="473"/>
                  <a:pt x="905" y="473"/>
                  <a:pt x="905" y="473"/>
                </a:cubicBezTo>
                <a:cubicBezTo>
                  <a:pt x="904" y="473"/>
                  <a:pt x="904" y="473"/>
                  <a:pt x="904" y="473"/>
                </a:cubicBezTo>
                <a:cubicBezTo>
                  <a:pt x="903" y="473"/>
                  <a:pt x="903" y="473"/>
                  <a:pt x="903" y="473"/>
                </a:cubicBezTo>
                <a:cubicBezTo>
                  <a:pt x="903" y="473"/>
                  <a:pt x="903" y="473"/>
                  <a:pt x="904" y="473"/>
                </a:cubicBezTo>
                <a:cubicBezTo>
                  <a:pt x="904" y="474"/>
                  <a:pt x="904" y="474"/>
                  <a:pt x="904" y="474"/>
                </a:cubicBezTo>
                <a:cubicBezTo>
                  <a:pt x="903" y="474"/>
                  <a:pt x="903" y="474"/>
                  <a:pt x="903" y="474"/>
                </a:cubicBezTo>
                <a:cubicBezTo>
                  <a:pt x="903" y="473"/>
                  <a:pt x="903" y="473"/>
                  <a:pt x="903" y="473"/>
                </a:cubicBezTo>
                <a:cubicBezTo>
                  <a:pt x="903" y="473"/>
                  <a:pt x="903" y="473"/>
                  <a:pt x="904" y="472"/>
                </a:cubicBezTo>
                <a:close/>
                <a:moveTo>
                  <a:pt x="904" y="456"/>
                </a:moveTo>
                <a:cubicBezTo>
                  <a:pt x="904" y="456"/>
                  <a:pt x="904" y="456"/>
                  <a:pt x="904" y="456"/>
                </a:cubicBezTo>
                <a:cubicBezTo>
                  <a:pt x="904" y="456"/>
                  <a:pt x="904" y="456"/>
                  <a:pt x="904" y="456"/>
                </a:cubicBezTo>
                <a:close/>
                <a:moveTo>
                  <a:pt x="904" y="437"/>
                </a:moveTo>
                <a:cubicBezTo>
                  <a:pt x="904" y="437"/>
                  <a:pt x="904" y="438"/>
                  <a:pt x="905" y="438"/>
                </a:cubicBezTo>
                <a:cubicBezTo>
                  <a:pt x="904" y="438"/>
                  <a:pt x="904" y="438"/>
                  <a:pt x="904" y="438"/>
                </a:cubicBezTo>
                <a:cubicBezTo>
                  <a:pt x="904" y="439"/>
                  <a:pt x="904" y="438"/>
                  <a:pt x="904" y="439"/>
                </a:cubicBezTo>
                <a:cubicBezTo>
                  <a:pt x="904" y="438"/>
                  <a:pt x="904" y="438"/>
                  <a:pt x="903" y="438"/>
                </a:cubicBezTo>
                <a:cubicBezTo>
                  <a:pt x="903" y="438"/>
                  <a:pt x="904" y="437"/>
                  <a:pt x="904" y="437"/>
                </a:cubicBezTo>
                <a:close/>
                <a:moveTo>
                  <a:pt x="903" y="404"/>
                </a:moveTo>
                <a:cubicBezTo>
                  <a:pt x="903" y="404"/>
                  <a:pt x="903" y="404"/>
                  <a:pt x="904" y="404"/>
                </a:cubicBezTo>
                <a:cubicBezTo>
                  <a:pt x="903" y="405"/>
                  <a:pt x="903" y="405"/>
                  <a:pt x="903" y="405"/>
                </a:cubicBezTo>
                <a:cubicBezTo>
                  <a:pt x="903" y="405"/>
                  <a:pt x="903" y="405"/>
                  <a:pt x="903" y="405"/>
                </a:cubicBezTo>
                <a:cubicBezTo>
                  <a:pt x="903" y="404"/>
                  <a:pt x="903" y="405"/>
                  <a:pt x="903" y="404"/>
                </a:cubicBezTo>
                <a:close/>
                <a:moveTo>
                  <a:pt x="902" y="382"/>
                </a:moveTo>
                <a:cubicBezTo>
                  <a:pt x="901" y="382"/>
                  <a:pt x="901" y="382"/>
                  <a:pt x="901" y="382"/>
                </a:cubicBezTo>
                <a:cubicBezTo>
                  <a:pt x="902" y="382"/>
                  <a:pt x="901" y="382"/>
                  <a:pt x="902" y="382"/>
                </a:cubicBezTo>
                <a:close/>
                <a:moveTo>
                  <a:pt x="901" y="382"/>
                </a:moveTo>
                <a:cubicBezTo>
                  <a:pt x="901" y="382"/>
                  <a:pt x="901" y="382"/>
                  <a:pt x="901" y="382"/>
                </a:cubicBezTo>
                <a:cubicBezTo>
                  <a:pt x="901" y="382"/>
                  <a:pt x="901" y="382"/>
                  <a:pt x="901" y="382"/>
                </a:cubicBezTo>
                <a:cubicBezTo>
                  <a:pt x="901" y="382"/>
                  <a:pt x="901" y="382"/>
                  <a:pt x="900" y="382"/>
                </a:cubicBezTo>
                <a:lnTo>
                  <a:pt x="901" y="382"/>
                </a:lnTo>
                <a:close/>
                <a:moveTo>
                  <a:pt x="895" y="349"/>
                </a:moveTo>
                <a:cubicBezTo>
                  <a:pt x="895" y="349"/>
                  <a:pt x="895" y="349"/>
                  <a:pt x="895" y="349"/>
                </a:cubicBezTo>
                <a:cubicBezTo>
                  <a:pt x="895" y="349"/>
                  <a:pt x="895" y="349"/>
                  <a:pt x="895" y="349"/>
                </a:cubicBezTo>
                <a:close/>
                <a:moveTo>
                  <a:pt x="892" y="321"/>
                </a:moveTo>
                <a:cubicBezTo>
                  <a:pt x="892" y="321"/>
                  <a:pt x="892" y="321"/>
                  <a:pt x="892" y="321"/>
                </a:cubicBezTo>
                <a:cubicBezTo>
                  <a:pt x="892" y="321"/>
                  <a:pt x="892" y="321"/>
                  <a:pt x="892" y="321"/>
                </a:cubicBezTo>
                <a:cubicBezTo>
                  <a:pt x="892" y="321"/>
                  <a:pt x="892" y="321"/>
                  <a:pt x="892" y="321"/>
                </a:cubicBezTo>
                <a:close/>
                <a:moveTo>
                  <a:pt x="887" y="308"/>
                </a:moveTo>
                <a:cubicBezTo>
                  <a:pt x="887" y="308"/>
                  <a:pt x="887" y="308"/>
                  <a:pt x="887" y="308"/>
                </a:cubicBezTo>
                <a:cubicBezTo>
                  <a:pt x="887" y="308"/>
                  <a:pt x="887" y="308"/>
                  <a:pt x="887" y="308"/>
                </a:cubicBezTo>
                <a:close/>
                <a:moveTo>
                  <a:pt x="881" y="300"/>
                </a:moveTo>
                <a:cubicBezTo>
                  <a:pt x="882" y="300"/>
                  <a:pt x="882" y="301"/>
                  <a:pt x="883" y="301"/>
                </a:cubicBezTo>
                <a:cubicBezTo>
                  <a:pt x="883" y="302"/>
                  <a:pt x="883" y="302"/>
                  <a:pt x="882" y="303"/>
                </a:cubicBezTo>
                <a:cubicBezTo>
                  <a:pt x="882" y="303"/>
                  <a:pt x="882" y="302"/>
                  <a:pt x="882" y="301"/>
                </a:cubicBezTo>
                <a:cubicBezTo>
                  <a:pt x="882" y="301"/>
                  <a:pt x="882" y="301"/>
                  <a:pt x="881" y="300"/>
                </a:cubicBezTo>
                <a:close/>
                <a:moveTo>
                  <a:pt x="878" y="289"/>
                </a:moveTo>
                <a:cubicBezTo>
                  <a:pt x="877" y="289"/>
                  <a:pt x="877" y="289"/>
                  <a:pt x="877" y="289"/>
                </a:cubicBezTo>
                <a:cubicBezTo>
                  <a:pt x="877" y="289"/>
                  <a:pt x="877" y="289"/>
                  <a:pt x="878" y="289"/>
                </a:cubicBezTo>
                <a:close/>
                <a:moveTo>
                  <a:pt x="882" y="285"/>
                </a:moveTo>
                <a:cubicBezTo>
                  <a:pt x="882" y="285"/>
                  <a:pt x="882" y="285"/>
                  <a:pt x="882" y="285"/>
                </a:cubicBezTo>
                <a:cubicBezTo>
                  <a:pt x="882" y="285"/>
                  <a:pt x="882" y="285"/>
                  <a:pt x="882" y="285"/>
                </a:cubicBezTo>
                <a:close/>
                <a:moveTo>
                  <a:pt x="879" y="283"/>
                </a:moveTo>
                <a:cubicBezTo>
                  <a:pt x="879" y="283"/>
                  <a:pt x="880" y="283"/>
                  <a:pt x="880" y="283"/>
                </a:cubicBezTo>
                <a:cubicBezTo>
                  <a:pt x="880" y="283"/>
                  <a:pt x="880" y="284"/>
                  <a:pt x="881" y="284"/>
                </a:cubicBezTo>
                <a:cubicBezTo>
                  <a:pt x="881" y="284"/>
                  <a:pt x="881" y="284"/>
                  <a:pt x="881" y="284"/>
                </a:cubicBezTo>
                <a:cubicBezTo>
                  <a:pt x="881" y="284"/>
                  <a:pt x="881" y="284"/>
                  <a:pt x="880" y="284"/>
                </a:cubicBezTo>
                <a:cubicBezTo>
                  <a:pt x="880" y="284"/>
                  <a:pt x="880" y="284"/>
                  <a:pt x="880" y="284"/>
                </a:cubicBezTo>
                <a:cubicBezTo>
                  <a:pt x="880" y="284"/>
                  <a:pt x="880" y="284"/>
                  <a:pt x="879" y="284"/>
                </a:cubicBezTo>
                <a:cubicBezTo>
                  <a:pt x="879" y="283"/>
                  <a:pt x="879" y="284"/>
                  <a:pt x="879" y="283"/>
                </a:cubicBezTo>
                <a:cubicBezTo>
                  <a:pt x="879" y="283"/>
                  <a:pt x="879" y="283"/>
                  <a:pt x="879" y="283"/>
                </a:cubicBezTo>
                <a:close/>
                <a:moveTo>
                  <a:pt x="863" y="244"/>
                </a:moveTo>
                <a:cubicBezTo>
                  <a:pt x="863" y="244"/>
                  <a:pt x="863" y="244"/>
                  <a:pt x="863" y="244"/>
                </a:cubicBezTo>
                <a:cubicBezTo>
                  <a:pt x="863" y="245"/>
                  <a:pt x="863" y="245"/>
                  <a:pt x="863" y="245"/>
                </a:cubicBezTo>
                <a:cubicBezTo>
                  <a:pt x="863" y="245"/>
                  <a:pt x="863" y="245"/>
                  <a:pt x="863" y="245"/>
                </a:cubicBezTo>
                <a:lnTo>
                  <a:pt x="863" y="244"/>
                </a:lnTo>
                <a:close/>
                <a:moveTo>
                  <a:pt x="862" y="245"/>
                </a:moveTo>
                <a:cubicBezTo>
                  <a:pt x="863" y="245"/>
                  <a:pt x="863" y="245"/>
                  <a:pt x="863" y="245"/>
                </a:cubicBezTo>
                <a:cubicBezTo>
                  <a:pt x="863" y="245"/>
                  <a:pt x="863" y="245"/>
                  <a:pt x="863" y="245"/>
                </a:cubicBezTo>
                <a:cubicBezTo>
                  <a:pt x="862" y="245"/>
                  <a:pt x="862" y="245"/>
                  <a:pt x="862" y="245"/>
                </a:cubicBezTo>
                <a:close/>
                <a:moveTo>
                  <a:pt x="699" y="68"/>
                </a:moveTo>
                <a:cubicBezTo>
                  <a:pt x="699" y="68"/>
                  <a:pt x="699" y="68"/>
                  <a:pt x="699" y="68"/>
                </a:cubicBezTo>
                <a:cubicBezTo>
                  <a:pt x="700" y="68"/>
                  <a:pt x="700" y="68"/>
                  <a:pt x="700" y="68"/>
                </a:cubicBezTo>
                <a:cubicBezTo>
                  <a:pt x="700" y="68"/>
                  <a:pt x="700" y="68"/>
                  <a:pt x="700" y="68"/>
                </a:cubicBezTo>
                <a:cubicBezTo>
                  <a:pt x="700" y="69"/>
                  <a:pt x="700" y="69"/>
                  <a:pt x="699" y="68"/>
                </a:cubicBezTo>
                <a:cubicBezTo>
                  <a:pt x="699" y="68"/>
                  <a:pt x="699" y="68"/>
                  <a:pt x="699" y="68"/>
                </a:cubicBezTo>
                <a:close/>
                <a:moveTo>
                  <a:pt x="682" y="73"/>
                </a:moveTo>
                <a:cubicBezTo>
                  <a:pt x="682" y="73"/>
                  <a:pt x="682" y="73"/>
                  <a:pt x="682" y="73"/>
                </a:cubicBezTo>
                <a:cubicBezTo>
                  <a:pt x="682" y="73"/>
                  <a:pt x="682" y="73"/>
                  <a:pt x="682" y="73"/>
                </a:cubicBezTo>
                <a:cubicBezTo>
                  <a:pt x="683" y="73"/>
                  <a:pt x="683" y="73"/>
                  <a:pt x="683" y="73"/>
                </a:cubicBezTo>
                <a:cubicBezTo>
                  <a:pt x="682" y="74"/>
                  <a:pt x="682" y="74"/>
                  <a:pt x="682" y="74"/>
                </a:cubicBezTo>
                <a:cubicBezTo>
                  <a:pt x="682" y="74"/>
                  <a:pt x="682" y="74"/>
                  <a:pt x="682" y="74"/>
                </a:cubicBezTo>
                <a:cubicBezTo>
                  <a:pt x="681" y="74"/>
                  <a:pt x="682" y="74"/>
                  <a:pt x="682" y="73"/>
                </a:cubicBezTo>
                <a:close/>
                <a:moveTo>
                  <a:pt x="656" y="81"/>
                </a:moveTo>
                <a:cubicBezTo>
                  <a:pt x="656" y="81"/>
                  <a:pt x="656" y="81"/>
                  <a:pt x="656" y="81"/>
                </a:cubicBezTo>
                <a:cubicBezTo>
                  <a:pt x="657" y="81"/>
                  <a:pt x="657" y="81"/>
                  <a:pt x="657" y="81"/>
                </a:cubicBezTo>
                <a:cubicBezTo>
                  <a:pt x="656" y="82"/>
                  <a:pt x="656" y="82"/>
                  <a:pt x="656" y="82"/>
                </a:cubicBezTo>
                <a:cubicBezTo>
                  <a:pt x="656" y="82"/>
                  <a:pt x="656" y="82"/>
                  <a:pt x="656" y="82"/>
                </a:cubicBezTo>
                <a:cubicBezTo>
                  <a:pt x="655" y="82"/>
                  <a:pt x="655" y="82"/>
                  <a:pt x="655" y="82"/>
                </a:cubicBezTo>
                <a:cubicBezTo>
                  <a:pt x="656" y="81"/>
                  <a:pt x="656" y="81"/>
                  <a:pt x="656" y="81"/>
                </a:cubicBezTo>
                <a:close/>
                <a:moveTo>
                  <a:pt x="638" y="22"/>
                </a:moveTo>
                <a:cubicBezTo>
                  <a:pt x="637" y="22"/>
                  <a:pt x="637" y="22"/>
                  <a:pt x="637" y="21"/>
                </a:cubicBezTo>
                <a:cubicBezTo>
                  <a:pt x="638" y="22"/>
                  <a:pt x="638" y="22"/>
                  <a:pt x="638" y="22"/>
                </a:cubicBezTo>
                <a:close/>
                <a:moveTo>
                  <a:pt x="634" y="46"/>
                </a:moveTo>
                <a:cubicBezTo>
                  <a:pt x="634" y="46"/>
                  <a:pt x="634" y="46"/>
                  <a:pt x="634" y="46"/>
                </a:cubicBezTo>
                <a:cubicBezTo>
                  <a:pt x="634" y="47"/>
                  <a:pt x="634" y="47"/>
                  <a:pt x="634" y="47"/>
                </a:cubicBezTo>
                <a:cubicBezTo>
                  <a:pt x="634" y="47"/>
                  <a:pt x="634" y="47"/>
                  <a:pt x="634" y="47"/>
                </a:cubicBezTo>
                <a:lnTo>
                  <a:pt x="634" y="46"/>
                </a:lnTo>
                <a:close/>
                <a:moveTo>
                  <a:pt x="632" y="49"/>
                </a:moveTo>
                <a:cubicBezTo>
                  <a:pt x="632" y="49"/>
                  <a:pt x="632" y="49"/>
                  <a:pt x="632" y="49"/>
                </a:cubicBezTo>
                <a:cubicBezTo>
                  <a:pt x="632" y="50"/>
                  <a:pt x="632" y="50"/>
                  <a:pt x="632" y="50"/>
                </a:cubicBezTo>
                <a:cubicBezTo>
                  <a:pt x="632" y="50"/>
                  <a:pt x="632" y="50"/>
                  <a:pt x="632" y="49"/>
                </a:cubicBezTo>
                <a:cubicBezTo>
                  <a:pt x="632" y="49"/>
                  <a:pt x="632" y="49"/>
                  <a:pt x="632" y="49"/>
                </a:cubicBezTo>
                <a:close/>
                <a:moveTo>
                  <a:pt x="615" y="8"/>
                </a:moveTo>
                <a:cubicBezTo>
                  <a:pt x="615" y="8"/>
                  <a:pt x="615" y="8"/>
                  <a:pt x="615" y="8"/>
                </a:cubicBezTo>
                <a:cubicBezTo>
                  <a:pt x="615" y="8"/>
                  <a:pt x="615" y="8"/>
                  <a:pt x="615" y="8"/>
                </a:cubicBezTo>
                <a:cubicBezTo>
                  <a:pt x="615" y="8"/>
                  <a:pt x="615" y="8"/>
                  <a:pt x="615" y="8"/>
                </a:cubicBezTo>
                <a:cubicBezTo>
                  <a:pt x="615" y="8"/>
                  <a:pt x="615" y="8"/>
                  <a:pt x="615" y="8"/>
                </a:cubicBezTo>
                <a:close/>
                <a:moveTo>
                  <a:pt x="625" y="59"/>
                </a:moveTo>
                <a:cubicBezTo>
                  <a:pt x="626" y="59"/>
                  <a:pt x="626" y="59"/>
                  <a:pt x="625" y="59"/>
                </a:cubicBezTo>
                <a:cubicBezTo>
                  <a:pt x="625" y="60"/>
                  <a:pt x="625" y="60"/>
                  <a:pt x="625" y="60"/>
                </a:cubicBezTo>
                <a:cubicBezTo>
                  <a:pt x="625" y="60"/>
                  <a:pt x="625" y="60"/>
                  <a:pt x="625" y="60"/>
                </a:cubicBezTo>
                <a:cubicBezTo>
                  <a:pt x="625" y="59"/>
                  <a:pt x="625" y="59"/>
                  <a:pt x="625" y="59"/>
                </a:cubicBezTo>
                <a:close/>
                <a:moveTo>
                  <a:pt x="479" y="111"/>
                </a:moveTo>
                <a:cubicBezTo>
                  <a:pt x="479" y="112"/>
                  <a:pt x="479" y="112"/>
                  <a:pt x="479" y="112"/>
                </a:cubicBezTo>
                <a:cubicBezTo>
                  <a:pt x="479" y="111"/>
                  <a:pt x="479" y="111"/>
                  <a:pt x="478" y="111"/>
                </a:cubicBezTo>
                <a:cubicBezTo>
                  <a:pt x="478" y="111"/>
                  <a:pt x="478" y="111"/>
                  <a:pt x="478" y="111"/>
                </a:cubicBezTo>
                <a:cubicBezTo>
                  <a:pt x="478" y="111"/>
                  <a:pt x="478" y="111"/>
                  <a:pt x="479" y="111"/>
                </a:cubicBezTo>
                <a:cubicBezTo>
                  <a:pt x="478" y="111"/>
                  <a:pt x="478" y="111"/>
                  <a:pt x="478" y="111"/>
                </a:cubicBezTo>
                <a:cubicBezTo>
                  <a:pt x="478" y="110"/>
                  <a:pt x="478" y="110"/>
                  <a:pt x="478" y="110"/>
                </a:cubicBezTo>
                <a:cubicBezTo>
                  <a:pt x="478" y="110"/>
                  <a:pt x="478" y="110"/>
                  <a:pt x="479" y="110"/>
                </a:cubicBezTo>
                <a:cubicBezTo>
                  <a:pt x="479" y="111"/>
                  <a:pt x="479" y="111"/>
                  <a:pt x="479" y="111"/>
                </a:cubicBezTo>
                <a:cubicBezTo>
                  <a:pt x="479" y="111"/>
                  <a:pt x="479" y="111"/>
                  <a:pt x="479" y="111"/>
                </a:cubicBezTo>
                <a:close/>
                <a:moveTo>
                  <a:pt x="452" y="190"/>
                </a:moveTo>
                <a:cubicBezTo>
                  <a:pt x="452" y="190"/>
                  <a:pt x="452" y="190"/>
                  <a:pt x="452" y="190"/>
                </a:cubicBezTo>
                <a:cubicBezTo>
                  <a:pt x="452" y="190"/>
                  <a:pt x="452" y="190"/>
                  <a:pt x="452" y="190"/>
                </a:cubicBezTo>
                <a:cubicBezTo>
                  <a:pt x="452" y="190"/>
                  <a:pt x="452" y="190"/>
                  <a:pt x="452" y="190"/>
                </a:cubicBezTo>
                <a:close/>
                <a:moveTo>
                  <a:pt x="447" y="124"/>
                </a:moveTo>
                <a:cubicBezTo>
                  <a:pt x="447" y="124"/>
                  <a:pt x="447" y="124"/>
                  <a:pt x="447" y="124"/>
                </a:cubicBezTo>
                <a:cubicBezTo>
                  <a:pt x="447" y="124"/>
                  <a:pt x="447" y="124"/>
                  <a:pt x="447" y="124"/>
                </a:cubicBezTo>
                <a:close/>
                <a:moveTo>
                  <a:pt x="371" y="138"/>
                </a:moveTo>
                <a:cubicBezTo>
                  <a:pt x="370" y="138"/>
                  <a:pt x="371" y="138"/>
                  <a:pt x="370" y="138"/>
                </a:cubicBezTo>
                <a:cubicBezTo>
                  <a:pt x="371" y="138"/>
                  <a:pt x="371" y="138"/>
                  <a:pt x="371" y="138"/>
                </a:cubicBezTo>
                <a:close/>
                <a:moveTo>
                  <a:pt x="194" y="162"/>
                </a:moveTo>
                <a:cubicBezTo>
                  <a:pt x="193" y="162"/>
                  <a:pt x="193" y="162"/>
                  <a:pt x="193" y="162"/>
                </a:cubicBezTo>
                <a:cubicBezTo>
                  <a:pt x="193" y="163"/>
                  <a:pt x="189" y="164"/>
                  <a:pt x="189" y="163"/>
                </a:cubicBezTo>
                <a:cubicBezTo>
                  <a:pt x="188" y="163"/>
                  <a:pt x="188" y="163"/>
                  <a:pt x="188" y="163"/>
                </a:cubicBezTo>
                <a:cubicBezTo>
                  <a:pt x="188" y="163"/>
                  <a:pt x="189" y="163"/>
                  <a:pt x="188" y="163"/>
                </a:cubicBezTo>
                <a:cubicBezTo>
                  <a:pt x="188" y="162"/>
                  <a:pt x="188" y="162"/>
                  <a:pt x="188" y="162"/>
                </a:cubicBezTo>
                <a:cubicBezTo>
                  <a:pt x="189" y="162"/>
                  <a:pt x="191" y="162"/>
                  <a:pt x="191" y="162"/>
                </a:cubicBezTo>
                <a:cubicBezTo>
                  <a:pt x="192" y="162"/>
                  <a:pt x="193" y="162"/>
                  <a:pt x="193" y="162"/>
                </a:cubicBezTo>
                <a:cubicBezTo>
                  <a:pt x="194" y="162"/>
                  <a:pt x="194" y="162"/>
                  <a:pt x="194" y="162"/>
                </a:cubicBezTo>
                <a:close/>
                <a:moveTo>
                  <a:pt x="224" y="166"/>
                </a:moveTo>
                <a:cubicBezTo>
                  <a:pt x="223" y="166"/>
                  <a:pt x="223" y="166"/>
                  <a:pt x="223" y="166"/>
                </a:cubicBezTo>
                <a:cubicBezTo>
                  <a:pt x="224" y="166"/>
                  <a:pt x="224" y="166"/>
                  <a:pt x="224" y="165"/>
                </a:cubicBezTo>
                <a:cubicBezTo>
                  <a:pt x="224" y="165"/>
                  <a:pt x="224" y="165"/>
                  <a:pt x="224" y="165"/>
                </a:cubicBezTo>
                <a:cubicBezTo>
                  <a:pt x="224" y="166"/>
                  <a:pt x="224" y="166"/>
                  <a:pt x="224" y="166"/>
                </a:cubicBezTo>
                <a:close/>
                <a:moveTo>
                  <a:pt x="289" y="125"/>
                </a:moveTo>
                <a:cubicBezTo>
                  <a:pt x="289" y="125"/>
                  <a:pt x="289" y="125"/>
                  <a:pt x="289" y="125"/>
                </a:cubicBezTo>
                <a:cubicBezTo>
                  <a:pt x="290" y="125"/>
                  <a:pt x="290" y="125"/>
                  <a:pt x="290" y="125"/>
                </a:cubicBezTo>
                <a:cubicBezTo>
                  <a:pt x="290" y="125"/>
                  <a:pt x="290" y="125"/>
                  <a:pt x="290" y="125"/>
                </a:cubicBezTo>
                <a:cubicBezTo>
                  <a:pt x="290" y="125"/>
                  <a:pt x="290" y="125"/>
                  <a:pt x="290" y="125"/>
                </a:cubicBezTo>
                <a:cubicBezTo>
                  <a:pt x="289" y="126"/>
                  <a:pt x="289" y="125"/>
                  <a:pt x="289" y="126"/>
                </a:cubicBezTo>
                <a:cubicBezTo>
                  <a:pt x="289" y="126"/>
                  <a:pt x="289" y="126"/>
                  <a:pt x="289" y="126"/>
                </a:cubicBezTo>
                <a:lnTo>
                  <a:pt x="289" y="125"/>
                </a:lnTo>
                <a:close/>
                <a:moveTo>
                  <a:pt x="288" y="125"/>
                </a:moveTo>
                <a:cubicBezTo>
                  <a:pt x="288" y="125"/>
                  <a:pt x="288" y="125"/>
                  <a:pt x="288" y="125"/>
                </a:cubicBezTo>
                <a:cubicBezTo>
                  <a:pt x="288" y="125"/>
                  <a:pt x="288" y="125"/>
                  <a:pt x="288" y="125"/>
                </a:cubicBezTo>
                <a:close/>
                <a:moveTo>
                  <a:pt x="274" y="121"/>
                </a:moveTo>
                <a:cubicBezTo>
                  <a:pt x="274" y="121"/>
                  <a:pt x="275" y="121"/>
                  <a:pt x="276" y="121"/>
                </a:cubicBezTo>
                <a:cubicBezTo>
                  <a:pt x="275" y="121"/>
                  <a:pt x="275" y="121"/>
                  <a:pt x="275" y="121"/>
                </a:cubicBezTo>
                <a:cubicBezTo>
                  <a:pt x="274" y="121"/>
                  <a:pt x="274" y="121"/>
                  <a:pt x="275" y="122"/>
                </a:cubicBezTo>
                <a:cubicBezTo>
                  <a:pt x="274" y="122"/>
                  <a:pt x="274" y="122"/>
                  <a:pt x="274" y="122"/>
                </a:cubicBezTo>
                <a:cubicBezTo>
                  <a:pt x="274" y="121"/>
                  <a:pt x="274" y="121"/>
                  <a:pt x="274" y="121"/>
                </a:cubicBezTo>
                <a:cubicBezTo>
                  <a:pt x="274" y="121"/>
                  <a:pt x="274" y="121"/>
                  <a:pt x="274" y="121"/>
                </a:cubicBezTo>
                <a:close/>
                <a:moveTo>
                  <a:pt x="271" y="130"/>
                </a:moveTo>
                <a:cubicBezTo>
                  <a:pt x="271" y="130"/>
                  <a:pt x="271" y="130"/>
                  <a:pt x="270" y="130"/>
                </a:cubicBezTo>
                <a:cubicBezTo>
                  <a:pt x="269" y="130"/>
                  <a:pt x="269" y="130"/>
                  <a:pt x="269" y="130"/>
                </a:cubicBezTo>
                <a:cubicBezTo>
                  <a:pt x="269" y="129"/>
                  <a:pt x="269" y="129"/>
                  <a:pt x="270" y="129"/>
                </a:cubicBezTo>
                <a:cubicBezTo>
                  <a:pt x="270" y="129"/>
                  <a:pt x="270" y="129"/>
                  <a:pt x="271" y="129"/>
                </a:cubicBezTo>
                <a:cubicBezTo>
                  <a:pt x="271" y="129"/>
                  <a:pt x="271" y="129"/>
                  <a:pt x="271" y="130"/>
                </a:cubicBezTo>
                <a:close/>
                <a:moveTo>
                  <a:pt x="271" y="116"/>
                </a:moveTo>
                <a:cubicBezTo>
                  <a:pt x="270" y="115"/>
                  <a:pt x="271" y="116"/>
                  <a:pt x="270" y="115"/>
                </a:cubicBezTo>
                <a:cubicBezTo>
                  <a:pt x="271" y="115"/>
                  <a:pt x="271" y="115"/>
                  <a:pt x="271" y="116"/>
                </a:cubicBezTo>
                <a:close/>
                <a:moveTo>
                  <a:pt x="266" y="115"/>
                </a:moveTo>
                <a:cubicBezTo>
                  <a:pt x="266" y="115"/>
                  <a:pt x="266" y="115"/>
                  <a:pt x="266" y="115"/>
                </a:cubicBezTo>
                <a:cubicBezTo>
                  <a:pt x="266" y="116"/>
                  <a:pt x="266" y="116"/>
                  <a:pt x="266" y="116"/>
                </a:cubicBezTo>
                <a:cubicBezTo>
                  <a:pt x="266" y="116"/>
                  <a:pt x="266" y="116"/>
                  <a:pt x="266" y="116"/>
                </a:cubicBezTo>
                <a:cubicBezTo>
                  <a:pt x="266" y="116"/>
                  <a:pt x="266" y="116"/>
                  <a:pt x="265" y="116"/>
                </a:cubicBezTo>
                <a:cubicBezTo>
                  <a:pt x="265" y="116"/>
                  <a:pt x="266" y="116"/>
                  <a:pt x="266" y="116"/>
                </a:cubicBezTo>
                <a:cubicBezTo>
                  <a:pt x="265" y="116"/>
                  <a:pt x="265" y="116"/>
                  <a:pt x="265" y="116"/>
                </a:cubicBezTo>
                <a:cubicBezTo>
                  <a:pt x="265" y="116"/>
                  <a:pt x="265" y="116"/>
                  <a:pt x="264" y="116"/>
                </a:cubicBezTo>
                <a:cubicBezTo>
                  <a:pt x="264" y="116"/>
                  <a:pt x="264" y="116"/>
                  <a:pt x="264" y="116"/>
                </a:cubicBezTo>
                <a:cubicBezTo>
                  <a:pt x="263" y="116"/>
                  <a:pt x="261" y="117"/>
                  <a:pt x="260" y="117"/>
                </a:cubicBezTo>
                <a:cubicBezTo>
                  <a:pt x="260" y="117"/>
                  <a:pt x="260" y="117"/>
                  <a:pt x="260" y="116"/>
                </a:cubicBezTo>
                <a:cubicBezTo>
                  <a:pt x="260" y="116"/>
                  <a:pt x="260" y="116"/>
                  <a:pt x="260" y="116"/>
                </a:cubicBezTo>
                <a:cubicBezTo>
                  <a:pt x="259" y="116"/>
                  <a:pt x="259" y="116"/>
                  <a:pt x="259" y="116"/>
                </a:cubicBezTo>
                <a:cubicBezTo>
                  <a:pt x="260" y="114"/>
                  <a:pt x="265" y="114"/>
                  <a:pt x="266" y="115"/>
                </a:cubicBezTo>
                <a:close/>
                <a:moveTo>
                  <a:pt x="258" y="118"/>
                </a:moveTo>
                <a:cubicBezTo>
                  <a:pt x="259" y="118"/>
                  <a:pt x="259" y="119"/>
                  <a:pt x="260" y="119"/>
                </a:cubicBezTo>
                <a:cubicBezTo>
                  <a:pt x="260" y="119"/>
                  <a:pt x="261" y="118"/>
                  <a:pt x="261" y="119"/>
                </a:cubicBezTo>
                <a:cubicBezTo>
                  <a:pt x="262" y="119"/>
                  <a:pt x="262" y="119"/>
                  <a:pt x="262" y="119"/>
                </a:cubicBezTo>
                <a:cubicBezTo>
                  <a:pt x="262" y="119"/>
                  <a:pt x="262" y="119"/>
                  <a:pt x="262" y="119"/>
                </a:cubicBezTo>
                <a:cubicBezTo>
                  <a:pt x="262" y="119"/>
                  <a:pt x="262" y="119"/>
                  <a:pt x="262" y="119"/>
                </a:cubicBezTo>
                <a:cubicBezTo>
                  <a:pt x="262" y="119"/>
                  <a:pt x="262" y="119"/>
                  <a:pt x="262" y="119"/>
                </a:cubicBezTo>
                <a:cubicBezTo>
                  <a:pt x="263" y="119"/>
                  <a:pt x="264" y="120"/>
                  <a:pt x="264" y="120"/>
                </a:cubicBezTo>
                <a:cubicBezTo>
                  <a:pt x="265" y="120"/>
                  <a:pt x="266" y="121"/>
                  <a:pt x="267" y="122"/>
                </a:cubicBezTo>
                <a:cubicBezTo>
                  <a:pt x="267" y="122"/>
                  <a:pt x="268" y="122"/>
                  <a:pt x="268" y="123"/>
                </a:cubicBezTo>
                <a:cubicBezTo>
                  <a:pt x="268" y="123"/>
                  <a:pt x="268" y="123"/>
                  <a:pt x="269" y="123"/>
                </a:cubicBezTo>
                <a:cubicBezTo>
                  <a:pt x="269" y="124"/>
                  <a:pt x="270" y="123"/>
                  <a:pt x="270" y="124"/>
                </a:cubicBezTo>
                <a:cubicBezTo>
                  <a:pt x="270" y="124"/>
                  <a:pt x="270" y="125"/>
                  <a:pt x="271" y="125"/>
                </a:cubicBezTo>
                <a:cubicBezTo>
                  <a:pt x="271" y="126"/>
                  <a:pt x="271" y="125"/>
                  <a:pt x="270" y="125"/>
                </a:cubicBezTo>
                <a:cubicBezTo>
                  <a:pt x="270" y="126"/>
                  <a:pt x="270" y="126"/>
                  <a:pt x="270" y="126"/>
                </a:cubicBezTo>
                <a:cubicBezTo>
                  <a:pt x="270" y="126"/>
                  <a:pt x="270" y="126"/>
                  <a:pt x="270" y="127"/>
                </a:cubicBezTo>
                <a:cubicBezTo>
                  <a:pt x="269" y="127"/>
                  <a:pt x="268" y="126"/>
                  <a:pt x="267" y="126"/>
                </a:cubicBezTo>
                <a:cubicBezTo>
                  <a:pt x="265" y="127"/>
                  <a:pt x="265" y="125"/>
                  <a:pt x="264" y="124"/>
                </a:cubicBezTo>
                <a:cubicBezTo>
                  <a:pt x="264" y="124"/>
                  <a:pt x="264" y="124"/>
                  <a:pt x="263" y="124"/>
                </a:cubicBezTo>
                <a:cubicBezTo>
                  <a:pt x="262" y="123"/>
                  <a:pt x="262" y="122"/>
                  <a:pt x="261" y="121"/>
                </a:cubicBezTo>
                <a:cubicBezTo>
                  <a:pt x="261" y="121"/>
                  <a:pt x="261" y="121"/>
                  <a:pt x="261" y="121"/>
                </a:cubicBezTo>
                <a:cubicBezTo>
                  <a:pt x="260" y="120"/>
                  <a:pt x="260" y="120"/>
                  <a:pt x="260" y="120"/>
                </a:cubicBezTo>
                <a:cubicBezTo>
                  <a:pt x="259" y="119"/>
                  <a:pt x="258" y="119"/>
                  <a:pt x="258" y="119"/>
                </a:cubicBezTo>
                <a:cubicBezTo>
                  <a:pt x="258" y="118"/>
                  <a:pt x="258" y="119"/>
                  <a:pt x="258" y="118"/>
                </a:cubicBezTo>
                <a:close/>
                <a:moveTo>
                  <a:pt x="263" y="158"/>
                </a:moveTo>
                <a:cubicBezTo>
                  <a:pt x="264" y="158"/>
                  <a:pt x="264" y="158"/>
                  <a:pt x="264" y="158"/>
                </a:cubicBezTo>
                <a:cubicBezTo>
                  <a:pt x="264" y="157"/>
                  <a:pt x="264" y="157"/>
                  <a:pt x="263" y="157"/>
                </a:cubicBezTo>
                <a:cubicBezTo>
                  <a:pt x="264" y="157"/>
                  <a:pt x="264" y="157"/>
                  <a:pt x="264" y="157"/>
                </a:cubicBezTo>
                <a:cubicBezTo>
                  <a:pt x="264" y="157"/>
                  <a:pt x="264" y="157"/>
                  <a:pt x="264" y="157"/>
                </a:cubicBezTo>
                <a:cubicBezTo>
                  <a:pt x="265" y="157"/>
                  <a:pt x="265" y="156"/>
                  <a:pt x="266" y="157"/>
                </a:cubicBezTo>
                <a:cubicBezTo>
                  <a:pt x="267" y="157"/>
                  <a:pt x="267" y="157"/>
                  <a:pt x="268" y="157"/>
                </a:cubicBezTo>
                <a:cubicBezTo>
                  <a:pt x="268" y="157"/>
                  <a:pt x="268" y="157"/>
                  <a:pt x="268" y="157"/>
                </a:cubicBezTo>
                <a:cubicBezTo>
                  <a:pt x="268" y="158"/>
                  <a:pt x="265" y="158"/>
                  <a:pt x="264" y="159"/>
                </a:cubicBezTo>
                <a:cubicBezTo>
                  <a:pt x="263" y="159"/>
                  <a:pt x="262" y="159"/>
                  <a:pt x="261" y="160"/>
                </a:cubicBezTo>
                <a:cubicBezTo>
                  <a:pt x="260" y="160"/>
                  <a:pt x="260" y="159"/>
                  <a:pt x="260" y="159"/>
                </a:cubicBezTo>
                <a:cubicBezTo>
                  <a:pt x="260" y="159"/>
                  <a:pt x="258" y="160"/>
                  <a:pt x="257" y="160"/>
                </a:cubicBezTo>
                <a:cubicBezTo>
                  <a:pt x="255" y="160"/>
                  <a:pt x="255" y="160"/>
                  <a:pt x="255" y="160"/>
                </a:cubicBezTo>
                <a:cubicBezTo>
                  <a:pt x="255" y="160"/>
                  <a:pt x="255" y="160"/>
                  <a:pt x="255" y="160"/>
                </a:cubicBezTo>
                <a:cubicBezTo>
                  <a:pt x="255" y="160"/>
                  <a:pt x="255" y="160"/>
                  <a:pt x="255" y="160"/>
                </a:cubicBezTo>
                <a:cubicBezTo>
                  <a:pt x="256" y="159"/>
                  <a:pt x="257" y="160"/>
                  <a:pt x="258" y="159"/>
                </a:cubicBezTo>
                <a:cubicBezTo>
                  <a:pt x="258" y="159"/>
                  <a:pt x="259" y="158"/>
                  <a:pt x="260" y="158"/>
                </a:cubicBezTo>
                <a:cubicBezTo>
                  <a:pt x="261" y="158"/>
                  <a:pt x="262" y="158"/>
                  <a:pt x="262" y="157"/>
                </a:cubicBezTo>
                <a:cubicBezTo>
                  <a:pt x="263" y="157"/>
                  <a:pt x="262" y="157"/>
                  <a:pt x="262" y="158"/>
                </a:cubicBezTo>
                <a:cubicBezTo>
                  <a:pt x="263" y="158"/>
                  <a:pt x="263" y="158"/>
                  <a:pt x="263" y="158"/>
                </a:cubicBezTo>
                <a:close/>
                <a:moveTo>
                  <a:pt x="268" y="146"/>
                </a:moveTo>
                <a:cubicBezTo>
                  <a:pt x="268" y="146"/>
                  <a:pt x="268" y="146"/>
                  <a:pt x="268" y="146"/>
                </a:cubicBezTo>
                <a:cubicBezTo>
                  <a:pt x="267" y="146"/>
                  <a:pt x="267" y="145"/>
                  <a:pt x="267" y="145"/>
                </a:cubicBezTo>
                <a:cubicBezTo>
                  <a:pt x="267" y="145"/>
                  <a:pt x="266" y="144"/>
                  <a:pt x="266" y="144"/>
                </a:cubicBezTo>
                <a:cubicBezTo>
                  <a:pt x="266" y="144"/>
                  <a:pt x="266" y="144"/>
                  <a:pt x="266" y="144"/>
                </a:cubicBezTo>
                <a:cubicBezTo>
                  <a:pt x="265" y="143"/>
                  <a:pt x="265" y="143"/>
                  <a:pt x="265" y="143"/>
                </a:cubicBezTo>
                <a:cubicBezTo>
                  <a:pt x="265" y="143"/>
                  <a:pt x="265" y="143"/>
                  <a:pt x="265" y="143"/>
                </a:cubicBezTo>
                <a:cubicBezTo>
                  <a:pt x="265" y="143"/>
                  <a:pt x="264" y="143"/>
                  <a:pt x="264" y="143"/>
                </a:cubicBezTo>
                <a:cubicBezTo>
                  <a:pt x="264" y="142"/>
                  <a:pt x="263" y="142"/>
                  <a:pt x="263" y="141"/>
                </a:cubicBezTo>
                <a:cubicBezTo>
                  <a:pt x="262" y="141"/>
                  <a:pt x="262" y="141"/>
                  <a:pt x="262" y="141"/>
                </a:cubicBezTo>
                <a:cubicBezTo>
                  <a:pt x="261" y="141"/>
                  <a:pt x="261" y="141"/>
                  <a:pt x="260" y="140"/>
                </a:cubicBezTo>
                <a:cubicBezTo>
                  <a:pt x="260" y="140"/>
                  <a:pt x="260" y="140"/>
                  <a:pt x="260" y="140"/>
                </a:cubicBezTo>
                <a:cubicBezTo>
                  <a:pt x="259" y="140"/>
                  <a:pt x="259" y="140"/>
                  <a:pt x="259" y="140"/>
                </a:cubicBezTo>
                <a:cubicBezTo>
                  <a:pt x="258" y="140"/>
                  <a:pt x="258" y="139"/>
                  <a:pt x="258" y="139"/>
                </a:cubicBezTo>
                <a:cubicBezTo>
                  <a:pt x="258" y="139"/>
                  <a:pt x="256" y="139"/>
                  <a:pt x="256" y="139"/>
                </a:cubicBezTo>
                <a:cubicBezTo>
                  <a:pt x="256" y="138"/>
                  <a:pt x="256" y="136"/>
                  <a:pt x="256" y="135"/>
                </a:cubicBezTo>
                <a:cubicBezTo>
                  <a:pt x="257" y="135"/>
                  <a:pt x="260" y="135"/>
                  <a:pt x="261" y="135"/>
                </a:cubicBezTo>
                <a:cubicBezTo>
                  <a:pt x="261" y="135"/>
                  <a:pt x="261" y="135"/>
                  <a:pt x="261" y="135"/>
                </a:cubicBezTo>
                <a:cubicBezTo>
                  <a:pt x="262" y="135"/>
                  <a:pt x="262" y="135"/>
                  <a:pt x="262" y="135"/>
                </a:cubicBezTo>
                <a:cubicBezTo>
                  <a:pt x="261" y="136"/>
                  <a:pt x="262" y="138"/>
                  <a:pt x="263" y="138"/>
                </a:cubicBezTo>
                <a:cubicBezTo>
                  <a:pt x="263" y="138"/>
                  <a:pt x="264" y="139"/>
                  <a:pt x="264" y="140"/>
                </a:cubicBezTo>
                <a:cubicBezTo>
                  <a:pt x="265" y="139"/>
                  <a:pt x="265" y="141"/>
                  <a:pt x="265" y="141"/>
                </a:cubicBezTo>
                <a:cubicBezTo>
                  <a:pt x="265" y="141"/>
                  <a:pt x="266" y="142"/>
                  <a:pt x="266" y="142"/>
                </a:cubicBezTo>
                <a:cubicBezTo>
                  <a:pt x="266" y="142"/>
                  <a:pt x="268" y="145"/>
                  <a:pt x="268" y="145"/>
                </a:cubicBezTo>
                <a:cubicBezTo>
                  <a:pt x="268" y="146"/>
                  <a:pt x="268" y="146"/>
                  <a:pt x="268" y="146"/>
                </a:cubicBezTo>
                <a:close/>
                <a:moveTo>
                  <a:pt x="262" y="135"/>
                </a:moveTo>
                <a:cubicBezTo>
                  <a:pt x="263" y="135"/>
                  <a:pt x="263" y="135"/>
                  <a:pt x="263" y="134"/>
                </a:cubicBezTo>
                <a:cubicBezTo>
                  <a:pt x="264" y="135"/>
                  <a:pt x="264" y="135"/>
                  <a:pt x="264" y="135"/>
                </a:cubicBezTo>
                <a:cubicBezTo>
                  <a:pt x="263" y="135"/>
                  <a:pt x="263" y="135"/>
                  <a:pt x="263" y="135"/>
                </a:cubicBezTo>
                <a:cubicBezTo>
                  <a:pt x="263" y="135"/>
                  <a:pt x="263" y="135"/>
                  <a:pt x="262" y="135"/>
                </a:cubicBezTo>
                <a:close/>
                <a:moveTo>
                  <a:pt x="264" y="135"/>
                </a:moveTo>
                <a:cubicBezTo>
                  <a:pt x="264" y="135"/>
                  <a:pt x="264" y="135"/>
                  <a:pt x="265" y="136"/>
                </a:cubicBezTo>
                <a:cubicBezTo>
                  <a:pt x="264" y="135"/>
                  <a:pt x="264" y="135"/>
                  <a:pt x="264" y="135"/>
                </a:cubicBezTo>
                <a:close/>
                <a:moveTo>
                  <a:pt x="267" y="137"/>
                </a:moveTo>
                <a:cubicBezTo>
                  <a:pt x="267" y="137"/>
                  <a:pt x="267" y="137"/>
                  <a:pt x="267" y="137"/>
                </a:cubicBezTo>
                <a:cubicBezTo>
                  <a:pt x="267" y="137"/>
                  <a:pt x="267" y="137"/>
                  <a:pt x="267" y="137"/>
                </a:cubicBezTo>
                <a:close/>
                <a:moveTo>
                  <a:pt x="250" y="122"/>
                </a:moveTo>
                <a:cubicBezTo>
                  <a:pt x="251" y="122"/>
                  <a:pt x="252" y="122"/>
                  <a:pt x="252" y="121"/>
                </a:cubicBezTo>
                <a:cubicBezTo>
                  <a:pt x="253" y="122"/>
                  <a:pt x="255" y="122"/>
                  <a:pt x="256" y="123"/>
                </a:cubicBezTo>
                <a:cubicBezTo>
                  <a:pt x="257" y="123"/>
                  <a:pt x="257" y="124"/>
                  <a:pt x="258" y="124"/>
                </a:cubicBezTo>
                <a:cubicBezTo>
                  <a:pt x="258" y="125"/>
                  <a:pt x="258" y="125"/>
                  <a:pt x="258" y="125"/>
                </a:cubicBezTo>
                <a:cubicBezTo>
                  <a:pt x="258" y="125"/>
                  <a:pt x="256" y="126"/>
                  <a:pt x="256" y="126"/>
                </a:cubicBezTo>
                <a:cubicBezTo>
                  <a:pt x="254" y="126"/>
                  <a:pt x="252" y="125"/>
                  <a:pt x="251" y="124"/>
                </a:cubicBezTo>
                <a:cubicBezTo>
                  <a:pt x="251" y="123"/>
                  <a:pt x="251" y="123"/>
                  <a:pt x="250" y="122"/>
                </a:cubicBezTo>
                <a:close/>
                <a:moveTo>
                  <a:pt x="247" y="132"/>
                </a:moveTo>
                <a:cubicBezTo>
                  <a:pt x="248" y="131"/>
                  <a:pt x="249" y="132"/>
                  <a:pt x="249" y="131"/>
                </a:cubicBezTo>
                <a:cubicBezTo>
                  <a:pt x="250" y="131"/>
                  <a:pt x="250" y="131"/>
                  <a:pt x="250" y="132"/>
                </a:cubicBezTo>
                <a:cubicBezTo>
                  <a:pt x="250" y="132"/>
                  <a:pt x="250" y="132"/>
                  <a:pt x="250" y="132"/>
                </a:cubicBezTo>
                <a:cubicBezTo>
                  <a:pt x="250" y="133"/>
                  <a:pt x="248" y="133"/>
                  <a:pt x="248" y="133"/>
                </a:cubicBezTo>
                <a:cubicBezTo>
                  <a:pt x="246" y="133"/>
                  <a:pt x="246" y="133"/>
                  <a:pt x="246" y="133"/>
                </a:cubicBezTo>
                <a:cubicBezTo>
                  <a:pt x="246" y="132"/>
                  <a:pt x="247" y="132"/>
                  <a:pt x="247" y="132"/>
                </a:cubicBezTo>
                <a:close/>
                <a:moveTo>
                  <a:pt x="243" y="132"/>
                </a:moveTo>
                <a:cubicBezTo>
                  <a:pt x="243" y="132"/>
                  <a:pt x="243" y="132"/>
                  <a:pt x="243" y="132"/>
                </a:cubicBezTo>
                <a:cubicBezTo>
                  <a:pt x="243" y="132"/>
                  <a:pt x="243" y="132"/>
                  <a:pt x="243" y="132"/>
                </a:cubicBezTo>
                <a:cubicBezTo>
                  <a:pt x="243" y="133"/>
                  <a:pt x="243" y="132"/>
                  <a:pt x="243" y="132"/>
                </a:cubicBezTo>
                <a:close/>
                <a:moveTo>
                  <a:pt x="244" y="132"/>
                </a:moveTo>
                <a:cubicBezTo>
                  <a:pt x="244" y="132"/>
                  <a:pt x="245" y="132"/>
                  <a:pt x="245" y="132"/>
                </a:cubicBezTo>
                <a:cubicBezTo>
                  <a:pt x="246" y="132"/>
                  <a:pt x="246" y="132"/>
                  <a:pt x="246" y="132"/>
                </a:cubicBezTo>
                <a:cubicBezTo>
                  <a:pt x="246" y="132"/>
                  <a:pt x="246" y="132"/>
                  <a:pt x="246" y="132"/>
                </a:cubicBezTo>
                <a:cubicBezTo>
                  <a:pt x="246" y="133"/>
                  <a:pt x="246" y="133"/>
                  <a:pt x="246" y="133"/>
                </a:cubicBezTo>
                <a:cubicBezTo>
                  <a:pt x="245" y="133"/>
                  <a:pt x="244" y="133"/>
                  <a:pt x="244" y="133"/>
                </a:cubicBezTo>
                <a:cubicBezTo>
                  <a:pt x="244" y="133"/>
                  <a:pt x="244" y="133"/>
                  <a:pt x="244" y="133"/>
                </a:cubicBezTo>
                <a:lnTo>
                  <a:pt x="244" y="132"/>
                </a:lnTo>
                <a:close/>
                <a:moveTo>
                  <a:pt x="244" y="141"/>
                </a:moveTo>
                <a:cubicBezTo>
                  <a:pt x="244" y="141"/>
                  <a:pt x="244" y="141"/>
                  <a:pt x="244" y="141"/>
                </a:cubicBezTo>
                <a:cubicBezTo>
                  <a:pt x="244" y="141"/>
                  <a:pt x="244" y="141"/>
                  <a:pt x="244" y="141"/>
                </a:cubicBezTo>
                <a:cubicBezTo>
                  <a:pt x="245" y="141"/>
                  <a:pt x="246" y="141"/>
                  <a:pt x="247" y="141"/>
                </a:cubicBezTo>
                <a:cubicBezTo>
                  <a:pt x="248" y="141"/>
                  <a:pt x="249" y="141"/>
                  <a:pt x="250" y="141"/>
                </a:cubicBezTo>
                <a:cubicBezTo>
                  <a:pt x="250" y="141"/>
                  <a:pt x="250" y="142"/>
                  <a:pt x="250" y="142"/>
                </a:cubicBezTo>
                <a:cubicBezTo>
                  <a:pt x="251" y="142"/>
                  <a:pt x="251" y="142"/>
                  <a:pt x="252" y="142"/>
                </a:cubicBezTo>
                <a:cubicBezTo>
                  <a:pt x="252" y="142"/>
                  <a:pt x="252" y="143"/>
                  <a:pt x="252" y="143"/>
                </a:cubicBezTo>
                <a:cubicBezTo>
                  <a:pt x="253" y="144"/>
                  <a:pt x="254" y="144"/>
                  <a:pt x="255" y="144"/>
                </a:cubicBezTo>
                <a:cubicBezTo>
                  <a:pt x="255" y="144"/>
                  <a:pt x="255" y="144"/>
                  <a:pt x="255" y="145"/>
                </a:cubicBezTo>
                <a:cubicBezTo>
                  <a:pt x="255" y="145"/>
                  <a:pt x="255" y="145"/>
                  <a:pt x="254" y="145"/>
                </a:cubicBezTo>
                <a:cubicBezTo>
                  <a:pt x="254" y="145"/>
                  <a:pt x="254" y="145"/>
                  <a:pt x="254" y="145"/>
                </a:cubicBezTo>
                <a:cubicBezTo>
                  <a:pt x="254" y="145"/>
                  <a:pt x="254" y="145"/>
                  <a:pt x="254" y="145"/>
                </a:cubicBezTo>
                <a:cubicBezTo>
                  <a:pt x="254" y="145"/>
                  <a:pt x="254" y="145"/>
                  <a:pt x="254" y="145"/>
                </a:cubicBezTo>
                <a:cubicBezTo>
                  <a:pt x="254" y="145"/>
                  <a:pt x="253" y="145"/>
                  <a:pt x="252" y="144"/>
                </a:cubicBezTo>
                <a:cubicBezTo>
                  <a:pt x="250" y="143"/>
                  <a:pt x="246" y="143"/>
                  <a:pt x="244" y="141"/>
                </a:cubicBezTo>
                <a:close/>
                <a:moveTo>
                  <a:pt x="256" y="164"/>
                </a:moveTo>
                <a:cubicBezTo>
                  <a:pt x="251" y="164"/>
                  <a:pt x="246" y="164"/>
                  <a:pt x="242" y="164"/>
                </a:cubicBezTo>
                <a:cubicBezTo>
                  <a:pt x="242" y="164"/>
                  <a:pt x="242" y="164"/>
                  <a:pt x="242" y="164"/>
                </a:cubicBezTo>
                <a:cubicBezTo>
                  <a:pt x="242" y="164"/>
                  <a:pt x="242" y="164"/>
                  <a:pt x="242" y="164"/>
                </a:cubicBezTo>
                <a:cubicBezTo>
                  <a:pt x="242" y="162"/>
                  <a:pt x="247" y="162"/>
                  <a:pt x="249" y="161"/>
                </a:cubicBezTo>
                <a:cubicBezTo>
                  <a:pt x="249" y="161"/>
                  <a:pt x="250" y="162"/>
                  <a:pt x="250" y="162"/>
                </a:cubicBezTo>
                <a:cubicBezTo>
                  <a:pt x="251" y="163"/>
                  <a:pt x="252" y="162"/>
                  <a:pt x="253" y="163"/>
                </a:cubicBezTo>
                <a:cubicBezTo>
                  <a:pt x="254" y="163"/>
                  <a:pt x="255" y="163"/>
                  <a:pt x="256" y="163"/>
                </a:cubicBezTo>
                <a:lnTo>
                  <a:pt x="256" y="164"/>
                </a:lnTo>
                <a:close/>
                <a:moveTo>
                  <a:pt x="256" y="163"/>
                </a:moveTo>
                <a:cubicBezTo>
                  <a:pt x="256" y="163"/>
                  <a:pt x="256" y="163"/>
                  <a:pt x="256" y="163"/>
                </a:cubicBezTo>
                <a:cubicBezTo>
                  <a:pt x="256" y="163"/>
                  <a:pt x="256" y="163"/>
                  <a:pt x="256" y="163"/>
                </a:cubicBezTo>
                <a:close/>
                <a:moveTo>
                  <a:pt x="259" y="164"/>
                </a:moveTo>
                <a:cubicBezTo>
                  <a:pt x="258" y="164"/>
                  <a:pt x="257" y="164"/>
                  <a:pt x="257" y="164"/>
                </a:cubicBezTo>
                <a:cubicBezTo>
                  <a:pt x="256" y="164"/>
                  <a:pt x="256" y="164"/>
                  <a:pt x="256" y="164"/>
                </a:cubicBezTo>
                <a:cubicBezTo>
                  <a:pt x="256" y="164"/>
                  <a:pt x="256" y="163"/>
                  <a:pt x="256" y="163"/>
                </a:cubicBezTo>
                <a:cubicBezTo>
                  <a:pt x="257" y="163"/>
                  <a:pt x="257" y="163"/>
                  <a:pt x="259" y="163"/>
                </a:cubicBezTo>
                <a:lnTo>
                  <a:pt x="259" y="164"/>
                </a:lnTo>
                <a:close/>
                <a:moveTo>
                  <a:pt x="271" y="163"/>
                </a:moveTo>
                <a:cubicBezTo>
                  <a:pt x="269" y="164"/>
                  <a:pt x="266" y="164"/>
                  <a:pt x="264" y="163"/>
                </a:cubicBezTo>
                <a:cubicBezTo>
                  <a:pt x="264" y="164"/>
                  <a:pt x="264" y="164"/>
                  <a:pt x="264" y="164"/>
                </a:cubicBezTo>
                <a:cubicBezTo>
                  <a:pt x="264" y="163"/>
                  <a:pt x="264" y="163"/>
                  <a:pt x="264" y="163"/>
                </a:cubicBezTo>
                <a:cubicBezTo>
                  <a:pt x="263" y="163"/>
                  <a:pt x="262" y="163"/>
                  <a:pt x="262" y="163"/>
                </a:cubicBezTo>
                <a:cubicBezTo>
                  <a:pt x="261" y="163"/>
                  <a:pt x="260" y="164"/>
                  <a:pt x="259" y="164"/>
                </a:cubicBezTo>
                <a:cubicBezTo>
                  <a:pt x="259" y="164"/>
                  <a:pt x="259" y="164"/>
                  <a:pt x="259" y="164"/>
                </a:cubicBezTo>
                <a:cubicBezTo>
                  <a:pt x="259" y="163"/>
                  <a:pt x="259" y="163"/>
                  <a:pt x="259" y="163"/>
                </a:cubicBezTo>
                <a:cubicBezTo>
                  <a:pt x="262" y="164"/>
                  <a:pt x="267" y="162"/>
                  <a:pt x="270" y="161"/>
                </a:cubicBezTo>
                <a:cubicBezTo>
                  <a:pt x="271" y="160"/>
                  <a:pt x="272" y="160"/>
                  <a:pt x="273" y="159"/>
                </a:cubicBezTo>
                <a:cubicBezTo>
                  <a:pt x="274" y="159"/>
                  <a:pt x="274" y="159"/>
                  <a:pt x="274" y="159"/>
                </a:cubicBezTo>
                <a:cubicBezTo>
                  <a:pt x="274" y="160"/>
                  <a:pt x="275" y="160"/>
                  <a:pt x="275" y="161"/>
                </a:cubicBezTo>
                <a:cubicBezTo>
                  <a:pt x="276" y="161"/>
                  <a:pt x="275" y="162"/>
                  <a:pt x="276" y="162"/>
                </a:cubicBezTo>
                <a:cubicBezTo>
                  <a:pt x="275" y="163"/>
                  <a:pt x="273" y="163"/>
                  <a:pt x="271" y="163"/>
                </a:cubicBezTo>
                <a:close/>
                <a:moveTo>
                  <a:pt x="276" y="136"/>
                </a:moveTo>
                <a:cubicBezTo>
                  <a:pt x="276" y="136"/>
                  <a:pt x="276" y="136"/>
                  <a:pt x="276" y="136"/>
                </a:cubicBezTo>
                <a:cubicBezTo>
                  <a:pt x="275" y="137"/>
                  <a:pt x="274" y="137"/>
                  <a:pt x="274" y="137"/>
                </a:cubicBezTo>
                <a:cubicBezTo>
                  <a:pt x="274" y="138"/>
                  <a:pt x="274" y="138"/>
                  <a:pt x="274" y="139"/>
                </a:cubicBezTo>
                <a:cubicBezTo>
                  <a:pt x="273" y="139"/>
                  <a:pt x="273" y="139"/>
                  <a:pt x="273" y="138"/>
                </a:cubicBezTo>
                <a:cubicBezTo>
                  <a:pt x="272" y="138"/>
                  <a:pt x="272" y="138"/>
                  <a:pt x="271" y="138"/>
                </a:cubicBezTo>
                <a:cubicBezTo>
                  <a:pt x="271" y="138"/>
                  <a:pt x="271" y="138"/>
                  <a:pt x="271" y="138"/>
                </a:cubicBezTo>
                <a:cubicBezTo>
                  <a:pt x="271" y="137"/>
                  <a:pt x="271" y="137"/>
                  <a:pt x="271" y="137"/>
                </a:cubicBezTo>
                <a:cubicBezTo>
                  <a:pt x="272" y="137"/>
                  <a:pt x="272" y="137"/>
                  <a:pt x="273" y="137"/>
                </a:cubicBezTo>
                <a:cubicBezTo>
                  <a:pt x="273" y="136"/>
                  <a:pt x="273" y="137"/>
                  <a:pt x="273" y="136"/>
                </a:cubicBezTo>
                <a:cubicBezTo>
                  <a:pt x="274" y="136"/>
                  <a:pt x="274" y="136"/>
                  <a:pt x="275" y="136"/>
                </a:cubicBezTo>
                <a:cubicBezTo>
                  <a:pt x="275" y="136"/>
                  <a:pt x="275" y="136"/>
                  <a:pt x="275" y="136"/>
                </a:cubicBezTo>
                <a:cubicBezTo>
                  <a:pt x="275" y="136"/>
                  <a:pt x="275" y="136"/>
                  <a:pt x="275" y="136"/>
                </a:cubicBezTo>
                <a:cubicBezTo>
                  <a:pt x="276" y="136"/>
                  <a:pt x="276" y="136"/>
                  <a:pt x="276" y="136"/>
                </a:cubicBezTo>
                <a:close/>
                <a:moveTo>
                  <a:pt x="276" y="131"/>
                </a:moveTo>
                <a:cubicBezTo>
                  <a:pt x="276" y="131"/>
                  <a:pt x="276" y="131"/>
                  <a:pt x="276" y="131"/>
                </a:cubicBezTo>
                <a:cubicBezTo>
                  <a:pt x="275" y="131"/>
                  <a:pt x="276" y="131"/>
                  <a:pt x="275" y="132"/>
                </a:cubicBezTo>
                <a:cubicBezTo>
                  <a:pt x="275" y="132"/>
                  <a:pt x="275" y="132"/>
                  <a:pt x="275" y="132"/>
                </a:cubicBezTo>
                <a:cubicBezTo>
                  <a:pt x="275" y="132"/>
                  <a:pt x="275" y="132"/>
                  <a:pt x="275" y="132"/>
                </a:cubicBezTo>
                <a:cubicBezTo>
                  <a:pt x="275" y="131"/>
                  <a:pt x="275" y="131"/>
                  <a:pt x="275" y="131"/>
                </a:cubicBezTo>
                <a:cubicBezTo>
                  <a:pt x="276" y="131"/>
                  <a:pt x="276" y="131"/>
                  <a:pt x="276" y="131"/>
                </a:cubicBezTo>
                <a:close/>
                <a:moveTo>
                  <a:pt x="275" y="124"/>
                </a:moveTo>
                <a:cubicBezTo>
                  <a:pt x="275" y="124"/>
                  <a:pt x="275" y="124"/>
                  <a:pt x="275" y="124"/>
                </a:cubicBezTo>
                <a:cubicBezTo>
                  <a:pt x="276" y="124"/>
                  <a:pt x="276" y="124"/>
                  <a:pt x="276" y="124"/>
                </a:cubicBezTo>
                <a:cubicBezTo>
                  <a:pt x="276" y="124"/>
                  <a:pt x="276" y="124"/>
                  <a:pt x="276" y="124"/>
                </a:cubicBezTo>
                <a:cubicBezTo>
                  <a:pt x="276" y="124"/>
                  <a:pt x="276" y="124"/>
                  <a:pt x="275" y="124"/>
                </a:cubicBezTo>
                <a:close/>
                <a:moveTo>
                  <a:pt x="276" y="120"/>
                </a:moveTo>
                <a:cubicBezTo>
                  <a:pt x="275" y="120"/>
                  <a:pt x="275" y="120"/>
                  <a:pt x="275" y="120"/>
                </a:cubicBezTo>
                <a:cubicBezTo>
                  <a:pt x="276" y="120"/>
                  <a:pt x="278" y="119"/>
                  <a:pt x="278" y="120"/>
                </a:cubicBezTo>
                <a:cubicBezTo>
                  <a:pt x="279" y="119"/>
                  <a:pt x="279" y="120"/>
                  <a:pt x="278" y="119"/>
                </a:cubicBezTo>
                <a:cubicBezTo>
                  <a:pt x="279" y="119"/>
                  <a:pt x="279" y="119"/>
                  <a:pt x="279" y="119"/>
                </a:cubicBezTo>
                <a:cubicBezTo>
                  <a:pt x="281" y="119"/>
                  <a:pt x="281" y="119"/>
                  <a:pt x="281" y="119"/>
                </a:cubicBezTo>
                <a:cubicBezTo>
                  <a:pt x="281" y="119"/>
                  <a:pt x="281" y="119"/>
                  <a:pt x="281" y="119"/>
                </a:cubicBezTo>
                <a:cubicBezTo>
                  <a:pt x="281" y="120"/>
                  <a:pt x="277" y="120"/>
                  <a:pt x="276" y="120"/>
                </a:cubicBezTo>
                <a:cubicBezTo>
                  <a:pt x="276" y="120"/>
                  <a:pt x="276" y="120"/>
                  <a:pt x="277" y="120"/>
                </a:cubicBezTo>
                <a:cubicBezTo>
                  <a:pt x="276" y="121"/>
                  <a:pt x="276" y="121"/>
                  <a:pt x="276" y="120"/>
                </a:cubicBezTo>
                <a:close/>
                <a:moveTo>
                  <a:pt x="280" y="134"/>
                </a:moveTo>
                <a:cubicBezTo>
                  <a:pt x="279" y="134"/>
                  <a:pt x="279" y="134"/>
                  <a:pt x="279" y="135"/>
                </a:cubicBezTo>
                <a:cubicBezTo>
                  <a:pt x="279" y="135"/>
                  <a:pt x="279" y="135"/>
                  <a:pt x="279" y="135"/>
                </a:cubicBezTo>
                <a:cubicBezTo>
                  <a:pt x="279" y="134"/>
                  <a:pt x="279" y="134"/>
                  <a:pt x="279" y="134"/>
                </a:cubicBezTo>
                <a:cubicBezTo>
                  <a:pt x="280" y="134"/>
                  <a:pt x="279" y="134"/>
                  <a:pt x="280" y="134"/>
                </a:cubicBezTo>
                <a:close/>
                <a:moveTo>
                  <a:pt x="279" y="135"/>
                </a:moveTo>
                <a:cubicBezTo>
                  <a:pt x="279" y="135"/>
                  <a:pt x="279" y="135"/>
                  <a:pt x="279" y="135"/>
                </a:cubicBezTo>
                <a:cubicBezTo>
                  <a:pt x="279" y="135"/>
                  <a:pt x="279" y="135"/>
                  <a:pt x="279" y="135"/>
                </a:cubicBezTo>
                <a:close/>
                <a:moveTo>
                  <a:pt x="283" y="148"/>
                </a:moveTo>
                <a:cubicBezTo>
                  <a:pt x="282" y="149"/>
                  <a:pt x="281" y="149"/>
                  <a:pt x="280" y="150"/>
                </a:cubicBezTo>
                <a:cubicBezTo>
                  <a:pt x="279" y="150"/>
                  <a:pt x="279" y="148"/>
                  <a:pt x="278" y="148"/>
                </a:cubicBezTo>
                <a:cubicBezTo>
                  <a:pt x="278" y="148"/>
                  <a:pt x="278" y="148"/>
                  <a:pt x="278" y="147"/>
                </a:cubicBezTo>
                <a:cubicBezTo>
                  <a:pt x="278" y="147"/>
                  <a:pt x="278" y="147"/>
                  <a:pt x="278" y="147"/>
                </a:cubicBezTo>
                <a:cubicBezTo>
                  <a:pt x="279" y="147"/>
                  <a:pt x="281" y="147"/>
                  <a:pt x="282" y="147"/>
                </a:cubicBezTo>
                <a:cubicBezTo>
                  <a:pt x="282" y="147"/>
                  <a:pt x="282" y="147"/>
                  <a:pt x="282" y="147"/>
                </a:cubicBezTo>
                <a:cubicBezTo>
                  <a:pt x="282" y="148"/>
                  <a:pt x="283" y="148"/>
                  <a:pt x="283" y="148"/>
                </a:cubicBezTo>
                <a:cubicBezTo>
                  <a:pt x="283" y="148"/>
                  <a:pt x="283" y="148"/>
                  <a:pt x="283" y="148"/>
                </a:cubicBezTo>
                <a:close/>
                <a:moveTo>
                  <a:pt x="284" y="148"/>
                </a:moveTo>
                <a:cubicBezTo>
                  <a:pt x="283" y="148"/>
                  <a:pt x="283" y="148"/>
                  <a:pt x="283" y="148"/>
                </a:cubicBezTo>
                <a:cubicBezTo>
                  <a:pt x="283" y="148"/>
                  <a:pt x="283" y="148"/>
                  <a:pt x="283" y="148"/>
                </a:cubicBezTo>
                <a:cubicBezTo>
                  <a:pt x="284" y="148"/>
                  <a:pt x="284" y="148"/>
                  <a:pt x="284" y="148"/>
                </a:cubicBezTo>
                <a:cubicBezTo>
                  <a:pt x="284" y="148"/>
                  <a:pt x="284" y="148"/>
                  <a:pt x="284" y="148"/>
                </a:cubicBezTo>
                <a:close/>
                <a:moveTo>
                  <a:pt x="289" y="160"/>
                </a:moveTo>
                <a:cubicBezTo>
                  <a:pt x="289" y="160"/>
                  <a:pt x="289" y="160"/>
                  <a:pt x="289" y="159"/>
                </a:cubicBezTo>
                <a:cubicBezTo>
                  <a:pt x="289" y="159"/>
                  <a:pt x="289" y="159"/>
                  <a:pt x="289" y="159"/>
                </a:cubicBezTo>
                <a:cubicBezTo>
                  <a:pt x="287" y="159"/>
                  <a:pt x="286" y="158"/>
                  <a:pt x="285" y="157"/>
                </a:cubicBezTo>
                <a:cubicBezTo>
                  <a:pt x="285" y="156"/>
                  <a:pt x="286" y="156"/>
                  <a:pt x="288" y="157"/>
                </a:cubicBezTo>
                <a:cubicBezTo>
                  <a:pt x="288" y="157"/>
                  <a:pt x="288" y="157"/>
                  <a:pt x="288" y="158"/>
                </a:cubicBezTo>
                <a:cubicBezTo>
                  <a:pt x="288" y="158"/>
                  <a:pt x="288" y="158"/>
                  <a:pt x="288" y="158"/>
                </a:cubicBezTo>
                <a:cubicBezTo>
                  <a:pt x="288" y="158"/>
                  <a:pt x="288" y="158"/>
                  <a:pt x="288" y="159"/>
                </a:cubicBezTo>
                <a:cubicBezTo>
                  <a:pt x="288" y="159"/>
                  <a:pt x="289" y="159"/>
                  <a:pt x="289" y="159"/>
                </a:cubicBezTo>
                <a:cubicBezTo>
                  <a:pt x="289" y="159"/>
                  <a:pt x="289" y="160"/>
                  <a:pt x="289" y="160"/>
                </a:cubicBezTo>
                <a:close/>
                <a:moveTo>
                  <a:pt x="289" y="160"/>
                </a:moveTo>
                <a:cubicBezTo>
                  <a:pt x="289" y="160"/>
                  <a:pt x="289" y="160"/>
                  <a:pt x="289" y="160"/>
                </a:cubicBezTo>
                <a:cubicBezTo>
                  <a:pt x="289" y="160"/>
                  <a:pt x="289" y="160"/>
                  <a:pt x="289" y="160"/>
                </a:cubicBezTo>
                <a:close/>
                <a:moveTo>
                  <a:pt x="287" y="138"/>
                </a:moveTo>
                <a:cubicBezTo>
                  <a:pt x="286" y="138"/>
                  <a:pt x="284" y="138"/>
                  <a:pt x="284" y="138"/>
                </a:cubicBezTo>
                <a:cubicBezTo>
                  <a:pt x="284" y="138"/>
                  <a:pt x="284" y="138"/>
                  <a:pt x="284" y="138"/>
                </a:cubicBezTo>
                <a:cubicBezTo>
                  <a:pt x="283" y="138"/>
                  <a:pt x="283" y="138"/>
                  <a:pt x="281" y="138"/>
                </a:cubicBezTo>
                <a:cubicBezTo>
                  <a:pt x="281" y="138"/>
                  <a:pt x="280" y="139"/>
                  <a:pt x="279" y="139"/>
                </a:cubicBezTo>
                <a:cubicBezTo>
                  <a:pt x="279" y="139"/>
                  <a:pt x="279" y="140"/>
                  <a:pt x="279" y="140"/>
                </a:cubicBezTo>
                <a:cubicBezTo>
                  <a:pt x="279" y="140"/>
                  <a:pt x="279" y="140"/>
                  <a:pt x="279" y="140"/>
                </a:cubicBezTo>
                <a:cubicBezTo>
                  <a:pt x="279" y="140"/>
                  <a:pt x="279" y="140"/>
                  <a:pt x="279" y="140"/>
                </a:cubicBezTo>
                <a:cubicBezTo>
                  <a:pt x="279" y="140"/>
                  <a:pt x="279" y="140"/>
                  <a:pt x="278" y="140"/>
                </a:cubicBezTo>
                <a:cubicBezTo>
                  <a:pt x="278" y="141"/>
                  <a:pt x="278" y="141"/>
                  <a:pt x="278" y="141"/>
                </a:cubicBezTo>
                <a:cubicBezTo>
                  <a:pt x="278" y="140"/>
                  <a:pt x="278" y="140"/>
                  <a:pt x="278" y="140"/>
                </a:cubicBezTo>
                <a:cubicBezTo>
                  <a:pt x="278" y="140"/>
                  <a:pt x="278" y="139"/>
                  <a:pt x="279" y="138"/>
                </a:cubicBezTo>
                <a:cubicBezTo>
                  <a:pt x="279" y="138"/>
                  <a:pt x="279" y="138"/>
                  <a:pt x="279" y="138"/>
                </a:cubicBezTo>
                <a:cubicBezTo>
                  <a:pt x="279" y="138"/>
                  <a:pt x="279" y="138"/>
                  <a:pt x="279" y="138"/>
                </a:cubicBezTo>
                <a:cubicBezTo>
                  <a:pt x="280" y="138"/>
                  <a:pt x="280" y="137"/>
                  <a:pt x="281" y="137"/>
                </a:cubicBezTo>
                <a:cubicBezTo>
                  <a:pt x="281" y="137"/>
                  <a:pt x="282" y="137"/>
                  <a:pt x="283" y="137"/>
                </a:cubicBezTo>
                <a:cubicBezTo>
                  <a:pt x="283" y="137"/>
                  <a:pt x="283" y="136"/>
                  <a:pt x="284" y="136"/>
                </a:cubicBezTo>
                <a:cubicBezTo>
                  <a:pt x="284" y="136"/>
                  <a:pt x="285" y="136"/>
                  <a:pt x="285" y="135"/>
                </a:cubicBezTo>
                <a:cubicBezTo>
                  <a:pt x="286" y="135"/>
                  <a:pt x="288" y="135"/>
                  <a:pt x="289" y="135"/>
                </a:cubicBezTo>
                <a:cubicBezTo>
                  <a:pt x="289" y="135"/>
                  <a:pt x="289" y="135"/>
                  <a:pt x="289" y="135"/>
                </a:cubicBezTo>
                <a:cubicBezTo>
                  <a:pt x="289" y="135"/>
                  <a:pt x="289" y="135"/>
                  <a:pt x="289" y="135"/>
                </a:cubicBezTo>
                <a:cubicBezTo>
                  <a:pt x="290" y="135"/>
                  <a:pt x="290" y="135"/>
                  <a:pt x="290" y="135"/>
                </a:cubicBezTo>
                <a:cubicBezTo>
                  <a:pt x="291" y="135"/>
                  <a:pt x="291" y="136"/>
                  <a:pt x="291" y="136"/>
                </a:cubicBezTo>
                <a:cubicBezTo>
                  <a:pt x="291" y="136"/>
                  <a:pt x="291" y="136"/>
                  <a:pt x="291" y="136"/>
                </a:cubicBezTo>
                <a:cubicBezTo>
                  <a:pt x="292" y="136"/>
                  <a:pt x="292" y="136"/>
                  <a:pt x="292" y="136"/>
                </a:cubicBezTo>
                <a:cubicBezTo>
                  <a:pt x="290" y="137"/>
                  <a:pt x="288" y="136"/>
                  <a:pt x="287" y="138"/>
                </a:cubicBezTo>
                <a:close/>
                <a:moveTo>
                  <a:pt x="292" y="137"/>
                </a:moveTo>
                <a:cubicBezTo>
                  <a:pt x="292" y="136"/>
                  <a:pt x="292" y="136"/>
                  <a:pt x="292" y="136"/>
                </a:cubicBezTo>
                <a:cubicBezTo>
                  <a:pt x="292" y="136"/>
                  <a:pt x="292" y="136"/>
                  <a:pt x="292" y="137"/>
                </a:cubicBezTo>
                <a:close/>
                <a:moveTo>
                  <a:pt x="311" y="188"/>
                </a:moveTo>
                <a:cubicBezTo>
                  <a:pt x="312" y="188"/>
                  <a:pt x="312" y="188"/>
                  <a:pt x="312" y="188"/>
                </a:cubicBezTo>
                <a:cubicBezTo>
                  <a:pt x="311" y="188"/>
                  <a:pt x="312" y="188"/>
                  <a:pt x="311" y="188"/>
                </a:cubicBezTo>
                <a:close/>
                <a:moveTo>
                  <a:pt x="277" y="218"/>
                </a:moveTo>
                <a:cubicBezTo>
                  <a:pt x="277" y="218"/>
                  <a:pt x="277" y="218"/>
                  <a:pt x="277" y="218"/>
                </a:cubicBezTo>
                <a:cubicBezTo>
                  <a:pt x="277" y="218"/>
                  <a:pt x="277" y="218"/>
                  <a:pt x="277" y="218"/>
                </a:cubicBezTo>
                <a:close/>
                <a:moveTo>
                  <a:pt x="296" y="228"/>
                </a:moveTo>
                <a:cubicBezTo>
                  <a:pt x="296" y="229"/>
                  <a:pt x="296" y="229"/>
                  <a:pt x="296" y="229"/>
                </a:cubicBezTo>
                <a:cubicBezTo>
                  <a:pt x="296" y="229"/>
                  <a:pt x="296" y="229"/>
                  <a:pt x="296" y="229"/>
                </a:cubicBezTo>
                <a:cubicBezTo>
                  <a:pt x="296" y="228"/>
                  <a:pt x="296" y="228"/>
                  <a:pt x="296" y="228"/>
                </a:cubicBezTo>
                <a:cubicBezTo>
                  <a:pt x="296" y="228"/>
                  <a:pt x="296" y="228"/>
                  <a:pt x="296" y="228"/>
                </a:cubicBezTo>
                <a:cubicBezTo>
                  <a:pt x="296" y="228"/>
                  <a:pt x="296" y="228"/>
                  <a:pt x="296" y="228"/>
                </a:cubicBezTo>
                <a:cubicBezTo>
                  <a:pt x="296" y="228"/>
                  <a:pt x="296" y="228"/>
                  <a:pt x="296" y="228"/>
                </a:cubicBezTo>
                <a:close/>
                <a:moveTo>
                  <a:pt x="325" y="185"/>
                </a:moveTo>
                <a:cubicBezTo>
                  <a:pt x="324" y="184"/>
                  <a:pt x="324" y="183"/>
                  <a:pt x="322" y="184"/>
                </a:cubicBezTo>
                <a:cubicBezTo>
                  <a:pt x="322" y="183"/>
                  <a:pt x="322" y="182"/>
                  <a:pt x="321" y="181"/>
                </a:cubicBezTo>
                <a:cubicBezTo>
                  <a:pt x="321" y="181"/>
                  <a:pt x="320" y="180"/>
                  <a:pt x="320" y="180"/>
                </a:cubicBezTo>
                <a:cubicBezTo>
                  <a:pt x="320" y="179"/>
                  <a:pt x="320" y="179"/>
                  <a:pt x="320" y="179"/>
                </a:cubicBezTo>
                <a:cubicBezTo>
                  <a:pt x="319" y="178"/>
                  <a:pt x="317" y="177"/>
                  <a:pt x="316" y="175"/>
                </a:cubicBezTo>
                <a:cubicBezTo>
                  <a:pt x="316" y="174"/>
                  <a:pt x="315" y="173"/>
                  <a:pt x="314" y="172"/>
                </a:cubicBezTo>
                <a:cubicBezTo>
                  <a:pt x="314" y="172"/>
                  <a:pt x="314" y="172"/>
                  <a:pt x="314" y="172"/>
                </a:cubicBezTo>
                <a:cubicBezTo>
                  <a:pt x="313" y="172"/>
                  <a:pt x="313" y="172"/>
                  <a:pt x="313" y="172"/>
                </a:cubicBezTo>
                <a:cubicBezTo>
                  <a:pt x="313" y="171"/>
                  <a:pt x="313" y="172"/>
                  <a:pt x="313" y="171"/>
                </a:cubicBezTo>
                <a:cubicBezTo>
                  <a:pt x="313" y="171"/>
                  <a:pt x="313" y="171"/>
                  <a:pt x="313" y="171"/>
                </a:cubicBezTo>
                <a:cubicBezTo>
                  <a:pt x="313" y="171"/>
                  <a:pt x="313" y="171"/>
                  <a:pt x="313" y="171"/>
                </a:cubicBezTo>
                <a:cubicBezTo>
                  <a:pt x="313" y="171"/>
                  <a:pt x="313" y="171"/>
                  <a:pt x="313" y="171"/>
                </a:cubicBezTo>
                <a:cubicBezTo>
                  <a:pt x="314" y="171"/>
                  <a:pt x="315" y="171"/>
                  <a:pt x="315" y="171"/>
                </a:cubicBezTo>
                <a:cubicBezTo>
                  <a:pt x="316" y="171"/>
                  <a:pt x="315" y="171"/>
                  <a:pt x="316" y="171"/>
                </a:cubicBezTo>
                <a:cubicBezTo>
                  <a:pt x="316" y="171"/>
                  <a:pt x="318" y="172"/>
                  <a:pt x="318" y="173"/>
                </a:cubicBezTo>
                <a:cubicBezTo>
                  <a:pt x="318" y="173"/>
                  <a:pt x="318" y="174"/>
                  <a:pt x="319" y="174"/>
                </a:cubicBezTo>
                <a:cubicBezTo>
                  <a:pt x="319" y="174"/>
                  <a:pt x="319" y="174"/>
                  <a:pt x="319" y="174"/>
                </a:cubicBezTo>
                <a:cubicBezTo>
                  <a:pt x="320" y="174"/>
                  <a:pt x="320" y="175"/>
                  <a:pt x="321" y="175"/>
                </a:cubicBezTo>
                <a:cubicBezTo>
                  <a:pt x="321" y="176"/>
                  <a:pt x="321" y="176"/>
                  <a:pt x="321" y="176"/>
                </a:cubicBezTo>
                <a:cubicBezTo>
                  <a:pt x="322" y="176"/>
                  <a:pt x="322" y="176"/>
                  <a:pt x="323" y="176"/>
                </a:cubicBezTo>
                <a:cubicBezTo>
                  <a:pt x="323" y="177"/>
                  <a:pt x="324" y="178"/>
                  <a:pt x="324" y="178"/>
                </a:cubicBezTo>
                <a:cubicBezTo>
                  <a:pt x="324" y="178"/>
                  <a:pt x="325" y="178"/>
                  <a:pt x="326" y="179"/>
                </a:cubicBezTo>
                <a:cubicBezTo>
                  <a:pt x="326" y="179"/>
                  <a:pt x="326" y="179"/>
                  <a:pt x="326" y="179"/>
                </a:cubicBezTo>
                <a:cubicBezTo>
                  <a:pt x="326" y="181"/>
                  <a:pt x="327" y="181"/>
                  <a:pt x="328" y="182"/>
                </a:cubicBezTo>
                <a:cubicBezTo>
                  <a:pt x="328" y="183"/>
                  <a:pt x="328" y="183"/>
                  <a:pt x="328" y="184"/>
                </a:cubicBezTo>
                <a:cubicBezTo>
                  <a:pt x="328" y="184"/>
                  <a:pt x="326" y="185"/>
                  <a:pt x="325" y="185"/>
                </a:cubicBezTo>
                <a:close/>
                <a:moveTo>
                  <a:pt x="335" y="194"/>
                </a:moveTo>
                <a:cubicBezTo>
                  <a:pt x="335" y="194"/>
                  <a:pt x="334" y="194"/>
                  <a:pt x="334" y="194"/>
                </a:cubicBezTo>
                <a:cubicBezTo>
                  <a:pt x="334" y="193"/>
                  <a:pt x="334" y="193"/>
                  <a:pt x="334" y="193"/>
                </a:cubicBezTo>
                <a:cubicBezTo>
                  <a:pt x="335" y="193"/>
                  <a:pt x="334" y="193"/>
                  <a:pt x="335" y="194"/>
                </a:cubicBezTo>
                <a:close/>
                <a:moveTo>
                  <a:pt x="335" y="246"/>
                </a:moveTo>
                <a:cubicBezTo>
                  <a:pt x="334" y="246"/>
                  <a:pt x="334" y="246"/>
                  <a:pt x="334" y="246"/>
                </a:cubicBezTo>
                <a:cubicBezTo>
                  <a:pt x="334" y="246"/>
                  <a:pt x="334" y="246"/>
                  <a:pt x="334" y="246"/>
                </a:cubicBezTo>
                <a:cubicBezTo>
                  <a:pt x="335" y="246"/>
                  <a:pt x="335" y="246"/>
                  <a:pt x="335" y="246"/>
                </a:cubicBezTo>
                <a:cubicBezTo>
                  <a:pt x="335" y="246"/>
                  <a:pt x="335" y="246"/>
                  <a:pt x="335" y="246"/>
                </a:cubicBezTo>
                <a:close/>
                <a:moveTo>
                  <a:pt x="335" y="245"/>
                </a:moveTo>
                <a:cubicBezTo>
                  <a:pt x="335" y="245"/>
                  <a:pt x="335" y="245"/>
                  <a:pt x="335" y="244"/>
                </a:cubicBezTo>
                <a:cubicBezTo>
                  <a:pt x="334" y="244"/>
                  <a:pt x="334" y="244"/>
                  <a:pt x="334" y="244"/>
                </a:cubicBezTo>
                <a:cubicBezTo>
                  <a:pt x="334" y="244"/>
                  <a:pt x="334" y="244"/>
                  <a:pt x="334" y="244"/>
                </a:cubicBezTo>
                <a:cubicBezTo>
                  <a:pt x="334" y="244"/>
                  <a:pt x="334" y="244"/>
                  <a:pt x="334" y="244"/>
                </a:cubicBezTo>
                <a:cubicBezTo>
                  <a:pt x="335" y="244"/>
                  <a:pt x="335" y="244"/>
                  <a:pt x="335" y="244"/>
                </a:cubicBezTo>
                <a:cubicBezTo>
                  <a:pt x="335" y="244"/>
                  <a:pt x="335" y="244"/>
                  <a:pt x="335" y="244"/>
                </a:cubicBezTo>
                <a:lnTo>
                  <a:pt x="335" y="245"/>
                </a:lnTo>
                <a:close/>
                <a:moveTo>
                  <a:pt x="336" y="240"/>
                </a:moveTo>
                <a:cubicBezTo>
                  <a:pt x="335" y="240"/>
                  <a:pt x="335" y="239"/>
                  <a:pt x="335" y="239"/>
                </a:cubicBezTo>
                <a:cubicBezTo>
                  <a:pt x="335" y="239"/>
                  <a:pt x="335" y="239"/>
                  <a:pt x="335" y="239"/>
                </a:cubicBezTo>
                <a:cubicBezTo>
                  <a:pt x="335" y="239"/>
                  <a:pt x="335" y="239"/>
                  <a:pt x="336" y="240"/>
                </a:cubicBezTo>
                <a:close/>
                <a:moveTo>
                  <a:pt x="338" y="241"/>
                </a:moveTo>
                <a:cubicBezTo>
                  <a:pt x="337" y="241"/>
                  <a:pt x="337" y="241"/>
                  <a:pt x="337" y="241"/>
                </a:cubicBezTo>
                <a:cubicBezTo>
                  <a:pt x="337" y="241"/>
                  <a:pt x="337" y="241"/>
                  <a:pt x="337" y="240"/>
                </a:cubicBezTo>
                <a:cubicBezTo>
                  <a:pt x="337" y="240"/>
                  <a:pt x="338" y="241"/>
                  <a:pt x="338" y="241"/>
                </a:cubicBezTo>
                <a:close/>
                <a:moveTo>
                  <a:pt x="338" y="236"/>
                </a:moveTo>
                <a:cubicBezTo>
                  <a:pt x="338" y="236"/>
                  <a:pt x="338" y="236"/>
                  <a:pt x="337" y="236"/>
                </a:cubicBezTo>
                <a:cubicBezTo>
                  <a:pt x="337" y="237"/>
                  <a:pt x="337" y="237"/>
                  <a:pt x="337" y="237"/>
                </a:cubicBezTo>
                <a:cubicBezTo>
                  <a:pt x="337" y="237"/>
                  <a:pt x="337" y="237"/>
                  <a:pt x="337" y="237"/>
                </a:cubicBezTo>
                <a:cubicBezTo>
                  <a:pt x="337" y="237"/>
                  <a:pt x="337" y="237"/>
                  <a:pt x="337" y="236"/>
                </a:cubicBezTo>
                <a:cubicBezTo>
                  <a:pt x="337" y="236"/>
                  <a:pt x="337" y="236"/>
                  <a:pt x="337" y="236"/>
                </a:cubicBezTo>
                <a:cubicBezTo>
                  <a:pt x="337" y="236"/>
                  <a:pt x="337" y="236"/>
                  <a:pt x="338" y="236"/>
                </a:cubicBezTo>
                <a:close/>
                <a:moveTo>
                  <a:pt x="341" y="151"/>
                </a:moveTo>
                <a:cubicBezTo>
                  <a:pt x="341" y="151"/>
                  <a:pt x="341" y="151"/>
                  <a:pt x="341" y="151"/>
                </a:cubicBezTo>
                <a:cubicBezTo>
                  <a:pt x="341" y="152"/>
                  <a:pt x="341" y="152"/>
                  <a:pt x="341" y="152"/>
                </a:cubicBezTo>
                <a:cubicBezTo>
                  <a:pt x="341" y="152"/>
                  <a:pt x="341" y="152"/>
                  <a:pt x="341" y="152"/>
                </a:cubicBezTo>
                <a:lnTo>
                  <a:pt x="341" y="151"/>
                </a:lnTo>
                <a:close/>
                <a:moveTo>
                  <a:pt x="339" y="151"/>
                </a:moveTo>
                <a:cubicBezTo>
                  <a:pt x="339" y="151"/>
                  <a:pt x="339" y="151"/>
                  <a:pt x="339" y="151"/>
                </a:cubicBezTo>
                <a:cubicBezTo>
                  <a:pt x="339" y="150"/>
                  <a:pt x="339" y="150"/>
                  <a:pt x="339" y="149"/>
                </a:cubicBezTo>
                <a:cubicBezTo>
                  <a:pt x="339" y="149"/>
                  <a:pt x="339" y="149"/>
                  <a:pt x="339" y="149"/>
                </a:cubicBezTo>
                <a:cubicBezTo>
                  <a:pt x="340" y="150"/>
                  <a:pt x="340" y="150"/>
                  <a:pt x="341" y="151"/>
                </a:cubicBezTo>
                <a:cubicBezTo>
                  <a:pt x="341" y="152"/>
                  <a:pt x="341" y="152"/>
                  <a:pt x="341" y="152"/>
                </a:cubicBezTo>
                <a:cubicBezTo>
                  <a:pt x="340" y="151"/>
                  <a:pt x="340" y="151"/>
                  <a:pt x="340" y="151"/>
                </a:cubicBezTo>
                <a:cubicBezTo>
                  <a:pt x="339" y="151"/>
                  <a:pt x="340" y="151"/>
                  <a:pt x="340" y="151"/>
                </a:cubicBezTo>
                <a:cubicBezTo>
                  <a:pt x="340" y="150"/>
                  <a:pt x="340" y="150"/>
                  <a:pt x="340" y="150"/>
                </a:cubicBezTo>
                <a:cubicBezTo>
                  <a:pt x="339" y="150"/>
                  <a:pt x="339" y="150"/>
                  <a:pt x="339" y="151"/>
                </a:cubicBezTo>
                <a:close/>
                <a:moveTo>
                  <a:pt x="341" y="206"/>
                </a:moveTo>
                <a:cubicBezTo>
                  <a:pt x="341" y="206"/>
                  <a:pt x="341" y="206"/>
                  <a:pt x="341" y="206"/>
                </a:cubicBezTo>
                <a:cubicBezTo>
                  <a:pt x="340" y="206"/>
                  <a:pt x="340" y="206"/>
                  <a:pt x="340" y="206"/>
                </a:cubicBezTo>
                <a:cubicBezTo>
                  <a:pt x="340" y="205"/>
                  <a:pt x="340" y="205"/>
                  <a:pt x="340" y="205"/>
                </a:cubicBezTo>
                <a:cubicBezTo>
                  <a:pt x="340" y="205"/>
                  <a:pt x="341" y="205"/>
                  <a:pt x="341" y="206"/>
                </a:cubicBezTo>
                <a:close/>
                <a:moveTo>
                  <a:pt x="340" y="203"/>
                </a:moveTo>
                <a:cubicBezTo>
                  <a:pt x="340" y="203"/>
                  <a:pt x="340" y="203"/>
                  <a:pt x="340" y="203"/>
                </a:cubicBezTo>
                <a:cubicBezTo>
                  <a:pt x="340" y="203"/>
                  <a:pt x="340" y="203"/>
                  <a:pt x="340" y="203"/>
                </a:cubicBezTo>
                <a:cubicBezTo>
                  <a:pt x="340" y="203"/>
                  <a:pt x="340" y="203"/>
                  <a:pt x="340" y="203"/>
                </a:cubicBezTo>
                <a:cubicBezTo>
                  <a:pt x="340" y="203"/>
                  <a:pt x="340" y="203"/>
                  <a:pt x="340" y="202"/>
                </a:cubicBezTo>
                <a:cubicBezTo>
                  <a:pt x="340" y="203"/>
                  <a:pt x="340" y="202"/>
                  <a:pt x="340" y="203"/>
                </a:cubicBezTo>
                <a:cubicBezTo>
                  <a:pt x="340" y="203"/>
                  <a:pt x="340" y="203"/>
                  <a:pt x="340" y="203"/>
                </a:cubicBezTo>
                <a:close/>
                <a:moveTo>
                  <a:pt x="339" y="202"/>
                </a:moveTo>
                <a:cubicBezTo>
                  <a:pt x="339" y="202"/>
                  <a:pt x="340" y="202"/>
                  <a:pt x="340" y="202"/>
                </a:cubicBezTo>
                <a:cubicBezTo>
                  <a:pt x="340" y="203"/>
                  <a:pt x="340" y="203"/>
                  <a:pt x="340" y="203"/>
                </a:cubicBezTo>
                <a:cubicBezTo>
                  <a:pt x="340" y="203"/>
                  <a:pt x="340" y="203"/>
                  <a:pt x="340" y="203"/>
                </a:cubicBezTo>
                <a:cubicBezTo>
                  <a:pt x="339" y="202"/>
                  <a:pt x="339" y="202"/>
                  <a:pt x="339" y="202"/>
                </a:cubicBezTo>
                <a:close/>
                <a:moveTo>
                  <a:pt x="341" y="233"/>
                </a:moveTo>
                <a:cubicBezTo>
                  <a:pt x="342" y="233"/>
                  <a:pt x="341" y="233"/>
                  <a:pt x="342" y="234"/>
                </a:cubicBezTo>
                <a:cubicBezTo>
                  <a:pt x="341" y="233"/>
                  <a:pt x="341" y="233"/>
                  <a:pt x="341" y="233"/>
                </a:cubicBezTo>
                <a:close/>
                <a:moveTo>
                  <a:pt x="341" y="234"/>
                </a:moveTo>
                <a:cubicBezTo>
                  <a:pt x="341" y="233"/>
                  <a:pt x="340" y="233"/>
                  <a:pt x="340" y="232"/>
                </a:cubicBezTo>
                <a:cubicBezTo>
                  <a:pt x="340" y="232"/>
                  <a:pt x="339" y="232"/>
                  <a:pt x="339" y="233"/>
                </a:cubicBezTo>
                <a:cubicBezTo>
                  <a:pt x="339" y="232"/>
                  <a:pt x="339" y="232"/>
                  <a:pt x="339" y="232"/>
                </a:cubicBezTo>
                <a:cubicBezTo>
                  <a:pt x="339" y="232"/>
                  <a:pt x="339" y="232"/>
                  <a:pt x="339" y="232"/>
                </a:cubicBezTo>
                <a:cubicBezTo>
                  <a:pt x="339" y="231"/>
                  <a:pt x="339" y="231"/>
                  <a:pt x="339" y="231"/>
                </a:cubicBezTo>
                <a:cubicBezTo>
                  <a:pt x="339" y="230"/>
                  <a:pt x="340" y="230"/>
                  <a:pt x="341" y="230"/>
                </a:cubicBezTo>
                <a:cubicBezTo>
                  <a:pt x="341" y="230"/>
                  <a:pt x="341" y="230"/>
                  <a:pt x="342" y="230"/>
                </a:cubicBezTo>
                <a:cubicBezTo>
                  <a:pt x="341" y="232"/>
                  <a:pt x="341" y="232"/>
                  <a:pt x="341" y="234"/>
                </a:cubicBezTo>
                <a:close/>
                <a:moveTo>
                  <a:pt x="341" y="228"/>
                </a:moveTo>
                <a:cubicBezTo>
                  <a:pt x="341" y="228"/>
                  <a:pt x="341" y="228"/>
                  <a:pt x="341" y="228"/>
                </a:cubicBezTo>
                <a:cubicBezTo>
                  <a:pt x="341" y="228"/>
                  <a:pt x="341" y="228"/>
                  <a:pt x="341" y="228"/>
                </a:cubicBezTo>
                <a:close/>
                <a:moveTo>
                  <a:pt x="341" y="227"/>
                </a:moveTo>
                <a:cubicBezTo>
                  <a:pt x="341" y="228"/>
                  <a:pt x="341" y="228"/>
                  <a:pt x="341" y="228"/>
                </a:cubicBezTo>
                <a:cubicBezTo>
                  <a:pt x="341" y="228"/>
                  <a:pt x="341" y="227"/>
                  <a:pt x="341" y="227"/>
                </a:cubicBezTo>
                <a:cubicBezTo>
                  <a:pt x="341" y="228"/>
                  <a:pt x="341" y="228"/>
                  <a:pt x="341" y="228"/>
                </a:cubicBezTo>
                <a:cubicBezTo>
                  <a:pt x="341" y="228"/>
                  <a:pt x="341" y="228"/>
                  <a:pt x="341" y="228"/>
                </a:cubicBezTo>
                <a:cubicBezTo>
                  <a:pt x="341" y="227"/>
                  <a:pt x="341" y="227"/>
                  <a:pt x="341" y="227"/>
                </a:cubicBezTo>
                <a:cubicBezTo>
                  <a:pt x="341" y="227"/>
                  <a:pt x="342" y="227"/>
                  <a:pt x="342" y="227"/>
                </a:cubicBezTo>
                <a:cubicBezTo>
                  <a:pt x="342" y="227"/>
                  <a:pt x="342" y="227"/>
                  <a:pt x="341" y="227"/>
                </a:cubicBezTo>
                <a:close/>
                <a:moveTo>
                  <a:pt x="342" y="209"/>
                </a:moveTo>
                <a:cubicBezTo>
                  <a:pt x="342" y="209"/>
                  <a:pt x="342" y="209"/>
                  <a:pt x="342" y="209"/>
                </a:cubicBezTo>
                <a:cubicBezTo>
                  <a:pt x="342" y="209"/>
                  <a:pt x="342" y="209"/>
                  <a:pt x="341" y="208"/>
                </a:cubicBezTo>
                <a:cubicBezTo>
                  <a:pt x="341" y="208"/>
                  <a:pt x="341" y="208"/>
                  <a:pt x="341" y="208"/>
                </a:cubicBezTo>
                <a:cubicBezTo>
                  <a:pt x="342" y="208"/>
                  <a:pt x="341" y="208"/>
                  <a:pt x="342" y="208"/>
                </a:cubicBezTo>
                <a:cubicBezTo>
                  <a:pt x="342" y="208"/>
                  <a:pt x="342" y="208"/>
                  <a:pt x="342" y="209"/>
                </a:cubicBezTo>
                <a:close/>
                <a:moveTo>
                  <a:pt x="342" y="208"/>
                </a:moveTo>
                <a:cubicBezTo>
                  <a:pt x="342" y="208"/>
                  <a:pt x="342" y="208"/>
                  <a:pt x="342" y="208"/>
                </a:cubicBezTo>
                <a:cubicBezTo>
                  <a:pt x="341" y="207"/>
                  <a:pt x="341" y="207"/>
                  <a:pt x="341" y="206"/>
                </a:cubicBezTo>
                <a:cubicBezTo>
                  <a:pt x="342" y="206"/>
                  <a:pt x="342" y="206"/>
                  <a:pt x="342" y="206"/>
                </a:cubicBezTo>
                <a:cubicBezTo>
                  <a:pt x="342" y="207"/>
                  <a:pt x="342" y="207"/>
                  <a:pt x="342" y="207"/>
                </a:cubicBezTo>
                <a:cubicBezTo>
                  <a:pt x="342" y="207"/>
                  <a:pt x="342" y="207"/>
                  <a:pt x="342" y="207"/>
                </a:cubicBezTo>
                <a:cubicBezTo>
                  <a:pt x="342" y="207"/>
                  <a:pt x="342" y="207"/>
                  <a:pt x="342" y="208"/>
                </a:cubicBezTo>
                <a:close/>
                <a:moveTo>
                  <a:pt x="330" y="250"/>
                </a:moveTo>
                <a:cubicBezTo>
                  <a:pt x="331" y="250"/>
                  <a:pt x="330" y="250"/>
                  <a:pt x="331" y="250"/>
                </a:cubicBezTo>
                <a:cubicBezTo>
                  <a:pt x="331" y="250"/>
                  <a:pt x="331" y="250"/>
                  <a:pt x="331" y="250"/>
                </a:cubicBezTo>
                <a:cubicBezTo>
                  <a:pt x="330" y="250"/>
                  <a:pt x="330" y="250"/>
                  <a:pt x="330" y="250"/>
                </a:cubicBezTo>
                <a:close/>
                <a:moveTo>
                  <a:pt x="110" y="185"/>
                </a:moveTo>
                <a:cubicBezTo>
                  <a:pt x="110" y="185"/>
                  <a:pt x="110" y="185"/>
                  <a:pt x="110" y="185"/>
                </a:cubicBezTo>
                <a:cubicBezTo>
                  <a:pt x="110" y="185"/>
                  <a:pt x="110" y="185"/>
                  <a:pt x="110" y="185"/>
                </a:cubicBezTo>
                <a:close/>
                <a:moveTo>
                  <a:pt x="93" y="181"/>
                </a:moveTo>
                <a:cubicBezTo>
                  <a:pt x="93" y="182"/>
                  <a:pt x="93" y="182"/>
                  <a:pt x="93" y="182"/>
                </a:cubicBezTo>
                <a:cubicBezTo>
                  <a:pt x="93" y="182"/>
                  <a:pt x="93" y="182"/>
                  <a:pt x="93" y="181"/>
                </a:cubicBezTo>
                <a:close/>
                <a:moveTo>
                  <a:pt x="65" y="209"/>
                </a:moveTo>
                <a:cubicBezTo>
                  <a:pt x="65" y="209"/>
                  <a:pt x="65" y="209"/>
                  <a:pt x="65" y="209"/>
                </a:cubicBezTo>
                <a:cubicBezTo>
                  <a:pt x="65" y="207"/>
                  <a:pt x="69" y="204"/>
                  <a:pt x="70" y="204"/>
                </a:cubicBezTo>
                <a:cubicBezTo>
                  <a:pt x="70" y="203"/>
                  <a:pt x="70" y="203"/>
                  <a:pt x="70" y="203"/>
                </a:cubicBezTo>
                <a:cubicBezTo>
                  <a:pt x="71" y="203"/>
                  <a:pt x="71" y="202"/>
                  <a:pt x="71" y="202"/>
                </a:cubicBezTo>
                <a:cubicBezTo>
                  <a:pt x="72" y="202"/>
                  <a:pt x="72" y="202"/>
                  <a:pt x="72" y="202"/>
                </a:cubicBezTo>
                <a:cubicBezTo>
                  <a:pt x="73" y="201"/>
                  <a:pt x="73" y="201"/>
                  <a:pt x="74" y="200"/>
                </a:cubicBezTo>
                <a:cubicBezTo>
                  <a:pt x="74" y="200"/>
                  <a:pt x="74" y="200"/>
                  <a:pt x="74" y="200"/>
                </a:cubicBezTo>
                <a:cubicBezTo>
                  <a:pt x="74" y="201"/>
                  <a:pt x="74" y="201"/>
                  <a:pt x="74" y="201"/>
                </a:cubicBezTo>
                <a:cubicBezTo>
                  <a:pt x="75" y="201"/>
                  <a:pt x="75" y="201"/>
                  <a:pt x="75" y="200"/>
                </a:cubicBezTo>
                <a:cubicBezTo>
                  <a:pt x="75" y="201"/>
                  <a:pt x="75" y="201"/>
                  <a:pt x="75" y="201"/>
                </a:cubicBezTo>
                <a:cubicBezTo>
                  <a:pt x="75" y="201"/>
                  <a:pt x="75" y="201"/>
                  <a:pt x="75" y="201"/>
                </a:cubicBezTo>
                <a:cubicBezTo>
                  <a:pt x="76" y="201"/>
                  <a:pt x="76" y="201"/>
                  <a:pt x="76" y="201"/>
                </a:cubicBezTo>
                <a:cubicBezTo>
                  <a:pt x="76" y="201"/>
                  <a:pt x="76" y="201"/>
                  <a:pt x="76" y="201"/>
                </a:cubicBezTo>
                <a:cubicBezTo>
                  <a:pt x="76" y="201"/>
                  <a:pt x="75" y="201"/>
                  <a:pt x="75" y="200"/>
                </a:cubicBezTo>
                <a:cubicBezTo>
                  <a:pt x="74" y="200"/>
                  <a:pt x="74" y="200"/>
                  <a:pt x="74" y="200"/>
                </a:cubicBezTo>
                <a:cubicBezTo>
                  <a:pt x="74" y="200"/>
                  <a:pt x="74" y="200"/>
                  <a:pt x="74" y="200"/>
                </a:cubicBezTo>
                <a:cubicBezTo>
                  <a:pt x="75" y="199"/>
                  <a:pt x="76" y="198"/>
                  <a:pt x="77" y="198"/>
                </a:cubicBezTo>
                <a:cubicBezTo>
                  <a:pt x="77" y="198"/>
                  <a:pt x="77" y="198"/>
                  <a:pt x="77" y="198"/>
                </a:cubicBezTo>
                <a:cubicBezTo>
                  <a:pt x="78" y="197"/>
                  <a:pt x="78" y="197"/>
                  <a:pt x="78" y="196"/>
                </a:cubicBezTo>
                <a:cubicBezTo>
                  <a:pt x="80" y="195"/>
                  <a:pt x="83" y="193"/>
                  <a:pt x="85" y="192"/>
                </a:cubicBezTo>
                <a:cubicBezTo>
                  <a:pt x="85" y="192"/>
                  <a:pt x="85" y="192"/>
                  <a:pt x="85" y="192"/>
                </a:cubicBezTo>
                <a:cubicBezTo>
                  <a:pt x="86" y="192"/>
                  <a:pt x="86" y="191"/>
                  <a:pt x="87" y="191"/>
                </a:cubicBezTo>
                <a:cubicBezTo>
                  <a:pt x="88" y="190"/>
                  <a:pt x="89" y="191"/>
                  <a:pt x="90" y="191"/>
                </a:cubicBezTo>
                <a:cubicBezTo>
                  <a:pt x="90" y="191"/>
                  <a:pt x="90" y="191"/>
                  <a:pt x="90" y="192"/>
                </a:cubicBezTo>
                <a:cubicBezTo>
                  <a:pt x="91" y="192"/>
                  <a:pt x="91" y="192"/>
                  <a:pt x="92" y="191"/>
                </a:cubicBezTo>
                <a:cubicBezTo>
                  <a:pt x="92" y="191"/>
                  <a:pt x="92" y="191"/>
                  <a:pt x="93" y="190"/>
                </a:cubicBezTo>
                <a:cubicBezTo>
                  <a:pt x="93" y="191"/>
                  <a:pt x="94" y="191"/>
                  <a:pt x="94" y="191"/>
                </a:cubicBezTo>
                <a:cubicBezTo>
                  <a:pt x="95" y="191"/>
                  <a:pt x="95" y="192"/>
                  <a:pt x="95" y="192"/>
                </a:cubicBezTo>
                <a:cubicBezTo>
                  <a:pt x="95" y="192"/>
                  <a:pt x="94" y="193"/>
                  <a:pt x="94" y="193"/>
                </a:cubicBezTo>
                <a:cubicBezTo>
                  <a:pt x="92" y="194"/>
                  <a:pt x="91" y="194"/>
                  <a:pt x="90" y="194"/>
                </a:cubicBezTo>
                <a:cubicBezTo>
                  <a:pt x="89" y="194"/>
                  <a:pt x="89" y="195"/>
                  <a:pt x="88" y="195"/>
                </a:cubicBezTo>
                <a:cubicBezTo>
                  <a:pt x="88" y="195"/>
                  <a:pt x="87" y="195"/>
                  <a:pt x="86" y="196"/>
                </a:cubicBezTo>
                <a:cubicBezTo>
                  <a:pt x="85" y="196"/>
                  <a:pt x="85" y="197"/>
                  <a:pt x="84" y="197"/>
                </a:cubicBezTo>
                <a:cubicBezTo>
                  <a:pt x="83" y="197"/>
                  <a:pt x="83" y="197"/>
                  <a:pt x="83" y="197"/>
                </a:cubicBezTo>
                <a:cubicBezTo>
                  <a:pt x="82" y="198"/>
                  <a:pt x="82" y="198"/>
                  <a:pt x="82" y="198"/>
                </a:cubicBezTo>
                <a:cubicBezTo>
                  <a:pt x="81" y="198"/>
                  <a:pt x="81" y="198"/>
                  <a:pt x="81" y="198"/>
                </a:cubicBezTo>
                <a:cubicBezTo>
                  <a:pt x="80" y="199"/>
                  <a:pt x="78" y="200"/>
                  <a:pt x="77" y="201"/>
                </a:cubicBezTo>
                <a:cubicBezTo>
                  <a:pt x="77" y="201"/>
                  <a:pt x="76" y="201"/>
                  <a:pt x="76" y="201"/>
                </a:cubicBezTo>
                <a:cubicBezTo>
                  <a:pt x="76" y="201"/>
                  <a:pt x="76" y="201"/>
                  <a:pt x="76" y="202"/>
                </a:cubicBezTo>
                <a:cubicBezTo>
                  <a:pt x="75" y="202"/>
                  <a:pt x="75" y="202"/>
                  <a:pt x="75" y="202"/>
                </a:cubicBezTo>
                <a:cubicBezTo>
                  <a:pt x="75" y="202"/>
                  <a:pt x="75" y="202"/>
                  <a:pt x="74" y="202"/>
                </a:cubicBezTo>
                <a:cubicBezTo>
                  <a:pt x="73" y="203"/>
                  <a:pt x="73" y="203"/>
                  <a:pt x="72" y="204"/>
                </a:cubicBezTo>
                <a:cubicBezTo>
                  <a:pt x="72" y="204"/>
                  <a:pt x="72" y="204"/>
                  <a:pt x="71" y="204"/>
                </a:cubicBezTo>
                <a:cubicBezTo>
                  <a:pt x="70" y="205"/>
                  <a:pt x="68" y="208"/>
                  <a:pt x="66" y="208"/>
                </a:cubicBezTo>
                <a:cubicBezTo>
                  <a:pt x="66" y="209"/>
                  <a:pt x="65" y="211"/>
                  <a:pt x="64" y="212"/>
                </a:cubicBezTo>
                <a:cubicBezTo>
                  <a:pt x="64" y="212"/>
                  <a:pt x="64" y="212"/>
                  <a:pt x="64" y="212"/>
                </a:cubicBezTo>
                <a:cubicBezTo>
                  <a:pt x="64" y="212"/>
                  <a:pt x="64" y="212"/>
                  <a:pt x="64" y="212"/>
                </a:cubicBezTo>
                <a:cubicBezTo>
                  <a:pt x="64" y="211"/>
                  <a:pt x="64" y="209"/>
                  <a:pt x="65" y="209"/>
                </a:cubicBezTo>
                <a:close/>
                <a:moveTo>
                  <a:pt x="64" y="231"/>
                </a:moveTo>
                <a:cubicBezTo>
                  <a:pt x="65" y="231"/>
                  <a:pt x="65" y="231"/>
                  <a:pt x="65" y="231"/>
                </a:cubicBezTo>
                <a:cubicBezTo>
                  <a:pt x="65" y="231"/>
                  <a:pt x="64" y="231"/>
                  <a:pt x="64" y="231"/>
                </a:cubicBezTo>
                <a:close/>
                <a:moveTo>
                  <a:pt x="65" y="231"/>
                </a:moveTo>
                <a:cubicBezTo>
                  <a:pt x="65" y="231"/>
                  <a:pt x="65" y="231"/>
                  <a:pt x="65" y="231"/>
                </a:cubicBezTo>
                <a:cubicBezTo>
                  <a:pt x="65" y="231"/>
                  <a:pt x="65" y="231"/>
                  <a:pt x="65" y="231"/>
                </a:cubicBezTo>
                <a:close/>
                <a:moveTo>
                  <a:pt x="37" y="329"/>
                </a:moveTo>
                <a:cubicBezTo>
                  <a:pt x="38" y="329"/>
                  <a:pt x="38" y="329"/>
                  <a:pt x="38" y="329"/>
                </a:cubicBezTo>
                <a:cubicBezTo>
                  <a:pt x="37" y="330"/>
                  <a:pt x="38" y="330"/>
                  <a:pt x="37" y="329"/>
                </a:cubicBezTo>
                <a:close/>
                <a:moveTo>
                  <a:pt x="39" y="350"/>
                </a:moveTo>
                <a:cubicBezTo>
                  <a:pt x="39" y="350"/>
                  <a:pt x="39" y="350"/>
                  <a:pt x="39" y="350"/>
                </a:cubicBezTo>
                <a:cubicBezTo>
                  <a:pt x="39" y="350"/>
                  <a:pt x="39" y="350"/>
                  <a:pt x="39" y="350"/>
                </a:cubicBezTo>
                <a:close/>
                <a:moveTo>
                  <a:pt x="42" y="298"/>
                </a:moveTo>
                <a:cubicBezTo>
                  <a:pt x="42" y="298"/>
                  <a:pt x="42" y="298"/>
                  <a:pt x="42" y="298"/>
                </a:cubicBezTo>
                <a:cubicBezTo>
                  <a:pt x="42" y="298"/>
                  <a:pt x="42" y="298"/>
                  <a:pt x="42" y="298"/>
                </a:cubicBezTo>
                <a:cubicBezTo>
                  <a:pt x="42" y="298"/>
                  <a:pt x="42" y="298"/>
                  <a:pt x="42" y="298"/>
                </a:cubicBezTo>
                <a:close/>
                <a:moveTo>
                  <a:pt x="42" y="298"/>
                </a:moveTo>
                <a:cubicBezTo>
                  <a:pt x="42" y="298"/>
                  <a:pt x="42" y="298"/>
                  <a:pt x="42" y="298"/>
                </a:cubicBezTo>
                <a:cubicBezTo>
                  <a:pt x="42" y="297"/>
                  <a:pt x="42" y="297"/>
                  <a:pt x="42" y="297"/>
                </a:cubicBezTo>
                <a:cubicBezTo>
                  <a:pt x="42" y="297"/>
                  <a:pt x="42" y="297"/>
                  <a:pt x="42" y="297"/>
                </a:cubicBezTo>
                <a:lnTo>
                  <a:pt x="42" y="298"/>
                </a:lnTo>
                <a:close/>
                <a:moveTo>
                  <a:pt x="43" y="299"/>
                </a:moveTo>
                <a:cubicBezTo>
                  <a:pt x="43" y="299"/>
                  <a:pt x="43" y="299"/>
                  <a:pt x="43" y="299"/>
                </a:cubicBezTo>
                <a:cubicBezTo>
                  <a:pt x="43" y="298"/>
                  <a:pt x="43" y="298"/>
                  <a:pt x="43" y="298"/>
                </a:cubicBezTo>
                <a:cubicBezTo>
                  <a:pt x="43" y="298"/>
                  <a:pt x="43" y="298"/>
                  <a:pt x="43" y="298"/>
                </a:cubicBezTo>
                <a:lnTo>
                  <a:pt x="43" y="299"/>
                </a:lnTo>
                <a:close/>
                <a:moveTo>
                  <a:pt x="52" y="357"/>
                </a:moveTo>
                <a:cubicBezTo>
                  <a:pt x="53" y="357"/>
                  <a:pt x="53" y="357"/>
                  <a:pt x="53" y="357"/>
                </a:cubicBezTo>
                <a:cubicBezTo>
                  <a:pt x="52" y="357"/>
                  <a:pt x="53" y="357"/>
                  <a:pt x="52" y="357"/>
                </a:cubicBezTo>
                <a:close/>
                <a:moveTo>
                  <a:pt x="27" y="372"/>
                </a:moveTo>
                <a:cubicBezTo>
                  <a:pt x="28" y="372"/>
                  <a:pt x="28" y="372"/>
                  <a:pt x="28" y="372"/>
                </a:cubicBezTo>
                <a:cubicBezTo>
                  <a:pt x="28" y="372"/>
                  <a:pt x="28" y="372"/>
                  <a:pt x="28" y="372"/>
                </a:cubicBezTo>
                <a:cubicBezTo>
                  <a:pt x="27" y="372"/>
                  <a:pt x="27" y="372"/>
                  <a:pt x="27" y="372"/>
                </a:cubicBezTo>
                <a:close/>
                <a:moveTo>
                  <a:pt x="15" y="369"/>
                </a:moveTo>
                <a:cubicBezTo>
                  <a:pt x="15" y="369"/>
                  <a:pt x="15" y="369"/>
                  <a:pt x="15" y="369"/>
                </a:cubicBezTo>
                <a:cubicBezTo>
                  <a:pt x="15" y="368"/>
                  <a:pt x="15" y="368"/>
                  <a:pt x="15" y="368"/>
                </a:cubicBezTo>
                <a:cubicBezTo>
                  <a:pt x="15" y="368"/>
                  <a:pt x="15" y="368"/>
                  <a:pt x="16" y="369"/>
                </a:cubicBezTo>
                <a:cubicBezTo>
                  <a:pt x="16" y="369"/>
                  <a:pt x="15" y="369"/>
                  <a:pt x="15" y="369"/>
                </a:cubicBezTo>
                <a:cubicBezTo>
                  <a:pt x="15" y="369"/>
                  <a:pt x="15" y="369"/>
                  <a:pt x="15" y="369"/>
                </a:cubicBezTo>
                <a:cubicBezTo>
                  <a:pt x="15" y="369"/>
                  <a:pt x="15" y="369"/>
                  <a:pt x="15" y="369"/>
                </a:cubicBezTo>
                <a:close/>
                <a:moveTo>
                  <a:pt x="20" y="398"/>
                </a:moveTo>
                <a:cubicBezTo>
                  <a:pt x="20" y="398"/>
                  <a:pt x="20" y="398"/>
                  <a:pt x="20" y="398"/>
                </a:cubicBezTo>
                <a:cubicBezTo>
                  <a:pt x="20" y="398"/>
                  <a:pt x="20" y="398"/>
                  <a:pt x="20" y="398"/>
                </a:cubicBezTo>
                <a:cubicBezTo>
                  <a:pt x="19" y="396"/>
                  <a:pt x="18" y="393"/>
                  <a:pt x="18" y="390"/>
                </a:cubicBezTo>
                <a:cubicBezTo>
                  <a:pt x="19" y="391"/>
                  <a:pt x="19" y="391"/>
                  <a:pt x="19" y="391"/>
                </a:cubicBezTo>
                <a:cubicBezTo>
                  <a:pt x="19" y="392"/>
                  <a:pt x="21" y="396"/>
                  <a:pt x="20" y="398"/>
                </a:cubicBezTo>
                <a:close/>
                <a:moveTo>
                  <a:pt x="27" y="424"/>
                </a:moveTo>
                <a:cubicBezTo>
                  <a:pt x="26" y="424"/>
                  <a:pt x="26" y="424"/>
                  <a:pt x="26" y="424"/>
                </a:cubicBezTo>
                <a:cubicBezTo>
                  <a:pt x="26" y="424"/>
                  <a:pt x="26" y="424"/>
                  <a:pt x="26" y="424"/>
                </a:cubicBezTo>
                <a:cubicBezTo>
                  <a:pt x="27" y="424"/>
                  <a:pt x="27" y="424"/>
                  <a:pt x="27" y="424"/>
                </a:cubicBezTo>
                <a:close/>
                <a:moveTo>
                  <a:pt x="36" y="432"/>
                </a:moveTo>
                <a:cubicBezTo>
                  <a:pt x="36" y="433"/>
                  <a:pt x="36" y="433"/>
                  <a:pt x="36" y="432"/>
                </a:cubicBezTo>
                <a:cubicBezTo>
                  <a:pt x="36" y="432"/>
                  <a:pt x="36" y="432"/>
                  <a:pt x="36" y="432"/>
                </a:cubicBezTo>
                <a:cubicBezTo>
                  <a:pt x="36" y="431"/>
                  <a:pt x="37" y="432"/>
                  <a:pt x="37" y="431"/>
                </a:cubicBezTo>
                <a:cubicBezTo>
                  <a:pt x="37" y="431"/>
                  <a:pt x="38" y="431"/>
                  <a:pt x="38" y="431"/>
                </a:cubicBezTo>
                <a:cubicBezTo>
                  <a:pt x="37" y="432"/>
                  <a:pt x="37" y="432"/>
                  <a:pt x="36" y="432"/>
                </a:cubicBezTo>
                <a:close/>
                <a:moveTo>
                  <a:pt x="39" y="433"/>
                </a:moveTo>
                <a:cubicBezTo>
                  <a:pt x="39" y="433"/>
                  <a:pt x="39" y="433"/>
                  <a:pt x="39" y="433"/>
                </a:cubicBezTo>
                <a:cubicBezTo>
                  <a:pt x="39" y="433"/>
                  <a:pt x="39" y="433"/>
                  <a:pt x="39" y="433"/>
                </a:cubicBezTo>
                <a:cubicBezTo>
                  <a:pt x="39" y="434"/>
                  <a:pt x="39" y="433"/>
                  <a:pt x="39" y="433"/>
                </a:cubicBezTo>
                <a:close/>
                <a:moveTo>
                  <a:pt x="43" y="446"/>
                </a:moveTo>
                <a:cubicBezTo>
                  <a:pt x="43" y="446"/>
                  <a:pt x="43" y="446"/>
                  <a:pt x="43" y="446"/>
                </a:cubicBezTo>
                <a:cubicBezTo>
                  <a:pt x="43" y="445"/>
                  <a:pt x="43" y="445"/>
                  <a:pt x="43" y="445"/>
                </a:cubicBezTo>
                <a:cubicBezTo>
                  <a:pt x="43" y="445"/>
                  <a:pt x="43" y="445"/>
                  <a:pt x="43" y="445"/>
                </a:cubicBezTo>
                <a:cubicBezTo>
                  <a:pt x="43" y="444"/>
                  <a:pt x="43" y="444"/>
                  <a:pt x="43" y="443"/>
                </a:cubicBezTo>
                <a:cubicBezTo>
                  <a:pt x="43" y="443"/>
                  <a:pt x="43" y="443"/>
                  <a:pt x="43" y="443"/>
                </a:cubicBezTo>
                <a:cubicBezTo>
                  <a:pt x="43" y="442"/>
                  <a:pt x="44" y="442"/>
                  <a:pt x="44" y="441"/>
                </a:cubicBezTo>
                <a:cubicBezTo>
                  <a:pt x="45" y="442"/>
                  <a:pt x="43" y="445"/>
                  <a:pt x="43" y="446"/>
                </a:cubicBezTo>
                <a:close/>
                <a:moveTo>
                  <a:pt x="59" y="439"/>
                </a:moveTo>
                <a:cubicBezTo>
                  <a:pt x="59" y="439"/>
                  <a:pt x="59" y="439"/>
                  <a:pt x="59" y="439"/>
                </a:cubicBezTo>
                <a:cubicBezTo>
                  <a:pt x="59" y="439"/>
                  <a:pt x="59" y="439"/>
                  <a:pt x="59" y="439"/>
                </a:cubicBezTo>
                <a:cubicBezTo>
                  <a:pt x="59" y="439"/>
                  <a:pt x="59" y="439"/>
                  <a:pt x="59" y="439"/>
                </a:cubicBezTo>
                <a:cubicBezTo>
                  <a:pt x="59" y="439"/>
                  <a:pt x="60" y="439"/>
                  <a:pt x="60" y="439"/>
                </a:cubicBezTo>
                <a:cubicBezTo>
                  <a:pt x="60" y="439"/>
                  <a:pt x="59" y="439"/>
                  <a:pt x="59" y="439"/>
                </a:cubicBezTo>
                <a:close/>
                <a:moveTo>
                  <a:pt x="386" y="501"/>
                </a:moveTo>
                <a:cubicBezTo>
                  <a:pt x="386" y="501"/>
                  <a:pt x="386" y="501"/>
                  <a:pt x="386" y="501"/>
                </a:cubicBezTo>
                <a:cubicBezTo>
                  <a:pt x="386" y="501"/>
                  <a:pt x="386" y="501"/>
                  <a:pt x="386" y="501"/>
                </a:cubicBezTo>
                <a:close/>
                <a:moveTo>
                  <a:pt x="423" y="472"/>
                </a:moveTo>
                <a:cubicBezTo>
                  <a:pt x="423" y="473"/>
                  <a:pt x="423" y="473"/>
                  <a:pt x="423" y="473"/>
                </a:cubicBezTo>
                <a:cubicBezTo>
                  <a:pt x="423" y="473"/>
                  <a:pt x="423" y="473"/>
                  <a:pt x="423" y="472"/>
                </a:cubicBezTo>
                <a:close/>
                <a:moveTo>
                  <a:pt x="352" y="537"/>
                </a:moveTo>
                <a:cubicBezTo>
                  <a:pt x="352" y="538"/>
                  <a:pt x="352" y="538"/>
                  <a:pt x="352" y="538"/>
                </a:cubicBezTo>
                <a:cubicBezTo>
                  <a:pt x="352" y="538"/>
                  <a:pt x="352" y="538"/>
                  <a:pt x="352" y="537"/>
                </a:cubicBezTo>
                <a:close/>
                <a:moveTo>
                  <a:pt x="369" y="551"/>
                </a:moveTo>
                <a:cubicBezTo>
                  <a:pt x="369" y="551"/>
                  <a:pt x="369" y="551"/>
                  <a:pt x="369" y="551"/>
                </a:cubicBezTo>
                <a:cubicBezTo>
                  <a:pt x="369" y="551"/>
                  <a:pt x="369" y="551"/>
                  <a:pt x="369" y="551"/>
                </a:cubicBezTo>
                <a:cubicBezTo>
                  <a:pt x="369" y="551"/>
                  <a:pt x="369" y="551"/>
                  <a:pt x="369" y="550"/>
                </a:cubicBezTo>
                <a:cubicBezTo>
                  <a:pt x="369" y="550"/>
                  <a:pt x="369" y="550"/>
                  <a:pt x="369" y="550"/>
                </a:cubicBezTo>
                <a:cubicBezTo>
                  <a:pt x="369" y="551"/>
                  <a:pt x="369" y="551"/>
                  <a:pt x="369" y="551"/>
                </a:cubicBezTo>
                <a:close/>
                <a:moveTo>
                  <a:pt x="405" y="526"/>
                </a:moveTo>
                <a:cubicBezTo>
                  <a:pt x="405" y="526"/>
                  <a:pt x="405" y="526"/>
                  <a:pt x="405" y="526"/>
                </a:cubicBezTo>
                <a:cubicBezTo>
                  <a:pt x="404" y="526"/>
                  <a:pt x="404" y="526"/>
                  <a:pt x="404" y="526"/>
                </a:cubicBezTo>
                <a:cubicBezTo>
                  <a:pt x="404" y="526"/>
                  <a:pt x="404" y="526"/>
                  <a:pt x="405" y="526"/>
                </a:cubicBezTo>
                <a:cubicBezTo>
                  <a:pt x="405" y="526"/>
                  <a:pt x="405" y="526"/>
                  <a:pt x="405" y="526"/>
                </a:cubicBezTo>
                <a:close/>
                <a:moveTo>
                  <a:pt x="432" y="501"/>
                </a:moveTo>
                <a:cubicBezTo>
                  <a:pt x="431" y="501"/>
                  <a:pt x="431" y="502"/>
                  <a:pt x="430" y="502"/>
                </a:cubicBezTo>
                <a:cubicBezTo>
                  <a:pt x="430" y="502"/>
                  <a:pt x="430" y="502"/>
                  <a:pt x="430" y="502"/>
                </a:cubicBezTo>
                <a:cubicBezTo>
                  <a:pt x="430" y="502"/>
                  <a:pt x="430" y="502"/>
                  <a:pt x="430" y="501"/>
                </a:cubicBezTo>
                <a:cubicBezTo>
                  <a:pt x="431" y="501"/>
                  <a:pt x="431" y="501"/>
                  <a:pt x="431" y="501"/>
                </a:cubicBezTo>
                <a:cubicBezTo>
                  <a:pt x="432" y="501"/>
                  <a:pt x="432" y="501"/>
                  <a:pt x="432" y="501"/>
                </a:cubicBezTo>
                <a:close/>
                <a:moveTo>
                  <a:pt x="432" y="500"/>
                </a:moveTo>
                <a:cubicBezTo>
                  <a:pt x="432" y="500"/>
                  <a:pt x="432" y="500"/>
                  <a:pt x="432" y="500"/>
                </a:cubicBezTo>
                <a:cubicBezTo>
                  <a:pt x="432" y="500"/>
                  <a:pt x="432" y="500"/>
                  <a:pt x="432" y="500"/>
                </a:cubicBezTo>
                <a:cubicBezTo>
                  <a:pt x="432" y="500"/>
                  <a:pt x="432" y="500"/>
                  <a:pt x="432" y="500"/>
                </a:cubicBezTo>
                <a:cubicBezTo>
                  <a:pt x="432" y="500"/>
                  <a:pt x="433" y="500"/>
                  <a:pt x="433" y="500"/>
                </a:cubicBezTo>
                <a:cubicBezTo>
                  <a:pt x="433" y="500"/>
                  <a:pt x="432" y="500"/>
                  <a:pt x="432" y="500"/>
                </a:cubicBezTo>
                <a:cubicBezTo>
                  <a:pt x="432" y="500"/>
                  <a:pt x="432" y="500"/>
                  <a:pt x="432" y="500"/>
                </a:cubicBezTo>
                <a:close/>
                <a:moveTo>
                  <a:pt x="479" y="458"/>
                </a:moveTo>
                <a:cubicBezTo>
                  <a:pt x="479" y="458"/>
                  <a:pt x="479" y="458"/>
                  <a:pt x="479" y="458"/>
                </a:cubicBezTo>
                <a:cubicBezTo>
                  <a:pt x="479" y="458"/>
                  <a:pt x="479" y="458"/>
                  <a:pt x="479" y="458"/>
                </a:cubicBezTo>
                <a:close/>
                <a:moveTo>
                  <a:pt x="468" y="465"/>
                </a:moveTo>
                <a:cubicBezTo>
                  <a:pt x="468" y="465"/>
                  <a:pt x="468" y="466"/>
                  <a:pt x="468" y="466"/>
                </a:cubicBezTo>
                <a:cubicBezTo>
                  <a:pt x="468" y="466"/>
                  <a:pt x="468" y="466"/>
                  <a:pt x="468" y="465"/>
                </a:cubicBezTo>
                <a:close/>
                <a:moveTo>
                  <a:pt x="458" y="477"/>
                </a:moveTo>
                <a:cubicBezTo>
                  <a:pt x="458" y="477"/>
                  <a:pt x="459" y="477"/>
                  <a:pt x="459" y="477"/>
                </a:cubicBezTo>
                <a:cubicBezTo>
                  <a:pt x="459" y="477"/>
                  <a:pt x="459" y="477"/>
                  <a:pt x="459" y="477"/>
                </a:cubicBezTo>
                <a:cubicBezTo>
                  <a:pt x="459" y="477"/>
                  <a:pt x="459" y="477"/>
                  <a:pt x="460" y="477"/>
                </a:cubicBezTo>
                <a:cubicBezTo>
                  <a:pt x="460" y="476"/>
                  <a:pt x="460" y="476"/>
                  <a:pt x="460" y="476"/>
                </a:cubicBezTo>
                <a:cubicBezTo>
                  <a:pt x="460" y="476"/>
                  <a:pt x="460" y="476"/>
                  <a:pt x="460" y="476"/>
                </a:cubicBezTo>
                <a:cubicBezTo>
                  <a:pt x="461" y="476"/>
                  <a:pt x="461" y="476"/>
                  <a:pt x="461" y="476"/>
                </a:cubicBezTo>
                <a:cubicBezTo>
                  <a:pt x="460" y="476"/>
                  <a:pt x="461" y="476"/>
                  <a:pt x="460" y="476"/>
                </a:cubicBezTo>
                <a:cubicBezTo>
                  <a:pt x="460" y="477"/>
                  <a:pt x="460" y="477"/>
                  <a:pt x="459" y="478"/>
                </a:cubicBezTo>
                <a:cubicBezTo>
                  <a:pt x="458" y="478"/>
                  <a:pt x="458" y="478"/>
                  <a:pt x="458" y="478"/>
                </a:cubicBezTo>
                <a:cubicBezTo>
                  <a:pt x="458" y="477"/>
                  <a:pt x="458" y="477"/>
                  <a:pt x="458" y="477"/>
                </a:cubicBezTo>
                <a:close/>
                <a:moveTo>
                  <a:pt x="458" y="478"/>
                </a:moveTo>
                <a:cubicBezTo>
                  <a:pt x="458" y="478"/>
                  <a:pt x="458" y="478"/>
                  <a:pt x="458" y="478"/>
                </a:cubicBezTo>
                <a:cubicBezTo>
                  <a:pt x="458" y="478"/>
                  <a:pt x="458" y="478"/>
                  <a:pt x="458" y="478"/>
                </a:cubicBezTo>
                <a:cubicBezTo>
                  <a:pt x="458" y="478"/>
                  <a:pt x="458" y="478"/>
                  <a:pt x="458" y="478"/>
                </a:cubicBezTo>
                <a:cubicBezTo>
                  <a:pt x="458" y="478"/>
                  <a:pt x="458" y="478"/>
                  <a:pt x="458" y="478"/>
                </a:cubicBezTo>
                <a:cubicBezTo>
                  <a:pt x="458" y="478"/>
                  <a:pt x="458" y="478"/>
                  <a:pt x="458" y="478"/>
                </a:cubicBezTo>
                <a:close/>
                <a:moveTo>
                  <a:pt x="456" y="442"/>
                </a:moveTo>
                <a:cubicBezTo>
                  <a:pt x="456" y="442"/>
                  <a:pt x="456" y="442"/>
                  <a:pt x="456" y="442"/>
                </a:cubicBezTo>
                <a:cubicBezTo>
                  <a:pt x="456" y="442"/>
                  <a:pt x="456" y="442"/>
                  <a:pt x="456" y="442"/>
                </a:cubicBezTo>
                <a:close/>
                <a:moveTo>
                  <a:pt x="446" y="436"/>
                </a:moveTo>
                <a:cubicBezTo>
                  <a:pt x="446" y="436"/>
                  <a:pt x="445" y="436"/>
                  <a:pt x="445" y="436"/>
                </a:cubicBezTo>
                <a:cubicBezTo>
                  <a:pt x="445" y="436"/>
                  <a:pt x="446" y="436"/>
                  <a:pt x="446" y="436"/>
                </a:cubicBezTo>
                <a:close/>
                <a:moveTo>
                  <a:pt x="447" y="419"/>
                </a:moveTo>
                <a:cubicBezTo>
                  <a:pt x="447" y="419"/>
                  <a:pt x="447" y="419"/>
                  <a:pt x="447" y="418"/>
                </a:cubicBezTo>
                <a:cubicBezTo>
                  <a:pt x="447" y="419"/>
                  <a:pt x="447" y="418"/>
                  <a:pt x="447" y="419"/>
                </a:cubicBezTo>
                <a:close/>
                <a:moveTo>
                  <a:pt x="454" y="377"/>
                </a:moveTo>
                <a:cubicBezTo>
                  <a:pt x="454" y="377"/>
                  <a:pt x="454" y="377"/>
                  <a:pt x="454" y="377"/>
                </a:cubicBezTo>
                <a:cubicBezTo>
                  <a:pt x="454" y="377"/>
                  <a:pt x="454" y="377"/>
                  <a:pt x="454" y="377"/>
                </a:cubicBezTo>
                <a:cubicBezTo>
                  <a:pt x="454" y="377"/>
                  <a:pt x="454" y="377"/>
                  <a:pt x="454" y="377"/>
                </a:cubicBezTo>
                <a:close/>
                <a:moveTo>
                  <a:pt x="455" y="252"/>
                </a:moveTo>
                <a:cubicBezTo>
                  <a:pt x="455" y="252"/>
                  <a:pt x="455" y="252"/>
                  <a:pt x="455" y="252"/>
                </a:cubicBezTo>
                <a:cubicBezTo>
                  <a:pt x="455" y="253"/>
                  <a:pt x="454" y="253"/>
                  <a:pt x="454" y="253"/>
                </a:cubicBezTo>
                <a:cubicBezTo>
                  <a:pt x="453" y="253"/>
                  <a:pt x="453" y="253"/>
                  <a:pt x="453" y="252"/>
                </a:cubicBezTo>
                <a:cubicBezTo>
                  <a:pt x="453" y="252"/>
                  <a:pt x="453" y="251"/>
                  <a:pt x="453" y="252"/>
                </a:cubicBezTo>
                <a:cubicBezTo>
                  <a:pt x="453" y="252"/>
                  <a:pt x="453" y="252"/>
                  <a:pt x="453" y="252"/>
                </a:cubicBezTo>
                <a:cubicBezTo>
                  <a:pt x="453" y="252"/>
                  <a:pt x="453" y="252"/>
                  <a:pt x="453" y="252"/>
                </a:cubicBezTo>
                <a:cubicBezTo>
                  <a:pt x="453" y="251"/>
                  <a:pt x="453" y="251"/>
                  <a:pt x="453" y="251"/>
                </a:cubicBezTo>
                <a:cubicBezTo>
                  <a:pt x="454" y="251"/>
                  <a:pt x="454" y="251"/>
                  <a:pt x="454" y="251"/>
                </a:cubicBezTo>
                <a:cubicBezTo>
                  <a:pt x="455" y="251"/>
                  <a:pt x="454" y="251"/>
                  <a:pt x="455" y="252"/>
                </a:cubicBezTo>
                <a:close/>
                <a:moveTo>
                  <a:pt x="455" y="266"/>
                </a:moveTo>
                <a:cubicBezTo>
                  <a:pt x="455" y="266"/>
                  <a:pt x="455" y="266"/>
                  <a:pt x="455" y="266"/>
                </a:cubicBezTo>
                <a:cubicBezTo>
                  <a:pt x="455" y="266"/>
                  <a:pt x="455" y="266"/>
                  <a:pt x="455" y="266"/>
                </a:cubicBezTo>
                <a:cubicBezTo>
                  <a:pt x="455" y="267"/>
                  <a:pt x="455" y="266"/>
                  <a:pt x="455" y="267"/>
                </a:cubicBezTo>
                <a:cubicBezTo>
                  <a:pt x="455" y="267"/>
                  <a:pt x="455" y="267"/>
                  <a:pt x="455" y="267"/>
                </a:cubicBezTo>
                <a:cubicBezTo>
                  <a:pt x="454" y="267"/>
                  <a:pt x="455" y="266"/>
                  <a:pt x="454" y="266"/>
                </a:cubicBezTo>
                <a:cubicBezTo>
                  <a:pt x="455" y="265"/>
                  <a:pt x="455" y="264"/>
                  <a:pt x="454" y="263"/>
                </a:cubicBezTo>
                <a:cubicBezTo>
                  <a:pt x="454" y="262"/>
                  <a:pt x="454" y="262"/>
                  <a:pt x="454" y="262"/>
                </a:cubicBezTo>
                <a:cubicBezTo>
                  <a:pt x="455" y="262"/>
                  <a:pt x="456" y="265"/>
                  <a:pt x="455" y="266"/>
                </a:cubicBezTo>
                <a:cubicBezTo>
                  <a:pt x="455" y="266"/>
                  <a:pt x="455" y="267"/>
                  <a:pt x="455" y="266"/>
                </a:cubicBezTo>
                <a:close/>
                <a:moveTo>
                  <a:pt x="454" y="282"/>
                </a:moveTo>
                <a:cubicBezTo>
                  <a:pt x="454" y="283"/>
                  <a:pt x="454" y="282"/>
                  <a:pt x="454" y="283"/>
                </a:cubicBezTo>
                <a:cubicBezTo>
                  <a:pt x="454" y="283"/>
                  <a:pt x="454" y="283"/>
                  <a:pt x="453" y="282"/>
                </a:cubicBezTo>
                <a:cubicBezTo>
                  <a:pt x="453" y="282"/>
                  <a:pt x="453" y="282"/>
                  <a:pt x="453" y="282"/>
                </a:cubicBezTo>
                <a:cubicBezTo>
                  <a:pt x="453" y="282"/>
                  <a:pt x="453" y="282"/>
                  <a:pt x="453" y="282"/>
                </a:cubicBezTo>
                <a:cubicBezTo>
                  <a:pt x="454" y="282"/>
                  <a:pt x="454" y="282"/>
                  <a:pt x="454" y="282"/>
                </a:cubicBezTo>
                <a:cubicBezTo>
                  <a:pt x="454" y="282"/>
                  <a:pt x="454" y="282"/>
                  <a:pt x="454" y="282"/>
                </a:cubicBezTo>
                <a:close/>
                <a:moveTo>
                  <a:pt x="455" y="256"/>
                </a:moveTo>
                <a:cubicBezTo>
                  <a:pt x="454" y="256"/>
                  <a:pt x="454" y="256"/>
                  <a:pt x="454" y="256"/>
                </a:cubicBezTo>
                <a:cubicBezTo>
                  <a:pt x="454" y="255"/>
                  <a:pt x="454" y="255"/>
                  <a:pt x="453" y="255"/>
                </a:cubicBezTo>
                <a:cubicBezTo>
                  <a:pt x="454" y="255"/>
                  <a:pt x="454" y="255"/>
                  <a:pt x="454" y="255"/>
                </a:cubicBezTo>
                <a:cubicBezTo>
                  <a:pt x="454" y="256"/>
                  <a:pt x="455" y="256"/>
                  <a:pt x="455" y="256"/>
                </a:cubicBezTo>
                <a:close/>
                <a:moveTo>
                  <a:pt x="453" y="246"/>
                </a:moveTo>
                <a:cubicBezTo>
                  <a:pt x="454" y="246"/>
                  <a:pt x="454" y="246"/>
                  <a:pt x="454" y="246"/>
                </a:cubicBezTo>
                <a:cubicBezTo>
                  <a:pt x="454" y="247"/>
                  <a:pt x="454" y="247"/>
                  <a:pt x="454" y="247"/>
                </a:cubicBezTo>
                <a:cubicBezTo>
                  <a:pt x="454" y="247"/>
                  <a:pt x="454" y="249"/>
                  <a:pt x="454" y="249"/>
                </a:cubicBezTo>
                <a:cubicBezTo>
                  <a:pt x="454" y="249"/>
                  <a:pt x="454" y="249"/>
                  <a:pt x="454" y="249"/>
                </a:cubicBezTo>
                <a:cubicBezTo>
                  <a:pt x="453" y="248"/>
                  <a:pt x="453" y="248"/>
                  <a:pt x="453" y="246"/>
                </a:cubicBezTo>
                <a:close/>
                <a:moveTo>
                  <a:pt x="454" y="236"/>
                </a:moveTo>
                <a:cubicBezTo>
                  <a:pt x="454" y="236"/>
                  <a:pt x="453" y="236"/>
                  <a:pt x="453" y="237"/>
                </a:cubicBezTo>
                <a:cubicBezTo>
                  <a:pt x="453" y="236"/>
                  <a:pt x="453" y="236"/>
                  <a:pt x="452" y="236"/>
                </a:cubicBezTo>
                <a:cubicBezTo>
                  <a:pt x="452" y="236"/>
                  <a:pt x="453" y="233"/>
                  <a:pt x="453" y="233"/>
                </a:cubicBezTo>
                <a:cubicBezTo>
                  <a:pt x="453" y="233"/>
                  <a:pt x="453" y="234"/>
                  <a:pt x="453" y="234"/>
                </a:cubicBezTo>
                <a:cubicBezTo>
                  <a:pt x="453" y="236"/>
                  <a:pt x="453" y="236"/>
                  <a:pt x="453" y="236"/>
                </a:cubicBezTo>
                <a:cubicBezTo>
                  <a:pt x="453" y="235"/>
                  <a:pt x="453" y="235"/>
                  <a:pt x="454" y="235"/>
                </a:cubicBezTo>
                <a:cubicBezTo>
                  <a:pt x="454" y="236"/>
                  <a:pt x="454" y="236"/>
                  <a:pt x="454" y="236"/>
                </a:cubicBezTo>
                <a:close/>
                <a:moveTo>
                  <a:pt x="453" y="235"/>
                </a:moveTo>
                <a:cubicBezTo>
                  <a:pt x="453" y="234"/>
                  <a:pt x="453" y="234"/>
                  <a:pt x="453" y="234"/>
                </a:cubicBezTo>
                <a:cubicBezTo>
                  <a:pt x="454" y="234"/>
                  <a:pt x="454" y="234"/>
                  <a:pt x="454" y="234"/>
                </a:cubicBezTo>
                <a:cubicBezTo>
                  <a:pt x="454" y="234"/>
                  <a:pt x="454" y="234"/>
                  <a:pt x="454" y="234"/>
                </a:cubicBezTo>
                <a:cubicBezTo>
                  <a:pt x="454" y="235"/>
                  <a:pt x="454" y="235"/>
                  <a:pt x="454" y="235"/>
                </a:cubicBezTo>
                <a:lnTo>
                  <a:pt x="453" y="235"/>
                </a:lnTo>
                <a:close/>
                <a:moveTo>
                  <a:pt x="453" y="199"/>
                </a:moveTo>
                <a:cubicBezTo>
                  <a:pt x="453" y="199"/>
                  <a:pt x="453" y="199"/>
                  <a:pt x="453" y="199"/>
                </a:cubicBezTo>
                <a:cubicBezTo>
                  <a:pt x="453" y="199"/>
                  <a:pt x="453" y="199"/>
                  <a:pt x="453" y="199"/>
                </a:cubicBezTo>
                <a:cubicBezTo>
                  <a:pt x="453" y="200"/>
                  <a:pt x="453" y="200"/>
                  <a:pt x="453" y="200"/>
                </a:cubicBezTo>
                <a:cubicBezTo>
                  <a:pt x="454" y="200"/>
                  <a:pt x="454" y="200"/>
                  <a:pt x="454" y="200"/>
                </a:cubicBezTo>
                <a:cubicBezTo>
                  <a:pt x="454" y="201"/>
                  <a:pt x="454" y="201"/>
                  <a:pt x="454" y="202"/>
                </a:cubicBezTo>
                <a:cubicBezTo>
                  <a:pt x="453" y="202"/>
                  <a:pt x="453" y="202"/>
                  <a:pt x="453" y="201"/>
                </a:cubicBezTo>
                <a:cubicBezTo>
                  <a:pt x="453" y="201"/>
                  <a:pt x="453" y="200"/>
                  <a:pt x="453" y="199"/>
                </a:cubicBezTo>
                <a:close/>
                <a:moveTo>
                  <a:pt x="453" y="202"/>
                </a:moveTo>
                <a:cubicBezTo>
                  <a:pt x="453" y="202"/>
                  <a:pt x="453" y="202"/>
                  <a:pt x="453" y="202"/>
                </a:cubicBezTo>
                <a:cubicBezTo>
                  <a:pt x="453" y="202"/>
                  <a:pt x="453" y="202"/>
                  <a:pt x="453" y="202"/>
                </a:cubicBezTo>
                <a:cubicBezTo>
                  <a:pt x="453" y="202"/>
                  <a:pt x="453" y="202"/>
                  <a:pt x="453" y="202"/>
                </a:cubicBezTo>
                <a:close/>
                <a:moveTo>
                  <a:pt x="453" y="214"/>
                </a:moveTo>
                <a:cubicBezTo>
                  <a:pt x="453" y="214"/>
                  <a:pt x="453" y="214"/>
                  <a:pt x="452" y="214"/>
                </a:cubicBezTo>
                <a:cubicBezTo>
                  <a:pt x="452" y="214"/>
                  <a:pt x="453" y="214"/>
                  <a:pt x="453" y="214"/>
                </a:cubicBezTo>
                <a:close/>
                <a:moveTo>
                  <a:pt x="452" y="228"/>
                </a:moveTo>
                <a:cubicBezTo>
                  <a:pt x="452" y="228"/>
                  <a:pt x="452" y="228"/>
                  <a:pt x="453" y="228"/>
                </a:cubicBezTo>
                <a:cubicBezTo>
                  <a:pt x="453" y="227"/>
                  <a:pt x="453" y="228"/>
                  <a:pt x="453" y="227"/>
                </a:cubicBezTo>
                <a:cubicBezTo>
                  <a:pt x="453" y="227"/>
                  <a:pt x="452" y="227"/>
                  <a:pt x="452" y="227"/>
                </a:cubicBezTo>
                <a:cubicBezTo>
                  <a:pt x="452" y="227"/>
                  <a:pt x="452" y="227"/>
                  <a:pt x="452" y="226"/>
                </a:cubicBezTo>
                <a:cubicBezTo>
                  <a:pt x="452" y="226"/>
                  <a:pt x="452" y="226"/>
                  <a:pt x="452" y="226"/>
                </a:cubicBezTo>
                <a:cubicBezTo>
                  <a:pt x="453" y="226"/>
                  <a:pt x="453" y="227"/>
                  <a:pt x="453" y="227"/>
                </a:cubicBezTo>
                <a:cubicBezTo>
                  <a:pt x="453" y="228"/>
                  <a:pt x="453" y="228"/>
                  <a:pt x="454" y="229"/>
                </a:cubicBezTo>
                <a:cubicBezTo>
                  <a:pt x="453" y="229"/>
                  <a:pt x="453" y="229"/>
                  <a:pt x="453" y="229"/>
                </a:cubicBezTo>
                <a:cubicBezTo>
                  <a:pt x="453" y="229"/>
                  <a:pt x="453" y="229"/>
                  <a:pt x="453" y="229"/>
                </a:cubicBezTo>
                <a:cubicBezTo>
                  <a:pt x="453" y="229"/>
                  <a:pt x="453" y="229"/>
                  <a:pt x="453" y="229"/>
                </a:cubicBezTo>
                <a:cubicBezTo>
                  <a:pt x="453" y="230"/>
                  <a:pt x="453" y="230"/>
                  <a:pt x="453" y="230"/>
                </a:cubicBezTo>
                <a:cubicBezTo>
                  <a:pt x="453" y="230"/>
                  <a:pt x="453" y="230"/>
                  <a:pt x="453" y="230"/>
                </a:cubicBezTo>
                <a:cubicBezTo>
                  <a:pt x="453" y="231"/>
                  <a:pt x="453" y="232"/>
                  <a:pt x="453" y="232"/>
                </a:cubicBezTo>
                <a:cubicBezTo>
                  <a:pt x="453" y="232"/>
                  <a:pt x="453" y="232"/>
                  <a:pt x="453" y="233"/>
                </a:cubicBezTo>
                <a:cubicBezTo>
                  <a:pt x="452" y="232"/>
                  <a:pt x="453" y="231"/>
                  <a:pt x="453" y="230"/>
                </a:cubicBezTo>
                <a:cubicBezTo>
                  <a:pt x="452" y="230"/>
                  <a:pt x="452" y="230"/>
                  <a:pt x="452" y="230"/>
                </a:cubicBezTo>
                <a:cubicBezTo>
                  <a:pt x="451" y="229"/>
                  <a:pt x="452" y="229"/>
                  <a:pt x="452" y="229"/>
                </a:cubicBezTo>
                <a:cubicBezTo>
                  <a:pt x="452" y="228"/>
                  <a:pt x="452" y="228"/>
                  <a:pt x="452" y="228"/>
                </a:cubicBezTo>
                <a:close/>
                <a:moveTo>
                  <a:pt x="389" y="177"/>
                </a:moveTo>
                <a:cubicBezTo>
                  <a:pt x="388" y="177"/>
                  <a:pt x="388" y="177"/>
                  <a:pt x="388" y="177"/>
                </a:cubicBezTo>
                <a:cubicBezTo>
                  <a:pt x="388" y="177"/>
                  <a:pt x="389" y="177"/>
                  <a:pt x="389" y="177"/>
                </a:cubicBezTo>
                <a:close/>
                <a:moveTo>
                  <a:pt x="349" y="145"/>
                </a:moveTo>
                <a:cubicBezTo>
                  <a:pt x="348" y="144"/>
                  <a:pt x="349" y="145"/>
                  <a:pt x="348" y="144"/>
                </a:cubicBezTo>
                <a:cubicBezTo>
                  <a:pt x="349" y="145"/>
                  <a:pt x="349" y="144"/>
                  <a:pt x="349" y="145"/>
                </a:cubicBezTo>
                <a:close/>
                <a:moveTo>
                  <a:pt x="347" y="159"/>
                </a:moveTo>
                <a:cubicBezTo>
                  <a:pt x="347" y="159"/>
                  <a:pt x="347" y="159"/>
                  <a:pt x="347" y="159"/>
                </a:cubicBezTo>
                <a:cubicBezTo>
                  <a:pt x="347" y="159"/>
                  <a:pt x="347" y="159"/>
                  <a:pt x="347" y="159"/>
                </a:cubicBezTo>
                <a:cubicBezTo>
                  <a:pt x="347" y="160"/>
                  <a:pt x="347" y="160"/>
                  <a:pt x="347" y="160"/>
                </a:cubicBezTo>
                <a:cubicBezTo>
                  <a:pt x="347" y="160"/>
                  <a:pt x="347" y="160"/>
                  <a:pt x="347" y="160"/>
                </a:cubicBezTo>
                <a:cubicBezTo>
                  <a:pt x="346" y="159"/>
                  <a:pt x="346" y="159"/>
                  <a:pt x="345" y="158"/>
                </a:cubicBezTo>
                <a:cubicBezTo>
                  <a:pt x="345" y="158"/>
                  <a:pt x="345" y="157"/>
                  <a:pt x="345" y="157"/>
                </a:cubicBezTo>
                <a:cubicBezTo>
                  <a:pt x="346" y="157"/>
                  <a:pt x="347" y="158"/>
                  <a:pt x="347" y="159"/>
                </a:cubicBezTo>
                <a:close/>
                <a:moveTo>
                  <a:pt x="338" y="249"/>
                </a:moveTo>
                <a:cubicBezTo>
                  <a:pt x="338" y="249"/>
                  <a:pt x="338" y="249"/>
                  <a:pt x="338" y="249"/>
                </a:cubicBezTo>
                <a:cubicBezTo>
                  <a:pt x="338" y="249"/>
                  <a:pt x="338" y="249"/>
                  <a:pt x="337" y="249"/>
                </a:cubicBezTo>
                <a:lnTo>
                  <a:pt x="338" y="249"/>
                </a:lnTo>
                <a:close/>
                <a:moveTo>
                  <a:pt x="326" y="261"/>
                </a:moveTo>
                <a:cubicBezTo>
                  <a:pt x="326" y="261"/>
                  <a:pt x="326" y="261"/>
                  <a:pt x="326" y="261"/>
                </a:cubicBezTo>
                <a:cubicBezTo>
                  <a:pt x="326" y="262"/>
                  <a:pt x="326" y="262"/>
                  <a:pt x="326" y="262"/>
                </a:cubicBezTo>
                <a:cubicBezTo>
                  <a:pt x="326" y="262"/>
                  <a:pt x="326" y="262"/>
                  <a:pt x="326" y="262"/>
                </a:cubicBezTo>
                <a:cubicBezTo>
                  <a:pt x="326" y="262"/>
                  <a:pt x="326" y="262"/>
                  <a:pt x="326" y="262"/>
                </a:cubicBezTo>
                <a:cubicBezTo>
                  <a:pt x="326" y="262"/>
                  <a:pt x="326" y="261"/>
                  <a:pt x="326" y="261"/>
                </a:cubicBezTo>
                <a:close/>
                <a:moveTo>
                  <a:pt x="325" y="259"/>
                </a:moveTo>
                <a:cubicBezTo>
                  <a:pt x="325" y="259"/>
                  <a:pt x="325" y="259"/>
                  <a:pt x="325" y="259"/>
                </a:cubicBezTo>
                <a:cubicBezTo>
                  <a:pt x="325" y="259"/>
                  <a:pt x="325" y="259"/>
                  <a:pt x="326" y="259"/>
                </a:cubicBezTo>
                <a:cubicBezTo>
                  <a:pt x="325" y="259"/>
                  <a:pt x="325" y="259"/>
                  <a:pt x="325" y="259"/>
                </a:cubicBezTo>
                <a:cubicBezTo>
                  <a:pt x="325" y="259"/>
                  <a:pt x="325" y="259"/>
                  <a:pt x="325" y="259"/>
                </a:cubicBezTo>
                <a:close/>
                <a:moveTo>
                  <a:pt x="325" y="259"/>
                </a:moveTo>
                <a:cubicBezTo>
                  <a:pt x="325" y="259"/>
                  <a:pt x="325" y="259"/>
                  <a:pt x="325" y="259"/>
                </a:cubicBezTo>
                <a:cubicBezTo>
                  <a:pt x="325" y="259"/>
                  <a:pt x="325" y="259"/>
                  <a:pt x="325" y="259"/>
                </a:cubicBezTo>
                <a:close/>
                <a:moveTo>
                  <a:pt x="324" y="262"/>
                </a:moveTo>
                <a:cubicBezTo>
                  <a:pt x="324" y="261"/>
                  <a:pt x="324" y="262"/>
                  <a:pt x="324" y="261"/>
                </a:cubicBezTo>
                <a:cubicBezTo>
                  <a:pt x="325" y="261"/>
                  <a:pt x="325" y="261"/>
                  <a:pt x="325" y="261"/>
                </a:cubicBezTo>
                <a:cubicBezTo>
                  <a:pt x="325" y="261"/>
                  <a:pt x="325" y="261"/>
                  <a:pt x="325" y="262"/>
                </a:cubicBezTo>
                <a:cubicBezTo>
                  <a:pt x="325" y="262"/>
                  <a:pt x="325" y="262"/>
                  <a:pt x="324" y="262"/>
                </a:cubicBezTo>
                <a:cubicBezTo>
                  <a:pt x="324" y="262"/>
                  <a:pt x="324" y="262"/>
                  <a:pt x="324" y="262"/>
                </a:cubicBezTo>
                <a:cubicBezTo>
                  <a:pt x="324" y="262"/>
                  <a:pt x="324" y="262"/>
                  <a:pt x="324" y="262"/>
                </a:cubicBezTo>
                <a:close/>
                <a:moveTo>
                  <a:pt x="316" y="269"/>
                </a:moveTo>
                <a:cubicBezTo>
                  <a:pt x="317" y="269"/>
                  <a:pt x="317" y="269"/>
                  <a:pt x="317" y="269"/>
                </a:cubicBezTo>
                <a:cubicBezTo>
                  <a:pt x="317" y="269"/>
                  <a:pt x="317" y="269"/>
                  <a:pt x="317" y="269"/>
                </a:cubicBezTo>
                <a:cubicBezTo>
                  <a:pt x="317" y="270"/>
                  <a:pt x="317" y="270"/>
                  <a:pt x="317" y="270"/>
                </a:cubicBezTo>
                <a:cubicBezTo>
                  <a:pt x="317" y="270"/>
                  <a:pt x="317" y="270"/>
                  <a:pt x="317" y="270"/>
                </a:cubicBezTo>
                <a:cubicBezTo>
                  <a:pt x="316" y="270"/>
                  <a:pt x="316" y="270"/>
                  <a:pt x="316" y="270"/>
                </a:cubicBezTo>
                <a:cubicBezTo>
                  <a:pt x="316" y="269"/>
                  <a:pt x="316" y="269"/>
                  <a:pt x="316" y="269"/>
                </a:cubicBezTo>
                <a:close/>
                <a:moveTo>
                  <a:pt x="316" y="271"/>
                </a:moveTo>
                <a:cubicBezTo>
                  <a:pt x="316" y="271"/>
                  <a:pt x="316" y="271"/>
                  <a:pt x="316" y="271"/>
                </a:cubicBezTo>
                <a:cubicBezTo>
                  <a:pt x="315" y="271"/>
                  <a:pt x="315" y="271"/>
                  <a:pt x="315" y="271"/>
                </a:cubicBezTo>
                <a:lnTo>
                  <a:pt x="316" y="271"/>
                </a:lnTo>
                <a:close/>
                <a:moveTo>
                  <a:pt x="315" y="268"/>
                </a:moveTo>
                <a:cubicBezTo>
                  <a:pt x="315" y="268"/>
                  <a:pt x="315" y="268"/>
                  <a:pt x="315" y="268"/>
                </a:cubicBezTo>
                <a:cubicBezTo>
                  <a:pt x="315" y="268"/>
                  <a:pt x="315" y="268"/>
                  <a:pt x="315" y="268"/>
                </a:cubicBezTo>
                <a:close/>
                <a:moveTo>
                  <a:pt x="315" y="293"/>
                </a:moveTo>
                <a:cubicBezTo>
                  <a:pt x="316" y="293"/>
                  <a:pt x="316" y="293"/>
                  <a:pt x="316" y="293"/>
                </a:cubicBezTo>
                <a:cubicBezTo>
                  <a:pt x="316" y="293"/>
                  <a:pt x="316" y="293"/>
                  <a:pt x="316" y="293"/>
                </a:cubicBezTo>
                <a:cubicBezTo>
                  <a:pt x="317" y="293"/>
                  <a:pt x="316" y="293"/>
                  <a:pt x="317" y="293"/>
                </a:cubicBezTo>
                <a:cubicBezTo>
                  <a:pt x="316" y="293"/>
                  <a:pt x="316" y="293"/>
                  <a:pt x="316" y="293"/>
                </a:cubicBezTo>
                <a:cubicBezTo>
                  <a:pt x="316" y="293"/>
                  <a:pt x="316" y="293"/>
                  <a:pt x="316" y="293"/>
                </a:cubicBezTo>
                <a:cubicBezTo>
                  <a:pt x="316" y="294"/>
                  <a:pt x="316" y="294"/>
                  <a:pt x="316" y="294"/>
                </a:cubicBezTo>
                <a:cubicBezTo>
                  <a:pt x="315" y="294"/>
                  <a:pt x="315" y="294"/>
                  <a:pt x="315" y="294"/>
                </a:cubicBezTo>
                <a:cubicBezTo>
                  <a:pt x="315" y="293"/>
                  <a:pt x="315" y="293"/>
                  <a:pt x="315" y="293"/>
                </a:cubicBezTo>
                <a:close/>
                <a:moveTo>
                  <a:pt x="315" y="265"/>
                </a:moveTo>
                <a:cubicBezTo>
                  <a:pt x="315" y="265"/>
                  <a:pt x="315" y="266"/>
                  <a:pt x="315" y="266"/>
                </a:cubicBezTo>
                <a:cubicBezTo>
                  <a:pt x="315" y="266"/>
                  <a:pt x="315" y="266"/>
                  <a:pt x="315" y="265"/>
                </a:cubicBezTo>
                <a:close/>
                <a:moveTo>
                  <a:pt x="309" y="268"/>
                </a:moveTo>
                <a:cubicBezTo>
                  <a:pt x="309" y="268"/>
                  <a:pt x="309" y="268"/>
                  <a:pt x="309" y="268"/>
                </a:cubicBezTo>
                <a:cubicBezTo>
                  <a:pt x="309" y="268"/>
                  <a:pt x="309" y="268"/>
                  <a:pt x="308" y="268"/>
                </a:cubicBezTo>
                <a:cubicBezTo>
                  <a:pt x="309" y="268"/>
                  <a:pt x="309" y="268"/>
                  <a:pt x="309" y="268"/>
                </a:cubicBezTo>
                <a:cubicBezTo>
                  <a:pt x="309" y="269"/>
                  <a:pt x="308" y="269"/>
                  <a:pt x="307" y="269"/>
                </a:cubicBezTo>
                <a:cubicBezTo>
                  <a:pt x="307" y="269"/>
                  <a:pt x="307" y="269"/>
                  <a:pt x="307" y="269"/>
                </a:cubicBezTo>
                <a:cubicBezTo>
                  <a:pt x="307" y="269"/>
                  <a:pt x="307" y="269"/>
                  <a:pt x="307" y="269"/>
                </a:cubicBezTo>
                <a:cubicBezTo>
                  <a:pt x="307" y="268"/>
                  <a:pt x="308" y="268"/>
                  <a:pt x="309" y="268"/>
                </a:cubicBezTo>
                <a:close/>
                <a:moveTo>
                  <a:pt x="305" y="267"/>
                </a:moveTo>
                <a:cubicBezTo>
                  <a:pt x="305" y="267"/>
                  <a:pt x="305" y="267"/>
                  <a:pt x="305" y="267"/>
                </a:cubicBezTo>
                <a:cubicBezTo>
                  <a:pt x="305" y="267"/>
                  <a:pt x="305" y="268"/>
                  <a:pt x="304" y="268"/>
                </a:cubicBezTo>
                <a:cubicBezTo>
                  <a:pt x="304" y="268"/>
                  <a:pt x="304" y="268"/>
                  <a:pt x="304" y="268"/>
                </a:cubicBezTo>
                <a:cubicBezTo>
                  <a:pt x="304" y="268"/>
                  <a:pt x="304" y="268"/>
                  <a:pt x="304" y="268"/>
                </a:cubicBezTo>
                <a:cubicBezTo>
                  <a:pt x="304" y="268"/>
                  <a:pt x="304" y="268"/>
                  <a:pt x="304" y="268"/>
                </a:cubicBezTo>
                <a:cubicBezTo>
                  <a:pt x="304" y="267"/>
                  <a:pt x="304" y="267"/>
                  <a:pt x="305" y="267"/>
                </a:cubicBezTo>
                <a:close/>
                <a:moveTo>
                  <a:pt x="300" y="269"/>
                </a:moveTo>
                <a:cubicBezTo>
                  <a:pt x="301" y="269"/>
                  <a:pt x="301" y="268"/>
                  <a:pt x="302" y="269"/>
                </a:cubicBezTo>
                <a:cubicBezTo>
                  <a:pt x="302" y="268"/>
                  <a:pt x="302" y="268"/>
                  <a:pt x="302" y="268"/>
                </a:cubicBezTo>
                <a:cubicBezTo>
                  <a:pt x="303" y="268"/>
                  <a:pt x="303" y="268"/>
                  <a:pt x="303" y="268"/>
                </a:cubicBezTo>
                <a:cubicBezTo>
                  <a:pt x="303" y="268"/>
                  <a:pt x="303" y="268"/>
                  <a:pt x="303" y="268"/>
                </a:cubicBezTo>
                <a:cubicBezTo>
                  <a:pt x="303" y="268"/>
                  <a:pt x="303" y="268"/>
                  <a:pt x="303" y="268"/>
                </a:cubicBezTo>
                <a:cubicBezTo>
                  <a:pt x="303" y="269"/>
                  <a:pt x="303" y="269"/>
                  <a:pt x="303" y="269"/>
                </a:cubicBezTo>
                <a:cubicBezTo>
                  <a:pt x="302" y="269"/>
                  <a:pt x="302" y="269"/>
                  <a:pt x="301" y="269"/>
                </a:cubicBezTo>
                <a:cubicBezTo>
                  <a:pt x="300" y="269"/>
                  <a:pt x="300" y="269"/>
                  <a:pt x="300" y="269"/>
                </a:cubicBezTo>
                <a:close/>
                <a:moveTo>
                  <a:pt x="301" y="274"/>
                </a:moveTo>
                <a:cubicBezTo>
                  <a:pt x="301" y="274"/>
                  <a:pt x="301" y="274"/>
                  <a:pt x="302" y="273"/>
                </a:cubicBezTo>
                <a:cubicBezTo>
                  <a:pt x="303" y="273"/>
                  <a:pt x="303" y="274"/>
                  <a:pt x="304" y="273"/>
                </a:cubicBezTo>
                <a:cubicBezTo>
                  <a:pt x="304" y="274"/>
                  <a:pt x="304" y="274"/>
                  <a:pt x="305" y="275"/>
                </a:cubicBezTo>
                <a:cubicBezTo>
                  <a:pt x="306" y="274"/>
                  <a:pt x="306" y="274"/>
                  <a:pt x="307" y="273"/>
                </a:cubicBezTo>
                <a:cubicBezTo>
                  <a:pt x="306" y="273"/>
                  <a:pt x="306" y="273"/>
                  <a:pt x="306" y="273"/>
                </a:cubicBezTo>
                <a:cubicBezTo>
                  <a:pt x="307" y="272"/>
                  <a:pt x="313" y="270"/>
                  <a:pt x="314" y="270"/>
                </a:cubicBezTo>
                <a:cubicBezTo>
                  <a:pt x="314" y="270"/>
                  <a:pt x="314" y="270"/>
                  <a:pt x="314" y="270"/>
                </a:cubicBezTo>
                <a:cubicBezTo>
                  <a:pt x="314" y="270"/>
                  <a:pt x="314" y="270"/>
                  <a:pt x="314" y="270"/>
                </a:cubicBezTo>
                <a:cubicBezTo>
                  <a:pt x="315" y="270"/>
                  <a:pt x="315" y="271"/>
                  <a:pt x="315" y="271"/>
                </a:cubicBezTo>
                <a:cubicBezTo>
                  <a:pt x="314" y="271"/>
                  <a:pt x="314" y="272"/>
                  <a:pt x="314" y="272"/>
                </a:cubicBezTo>
                <a:cubicBezTo>
                  <a:pt x="314" y="273"/>
                  <a:pt x="313" y="272"/>
                  <a:pt x="313" y="273"/>
                </a:cubicBezTo>
                <a:cubicBezTo>
                  <a:pt x="313" y="273"/>
                  <a:pt x="313" y="273"/>
                  <a:pt x="313" y="273"/>
                </a:cubicBezTo>
                <a:cubicBezTo>
                  <a:pt x="312" y="273"/>
                  <a:pt x="312" y="273"/>
                  <a:pt x="311" y="273"/>
                </a:cubicBezTo>
                <a:cubicBezTo>
                  <a:pt x="311" y="273"/>
                  <a:pt x="310" y="274"/>
                  <a:pt x="309" y="275"/>
                </a:cubicBezTo>
                <a:cubicBezTo>
                  <a:pt x="308" y="275"/>
                  <a:pt x="308" y="275"/>
                  <a:pt x="307" y="275"/>
                </a:cubicBezTo>
                <a:cubicBezTo>
                  <a:pt x="307" y="275"/>
                  <a:pt x="307" y="275"/>
                  <a:pt x="307" y="275"/>
                </a:cubicBezTo>
                <a:cubicBezTo>
                  <a:pt x="307" y="274"/>
                  <a:pt x="307" y="275"/>
                  <a:pt x="307" y="275"/>
                </a:cubicBezTo>
                <a:cubicBezTo>
                  <a:pt x="307" y="274"/>
                  <a:pt x="307" y="274"/>
                  <a:pt x="307" y="274"/>
                </a:cubicBezTo>
                <a:cubicBezTo>
                  <a:pt x="306" y="275"/>
                  <a:pt x="305" y="275"/>
                  <a:pt x="304" y="275"/>
                </a:cubicBezTo>
                <a:cubicBezTo>
                  <a:pt x="304" y="276"/>
                  <a:pt x="304" y="276"/>
                  <a:pt x="304" y="276"/>
                </a:cubicBezTo>
                <a:cubicBezTo>
                  <a:pt x="304" y="277"/>
                  <a:pt x="304" y="276"/>
                  <a:pt x="304" y="277"/>
                </a:cubicBezTo>
                <a:cubicBezTo>
                  <a:pt x="303" y="276"/>
                  <a:pt x="303" y="276"/>
                  <a:pt x="302" y="276"/>
                </a:cubicBezTo>
                <a:cubicBezTo>
                  <a:pt x="302" y="276"/>
                  <a:pt x="302" y="276"/>
                  <a:pt x="302" y="276"/>
                </a:cubicBezTo>
                <a:cubicBezTo>
                  <a:pt x="302" y="276"/>
                  <a:pt x="302" y="276"/>
                  <a:pt x="302" y="276"/>
                </a:cubicBezTo>
                <a:cubicBezTo>
                  <a:pt x="302" y="277"/>
                  <a:pt x="302" y="277"/>
                  <a:pt x="302" y="277"/>
                </a:cubicBezTo>
                <a:cubicBezTo>
                  <a:pt x="302" y="277"/>
                  <a:pt x="302" y="277"/>
                  <a:pt x="302" y="278"/>
                </a:cubicBezTo>
                <a:cubicBezTo>
                  <a:pt x="302" y="277"/>
                  <a:pt x="302" y="277"/>
                  <a:pt x="301" y="278"/>
                </a:cubicBezTo>
                <a:cubicBezTo>
                  <a:pt x="301" y="277"/>
                  <a:pt x="301" y="277"/>
                  <a:pt x="300" y="277"/>
                </a:cubicBezTo>
                <a:cubicBezTo>
                  <a:pt x="301" y="276"/>
                  <a:pt x="301" y="276"/>
                  <a:pt x="301" y="276"/>
                </a:cubicBezTo>
                <a:cubicBezTo>
                  <a:pt x="301" y="275"/>
                  <a:pt x="301" y="275"/>
                  <a:pt x="301" y="275"/>
                </a:cubicBezTo>
                <a:cubicBezTo>
                  <a:pt x="301" y="275"/>
                  <a:pt x="301" y="275"/>
                  <a:pt x="301" y="275"/>
                </a:cubicBezTo>
                <a:cubicBezTo>
                  <a:pt x="300" y="275"/>
                  <a:pt x="300" y="275"/>
                  <a:pt x="299" y="275"/>
                </a:cubicBezTo>
                <a:cubicBezTo>
                  <a:pt x="300" y="274"/>
                  <a:pt x="300" y="275"/>
                  <a:pt x="301" y="274"/>
                </a:cubicBezTo>
                <a:close/>
                <a:moveTo>
                  <a:pt x="293" y="272"/>
                </a:moveTo>
                <a:cubicBezTo>
                  <a:pt x="293" y="272"/>
                  <a:pt x="293" y="272"/>
                  <a:pt x="293" y="272"/>
                </a:cubicBezTo>
                <a:cubicBezTo>
                  <a:pt x="293" y="272"/>
                  <a:pt x="293" y="272"/>
                  <a:pt x="293" y="272"/>
                </a:cubicBezTo>
                <a:cubicBezTo>
                  <a:pt x="293" y="272"/>
                  <a:pt x="293" y="272"/>
                  <a:pt x="293" y="272"/>
                </a:cubicBezTo>
                <a:close/>
                <a:moveTo>
                  <a:pt x="288" y="274"/>
                </a:moveTo>
                <a:cubicBezTo>
                  <a:pt x="289" y="274"/>
                  <a:pt x="291" y="275"/>
                  <a:pt x="291" y="274"/>
                </a:cubicBezTo>
                <a:cubicBezTo>
                  <a:pt x="293" y="274"/>
                  <a:pt x="293" y="275"/>
                  <a:pt x="293" y="276"/>
                </a:cubicBezTo>
                <a:cubicBezTo>
                  <a:pt x="293" y="276"/>
                  <a:pt x="293" y="276"/>
                  <a:pt x="293" y="276"/>
                </a:cubicBezTo>
                <a:cubicBezTo>
                  <a:pt x="294" y="276"/>
                  <a:pt x="294" y="276"/>
                  <a:pt x="294" y="276"/>
                </a:cubicBezTo>
                <a:cubicBezTo>
                  <a:pt x="294" y="275"/>
                  <a:pt x="295" y="275"/>
                  <a:pt x="296" y="274"/>
                </a:cubicBezTo>
                <a:cubicBezTo>
                  <a:pt x="296" y="274"/>
                  <a:pt x="297" y="275"/>
                  <a:pt x="297" y="275"/>
                </a:cubicBezTo>
                <a:cubicBezTo>
                  <a:pt x="298" y="275"/>
                  <a:pt x="298" y="274"/>
                  <a:pt x="299" y="274"/>
                </a:cubicBezTo>
                <a:cubicBezTo>
                  <a:pt x="299" y="274"/>
                  <a:pt x="299" y="274"/>
                  <a:pt x="299" y="274"/>
                </a:cubicBezTo>
                <a:cubicBezTo>
                  <a:pt x="299" y="274"/>
                  <a:pt x="299" y="274"/>
                  <a:pt x="299" y="274"/>
                </a:cubicBezTo>
                <a:cubicBezTo>
                  <a:pt x="298" y="276"/>
                  <a:pt x="298" y="275"/>
                  <a:pt x="297" y="275"/>
                </a:cubicBezTo>
                <a:cubicBezTo>
                  <a:pt x="296" y="275"/>
                  <a:pt x="296" y="276"/>
                  <a:pt x="296" y="276"/>
                </a:cubicBezTo>
                <a:cubicBezTo>
                  <a:pt x="296" y="277"/>
                  <a:pt x="296" y="276"/>
                  <a:pt x="296" y="277"/>
                </a:cubicBezTo>
                <a:cubicBezTo>
                  <a:pt x="297" y="277"/>
                  <a:pt x="298" y="277"/>
                  <a:pt x="298" y="277"/>
                </a:cubicBezTo>
                <a:cubicBezTo>
                  <a:pt x="298" y="277"/>
                  <a:pt x="298" y="277"/>
                  <a:pt x="298" y="277"/>
                </a:cubicBezTo>
                <a:cubicBezTo>
                  <a:pt x="298" y="277"/>
                  <a:pt x="298" y="277"/>
                  <a:pt x="298" y="277"/>
                </a:cubicBezTo>
                <a:cubicBezTo>
                  <a:pt x="297" y="277"/>
                  <a:pt x="297" y="277"/>
                  <a:pt x="297" y="277"/>
                </a:cubicBezTo>
                <a:cubicBezTo>
                  <a:pt x="297" y="277"/>
                  <a:pt x="298" y="277"/>
                  <a:pt x="298" y="277"/>
                </a:cubicBezTo>
                <a:cubicBezTo>
                  <a:pt x="297" y="277"/>
                  <a:pt x="295" y="278"/>
                  <a:pt x="294" y="277"/>
                </a:cubicBezTo>
                <a:cubicBezTo>
                  <a:pt x="293" y="277"/>
                  <a:pt x="293" y="276"/>
                  <a:pt x="293" y="276"/>
                </a:cubicBezTo>
                <a:cubicBezTo>
                  <a:pt x="292" y="276"/>
                  <a:pt x="292" y="276"/>
                  <a:pt x="292" y="276"/>
                </a:cubicBezTo>
                <a:cubicBezTo>
                  <a:pt x="291" y="276"/>
                  <a:pt x="291" y="276"/>
                  <a:pt x="291" y="276"/>
                </a:cubicBezTo>
                <a:cubicBezTo>
                  <a:pt x="290" y="276"/>
                  <a:pt x="289" y="275"/>
                  <a:pt x="288" y="275"/>
                </a:cubicBezTo>
                <a:cubicBezTo>
                  <a:pt x="287" y="274"/>
                  <a:pt x="287" y="274"/>
                  <a:pt x="287" y="274"/>
                </a:cubicBezTo>
                <a:cubicBezTo>
                  <a:pt x="288" y="274"/>
                  <a:pt x="288" y="274"/>
                  <a:pt x="288" y="274"/>
                </a:cubicBezTo>
                <a:close/>
                <a:moveTo>
                  <a:pt x="293" y="296"/>
                </a:moveTo>
                <a:cubicBezTo>
                  <a:pt x="293" y="297"/>
                  <a:pt x="293" y="297"/>
                  <a:pt x="293" y="297"/>
                </a:cubicBezTo>
                <a:cubicBezTo>
                  <a:pt x="293" y="296"/>
                  <a:pt x="293" y="296"/>
                  <a:pt x="293" y="296"/>
                </a:cubicBezTo>
                <a:cubicBezTo>
                  <a:pt x="293" y="296"/>
                  <a:pt x="293" y="296"/>
                  <a:pt x="293" y="296"/>
                </a:cubicBezTo>
                <a:close/>
                <a:moveTo>
                  <a:pt x="292" y="296"/>
                </a:moveTo>
                <a:cubicBezTo>
                  <a:pt x="292" y="296"/>
                  <a:pt x="292" y="296"/>
                  <a:pt x="291" y="296"/>
                </a:cubicBezTo>
                <a:cubicBezTo>
                  <a:pt x="292" y="296"/>
                  <a:pt x="292" y="296"/>
                  <a:pt x="292" y="296"/>
                </a:cubicBezTo>
                <a:close/>
                <a:moveTo>
                  <a:pt x="286" y="271"/>
                </a:moveTo>
                <a:cubicBezTo>
                  <a:pt x="286" y="270"/>
                  <a:pt x="286" y="270"/>
                  <a:pt x="286" y="270"/>
                </a:cubicBezTo>
                <a:cubicBezTo>
                  <a:pt x="286" y="270"/>
                  <a:pt x="286" y="270"/>
                  <a:pt x="287" y="270"/>
                </a:cubicBezTo>
                <a:cubicBezTo>
                  <a:pt x="287" y="271"/>
                  <a:pt x="287" y="271"/>
                  <a:pt x="286" y="271"/>
                </a:cubicBezTo>
                <a:cubicBezTo>
                  <a:pt x="286" y="271"/>
                  <a:pt x="286" y="271"/>
                  <a:pt x="286" y="271"/>
                </a:cubicBezTo>
                <a:cubicBezTo>
                  <a:pt x="286" y="271"/>
                  <a:pt x="286" y="271"/>
                  <a:pt x="286" y="271"/>
                </a:cubicBezTo>
                <a:close/>
                <a:moveTo>
                  <a:pt x="286" y="271"/>
                </a:moveTo>
                <a:cubicBezTo>
                  <a:pt x="286" y="271"/>
                  <a:pt x="286" y="271"/>
                  <a:pt x="286" y="271"/>
                </a:cubicBezTo>
                <a:close/>
                <a:moveTo>
                  <a:pt x="281" y="272"/>
                </a:moveTo>
                <a:cubicBezTo>
                  <a:pt x="281" y="272"/>
                  <a:pt x="281" y="272"/>
                  <a:pt x="281" y="272"/>
                </a:cubicBezTo>
                <a:cubicBezTo>
                  <a:pt x="281" y="272"/>
                  <a:pt x="281" y="272"/>
                  <a:pt x="281" y="272"/>
                </a:cubicBezTo>
                <a:cubicBezTo>
                  <a:pt x="281" y="273"/>
                  <a:pt x="281" y="273"/>
                  <a:pt x="281" y="273"/>
                </a:cubicBezTo>
                <a:cubicBezTo>
                  <a:pt x="282" y="273"/>
                  <a:pt x="282" y="273"/>
                  <a:pt x="282" y="273"/>
                </a:cubicBezTo>
                <a:cubicBezTo>
                  <a:pt x="283" y="273"/>
                  <a:pt x="283" y="273"/>
                  <a:pt x="284" y="274"/>
                </a:cubicBezTo>
                <a:cubicBezTo>
                  <a:pt x="284" y="274"/>
                  <a:pt x="284" y="273"/>
                  <a:pt x="284" y="273"/>
                </a:cubicBezTo>
                <a:cubicBezTo>
                  <a:pt x="285" y="273"/>
                  <a:pt x="285" y="274"/>
                  <a:pt x="285" y="274"/>
                </a:cubicBezTo>
                <a:cubicBezTo>
                  <a:pt x="286" y="274"/>
                  <a:pt x="286" y="273"/>
                  <a:pt x="287" y="273"/>
                </a:cubicBezTo>
                <a:cubicBezTo>
                  <a:pt x="287" y="273"/>
                  <a:pt x="287" y="274"/>
                  <a:pt x="287" y="274"/>
                </a:cubicBezTo>
                <a:cubicBezTo>
                  <a:pt x="287" y="274"/>
                  <a:pt x="287" y="274"/>
                  <a:pt x="287" y="274"/>
                </a:cubicBezTo>
                <a:cubicBezTo>
                  <a:pt x="287" y="274"/>
                  <a:pt x="287" y="274"/>
                  <a:pt x="287" y="274"/>
                </a:cubicBezTo>
                <a:cubicBezTo>
                  <a:pt x="287" y="274"/>
                  <a:pt x="287" y="274"/>
                  <a:pt x="287" y="274"/>
                </a:cubicBezTo>
                <a:cubicBezTo>
                  <a:pt x="287" y="275"/>
                  <a:pt x="287" y="275"/>
                  <a:pt x="287" y="275"/>
                </a:cubicBezTo>
                <a:cubicBezTo>
                  <a:pt x="286" y="275"/>
                  <a:pt x="286" y="274"/>
                  <a:pt x="286" y="274"/>
                </a:cubicBezTo>
                <a:cubicBezTo>
                  <a:pt x="285" y="274"/>
                  <a:pt x="285" y="274"/>
                  <a:pt x="284" y="274"/>
                </a:cubicBezTo>
                <a:cubicBezTo>
                  <a:pt x="283" y="274"/>
                  <a:pt x="281" y="274"/>
                  <a:pt x="280" y="273"/>
                </a:cubicBezTo>
                <a:cubicBezTo>
                  <a:pt x="280" y="273"/>
                  <a:pt x="280" y="273"/>
                  <a:pt x="280" y="273"/>
                </a:cubicBezTo>
                <a:cubicBezTo>
                  <a:pt x="280" y="273"/>
                  <a:pt x="280" y="273"/>
                  <a:pt x="281" y="272"/>
                </a:cubicBezTo>
                <a:close/>
                <a:moveTo>
                  <a:pt x="279" y="272"/>
                </a:moveTo>
                <a:cubicBezTo>
                  <a:pt x="279" y="272"/>
                  <a:pt x="279" y="272"/>
                  <a:pt x="279" y="272"/>
                </a:cubicBezTo>
                <a:cubicBezTo>
                  <a:pt x="279" y="272"/>
                  <a:pt x="279" y="272"/>
                  <a:pt x="279" y="272"/>
                </a:cubicBezTo>
                <a:cubicBezTo>
                  <a:pt x="279" y="272"/>
                  <a:pt x="279" y="272"/>
                  <a:pt x="279" y="272"/>
                </a:cubicBezTo>
                <a:cubicBezTo>
                  <a:pt x="279" y="273"/>
                  <a:pt x="279" y="272"/>
                  <a:pt x="279" y="273"/>
                </a:cubicBezTo>
                <a:cubicBezTo>
                  <a:pt x="279" y="273"/>
                  <a:pt x="279" y="273"/>
                  <a:pt x="279" y="273"/>
                </a:cubicBezTo>
                <a:cubicBezTo>
                  <a:pt x="279" y="273"/>
                  <a:pt x="279" y="273"/>
                  <a:pt x="279" y="273"/>
                </a:cubicBezTo>
                <a:cubicBezTo>
                  <a:pt x="279" y="273"/>
                  <a:pt x="279" y="273"/>
                  <a:pt x="279" y="273"/>
                </a:cubicBezTo>
                <a:cubicBezTo>
                  <a:pt x="279" y="273"/>
                  <a:pt x="279" y="272"/>
                  <a:pt x="279" y="272"/>
                </a:cubicBezTo>
                <a:close/>
                <a:moveTo>
                  <a:pt x="272" y="289"/>
                </a:moveTo>
                <a:cubicBezTo>
                  <a:pt x="273" y="289"/>
                  <a:pt x="273" y="289"/>
                  <a:pt x="273" y="289"/>
                </a:cubicBezTo>
                <a:cubicBezTo>
                  <a:pt x="273" y="289"/>
                  <a:pt x="273" y="289"/>
                  <a:pt x="273" y="289"/>
                </a:cubicBezTo>
                <a:cubicBezTo>
                  <a:pt x="272" y="289"/>
                  <a:pt x="272" y="289"/>
                  <a:pt x="272" y="289"/>
                </a:cubicBezTo>
                <a:close/>
                <a:moveTo>
                  <a:pt x="268" y="265"/>
                </a:moveTo>
                <a:cubicBezTo>
                  <a:pt x="268" y="265"/>
                  <a:pt x="268" y="265"/>
                  <a:pt x="268" y="265"/>
                </a:cubicBezTo>
                <a:cubicBezTo>
                  <a:pt x="268" y="265"/>
                  <a:pt x="268" y="265"/>
                  <a:pt x="268" y="265"/>
                </a:cubicBezTo>
                <a:cubicBezTo>
                  <a:pt x="268" y="266"/>
                  <a:pt x="269" y="266"/>
                  <a:pt x="269" y="266"/>
                </a:cubicBezTo>
                <a:cubicBezTo>
                  <a:pt x="269" y="266"/>
                  <a:pt x="268" y="266"/>
                  <a:pt x="268" y="266"/>
                </a:cubicBezTo>
                <a:cubicBezTo>
                  <a:pt x="268" y="266"/>
                  <a:pt x="268" y="266"/>
                  <a:pt x="268" y="266"/>
                </a:cubicBezTo>
                <a:lnTo>
                  <a:pt x="268" y="265"/>
                </a:lnTo>
                <a:close/>
                <a:moveTo>
                  <a:pt x="259" y="258"/>
                </a:moveTo>
                <a:cubicBezTo>
                  <a:pt x="259" y="258"/>
                  <a:pt x="259" y="258"/>
                  <a:pt x="259" y="258"/>
                </a:cubicBezTo>
                <a:cubicBezTo>
                  <a:pt x="259" y="259"/>
                  <a:pt x="259" y="259"/>
                  <a:pt x="259" y="259"/>
                </a:cubicBezTo>
                <a:cubicBezTo>
                  <a:pt x="259" y="259"/>
                  <a:pt x="259" y="259"/>
                  <a:pt x="259" y="259"/>
                </a:cubicBezTo>
                <a:cubicBezTo>
                  <a:pt x="258" y="259"/>
                  <a:pt x="258" y="259"/>
                  <a:pt x="258" y="259"/>
                </a:cubicBezTo>
                <a:cubicBezTo>
                  <a:pt x="259" y="259"/>
                  <a:pt x="259" y="259"/>
                  <a:pt x="259" y="258"/>
                </a:cubicBezTo>
                <a:close/>
                <a:moveTo>
                  <a:pt x="252" y="256"/>
                </a:moveTo>
                <a:cubicBezTo>
                  <a:pt x="252" y="257"/>
                  <a:pt x="252" y="257"/>
                  <a:pt x="252" y="257"/>
                </a:cubicBezTo>
                <a:cubicBezTo>
                  <a:pt x="252" y="257"/>
                  <a:pt x="251" y="257"/>
                  <a:pt x="251" y="256"/>
                </a:cubicBezTo>
                <a:cubicBezTo>
                  <a:pt x="252" y="256"/>
                  <a:pt x="252" y="256"/>
                  <a:pt x="252" y="256"/>
                </a:cubicBezTo>
                <a:close/>
                <a:moveTo>
                  <a:pt x="254" y="276"/>
                </a:moveTo>
                <a:cubicBezTo>
                  <a:pt x="253" y="277"/>
                  <a:pt x="253" y="277"/>
                  <a:pt x="253" y="278"/>
                </a:cubicBezTo>
                <a:cubicBezTo>
                  <a:pt x="252" y="278"/>
                  <a:pt x="252" y="278"/>
                  <a:pt x="252" y="278"/>
                </a:cubicBezTo>
                <a:cubicBezTo>
                  <a:pt x="252" y="277"/>
                  <a:pt x="252" y="276"/>
                  <a:pt x="251" y="276"/>
                </a:cubicBezTo>
                <a:cubicBezTo>
                  <a:pt x="251" y="276"/>
                  <a:pt x="251" y="276"/>
                  <a:pt x="251" y="275"/>
                </a:cubicBezTo>
                <a:cubicBezTo>
                  <a:pt x="252" y="276"/>
                  <a:pt x="252" y="276"/>
                  <a:pt x="254" y="276"/>
                </a:cubicBezTo>
                <a:close/>
                <a:moveTo>
                  <a:pt x="253" y="278"/>
                </a:moveTo>
                <a:cubicBezTo>
                  <a:pt x="253" y="278"/>
                  <a:pt x="253" y="278"/>
                  <a:pt x="253" y="278"/>
                </a:cubicBezTo>
                <a:cubicBezTo>
                  <a:pt x="253" y="278"/>
                  <a:pt x="253" y="278"/>
                  <a:pt x="253" y="278"/>
                </a:cubicBezTo>
                <a:cubicBezTo>
                  <a:pt x="253" y="278"/>
                  <a:pt x="253" y="278"/>
                  <a:pt x="253" y="278"/>
                </a:cubicBezTo>
                <a:close/>
                <a:moveTo>
                  <a:pt x="251" y="257"/>
                </a:moveTo>
                <a:cubicBezTo>
                  <a:pt x="251" y="257"/>
                  <a:pt x="251" y="257"/>
                  <a:pt x="250" y="257"/>
                </a:cubicBezTo>
                <a:cubicBezTo>
                  <a:pt x="250" y="256"/>
                  <a:pt x="250" y="256"/>
                  <a:pt x="250" y="256"/>
                </a:cubicBezTo>
                <a:cubicBezTo>
                  <a:pt x="251" y="256"/>
                  <a:pt x="251" y="256"/>
                  <a:pt x="251" y="256"/>
                </a:cubicBezTo>
                <a:cubicBezTo>
                  <a:pt x="251" y="257"/>
                  <a:pt x="251" y="257"/>
                  <a:pt x="251" y="257"/>
                </a:cubicBezTo>
                <a:close/>
                <a:moveTo>
                  <a:pt x="250" y="256"/>
                </a:moveTo>
                <a:cubicBezTo>
                  <a:pt x="250" y="256"/>
                  <a:pt x="250" y="256"/>
                  <a:pt x="251" y="256"/>
                </a:cubicBezTo>
                <a:cubicBezTo>
                  <a:pt x="250" y="256"/>
                  <a:pt x="250" y="256"/>
                  <a:pt x="250" y="256"/>
                </a:cubicBezTo>
                <a:cubicBezTo>
                  <a:pt x="250" y="256"/>
                  <a:pt x="251" y="256"/>
                  <a:pt x="251" y="256"/>
                </a:cubicBezTo>
                <a:cubicBezTo>
                  <a:pt x="250" y="256"/>
                  <a:pt x="250" y="256"/>
                  <a:pt x="250" y="256"/>
                </a:cubicBezTo>
                <a:close/>
                <a:moveTo>
                  <a:pt x="246" y="252"/>
                </a:moveTo>
                <a:cubicBezTo>
                  <a:pt x="246" y="253"/>
                  <a:pt x="246" y="253"/>
                  <a:pt x="246" y="253"/>
                </a:cubicBezTo>
                <a:cubicBezTo>
                  <a:pt x="245" y="253"/>
                  <a:pt x="245" y="253"/>
                  <a:pt x="245" y="252"/>
                </a:cubicBezTo>
                <a:cubicBezTo>
                  <a:pt x="245" y="252"/>
                  <a:pt x="245" y="252"/>
                  <a:pt x="246" y="252"/>
                </a:cubicBezTo>
                <a:close/>
                <a:moveTo>
                  <a:pt x="246" y="253"/>
                </a:moveTo>
                <a:cubicBezTo>
                  <a:pt x="246" y="253"/>
                  <a:pt x="246" y="253"/>
                  <a:pt x="246" y="253"/>
                </a:cubicBezTo>
                <a:cubicBezTo>
                  <a:pt x="246" y="253"/>
                  <a:pt x="246" y="253"/>
                  <a:pt x="246" y="253"/>
                </a:cubicBezTo>
                <a:close/>
                <a:moveTo>
                  <a:pt x="242" y="250"/>
                </a:moveTo>
                <a:cubicBezTo>
                  <a:pt x="242" y="250"/>
                  <a:pt x="242" y="250"/>
                  <a:pt x="243" y="250"/>
                </a:cubicBezTo>
                <a:cubicBezTo>
                  <a:pt x="243" y="250"/>
                  <a:pt x="243" y="250"/>
                  <a:pt x="243" y="250"/>
                </a:cubicBezTo>
                <a:cubicBezTo>
                  <a:pt x="243" y="250"/>
                  <a:pt x="243" y="250"/>
                  <a:pt x="243" y="250"/>
                </a:cubicBezTo>
                <a:cubicBezTo>
                  <a:pt x="243" y="250"/>
                  <a:pt x="243" y="251"/>
                  <a:pt x="243" y="251"/>
                </a:cubicBezTo>
                <a:cubicBezTo>
                  <a:pt x="243" y="252"/>
                  <a:pt x="243" y="251"/>
                  <a:pt x="243" y="252"/>
                </a:cubicBezTo>
                <a:cubicBezTo>
                  <a:pt x="243" y="251"/>
                  <a:pt x="242" y="251"/>
                  <a:pt x="242" y="250"/>
                </a:cubicBezTo>
                <a:cubicBezTo>
                  <a:pt x="242" y="250"/>
                  <a:pt x="242" y="250"/>
                  <a:pt x="242" y="250"/>
                </a:cubicBezTo>
                <a:close/>
                <a:moveTo>
                  <a:pt x="239" y="248"/>
                </a:moveTo>
                <a:cubicBezTo>
                  <a:pt x="240" y="248"/>
                  <a:pt x="241" y="249"/>
                  <a:pt x="242" y="249"/>
                </a:cubicBezTo>
                <a:cubicBezTo>
                  <a:pt x="241" y="250"/>
                  <a:pt x="242" y="250"/>
                  <a:pt x="241" y="250"/>
                </a:cubicBezTo>
                <a:cubicBezTo>
                  <a:pt x="241" y="250"/>
                  <a:pt x="240" y="250"/>
                  <a:pt x="240" y="250"/>
                </a:cubicBezTo>
                <a:cubicBezTo>
                  <a:pt x="239" y="250"/>
                  <a:pt x="239" y="249"/>
                  <a:pt x="238" y="249"/>
                </a:cubicBezTo>
                <a:cubicBezTo>
                  <a:pt x="238" y="249"/>
                  <a:pt x="239" y="248"/>
                  <a:pt x="239" y="248"/>
                </a:cubicBezTo>
                <a:close/>
                <a:moveTo>
                  <a:pt x="238" y="270"/>
                </a:moveTo>
                <a:cubicBezTo>
                  <a:pt x="238" y="271"/>
                  <a:pt x="238" y="271"/>
                  <a:pt x="238" y="271"/>
                </a:cubicBezTo>
                <a:cubicBezTo>
                  <a:pt x="238" y="271"/>
                  <a:pt x="238" y="271"/>
                  <a:pt x="238" y="270"/>
                </a:cubicBezTo>
                <a:close/>
                <a:moveTo>
                  <a:pt x="236" y="242"/>
                </a:moveTo>
                <a:cubicBezTo>
                  <a:pt x="236" y="242"/>
                  <a:pt x="236" y="242"/>
                  <a:pt x="236" y="242"/>
                </a:cubicBezTo>
                <a:cubicBezTo>
                  <a:pt x="236" y="242"/>
                  <a:pt x="236" y="242"/>
                  <a:pt x="236" y="242"/>
                </a:cubicBezTo>
                <a:cubicBezTo>
                  <a:pt x="236" y="243"/>
                  <a:pt x="236" y="243"/>
                  <a:pt x="236" y="243"/>
                </a:cubicBezTo>
                <a:cubicBezTo>
                  <a:pt x="235" y="243"/>
                  <a:pt x="236" y="243"/>
                  <a:pt x="235" y="243"/>
                </a:cubicBezTo>
                <a:cubicBezTo>
                  <a:pt x="235" y="242"/>
                  <a:pt x="235" y="243"/>
                  <a:pt x="235" y="242"/>
                </a:cubicBezTo>
                <a:lnTo>
                  <a:pt x="236" y="242"/>
                </a:lnTo>
                <a:close/>
                <a:moveTo>
                  <a:pt x="232" y="245"/>
                </a:moveTo>
                <a:cubicBezTo>
                  <a:pt x="232" y="245"/>
                  <a:pt x="232" y="245"/>
                  <a:pt x="232" y="245"/>
                </a:cubicBezTo>
                <a:cubicBezTo>
                  <a:pt x="233" y="245"/>
                  <a:pt x="233" y="245"/>
                  <a:pt x="233" y="245"/>
                </a:cubicBezTo>
                <a:cubicBezTo>
                  <a:pt x="234" y="245"/>
                  <a:pt x="234" y="245"/>
                  <a:pt x="234" y="246"/>
                </a:cubicBezTo>
                <a:cubicBezTo>
                  <a:pt x="235" y="246"/>
                  <a:pt x="235" y="246"/>
                  <a:pt x="235" y="245"/>
                </a:cubicBezTo>
                <a:cubicBezTo>
                  <a:pt x="236" y="246"/>
                  <a:pt x="237" y="246"/>
                  <a:pt x="238" y="247"/>
                </a:cubicBezTo>
                <a:cubicBezTo>
                  <a:pt x="238" y="247"/>
                  <a:pt x="238" y="247"/>
                  <a:pt x="238" y="247"/>
                </a:cubicBezTo>
                <a:cubicBezTo>
                  <a:pt x="237" y="248"/>
                  <a:pt x="237" y="248"/>
                  <a:pt x="237" y="248"/>
                </a:cubicBezTo>
                <a:cubicBezTo>
                  <a:pt x="236" y="248"/>
                  <a:pt x="234" y="246"/>
                  <a:pt x="233" y="246"/>
                </a:cubicBezTo>
                <a:cubicBezTo>
                  <a:pt x="233" y="246"/>
                  <a:pt x="233" y="246"/>
                  <a:pt x="233" y="247"/>
                </a:cubicBezTo>
                <a:cubicBezTo>
                  <a:pt x="232" y="246"/>
                  <a:pt x="232" y="246"/>
                  <a:pt x="231" y="246"/>
                </a:cubicBezTo>
                <a:cubicBezTo>
                  <a:pt x="231" y="246"/>
                  <a:pt x="231" y="245"/>
                  <a:pt x="232" y="245"/>
                </a:cubicBezTo>
                <a:close/>
                <a:moveTo>
                  <a:pt x="234" y="270"/>
                </a:moveTo>
                <a:cubicBezTo>
                  <a:pt x="234" y="270"/>
                  <a:pt x="233" y="270"/>
                  <a:pt x="233" y="270"/>
                </a:cubicBezTo>
                <a:cubicBezTo>
                  <a:pt x="233" y="270"/>
                  <a:pt x="233" y="270"/>
                  <a:pt x="233" y="270"/>
                </a:cubicBezTo>
                <a:cubicBezTo>
                  <a:pt x="233" y="270"/>
                  <a:pt x="234" y="270"/>
                  <a:pt x="234" y="269"/>
                </a:cubicBezTo>
                <a:cubicBezTo>
                  <a:pt x="234" y="270"/>
                  <a:pt x="234" y="270"/>
                  <a:pt x="234" y="270"/>
                </a:cubicBezTo>
                <a:close/>
                <a:moveTo>
                  <a:pt x="232" y="269"/>
                </a:moveTo>
                <a:cubicBezTo>
                  <a:pt x="231" y="269"/>
                  <a:pt x="231" y="269"/>
                  <a:pt x="231" y="269"/>
                </a:cubicBezTo>
                <a:cubicBezTo>
                  <a:pt x="231" y="269"/>
                  <a:pt x="232" y="269"/>
                  <a:pt x="232" y="269"/>
                </a:cubicBezTo>
                <a:close/>
                <a:moveTo>
                  <a:pt x="216" y="236"/>
                </a:moveTo>
                <a:cubicBezTo>
                  <a:pt x="216" y="236"/>
                  <a:pt x="216" y="236"/>
                  <a:pt x="216" y="236"/>
                </a:cubicBezTo>
                <a:cubicBezTo>
                  <a:pt x="216" y="236"/>
                  <a:pt x="216" y="236"/>
                  <a:pt x="216" y="236"/>
                </a:cubicBezTo>
                <a:close/>
                <a:moveTo>
                  <a:pt x="215" y="235"/>
                </a:moveTo>
                <a:cubicBezTo>
                  <a:pt x="215" y="236"/>
                  <a:pt x="215" y="236"/>
                  <a:pt x="216" y="236"/>
                </a:cubicBezTo>
                <a:cubicBezTo>
                  <a:pt x="216" y="236"/>
                  <a:pt x="216" y="236"/>
                  <a:pt x="215" y="236"/>
                </a:cubicBezTo>
                <a:cubicBezTo>
                  <a:pt x="215" y="236"/>
                  <a:pt x="215" y="236"/>
                  <a:pt x="215" y="236"/>
                </a:cubicBezTo>
                <a:lnTo>
                  <a:pt x="215" y="235"/>
                </a:lnTo>
                <a:close/>
                <a:moveTo>
                  <a:pt x="212" y="234"/>
                </a:moveTo>
                <a:cubicBezTo>
                  <a:pt x="213" y="234"/>
                  <a:pt x="213" y="235"/>
                  <a:pt x="214" y="235"/>
                </a:cubicBezTo>
                <a:cubicBezTo>
                  <a:pt x="214" y="235"/>
                  <a:pt x="214" y="235"/>
                  <a:pt x="215" y="235"/>
                </a:cubicBezTo>
                <a:cubicBezTo>
                  <a:pt x="215" y="236"/>
                  <a:pt x="215" y="236"/>
                  <a:pt x="215" y="236"/>
                </a:cubicBezTo>
                <a:cubicBezTo>
                  <a:pt x="214" y="235"/>
                  <a:pt x="214" y="235"/>
                  <a:pt x="212" y="235"/>
                </a:cubicBezTo>
                <a:cubicBezTo>
                  <a:pt x="212" y="235"/>
                  <a:pt x="212" y="235"/>
                  <a:pt x="212" y="235"/>
                </a:cubicBezTo>
                <a:cubicBezTo>
                  <a:pt x="212" y="234"/>
                  <a:pt x="212" y="234"/>
                  <a:pt x="212" y="234"/>
                </a:cubicBezTo>
                <a:close/>
                <a:moveTo>
                  <a:pt x="214" y="237"/>
                </a:moveTo>
                <a:cubicBezTo>
                  <a:pt x="214" y="237"/>
                  <a:pt x="214" y="237"/>
                  <a:pt x="214" y="238"/>
                </a:cubicBezTo>
                <a:cubicBezTo>
                  <a:pt x="213" y="237"/>
                  <a:pt x="213" y="237"/>
                  <a:pt x="213" y="237"/>
                </a:cubicBezTo>
                <a:lnTo>
                  <a:pt x="214" y="237"/>
                </a:lnTo>
                <a:close/>
                <a:moveTo>
                  <a:pt x="211" y="236"/>
                </a:moveTo>
                <a:cubicBezTo>
                  <a:pt x="211" y="236"/>
                  <a:pt x="211" y="236"/>
                  <a:pt x="211" y="236"/>
                </a:cubicBezTo>
                <a:cubicBezTo>
                  <a:pt x="211" y="236"/>
                  <a:pt x="211" y="236"/>
                  <a:pt x="211" y="236"/>
                </a:cubicBezTo>
                <a:close/>
                <a:moveTo>
                  <a:pt x="210" y="259"/>
                </a:moveTo>
                <a:cubicBezTo>
                  <a:pt x="211" y="259"/>
                  <a:pt x="212" y="259"/>
                  <a:pt x="212" y="259"/>
                </a:cubicBezTo>
                <a:cubicBezTo>
                  <a:pt x="213" y="259"/>
                  <a:pt x="213" y="260"/>
                  <a:pt x="214" y="260"/>
                </a:cubicBezTo>
                <a:cubicBezTo>
                  <a:pt x="214" y="260"/>
                  <a:pt x="214" y="260"/>
                  <a:pt x="214" y="261"/>
                </a:cubicBezTo>
                <a:cubicBezTo>
                  <a:pt x="214" y="261"/>
                  <a:pt x="214" y="261"/>
                  <a:pt x="213" y="261"/>
                </a:cubicBezTo>
                <a:cubicBezTo>
                  <a:pt x="213" y="261"/>
                  <a:pt x="213" y="261"/>
                  <a:pt x="212" y="261"/>
                </a:cubicBezTo>
                <a:cubicBezTo>
                  <a:pt x="212" y="261"/>
                  <a:pt x="212" y="261"/>
                  <a:pt x="212" y="261"/>
                </a:cubicBezTo>
                <a:cubicBezTo>
                  <a:pt x="212" y="261"/>
                  <a:pt x="212" y="261"/>
                  <a:pt x="212" y="261"/>
                </a:cubicBezTo>
                <a:cubicBezTo>
                  <a:pt x="212" y="261"/>
                  <a:pt x="212" y="261"/>
                  <a:pt x="213" y="261"/>
                </a:cubicBezTo>
                <a:cubicBezTo>
                  <a:pt x="213" y="260"/>
                  <a:pt x="213" y="260"/>
                  <a:pt x="213" y="260"/>
                </a:cubicBezTo>
                <a:cubicBezTo>
                  <a:pt x="212" y="260"/>
                  <a:pt x="212" y="260"/>
                  <a:pt x="212" y="259"/>
                </a:cubicBezTo>
                <a:cubicBezTo>
                  <a:pt x="211" y="260"/>
                  <a:pt x="211" y="260"/>
                  <a:pt x="211" y="260"/>
                </a:cubicBezTo>
                <a:cubicBezTo>
                  <a:pt x="211" y="260"/>
                  <a:pt x="211" y="260"/>
                  <a:pt x="210" y="260"/>
                </a:cubicBezTo>
                <a:lnTo>
                  <a:pt x="210" y="259"/>
                </a:lnTo>
                <a:close/>
                <a:moveTo>
                  <a:pt x="207" y="232"/>
                </a:moveTo>
                <a:cubicBezTo>
                  <a:pt x="208" y="232"/>
                  <a:pt x="208" y="233"/>
                  <a:pt x="209" y="233"/>
                </a:cubicBezTo>
                <a:cubicBezTo>
                  <a:pt x="209" y="233"/>
                  <a:pt x="209" y="233"/>
                  <a:pt x="209" y="233"/>
                </a:cubicBezTo>
                <a:cubicBezTo>
                  <a:pt x="208" y="233"/>
                  <a:pt x="208" y="233"/>
                  <a:pt x="208" y="233"/>
                </a:cubicBezTo>
                <a:cubicBezTo>
                  <a:pt x="207" y="233"/>
                  <a:pt x="207" y="233"/>
                  <a:pt x="207" y="233"/>
                </a:cubicBezTo>
                <a:lnTo>
                  <a:pt x="207" y="232"/>
                </a:lnTo>
                <a:close/>
                <a:moveTo>
                  <a:pt x="206" y="234"/>
                </a:moveTo>
                <a:cubicBezTo>
                  <a:pt x="206" y="234"/>
                  <a:pt x="206" y="234"/>
                  <a:pt x="206" y="234"/>
                </a:cubicBezTo>
                <a:cubicBezTo>
                  <a:pt x="206" y="234"/>
                  <a:pt x="206" y="234"/>
                  <a:pt x="205" y="233"/>
                </a:cubicBezTo>
                <a:cubicBezTo>
                  <a:pt x="206" y="233"/>
                  <a:pt x="206" y="234"/>
                  <a:pt x="206" y="234"/>
                </a:cubicBezTo>
                <a:close/>
                <a:moveTo>
                  <a:pt x="197" y="227"/>
                </a:moveTo>
                <a:cubicBezTo>
                  <a:pt x="198" y="227"/>
                  <a:pt x="198" y="227"/>
                  <a:pt x="198" y="227"/>
                </a:cubicBezTo>
                <a:cubicBezTo>
                  <a:pt x="200" y="227"/>
                  <a:pt x="200" y="228"/>
                  <a:pt x="201" y="228"/>
                </a:cubicBezTo>
                <a:cubicBezTo>
                  <a:pt x="202" y="229"/>
                  <a:pt x="202" y="228"/>
                  <a:pt x="202" y="228"/>
                </a:cubicBezTo>
                <a:cubicBezTo>
                  <a:pt x="203" y="228"/>
                  <a:pt x="203" y="229"/>
                  <a:pt x="204" y="229"/>
                </a:cubicBezTo>
                <a:cubicBezTo>
                  <a:pt x="205" y="230"/>
                  <a:pt x="205" y="229"/>
                  <a:pt x="205" y="230"/>
                </a:cubicBezTo>
                <a:cubicBezTo>
                  <a:pt x="205" y="230"/>
                  <a:pt x="204" y="230"/>
                  <a:pt x="204" y="230"/>
                </a:cubicBezTo>
                <a:cubicBezTo>
                  <a:pt x="204" y="230"/>
                  <a:pt x="204" y="230"/>
                  <a:pt x="204" y="230"/>
                </a:cubicBezTo>
                <a:cubicBezTo>
                  <a:pt x="204" y="230"/>
                  <a:pt x="204" y="230"/>
                  <a:pt x="204" y="230"/>
                </a:cubicBezTo>
                <a:cubicBezTo>
                  <a:pt x="204" y="230"/>
                  <a:pt x="204" y="230"/>
                  <a:pt x="204" y="230"/>
                </a:cubicBezTo>
                <a:cubicBezTo>
                  <a:pt x="204" y="230"/>
                  <a:pt x="204" y="230"/>
                  <a:pt x="204" y="230"/>
                </a:cubicBezTo>
                <a:cubicBezTo>
                  <a:pt x="203" y="229"/>
                  <a:pt x="203" y="230"/>
                  <a:pt x="203" y="229"/>
                </a:cubicBezTo>
                <a:cubicBezTo>
                  <a:pt x="203" y="229"/>
                  <a:pt x="202" y="230"/>
                  <a:pt x="202" y="230"/>
                </a:cubicBezTo>
                <a:cubicBezTo>
                  <a:pt x="202" y="230"/>
                  <a:pt x="202" y="230"/>
                  <a:pt x="202" y="230"/>
                </a:cubicBezTo>
                <a:cubicBezTo>
                  <a:pt x="202" y="229"/>
                  <a:pt x="202" y="229"/>
                  <a:pt x="202" y="229"/>
                </a:cubicBezTo>
                <a:cubicBezTo>
                  <a:pt x="202" y="229"/>
                  <a:pt x="201" y="229"/>
                  <a:pt x="201" y="229"/>
                </a:cubicBezTo>
                <a:cubicBezTo>
                  <a:pt x="200" y="229"/>
                  <a:pt x="199" y="228"/>
                  <a:pt x="199" y="227"/>
                </a:cubicBezTo>
                <a:cubicBezTo>
                  <a:pt x="198" y="227"/>
                  <a:pt x="198" y="227"/>
                  <a:pt x="198" y="227"/>
                </a:cubicBezTo>
                <a:cubicBezTo>
                  <a:pt x="198" y="228"/>
                  <a:pt x="198" y="228"/>
                  <a:pt x="198" y="228"/>
                </a:cubicBezTo>
                <a:cubicBezTo>
                  <a:pt x="198" y="228"/>
                  <a:pt x="198" y="227"/>
                  <a:pt x="197" y="227"/>
                </a:cubicBezTo>
                <a:close/>
                <a:moveTo>
                  <a:pt x="199" y="230"/>
                </a:moveTo>
                <a:cubicBezTo>
                  <a:pt x="199" y="231"/>
                  <a:pt x="199" y="231"/>
                  <a:pt x="199" y="231"/>
                </a:cubicBezTo>
                <a:cubicBezTo>
                  <a:pt x="199" y="231"/>
                  <a:pt x="199" y="231"/>
                  <a:pt x="199" y="231"/>
                </a:cubicBezTo>
                <a:cubicBezTo>
                  <a:pt x="199" y="231"/>
                  <a:pt x="199" y="231"/>
                  <a:pt x="199" y="230"/>
                </a:cubicBezTo>
                <a:close/>
                <a:moveTo>
                  <a:pt x="196" y="225"/>
                </a:moveTo>
                <a:cubicBezTo>
                  <a:pt x="196" y="225"/>
                  <a:pt x="196" y="226"/>
                  <a:pt x="196" y="226"/>
                </a:cubicBezTo>
                <a:cubicBezTo>
                  <a:pt x="196" y="226"/>
                  <a:pt x="196" y="226"/>
                  <a:pt x="196" y="226"/>
                </a:cubicBezTo>
                <a:cubicBezTo>
                  <a:pt x="196" y="226"/>
                  <a:pt x="196" y="226"/>
                  <a:pt x="196" y="226"/>
                </a:cubicBezTo>
                <a:cubicBezTo>
                  <a:pt x="195" y="226"/>
                  <a:pt x="195" y="226"/>
                  <a:pt x="195" y="226"/>
                </a:cubicBezTo>
                <a:cubicBezTo>
                  <a:pt x="195" y="226"/>
                  <a:pt x="195" y="226"/>
                  <a:pt x="195" y="226"/>
                </a:cubicBezTo>
                <a:cubicBezTo>
                  <a:pt x="195" y="226"/>
                  <a:pt x="196" y="225"/>
                  <a:pt x="196" y="225"/>
                </a:cubicBezTo>
                <a:close/>
                <a:moveTo>
                  <a:pt x="196" y="223"/>
                </a:moveTo>
                <a:cubicBezTo>
                  <a:pt x="195" y="224"/>
                  <a:pt x="195" y="224"/>
                  <a:pt x="195" y="224"/>
                </a:cubicBezTo>
                <a:cubicBezTo>
                  <a:pt x="194" y="223"/>
                  <a:pt x="194" y="223"/>
                  <a:pt x="194" y="223"/>
                </a:cubicBezTo>
                <a:cubicBezTo>
                  <a:pt x="194" y="223"/>
                  <a:pt x="195" y="223"/>
                  <a:pt x="196" y="223"/>
                </a:cubicBezTo>
                <a:close/>
                <a:moveTo>
                  <a:pt x="193" y="225"/>
                </a:moveTo>
                <a:cubicBezTo>
                  <a:pt x="193" y="225"/>
                  <a:pt x="193" y="225"/>
                  <a:pt x="193" y="225"/>
                </a:cubicBezTo>
                <a:cubicBezTo>
                  <a:pt x="193" y="225"/>
                  <a:pt x="193" y="225"/>
                  <a:pt x="193" y="225"/>
                </a:cubicBezTo>
                <a:cubicBezTo>
                  <a:pt x="193" y="225"/>
                  <a:pt x="193" y="225"/>
                  <a:pt x="193" y="225"/>
                </a:cubicBezTo>
                <a:close/>
                <a:moveTo>
                  <a:pt x="191" y="248"/>
                </a:moveTo>
                <a:cubicBezTo>
                  <a:pt x="191" y="248"/>
                  <a:pt x="191" y="248"/>
                  <a:pt x="191" y="248"/>
                </a:cubicBezTo>
                <a:cubicBezTo>
                  <a:pt x="191" y="249"/>
                  <a:pt x="191" y="249"/>
                  <a:pt x="191" y="249"/>
                </a:cubicBezTo>
                <a:cubicBezTo>
                  <a:pt x="191" y="249"/>
                  <a:pt x="191" y="249"/>
                  <a:pt x="191" y="249"/>
                </a:cubicBezTo>
                <a:lnTo>
                  <a:pt x="191" y="248"/>
                </a:lnTo>
                <a:close/>
                <a:moveTo>
                  <a:pt x="185" y="223"/>
                </a:moveTo>
                <a:cubicBezTo>
                  <a:pt x="185" y="223"/>
                  <a:pt x="185" y="223"/>
                  <a:pt x="185" y="223"/>
                </a:cubicBezTo>
                <a:cubicBezTo>
                  <a:pt x="186" y="223"/>
                  <a:pt x="185" y="223"/>
                  <a:pt x="186" y="223"/>
                </a:cubicBezTo>
                <a:cubicBezTo>
                  <a:pt x="185" y="223"/>
                  <a:pt x="185" y="223"/>
                  <a:pt x="185" y="223"/>
                </a:cubicBezTo>
                <a:cubicBezTo>
                  <a:pt x="185" y="223"/>
                  <a:pt x="185" y="223"/>
                  <a:pt x="185" y="223"/>
                </a:cubicBezTo>
                <a:cubicBezTo>
                  <a:pt x="185" y="223"/>
                  <a:pt x="185" y="223"/>
                  <a:pt x="185" y="223"/>
                </a:cubicBezTo>
                <a:close/>
                <a:moveTo>
                  <a:pt x="185" y="223"/>
                </a:moveTo>
                <a:cubicBezTo>
                  <a:pt x="185" y="224"/>
                  <a:pt x="185" y="224"/>
                  <a:pt x="185" y="224"/>
                </a:cubicBezTo>
                <a:cubicBezTo>
                  <a:pt x="186" y="224"/>
                  <a:pt x="188" y="225"/>
                  <a:pt x="190" y="226"/>
                </a:cubicBezTo>
                <a:cubicBezTo>
                  <a:pt x="190" y="227"/>
                  <a:pt x="190" y="227"/>
                  <a:pt x="190" y="227"/>
                </a:cubicBezTo>
                <a:cubicBezTo>
                  <a:pt x="189" y="227"/>
                  <a:pt x="189" y="227"/>
                  <a:pt x="189" y="226"/>
                </a:cubicBezTo>
                <a:cubicBezTo>
                  <a:pt x="187" y="226"/>
                  <a:pt x="184" y="225"/>
                  <a:pt x="182" y="225"/>
                </a:cubicBezTo>
                <a:cubicBezTo>
                  <a:pt x="182" y="224"/>
                  <a:pt x="184" y="223"/>
                  <a:pt x="185" y="223"/>
                </a:cubicBezTo>
                <a:close/>
                <a:moveTo>
                  <a:pt x="182" y="245"/>
                </a:moveTo>
                <a:cubicBezTo>
                  <a:pt x="182" y="245"/>
                  <a:pt x="182" y="245"/>
                  <a:pt x="182" y="245"/>
                </a:cubicBezTo>
                <a:close/>
                <a:moveTo>
                  <a:pt x="181" y="225"/>
                </a:moveTo>
                <a:cubicBezTo>
                  <a:pt x="181" y="225"/>
                  <a:pt x="181" y="225"/>
                  <a:pt x="181" y="225"/>
                </a:cubicBezTo>
                <a:cubicBezTo>
                  <a:pt x="181" y="225"/>
                  <a:pt x="181" y="225"/>
                  <a:pt x="180" y="225"/>
                </a:cubicBezTo>
                <a:cubicBezTo>
                  <a:pt x="181" y="225"/>
                  <a:pt x="181" y="225"/>
                  <a:pt x="181" y="225"/>
                </a:cubicBezTo>
                <a:close/>
                <a:moveTo>
                  <a:pt x="180" y="225"/>
                </a:moveTo>
                <a:cubicBezTo>
                  <a:pt x="179" y="225"/>
                  <a:pt x="180" y="225"/>
                  <a:pt x="179" y="225"/>
                </a:cubicBezTo>
                <a:lnTo>
                  <a:pt x="180" y="225"/>
                </a:lnTo>
                <a:close/>
                <a:moveTo>
                  <a:pt x="177" y="244"/>
                </a:moveTo>
                <a:cubicBezTo>
                  <a:pt x="178" y="244"/>
                  <a:pt x="178" y="244"/>
                  <a:pt x="178" y="244"/>
                </a:cubicBezTo>
                <a:cubicBezTo>
                  <a:pt x="178" y="245"/>
                  <a:pt x="178" y="245"/>
                  <a:pt x="178" y="245"/>
                </a:cubicBezTo>
                <a:cubicBezTo>
                  <a:pt x="178" y="245"/>
                  <a:pt x="178" y="245"/>
                  <a:pt x="178" y="245"/>
                </a:cubicBezTo>
                <a:cubicBezTo>
                  <a:pt x="178" y="245"/>
                  <a:pt x="179" y="245"/>
                  <a:pt x="179" y="245"/>
                </a:cubicBezTo>
                <a:cubicBezTo>
                  <a:pt x="179" y="245"/>
                  <a:pt x="179" y="245"/>
                  <a:pt x="179" y="246"/>
                </a:cubicBezTo>
                <a:cubicBezTo>
                  <a:pt x="178" y="246"/>
                  <a:pt x="178" y="246"/>
                  <a:pt x="177" y="245"/>
                </a:cubicBezTo>
                <a:cubicBezTo>
                  <a:pt x="177" y="245"/>
                  <a:pt x="177" y="245"/>
                  <a:pt x="177" y="245"/>
                </a:cubicBezTo>
                <a:cubicBezTo>
                  <a:pt x="177" y="245"/>
                  <a:pt x="177" y="245"/>
                  <a:pt x="177" y="245"/>
                </a:cubicBezTo>
                <a:cubicBezTo>
                  <a:pt x="177" y="245"/>
                  <a:pt x="177" y="245"/>
                  <a:pt x="177" y="244"/>
                </a:cubicBezTo>
                <a:close/>
                <a:moveTo>
                  <a:pt x="159" y="242"/>
                </a:moveTo>
                <a:cubicBezTo>
                  <a:pt x="159" y="242"/>
                  <a:pt x="159" y="242"/>
                  <a:pt x="158" y="242"/>
                </a:cubicBezTo>
                <a:cubicBezTo>
                  <a:pt x="159" y="242"/>
                  <a:pt x="159" y="242"/>
                  <a:pt x="159" y="242"/>
                </a:cubicBezTo>
                <a:cubicBezTo>
                  <a:pt x="159" y="242"/>
                  <a:pt x="159" y="242"/>
                  <a:pt x="159" y="242"/>
                </a:cubicBezTo>
                <a:cubicBezTo>
                  <a:pt x="157" y="242"/>
                  <a:pt x="154" y="242"/>
                  <a:pt x="153" y="242"/>
                </a:cubicBezTo>
                <a:cubicBezTo>
                  <a:pt x="152" y="242"/>
                  <a:pt x="151" y="242"/>
                  <a:pt x="150" y="242"/>
                </a:cubicBezTo>
                <a:cubicBezTo>
                  <a:pt x="150" y="242"/>
                  <a:pt x="150" y="242"/>
                  <a:pt x="150" y="242"/>
                </a:cubicBezTo>
                <a:cubicBezTo>
                  <a:pt x="150" y="242"/>
                  <a:pt x="150" y="242"/>
                  <a:pt x="150" y="242"/>
                </a:cubicBezTo>
                <a:cubicBezTo>
                  <a:pt x="150" y="242"/>
                  <a:pt x="150" y="242"/>
                  <a:pt x="150" y="242"/>
                </a:cubicBezTo>
                <a:cubicBezTo>
                  <a:pt x="152" y="242"/>
                  <a:pt x="152" y="242"/>
                  <a:pt x="153" y="241"/>
                </a:cubicBezTo>
                <a:cubicBezTo>
                  <a:pt x="153" y="241"/>
                  <a:pt x="157" y="241"/>
                  <a:pt x="158" y="241"/>
                </a:cubicBezTo>
                <a:cubicBezTo>
                  <a:pt x="158" y="242"/>
                  <a:pt x="158" y="241"/>
                  <a:pt x="158" y="242"/>
                </a:cubicBezTo>
                <a:cubicBezTo>
                  <a:pt x="158" y="242"/>
                  <a:pt x="159" y="242"/>
                  <a:pt x="159" y="241"/>
                </a:cubicBezTo>
                <a:cubicBezTo>
                  <a:pt x="159" y="242"/>
                  <a:pt x="159" y="242"/>
                  <a:pt x="159" y="242"/>
                </a:cubicBezTo>
                <a:close/>
                <a:moveTo>
                  <a:pt x="151" y="244"/>
                </a:moveTo>
                <a:cubicBezTo>
                  <a:pt x="151" y="244"/>
                  <a:pt x="152" y="244"/>
                  <a:pt x="152" y="244"/>
                </a:cubicBezTo>
                <a:cubicBezTo>
                  <a:pt x="152" y="244"/>
                  <a:pt x="152" y="244"/>
                  <a:pt x="152" y="244"/>
                </a:cubicBezTo>
                <a:cubicBezTo>
                  <a:pt x="151" y="244"/>
                  <a:pt x="151" y="244"/>
                  <a:pt x="151" y="244"/>
                </a:cubicBezTo>
                <a:close/>
                <a:moveTo>
                  <a:pt x="151" y="245"/>
                </a:moveTo>
                <a:cubicBezTo>
                  <a:pt x="151" y="245"/>
                  <a:pt x="151" y="245"/>
                  <a:pt x="151" y="244"/>
                </a:cubicBezTo>
                <a:cubicBezTo>
                  <a:pt x="151" y="244"/>
                  <a:pt x="151" y="245"/>
                  <a:pt x="151" y="245"/>
                </a:cubicBezTo>
                <a:close/>
                <a:moveTo>
                  <a:pt x="150" y="220"/>
                </a:moveTo>
                <a:cubicBezTo>
                  <a:pt x="150" y="220"/>
                  <a:pt x="150" y="220"/>
                  <a:pt x="150" y="220"/>
                </a:cubicBezTo>
                <a:cubicBezTo>
                  <a:pt x="151" y="220"/>
                  <a:pt x="152" y="220"/>
                  <a:pt x="153" y="221"/>
                </a:cubicBezTo>
                <a:cubicBezTo>
                  <a:pt x="154" y="221"/>
                  <a:pt x="154" y="220"/>
                  <a:pt x="155" y="220"/>
                </a:cubicBezTo>
                <a:cubicBezTo>
                  <a:pt x="156" y="220"/>
                  <a:pt x="158" y="220"/>
                  <a:pt x="159" y="220"/>
                </a:cubicBezTo>
                <a:cubicBezTo>
                  <a:pt x="159" y="221"/>
                  <a:pt x="159" y="221"/>
                  <a:pt x="159" y="221"/>
                </a:cubicBezTo>
                <a:cubicBezTo>
                  <a:pt x="159" y="221"/>
                  <a:pt x="159" y="221"/>
                  <a:pt x="159" y="221"/>
                </a:cubicBezTo>
                <a:cubicBezTo>
                  <a:pt x="159" y="221"/>
                  <a:pt x="158" y="221"/>
                  <a:pt x="158" y="221"/>
                </a:cubicBezTo>
                <a:cubicBezTo>
                  <a:pt x="157" y="221"/>
                  <a:pt x="156" y="221"/>
                  <a:pt x="156" y="221"/>
                </a:cubicBezTo>
                <a:cubicBezTo>
                  <a:pt x="155" y="221"/>
                  <a:pt x="155" y="221"/>
                  <a:pt x="154" y="221"/>
                </a:cubicBezTo>
                <a:cubicBezTo>
                  <a:pt x="154" y="221"/>
                  <a:pt x="154" y="221"/>
                  <a:pt x="153" y="221"/>
                </a:cubicBezTo>
                <a:cubicBezTo>
                  <a:pt x="153" y="221"/>
                  <a:pt x="153" y="221"/>
                  <a:pt x="153" y="221"/>
                </a:cubicBezTo>
                <a:cubicBezTo>
                  <a:pt x="153" y="221"/>
                  <a:pt x="151" y="221"/>
                  <a:pt x="151" y="221"/>
                </a:cubicBezTo>
                <a:cubicBezTo>
                  <a:pt x="150" y="221"/>
                  <a:pt x="150" y="221"/>
                  <a:pt x="150" y="221"/>
                </a:cubicBezTo>
                <a:cubicBezTo>
                  <a:pt x="150" y="222"/>
                  <a:pt x="150" y="222"/>
                  <a:pt x="150" y="222"/>
                </a:cubicBezTo>
                <a:cubicBezTo>
                  <a:pt x="150" y="222"/>
                  <a:pt x="150" y="222"/>
                  <a:pt x="150" y="222"/>
                </a:cubicBezTo>
                <a:cubicBezTo>
                  <a:pt x="150" y="221"/>
                  <a:pt x="149" y="221"/>
                  <a:pt x="149" y="220"/>
                </a:cubicBezTo>
                <a:lnTo>
                  <a:pt x="150" y="220"/>
                </a:lnTo>
                <a:close/>
                <a:moveTo>
                  <a:pt x="145" y="219"/>
                </a:moveTo>
                <a:cubicBezTo>
                  <a:pt x="146" y="219"/>
                  <a:pt x="146" y="219"/>
                  <a:pt x="147" y="220"/>
                </a:cubicBezTo>
                <a:cubicBezTo>
                  <a:pt x="148" y="220"/>
                  <a:pt x="148" y="220"/>
                  <a:pt x="148" y="220"/>
                </a:cubicBezTo>
                <a:cubicBezTo>
                  <a:pt x="148" y="221"/>
                  <a:pt x="147" y="221"/>
                  <a:pt x="147" y="221"/>
                </a:cubicBezTo>
                <a:cubicBezTo>
                  <a:pt x="146" y="221"/>
                  <a:pt x="146" y="221"/>
                  <a:pt x="146" y="220"/>
                </a:cubicBezTo>
                <a:cubicBezTo>
                  <a:pt x="145" y="220"/>
                  <a:pt x="143" y="221"/>
                  <a:pt x="142" y="220"/>
                </a:cubicBezTo>
                <a:cubicBezTo>
                  <a:pt x="142" y="220"/>
                  <a:pt x="143" y="219"/>
                  <a:pt x="143" y="219"/>
                </a:cubicBezTo>
                <a:cubicBezTo>
                  <a:pt x="142" y="219"/>
                  <a:pt x="142" y="219"/>
                  <a:pt x="142" y="219"/>
                </a:cubicBezTo>
                <a:cubicBezTo>
                  <a:pt x="143" y="218"/>
                  <a:pt x="144" y="219"/>
                  <a:pt x="145" y="219"/>
                </a:cubicBezTo>
                <a:close/>
                <a:moveTo>
                  <a:pt x="141" y="219"/>
                </a:moveTo>
                <a:cubicBezTo>
                  <a:pt x="141" y="220"/>
                  <a:pt x="141" y="220"/>
                  <a:pt x="141" y="220"/>
                </a:cubicBezTo>
                <a:cubicBezTo>
                  <a:pt x="141" y="220"/>
                  <a:pt x="141" y="220"/>
                  <a:pt x="141" y="219"/>
                </a:cubicBezTo>
                <a:close/>
                <a:moveTo>
                  <a:pt x="110" y="222"/>
                </a:moveTo>
                <a:cubicBezTo>
                  <a:pt x="110" y="223"/>
                  <a:pt x="110" y="223"/>
                  <a:pt x="110" y="223"/>
                </a:cubicBezTo>
                <a:cubicBezTo>
                  <a:pt x="110" y="223"/>
                  <a:pt x="110" y="223"/>
                  <a:pt x="110" y="223"/>
                </a:cubicBezTo>
                <a:cubicBezTo>
                  <a:pt x="110" y="222"/>
                  <a:pt x="110" y="222"/>
                  <a:pt x="110" y="222"/>
                </a:cubicBezTo>
                <a:cubicBezTo>
                  <a:pt x="110" y="222"/>
                  <a:pt x="110" y="222"/>
                  <a:pt x="110" y="222"/>
                </a:cubicBezTo>
                <a:cubicBezTo>
                  <a:pt x="110" y="222"/>
                  <a:pt x="110" y="222"/>
                  <a:pt x="110" y="222"/>
                </a:cubicBezTo>
                <a:cubicBezTo>
                  <a:pt x="110" y="222"/>
                  <a:pt x="110" y="222"/>
                  <a:pt x="110" y="222"/>
                </a:cubicBezTo>
                <a:close/>
                <a:moveTo>
                  <a:pt x="91" y="261"/>
                </a:moveTo>
                <a:cubicBezTo>
                  <a:pt x="90" y="261"/>
                  <a:pt x="90" y="261"/>
                  <a:pt x="90" y="262"/>
                </a:cubicBezTo>
                <a:cubicBezTo>
                  <a:pt x="89" y="262"/>
                  <a:pt x="89" y="262"/>
                  <a:pt x="89" y="262"/>
                </a:cubicBezTo>
                <a:cubicBezTo>
                  <a:pt x="89" y="261"/>
                  <a:pt x="89" y="261"/>
                  <a:pt x="90" y="261"/>
                </a:cubicBezTo>
                <a:cubicBezTo>
                  <a:pt x="89" y="261"/>
                  <a:pt x="89" y="261"/>
                  <a:pt x="89" y="261"/>
                </a:cubicBezTo>
                <a:cubicBezTo>
                  <a:pt x="90" y="261"/>
                  <a:pt x="90" y="261"/>
                  <a:pt x="91" y="261"/>
                </a:cubicBezTo>
                <a:close/>
                <a:moveTo>
                  <a:pt x="67" y="344"/>
                </a:moveTo>
                <a:cubicBezTo>
                  <a:pt x="67" y="344"/>
                  <a:pt x="67" y="344"/>
                  <a:pt x="67" y="344"/>
                </a:cubicBezTo>
                <a:cubicBezTo>
                  <a:pt x="67" y="343"/>
                  <a:pt x="67" y="343"/>
                  <a:pt x="67" y="343"/>
                </a:cubicBezTo>
                <a:cubicBezTo>
                  <a:pt x="67" y="343"/>
                  <a:pt x="67" y="343"/>
                  <a:pt x="67" y="343"/>
                </a:cubicBezTo>
                <a:lnTo>
                  <a:pt x="67" y="344"/>
                </a:lnTo>
                <a:close/>
                <a:moveTo>
                  <a:pt x="94" y="455"/>
                </a:moveTo>
                <a:cubicBezTo>
                  <a:pt x="93" y="455"/>
                  <a:pt x="93" y="455"/>
                  <a:pt x="93" y="455"/>
                </a:cubicBezTo>
                <a:cubicBezTo>
                  <a:pt x="93" y="455"/>
                  <a:pt x="93" y="455"/>
                  <a:pt x="93" y="455"/>
                </a:cubicBezTo>
                <a:cubicBezTo>
                  <a:pt x="93" y="454"/>
                  <a:pt x="93" y="455"/>
                  <a:pt x="93" y="454"/>
                </a:cubicBezTo>
                <a:cubicBezTo>
                  <a:pt x="93" y="454"/>
                  <a:pt x="94" y="454"/>
                  <a:pt x="94" y="455"/>
                </a:cubicBezTo>
                <a:cubicBezTo>
                  <a:pt x="94" y="455"/>
                  <a:pt x="94" y="455"/>
                  <a:pt x="94" y="455"/>
                </a:cubicBezTo>
                <a:close/>
                <a:moveTo>
                  <a:pt x="104" y="424"/>
                </a:moveTo>
                <a:cubicBezTo>
                  <a:pt x="104" y="424"/>
                  <a:pt x="104" y="424"/>
                  <a:pt x="104" y="424"/>
                </a:cubicBezTo>
                <a:cubicBezTo>
                  <a:pt x="104" y="424"/>
                  <a:pt x="104" y="424"/>
                  <a:pt x="104" y="424"/>
                </a:cubicBezTo>
                <a:cubicBezTo>
                  <a:pt x="104" y="424"/>
                  <a:pt x="104" y="424"/>
                  <a:pt x="104" y="424"/>
                </a:cubicBezTo>
                <a:cubicBezTo>
                  <a:pt x="104" y="424"/>
                  <a:pt x="104" y="424"/>
                  <a:pt x="104" y="424"/>
                </a:cubicBezTo>
                <a:cubicBezTo>
                  <a:pt x="104" y="424"/>
                  <a:pt x="104" y="424"/>
                  <a:pt x="104" y="424"/>
                </a:cubicBezTo>
                <a:cubicBezTo>
                  <a:pt x="104" y="424"/>
                  <a:pt x="104" y="424"/>
                  <a:pt x="104" y="424"/>
                </a:cubicBezTo>
                <a:cubicBezTo>
                  <a:pt x="104" y="424"/>
                  <a:pt x="104" y="424"/>
                  <a:pt x="104" y="424"/>
                </a:cubicBezTo>
                <a:close/>
                <a:moveTo>
                  <a:pt x="108" y="429"/>
                </a:moveTo>
                <a:cubicBezTo>
                  <a:pt x="108" y="428"/>
                  <a:pt x="108" y="428"/>
                  <a:pt x="109" y="428"/>
                </a:cubicBezTo>
                <a:cubicBezTo>
                  <a:pt x="109" y="428"/>
                  <a:pt x="109" y="428"/>
                  <a:pt x="109" y="428"/>
                </a:cubicBezTo>
                <a:cubicBezTo>
                  <a:pt x="109" y="428"/>
                  <a:pt x="109" y="428"/>
                  <a:pt x="109" y="428"/>
                </a:cubicBezTo>
                <a:cubicBezTo>
                  <a:pt x="109" y="428"/>
                  <a:pt x="109" y="428"/>
                  <a:pt x="109" y="428"/>
                </a:cubicBezTo>
                <a:cubicBezTo>
                  <a:pt x="109" y="428"/>
                  <a:pt x="109" y="428"/>
                  <a:pt x="109" y="428"/>
                </a:cubicBezTo>
                <a:cubicBezTo>
                  <a:pt x="109" y="429"/>
                  <a:pt x="109" y="429"/>
                  <a:pt x="109" y="429"/>
                </a:cubicBezTo>
                <a:lnTo>
                  <a:pt x="108" y="429"/>
                </a:lnTo>
                <a:close/>
                <a:moveTo>
                  <a:pt x="113" y="433"/>
                </a:moveTo>
                <a:cubicBezTo>
                  <a:pt x="112" y="433"/>
                  <a:pt x="112" y="433"/>
                  <a:pt x="111" y="433"/>
                </a:cubicBezTo>
                <a:cubicBezTo>
                  <a:pt x="111" y="433"/>
                  <a:pt x="111" y="432"/>
                  <a:pt x="111" y="432"/>
                </a:cubicBezTo>
                <a:cubicBezTo>
                  <a:pt x="111" y="432"/>
                  <a:pt x="110" y="431"/>
                  <a:pt x="110" y="431"/>
                </a:cubicBezTo>
                <a:cubicBezTo>
                  <a:pt x="110" y="431"/>
                  <a:pt x="110" y="430"/>
                  <a:pt x="110" y="430"/>
                </a:cubicBezTo>
                <a:cubicBezTo>
                  <a:pt x="110" y="430"/>
                  <a:pt x="110" y="430"/>
                  <a:pt x="109" y="430"/>
                </a:cubicBezTo>
                <a:cubicBezTo>
                  <a:pt x="109" y="430"/>
                  <a:pt x="109" y="430"/>
                  <a:pt x="109" y="430"/>
                </a:cubicBezTo>
                <a:cubicBezTo>
                  <a:pt x="109" y="429"/>
                  <a:pt x="109" y="429"/>
                  <a:pt x="109" y="429"/>
                </a:cubicBezTo>
                <a:cubicBezTo>
                  <a:pt x="109" y="429"/>
                  <a:pt x="109" y="429"/>
                  <a:pt x="109" y="430"/>
                </a:cubicBezTo>
                <a:cubicBezTo>
                  <a:pt x="110" y="430"/>
                  <a:pt x="110" y="430"/>
                  <a:pt x="110" y="430"/>
                </a:cubicBezTo>
                <a:cubicBezTo>
                  <a:pt x="110" y="429"/>
                  <a:pt x="110" y="429"/>
                  <a:pt x="110" y="429"/>
                </a:cubicBezTo>
                <a:cubicBezTo>
                  <a:pt x="110" y="429"/>
                  <a:pt x="110" y="429"/>
                  <a:pt x="110" y="429"/>
                </a:cubicBezTo>
                <a:cubicBezTo>
                  <a:pt x="110" y="429"/>
                  <a:pt x="110" y="429"/>
                  <a:pt x="110" y="429"/>
                </a:cubicBezTo>
                <a:cubicBezTo>
                  <a:pt x="110" y="429"/>
                  <a:pt x="110" y="429"/>
                  <a:pt x="110" y="429"/>
                </a:cubicBezTo>
                <a:cubicBezTo>
                  <a:pt x="111" y="430"/>
                  <a:pt x="110" y="429"/>
                  <a:pt x="111" y="429"/>
                </a:cubicBezTo>
                <a:cubicBezTo>
                  <a:pt x="111" y="430"/>
                  <a:pt x="111" y="430"/>
                  <a:pt x="111" y="430"/>
                </a:cubicBezTo>
                <a:cubicBezTo>
                  <a:pt x="111" y="430"/>
                  <a:pt x="111" y="431"/>
                  <a:pt x="111" y="431"/>
                </a:cubicBezTo>
                <a:cubicBezTo>
                  <a:pt x="112" y="431"/>
                  <a:pt x="112" y="431"/>
                  <a:pt x="112" y="431"/>
                </a:cubicBezTo>
                <a:cubicBezTo>
                  <a:pt x="112" y="431"/>
                  <a:pt x="112" y="431"/>
                  <a:pt x="112" y="430"/>
                </a:cubicBezTo>
                <a:cubicBezTo>
                  <a:pt x="112" y="430"/>
                  <a:pt x="112" y="430"/>
                  <a:pt x="112" y="431"/>
                </a:cubicBezTo>
                <a:cubicBezTo>
                  <a:pt x="112" y="431"/>
                  <a:pt x="112" y="431"/>
                  <a:pt x="112" y="432"/>
                </a:cubicBezTo>
                <a:cubicBezTo>
                  <a:pt x="112" y="432"/>
                  <a:pt x="112" y="433"/>
                  <a:pt x="113" y="432"/>
                </a:cubicBezTo>
                <a:cubicBezTo>
                  <a:pt x="113" y="433"/>
                  <a:pt x="113" y="433"/>
                  <a:pt x="113" y="433"/>
                </a:cubicBezTo>
                <a:cubicBezTo>
                  <a:pt x="114" y="433"/>
                  <a:pt x="114" y="433"/>
                  <a:pt x="114" y="433"/>
                </a:cubicBezTo>
                <a:cubicBezTo>
                  <a:pt x="114" y="433"/>
                  <a:pt x="114" y="433"/>
                  <a:pt x="114" y="433"/>
                </a:cubicBezTo>
                <a:cubicBezTo>
                  <a:pt x="114" y="433"/>
                  <a:pt x="114" y="432"/>
                  <a:pt x="113" y="432"/>
                </a:cubicBezTo>
                <a:cubicBezTo>
                  <a:pt x="113" y="432"/>
                  <a:pt x="113" y="432"/>
                  <a:pt x="113" y="432"/>
                </a:cubicBezTo>
                <a:cubicBezTo>
                  <a:pt x="113" y="432"/>
                  <a:pt x="113" y="432"/>
                  <a:pt x="113" y="432"/>
                </a:cubicBezTo>
                <a:cubicBezTo>
                  <a:pt x="114" y="432"/>
                  <a:pt x="114" y="432"/>
                  <a:pt x="114" y="432"/>
                </a:cubicBezTo>
                <a:cubicBezTo>
                  <a:pt x="115" y="433"/>
                  <a:pt x="115" y="433"/>
                  <a:pt x="115" y="433"/>
                </a:cubicBezTo>
                <a:cubicBezTo>
                  <a:pt x="115" y="433"/>
                  <a:pt x="115" y="433"/>
                  <a:pt x="115" y="433"/>
                </a:cubicBezTo>
                <a:cubicBezTo>
                  <a:pt x="115" y="433"/>
                  <a:pt x="115" y="433"/>
                  <a:pt x="114" y="433"/>
                </a:cubicBezTo>
                <a:cubicBezTo>
                  <a:pt x="114" y="433"/>
                  <a:pt x="114" y="433"/>
                  <a:pt x="114" y="433"/>
                </a:cubicBezTo>
                <a:cubicBezTo>
                  <a:pt x="114" y="435"/>
                  <a:pt x="115" y="436"/>
                  <a:pt x="117" y="436"/>
                </a:cubicBezTo>
                <a:cubicBezTo>
                  <a:pt x="116" y="436"/>
                  <a:pt x="116" y="436"/>
                  <a:pt x="116" y="436"/>
                </a:cubicBezTo>
                <a:cubicBezTo>
                  <a:pt x="116" y="436"/>
                  <a:pt x="116" y="436"/>
                  <a:pt x="115" y="436"/>
                </a:cubicBezTo>
                <a:cubicBezTo>
                  <a:pt x="114" y="436"/>
                  <a:pt x="113" y="435"/>
                  <a:pt x="113" y="433"/>
                </a:cubicBezTo>
                <a:close/>
                <a:moveTo>
                  <a:pt x="121" y="444"/>
                </a:moveTo>
                <a:cubicBezTo>
                  <a:pt x="121" y="444"/>
                  <a:pt x="120" y="444"/>
                  <a:pt x="120" y="443"/>
                </a:cubicBezTo>
                <a:cubicBezTo>
                  <a:pt x="119" y="444"/>
                  <a:pt x="119" y="443"/>
                  <a:pt x="119" y="444"/>
                </a:cubicBezTo>
                <a:cubicBezTo>
                  <a:pt x="118" y="444"/>
                  <a:pt x="117" y="444"/>
                  <a:pt x="117" y="443"/>
                </a:cubicBezTo>
                <a:cubicBezTo>
                  <a:pt x="117" y="443"/>
                  <a:pt x="117" y="443"/>
                  <a:pt x="117" y="443"/>
                </a:cubicBezTo>
                <a:cubicBezTo>
                  <a:pt x="116" y="443"/>
                  <a:pt x="117" y="443"/>
                  <a:pt x="117" y="443"/>
                </a:cubicBezTo>
                <a:cubicBezTo>
                  <a:pt x="117" y="442"/>
                  <a:pt x="117" y="442"/>
                  <a:pt x="117" y="442"/>
                </a:cubicBezTo>
                <a:cubicBezTo>
                  <a:pt x="116" y="442"/>
                  <a:pt x="116" y="442"/>
                  <a:pt x="116" y="443"/>
                </a:cubicBezTo>
                <a:cubicBezTo>
                  <a:pt x="116" y="442"/>
                  <a:pt x="116" y="442"/>
                  <a:pt x="115" y="442"/>
                </a:cubicBezTo>
                <a:cubicBezTo>
                  <a:pt x="115" y="441"/>
                  <a:pt x="115" y="441"/>
                  <a:pt x="115" y="441"/>
                </a:cubicBezTo>
                <a:cubicBezTo>
                  <a:pt x="116" y="441"/>
                  <a:pt x="116" y="441"/>
                  <a:pt x="116" y="440"/>
                </a:cubicBezTo>
                <a:cubicBezTo>
                  <a:pt x="116" y="440"/>
                  <a:pt x="116" y="440"/>
                  <a:pt x="116" y="440"/>
                </a:cubicBezTo>
                <a:cubicBezTo>
                  <a:pt x="116" y="441"/>
                  <a:pt x="116" y="441"/>
                  <a:pt x="116" y="441"/>
                </a:cubicBezTo>
                <a:cubicBezTo>
                  <a:pt x="116" y="441"/>
                  <a:pt x="116" y="441"/>
                  <a:pt x="116" y="441"/>
                </a:cubicBezTo>
                <a:cubicBezTo>
                  <a:pt x="116" y="441"/>
                  <a:pt x="118" y="441"/>
                  <a:pt x="119" y="442"/>
                </a:cubicBezTo>
                <a:cubicBezTo>
                  <a:pt x="120" y="443"/>
                  <a:pt x="119" y="443"/>
                  <a:pt x="121" y="444"/>
                </a:cubicBezTo>
                <a:close/>
                <a:moveTo>
                  <a:pt x="117" y="432"/>
                </a:moveTo>
                <a:cubicBezTo>
                  <a:pt x="118" y="433"/>
                  <a:pt x="118" y="433"/>
                  <a:pt x="118" y="433"/>
                </a:cubicBezTo>
                <a:cubicBezTo>
                  <a:pt x="118" y="433"/>
                  <a:pt x="118" y="433"/>
                  <a:pt x="118" y="433"/>
                </a:cubicBezTo>
                <a:cubicBezTo>
                  <a:pt x="118" y="433"/>
                  <a:pt x="118" y="433"/>
                  <a:pt x="118" y="433"/>
                </a:cubicBezTo>
                <a:cubicBezTo>
                  <a:pt x="117" y="433"/>
                  <a:pt x="117" y="433"/>
                  <a:pt x="117" y="432"/>
                </a:cubicBezTo>
                <a:close/>
                <a:moveTo>
                  <a:pt x="120" y="439"/>
                </a:moveTo>
                <a:cubicBezTo>
                  <a:pt x="120" y="439"/>
                  <a:pt x="121" y="439"/>
                  <a:pt x="121" y="439"/>
                </a:cubicBezTo>
                <a:cubicBezTo>
                  <a:pt x="121" y="439"/>
                  <a:pt x="121" y="439"/>
                  <a:pt x="121" y="439"/>
                </a:cubicBezTo>
                <a:cubicBezTo>
                  <a:pt x="121" y="439"/>
                  <a:pt x="121" y="439"/>
                  <a:pt x="121" y="439"/>
                </a:cubicBezTo>
                <a:cubicBezTo>
                  <a:pt x="121" y="439"/>
                  <a:pt x="121" y="439"/>
                  <a:pt x="121" y="439"/>
                </a:cubicBezTo>
                <a:cubicBezTo>
                  <a:pt x="121" y="440"/>
                  <a:pt x="121" y="439"/>
                  <a:pt x="121" y="439"/>
                </a:cubicBezTo>
                <a:cubicBezTo>
                  <a:pt x="121" y="440"/>
                  <a:pt x="121" y="440"/>
                  <a:pt x="121" y="440"/>
                </a:cubicBezTo>
                <a:cubicBezTo>
                  <a:pt x="121" y="440"/>
                  <a:pt x="121" y="440"/>
                  <a:pt x="121" y="440"/>
                </a:cubicBezTo>
                <a:cubicBezTo>
                  <a:pt x="121" y="440"/>
                  <a:pt x="120" y="440"/>
                  <a:pt x="120" y="440"/>
                </a:cubicBezTo>
                <a:cubicBezTo>
                  <a:pt x="120" y="439"/>
                  <a:pt x="120" y="440"/>
                  <a:pt x="120" y="439"/>
                </a:cubicBezTo>
                <a:close/>
                <a:moveTo>
                  <a:pt x="121" y="433"/>
                </a:moveTo>
                <a:cubicBezTo>
                  <a:pt x="121" y="433"/>
                  <a:pt x="121" y="433"/>
                  <a:pt x="121" y="433"/>
                </a:cubicBezTo>
                <a:cubicBezTo>
                  <a:pt x="121" y="433"/>
                  <a:pt x="121" y="433"/>
                  <a:pt x="121" y="433"/>
                </a:cubicBezTo>
                <a:cubicBezTo>
                  <a:pt x="121" y="434"/>
                  <a:pt x="121" y="433"/>
                  <a:pt x="121" y="434"/>
                </a:cubicBezTo>
                <a:cubicBezTo>
                  <a:pt x="121" y="433"/>
                  <a:pt x="121" y="434"/>
                  <a:pt x="121" y="433"/>
                </a:cubicBezTo>
                <a:cubicBezTo>
                  <a:pt x="121" y="433"/>
                  <a:pt x="121" y="433"/>
                  <a:pt x="121" y="433"/>
                </a:cubicBezTo>
                <a:cubicBezTo>
                  <a:pt x="121" y="433"/>
                  <a:pt x="121" y="433"/>
                  <a:pt x="121" y="433"/>
                </a:cubicBezTo>
                <a:cubicBezTo>
                  <a:pt x="121" y="433"/>
                  <a:pt x="121" y="433"/>
                  <a:pt x="121" y="433"/>
                </a:cubicBezTo>
                <a:close/>
                <a:moveTo>
                  <a:pt x="123" y="446"/>
                </a:moveTo>
                <a:cubicBezTo>
                  <a:pt x="122" y="446"/>
                  <a:pt x="122" y="446"/>
                  <a:pt x="121" y="445"/>
                </a:cubicBezTo>
                <a:cubicBezTo>
                  <a:pt x="121" y="445"/>
                  <a:pt x="121" y="445"/>
                  <a:pt x="121" y="444"/>
                </a:cubicBezTo>
                <a:cubicBezTo>
                  <a:pt x="121" y="444"/>
                  <a:pt x="121" y="444"/>
                  <a:pt x="121" y="444"/>
                </a:cubicBezTo>
                <a:cubicBezTo>
                  <a:pt x="122" y="445"/>
                  <a:pt x="123" y="445"/>
                  <a:pt x="123" y="446"/>
                </a:cubicBezTo>
                <a:close/>
                <a:moveTo>
                  <a:pt x="121" y="441"/>
                </a:moveTo>
                <a:cubicBezTo>
                  <a:pt x="121" y="441"/>
                  <a:pt x="121" y="441"/>
                  <a:pt x="121" y="440"/>
                </a:cubicBezTo>
                <a:cubicBezTo>
                  <a:pt x="122" y="440"/>
                  <a:pt x="122" y="440"/>
                  <a:pt x="122" y="439"/>
                </a:cubicBezTo>
                <a:cubicBezTo>
                  <a:pt x="122" y="439"/>
                  <a:pt x="122" y="439"/>
                  <a:pt x="122" y="439"/>
                </a:cubicBezTo>
                <a:cubicBezTo>
                  <a:pt x="123" y="440"/>
                  <a:pt x="123" y="441"/>
                  <a:pt x="123" y="441"/>
                </a:cubicBezTo>
                <a:cubicBezTo>
                  <a:pt x="123" y="441"/>
                  <a:pt x="123" y="441"/>
                  <a:pt x="123" y="441"/>
                </a:cubicBezTo>
                <a:cubicBezTo>
                  <a:pt x="124" y="441"/>
                  <a:pt x="124" y="441"/>
                  <a:pt x="124" y="441"/>
                </a:cubicBezTo>
                <a:cubicBezTo>
                  <a:pt x="125" y="442"/>
                  <a:pt x="126" y="442"/>
                  <a:pt x="128" y="442"/>
                </a:cubicBezTo>
                <a:cubicBezTo>
                  <a:pt x="128" y="443"/>
                  <a:pt x="128" y="443"/>
                  <a:pt x="128" y="444"/>
                </a:cubicBezTo>
                <a:cubicBezTo>
                  <a:pt x="127" y="444"/>
                  <a:pt x="122" y="442"/>
                  <a:pt x="121" y="441"/>
                </a:cubicBezTo>
                <a:close/>
                <a:moveTo>
                  <a:pt x="122" y="439"/>
                </a:moveTo>
                <a:cubicBezTo>
                  <a:pt x="122" y="439"/>
                  <a:pt x="122" y="439"/>
                  <a:pt x="122" y="439"/>
                </a:cubicBezTo>
                <a:cubicBezTo>
                  <a:pt x="123" y="439"/>
                  <a:pt x="123" y="439"/>
                  <a:pt x="123" y="439"/>
                </a:cubicBezTo>
                <a:cubicBezTo>
                  <a:pt x="123" y="439"/>
                  <a:pt x="123" y="439"/>
                  <a:pt x="123" y="439"/>
                </a:cubicBezTo>
                <a:lnTo>
                  <a:pt x="122" y="439"/>
                </a:lnTo>
                <a:close/>
                <a:moveTo>
                  <a:pt x="124" y="439"/>
                </a:moveTo>
                <a:cubicBezTo>
                  <a:pt x="124" y="440"/>
                  <a:pt x="124" y="439"/>
                  <a:pt x="124" y="440"/>
                </a:cubicBezTo>
                <a:cubicBezTo>
                  <a:pt x="124" y="440"/>
                  <a:pt x="124" y="440"/>
                  <a:pt x="124" y="440"/>
                </a:cubicBezTo>
                <a:cubicBezTo>
                  <a:pt x="123" y="440"/>
                  <a:pt x="123" y="439"/>
                  <a:pt x="123" y="439"/>
                </a:cubicBezTo>
                <a:cubicBezTo>
                  <a:pt x="123" y="439"/>
                  <a:pt x="123" y="439"/>
                  <a:pt x="123" y="439"/>
                </a:cubicBezTo>
                <a:cubicBezTo>
                  <a:pt x="123" y="439"/>
                  <a:pt x="124" y="439"/>
                  <a:pt x="124" y="439"/>
                </a:cubicBezTo>
                <a:cubicBezTo>
                  <a:pt x="125" y="439"/>
                  <a:pt x="124" y="439"/>
                  <a:pt x="124" y="439"/>
                </a:cubicBezTo>
                <a:close/>
                <a:moveTo>
                  <a:pt x="125" y="440"/>
                </a:moveTo>
                <a:cubicBezTo>
                  <a:pt x="125" y="440"/>
                  <a:pt x="125" y="440"/>
                  <a:pt x="125" y="440"/>
                </a:cubicBezTo>
                <a:cubicBezTo>
                  <a:pt x="125" y="440"/>
                  <a:pt x="125" y="440"/>
                  <a:pt x="125" y="440"/>
                </a:cubicBezTo>
                <a:close/>
                <a:moveTo>
                  <a:pt x="125" y="441"/>
                </a:moveTo>
                <a:cubicBezTo>
                  <a:pt x="125" y="441"/>
                  <a:pt x="125" y="440"/>
                  <a:pt x="125" y="440"/>
                </a:cubicBezTo>
                <a:cubicBezTo>
                  <a:pt x="125" y="440"/>
                  <a:pt x="125" y="440"/>
                  <a:pt x="125" y="441"/>
                </a:cubicBezTo>
                <a:close/>
                <a:moveTo>
                  <a:pt x="126" y="437"/>
                </a:moveTo>
                <a:cubicBezTo>
                  <a:pt x="127" y="438"/>
                  <a:pt x="127" y="438"/>
                  <a:pt x="128" y="438"/>
                </a:cubicBezTo>
                <a:cubicBezTo>
                  <a:pt x="127" y="438"/>
                  <a:pt x="127" y="438"/>
                  <a:pt x="127" y="439"/>
                </a:cubicBezTo>
                <a:cubicBezTo>
                  <a:pt x="127" y="439"/>
                  <a:pt x="127" y="439"/>
                  <a:pt x="126" y="439"/>
                </a:cubicBezTo>
                <a:cubicBezTo>
                  <a:pt x="126" y="439"/>
                  <a:pt x="126" y="439"/>
                  <a:pt x="126" y="439"/>
                </a:cubicBezTo>
                <a:cubicBezTo>
                  <a:pt x="126" y="439"/>
                  <a:pt x="127" y="439"/>
                  <a:pt x="127" y="438"/>
                </a:cubicBezTo>
                <a:cubicBezTo>
                  <a:pt x="127" y="438"/>
                  <a:pt x="127" y="438"/>
                  <a:pt x="126" y="437"/>
                </a:cubicBezTo>
                <a:close/>
                <a:moveTo>
                  <a:pt x="129" y="440"/>
                </a:moveTo>
                <a:cubicBezTo>
                  <a:pt x="129" y="440"/>
                  <a:pt x="129" y="440"/>
                  <a:pt x="129" y="440"/>
                </a:cubicBezTo>
                <a:cubicBezTo>
                  <a:pt x="129" y="441"/>
                  <a:pt x="129" y="441"/>
                  <a:pt x="129" y="441"/>
                </a:cubicBezTo>
                <a:cubicBezTo>
                  <a:pt x="128" y="441"/>
                  <a:pt x="128" y="441"/>
                  <a:pt x="128" y="441"/>
                </a:cubicBezTo>
                <a:cubicBezTo>
                  <a:pt x="128" y="441"/>
                  <a:pt x="128" y="441"/>
                  <a:pt x="128" y="441"/>
                </a:cubicBezTo>
                <a:cubicBezTo>
                  <a:pt x="128" y="441"/>
                  <a:pt x="128" y="441"/>
                  <a:pt x="129" y="440"/>
                </a:cubicBezTo>
                <a:close/>
                <a:moveTo>
                  <a:pt x="127" y="440"/>
                </a:moveTo>
                <a:cubicBezTo>
                  <a:pt x="127" y="440"/>
                  <a:pt x="127" y="440"/>
                  <a:pt x="127" y="440"/>
                </a:cubicBezTo>
                <a:cubicBezTo>
                  <a:pt x="127" y="440"/>
                  <a:pt x="127" y="440"/>
                  <a:pt x="127" y="440"/>
                </a:cubicBezTo>
                <a:cubicBezTo>
                  <a:pt x="127" y="440"/>
                  <a:pt x="127" y="440"/>
                  <a:pt x="127" y="440"/>
                </a:cubicBezTo>
                <a:cubicBezTo>
                  <a:pt x="127" y="439"/>
                  <a:pt x="127" y="439"/>
                  <a:pt x="127" y="439"/>
                </a:cubicBezTo>
                <a:cubicBezTo>
                  <a:pt x="127" y="440"/>
                  <a:pt x="127" y="440"/>
                  <a:pt x="127" y="440"/>
                </a:cubicBezTo>
                <a:close/>
                <a:moveTo>
                  <a:pt x="126" y="439"/>
                </a:moveTo>
                <a:cubicBezTo>
                  <a:pt x="126" y="439"/>
                  <a:pt x="126" y="439"/>
                  <a:pt x="126" y="439"/>
                </a:cubicBezTo>
                <a:cubicBezTo>
                  <a:pt x="126" y="440"/>
                  <a:pt x="126" y="440"/>
                  <a:pt x="126" y="440"/>
                </a:cubicBezTo>
                <a:cubicBezTo>
                  <a:pt x="126" y="440"/>
                  <a:pt x="126" y="440"/>
                  <a:pt x="126" y="440"/>
                </a:cubicBezTo>
                <a:cubicBezTo>
                  <a:pt x="126" y="440"/>
                  <a:pt x="126" y="440"/>
                  <a:pt x="126" y="439"/>
                </a:cubicBezTo>
                <a:close/>
                <a:moveTo>
                  <a:pt x="127" y="449"/>
                </a:moveTo>
                <a:cubicBezTo>
                  <a:pt x="127" y="449"/>
                  <a:pt x="127" y="449"/>
                  <a:pt x="128" y="449"/>
                </a:cubicBezTo>
                <a:cubicBezTo>
                  <a:pt x="128" y="449"/>
                  <a:pt x="128" y="449"/>
                  <a:pt x="128" y="449"/>
                </a:cubicBezTo>
                <a:cubicBezTo>
                  <a:pt x="128" y="449"/>
                  <a:pt x="127" y="449"/>
                  <a:pt x="127" y="449"/>
                </a:cubicBezTo>
                <a:close/>
                <a:moveTo>
                  <a:pt x="129" y="477"/>
                </a:moveTo>
                <a:cubicBezTo>
                  <a:pt x="128" y="477"/>
                  <a:pt x="128" y="477"/>
                  <a:pt x="128" y="477"/>
                </a:cubicBezTo>
                <a:cubicBezTo>
                  <a:pt x="128" y="477"/>
                  <a:pt x="128" y="477"/>
                  <a:pt x="128" y="477"/>
                </a:cubicBezTo>
                <a:cubicBezTo>
                  <a:pt x="128" y="476"/>
                  <a:pt x="128" y="476"/>
                  <a:pt x="128" y="476"/>
                </a:cubicBezTo>
                <a:cubicBezTo>
                  <a:pt x="129" y="476"/>
                  <a:pt x="129" y="476"/>
                  <a:pt x="129" y="476"/>
                </a:cubicBezTo>
                <a:cubicBezTo>
                  <a:pt x="129" y="476"/>
                  <a:pt x="129" y="476"/>
                  <a:pt x="129" y="476"/>
                </a:cubicBezTo>
                <a:cubicBezTo>
                  <a:pt x="129" y="477"/>
                  <a:pt x="129" y="477"/>
                  <a:pt x="129" y="477"/>
                </a:cubicBezTo>
                <a:close/>
                <a:moveTo>
                  <a:pt x="129" y="476"/>
                </a:moveTo>
                <a:cubicBezTo>
                  <a:pt x="129" y="476"/>
                  <a:pt x="129" y="476"/>
                  <a:pt x="129" y="476"/>
                </a:cubicBezTo>
                <a:cubicBezTo>
                  <a:pt x="129" y="476"/>
                  <a:pt x="129" y="476"/>
                  <a:pt x="129" y="476"/>
                </a:cubicBezTo>
                <a:close/>
                <a:moveTo>
                  <a:pt x="131" y="480"/>
                </a:moveTo>
                <a:cubicBezTo>
                  <a:pt x="131" y="480"/>
                  <a:pt x="131" y="480"/>
                  <a:pt x="130" y="480"/>
                </a:cubicBezTo>
                <a:cubicBezTo>
                  <a:pt x="130" y="480"/>
                  <a:pt x="130" y="480"/>
                  <a:pt x="130" y="480"/>
                </a:cubicBezTo>
                <a:cubicBezTo>
                  <a:pt x="130" y="480"/>
                  <a:pt x="130" y="480"/>
                  <a:pt x="130" y="480"/>
                </a:cubicBezTo>
                <a:cubicBezTo>
                  <a:pt x="130" y="480"/>
                  <a:pt x="130" y="480"/>
                  <a:pt x="130" y="479"/>
                </a:cubicBezTo>
                <a:cubicBezTo>
                  <a:pt x="131" y="479"/>
                  <a:pt x="131" y="480"/>
                  <a:pt x="131" y="479"/>
                </a:cubicBezTo>
                <a:cubicBezTo>
                  <a:pt x="131" y="479"/>
                  <a:pt x="131" y="479"/>
                  <a:pt x="131" y="479"/>
                </a:cubicBezTo>
                <a:cubicBezTo>
                  <a:pt x="131" y="480"/>
                  <a:pt x="131" y="479"/>
                  <a:pt x="131" y="480"/>
                </a:cubicBezTo>
                <a:close/>
                <a:moveTo>
                  <a:pt x="141" y="462"/>
                </a:moveTo>
                <a:cubicBezTo>
                  <a:pt x="140" y="462"/>
                  <a:pt x="140" y="462"/>
                  <a:pt x="140" y="461"/>
                </a:cubicBezTo>
                <a:cubicBezTo>
                  <a:pt x="140" y="461"/>
                  <a:pt x="140" y="461"/>
                  <a:pt x="140" y="460"/>
                </a:cubicBezTo>
                <a:cubicBezTo>
                  <a:pt x="139" y="460"/>
                  <a:pt x="139" y="459"/>
                  <a:pt x="138" y="459"/>
                </a:cubicBezTo>
                <a:cubicBezTo>
                  <a:pt x="138" y="459"/>
                  <a:pt x="138" y="459"/>
                  <a:pt x="138" y="459"/>
                </a:cubicBezTo>
                <a:cubicBezTo>
                  <a:pt x="137" y="459"/>
                  <a:pt x="137" y="460"/>
                  <a:pt x="137" y="460"/>
                </a:cubicBezTo>
                <a:cubicBezTo>
                  <a:pt x="136" y="460"/>
                  <a:pt x="136" y="459"/>
                  <a:pt x="135" y="458"/>
                </a:cubicBezTo>
                <a:cubicBezTo>
                  <a:pt x="135" y="458"/>
                  <a:pt x="135" y="458"/>
                  <a:pt x="135" y="458"/>
                </a:cubicBezTo>
                <a:cubicBezTo>
                  <a:pt x="134" y="458"/>
                  <a:pt x="134" y="458"/>
                  <a:pt x="134" y="458"/>
                </a:cubicBezTo>
                <a:cubicBezTo>
                  <a:pt x="134" y="458"/>
                  <a:pt x="134" y="458"/>
                  <a:pt x="134" y="458"/>
                </a:cubicBezTo>
                <a:cubicBezTo>
                  <a:pt x="134" y="458"/>
                  <a:pt x="134" y="458"/>
                  <a:pt x="135" y="458"/>
                </a:cubicBezTo>
                <a:cubicBezTo>
                  <a:pt x="135" y="457"/>
                  <a:pt x="135" y="457"/>
                  <a:pt x="135" y="457"/>
                </a:cubicBezTo>
                <a:cubicBezTo>
                  <a:pt x="134" y="457"/>
                  <a:pt x="134" y="457"/>
                  <a:pt x="134" y="457"/>
                </a:cubicBezTo>
                <a:cubicBezTo>
                  <a:pt x="134" y="457"/>
                  <a:pt x="134" y="457"/>
                  <a:pt x="134" y="457"/>
                </a:cubicBezTo>
                <a:cubicBezTo>
                  <a:pt x="134" y="457"/>
                  <a:pt x="134" y="457"/>
                  <a:pt x="135" y="456"/>
                </a:cubicBezTo>
                <a:cubicBezTo>
                  <a:pt x="135" y="456"/>
                  <a:pt x="135" y="456"/>
                  <a:pt x="135" y="456"/>
                </a:cubicBezTo>
                <a:cubicBezTo>
                  <a:pt x="135" y="457"/>
                  <a:pt x="135" y="457"/>
                  <a:pt x="135" y="457"/>
                </a:cubicBezTo>
                <a:cubicBezTo>
                  <a:pt x="136" y="457"/>
                  <a:pt x="136" y="457"/>
                  <a:pt x="136" y="457"/>
                </a:cubicBezTo>
                <a:cubicBezTo>
                  <a:pt x="135" y="457"/>
                  <a:pt x="135" y="457"/>
                  <a:pt x="135" y="456"/>
                </a:cubicBezTo>
                <a:cubicBezTo>
                  <a:pt x="135" y="456"/>
                  <a:pt x="134" y="456"/>
                  <a:pt x="134" y="456"/>
                </a:cubicBezTo>
                <a:cubicBezTo>
                  <a:pt x="134" y="456"/>
                  <a:pt x="134" y="456"/>
                  <a:pt x="134" y="457"/>
                </a:cubicBezTo>
                <a:cubicBezTo>
                  <a:pt x="133" y="457"/>
                  <a:pt x="133" y="456"/>
                  <a:pt x="132" y="456"/>
                </a:cubicBezTo>
                <a:cubicBezTo>
                  <a:pt x="132" y="456"/>
                  <a:pt x="132" y="456"/>
                  <a:pt x="131" y="456"/>
                </a:cubicBezTo>
                <a:cubicBezTo>
                  <a:pt x="131" y="456"/>
                  <a:pt x="131" y="456"/>
                  <a:pt x="131" y="455"/>
                </a:cubicBezTo>
                <a:cubicBezTo>
                  <a:pt x="131" y="455"/>
                  <a:pt x="130" y="455"/>
                  <a:pt x="130" y="455"/>
                </a:cubicBezTo>
                <a:cubicBezTo>
                  <a:pt x="129" y="454"/>
                  <a:pt x="128" y="453"/>
                  <a:pt x="128" y="453"/>
                </a:cubicBezTo>
                <a:cubicBezTo>
                  <a:pt x="128" y="451"/>
                  <a:pt x="128" y="451"/>
                  <a:pt x="129" y="450"/>
                </a:cubicBezTo>
                <a:cubicBezTo>
                  <a:pt x="130" y="450"/>
                  <a:pt x="131" y="451"/>
                  <a:pt x="131" y="450"/>
                </a:cubicBezTo>
                <a:cubicBezTo>
                  <a:pt x="132" y="451"/>
                  <a:pt x="132" y="451"/>
                  <a:pt x="132" y="451"/>
                </a:cubicBezTo>
                <a:cubicBezTo>
                  <a:pt x="132" y="452"/>
                  <a:pt x="132" y="452"/>
                  <a:pt x="133" y="452"/>
                </a:cubicBezTo>
                <a:cubicBezTo>
                  <a:pt x="133" y="452"/>
                  <a:pt x="133" y="453"/>
                  <a:pt x="133" y="453"/>
                </a:cubicBezTo>
                <a:cubicBezTo>
                  <a:pt x="134" y="454"/>
                  <a:pt x="135" y="454"/>
                  <a:pt x="135" y="454"/>
                </a:cubicBezTo>
                <a:cubicBezTo>
                  <a:pt x="136" y="454"/>
                  <a:pt x="135" y="455"/>
                  <a:pt x="136" y="455"/>
                </a:cubicBezTo>
                <a:cubicBezTo>
                  <a:pt x="136" y="456"/>
                  <a:pt x="137" y="456"/>
                  <a:pt x="137" y="457"/>
                </a:cubicBezTo>
                <a:cubicBezTo>
                  <a:pt x="137" y="457"/>
                  <a:pt x="137" y="457"/>
                  <a:pt x="137" y="457"/>
                </a:cubicBezTo>
                <a:cubicBezTo>
                  <a:pt x="138" y="457"/>
                  <a:pt x="138" y="458"/>
                  <a:pt x="139" y="458"/>
                </a:cubicBezTo>
                <a:cubicBezTo>
                  <a:pt x="139" y="458"/>
                  <a:pt x="139" y="458"/>
                  <a:pt x="139" y="458"/>
                </a:cubicBezTo>
                <a:cubicBezTo>
                  <a:pt x="139" y="459"/>
                  <a:pt x="140" y="459"/>
                  <a:pt x="140" y="459"/>
                </a:cubicBezTo>
                <a:cubicBezTo>
                  <a:pt x="141" y="459"/>
                  <a:pt x="140" y="459"/>
                  <a:pt x="140" y="459"/>
                </a:cubicBezTo>
                <a:cubicBezTo>
                  <a:pt x="140" y="459"/>
                  <a:pt x="140" y="459"/>
                  <a:pt x="140" y="459"/>
                </a:cubicBezTo>
                <a:cubicBezTo>
                  <a:pt x="140" y="459"/>
                  <a:pt x="140" y="459"/>
                  <a:pt x="140" y="459"/>
                </a:cubicBezTo>
                <a:cubicBezTo>
                  <a:pt x="141" y="459"/>
                  <a:pt x="141" y="459"/>
                  <a:pt x="141" y="459"/>
                </a:cubicBezTo>
                <a:cubicBezTo>
                  <a:pt x="141" y="459"/>
                  <a:pt x="141" y="459"/>
                  <a:pt x="141" y="459"/>
                </a:cubicBezTo>
                <a:cubicBezTo>
                  <a:pt x="141" y="460"/>
                  <a:pt x="141" y="461"/>
                  <a:pt x="142" y="461"/>
                </a:cubicBezTo>
                <a:cubicBezTo>
                  <a:pt x="142" y="462"/>
                  <a:pt x="141" y="461"/>
                  <a:pt x="141" y="462"/>
                </a:cubicBezTo>
                <a:close/>
                <a:moveTo>
                  <a:pt x="135" y="452"/>
                </a:moveTo>
                <a:cubicBezTo>
                  <a:pt x="135" y="451"/>
                  <a:pt x="135" y="451"/>
                  <a:pt x="135" y="451"/>
                </a:cubicBezTo>
                <a:cubicBezTo>
                  <a:pt x="136" y="452"/>
                  <a:pt x="137" y="452"/>
                  <a:pt x="138" y="454"/>
                </a:cubicBezTo>
                <a:cubicBezTo>
                  <a:pt x="138" y="454"/>
                  <a:pt x="138" y="453"/>
                  <a:pt x="137" y="454"/>
                </a:cubicBezTo>
                <a:cubicBezTo>
                  <a:pt x="136" y="453"/>
                  <a:pt x="137" y="453"/>
                  <a:pt x="136" y="452"/>
                </a:cubicBezTo>
                <a:cubicBezTo>
                  <a:pt x="136" y="452"/>
                  <a:pt x="136" y="452"/>
                  <a:pt x="136" y="452"/>
                </a:cubicBezTo>
                <a:cubicBezTo>
                  <a:pt x="135" y="452"/>
                  <a:pt x="135" y="452"/>
                  <a:pt x="135" y="452"/>
                </a:cubicBezTo>
                <a:close/>
                <a:moveTo>
                  <a:pt x="139" y="454"/>
                </a:moveTo>
                <a:cubicBezTo>
                  <a:pt x="140" y="455"/>
                  <a:pt x="140" y="456"/>
                  <a:pt x="142" y="457"/>
                </a:cubicBezTo>
                <a:cubicBezTo>
                  <a:pt x="142" y="457"/>
                  <a:pt x="142" y="457"/>
                  <a:pt x="142" y="457"/>
                </a:cubicBezTo>
                <a:cubicBezTo>
                  <a:pt x="141" y="457"/>
                  <a:pt x="141" y="457"/>
                  <a:pt x="140" y="457"/>
                </a:cubicBezTo>
                <a:cubicBezTo>
                  <a:pt x="140" y="457"/>
                  <a:pt x="139" y="455"/>
                  <a:pt x="139" y="454"/>
                </a:cubicBezTo>
                <a:close/>
                <a:moveTo>
                  <a:pt x="142" y="462"/>
                </a:moveTo>
                <a:cubicBezTo>
                  <a:pt x="142" y="462"/>
                  <a:pt x="142" y="462"/>
                  <a:pt x="142" y="462"/>
                </a:cubicBezTo>
                <a:cubicBezTo>
                  <a:pt x="142" y="462"/>
                  <a:pt x="142" y="461"/>
                  <a:pt x="142" y="461"/>
                </a:cubicBezTo>
                <a:cubicBezTo>
                  <a:pt x="142" y="461"/>
                  <a:pt x="142" y="461"/>
                  <a:pt x="142" y="461"/>
                </a:cubicBezTo>
                <a:cubicBezTo>
                  <a:pt x="143" y="461"/>
                  <a:pt x="143" y="461"/>
                  <a:pt x="143" y="461"/>
                </a:cubicBezTo>
                <a:cubicBezTo>
                  <a:pt x="142" y="462"/>
                  <a:pt x="143" y="462"/>
                  <a:pt x="142" y="462"/>
                </a:cubicBezTo>
                <a:close/>
                <a:moveTo>
                  <a:pt x="144" y="459"/>
                </a:moveTo>
                <a:cubicBezTo>
                  <a:pt x="143" y="459"/>
                  <a:pt x="143" y="459"/>
                  <a:pt x="142" y="458"/>
                </a:cubicBezTo>
                <a:cubicBezTo>
                  <a:pt x="143" y="458"/>
                  <a:pt x="143" y="458"/>
                  <a:pt x="143" y="458"/>
                </a:cubicBezTo>
                <a:cubicBezTo>
                  <a:pt x="143" y="458"/>
                  <a:pt x="144" y="458"/>
                  <a:pt x="144" y="459"/>
                </a:cubicBezTo>
                <a:cubicBezTo>
                  <a:pt x="144" y="459"/>
                  <a:pt x="144" y="459"/>
                  <a:pt x="144" y="459"/>
                </a:cubicBezTo>
                <a:close/>
                <a:moveTo>
                  <a:pt x="164" y="506"/>
                </a:moveTo>
                <a:cubicBezTo>
                  <a:pt x="164" y="506"/>
                  <a:pt x="164" y="506"/>
                  <a:pt x="164" y="506"/>
                </a:cubicBezTo>
                <a:cubicBezTo>
                  <a:pt x="164" y="506"/>
                  <a:pt x="164" y="506"/>
                  <a:pt x="164" y="506"/>
                </a:cubicBezTo>
                <a:close/>
                <a:moveTo>
                  <a:pt x="169" y="507"/>
                </a:moveTo>
                <a:cubicBezTo>
                  <a:pt x="169" y="506"/>
                  <a:pt x="168" y="506"/>
                  <a:pt x="168" y="506"/>
                </a:cubicBezTo>
                <a:cubicBezTo>
                  <a:pt x="168" y="506"/>
                  <a:pt x="168" y="506"/>
                  <a:pt x="169" y="506"/>
                </a:cubicBezTo>
                <a:cubicBezTo>
                  <a:pt x="169" y="506"/>
                  <a:pt x="169" y="506"/>
                  <a:pt x="169" y="506"/>
                </a:cubicBezTo>
                <a:cubicBezTo>
                  <a:pt x="169" y="506"/>
                  <a:pt x="169" y="506"/>
                  <a:pt x="169" y="506"/>
                </a:cubicBezTo>
                <a:lnTo>
                  <a:pt x="169" y="507"/>
                </a:lnTo>
                <a:close/>
                <a:moveTo>
                  <a:pt x="168" y="486"/>
                </a:moveTo>
                <a:cubicBezTo>
                  <a:pt x="168" y="486"/>
                  <a:pt x="168" y="486"/>
                  <a:pt x="168" y="485"/>
                </a:cubicBezTo>
                <a:cubicBezTo>
                  <a:pt x="168" y="485"/>
                  <a:pt x="168" y="485"/>
                  <a:pt x="168" y="485"/>
                </a:cubicBezTo>
                <a:cubicBezTo>
                  <a:pt x="168" y="486"/>
                  <a:pt x="168" y="486"/>
                  <a:pt x="168" y="486"/>
                </a:cubicBezTo>
                <a:cubicBezTo>
                  <a:pt x="168" y="486"/>
                  <a:pt x="168" y="486"/>
                  <a:pt x="168" y="486"/>
                </a:cubicBezTo>
                <a:cubicBezTo>
                  <a:pt x="168" y="486"/>
                  <a:pt x="168" y="486"/>
                  <a:pt x="168" y="486"/>
                </a:cubicBezTo>
                <a:close/>
                <a:moveTo>
                  <a:pt x="178" y="511"/>
                </a:moveTo>
                <a:cubicBezTo>
                  <a:pt x="178" y="511"/>
                  <a:pt x="177" y="511"/>
                  <a:pt x="177" y="511"/>
                </a:cubicBezTo>
                <a:cubicBezTo>
                  <a:pt x="177" y="511"/>
                  <a:pt x="177" y="511"/>
                  <a:pt x="177" y="511"/>
                </a:cubicBezTo>
                <a:cubicBezTo>
                  <a:pt x="177" y="511"/>
                  <a:pt x="177" y="511"/>
                  <a:pt x="177" y="511"/>
                </a:cubicBezTo>
                <a:cubicBezTo>
                  <a:pt x="177" y="511"/>
                  <a:pt x="177" y="511"/>
                  <a:pt x="177" y="511"/>
                </a:cubicBezTo>
                <a:cubicBezTo>
                  <a:pt x="177" y="510"/>
                  <a:pt x="177" y="510"/>
                  <a:pt x="177" y="510"/>
                </a:cubicBezTo>
                <a:cubicBezTo>
                  <a:pt x="176" y="510"/>
                  <a:pt x="176" y="510"/>
                  <a:pt x="176" y="510"/>
                </a:cubicBezTo>
                <a:cubicBezTo>
                  <a:pt x="176" y="510"/>
                  <a:pt x="176" y="510"/>
                  <a:pt x="176" y="510"/>
                </a:cubicBezTo>
                <a:cubicBezTo>
                  <a:pt x="176" y="510"/>
                  <a:pt x="175" y="510"/>
                  <a:pt x="174" y="510"/>
                </a:cubicBezTo>
                <a:cubicBezTo>
                  <a:pt x="174" y="509"/>
                  <a:pt x="174" y="509"/>
                  <a:pt x="173" y="509"/>
                </a:cubicBezTo>
                <a:cubicBezTo>
                  <a:pt x="173" y="508"/>
                  <a:pt x="173" y="508"/>
                  <a:pt x="173" y="508"/>
                </a:cubicBezTo>
                <a:cubicBezTo>
                  <a:pt x="174" y="508"/>
                  <a:pt x="174" y="508"/>
                  <a:pt x="174" y="509"/>
                </a:cubicBezTo>
                <a:cubicBezTo>
                  <a:pt x="175" y="509"/>
                  <a:pt x="177" y="509"/>
                  <a:pt x="177" y="511"/>
                </a:cubicBezTo>
                <a:cubicBezTo>
                  <a:pt x="178" y="511"/>
                  <a:pt x="178" y="511"/>
                  <a:pt x="178" y="511"/>
                </a:cubicBezTo>
                <a:cubicBezTo>
                  <a:pt x="178" y="511"/>
                  <a:pt x="178" y="511"/>
                  <a:pt x="178" y="511"/>
                </a:cubicBezTo>
                <a:close/>
                <a:moveTo>
                  <a:pt x="188" y="515"/>
                </a:moveTo>
                <a:cubicBezTo>
                  <a:pt x="188" y="515"/>
                  <a:pt x="188" y="515"/>
                  <a:pt x="188" y="515"/>
                </a:cubicBezTo>
                <a:cubicBezTo>
                  <a:pt x="186" y="515"/>
                  <a:pt x="186" y="514"/>
                  <a:pt x="185" y="514"/>
                </a:cubicBezTo>
                <a:cubicBezTo>
                  <a:pt x="185" y="514"/>
                  <a:pt x="185" y="514"/>
                  <a:pt x="185" y="514"/>
                </a:cubicBezTo>
                <a:cubicBezTo>
                  <a:pt x="184" y="514"/>
                  <a:pt x="184" y="514"/>
                  <a:pt x="184" y="514"/>
                </a:cubicBezTo>
                <a:cubicBezTo>
                  <a:pt x="184" y="514"/>
                  <a:pt x="184" y="514"/>
                  <a:pt x="184" y="514"/>
                </a:cubicBezTo>
                <a:cubicBezTo>
                  <a:pt x="184" y="514"/>
                  <a:pt x="184" y="514"/>
                  <a:pt x="184" y="514"/>
                </a:cubicBezTo>
                <a:cubicBezTo>
                  <a:pt x="184" y="513"/>
                  <a:pt x="184" y="513"/>
                  <a:pt x="184" y="513"/>
                </a:cubicBezTo>
                <a:cubicBezTo>
                  <a:pt x="184" y="513"/>
                  <a:pt x="185" y="513"/>
                  <a:pt x="185" y="513"/>
                </a:cubicBezTo>
                <a:cubicBezTo>
                  <a:pt x="185" y="513"/>
                  <a:pt x="186" y="514"/>
                  <a:pt x="186" y="514"/>
                </a:cubicBezTo>
                <a:cubicBezTo>
                  <a:pt x="187" y="515"/>
                  <a:pt x="187" y="514"/>
                  <a:pt x="187" y="515"/>
                </a:cubicBezTo>
                <a:cubicBezTo>
                  <a:pt x="188" y="515"/>
                  <a:pt x="188" y="515"/>
                  <a:pt x="188" y="515"/>
                </a:cubicBezTo>
                <a:cubicBezTo>
                  <a:pt x="188" y="515"/>
                  <a:pt x="188" y="515"/>
                  <a:pt x="187" y="515"/>
                </a:cubicBezTo>
                <a:lnTo>
                  <a:pt x="188" y="515"/>
                </a:lnTo>
                <a:close/>
                <a:moveTo>
                  <a:pt x="207" y="500"/>
                </a:moveTo>
                <a:cubicBezTo>
                  <a:pt x="206" y="500"/>
                  <a:pt x="206" y="500"/>
                  <a:pt x="206" y="500"/>
                </a:cubicBezTo>
                <a:cubicBezTo>
                  <a:pt x="206" y="500"/>
                  <a:pt x="207" y="500"/>
                  <a:pt x="207" y="500"/>
                </a:cubicBezTo>
                <a:close/>
                <a:moveTo>
                  <a:pt x="234" y="507"/>
                </a:moveTo>
                <a:cubicBezTo>
                  <a:pt x="234" y="507"/>
                  <a:pt x="234" y="507"/>
                  <a:pt x="234" y="507"/>
                </a:cubicBezTo>
                <a:cubicBezTo>
                  <a:pt x="234" y="507"/>
                  <a:pt x="234" y="507"/>
                  <a:pt x="234" y="507"/>
                </a:cubicBezTo>
                <a:cubicBezTo>
                  <a:pt x="234" y="507"/>
                  <a:pt x="234" y="507"/>
                  <a:pt x="234" y="507"/>
                </a:cubicBezTo>
                <a:cubicBezTo>
                  <a:pt x="234" y="507"/>
                  <a:pt x="234" y="507"/>
                  <a:pt x="234" y="507"/>
                </a:cubicBezTo>
                <a:cubicBezTo>
                  <a:pt x="234" y="507"/>
                  <a:pt x="234" y="507"/>
                  <a:pt x="234" y="507"/>
                </a:cubicBezTo>
                <a:close/>
                <a:moveTo>
                  <a:pt x="278" y="512"/>
                </a:moveTo>
                <a:cubicBezTo>
                  <a:pt x="278" y="512"/>
                  <a:pt x="278" y="512"/>
                  <a:pt x="278" y="512"/>
                </a:cubicBezTo>
                <a:cubicBezTo>
                  <a:pt x="278" y="512"/>
                  <a:pt x="278" y="512"/>
                  <a:pt x="278" y="512"/>
                </a:cubicBezTo>
                <a:cubicBezTo>
                  <a:pt x="279" y="512"/>
                  <a:pt x="279" y="512"/>
                  <a:pt x="279" y="512"/>
                </a:cubicBezTo>
                <a:cubicBezTo>
                  <a:pt x="279" y="512"/>
                  <a:pt x="278" y="512"/>
                  <a:pt x="278" y="512"/>
                </a:cubicBezTo>
                <a:close/>
                <a:moveTo>
                  <a:pt x="279" y="512"/>
                </a:moveTo>
                <a:cubicBezTo>
                  <a:pt x="280" y="512"/>
                  <a:pt x="280" y="512"/>
                  <a:pt x="280" y="512"/>
                </a:cubicBezTo>
                <a:cubicBezTo>
                  <a:pt x="279" y="512"/>
                  <a:pt x="279" y="512"/>
                  <a:pt x="279" y="512"/>
                </a:cubicBezTo>
                <a:close/>
                <a:moveTo>
                  <a:pt x="298" y="511"/>
                </a:moveTo>
                <a:cubicBezTo>
                  <a:pt x="297" y="511"/>
                  <a:pt x="296" y="511"/>
                  <a:pt x="295" y="511"/>
                </a:cubicBezTo>
                <a:cubicBezTo>
                  <a:pt x="296" y="511"/>
                  <a:pt x="296" y="511"/>
                  <a:pt x="297" y="511"/>
                </a:cubicBezTo>
                <a:cubicBezTo>
                  <a:pt x="297" y="511"/>
                  <a:pt x="297" y="511"/>
                  <a:pt x="298" y="511"/>
                </a:cubicBezTo>
                <a:cubicBezTo>
                  <a:pt x="298" y="511"/>
                  <a:pt x="298" y="511"/>
                  <a:pt x="298" y="511"/>
                </a:cubicBezTo>
                <a:close/>
                <a:moveTo>
                  <a:pt x="302" y="510"/>
                </a:moveTo>
                <a:cubicBezTo>
                  <a:pt x="302" y="510"/>
                  <a:pt x="302" y="510"/>
                  <a:pt x="302" y="509"/>
                </a:cubicBezTo>
                <a:cubicBezTo>
                  <a:pt x="302" y="509"/>
                  <a:pt x="302" y="509"/>
                  <a:pt x="302" y="509"/>
                </a:cubicBezTo>
                <a:lnTo>
                  <a:pt x="302" y="510"/>
                </a:lnTo>
                <a:close/>
                <a:moveTo>
                  <a:pt x="304" y="511"/>
                </a:moveTo>
                <a:cubicBezTo>
                  <a:pt x="304" y="511"/>
                  <a:pt x="303" y="511"/>
                  <a:pt x="302" y="511"/>
                </a:cubicBezTo>
                <a:cubicBezTo>
                  <a:pt x="303" y="510"/>
                  <a:pt x="303" y="510"/>
                  <a:pt x="303" y="510"/>
                </a:cubicBezTo>
                <a:cubicBezTo>
                  <a:pt x="304" y="510"/>
                  <a:pt x="304" y="510"/>
                  <a:pt x="304" y="511"/>
                </a:cubicBezTo>
                <a:close/>
                <a:moveTo>
                  <a:pt x="302" y="509"/>
                </a:moveTo>
                <a:cubicBezTo>
                  <a:pt x="303" y="509"/>
                  <a:pt x="303" y="509"/>
                  <a:pt x="303" y="509"/>
                </a:cubicBezTo>
                <a:cubicBezTo>
                  <a:pt x="302" y="509"/>
                  <a:pt x="303" y="509"/>
                  <a:pt x="302" y="509"/>
                </a:cubicBezTo>
                <a:close/>
                <a:moveTo>
                  <a:pt x="307" y="511"/>
                </a:moveTo>
                <a:cubicBezTo>
                  <a:pt x="306" y="511"/>
                  <a:pt x="306" y="511"/>
                  <a:pt x="306" y="510"/>
                </a:cubicBezTo>
                <a:cubicBezTo>
                  <a:pt x="307" y="510"/>
                  <a:pt x="307" y="510"/>
                  <a:pt x="307" y="510"/>
                </a:cubicBezTo>
                <a:lnTo>
                  <a:pt x="307" y="511"/>
                </a:lnTo>
                <a:close/>
                <a:moveTo>
                  <a:pt x="324" y="509"/>
                </a:moveTo>
                <a:cubicBezTo>
                  <a:pt x="323" y="510"/>
                  <a:pt x="323" y="510"/>
                  <a:pt x="322" y="510"/>
                </a:cubicBezTo>
                <a:cubicBezTo>
                  <a:pt x="322" y="510"/>
                  <a:pt x="322" y="510"/>
                  <a:pt x="322" y="510"/>
                </a:cubicBezTo>
                <a:cubicBezTo>
                  <a:pt x="322" y="509"/>
                  <a:pt x="323" y="509"/>
                  <a:pt x="323" y="509"/>
                </a:cubicBezTo>
                <a:cubicBezTo>
                  <a:pt x="323" y="509"/>
                  <a:pt x="323" y="509"/>
                  <a:pt x="324" y="509"/>
                </a:cubicBezTo>
                <a:close/>
                <a:moveTo>
                  <a:pt x="327" y="525"/>
                </a:moveTo>
                <a:cubicBezTo>
                  <a:pt x="327" y="525"/>
                  <a:pt x="327" y="525"/>
                  <a:pt x="327" y="525"/>
                </a:cubicBezTo>
                <a:cubicBezTo>
                  <a:pt x="327" y="524"/>
                  <a:pt x="327" y="524"/>
                  <a:pt x="327" y="524"/>
                </a:cubicBezTo>
                <a:cubicBezTo>
                  <a:pt x="327" y="524"/>
                  <a:pt x="327" y="524"/>
                  <a:pt x="327" y="524"/>
                </a:cubicBezTo>
                <a:lnTo>
                  <a:pt x="327" y="525"/>
                </a:lnTo>
                <a:close/>
                <a:moveTo>
                  <a:pt x="329" y="523"/>
                </a:moveTo>
                <a:cubicBezTo>
                  <a:pt x="329" y="523"/>
                  <a:pt x="329" y="523"/>
                  <a:pt x="329" y="523"/>
                </a:cubicBezTo>
                <a:cubicBezTo>
                  <a:pt x="329" y="523"/>
                  <a:pt x="329" y="523"/>
                  <a:pt x="329" y="523"/>
                </a:cubicBezTo>
                <a:close/>
                <a:moveTo>
                  <a:pt x="332" y="506"/>
                </a:moveTo>
                <a:cubicBezTo>
                  <a:pt x="332" y="506"/>
                  <a:pt x="331" y="506"/>
                  <a:pt x="331" y="506"/>
                </a:cubicBezTo>
                <a:cubicBezTo>
                  <a:pt x="332" y="506"/>
                  <a:pt x="332" y="506"/>
                  <a:pt x="332" y="506"/>
                </a:cubicBezTo>
                <a:cubicBezTo>
                  <a:pt x="332" y="506"/>
                  <a:pt x="332" y="506"/>
                  <a:pt x="332" y="506"/>
                </a:cubicBezTo>
                <a:cubicBezTo>
                  <a:pt x="332" y="506"/>
                  <a:pt x="332" y="506"/>
                  <a:pt x="332" y="506"/>
                </a:cubicBezTo>
                <a:cubicBezTo>
                  <a:pt x="332" y="506"/>
                  <a:pt x="332" y="506"/>
                  <a:pt x="332" y="506"/>
                </a:cubicBezTo>
                <a:close/>
                <a:moveTo>
                  <a:pt x="337" y="508"/>
                </a:moveTo>
                <a:cubicBezTo>
                  <a:pt x="337" y="508"/>
                  <a:pt x="337" y="508"/>
                  <a:pt x="337" y="508"/>
                </a:cubicBezTo>
                <a:cubicBezTo>
                  <a:pt x="336" y="508"/>
                  <a:pt x="336" y="508"/>
                  <a:pt x="336" y="508"/>
                </a:cubicBezTo>
                <a:cubicBezTo>
                  <a:pt x="336" y="508"/>
                  <a:pt x="336" y="508"/>
                  <a:pt x="336" y="508"/>
                </a:cubicBezTo>
                <a:cubicBezTo>
                  <a:pt x="336" y="507"/>
                  <a:pt x="336" y="507"/>
                  <a:pt x="336" y="507"/>
                </a:cubicBezTo>
                <a:cubicBezTo>
                  <a:pt x="337" y="507"/>
                  <a:pt x="337" y="507"/>
                  <a:pt x="337" y="507"/>
                </a:cubicBezTo>
                <a:cubicBezTo>
                  <a:pt x="337" y="507"/>
                  <a:pt x="337" y="507"/>
                  <a:pt x="337" y="507"/>
                </a:cubicBezTo>
                <a:cubicBezTo>
                  <a:pt x="337" y="508"/>
                  <a:pt x="337" y="508"/>
                  <a:pt x="337" y="508"/>
                </a:cubicBezTo>
                <a:close/>
                <a:moveTo>
                  <a:pt x="336" y="506"/>
                </a:moveTo>
                <a:cubicBezTo>
                  <a:pt x="336" y="506"/>
                  <a:pt x="336" y="506"/>
                  <a:pt x="337" y="506"/>
                </a:cubicBezTo>
                <a:cubicBezTo>
                  <a:pt x="337" y="506"/>
                  <a:pt x="337" y="506"/>
                  <a:pt x="337" y="506"/>
                </a:cubicBezTo>
                <a:cubicBezTo>
                  <a:pt x="336" y="506"/>
                  <a:pt x="336" y="506"/>
                  <a:pt x="336" y="506"/>
                </a:cubicBezTo>
                <a:cubicBezTo>
                  <a:pt x="336" y="506"/>
                  <a:pt x="336" y="506"/>
                  <a:pt x="336" y="506"/>
                </a:cubicBezTo>
                <a:close/>
                <a:moveTo>
                  <a:pt x="345" y="506"/>
                </a:moveTo>
                <a:cubicBezTo>
                  <a:pt x="344" y="506"/>
                  <a:pt x="342" y="507"/>
                  <a:pt x="341" y="506"/>
                </a:cubicBezTo>
                <a:cubicBezTo>
                  <a:pt x="341" y="506"/>
                  <a:pt x="341" y="506"/>
                  <a:pt x="341" y="506"/>
                </a:cubicBezTo>
                <a:cubicBezTo>
                  <a:pt x="341" y="505"/>
                  <a:pt x="342" y="506"/>
                  <a:pt x="343" y="505"/>
                </a:cubicBezTo>
                <a:cubicBezTo>
                  <a:pt x="344" y="505"/>
                  <a:pt x="345" y="505"/>
                  <a:pt x="345" y="506"/>
                </a:cubicBezTo>
                <a:close/>
                <a:moveTo>
                  <a:pt x="352" y="517"/>
                </a:moveTo>
                <a:cubicBezTo>
                  <a:pt x="352" y="517"/>
                  <a:pt x="352" y="517"/>
                  <a:pt x="352" y="517"/>
                </a:cubicBezTo>
                <a:cubicBezTo>
                  <a:pt x="352" y="517"/>
                  <a:pt x="352" y="517"/>
                  <a:pt x="352" y="517"/>
                </a:cubicBezTo>
                <a:close/>
                <a:moveTo>
                  <a:pt x="352" y="517"/>
                </a:moveTo>
                <a:cubicBezTo>
                  <a:pt x="352" y="517"/>
                  <a:pt x="352" y="517"/>
                  <a:pt x="352" y="517"/>
                </a:cubicBezTo>
                <a:cubicBezTo>
                  <a:pt x="352" y="517"/>
                  <a:pt x="352" y="517"/>
                  <a:pt x="352" y="517"/>
                </a:cubicBezTo>
                <a:close/>
                <a:moveTo>
                  <a:pt x="352" y="516"/>
                </a:moveTo>
                <a:cubicBezTo>
                  <a:pt x="352" y="516"/>
                  <a:pt x="352" y="516"/>
                  <a:pt x="352" y="516"/>
                </a:cubicBezTo>
                <a:cubicBezTo>
                  <a:pt x="352" y="516"/>
                  <a:pt x="352" y="516"/>
                  <a:pt x="352" y="516"/>
                </a:cubicBezTo>
                <a:cubicBezTo>
                  <a:pt x="352" y="516"/>
                  <a:pt x="352" y="516"/>
                  <a:pt x="352" y="516"/>
                </a:cubicBezTo>
                <a:cubicBezTo>
                  <a:pt x="352" y="516"/>
                  <a:pt x="352" y="516"/>
                  <a:pt x="352" y="516"/>
                </a:cubicBezTo>
                <a:cubicBezTo>
                  <a:pt x="352" y="516"/>
                  <a:pt x="352" y="516"/>
                  <a:pt x="352" y="516"/>
                </a:cubicBezTo>
                <a:close/>
                <a:moveTo>
                  <a:pt x="354" y="515"/>
                </a:moveTo>
                <a:cubicBezTo>
                  <a:pt x="354" y="516"/>
                  <a:pt x="353" y="516"/>
                  <a:pt x="353" y="516"/>
                </a:cubicBezTo>
                <a:cubicBezTo>
                  <a:pt x="353" y="516"/>
                  <a:pt x="353" y="516"/>
                  <a:pt x="353" y="516"/>
                </a:cubicBezTo>
                <a:cubicBezTo>
                  <a:pt x="353" y="516"/>
                  <a:pt x="353" y="516"/>
                  <a:pt x="353" y="515"/>
                </a:cubicBezTo>
                <a:cubicBezTo>
                  <a:pt x="353" y="515"/>
                  <a:pt x="353" y="515"/>
                  <a:pt x="353" y="515"/>
                </a:cubicBezTo>
                <a:cubicBezTo>
                  <a:pt x="353" y="515"/>
                  <a:pt x="353" y="515"/>
                  <a:pt x="353" y="515"/>
                </a:cubicBezTo>
                <a:cubicBezTo>
                  <a:pt x="354" y="516"/>
                  <a:pt x="354" y="515"/>
                  <a:pt x="354" y="515"/>
                </a:cubicBezTo>
                <a:cubicBezTo>
                  <a:pt x="354" y="515"/>
                  <a:pt x="354" y="515"/>
                  <a:pt x="354" y="515"/>
                </a:cubicBezTo>
                <a:close/>
                <a:moveTo>
                  <a:pt x="353" y="499"/>
                </a:moveTo>
                <a:cubicBezTo>
                  <a:pt x="354" y="499"/>
                  <a:pt x="354" y="499"/>
                  <a:pt x="354" y="499"/>
                </a:cubicBezTo>
                <a:cubicBezTo>
                  <a:pt x="354" y="499"/>
                  <a:pt x="354" y="499"/>
                  <a:pt x="354" y="499"/>
                </a:cubicBezTo>
                <a:cubicBezTo>
                  <a:pt x="354" y="499"/>
                  <a:pt x="354" y="499"/>
                  <a:pt x="354" y="499"/>
                </a:cubicBezTo>
                <a:cubicBezTo>
                  <a:pt x="353" y="499"/>
                  <a:pt x="354" y="499"/>
                  <a:pt x="353" y="499"/>
                </a:cubicBezTo>
                <a:close/>
                <a:moveTo>
                  <a:pt x="362" y="511"/>
                </a:moveTo>
                <a:cubicBezTo>
                  <a:pt x="362" y="511"/>
                  <a:pt x="362" y="512"/>
                  <a:pt x="362" y="512"/>
                </a:cubicBezTo>
                <a:cubicBezTo>
                  <a:pt x="362" y="512"/>
                  <a:pt x="362" y="512"/>
                  <a:pt x="362" y="511"/>
                </a:cubicBezTo>
                <a:close/>
                <a:moveTo>
                  <a:pt x="365" y="494"/>
                </a:moveTo>
                <a:cubicBezTo>
                  <a:pt x="364" y="494"/>
                  <a:pt x="364" y="494"/>
                  <a:pt x="364" y="494"/>
                </a:cubicBezTo>
                <a:cubicBezTo>
                  <a:pt x="364" y="494"/>
                  <a:pt x="364" y="494"/>
                  <a:pt x="364" y="494"/>
                </a:cubicBezTo>
                <a:cubicBezTo>
                  <a:pt x="365" y="494"/>
                  <a:pt x="365" y="494"/>
                  <a:pt x="365" y="494"/>
                </a:cubicBezTo>
                <a:close/>
                <a:moveTo>
                  <a:pt x="367" y="510"/>
                </a:moveTo>
                <a:cubicBezTo>
                  <a:pt x="366" y="510"/>
                  <a:pt x="366" y="510"/>
                  <a:pt x="366" y="509"/>
                </a:cubicBezTo>
                <a:cubicBezTo>
                  <a:pt x="366" y="510"/>
                  <a:pt x="367" y="510"/>
                  <a:pt x="367" y="510"/>
                </a:cubicBezTo>
                <a:close/>
                <a:moveTo>
                  <a:pt x="370" y="507"/>
                </a:moveTo>
                <a:cubicBezTo>
                  <a:pt x="370" y="507"/>
                  <a:pt x="369" y="507"/>
                  <a:pt x="369" y="507"/>
                </a:cubicBezTo>
                <a:cubicBezTo>
                  <a:pt x="369" y="507"/>
                  <a:pt x="369" y="507"/>
                  <a:pt x="369" y="507"/>
                </a:cubicBezTo>
                <a:cubicBezTo>
                  <a:pt x="369" y="507"/>
                  <a:pt x="369" y="507"/>
                  <a:pt x="369" y="506"/>
                </a:cubicBezTo>
                <a:cubicBezTo>
                  <a:pt x="369" y="506"/>
                  <a:pt x="369" y="506"/>
                  <a:pt x="369" y="506"/>
                </a:cubicBezTo>
                <a:cubicBezTo>
                  <a:pt x="370" y="506"/>
                  <a:pt x="370" y="506"/>
                  <a:pt x="370" y="506"/>
                </a:cubicBezTo>
                <a:lnTo>
                  <a:pt x="370" y="507"/>
                </a:lnTo>
                <a:close/>
                <a:moveTo>
                  <a:pt x="369" y="492"/>
                </a:moveTo>
                <a:cubicBezTo>
                  <a:pt x="369" y="492"/>
                  <a:pt x="369" y="492"/>
                  <a:pt x="369" y="492"/>
                </a:cubicBezTo>
                <a:cubicBezTo>
                  <a:pt x="369" y="492"/>
                  <a:pt x="369" y="492"/>
                  <a:pt x="369" y="492"/>
                </a:cubicBezTo>
                <a:close/>
                <a:moveTo>
                  <a:pt x="369" y="491"/>
                </a:moveTo>
                <a:cubicBezTo>
                  <a:pt x="370" y="491"/>
                  <a:pt x="370" y="491"/>
                  <a:pt x="370" y="491"/>
                </a:cubicBezTo>
                <a:cubicBezTo>
                  <a:pt x="370" y="491"/>
                  <a:pt x="370" y="491"/>
                  <a:pt x="370" y="491"/>
                </a:cubicBezTo>
                <a:cubicBezTo>
                  <a:pt x="369" y="491"/>
                  <a:pt x="369" y="492"/>
                  <a:pt x="369" y="491"/>
                </a:cubicBezTo>
                <a:close/>
                <a:moveTo>
                  <a:pt x="377" y="503"/>
                </a:moveTo>
                <a:cubicBezTo>
                  <a:pt x="376" y="503"/>
                  <a:pt x="376" y="503"/>
                  <a:pt x="376" y="503"/>
                </a:cubicBezTo>
                <a:cubicBezTo>
                  <a:pt x="376" y="502"/>
                  <a:pt x="376" y="503"/>
                  <a:pt x="376" y="502"/>
                </a:cubicBezTo>
                <a:cubicBezTo>
                  <a:pt x="376" y="502"/>
                  <a:pt x="376" y="502"/>
                  <a:pt x="377" y="502"/>
                </a:cubicBezTo>
                <a:cubicBezTo>
                  <a:pt x="377" y="502"/>
                  <a:pt x="377" y="502"/>
                  <a:pt x="377" y="502"/>
                </a:cubicBezTo>
                <a:cubicBezTo>
                  <a:pt x="377" y="502"/>
                  <a:pt x="377" y="503"/>
                  <a:pt x="377" y="503"/>
                </a:cubicBezTo>
                <a:close/>
                <a:moveTo>
                  <a:pt x="381" y="500"/>
                </a:moveTo>
                <a:cubicBezTo>
                  <a:pt x="381" y="500"/>
                  <a:pt x="381" y="500"/>
                  <a:pt x="381" y="500"/>
                </a:cubicBezTo>
                <a:cubicBezTo>
                  <a:pt x="382" y="500"/>
                  <a:pt x="381" y="500"/>
                  <a:pt x="382" y="500"/>
                </a:cubicBezTo>
                <a:cubicBezTo>
                  <a:pt x="382" y="500"/>
                  <a:pt x="382" y="500"/>
                  <a:pt x="382" y="500"/>
                </a:cubicBezTo>
                <a:cubicBezTo>
                  <a:pt x="382" y="500"/>
                  <a:pt x="382" y="500"/>
                  <a:pt x="381" y="500"/>
                </a:cubicBezTo>
                <a:close/>
                <a:moveTo>
                  <a:pt x="389" y="496"/>
                </a:moveTo>
                <a:cubicBezTo>
                  <a:pt x="390" y="496"/>
                  <a:pt x="390" y="496"/>
                  <a:pt x="390" y="496"/>
                </a:cubicBezTo>
                <a:cubicBezTo>
                  <a:pt x="390" y="496"/>
                  <a:pt x="390" y="496"/>
                  <a:pt x="389" y="496"/>
                </a:cubicBezTo>
                <a:close/>
                <a:moveTo>
                  <a:pt x="391" y="478"/>
                </a:moveTo>
                <a:cubicBezTo>
                  <a:pt x="391" y="478"/>
                  <a:pt x="391" y="478"/>
                  <a:pt x="391" y="478"/>
                </a:cubicBezTo>
                <a:cubicBezTo>
                  <a:pt x="391" y="478"/>
                  <a:pt x="391" y="478"/>
                  <a:pt x="391" y="478"/>
                </a:cubicBezTo>
                <a:cubicBezTo>
                  <a:pt x="391" y="477"/>
                  <a:pt x="391" y="478"/>
                  <a:pt x="391" y="477"/>
                </a:cubicBezTo>
                <a:cubicBezTo>
                  <a:pt x="391" y="477"/>
                  <a:pt x="391" y="477"/>
                  <a:pt x="391" y="477"/>
                </a:cubicBezTo>
                <a:cubicBezTo>
                  <a:pt x="391" y="478"/>
                  <a:pt x="391" y="478"/>
                  <a:pt x="391" y="478"/>
                </a:cubicBezTo>
                <a:close/>
                <a:moveTo>
                  <a:pt x="392" y="477"/>
                </a:moveTo>
                <a:cubicBezTo>
                  <a:pt x="392" y="477"/>
                  <a:pt x="392" y="477"/>
                  <a:pt x="392" y="477"/>
                </a:cubicBezTo>
                <a:cubicBezTo>
                  <a:pt x="392" y="477"/>
                  <a:pt x="392" y="477"/>
                  <a:pt x="392" y="477"/>
                </a:cubicBezTo>
                <a:close/>
                <a:moveTo>
                  <a:pt x="394" y="493"/>
                </a:moveTo>
                <a:cubicBezTo>
                  <a:pt x="394" y="493"/>
                  <a:pt x="394" y="493"/>
                  <a:pt x="394" y="493"/>
                </a:cubicBezTo>
                <a:cubicBezTo>
                  <a:pt x="394" y="493"/>
                  <a:pt x="394" y="493"/>
                  <a:pt x="394" y="493"/>
                </a:cubicBezTo>
                <a:cubicBezTo>
                  <a:pt x="394" y="493"/>
                  <a:pt x="394" y="493"/>
                  <a:pt x="394" y="494"/>
                </a:cubicBezTo>
                <a:cubicBezTo>
                  <a:pt x="394" y="494"/>
                  <a:pt x="393" y="494"/>
                  <a:pt x="394" y="493"/>
                </a:cubicBezTo>
                <a:close/>
                <a:moveTo>
                  <a:pt x="394" y="493"/>
                </a:moveTo>
                <a:cubicBezTo>
                  <a:pt x="394" y="493"/>
                  <a:pt x="394" y="493"/>
                  <a:pt x="394" y="493"/>
                </a:cubicBezTo>
                <a:cubicBezTo>
                  <a:pt x="394" y="493"/>
                  <a:pt x="394" y="493"/>
                  <a:pt x="394" y="493"/>
                </a:cubicBezTo>
                <a:cubicBezTo>
                  <a:pt x="394" y="493"/>
                  <a:pt x="394" y="493"/>
                  <a:pt x="394" y="493"/>
                </a:cubicBezTo>
                <a:close/>
                <a:moveTo>
                  <a:pt x="396" y="494"/>
                </a:moveTo>
                <a:cubicBezTo>
                  <a:pt x="396" y="494"/>
                  <a:pt x="396" y="494"/>
                  <a:pt x="396" y="494"/>
                </a:cubicBezTo>
                <a:cubicBezTo>
                  <a:pt x="395" y="494"/>
                  <a:pt x="395" y="494"/>
                  <a:pt x="395" y="494"/>
                </a:cubicBezTo>
                <a:cubicBezTo>
                  <a:pt x="395" y="494"/>
                  <a:pt x="396" y="494"/>
                  <a:pt x="396" y="493"/>
                </a:cubicBezTo>
                <a:cubicBezTo>
                  <a:pt x="396" y="494"/>
                  <a:pt x="396" y="494"/>
                  <a:pt x="396" y="494"/>
                </a:cubicBezTo>
                <a:close/>
                <a:moveTo>
                  <a:pt x="397" y="491"/>
                </a:moveTo>
                <a:cubicBezTo>
                  <a:pt x="396" y="491"/>
                  <a:pt x="397" y="491"/>
                  <a:pt x="397" y="491"/>
                </a:cubicBezTo>
                <a:cubicBezTo>
                  <a:pt x="397" y="491"/>
                  <a:pt x="397" y="491"/>
                  <a:pt x="397" y="491"/>
                </a:cubicBezTo>
                <a:close/>
                <a:moveTo>
                  <a:pt x="400" y="488"/>
                </a:moveTo>
                <a:cubicBezTo>
                  <a:pt x="400" y="488"/>
                  <a:pt x="400" y="488"/>
                  <a:pt x="400" y="488"/>
                </a:cubicBezTo>
                <a:cubicBezTo>
                  <a:pt x="400" y="488"/>
                  <a:pt x="400" y="488"/>
                  <a:pt x="400" y="488"/>
                </a:cubicBezTo>
                <a:cubicBezTo>
                  <a:pt x="400" y="488"/>
                  <a:pt x="400" y="488"/>
                  <a:pt x="400" y="488"/>
                </a:cubicBezTo>
                <a:close/>
                <a:moveTo>
                  <a:pt x="403" y="483"/>
                </a:moveTo>
                <a:cubicBezTo>
                  <a:pt x="404" y="483"/>
                  <a:pt x="404" y="483"/>
                  <a:pt x="404" y="483"/>
                </a:cubicBezTo>
                <a:cubicBezTo>
                  <a:pt x="403" y="483"/>
                  <a:pt x="403" y="483"/>
                  <a:pt x="403" y="483"/>
                </a:cubicBezTo>
                <a:close/>
                <a:moveTo>
                  <a:pt x="407" y="466"/>
                </a:moveTo>
                <a:cubicBezTo>
                  <a:pt x="406" y="466"/>
                  <a:pt x="406" y="466"/>
                  <a:pt x="406" y="466"/>
                </a:cubicBezTo>
                <a:cubicBezTo>
                  <a:pt x="406" y="466"/>
                  <a:pt x="406" y="466"/>
                  <a:pt x="406" y="466"/>
                </a:cubicBezTo>
                <a:cubicBezTo>
                  <a:pt x="406" y="465"/>
                  <a:pt x="406" y="466"/>
                  <a:pt x="406" y="465"/>
                </a:cubicBezTo>
                <a:cubicBezTo>
                  <a:pt x="407" y="465"/>
                  <a:pt x="407" y="465"/>
                  <a:pt x="407" y="465"/>
                </a:cubicBezTo>
                <a:cubicBezTo>
                  <a:pt x="407" y="466"/>
                  <a:pt x="407" y="466"/>
                  <a:pt x="407" y="466"/>
                </a:cubicBezTo>
                <a:close/>
                <a:moveTo>
                  <a:pt x="408" y="460"/>
                </a:moveTo>
                <a:cubicBezTo>
                  <a:pt x="408" y="460"/>
                  <a:pt x="408" y="460"/>
                  <a:pt x="408" y="460"/>
                </a:cubicBezTo>
                <a:cubicBezTo>
                  <a:pt x="409" y="460"/>
                  <a:pt x="409" y="460"/>
                  <a:pt x="409" y="460"/>
                </a:cubicBezTo>
                <a:cubicBezTo>
                  <a:pt x="409" y="460"/>
                  <a:pt x="409" y="460"/>
                  <a:pt x="409" y="460"/>
                </a:cubicBezTo>
                <a:cubicBezTo>
                  <a:pt x="409" y="460"/>
                  <a:pt x="409" y="460"/>
                  <a:pt x="409" y="460"/>
                </a:cubicBezTo>
                <a:lnTo>
                  <a:pt x="408" y="460"/>
                </a:lnTo>
                <a:close/>
                <a:moveTo>
                  <a:pt x="413" y="477"/>
                </a:moveTo>
                <a:cubicBezTo>
                  <a:pt x="412" y="477"/>
                  <a:pt x="412" y="477"/>
                  <a:pt x="412" y="477"/>
                </a:cubicBezTo>
                <a:cubicBezTo>
                  <a:pt x="412" y="477"/>
                  <a:pt x="412" y="477"/>
                  <a:pt x="412" y="477"/>
                </a:cubicBezTo>
                <a:cubicBezTo>
                  <a:pt x="413" y="477"/>
                  <a:pt x="413" y="477"/>
                  <a:pt x="413" y="477"/>
                </a:cubicBezTo>
                <a:close/>
                <a:moveTo>
                  <a:pt x="414" y="474"/>
                </a:moveTo>
                <a:cubicBezTo>
                  <a:pt x="414" y="475"/>
                  <a:pt x="415" y="475"/>
                  <a:pt x="415" y="475"/>
                </a:cubicBezTo>
                <a:cubicBezTo>
                  <a:pt x="415" y="475"/>
                  <a:pt x="414" y="475"/>
                  <a:pt x="414" y="474"/>
                </a:cubicBezTo>
                <a:close/>
                <a:moveTo>
                  <a:pt x="415" y="474"/>
                </a:moveTo>
                <a:cubicBezTo>
                  <a:pt x="415" y="474"/>
                  <a:pt x="415" y="474"/>
                  <a:pt x="415" y="474"/>
                </a:cubicBezTo>
                <a:cubicBezTo>
                  <a:pt x="415" y="474"/>
                  <a:pt x="415" y="474"/>
                  <a:pt x="415" y="474"/>
                </a:cubicBezTo>
                <a:close/>
                <a:moveTo>
                  <a:pt x="415" y="475"/>
                </a:moveTo>
                <a:cubicBezTo>
                  <a:pt x="415" y="475"/>
                  <a:pt x="415" y="475"/>
                  <a:pt x="415" y="475"/>
                </a:cubicBezTo>
                <a:cubicBezTo>
                  <a:pt x="415" y="475"/>
                  <a:pt x="415" y="475"/>
                  <a:pt x="415" y="475"/>
                </a:cubicBezTo>
                <a:close/>
                <a:moveTo>
                  <a:pt x="417" y="453"/>
                </a:moveTo>
                <a:cubicBezTo>
                  <a:pt x="417" y="453"/>
                  <a:pt x="417" y="453"/>
                  <a:pt x="417" y="453"/>
                </a:cubicBezTo>
                <a:cubicBezTo>
                  <a:pt x="417" y="452"/>
                  <a:pt x="418" y="452"/>
                  <a:pt x="419" y="452"/>
                </a:cubicBezTo>
                <a:cubicBezTo>
                  <a:pt x="419" y="452"/>
                  <a:pt x="419" y="451"/>
                  <a:pt x="418" y="451"/>
                </a:cubicBezTo>
                <a:cubicBezTo>
                  <a:pt x="419" y="451"/>
                  <a:pt x="419" y="451"/>
                  <a:pt x="420" y="451"/>
                </a:cubicBezTo>
                <a:cubicBezTo>
                  <a:pt x="419" y="452"/>
                  <a:pt x="419" y="453"/>
                  <a:pt x="419" y="453"/>
                </a:cubicBezTo>
                <a:cubicBezTo>
                  <a:pt x="418" y="453"/>
                  <a:pt x="418" y="453"/>
                  <a:pt x="417" y="453"/>
                </a:cubicBezTo>
                <a:close/>
                <a:moveTo>
                  <a:pt x="419" y="473"/>
                </a:moveTo>
                <a:cubicBezTo>
                  <a:pt x="420" y="473"/>
                  <a:pt x="420" y="473"/>
                  <a:pt x="420" y="473"/>
                </a:cubicBezTo>
                <a:cubicBezTo>
                  <a:pt x="420" y="473"/>
                  <a:pt x="420" y="473"/>
                  <a:pt x="419" y="473"/>
                </a:cubicBezTo>
                <a:close/>
                <a:moveTo>
                  <a:pt x="421" y="473"/>
                </a:moveTo>
                <a:cubicBezTo>
                  <a:pt x="420" y="473"/>
                  <a:pt x="421" y="473"/>
                  <a:pt x="420" y="472"/>
                </a:cubicBezTo>
                <a:cubicBezTo>
                  <a:pt x="421" y="472"/>
                  <a:pt x="421" y="473"/>
                  <a:pt x="421" y="473"/>
                </a:cubicBezTo>
                <a:close/>
                <a:moveTo>
                  <a:pt x="419" y="473"/>
                </a:moveTo>
                <a:cubicBezTo>
                  <a:pt x="418" y="473"/>
                  <a:pt x="418" y="473"/>
                  <a:pt x="418" y="473"/>
                </a:cubicBezTo>
                <a:cubicBezTo>
                  <a:pt x="419" y="472"/>
                  <a:pt x="419" y="472"/>
                  <a:pt x="419" y="471"/>
                </a:cubicBezTo>
                <a:cubicBezTo>
                  <a:pt x="419" y="471"/>
                  <a:pt x="420" y="472"/>
                  <a:pt x="420" y="472"/>
                </a:cubicBezTo>
                <a:cubicBezTo>
                  <a:pt x="420" y="472"/>
                  <a:pt x="420" y="472"/>
                  <a:pt x="420" y="472"/>
                </a:cubicBezTo>
                <a:cubicBezTo>
                  <a:pt x="420" y="471"/>
                  <a:pt x="420" y="471"/>
                  <a:pt x="420" y="471"/>
                </a:cubicBezTo>
                <a:cubicBezTo>
                  <a:pt x="420" y="471"/>
                  <a:pt x="420" y="471"/>
                  <a:pt x="420" y="471"/>
                </a:cubicBezTo>
                <a:cubicBezTo>
                  <a:pt x="420" y="471"/>
                  <a:pt x="420" y="471"/>
                  <a:pt x="420" y="471"/>
                </a:cubicBezTo>
                <a:cubicBezTo>
                  <a:pt x="420" y="471"/>
                  <a:pt x="420" y="471"/>
                  <a:pt x="421" y="471"/>
                </a:cubicBezTo>
                <a:cubicBezTo>
                  <a:pt x="420" y="472"/>
                  <a:pt x="419" y="472"/>
                  <a:pt x="419" y="473"/>
                </a:cubicBezTo>
                <a:close/>
                <a:moveTo>
                  <a:pt x="420" y="470"/>
                </a:moveTo>
                <a:cubicBezTo>
                  <a:pt x="421" y="470"/>
                  <a:pt x="421" y="470"/>
                  <a:pt x="421" y="470"/>
                </a:cubicBezTo>
                <a:cubicBezTo>
                  <a:pt x="421" y="470"/>
                  <a:pt x="421" y="470"/>
                  <a:pt x="420" y="470"/>
                </a:cubicBezTo>
                <a:close/>
                <a:moveTo>
                  <a:pt x="421" y="449"/>
                </a:moveTo>
                <a:cubicBezTo>
                  <a:pt x="421" y="449"/>
                  <a:pt x="421" y="449"/>
                  <a:pt x="420" y="449"/>
                </a:cubicBezTo>
                <a:cubicBezTo>
                  <a:pt x="420" y="449"/>
                  <a:pt x="420" y="449"/>
                  <a:pt x="420" y="449"/>
                </a:cubicBezTo>
                <a:cubicBezTo>
                  <a:pt x="421" y="449"/>
                  <a:pt x="421" y="448"/>
                  <a:pt x="421" y="448"/>
                </a:cubicBezTo>
                <a:cubicBezTo>
                  <a:pt x="422" y="448"/>
                  <a:pt x="422" y="448"/>
                  <a:pt x="422" y="448"/>
                </a:cubicBezTo>
                <a:cubicBezTo>
                  <a:pt x="422" y="449"/>
                  <a:pt x="421" y="449"/>
                  <a:pt x="421" y="449"/>
                </a:cubicBezTo>
                <a:close/>
                <a:moveTo>
                  <a:pt x="427" y="458"/>
                </a:moveTo>
                <a:cubicBezTo>
                  <a:pt x="427" y="458"/>
                  <a:pt x="427" y="458"/>
                  <a:pt x="427" y="458"/>
                </a:cubicBezTo>
                <a:cubicBezTo>
                  <a:pt x="427" y="458"/>
                  <a:pt x="427" y="458"/>
                  <a:pt x="427" y="457"/>
                </a:cubicBezTo>
                <a:cubicBezTo>
                  <a:pt x="427" y="457"/>
                  <a:pt x="427" y="457"/>
                  <a:pt x="427" y="457"/>
                </a:cubicBezTo>
                <a:cubicBezTo>
                  <a:pt x="427" y="457"/>
                  <a:pt x="427" y="457"/>
                  <a:pt x="427" y="457"/>
                </a:cubicBezTo>
                <a:cubicBezTo>
                  <a:pt x="427" y="458"/>
                  <a:pt x="427" y="457"/>
                  <a:pt x="427" y="458"/>
                </a:cubicBezTo>
                <a:close/>
                <a:moveTo>
                  <a:pt x="427" y="457"/>
                </a:moveTo>
                <a:cubicBezTo>
                  <a:pt x="427" y="457"/>
                  <a:pt x="427" y="457"/>
                  <a:pt x="427" y="457"/>
                </a:cubicBezTo>
                <a:cubicBezTo>
                  <a:pt x="427" y="456"/>
                  <a:pt x="427" y="456"/>
                  <a:pt x="427" y="456"/>
                </a:cubicBezTo>
                <a:cubicBezTo>
                  <a:pt x="428" y="455"/>
                  <a:pt x="428" y="455"/>
                  <a:pt x="428" y="455"/>
                </a:cubicBezTo>
                <a:cubicBezTo>
                  <a:pt x="428" y="455"/>
                  <a:pt x="428" y="456"/>
                  <a:pt x="429" y="456"/>
                </a:cubicBezTo>
                <a:cubicBezTo>
                  <a:pt x="429" y="457"/>
                  <a:pt x="429" y="457"/>
                  <a:pt x="429" y="457"/>
                </a:cubicBezTo>
                <a:cubicBezTo>
                  <a:pt x="429" y="456"/>
                  <a:pt x="429" y="456"/>
                  <a:pt x="428" y="456"/>
                </a:cubicBezTo>
                <a:cubicBezTo>
                  <a:pt x="428" y="456"/>
                  <a:pt x="428" y="456"/>
                  <a:pt x="427" y="457"/>
                </a:cubicBezTo>
                <a:close/>
                <a:moveTo>
                  <a:pt x="428" y="455"/>
                </a:moveTo>
                <a:cubicBezTo>
                  <a:pt x="429" y="455"/>
                  <a:pt x="429" y="455"/>
                  <a:pt x="429" y="455"/>
                </a:cubicBezTo>
                <a:cubicBezTo>
                  <a:pt x="429" y="455"/>
                  <a:pt x="429" y="455"/>
                  <a:pt x="428" y="455"/>
                </a:cubicBezTo>
                <a:close/>
                <a:moveTo>
                  <a:pt x="429" y="459"/>
                </a:moveTo>
                <a:cubicBezTo>
                  <a:pt x="429" y="459"/>
                  <a:pt x="429" y="459"/>
                  <a:pt x="429" y="459"/>
                </a:cubicBezTo>
                <a:cubicBezTo>
                  <a:pt x="429" y="458"/>
                  <a:pt x="429" y="458"/>
                  <a:pt x="429" y="458"/>
                </a:cubicBezTo>
                <a:cubicBezTo>
                  <a:pt x="429" y="458"/>
                  <a:pt x="429" y="458"/>
                  <a:pt x="429" y="458"/>
                </a:cubicBezTo>
                <a:lnTo>
                  <a:pt x="429" y="459"/>
                </a:lnTo>
                <a:close/>
                <a:moveTo>
                  <a:pt x="429" y="458"/>
                </a:moveTo>
                <a:cubicBezTo>
                  <a:pt x="429" y="458"/>
                  <a:pt x="430" y="458"/>
                  <a:pt x="429" y="458"/>
                </a:cubicBezTo>
                <a:cubicBezTo>
                  <a:pt x="429" y="458"/>
                  <a:pt x="429" y="458"/>
                  <a:pt x="429" y="458"/>
                </a:cubicBezTo>
                <a:cubicBezTo>
                  <a:pt x="429" y="458"/>
                  <a:pt x="429" y="458"/>
                  <a:pt x="429" y="459"/>
                </a:cubicBezTo>
                <a:cubicBezTo>
                  <a:pt x="428" y="459"/>
                  <a:pt x="428" y="459"/>
                  <a:pt x="428" y="459"/>
                </a:cubicBezTo>
                <a:cubicBezTo>
                  <a:pt x="429" y="458"/>
                  <a:pt x="429" y="457"/>
                  <a:pt x="429" y="456"/>
                </a:cubicBezTo>
                <a:cubicBezTo>
                  <a:pt x="429" y="456"/>
                  <a:pt x="429" y="456"/>
                  <a:pt x="429" y="456"/>
                </a:cubicBezTo>
                <a:cubicBezTo>
                  <a:pt x="429" y="457"/>
                  <a:pt x="429" y="457"/>
                  <a:pt x="429" y="457"/>
                </a:cubicBezTo>
                <a:cubicBezTo>
                  <a:pt x="429" y="458"/>
                  <a:pt x="429" y="458"/>
                  <a:pt x="429" y="458"/>
                </a:cubicBezTo>
                <a:close/>
                <a:moveTo>
                  <a:pt x="430" y="457"/>
                </a:moveTo>
                <a:cubicBezTo>
                  <a:pt x="430" y="457"/>
                  <a:pt x="430" y="457"/>
                  <a:pt x="430" y="458"/>
                </a:cubicBezTo>
                <a:cubicBezTo>
                  <a:pt x="430" y="457"/>
                  <a:pt x="430" y="458"/>
                  <a:pt x="430" y="457"/>
                </a:cubicBezTo>
                <a:cubicBezTo>
                  <a:pt x="430" y="457"/>
                  <a:pt x="430" y="457"/>
                  <a:pt x="430" y="456"/>
                </a:cubicBezTo>
                <a:cubicBezTo>
                  <a:pt x="430" y="456"/>
                  <a:pt x="430" y="456"/>
                  <a:pt x="430" y="456"/>
                </a:cubicBezTo>
                <a:cubicBezTo>
                  <a:pt x="430" y="456"/>
                  <a:pt x="430" y="456"/>
                  <a:pt x="430" y="457"/>
                </a:cubicBezTo>
                <a:cubicBezTo>
                  <a:pt x="430" y="457"/>
                  <a:pt x="430" y="457"/>
                  <a:pt x="430" y="457"/>
                </a:cubicBezTo>
                <a:cubicBezTo>
                  <a:pt x="430" y="457"/>
                  <a:pt x="430" y="456"/>
                  <a:pt x="430" y="456"/>
                </a:cubicBezTo>
                <a:cubicBezTo>
                  <a:pt x="431" y="456"/>
                  <a:pt x="431" y="456"/>
                  <a:pt x="431" y="456"/>
                </a:cubicBezTo>
                <a:cubicBezTo>
                  <a:pt x="431" y="457"/>
                  <a:pt x="431" y="457"/>
                  <a:pt x="430" y="457"/>
                </a:cubicBezTo>
                <a:close/>
                <a:moveTo>
                  <a:pt x="434" y="452"/>
                </a:moveTo>
                <a:cubicBezTo>
                  <a:pt x="434" y="452"/>
                  <a:pt x="434" y="452"/>
                  <a:pt x="434" y="452"/>
                </a:cubicBezTo>
                <a:cubicBezTo>
                  <a:pt x="434" y="452"/>
                  <a:pt x="434" y="452"/>
                  <a:pt x="434" y="452"/>
                </a:cubicBezTo>
                <a:cubicBezTo>
                  <a:pt x="434" y="453"/>
                  <a:pt x="434" y="453"/>
                  <a:pt x="434" y="453"/>
                </a:cubicBezTo>
                <a:cubicBezTo>
                  <a:pt x="434" y="453"/>
                  <a:pt x="434" y="453"/>
                  <a:pt x="434" y="453"/>
                </a:cubicBezTo>
                <a:cubicBezTo>
                  <a:pt x="433" y="454"/>
                  <a:pt x="433" y="454"/>
                  <a:pt x="433" y="454"/>
                </a:cubicBezTo>
                <a:cubicBezTo>
                  <a:pt x="432" y="453"/>
                  <a:pt x="432" y="453"/>
                  <a:pt x="432" y="453"/>
                </a:cubicBezTo>
                <a:cubicBezTo>
                  <a:pt x="432" y="452"/>
                  <a:pt x="432" y="452"/>
                  <a:pt x="433" y="452"/>
                </a:cubicBezTo>
                <a:cubicBezTo>
                  <a:pt x="433" y="451"/>
                  <a:pt x="433" y="451"/>
                  <a:pt x="433" y="451"/>
                </a:cubicBezTo>
                <a:cubicBezTo>
                  <a:pt x="433" y="451"/>
                  <a:pt x="433" y="452"/>
                  <a:pt x="434" y="451"/>
                </a:cubicBezTo>
                <a:cubicBezTo>
                  <a:pt x="434" y="451"/>
                  <a:pt x="434" y="451"/>
                  <a:pt x="434" y="451"/>
                </a:cubicBezTo>
                <a:cubicBezTo>
                  <a:pt x="434" y="452"/>
                  <a:pt x="434" y="452"/>
                  <a:pt x="434" y="452"/>
                </a:cubicBezTo>
                <a:cubicBezTo>
                  <a:pt x="434" y="452"/>
                  <a:pt x="434" y="452"/>
                  <a:pt x="434" y="452"/>
                </a:cubicBezTo>
                <a:cubicBezTo>
                  <a:pt x="434" y="452"/>
                  <a:pt x="434" y="452"/>
                  <a:pt x="434" y="452"/>
                </a:cubicBezTo>
                <a:close/>
                <a:moveTo>
                  <a:pt x="431" y="430"/>
                </a:moveTo>
                <a:cubicBezTo>
                  <a:pt x="431" y="431"/>
                  <a:pt x="431" y="430"/>
                  <a:pt x="432" y="431"/>
                </a:cubicBezTo>
                <a:cubicBezTo>
                  <a:pt x="431" y="430"/>
                  <a:pt x="431" y="431"/>
                  <a:pt x="431" y="430"/>
                </a:cubicBezTo>
                <a:close/>
                <a:moveTo>
                  <a:pt x="434" y="431"/>
                </a:moveTo>
                <a:cubicBezTo>
                  <a:pt x="434" y="431"/>
                  <a:pt x="434" y="431"/>
                  <a:pt x="434" y="431"/>
                </a:cubicBezTo>
                <a:cubicBezTo>
                  <a:pt x="434" y="432"/>
                  <a:pt x="434" y="432"/>
                  <a:pt x="434" y="432"/>
                </a:cubicBezTo>
                <a:cubicBezTo>
                  <a:pt x="433" y="432"/>
                  <a:pt x="433" y="432"/>
                  <a:pt x="433" y="432"/>
                </a:cubicBezTo>
                <a:cubicBezTo>
                  <a:pt x="433" y="432"/>
                  <a:pt x="433" y="432"/>
                  <a:pt x="433" y="432"/>
                </a:cubicBezTo>
                <a:cubicBezTo>
                  <a:pt x="434" y="432"/>
                  <a:pt x="433" y="432"/>
                  <a:pt x="434" y="431"/>
                </a:cubicBezTo>
                <a:close/>
                <a:moveTo>
                  <a:pt x="433" y="431"/>
                </a:moveTo>
                <a:cubicBezTo>
                  <a:pt x="433" y="431"/>
                  <a:pt x="433" y="431"/>
                  <a:pt x="434" y="431"/>
                </a:cubicBezTo>
                <a:cubicBezTo>
                  <a:pt x="434" y="431"/>
                  <a:pt x="434" y="431"/>
                  <a:pt x="433" y="431"/>
                </a:cubicBezTo>
                <a:close/>
                <a:moveTo>
                  <a:pt x="434" y="441"/>
                </a:moveTo>
                <a:cubicBezTo>
                  <a:pt x="434" y="441"/>
                  <a:pt x="434" y="441"/>
                  <a:pt x="434" y="441"/>
                </a:cubicBezTo>
                <a:cubicBezTo>
                  <a:pt x="433" y="441"/>
                  <a:pt x="434" y="441"/>
                  <a:pt x="433" y="441"/>
                </a:cubicBezTo>
                <a:cubicBezTo>
                  <a:pt x="433" y="441"/>
                  <a:pt x="433" y="441"/>
                  <a:pt x="433" y="441"/>
                </a:cubicBezTo>
                <a:cubicBezTo>
                  <a:pt x="433" y="441"/>
                  <a:pt x="433" y="441"/>
                  <a:pt x="433" y="440"/>
                </a:cubicBezTo>
                <a:cubicBezTo>
                  <a:pt x="433" y="440"/>
                  <a:pt x="433" y="440"/>
                  <a:pt x="433" y="440"/>
                </a:cubicBezTo>
                <a:cubicBezTo>
                  <a:pt x="433" y="441"/>
                  <a:pt x="433" y="441"/>
                  <a:pt x="433" y="441"/>
                </a:cubicBezTo>
                <a:lnTo>
                  <a:pt x="434" y="441"/>
                </a:lnTo>
                <a:close/>
                <a:moveTo>
                  <a:pt x="433" y="433"/>
                </a:moveTo>
                <a:cubicBezTo>
                  <a:pt x="433" y="433"/>
                  <a:pt x="433" y="433"/>
                  <a:pt x="433" y="433"/>
                </a:cubicBezTo>
                <a:cubicBezTo>
                  <a:pt x="433" y="433"/>
                  <a:pt x="433" y="433"/>
                  <a:pt x="433" y="433"/>
                </a:cubicBezTo>
                <a:cubicBezTo>
                  <a:pt x="433" y="433"/>
                  <a:pt x="433" y="433"/>
                  <a:pt x="433" y="433"/>
                </a:cubicBezTo>
                <a:close/>
                <a:moveTo>
                  <a:pt x="434" y="451"/>
                </a:moveTo>
                <a:cubicBezTo>
                  <a:pt x="435" y="451"/>
                  <a:pt x="435" y="451"/>
                  <a:pt x="435" y="451"/>
                </a:cubicBezTo>
                <a:cubicBezTo>
                  <a:pt x="434" y="451"/>
                  <a:pt x="434" y="451"/>
                  <a:pt x="434" y="451"/>
                </a:cubicBezTo>
                <a:close/>
                <a:moveTo>
                  <a:pt x="435" y="442"/>
                </a:moveTo>
                <a:cubicBezTo>
                  <a:pt x="435" y="441"/>
                  <a:pt x="435" y="441"/>
                  <a:pt x="435" y="441"/>
                </a:cubicBezTo>
                <a:cubicBezTo>
                  <a:pt x="435" y="440"/>
                  <a:pt x="436" y="440"/>
                  <a:pt x="436" y="439"/>
                </a:cubicBezTo>
                <a:cubicBezTo>
                  <a:pt x="436" y="439"/>
                  <a:pt x="436" y="441"/>
                  <a:pt x="436" y="441"/>
                </a:cubicBezTo>
                <a:cubicBezTo>
                  <a:pt x="436" y="442"/>
                  <a:pt x="436" y="442"/>
                  <a:pt x="436" y="442"/>
                </a:cubicBezTo>
                <a:lnTo>
                  <a:pt x="435" y="442"/>
                </a:lnTo>
                <a:close/>
                <a:moveTo>
                  <a:pt x="437" y="444"/>
                </a:moveTo>
                <a:cubicBezTo>
                  <a:pt x="437" y="445"/>
                  <a:pt x="436" y="445"/>
                  <a:pt x="436" y="445"/>
                </a:cubicBezTo>
                <a:cubicBezTo>
                  <a:pt x="436" y="445"/>
                  <a:pt x="436" y="445"/>
                  <a:pt x="436" y="445"/>
                </a:cubicBezTo>
                <a:cubicBezTo>
                  <a:pt x="436" y="445"/>
                  <a:pt x="436" y="445"/>
                  <a:pt x="436" y="445"/>
                </a:cubicBezTo>
                <a:cubicBezTo>
                  <a:pt x="436" y="444"/>
                  <a:pt x="436" y="445"/>
                  <a:pt x="436" y="445"/>
                </a:cubicBezTo>
                <a:cubicBezTo>
                  <a:pt x="436" y="445"/>
                  <a:pt x="436" y="445"/>
                  <a:pt x="436" y="445"/>
                </a:cubicBezTo>
                <a:cubicBezTo>
                  <a:pt x="436" y="444"/>
                  <a:pt x="436" y="444"/>
                  <a:pt x="437" y="444"/>
                </a:cubicBezTo>
                <a:cubicBezTo>
                  <a:pt x="437" y="444"/>
                  <a:pt x="437" y="444"/>
                  <a:pt x="437" y="444"/>
                </a:cubicBezTo>
                <a:cubicBezTo>
                  <a:pt x="437" y="444"/>
                  <a:pt x="437" y="444"/>
                  <a:pt x="437" y="444"/>
                </a:cubicBezTo>
                <a:close/>
                <a:moveTo>
                  <a:pt x="438" y="398"/>
                </a:moveTo>
                <a:cubicBezTo>
                  <a:pt x="438" y="398"/>
                  <a:pt x="438" y="398"/>
                  <a:pt x="438" y="398"/>
                </a:cubicBezTo>
                <a:cubicBezTo>
                  <a:pt x="438" y="399"/>
                  <a:pt x="438" y="399"/>
                  <a:pt x="439" y="399"/>
                </a:cubicBezTo>
                <a:cubicBezTo>
                  <a:pt x="438" y="400"/>
                  <a:pt x="438" y="399"/>
                  <a:pt x="438" y="400"/>
                </a:cubicBezTo>
                <a:cubicBezTo>
                  <a:pt x="437" y="400"/>
                  <a:pt x="438" y="400"/>
                  <a:pt x="437" y="400"/>
                </a:cubicBezTo>
                <a:cubicBezTo>
                  <a:pt x="438" y="399"/>
                  <a:pt x="437" y="399"/>
                  <a:pt x="438" y="399"/>
                </a:cubicBezTo>
                <a:cubicBezTo>
                  <a:pt x="438" y="399"/>
                  <a:pt x="438" y="399"/>
                  <a:pt x="438" y="398"/>
                </a:cubicBezTo>
                <a:close/>
                <a:moveTo>
                  <a:pt x="439" y="432"/>
                </a:moveTo>
                <a:cubicBezTo>
                  <a:pt x="439" y="432"/>
                  <a:pt x="439" y="432"/>
                  <a:pt x="439" y="433"/>
                </a:cubicBezTo>
                <a:cubicBezTo>
                  <a:pt x="439" y="433"/>
                  <a:pt x="439" y="433"/>
                  <a:pt x="438" y="433"/>
                </a:cubicBezTo>
                <a:cubicBezTo>
                  <a:pt x="438" y="432"/>
                  <a:pt x="438" y="433"/>
                  <a:pt x="439" y="433"/>
                </a:cubicBezTo>
                <a:cubicBezTo>
                  <a:pt x="438" y="432"/>
                  <a:pt x="439" y="432"/>
                  <a:pt x="438" y="432"/>
                </a:cubicBezTo>
                <a:cubicBezTo>
                  <a:pt x="438" y="432"/>
                  <a:pt x="438" y="432"/>
                  <a:pt x="438" y="432"/>
                </a:cubicBezTo>
                <a:cubicBezTo>
                  <a:pt x="438" y="432"/>
                  <a:pt x="439" y="432"/>
                  <a:pt x="439" y="431"/>
                </a:cubicBezTo>
                <a:cubicBezTo>
                  <a:pt x="439" y="431"/>
                  <a:pt x="439" y="431"/>
                  <a:pt x="439" y="431"/>
                </a:cubicBezTo>
                <a:cubicBezTo>
                  <a:pt x="439" y="432"/>
                  <a:pt x="439" y="432"/>
                  <a:pt x="439" y="432"/>
                </a:cubicBezTo>
                <a:close/>
                <a:moveTo>
                  <a:pt x="438" y="439"/>
                </a:moveTo>
                <a:cubicBezTo>
                  <a:pt x="439" y="439"/>
                  <a:pt x="439" y="439"/>
                  <a:pt x="440" y="439"/>
                </a:cubicBezTo>
                <a:cubicBezTo>
                  <a:pt x="440" y="440"/>
                  <a:pt x="439" y="441"/>
                  <a:pt x="438" y="441"/>
                </a:cubicBezTo>
                <a:cubicBezTo>
                  <a:pt x="438" y="441"/>
                  <a:pt x="438" y="441"/>
                  <a:pt x="438" y="441"/>
                </a:cubicBezTo>
                <a:cubicBezTo>
                  <a:pt x="438" y="440"/>
                  <a:pt x="438" y="440"/>
                  <a:pt x="438" y="439"/>
                </a:cubicBezTo>
                <a:close/>
                <a:moveTo>
                  <a:pt x="438" y="423"/>
                </a:moveTo>
                <a:cubicBezTo>
                  <a:pt x="437" y="423"/>
                  <a:pt x="437" y="423"/>
                  <a:pt x="437" y="423"/>
                </a:cubicBezTo>
                <a:cubicBezTo>
                  <a:pt x="437" y="422"/>
                  <a:pt x="437" y="422"/>
                  <a:pt x="438" y="422"/>
                </a:cubicBezTo>
                <a:cubicBezTo>
                  <a:pt x="438" y="422"/>
                  <a:pt x="438" y="422"/>
                  <a:pt x="438" y="422"/>
                </a:cubicBezTo>
                <a:cubicBezTo>
                  <a:pt x="438" y="422"/>
                  <a:pt x="438" y="422"/>
                  <a:pt x="438" y="423"/>
                </a:cubicBezTo>
                <a:close/>
                <a:moveTo>
                  <a:pt x="437" y="400"/>
                </a:moveTo>
                <a:cubicBezTo>
                  <a:pt x="438" y="400"/>
                  <a:pt x="437" y="400"/>
                  <a:pt x="437" y="400"/>
                </a:cubicBezTo>
                <a:cubicBezTo>
                  <a:pt x="437" y="400"/>
                  <a:pt x="437" y="400"/>
                  <a:pt x="437" y="400"/>
                </a:cubicBezTo>
                <a:cubicBezTo>
                  <a:pt x="437" y="400"/>
                  <a:pt x="437" y="400"/>
                  <a:pt x="437" y="400"/>
                </a:cubicBezTo>
                <a:cubicBezTo>
                  <a:pt x="437" y="400"/>
                  <a:pt x="437" y="400"/>
                  <a:pt x="437" y="400"/>
                </a:cubicBezTo>
                <a:close/>
                <a:moveTo>
                  <a:pt x="437" y="411"/>
                </a:moveTo>
                <a:cubicBezTo>
                  <a:pt x="437" y="411"/>
                  <a:pt x="437" y="411"/>
                  <a:pt x="437" y="411"/>
                </a:cubicBezTo>
                <a:cubicBezTo>
                  <a:pt x="437" y="411"/>
                  <a:pt x="437" y="411"/>
                  <a:pt x="437" y="411"/>
                </a:cubicBezTo>
                <a:close/>
                <a:moveTo>
                  <a:pt x="437" y="423"/>
                </a:moveTo>
                <a:cubicBezTo>
                  <a:pt x="437" y="423"/>
                  <a:pt x="437" y="423"/>
                  <a:pt x="437" y="423"/>
                </a:cubicBezTo>
                <a:cubicBezTo>
                  <a:pt x="437" y="423"/>
                  <a:pt x="437" y="423"/>
                  <a:pt x="437" y="423"/>
                </a:cubicBezTo>
                <a:cubicBezTo>
                  <a:pt x="437" y="423"/>
                  <a:pt x="437" y="423"/>
                  <a:pt x="437" y="423"/>
                </a:cubicBezTo>
                <a:cubicBezTo>
                  <a:pt x="437" y="423"/>
                  <a:pt x="437" y="423"/>
                  <a:pt x="437" y="423"/>
                </a:cubicBezTo>
                <a:close/>
                <a:moveTo>
                  <a:pt x="437" y="401"/>
                </a:moveTo>
                <a:cubicBezTo>
                  <a:pt x="437" y="401"/>
                  <a:pt x="437" y="401"/>
                  <a:pt x="437" y="401"/>
                </a:cubicBezTo>
                <a:cubicBezTo>
                  <a:pt x="437" y="401"/>
                  <a:pt x="437" y="401"/>
                  <a:pt x="437" y="401"/>
                </a:cubicBezTo>
                <a:close/>
                <a:moveTo>
                  <a:pt x="437" y="411"/>
                </a:moveTo>
                <a:cubicBezTo>
                  <a:pt x="437" y="412"/>
                  <a:pt x="437" y="412"/>
                  <a:pt x="437" y="412"/>
                </a:cubicBezTo>
                <a:cubicBezTo>
                  <a:pt x="437" y="412"/>
                  <a:pt x="437" y="412"/>
                  <a:pt x="437" y="412"/>
                </a:cubicBezTo>
                <a:cubicBezTo>
                  <a:pt x="437" y="412"/>
                  <a:pt x="437" y="411"/>
                  <a:pt x="437" y="411"/>
                </a:cubicBezTo>
                <a:close/>
                <a:moveTo>
                  <a:pt x="437" y="412"/>
                </a:moveTo>
                <a:cubicBezTo>
                  <a:pt x="437" y="412"/>
                  <a:pt x="437" y="412"/>
                  <a:pt x="437" y="412"/>
                </a:cubicBezTo>
                <a:cubicBezTo>
                  <a:pt x="437" y="412"/>
                  <a:pt x="437" y="412"/>
                  <a:pt x="437" y="412"/>
                </a:cubicBezTo>
                <a:cubicBezTo>
                  <a:pt x="437" y="412"/>
                  <a:pt x="437" y="412"/>
                  <a:pt x="437" y="412"/>
                </a:cubicBezTo>
                <a:close/>
                <a:moveTo>
                  <a:pt x="437" y="423"/>
                </a:moveTo>
                <a:cubicBezTo>
                  <a:pt x="437" y="423"/>
                  <a:pt x="437" y="423"/>
                  <a:pt x="437" y="424"/>
                </a:cubicBezTo>
                <a:cubicBezTo>
                  <a:pt x="437" y="424"/>
                  <a:pt x="437" y="424"/>
                  <a:pt x="437" y="424"/>
                </a:cubicBezTo>
                <a:cubicBezTo>
                  <a:pt x="437" y="424"/>
                  <a:pt x="437" y="424"/>
                  <a:pt x="437" y="424"/>
                </a:cubicBezTo>
                <a:cubicBezTo>
                  <a:pt x="437" y="423"/>
                  <a:pt x="437" y="423"/>
                  <a:pt x="437" y="423"/>
                </a:cubicBezTo>
                <a:close/>
                <a:moveTo>
                  <a:pt x="441" y="442"/>
                </a:moveTo>
                <a:cubicBezTo>
                  <a:pt x="440" y="442"/>
                  <a:pt x="440" y="443"/>
                  <a:pt x="440" y="443"/>
                </a:cubicBezTo>
                <a:cubicBezTo>
                  <a:pt x="440" y="443"/>
                  <a:pt x="440" y="443"/>
                  <a:pt x="439" y="443"/>
                </a:cubicBezTo>
                <a:cubicBezTo>
                  <a:pt x="439" y="443"/>
                  <a:pt x="439" y="443"/>
                  <a:pt x="439" y="442"/>
                </a:cubicBezTo>
                <a:cubicBezTo>
                  <a:pt x="439" y="442"/>
                  <a:pt x="439" y="442"/>
                  <a:pt x="439" y="442"/>
                </a:cubicBezTo>
                <a:cubicBezTo>
                  <a:pt x="439" y="442"/>
                  <a:pt x="439" y="442"/>
                  <a:pt x="439" y="442"/>
                </a:cubicBezTo>
                <a:cubicBezTo>
                  <a:pt x="438" y="443"/>
                  <a:pt x="438" y="443"/>
                  <a:pt x="438" y="444"/>
                </a:cubicBezTo>
                <a:cubicBezTo>
                  <a:pt x="437" y="444"/>
                  <a:pt x="437" y="444"/>
                  <a:pt x="437" y="444"/>
                </a:cubicBezTo>
                <a:cubicBezTo>
                  <a:pt x="437" y="443"/>
                  <a:pt x="437" y="443"/>
                  <a:pt x="437" y="443"/>
                </a:cubicBezTo>
                <a:cubicBezTo>
                  <a:pt x="438" y="443"/>
                  <a:pt x="438" y="442"/>
                  <a:pt x="439" y="442"/>
                </a:cubicBezTo>
                <a:cubicBezTo>
                  <a:pt x="439" y="442"/>
                  <a:pt x="439" y="442"/>
                  <a:pt x="439" y="442"/>
                </a:cubicBezTo>
                <a:cubicBezTo>
                  <a:pt x="439" y="442"/>
                  <a:pt x="439" y="442"/>
                  <a:pt x="439" y="442"/>
                </a:cubicBezTo>
                <a:cubicBezTo>
                  <a:pt x="439" y="442"/>
                  <a:pt x="439" y="442"/>
                  <a:pt x="439" y="442"/>
                </a:cubicBezTo>
                <a:cubicBezTo>
                  <a:pt x="440" y="442"/>
                  <a:pt x="440" y="442"/>
                  <a:pt x="440" y="441"/>
                </a:cubicBezTo>
                <a:cubicBezTo>
                  <a:pt x="440" y="441"/>
                  <a:pt x="440" y="441"/>
                  <a:pt x="441" y="442"/>
                </a:cubicBezTo>
                <a:close/>
                <a:moveTo>
                  <a:pt x="441" y="436"/>
                </a:moveTo>
                <a:cubicBezTo>
                  <a:pt x="441" y="436"/>
                  <a:pt x="441" y="436"/>
                  <a:pt x="441" y="436"/>
                </a:cubicBezTo>
                <a:cubicBezTo>
                  <a:pt x="441" y="437"/>
                  <a:pt x="441" y="437"/>
                  <a:pt x="441" y="437"/>
                </a:cubicBezTo>
                <a:cubicBezTo>
                  <a:pt x="439" y="437"/>
                  <a:pt x="439" y="437"/>
                  <a:pt x="439" y="437"/>
                </a:cubicBezTo>
                <a:cubicBezTo>
                  <a:pt x="440" y="436"/>
                  <a:pt x="439" y="435"/>
                  <a:pt x="439" y="435"/>
                </a:cubicBezTo>
                <a:cubicBezTo>
                  <a:pt x="439" y="435"/>
                  <a:pt x="439" y="435"/>
                  <a:pt x="439" y="435"/>
                </a:cubicBezTo>
                <a:cubicBezTo>
                  <a:pt x="439" y="435"/>
                  <a:pt x="439" y="435"/>
                  <a:pt x="440" y="435"/>
                </a:cubicBezTo>
                <a:cubicBezTo>
                  <a:pt x="440" y="435"/>
                  <a:pt x="440" y="435"/>
                  <a:pt x="441" y="436"/>
                </a:cubicBezTo>
                <a:close/>
                <a:moveTo>
                  <a:pt x="440" y="430"/>
                </a:moveTo>
                <a:cubicBezTo>
                  <a:pt x="440" y="430"/>
                  <a:pt x="440" y="430"/>
                  <a:pt x="440" y="430"/>
                </a:cubicBezTo>
                <a:cubicBezTo>
                  <a:pt x="440" y="430"/>
                  <a:pt x="440" y="430"/>
                  <a:pt x="440" y="430"/>
                </a:cubicBezTo>
                <a:close/>
                <a:moveTo>
                  <a:pt x="441" y="417"/>
                </a:moveTo>
                <a:cubicBezTo>
                  <a:pt x="440" y="417"/>
                  <a:pt x="440" y="417"/>
                  <a:pt x="439" y="416"/>
                </a:cubicBezTo>
                <a:cubicBezTo>
                  <a:pt x="439" y="416"/>
                  <a:pt x="439" y="416"/>
                  <a:pt x="439" y="416"/>
                </a:cubicBezTo>
                <a:cubicBezTo>
                  <a:pt x="440" y="416"/>
                  <a:pt x="440" y="416"/>
                  <a:pt x="440" y="415"/>
                </a:cubicBezTo>
                <a:cubicBezTo>
                  <a:pt x="440" y="415"/>
                  <a:pt x="440" y="415"/>
                  <a:pt x="440" y="415"/>
                </a:cubicBezTo>
                <a:cubicBezTo>
                  <a:pt x="441" y="416"/>
                  <a:pt x="441" y="416"/>
                  <a:pt x="441" y="417"/>
                </a:cubicBezTo>
                <a:close/>
                <a:moveTo>
                  <a:pt x="441" y="427"/>
                </a:moveTo>
                <a:cubicBezTo>
                  <a:pt x="441" y="427"/>
                  <a:pt x="441" y="427"/>
                  <a:pt x="441" y="427"/>
                </a:cubicBezTo>
                <a:cubicBezTo>
                  <a:pt x="441" y="427"/>
                  <a:pt x="441" y="427"/>
                  <a:pt x="441" y="426"/>
                </a:cubicBezTo>
                <a:cubicBezTo>
                  <a:pt x="441" y="426"/>
                  <a:pt x="441" y="426"/>
                  <a:pt x="441" y="426"/>
                </a:cubicBezTo>
                <a:cubicBezTo>
                  <a:pt x="441" y="427"/>
                  <a:pt x="441" y="427"/>
                  <a:pt x="441" y="427"/>
                </a:cubicBezTo>
                <a:close/>
                <a:moveTo>
                  <a:pt x="441" y="415"/>
                </a:moveTo>
                <a:cubicBezTo>
                  <a:pt x="441" y="415"/>
                  <a:pt x="441" y="415"/>
                  <a:pt x="441" y="415"/>
                </a:cubicBezTo>
                <a:cubicBezTo>
                  <a:pt x="441" y="415"/>
                  <a:pt x="441" y="415"/>
                  <a:pt x="441" y="415"/>
                </a:cubicBezTo>
                <a:cubicBezTo>
                  <a:pt x="441" y="415"/>
                  <a:pt x="441" y="415"/>
                  <a:pt x="441" y="415"/>
                </a:cubicBezTo>
                <a:cubicBezTo>
                  <a:pt x="441" y="415"/>
                  <a:pt x="441" y="415"/>
                  <a:pt x="441" y="415"/>
                </a:cubicBezTo>
                <a:close/>
                <a:moveTo>
                  <a:pt x="441" y="401"/>
                </a:moveTo>
                <a:cubicBezTo>
                  <a:pt x="441" y="401"/>
                  <a:pt x="442" y="401"/>
                  <a:pt x="442" y="402"/>
                </a:cubicBezTo>
                <a:cubicBezTo>
                  <a:pt x="442" y="403"/>
                  <a:pt x="441" y="403"/>
                  <a:pt x="441" y="404"/>
                </a:cubicBezTo>
                <a:cubicBezTo>
                  <a:pt x="441" y="404"/>
                  <a:pt x="441" y="404"/>
                  <a:pt x="441" y="404"/>
                </a:cubicBezTo>
                <a:cubicBezTo>
                  <a:pt x="441" y="405"/>
                  <a:pt x="440" y="406"/>
                  <a:pt x="439" y="407"/>
                </a:cubicBezTo>
                <a:cubicBezTo>
                  <a:pt x="439" y="407"/>
                  <a:pt x="439" y="407"/>
                  <a:pt x="439" y="407"/>
                </a:cubicBezTo>
                <a:cubicBezTo>
                  <a:pt x="438" y="406"/>
                  <a:pt x="439" y="406"/>
                  <a:pt x="438" y="405"/>
                </a:cubicBezTo>
                <a:cubicBezTo>
                  <a:pt x="439" y="405"/>
                  <a:pt x="439" y="405"/>
                  <a:pt x="440" y="405"/>
                </a:cubicBezTo>
                <a:cubicBezTo>
                  <a:pt x="440" y="405"/>
                  <a:pt x="440" y="404"/>
                  <a:pt x="441" y="404"/>
                </a:cubicBezTo>
                <a:cubicBezTo>
                  <a:pt x="441" y="404"/>
                  <a:pt x="440" y="404"/>
                  <a:pt x="439" y="403"/>
                </a:cubicBezTo>
                <a:cubicBezTo>
                  <a:pt x="440" y="402"/>
                  <a:pt x="441" y="401"/>
                  <a:pt x="440" y="399"/>
                </a:cubicBezTo>
                <a:cubicBezTo>
                  <a:pt x="441" y="399"/>
                  <a:pt x="441" y="400"/>
                  <a:pt x="442" y="400"/>
                </a:cubicBezTo>
                <a:cubicBezTo>
                  <a:pt x="442" y="400"/>
                  <a:pt x="441" y="400"/>
                  <a:pt x="441" y="401"/>
                </a:cubicBezTo>
                <a:close/>
                <a:moveTo>
                  <a:pt x="440" y="400"/>
                </a:moveTo>
                <a:cubicBezTo>
                  <a:pt x="440" y="400"/>
                  <a:pt x="441" y="400"/>
                  <a:pt x="440" y="400"/>
                </a:cubicBezTo>
                <a:cubicBezTo>
                  <a:pt x="440" y="400"/>
                  <a:pt x="440" y="400"/>
                  <a:pt x="440" y="400"/>
                </a:cubicBezTo>
                <a:close/>
                <a:moveTo>
                  <a:pt x="441" y="399"/>
                </a:moveTo>
                <a:cubicBezTo>
                  <a:pt x="441" y="399"/>
                  <a:pt x="441" y="399"/>
                  <a:pt x="441" y="399"/>
                </a:cubicBezTo>
                <a:cubicBezTo>
                  <a:pt x="441" y="399"/>
                  <a:pt x="441" y="399"/>
                  <a:pt x="441" y="399"/>
                </a:cubicBezTo>
                <a:cubicBezTo>
                  <a:pt x="440" y="398"/>
                  <a:pt x="440" y="398"/>
                  <a:pt x="441" y="397"/>
                </a:cubicBezTo>
                <a:cubicBezTo>
                  <a:pt x="441" y="397"/>
                  <a:pt x="441" y="397"/>
                  <a:pt x="441" y="397"/>
                </a:cubicBezTo>
                <a:cubicBezTo>
                  <a:pt x="441" y="397"/>
                  <a:pt x="441" y="397"/>
                  <a:pt x="441" y="397"/>
                </a:cubicBezTo>
                <a:cubicBezTo>
                  <a:pt x="441" y="397"/>
                  <a:pt x="441" y="397"/>
                  <a:pt x="440" y="396"/>
                </a:cubicBezTo>
                <a:cubicBezTo>
                  <a:pt x="440" y="396"/>
                  <a:pt x="440" y="396"/>
                  <a:pt x="440" y="396"/>
                </a:cubicBezTo>
                <a:cubicBezTo>
                  <a:pt x="441" y="396"/>
                  <a:pt x="441" y="396"/>
                  <a:pt x="441" y="396"/>
                </a:cubicBezTo>
                <a:cubicBezTo>
                  <a:pt x="441" y="396"/>
                  <a:pt x="442" y="396"/>
                  <a:pt x="442" y="397"/>
                </a:cubicBezTo>
                <a:cubicBezTo>
                  <a:pt x="442" y="397"/>
                  <a:pt x="442" y="397"/>
                  <a:pt x="442" y="397"/>
                </a:cubicBezTo>
                <a:cubicBezTo>
                  <a:pt x="442" y="398"/>
                  <a:pt x="442" y="398"/>
                  <a:pt x="441" y="399"/>
                </a:cubicBezTo>
                <a:close/>
                <a:moveTo>
                  <a:pt x="445" y="413"/>
                </a:moveTo>
                <a:cubicBezTo>
                  <a:pt x="445" y="413"/>
                  <a:pt x="445" y="413"/>
                  <a:pt x="445" y="413"/>
                </a:cubicBezTo>
                <a:cubicBezTo>
                  <a:pt x="445" y="413"/>
                  <a:pt x="445" y="413"/>
                  <a:pt x="445" y="413"/>
                </a:cubicBezTo>
                <a:cubicBezTo>
                  <a:pt x="445" y="413"/>
                  <a:pt x="445" y="413"/>
                  <a:pt x="445" y="413"/>
                </a:cubicBezTo>
                <a:cubicBezTo>
                  <a:pt x="445" y="413"/>
                  <a:pt x="445" y="413"/>
                  <a:pt x="445" y="413"/>
                </a:cubicBezTo>
                <a:close/>
                <a:moveTo>
                  <a:pt x="445" y="411"/>
                </a:moveTo>
                <a:cubicBezTo>
                  <a:pt x="445" y="411"/>
                  <a:pt x="445" y="411"/>
                  <a:pt x="445" y="411"/>
                </a:cubicBezTo>
                <a:cubicBezTo>
                  <a:pt x="445" y="411"/>
                  <a:pt x="445" y="411"/>
                  <a:pt x="445" y="411"/>
                </a:cubicBezTo>
                <a:close/>
                <a:moveTo>
                  <a:pt x="445" y="406"/>
                </a:moveTo>
                <a:cubicBezTo>
                  <a:pt x="446" y="406"/>
                  <a:pt x="446" y="406"/>
                  <a:pt x="446" y="406"/>
                </a:cubicBezTo>
                <a:cubicBezTo>
                  <a:pt x="445" y="406"/>
                  <a:pt x="445" y="406"/>
                  <a:pt x="445" y="406"/>
                </a:cubicBezTo>
                <a:close/>
                <a:moveTo>
                  <a:pt x="446" y="405"/>
                </a:moveTo>
                <a:cubicBezTo>
                  <a:pt x="445" y="405"/>
                  <a:pt x="445" y="405"/>
                  <a:pt x="445" y="405"/>
                </a:cubicBezTo>
                <a:cubicBezTo>
                  <a:pt x="445" y="405"/>
                  <a:pt x="446" y="405"/>
                  <a:pt x="446" y="405"/>
                </a:cubicBezTo>
                <a:close/>
                <a:moveTo>
                  <a:pt x="445" y="402"/>
                </a:moveTo>
                <a:cubicBezTo>
                  <a:pt x="445" y="402"/>
                  <a:pt x="445" y="402"/>
                  <a:pt x="445" y="402"/>
                </a:cubicBezTo>
                <a:cubicBezTo>
                  <a:pt x="445" y="402"/>
                  <a:pt x="444" y="401"/>
                  <a:pt x="444" y="401"/>
                </a:cubicBezTo>
                <a:cubicBezTo>
                  <a:pt x="444" y="400"/>
                  <a:pt x="444" y="400"/>
                  <a:pt x="444" y="400"/>
                </a:cubicBezTo>
                <a:cubicBezTo>
                  <a:pt x="444" y="400"/>
                  <a:pt x="445" y="400"/>
                  <a:pt x="445" y="401"/>
                </a:cubicBezTo>
                <a:cubicBezTo>
                  <a:pt x="445" y="400"/>
                  <a:pt x="445" y="400"/>
                  <a:pt x="445" y="400"/>
                </a:cubicBezTo>
                <a:cubicBezTo>
                  <a:pt x="445" y="400"/>
                  <a:pt x="445" y="400"/>
                  <a:pt x="445" y="400"/>
                </a:cubicBezTo>
                <a:cubicBezTo>
                  <a:pt x="444" y="400"/>
                  <a:pt x="444" y="399"/>
                  <a:pt x="444" y="400"/>
                </a:cubicBezTo>
                <a:cubicBezTo>
                  <a:pt x="444" y="400"/>
                  <a:pt x="444" y="400"/>
                  <a:pt x="444" y="400"/>
                </a:cubicBezTo>
                <a:cubicBezTo>
                  <a:pt x="444" y="400"/>
                  <a:pt x="444" y="400"/>
                  <a:pt x="444" y="400"/>
                </a:cubicBezTo>
                <a:cubicBezTo>
                  <a:pt x="445" y="399"/>
                  <a:pt x="445" y="399"/>
                  <a:pt x="446" y="398"/>
                </a:cubicBezTo>
                <a:cubicBezTo>
                  <a:pt x="446" y="398"/>
                  <a:pt x="446" y="398"/>
                  <a:pt x="446" y="398"/>
                </a:cubicBezTo>
                <a:cubicBezTo>
                  <a:pt x="446" y="399"/>
                  <a:pt x="446" y="398"/>
                  <a:pt x="446" y="398"/>
                </a:cubicBezTo>
                <a:cubicBezTo>
                  <a:pt x="446" y="399"/>
                  <a:pt x="446" y="399"/>
                  <a:pt x="446" y="399"/>
                </a:cubicBezTo>
                <a:cubicBezTo>
                  <a:pt x="446" y="400"/>
                  <a:pt x="445" y="401"/>
                  <a:pt x="445" y="402"/>
                </a:cubicBezTo>
                <a:close/>
                <a:moveTo>
                  <a:pt x="448" y="397"/>
                </a:moveTo>
                <a:cubicBezTo>
                  <a:pt x="447" y="397"/>
                  <a:pt x="447" y="397"/>
                  <a:pt x="446" y="397"/>
                </a:cubicBezTo>
                <a:cubicBezTo>
                  <a:pt x="446" y="397"/>
                  <a:pt x="446" y="396"/>
                  <a:pt x="446" y="396"/>
                </a:cubicBezTo>
                <a:cubicBezTo>
                  <a:pt x="446" y="396"/>
                  <a:pt x="446" y="395"/>
                  <a:pt x="446" y="395"/>
                </a:cubicBezTo>
                <a:cubicBezTo>
                  <a:pt x="446" y="395"/>
                  <a:pt x="446" y="395"/>
                  <a:pt x="447" y="395"/>
                </a:cubicBezTo>
                <a:cubicBezTo>
                  <a:pt x="447" y="396"/>
                  <a:pt x="447" y="396"/>
                  <a:pt x="447" y="396"/>
                </a:cubicBezTo>
                <a:cubicBezTo>
                  <a:pt x="447" y="396"/>
                  <a:pt x="447" y="396"/>
                  <a:pt x="447" y="396"/>
                </a:cubicBezTo>
                <a:cubicBezTo>
                  <a:pt x="447" y="396"/>
                  <a:pt x="447" y="396"/>
                  <a:pt x="448" y="396"/>
                </a:cubicBezTo>
                <a:cubicBezTo>
                  <a:pt x="448" y="396"/>
                  <a:pt x="448" y="397"/>
                  <a:pt x="448" y="397"/>
                </a:cubicBezTo>
                <a:close/>
                <a:moveTo>
                  <a:pt x="447" y="395"/>
                </a:moveTo>
                <a:cubicBezTo>
                  <a:pt x="447" y="395"/>
                  <a:pt x="447" y="395"/>
                  <a:pt x="447" y="394"/>
                </a:cubicBezTo>
                <a:cubicBezTo>
                  <a:pt x="447" y="394"/>
                  <a:pt x="447" y="394"/>
                  <a:pt x="447" y="394"/>
                </a:cubicBezTo>
                <a:cubicBezTo>
                  <a:pt x="447" y="395"/>
                  <a:pt x="447" y="395"/>
                  <a:pt x="447" y="395"/>
                </a:cubicBezTo>
                <a:cubicBezTo>
                  <a:pt x="447" y="395"/>
                  <a:pt x="447" y="395"/>
                  <a:pt x="447" y="395"/>
                </a:cubicBezTo>
                <a:close/>
                <a:moveTo>
                  <a:pt x="452" y="374"/>
                </a:moveTo>
                <a:cubicBezTo>
                  <a:pt x="452" y="374"/>
                  <a:pt x="452" y="374"/>
                  <a:pt x="452" y="374"/>
                </a:cubicBezTo>
                <a:cubicBezTo>
                  <a:pt x="452" y="375"/>
                  <a:pt x="452" y="375"/>
                  <a:pt x="452" y="375"/>
                </a:cubicBezTo>
                <a:cubicBezTo>
                  <a:pt x="451" y="374"/>
                  <a:pt x="452" y="375"/>
                  <a:pt x="451" y="374"/>
                </a:cubicBezTo>
                <a:cubicBezTo>
                  <a:pt x="451" y="374"/>
                  <a:pt x="451" y="374"/>
                  <a:pt x="451" y="374"/>
                </a:cubicBezTo>
                <a:cubicBezTo>
                  <a:pt x="451" y="374"/>
                  <a:pt x="451" y="374"/>
                  <a:pt x="452" y="374"/>
                </a:cubicBezTo>
                <a:cubicBezTo>
                  <a:pt x="452" y="374"/>
                  <a:pt x="452" y="374"/>
                  <a:pt x="452" y="374"/>
                </a:cubicBezTo>
                <a:cubicBezTo>
                  <a:pt x="452" y="374"/>
                  <a:pt x="452" y="374"/>
                  <a:pt x="452" y="374"/>
                </a:cubicBezTo>
                <a:cubicBezTo>
                  <a:pt x="452" y="374"/>
                  <a:pt x="452" y="374"/>
                  <a:pt x="452" y="374"/>
                </a:cubicBezTo>
                <a:close/>
                <a:moveTo>
                  <a:pt x="451" y="372"/>
                </a:moveTo>
                <a:cubicBezTo>
                  <a:pt x="451" y="372"/>
                  <a:pt x="451" y="372"/>
                  <a:pt x="451" y="371"/>
                </a:cubicBezTo>
                <a:cubicBezTo>
                  <a:pt x="451" y="371"/>
                  <a:pt x="451" y="371"/>
                  <a:pt x="452" y="371"/>
                </a:cubicBezTo>
                <a:cubicBezTo>
                  <a:pt x="452" y="372"/>
                  <a:pt x="452" y="372"/>
                  <a:pt x="451" y="372"/>
                </a:cubicBezTo>
                <a:cubicBezTo>
                  <a:pt x="451" y="372"/>
                  <a:pt x="451" y="372"/>
                  <a:pt x="451" y="372"/>
                </a:cubicBezTo>
                <a:cubicBezTo>
                  <a:pt x="451" y="372"/>
                  <a:pt x="451" y="372"/>
                  <a:pt x="451" y="372"/>
                </a:cubicBezTo>
                <a:close/>
                <a:moveTo>
                  <a:pt x="452" y="340"/>
                </a:moveTo>
                <a:cubicBezTo>
                  <a:pt x="452" y="340"/>
                  <a:pt x="452" y="340"/>
                  <a:pt x="452" y="340"/>
                </a:cubicBezTo>
                <a:cubicBezTo>
                  <a:pt x="452" y="340"/>
                  <a:pt x="452" y="340"/>
                  <a:pt x="452" y="340"/>
                </a:cubicBezTo>
                <a:cubicBezTo>
                  <a:pt x="452" y="340"/>
                  <a:pt x="452" y="340"/>
                  <a:pt x="451" y="341"/>
                </a:cubicBezTo>
                <a:cubicBezTo>
                  <a:pt x="451" y="341"/>
                  <a:pt x="451" y="341"/>
                  <a:pt x="451" y="341"/>
                </a:cubicBezTo>
                <a:cubicBezTo>
                  <a:pt x="451" y="341"/>
                  <a:pt x="451" y="341"/>
                  <a:pt x="451" y="341"/>
                </a:cubicBezTo>
                <a:cubicBezTo>
                  <a:pt x="451" y="341"/>
                  <a:pt x="451" y="341"/>
                  <a:pt x="451" y="341"/>
                </a:cubicBezTo>
                <a:cubicBezTo>
                  <a:pt x="451" y="341"/>
                  <a:pt x="450" y="342"/>
                  <a:pt x="450" y="342"/>
                </a:cubicBezTo>
                <a:cubicBezTo>
                  <a:pt x="450" y="342"/>
                  <a:pt x="450" y="342"/>
                  <a:pt x="450" y="342"/>
                </a:cubicBezTo>
                <a:cubicBezTo>
                  <a:pt x="450" y="342"/>
                  <a:pt x="450" y="342"/>
                  <a:pt x="450" y="342"/>
                </a:cubicBezTo>
                <a:cubicBezTo>
                  <a:pt x="450" y="343"/>
                  <a:pt x="450" y="343"/>
                  <a:pt x="450" y="343"/>
                </a:cubicBezTo>
                <a:cubicBezTo>
                  <a:pt x="450" y="343"/>
                  <a:pt x="450" y="345"/>
                  <a:pt x="450" y="345"/>
                </a:cubicBezTo>
                <a:cubicBezTo>
                  <a:pt x="450" y="345"/>
                  <a:pt x="450" y="345"/>
                  <a:pt x="450" y="345"/>
                </a:cubicBezTo>
                <a:cubicBezTo>
                  <a:pt x="450" y="352"/>
                  <a:pt x="450" y="352"/>
                  <a:pt x="450" y="352"/>
                </a:cubicBezTo>
                <a:cubicBezTo>
                  <a:pt x="450" y="352"/>
                  <a:pt x="450" y="352"/>
                  <a:pt x="450" y="352"/>
                </a:cubicBezTo>
                <a:cubicBezTo>
                  <a:pt x="450" y="353"/>
                  <a:pt x="450" y="355"/>
                  <a:pt x="450" y="356"/>
                </a:cubicBezTo>
                <a:cubicBezTo>
                  <a:pt x="450" y="356"/>
                  <a:pt x="449" y="357"/>
                  <a:pt x="449" y="358"/>
                </a:cubicBezTo>
                <a:cubicBezTo>
                  <a:pt x="449" y="358"/>
                  <a:pt x="450" y="361"/>
                  <a:pt x="450" y="361"/>
                </a:cubicBezTo>
                <a:cubicBezTo>
                  <a:pt x="450" y="361"/>
                  <a:pt x="449" y="362"/>
                  <a:pt x="449" y="362"/>
                </a:cubicBezTo>
                <a:cubicBezTo>
                  <a:pt x="449" y="362"/>
                  <a:pt x="449" y="362"/>
                  <a:pt x="449" y="362"/>
                </a:cubicBezTo>
                <a:cubicBezTo>
                  <a:pt x="449" y="363"/>
                  <a:pt x="449" y="363"/>
                  <a:pt x="449" y="363"/>
                </a:cubicBezTo>
                <a:cubicBezTo>
                  <a:pt x="449" y="365"/>
                  <a:pt x="449" y="365"/>
                  <a:pt x="448" y="366"/>
                </a:cubicBezTo>
                <a:cubicBezTo>
                  <a:pt x="448" y="366"/>
                  <a:pt x="448" y="367"/>
                  <a:pt x="449" y="367"/>
                </a:cubicBezTo>
                <a:cubicBezTo>
                  <a:pt x="449" y="368"/>
                  <a:pt x="449" y="368"/>
                  <a:pt x="448" y="368"/>
                </a:cubicBezTo>
                <a:cubicBezTo>
                  <a:pt x="448" y="369"/>
                  <a:pt x="448" y="369"/>
                  <a:pt x="447" y="369"/>
                </a:cubicBezTo>
                <a:cubicBezTo>
                  <a:pt x="447" y="370"/>
                  <a:pt x="448" y="371"/>
                  <a:pt x="447" y="373"/>
                </a:cubicBezTo>
                <a:cubicBezTo>
                  <a:pt x="447" y="373"/>
                  <a:pt x="447" y="373"/>
                  <a:pt x="447" y="373"/>
                </a:cubicBezTo>
                <a:cubicBezTo>
                  <a:pt x="448" y="374"/>
                  <a:pt x="447" y="376"/>
                  <a:pt x="447" y="377"/>
                </a:cubicBezTo>
                <a:cubicBezTo>
                  <a:pt x="447" y="377"/>
                  <a:pt x="447" y="378"/>
                  <a:pt x="447" y="379"/>
                </a:cubicBezTo>
                <a:cubicBezTo>
                  <a:pt x="447" y="379"/>
                  <a:pt x="446" y="380"/>
                  <a:pt x="446" y="381"/>
                </a:cubicBezTo>
                <a:cubicBezTo>
                  <a:pt x="447" y="382"/>
                  <a:pt x="445" y="383"/>
                  <a:pt x="446" y="383"/>
                </a:cubicBezTo>
                <a:cubicBezTo>
                  <a:pt x="446" y="384"/>
                  <a:pt x="445" y="384"/>
                  <a:pt x="445" y="384"/>
                </a:cubicBezTo>
                <a:cubicBezTo>
                  <a:pt x="445" y="386"/>
                  <a:pt x="445" y="386"/>
                  <a:pt x="445" y="387"/>
                </a:cubicBezTo>
                <a:cubicBezTo>
                  <a:pt x="445" y="387"/>
                  <a:pt x="445" y="387"/>
                  <a:pt x="445" y="387"/>
                </a:cubicBezTo>
                <a:cubicBezTo>
                  <a:pt x="444" y="388"/>
                  <a:pt x="444" y="388"/>
                  <a:pt x="444" y="389"/>
                </a:cubicBezTo>
                <a:cubicBezTo>
                  <a:pt x="444" y="390"/>
                  <a:pt x="445" y="390"/>
                  <a:pt x="444" y="390"/>
                </a:cubicBezTo>
                <a:cubicBezTo>
                  <a:pt x="444" y="392"/>
                  <a:pt x="443" y="392"/>
                  <a:pt x="443" y="393"/>
                </a:cubicBezTo>
                <a:cubicBezTo>
                  <a:pt x="441" y="394"/>
                  <a:pt x="441" y="394"/>
                  <a:pt x="440" y="393"/>
                </a:cubicBezTo>
                <a:cubicBezTo>
                  <a:pt x="439" y="394"/>
                  <a:pt x="439" y="394"/>
                  <a:pt x="439" y="395"/>
                </a:cubicBezTo>
                <a:cubicBezTo>
                  <a:pt x="439" y="395"/>
                  <a:pt x="439" y="395"/>
                  <a:pt x="439" y="395"/>
                </a:cubicBezTo>
                <a:cubicBezTo>
                  <a:pt x="438" y="394"/>
                  <a:pt x="438" y="394"/>
                  <a:pt x="438" y="393"/>
                </a:cubicBezTo>
                <a:cubicBezTo>
                  <a:pt x="437" y="393"/>
                  <a:pt x="437" y="393"/>
                  <a:pt x="437" y="394"/>
                </a:cubicBezTo>
                <a:cubicBezTo>
                  <a:pt x="437" y="394"/>
                  <a:pt x="437" y="394"/>
                  <a:pt x="437" y="394"/>
                </a:cubicBezTo>
                <a:cubicBezTo>
                  <a:pt x="437" y="395"/>
                  <a:pt x="436" y="395"/>
                  <a:pt x="436" y="396"/>
                </a:cubicBezTo>
                <a:cubicBezTo>
                  <a:pt x="436" y="396"/>
                  <a:pt x="436" y="396"/>
                  <a:pt x="436" y="396"/>
                </a:cubicBezTo>
                <a:cubicBezTo>
                  <a:pt x="436" y="396"/>
                  <a:pt x="436" y="396"/>
                  <a:pt x="436" y="396"/>
                </a:cubicBezTo>
                <a:cubicBezTo>
                  <a:pt x="436" y="396"/>
                  <a:pt x="438" y="396"/>
                  <a:pt x="438" y="396"/>
                </a:cubicBezTo>
                <a:cubicBezTo>
                  <a:pt x="439" y="396"/>
                  <a:pt x="439" y="396"/>
                  <a:pt x="439" y="396"/>
                </a:cubicBezTo>
                <a:cubicBezTo>
                  <a:pt x="438" y="398"/>
                  <a:pt x="438" y="398"/>
                  <a:pt x="438" y="398"/>
                </a:cubicBezTo>
                <a:cubicBezTo>
                  <a:pt x="438" y="398"/>
                  <a:pt x="438" y="397"/>
                  <a:pt x="437" y="397"/>
                </a:cubicBezTo>
                <a:cubicBezTo>
                  <a:pt x="437" y="397"/>
                  <a:pt x="437" y="397"/>
                  <a:pt x="436" y="397"/>
                </a:cubicBezTo>
                <a:cubicBezTo>
                  <a:pt x="435" y="398"/>
                  <a:pt x="434" y="398"/>
                  <a:pt x="434" y="399"/>
                </a:cubicBezTo>
                <a:cubicBezTo>
                  <a:pt x="435" y="399"/>
                  <a:pt x="435" y="399"/>
                  <a:pt x="435" y="399"/>
                </a:cubicBezTo>
                <a:cubicBezTo>
                  <a:pt x="435" y="400"/>
                  <a:pt x="436" y="400"/>
                  <a:pt x="435" y="401"/>
                </a:cubicBezTo>
                <a:cubicBezTo>
                  <a:pt x="435" y="401"/>
                  <a:pt x="435" y="401"/>
                  <a:pt x="435" y="401"/>
                </a:cubicBezTo>
                <a:cubicBezTo>
                  <a:pt x="435" y="401"/>
                  <a:pt x="435" y="402"/>
                  <a:pt x="435" y="402"/>
                </a:cubicBezTo>
                <a:cubicBezTo>
                  <a:pt x="435" y="403"/>
                  <a:pt x="435" y="403"/>
                  <a:pt x="435" y="403"/>
                </a:cubicBezTo>
                <a:cubicBezTo>
                  <a:pt x="435" y="403"/>
                  <a:pt x="435" y="403"/>
                  <a:pt x="435" y="403"/>
                </a:cubicBezTo>
                <a:cubicBezTo>
                  <a:pt x="436" y="403"/>
                  <a:pt x="437" y="402"/>
                  <a:pt x="436" y="402"/>
                </a:cubicBezTo>
                <a:cubicBezTo>
                  <a:pt x="436" y="402"/>
                  <a:pt x="436" y="402"/>
                  <a:pt x="437" y="402"/>
                </a:cubicBezTo>
                <a:cubicBezTo>
                  <a:pt x="437" y="402"/>
                  <a:pt x="437" y="403"/>
                  <a:pt x="436" y="403"/>
                </a:cubicBezTo>
                <a:cubicBezTo>
                  <a:pt x="436" y="404"/>
                  <a:pt x="435" y="404"/>
                  <a:pt x="435" y="404"/>
                </a:cubicBezTo>
                <a:cubicBezTo>
                  <a:pt x="435" y="404"/>
                  <a:pt x="435" y="405"/>
                  <a:pt x="435" y="405"/>
                </a:cubicBezTo>
                <a:cubicBezTo>
                  <a:pt x="435" y="405"/>
                  <a:pt x="434" y="405"/>
                  <a:pt x="434" y="405"/>
                </a:cubicBezTo>
                <a:cubicBezTo>
                  <a:pt x="434" y="405"/>
                  <a:pt x="434" y="405"/>
                  <a:pt x="434" y="406"/>
                </a:cubicBezTo>
                <a:cubicBezTo>
                  <a:pt x="434" y="406"/>
                  <a:pt x="432" y="408"/>
                  <a:pt x="433" y="408"/>
                </a:cubicBezTo>
                <a:cubicBezTo>
                  <a:pt x="433" y="409"/>
                  <a:pt x="433" y="409"/>
                  <a:pt x="433" y="409"/>
                </a:cubicBezTo>
                <a:cubicBezTo>
                  <a:pt x="433" y="409"/>
                  <a:pt x="432" y="409"/>
                  <a:pt x="432" y="409"/>
                </a:cubicBezTo>
                <a:cubicBezTo>
                  <a:pt x="432" y="409"/>
                  <a:pt x="432" y="409"/>
                  <a:pt x="432" y="410"/>
                </a:cubicBezTo>
                <a:cubicBezTo>
                  <a:pt x="432" y="410"/>
                  <a:pt x="432" y="410"/>
                  <a:pt x="433" y="410"/>
                </a:cubicBezTo>
                <a:cubicBezTo>
                  <a:pt x="433" y="411"/>
                  <a:pt x="432" y="412"/>
                  <a:pt x="433" y="412"/>
                </a:cubicBezTo>
                <a:cubicBezTo>
                  <a:pt x="433" y="413"/>
                  <a:pt x="433" y="413"/>
                  <a:pt x="433" y="413"/>
                </a:cubicBezTo>
                <a:cubicBezTo>
                  <a:pt x="433" y="413"/>
                  <a:pt x="434" y="412"/>
                  <a:pt x="435" y="412"/>
                </a:cubicBezTo>
                <a:cubicBezTo>
                  <a:pt x="435" y="412"/>
                  <a:pt x="435" y="412"/>
                  <a:pt x="435" y="412"/>
                </a:cubicBezTo>
                <a:cubicBezTo>
                  <a:pt x="435" y="413"/>
                  <a:pt x="435" y="413"/>
                  <a:pt x="435" y="414"/>
                </a:cubicBezTo>
                <a:cubicBezTo>
                  <a:pt x="435" y="414"/>
                  <a:pt x="436" y="415"/>
                  <a:pt x="436" y="415"/>
                </a:cubicBezTo>
                <a:cubicBezTo>
                  <a:pt x="435" y="415"/>
                  <a:pt x="436" y="415"/>
                  <a:pt x="435" y="415"/>
                </a:cubicBezTo>
                <a:cubicBezTo>
                  <a:pt x="435" y="416"/>
                  <a:pt x="435" y="416"/>
                  <a:pt x="435" y="416"/>
                </a:cubicBezTo>
                <a:cubicBezTo>
                  <a:pt x="436" y="415"/>
                  <a:pt x="436" y="415"/>
                  <a:pt x="436" y="415"/>
                </a:cubicBezTo>
                <a:cubicBezTo>
                  <a:pt x="436" y="416"/>
                  <a:pt x="436" y="416"/>
                  <a:pt x="436" y="416"/>
                </a:cubicBezTo>
                <a:cubicBezTo>
                  <a:pt x="436" y="416"/>
                  <a:pt x="436" y="416"/>
                  <a:pt x="436" y="416"/>
                </a:cubicBezTo>
                <a:cubicBezTo>
                  <a:pt x="436" y="416"/>
                  <a:pt x="435" y="416"/>
                  <a:pt x="435" y="416"/>
                </a:cubicBezTo>
                <a:cubicBezTo>
                  <a:pt x="435" y="416"/>
                  <a:pt x="435" y="416"/>
                  <a:pt x="435" y="416"/>
                </a:cubicBezTo>
                <a:cubicBezTo>
                  <a:pt x="435" y="417"/>
                  <a:pt x="435" y="417"/>
                  <a:pt x="435" y="417"/>
                </a:cubicBezTo>
                <a:cubicBezTo>
                  <a:pt x="435" y="417"/>
                  <a:pt x="435" y="417"/>
                  <a:pt x="436" y="417"/>
                </a:cubicBezTo>
                <a:cubicBezTo>
                  <a:pt x="436" y="417"/>
                  <a:pt x="436" y="417"/>
                  <a:pt x="436" y="417"/>
                </a:cubicBezTo>
                <a:cubicBezTo>
                  <a:pt x="436" y="417"/>
                  <a:pt x="436" y="417"/>
                  <a:pt x="436" y="418"/>
                </a:cubicBezTo>
                <a:cubicBezTo>
                  <a:pt x="435" y="418"/>
                  <a:pt x="435" y="418"/>
                  <a:pt x="435" y="418"/>
                </a:cubicBezTo>
                <a:cubicBezTo>
                  <a:pt x="434" y="418"/>
                  <a:pt x="434" y="418"/>
                  <a:pt x="434" y="418"/>
                </a:cubicBezTo>
                <a:cubicBezTo>
                  <a:pt x="435" y="417"/>
                  <a:pt x="435" y="417"/>
                  <a:pt x="435" y="417"/>
                </a:cubicBezTo>
                <a:cubicBezTo>
                  <a:pt x="435" y="417"/>
                  <a:pt x="435" y="417"/>
                  <a:pt x="435" y="417"/>
                </a:cubicBezTo>
                <a:cubicBezTo>
                  <a:pt x="434" y="417"/>
                  <a:pt x="434" y="417"/>
                  <a:pt x="434" y="417"/>
                </a:cubicBezTo>
                <a:cubicBezTo>
                  <a:pt x="433" y="417"/>
                  <a:pt x="432" y="415"/>
                  <a:pt x="432" y="414"/>
                </a:cubicBezTo>
                <a:cubicBezTo>
                  <a:pt x="432" y="414"/>
                  <a:pt x="432" y="414"/>
                  <a:pt x="432" y="414"/>
                </a:cubicBezTo>
                <a:cubicBezTo>
                  <a:pt x="431" y="415"/>
                  <a:pt x="431" y="416"/>
                  <a:pt x="431" y="417"/>
                </a:cubicBezTo>
                <a:cubicBezTo>
                  <a:pt x="432" y="418"/>
                  <a:pt x="431" y="418"/>
                  <a:pt x="431" y="419"/>
                </a:cubicBezTo>
                <a:cubicBezTo>
                  <a:pt x="431" y="420"/>
                  <a:pt x="432" y="421"/>
                  <a:pt x="432" y="421"/>
                </a:cubicBezTo>
                <a:cubicBezTo>
                  <a:pt x="432" y="421"/>
                  <a:pt x="432" y="421"/>
                  <a:pt x="432" y="421"/>
                </a:cubicBezTo>
                <a:cubicBezTo>
                  <a:pt x="432" y="421"/>
                  <a:pt x="431" y="422"/>
                  <a:pt x="431" y="422"/>
                </a:cubicBezTo>
                <a:cubicBezTo>
                  <a:pt x="431" y="422"/>
                  <a:pt x="431" y="422"/>
                  <a:pt x="431" y="422"/>
                </a:cubicBezTo>
                <a:cubicBezTo>
                  <a:pt x="431" y="422"/>
                  <a:pt x="431" y="421"/>
                  <a:pt x="432" y="421"/>
                </a:cubicBezTo>
                <a:cubicBezTo>
                  <a:pt x="431" y="421"/>
                  <a:pt x="432" y="421"/>
                  <a:pt x="432" y="421"/>
                </a:cubicBezTo>
                <a:cubicBezTo>
                  <a:pt x="430" y="421"/>
                  <a:pt x="430" y="421"/>
                  <a:pt x="429" y="421"/>
                </a:cubicBezTo>
                <a:cubicBezTo>
                  <a:pt x="429" y="421"/>
                  <a:pt x="429" y="421"/>
                  <a:pt x="428" y="421"/>
                </a:cubicBezTo>
                <a:cubicBezTo>
                  <a:pt x="428" y="422"/>
                  <a:pt x="428" y="422"/>
                  <a:pt x="428" y="422"/>
                </a:cubicBezTo>
                <a:cubicBezTo>
                  <a:pt x="428" y="422"/>
                  <a:pt x="429" y="422"/>
                  <a:pt x="429" y="423"/>
                </a:cubicBezTo>
                <a:cubicBezTo>
                  <a:pt x="430" y="423"/>
                  <a:pt x="430" y="423"/>
                  <a:pt x="430" y="423"/>
                </a:cubicBezTo>
                <a:cubicBezTo>
                  <a:pt x="430" y="424"/>
                  <a:pt x="429" y="424"/>
                  <a:pt x="429" y="425"/>
                </a:cubicBezTo>
                <a:cubicBezTo>
                  <a:pt x="429" y="425"/>
                  <a:pt x="429" y="425"/>
                  <a:pt x="428" y="424"/>
                </a:cubicBezTo>
                <a:cubicBezTo>
                  <a:pt x="428" y="424"/>
                  <a:pt x="428" y="424"/>
                  <a:pt x="428" y="424"/>
                </a:cubicBezTo>
                <a:cubicBezTo>
                  <a:pt x="428" y="425"/>
                  <a:pt x="428" y="425"/>
                  <a:pt x="428" y="425"/>
                </a:cubicBezTo>
                <a:cubicBezTo>
                  <a:pt x="427" y="425"/>
                  <a:pt x="427" y="425"/>
                  <a:pt x="427" y="424"/>
                </a:cubicBezTo>
                <a:cubicBezTo>
                  <a:pt x="427" y="425"/>
                  <a:pt x="427" y="424"/>
                  <a:pt x="427" y="425"/>
                </a:cubicBezTo>
                <a:cubicBezTo>
                  <a:pt x="427" y="425"/>
                  <a:pt x="427" y="425"/>
                  <a:pt x="427" y="425"/>
                </a:cubicBezTo>
                <a:cubicBezTo>
                  <a:pt x="427" y="425"/>
                  <a:pt x="427" y="425"/>
                  <a:pt x="426" y="425"/>
                </a:cubicBezTo>
                <a:cubicBezTo>
                  <a:pt x="427" y="426"/>
                  <a:pt x="427" y="426"/>
                  <a:pt x="427" y="426"/>
                </a:cubicBezTo>
                <a:cubicBezTo>
                  <a:pt x="427" y="427"/>
                  <a:pt x="427" y="427"/>
                  <a:pt x="427" y="427"/>
                </a:cubicBezTo>
                <a:cubicBezTo>
                  <a:pt x="427" y="427"/>
                  <a:pt x="428" y="427"/>
                  <a:pt x="428" y="428"/>
                </a:cubicBezTo>
                <a:cubicBezTo>
                  <a:pt x="428" y="428"/>
                  <a:pt x="428" y="428"/>
                  <a:pt x="428" y="428"/>
                </a:cubicBezTo>
                <a:cubicBezTo>
                  <a:pt x="428" y="428"/>
                  <a:pt x="428" y="428"/>
                  <a:pt x="428" y="428"/>
                </a:cubicBezTo>
                <a:cubicBezTo>
                  <a:pt x="428" y="428"/>
                  <a:pt x="428" y="428"/>
                  <a:pt x="428" y="428"/>
                </a:cubicBezTo>
                <a:cubicBezTo>
                  <a:pt x="428" y="428"/>
                  <a:pt x="428" y="428"/>
                  <a:pt x="428" y="428"/>
                </a:cubicBezTo>
                <a:cubicBezTo>
                  <a:pt x="428" y="428"/>
                  <a:pt x="428" y="428"/>
                  <a:pt x="428" y="428"/>
                </a:cubicBezTo>
                <a:cubicBezTo>
                  <a:pt x="428" y="429"/>
                  <a:pt x="428" y="428"/>
                  <a:pt x="429" y="428"/>
                </a:cubicBezTo>
                <a:cubicBezTo>
                  <a:pt x="429" y="429"/>
                  <a:pt x="429" y="429"/>
                  <a:pt x="429" y="429"/>
                </a:cubicBezTo>
                <a:cubicBezTo>
                  <a:pt x="430" y="429"/>
                  <a:pt x="430" y="429"/>
                  <a:pt x="430" y="429"/>
                </a:cubicBezTo>
                <a:cubicBezTo>
                  <a:pt x="430" y="429"/>
                  <a:pt x="430" y="429"/>
                  <a:pt x="430" y="429"/>
                </a:cubicBezTo>
                <a:cubicBezTo>
                  <a:pt x="430" y="428"/>
                  <a:pt x="430" y="428"/>
                  <a:pt x="430" y="428"/>
                </a:cubicBezTo>
                <a:cubicBezTo>
                  <a:pt x="431" y="428"/>
                  <a:pt x="431" y="428"/>
                  <a:pt x="431" y="428"/>
                </a:cubicBezTo>
                <a:cubicBezTo>
                  <a:pt x="431" y="429"/>
                  <a:pt x="430" y="430"/>
                  <a:pt x="430" y="430"/>
                </a:cubicBezTo>
                <a:cubicBezTo>
                  <a:pt x="430" y="430"/>
                  <a:pt x="430" y="430"/>
                  <a:pt x="430" y="430"/>
                </a:cubicBezTo>
                <a:cubicBezTo>
                  <a:pt x="430" y="431"/>
                  <a:pt x="430" y="431"/>
                  <a:pt x="429" y="431"/>
                </a:cubicBezTo>
                <a:cubicBezTo>
                  <a:pt x="429" y="432"/>
                  <a:pt x="429" y="432"/>
                  <a:pt x="429" y="432"/>
                </a:cubicBezTo>
                <a:cubicBezTo>
                  <a:pt x="429" y="433"/>
                  <a:pt x="429" y="433"/>
                  <a:pt x="429" y="433"/>
                </a:cubicBezTo>
                <a:cubicBezTo>
                  <a:pt x="429" y="434"/>
                  <a:pt x="429" y="435"/>
                  <a:pt x="430" y="435"/>
                </a:cubicBezTo>
                <a:cubicBezTo>
                  <a:pt x="430" y="436"/>
                  <a:pt x="429" y="436"/>
                  <a:pt x="429" y="436"/>
                </a:cubicBezTo>
                <a:cubicBezTo>
                  <a:pt x="428" y="436"/>
                  <a:pt x="429" y="437"/>
                  <a:pt x="428" y="437"/>
                </a:cubicBezTo>
                <a:cubicBezTo>
                  <a:pt x="428" y="437"/>
                  <a:pt x="428" y="438"/>
                  <a:pt x="428" y="438"/>
                </a:cubicBezTo>
                <a:cubicBezTo>
                  <a:pt x="427" y="438"/>
                  <a:pt x="428" y="438"/>
                  <a:pt x="428" y="438"/>
                </a:cubicBezTo>
                <a:cubicBezTo>
                  <a:pt x="427" y="438"/>
                  <a:pt x="427" y="439"/>
                  <a:pt x="427" y="439"/>
                </a:cubicBezTo>
                <a:cubicBezTo>
                  <a:pt x="427" y="439"/>
                  <a:pt x="427" y="439"/>
                  <a:pt x="427" y="440"/>
                </a:cubicBezTo>
                <a:cubicBezTo>
                  <a:pt x="427" y="440"/>
                  <a:pt x="427" y="440"/>
                  <a:pt x="427" y="440"/>
                </a:cubicBezTo>
                <a:cubicBezTo>
                  <a:pt x="426" y="440"/>
                  <a:pt x="426" y="441"/>
                  <a:pt x="426" y="441"/>
                </a:cubicBezTo>
                <a:cubicBezTo>
                  <a:pt x="425" y="442"/>
                  <a:pt x="426" y="442"/>
                  <a:pt x="425" y="443"/>
                </a:cubicBezTo>
                <a:cubicBezTo>
                  <a:pt x="425" y="443"/>
                  <a:pt x="425" y="443"/>
                  <a:pt x="425" y="443"/>
                </a:cubicBezTo>
                <a:cubicBezTo>
                  <a:pt x="425" y="443"/>
                  <a:pt x="425" y="443"/>
                  <a:pt x="426" y="443"/>
                </a:cubicBezTo>
                <a:cubicBezTo>
                  <a:pt x="426" y="443"/>
                  <a:pt x="426" y="443"/>
                  <a:pt x="426" y="443"/>
                </a:cubicBezTo>
                <a:cubicBezTo>
                  <a:pt x="426" y="443"/>
                  <a:pt x="425" y="443"/>
                  <a:pt x="425" y="444"/>
                </a:cubicBezTo>
                <a:cubicBezTo>
                  <a:pt x="425" y="443"/>
                  <a:pt x="424" y="443"/>
                  <a:pt x="424" y="443"/>
                </a:cubicBezTo>
                <a:cubicBezTo>
                  <a:pt x="424" y="443"/>
                  <a:pt x="423" y="443"/>
                  <a:pt x="423" y="443"/>
                </a:cubicBezTo>
                <a:cubicBezTo>
                  <a:pt x="423" y="443"/>
                  <a:pt x="423" y="443"/>
                  <a:pt x="423" y="443"/>
                </a:cubicBezTo>
                <a:cubicBezTo>
                  <a:pt x="424" y="442"/>
                  <a:pt x="424" y="442"/>
                  <a:pt x="424" y="442"/>
                </a:cubicBezTo>
                <a:cubicBezTo>
                  <a:pt x="424" y="442"/>
                  <a:pt x="424" y="442"/>
                  <a:pt x="425" y="442"/>
                </a:cubicBezTo>
                <a:cubicBezTo>
                  <a:pt x="425" y="442"/>
                  <a:pt x="425" y="442"/>
                  <a:pt x="425" y="442"/>
                </a:cubicBezTo>
                <a:cubicBezTo>
                  <a:pt x="425" y="442"/>
                  <a:pt x="425" y="441"/>
                  <a:pt x="425" y="440"/>
                </a:cubicBezTo>
                <a:cubicBezTo>
                  <a:pt x="425" y="440"/>
                  <a:pt x="426" y="439"/>
                  <a:pt x="427" y="439"/>
                </a:cubicBezTo>
                <a:cubicBezTo>
                  <a:pt x="427" y="439"/>
                  <a:pt x="427" y="438"/>
                  <a:pt x="427" y="438"/>
                </a:cubicBezTo>
                <a:cubicBezTo>
                  <a:pt x="427" y="437"/>
                  <a:pt x="426" y="437"/>
                  <a:pt x="427" y="436"/>
                </a:cubicBezTo>
                <a:cubicBezTo>
                  <a:pt x="426" y="436"/>
                  <a:pt x="426" y="436"/>
                  <a:pt x="426" y="435"/>
                </a:cubicBezTo>
                <a:cubicBezTo>
                  <a:pt x="426" y="435"/>
                  <a:pt x="426" y="435"/>
                  <a:pt x="426" y="436"/>
                </a:cubicBezTo>
                <a:cubicBezTo>
                  <a:pt x="426" y="436"/>
                  <a:pt x="426" y="436"/>
                  <a:pt x="426" y="436"/>
                </a:cubicBezTo>
                <a:cubicBezTo>
                  <a:pt x="426" y="435"/>
                  <a:pt x="425" y="434"/>
                  <a:pt x="425" y="434"/>
                </a:cubicBezTo>
                <a:cubicBezTo>
                  <a:pt x="423" y="434"/>
                  <a:pt x="424" y="435"/>
                  <a:pt x="424" y="436"/>
                </a:cubicBezTo>
                <a:cubicBezTo>
                  <a:pt x="424" y="436"/>
                  <a:pt x="423" y="437"/>
                  <a:pt x="423" y="437"/>
                </a:cubicBezTo>
                <a:cubicBezTo>
                  <a:pt x="423" y="437"/>
                  <a:pt x="423" y="438"/>
                  <a:pt x="423" y="438"/>
                </a:cubicBezTo>
                <a:cubicBezTo>
                  <a:pt x="423" y="438"/>
                  <a:pt x="423" y="438"/>
                  <a:pt x="423" y="438"/>
                </a:cubicBezTo>
                <a:cubicBezTo>
                  <a:pt x="423" y="438"/>
                  <a:pt x="423" y="439"/>
                  <a:pt x="423" y="439"/>
                </a:cubicBezTo>
                <a:cubicBezTo>
                  <a:pt x="423" y="439"/>
                  <a:pt x="422" y="439"/>
                  <a:pt x="422" y="439"/>
                </a:cubicBezTo>
                <a:cubicBezTo>
                  <a:pt x="422" y="440"/>
                  <a:pt x="422" y="440"/>
                  <a:pt x="422" y="440"/>
                </a:cubicBezTo>
                <a:cubicBezTo>
                  <a:pt x="422" y="441"/>
                  <a:pt x="422" y="441"/>
                  <a:pt x="421" y="441"/>
                </a:cubicBezTo>
                <a:cubicBezTo>
                  <a:pt x="421" y="441"/>
                  <a:pt x="422" y="442"/>
                  <a:pt x="421" y="443"/>
                </a:cubicBezTo>
                <a:cubicBezTo>
                  <a:pt x="421" y="443"/>
                  <a:pt x="421" y="443"/>
                  <a:pt x="420" y="444"/>
                </a:cubicBezTo>
                <a:cubicBezTo>
                  <a:pt x="420" y="444"/>
                  <a:pt x="420" y="444"/>
                  <a:pt x="420" y="444"/>
                </a:cubicBezTo>
                <a:cubicBezTo>
                  <a:pt x="420" y="444"/>
                  <a:pt x="419" y="447"/>
                  <a:pt x="418" y="448"/>
                </a:cubicBezTo>
                <a:cubicBezTo>
                  <a:pt x="418" y="448"/>
                  <a:pt x="418" y="448"/>
                  <a:pt x="417" y="448"/>
                </a:cubicBezTo>
                <a:cubicBezTo>
                  <a:pt x="417" y="448"/>
                  <a:pt x="417" y="448"/>
                  <a:pt x="417" y="448"/>
                </a:cubicBezTo>
                <a:cubicBezTo>
                  <a:pt x="417" y="447"/>
                  <a:pt x="417" y="447"/>
                  <a:pt x="417" y="447"/>
                </a:cubicBezTo>
                <a:cubicBezTo>
                  <a:pt x="417" y="447"/>
                  <a:pt x="417" y="447"/>
                  <a:pt x="417" y="447"/>
                </a:cubicBezTo>
                <a:cubicBezTo>
                  <a:pt x="417" y="447"/>
                  <a:pt x="417" y="447"/>
                  <a:pt x="417" y="447"/>
                </a:cubicBezTo>
                <a:cubicBezTo>
                  <a:pt x="416" y="448"/>
                  <a:pt x="416" y="449"/>
                  <a:pt x="414" y="449"/>
                </a:cubicBezTo>
                <a:cubicBezTo>
                  <a:pt x="415" y="450"/>
                  <a:pt x="414" y="452"/>
                  <a:pt x="413" y="452"/>
                </a:cubicBezTo>
                <a:cubicBezTo>
                  <a:pt x="413" y="452"/>
                  <a:pt x="411" y="452"/>
                  <a:pt x="411" y="452"/>
                </a:cubicBezTo>
                <a:cubicBezTo>
                  <a:pt x="411" y="452"/>
                  <a:pt x="411" y="453"/>
                  <a:pt x="410" y="453"/>
                </a:cubicBezTo>
                <a:cubicBezTo>
                  <a:pt x="410" y="454"/>
                  <a:pt x="409" y="453"/>
                  <a:pt x="408" y="454"/>
                </a:cubicBezTo>
                <a:cubicBezTo>
                  <a:pt x="408" y="454"/>
                  <a:pt x="408" y="456"/>
                  <a:pt x="408" y="457"/>
                </a:cubicBezTo>
                <a:cubicBezTo>
                  <a:pt x="408" y="457"/>
                  <a:pt x="408" y="457"/>
                  <a:pt x="407" y="457"/>
                </a:cubicBezTo>
                <a:cubicBezTo>
                  <a:pt x="408" y="458"/>
                  <a:pt x="409" y="457"/>
                  <a:pt x="410" y="458"/>
                </a:cubicBezTo>
                <a:cubicBezTo>
                  <a:pt x="410" y="458"/>
                  <a:pt x="410" y="458"/>
                  <a:pt x="410" y="458"/>
                </a:cubicBezTo>
                <a:cubicBezTo>
                  <a:pt x="408" y="458"/>
                  <a:pt x="408" y="458"/>
                  <a:pt x="406" y="458"/>
                </a:cubicBezTo>
                <a:cubicBezTo>
                  <a:pt x="406" y="458"/>
                  <a:pt x="406" y="459"/>
                  <a:pt x="406" y="459"/>
                </a:cubicBezTo>
                <a:cubicBezTo>
                  <a:pt x="407" y="459"/>
                  <a:pt x="407" y="459"/>
                  <a:pt x="407" y="459"/>
                </a:cubicBezTo>
                <a:cubicBezTo>
                  <a:pt x="406" y="460"/>
                  <a:pt x="407" y="461"/>
                  <a:pt x="407" y="461"/>
                </a:cubicBezTo>
                <a:cubicBezTo>
                  <a:pt x="407" y="461"/>
                  <a:pt x="407" y="461"/>
                  <a:pt x="407" y="461"/>
                </a:cubicBezTo>
                <a:cubicBezTo>
                  <a:pt x="406" y="461"/>
                  <a:pt x="406" y="461"/>
                  <a:pt x="406" y="461"/>
                </a:cubicBezTo>
                <a:cubicBezTo>
                  <a:pt x="405" y="461"/>
                  <a:pt x="405" y="462"/>
                  <a:pt x="404" y="463"/>
                </a:cubicBezTo>
                <a:cubicBezTo>
                  <a:pt x="404" y="463"/>
                  <a:pt x="404" y="463"/>
                  <a:pt x="404" y="464"/>
                </a:cubicBezTo>
                <a:cubicBezTo>
                  <a:pt x="403" y="464"/>
                  <a:pt x="402" y="465"/>
                  <a:pt x="401" y="465"/>
                </a:cubicBezTo>
                <a:cubicBezTo>
                  <a:pt x="401" y="466"/>
                  <a:pt x="401" y="465"/>
                  <a:pt x="401" y="466"/>
                </a:cubicBezTo>
                <a:cubicBezTo>
                  <a:pt x="401" y="466"/>
                  <a:pt x="402" y="465"/>
                  <a:pt x="402" y="465"/>
                </a:cubicBezTo>
                <a:cubicBezTo>
                  <a:pt x="403" y="465"/>
                  <a:pt x="403" y="465"/>
                  <a:pt x="403" y="465"/>
                </a:cubicBezTo>
                <a:cubicBezTo>
                  <a:pt x="403" y="466"/>
                  <a:pt x="403" y="466"/>
                  <a:pt x="403" y="466"/>
                </a:cubicBezTo>
                <a:cubicBezTo>
                  <a:pt x="403" y="466"/>
                  <a:pt x="402" y="466"/>
                  <a:pt x="402" y="467"/>
                </a:cubicBezTo>
                <a:cubicBezTo>
                  <a:pt x="402" y="467"/>
                  <a:pt x="402" y="466"/>
                  <a:pt x="402" y="466"/>
                </a:cubicBezTo>
                <a:cubicBezTo>
                  <a:pt x="401" y="466"/>
                  <a:pt x="401" y="466"/>
                  <a:pt x="401" y="466"/>
                </a:cubicBezTo>
                <a:cubicBezTo>
                  <a:pt x="401" y="467"/>
                  <a:pt x="401" y="467"/>
                  <a:pt x="402" y="467"/>
                </a:cubicBezTo>
                <a:cubicBezTo>
                  <a:pt x="402" y="467"/>
                  <a:pt x="402" y="467"/>
                  <a:pt x="402" y="467"/>
                </a:cubicBezTo>
                <a:cubicBezTo>
                  <a:pt x="401" y="468"/>
                  <a:pt x="399" y="469"/>
                  <a:pt x="397" y="470"/>
                </a:cubicBezTo>
                <a:cubicBezTo>
                  <a:pt x="397" y="470"/>
                  <a:pt x="397" y="470"/>
                  <a:pt x="397" y="470"/>
                </a:cubicBezTo>
                <a:cubicBezTo>
                  <a:pt x="397" y="470"/>
                  <a:pt x="397" y="470"/>
                  <a:pt x="397" y="470"/>
                </a:cubicBezTo>
                <a:cubicBezTo>
                  <a:pt x="396" y="471"/>
                  <a:pt x="396" y="471"/>
                  <a:pt x="395" y="472"/>
                </a:cubicBezTo>
                <a:cubicBezTo>
                  <a:pt x="395" y="472"/>
                  <a:pt x="395" y="472"/>
                  <a:pt x="395" y="472"/>
                </a:cubicBezTo>
                <a:cubicBezTo>
                  <a:pt x="396" y="472"/>
                  <a:pt x="396" y="472"/>
                  <a:pt x="397" y="472"/>
                </a:cubicBezTo>
                <a:cubicBezTo>
                  <a:pt x="397" y="471"/>
                  <a:pt x="397" y="472"/>
                  <a:pt x="397" y="471"/>
                </a:cubicBezTo>
                <a:cubicBezTo>
                  <a:pt x="398" y="471"/>
                  <a:pt x="399" y="470"/>
                  <a:pt x="400" y="470"/>
                </a:cubicBezTo>
                <a:cubicBezTo>
                  <a:pt x="400" y="470"/>
                  <a:pt x="400" y="470"/>
                  <a:pt x="400" y="470"/>
                </a:cubicBezTo>
                <a:cubicBezTo>
                  <a:pt x="400" y="471"/>
                  <a:pt x="399" y="471"/>
                  <a:pt x="399" y="472"/>
                </a:cubicBezTo>
                <a:cubicBezTo>
                  <a:pt x="399" y="472"/>
                  <a:pt x="399" y="472"/>
                  <a:pt x="399" y="472"/>
                </a:cubicBezTo>
                <a:cubicBezTo>
                  <a:pt x="399" y="473"/>
                  <a:pt x="399" y="472"/>
                  <a:pt x="399" y="473"/>
                </a:cubicBezTo>
                <a:cubicBezTo>
                  <a:pt x="399" y="473"/>
                  <a:pt x="399" y="473"/>
                  <a:pt x="399" y="473"/>
                </a:cubicBezTo>
                <a:cubicBezTo>
                  <a:pt x="399" y="473"/>
                  <a:pt x="399" y="473"/>
                  <a:pt x="398" y="472"/>
                </a:cubicBezTo>
                <a:cubicBezTo>
                  <a:pt x="398" y="472"/>
                  <a:pt x="398" y="472"/>
                  <a:pt x="398" y="473"/>
                </a:cubicBezTo>
                <a:cubicBezTo>
                  <a:pt x="398" y="473"/>
                  <a:pt x="398" y="473"/>
                  <a:pt x="399" y="474"/>
                </a:cubicBezTo>
                <a:cubicBezTo>
                  <a:pt x="399" y="474"/>
                  <a:pt x="399" y="474"/>
                  <a:pt x="399" y="474"/>
                </a:cubicBezTo>
                <a:cubicBezTo>
                  <a:pt x="399" y="474"/>
                  <a:pt x="399" y="474"/>
                  <a:pt x="399" y="474"/>
                </a:cubicBezTo>
                <a:cubicBezTo>
                  <a:pt x="398" y="474"/>
                  <a:pt x="398" y="475"/>
                  <a:pt x="398" y="474"/>
                </a:cubicBezTo>
                <a:cubicBezTo>
                  <a:pt x="398" y="474"/>
                  <a:pt x="398" y="474"/>
                  <a:pt x="398" y="475"/>
                </a:cubicBezTo>
                <a:cubicBezTo>
                  <a:pt x="397" y="474"/>
                  <a:pt x="397" y="475"/>
                  <a:pt x="397" y="474"/>
                </a:cubicBezTo>
                <a:cubicBezTo>
                  <a:pt x="397" y="474"/>
                  <a:pt x="397" y="474"/>
                  <a:pt x="397" y="474"/>
                </a:cubicBezTo>
                <a:cubicBezTo>
                  <a:pt x="397" y="473"/>
                  <a:pt x="397" y="473"/>
                  <a:pt x="397" y="473"/>
                </a:cubicBezTo>
                <a:cubicBezTo>
                  <a:pt x="396" y="474"/>
                  <a:pt x="396" y="474"/>
                  <a:pt x="396" y="474"/>
                </a:cubicBezTo>
                <a:cubicBezTo>
                  <a:pt x="395" y="474"/>
                  <a:pt x="395" y="474"/>
                  <a:pt x="395" y="474"/>
                </a:cubicBezTo>
                <a:cubicBezTo>
                  <a:pt x="395" y="474"/>
                  <a:pt x="395" y="473"/>
                  <a:pt x="395" y="473"/>
                </a:cubicBezTo>
                <a:cubicBezTo>
                  <a:pt x="395" y="473"/>
                  <a:pt x="395" y="473"/>
                  <a:pt x="394" y="473"/>
                </a:cubicBezTo>
                <a:cubicBezTo>
                  <a:pt x="394" y="474"/>
                  <a:pt x="394" y="474"/>
                  <a:pt x="395" y="474"/>
                </a:cubicBezTo>
                <a:cubicBezTo>
                  <a:pt x="395" y="474"/>
                  <a:pt x="395" y="474"/>
                  <a:pt x="395" y="474"/>
                </a:cubicBezTo>
                <a:cubicBezTo>
                  <a:pt x="394" y="474"/>
                  <a:pt x="394" y="474"/>
                  <a:pt x="393" y="475"/>
                </a:cubicBezTo>
                <a:cubicBezTo>
                  <a:pt x="393" y="475"/>
                  <a:pt x="393" y="475"/>
                  <a:pt x="393" y="475"/>
                </a:cubicBezTo>
                <a:cubicBezTo>
                  <a:pt x="393" y="474"/>
                  <a:pt x="394" y="474"/>
                  <a:pt x="393" y="473"/>
                </a:cubicBezTo>
                <a:cubicBezTo>
                  <a:pt x="393" y="473"/>
                  <a:pt x="393" y="473"/>
                  <a:pt x="393" y="473"/>
                </a:cubicBezTo>
                <a:cubicBezTo>
                  <a:pt x="393" y="473"/>
                  <a:pt x="393" y="473"/>
                  <a:pt x="392" y="473"/>
                </a:cubicBezTo>
                <a:cubicBezTo>
                  <a:pt x="392" y="473"/>
                  <a:pt x="392" y="473"/>
                  <a:pt x="392" y="473"/>
                </a:cubicBezTo>
                <a:cubicBezTo>
                  <a:pt x="392" y="473"/>
                  <a:pt x="392" y="473"/>
                  <a:pt x="392" y="473"/>
                </a:cubicBezTo>
                <a:cubicBezTo>
                  <a:pt x="392" y="472"/>
                  <a:pt x="392" y="473"/>
                  <a:pt x="392" y="472"/>
                </a:cubicBezTo>
                <a:cubicBezTo>
                  <a:pt x="392" y="472"/>
                  <a:pt x="390" y="473"/>
                  <a:pt x="390" y="474"/>
                </a:cubicBezTo>
                <a:cubicBezTo>
                  <a:pt x="390" y="474"/>
                  <a:pt x="390" y="474"/>
                  <a:pt x="390" y="474"/>
                </a:cubicBezTo>
                <a:cubicBezTo>
                  <a:pt x="390" y="474"/>
                  <a:pt x="390" y="474"/>
                  <a:pt x="390" y="474"/>
                </a:cubicBezTo>
                <a:cubicBezTo>
                  <a:pt x="390" y="474"/>
                  <a:pt x="390" y="474"/>
                  <a:pt x="390" y="474"/>
                </a:cubicBezTo>
                <a:cubicBezTo>
                  <a:pt x="390" y="474"/>
                  <a:pt x="391" y="474"/>
                  <a:pt x="391" y="473"/>
                </a:cubicBezTo>
                <a:cubicBezTo>
                  <a:pt x="391" y="474"/>
                  <a:pt x="391" y="473"/>
                  <a:pt x="391" y="474"/>
                </a:cubicBezTo>
                <a:cubicBezTo>
                  <a:pt x="391" y="475"/>
                  <a:pt x="390" y="475"/>
                  <a:pt x="391" y="476"/>
                </a:cubicBezTo>
                <a:cubicBezTo>
                  <a:pt x="390" y="476"/>
                  <a:pt x="390" y="476"/>
                  <a:pt x="390" y="476"/>
                </a:cubicBezTo>
                <a:cubicBezTo>
                  <a:pt x="390" y="476"/>
                  <a:pt x="390" y="476"/>
                  <a:pt x="389" y="476"/>
                </a:cubicBezTo>
                <a:cubicBezTo>
                  <a:pt x="389" y="476"/>
                  <a:pt x="389" y="476"/>
                  <a:pt x="389" y="475"/>
                </a:cubicBezTo>
                <a:cubicBezTo>
                  <a:pt x="389" y="475"/>
                  <a:pt x="389" y="475"/>
                  <a:pt x="389" y="475"/>
                </a:cubicBezTo>
                <a:cubicBezTo>
                  <a:pt x="388" y="476"/>
                  <a:pt x="389" y="476"/>
                  <a:pt x="388" y="476"/>
                </a:cubicBezTo>
                <a:cubicBezTo>
                  <a:pt x="388" y="476"/>
                  <a:pt x="388" y="476"/>
                  <a:pt x="387" y="477"/>
                </a:cubicBezTo>
                <a:cubicBezTo>
                  <a:pt x="387" y="477"/>
                  <a:pt x="386" y="477"/>
                  <a:pt x="385" y="478"/>
                </a:cubicBezTo>
                <a:cubicBezTo>
                  <a:pt x="385" y="478"/>
                  <a:pt x="385" y="478"/>
                  <a:pt x="385" y="478"/>
                </a:cubicBezTo>
                <a:cubicBezTo>
                  <a:pt x="386" y="479"/>
                  <a:pt x="387" y="479"/>
                  <a:pt x="389" y="479"/>
                </a:cubicBezTo>
                <a:cubicBezTo>
                  <a:pt x="389" y="479"/>
                  <a:pt x="388" y="478"/>
                  <a:pt x="388" y="479"/>
                </a:cubicBezTo>
                <a:cubicBezTo>
                  <a:pt x="387" y="480"/>
                  <a:pt x="386" y="481"/>
                  <a:pt x="385" y="482"/>
                </a:cubicBezTo>
                <a:cubicBezTo>
                  <a:pt x="384" y="482"/>
                  <a:pt x="384" y="481"/>
                  <a:pt x="384" y="481"/>
                </a:cubicBezTo>
                <a:cubicBezTo>
                  <a:pt x="384" y="481"/>
                  <a:pt x="384" y="481"/>
                  <a:pt x="384" y="481"/>
                </a:cubicBezTo>
                <a:cubicBezTo>
                  <a:pt x="384" y="481"/>
                  <a:pt x="384" y="481"/>
                  <a:pt x="384" y="481"/>
                </a:cubicBezTo>
                <a:cubicBezTo>
                  <a:pt x="385" y="481"/>
                  <a:pt x="384" y="481"/>
                  <a:pt x="385" y="480"/>
                </a:cubicBezTo>
                <a:cubicBezTo>
                  <a:pt x="385" y="480"/>
                  <a:pt x="384" y="479"/>
                  <a:pt x="384" y="478"/>
                </a:cubicBezTo>
                <a:cubicBezTo>
                  <a:pt x="383" y="478"/>
                  <a:pt x="383" y="478"/>
                  <a:pt x="383" y="478"/>
                </a:cubicBezTo>
                <a:cubicBezTo>
                  <a:pt x="384" y="479"/>
                  <a:pt x="383" y="479"/>
                  <a:pt x="384" y="479"/>
                </a:cubicBezTo>
                <a:cubicBezTo>
                  <a:pt x="384" y="479"/>
                  <a:pt x="384" y="479"/>
                  <a:pt x="384" y="479"/>
                </a:cubicBezTo>
                <a:cubicBezTo>
                  <a:pt x="384" y="480"/>
                  <a:pt x="382" y="480"/>
                  <a:pt x="382" y="480"/>
                </a:cubicBezTo>
                <a:cubicBezTo>
                  <a:pt x="382" y="480"/>
                  <a:pt x="382" y="480"/>
                  <a:pt x="382" y="481"/>
                </a:cubicBezTo>
                <a:cubicBezTo>
                  <a:pt x="381" y="481"/>
                  <a:pt x="381" y="481"/>
                  <a:pt x="381" y="481"/>
                </a:cubicBezTo>
                <a:cubicBezTo>
                  <a:pt x="379" y="481"/>
                  <a:pt x="380" y="481"/>
                  <a:pt x="379" y="482"/>
                </a:cubicBezTo>
                <a:cubicBezTo>
                  <a:pt x="379" y="482"/>
                  <a:pt x="379" y="482"/>
                  <a:pt x="379" y="482"/>
                </a:cubicBezTo>
                <a:cubicBezTo>
                  <a:pt x="379" y="482"/>
                  <a:pt x="379" y="482"/>
                  <a:pt x="379" y="482"/>
                </a:cubicBezTo>
                <a:cubicBezTo>
                  <a:pt x="379" y="482"/>
                  <a:pt x="379" y="482"/>
                  <a:pt x="379" y="482"/>
                </a:cubicBezTo>
                <a:cubicBezTo>
                  <a:pt x="379" y="483"/>
                  <a:pt x="380" y="483"/>
                  <a:pt x="381" y="484"/>
                </a:cubicBezTo>
                <a:cubicBezTo>
                  <a:pt x="381" y="484"/>
                  <a:pt x="380" y="484"/>
                  <a:pt x="380" y="484"/>
                </a:cubicBezTo>
                <a:cubicBezTo>
                  <a:pt x="379" y="485"/>
                  <a:pt x="379" y="485"/>
                  <a:pt x="379" y="486"/>
                </a:cubicBezTo>
                <a:cubicBezTo>
                  <a:pt x="379" y="486"/>
                  <a:pt x="379" y="486"/>
                  <a:pt x="379" y="486"/>
                </a:cubicBezTo>
                <a:cubicBezTo>
                  <a:pt x="378" y="486"/>
                  <a:pt x="378" y="486"/>
                  <a:pt x="378" y="486"/>
                </a:cubicBezTo>
                <a:cubicBezTo>
                  <a:pt x="379" y="485"/>
                  <a:pt x="379" y="485"/>
                  <a:pt x="378" y="484"/>
                </a:cubicBezTo>
                <a:cubicBezTo>
                  <a:pt x="379" y="484"/>
                  <a:pt x="379" y="484"/>
                  <a:pt x="380" y="484"/>
                </a:cubicBezTo>
                <a:cubicBezTo>
                  <a:pt x="380" y="484"/>
                  <a:pt x="380" y="484"/>
                  <a:pt x="380" y="484"/>
                </a:cubicBezTo>
                <a:cubicBezTo>
                  <a:pt x="379" y="484"/>
                  <a:pt x="379" y="484"/>
                  <a:pt x="379" y="484"/>
                </a:cubicBezTo>
                <a:cubicBezTo>
                  <a:pt x="379" y="484"/>
                  <a:pt x="379" y="484"/>
                  <a:pt x="379" y="484"/>
                </a:cubicBezTo>
                <a:cubicBezTo>
                  <a:pt x="378" y="484"/>
                  <a:pt x="378" y="484"/>
                  <a:pt x="378" y="484"/>
                </a:cubicBezTo>
                <a:cubicBezTo>
                  <a:pt x="379" y="484"/>
                  <a:pt x="379" y="484"/>
                  <a:pt x="379" y="484"/>
                </a:cubicBezTo>
                <a:cubicBezTo>
                  <a:pt x="379" y="483"/>
                  <a:pt x="379" y="483"/>
                  <a:pt x="378" y="483"/>
                </a:cubicBezTo>
                <a:cubicBezTo>
                  <a:pt x="378" y="483"/>
                  <a:pt x="377" y="484"/>
                  <a:pt x="377" y="484"/>
                </a:cubicBezTo>
                <a:cubicBezTo>
                  <a:pt x="375" y="485"/>
                  <a:pt x="373" y="485"/>
                  <a:pt x="373" y="487"/>
                </a:cubicBezTo>
                <a:cubicBezTo>
                  <a:pt x="371" y="487"/>
                  <a:pt x="371" y="487"/>
                  <a:pt x="371" y="487"/>
                </a:cubicBezTo>
                <a:cubicBezTo>
                  <a:pt x="371" y="487"/>
                  <a:pt x="371" y="486"/>
                  <a:pt x="371" y="486"/>
                </a:cubicBezTo>
                <a:cubicBezTo>
                  <a:pt x="372" y="485"/>
                  <a:pt x="372" y="486"/>
                  <a:pt x="372" y="486"/>
                </a:cubicBezTo>
                <a:cubicBezTo>
                  <a:pt x="372" y="485"/>
                  <a:pt x="372" y="485"/>
                  <a:pt x="372" y="485"/>
                </a:cubicBezTo>
                <a:cubicBezTo>
                  <a:pt x="372" y="484"/>
                  <a:pt x="373" y="484"/>
                  <a:pt x="373" y="484"/>
                </a:cubicBezTo>
                <a:cubicBezTo>
                  <a:pt x="373" y="484"/>
                  <a:pt x="373" y="484"/>
                  <a:pt x="374" y="484"/>
                </a:cubicBezTo>
                <a:cubicBezTo>
                  <a:pt x="374" y="483"/>
                  <a:pt x="373" y="483"/>
                  <a:pt x="373" y="483"/>
                </a:cubicBezTo>
                <a:cubicBezTo>
                  <a:pt x="373" y="482"/>
                  <a:pt x="373" y="482"/>
                  <a:pt x="373" y="482"/>
                </a:cubicBezTo>
                <a:cubicBezTo>
                  <a:pt x="373" y="483"/>
                  <a:pt x="373" y="483"/>
                  <a:pt x="373" y="483"/>
                </a:cubicBezTo>
                <a:cubicBezTo>
                  <a:pt x="373" y="483"/>
                  <a:pt x="373" y="483"/>
                  <a:pt x="374" y="482"/>
                </a:cubicBezTo>
                <a:cubicBezTo>
                  <a:pt x="374" y="481"/>
                  <a:pt x="374" y="481"/>
                  <a:pt x="374" y="481"/>
                </a:cubicBezTo>
                <a:cubicBezTo>
                  <a:pt x="373" y="482"/>
                  <a:pt x="372" y="482"/>
                  <a:pt x="372" y="482"/>
                </a:cubicBezTo>
                <a:cubicBezTo>
                  <a:pt x="372" y="482"/>
                  <a:pt x="372" y="483"/>
                  <a:pt x="371" y="483"/>
                </a:cubicBezTo>
                <a:cubicBezTo>
                  <a:pt x="371" y="483"/>
                  <a:pt x="370" y="483"/>
                  <a:pt x="370" y="483"/>
                </a:cubicBezTo>
                <a:cubicBezTo>
                  <a:pt x="370" y="483"/>
                  <a:pt x="370" y="483"/>
                  <a:pt x="370" y="484"/>
                </a:cubicBezTo>
                <a:cubicBezTo>
                  <a:pt x="369" y="484"/>
                  <a:pt x="369" y="484"/>
                  <a:pt x="368" y="485"/>
                </a:cubicBezTo>
                <a:cubicBezTo>
                  <a:pt x="367" y="484"/>
                  <a:pt x="367" y="484"/>
                  <a:pt x="367" y="484"/>
                </a:cubicBezTo>
                <a:cubicBezTo>
                  <a:pt x="367" y="484"/>
                  <a:pt x="367" y="484"/>
                  <a:pt x="366" y="484"/>
                </a:cubicBezTo>
                <a:cubicBezTo>
                  <a:pt x="366" y="484"/>
                  <a:pt x="366" y="484"/>
                  <a:pt x="366" y="484"/>
                </a:cubicBezTo>
                <a:cubicBezTo>
                  <a:pt x="366" y="484"/>
                  <a:pt x="367" y="484"/>
                  <a:pt x="367" y="485"/>
                </a:cubicBezTo>
                <a:cubicBezTo>
                  <a:pt x="366" y="485"/>
                  <a:pt x="366" y="485"/>
                  <a:pt x="366" y="486"/>
                </a:cubicBezTo>
                <a:cubicBezTo>
                  <a:pt x="366" y="486"/>
                  <a:pt x="366" y="486"/>
                  <a:pt x="366" y="486"/>
                </a:cubicBezTo>
                <a:cubicBezTo>
                  <a:pt x="365" y="486"/>
                  <a:pt x="365" y="486"/>
                  <a:pt x="365" y="485"/>
                </a:cubicBezTo>
                <a:cubicBezTo>
                  <a:pt x="363" y="485"/>
                  <a:pt x="362" y="487"/>
                  <a:pt x="361" y="487"/>
                </a:cubicBezTo>
                <a:cubicBezTo>
                  <a:pt x="360" y="488"/>
                  <a:pt x="359" y="487"/>
                  <a:pt x="359" y="487"/>
                </a:cubicBezTo>
                <a:cubicBezTo>
                  <a:pt x="359" y="487"/>
                  <a:pt x="358" y="488"/>
                  <a:pt x="358" y="488"/>
                </a:cubicBezTo>
                <a:cubicBezTo>
                  <a:pt x="357" y="488"/>
                  <a:pt x="357" y="488"/>
                  <a:pt x="357" y="488"/>
                </a:cubicBezTo>
                <a:cubicBezTo>
                  <a:pt x="356" y="488"/>
                  <a:pt x="357" y="489"/>
                  <a:pt x="355" y="489"/>
                </a:cubicBezTo>
                <a:cubicBezTo>
                  <a:pt x="355" y="490"/>
                  <a:pt x="355" y="490"/>
                  <a:pt x="355" y="491"/>
                </a:cubicBezTo>
                <a:cubicBezTo>
                  <a:pt x="355" y="490"/>
                  <a:pt x="354" y="490"/>
                  <a:pt x="354" y="490"/>
                </a:cubicBezTo>
                <a:cubicBezTo>
                  <a:pt x="354" y="490"/>
                  <a:pt x="354" y="490"/>
                  <a:pt x="354" y="490"/>
                </a:cubicBezTo>
                <a:cubicBezTo>
                  <a:pt x="354" y="490"/>
                  <a:pt x="354" y="490"/>
                  <a:pt x="354" y="490"/>
                </a:cubicBezTo>
                <a:cubicBezTo>
                  <a:pt x="353" y="490"/>
                  <a:pt x="353" y="491"/>
                  <a:pt x="353" y="491"/>
                </a:cubicBezTo>
                <a:cubicBezTo>
                  <a:pt x="352" y="491"/>
                  <a:pt x="351" y="491"/>
                  <a:pt x="350" y="491"/>
                </a:cubicBezTo>
                <a:cubicBezTo>
                  <a:pt x="350" y="491"/>
                  <a:pt x="350" y="491"/>
                  <a:pt x="350" y="492"/>
                </a:cubicBezTo>
                <a:cubicBezTo>
                  <a:pt x="350" y="492"/>
                  <a:pt x="350" y="492"/>
                  <a:pt x="350" y="492"/>
                </a:cubicBezTo>
                <a:cubicBezTo>
                  <a:pt x="350" y="493"/>
                  <a:pt x="350" y="492"/>
                  <a:pt x="350" y="493"/>
                </a:cubicBezTo>
                <a:cubicBezTo>
                  <a:pt x="349" y="493"/>
                  <a:pt x="349" y="493"/>
                  <a:pt x="349" y="494"/>
                </a:cubicBezTo>
                <a:cubicBezTo>
                  <a:pt x="348" y="494"/>
                  <a:pt x="348" y="494"/>
                  <a:pt x="348" y="494"/>
                </a:cubicBezTo>
                <a:cubicBezTo>
                  <a:pt x="349" y="493"/>
                  <a:pt x="349" y="493"/>
                  <a:pt x="349" y="492"/>
                </a:cubicBezTo>
                <a:cubicBezTo>
                  <a:pt x="349" y="492"/>
                  <a:pt x="349" y="492"/>
                  <a:pt x="349" y="492"/>
                </a:cubicBezTo>
                <a:cubicBezTo>
                  <a:pt x="348" y="492"/>
                  <a:pt x="348" y="492"/>
                  <a:pt x="348" y="493"/>
                </a:cubicBezTo>
                <a:cubicBezTo>
                  <a:pt x="347" y="493"/>
                  <a:pt x="347" y="493"/>
                  <a:pt x="347" y="493"/>
                </a:cubicBezTo>
                <a:cubicBezTo>
                  <a:pt x="347" y="493"/>
                  <a:pt x="347" y="493"/>
                  <a:pt x="347" y="493"/>
                </a:cubicBezTo>
                <a:cubicBezTo>
                  <a:pt x="347" y="493"/>
                  <a:pt x="347" y="494"/>
                  <a:pt x="347" y="494"/>
                </a:cubicBezTo>
                <a:cubicBezTo>
                  <a:pt x="347" y="494"/>
                  <a:pt x="347" y="494"/>
                  <a:pt x="346" y="494"/>
                </a:cubicBezTo>
                <a:cubicBezTo>
                  <a:pt x="347" y="496"/>
                  <a:pt x="348" y="496"/>
                  <a:pt x="349" y="495"/>
                </a:cubicBezTo>
                <a:cubicBezTo>
                  <a:pt x="349" y="495"/>
                  <a:pt x="350" y="495"/>
                  <a:pt x="350" y="495"/>
                </a:cubicBezTo>
                <a:cubicBezTo>
                  <a:pt x="351" y="494"/>
                  <a:pt x="351" y="494"/>
                  <a:pt x="351" y="494"/>
                </a:cubicBezTo>
                <a:cubicBezTo>
                  <a:pt x="351" y="494"/>
                  <a:pt x="351" y="494"/>
                  <a:pt x="352" y="494"/>
                </a:cubicBezTo>
                <a:cubicBezTo>
                  <a:pt x="353" y="493"/>
                  <a:pt x="354" y="493"/>
                  <a:pt x="354" y="492"/>
                </a:cubicBezTo>
                <a:cubicBezTo>
                  <a:pt x="354" y="492"/>
                  <a:pt x="358" y="492"/>
                  <a:pt x="359" y="492"/>
                </a:cubicBezTo>
                <a:cubicBezTo>
                  <a:pt x="359" y="492"/>
                  <a:pt x="359" y="492"/>
                  <a:pt x="359" y="492"/>
                </a:cubicBezTo>
                <a:cubicBezTo>
                  <a:pt x="360" y="492"/>
                  <a:pt x="361" y="492"/>
                  <a:pt x="362" y="491"/>
                </a:cubicBezTo>
                <a:cubicBezTo>
                  <a:pt x="362" y="491"/>
                  <a:pt x="362" y="491"/>
                  <a:pt x="362" y="491"/>
                </a:cubicBezTo>
                <a:cubicBezTo>
                  <a:pt x="362" y="491"/>
                  <a:pt x="362" y="491"/>
                  <a:pt x="362" y="491"/>
                </a:cubicBezTo>
                <a:cubicBezTo>
                  <a:pt x="361" y="491"/>
                  <a:pt x="361" y="491"/>
                  <a:pt x="360" y="491"/>
                </a:cubicBezTo>
                <a:cubicBezTo>
                  <a:pt x="360" y="491"/>
                  <a:pt x="360" y="491"/>
                  <a:pt x="360" y="491"/>
                </a:cubicBezTo>
                <a:cubicBezTo>
                  <a:pt x="360" y="491"/>
                  <a:pt x="361" y="491"/>
                  <a:pt x="361" y="490"/>
                </a:cubicBezTo>
                <a:cubicBezTo>
                  <a:pt x="361" y="490"/>
                  <a:pt x="362" y="490"/>
                  <a:pt x="362" y="490"/>
                </a:cubicBezTo>
                <a:cubicBezTo>
                  <a:pt x="363" y="490"/>
                  <a:pt x="363" y="490"/>
                  <a:pt x="363" y="490"/>
                </a:cubicBezTo>
                <a:cubicBezTo>
                  <a:pt x="363" y="489"/>
                  <a:pt x="363" y="489"/>
                  <a:pt x="363" y="489"/>
                </a:cubicBezTo>
                <a:cubicBezTo>
                  <a:pt x="364" y="489"/>
                  <a:pt x="366" y="488"/>
                  <a:pt x="367" y="488"/>
                </a:cubicBezTo>
                <a:cubicBezTo>
                  <a:pt x="367" y="487"/>
                  <a:pt x="367" y="487"/>
                  <a:pt x="367" y="487"/>
                </a:cubicBezTo>
                <a:cubicBezTo>
                  <a:pt x="368" y="487"/>
                  <a:pt x="369" y="488"/>
                  <a:pt x="370" y="486"/>
                </a:cubicBezTo>
                <a:cubicBezTo>
                  <a:pt x="370" y="486"/>
                  <a:pt x="370" y="487"/>
                  <a:pt x="371" y="487"/>
                </a:cubicBezTo>
                <a:cubicBezTo>
                  <a:pt x="370" y="487"/>
                  <a:pt x="371" y="487"/>
                  <a:pt x="371" y="487"/>
                </a:cubicBezTo>
                <a:cubicBezTo>
                  <a:pt x="370" y="487"/>
                  <a:pt x="370" y="487"/>
                  <a:pt x="370" y="487"/>
                </a:cubicBezTo>
                <a:cubicBezTo>
                  <a:pt x="370" y="487"/>
                  <a:pt x="370" y="487"/>
                  <a:pt x="370" y="488"/>
                </a:cubicBezTo>
                <a:cubicBezTo>
                  <a:pt x="370" y="488"/>
                  <a:pt x="370" y="488"/>
                  <a:pt x="370" y="488"/>
                </a:cubicBezTo>
                <a:cubicBezTo>
                  <a:pt x="370" y="488"/>
                  <a:pt x="369" y="488"/>
                  <a:pt x="369" y="488"/>
                </a:cubicBezTo>
                <a:cubicBezTo>
                  <a:pt x="368" y="488"/>
                  <a:pt x="369" y="488"/>
                  <a:pt x="368" y="489"/>
                </a:cubicBezTo>
                <a:cubicBezTo>
                  <a:pt x="367" y="489"/>
                  <a:pt x="366" y="489"/>
                  <a:pt x="365" y="490"/>
                </a:cubicBezTo>
                <a:cubicBezTo>
                  <a:pt x="365" y="490"/>
                  <a:pt x="365" y="490"/>
                  <a:pt x="365" y="490"/>
                </a:cubicBezTo>
                <a:cubicBezTo>
                  <a:pt x="365" y="490"/>
                  <a:pt x="366" y="490"/>
                  <a:pt x="366" y="490"/>
                </a:cubicBezTo>
                <a:cubicBezTo>
                  <a:pt x="366" y="491"/>
                  <a:pt x="365" y="491"/>
                  <a:pt x="364" y="491"/>
                </a:cubicBezTo>
                <a:cubicBezTo>
                  <a:pt x="364" y="491"/>
                  <a:pt x="364" y="492"/>
                  <a:pt x="363" y="493"/>
                </a:cubicBezTo>
                <a:cubicBezTo>
                  <a:pt x="363" y="493"/>
                  <a:pt x="362" y="493"/>
                  <a:pt x="362" y="493"/>
                </a:cubicBezTo>
                <a:cubicBezTo>
                  <a:pt x="362" y="493"/>
                  <a:pt x="361" y="494"/>
                  <a:pt x="361" y="494"/>
                </a:cubicBezTo>
                <a:cubicBezTo>
                  <a:pt x="360" y="494"/>
                  <a:pt x="359" y="494"/>
                  <a:pt x="358" y="494"/>
                </a:cubicBezTo>
                <a:cubicBezTo>
                  <a:pt x="357" y="495"/>
                  <a:pt x="356" y="496"/>
                  <a:pt x="355" y="496"/>
                </a:cubicBezTo>
                <a:cubicBezTo>
                  <a:pt x="355" y="497"/>
                  <a:pt x="355" y="497"/>
                  <a:pt x="355" y="497"/>
                </a:cubicBezTo>
                <a:cubicBezTo>
                  <a:pt x="355" y="498"/>
                  <a:pt x="355" y="498"/>
                  <a:pt x="355" y="498"/>
                </a:cubicBezTo>
                <a:cubicBezTo>
                  <a:pt x="354" y="497"/>
                  <a:pt x="353" y="498"/>
                  <a:pt x="352" y="498"/>
                </a:cubicBezTo>
                <a:cubicBezTo>
                  <a:pt x="352" y="499"/>
                  <a:pt x="352" y="499"/>
                  <a:pt x="352" y="499"/>
                </a:cubicBezTo>
                <a:cubicBezTo>
                  <a:pt x="351" y="499"/>
                  <a:pt x="350" y="499"/>
                  <a:pt x="349" y="499"/>
                </a:cubicBezTo>
                <a:cubicBezTo>
                  <a:pt x="349" y="499"/>
                  <a:pt x="349" y="500"/>
                  <a:pt x="349" y="500"/>
                </a:cubicBezTo>
                <a:cubicBezTo>
                  <a:pt x="349" y="500"/>
                  <a:pt x="348" y="500"/>
                  <a:pt x="348" y="500"/>
                </a:cubicBezTo>
                <a:cubicBezTo>
                  <a:pt x="347" y="500"/>
                  <a:pt x="347" y="501"/>
                  <a:pt x="346" y="501"/>
                </a:cubicBezTo>
                <a:cubicBezTo>
                  <a:pt x="345" y="501"/>
                  <a:pt x="345" y="501"/>
                  <a:pt x="345" y="501"/>
                </a:cubicBezTo>
                <a:cubicBezTo>
                  <a:pt x="344" y="501"/>
                  <a:pt x="344" y="501"/>
                  <a:pt x="344" y="502"/>
                </a:cubicBezTo>
                <a:cubicBezTo>
                  <a:pt x="344" y="502"/>
                  <a:pt x="343" y="501"/>
                  <a:pt x="343" y="501"/>
                </a:cubicBezTo>
                <a:cubicBezTo>
                  <a:pt x="343" y="502"/>
                  <a:pt x="342" y="503"/>
                  <a:pt x="342" y="503"/>
                </a:cubicBezTo>
                <a:cubicBezTo>
                  <a:pt x="342" y="503"/>
                  <a:pt x="341" y="503"/>
                  <a:pt x="341" y="503"/>
                </a:cubicBezTo>
                <a:cubicBezTo>
                  <a:pt x="340" y="503"/>
                  <a:pt x="338" y="505"/>
                  <a:pt x="338" y="504"/>
                </a:cubicBezTo>
                <a:cubicBezTo>
                  <a:pt x="337" y="504"/>
                  <a:pt x="337" y="506"/>
                  <a:pt x="336" y="506"/>
                </a:cubicBezTo>
                <a:cubicBezTo>
                  <a:pt x="336" y="506"/>
                  <a:pt x="336" y="506"/>
                  <a:pt x="336" y="506"/>
                </a:cubicBezTo>
                <a:cubicBezTo>
                  <a:pt x="335" y="506"/>
                  <a:pt x="335" y="506"/>
                  <a:pt x="335" y="506"/>
                </a:cubicBezTo>
                <a:cubicBezTo>
                  <a:pt x="335" y="506"/>
                  <a:pt x="335" y="506"/>
                  <a:pt x="335" y="506"/>
                </a:cubicBezTo>
                <a:cubicBezTo>
                  <a:pt x="335" y="506"/>
                  <a:pt x="335" y="506"/>
                  <a:pt x="335" y="506"/>
                </a:cubicBezTo>
                <a:cubicBezTo>
                  <a:pt x="335" y="506"/>
                  <a:pt x="335" y="506"/>
                  <a:pt x="334" y="506"/>
                </a:cubicBezTo>
                <a:cubicBezTo>
                  <a:pt x="334" y="505"/>
                  <a:pt x="334" y="506"/>
                  <a:pt x="333" y="506"/>
                </a:cubicBezTo>
                <a:cubicBezTo>
                  <a:pt x="333" y="506"/>
                  <a:pt x="333" y="506"/>
                  <a:pt x="333" y="505"/>
                </a:cubicBezTo>
                <a:cubicBezTo>
                  <a:pt x="333" y="505"/>
                  <a:pt x="332" y="505"/>
                  <a:pt x="331" y="505"/>
                </a:cubicBezTo>
                <a:cubicBezTo>
                  <a:pt x="331" y="505"/>
                  <a:pt x="331" y="506"/>
                  <a:pt x="331" y="506"/>
                </a:cubicBezTo>
                <a:cubicBezTo>
                  <a:pt x="331" y="506"/>
                  <a:pt x="330" y="506"/>
                  <a:pt x="330" y="506"/>
                </a:cubicBezTo>
                <a:cubicBezTo>
                  <a:pt x="329" y="506"/>
                  <a:pt x="326" y="507"/>
                  <a:pt x="325" y="506"/>
                </a:cubicBezTo>
                <a:cubicBezTo>
                  <a:pt x="325" y="506"/>
                  <a:pt x="325" y="506"/>
                  <a:pt x="324" y="507"/>
                </a:cubicBezTo>
                <a:cubicBezTo>
                  <a:pt x="324" y="507"/>
                  <a:pt x="324" y="507"/>
                  <a:pt x="324" y="507"/>
                </a:cubicBezTo>
                <a:cubicBezTo>
                  <a:pt x="324" y="506"/>
                  <a:pt x="324" y="506"/>
                  <a:pt x="324" y="506"/>
                </a:cubicBezTo>
                <a:cubicBezTo>
                  <a:pt x="324" y="506"/>
                  <a:pt x="324" y="506"/>
                  <a:pt x="324" y="506"/>
                </a:cubicBezTo>
                <a:cubicBezTo>
                  <a:pt x="323" y="506"/>
                  <a:pt x="324" y="506"/>
                  <a:pt x="323" y="507"/>
                </a:cubicBezTo>
                <a:cubicBezTo>
                  <a:pt x="322" y="507"/>
                  <a:pt x="322" y="507"/>
                  <a:pt x="321" y="507"/>
                </a:cubicBezTo>
                <a:cubicBezTo>
                  <a:pt x="321" y="507"/>
                  <a:pt x="321" y="507"/>
                  <a:pt x="320" y="507"/>
                </a:cubicBezTo>
                <a:cubicBezTo>
                  <a:pt x="320" y="507"/>
                  <a:pt x="319" y="507"/>
                  <a:pt x="318" y="508"/>
                </a:cubicBezTo>
                <a:cubicBezTo>
                  <a:pt x="317" y="508"/>
                  <a:pt x="317" y="506"/>
                  <a:pt x="315" y="507"/>
                </a:cubicBezTo>
                <a:cubicBezTo>
                  <a:pt x="315" y="507"/>
                  <a:pt x="314" y="507"/>
                  <a:pt x="313" y="507"/>
                </a:cubicBezTo>
                <a:cubicBezTo>
                  <a:pt x="313" y="507"/>
                  <a:pt x="313" y="507"/>
                  <a:pt x="313" y="508"/>
                </a:cubicBezTo>
                <a:cubicBezTo>
                  <a:pt x="312" y="508"/>
                  <a:pt x="312" y="508"/>
                  <a:pt x="311" y="507"/>
                </a:cubicBezTo>
                <a:cubicBezTo>
                  <a:pt x="311" y="508"/>
                  <a:pt x="311" y="508"/>
                  <a:pt x="311" y="508"/>
                </a:cubicBezTo>
                <a:cubicBezTo>
                  <a:pt x="310" y="508"/>
                  <a:pt x="310" y="508"/>
                  <a:pt x="310" y="508"/>
                </a:cubicBezTo>
                <a:cubicBezTo>
                  <a:pt x="310" y="508"/>
                  <a:pt x="309" y="508"/>
                  <a:pt x="309" y="507"/>
                </a:cubicBezTo>
                <a:cubicBezTo>
                  <a:pt x="308" y="507"/>
                  <a:pt x="303" y="508"/>
                  <a:pt x="303" y="509"/>
                </a:cubicBezTo>
                <a:cubicBezTo>
                  <a:pt x="302" y="509"/>
                  <a:pt x="303" y="509"/>
                  <a:pt x="302" y="508"/>
                </a:cubicBezTo>
                <a:cubicBezTo>
                  <a:pt x="302" y="508"/>
                  <a:pt x="302" y="508"/>
                  <a:pt x="302" y="508"/>
                </a:cubicBezTo>
                <a:cubicBezTo>
                  <a:pt x="302" y="508"/>
                  <a:pt x="302" y="508"/>
                  <a:pt x="302" y="508"/>
                </a:cubicBezTo>
                <a:cubicBezTo>
                  <a:pt x="302" y="508"/>
                  <a:pt x="302" y="508"/>
                  <a:pt x="302" y="508"/>
                </a:cubicBezTo>
                <a:cubicBezTo>
                  <a:pt x="302" y="509"/>
                  <a:pt x="302" y="509"/>
                  <a:pt x="302" y="509"/>
                </a:cubicBezTo>
                <a:cubicBezTo>
                  <a:pt x="301" y="509"/>
                  <a:pt x="301" y="508"/>
                  <a:pt x="300" y="509"/>
                </a:cubicBezTo>
                <a:cubicBezTo>
                  <a:pt x="299" y="509"/>
                  <a:pt x="299" y="508"/>
                  <a:pt x="299" y="508"/>
                </a:cubicBezTo>
                <a:cubicBezTo>
                  <a:pt x="299" y="508"/>
                  <a:pt x="299" y="508"/>
                  <a:pt x="298" y="508"/>
                </a:cubicBezTo>
                <a:cubicBezTo>
                  <a:pt x="298" y="508"/>
                  <a:pt x="298" y="508"/>
                  <a:pt x="298" y="508"/>
                </a:cubicBezTo>
                <a:cubicBezTo>
                  <a:pt x="299" y="509"/>
                  <a:pt x="299" y="510"/>
                  <a:pt x="299" y="511"/>
                </a:cubicBezTo>
                <a:cubicBezTo>
                  <a:pt x="299" y="511"/>
                  <a:pt x="299" y="511"/>
                  <a:pt x="299" y="511"/>
                </a:cubicBezTo>
                <a:cubicBezTo>
                  <a:pt x="298" y="511"/>
                  <a:pt x="299" y="511"/>
                  <a:pt x="298" y="511"/>
                </a:cubicBezTo>
                <a:cubicBezTo>
                  <a:pt x="299" y="511"/>
                  <a:pt x="298" y="510"/>
                  <a:pt x="298" y="510"/>
                </a:cubicBezTo>
                <a:cubicBezTo>
                  <a:pt x="297" y="510"/>
                  <a:pt x="296" y="510"/>
                  <a:pt x="295" y="510"/>
                </a:cubicBezTo>
                <a:cubicBezTo>
                  <a:pt x="295" y="509"/>
                  <a:pt x="295" y="509"/>
                  <a:pt x="295" y="509"/>
                </a:cubicBezTo>
                <a:cubicBezTo>
                  <a:pt x="294" y="509"/>
                  <a:pt x="293" y="509"/>
                  <a:pt x="293" y="510"/>
                </a:cubicBezTo>
                <a:cubicBezTo>
                  <a:pt x="292" y="510"/>
                  <a:pt x="292" y="510"/>
                  <a:pt x="291" y="510"/>
                </a:cubicBezTo>
                <a:cubicBezTo>
                  <a:pt x="290" y="510"/>
                  <a:pt x="289" y="510"/>
                  <a:pt x="288" y="510"/>
                </a:cubicBezTo>
                <a:cubicBezTo>
                  <a:pt x="288" y="510"/>
                  <a:pt x="288" y="510"/>
                  <a:pt x="287" y="510"/>
                </a:cubicBezTo>
                <a:cubicBezTo>
                  <a:pt x="287" y="510"/>
                  <a:pt x="287" y="510"/>
                  <a:pt x="287" y="510"/>
                </a:cubicBezTo>
                <a:cubicBezTo>
                  <a:pt x="285" y="511"/>
                  <a:pt x="284" y="509"/>
                  <a:pt x="283" y="510"/>
                </a:cubicBezTo>
                <a:cubicBezTo>
                  <a:pt x="283" y="510"/>
                  <a:pt x="283" y="511"/>
                  <a:pt x="282" y="512"/>
                </a:cubicBezTo>
                <a:cubicBezTo>
                  <a:pt x="282" y="511"/>
                  <a:pt x="281" y="510"/>
                  <a:pt x="281" y="509"/>
                </a:cubicBezTo>
                <a:cubicBezTo>
                  <a:pt x="280" y="509"/>
                  <a:pt x="279" y="510"/>
                  <a:pt x="278" y="510"/>
                </a:cubicBezTo>
                <a:cubicBezTo>
                  <a:pt x="278" y="510"/>
                  <a:pt x="278" y="510"/>
                  <a:pt x="278" y="510"/>
                </a:cubicBezTo>
                <a:cubicBezTo>
                  <a:pt x="278" y="509"/>
                  <a:pt x="278" y="509"/>
                  <a:pt x="278" y="509"/>
                </a:cubicBezTo>
                <a:cubicBezTo>
                  <a:pt x="277" y="509"/>
                  <a:pt x="277" y="509"/>
                  <a:pt x="277" y="509"/>
                </a:cubicBezTo>
                <a:cubicBezTo>
                  <a:pt x="276" y="509"/>
                  <a:pt x="276" y="510"/>
                  <a:pt x="275" y="510"/>
                </a:cubicBezTo>
                <a:cubicBezTo>
                  <a:pt x="275" y="511"/>
                  <a:pt x="275" y="511"/>
                  <a:pt x="276" y="511"/>
                </a:cubicBezTo>
                <a:cubicBezTo>
                  <a:pt x="276" y="511"/>
                  <a:pt x="276" y="511"/>
                  <a:pt x="276" y="511"/>
                </a:cubicBezTo>
                <a:cubicBezTo>
                  <a:pt x="276" y="511"/>
                  <a:pt x="276" y="511"/>
                  <a:pt x="277" y="511"/>
                </a:cubicBezTo>
                <a:cubicBezTo>
                  <a:pt x="276" y="512"/>
                  <a:pt x="276" y="512"/>
                  <a:pt x="276" y="512"/>
                </a:cubicBezTo>
                <a:cubicBezTo>
                  <a:pt x="275" y="512"/>
                  <a:pt x="275" y="512"/>
                  <a:pt x="274" y="512"/>
                </a:cubicBezTo>
                <a:cubicBezTo>
                  <a:pt x="274" y="512"/>
                  <a:pt x="274" y="513"/>
                  <a:pt x="273" y="513"/>
                </a:cubicBezTo>
                <a:cubicBezTo>
                  <a:pt x="273" y="512"/>
                  <a:pt x="273" y="512"/>
                  <a:pt x="273" y="512"/>
                </a:cubicBezTo>
                <a:cubicBezTo>
                  <a:pt x="272" y="512"/>
                  <a:pt x="272" y="513"/>
                  <a:pt x="271" y="513"/>
                </a:cubicBezTo>
                <a:cubicBezTo>
                  <a:pt x="271" y="512"/>
                  <a:pt x="271" y="512"/>
                  <a:pt x="271" y="512"/>
                </a:cubicBezTo>
                <a:cubicBezTo>
                  <a:pt x="270" y="512"/>
                  <a:pt x="270" y="512"/>
                  <a:pt x="269" y="512"/>
                </a:cubicBezTo>
                <a:cubicBezTo>
                  <a:pt x="269" y="511"/>
                  <a:pt x="270" y="511"/>
                  <a:pt x="271" y="510"/>
                </a:cubicBezTo>
                <a:cubicBezTo>
                  <a:pt x="271" y="510"/>
                  <a:pt x="271" y="510"/>
                  <a:pt x="271" y="510"/>
                </a:cubicBezTo>
                <a:cubicBezTo>
                  <a:pt x="270" y="509"/>
                  <a:pt x="270" y="509"/>
                  <a:pt x="270" y="509"/>
                </a:cubicBezTo>
                <a:cubicBezTo>
                  <a:pt x="270" y="509"/>
                  <a:pt x="270" y="509"/>
                  <a:pt x="270" y="509"/>
                </a:cubicBezTo>
                <a:cubicBezTo>
                  <a:pt x="270" y="509"/>
                  <a:pt x="270" y="509"/>
                  <a:pt x="270" y="509"/>
                </a:cubicBezTo>
                <a:cubicBezTo>
                  <a:pt x="269" y="509"/>
                  <a:pt x="269" y="509"/>
                  <a:pt x="269" y="509"/>
                </a:cubicBezTo>
                <a:cubicBezTo>
                  <a:pt x="269" y="510"/>
                  <a:pt x="269" y="509"/>
                  <a:pt x="270" y="510"/>
                </a:cubicBezTo>
                <a:cubicBezTo>
                  <a:pt x="269" y="510"/>
                  <a:pt x="269" y="510"/>
                  <a:pt x="269" y="511"/>
                </a:cubicBezTo>
                <a:cubicBezTo>
                  <a:pt x="268" y="510"/>
                  <a:pt x="268" y="509"/>
                  <a:pt x="267" y="509"/>
                </a:cubicBezTo>
                <a:cubicBezTo>
                  <a:pt x="266" y="509"/>
                  <a:pt x="266" y="509"/>
                  <a:pt x="266" y="509"/>
                </a:cubicBezTo>
                <a:cubicBezTo>
                  <a:pt x="266" y="509"/>
                  <a:pt x="265" y="509"/>
                  <a:pt x="265" y="509"/>
                </a:cubicBezTo>
                <a:cubicBezTo>
                  <a:pt x="264" y="509"/>
                  <a:pt x="263" y="510"/>
                  <a:pt x="262" y="510"/>
                </a:cubicBezTo>
                <a:cubicBezTo>
                  <a:pt x="261" y="510"/>
                  <a:pt x="260" y="509"/>
                  <a:pt x="259" y="509"/>
                </a:cubicBezTo>
                <a:cubicBezTo>
                  <a:pt x="259" y="509"/>
                  <a:pt x="258" y="510"/>
                  <a:pt x="257" y="511"/>
                </a:cubicBezTo>
                <a:cubicBezTo>
                  <a:pt x="256" y="511"/>
                  <a:pt x="256" y="510"/>
                  <a:pt x="255" y="511"/>
                </a:cubicBezTo>
                <a:cubicBezTo>
                  <a:pt x="254" y="511"/>
                  <a:pt x="254" y="511"/>
                  <a:pt x="254" y="511"/>
                </a:cubicBezTo>
                <a:cubicBezTo>
                  <a:pt x="255" y="510"/>
                  <a:pt x="255" y="510"/>
                  <a:pt x="255" y="509"/>
                </a:cubicBezTo>
                <a:cubicBezTo>
                  <a:pt x="255" y="509"/>
                  <a:pt x="255" y="509"/>
                  <a:pt x="254" y="509"/>
                </a:cubicBezTo>
                <a:cubicBezTo>
                  <a:pt x="254" y="510"/>
                  <a:pt x="254" y="510"/>
                  <a:pt x="254" y="510"/>
                </a:cubicBezTo>
                <a:cubicBezTo>
                  <a:pt x="254" y="510"/>
                  <a:pt x="254" y="510"/>
                  <a:pt x="254" y="510"/>
                </a:cubicBezTo>
                <a:cubicBezTo>
                  <a:pt x="254" y="511"/>
                  <a:pt x="254" y="511"/>
                  <a:pt x="254" y="511"/>
                </a:cubicBezTo>
                <a:cubicBezTo>
                  <a:pt x="253" y="510"/>
                  <a:pt x="253" y="510"/>
                  <a:pt x="253" y="510"/>
                </a:cubicBezTo>
                <a:cubicBezTo>
                  <a:pt x="253" y="509"/>
                  <a:pt x="253" y="510"/>
                  <a:pt x="253" y="509"/>
                </a:cubicBezTo>
                <a:cubicBezTo>
                  <a:pt x="252" y="509"/>
                  <a:pt x="252" y="509"/>
                  <a:pt x="252" y="509"/>
                </a:cubicBezTo>
                <a:cubicBezTo>
                  <a:pt x="252" y="509"/>
                  <a:pt x="252" y="509"/>
                  <a:pt x="252" y="510"/>
                </a:cubicBezTo>
                <a:cubicBezTo>
                  <a:pt x="252" y="511"/>
                  <a:pt x="250" y="509"/>
                  <a:pt x="248" y="509"/>
                </a:cubicBezTo>
                <a:cubicBezTo>
                  <a:pt x="248" y="509"/>
                  <a:pt x="248" y="509"/>
                  <a:pt x="248" y="509"/>
                </a:cubicBezTo>
                <a:cubicBezTo>
                  <a:pt x="248" y="509"/>
                  <a:pt x="248" y="509"/>
                  <a:pt x="248" y="509"/>
                </a:cubicBezTo>
                <a:cubicBezTo>
                  <a:pt x="248" y="509"/>
                  <a:pt x="248" y="509"/>
                  <a:pt x="248" y="509"/>
                </a:cubicBezTo>
                <a:cubicBezTo>
                  <a:pt x="247" y="508"/>
                  <a:pt x="246" y="509"/>
                  <a:pt x="245" y="508"/>
                </a:cubicBezTo>
                <a:cubicBezTo>
                  <a:pt x="245" y="508"/>
                  <a:pt x="245" y="508"/>
                  <a:pt x="245" y="508"/>
                </a:cubicBezTo>
                <a:cubicBezTo>
                  <a:pt x="245" y="509"/>
                  <a:pt x="245" y="509"/>
                  <a:pt x="245" y="509"/>
                </a:cubicBezTo>
                <a:cubicBezTo>
                  <a:pt x="245" y="509"/>
                  <a:pt x="245" y="509"/>
                  <a:pt x="244" y="509"/>
                </a:cubicBezTo>
                <a:cubicBezTo>
                  <a:pt x="244" y="509"/>
                  <a:pt x="244" y="509"/>
                  <a:pt x="244" y="509"/>
                </a:cubicBezTo>
                <a:cubicBezTo>
                  <a:pt x="244" y="508"/>
                  <a:pt x="244" y="508"/>
                  <a:pt x="244" y="508"/>
                </a:cubicBezTo>
                <a:cubicBezTo>
                  <a:pt x="243" y="508"/>
                  <a:pt x="243" y="508"/>
                  <a:pt x="243" y="508"/>
                </a:cubicBezTo>
                <a:cubicBezTo>
                  <a:pt x="243" y="508"/>
                  <a:pt x="243" y="508"/>
                  <a:pt x="242" y="508"/>
                </a:cubicBezTo>
                <a:cubicBezTo>
                  <a:pt x="242" y="507"/>
                  <a:pt x="242" y="508"/>
                  <a:pt x="242" y="507"/>
                </a:cubicBezTo>
                <a:cubicBezTo>
                  <a:pt x="241" y="507"/>
                  <a:pt x="241" y="508"/>
                  <a:pt x="241" y="508"/>
                </a:cubicBezTo>
                <a:cubicBezTo>
                  <a:pt x="240" y="508"/>
                  <a:pt x="240" y="508"/>
                  <a:pt x="239" y="507"/>
                </a:cubicBezTo>
                <a:cubicBezTo>
                  <a:pt x="238" y="507"/>
                  <a:pt x="238" y="507"/>
                  <a:pt x="238" y="508"/>
                </a:cubicBezTo>
                <a:cubicBezTo>
                  <a:pt x="238" y="508"/>
                  <a:pt x="238" y="508"/>
                  <a:pt x="238" y="508"/>
                </a:cubicBezTo>
                <a:cubicBezTo>
                  <a:pt x="238" y="508"/>
                  <a:pt x="239" y="508"/>
                  <a:pt x="239" y="508"/>
                </a:cubicBezTo>
                <a:cubicBezTo>
                  <a:pt x="239" y="508"/>
                  <a:pt x="239" y="508"/>
                  <a:pt x="239" y="508"/>
                </a:cubicBezTo>
                <a:cubicBezTo>
                  <a:pt x="239" y="509"/>
                  <a:pt x="239" y="509"/>
                  <a:pt x="239" y="509"/>
                </a:cubicBezTo>
                <a:cubicBezTo>
                  <a:pt x="239" y="509"/>
                  <a:pt x="239" y="509"/>
                  <a:pt x="239" y="509"/>
                </a:cubicBezTo>
                <a:cubicBezTo>
                  <a:pt x="239" y="509"/>
                  <a:pt x="239" y="509"/>
                  <a:pt x="239" y="509"/>
                </a:cubicBezTo>
                <a:cubicBezTo>
                  <a:pt x="239" y="509"/>
                  <a:pt x="238" y="508"/>
                  <a:pt x="237" y="509"/>
                </a:cubicBezTo>
                <a:cubicBezTo>
                  <a:pt x="237" y="509"/>
                  <a:pt x="237" y="509"/>
                  <a:pt x="236" y="509"/>
                </a:cubicBezTo>
                <a:cubicBezTo>
                  <a:pt x="236" y="508"/>
                  <a:pt x="236" y="508"/>
                  <a:pt x="236" y="507"/>
                </a:cubicBezTo>
                <a:cubicBezTo>
                  <a:pt x="236" y="507"/>
                  <a:pt x="236" y="507"/>
                  <a:pt x="235" y="508"/>
                </a:cubicBezTo>
                <a:cubicBezTo>
                  <a:pt x="235" y="508"/>
                  <a:pt x="235" y="508"/>
                  <a:pt x="235" y="507"/>
                </a:cubicBezTo>
                <a:cubicBezTo>
                  <a:pt x="234" y="507"/>
                  <a:pt x="234" y="506"/>
                  <a:pt x="233" y="506"/>
                </a:cubicBezTo>
                <a:cubicBezTo>
                  <a:pt x="233" y="507"/>
                  <a:pt x="233" y="507"/>
                  <a:pt x="233" y="507"/>
                </a:cubicBezTo>
                <a:cubicBezTo>
                  <a:pt x="232" y="507"/>
                  <a:pt x="229" y="506"/>
                  <a:pt x="229" y="506"/>
                </a:cubicBezTo>
                <a:cubicBezTo>
                  <a:pt x="228" y="506"/>
                  <a:pt x="227" y="506"/>
                  <a:pt x="226" y="506"/>
                </a:cubicBezTo>
                <a:cubicBezTo>
                  <a:pt x="226" y="506"/>
                  <a:pt x="226" y="506"/>
                  <a:pt x="226" y="506"/>
                </a:cubicBezTo>
                <a:cubicBezTo>
                  <a:pt x="226" y="506"/>
                  <a:pt x="226" y="506"/>
                  <a:pt x="226" y="507"/>
                </a:cubicBezTo>
                <a:cubicBezTo>
                  <a:pt x="224" y="506"/>
                  <a:pt x="223" y="504"/>
                  <a:pt x="221" y="504"/>
                </a:cubicBezTo>
                <a:cubicBezTo>
                  <a:pt x="220" y="503"/>
                  <a:pt x="220" y="503"/>
                  <a:pt x="220" y="502"/>
                </a:cubicBezTo>
                <a:cubicBezTo>
                  <a:pt x="219" y="503"/>
                  <a:pt x="219" y="503"/>
                  <a:pt x="218" y="503"/>
                </a:cubicBezTo>
                <a:cubicBezTo>
                  <a:pt x="218" y="503"/>
                  <a:pt x="218" y="503"/>
                  <a:pt x="218" y="503"/>
                </a:cubicBezTo>
                <a:cubicBezTo>
                  <a:pt x="218" y="503"/>
                  <a:pt x="217" y="503"/>
                  <a:pt x="217" y="502"/>
                </a:cubicBezTo>
                <a:cubicBezTo>
                  <a:pt x="216" y="502"/>
                  <a:pt x="215" y="503"/>
                  <a:pt x="215" y="503"/>
                </a:cubicBezTo>
                <a:cubicBezTo>
                  <a:pt x="214" y="503"/>
                  <a:pt x="213" y="503"/>
                  <a:pt x="213" y="503"/>
                </a:cubicBezTo>
                <a:cubicBezTo>
                  <a:pt x="212" y="503"/>
                  <a:pt x="210" y="500"/>
                  <a:pt x="210" y="499"/>
                </a:cubicBezTo>
                <a:cubicBezTo>
                  <a:pt x="209" y="499"/>
                  <a:pt x="209" y="499"/>
                  <a:pt x="209" y="499"/>
                </a:cubicBezTo>
                <a:cubicBezTo>
                  <a:pt x="208" y="499"/>
                  <a:pt x="208" y="500"/>
                  <a:pt x="208" y="500"/>
                </a:cubicBezTo>
                <a:cubicBezTo>
                  <a:pt x="207" y="500"/>
                  <a:pt x="206" y="499"/>
                  <a:pt x="206" y="498"/>
                </a:cubicBezTo>
                <a:cubicBezTo>
                  <a:pt x="205" y="498"/>
                  <a:pt x="206" y="498"/>
                  <a:pt x="205" y="498"/>
                </a:cubicBezTo>
                <a:cubicBezTo>
                  <a:pt x="205" y="498"/>
                  <a:pt x="205" y="498"/>
                  <a:pt x="204" y="498"/>
                </a:cubicBezTo>
                <a:cubicBezTo>
                  <a:pt x="203" y="498"/>
                  <a:pt x="203" y="499"/>
                  <a:pt x="202" y="499"/>
                </a:cubicBezTo>
                <a:cubicBezTo>
                  <a:pt x="202" y="499"/>
                  <a:pt x="202" y="499"/>
                  <a:pt x="202" y="499"/>
                </a:cubicBezTo>
                <a:cubicBezTo>
                  <a:pt x="202" y="499"/>
                  <a:pt x="202" y="499"/>
                  <a:pt x="202" y="498"/>
                </a:cubicBezTo>
                <a:cubicBezTo>
                  <a:pt x="202" y="497"/>
                  <a:pt x="202" y="498"/>
                  <a:pt x="202" y="497"/>
                </a:cubicBezTo>
                <a:cubicBezTo>
                  <a:pt x="201" y="497"/>
                  <a:pt x="201" y="498"/>
                  <a:pt x="200" y="497"/>
                </a:cubicBezTo>
                <a:cubicBezTo>
                  <a:pt x="199" y="497"/>
                  <a:pt x="199" y="497"/>
                  <a:pt x="198" y="497"/>
                </a:cubicBezTo>
                <a:cubicBezTo>
                  <a:pt x="198" y="496"/>
                  <a:pt x="198" y="496"/>
                  <a:pt x="197" y="495"/>
                </a:cubicBezTo>
                <a:cubicBezTo>
                  <a:pt x="197" y="495"/>
                  <a:pt x="194" y="494"/>
                  <a:pt x="193" y="494"/>
                </a:cubicBezTo>
                <a:cubicBezTo>
                  <a:pt x="193" y="494"/>
                  <a:pt x="193" y="494"/>
                  <a:pt x="193" y="494"/>
                </a:cubicBezTo>
                <a:cubicBezTo>
                  <a:pt x="193" y="494"/>
                  <a:pt x="193" y="494"/>
                  <a:pt x="193" y="494"/>
                </a:cubicBezTo>
                <a:cubicBezTo>
                  <a:pt x="193" y="493"/>
                  <a:pt x="193" y="494"/>
                  <a:pt x="193" y="493"/>
                </a:cubicBezTo>
                <a:cubicBezTo>
                  <a:pt x="193" y="493"/>
                  <a:pt x="193" y="493"/>
                  <a:pt x="193" y="493"/>
                </a:cubicBezTo>
                <a:cubicBezTo>
                  <a:pt x="193" y="494"/>
                  <a:pt x="193" y="494"/>
                  <a:pt x="193" y="494"/>
                </a:cubicBezTo>
                <a:cubicBezTo>
                  <a:pt x="193" y="494"/>
                  <a:pt x="193" y="494"/>
                  <a:pt x="193" y="494"/>
                </a:cubicBezTo>
                <a:cubicBezTo>
                  <a:pt x="193" y="494"/>
                  <a:pt x="193" y="494"/>
                  <a:pt x="193" y="494"/>
                </a:cubicBezTo>
                <a:cubicBezTo>
                  <a:pt x="193" y="494"/>
                  <a:pt x="193" y="494"/>
                  <a:pt x="193" y="494"/>
                </a:cubicBezTo>
                <a:cubicBezTo>
                  <a:pt x="193" y="493"/>
                  <a:pt x="193" y="493"/>
                  <a:pt x="193" y="493"/>
                </a:cubicBezTo>
                <a:cubicBezTo>
                  <a:pt x="193" y="493"/>
                  <a:pt x="193" y="493"/>
                  <a:pt x="193" y="493"/>
                </a:cubicBezTo>
                <a:cubicBezTo>
                  <a:pt x="193" y="493"/>
                  <a:pt x="192" y="493"/>
                  <a:pt x="192" y="493"/>
                </a:cubicBezTo>
                <a:cubicBezTo>
                  <a:pt x="191" y="493"/>
                  <a:pt x="191" y="492"/>
                  <a:pt x="191" y="492"/>
                </a:cubicBezTo>
                <a:cubicBezTo>
                  <a:pt x="190" y="491"/>
                  <a:pt x="189" y="491"/>
                  <a:pt x="189" y="491"/>
                </a:cubicBezTo>
                <a:cubicBezTo>
                  <a:pt x="188" y="491"/>
                  <a:pt x="188" y="491"/>
                  <a:pt x="188" y="491"/>
                </a:cubicBezTo>
                <a:cubicBezTo>
                  <a:pt x="187" y="491"/>
                  <a:pt x="186" y="491"/>
                  <a:pt x="185" y="491"/>
                </a:cubicBezTo>
                <a:cubicBezTo>
                  <a:pt x="185" y="490"/>
                  <a:pt x="184" y="490"/>
                  <a:pt x="184" y="489"/>
                </a:cubicBezTo>
                <a:cubicBezTo>
                  <a:pt x="184" y="489"/>
                  <a:pt x="183" y="489"/>
                  <a:pt x="182" y="489"/>
                </a:cubicBezTo>
                <a:cubicBezTo>
                  <a:pt x="182" y="489"/>
                  <a:pt x="182" y="489"/>
                  <a:pt x="182" y="488"/>
                </a:cubicBezTo>
                <a:cubicBezTo>
                  <a:pt x="182" y="488"/>
                  <a:pt x="182" y="488"/>
                  <a:pt x="182" y="488"/>
                </a:cubicBezTo>
                <a:cubicBezTo>
                  <a:pt x="183" y="488"/>
                  <a:pt x="183" y="489"/>
                  <a:pt x="183" y="489"/>
                </a:cubicBezTo>
                <a:cubicBezTo>
                  <a:pt x="184" y="489"/>
                  <a:pt x="184" y="489"/>
                  <a:pt x="185" y="489"/>
                </a:cubicBezTo>
                <a:cubicBezTo>
                  <a:pt x="184" y="488"/>
                  <a:pt x="183" y="488"/>
                  <a:pt x="182" y="487"/>
                </a:cubicBezTo>
                <a:cubicBezTo>
                  <a:pt x="182" y="487"/>
                  <a:pt x="182" y="487"/>
                  <a:pt x="182" y="487"/>
                </a:cubicBezTo>
                <a:cubicBezTo>
                  <a:pt x="182" y="487"/>
                  <a:pt x="182" y="487"/>
                  <a:pt x="183" y="487"/>
                </a:cubicBezTo>
                <a:cubicBezTo>
                  <a:pt x="183" y="487"/>
                  <a:pt x="183" y="487"/>
                  <a:pt x="183" y="487"/>
                </a:cubicBezTo>
                <a:cubicBezTo>
                  <a:pt x="182" y="487"/>
                  <a:pt x="182" y="486"/>
                  <a:pt x="182" y="487"/>
                </a:cubicBezTo>
                <a:cubicBezTo>
                  <a:pt x="181" y="487"/>
                  <a:pt x="181" y="487"/>
                  <a:pt x="181" y="487"/>
                </a:cubicBezTo>
                <a:cubicBezTo>
                  <a:pt x="181" y="486"/>
                  <a:pt x="181" y="486"/>
                  <a:pt x="180" y="486"/>
                </a:cubicBezTo>
                <a:cubicBezTo>
                  <a:pt x="180" y="486"/>
                  <a:pt x="180" y="486"/>
                  <a:pt x="180" y="486"/>
                </a:cubicBezTo>
                <a:cubicBezTo>
                  <a:pt x="180" y="486"/>
                  <a:pt x="180" y="486"/>
                  <a:pt x="180" y="485"/>
                </a:cubicBezTo>
                <a:cubicBezTo>
                  <a:pt x="179" y="486"/>
                  <a:pt x="180" y="486"/>
                  <a:pt x="180" y="487"/>
                </a:cubicBezTo>
                <a:cubicBezTo>
                  <a:pt x="180" y="487"/>
                  <a:pt x="180" y="487"/>
                  <a:pt x="180" y="487"/>
                </a:cubicBezTo>
                <a:cubicBezTo>
                  <a:pt x="181" y="487"/>
                  <a:pt x="181" y="487"/>
                  <a:pt x="181" y="488"/>
                </a:cubicBezTo>
                <a:cubicBezTo>
                  <a:pt x="180" y="487"/>
                  <a:pt x="180" y="488"/>
                  <a:pt x="179" y="487"/>
                </a:cubicBezTo>
                <a:cubicBezTo>
                  <a:pt x="178" y="487"/>
                  <a:pt x="178" y="487"/>
                  <a:pt x="178" y="487"/>
                </a:cubicBezTo>
                <a:cubicBezTo>
                  <a:pt x="178" y="487"/>
                  <a:pt x="178" y="487"/>
                  <a:pt x="178" y="487"/>
                </a:cubicBezTo>
                <a:cubicBezTo>
                  <a:pt x="178" y="487"/>
                  <a:pt x="178" y="487"/>
                  <a:pt x="177" y="486"/>
                </a:cubicBezTo>
                <a:cubicBezTo>
                  <a:pt x="178" y="486"/>
                  <a:pt x="178" y="486"/>
                  <a:pt x="178" y="486"/>
                </a:cubicBezTo>
                <a:cubicBezTo>
                  <a:pt x="178" y="485"/>
                  <a:pt x="178" y="485"/>
                  <a:pt x="178" y="485"/>
                </a:cubicBezTo>
                <a:cubicBezTo>
                  <a:pt x="177" y="485"/>
                  <a:pt x="176" y="484"/>
                  <a:pt x="175" y="483"/>
                </a:cubicBezTo>
                <a:cubicBezTo>
                  <a:pt x="175" y="484"/>
                  <a:pt x="175" y="484"/>
                  <a:pt x="175" y="484"/>
                </a:cubicBezTo>
                <a:cubicBezTo>
                  <a:pt x="175" y="485"/>
                  <a:pt x="175" y="485"/>
                  <a:pt x="175" y="485"/>
                </a:cubicBezTo>
                <a:cubicBezTo>
                  <a:pt x="174" y="485"/>
                  <a:pt x="174" y="485"/>
                  <a:pt x="174" y="485"/>
                </a:cubicBezTo>
                <a:cubicBezTo>
                  <a:pt x="174" y="484"/>
                  <a:pt x="174" y="484"/>
                  <a:pt x="174" y="484"/>
                </a:cubicBezTo>
                <a:cubicBezTo>
                  <a:pt x="174" y="484"/>
                  <a:pt x="174" y="484"/>
                  <a:pt x="174" y="484"/>
                </a:cubicBezTo>
                <a:cubicBezTo>
                  <a:pt x="174" y="484"/>
                  <a:pt x="174" y="484"/>
                  <a:pt x="174" y="484"/>
                </a:cubicBezTo>
                <a:cubicBezTo>
                  <a:pt x="173" y="484"/>
                  <a:pt x="173" y="484"/>
                  <a:pt x="173" y="484"/>
                </a:cubicBezTo>
                <a:cubicBezTo>
                  <a:pt x="173" y="485"/>
                  <a:pt x="174" y="486"/>
                  <a:pt x="175" y="487"/>
                </a:cubicBezTo>
                <a:cubicBezTo>
                  <a:pt x="175" y="487"/>
                  <a:pt x="175" y="487"/>
                  <a:pt x="175" y="487"/>
                </a:cubicBezTo>
                <a:cubicBezTo>
                  <a:pt x="174" y="487"/>
                  <a:pt x="174" y="487"/>
                  <a:pt x="173" y="486"/>
                </a:cubicBezTo>
                <a:cubicBezTo>
                  <a:pt x="173" y="487"/>
                  <a:pt x="173" y="487"/>
                  <a:pt x="173" y="488"/>
                </a:cubicBezTo>
                <a:cubicBezTo>
                  <a:pt x="173" y="488"/>
                  <a:pt x="173" y="488"/>
                  <a:pt x="173" y="488"/>
                </a:cubicBezTo>
                <a:cubicBezTo>
                  <a:pt x="172" y="488"/>
                  <a:pt x="172" y="487"/>
                  <a:pt x="171" y="487"/>
                </a:cubicBezTo>
                <a:cubicBezTo>
                  <a:pt x="171" y="486"/>
                  <a:pt x="171" y="485"/>
                  <a:pt x="171" y="485"/>
                </a:cubicBezTo>
                <a:cubicBezTo>
                  <a:pt x="171" y="484"/>
                  <a:pt x="170" y="484"/>
                  <a:pt x="170" y="484"/>
                </a:cubicBezTo>
                <a:cubicBezTo>
                  <a:pt x="169" y="484"/>
                  <a:pt x="169" y="484"/>
                  <a:pt x="169" y="484"/>
                </a:cubicBezTo>
                <a:cubicBezTo>
                  <a:pt x="167" y="484"/>
                  <a:pt x="166" y="482"/>
                  <a:pt x="165" y="481"/>
                </a:cubicBezTo>
                <a:cubicBezTo>
                  <a:pt x="165" y="481"/>
                  <a:pt x="165" y="482"/>
                  <a:pt x="164" y="482"/>
                </a:cubicBezTo>
                <a:cubicBezTo>
                  <a:pt x="164" y="482"/>
                  <a:pt x="164" y="483"/>
                  <a:pt x="165" y="483"/>
                </a:cubicBezTo>
                <a:cubicBezTo>
                  <a:pt x="165" y="483"/>
                  <a:pt x="165" y="483"/>
                  <a:pt x="165" y="483"/>
                </a:cubicBezTo>
                <a:cubicBezTo>
                  <a:pt x="165" y="483"/>
                  <a:pt x="165" y="483"/>
                  <a:pt x="165" y="483"/>
                </a:cubicBezTo>
                <a:cubicBezTo>
                  <a:pt x="165" y="483"/>
                  <a:pt x="166" y="484"/>
                  <a:pt x="166" y="484"/>
                </a:cubicBezTo>
                <a:cubicBezTo>
                  <a:pt x="165" y="484"/>
                  <a:pt x="165" y="484"/>
                  <a:pt x="164" y="484"/>
                </a:cubicBezTo>
                <a:cubicBezTo>
                  <a:pt x="164" y="484"/>
                  <a:pt x="164" y="484"/>
                  <a:pt x="164" y="484"/>
                </a:cubicBezTo>
                <a:cubicBezTo>
                  <a:pt x="163" y="484"/>
                  <a:pt x="163" y="484"/>
                  <a:pt x="163" y="484"/>
                </a:cubicBezTo>
                <a:cubicBezTo>
                  <a:pt x="164" y="484"/>
                  <a:pt x="164" y="484"/>
                  <a:pt x="164" y="484"/>
                </a:cubicBezTo>
                <a:cubicBezTo>
                  <a:pt x="164" y="483"/>
                  <a:pt x="164" y="483"/>
                  <a:pt x="164" y="483"/>
                </a:cubicBezTo>
                <a:cubicBezTo>
                  <a:pt x="163" y="483"/>
                  <a:pt x="163" y="483"/>
                  <a:pt x="163" y="484"/>
                </a:cubicBezTo>
                <a:cubicBezTo>
                  <a:pt x="162" y="484"/>
                  <a:pt x="163" y="483"/>
                  <a:pt x="162" y="483"/>
                </a:cubicBezTo>
                <a:cubicBezTo>
                  <a:pt x="162" y="483"/>
                  <a:pt x="162" y="483"/>
                  <a:pt x="163" y="483"/>
                </a:cubicBezTo>
                <a:cubicBezTo>
                  <a:pt x="163" y="482"/>
                  <a:pt x="163" y="482"/>
                  <a:pt x="163" y="482"/>
                </a:cubicBezTo>
                <a:cubicBezTo>
                  <a:pt x="163" y="482"/>
                  <a:pt x="163" y="482"/>
                  <a:pt x="163" y="482"/>
                </a:cubicBezTo>
                <a:cubicBezTo>
                  <a:pt x="163" y="482"/>
                  <a:pt x="164" y="482"/>
                  <a:pt x="164" y="482"/>
                </a:cubicBezTo>
                <a:cubicBezTo>
                  <a:pt x="164" y="481"/>
                  <a:pt x="164" y="481"/>
                  <a:pt x="164" y="480"/>
                </a:cubicBezTo>
                <a:cubicBezTo>
                  <a:pt x="164" y="480"/>
                  <a:pt x="163" y="479"/>
                  <a:pt x="163" y="479"/>
                </a:cubicBezTo>
                <a:cubicBezTo>
                  <a:pt x="162" y="479"/>
                  <a:pt x="162" y="480"/>
                  <a:pt x="162" y="480"/>
                </a:cubicBezTo>
                <a:cubicBezTo>
                  <a:pt x="162" y="480"/>
                  <a:pt x="162" y="479"/>
                  <a:pt x="161" y="479"/>
                </a:cubicBezTo>
                <a:cubicBezTo>
                  <a:pt x="160" y="478"/>
                  <a:pt x="160" y="479"/>
                  <a:pt x="159" y="478"/>
                </a:cubicBezTo>
                <a:cubicBezTo>
                  <a:pt x="159" y="478"/>
                  <a:pt x="159" y="478"/>
                  <a:pt x="159" y="478"/>
                </a:cubicBezTo>
                <a:cubicBezTo>
                  <a:pt x="160" y="478"/>
                  <a:pt x="160" y="478"/>
                  <a:pt x="161" y="478"/>
                </a:cubicBezTo>
                <a:cubicBezTo>
                  <a:pt x="161" y="478"/>
                  <a:pt x="161" y="478"/>
                  <a:pt x="161" y="478"/>
                </a:cubicBezTo>
                <a:cubicBezTo>
                  <a:pt x="162" y="478"/>
                  <a:pt x="162" y="478"/>
                  <a:pt x="162" y="478"/>
                </a:cubicBezTo>
                <a:cubicBezTo>
                  <a:pt x="162" y="478"/>
                  <a:pt x="162" y="478"/>
                  <a:pt x="162" y="478"/>
                </a:cubicBezTo>
                <a:cubicBezTo>
                  <a:pt x="162" y="478"/>
                  <a:pt x="162" y="478"/>
                  <a:pt x="163" y="478"/>
                </a:cubicBezTo>
                <a:cubicBezTo>
                  <a:pt x="162" y="477"/>
                  <a:pt x="163" y="478"/>
                  <a:pt x="162" y="478"/>
                </a:cubicBezTo>
                <a:cubicBezTo>
                  <a:pt x="163" y="477"/>
                  <a:pt x="163" y="476"/>
                  <a:pt x="163" y="476"/>
                </a:cubicBezTo>
                <a:cubicBezTo>
                  <a:pt x="163" y="476"/>
                  <a:pt x="163" y="476"/>
                  <a:pt x="163" y="476"/>
                </a:cubicBezTo>
                <a:cubicBezTo>
                  <a:pt x="163" y="476"/>
                  <a:pt x="162" y="475"/>
                  <a:pt x="161" y="475"/>
                </a:cubicBezTo>
                <a:cubicBezTo>
                  <a:pt x="161" y="475"/>
                  <a:pt x="161" y="475"/>
                  <a:pt x="161" y="475"/>
                </a:cubicBezTo>
                <a:cubicBezTo>
                  <a:pt x="161" y="475"/>
                  <a:pt x="161" y="474"/>
                  <a:pt x="161" y="474"/>
                </a:cubicBezTo>
                <a:cubicBezTo>
                  <a:pt x="161" y="473"/>
                  <a:pt x="160" y="474"/>
                  <a:pt x="159" y="473"/>
                </a:cubicBezTo>
                <a:cubicBezTo>
                  <a:pt x="157" y="472"/>
                  <a:pt x="156" y="472"/>
                  <a:pt x="154" y="471"/>
                </a:cubicBezTo>
                <a:cubicBezTo>
                  <a:pt x="154" y="470"/>
                  <a:pt x="154" y="470"/>
                  <a:pt x="154" y="470"/>
                </a:cubicBezTo>
                <a:cubicBezTo>
                  <a:pt x="154" y="470"/>
                  <a:pt x="153" y="470"/>
                  <a:pt x="153" y="470"/>
                </a:cubicBezTo>
                <a:cubicBezTo>
                  <a:pt x="152" y="469"/>
                  <a:pt x="152" y="467"/>
                  <a:pt x="150" y="468"/>
                </a:cubicBezTo>
                <a:cubicBezTo>
                  <a:pt x="150" y="467"/>
                  <a:pt x="150" y="467"/>
                  <a:pt x="150" y="467"/>
                </a:cubicBezTo>
                <a:cubicBezTo>
                  <a:pt x="149" y="467"/>
                  <a:pt x="149" y="467"/>
                  <a:pt x="149" y="467"/>
                </a:cubicBezTo>
                <a:cubicBezTo>
                  <a:pt x="148" y="467"/>
                  <a:pt x="147" y="467"/>
                  <a:pt x="146" y="466"/>
                </a:cubicBezTo>
                <a:cubicBezTo>
                  <a:pt x="146" y="466"/>
                  <a:pt x="146" y="465"/>
                  <a:pt x="146" y="465"/>
                </a:cubicBezTo>
                <a:cubicBezTo>
                  <a:pt x="146" y="464"/>
                  <a:pt x="146" y="464"/>
                  <a:pt x="147" y="464"/>
                </a:cubicBezTo>
                <a:cubicBezTo>
                  <a:pt x="147" y="464"/>
                  <a:pt x="147" y="464"/>
                  <a:pt x="148" y="465"/>
                </a:cubicBezTo>
                <a:cubicBezTo>
                  <a:pt x="148" y="465"/>
                  <a:pt x="148" y="465"/>
                  <a:pt x="148" y="465"/>
                </a:cubicBezTo>
                <a:cubicBezTo>
                  <a:pt x="149" y="466"/>
                  <a:pt x="151" y="466"/>
                  <a:pt x="152" y="467"/>
                </a:cubicBezTo>
                <a:cubicBezTo>
                  <a:pt x="153" y="467"/>
                  <a:pt x="153" y="468"/>
                  <a:pt x="153" y="468"/>
                </a:cubicBezTo>
                <a:cubicBezTo>
                  <a:pt x="155" y="470"/>
                  <a:pt x="157" y="470"/>
                  <a:pt x="158" y="472"/>
                </a:cubicBezTo>
                <a:cubicBezTo>
                  <a:pt x="159" y="472"/>
                  <a:pt x="159" y="471"/>
                  <a:pt x="159" y="471"/>
                </a:cubicBezTo>
                <a:cubicBezTo>
                  <a:pt x="160" y="472"/>
                  <a:pt x="160" y="472"/>
                  <a:pt x="161" y="473"/>
                </a:cubicBezTo>
                <a:cubicBezTo>
                  <a:pt x="161" y="473"/>
                  <a:pt x="161" y="473"/>
                  <a:pt x="161" y="473"/>
                </a:cubicBezTo>
                <a:cubicBezTo>
                  <a:pt x="161" y="473"/>
                  <a:pt x="160" y="473"/>
                  <a:pt x="160" y="473"/>
                </a:cubicBezTo>
                <a:cubicBezTo>
                  <a:pt x="160" y="473"/>
                  <a:pt x="160" y="473"/>
                  <a:pt x="160" y="473"/>
                </a:cubicBezTo>
                <a:cubicBezTo>
                  <a:pt x="160" y="473"/>
                  <a:pt x="160" y="473"/>
                  <a:pt x="160" y="473"/>
                </a:cubicBezTo>
                <a:cubicBezTo>
                  <a:pt x="161" y="473"/>
                  <a:pt x="161" y="473"/>
                  <a:pt x="161" y="473"/>
                </a:cubicBezTo>
                <a:cubicBezTo>
                  <a:pt x="162" y="473"/>
                  <a:pt x="162" y="474"/>
                  <a:pt x="163" y="473"/>
                </a:cubicBezTo>
                <a:cubicBezTo>
                  <a:pt x="163" y="474"/>
                  <a:pt x="163" y="474"/>
                  <a:pt x="164" y="474"/>
                </a:cubicBezTo>
                <a:cubicBezTo>
                  <a:pt x="164" y="474"/>
                  <a:pt x="164" y="474"/>
                  <a:pt x="164" y="474"/>
                </a:cubicBezTo>
                <a:cubicBezTo>
                  <a:pt x="164" y="474"/>
                  <a:pt x="164" y="474"/>
                  <a:pt x="164" y="474"/>
                </a:cubicBezTo>
                <a:cubicBezTo>
                  <a:pt x="166" y="475"/>
                  <a:pt x="167" y="478"/>
                  <a:pt x="170" y="479"/>
                </a:cubicBezTo>
                <a:cubicBezTo>
                  <a:pt x="170" y="479"/>
                  <a:pt x="170" y="479"/>
                  <a:pt x="170" y="479"/>
                </a:cubicBezTo>
                <a:cubicBezTo>
                  <a:pt x="170" y="479"/>
                  <a:pt x="170" y="479"/>
                  <a:pt x="170" y="480"/>
                </a:cubicBezTo>
                <a:cubicBezTo>
                  <a:pt x="169" y="479"/>
                  <a:pt x="169" y="479"/>
                  <a:pt x="169" y="479"/>
                </a:cubicBezTo>
                <a:cubicBezTo>
                  <a:pt x="169" y="479"/>
                  <a:pt x="168" y="479"/>
                  <a:pt x="168" y="479"/>
                </a:cubicBezTo>
                <a:cubicBezTo>
                  <a:pt x="168" y="480"/>
                  <a:pt x="169" y="480"/>
                  <a:pt x="169" y="480"/>
                </a:cubicBezTo>
                <a:cubicBezTo>
                  <a:pt x="169" y="481"/>
                  <a:pt x="169" y="481"/>
                  <a:pt x="169" y="482"/>
                </a:cubicBezTo>
                <a:cubicBezTo>
                  <a:pt x="170" y="482"/>
                  <a:pt x="170" y="482"/>
                  <a:pt x="171" y="481"/>
                </a:cubicBezTo>
                <a:cubicBezTo>
                  <a:pt x="171" y="481"/>
                  <a:pt x="170" y="480"/>
                  <a:pt x="170" y="480"/>
                </a:cubicBezTo>
                <a:cubicBezTo>
                  <a:pt x="170" y="480"/>
                  <a:pt x="171" y="479"/>
                  <a:pt x="171" y="479"/>
                </a:cubicBezTo>
                <a:cubicBezTo>
                  <a:pt x="172" y="479"/>
                  <a:pt x="173" y="480"/>
                  <a:pt x="174" y="481"/>
                </a:cubicBezTo>
                <a:cubicBezTo>
                  <a:pt x="174" y="481"/>
                  <a:pt x="174" y="481"/>
                  <a:pt x="174" y="481"/>
                </a:cubicBezTo>
                <a:cubicBezTo>
                  <a:pt x="175" y="482"/>
                  <a:pt x="176" y="482"/>
                  <a:pt x="177" y="483"/>
                </a:cubicBezTo>
                <a:cubicBezTo>
                  <a:pt x="178" y="483"/>
                  <a:pt x="179" y="484"/>
                  <a:pt x="180" y="485"/>
                </a:cubicBezTo>
                <a:cubicBezTo>
                  <a:pt x="180" y="485"/>
                  <a:pt x="181" y="485"/>
                  <a:pt x="181" y="485"/>
                </a:cubicBezTo>
                <a:cubicBezTo>
                  <a:pt x="182" y="485"/>
                  <a:pt x="182" y="486"/>
                  <a:pt x="183" y="486"/>
                </a:cubicBezTo>
                <a:cubicBezTo>
                  <a:pt x="185" y="488"/>
                  <a:pt x="187" y="488"/>
                  <a:pt x="189" y="488"/>
                </a:cubicBezTo>
                <a:cubicBezTo>
                  <a:pt x="189" y="490"/>
                  <a:pt x="192" y="491"/>
                  <a:pt x="193" y="490"/>
                </a:cubicBezTo>
                <a:cubicBezTo>
                  <a:pt x="193" y="491"/>
                  <a:pt x="193" y="491"/>
                  <a:pt x="193" y="491"/>
                </a:cubicBezTo>
                <a:cubicBezTo>
                  <a:pt x="193" y="491"/>
                  <a:pt x="193" y="491"/>
                  <a:pt x="193" y="491"/>
                </a:cubicBezTo>
                <a:cubicBezTo>
                  <a:pt x="193" y="491"/>
                  <a:pt x="193" y="491"/>
                  <a:pt x="193" y="491"/>
                </a:cubicBezTo>
                <a:cubicBezTo>
                  <a:pt x="194" y="491"/>
                  <a:pt x="194" y="491"/>
                  <a:pt x="194" y="491"/>
                </a:cubicBezTo>
                <a:cubicBezTo>
                  <a:pt x="195" y="492"/>
                  <a:pt x="198" y="493"/>
                  <a:pt x="200" y="493"/>
                </a:cubicBezTo>
                <a:cubicBezTo>
                  <a:pt x="200" y="493"/>
                  <a:pt x="201" y="494"/>
                  <a:pt x="202" y="494"/>
                </a:cubicBezTo>
                <a:cubicBezTo>
                  <a:pt x="202" y="494"/>
                  <a:pt x="203" y="494"/>
                  <a:pt x="204" y="494"/>
                </a:cubicBezTo>
                <a:cubicBezTo>
                  <a:pt x="204" y="494"/>
                  <a:pt x="205" y="495"/>
                  <a:pt x="205" y="495"/>
                </a:cubicBezTo>
                <a:cubicBezTo>
                  <a:pt x="205" y="495"/>
                  <a:pt x="206" y="495"/>
                  <a:pt x="206" y="495"/>
                </a:cubicBezTo>
                <a:cubicBezTo>
                  <a:pt x="206" y="495"/>
                  <a:pt x="207" y="496"/>
                  <a:pt x="207" y="496"/>
                </a:cubicBezTo>
                <a:cubicBezTo>
                  <a:pt x="207" y="496"/>
                  <a:pt x="207" y="496"/>
                  <a:pt x="208" y="496"/>
                </a:cubicBezTo>
                <a:cubicBezTo>
                  <a:pt x="209" y="496"/>
                  <a:pt x="210" y="497"/>
                  <a:pt x="211" y="497"/>
                </a:cubicBezTo>
                <a:cubicBezTo>
                  <a:pt x="212" y="497"/>
                  <a:pt x="213" y="497"/>
                  <a:pt x="213" y="497"/>
                </a:cubicBezTo>
                <a:cubicBezTo>
                  <a:pt x="213" y="497"/>
                  <a:pt x="213" y="498"/>
                  <a:pt x="214" y="498"/>
                </a:cubicBezTo>
                <a:cubicBezTo>
                  <a:pt x="214" y="498"/>
                  <a:pt x="214" y="497"/>
                  <a:pt x="214" y="497"/>
                </a:cubicBezTo>
                <a:cubicBezTo>
                  <a:pt x="215" y="498"/>
                  <a:pt x="215" y="498"/>
                  <a:pt x="215" y="498"/>
                </a:cubicBezTo>
                <a:cubicBezTo>
                  <a:pt x="216" y="498"/>
                  <a:pt x="216" y="498"/>
                  <a:pt x="216" y="498"/>
                </a:cubicBezTo>
                <a:cubicBezTo>
                  <a:pt x="217" y="498"/>
                  <a:pt x="217" y="499"/>
                  <a:pt x="217" y="499"/>
                </a:cubicBezTo>
                <a:cubicBezTo>
                  <a:pt x="217" y="499"/>
                  <a:pt x="218" y="499"/>
                  <a:pt x="218" y="499"/>
                </a:cubicBezTo>
                <a:cubicBezTo>
                  <a:pt x="219" y="499"/>
                  <a:pt x="220" y="500"/>
                  <a:pt x="221" y="500"/>
                </a:cubicBezTo>
                <a:cubicBezTo>
                  <a:pt x="221" y="500"/>
                  <a:pt x="221" y="500"/>
                  <a:pt x="222" y="500"/>
                </a:cubicBezTo>
                <a:cubicBezTo>
                  <a:pt x="222" y="500"/>
                  <a:pt x="223" y="501"/>
                  <a:pt x="223" y="501"/>
                </a:cubicBezTo>
                <a:cubicBezTo>
                  <a:pt x="225" y="501"/>
                  <a:pt x="226" y="500"/>
                  <a:pt x="228" y="501"/>
                </a:cubicBezTo>
                <a:cubicBezTo>
                  <a:pt x="228" y="501"/>
                  <a:pt x="229" y="501"/>
                  <a:pt x="229" y="501"/>
                </a:cubicBezTo>
                <a:cubicBezTo>
                  <a:pt x="230" y="502"/>
                  <a:pt x="230" y="501"/>
                  <a:pt x="231" y="502"/>
                </a:cubicBezTo>
                <a:cubicBezTo>
                  <a:pt x="232" y="502"/>
                  <a:pt x="232" y="501"/>
                  <a:pt x="233" y="500"/>
                </a:cubicBezTo>
                <a:cubicBezTo>
                  <a:pt x="232" y="500"/>
                  <a:pt x="232" y="500"/>
                  <a:pt x="231" y="499"/>
                </a:cubicBezTo>
                <a:cubicBezTo>
                  <a:pt x="230" y="499"/>
                  <a:pt x="227" y="498"/>
                  <a:pt x="225" y="498"/>
                </a:cubicBezTo>
                <a:cubicBezTo>
                  <a:pt x="224" y="498"/>
                  <a:pt x="223" y="498"/>
                  <a:pt x="222" y="498"/>
                </a:cubicBezTo>
                <a:cubicBezTo>
                  <a:pt x="222" y="498"/>
                  <a:pt x="222" y="499"/>
                  <a:pt x="222" y="499"/>
                </a:cubicBezTo>
                <a:cubicBezTo>
                  <a:pt x="222" y="499"/>
                  <a:pt x="222" y="499"/>
                  <a:pt x="222" y="499"/>
                </a:cubicBezTo>
                <a:cubicBezTo>
                  <a:pt x="222" y="498"/>
                  <a:pt x="221" y="498"/>
                  <a:pt x="222" y="498"/>
                </a:cubicBezTo>
                <a:cubicBezTo>
                  <a:pt x="222" y="498"/>
                  <a:pt x="222" y="498"/>
                  <a:pt x="222" y="498"/>
                </a:cubicBezTo>
                <a:cubicBezTo>
                  <a:pt x="221" y="498"/>
                  <a:pt x="221" y="498"/>
                  <a:pt x="220" y="498"/>
                </a:cubicBezTo>
                <a:cubicBezTo>
                  <a:pt x="220" y="497"/>
                  <a:pt x="220" y="497"/>
                  <a:pt x="220" y="497"/>
                </a:cubicBezTo>
                <a:cubicBezTo>
                  <a:pt x="219" y="497"/>
                  <a:pt x="219" y="497"/>
                  <a:pt x="219" y="497"/>
                </a:cubicBezTo>
                <a:cubicBezTo>
                  <a:pt x="219" y="498"/>
                  <a:pt x="219" y="498"/>
                  <a:pt x="219" y="498"/>
                </a:cubicBezTo>
                <a:cubicBezTo>
                  <a:pt x="219" y="497"/>
                  <a:pt x="219" y="497"/>
                  <a:pt x="218" y="497"/>
                </a:cubicBezTo>
                <a:cubicBezTo>
                  <a:pt x="216" y="497"/>
                  <a:pt x="214" y="496"/>
                  <a:pt x="212" y="495"/>
                </a:cubicBezTo>
                <a:cubicBezTo>
                  <a:pt x="212" y="495"/>
                  <a:pt x="211" y="495"/>
                  <a:pt x="210" y="494"/>
                </a:cubicBezTo>
                <a:cubicBezTo>
                  <a:pt x="209" y="494"/>
                  <a:pt x="207" y="493"/>
                  <a:pt x="206" y="493"/>
                </a:cubicBezTo>
                <a:cubicBezTo>
                  <a:pt x="205" y="493"/>
                  <a:pt x="206" y="493"/>
                  <a:pt x="205" y="493"/>
                </a:cubicBezTo>
                <a:cubicBezTo>
                  <a:pt x="204" y="493"/>
                  <a:pt x="204" y="493"/>
                  <a:pt x="204" y="493"/>
                </a:cubicBezTo>
                <a:cubicBezTo>
                  <a:pt x="204" y="492"/>
                  <a:pt x="203" y="492"/>
                  <a:pt x="203" y="492"/>
                </a:cubicBezTo>
                <a:cubicBezTo>
                  <a:pt x="202" y="491"/>
                  <a:pt x="200" y="492"/>
                  <a:pt x="200" y="492"/>
                </a:cubicBezTo>
                <a:cubicBezTo>
                  <a:pt x="200" y="491"/>
                  <a:pt x="200" y="491"/>
                  <a:pt x="200" y="491"/>
                </a:cubicBezTo>
                <a:cubicBezTo>
                  <a:pt x="200" y="491"/>
                  <a:pt x="200" y="491"/>
                  <a:pt x="200" y="491"/>
                </a:cubicBezTo>
                <a:cubicBezTo>
                  <a:pt x="199" y="491"/>
                  <a:pt x="199" y="491"/>
                  <a:pt x="199" y="491"/>
                </a:cubicBezTo>
                <a:cubicBezTo>
                  <a:pt x="198" y="490"/>
                  <a:pt x="199" y="490"/>
                  <a:pt x="198" y="490"/>
                </a:cubicBezTo>
                <a:cubicBezTo>
                  <a:pt x="198" y="490"/>
                  <a:pt x="198" y="491"/>
                  <a:pt x="198" y="490"/>
                </a:cubicBezTo>
                <a:cubicBezTo>
                  <a:pt x="196" y="489"/>
                  <a:pt x="195" y="489"/>
                  <a:pt x="193" y="489"/>
                </a:cubicBezTo>
                <a:cubicBezTo>
                  <a:pt x="193" y="489"/>
                  <a:pt x="193" y="489"/>
                  <a:pt x="193" y="488"/>
                </a:cubicBezTo>
                <a:cubicBezTo>
                  <a:pt x="192" y="488"/>
                  <a:pt x="192" y="488"/>
                  <a:pt x="192" y="488"/>
                </a:cubicBezTo>
                <a:cubicBezTo>
                  <a:pt x="192" y="488"/>
                  <a:pt x="192" y="489"/>
                  <a:pt x="192" y="488"/>
                </a:cubicBezTo>
                <a:cubicBezTo>
                  <a:pt x="190" y="488"/>
                  <a:pt x="188" y="486"/>
                  <a:pt x="186" y="486"/>
                </a:cubicBezTo>
                <a:cubicBezTo>
                  <a:pt x="185" y="485"/>
                  <a:pt x="185" y="485"/>
                  <a:pt x="184" y="485"/>
                </a:cubicBezTo>
                <a:cubicBezTo>
                  <a:pt x="184" y="485"/>
                  <a:pt x="184" y="484"/>
                  <a:pt x="183" y="484"/>
                </a:cubicBezTo>
                <a:cubicBezTo>
                  <a:pt x="182" y="483"/>
                  <a:pt x="181" y="483"/>
                  <a:pt x="181" y="483"/>
                </a:cubicBezTo>
                <a:cubicBezTo>
                  <a:pt x="180" y="483"/>
                  <a:pt x="180" y="482"/>
                  <a:pt x="180" y="482"/>
                </a:cubicBezTo>
                <a:cubicBezTo>
                  <a:pt x="179" y="482"/>
                  <a:pt x="179" y="482"/>
                  <a:pt x="179" y="482"/>
                </a:cubicBezTo>
                <a:cubicBezTo>
                  <a:pt x="179" y="482"/>
                  <a:pt x="179" y="482"/>
                  <a:pt x="179" y="482"/>
                </a:cubicBezTo>
                <a:cubicBezTo>
                  <a:pt x="179" y="481"/>
                  <a:pt x="177" y="481"/>
                  <a:pt x="177" y="480"/>
                </a:cubicBezTo>
                <a:cubicBezTo>
                  <a:pt x="177" y="480"/>
                  <a:pt x="177" y="480"/>
                  <a:pt x="177" y="480"/>
                </a:cubicBezTo>
                <a:cubicBezTo>
                  <a:pt x="177" y="480"/>
                  <a:pt x="177" y="480"/>
                  <a:pt x="177" y="480"/>
                </a:cubicBezTo>
                <a:cubicBezTo>
                  <a:pt x="177" y="480"/>
                  <a:pt x="177" y="480"/>
                  <a:pt x="177" y="480"/>
                </a:cubicBezTo>
                <a:cubicBezTo>
                  <a:pt x="176" y="480"/>
                  <a:pt x="176" y="480"/>
                  <a:pt x="176" y="480"/>
                </a:cubicBezTo>
                <a:cubicBezTo>
                  <a:pt x="176" y="480"/>
                  <a:pt x="176" y="480"/>
                  <a:pt x="176" y="480"/>
                </a:cubicBezTo>
                <a:cubicBezTo>
                  <a:pt x="174" y="479"/>
                  <a:pt x="173" y="478"/>
                  <a:pt x="170" y="477"/>
                </a:cubicBezTo>
                <a:cubicBezTo>
                  <a:pt x="170" y="477"/>
                  <a:pt x="170" y="477"/>
                  <a:pt x="170" y="477"/>
                </a:cubicBezTo>
                <a:cubicBezTo>
                  <a:pt x="170" y="477"/>
                  <a:pt x="170" y="477"/>
                  <a:pt x="170" y="477"/>
                </a:cubicBezTo>
                <a:cubicBezTo>
                  <a:pt x="171" y="477"/>
                  <a:pt x="171" y="477"/>
                  <a:pt x="171" y="477"/>
                </a:cubicBezTo>
                <a:cubicBezTo>
                  <a:pt x="171" y="476"/>
                  <a:pt x="171" y="476"/>
                  <a:pt x="171" y="476"/>
                </a:cubicBezTo>
                <a:cubicBezTo>
                  <a:pt x="170" y="476"/>
                  <a:pt x="170" y="476"/>
                  <a:pt x="170" y="476"/>
                </a:cubicBezTo>
                <a:cubicBezTo>
                  <a:pt x="169" y="476"/>
                  <a:pt x="168" y="474"/>
                  <a:pt x="167" y="474"/>
                </a:cubicBezTo>
                <a:cubicBezTo>
                  <a:pt x="167" y="474"/>
                  <a:pt x="166" y="474"/>
                  <a:pt x="167" y="474"/>
                </a:cubicBezTo>
                <a:cubicBezTo>
                  <a:pt x="166" y="473"/>
                  <a:pt x="164" y="473"/>
                  <a:pt x="164" y="472"/>
                </a:cubicBezTo>
                <a:cubicBezTo>
                  <a:pt x="164" y="472"/>
                  <a:pt x="164" y="472"/>
                  <a:pt x="164" y="472"/>
                </a:cubicBezTo>
                <a:cubicBezTo>
                  <a:pt x="163" y="472"/>
                  <a:pt x="162" y="471"/>
                  <a:pt x="162" y="471"/>
                </a:cubicBezTo>
                <a:cubicBezTo>
                  <a:pt x="162" y="471"/>
                  <a:pt x="162" y="470"/>
                  <a:pt x="161" y="470"/>
                </a:cubicBezTo>
                <a:cubicBezTo>
                  <a:pt x="161" y="470"/>
                  <a:pt x="160" y="470"/>
                  <a:pt x="160" y="470"/>
                </a:cubicBezTo>
                <a:cubicBezTo>
                  <a:pt x="159" y="470"/>
                  <a:pt x="159" y="470"/>
                  <a:pt x="158" y="470"/>
                </a:cubicBezTo>
                <a:cubicBezTo>
                  <a:pt x="158" y="469"/>
                  <a:pt x="158" y="469"/>
                  <a:pt x="158" y="469"/>
                </a:cubicBezTo>
                <a:cubicBezTo>
                  <a:pt x="158" y="468"/>
                  <a:pt x="156" y="468"/>
                  <a:pt x="155" y="467"/>
                </a:cubicBezTo>
                <a:cubicBezTo>
                  <a:pt x="155" y="467"/>
                  <a:pt x="155" y="467"/>
                  <a:pt x="155" y="466"/>
                </a:cubicBezTo>
                <a:cubicBezTo>
                  <a:pt x="154" y="466"/>
                  <a:pt x="153" y="466"/>
                  <a:pt x="153" y="465"/>
                </a:cubicBezTo>
                <a:cubicBezTo>
                  <a:pt x="152" y="465"/>
                  <a:pt x="153" y="464"/>
                  <a:pt x="152" y="463"/>
                </a:cubicBezTo>
                <a:cubicBezTo>
                  <a:pt x="152" y="463"/>
                  <a:pt x="151" y="462"/>
                  <a:pt x="151" y="462"/>
                </a:cubicBezTo>
                <a:cubicBezTo>
                  <a:pt x="150" y="462"/>
                  <a:pt x="150" y="462"/>
                  <a:pt x="150" y="462"/>
                </a:cubicBezTo>
                <a:cubicBezTo>
                  <a:pt x="149" y="462"/>
                  <a:pt x="148" y="460"/>
                  <a:pt x="147" y="461"/>
                </a:cubicBezTo>
                <a:cubicBezTo>
                  <a:pt x="147" y="460"/>
                  <a:pt x="147" y="460"/>
                  <a:pt x="147" y="460"/>
                </a:cubicBezTo>
                <a:cubicBezTo>
                  <a:pt x="147" y="459"/>
                  <a:pt x="147" y="459"/>
                  <a:pt x="146" y="459"/>
                </a:cubicBezTo>
                <a:cubicBezTo>
                  <a:pt x="146" y="458"/>
                  <a:pt x="147" y="458"/>
                  <a:pt x="146" y="458"/>
                </a:cubicBezTo>
                <a:cubicBezTo>
                  <a:pt x="146" y="457"/>
                  <a:pt x="146" y="458"/>
                  <a:pt x="146" y="458"/>
                </a:cubicBezTo>
                <a:cubicBezTo>
                  <a:pt x="145" y="458"/>
                  <a:pt x="142" y="455"/>
                  <a:pt x="142" y="454"/>
                </a:cubicBezTo>
                <a:cubicBezTo>
                  <a:pt x="141" y="454"/>
                  <a:pt x="142" y="454"/>
                  <a:pt x="141" y="454"/>
                </a:cubicBezTo>
                <a:cubicBezTo>
                  <a:pt x="141" y="453"/>
                  <a:pt x="140" y="453"/>
                  <a:pt x="138" y="452"/>
                </a:cubicBezTo>
                <a:cubicBezTo>
                  <a:pt x="138" y="452"/>
                  <a:pt x="138" y="452"/>
                  <a:pt x="138" y="451"/>
                </a:cubicBezTo>
                <a:cubicBezTo>
                  <a:pt x="137" y="451"/>
                  <a:pt x="137" y="451"/>
                  <a:pt x="136" y="451"/>
                </a:cubicBezTo>
                <a:cubicBezTo>
                  <a:pt x="136" y="451"/>
                  <a:pt x="136" y="450"/>
                  <a:pt x="135" y="450"/>
                </a:cubicBezTo>
                <a:cubicBezTo>
                  <a:pt x="135" y="450"/>
                  <a:pt x="134" y="450"/>
                  <a:pt x="133" y="450"/>
                </a:cubicBezTo>
                <a:cubicBezTo>
                  <a:pt x="133" y="450"/>
                  <a:pt x="132" y="449"/>
                  <a:pt x="132" y="449"/>
                </a:cubicBezTo>
                <a:cubicBezTo>
                  <a:pt x="132" y="449"/>
                  <a:pt x="131" y="449"/>
                  <a:pt x="130" y="448"/>
                </a:cubicBezTo>
                <a:cubicBezTo>
                  <a:pt x="130" y="448"/>
                  <a:pt x="130" y="448"/>
                  <a:pt x="130" y="447"/>
                </a:cubicBezTo>
                <a:cubicBezTo>
                  <a:pt x="129" y="447"/>
                  <a:pt x="128" y="447"/>
                  <a:pt x="128" y="447"/>
                </a:cubicBezTo>
                <a:cubicBezTo>
                  <a:pt x="128" y="447"/>
                  <a:pt x="128" y="447"/>
                  <a:pt x="128" y="446"/>
                </a:cubicBezTo>
                <a:cubicBezTo>
                  <a:pt x="128" y="446"/>
                  <a:pt x="128" y="446"/>
                  <a:pt x="128" y="446"/>
                </a:cubicBezTo>
                <a:cubicBezTo>
                  <a:pt x="130" y="446"/>
                  <a:pt x="131" y="448"/>
                  <a:pt x="132" y="448"/>
                </a:cubicBezTo>
                <a:cubicBezTo>
                  <a:pt x="133" y="449"/>
                  <a:pt x="135" y="449"/>
                  <a:pt x="135" y="449"/>
                </a:cubicBezTo>
                <a:cubicBezTo>
                  <a:pt x="135" y="449"/>
                  <a:pt x="135" y="449"/>
                  <a:pt x="135" y="449"/>
                </a:cubicBezTo>
                <a:cubicBezTo>
                  <a:pt x="135" y="448"/>
                  <a:pt x="135" y="448"/>
                  <a:pt x="135" y="448"/>
                </a:cubicBezTo>
                <a:cubicBezTo>
                  <a:pt x="135" y="448"/>
                  <a:pt x="136" y="448"/>
                  <a:pt x="136" y="448"/>
                </a:cubicBezTo>
                <a:cubicBezTo>
                  <a:pt x="136" y="449"/>
                  <a:pt x="136" y="449"/>
                  <a:pt x="136" y="449"/>
                </a:cubicBezTo>
                <a:cubicBezTo>
                  <a:pt x="136" y="450"/>
                  <a:pt x="136" y="450"/>
                  <a:pt x="136" y="450"/>
                </a:cubicBezTo>
                <a:cubicBezTo>
                  <a:pt x="138" y="450"/>
                  <a:pt x="139" y="451"/>
                  <a:pt x="141" y="451"/>
                </a:cubicBezTo>
                <a:cubicBezTo>
                  <a:pt x="141" y="451"/>
                  <a:pt x="141" y="451"/>
                  <a:pt x="141" y="451"/>
                </a:cubicBezTo>
                <a:cubicBezTo>
                  <a:pt x="142" y="451"/>
                  <a:pt x="142" y="452"/>
                  <a:pt x="142" y="452"/>
                </a:cubicBezTo>
                <a:cubicBezTo>
                  <a:pt x="143" y="452"/>
                  <a:pt x="144" y="452"/>
                  <a:pt x="145" y="452"/>
                </a:cubicBezTo>
                <a:cubicBezTo>
                  <a:pt x="146" y="453"/>
                  <a:pt x="147" y="454"/>
                  <a:pt x="147" y="455"/>
                </a:cubicBezTo>
                <a:cubicBezTo>
                  <a:pt x="148" y="455"/>
                  <a:pt x="148" y="454"/>
                  <a:pt x="148" y="454"/>
                </a:cubicBezTo>
                <a:cubicBezTo>
                  <a:pt x="148" y="454"/>
                  <a:pt x="149" y="454"/>
                  <a:pt x="149" y="454"/>
                </a:cubicBezTo>
                <a:cubicBezTo>
                  <a:pt x="149" y="455"/>
                  <a:pt x="149" y="455"/>
                  <a:pt x="149" y="455"/>
                </a:cubicBezTo>
                <a:cubicBezTo>
                  <a:pt x="150" y="455"/>
                  <a:pt x="150" y="455"/>
                  <a:pt x="150" y="456"/>
                </a:cubicBezTo>
                <a:cubicBezTo>
                  <a:pt x="151" y="455"/>
                  <a:pt x="152" y="455"/>
                  <a:pt x="152" y="455"/>
                </a:cubicBezTo>
                <a:cubicBezTo>
                  <a:pt x="153" y="456"/>
                  <a:pt x="152" y="456"/>
                  <a:pt x="153" y="457"/>
                </a:cubicBezTo>
                <a:cubicBezTo>
                  <a:pt x="153" y="457"/>
                  <a:pt x="154" y="457"/>
                  <a:pt x="154" y="457"/>
                </a:cubicBezTo>
                <a:cubicBezTo>
                  <a:pt x="154" y="457"/>
                  <a:pt x="154" y="457"/>
                  <a:pt x="154" y="457"/>
                </a:cubicBezTo>
                <a:cubicBezTo>
                  <a:pt x="154" y="458"/>
                  <a:pt x="154" y="458"/>
                  <a:pt x="154" y="458"/>
                </a:cubicBezTo>
                <a:cubicBezTo>
                  <a:pt x="154" y="459"/>
                  <a:pt x="155" y="458"/>
                  <a:pt x="156" y="459"/>
                </a:cubicBezTo>
                <a:cubicBezTo>
                  <a:pt x="156" y="459"/>
                  <a:pt x="157" y="459"/>
                  <a:pt x="158" y="459"/>
                </a:cubicBezTo>
                <a:cubicBezTo>
                  <a:pt x="158" y="458"/>
                  <a:pt x="157" y="458"/>
                  <a:pt x="157" y="457"/>
                </a:cubicBezTo>
                <a:cubicBezTo>
                  <a:pt x="157" y="457"/>
                  <a:pt x="157" y="457"/>
                  <a:pt x="157" y="457"/>
                </a:cubicBezTo>
                <a:cubicBezTo>
                  <a:pt x="157" y="457"/>
                  <a:pt x="158" y="457"/>
                  <a:pt x="158" y="457"/>
                </a:cubicBezTo>
                <a:cubicBezTo>
                  <a:pt x="158" y="458"/>
                  <a:pt x="158" y="458"/>
                  <a:pt x="159" y="459"/>
                </a:cubicBezTo>
                <a:cubicBezTo>
                  <a:pt x="159" y="459"/>
                  <a:pt x="159" y="459"/>
                  <a:pt x="158" y="459"/>
                </a:cubicBezTo>
                <a:cubicBezTo>
                  <a:pt x="158" y="459"/>
                  <a:pt x="158" y="459"/>
                  <a:pt x="158" y="459"/>
                </a:cubicBezTo>
                <a:cubicBezTo>
                  <a:pt x="158" y="459"/>
                  <a:pt x="158" y="459"/>
                  <a:pt x="158" y="459"/>
                </a:cubicBezTo>
                <a:cubicBezTo>
                  <a:pt x="159" y="459"/>
                  <a:pt x="160" y="459"/>
                  <a:pt x="160" y="458"/>
                </a:cubicBezTo>
                <a:cubicBezTo>
                  <a:pt x="160" y="458"/>
                  <a:pt x="161" y="459"/>
                  <a:pt x="161" y="459"/>
                </a:cubicBezTo>
                <a:cubicBezTo>
                  <a:pt x="161" y="459"/>
                  <a:pt x="161" y="458"/>
                  <a:pt x="162" y="459"/>
                </a:cubicBezTo>
                <a:cubicBezTo>
                  <a:pt x="163" y="459"/>
                  <a:pt x="163" y="460"/>
                  <a:pt x="164" y="460"/>
                </a:cubicBezTo>
                <a:cubicBezTo>
                  <a:pt x="164" y="459"/>
                  <a:pt x="164" y="459"/>
                  <a:pt x="164" y="459"/>
                </a:cubicBezTo>
                <a:cubicBezTo>
                  <a:pt x="165" y="459"/>
                  <a:pt x="165" y="459"/>
                  <a:pt x="165" y="459"/>
                </a:cubicBezTo>
                <a:cubicBezTo>
                  <a:pt x="165" y="461"/>
                  <a:pt x="167" y="461"/>
                  <a:pt x="168" y="462"/>
                </a:cubicBezTo>
                <a:cubicBezTo>
                  <a:pt x="168" y="462"/>
                  <a:pt x="169" y="462"/>
                  <a:pt x="169" y="461"/>
                </a:cubicBezTo>
                <a:cubicBezTo>
                  <a:pt x="170" y="461"/>
                  <a:pt x="170" y="462"/>
                  <a:pt x="170" y="462"/>
                </a:cubicBezTo>
                <a:cubicBezTo>
                  <a:pt x="170" y="462"/>
                  <a:pt x="171" y="462"/>
                  <a:pt x="171" y="462"/>
                </a:cubicBezTo>
                <a:cubicBezTo>
                  <a:pt x="172" y="462"/>
                  <a:pt x="171" y="463"/>
                  <a:pt x="173" y="463"/>
                </a:cubicBezTo>
                <a:cubicBezTo>
                  <a:pt x="173" y="463"/>
                  <a:pt x="173" y="463"/>
                  <a:pt x="173" y="463"/>
                </a:cubicBezTo>
                <a:cubicBezTo>
                  <a:pt x="174" y="464"/>
                  <a:pt x="174" y="464"/>
                  <a:pt x="175" y="463"/>
                </a:cubicBezTo>
                <a:cubicBezTo>
                  <a:pt x="175" y="464"/>
                  <a:pt x="175" y="464"/>
                  <a:pt x="175" y="464"/>
                </a:cubicBezTo>
                <a:cubicBezTo>
                  <a:pt x="176" y="464"/>
                  <a:pt x="176" y="464"/>
                  <a:pt x="176" y="464"/>
                </a:cubicBezTo>
                <a:cubicBezTo>
                  <a:pt x="177" y="464"/>
                  <a:pt x="177" y="464"/>
                  <a:pt x="177" y="463"/>
                </a:cubicBezTo>
                <a:cubicBezTo>
                  <a:pt x="177" y="463"/>
                  <a:pt x="177" y="463"/>
                  <a:pt x="177" y="463"/>
                </a:cubicBezTo>
                <a:cubicBezTo>
                  <a:pt x="178" y="464"/>
                  <a:pt x="178" y="464"/>
                  <a:pt x="178" y="465"/>
                </a:cubicBezTo>
                <a:cubicBezTo>
                  <a:pt x="179" y="465"/>
                  <a:pt x="179" y="465"/>
                  <a:pt x="179" y="464"/>
                </a:cubicBezTo>
                <a:cubicBezTo>
                  <a:pt x="179" y="464"/>
                  <a:pt x="179" y="464"/>
                  <a:pt x="179" y="464"/>
                </a:cubicBezTo>
                <a:cubicBezTo>
                  <a:pt x="180" y="464"/>
                  <a:pt x="180" y="465"/>
                  <a:pt x="180" y="465"/>
                </a:cubicBezTo>
                <a:cubicBezTo>
                  <a:pt x="180" y="465"/>
                  <a:pt x="180" y="465"/>
                  <a:pt x="180" y="465"/>
                </a:cubicBezTo>
                <a:cubicBezTo>
                  <a:pt x="180" y="465"/>
                  <a:pt x="180" y="465"/>
                  <a:pt x="180" y="465"/>
                </a:cubicBezTo>
                <a:cubicBezTo>
                  <a:pt x="181" y="465"/>
                  <a:pt x="182" y="466"/>
                  <a:pt x="182" y="466"/>
                </a:cubicBezTo>
                <a:cubicBezTo>
                  <a:pt x="182" y="465"/>
                  <a:pt x="182" y="465"/>
                  <a:pt x="183" y="465"/>
                </a:cubicBezTo>
                <a:cubicBezTo>
                  <a:pt x="185" y="465"/>
                  <a:pt x="185" y="465"/>
                  <a:pt x="185" y="465"/>
                </a:cubicBezTo>
                <a:cubicBezTo>
                  <a:pt x="185" y="465"/>
                  <a:pt x="185" y="465"/>
                  <a:pt x="186" y="465"/>
                </a:cubicBezTo>
                <a:cubicBezTo>
                  <a:pt x="187" y="466"/>
                  <a:pt x="191" y="466"/>
                  <a:pt x="192" y="466"/>
                </a:cubicBezTo>
                <a:cubicBezTo>
                  <a:pt x="193" y="466"/>
                  <a:pt x="196" y="467"/>
                  <a:pt x="197" y="466"/>
                </a:cubicBezTo>
                <a:cubicBezTo>
                  <a:pt x="197" y="466"/>
                  <a:pt x="197" y="466"/>
                  <a:pt x="198" y="466"/>
                </a:cubicBezTo>
                <a:cubicBezTo>
                  <a:pt x="198" y="466"/>
                  <a:pt x="198" y="467"/>
                  <a:pt x="198" y="467"/>
                </a:cubicBezTo>
                <a:cubicBezTo>
                  <a:pt x="199" y="467"/>
                  <a:pt x="200" y="466"/>
                  <a:pt x="200" y="466"/>
                </a:cubicBezTo>
                <a:cubicBezTo>
                  <a:pt x="200" y="466"/>
                  <a:pt x="200" y="466"/>
                  <a:pt x="200" y="466"/>
                </a:cubicBezTo>
                <a:cubicBezTo>
                  <a:pt x="201" y="466"/>
                  <a:pt x="201" y="467"/>
                  <a:pt x="202" y="467"/>
                </a:cubicBezTo>
                <a:cubicBezTo>
                  <a:pt x="203" y="466"/>
                  <a:pt x="203" y="466"/>
                  <a:pt x="203" y="466"/>
                </a:cubicBezTo>
                <a:cubicBezTo>
                  <a:pt x="203" y="466"/>
                  <a:pt x="205" y="467"/>
                  <a:pt x="206" y="467"/>
                </a:cubicBezTo>
                <a:cubicBezTo>
                  <a:pt x="207" y="467"/>
                  <a:pt x="207" y="466"/>
                  <a:pt x="207" y="466"/>
                </a:cubicBezTo>
                <a:cubicBezTo>
                  <a:pt x="208" y="466"/>
                  <a:pt x="209" y="466"/>
                  <a:pt x="209" y="466"/>
                </a:cubicBezTo>
                <a:cubicBezTo>
                  <a:pt x="210" y="466"/>
                  <a:pt x="211" y="467"/>
                  <a:pt x="212" y="466"/>
                </a:cubicBezTo>
                <a:cubicBezTo>
                  <a:pt x="212" y="466"/>
                  <a:pt x="212" y="466"/>
                  <a:pt x="213" y="466"/>
                </a:cubicBezTo>
                <a:cubicBezTo>
                  <a:pt x="213" y="466"/>
                  <a:pt x="213" y="466"/>
                  <a:pt x="213" y="465"/>
                </a:cubicBezTo>
                <a:cubicBezTo>
                  <a:pt x="213" y="465"/>
                  <a:pt x="213" y="465"/>
                  <a:pt x="214" y="466"/>
                </a:cubicBezTo>
                <a:cubicBezTo>
                  <a:pt x="215" y="466"/>
                  <a:pt x="215" y="466"/>
                  <a:pt x="215" y="465"/>
                </a:cubicBezTo>
                <a:cubicBezTo>
                  <a:pt x="216" y="465"/>
                  <a:pt x="217" y="465"/>
                  <a:pt x="218" y="465"/>
                </a:cubicBezTo>
                <a:cubicBezTo>
                  <a:pt x="218" y="464"/>
                  <a:pt x="219" y="464"/>
                  <a:pt x="219" y="463"/>
                </a:cubicBezTo>
                <a:cubicBezTo>
                  <a:pt x="219" y="463"/>
                  <a:pt x="220" y="463"/>
                  <a:pt x="220" y="464"/>
                </a:cubicBezTo>
                <a:cubicBezTo>
                  <a:pt x="221" y="463"/>
                  <a:pt x="221" y="463"/>
                  <a:pt x="222" y="463"/>
                </a:cubicBezTo>
                <a:cubicBezTo>
                  <a:pt x="222" y="462"/>
                  <a:pt x="222" y="462"/>
                  <a:pt x="222" y="462"/>
                </a:cubicBezTo>
                <a:cubicBezTo>
                  <a:pt x="226" y="462"/>
                  <a:pt x="227" y="460"/>
                  <a:pt x="230" y="459"/>
                </a:cubicBezTo>
                <a:cubicBezTo>
                  <a:pt x="230" y="458"/>
                  <a:pt x="230" y="458"/>
                  <a:pt x="230" y="458"/>
                </a:cubicBezTo>
                <a:cubicBezTo>
                  <a:pt x="230" y="457"/>
                  <a:pt x="230" y="457"/>
                  <a:pt x="230" y="457"/>
                </a:cubicBezTo>
                <a:cubicBezTo>
                  <a:pt x="230" y="457"/>
                  <a:pt x="233" y="455"/>
                  <a:pt x="233" y="454"/>
                </a:cubicBezTo>
                <a:cubicBezTo>
                  <a:pt x="233" y="454"/>
                  <a:pt x="234" y="454"/>
                  <a:pt x="233" y="453"/>
                </a:cubicBezTo>
                <a:cubicBezTo>
                  <a:pt x="233" y="453"/>
                  <a:pt x="233" y="453"/>
                  <a:pt x="233" y="453"/>
                </a:cubicBezTo>
                <a:cubicBezTo>
                  <a:pt x="234" y="453"/>
                  <a:pt x="234" y="453"/>
                  <a:pt x="234" y="453"/>
                </a:cubicBezTo>
                <a:cubicBezTo>
                  <a:pt x="234" y="453"/>
                  <a:pt x="234" y="453"/>
                  <a:pt x="234" y="452"/>
                </a:cubicBezTo>
                <a:cubicBezTo>
                  <a:pt x="235" y="452"/>
                  <a:pt x="235" y="452"/>
                  <a:pt x="234" y="452"/>
                </a:cubicBezTo>
                <a:cubicBezTo>
                  <a:pt x="234" y="452"/>
                  <a:pt x="235" y="452"/>
                  <a:pt x="234" y="452"/>
                </a:cubicBezTo>
                <a:cubicBezTo>
                  <a:pt x="234" y="451"/>
                  <a:pt x="235" y="451"/>
                  <a:pt x="235" y="450"/>
                </a:cubicBezTo>
                <a:cubicBezTo>
                  <a:pt x="236" y="450"/>
                  <a:pt x="236" y="451"/>
                  <a:pt x="237" y="451"/>
                </a:cubicBezTo>
                <a:cubicBezTo>
                  <a:pt x="238" y="450"/>
                  <a:pt x="238" y="449"/>
                  <a:pt x="239" y="449"/>
                </a:cubicBezTo>
                <a:cubicBezTo>
                  <a:pt x="239" y="448"/>
                  <a:pt x="239" y="448"/>
                  <a:pt x="238" y="448"/>
                </a:cubicBezTo>
                <a:cubicBezTo>
                  <a:pt x="238" y="448"/>
                  <a:pt x="238" y="448"/>
                  <a:pt x="238" y="448"/>
                </a:cubicBezTo>
                <a:cubicBezTo>
                  <a:pt x="238" y="447"/>
                  <a:pt x="238" y="447"/>
                  <a:pt x="238" y="447"/>
                </a:cubicBezTo>
                <a:cubicBezTo>
                  <a:pt x="238" y="448"/>
                  <a:pt x="238" y="448"/>
                  <a:pt x="238" y="448"/>
                </a:cubicBezTo>
                <a:cubicBezTo>
                  <a:pt x="239" y="448"/>
                  <a:pt x="239" y="447"/>
                  <a:pt x="239" y="447"/>
                </a:cubicBezTo>
                <a:cubicBezTo>
                  <a:pt x="239" y="447"/>
                  <a:pt x="239" y="447"/>
                  <a:pt x="239" y="447"/>
                </a:cubicBezTo>
                <a:cubicBezTo>
                  <a:pt x="239" y="447"/>
                  <a:pt x="239" y="447"/>
                  <a:pt x="239" y="447"/>
                </a:cubicBezTo>
                <a:cubicBezTo>
                  <a:pt x="239" y="447"/>
                  <a:pt x="239" y="447"/>
                  <a:pt x="239" y="447"/>
                </a:cubicBezTo>
                <a:cubicBezTo>
                  <a:pt x="239" y="447"/>
                  <a:pt x="239" y="447"/>
                  <a:pt x="239" y="447"/>
                </a:cubicBezTo>
                <a:cubicBezTo>
                  <a:pt x="239" y="446"/>
                  <a:pt x="239" y="446"/>
                  <a:pt x="239" y="446"/>
                </a:cubicBezTo>
                <a:cubicBezTo>
                  <a:pt x="241" y="446"/>
                  <a:pt x="240" y="446"/>
                  <a:pt x="240" y="445"/>
                </a:cubicBezTo>
                <a:cubicBezTo>
                  <a:pt x="240" y="444"/>
                  <a:pt x="242" y="443"/>
                  <a:pt x="242" y="443"/>
                </a:cubicBezTo>
                <a:cubicBezTo>
                  <a:pt x="242" y="443"/>
                  <a:pt x="243" y="443"/>
                  <a:pt x="244" y="443"/>
                </a:cubicBezTo>
                <a:cubicBezTo>
                  <a:pt x="244" y="443"/>
                  <a:pt x="244" y="443"/>
                  <a:pt x="244" y="443"/>
                </a:cubicBezTo>
                <a:cubicBezTo>
                  <a:pt x="244" y="443"/>
                  <a:pt x="244" y="443"/>
                  <a:pt x="244" y="443"/>
                </a:cubicBezTo>
                <a:cubicBezTo>
                  <a:pt x="244" y="443"/>
                  <a:pt x="244" y="442"/>
                  <a:pt x="244" y="441"/>
                </a:cubicBezTo>
                <a:cubicBezTo>
                  <a:pt x="245" y="440"/>
                  <a:pt x="245" y="440"/>
                  <a:pt x="245" y="440"/>
                </a:cubicBezTo>
                <a:cubicBezTo>
                  <a:pt x="244" y="440"/>
                  <a:pt x="244" y="439"/>
                  <a:pt x="244" y="439"/>
                </a:cubicBezTo>
                <a:cubicBezTo>
                  <a:pt x="244" y="439"/>
                  <a:pt x="244" y="439"/>
                  <a:pt x="244" y="438"/>
                </a:cubicBezTo>
                <a:cubicBezTo>
                  <a:pt x="245" y="438"/>
                  <a:pt x="244" y="437"/>
                  <a:pt x="244" y="437"/>
                </a:cubicBezTo>
                <a:cubicBezTo>
                  <a:pt x="244" y="437"/>
                  <a:pt x="244" y="437"/>
                  <a:pt x="243" y="437"/>
                </a:cubicBezTo>
                <a:cubicBezTo>
                  <a:pt x="243" y="437"/>
                  <a:pt x="243" y="437"/>
                  <a:pt x="243" y="437"/>
                </a:cubicBezTo>
                <a:cubicBezTo>
                  <a:pt x="243" y="436"/>
                  <a:pt x="243" y="436"/>
                  <a:pt x="243" y="436"/>
                </a:cubicBezTo>
                <a:cubicBezTo>
                  <a:pt x="243" y="436"/>
                  <a:pt x="243" y="436"/>
                  <a:pt x="243" y="436"/>
                </a:cubicBezTo>
                <a:cubicBezTo>
                  <a:pt x="243" y="435"/>
                  <a:pt x="243" y="435"/>
                  <a:pt x="243" y="434"/>
                </a:cubicBezTo>
                <a:cubicBezTo>
                  <a:pt x="243" y="434"/>
                  <a:pt x="243" y="434"/>
                  <a:pt x="243" y="434"/>
                </a:cubicBezTo>
                <a:cubicBezTo>
                  <a:pt x="244" y="434"/>
                  <a:pt x="244" y="433"/>
                  <a:pt x="244" y="433"/>
                </a:cubicBezTo>
                <a:cubicBezTo>
                  <a:pt x="244" y="432"/>
                  <a:pt x="244" y="432"/>
                  <a:pt x="244" y="432"/>
                </a:cubicBezTo>
                <a:cubicBezTo>
                  <a:pt x="244" y="432"/>
                  <a:pt x="244" y="432"/>
                  <a:pt x="244" y="432"/>
                </a:cubicBezTo>
                <a:cubicBezTo>
                  <a:pt x="244" y="431"/>
                  <a:pt x="243" y="431"/>
                  <a:pt x="243" y="431"/>
                </a:cubicBezTo>
                <a:cubicBezTo>
                  <a:pt x="243" y="430"/>
                  <a:pt x="243" y="429"/>
                  <a:pt x="243" y="429"/>
                </a:cubicBezTo>
                <a:cubicBezTo>
                  <a:pt x="243" y="428"/>
                  <a:pt x="242" y="428"/>
                  <a:pt x="242" y="427"/>
                </a:cubicBezTo>
                <a:cubicBezTo>
                  <a:pt x="241" y="427"/>
                  <a:pt x="241" y="427"/>
                  <a:pt x="241" y="427"/>
                </a:cubicBezTo>
                <a:cubicBezTo>
                  <a:pt x="241" y="426"/>
                  <a:pt x="241" y="427"/>
                  <a:pt x="242" y="426"/>
                </a:cubicBezTo>
                <a:cubicBezTo>
                  <a:pt x="241" y="425"/>
                  <a:pt x="241" y="425"/>
                  <a:pt x="240" y="424"/>
                </a:cubicBezTo>
                <a:cubicBezTo>
                  <a:pt x="240" y="424"/>
                  <a:pt x="240" y="424"/>
                  <a:pt x="240" y="423"/>
                </a:cubicBezTo>
                <a:cubicBezTo>
                  <a:pt x="240" y="423"/>
                  <a:pt x="239" y="422"/>
                  <a:pt x="240" y="421"/>
                </a:cubicBezTo>
                <a:cubicBezTo>
                  <a:pt x="240" y="420"/>
                  <a:pt x="240" y="420"/>
                  <a:pt x="240" y="420"/>
                </a:cubicBezTo>
                <a:cubicBezTo>
                  <a:pt x="239" y="421"/>
                  <a:pt x="240" y="421"/>
                  <a:pt x="239" y="421"/>
                </a:cubicBezTo>
                <a:cubicBezTo>
                  <a:pt x="239" y="420"/>
                  <a:pt x="239" y="420"/>
                  <a:pt x="239" y="419"/>
                </a:cubicBezTo>
                <a:cubicBezTo>
                  <a:pt x="236" y="419"/>
                  <a:pt x="236" y="417"/>
                  <a:pt x="234" y="415"/>
                </a:cubicBezTo>
                <a:cubicBezTo>
                  <a:pt x="234" y="415"/>
                  <a:pt x="232" y="413"/>
                  <a:pt x="232" y="412"/>
                </a:cubicBezTo>
                <a:cubicBezTo>
                  <a:pt x="231" y="412"/>
                  <a:pt x="231" y="412"/>
                  <a:pt x="230" y="412"/>
                </a:cubicBezTo>
                <a:cubicBezTo>
                  <a:pt x="230" y="412"/>
                  <a:pt x="230" y="412"/>
                  <a:pt x="230" y="411"/>
                </a:cubicBezTo>
                <a:cubicBezTo>
                  <a:pt x="230" y="412"/>
                  <a:pt x="230" y="412"/>
                  <a:pt x="229" y="412"/>
                </a:cubicBezTo>
                <a:cubicBezTo>
                  <a:pt x="229" y="411"/>
                  <a:pt x="229" y="411"/>
                  <a:pt x="227" y="411"/>
                </a:cubicBezTo>
                <a:cubicBezTo>
                  <a:pt x="227" y="410"/>
                  <a:pt x="226" y="409"/>
                  <a:pt x="226" y="409"/>
                </a:cubicBezTo>
                <a:cubicBezTo>
                  <a:pt x="224" y="408"/>
                  <a:pt x="225" y="408"/>
                  <a:pt x="223" y="408"/>
                </a:cubicBezTo>
                <a:cubicBezTo>
                  <a:pt x="223" y="409"/>
                  <a:pt x="223" y="409"/>
                  <a:pt x="223" y="409"/>
                </a:cubicBezTo>
                <a:cubicBezTo>
                  <a:pt x="222" y="409"/>
                  <a:pt x="222" y="409"/>
                  <a:pt x="221" y="409"/>
                </a:cubicBezTo>
                <a:cubicBezTo>
                  <a:pt x="219" y="409"/>
                  <a:pt x="220" y="410"/>
                  <a:pt x="219" y="411"/>
                </a:cubicBezTo>
                <a:cubicBezTo>
                  <a:pt x="219" y="411"/>
                  <a:pt x="219" y="411"/>
                  <a:pt x="218" y="411"/>
                </a:cubicBezTo>
                <a:cubicBezTo>
                  <a:pt x="218" y="411"/>
                  <a:pt x="218" y="411"/>
                  <a:pt x="218" y="411"/>
                </a:cubicBezTo>
                <a:cubicBezTo>
                  <a:pt x="216" y="412"/>
                  <a:pt x="215" y="413"/>
                  <a:pt x="214" y="413"/>
                </a:cubicBezTo>
                <a:cubicBezTo>
                  <a:pt x="214" y="414"/>
                  <a:pt x="214" y="415"/>
                  <a:pt x="214" y="416"/>
                </a:cubicBezTo>
                <a:cubicBezTo>
                  <a:pt x="215" y="417"/>
                  <a:pt x="216" y="418"/>
                  <a:pt x="218" y="418"/>
                </a:cubicBezTo>
                <a:cubicBezTo>
                  <a:pt x="219" y="419"/>
                  <a:pt x="220" y="418"/>
                  <a:pt x="221" y="418"/>
                </a:cubicBezTo>
                <a:cubicBezTo>
                  <a:pt x="221" y="418"/>
                  <a:pt x="221" y="419"/>
                  <a:pt x="221" y="419"/>
                </a:cubicBezTo>
                <a:cubicBezTo>
                  <a:pt x="222" y="419"/>
                  <a:pt x="223" y="419"/>
                  <a:pt x="223" y="419"/>
                </a:cubicBezTo>
                <a:cubicBezTo>
                  <a:pt x="223" y="419"/>
                  <a:pt x="224" y="419"/>
                  <a:pt x="224" y="419"/>
                </a:cubicBezTo>
                <a:cubicBezTo>
                  <a:pt x="224" y="419"/>
                  <a:pt x="224" y="419"/>
                  <a:pt x="225" y="419"/>
                </a:cubicBezTo>
                <a:cubicBezTo>
                  <a:pt x="225" y="419"/>
                  <a:pt x="226" y="420"/>
                  <a:pt x="226" y="420"/>
                </a:cubicBezTo>
                <a:cubicBezTo>
                  <a:pt x="226" y="420"/>
                  <a:pt x="227" y="420"/>
                  <a:pt x="228" y="421"/>
                </a:cubicBezTo>
                <a:cubicBezTo>
                  <a:pt x="229" y="422"/>
                  <a:pt x="229" y="422"/>
                  <a:pt x="229" y="422"/>
                </a:cubicBezTo>
                <a:cubicBezTo>
                  <a:pt x="230" y="423"/>
                  <a:pt x="231" y="424"/>
                  <a:pt x="232" y="425"/>
                </a:cubicBezTo>
                <a:cubicBezTo>
                  <a:pt x="232" y="426"/>
                  <a:pt x="232" y="426"/>
                  <a:pt x="232" y="426"/>
                </a:cubicBezTo>
                <a:cubicBezTo>
                  <a:pt x="233" y="427"/>
                  <a:pt x="233" y="427"/>
                  <a:pt x="233" y="427"/>
                </a:cubicBezTo>
                <a:cubicBezTo>
                  <a:pt x="233" y="428"/>
                  <a:pt x="233" y="429"/>
                  <a:pt x="233" y="430"/>
                </a:cubicBezTo>
                <a:cubicBezTo>
                  <a:pt x="234" y="431"/>
                  <a:pt x="235" y="432"/>
                  <a:pt x="234" y="434"/>
                </a:cubicBezTo>
                <a:cubicBezTo>
                  <a:pt x="235" y="435"/>
                  <a:pt x="235" y="436"/>
                  <a:pt x="235" y="437"/>
                </a:cubicBezTo>
                <a:cubicBezTo>
                  <a:pt x="234" y="438"/>
                  <a:pt x="233" y="439"/>
                  <a:pt x="232" y="440"/>
                </a:cubicBezTo>
                <a:cubicBezTo>
                  <a:pt x="232" y="441"/>
                  <a:pt x="232" y="442"/>
                  <a:pt x="232" y="443"/>
                </a:cubicBezTo>
                <a:cubicBezTo>
                  <a:pt x="232" y="444"/>
                  <a:pt x="230" y="445"/>
                  <a:pt x="230" y="445"/>
                </a:cubicBezTo>
                <a:cubicBezTo>
                  <a:pt x="230" y="446"/>
                  <a:pt x="230" y="446"/>
                  <a:pt x="230" y="446"/>
                </a:cubicBezTo>
                <a:cubicBezTo>
                  <a:pt x="229" y="446"/>
                  <a:pt x="229" y="446"/>
                  <a:pt x="229" y="446"/>
                </a:cubicBezTo>
                <a:cubicBezTo>
                  <a:pt x="229" y="446"/>
                  <a:pt x="227" y="448"/>
                  <a:pt x="227" y="449"/>
                </a:cubicBezTo>
                <a:cubicBezTo>
                  <a:pt x="226" y="449"/>
                  <a:pt x="226" y="449"/>
                  <a:pt x="225" y="450"/>
                </a:cubicBezTo>
                <a:cubicBezTo>
                  <a:pt x="225" y="450"/>
                  <a:pt x="225" y="450"/>
                  <a:pt x="225" y="450"/>
                </a:cubicBezTo>
                <a:cubicBezTo>
                  <a:pt x="225" y="449"/>
                  <a:pt x="225" y="449"/>
                  <a:pt x="225" y="449"/>
                </a:cubicBezTo>
                <a:cubicBezTo>
                  <a:pt x="225" y="449"/>
                  <a:pt x="224" y="449"/>
                  <a:pt x="223" y="450"/>
                </a:cubicBezTo>
                <a:cubicBezTo>
                  <a:pt x="223" y="450"/>
                  <a:pt x="223" y="451"/>
                  <a:pt x="223" y="451"/>
                </a:cubicBezTo>
                <a:cubicBezTo>
                  <a:pt x="223" y="451"/>
                  <a:pt x="222" y="451"/>
                  <a:pt x="221" y="451"/>
                </a:cubicBezTo>
                <a:cubicBezTo>
                  <a:pt x="221" y="451"/>
                  <a:pt x="220" y="452"/>
                  <a:pt x="220" y="452"/>
                </a:cubicBezTo>
                <a:cubicBezTo>
                  <a:pt x="220" y="452"/>
                  <a:pt x="220" y="452"/>
                  <a:pt x="220" y="452"/>
                </a:cubicBezTo>
                <a:cubicBezTo>
                  <a:pt x="219" y="453"/>
                  <a:pt x="219" y="453"/>
                  <a:pt x="218" y="453"/>
                </a:cubicBezTo>
                <a:cubicBezTo>
                  <a:pt x="215" y="455"/>
                  <a:pt x="210" y="454"/>
                  <a:pt x="206" y="454"/>
                </a:cubicBezTo>
                <a:cubicBezTo>
                  <a:pt x="205" y="454"/>
                  <a:pt x="205" y="454"/>
                  <a:pt x="204" y="454"/>
                </a:cubicBezTo>
                <a:cubicBezTo>
                  <a:pt x="203" y="455"/>
                  <a:pt x="200" y="454"/>
                  <a:pt x="200" y="454"/>
                </a:cubicBezTo>
                <a:cubicBezTo>
                  <a:pt x="199" y="454"/>
                  <a:pt x="199" y="454"/>
                  <a:pt x="198" y="454"/>
                </a:cubicBezTo>
                <a:cubicBezTo>
                  <a:pt x="197" y="454"/>
                  <a:pt x="193" y="454"/>
                  <a:pt x="193" y="453"/>
                </a:cubicBezTo>
                <a:cubicBezTo>
                  <a:pt x="192" y="453"/>
                  <a:pt x="192" y="454"/>
                  <a:pt x="191" y="454"/>
                </a:cubicBezTo>
                <a:cubicBezTo>
                  <a:pt x="190" y="454"/>
                  <a:pt x="189" y="453"/>
                  <a:pt x="189" y="453"/>
                </a:cubicBezTo>
                <a:cubicBezTo>
                  <a:pt x="188" y="453"/>
                  <a:pt x="189" y="453"/>
                  <a:pt x="188" y="453"/>
                </a:cubicBezTo>
                <a:cubicBezTo>
                  <a:pt x="189" y="454"/>
                  <a:pt x="188" y="453"/>
                  <a:pt x="189" y="454"/>
                </a:cubicBezTo>
                <a:cubicBezTo>
                  <a:pt x="189" y="454"/>
                  <a:pt x="189" y="454"/>
                  <a:pt x="188" y="454"/>
                </a:cubicBezTo>
                <a:cubicBezTo>
                  <a:pt x="188" y="454"/>
                  <a:pt x="188" y="454"/>
                  <a:pt x="188" y="454"/>
                </a:cubicBezTo>
                <a:cubicBezTo>
                  <a:pt x="187" y="454"/>
                  <a:pt x="188" y="454"/>
                  <a:pt x="187" y="454"/>
                </a:cubicBezTo>
                <a:cubicBezTo>
                  <a:pt x="187" y="453"/>
                  <a:pt x="187" y="453"/>
                  <a:pt x="187" y="453"/>
                </a:cubicBezTo>
                <a:cubicBezTo>
                  <a:pt x="187" y="453"/>
                  <a:pt x="186" y="453"/>
                  <a:pt x="186" y="453"/>
                </a:cubicBezTo>
                <a:cubicBezTo>
                  <a:pt x="186" y="453"/>
                  <a:pt x="186" y="453"/>
                  <a:pt x="186" y="453"/>
                </a:cubicBezTo>
                <a:cubicBezTo>
                  <a:pt x="186" y="453"/>
                  <a:pt x="186" y="453"/>
                  <a:pt x="186" y="453"/>
                </a:cubicBezTo>
                <a:cubicBezTo>
                  <a:pt x="185" y="453"/>
                  <a:pt x="185" y="453"/>
                  <a:pt x="185" y="453"/>
                </a:cubicBezTo>
                <a:cubicBezTo>
                  <a:pt x="183" y="453"/>
                  <a:pt x="183" y="453"/>
                  <a:pt x="182" y="452"/>
                </a:cubicBezTo>
                <a:cubicBezTo>
                  <a:pt x="182" y="452"/>
                  <a:pt x="182" y="452"/>
                  <a:pt x="182" y="452"/>
                </a:cubicBezTo>
                <a:cubicBezTo>
                  <a:pt x="181" y="453"/>
                  <a:pt x="181" y="453"/>
                  <a:pt x="182" y="453"/>
                </a:cubicBezTo>
                <a:cubicBezTo>
                  <a:pt x="181" y="453"/>
                  <a:pt x="181" y="453"/>
                  <a:pt x="181" y="453"/>
                </a:cubicBezTo>
                <a:cubicBezTo>
                  <a:pt x="181" y="453"/>
                  <a:pt x="181" y="453"/>
                  <a:pt x="180" y="453"/>
                </a:cubicBezTo>
                <a:cubicBezTo>
                  <a:pt x="180" y="453"/>
                  <a:pt x="180" y="452"/>
                  <a:pt x="180" y="452"/>
                </a:cubicBezTo>
                <a:cubicBezTo>
                  <a:pt x="180" y="451"/>
                  <a:pt x="180" y="451"/>
                  <a:pt x="180" y="451"/>
                </a:cubicBezTo>
                <a:cubicBezTo>
                  <a:pt x="180" y="452"/>
                  <a:pt x="180" y="452"/>
                  <a:pt x="180" y="451"/>
                </a:cubicBezTo>
                <a:cubicBezTo>
                  <a:pt x="180" y="451"/>
                  <a:pt x="180" y="451"/>
                  <a:pt x="180" y="451"/>
                </a:cubicBezTo>
                <a:cubicBezTo>
                  <a:pt x="180" y="452"/>
                  <a:pt x="180" y="452"/>
                  <a:pt x="180" y="452"/>
                </a:cubicBezTo>
                <a:cubicBezTo>
                  <a:pt x="179" y="452"/>
                  <a:pt x="179" y="452"/>
                  <a:pt x="178" y="452"/>
                </a:cubicBezTo>
                <a:cubicBezTo>
                  <a:pt x="178" y="452"/>
                  <a:pt x="178" y="452"/>
                  <a:pt x="178" y="452"/>
                </a:cubicBezTo>
                <a:cubicBezTo>
                  <a:pt x="178" y="452"/>
                  <a:pt x="178" y="452"/>
                  <a:pt x="178" y="452"/>
                </a:cubicBezTo>
                <a:cubicBezTo>
                  <a:pt x="178" y="453"/>
                  <a:pt x="178" y="453"/>
                  <a:pt x="178" y="453"/>
                </a:cubicBezTo>
                <a:cubicBezTo>
                  <a:pt x="177" y="453"/>
                  <a:pt x="177" y="453"/>
                  <a:pt x="177" y="452"/>
                </a:cubicBezTo>
                <a:cubicBezTo>
                  <a:pt x="176" y="452"/>
                  <a:pt x="176" y="452"/>
                  <a:pt x="175" y="452"/>
                </a:cubicBezTo>
                <a:cubicBezTo>
                  <a:pt x="175" y="452"/>
                  <a:pt x="175" y="452"/>
                  <a:pt x="175" y="452"/>
                </a:cubicBezTo>
                <a:cubicBezTo>
                  <a:pt x="175" y="451"/>
                  <a:pt x="175" y="451"/>
                  <a:pt x="175" y="451"/>
                </a:cubicBezTo>
                <a:cubicBezTo>
                  <a:pt x="174" y="452"/>
                  <a:pt x="173" y="451"/>
                  <a:pt x="171" y="451"/>
                </a:cubicBezTo>
                <a:cubicBezTo>
                  <a:pt x="171" y="451"/>
                  <a:pt x="171" y="451"/>
                  <a:pt x="171" y="451"/>
                </a:cubicBezTo>
                <a:cubicBezTo>
                  <a:pt x="171" y="451"/>
                  <a:pt x="171" y="451"/>
                  <a:pt x="170" y="451"/>
                </a:cubicBezTo>
                <a:cubicBezTo>
                  <a:pt x="170" y="451"/>
                  <a:pt x="170" y="451"/>
                  <a:pt x="170" y="450"/>
                </a:cubicBezTo>
                <a:cubicBezTo>
                  <a:pt x="168" y="451"/>
                  <a:pt x="167" y="449"/>
                  <a:pt x="165" y="449"/>
                </a:cubicBezTo>
                <a:cubicBezTo>
                  <a:pt x="165" y="450"/>
                  <a:pt x="165" y="450"/>
                  <a:pt x="165" y="450"/>
                </a:cubicBezTo>
                <a:cubicBezTo>
                  <a:pt x="165" y="450"/>
                  <a:pt x="165" y="450"/>
                  <a:pt x="165" y="450"/>
                </a:cubicBezTo>
                <a:cubicBezTo>
                  <a:pt x="165" y="450"/>
                  <a:pt x="165" y="450"/>
                  <a:pt x="165" y="450"/>
                </a:cubicBezTo>
                <a:cubicBezTo>
                  <a:pt x="165" y="450"/>
                  <a:pt x="165" y="450"/>
                  <a:pt x="165" y="450"/>
                </a:cubicBezTo>
                <a:cubicBezTo>
                  <a:pt x="164" y="451"/>
                  <a:pt x="164" y="450"/>
                  <a:pt x="163" y="450"/>
                </a:cubicBezTo>
                <a:cubicBezTo>
                  <a:pt x="163" y="450"/>
                  <a:pt x="164" y="450"/>
                  <a:pt x="164" y="450"/>
                </a:cubicBezTo>
                <a:cubicBezTo>
                  <a:pt x="164" y="449"/>
                  <a:pt x="164" y="449"/>
                  <a:pt x="164" y="449"/>
                </a:cubicBezTo>
                <a:cubicBezTo>
                  <a:pt x="165" y="449"/>
                  <a:pt x="166" y="449"/>
                  <a:pt x="166" y="449"/>
                </a:cubicBezTo>
                <a:cubicBezTo>
                  <a:pt x="166" y="449"/>
                  <a:pt x="166" y="449"/>
                  <a:pt x="166" y="449"/>
                </a:cubicBezTo>
                <a:cubicBezTo>
                  <a:pt x="166" y="449"/>
                  <a:pt x="166" y="449"/>
                  <a:pt x="166" y="449"/>
                </a:cubicBezTo>
                <a:cubicBezTo>
                  <a:pt x="166" y="449"/>
                  <a:pt x="166" y="449"/>
                  <a:pt x="165" y="449"/>
                </a:cubicBezTo>
                <a:cubicBezTo>
                  <a:pt x="165" y="449"/>
                  <a:pt x="165" y="449"/>
                  <a:pt x="165" y="449"/>
                </a:cubicBezTo>
                <a:cubicBezTo>
                  <a:pt x="165" y="449"/>
                  <a:pt x="165" y="449"/>
                  <a:pt x="165" y="449"/>
                </a:cubicBezTo>
                <a:cubicBezTo>
                  <a:pt x="165" y="449"/>
                  <a:pt x="165" y="449"/>
                  <a:pt x="165" y="449"/>
                </a:cubicBezTo>
                <a:cubicBezTo>
                  <a:pt x="164" y="449"/>
                  <a:pt x="164" y="449"/>
                  <a:pt x="164" y="449"/>
                </a:cubicBezTo>
                <a:cubicBezTo>
                  <a:pt x="163" y="448"/>
                  <a:pt x="164" y="449"/>
                  <a:pt x="164" y="448"/>
                </a:cubicBezTo>
                <a:cubicBezTo>
                  <a:pt x="163" y="448"/>
                  <a:pt x="163" y="448"/>
                  <a:pt x="162" y="449"/>
                </a:cubicBezTo>
                <a:cubicBezTo>
                  <a:pt x="162" y="449"/>
                  <a:pt x="162" y="449"/>
                  <a:pt x="163" y="450"/>
                </a:cubicBezTo>
                <a:cubicBezTo>
                  <a:pt x="162" y="450"/>
                  <a:pt x="163" y="449"/>
                  <a:pt x="162" y="450"/>
                </a:cubicBezTo>
                <a:cubicBezTo>
                  <a:pt x="162" y="450"/>
                  <a:pt x="162" y="450"/>
                  <a:pt x="162" y="450"/>
                </a:cubicBezTo>
                <a:cubicBezTo>
                  <a:pt x="162" y="449"/>
                  <a:pt x="162" y="449"/>
                  <a:pt x="161" y="448"/>
                </a:cubicBezTo>
                <a:cubicBezTo>
                  <a:pt x="160" y="448"/>
                  <a:pt x="159" y="447"/>
                  <a:pt x="158" y="447"/>
                </a:cubicBezTo>
                <a:cubicBezTo>
                  <a:pt x="158" y="447"/>
                  <a:pt x="158" y="447"/>
                  <a:pt x="158" y="447"/>
                </a:cubicBezTo>
                <a:cubicBezTo>
                  <a:pt x="158" y="447"/>
                  <a:pt x="157" y="446"/>
                  <a:pt x="157" y="446"/>
                </a:cubicBezTo>
                <a:cubicBezTo>
                  <a:pt x="157" y="447"/>
                  <a:pt x="157" y="447"/>
                  <a:pt x="157" y="447"/>
                </a:cubicBezTo>
                <a:cubicBezTo>
                  <a:pt x="157" y="447"/>
                  <a:pt x="156" y="447"/>
                  <a:pt x="156" y="447"/>
                </a:cubicBezTo>
                <a:cubicBezTo>
                  <a:pt x="156" y="447"/>
                  <a:pt x="156" y="447"/>
                  <a:pt x="156" y="447"/>
                </a:cubicBezTo>
                <a:cubicBezTo>
                  <a:pt x="156" y="447"/>
                  <a:pt x="156" y="447"/>
                  <a:pt x="156" y="447"/>
                </a:cubicBezTo>
                <a:cubicBezTo>
                  <a:pt x="156" y="447"/>
                  <a:pt x="156" y="447"/>
                  <a:pt x="156" y="447"/>
                </a:cubicBezTo>
                <a:cubicBezTo>
                  <a:pt x="156" y="447"/>
                  <a:pt x="156" y="447"/>
                  <a:pt x="156" y="447"/>
                </a:cubicBezTo>
                <a:cubicBezTo>
                  <a:pt x="156" y="447"/>
                  <a:pt x="156" y="447"/>
                  <a:pt x="156" y="447"/>
                </a:cubicBezTo>
                <a:cubicBezTo>
                  <a:pt x="155" y="447"/>
                  <a:pt x="155" y="447"/>
                  <a:pt x="155" y="447"/>
                </a:cubicBezTo>
                <a:cubicBezTo>
                  <a:pt x="155" y="445"/>
                  <a:pt x="155" y="445"/>
                  <a:pt x="155" y="445"/>
                </a:cubicBezTo>
                <a:cubicBezTo>
                  <a:pt x="155" y="445"/>
                  <a:pt x="155" y="445"/>
                  <a:pt x="155" y="446"/>
                </a:cubicBezTo>
                <a:cubicBezTo>
                  <a:pt x="155" y="446"/>
                  <a:pt x="155" y="446"/>
                  <a:pt x="155" y="446"/>
                </a:cubicBezTo>
                <a:cubicBezTo>
                  <a:pt x="155" y="446"/>
                  <a:pt x="154" y="445"/>
                  <a:pt x="154" y="444"/>
                </a:cubicBezTo>
                <a:cubicBezTo>
                  <a:pt x="154" y="444"/>
                  <a:pt x="154" y="444"/>
                  <a:pt x="154" y="444"/>
                </a:cubicBezTo>
                <a:cubicBezTo>
                  <a:pt x="153" y="445"/>
                  <a:pt x="153" y="446"/>
                  <a:pt x="153" y="447"/>
                </a:cubicBezTo>
                <a:cubicBezTo>
                  <a:pt x="153" y="447"/>
                  <a:pt x="153" y="447"/>
                  <a:pt x="153" y="447"/>
                </a:cubicBezTo>
                <a:cubicBezTo>
                  <a:pt x="153" y="446"/>
                  <a:pt x="151" y="446"/>
                  <a:pt x="151" y="446"/>
                </a:cubicBezTo>
                <a:cubicBezTo>
                  <a:pt x="150" y="446"/>
                  <a:pt x="151" y="446"/>
                  <a:pt x="151" y="445"/>
                </a:cubicBezTo>
                <a:cubicBezTo>
                  <a:pt x="150" y="445"/>
                  <a:pt x="150" y="445"/>
                  <a:pt x="149" y="444"/>
                </a:cubicBezTo>
                <a:cubicBezTo>
                  <a:pt x="149" y="444"/>
                  <a:pt x="149" y="444"/>
                  <a:pt x="149" y="444"/>
                </a:cubicBezTo>
                <a:cubicBezTo>
                  <a:pt x="150" y="444"/>
                  <a:pt x="150" y="444"/>
                  <a:pt x="150" y="444"/>
                </a:cubicBezTo>
                <a:cubicBezTo>
                  <a:pt x="150" y="444"/>
                  <a:pt x="150" y="444"/>
                  <a:pt x="151" y="444"/>
                </a:cubicBezTo>
                <a:cubicBezTo>
                  <a:pt x="151" y="444"/>
                  <a:pt x="151" y="444"/>
                  <a:pt x="151" y="444"/>
                </a:cubicBezTo>
                <a:cubicBezTo>
                  <a:pt x="151" y="443"/>
                  <a:pt x="151" y="443"/>
                  <a:pt x="151" y="443"/>
                </a:cubicBezTo>
                <a:cubicBezTo>
                  <a:pt x="150" y="443"/>
                  <a:pt x="149" y="443"/>
                  <a:pt x="149" y="443"/>
                </a:cubicBezTo>
                <a:cubicBezTo>
                  <a:pt x="148" y="442"/>
                  <a:pt x="148" y="442"/>
                  <a:pt x="148" y="442"/>
                </a:cubicBezTo>
                <a:cubicBezTo>
                  <a:pt x="147" y="441"/>
                  <a:pt x="146" y="442"/>
                  <a:pt x="146" y="441"/>
                </a:cubicBezTo>
                <a:cubicBezTo>
                  <a:pt x="145" y="441"/>
                  <a:pt x="145" y="441"/>
                  <a:pt x="145" y="442"/>
                </a:cubicBezTo>
                <a:cubicBezTo>
                  <a:pt x="145" y="442"/>
                  <a:pt x="145" y="442"/>
                  <a:pt x="145" y="442"/>
                </a:cubicBezTo>
                <a:cubicBezTo>
                  <a:pt x="145" y="442"/>
                  <a:pt x="145" y="442"/>
                  <a:pt x="146" y="442"/>
                </a:cubicBezTo>
                <a:cubicBezTo>
                  <a:pt x="146" y="443"/>
                  <a:pt x="146" y="443"/>
                  <a:pt x="146" y="443"/>
                </a:cubicBezTo>
                <a:cubicBezTo>
                  <a:pt x="145" y="443"/>
                  <a:pt x="145" y="443"/>
                  <a:pt x="145" y="443"/>
                </a:cubicBezTo>
                <a:cubicBezTo>
                  <a:pt x="144" y="443"/>
                  <a:pt x="144" y="443"/>
                  <a:pt x="144" y="443"/>
                </a:cubicBezTo>
                <a:cubicBezTo>
                  <a:pt x="144" y="442"/>
                  <a:pt x="144" y="442"/>
                  <a:pt x="144" y="442"/>
                </a:cubicBezTo>
                <a:cubicBezTo>
                  <a:pt x="144" y="442"/>
                  <a:pt x="144" y="442"/>
                  <a:pt x="144" y="442"/>
                </a:cubicBezTo>
                <a:cubicBezTo>
                  <a:pt x="143" y="442"/>
                  <a:pt x="144" y="442"/>
                  <a:pt x="143" y="442"/>
                </a:cubicBezTo>
                <a:cubicBezTo>
                  <a:pt x="143" y="442"/>
                  <a:pt x="143" y="442"/>
                  <a:pt x="142" y="442"/>
                </a:cubicBezTo>
                <a:cubicBezTo>
                  <a:pt x="142" y="442"/>
                  <a:pt x="142" y="442"/>
                  <a:pt x="142" y="442"/>
                </a:cubicBezTo>
                <a:cubicBezTo>
                  <a:pt x="143" y="441"/>
                  <a:pt x="143" y="441"/>
                  <a:pt x="144" y="441"/>
                </a:cubicBezTo>
                <a:cubicBezTo>
                  <a:pt x="144" y="441"/>
                  <a:pt x="144" y="441"/>
                  <a:pt x="144" y="441"/>
                </a:cubicBezTo>
                <a:cubicBezTo>
                  <a:pt x="144" y="441"/>
                  <a:pt x="144" y="441"/>
                  <a:pt x="144" y="441"/>
                </a:cubicBezTo>
                <a:cubicBezTo>
                  <a:pt x="143" y="440"/>
                  <a:pt x="142" y="441"/>
                  <a:pt x="141" y="440"/>
                </a:cubicBezTo>
                <a:cubicBezTo>
                  <a:pt x="141" y="440"/>
                  <a:pt x="141" y="440"/>
                  <a:pt x="141" y="440"/>
                </a:cubicBezTo>
                <a:cubicBezTo>
                  <a:pt x="141" y="440"/>
                  <a:pt x="140" y="440"/>
                  <a:pt x="140" y="440"/>
                </a:cubicBezTo>
                <a:cubicBezTo>
                  <a:pt x="140" y="440"/>
                  <a:pt x="140" y="439"/>
                  <a:pt x="139" y="439"/>
                </a:cubicBezTo>
                <a:cubicBezTo>
                  <a:pt x="138" y="438"/>
                  <a:pt x="137" y="439"/>
                  <a:pt x="137" y="438"/>
                </a:cubicBezTo>
                <a:cubicBezTo>
                  <a:pt x="136" y="438"/>
                  <a:pt x="136" y="438"/>
                  <a:pt x="136" y="438"/>
                </a:cubicBezTo>
                <a:cubicBezTo>
                  <a:pt x="136" y="439"/>
                  <a:pt x="136" y="439"/>
                  <a:pt x="137" y="440"/>
                </a:cubicBezTo>
                <a:cubicBezTo>
                  <a:pt x="137" y="440"/>
                  <a:pt x="137" y="440"/>
                  <a:pt x="137" y="440"/>
                </a:cubicBezTo>
                <a:cubicBezTo>
                  <a:pt x="137" y="440"/>
                  <a:pt x="137" y="440"/>
                  <a:pt x="137" y="439"/>
                </a:cubicBezTo>
                <a:cubicBezTo>
                  <a:pt x="138" y="439"/>
                  <a:pt x="138" y="439"/>
                  <a:pt x="138" y="439"/>
                </a:cubicBezTo>
                <a:cubicBezTo>
                  <a:pt x="138" y="439"/>
                  <a:pt x="138" y="439"/>
                  <a:pt x="138" y="439"/>
                </a:cubicBezTo>
                <a:cubicBezTo>
                  <a:pt x="138" y="441"/>
                  <a:pt x="138" y="441"/>
                  <a:pt x="138" y="441"/>
                </a:cubicBezTo>
                <a:cubicBezTo>
                  <a:pt x="138" y="441"/>
                  <a:pt x="138" y="441"/>
                  <a:pt x="138" y="441"/>
                </a:cubicBezTo>
                <a:cubicBezTo>
                  <a:pt x="137" y="441"/>
                  <a:pt x="137" y="441"/>
                  <a:pt x="137" y="441"/>
                </a:cubicBezTo>
                <a:cubicBezTo>
                  <a:pt x="137" y="441"/>
                  <a:pt x="137" y="441"/>
                  <a:pt x="138" y="441"/>
                </a:cubicBezTo>
                <a:cubicBezTo>
                  <a:pt x="137" y="440"/>
                  <a:pt x="136" y="440"/>
                  <a:pt x="136" y="440"/>
                </a:cubicBezTo>
                <a:cubicBezTo>
                  <a:pt x="136" y="440"/>
                  <a:pt x="136" y="440"/>
                  <a:pt x="136" y="440"/>
                </a:cubicBezTo>
                <a:cubicBezTo>
                  <a:pt x="135" y="440"/>
                  <a:pt x="135" y="440"/>
                  <a:pt x="135" y="440"/>
                </a:cubicBezTo>
                <a:cubicBezTo>
                  <a:pt x="135" y="440"/>
                  <a:pt x="135" y="439"/>
                  <a:pt x="135" y="439"/>
                </a:cubicBezTo>
                <a:cubicBezTo>
                  <a:pt x="135" y="438"/>
                  <a:pt x="135" y="439"/>
                  <a:pt x="135" y="438"/>
                </a:cubicBezTo>
                <a:cubicBezTo>
                  <a:pt x="135" y="438"/>
                  <a:pt x="132" y="437"/>
                  <a:pt x="132" y="437"/>
                </a:cubicBezTo>
                <a:cubicBezTo>
                  <a:pt x="132" y="436"/>
                  <a:pt x="132" y="436"/>
                  <a:pt x="131" y="436"/>
                </a:cubicBezTo>
                <a:cubicBezTo>
                  <a:pt x="131" y="436"/>
                  <a:pt x="131" y="436"/>
                  <a:pt x="130" y="436"/>
                </a:cubicBezTo>
                <a:cubicBezTo>
                  <a:pt x="130" y="436"/>
                  <a:pt x="130" y="436"/>
                  <a:pt x="130" y="436"/>
                </a:cubicBezTo>
                <a:cubicBezTo>
                  <a:pt x="130" y="436"/>
                  <a:pt x="130" y="436"/>
                  <a:pt x="130" y="436"/>
                </a:cubicBezTo>
                <a:cubicBezTo>
                  <a:pt x="130" y="436"/>
                  <a:pt x="131" y="436"/>
                  <a:pt x="131" y="436"/>
                </a:cubicBezTo>
                <a:cubicBezTo>
                  <a:pt x="131" y="435"/>
                  <a:pt x="131" y="435"/>
                  <a:pt x="131" y="435"/>
                </a:cubicBezTo>
                <a:cubicBezTo>
                  <a:pt x="130" y="435"/>
                  <a:pt x="130" y="435"/>
                  <a:pt x="130" y="435"/>
                </a:cubicBezTo>
                <a:cubicBezTo>
                  <a:pt x="130" y="436"/>
                  <a:pt x="130" y="436"/>
                  <a:pt x="130" y="436"/>
                </a:cubicBezTo>
                <a:cubicBezTo>
                  <a:pt x="130" y="436"/>
                  <a:pt x="130" y="436"/>
                  <a:pt x="130" y="435"/>
                </a:cubicBezTo>
                <a:cubicBezTo>
                  <a:pt x="130" y="435"/>
                  <a:pt x="130" y="435"/>
                  <a:pt x="130" y="435"/>
                </a:cubicBezTo>
                <a:cubicBezTo>
                  <a:pt x="130" y="436"/>
                  <a:pt x="130" y="436"/>
                  <a:pt x="130" y="436"/>
                </a:cubicBezTo>
                <a:cubicBezTo>
                  <a:pt x="129" y="436"/>
                  <a:pt x="128" y="435"/>
                  <a:pt x="127" y="435"/>
                </a:cubicBezTo>
                <a:cubicBezTo>
                  <a:pt x="127" y="435"/>
                  <a:pt x="127" y="434"/>
                  <a:pt x="127" y="435"/>
                </a:cubicBezTo>
                <a:cubicBezTo>
                  <a:pt x="126" y="435"/>
                  <a:pt x="126" y="433"/>
                  <a:pt x="125" y="433"/>
                </a:cubicBezTo>
                <a:cubicBezTo>
                  <a:pt x="125" y="433"/>
                  <a:pt x="121" y="431"/>
                  <a:pt x="121" y="431"/>
                </a:cubicBezTo>
                <a:cubicBezTo>
                  <a:pt x="121" y="432"/>
                  <a:pt x="121" y="432"/>
                  <a:pt x="121" y="432"/>
                </a:cubicBezTo>
                <a:cubicBezTo>
                  <a:pt x="121" y="432"/>
                  <a:pt x="121" y="432"/>
                  <a:pt x="121" y="432"/>
                </a:cubicBezTo>
                <a:cubicBezTo>
                  <a:pt x="121" y="432"/>
                  <a:pt x="120" y="432"/>
                  <a:pt x="120" y="432"/>
                </a:cubicBezTo>
                <a:cubicBezTo>
                  <a:pt x="120" y="433"/>
                  <a:pt x="120" y="432"/>
                  <a:pt x="120" y="433"/>
                </a:cubicBezTo>
                <a:cubicBezTo>
                  <a:pt x="119" y="433"/>
                  <a:pt x="119" y="433"/>
                  <a:pt x="119" y="432"/>
                </a:cubicBezTo>
                <a:cubicBezTo>
                  <a:pt x="119" y="432"/>
                  <a:pt x="119" y="432"/>
                  <a:pt x="119" y="432"/>
                </a:cubicBezTo>
                <a:cubicBezTo>
                  <a:pt x="119" y="432"/>
                  <a:pt x="119" y="432"/>
                  <a:pt x="119" y="432"/>
                </a:cubicBezTo>
                <a:cubicBezTo>
                  <a:pt x="119" y="432"/>
                  <a:pt x="119" y="432"/>
                  <a:pt x="119" y="431"/>
                </a:cubicBezTo>
                <a:cubicBezTo>
                  <a:pt x="119" y="431"/>
                  <a:pt x="119" y="431"/>
                  <a:pt x="119" y="431"/>
                </a:cubicBezTo>
                <a:cubicBezTo>
                  <a:pt x="119" y="431"/>
                  <a:pt x="119" y="432"/>
                  <a:pt x="119" y="432"/>
                </a:cubicBezTo>
                <a:cubicBezTo>
                  <a:pt x="118" y="431"/>
                  <a:pt x="117" y="430"/>
                  <a:pt x="117" y="429"/>
                </a:cubicBezTo>
                <a:cubicBezTo>
                  <a:pt x="117" y="429"/>
                  <a:pt x="116" y="429"/>
                  <a:pt x="116" y="429"/>
                </a:cubicBezTo>
                <a:cubicBezTo>
                  <a:pt x="116" y="429"/>
                  <a:pt x="116" y="429"/>
                  <a:pt x="116" y="429"/>
                </a:cubicBezTo>
                <a:cubicBezTo>
                  <a:pt x="115" y="429"/>
                  <a:pt x="114" y="428"/>
                  <a:pt x="114" y="428"/>
                </a:cubicBezTo>
                <a:cubicBezTo>
                  <a:pt x="114" y="428"/>
                  <a:pt x="114" y="428"/>
                  <a:pt x="114" y="428"/>
                </a:cubicBezTo>
                <a:cubicBezTo>
                  <a:pt x="114" y="428"/>
                  <a:pt x="114" y="428"/>
                  <a:pt x="114" y="428"/>
                </a:cubicBezTo>
                <a:cubicBezTo>
                  <a:pt x="114" y="428"/>
                  <a:pt x="114" y="428"/>
                  <a:pt x="114" y="428"/>
                </a:cubicBezTo>
                <a:cubicBezTo>
                  <a:pt x="115" y="428"/>
                  <a:pt x="115" y="428"/>
                  <a:pt x="115" y="428"/>
                </a:cubicBezTo>
                <a:cubicBezTo>
                  <a:pt x="115" y="428"/>
                  <a:pt x="115" y="427"/>
                  <a:pt x="115" y="427"/>
                </a:cubicBezTo>
                <a:cubicBezTo>
                  <a:pt x="114" y="427"/>
                  <a:pt x="114" y="427"/>
                  <a:pt x="114" y="427"/>
                </a:cubicBezTo>
                <a:cubicBezTo>
                  <a:pt x="113" y="427"/>
                  <a:pt x="113" y="426"/>
                  <a:pt x="112" y="426"/>
                </a:cubicBezTo>
                <a:cubicBezTo>
                  <a:pt x="112" y="426"/>
                  <a:pt x="112" y="426"/>
                  <a:pt x="112" y="425"/>
                </a:cubicBezTo>
                <a:cubicBezTo>
                  <a:pt x="111" y="425"/>
                  <a:pt x="111" y="424"/>
                  <a:pt x="111" y="424"/>
                </a:cubicBezTo>
                <a:cubicBezTo>
                  <a:pt x="111" y="424"/>
                  <a:pt x="110" y="424"/>
                  <a:pt x="110" y="424"/>
                </a:cubicBezTo>
                <a:cubicBezTo>
                  <a:pt x="109" y="424"/>
                  <a:pt x="109" y="424"/>
                  <a:pt x="109" y="423"/>
                </a:cubicBezTo>
                <a:cubicBezTo>
                  <a:pt x="109" y="423"/>
                  <a:pt x="109" y="423"/>
                  <a:pt x="109" y="423"/>
                </a:cubicBezTo>
                <a:cubicBezTo>
                  <a:pt x="109" y="422"/>
                  <a:pt x="109" y="422"/>
                  <a:pt x="109" y="422"/>
                </a:cubicBezTo>
                <a:cubicBezTo>
                  <a:pt x="108" y="422"/>
                  <a:pt x="108" y="422"/>
                  <a:pt x="107" y="422"/>
                </a:cubicBezTo>
                <a:cubicBezTo>
                  <a:pt x="107" y="421"/>
                  <a:pt x="107" y="421"/>
                  <a:pt x="108" y="421"/>
                </a:cubicBezTo>
                <a:cubicBezTo>
                  <a:pt x="108" y="420"/>
                  <a:pt x="108" y="420"/>
                  <a:pt x="108" y="420"/>
                </a:cubicBezTo>
                <a:cubicBezTo>
                  <a:pt x="107" y="420"/>
                  <a:pt x="107" y="420"/>
                  <a:pt x="107" y="420"/>
                </a:cubicBezTo>
                <a:cubicBezTo>
                  <a:pt x="107" y="420"/>
                  <a:pt x="107" y="420"/>
                  <a:pt x="107" y="420"/>
                </a:cubicBezTo>
                <a:cubicBezTo>
                  <a:pt x="106" y="420"/>
                  <a:pt x="107" y="419"/>
                  <a:pt x="106" y="420"/>
                </a:cubicBezTo>
                <a:cubicBezTo>
                  <a:pt x="106" y="420"/>
                  <a:pt x="106" y="420"/>
                  <a:pt x="106" y="420"/>
                </a:cubicBezTo>
                <a:cubicBezTo>
                  <a:pt x="106" y="419"/>
                  <a:pt x="106" y="419"/>
                  <a:pt x="106" y="419"/>
                </a:cubicBezTo>
                <a:cubicBezTo>
                  <a:pt x="106" y="419"/>
                  <a:pt x="104" y="416"/>
                  <a:pt x="104" y="416"/>
                </a:cubicBezTo>
                <a:cubicBezTo>
                  <a:pt x="103" y="415"/>
                  <a:pt x="104" y="415"/>
                  <a:pt x="103" y="415"/>
                </a:cubicBezTo>
                <a:cubicBezTo>
                  <a:pt x="104" y="415"/>
                  <a:pt x="103" y="415"/>
                  <a:pt x="104" y="415"/>
                </a:cubicBezTo>
                <a:cubicBezTo>
                  <a:pt x="103" y="414"/>
                  <a:pt x="103" y="415"/>
                  <a:pt x="103" y="414"/>
                </a:cubicBezTo>
                <a:cubicBezTo>
                  <a:pt x="103" y="414"/>
                  <a:pt x="103" y="414"/>
                  <a:pt x="102" y="414"/>
                </a:cubicBezTo>
                <a:cubicBezTo>
                  <a:pt x="103" y="414"/>
                  <a:pt x="102" y="414"/>
                  <a:pt x="103" y="414"/>
                </a:cubicBezTo>
                <a:cubicBezTo>
                  <a:pt x="103" y="414"/>
                  <a:pt x="103" y="413"/>
                  <a:pt x="103" y="413"/>
                </a:cubicBezTo>
                <a:cubicBezTo>
                  <a:pt x="103" y="413"/>
                  <a:pt x="103" y="413"/>
                  <a:pt x="102" y="413"/>
                </a:cubicBezTo>
                <a:cubicBezTo>
                  <a:pt x="102" y="412"/>
                  <a:pt x="102" y="412"/>
                  <a:pt x="103" y="411"/>
                </a:cubicBezTo>
                <a:cubicBezTo>
                  <a:pt x="103" y="410"/>
                  <a:pt x="101" y="410"/>
                  <a:pt x="101" y="409"/>
                </a:cubicBezTo>
                <a:cubicBezTo>
                  <a:pt x="100" y="409"/>
                  <a:pt x="101" y="408"/>
                  <a:pt x="100" y="408"/>
                </a:cubicBezTo>
                <a:cubicBezTo>
                  <a:pt x="100" y="408"/>
                  <a:pt x="96" y="407"/>
                  <a:pt x="96" y="407"/>
                </a:cubicBezTo>
                <a:cubicBezTo>
                  <a:pt x="96" y="407"/>
                  <a:pt x="95" y="407"/>
                  <a:pt x="95" y="407"/>
                </a:cubicBezTo>
                <a:cubicBezTo>
                  <a:pt x="95" y="408"/>
                  <a:pt x="96" y="408"/>
                  <a:pt x="96" y="409"/>
                </a:cubicBezTo>
                <a:cubicBezTo>
                  <a:pt x="96" y="409"/>
                  <a:pt x="96" y="408"/>
                  <a:pt x="96" y="409"/>
                </a:cubicBezTo>
                <a:cubicBezTo>
                  <a:pt x="97" y="410"/>
                  <a:pt x="96" y="411"/>
                  <a:pt x="97" y="412"/>
                </a:cubicBezTo>
                <a:cubicBezTo>
                  <a:pt x="97" y="412"/>
                  <a:pt x="97" y="412"/>
                  <a:pt x="97" y="412"/>
                </a:cubicBezTo>
                <a:cubicBezTo>
                  <a:pt x="96" y="412"/>
                  <a:pt x="96" y="410"/>
                  <a:pt x="95" y="410"/>
                </a:cubicBezTo>
                <a:cubicBezTo>
                  <a:pt x="95" y="410"/>
                  <a:pt x="95" y="410"/>
                  <a:pt x="94" y="410"/>
                </a:cubicBezTo>
                <a:cubicBezTo>
                  <a:pt x="94" y="409"/>
                  <a:pt x="94" y="408"/>
                  <a:pt x="94" y="408"/>
                </a:cubicBezTo>
                <a:cubicBezTo>
                  <a:pt x="93" y="408"/>
                  <a:pt x="93" y="408"/>
                  <a:pt x="93" y="408"/>
                </a:cubicBezTo>
                <a:cubicBezTo>
                  <a:pt x="92" y="406"/>
                  <a:pt x="92" y="405"/>
                  <a:pt x="90" y="404"/>
                </a:cubicBezTo>
                <a:cubicBezTo>
                  <a:pt x="90" y="402"/>
                  <a:pt x="90" y="402"/>
                  <a:pt x="90" y="402"/>
                </a:cubicBezTo>
                <a:cubicBezTo>
                  <a:pt x="90" y="402"/>
                  <a:pt x="90" y="402"/>
                  <a:pt x="90" y="402"/>
                </a:cubicBezTo>
                <a:cubicBezTo>
                  <a:pt x="89" y="401"/>
                  <a:pt x="89" y="401"/>
                  <a:pt x="89" y="400"/>
                </a:cubicBezTo>
                <a:cubicBezTo>
                  <a:pt x="88" y="400"/>
                  <a:pt x="88" y="400"/>
                  <a:pt x="88" y="399"/>
                </a:cubicBezTo>
                <a:cubicBezTo>
                  <a:pt x="88" y="399"/>
                  <a:pt x="88" y="399"/>
                  <a:pt x="88" y="398"/>
                </a:cubicBezTo>
                <a:cubicBezTo>
                  <a:pt x="88" y="398"/>
                  <a:pt x="87" y="398"/>
                  <a:pt x="87" y="398"/>
                </a:cubicBezTo>
                <a:cubicBezTo>
                  <a:pt x="87" y="397"/>
                  <a:pt x="86" y="396"/>
                  <a:pt x="85" y="395"/>
                </a:cubicBezTo>
                <a:cubicBezTo>
                  <a:pt x="85" y="395"/>
                  <a:pt x="85" y="395"/>
                  <a:pt x="85" y="395"/>
                </a:cubicBezTo>
                <a:cubicBezTo>
                  <a:pt x="85" y="394"/>
                  <a:pt x="85" y="394"/>
                  <a:pt x="85" y="394"/>
                </a:cubicBezTo>
                <a:cubicBezTo>
                  <a:pt x="85" y="394"/>
                  <a:pt x="84" y="394"/>
                  <a:pt x="84" y="393"/>
                </a:cubicBezTo>
                <a:cubicBezTo>
                  <a:pt x="84" y="393"/>
                  <a:pt x="84" y="393"/>
                  <a:pt x="84" y="393"/>
                </a:cubicBezTo>
                <a:cubicBezTo>
                  <a:pt x="84" y="392"/>
                  <a:pt x="84" y="392"/>
                  <a:pt x="83" y="392"/>
                </a:cubicBezTo>
                <a:cubicBezTo>
                  <a:pt x="83" y="392"/>
                  <a:pt x="83" y="392"/>
                  <a:pt x="83" y="392"/>
                </a:cubicBezTo>
                <a:cubicBezTo>
                  <a:pt x="83" y="392"/>
                  <a:pt x="84" y="391"/>
                  <a:pt x="84" y="391"/>
                </a:cubicBezTo>
                <a:cubicBezTo>
                  <a:pt x="83" y="390"/>
                  <a:pt x="82" y="389"/>
                  <a:pt x="81" y="388"/>
                </a:cubicBezTo>
                <a:cubicBezTo>
                  <a:pt x="81" y="386"/>
                  <a:pt x="81" y="386"/>
                  <a:pt x="81" y="386"/>
                </a:cubicBezTo>
                <a:cubicBezTo>
                  <a:pt x="81" y="386"/>
                  <a:pt x="79" y="383"/>
                  <a:pt x="79" y="383"/>
                </a:cubicBezTo>
                <a:cubicBezTo>
                  <a:pt x="79" y="383"/>
                  <a:pt x="79" y="383"/>
                  <a:pt x="79" y="383"/>
                </a:cubicBezTo>
                <a:cubicBezTo>
                  <a:pt x="78" y="382"/>
                  <a:pt x="77" y="377"/>
                  <a:pt x="76" y="375"/>
                </a:cubicBezTo>
                <a:cubicBezTo>
                  <a:pt x="76" y="375"/>
                  <a:pt x="75" y="375"/>
                  <a:pt x="75" y="375"/>
                </a:cubicBezTo>
                <a:cubicBezTo>
                  <a:pt x="75" y="374"/>
                  <a:pt x="75" y="374"/>
                  <a:pt x="75" y="374"/>
                </a:cubicBezTo>
                <a:cubicBezTo>
                  <a:pt x="75" y="373"/>
                  <a:pt x="75" y="373"/>
                  <a:pt x="75" y="372"/>
                </a:cubicBezTo>
                <a:cubicBezTo>
                  <a:pt x="75" y="372"/>
                  <a:pt x="75" y="372"/>
                  <a:pt x="75" y="372"/>
                </a:cubicBezTo>
                <a:cubicBezTo>
                  <a:pt x="75" y="371"/>
                  <a:pt x="74" y="371"/>
                  <a:pt x="74" y="370"/>
                </a:cubicBezTo>
                <a:cubicBezTo>
                  <a:pt x="74" y="370"/>
                  <a:pt x="74" y="369"/>
                  <a:pt x="74" y="369"/>
                </a:cubicBezTo>
                <a:cubicBezTo>
                  <a:pt x="74" y="367"/>
                  <a:pt x="73" y="366"/>
                  <a:pt x="72" y="365"/>
                </a:cubicBezTo>
                <a:cubicBezTo>
                  <a:pt x="72" y="364"/>
                  <a:pt x="72" y="364"/>
                  <a:pt x="73" y="364"/>
                </a:cubicBezTo>
                <a:cubicBezTo>
                  <a:pt x="72" y="363"/>
                  <a:pt x="72" y="363"/>
                  <a:pt x="72" y="363"/>
                </a:cubicBezTo>
                <a:cubicBezTo>
                  <a:pt x="72" y="361"/>
                  <a:pt x="72" y="361"/>
                  <a:pt x="72" y="361"/>
                </a:cubicBezTo>
                <a:cubicBezTo>
                  <a:pt x="71" y="360"/>
                  <a:pt x="71" y="359"/>
                  <a:pt x="71" y="358"/>
                </a:cubicBezTo>
                <a:cubicBezTo>
                  <a:pt x="71" y="357"/>
                  <a:pt x="70" y="357"/>
                  <a:pt x="70" y="356"/>
                </a:cubicBezTo>
                <a:cubicBezTo>
                  <a:pt x="70" y="356"/>
                  <a:pt x="70" y="355"/>
                  <a:pt x="70" y="354"/>
                </a:cubicBezTo>
                <a:cubicBezTo>
                  <a:pt x="70" y="354"/>
                  <a:pt x="69" y="354"/>
                  <a:pt x="69" y="353"/>
                </a:cubicBezTo>
                <a:cubicBezTo>
                  <a:pt x="69" y="351"/>
                  <a:pt x="69" y="351"/>
                  <a:pt x="69" y="351"/>
                </a:cubicBezTo>
                <a:cubicBezTo>
                  <a:pt x="69" y="351"/>
                  <a:pt x="69" y="351"/>
                  <a:pt x="69" y="351"/>
                </a:cubicBezTo>
                <a:cubicBezTo>
                  <a:pt x="68" y="350"/>
                  <a:pt x="69" y="348"/>
                  <a:pt x="69" y="348"/>
                </a:cubicBezTo>
                <a:cubicBezTo>
                  <a:pt x="69" y="348"/>
                  <a:pt x="68" y="347"/>
                  <a:pt x="68" y="347"/>
                </a:cubicBezTo>
                <a:cubicBezTo>
                  <a:pt x="68" y="347"/>
                  <a:pt x="68" y="346"/>
                  <a:pt x="68" y="345"/>
                </a:cubicBezTo>
                <a:cubicBezTo>
                  <a:pt x="67" y="345"/>
                  <a:pt x="67" y="345"/>
                  <a:pt x="67" y="345"/>
                </a:cubicBezTo>
                <a:cubicBezTo>
                  <a:pt x="68" y="345"/>
                  <a:pt x="68" y="345"/>
                  <a:pt x="68" y="346"/>
                </a:cubicBezTo>
                <a:cubicBezTo>
                  <a:pt x="67" y="346"/>
                  <a:pt x="67" y="346"/>
                  <a:pt x="67" y="346"/>
                </a:cubicBezTo>
                <a:cubicBezTo>
                  <a:pt x="67" y="344"/>
                  <a:pt x="67" y="344"/>
                  <a:pt x="67" y="342"/>
                </a:cubicBezTo>
                <a:cubicBezTo>
                  <a:pt x="67" y="342"/>
                  <a:pt x="67" y="342"/>
                  <a:pt x="67" y="342"/>
                </a:cubicBezTo>
                <a:cubicBezTo>
                  <a:pt x="67" y="343"/>
                  <a:pt x="67" y="342"/>
                  <a:pt x="67" y="343"/>
                </a:cubicBezTo>
                <a:cubicBezTo>
                  <a:pt x="67" y="343"/>
                  <a:pt x="67" y="343"/>
                  <a:pt x="67" y="343"/>
                </a:cubicBezTo>
                <a:cubicBezTo>
                  <a:pt x="66" y="342"/>
                  <a:pt x="66" y="339"/>
                  <a:pt x="66" y="339"/>
                </a:cubicBezTo>
                <a:cubicBezTo>
                  <a:pt x="66" y="339"/>
                  <a:pt x="66" y="338"/>
                  <a:pt x="66" y="339"/>
                </a:cubicBezTo>
                <a:cubicBezTo>
                  <a:pt x="66" y="339"/>
                  <a:pt x="66" y="339"/>
                  <a:pt x="66" y="339"/>
                </a:cubicBezTo>
                <a:cubicBezTo>
                  <a:pt x="66" y="339"/>
                  <a:pt x="66" y="339"/>
                  <a:pt x="66" y="339"/>
                </a:cubicBezTo>
                <a:cubicBezTo>
                  <a:pt x="66" y="338"/>
                  <a:pt x="66" y="335"/>
                  <a:pt x="65" y="334"/>
                </a:cubicBezTo>
                <a:cubicBezTo>
                  <a:pt x="65" y="334"/>
                  <a:pt x="65" y="334"/>
                  <a:pt x="66" y="334"/>
                </a:cubicBezTo>
                <a:cubicBezTo>
                  <a:pt x="66" y="334"/>
                  <a:pt x="65" y="333"/>
                  <a:pt x="65" y="333"/>
                </a:cubicBezTo>
                <a:cubicBezTo>
                  <a:pt x="65" y="333"/>
                  <a:pt x="66" y="333"/>
                  <a:pt x="66" y="333"/>
                </a:cubicBezTo>
                <a:cubicBezTo>
                  <a:pt x="65" y="333"/>
                  <a:pt x="65" y="333"/>
                  <a:pt x="65" y="333"/>
                </a:cubicBezTo>
                <a:cubicBezTo>
                  <a:pt x="66" y="332"/>
                  <a:pt x="65" y="332"/>
                  <a:pt x="65" y="331"/>
                </a:cubicBezTo>
                <a:cubicBezTo>
                  <a:pt x="65" y="331"/>
                  <a:pt x="65" y="330"/>
                  <a:pt x="65" y="330"/>
                </a:cubicBezTo>
                <a:cubicBezTo>
                  <a:pt x="64" y="328"/>
                  <a:pt x="64" y="321"/>
                  <a:pt x="64" y="318"/>
                </a:cubicBezTo>
                <a:cubicBezTo>
                  <a:pt x="64" y="317"/>
                  <a:pt x="63" y="316"/>
                  <a:pt x="63" y="316"/>
                </a:cubicBezTo>
                <a:cubicBezTo>
                  <a:pt x="64" y="316"/>
                  <a:pt x="64" y="316"/>
                  <a:pt x="64" y="315"/>
                </a:cubicBezTo>
                <a:cubicBezTo>
                  <a:pt x="64" y="315"/>
                  <a:pt x="63" y="314"/>
                  <a:pt x="63" y="313"/>
                </a:cubicBezTo>
                <a:cubicBezTo>
                  <a:pt x="63" y="313"/>
                  <a:pt x="64" y="313"/>
                  <a:pt x="64" y="313"/>
                </a:cubicBezTo>
                <a:cubicBezTo>
                  <a:pt x="64" y="312"/>
                  <a:pt x="64" y="312"/>
                  <a:pt x="64" y="312"/>
                </a:cubicBezTo>
                <a:cubicBezTo>
                  <a:pt x="64" y="312"/>
                  <a:pt x="64" y="312"/>
                  <a:pt x="64" y="312"/>
                </a:cubicBezTo>
                <a:cubicBezTo>
                  <a:pt x="64" y="310"/>
                  <a:pt x="64" y="310"/>
                  <a:pt x="64" y="310"/>
                </a:cubicBezTo>
                <a:cubicBezTo>
                  <a:pt x="64" y="310"/>
                  <a:pt x="64" y="310"/>
                  <a:pt x="64" y="310"/>
                </a:cubicBezTo>
                <a:cubicBezTo>
                  <a:pt x="65" y="309"/>
                  <a:pt x="64" y="310"/>
                  <a:pt x="64" y="310"/>
                </a:cubicBezTo>
                <a:cubicBezTo>
                  <a:pt x="63" y="309"/>
                  <a:pt x="64" y="308"/>
                  <a:pt x="65" y="307"/>
                </a:cubicBezTo>
                <a:cubicBezTo>
                  <a:pt x="65" y="307"/>
                  <a:pt x="64" y="307"/>
                  <a:pt x="64" y="306"/>
                </a:cubicBezTo>
                <a:cubicBezTo>
                  <a:pt x="64" y="306"/>
                  <a:pt x="64" y="305"/>
                  <a:pt x="64" y="304"/>
                </a:cubicBezTo>
                <a:cubicBezTo>
                  <a:pt x="64" y="304"/>
                  <a:pt x="64" y="304"/>
                  <a:pt x="64" y="303"/>
                </a:cubicBezTo>
                <a:cubicBezTo>
                  <a:pt x="65" y="303"/>
                  <a:pt x="66" y="301"/>
                  <a:pt x="66" y="301"/>
                </a:cubicBezTo>
                <a:cubicBezTo>
                  <a:pt x="66" y="300"/>
                  <a:pt x="66" y="300"/>
                  <a:pt x="66" y="300"/>
                </a:cubicBezTo>
                <a:cubicBezTo>
                  <a:pt x="65" y="300"/>
                  <a:pt x="65" y="300"/>
                  <a:pt x="64" y="300"/>
                </a:cubicBezTo>
                <a:cubicBezTo>
                  <a:pt x="64" y="300"/>
                  <a:pt x="64" y="300"/>
                  <a:pt x="64" y="300"/>
                </a:cubicBezTo>
                <a:cubicBezTo>
                  <a:pt x="64" y="300"/>
                  <a:pt x="64" y="299"/>
                  <a:pt x="64" y="299"/>
                </a:cubicBezTo>
                <a:cubicBezTo>
                  <a:pt x="65" y="299"/>
                  <a:pt x="66" y="299"/>
                  <a:pt x="66" y="299"/>
                </a:cubicBezTo>
                <a:cubicBezTo>
                  <a:pt x="67" y="299"/>
                  <a:pt x="66" y="298"/>
                  <a:pt x="67" y="298"/>
                </a:cubicBezTo>
                <a:cubicBezTo>
                  <a:pt x="67" y="298"/>
                  <a:pt x="67" y="298"/>
                  <a:pt x="67" y="297"/>
                </a:cubicBezTo>
                <a:cubicBezTo>
                  <a:pt x="67" y="297"/>
                  <a:pt x="67" y="297"/>
                  <a:pt x="67" y="297"/>
                </a:cubicBezTo>
                <a:cubicBezTo>
                  <a:pt x="67" y="297"/>
                  <a:pt x="67" y="297"/>
                  <a:pt x="67" y="298"/>
                </a:cubicBezTo>
                <a:cubicBezTo>
                  <a:pt x="66" y="298"/>
                  <a:pt x="66" y="298"/>
                  <a:pt x="66" y="298"/>
                </a:cubicBezTo>
                <a:cubicBezTo>
                  <a:pt x="67" y="297"/>
                  <a:pt x="67" y="297"/>
                  <a:pt x="67" y="297"/>
                </a:cubicBezTo>
                <a:cubicBezTo>
                  <a:pt x="67" y="297"/>
                  <a:pt x="67" y="297"/>
                  <a:pt x="68" y="296"/>
                </a:cubicBezTo>
                <a:cubicBezTo>
                  <a:pt x="68" y="296"/>
                  <a:pt x="68" y="296"/>
                  <a:pt x="68" y="296"/>
                </a:cubicBezTo>
                <a:cubicBezTo>
                  <a:pt x="68" y="296"/>
                  <a:pt x="68" y="296"/>
                  <a:pt x="68" y="296"/>
                </a:cubicBezTo>
                <a:cubicBezTo>
                  <a:pt x="68" y="296"/>
                  <a:pt x="68" y="296"/>
                  <a:pt x="68" y="296"/>
                </a:cubicBezTo>
                <a:cubicBezTo>
                  <a:pt x="68" y="296"/>
                  <a:pt x="68" y="296"/>
                  <a:pt x="67" y="296"/>
                </a:cubicBezTo>
                <a:cubicBezTo>
                  <a:pt x="67" y="296"/>
                  <a:pt x="67" y="296"/>
                  <a:pt x="67" y="296"/>
                </a:cubicBezTo>
                <a:cubicBezTo>
                  <a:pt x="67" y="295"/>
                  <a:pt x="67" y="295"/>
                  <a:pt x="67" y="295"/>
                </a:cubicBezTo>
                <a:cubicBezTo>
                  <a:pt x="67" y="295"/>
                  <a:pt x="67" y="295"/>
                  <a:pt x="68" y="294"/>
                </a:cubicBezTo>
                <a:cubicBezTo>
                  <a:pt x="68" y="294"/>
                  <a:pt x="68" y="294"/>
                  <a:pt x="68" y="294"/>
                </a:cubicBezTo>
                <a:cubicBezTo>
                  <a:pt x="68" y="294"/>
                  <a:pt x="68" y="294"/>
                  <a:pt x="68" y="293"/>
                </a:cubicBezTo>
                <a:cubicBezTo>
                  <a:pt x="69" y="293"/>
                  <a:pt x="68" y="293"/>
                  <a:pt x="69" y="293"/>
                </a:cubicBezTo>
                <a:cubicBezTo>
                  <a:pt x="69" y="293"/>
                  <a:pt x="69" y="290"/>
                  <a:pt x="70" y="290"/>
                </a:cubicBezTo>
                <a:cubicBezTo>
                  <a:pt x="69" y="289"/>
                  <a:pt x="69" y="289"/>
                  <a:pt x="68" y="289"/>
                </a:cubicBezTo>
                <a:cubicBezTo>
                  <a:pt x="68" y="289"/>
                  <a:pt x="68" y="289"/>
                  <a:pt x="68" y="289"/>
                </a:cubicBezTo>
                <a:cubicBezTo>
                  <a:pt x="68" y="289"/>
                  <a:pt x="68" y="289"/>
                  <a:pt x="68" y="289"/>
                </a:cubicBezTo>
                <a:cubicBezTo>
                  <a:pt x="68" y="289"/>
                  <a:pt x="68" y="289"/>
                  <a:pt x="68" y="289"/>
                </a:cubicBezTo>
                <a:cubicBezTo>
                  <a:pt x="69" y="288"/>
                  <a:pt x="69" y="288"/>
                  <a:pt x="69" y="288"/>
                </a:cubicBezTo>
                <a:cubicBezTo>
                  <a:pt x="70" y="288"/>
                  <a:pt x="70" y="288"/>
                  <a:pt x="71" y="288"/>
                </a:cubicBezTo>
                <a:cubicBezTo>
                  <a:pt x="71" y="287"/>
                  <a:pt x="71" y="287"/>
                  <a:pt x="71" y="286"/>
                </a:cubicBezTo>
                <a:cubicBezTo>
                  <a:pt x="72" y="286"/>
                  <a:pt x="71" y="286"/>
                  <a:pt x="72" y="286"/>
                </a:cubicBezTo>
                <a:cubicBezTo>
                  <a:pt x="72" y="286"/>
                  <a:pt x="72" y="286"/>
                  <a:pt x="72" y="286"/>
                </a:cubicBezTo>
                <a:cubicBezTo>
                  <a:pt x="72" y="286"/>
                  <a:pt x="72" y="285"/>
                  <a:pt x="72" y="285"/>
                </a:cubicBezTo>
                <a:cubicBezTo>
                  <a:pt x="72" y="285"/>
                  <a:pt x="72" y="285"/>
                  <a:pt x="73" y="285"/>
                </a:cubicBezTo>
                <a:cubicBezTo>
                  <a:pt x="73" y="284"/>
                  <a:pt x="73" y="283"/>
                  <a:pt x="73" y="283"/>
                </a:cubicBezTo>
                <a:cubicBezTo>
                  <a:pt x="73" y="282"/>
                  <a:pt x="74" y="282"/>
                  <a:pt x="74" y="282"/>
                </a:cubicBezTo>
                <a:cubicBezTo>
                  <a:pt x="75" y="282"/>
                  <a:pt x="74" y="281"/>
                  <a:pt x="75" y="280"/>
                </a:cubicBezTo>
                <a:cubicBezTo>
                  <a:pt x="75" y="280"/>
                  <a:pt x="75" y="280"/>
                  <a:pt x="75" y="280"/>
                </a:cubicBezTo>
                <a:cubicBezTo>
                  <a:pt x="75" y="280"/>
                  <a:pt x="75" y="280"/>
                  <a:pt x="75" y="280"/>
                </a:cubicBezTo>
                <a:cubicBezTo>
                  <a:pt x="75" y="280"/>
                  <a:pt x="75" y="280"/>
                  <a:pt x="75" y="280"/>
                </a:cubicBezTo>
                <a:cubicBezTo>
                  <a:pt x="75" y="279"/>
                  <a:pt x="75" y="279"/>
                  <a:pt x="75" y="279"/>
                </a:cubicBezTo>
                <a:cubicBezTo>
                  <a:pt x="75" y="279"/>
                  <a:pt x="75" y="278"/>
                  <a:pt x="76" y="278"/>
                </a:cubicBezTo>
                <a:cubicBezTo>
                  <a:pt x="76" y="278"/>
                  <a:pt x="76" y="278"/>
                  <a:pt x="75" y="277"/>
                </a:cubicBezTo>
                <a:cubicBezTo>
                  <a:pt x="74" y="277"/>
                  <a:pt x="74" y="277"/>
                  <a:pt x="74" y="278"/>
                </a:cubicBezTo>
                <a:cubicBezTo>
                  <a:pt x="74" y="278"/>
                  <a:pt x="74" y="278"/>
                  <a:pt x="74" y="278"/>
                </a:cubicBezTo>
                <a:cubicBezTo>
                  <a:pt x="74" y="277"/>
                  <a:pt x="75" y="277"/>
                  <a:pt x="75" y="276"/>
                </a:cubicBezTo>
                <a:cubicBezTo>
                  <a:pt x="75" y="276"/>
                  <a:pt x="75" y="276"/>
                  <a:pt x="76" y="277"/>
                </a:cubicBezTo>
                <a:cubicBezTo>
                  <a:pt x="76" y="276"/>
                  <a:pt x="76" y="277"/>
                  <a:pt x="77" y="278"/>
                </a:cubicBezTo>
                <a:cubicBezTo>
                  <a:pt x="77" y="278"/>
                  <a:pt x="77" y="278"/>
                  <a:pt x="77" y="278"/>
                </a:cubicBezTo>
                <a:cubicBezTo>
                  <a:pt x="77" y="277"/>
                  <a:pt x="77" y="277"/>
                  <a:pt x="77" y="277"/>
                </a:cubicBezTo>
                <a:cubicBezTo>
                  <a:pt x="78" y="277"/>
                  <a:pt x="79" y="276"/>
                  <a:pt x="79" y="275"/>
                </a:cubicBezTo>
                <a:cubicBezTo>
                  <a:pt x="79" y="275"/>
                  <a:pt x="79" y="274"/>
                  <a:pt x="79" y="274"/>
                </a:cubicBezTo>
                <a:cubicBezTo>
                  <a:pt x="79" y="274"/>
                  <a:pt x="79" y="274"/>
                  <a:pt x="79" y="274"/>
                </a:cubicBezTo>
                <a:cubicBezTo>
                  <a:pt x="79" y="273"/>
                  <a:pt x="79" y="274"/>
                  <a:pt x="79" y="273"/>
                </a:cubicBezTo>
                <a:cubicBezTo>
                  <a:pt x="80" y="273"/>
                  <a:pt x="79" y="273"/>
                  <a:pt x="80" y="273"/>
                </a:cubicBezTo>
                <a:cubicBezTo>
                  <a:pt x="80" y="273"/>
                  <a:pt x="81" y="272"/>
                  <a:pt x="81" y="272"/>
                </a:cubicBezTo>
                <a:cubicBezTo>
                  <a:pt x="81" y="271"/>
                  <a:pt x="83" y="271"/>
                  <a:pt x="83" y="270"/>
                </a:cubicBezTo>
                <a:cubicBezTo>
                  <a:pt x="83" y="270"/>
                  <a:pt x="83" y="270"/>
                  <a:pt x="83" y="270"/>
                </a:cubicBezTo>
                <a:cubicBezTo>
                  <a:pt x="83" y="270"/>
                  <a:pt x="83" y="269"/>
                  <a:pt x="83" y="269"/>
                </a:cubicBezTo>
                <a:cubicBezTo>
                  <a:pt x="82" y="269"/>
                  <a:pt x="82" y="269"/>
                  <a:pt x="82" y="270"/>
                </a:cubicBezTo>
                <a:cubicBezTo>
                  <a:pt x="81" y="270"/>
                  <a:pt x="81" y="269"/>
                  <a:pt x="81" y="269"/>
                </a:cubicBezTo>
                <a:cubicBezTo>
                  <a:pt x="81" y="269"/>
                  <a:pt x="81" y="269"/>
                  <a:pt x="81" y="268"/>
                </a:cubicBezTo>
                <a:cubicBezTo>
                  <a:pt x="81" y="268"/>
                  <a:pt x="81" y="268"/>
                  <a:pt x="82" y="268"/>
                </a:cubicBezTo>
                <a:cubicBezTo>
                  <a:pt x="82" y="267"/>
                  <a:pt x="82" y="268"/>
                  <a:pt x="82" y="268"/>
                </a:cubicBezTo>
                <a:cubicBezTo>
                  <a:pt x="82" y="267"/>
                  <a:pt x="82" y="267"/>
                  <a:pt x="82" y="267"/>
                </a:cubicBezTo>
                <a:cubicBezTo>
                  <a:pt x="82" y="267"/>
                  <a:pt x="82" y="267"/>
                  <a:pt x="82" y="267"/>
                </a:cubicBezTo>
                <a:cubicBezTo>
                  <a:pt x="82" y="267"/>
                  <a:pt x="82" y="267"/>
                  <a:pt x="82" y="268"/>
                </a:cubicBezTo>
                <a:cubicBezTo>
                  <a:pt x="83" y="267"/>
                  <a:pt x="83" y="267"/>
                  <a:pt x="83" y="268"/>
                </a:cubicBezTo>
                <a:cubicBezTo>
                  <a:pt x="84" y="268"/>
                  <a:pt x="84" y="268"/>
                  <a:pt x="84" y="267"/>
                </a:cubicBezTo>
                <a:cubicBezTo>
                  <a:pt x="85" y="268"/>
                  <a:pt x="84" y="267"/>
                  <a:pt x="85" y="268"/>
                </a:cubicBezTo>
                <a:cubicBezTo>
                  <a:pt x="85" y="268"/>
                  <a:pt x="85" y="268"/>
                  <a:pt x="85" y="268"/>
                </a:cubicBezTo>
                <a:cubicBezTo>
                  <a:pt x="85" y="267"/>
                  <a:pt x="85" y="267"/>
                  <a:pt x="85" y="267"/>
                </a:cubicBezTo>
                <a:cubicBezTo>
                  <a:pt x="85" y="267"/>
                  <a:pt x="85" y="266"/>
                  <a:pt x="84" y="266"/>
                </a:cubicBezTo>
                <a:cubicBezTo>
                  <a:pt x="84" y="267"/>
                  <a:pt x="84" y="267"/>
                  <a:pt x="84" y="267"/>
                </a:cubicBezTo>
                <a:cubicBezTo>
                  <a:pt x="84" y="267"/>
                  <a:pt x="84" y="267"/>
                  <a:pt x="84" y="267"/>
                </a:cubicBezTo>
                <a:cubicBezTo>
                  <a:pt x="84" y="267"/>
                  <a:pt x="84" y="267"/>
                  <a:pt x="84" y="267"/>
                </a:cubicBezTo>
                <a:cubicBezTo>
                  <a:pt x="84" y="267"/>
                  <a:pt x="84" y="267"/>
                  <a:pt x="84" y="266"/>
                </a:cubicBezTo>
                <a:cubicBezTo>
                  <a:pt x="85" y="266"/>
                  <a:pt x="87" y="264"/>
                  <a:pt x="88" y="264"/>
                </a:cubicBezTo>
                <a:cubicBezTo>
                  <a:pt x="88" y="263"/>
                  <a:pt x="89" y="263"/>
                  <a:pt x="89" y="263"/>
                </a:cubicBezTo>
                <a:cubicBezTo>
                  <a:pt x="89" y="263"/>
                  <a:pt x="89" y="262"/>
                  <a:pt x="89" y="262"/>
                </a:cubicBezTo>
                <a:cubicBezTo>
                  <a:pt x="90" y="262"/>
                  <a:pt x="90" y="262"/>
                  <a:pt x="91" y="262"/>
                </a:cubicBezTo>
                <a:cubicBezTo>
                  <a:pt x="91" y="262"/>
                  <a:pt x="91" y="261"/>
                  <a:pt x="91" y="261"/>
                </a:cubicBezTo>
                <a:cubicBezTo>
                  <a:pt x="91" y="260"/>
                  <a:pt x="92" y="260"/>
                  <a:pt x="93" y="260"/>
                </a:cubicBezTo>
                <a:cubicBezTo>
                  <a:pt x="93" y="260"/>
                  <a:pt x="93" y="260"/>
                  <a:pt x="93" y="259"/>
                </a:cubicBezTo>
                <a:cubicBezTo>
                  <a:pt x="93" y="259"/>
                  <a:pt x="92" y="259"/>
                  <a:pt x="92" y="259"/>
                </a:cubicBezTo>
                <a:cubicBezTo>
                  <a:pt x="92" y="258"/>
                  <a:pt x="92" y="258"/>
                  <a:pt x="92" y="258"/>
                </a:cubicBezTo>
                <a:cubicBezTo>
                  <a:pt x="92" y="258"/>
                  <a:pt x="93" y="258"/>
                  <a:pt x="94" y="258"/>
                </a:cubicBezTo>
                <a:cubicBezTo>
                  <a:pt x="94" y="258"/>
                  <a:pt x="94" y="258"/>
                  <a:pt x="94" y="258"/>
                </a:cubicBezTo>
                <a:cubicBezTo>
                  <a:pt x="95" y="258"/>
                  <a:pt x="95" y="258"/>
                  <a:pt x="96" y="258"/>
                </a:cubicBezTo>
                <a:cubicBezTo>
                  <a:pt x="96" y="257"/>
                  <a:pt x="96" y="258"/>
                  <a:pt x="96" y="257"/>
                </a:cubicBezTo>
                <a:cubicBezTo>
                  <a:pt x="95" y="257"/>
                  <a:pt x="95" y="257"/>
                  <a:pt x="94" y="257"/>
                </a:cubicBezTo>
                <a:cubicBezTo>
                  <a:pt x="94" y="257"/>
                  <a:pt x="94" y="257"/>
                  <a:pt x="94" y="257"/>
                </a:cubicBezTo>
                <a:cubicBezTo>
                  <a:pt x="95" y="257"/>
                  <a:pt x="95" y="256"/>
                  <a:pt x="95" y="256"/>
                </a:cubicBezTo>
                <a:cubicBezTo>
                  <a:pt x="95" y="256"/>
                  <a:pt x="95" y="256"/>
                  <a:pt x="96" y="256"/>
                </a:cubicBezTo>
                <a:cubicBezTo>
                  <a:pt x="96" y="256"/>
                  <a:pt x="96" y="256"/>
                  <a:pt x="96" y="257"/>
                </a:cubicBezTo>
                <a:cubicBezTo>
                  <a:pt x="96" y="256"/>
                  <a:pt x="96" y="256"/>
                  <a:pt x="96" y="255"/>
                </a:cubicBezTo>
                <a:cubicBezTo>
                  <a:pt x="98" y="255"/>
                  <a:pt x="98" y="255"/>
                  <a:pt x="100" y="254"/>
                </a:cubicBezTo>
                <a:cubicBezTo>
                  <a:pt x="100" y="254"/>
                  <a:pt x="100" y="253"/>
                  <a:pt x="100" y="254"/>
                </a:cubicBezTo>
                <a:cubicBezTo>
                  <a:pt x="100" y="254"/>
                  <a:pt x="101" y="254"/>
                  <a:pt x="101" y="254"/>
                </a:cubicBezTo>
                <a:cubicBezTo>
                  <a:pt x="101" y="254"/>
                  <a:pt x="101" y="254"/>
                  <a:pt x="101" y="253"/>
                </a:cubicBezTo>
                <a:cubicBezTo>
                  <a:pt x="101" y="253"/>
                  <a:pt x="101" y="253"/>
                  <a:pt x="100" y="253"/>
                </a:cubicBezTo>
                <a:cubicBezTo>
                  <a:pt x="100" y="252"/>
                  <a:pt x="100" y="252"/>
                  <a:pt x="100" y="252"/>
                </a:cubicBezTo>
                <a:cubicBezTo>
                  <a:pt x="101" y="252"/>
                  <a:pt x="102" y="253"/>
                  <a:pt x="102" y="253"/>
                </a:cubicBezTo>
                <a:cubicBezTo>
                  <a:pt x="103" y="253"/>
                  <a:pt x="104" y="252"/>
                  <a:pt x="105" y="251"/>
                </a:cubicBezTo>
                <a:cubicBezTo>
                  <a:pt x="105" y="251"/>
                  <a:pt x="106" y="251"/>
                  <a:pt x="107" y="251"/>
                </a:cubicBezTo>
                <a:cubicBezTo>
                  <a:pt x="107" y="250"/>
                  <a:pt x="107" y="250"/>
                  <a:pt x="107" y="250"/>
                </a:cubicBezTo>
                <a:cubicBezTo>
                  <a:pt x="107" y="249"/>
                  <a:pt x="107" y="249"/>
                  <a:pt x="107" y="249"/>
                </a:cubicBezTo>
                <a:cubicBezTo>
                  <a:pt x="109" y="249"/>
                  <a:pt x="110" y="249"/>
                  <a:pt x="111" y="249"/>
                </a:cubicBezTo>
                <a:cubicBezTo>
                  <a:pt x="111" y="249"/>
                  <a:pt x="112" y="249"/>
                  <a:pt x="112" y="249"/>
                </a:cubicBezTo>
                <a:cubicBezTo>
                  <a:pt x="113" y="249"/>
                  <a:pt x="113" y="250"/>
                  <a:pt x="113" y="250"/>
                </a:cubicBezTo>
                <a:cubicBezTo>
                  <a:pt x="114" y="250"/>
                  <a:pt x="114" y="250"/>
                  <a:pt x="115" y="251"/>
                </a:cubicBezTo>
                <a:cubicBezTo>
                  <a:pt x="115" y="251"/>
                  <a:pt x="115" y="251"/>
                  <a:pt x="115" y="251"/>
                </a:cubicBezTo>
                <a:cubicBezTo>
                  <a:pt x="115" y="250"/>
                  <a:pt x="115" y="250"/>
                  <a:pt x="115" y="250"/>
                </a:cubicBezTo>
                <a:cubicBezTo>
                  <a:pt x="115" y="249"/>
                  <a:pt x="115" y="249"/>
                  <a:pt x="115" y="249"/>
                </a:cubicBezTo>
                <a:cubicBezTo>
                  <a:pt x="115" y="249"/>
                  <a:pt x="116" y="249"/>
                  <a:pt x="117" y="249"/>
                </a:cubicBezTo>
                <a:cubicBezTo>
                  <a:pt x="117" y="250"/>
                  <a:pt x="117" y="250"/>
                  <a:pt x="117" y="250"/>
                </a:cubicBezTo>
                <a:cubicBezTo>
                  <a:pt x="117" y="250"/>
                  <a:pt x="117" y="250"/>
                  <a:pt x="117" y="250"/>
                </a:cubicBezTo>
                <a:cubicBezTo>
                  <a:pt x="117" y="250"/>
                  <a:pt x="117" y="250"/>
                  <a:pt x="117" y="250"/>
                </a:cubicBezTo>
                <a:cubicBezTo>
                  <a:pt x="117" y="250"/>
                  <a:pt x="117" y="249"/>
                  <a:pt x="117" y="249"/>
                </a:cubicBezTo>
                <a:cubicBezTo>
                  <a:pt x="117" y="249"/>
                  <a:pt x="117" y="249"/>
                  <a:pt x="117" y="249"/>
                </a:cubicBezTo>
                <a:cubicBezTo>
                  <a:pt x="116" y="249"/>
                  <a:pt x="116" y="249"/>
                  <a:pt x="116" y="248"/>
                </a:cubicBezTo>
                <a:cubicBezTo>
                  <a:pt x="116" y="248"/>
                  <a:pt x="117" y="246"/>
                  <a:pt x="117" y="246"/>
                </a:cubicBezTo>
                <a:cubicBezTo>
                  <a:pt x="117" y="246"/>
                  <a:pt x="117" y="246"/>
                  <a:pt x="117" y="246"/>
                </a:cubicBezTo>
                <a:cubicBezTo>
                  <a:pt x="117" y="246"/>
                  <a:pt x="118" y="246"/>
                  <a:pt x="119" y="246"/>
                </a:cubicBezTo>
                <a:cubicBezTo>
                  <a:pt x="119" y="246"/>
                  <a:pt x="119" y="247"/>
                  <a:pt x="120" y="248"/>
                </a:cubicBezTo>
                <a:cubicBezTo>
                  <a:pt x="120" y="248"/>
                  <a:pt x="121" y="247"/>
                  <a:pt x="121" y="247"/>
                </a:cubicBezTo>
                <a:cubicBezTo>
                  <a:pt x="122" y="248"/>
                  <a:pt x="122" y="248"/>
                  <a:pt x="123" y="248"/>
                </a:cubicBezTo>
                <a:cubicBezTo>
                  <a:pt x="123" y="248"/>
                  <a:pt x="123" y="247"/>
                  <a:pt x="123" y="247"/>
                </a:cubicBezTo>
                <a:cubicBezTo>
                  <a:pt x="123" y="247"/>
                  <a:pt x="123" y="247"/>
                  <a:pt x="123" y="247"/>
                </a:cubicBezTo>
                <a:cubicBezTo>
                  <a:pt x="123" y="246"/>
                  <a:pt x="123" y="246"/>
                  <a:pt x="123" y="245"/>
                </a:cubicBezTo>
                <a:cubicBezTo>
                  <a:pt x="124" y="245"/>
                  <a:pt x="125" y="245"/>
                  <a:pt x="126" y="245"/>
                </a:cubicBezTo>
                <a:cubicBezTo>
                  <a:pt x="126" y="245"/>
                  <a:pt x="126" y="246"/>
                  <a:pt x="126" y="246"/>
                </a:cubicBezTo>
                <a:cubicBezTo>
                  <a:pt x="127" y="246"/>
                  <a:pt x="128" y="246"/>
                  <a:pt x="128" y="246"/>
                </a:cubicBezTo>
                <a:cubicBezTo>
                  <a:pt x="129" y="246"/>
                  <a:pt x="129" y="246"/>
                  <a:pt x="129" y="246"/>
                </a:cubicBezTo>
                <a:cubicBezTo>
                  <a:pt x="129" y="245"/>
                  <a:pt x="128" y="245"/>
                  <a:pt x="128" y="244"/>
                </a:cubicBezTo>
                <a:cubicBezTo>
                  <a:pt x="128" y="244"/>
                  <a:pt x="128" y="244"/>
                  <a:pt x="128" y="244"/>
                </a:cubicBezTo>
                <a:cubicBezTo>
                  <a:pt x="128" y="244"/>
                  <a:pt x="128" y="244"/>
                  <a:pt x="129" y="244"/>
                </a:cubicBezTo>
                <a:cubicBezTo>
                  <a:pt x="129" y="244"/>
                  <a:pt x="129" y="245"/>
                  <a:pt x="130" y="245"/>
                </a:cubicBezTo>
                <a:cubicBezTo>
                  <a:pt x="130" y="245"/>
                  <a:pt x="130" y="245"/>
                  <a:pt x="130" y="245"/>
                </a:cubicBezTo>
                <a:cubicBezTo>
                  <a:pt x="130" y="245"/>
                  <a:pt x="130" y="245"/>
                  <a:pt x="130" y="246"/>
                </a:cubicBezTo>
                <a:cubicBezTo>
                  <a:pt x="130" y="246"/>
                  <a:pt x="130" y="246"/>
                  <a:pt x="130" y="246"/>
                </a:cubicBezTo>
                <a:cubicBezTo>
                  <a:pt x="130" y="246"/>
                  <a:pt x="130" y="246"/>
                  <a:pt x="130" y="245"/>
                </a:cubicBezTo>
                <a:cubicBezTo>
                  <a:pt x="131" y="245"/>
                  <a:pt x="133" y="245"/>
                  <a:pt x="133" y="244"/>
                </a:cubicBezTo>
                <a:cubicBezTo>
                  <a:pt x="134" y="244"/>
                  <a:pt x="134" y="244"/>
                  <a:pt x="134" y="245"/>
                </a:cubicBezTo>
                <a:cubicBezTo>
                  <a:pt x="134" y="244"/>
                  <a:pt x="134" y="244"/>
                  <a:pt x="135" y="244"/>
                </a:cubicBezTo>
                <a:cubicBezTo>
                  <a:pt x="135" y="245"/>
                  <a:pt x="137" y="245"/>
                  <a:pt x="137" y="245"/>
                </a:cubicBezTo>
                <a:cubicBezTo>
                  <a:pt x="138" y="245"/>
                  <a:pt x="138" y="246"/>
                  <a:pt x="138" y="246"/>
                </a:cubicBezTo>
                <a:cubicBezTo>
                  <a:pt x="138" y="247"/>
                  <a:pt x="139" y="247"/>
                  <a:pt x="140" y="247"/>
                </a:cubicBezTo>
                <a:cubicBezTo>
                  <a:pt x="140" y="247"/>
                  <a:pt x="140" y="247"/>
                  <a:pt x="140" y="247"/>
                </a:cubicBezTo>
                <a:cubicBezTo>
                  <a:pt x="140" y="247"/>
                  <a:pt x="140" y="247"/>
                  <a:pt x="140" y="247"/>
                </a:cubicBezTo>
                <a:cubicBezTo>
                  <a:pt x="140" y="246"/>
                  <a:pt x="140" y="246"/>
                  <a:pt x="140" y="246"/>
                </a:cubicBezTo>
                <a:cubicBezTo>
                  <a:pt x="139" y="245"/>
                  <a:pt x="139" y="244"/>
                  <a:pt x="139" y="243"/>
                </a:cubicBezTo>
                <a:cubicBezTo>
                  <a:pt x="140" y="244"/>
                  <a:pt x="142" y="244"/>
                  <a:pt x="143" y="244"/>
                </a:cubicBezTo>
                <a:cubicBezTo>
                  <a:pt x="143" y="244"/>
                  <a:pt x="143" y="244"/>
                  <a:pt x="143" y="245"/>
                </a:cubicBezTo>
                <a:cubicBezTo>
                  <a:pt x="143" y="245"/>
                  <a:pt x="143" y="245"/>
                  <a:pt x="143" y="245"/>
                </a:cubicBezTo>
                <a:cubicBezTo>
                  <a:pt x="145" y="245"/>
                  <a:pt x="145" y="245"/>
                  <a:pt x="145" y="245"/>
                </a:cubicBezTo>
                <a:cubicBezTo>
                  <a:pt x="145" y="246"/>
                  <a:pt x="145" y="246"/>
                  <a:pt x="145" y="246"/>
                </a:cubicBezTo>
                <a:cubicBezTo>
                  <a:pt x="145" y="246"/>
                  <a:pt x="145" y="246"/>
                  <a:pt x="145" y="246"/>
                </a:cubicBezTo>
                <a:cubicBezTo>
                  <a:pt x="145" y="245"/>
                  <a:pt x="145" y="245"/>
                  <a:pt x="146" y="245"/>
                </a:cubicBezTo>
                <a:cubicBezTo>
                  <a:pt x="146" y="244"/>
                  <a:pt x="146" y="245"/>
                  <a:pt x="147" y="245"/>
                </a:cubicBezTo>
                <a:cubicBezTo>
                  <a:pt x="147" y="245"/>
                  <a:pt x="148" y="245"/>
                  <a:pt x="148" y="245"/>
                </a:cubicBezTo>
                <a:cubicBezTo>
                  <a:pt x="149" y="245"/>
                  <a:pt x="149" y="246"/>
                  <a:pt x="150" y="246"/>
                </a:cubicBezTo>
                <a:cubicBezTo>
                  <a:pt x="150" y="247"/>
                  <a:pt x="150" y="246"/>
                  <a:pt x="150" y="246"/>
                </a:cubicBezTo>
                <a:cubicBezTo>
                  <a:pt x="151" y="246"/>
                  <a:pt x="151" y="246"/>
                  <a:pt x="151" y="246"/>
                </a:cubicBezTo>
                <a:cubicBezTo>
                  <a:pt x="152" y="246"/>
                  <a:pt x="152" y="245"/>
                  <a:pt x="152" y="245"/>
                </a:cubicBezTo>
                <a:cubicBezTo>
                  <a:pt x="153" y="244"/>
                  <a:pt x="154" y="245"/>
                  <a:pt x="155" y="245"/>
                </a:cubicBezTo>
                <a:cubicBezTo>
                  <a:pt x="156" y="245"/>
                  <a:pt x="156" y="245"/>
                  <a:pt x="156" y="245"/>
                </a:cubicBezTo>
                <a:cubicBezTo>
                  <a:pt x="155" y="244"/>
                  <a:pt x="155" y="244"/>
                  <a:pt x="155" y="243"/>
                </a:cubicBezTo>
                <a:cubicBezTo>
                  <a:pt x="155" y="243"/>
                  <a:pt x="155" y="243"/>
                  <a:pt x="155" y="243"/>
                </a:cubicBezTo>
                <a:cubicBezTo>
                  <a:pt x="157" y="243"/>
                  <a:pt x="157" y="244"/>
                  <a:pt x="159" y="244"/>
                </a:cubicBezTo>
                <a:cubicBezTo>
                  <a:pt x="160" y="244"/>
                  <a:pt x="160" y="244"/>
                  <a:pt x="160" y="244"/>
                </a:cubicBezTo>
                <a:cubicBezTo>
                  <a:pt x="161" y="244"/>
                  <a:pt x="161" y="245"/>
                  <a:pt x="161" y="245"/>
                </a:cubicBezTo>
                <a:cubicBezTo>
                  <a:pt x="161" y="245"/>
                  <a:pt x="162" y="246"/>
                  <a:pt x="163" y="246"/>
                </a:cubicBezTo>
                <a:cubicBezTo>
                  <a:pt x="164" y="247"/>
                  <a:pt x="165" y="246"/>
                  <a:pt x="166" y="247"/>
                </a:cubicBezTo>
                <a:cubicBezTo>
                  <a:pt x="166" y="247"/>
                  <a:pt x="166" y="247"/>
                  <a:pt x="166" y="247"/>
                </a:cubicBezTo>
                <a:cubicBezTo>
                  <a:pt x="167" y="248"/>
                  <a:pt x="169" y="247"/>
                  <a:pt x="170" y="248"/>
                </a:cubicBezTo>
                <a:cubicBezTo>
                  <a:pt x="171" y="248"/>
                  <a:pt x="171" y="248"/>
                  <a:pt x="171" y="248"/>
                </a:cubicBezTo>
                <a:cubicBezTo>
                  <a:pt x="171" y="248"/>
                  <a:pt x="171" y="248"/>
                  <a:pt x="172" y="248"/>
                </a:cubicBezTo>
                <a:cubicBezTo>
                  <a:pt x="172" y="248"/>
                  <a:pt x="172" y="248"/>
                  <a:pt x="172" y="248"/>
                </a:cubicBezTo>
                <a:cubicBezTo>
                  <a:pt x="172" y="248"/>
                  <a:pt x="172" y="248"/>
                  <a:pt x="172" y="248"/>
                </a:cubicBezTo>
                <a:cubicBezTo>
                  <a:pt x="172" y="249"/>
                  <a:pt x="172" y="249"/>
                  <a:pt x="171" y="249"/>
                </a:cubicBezTo>
                <a:cubicBezTo>
                  <a:pt x="171" y="250"/>
                  <a:pt x="171" y="250"/>
                  <a:pt x="172" y="250"/>
                </a:cubicBezTo>
                <a:cubicBezTo>
                  <a:pt x="172" y="250"/>
                  <a:pt x="172" y="250"/>
                  <a:pt x="173" y="250"/>
                </a:cubicBezTo>
                <a:cubicBezTo>
                  <a:pt x="173" y="249"/>
                  <a:pt x="173" y="249"/>
                  <a:pt x="173" y="249"/>
                </a:cubicBezTo>
                <a:cubicBezTo>
                  <a:pt x="173" y="249"/>
                  <a:pt x="173" y="249"/>
                  <a:pt x="173" y="249"/>
                </a:cubicBezTo>
                <a:cubicBezTo>
                  <a:pt x="174" y="249"/>
                  <a:pt x="173" y="249"/>
                  <a:pt x="174" y="249"/>
                </a:cubicBezTo>
                <a:cubicBezTo>
                  <a:pt x="173" y="249"/>
                  <a:pt x="173" y="249"/>
                  <a:pt x="173" y="249"/>
                </a:cubicBezTo>
                <a:cubicBezTo>
                  <a:pt x="173" y="248"/>
                  <a:pt x="174" y="248"/>
                  <a:pt x="175" y="248"/>
                </a:cubicBezTo>
                <a:cubicBezTo>
                  <a:pt x="175" y="248"/>
                  <a:pt x="175" y="248"/>
                  <a:pt x="175" y="249"/>
                </a:cubicBezTo>
                <a:cubicBezTo>
                  <a:pt x="175" y="248"/>
                  <a:pt x="175" y="248"/>
                  <a:pt x="175" y="248"/>
                </a:cubicBezTo>
                <a:cubicBezTo>
                  <a:pt x="176" y="248"/>
                  <a:pt x="177" y="249"/>
                  <a:pt x="178" y="249"/>
                </a:cubicBezTo>
                <a:cubicBezTo>
                  <a:pt x="177" y="250"/>
                  <a:pt x="177" y="250"/>
                  <a:pt x="176" y="250"/>
                </a:cubicBezTo>
                <a:cubicBezTo>
                  <a:pt x="176" y="251"/>
                  <a:pt x="176" y="251"/>
                  <a:pt x="176" y="251"/>
                </a:cubicBezTo>
                <a:cubicBezTo>
                  <a:pt x="176" y="251"/>
                  <a:pt x="176" y="251"/>
                  <a:pt x="176" y="251"/>
                </a:cubicBezTo>
                <a:cubicBezTo>
                  <a:pt x="175" y="251"/>
                  <a:pt x="175" y="252"/>
                  <a:pt x="175" y="252"/>
                </a:cubicBezTo>
                <a:cubicBezTo>
                  <a:pt x="174" y="252"/>
                  <a:pt x="174" y="252"/>
                  <a:pt x="174" y="252"/>
                </a:cubicBezTo>
                <a:cubicBezTo>
                  <a:pt x="174" y="252"/>
                  <a:pt x="172" y="254"/>
                  <a:pt x="171" y="254"/>
                </a:cubicBezTo>
                <a:cubicBezTo>
                  <a:pt x="171" y="254"/>
                  <a:pt x="171" y="254"/>
                  <a:pt x="171" y="254"/>
                </a:cubicBezTo>
                <a:cubicBezTo>
                  <a:pt x="170" y="254"/>
                  <a:pt x="170" y="254"/>
                  <a:pt x="170" y="255"/>
                </a:cubicBezTo>
                <a:cubicBezTo>
                  <a:pt x="170" y="255"/>
                  <a:pt x="171" y="255"/>
                  <a:pt x="171" y="256"/>
                </a:cubicBezTo>
                <a:cubicBezTo>
                  <a:pt x="171" y="256"/>
                  <a:pt x="171" y="256"/>
                  <a:pt x="171" y="256"/>
                </a:cubicBezTo>
                <a:cubicBezTo>
                  <a:pt x="170" y="256"/>
                  <a:pt x="170" y="256"/>
                  <a:pt x="168" y="256"/>
                </a:cubicBezTo>
                <a:cubicBezTo>
                  <a:pt x="168" y="256"/>
                  <a:pt x="168" y="256"/>
                  <a:pt x="168" y="256"/>
                </a:cubicBezTo>
                <a:cubicBezTo>
                  <a:pt x="169" y="256"/>
                  <a:pt x="169" y="256"/>
                  <a:pt x="169" y="256"/>
                </a:cubicBezTo>
                <a:cubicBezTo>
                  <a:pt x="169" y="257"/>
                  <a:pt x="169" y="257"/>
                  <a:pt x="169" y="257"/>
                </a:cubicBezTo>
                <a:cubicBezTo>
                  <a:pt x="167" y="257"/>
                  <a:pt x="162" y="260"/>
                  <a:pt x="160" y="258"/>
                </a:cubicBezTo>
                <a:cubicBezTo>
                  <a:pt x="160" y="258"/>
                  <a:pt x="161" y="258"/>
                  <a:pt x="161" y="257"/>
                </a:cubicBezTo>
                <a:cubicBezTo>
                  <a:pt x="160" y="257"/>
                  <a:pt x="160" y="257"/>
                  <a:pt x="160" y="257"/>
                </a:cubicBezTo>
                <a:cubicBezTo>
                  <a:pt x="159" y="257"/>
                  <a:pt x="159" y="257"/>
                  <a:pt x="159" y="257"/>
                </a:cubicBezTo>
                <a:cubicBezTo>
                  <a:pt x="158" y="257"/>
                  <a:pt x="158" y="257"/>
                  <a:pt x="158" y="257"/>
                </a:cubicBezTo>
                <a:cubicBezTo>
                  <a:pt x="158" y="256"/>
                  <a:pt x="158" y="257"/>
                  <a:pt x="158" y="257"/>
                </a:cubicBezTo>
                <a:cubicBezTo>
                  <a:pt x="157" y="257"/>
                  <a:pt x="158" y="258"/>
                  <a:pt x="157" y="258"/>
                </a:cubicBezTo>
                <a:cubicBezTo>
                  <a:pt x="157" y="258"/>
                  <a:pt x="157" y="258"/>
                  <a:pt x="157" y="258"/>
                </a:cubicBezTo>
                <a:cubicBezTo>
                  <a:pt x="156" y="258"/>
                  <a:pt x="156" y="259"/>
                  <a:pt x="156" y="259"/>
                </a:cubicBezTo>
                <a:cubicBezTo>
                  <a:pt x="155" y="259"/>
                  <a:pt x="155" y="259"/>
                  <a:pt x="155" y="259"/>
                </a:cubicBezTo>
                <a:cubicBezTo>
                  <a:pt x="154" y="260"/>
                  <a:pt x="154" y="260"/>
                  <a:pt x="154" y="260"/>
                </a:cubicBezTo>
                <a:cubicBezTo>
                  <a:pt x="154" y="261"/>
                  <a:pt x="153" y="261"/>
                  <a:pt x="152" y="262"/>
                </a:cubicBezTo>
                <a:cubicBezTo>
                  <a:pt x="152" y="262"/>
                  <a:pt x="152" y="262"/>
                  <a:pt x="152" y="262"/>
                </a:cubicBezTo>
                <a:cubicBezTo>
                  <a:pt x="152" y="262"/>
                  <a:pt x="152" y="262"/>
                  <a:pt x="152" y="262"/>
                </a:cubicBezTo>
                <a:cubicBezTo>
                  <a:pt x="152" y="262"/>
                  <a:pt x="153" y="262"/>
                  <a:pt x="153" y="262"/>
                </a:cubicBezTo>
                <a:cubicBezTo>
                  <a:pt x="153" y="262"/>
                  <a:pt x="153" y="263"/>
                  <a:pt x="154" y="263"/>
                </a:cubicBezTo>
                <a:cubicBezTo>
                  <a:pt x="154" y="264"/>
                  <a:pt x="156" y="263"/>
                  <a:pt x="156" y="264"/>
                </a:cubicBezTo>
                <a:cubicBezTo>
                  <a:pt x="158" y="265"/>
                  <a:pt x="159" y="269"/>
                  <a:pt x="160" y="270"/>
                </a:cubicBezTo>
                <a:cubicBezTo>
                  <a:pt x="160" y="271"/>
                  <a:pt x="160" y="270"/>
                  <a:pt x="160" y="271"/>
                </a:cubicBezTo>
                <a:cubicBezTo>
                  <a:pt x="158" y="271"/>
                  <a:pt x="156" y="271"/>
                  <a:pt x="154" y="271"/>
                </a:cubicBezTo>
                <a:cubicBezTo>
                  <a:pt x="153" y="271"/>
                  <a:pt x="152" y="271"/>
                  <a:pt x="151" y="271"/>
                </a:cubicBezTo>
                <a:cubicBezTo>
                  <a:pt x="150" y="271"/>
                  <a:pt x="148" y="271"/>
                  <a:pt x="147" y="270"/>
                </a:cubicBezTo>
                <a:cubicBezTo>
                  <a:pt x="146" y="270"/>
                  <a:pt x="146" y="270"/>
                  <a:pt x="145" y="270"/>
                </a:cubicBezTo>
                <a:cubicBezTo>
                  <a:pt x="143" y="270"/>
                  <a:pt x="141" y="269"/>
                  <a:pt x="139" y="270"/>
                </a:cubicBezTo>
                <a:cubicBezTo>
                  <a:pt x="138" y="270"/>
                  <a:pt x="136" y="268"/>
                  <a:pt x="135" y="269"/>
                </a:cubicBezTo>
                <a:cubicBezTo>
                  <a:pt x="134" y="269"/>
                  <a:pt x="133" y="270"/>
                  <a:pt x="133" y="270"/>
                </a:cubicBezTo>
                <a:cubicBezTo>
                  <a:pt x="132" y="270"/>
                  <a:pt x="131" y="271"/>
                  <a:pt x="130" y="271"/>
                </a:cubicBezTo>
                <a:cubicBezTo>
                  <a:pt x="130" y="271"/>
                  <a:pt x="130" y="272"/>
                  <a:pt x="129" y="272"/>
                </a:cubicBezTo>
                <a:cubicBezTo>
                  <a:pt x="129" y="272"/>
                  <a:pt x="128" y="272"/>
                  <a:pt x="128" y="272"/>
                </a:cubicBezTo>
                <a:cubicBezTo>
                  <a:pt x="128" y="272"/>
                  <a:pt x="126" y="274"/>
                  <a:pt x="126" y="274"/>
                </a:cubicBezTo>
                <a:cubicBezTo>
                  <a:pt x="126" y="275"/>
                  <a:pt x="125" y="277"/>
                  <a:pt x="125" y="277"/>
                </a:cubicBezTo>
                <a:cubicBezTo>
                  <a:pt x="125" y="278"/>
                  <a:pt x="124" y="278"/>
                  <a:pt x="124" y="278"/>
                </a:cubicBezTo>
                <a:cubicBezTo>
                  <a:pt x="124" y="279"/>
                  <a:pt x="125" y="280"/>
                  <a:pt x="124" y="280"/>
                </a:cubicBezTo>
                <a:cubicBezTo>
                  <a:pt x="124" y="281"/>
                  <a:pt x="124" y="281"/>
                  <a:pt x="124" y="281"/>
                </a:cubicBezTo>
                <a:cubicBezTo>
                  <a:pt x="124" y="281"/>
                  <a:pt x="124" y="285"/>
                  <a:pt x="124" y="285"/>
                </a:cubicBezTo>
                <a:cubicBezTo>
                  <a:pt x="124" y="286"/>
                  <a:pt x="126" y="286"/>
                  <a:pt x="125" y="287"/>
                </a:cubicBezTo>
                <a:cubicBezTo>
                  <a:pt x="125" y="288"/>
                  <a:pt x="126" y="288"/>
                  <a:pt x="127" y="289"/>
                </a:cubicBezTo>
                <a:cubicBezTo>
                  <a:pt x="128" y="289"/>
                  <a:pt x="131" y="292"/>
                  <a:pt x="132" y="290"/>
                </a:cubicBezTo>
                <a:cubicBezTo>
                  <a:pt x="132" y="290"/>
                  <a:pt x="132" y="290"/>
                  <a:pt x="132" y="291"/>
                </a:cubicBezTo>
                <a:cubicBezTo>
                  <a:pt x="133" y="291"/>
                  <a:pt x="133" y="290"/>
                  <a:pt x="134" y="290"/>
                </a:cubicBezTo>
                <a:cubicBezTo>
                  <a:pt x="134" y="290"/>
                  <a:pt x="134" y="291"/>
                  <a:pt x="135" y="291"/>
                </a:cubicBezTo>
                <a:cubicBezTo>
                  <a:pt x="135" y="291"/>
                  <a:pt x="135" y="290"/>
                  <a:pt x="136" y="290"/>
                </a:cubicBezTo>
                <a:cubicBezTo>
                  <a:pt x="136" y="290"/>
                  <a:pt x="136" y="290"/>
                  <a:pt x="137" y="291"/>
                </a:cubicBezTo>
                <a:cubicBezTo>
                  <a:pt x="137" y="290"/>
                  <a:pt x="137" y="290"/>
                  <a:pt x="137" y="290"/>
                </a:cubicBezTo>
                <a:cubicBezTo>
                  <a:pt x="138" y="289"/>
                  <a:pt x="136" y="288"/>
                  <a:pt x="136" y="287"/>
                </a:cubicBezTo>
                <a:cubicBezTo>
                  <a:pt x="135" y="287"/>
                  <a:pt x="135" y="284"/>
                  <a:pt x="135" y="283"/>
                </a:cubicBezTo>
                <a:cubicBezTo>
                  <a:pt x="134" y="283"/>
                  <a:pt x="134" y="283"/>
                  <a:pt x="134" y="282"/>
                </a:cubicBezTo>
                <a:cubicBezTo>
                  <a:pt x="133" y="282"/>
                  <a:pt x="133" y="281"/>
                  <a:pt x="133" y="281"/>
                </a:cubicBezTo>
                <a:cubicBezTo>
                  <a:pt x="133" y="281"/>
                  <a:pt x="133" y="281"/>
                  <a:pt x="133" y="281"/>
                </a:cubicBezTo>
                <a:cubicBezTo>
                  <a:pt x="134" y="281"/>
                  <a:pt x="134" y="281"/>
                  <a:pt x="134" y="282"/>
                </a:cubicBezTo>
                <a:cubicBezTo>
                  <a:pt x="134" y="282"/>
                  <a:pt x="134" y="282"/>
                  <a:pt x="134" y="282"/>
                </a:cubicBezTo>
                <a:cubicBezTo>
                  <a:pt x="134" y="282"/>
                  <a:pt x="134" y="282"/>
                  <a:pt x="134" y="282"/>
                </a:cubicBezTo>
                <a:cubicBezTo>
                  <a:pt x="134" y="282"/>
                  <a:pt x="134" y="281"/>
                  <a:pt x="134" y="281"/>
                </a:cubicBezTo>
                <a:cubicBezTo>
                  <a:pt x="134" y="281"/>
                  <a:pt x="134" y="281"/>
                  <a:pt x="135" y="281"/>
                </a:cubicBezTo>
                <a:cubicBezTo>
                  <a:pt x="134" y="281"/>
                  <a:pt x="134" y="280"/>
                  <a:pt x="133" y="280"/>
                </a:cubicBezTo>
                <a:cubicBezTo>
                  <a:pt x="133" y="279"/>
                  <a:pt x="133" y="279"/>
                  <a:pt x="134" y="278"/>
                </a:cubicBezTo>
                <a:cubicBezTo>
                  <a:pt x="134" y="278"/>
                  <a:pt x="135" y="277"/>
                  <a:pt x="135" y="277"/>
                </a:cubicBezTo>
                <a:cubicBezTo>
                  <a:pt x="136" y="277"/>
                  <a:pt x="136" y="277"/>
                  <a:pt x="136" y="278"/>
                </a:cubicBezTo>
                <a:cubicBezTo>
                  <a:pt x="136" y="278"/>
                  <a:pt x="137" y="278"/>
                  <a:pt x="137" y="277"/>
                </a:cubicBezTo>
                <a:cubicBezTo>
                  <a:pt x="137" y="277"/>
                  <a:pt x="137" y="277"/>
                  <a:pt x="137" y="277"/>
                </a:cubicBezTo>
                <a:cubicBezTo>
                  <a:pt x="137" y="276"/>
                  <a:pt x="137" y="276"/>
                  <a:pt x="137" y="276"/>
                </a:cubicBezTo>
                <a:cubicBezTo>
                  <a:pt x="137" y="277"/>
                  <a:pt x="138" y="277"/>
                  <a:pt x="139" y="277"/>
                </a:cubicBezTo>
                <a:cubicBezTo>
                  <a:pt x="140" y="277"/>
                  <a:pt x="141" y="276"/>
                  <a:pt x="142" y="276"/>
                </a:cubicBezTo>
                <a:cubicBezTo>
                  <a:pt x="144" y="277"/>
                  <a:pt x="150" y="278"/>
                  <a:pt x="152" y="278"/>
                </a:cubicBezTo>
                <a:cubicBezTo>
                  <a:pt x="153" y="279"/>
                  <a:pt x="157" y="279"/>
                  <a:pt x="158" y="279"/>
                </a:cubicBezTo>
                <a:cubicBezTo>
                  <a:pt x="158" y="279"/>
                  <a:pt x="158" y="279"/>
                  <a:pt x="158" y="279"/>
                </a:cubicBezTo>
                <a:cubicBezTo>
                  <a:pt x="158" y="279"/>
                  <a:pt x="158" y="279"/>
                  <a:pt x="159" y="279"/>
                </a:cubicBezTo>
                <a:cubicBezTo>
                  <a:pt x="160" y="279"/>
                  <a:pt x="161" y="279"/>
                  <a:pt x="162" y="279"/>
                </a:cubicBezTo>
                <a:cubicBezTo>
                  <a:pt x="162" y="279"/>
                  <a:pt x="162" y="279"/>
                  <a:pt x="163" y="278"/>
                </a:cubicBezTo>
                <a:cubicBezTo>
                  <a:pt x="163" y="278"/>
                  <a:pt x="163" y="279"/>
                  <a:pt x="164" y="279"/>
                </a:cubicBezTo>
                <a:cubicBezTo>
                  <a:pt x="164" y="279"/>
                  <a:pt x="168" y="279"/>
                  <a:pt x="168" y="279"/>
                </a:cubicBezTo>
                <a:cubicBezTo>
                  <a:pt x="170" y="278"/>
                  <a:pt x="171" y="280"/>
                  <a:pt x="173" y="278"/>
                </a:cubicBezTo>
                <a:cubicBezTo>
                  <a:pt x="173" y="279"/>
                  <a:pt x="173" y="279"/>
                  <a:pt x="174" y="279"/>
                </a:cubicBezTo>
                <a:cubicBezTo>
                  <a:pt x="175" y="280"/>
                  <a:pt x="176" y="279"/>
                  <a:pt x="177" y="279"/>
                </a:cubicBezTo>
                <a:cubicBezTo>
                  <a:pt x="177" y="279"/>
                  <a:pt x="178" y="280"/>
                  <a:pt x="178" y="280"/>
                </a:cubicBezTo>
                <a:cubicBezTo>
                  <a:pt x="179" y="280"/>
                  <a:pt x="179" y="279"/>
                  <a:pt x="180" y="280"/>
                </a:cubicBezTo>
                <a:cubicBezTo>
                  <a:pt x="181" y="280"/>
                  <a:pt x="181" y="279"/>
                  <a:pt x="182" y="278"/>
                </a:cubicBezTo>
                <a:cubicBezTo>
                  <a:pt x="183" y="278"/>
                  <a:pt x="183" y="278"/>
                  <a:pt x="183" y="278"/>
                </a:cubicBezTo>
                <a:cubicBezTo>
                  <a:pt x="183" y="279"/>
                  <a:pt x="183" y="279"/>
                  <a:pt x="183" y="279"/>
                </a:cubicBezTo>
                <a:cubicBezTo>
                  <a:pt x="183" y="279"/>
                  <a:pt x="183" y="279"/>
                  <a:pt x="183" y="279"/>
                </a:cubicBezTo>
                <a:cubicBezTo>
                  <a:pt x="183" y="280"/>
                  <a:pt x="183" y="280"/>
                  <a:pt x="183" y="280"/>
                </a:cubicBezTo>
                <a:cubicBezTo>
                  <a:pt x="183" y="280"/>
                  <a:pt x="184" y="280"/>
                  <a:pt x="184" y="279"/>
                </a:cubicBezTo>
                <a:cubicBezTo>
                  <a:pt x="184" y="279"/>
                  <a:pt x="184" y="279"/>
                  <a:pt x="184" y="279"/>
                </a:cubicBezTo>
                <a:cubicBezTo>
                  <a:pt x="184" y="279"/>
                  <a:pt x="184" y="278"/>
                  <a:pt x="185" y="278"/>
                </a:cubicBezTo>
                <a:cubicBezTo>
                  <a:pt x="187" y="278"/>
                  <a:pt x="187" y="279"/>
                  <a:pt x="188" y="280"/>
                </a:cubicBezTo>
                <a:cubicBezTo>
                  <a:pt x="190" y="281"/>
                  <a:pt x="193" y="282"/>
                  <a:pt x="195" y="283"/>
                </a:cubicBezTo>
                <a:cubicBezTo>
                  <a:pt x="196" y="283"/>
                  <a:pt x="196" y="284"/>
                  <a:pt x="196" y="284"/>
                </a:cubicBezTo>
                <a:cubicBezTo>
                  <a:pt x="197" y="285"/>
                  <a:pt x="198" y="284"/>
                  <a:pt x="199" y="283"/>
                </a:cubicBezTo>
                <a:cubicBezTo>
                  <a:pt x="199" y="284"/>
                  <a:pt x="199" y="284"/>
                  <a:pt x="200" y="284"/>
                </a:cubicBezTo>
                <a:cubicBezTo>
                  <a:pt x="199" y="285"/>
                  <a:pt x="199" y="285"/>
                  <a:pt x="198" y="285"/>
                </a:cubicBezTo>
                <a:cubicBezTo>
                  <a:pt x="198" y="285"/>
                  <a:pt x="198" y="285"/>
                  <a:pt x="198" y="285"/>
                </a:cubicBezTo>
                <a:cubicBezTo>
                  <a:pt x="199" y="286"/>
                  <a:pt x="200" y="286"/>
                  <a:pt x="201" y="286"/>
                </a:cubicBezTo>
                <a:cubicBezTo>
                  <a:pt x="201" y="285"/>
                  <a:pt x="201" y="285"/>
                  <a:pt x="202" y="284"/>
                </a:cubicBezTo>
                <a:cubicBezTo>
                  <a:pt x="202" y="284"/>
                  <a:pt x="202" y="284"/>
                  <a:pt x="202" y="284"/>
                </a:cubicBezTo>
                <a:cubicBezTo>
                  <a:pt x="202" y="285"/>
                  <a:pt x="203" y="285"/>
                  <a:pt x="203" y="285"/>
                </a:cubicBezTo>
                <a:cubicBezTo>
                  <a:pt x="203" y="286"/>
                  <a:pt x="204" y="287"/>
                  <a:pt x="204" y="287"/>
                </a:cubicBezTo>
                <a:cubicBezTo>
                  <a:pt x="204" y="287"/>
                  <a:pt x="204" y="287"/>
                  <a:pt x="204" y="287"/>
                </a:cubicBezTo>
                <a:cubicBezTo>
                  <a:pt x="204" y="288"/>
                  <a:pt x="204" y="288"/>
                  <a:pt x="204" y="288"/>
                </a:cubicBezTo>
                <a:cubicBezTo>
                  <a:pt x="204" y="289"/>
                  <a:pt x="204" y="289"/>
                  <a:pt x="204" y="289"/>
                </a:cubicBezTo>
                <a:cubicBezTo>
                  <a:pt x="204" y="289"/>
                  <a:pt x="203" y="289"/>
                  <a:pt x="203" y="289"/>
                </a:cubicBezTo>
                <a:cubicBezTo>
                  <a:pt x="203" y="289"/>
                  <a:pt x="203" y="289"/>
                  <a:pt x="203" y="289"/>
                </a:cubicBezTo>
                <a:cubicBezTo>
                  <a:pt x="203" y="289"/>
                  <a:pt x="203" y="289"/>
                  <a:pt x="203" y="289"/>
                </a:cubicBezTo>
                <a:cubicBezTo>
                  <a:pt x="204" y="290"/>
                  <a:pt x="205" y="289"/>
                  <a:pt x="206" y="290"/>
                </a:cubicBezTo>
                <a:cubicBezTo>
                  <a:pt x="206" y="290"/>
                  <a:pt x="207" y="291"/>
                  <a:pt x="207" y="291"/>
                </a:cubicBezTo>
                <a:cubicBezTo>
                  <a:pt x="208" y="292"/>
                  <a:pt x="209" y="292"/>
                  <a:pt x="209" y="292"/>
                </a:cubicBezTo>
                <a:cubicBezTo>
                  <a:pt x="210" y="293"/>
                  <a:pt x="210" y="293"/>
                  <a:pt x="210" y="294"/>
                </a:cubicBezTo>
                <a:cubicBezTo>
                  <a:pt x="211" y="295"/>
                  <a:pt x="214" y="297"/>
                  <a:pt x="215" y="298"/>
                </a:cubicBezTo>
                <a:cubicBezTo>
                  <a:pt x="216" y="300"/>
                  <a:pt x="218" y="299"/>
                  <a:pt x="218" y="301"/>
                </a:cubicBezTo>
                <a:cubicBezTo>
                  <a:pt x="219" y="301"/>
                  <a:pt x="219" y="301"/>
                  <a:pt x="220" y="302"/>
                </a:cubicBezTo>
                <a:cubicBezTo>
                  <a:pt x="220" y="302"/>
                  <a:pt x="220" y="303"/>
                  <a:pt x="220" y="303"/>
                </a:cubicBezTo>
                <a:cubicBezTo>
                  <a:pt x="221" y="303"/>
                  <a:pt x="221" y="303"/>
                  <a:pt x="221" y="303"/>
                </a:cubicBezTo>
                <a:cubicBezTo>
                  <a:pt x="221" y="303"/>
                  <a:pt x="222" y="304"/>
                  <a:pt x="222" y="304"/>
                </a:cubicBezTo>
                <a:cubicBezTo>
                  <a:pt x="223" y="304"/>
                  <a:pt x="224" y="304"/>
                  <a:pt x="224" y="304"/>
                </a:cubicBezTo>
                <a:cubicBezTo>
                  <a:pt x="225" y="304"/>
                  <a:pt x="226" y="305"/>
                  <a:pt x="226" y="306"/>
                </a:cubicBezTo>
                <a:cubicBezTo>
                  <a:pt x="232" y="308"/>
                  <a:pt x="237" y="309"/>
                  <a:pt x="242" y="311"/>
                </a:cubicBezTo>
                <a:cubicBezTo>
                  <a:pt x="243" y="311"/>
                  <a:pt x="243" y="311"/>
                  <a:pt x="244" y="311"/>
                </a:cubicBezTo>
                <a:cubicBezTo>
                  <a:pt x="245" y="312"/>
                  <a:pt x="246" y="312"/>
                  <a:pt x="247" y="313"/>
                </a:cubicBezTo>
                <a:cubicBezTo>
                  <a:pt x="247" y="313"/>
                  <a:pt x="248" y="313"/>
                  <a:pt x="249" y="313"/>
                </a:cubicBezTo>
                <a:cubicBezTo>
                  <a:pt x="249" y="313"/>
                  <a:pt x="250" y="314"/>
                  <a:pt x="250" y="314"/>
                </a:cubicBezTo>
                <a:cubicBezTo>
                  <a:pt x="251" y="315"/>
                  <a:pt x="251" y="315"/>
                  <a:pt x="252" y="315"/>
                </a:cubicBezTo>
                <a:cubicBezTo>
                  <a:pt x="252" y="315"/>
                  <a:pt x="253" y="317"/>
                  <a:pt x="253" y="318"/>
                </a:cubicBezTo>
                <a:cubicBezTo>
                  <a:pt x="253" y="318"/>
                  <a:pt x="253" y="318"/>
                  <a:pt x="252" y="318"/>
                </a:cubicBezTo>
                <a:cubicBezTo>
                  <a:pt x="252" y="318"/>
                  <a:pt x="252" y="318"/>
                  <a:pt x="252" y="318"/>
                </a:cubicBezTo>
                <a:cubicBezTo>
                  <a:pt x="252" y="318"/>
                  <a:pt x="252" y="318"/>
                  <a:pt x="252" y="318"/>
                </a:cubicBezTo>
                <a:cubicBezTo>
                  <a:pt x="252" y="319"/>
                  <a:pt x="253" y="321"/>
                  <a:pt x="253" y="321"/>
                </a:cubicBezTo>
                <a:cubicBezTo>
                  <a:pt x="253" y="321"/>
                  <a:pt x="253" y="321"/>
                  <a:pt x="254" y="321"/>
                </a:cubicBezTo>
                <a:cubicBezTo>
                  <a:pt x="254" y="322"/>
                  <a:pt x="254" y="324"/>
                  <a:pt x="254" y="325"/>
                </a:cubicBezTo>
                <a:cubicBezTo>
                  <a:pt x="255" y="325"/>
                  <a:pt x="255" y="325"/>
                  <a:pt x="256" y="325"/>
                </a:cubicBezTo>
                <a:cubicBezTo>
                  <a:pt x="256" y="325"/>
                  <a:pt x="256" y="326"/>
                  <a:pt x="256" y="326"/>
                </a:cubicBezTo>
                <a:cubicBezTo>
                  <a:pt x="257" y="327"/>
                  <a:pt x="258" y="327"/>
                  <a:pt x="258" y="327"/>
                </a:cubicBezTo>
                <a:cubicBezTo>
                  <a:pt x="260" y="327"/>
                  <a:pt x="261" y="327"/>
                  <a:pt x="262" y="326"/>
                </a:cubicBezTo>
                <a:cubicBezTo>
                  <a:pt x="262" y="326"/>
                  <a:pt x="262" y="326"/>
                  <a:pt x="261" y="326"/>
                </a:cubicBezTo>
                <a:cubicBezTo>
                  <a:pt x="262" y="326"/>
                  <a:pt x="263" y="325"/>
                  <a:pt x="264" y="325"/>
                </a:cubicBezTo>
                <a:cubicBezTo>
                  <a:pt x="264" y="322"/>
                  <a:pt x="262" y="322"/>
                  <a:pt x="262" y="319"/>
                </a:cubicBezTo>
                <a:cubicBezTo>
                  <a:pt x="261" y="319"/>
                  <a:pt x="260" y="317"/>
                  <a:pt x="260" y="316"/>
                </a:cubicBezTo>
                <a:cubicBezTo>
                  <a:pt x="260" y="316"/>
                  <a:pt x="259" y="315"/>
                  <a:pt x="258" y="314"/>
                </a:cubicBezTo>
                <a:cubicBezTo>
                  <a:pt x="258" y="313"/>
                  <a:pt x="258" y="313"/>
                  <a:pt x="258" y="313"/>
                </a:cubicBezTo>
                <a:cubicBezTo>
                  <a:pt x="258" y="313"/>
                  <a:pt x="258" y="312"/>
                  <a:pt x="257" y="311"/>
                </a:cubicBezTo>
                <a:cubicBezTo>
                  <a:pt x="257" y="311"/>
                  <a:pt x="256" y="310"/>
                  <a:pt x="256" y="310"/>
                </a:cubicBezTo>
                <a:cubicBezTo>
                  <a:pt x="256" y="309"/>
                  <a:pt x="255" y="309"/>
                  <a:pt x="255" y="309"/>
                </a:cubicBezTo>
                <a:cubicBezTo>
                  <a:pt x="255" y="308"/>
                  <a:pt x="255" y="308"/>
                  <a:pt x="255" y="308"/>
                </a:cubicBezTo>
                <a:cubicBezTo>
                  <a:pt x="254" y="308"/>
                  <a:pt x="253" y="307"/>
                  <a:pt x="252" y="307"/>
                </a:cubicBezTo>
                <a:cubicBezTo>
                  <a:pt x="252" y="307"/>
                  <a:pt x="251" y="307"/>
                  <a:pt x="250" y="307"/>
                </a:cubicBezTo>
                <a:cubicBezTo>
                  <a:pt x="250" y="307"/>
                  <a:pt x="250" y="306"/>
                  <a:pt x="249" y="305"/>
                </a:cubicBezTo>
                <a:cubicBezTo>
                  <a:pt x="248" y="305"/>
                  <a:pt x="246" y="305"/>
                  <a:pt x="245" y="304"/>
                </a:cubicBezTo>
                <a:cubicBezTo>
                  <a:pt x="244" y="304"/>
                  <a:pt x="243" y="304"/>
                  <a:pt x="243" y="303"/>
                </a:cubicBezTo>
                <a:cubicBezTo>
                  <a:pt x="242" y="304"/>
                  <a:pt x="241" y="303"/>
                  <a:pt x="241" y="303"/>
                </a:cubicBezTo>
                <a:cubicBezTo>
                  <a:pt x="241" y="303"/>
                  <a:pt x="241" y="303"/>
                  <a:pt x="241" y="303"/>
                </a:cubicBezTo>
                <a:cubicBezTo>
                  <a:pt x="241" y="303"/>
                  <a:pt x="241" y="303"/>
                  <a:pt x="241" y="303"/>
                </a:cubicBezTo>
                <a:cubicBezTo>
                  <a:pt x="240" y="303"/>
                  <a:pt x="239" y="303"/>
                  <a:pt x="238" y="302"/>
                </a:cubicBezTo>
                <a:cubicBezTo>
                  <a:pt x="238" y="302"/>
                  <a:pt x="238" y="302"/>
                  <a:pt x="237" y="303"/>
                </a:cubicBezTo>
                <a:cubicBezTo>
                  <a:pt x="237" y="302"/>
                  <a:pt x="236" y="302"/>
                  <a:pt x="235" y="302"/>
                </a:cubicBezTo>
                <a:cubicBezTo>
                  <a:pt x="235" y="302"/>
                  <a:pt x="235" y="302"/>
                  <a:pt x="234" y="302"/>
                </a:cubicBezTo>
                <a:cubicBezTo>
                  <a:pt x="234" y="302"/>
                  <a:pt x="234" y="301"/>
                  <a:pt x="234" y="301"/>
                </a:cubicBezTo>
                <a:cubicBezTo>
                  <a:pt x="233" y="301"/>
                  <a:pt x="234" y="302"/>
                  <a:pt x="233" y="302"/>
                </a:cubicBezTo>
                <a:cubicBezTo>
                  <a:pt x="233" y="301"/>
                  <a:pt x="232" y="301"/>
                  <a:pt x="231" y="300"/>
                </a:cubicBezTo>
                <a:cubicBezTo>
                  <a:pt x="231" y="300"/>
                  <a:pt x="230" y="300"/>
                  <a:pt x="230" y="300"/>
                </a:cubicBezTo>
                <a:cubicBezTo>
                  <a:pt x="230" y="300"/>
                  <a:pt x="230" y="300"/>
                  <a:pt x="229" y="300"/>
                </a:cubicBezTo>
                <a:cubicBezTo>
                  <a:pt x="229" y="299"/>
                  <a:pt x="228" y="300"/>
                  <a:pt x="228" y="300"/>
                </a:cubicBezTo>
                <a:cubicBezTo>
                  <a:pt x="227" y="299"/>
                  <a:pt x="227" y="299"/>
                  <a:pt x="227" y="298"/>
                </a:cubicBezTo>
                <a:cubicBezTo>
                  <a:pt x="226" y="298"/>
                  <a:pt x="225" y="298"/>
                  <a:pt x="224" y="298"/>
                </a:cubicBezTo>
                <a:cubicBezTo>
                  <a:pt x="224" y="298"/>
                  <a:pt x="223" y="297"/>
                  <a:pt x="223" y="297"/>
                </a:cubicBezTo>
                <a:cubicBezTo>
                  <a:pt x="222" y="296"/>
                  <a:pt x="220" y="295"/>
                  <a:pt x="220" y="294"/>
                </a:cubicBezTo>
                <a:cubicBezTo>
                  <a:pt x="220" y="294"/>
                  <a:pt x="219" y="294"/>
                  <a:pt x="219" y="293"/>
                </a:cubicBezTo>
                <a:cubicBezTo>
                  <a:pt x="219" y="293"/>
                  <a:pt x="219" y="293"/>
                  <a:pt x="219" y="293"/>
                </a:cubicBezTo>
                <a:cubicBezTo>
                  <a:pt x="219" y="293"/>
                  <a:pt x="219" y="293"/>
                  <a:pt x="219" y="293"/>
                </a:cubicBezTo>
                <a:cubicBezTo>
                  <a:pt x="220" y="293"/>
                  <a:pt x="221" y="294"/>
                  <a:pt x="222" y="294"/>
                </a:cubicBezTo>
                <a:cubicBezTo>
                  <a:pt x="222" y="294"/>
                  <a:pt x="223" y="294"/>
                  <a:pt x="223" y="294"/>
                </a:cubicBezTo>
                <a:cubicBezTo>
                  <a:pt x="224" y="294"/>
                  <a:pt x="224" y="295"/>
                  <a:pt x="225" y="295"/>
                </a:cubicBezTo>
                <a:cubicBezTo>
                  <a:pt x="225" y="295"/>
                  <a:pt x="225" y="294"/>
                  <a:pt x="226" y="295"/>
                </a:cubicBezTo>
                <a:cubicBezTo>
                  <a:pt x="227" y="295"/>
                  <a:pt x="228" y="296"/>
                  <a:pt x="229" y="296"/>
                </a:cubicBezTo>
                <a:cubicBezTo>
                  <a:pt x="230" y="296"/>
                  <a:pt x="231" y="296"/>
                  <a:pt x="231" y="296"/>
                </a:cubicBezTo>
                <a:cubicBezTo>
                  <a:pt x="233" y="297"/>
                  <a:pt x="235" y="296"/>
                  <a:pt x="236" y="297"/>
                </a:cubicBezTo>
                <a:cubicBezTo>
                  <a:pt x="238" y="297"/>
                  <a:pt x="240" y="297"/>
                  <a:pt x="241" y="297"/>
                </a:cubicBezTo>
                <a:cubicBezTo>
                  <a:pt x="245" y="298"/>
                  <a:pt x="249" y="297"/>
                  <a:pt x="251" y="298"/>
                </a:cubicBezTo>
                <a:cubicBezTo>
                  <a:pt x="252" y="298"/>
                  <a:pt x="254" y="297"/>
                  <a:pt x="255" y="298"/>
                </a:cubicBezTo>
                <a:cubicBezTo>
                  <a:pt x="257" y="298"/>
                  <a:pt x="258" y="301"/>
                  <a:pt x="259" y="303"/>
                </a:cubicBezTo>
                <a:cubicBezTo>
                  <a:pt x="259" y="304"/>
                  <a:pt x="260" y="305"/>
                  <a:pt x="260" y="307"/>
                </a:cubicBezTo>
                <a:cubicBezTo>
                  <a:pt x="260" y="307"/>
                  <a:pt x="260" y="308"/>
                  <a:pt x="260" y="308"/>
                </a:cubicBezTo>
                <a:cubicBezTo>
                  <a:pt x="260" y="308"/>
                  <a:pt x="261" y="309"/>
                  <a:pt x="261" y="309"/>
                </a:cubicBezTo>
                <a:cubicBezTo>
                  <a:pt x="261" y="310"/>
                  <a:pt x="260" y="311"/>
                  <a:pt x="261" y="311"/>
                </a:cubicBezTo>
                <a:cubicBezTo>
                  <a:pt x="261" y="312"/>
                  <a:pt x="261" y="312"/>
                  <a:pt x="261" y="312"/>
                </a:cubicBezTo>
                <a:cubicBezTo>
                  <a:pt x="261" y="312"/>
                  <a:pt x="261" y="313"/>
                  <a:pt x="261" y="313"/>
                </a:cubicBezTo>
                <a:cubicBezTo>
                  <a:pt x="262" y="313"/>
                  <a:pt x="265" y="314"/>
                  <a:pt x="265" y="314"/>
                </a:cubicBezTo>
                <a:cubicBezTo>
                  <a:pt x="266" y="314"/>
                  <a:pt x="266" y="313"/>
                  <a:pt x="266" y="313"/>
                </a:cubicBezTo>
                <a:cubicBezTo>
                  <a:pt x="266" y="313"/>
                  <a:pt x="267" y="313"/>
                  <a:pt x="267" y="313"/>
                </a:cubicBezTo>
                <a:cubicBezTo>
                  <a:pt x="267" y="312"/>
                  <a:pt x="268" y="310"/>
                  <a:pt x="267" y="310"/>
                </a:cubicBezTo>
                <a:cubicBezTo>
                  <a:pt x="267" y="310"/>
                  <a:pt x="267" y="310"/>
                  <a:pt x="267" y="310"/>
                </a:cubicBezTo>
                <a:cubicBezTo>
                  <a:pt x="267" y="309"/>
                  <a:pt x="268" y="309"/>
                  <a:pt x="268" y="309"/>
                </a:cubicBezTo>
                <a:cubicBezTo>
                  <a:pt x="269" y="308"/>
                  <a:pt x="269" y="308"/>
                  <a:pt x="270" y="307"/>
                </a:cubicBezTo>
                <a:cubicBezTo>
                  <a:pt x="270" y="307"/>
                  <a:pt x="270" y="307"/>
                  <a:pt x="269" y="306"/>
                </a:cubicBezTo>
                <a:cubicBezTo>
                  <a:pt x="269" y="306"/>
                  <a:pt x="269" y="307"/>
                  <a:pt x="269" y="307"/>
                </a:cubicBezTo>
                <a:cubicBezTo>
                  <a:pt x="268" y="307"/>
                  <a:pt x="268" y="306"/>
                  <a:pt x="267" y="306"/>
                </a:cubicBezTo>
                <a:cubicBezTo>
                  <a:pt x="267" y="306"/>
                  <a:pt x="267" y="306"/>
                  <a:pt x="266" y="305"/>
                </a:cubicBezTo>
                <a:cubicBezTo>
                  <a:pt x="266" y="304"/>
                  <a:pt x="266" y="304"/>
                  <a:pt x="266" y="304"/>
                </a:cubicBezTo>
                <a:cubicBezTo>
                  <a:pt x="266" y="304"/>
                  <a:pt x="266" y="303"/>
                  <a:pt x="266" y="303"/>
                </a:cubicBezTo>
                <a:cubicBezTo>
                  <a:pt x="265" y="302"/>
                  <a:pt x="265" y="301"/>
                  <a:pt x="265" y="300"/>
                </a:cubicBezTo>
                <a:cubicBezTo>
                  <a:pt x="265" y="300"/>
                  <a:pt x="264" y="300"/>
                  <a:pt x="264" y="300"/>
                </a:cubicBezTo>
                <a:cubicBezTo>
                  <a:pt x="264" y="299"/>
                  <a:pt x="264" y="298"/>
                  <a:pt x="264" y="298"/>
                </a:cubicBezTo>
                <a:cubicBezTo>
                  <a:pt x="264" y="297"/>
                  <a:pt x="263" y="296"/>
                  <a:pt x="262" y="296"/>
                </a:cubicBezTo>
                <a:cubicBezTo>
                  <a:pt x="261" y="295"/>
                  <a:pt x="262" y="294"/>
                  <a:pt x="261" y="294"/>
                </a:cubicBezTo>
                <a:cubicBezTo>
                  <a:pt x="261" y="294"/>
                  <a:pt x="261" y="294"/>
                  <a:pt x="261" y="294"/>
                </a:cubicBezTo>
                <a:cubicBezTo>
                  <a:pt x="261" y="293"/>
                  <a:pt x="261" y="293"/>
                  <a:pt x="261" y="293"/>
                </a:cubicBezTo>
                <a:cubicBezTo>
                  <a:pt x="261" y="293"/>
                  <a:pt x="261" y="293"/>
                  <a:pt x="261" y="293"/>
                </a:cubicBezTo>
                <a:cubicBezTo>
                  <a:pt x="261" y="293"/>
                  <a:pt x="261" y="293"/>
                  <a:pt x="261" y="293"/>
                </a:cubicBezTo>
                <a:cubicBezTo>
                  <a:pt x="261" y="293"/>
                  <a:pt x="261" y="293"/>
                  <a:pt x="261" y="294"/>
                </a:cubicBezTo>
                <a:cubicBezTo>
                  <a:pt x="260" y="293"/>
                  <a:pt x="260" y="293"/>
                  <a:pt x="259" y="292"/>
                </a:cubicBezTo>
                <a:cubicBezTo>
                  <a:pt x="259" y="292"/>
                  <a:pt x="257" y="291"/>
                  <a:pt x="257" y="291"/>
                </a:cubicBezTo>
                <a:cubicBezTo>
                  <a:pt x="255" y="291"/>
                  <a:pt x="255" y="291"/>
                  <a:pt x="255" y="291"/>
                </a:cubicBezTo>
                <a:cubicBezTo>
                  <a:pt x="252" y="290"/>
                  <a:pt x="251" y="291"/>
                  <a:pt x="248" y="291"/>
                </a:cubicBezTo>
                <a:cubicBezTo>
                  <a:pt x="249" y="290"/>
                  <a:pt x="250" y="290"/>
                  <a:pt x="251" y="290"/>
                </a:cubicBezTo>
                <a:cubicBezTo>
                  <a:pt x="251" y="290"/>
                  <a:pt x="251" y="290"/>
                  <a:pt x="251" y="289"/>
                </a:cubicBezTo>
                <a:cubicBezTo>
                  <a:pt x="251" y="289"/>
                  <a:pt x="251" y="289"/>
                  <a:pt x="251" y="289"/>
                </a:cubicBezTo>
                <a:cubicBezTo>
                  <a:pt x="251" y="289"/>
                  <a:pt x="251" y="289"/>
                  <a:pt x="251" y="289"/>
                </a:cubicBezTo>
                <a:cubicBezTo>
                  <a:pt x="250" y="289"/>
                  <a:pt x="246" y="290"/>
                  <a:pt x="245" y="290"/>
                </a:cubicBezTo>
                <a:cubicBezTo>
                  <a:pt x="244" y="290"/>
                  <a:pt x="244" y="290"/>
                  <a:pt x="244" y="290"/>
                </a:cubicBezTo>
                <a:cubicBezTo>
                  <a:pt x="244" y="291"/>
                  <a:pt x="244" y="291"/>
                  <a:pt x="244" y="291"/>
                </a:cubicBezTo>
                <a:cubicBezTo>
                  <a:pt x="244" y="291"/>
                  <a:pt x="244" y="291"/>
                  <a:pt x="244" y="291"/>
                </a:cubicBezTo>
                <a:cubicBezTo>
                  <a:pt x="243" y="291"/>
                  <a:pt x="243" y="291"/>
                  <a:pt x="243" y="291"/>
                </a:cubicBezTo>
                <a:cubicBezTo>
                  <a:pt x="244" y="291"/>
                  <a:pt x="244" y="291"/>
                  <a:pt x="244" y="290"/>
                </a:cubicBezTo>
                <a:cubicBezTo>
                  <a:pt x="242" y="290"/>
                  <a:pt x="238" y="290"/>
                  <a:pt x="238" y="291"/>
                </a:cubicBezTo>
                <a:cubicBezTo>
                  <a:pt x="238" y="291"/>
                  <a:pt x="238" y="291"/>
                  <a:pt x="238" y="291"/>
                </a:cubicBezTo>
                <a:cubicBezTo>
                  <a:pt x="238" y="290"/>
                  <a:pt x="238" y="290"/>
                  <a:pt x="238" y="290"/>
                </a:cubicBezTo>
                <a:cubicBezTo>
                  <a:pt x="236" y="290"/>
                  <a:pt x="234" y="290"/>
                  <a:pt x="232" y="290"/>
                </a:cubicBezTo>
                <a:cubicBezTo>
                  <a:pt x="232" y="289"/>
                  <a:pt x="232" y="290"/>
                  <a:pt x="232" y="290"/>
                </a:cubicBezTo>
                <a:cubicBezTo>
                  <a:pt x="229" y="290"/>
                  <a:pt x="225" y="289"/>
                  <a:pt x="223" y="288"/>
                </a:cubicBezTo>
                <a:cubicBezTo>
                  <a:pt x="223" y="288"/>
                  <a:pt x="222" y="288"/>
                  <a:pt x="222" y="288"/>
                </a:cubicBezTo>
                <a:cubicBezTo>
                  <a:pt x="222" y="288"/>
                  <a:pt x="221" y="287"/>
                  <a:pt x="220" y="287"/>
                </a:cubicBezTo>
                <a:cubicBezTo>
                  <a:pt x="220" y="287"/>
                  <a:pt x="219" y="287"/>
                  <a:pt x="219" y="287"/>
                </a:cubicBezTo>
                <a:cubicBezTo>
                  <a:pt x="218" y="287"/>
                  <a:pt x="218" y="287"/>
                  <a:pt x="218" y="287"/>
                </a:cubicBezTo>
                <a:cubicBezTo>
                  <a:pt x="219" y="287"/>
                  <a:pt x="220" y="287"/>
                  <a:pt x="221" y="287"/>
                </a:cubicBezTo>
                <a:cubicBezTo>
                  <a:pt x="220" y="286"/>
                  <a:pt x="218" y="287"/>
                  <a:pt x="216" y="286"/>
                </a:cubicBezTo>
                <a:cubicBezTo>
                  <a:pt x="216" y="286"/>
                  <a:pt x="216" y="286"/>
                  <a:pt x="215" y="286"/>
                </a:cubicBezTo>
                <a:cubicBezTo>
                  <a:pt x="214" y="286"/>
                  <a:pt x="214" y="286"/>
                  <a:pt x="214" y="286"/>
                </a:cubicBezTo>
                <a:cubicBezTo>
                  <a:pt x="214" y="286"/>
                  <a:pt x="214" y="285"/>
                  <a:pt x="214" y="285"/>
                </a:cubicBezTo>
                <a:cubicBezTo>
                  <a:pt x="213" y="285"/>
                  <a:pt x="213" y="285"/>
                  <a:pt x="212" y="285"/>
                </a:cubicBezTo>
                <a:cubicBezTo>
                  <a:pt x="212" y="285"/>
                  <a:pt x="212" y="284"/>
                  <a:pt x="211" y="284"/>
                </a:cubicBezTo>
                <a:cubicBezTo>
                  <a:pt x="209" y="282"/>
                  <a:pt x="207" y="281"/>
                  <a:pt x="206" y="280"/>
                </a:cubicBezTo>
                <a:cubicBezTo>
                  <a:pt x="206" y="280"/>
                  <a:pt x="206" y="280"/>
                  <a:pt x="206" y="279"/>
                </a:cubicBezTo>
                <a:cubicBezTo>
                  <a:pt x="206" y="279"/>
                  <a:pt x="206" y="279"/>
                  <a:pt x="206" y="279"/>
                </a:cubicBezTo>
                <a:cubicBezTo>
                  <a:pt x="205" y="279"/>
                  <a:pt x="205" y="279"/>
                  <a:pt x="205" y="279"/>
                </a:cubicBezTo>
                <a:cubicBezTo>
                  <a:pt x="204" y="279"/>
                  <a:pt x="204" y="279"/>
                  <a:pt x="204" y="279"/>
                </a:cubicBezTo>
                <a:cubicBezTo>
                  <a:pt x="204" y="278"/>
                  <a:pt x="204" y="279"/>
                  <a:pt x="204" y="278"/>
                </a:cubicBezTo>
                <a:cubicBezTo>
                  <a:pt x="204" y="277"/>
                  <a:pt x="202" y="276"/>
                  <a:pt x="201" y="276"/>
                </a:cubicBezTo>
                <a:cubicBezTo>
                  <a:pt x="201" y="276"/>
                  <a:pt x="200" y="276"/>
                  <a:pt x="200" y="276"/>
                </a:cubicBezTo>
                <a:cubicBezTo>
                  <a:pt x="199" y="275"/>
                  <a:pt x="198" y="274"/>
                  <a:pt x="198" y="273"/>
                </a:cubicBezTo>
                <a:cubicBezTo>
                  <a:pt x="196" y="273"/>
                  <a:pt x="194" y="272"/>
                  <a:pt x="193" y="272"/>
                </a:cubicBezTo>
                <a:cubicBezTo>
                  <a:pt x="193" y="272"/>
                  <a:pt x="193" y="272"/>
                  <a:pt x="193" y="272"/>
                </a:cubicBezTo>
                <a:cubicBezTo>
                  <a:pt x="193" y="272"/>
                  <a:pt x="193" y="271"/>
                  <a:pt x="193" y="271"/>
                </a:cubicBezTo>
                <a:cubicBezTo>
                  <a:pt x="193" y="271"/>
                  <a:pt x="192" y="272"/>
                  <a:pt x="192" y="271"/>
                </a:cubicBezTo>
                <a:cubicBezTo>
                  <a:pt x="191" y="271"/>
                  <a:pt x="190" y="270"/>
                  <a:pt x="189" y="270"/>
                </a:cubicBezTo>
                <a:cubicBezTo>
                  <a:pt x="189" y="270"/>
                  <a:pt x="189" y="270"/>
                  <a:pt x="188" y="270"/>
                </a:cubicBezTo>
                <a:cubicBezTo>
                  <a:pt x="188" y="270"/>
                  <a:pt x="186" y="269"/>
                  <a:pt x="185" y="269"/>
                </a:cubicBezTo>
                <a:cubicBezTo>
                  <a:pt x="185" y="268"/>
                  <a:pt x="185" y="268"/>
                  <a:pt x="185" y="268"/>
                </a:cubicBezTo>
                <a:cubicBezTo>
                  <a:pt x="184" y="267"/>
                  <a:pt x="182" y="267"/>
                  <a:pt x="182" y="267"/>
                </a:cubicBezTo>
                <a:cubicBezTo>
                  <a:pt x="181" y="267"/>
                  <a:pt x="181" y="267"/>
                  <a:pt x="181" y="267"/>
                </a:cubicBezTo>
                <a:cubicBezTo>
                  <a:pt x="181" y="267"/>
                  <a:pt x="181" y="267"/>
                  <a:pt x="181" y="267"/>
                </a:cubicBezTo>
                <a:cubicBezTo>
                  <a:pt x="181" y="266"/>
                  <a:pt x="181" y="266"/>
                  <a:pt x="181" y="266"/>
                </a:cubicBezTo>
                <a:cubicBezTo>
                  <a:pt x="180" y="266"/>
                  <a:pt x="180" y="266"/>
                  <a:pt x="179" y="266"/>
                </a:cubicBezTo>
                <a:cubicBezTo>
                  <a:pt x="179" y="266"/>
                  <a:pt x="179" y="266"/>
                  <a:pt x="179" y="266"/>
                </a:cubicBezTo>
                <a:cubicBezTo>
                  <a:pt x="177" y="266"/>
                  <a:pt x="177" y="266"/>
                  <a:pt x="177" y="266"/>
                </a:cubicBezTo>
                <a:cubicBezTo>
                  <a:pt x="175" y="265"/>
                  <a:pt x="174" y="265"/>
                  <a:pt x="172" y="265"/>
                </a:cubicBezTo>
                <a:cubicBezTo>
                  <a:pt x="172" y="264"/>
                  <a:pt x="173" y="264"/>
                  <a:pt x="173" y="264"/>
                </a:cubicBezTo>
                <a:cubicBezTo>
                  <a:pt x="172" y="263"/>
                  <a:pt x="172" y="264"/>
                  <a:pt x="172" y="264"/>
                </a:cubicBezTo>
                <a:cubicBezTo>
                  <a:pt x="172" y="263"/>
                  <a:pt x="172" y="263"/>
                  <a:pt x="172" y="263"/>
                </a:cubicBezTo>
                <a:cubicBezTo>
                  <a:pt x="172" y="263"/>
                  <a:pt x="173" y="263"/>
                  <a:pt x="173" y="263"/>
                </a:cubicBezTo>
                <a:cubicBezTo>
                  <a:pt x="174" y="263"/>
                  <a:pt x="174" y="262"/>
                  <a:pt x="175" y="262"/>
                </a:cubicBezTo>
                <a:cubicBezTo>
                  <a:pt x="175" y="262"/>
                  <a:pt x="175" y="261"/>
                  <a:pt x="176" y="261"/>
                </a:cubicBezTo>
                <a:cubicBezTo>
                  <a:pt x="176" y="261"/>
                  <a:pt x="176" y="261"/>
                  <a:pt x="176" y="261"/>
                </a:cubicBezTo>
                <a:cubicBezTo>
                  <a:pt x="176" y="261"/>
                  <a:pt x="176" y="261"/>
                  <a:pt x="176" y="261"/>
                </a:cubicBezTo>
                <a:cubicBezTo>
                  <a:pt x="176" y="261"/>
                  <a:pt x="176" y="261"/>
                  <a:pt x="176" y="261"/>
                </a:cubicBezTo>
                <a:cubicBezTo>
                  <a:pt x="176" y="261"/>
                  <a:pt x="176" y="261"/>
                  <a:pt x="176" y="261"/>
                </a:cubicBezTo>
                <a:cubicBezTo>
                  <a:pt x="176" y="260"/>
                  <a:pt x="177" y="261"/>
                  <a:pt x="177" y="260"/>
                </a:cubicBezTo>
                <a:cubicBezTo>
                  <a:pt x="178" y="260"/>
                  <a:pt x="178" y="260"/>
                  <a:pt x="178" y="260"/>
                </a:cubicBezTo>
                <a:cubicBezTo>
                  <a:pt x="178" y="260"/>
                  <a:pt x="178" y="260"/>
                  <a:pt x="179" y="260"/>
                </a:cubicBezTo>
                <a:cubicBezTo>
                  <a:pt x="179" y="259"/>
                  <a:pt x="181" y="259"/>
                  <a:pt x="181" y="258"/>
                </a:cubicBezTo>
                <a:cubicBezTo>
                  <a:pt x="182" y="258"/>
                  <a:pt x="182" y="258"/>
                  <a:pt x="183" y="259"/>
                </a:cubicBezTo>
                <a:cubicBezTo>
                  <a:pt x="183" y="259"/>
                  <a:pt x="188" y="259"/>
                  <a:pt x="188" y="259"/>
                </a:cubicBezTo>
                <a:cubicBezTo>
                  <a:pt x="189" y="259"/>
                  <a:pt x="189" y="258"/>
                  <a:pt x="190" y="258"/>
                </a:cubicBezTo>
                <a:cubicBezTo>
                  <a:pt x="191" y="258"/>
                  <a:pt x="191" y="258"/>
                  <a:pt x="192" y="258"/>
                </a:cubicBezTo>
                <a:cubicBezTo>
                  <a:pt x="193" y="258"/>
                  <a:pt x="194" y="258"/>
                  <a:pt x="194" y="258"/>
                </a:cubicBezTo>
                <a:cubicBezTo>
                  <a:pt x="196" y="258"/>
                  <a:pt x="198" y="259"/>
                  <a:pt x="199" y="259"/>
                </a:cubicBezTo>
                <a:cubicBezTo>
                  <a:pt x="199" y="259"/>
                  <a:pt x="199" y="259"/>
                  <a:pt x="199" y="259"/>
                </a:cubicBezTo>
                <a:cubicBezTo>
                  <a:pt x="200" y="259"/>
                  <a:pt x="200" y="259"/>
                  <a:pt x="200" y="258"/>
                </a:cubicBezTo>
                <a:cubicBezTo>
                  <a:pt x="200" y="258"/>
                  <a:pt x="201" y="259"/>
                  <a:pt x="201" y="259"/>
                </a:cubicBezTo>
                <a:cubicBezTo>
                  <a:pt x="201" y="258"/>
                  <a:pt x="201" y="258"/>
                  <a:pt x="202" y="258"/>
                </a:cubicBezTo>
                <a:cubicBezTo>
                  <a:pt x="202" y="258"/>
                  <a:pt x="202" y="259"/>
                  <a:pt x="203" y="259"/>
                </a:cubicBezTo>
                <a:cubicBezTo>
                  <a:pt x="204" y="259"/>
                  <a:pt x="204" y="258"/>
                  <a:pt x="205" y="259"/>
                </a:cubicBezTo>
                <a:cubicBezTo>
                  <a:pt x="206" y="259"/>
                  <a:pt x="205" y="259"/>
                  <a:pt x="206" y="259"/>
                </a:cubicBezTo>
                <a:cubicBezTo>
                  <a:pt x="206" y="259"/>
                  <a:pt x="206" y="258"/>
                  <a:pt x="206" y="258"/>
                </a:cubicBezTo>
                <a:cubicBezTo>
                  <a:pt x="206" y="258"/>
                  <a:pt x="208" y="258"/>
                  <a:pt x="208" y="258"/>
                </a:cubicBezTo>
                <a:cubicBezTo>
                  <a:pt x="208" y="258"/>
                  <a:pt x="208" y="259"/>
                  <a:pt x="209" y="259"/>
                </a:cubicBezTo>
                <a:cubicBezTo>
                  <a:pt x="209" y="259"/>
                  <a:pt x="208" y="260"/>
                  <a:pt x="209" y="260"/>
                </a:cubicBezTo>
                <a:cubicBezTo>
                  <a:pt x="209" y="260"/>
                  <a:pt x="209" y="260"/>
                  <a:pt x="209" y="260"/>
                </a:cubicBezTo>
                <a:cubicBezTo>
                  <a:pt x="209" y="261"/>
                  <a:pt x="209" y="261"/>
                  <a:pt x="209" y="261"/>
                </a:cubicBezTo>
                <a:cubicBezTo>
                  <a:pt x="210" y="261"/>
                  <a:pt x="210" y="261"/>
                  <a:pt x="210" y="261"/>
                </a:cubicBezTo>
                <a:cubicBezTo>
                  <a:pt x="210" y="261"/>
                  <a:pt x="210" y="261"/>
                  <a:pt x="210" y="261"/>
                </a:cubicBezTo>
                <a:cubicBezTo>
                  <a:pt x="210" y="261"/>
                  <a:pt x="210" y="261"/>
                  <a:pt x="210" y="261"/>
                </a:cubicBezTo>
                <a:cubicBezTo>
                  <a:pt x="210" y="261"/>
                  <a:pt x="210" y="261"/>
                  <a:pt x="210" y="260"/>
                </a:cubicBezTo>
                <a:cubicBezTo>
                  <a:pt x="211" y="260"/>
                  <a:pt x="211" y="260"/>
                  <a:pt x="211" y="260"/>
                </a:cubicBezTo>
                <a:cubicBezTo>
                  <a:pt x="211" y="260"/>
                  <a:pt x="211" y="260"/>
                  <a:pt x="211" y="260"/>
                </a:cubicBezTo>
                <a:cubicBezTo>
                  <a:pt x="211" y="260"/>
                  <a:pt x="211" y="260"/>
                  <a:pt x="211" y="260"/>
                </a:cubicBezTo>
                <a:cubicBezTo>
                  <a:pt x="210" y="261"/>
                  <a:pt x="211" y="260"/>
                  <a:pt x="210" y="261"/>
                </a:cubicBezTo>
                <a:cubicBezTo>
                  <a:pt x="211" y="261"/>
                  <a:pt x="212" y="262"/>
                  <a:pt x="213" y="262"/>
                </a:cubicBezTo>
                <a:cubicBezTo>
                  <a:pt x="213" y="262"/>
                  <a:pt x="213" y="262"/>
                  <a:pt x="213" y="263"/>
                </a:cubicBezTo>
                <a:cubicBezTo>
                  <a:pt x="213" y="262"/>
                  <a:pt x="213" y="263"/>
                  <a:pt x="213" y="262"/>
                </a:cubicBezTo>
                <a:cubicBezTo>
                  <a:pt x="213" y="262"/>
                  <a:pt x="213" y="262"/>
                  <a:pt x="213" y="262"/>
                </a:cubicBezTo>
                <a:cubicBezTo>
                  <a:pt x="214" y="262"/>
                  <a:pt x="214" y="263"/>
                  <a:pt x="215" y="263"/>
                </a:cubicBezTo>
                <a:cubicBezTo>
                  <a:pt x="216" y="263"/>
                  <a:pt x="216" y="263"/>
                  <a:pt x="216" y="263"/>
                </a:cubicBezTo>
                <a:cubicBezTo>
                  <a:pt x="216" y="263"/>
                  <a:pt x="217" y="264"/>
                  <a:pt x="217" y="264"/>
                </a:cubicBezTo>
                <a:cubicBezTo>
                  <a:pt x="217" y="264"/>
                  <a:pt x="217" y="264"/>
                  <a:pt x="218" y="263"/>
                </a:cubicBezTo>
                <a:cubicBezTo>
                  <a:pt x="218" y="264"/>
                  <a:pt x="218" y="264"/>
                  <a:pt x="218" y="264"/>
                </a:cubicBezTo>
                <a:cubicBezTo>
                  <a:pt x="218" y="264"/>
                  <a:pt x="218" y="264"/>
                  <a:pt x="218" y="264"/>
                </a:cubicBezTo>
                <a:cubicBezTo>
                  <a:pt x="218" y="263"/>
                  <a:pt x="218" y="263"/>
                  <a:pt x="218" y="263"/>
                </a:cubicBezTo>
                <a:cubicBezTo>
                  <a:pt x="218" y="262"/>
                  <a:pt x="217" y="262"/>
                  <a:pt x="217" y="262"/>
                </a:cubicBezTo>
                <a:cubicBezTo>
                  <a:pt x="217" y="262"/>
                  <a:pt x="217" y="262"/>
                  <a:pt x="217" y="262"/>
                </a:cubicBezTo>
                <a:cubicBezTo>
                  <a:pt x="217" y="262"/>
                  <a:pt x="221" y="263"/>
                  <a:pt x="221" y="263"/>
                </a:cubicBezTo>
                <a:cubicBezTo>
                  <a:pt x="221" y="263"/>
                  <a:pt x="222" y="263"/>
                  <a:pt x="222" y="263"/>
                </a:cubicBezTo>
                <a:cubicBezTo>
                  <a:pt x="223" y="263"/>
                  <a:pt x="223" y="264"/>
                  <a:pt x="223" y="265"/>
                </a:cubicBezTo>
                <a:cubicBezTo>
                  <a:pt x="222" y="264"/>
                  <a:pt x="222" y="264"/>
                  <a:pt x="220" y="264"/>
                </a:cubicBezTo>
                <a:cubicBezTo>
                  <a:pt x="221" y="266"/>
                  <a:pt x="222" y="266"/>
                  <a:pt x="223" y="266"/>
                </a:cubicBezTo>
                <a:cubicBezTo>
                  <a:pt x="223" y="267"/>
                  <a:pt x="223" y="267"/>
                  <a:pt x="223" y="267"/>
                </a:cubicBezTo>
                <a:cubicBezTo>
                  <a:pt x="223" y="267"/>
                  <a:pt x="223" y="267"/>
                  <a:pt x="223" y="267"/>
                </a:cubicBezTo>
                <a:cubicBezTo>
                  <a:pt x="223" y="267"/>
                  <a:pt x="223" y="267"/>
                  <a:pt x="223" y="267"/>
                </a:cubicBezTo>
                <a:cubicBezTo>
                  <a:pt x="224" y="267"/>
                  <a:pt x="224" y="266"/>
                  <a:pt x="225" y="265"/>
                </a:cubicBezTo>
                <a:cubicBezTo>
                  <a:pt x="226" y="265"/>
                  <a:pt x="226" y="265"/>
                  <a:pt x="226" y="264"/>
                </a:cubicBezTo>
                <a:cubicBezTo>
                  <a:pt x="225" y="264"/>
                  <a:pt x="225" y="264"/>
                  <a:pt x="225" y="264"/>
                </a:cubicBezTo>
                <a:cubicBezTo>
                  <a:pt x="225" y="264"/>
                  <a:pt x="224" y="265"/>
                  <a:pt x="224" y="265"/>
                </a:cubicBezTo>
                <a:cubicBezTo>
                  <a:pt x="224" y="265"/>
                  <a:pt x="224" y="265"/>
                  <a:pt x="223" y="265"/>
                </a:cubicBezTo>
                <a:cubicBezTo>
                  <a:pt x="223" y="264"/>
                  <a:pt x="224" y="265"/>
                  <a:pt x="223" y="264"/>
                </a:cubicBezTo>
                <a:cubicBezTo>
                  <a:pt x="224" y="264"/>
                  <a:pt x="224" y="264"/>
                  <a:pt x="225" y="264"/>
                </a:cubicBezTo>
                <a:cubicBezTo>
                  <a:pt x="225" y="263"/>
                  <a:pt x="225" y="264"/>
                  <a:pt x="225" y="263"/>
                </a:cubicBezTo>
                <a:cubicBezTo>
                  <a:pt x="225" y="263"/>
                  <a:pt x="224" y="263"/>
                  <a:pt x="223" y="263"/>
                </a:cubicBezTo>
                <a:cubicBezTo>
                  <a:pt x="223" y="262"/>
                  <a:pt x="223" y="262"/>
                  <a:pt x="223" y="263"/>
                </a:cubicBezTo>
                <a:cubicBezTo>
                  <a:pt x="222" y="262"/>
                  <a:pt x="221" y="261"/>
                  <a:pt x="220" y="261"/>
                </a:cubicBezTo>
                <a:cubicBezTo>
                  <a:pt x="220" y="261"/>
                  <a:pt x="221" y="261"/>
                  <a:pt x="221" y="261"/>
                </a:cubicBezTo>
                <a:cubicBezTo>
                  <a:pt x="222" y="261"/>
                  <a:pt x="223" y="262"/>
                  <a:pt x="224" y="262"/>
                </a:cubicBezTo>
                <a:cubicBezTo>
                  <a:pt x="224" y="262"/>
                  <a:pt x="224" y="262"/>
                  <a:pt x="224" y="262"/>
                </a:cubicBezTo>
                <a:cubicBezTo>
                  <a:pt x="224" y="262"/>
                  <a:pt x="225" y="263"/>
                  <a:pt x="226" y="263"/>
                </a:cubicBezTo>
                <a:cubicBezTo>
                  <a:pt x="226" y="264"/>
                  <a:pt x="226" y="265"/>
                  <a:pt x="226" y="265"/>
                </a:cubicBezTo>
                <a:cubicBezTo>
                  <a:pt x="225" y="266"/>
                  <a:pt x="225" y="266"/>
                  <a:pt x="225" y="266"/>
                </a:cubicBezTo>
                <a:cubicBezTo>
                  <a:pt x="225" y="266"/>
                  <a:pt x="225" y="266"/>
                  <a:pt x="225" y="266"/>
                </a:cubicBezTo>
                <a:cubicBezTo>
                  <a:pt x="225" y="266"/>
                  <a:pt x="225" y="266"/>
                  <a:pt x="225" y="266"/>
                </a:cubicBezTo>
                <a:cubicBezTo>
                  <a:pt x="225" y="266"/>
                  <a:pt x="225" y="266"/>
                  <a:pt x="226" y="266"/>
                </a:cubicBezTo>
                <a:cubicBezTo>
                  <a:pt x="226" y="266"/>
                  <a:pt x="226" y="266"/>
                  <a:pt x="226" y="266"/>
                </a:cubicBezTo>
                <a:cubicBezTo>
                  <a:pt x="226" y="266"/>
                  <a:pt x="226" y="266"/>
                  <a:pt x="226" y="266"/>
                </a:cubicBezTo>
                <a:cubicBezTo>
                  <a:pt x="226" y="266"/>
                  <a:pt x="226" y="266"/>
                  <a:pt x="226" y="266"/>
                </a:cubicBezTo>
                <a:cubicBezTo>
                  <a:pt x="226" y="267"/>
                  <a:pt x="225" y="266"/>
                  <a:pt x="225" y="266"/>
                </a:cubicBezTo>
                <a:cubicBezTo>
                  <a:pt x="225" y="267"/>
                  <a:pt x="224" y="267"/>
                  <a:pt x="224" y="267"/>
                </a:cubicBezTo>
                <a:cubicBezTo>
                  <a:pt x="224" y="267"/>
                  <a:pt x="224" y="267"/>
                  <a:pt x="224" y="268"/>
                </a:cubicBezTo>
                <a:cubicBezTo>
                  <a:pt x="225" y="268"/>
                  <a:pt x="225" y="268"/>
                  <a:pt x="225" y="268"/>
                </a:cubicBezTo>
                <a:cubicBezTo>
                  <a:pt x="226" y="268"/>
                  <a:pt x="226" y="268"/>
                  <a:pt x="226" y="268"/>
                </a:cubicBezTo>
                <a:cubicBezTo>
                  <a:pt x="226" y="268"/>
                  <a:pt x="226" y="268"/>
                  <a:pt x="225" y="268"/>
                </a:cubicBezTo>
                <a:cubicBezTo>
                  <a:pt x="225" y="267"/>
                  <a:pt x="225" y="267"/>
                  <a:pt x="225" y="267"/>
                </a:cubicBezTo>
                <a:cubicBezTo>
                  <a:pt x="226" y="268"/>
                  <a:pt x="226" y="268"/>
                  <a:pt x="227" y="268"/>
                </a:cubicBezTo>
                <a:cubicBezTo>
                  <a:pt x="227" y="269"/>
                  <a:pt x="227" y="269"/>
                  <a:pt x="227" y="269"/>
                </a:cubicBezTo>
                <a:cubicBezTo>
                  <a:pt x="228" y="269"/>
                  <a:pt x="228" y="269"/>
                  <a:pt x="229" y="269"/>
                </a:cubicBezTo>
                <a:cubicBezTo>
                  <a:pt x="229" y="269"/>
                  <a:pt x="229" y="269"/>
                  <a:pt x="230" y="269"/>
                </a:cubicBezTo>
                <a:cubicBezTo>
                  <a:pt x="229" y="268"/>
                  <a:pt x="228" y="268"/>
                  <a:pt x="228" y="267"/>
                </a:cubicBezTo>
                <a:cubicBezTo>
                  <a:pt x="227" y="267"/>
                  <a:pt x="227" y="267"/>
                  <a:pt x="227" y="267"/>
                </a:cubicBezTo>
                <a:cubicBezTo>
                  <a:pt x="229" y="267"/>
                  <a:pt x="230" y="268"/>
                  <a:pt x="231" y="268"/>
                </a:cubicBezTo>
                <a:cubicBezTo>
                  <a:pt x="231" y="269"/>
                  <a:pt x="230" y="269"/>
                  <a:pt x="230" y="270"/>
                </a:cubicBezTo>
                <a:cubicBezTo>
                  <a:pt x="230" y="270"/>
                  <a:pt x="231" y="270"/>
                  <a:pt x="231" y="270"/>
                </a:cubicBezTo>
                <a:cubicBezTo>
                  <a:pt x="231" y="270"/>
                  <a:pt x="231" y="270"/>
                  <a:pt x="231" y="270"/>
                </a:cubicBezTo>
                <a:cubicBezTo>
                  <a:pt x="231" y="270"/>
                  <a:pt x="231" y="270"/>
                  <a:pt x="232" y="269"/>
                </a:cubicBezTo>
                <a:cubicBezTo>
                  <a:pt x="232" y="269"/>
                  <a:pt x="232" y="269"/>
                  <a:pt x="232" y="269"/>
                </a:cubicBezTo>
                <a:cubicBezTo>
                  <a:pt x="232" y="269"/>
                  <a:pt x="232" y="270"/>
                  <a:pt x="232" y="270"/>
                </a:cubicBezTo>
                <a:cubicBezTo>
                  <a:pt x="232" y="270"/>
                  <a:pt x="233" y="270"/>
                  <a:pt x="233" y="270"/>
                </a:cubicBezTo>
                <a:cubicBezTo>
                  <a:pt x="233" y="270"/>
                  <a:pt x="233" y="270"/>
                  <a:pt x="233" y="270"/>
                </a:cubicBezTo>
                <a:cubicBezTo>
                  <a:pt x="233" y="271"/>
                  <a:pt x="233" y="271"/>
                  <a:pt x="234" y="271"/>
                </a:cubicBezTo>
                <a:cubicBezTo>
                  <a:pt x="234" y="271"/>
                  <a:pt x="234" y="272"/>
                  <a:pt x="235" y="271"/>
                </a:cubicBezTo>
                <a:cubicBezTo>
                  <a:pt x="235" y="271"/>
                  <a:pt x="235" y="271"/>
                  <a:pt x="235" y="271"/>
                </a:cubicBezTo>
                <a:cubicBezTo>
                  <a:pt x="235" y="271"/>
                  <a:pt x="235" y="271"/>
                  <a:pt x="235" y="271"/>
                </a:cubicBezTo>
                <a:cubicBezTo>
                  <a:pt x="235" y="270"/>
                  <a:pt x="235" y="270"/>
                  <a:pt x="235" y="270"/>
                </a:cubicBezTo>
                <a:cubicBezTo>
                  <a:pt x="237" y="270"/>
                  <a:pt x="236" y="271"/>
                  <a:pt x="237" y="272"/>
                </a:cubicBezTo>
                <a:cubicBezTo>
                  <a:pt x="237" y="272"/>
                  <a:pt x="238" y="272"/>
                  <a:pt x="239" y="271"/>
                </a:cubicBezTo>
                <a:cubicBezTo>
                  <a:pt x="239" y="273"/>
                  <a:pt x="242" y="272"/>
                  <a:pt x="242" y="274"/>
                </a:cubicBezTo>
                <a:cubicBezTo>
                  <a:pt x="243" y="274"/>
                  <a:pt x="243" y="274"/>
                  <a:pt x="243" y="274"/>
                </a:cubicBezTo>
                <a:cubicBezTo>
                  <a:pt x="243" y="274"/>
                  <a:pt x="245" y="275"/>
                  <a:pt x="245" y="275"/>
                </a:cubicBezTo>
                <a:cubicBezTo>
                  <a:pt x="246" y="275"/>
                  <a:pt x="245" y="276"/>
                  <a:pt x="246" y="276"/>
                </a:cubicBezTo>
                <a:cubicBezTo>
                  <a:pt x="246" y="276"/>
                  <a:pt x="246" y="276"/>
                  <a:pt x="246" y="276"/>
                </a:cubicBezTo>
                <a:cubicBezTo>
                  <a:pt x="246" y="277"/>
                  <a:pt x="246" y="277"/>
                  <a:pt x="246" y="277"/>
                </a:cubicBezTo>
                <a:cubicBezTo>
                  <a:pt x="246" y="277"/>
                  <a:pt x="246" y="277"/>
                  <a:pt x="246" y="277"/>
                </a:cubicBezTo>
                <a:cubicBezTo>
                  <a:pt x="247" y="277"/>
                  <a:pt x="247" y="277"/>
                  <a:pt x="247" y="277"/>
                </a:cubicBezTo>
                <a:cubicBezTo>
                  <a:pt x="248" y="277"/>
                  <a:pt x="247" y="277"/>
                  <a:pt x="248" y="277"/>
                </a:cubicBezTo>
                <a:cubicBezTo>
                  <a:pt x="249" y="277"/>
                  <a:pt x="250" y="277"/>
                  <a:pt x="251" y="277"/>
                </a:cubicBezTo>
                <a:cubicBezTo>
                  <a:pt x="251" y="278"/>
                  <a:pt x="255" y="281"/>
                  <a:pt x="256" y="281"/>
                </a:cubicBezTo>
                <a:cubicBezTo>
                  <a:pt x="256" y="281"/>
                  <a:pt x="256" y="281"/>
                  <a:pt x="256" y="281"/>
                </a:cubicBezTo>
                <a:cubicBezTo>
                  <a:pt x="256" y="281"/>
                  <a:pt x="256" y="281"/>
                  <a:pt x="256" y="281"/>
                </a:cubicBezTo>
                <a:cubicBezTo>
                  <a:pt x="256" y="280"/>
                  <a:pt x="256" y="280"/>
                  <a:pt x="256" y="280"/>
                </a:cubicBezTo>
                <a:cubicBezTo>
                  <a:pt x="256" y="280"/>
                  <a:pt x="256" y="280"/>
                  <a:pt x="256" y="279"/>
                </a:cubicBezTo>
                <a:cubicBezTo>
                  <a:pt x="256" y="279"/>
                  <a:pt x="256" y="279"/>
                  <a:pt x="256" y="279"/>
                </a:cubicBezTo>
                <a:cubicBezTo>
                  <a:pt x="256" y="280"/>
                  <a:pt x="256" y="280"/>
                  <a:pt x="256" y="280"/>
                </a:cubicBezTo>
                <a:cubicBezTo>
                  <a:pt x="257" y="280"/>
                  <a:pt x="256" y="281"/>
                  <a:pt x="257" y="281"/>
                </a:cubicBezTo>
                <a:cubicBezTo>
                  <a:pt x="257" y="282"/>
                  <a:pt x="258" y="282"/>
                  <a:pt x="258" y="282"/>
                </a:cubicBezTo>
                <a:cubicBezTo>
                  <a:pt x="258" y="282"/>
                  <a:pt x="258" y="282"/>
                  <a:pt x="258" y="283"/>
                </a:cubicBezTo>
                <a:cubicBezTo>
                  <a:pt x="259" y="283"/>
                  <a:pt x="259" y="283"/>
                  <a:pt x="259" y="284"/>
                </a:cubicBezTo>
                <a:cubicBezTo>
                  <a:pt x="260" y="284"/>
                  <a:pt x="260" y="283"/>
                  <a:pt x="260" y="283"/>
                </a:cubicBezTo>
                <a:cubicBezTo>
                  <a:pt x="260" y="282"/>
                  <a:pt x="260" y="282"/>
                  <a:pt x="260" y="282"/>
                </a:cubicBezTo>
                <a:cubicBezTo>
                  <a:pt x="261" y="282"/>
                  <a:pt x="261" y="282"/>
                  <a:pt x="261" y="282"/>
                </a:cubicBezTo>
                <a:cubicBezTo>
                  <a:pt x="261" y="283"/>
                  <a:pt x="261" y="283"/>
                  <a:pt x="260" y="283"/>
                </a:cubicBezTo>
                <a:cubicBezTo>
                  <a:pt x="261" y="283"/>
                  <a:pt x="260" y="283"/>
                  <a:pt x="261" y="283"/>
                </a:cubicBezTo>
                <a:cubicBezTo>
                  <a:pt x="261" y="284"/>
                  <a:pt x="262" y="283"/>
                  <a:pt x="262" y="283"/>
                </a:cubicBezTo>
                <a:cubicBezTo>
                  <a:pt x="263" y="283"/>
                  <a:pt x="263" y="284"/>
                  <a:pt x="263" y="284"/>
                </a:cubicBezTo>
                <a:cubicBezTo>
                  <a:pt x="264" y="284"/>
                  <a:pt x="264" y="284"/>
                  <a:pt x="264" y="284"/>
                </a:cubicBezTo>
                <a:cubicBezTo>
                  <a:pt x="263" y="284"/>
                  <a:pt x="263" y="284"/>
                  <a:pt x="263" y="284"/>
                </a:cubicBezTo>
                <a:cubicBezTo>
                  <a:pt x="263" y="285"/>
                  <a:pt x="262" y="285"/>
                  <a:pt x="262" y="286"/>
                </a:cubicBezTo>
                <a:cubicBezTo>
                  <a:pt x="263" y="286"/>
                  <a:pt x="263" y="286"/>
                  <a:pt x="264" y="286"/>
                </a:cubicBezTo>
                <a:cubicBezTo>
                  <a:pt x="264" y="285"/>
                  <a:pt x="264" y="286"/>
                  <a:pt x="263" y="285"/>
                </a:cubicBezTo>
                <a:cubicBezTo>
                  <a:pt x="263" y="285"/>
                  <a:pt x="263" y="285"/>
                  <a:pt x="263" y="285"/>
                </a:cubicBezTo>
                <a:cubicBezTo>
                  <a:pt x="264" y="285"/>
                  <a:pt x="265" y="285"/>
                  <a:pt x="266" y="285"/>
                </a:cubicBezTo>
                <a:cubicBezTo>
                  <a:pt x="266" y="285"/>
                  <a:pt x="266" y="285"/>
                  <a:pt x="266" y="285"/>
                </a:cubicBezTo>
                <a:cubicBezTo>
                  <a:pt x="266" y="286"/>
                  <a:pt x="266" y="286"/>
                  <a:pt x="266" y="286"/>
                </a:cubicBezTo>
                <a:cubicBezTo>
                  <a:pt x="266" y="285"/>
                  <a:pt x="266" y="285"/>
                  <a:pt x="266" y="285"/>
                </a:cubicBezTo>
                <a:cubicBezTo>
                  <a:pt x="267" y="285"/>
                  <a:pt x="267" y="285"/>
                  <a:pt x="267" y="285"/>
                </a:cubicBezTo>
                <a:cubicBezTo>
                  <a:pt x="267" y="285"/>
                  <a:pt x="267" y="285"/>
                  <a:pt x="267" y="285"/>
                </a:cubicBezTo>
                <a:cubicBezTo>
                  <a:pt x="267" y="285"/>
                  <a:pt x="267" y="285"/>
                  <a:pt x="267" y="285"/>
                </a:cubicBezTo>
                <a:cubicBezTo>
                  <a:pt x="267" y="286"/>
                  <a:pt x="267" y="286"/>
                  <a:pt x="266" y="286"/>
                </a:cubicBezTo>
                <a:cubicBezTo>
                  <a:pt x="266" y="286"/>
                  <a:pt x="266" y="286"/>
                  <a:pt x="267" y="287"/>
                </a:cubicBezTo>
                <a:cubicBezTo>
                  <a:pt x="267" y="287"/>
                  <a:pt x="267" y="287"/>
                  <a:pt x="267" y="286"/>
                </a:cubicBezTo>
                <a:cubicBezTo>
                  <a:pt x="268" y="287"/>
                  <a:pt x="268" y="288"/>
                  <a:pt x="268" y="288"/>
                </a:cubicBezTo>
                <a:cubicBezTo>
                  <a:pt x="268" y="288"/>
                  <a:pt x="270" y="288"/>
                  <a:pt x="270" y="289"/>
                </a:cubicBezTo>
                <a:cubicBezTo>
                  <a:pt x="270" y="289"/>
                  <a:pt x="270" y="289"/>
                  <a:pt x="271" y="289"/>
                </a:cubicBezTo>
                <a:cubicBezTo>
                  <a:pt x="271" y="290"/>
                  <a:pt x="272" y="289"/>
                  <a:pt x="272" y="289"/>
                </a:cubicBezTo>
                <a:cubicBezTo>
                  <a:pt x="272" y="289"/>
                  <a:pt x="272" y="289"/>
                  <a:pt x="272" y="289"/>
                </a:cubicBezTo>
                <a:cubicBezTo>
                  <a:pt x="272" y="289"/>
                  <a:pt x="272" y="289"/>
                  <a:pt x="272" y="290"/>
                </a:cubicBezTo>
                <a:cubicBezTo>
                  <a:pt x="272" y="290"/>
                  <a:pt x="272" y="291"/>
                  <a:pt x="272" y="291"/>
                </a:cubicBezTo>
                <a:cubicBezTo>
                  <a:pt x="273" y="291"/>
                  <a:pt x="274" y="291"/>
                  <a:pt x="274" y="291"/>
                </a:cubicBezTo>
                <a:cubicBezTo>
                  <a:pt x="275" y="292"/>
                  <a:pt x="275" y="292"/>
                  <a:pt x="275" y="293"/>
                </a:cubicBezTo>
                <a:cubicBezTo>
                  <a:pt x="275" y="293"/>
                  <a:pt x="275" y="293"/>
                  <a:pt x="276" y="293"/>
                </a:cubicBezTo>
                <a:cubicBezTo>
                  <a:pt x="276" y="292"/>
                  <a:pt x="276" y="292"/>
                  <a:pt x="276" y="291"/>
                </a:cubicBezTo>
                <a:cubicBezTo>
                  <a:pt x="275" y="291"/>
                  <a:pt x="275" y="291"/>
                  <a:pt x="275" y="291"/>
                </a:cubicBezTo>
                <a:cubicBezTo>
                  <a:pt x="275" y="290"/>
                  <a:pt x="275" y="290"/>
                  <a:pt x="275" y="290"/>
                </a:cubicBezTo>
                <a:cubicBezTo>
                  <a:pt x="275" y="290"/>
                  <a:pt x="275" y="290"/>
                  <a:pt x="276" y="291"/>
                </a:cubicBezTo>
                <a:cubicBezTo>
                  <a:pt x="276" y="291"/>
                  <a:pt x="276" y="291"/>
                  <a:pt x="276" y="291"/>
                </a:cubicBezTo>
                <a:cubicBezTo>
                  <a:pt x="277" y="291"/>
                  <a:pt x="276" y="292"/>
                  <a:pt x="277" y="292"/>
                </a:cubicBezTo>
                <a:cubicBezTo>
                  <a:pt x="278" y="294"/>
                  <a:pt x="280" y="294"/>
                  <a:pt x="281" y="296"/>
                </a:cubicBezTo>
                <a:cubicBezTo>
                  <a:pt x="281" y="295"/>
                  <a:pt x="281" y="296"/>
                  <a:pt x="281" y="295"/>
                </a:cubicBezTo>
                <a:cubicBezTo>
                  <a:pt x="281" y="295"/>
                  <a:pt x="281" y="295"/>
                  <a:pt x="281" y="295"/>
                </a:cubicBezTo>
                <a:cubicBezTo>
                  <a:pt x="281" y="295"/>
                  <a:pt x="281" y="296"/>
                  <a:pt x="281" y="296"/>
                </a:cubicBezTo>
                <a:cubicBezTo>
                  <a:pt x="281" y="296"/>
                  <a:pt x="281" y="296"/>
                  <a:pt x="281" y="296"/>
                </a:cubicBezTo>
                <a:cubicBezTo>
                  <a:pt x="282" y="296"/>
                  <a:pt x="282" y="296"/>
                  <a:pt x="281" y="296"/>
                </a:cubicBezTo>
                <a:cubicBezTo>
                  <a:pt x="282" y="295"/>
                  <a:pt x="282" y="295"/>
                  <a:pt x="282" y="295"/>
                </a:cubicBezTo>
                <a:cubicBezTo>
                  <a:pt x="283" y="295"/>
                  <a:pt x="282" y="294"/>
                  <a:pt x="282" y="293"/>
                </a:cubicBezTo>
                <a:cubicBezTo>
                  <a:pt x="283" y="293"/>
                  <a:pt x="283" y="293"/>
                  <a:pt x="283" y="293"/>
                </a:cubicBezTo>
                <a:cubicBezTo>
                  <a:pt x="283" y="294"/>
                  <a:pt x="283" y="294"/>
                  <a:pt x="283" y="294"/>
                </a:cubicBezTo>
                <a:cubicBezTo>
                  <a:pt x="283" y="295"/>
                  <a:pt x="283" y="295"/>
                  <a:pt x="284" y="296"/>
                </a:cubicBezTo>
                <a:cubicBezTo>
                  <a:pt x="285" y="296"/>
                  <a:pt x="285" y="296"/>
                  <a:pt x="285" y="295"/>
                </a:cubicBezTo>
                <a:cubicBezTo>
                  <a:pt x="286" y="295"/>
                  <a:pt x="288" y="296"/>
                  <a:pt x="289" y="297"/>
                </a:cubicBezTo>
                <a:cubicBezTo>
                  <a:pt x="290" y="297"/>
                  <a:pt x="291" y="297"/>
                  <a:pt x="292" y="297"/>
                </a:cubicBezTo>
                <a:cubicBezTo>
                  <a:pt x="292" y="297"/>
                  <a:pt x="292" y="298"/>
                  <a:pt x="293" y="298"/>
                </a:cubicBezTo>
                <a:cubicBezTo>
                  <a:pt x="293" y="297"/>
                  <a:pt x="293" y="297"/>
                  <a:pt x="293" y="297"/>
                </a:cubicBezTo>
                <a:cubicBezTo>
                  <a:pt x="294" y="297"/>
                  <a:pt x="294" y="297"/>
                  <a:pt x="294" y="297"/>
                </a:cubicBezTo>
                <a:cubicBezTo>
                  <a:pt x="294" y="298"/>
                  <a:pt x="294" y="298"/>
                  <a:pt x="293" y="298"/>
                </a:cubicBezTo>
                <a:cubicBezTo>
                  <a:pt x="293" y="298"/>
                  <a:pt x="293" y="298"/>
                  <a:pt x="293" y="298"/>
                </a:cubicBezTo>
                <a:cubicBezTo>
                  <a:pt x="294" y="298"/>
                  <a:pt x="294" y="298"/>
                  <a:pt x="294" y="298"/>
                </a:cubicBezTo>
                <a:cubicBezTo>
                  <a:pt x="294" y="298"/>
                  <a:pt x="294" y="298"/>
                  <a:pt x="294" y="298"/>
                </a:cubicBezTo>
                <a:cubicBezTo>
                  <a:pt x="294" y="298"/>
                  <a:pt x="294" y="298"/>
                  <a:pt x="295" y="298"/>
                </a:cubicBezTo>
                <a:cubicBezTo>
                  <a:pt x="296" y="298"/>
                  <a:pt x="296" y="298"/>
                  <a:pt x="296" y="297"/>
                </a:cubicBezTo>
                <a:cubicBezTo>
                  <a:pt x="297" y="297"/>
                  <a:pt x="297" y="297"/>
                  <a:pt x="298" y="297"/>
                </a:cubicBezTo>
                <a:cubicBezTo>
                  <a:pt x="298" y="297"/>
                  <a:pt x="298" y="297"/>
                  <a:pt x="298" y="297"/>
                </a:cubicBezTo>
                <a:cubicBezTo>
                  <a:pt x="298" y="297"/>
                  <a:pt x="298" y="298"/>
                  <a:pt x="298" y="298"/>
                </a:cubicBezTo>
                <a:cubicBezTo>
                  <a:pt x="299" y="298"/>
                  <a:pt x="301" y="298"/>
                  <a:pt x="302" y="298"/>
                </a:cubicBezTo>
                <a:cubicBezTo>
                  <a:pt x="302" y="299"/>
                  <a:pt x="302" y="299"/>
                  <a:pt x="303" y="299"/>
                </a:cubicBezTo>
                <a:cubicBezTo>
                  <a:pt x="303" y="299"/>
                  <a:pt x="303" y="299"/>
                  <a:pt x="303" y="299"/>
                </a:cubicBezTo>
                <a:cubicBezTo>
                  <a:pt x="303" y="298"/>
                  <a:pt x="302" y="298"/>
                  <a:pt x="302" y="297"/>
                </a:cubicBezTo>
                <a:cubicBezTo>
                  <a:pt x="301" y="297"/>
                  <a:pt x="301" y="297"/>
                  <a:pt x="301" y="297"/>
                </a:cubicBezTo>
                <a:cubicBezTo>
                  <a:pt x="301" y="297"/>
                  <a:pt x="301" y="297"/>
                  <a:pt x="301" y="297"/>
                </a:cubicBezTo>
                <a:cubicBezTo>
                  <a:pt x="302" y="297"/>
                  <a:pt x="303" y="297"/>
                  <a:pt x="304" y="298"/>
                </a:cubicBezTo>
                <a:cubicBezTo>
                  <a:pt x="304" y="298"/>
                  <a:pt x="305" y="298"/>
                  <a:pt x="305" y="298"/>
                </a:cubicBezTo>
                <a:cubicBezTo>
                  <a:pt x="307" y="299"/>
                  <a:pt x="308" y="298"/>
                  <a:pt x="309" y="298"/>
                </a:cubicBezTo>
                <a:cubicBezTo>
                  <a:pt x="309" y="298"/>
                  <a:pt x="309" y="298"/>
                  <a:pt x="309" y="298"/>
                </a:cubicBezTo>
                <a:cubicBezTo>
                  <a:pt x="309" y="298"/>
                  <a:pt x="309" y="298"/>
                  <a:pt x="309" y="298"/>
                </a:cubicBezTo>
                <a:cubicBezTo>
                  <a:pt x="309" y="297"/>
                  <a:pt x="308" y="297"/>
                  <a:pt x="307" y="296"/>
                </a:cubicBezTo>
                <a:cubicBezTo>
                  <a:pt x="307" y="297"/>
                  <a:pt x="307" y="296"/>
                  <a:pt x="307" y="297"/>
                </a:cubicBezTo>
                <a:cubicBezTo>
                  <a:pt x="307" y="297"/>
                  <a:pt x="306" y="297"/>
                  <a:pt x="306" y="297"/>
                </a:cubicBezTo>
                <a:cubicBezTo>
                  <a:pt x="306" y="297"/>
                  <a:pt x="306" y="297"/>
                  <a:pt x="306" y="297"/>
                </a:cubicBezTo>
                <a:cubicBezTo>
                  <a:pt x="306" y="297"/>
                  <a:pt x="306" y="297"/>
                  <a:pt x="306" y="297"/>
                </a:cubicBezTo>
                <a:cubicBezTo>
                  <a:pt x="306" y="297"/>
                  <a:pt x="306" y="297"/>
                  <a:pt x="306" y="297"/>
                </a:cubicBezTo>
                <a:cubicBezTo>
                  <a:pt x="306" y="297"/>
                  <a:pt x="306" y="297"/>
                  <a:pt x="305" y="297"/>
                </a:cubicBezTo>
                <a:cubicBezTo>
                  <a:pt x="305" y="297"/>
                  <a:pt x="305" y="297"/>
                  <a:pt x="305" y="296"/>
                </a:cubicBezTo>
                <a:cubicBezTo>
                  <a:pt x="305" y="296"/>
                  <a:pt x="305" y="296"/>
                  <a:pt x="305" y="296"/>
                </a:cubicBezTo>
                <a:cubicBezTo>
                  <a:pt x="305" y="296"/>
                  <a:pt x="305" y="296"/>
                  <a:pt x="306" y="296"/>
                </a:cubicBezTo>
                <a:cubicBezTo>
                  <a:pt x="307" y="296"/>
                  <a:pt x="307" y="296"/>
                  <a:pt x="308" y="296"/>
                </a:cubicBezTo>
                <a:cubicBezTo>
                  <a:pt x="308" y="296"/>
                  <a:pt x="308" y="296"/>
                  <a:pt x="309" y="296"/>
                </a:cubicBezTo>
                <a:cubicBezTo>
                  <a:pt x="309" y="296"/>
                  <a:pt x="309" y="296"/>
                  <a:pt x="309" y="296"/>
                </a:cubicBezTo>
                <a:cubicBezTo>
                  <a:pt x="309" y="296"/>
                  <a:pt x="309" y="296"/>
                  <a:pt x="309" y="295"/>
                </a:cubicBezTo>
                <a:cubicBezTo>
                  <a:pt x="309" y="295"/>
                  <a:pt x="309" y="295"/>
                  <a:pt x="309" y="295"/>
                </a:cubicBezTo>
                <a:cubicBezTo>
                  <a:pt x="309" y="295"/>
                  <a:pt x="309" y="296"/>
                  <a:pt x="308" y="295"/>
                </a:cubicBezTo>
                <a:cubicBezTo>
                  <a:pt x="308" y="295"/>
                  <a:pt x="308" y="295"/>
                  <a:pt x="307" y="295"/>
                </a:cubicBezTo>
                <a:cubicBezTo>
                  <a:pt x="307" y="294"/>
                  <a:pt x="306" y="295"/>
                  <a:pt x="306" y="295"/>
                </a:cubicBezTo>
                <a:cubicBezTo>
                  <a:pt x="306" y="295"/>
                  <a:pt x="306" y="295"/>
                  <a:pt x="305" y="295"/>
                </a:cubicBezTo>
                <a:cubicBezTo>
                  <a:pt x="305" y="296"/>
                  <a:pt x="304" y="295"/>
                  <a:pt x="303" y="295"/>
                </a:cubicBezTo>
                <a:cubicBezTo>
                  <a:pt x="304" y="295"/>
                  <a:pt x="304" y="294"/>
                  <a:pt x="304" y="294"/>
                </a:cubicBezTo>
                <a:cubicBezTo>
                  <a:pt x="304" y="294"/>
                  <a:pt x="304" y="294"/>
                  <a:pt x="304" y="293"/>
                </a:cubicBezTo>
                <a:cubicBezTo>
                  <a:pt x="305" y="294"/>
                  <a:pt x="305" y="294"/>
                  <a:pt x="305" y="294"/>
                </a:cubicBezTo>
                <a:cubicBezTo>
                  <a:pt x="306" y="294"/>
                  <a:pt x="307" y="295"/>
                  <a:pt x="307" y="295"/>
                </a:cubicBezTo>
                <a:cubicBezTo>
                  <a:pt x="308" y="294"/>
                  <a:pt x="308" y="295"/>
                  <a:pt x="308" y="294"/>
                </a:cubicBezTo>
                <a:cubicBezTo>
                  <a:pt x="309" y="294"/>
                  <a:pt x="309" y="294"/>
                  <a:pt x="309" y="295"/>
                </a:cubicBezTo>
                <a:cubicBezTo>
                  <a:pt x="310" y="295"/>
                  <a:pt x="310" y="295"/>
                  <a:pt x="310" y="295"/>
                </a:cubicBezTo>
                <a:cubicBezTo>
                  <a:pt x="311" y="295"/>
                  <a:pt x="311" y="296"/>
                  <a:pt x="312" y="296"/>
                </a:cubicBezTo>
                <a:cubicBezTo>
                  <a:pt x="313" y="296"/>
                  <a:pt x="313" y="295"/>
                  <a:pt x="313" y="295"/>
                </a:cubicBezTo>
                <a:cubicBezTo>
                  <a:pt x="314" y="295"/>
                  <a:pt x="315" y="295"/>
                  <a:pt x="316" y="295"/>
                </a:cubicBezTo>
                <a:cubicBezTo>
                  <a:pt x="316" y="296"/>
                  <a:pt x="316" y="296"/>
                  <a:pt x="316" y="296"/>
                </a:cubicBezTo>
                <a:cubicBezTo>
                  <a:pt x="317" y="296"/>
                  <a:pt x="317" y="296"/>
                  <a:pt x="317" y="296"/>
                </a:cubicBezTo>
                <a:cubicBezTo>
                  <a:pt x="317" y="295"/>
                  <a:pt x="317" y="295"/>
                  <a:pt x="317" y="295"/>
                </a:cubicBezTo>
                <a:cubicBezTo>
                  <a:pt x="316" y="295"/>
                  <a:pt x="317" y="295"/>
                  <a:pt x="316" y="295"/>
                </a:cubicBezTo>
                <a:cubicBezTo>
                  <a:pt x="316" y="295"/>
                  <a:pt x="316" y="295"/>
                  <a:pt x="316" y="295"/>
                </a:cubicBezTo>
                <a:cubicBezTo>
                  <a:pt x="316" y="295"/>
                  <a:pt x="316" y="295"/>
                  <a:pt x="316" y="294"/>
                </a:cubicBezTo>
                <a:cubicBezTo>
                  <a:pt x="317" y="294"/>
                  <a:pt x="317" y="294"/>
                  <a:pt x="318" y="295"/>
                </a:cubicBezTo>
                <a:cubicBezTo>
                  <a:pt x="319" y="295"/>
                  <a:pt x="319" y="295"/>
                  <a:pt x="319" y="294"/>
                </a:cubicBezTo>
                <a:cubicBezTo>
                  <a:pt x="319" y="294"/>
                  <a:pt x="319" y="294"/>
                  <a:pt x="319" y="293"/>
                </a:cubicBezTo>
                <a:cubicBezTo>
                  <a:pt x="319" y="293"/>
                  <a:pt x="320" y="293"/>
                  <a:pt x="320" y="293"/>
                </a:cubicBezTo>
                <a:cubicBezTo>
                  <a:pt x="320" y="292"/>
                  <a:pt x="320" y="292"/>
                  <a:pt x="320" y="292"/>
                </a:cubicBezTo>
                <a:cubicBezTo>
                  <a:pt x="319" y="292"/>
                  <a:pt x="319" y="292"/>
                  <a:pt x="319" y="292"/>
                </a:cubicBezTo>
                <a:cubicBezTo>
                  <a:pt x="318" y="292"/>
                  <a:pt x="318" y="292"/>
                  <a:pt x="318" y="292"/>
                </a:cubicBezTo>
                <a:cubicBezTo>
                  <a:pt x="319" y="292"/>
                  <a:pt x="319" y="291"/>
                  <a:pt x="319" y="290"/>
                </a:cubicBezTo>
                <a:cubicBezTo>
                  <a:pt x="319" y="290"/>
                  <a:pt x="319" y="290"/>
                  <a:pt x="320" y="290"/>
                </a:cubicBezTo>
                <a:cubicBezTo>
                  <a:pt x="320" y="291"/>
                  <a:pt x="320" y="291"/>
                  <a:pt x="320" y="292"/>
                </a:cubicBezTo>
                <a:cubicBezTo>
                  <a:pt x="320" y="292"/>
                  <a:pt x="321" y="291"/>
                  <a:pt x="321" y="292"/>
                </a:cubicBezTo>
                <a:cubicBezTo>
                  <a:pt x="321" y="292"/>
                  <a:pt x="322" y="292"/>
                  <a:pt x="322" y="292"/>
                </a:cubicBezTo>
                <a:cubicBezTo>
                  <a:pt x="322" y="292"/>
                  <a:pt x="325" y="292"/>
                  <a:pt x="326" y="292"/>
                </a:cubicBezTo>
                <a:cubicBezTo>
                  <a:pt x="326" y="291"/>
                  <a:pt x="326" y="291"/>
                  <a:pt x="325" y="290"/>
                </a:cubicBezTo>
                <a:cubicBezTo>
                  <a:pt x="325" y="290"/>
                  <a:pt x="325" y="290"/>
                  <a:pt x="325" y="290"/>
                </a:cubicBezTo>
                <a:cubicBezTo>
                  <a:pt x="326" y="290"/>
                  <a:pt x="325" y="290"/>
                  <a:pt x="326" y="290"/>
                </a:cubicBezTo>
                <a:cubicBezTo>
                  <a:pt x="326" y="290"/>
                  <a:pt x="326" y="290"/>
                  <a:pt x="326" y="291"/>
                </a:cubicBezTo>
                <a:cubicBezTo>
                  <a:pt x="327" y="291"/>
                  <a:pt x="327" y="290"/>
                  <a:pt x="327" y="290"/>
                </a:cubicBezTo>
                <a:cubicBezTo>
                  <a:pt x="328" y="290"/>
                  <a:pt x="329" y="291"/>
                  <a:pt x="329" y="291"/>
                </a:cubicBezTo>
                <a:cubicBezTo>
                  <a:pt x="330" y="291"/>
                  <a:pt x="329" y="293"/>
                  <a:pt x="330" y="294"/>
                </a:cubicBezTo>
                <a:cubicBezTo>
                  <a:pt x="330" y="295"/>
                  <a:pt x="331" y="299"/>
                  <a:pt x="332" y="300"/>
                </a:cubicBezTo>
                <a:cubicBezTo>
                  <a:pt x="333" y="301"/>
                  <a:pt x="338" y="305"/>
                  <a:pt x="339" y="304"/>
                </a:cubicBezTo>
                <a:cubicBezTo>
                  <a:pt x="341" y="304"/>
                  <a:pt x="342" y="302"/>
                  <a:pt x="344" y="301"/>
                </a:cubicBezTo>
                <a:cubicBezTo>
                  <a:pt x="344" y="301"/>
                  <a:pt x="344" y="301"/>
                  <a:pt x="344" y="301"/>
                </a:cubicBezTo>
                <a:cubicBezTo>
                  <a:pt x="345" y="301"/>
                  <a:pt x="346" y="300"/>
                  <a:pt x="346" y="300"/>
                </a:cubicBezTo>
                <a:cubicBezTo>
                  <a:pt x="347" y="300"/>
                  <a:pt x="347" y="300"/>
                  <a:pt x="348" y="300"/>
                </a:cubicBezTo>
                <a:cubicBezTo>
                  <a:pt x="348" y="300"/>
                  <a:pt x="348" y="299"/>
                  <a:pt x="348" y="299"/>
                </a:cubicBezTo>
                <a:cubicBezTo>
                  <a:pt x="348" y="299"/>
                  <a:pt x="348" y="299"/>
                  <a:pt x="349" y="299"/>
                </a:cubicBezTo>
                <a:cubicBezTo>
                  <a:pt x="349" y="299"/>
                  <a:pt x="349" y="298"/>
                  <a:pt x="349" y="298"/>
                </a:cubicBezTo>
                <a:cubicBezTo>
                  <a:pt x="349" y="298"/>
                  <a:pt x="350" y="298"/>
                  <a:pt x="350" y="297"/>
                </a:cubicBezTo>
                <a:cubicBezTo>
                  <a:pt x="351" y="297"/>
                  <a:pt x="351" y="297"/>
                  <a:pt x="351" y="296"/>
                </a:cubicBezTo>
                <a:cubicBezTo>
                  <a:pt x="353" y="295"/>
                  <a:pt x="354" y="294"/>
                  <a:pt x="355" y="292"/>
                </a:cubicBezTo>
                <a:cubicBezTo>
                  <a:pt x="356" y="293"/>
                  <a:pt x="356" y="293"/>
                  <a:pt x="356" y="293"/>
                </a:cubicBezTo>
                <a:cubicBezTo>
                  <a:pt x="356" y="293"/>
                  <a:pt x="356" y="293"/>
                  <a:pt x="356" y="293"/>
                </a:cubicBezTo>
                <a:cubicBezTo>
                  <a:pt x="356" y="292"/>
                  <a:pt x="356" y="292"/>
                  <a:pt x="356" y="292"/>
                </a:cubicBezTo>
                <a:cubicBezTo>
                  <a:pt x="356" y="292"/>
                  <a:pt x="356" y="292"/>
                  <a:pt x="356" y="292"/>
                </a:cubicBezTo>
                <a:cubicBezTo>
                  <a:pt x="356" y="292"/>
                  <a:pt x="356" y="292"/>
                  <a:pt x="356" y="292"/>
                </a:cubicBezTo>
                <a:cubicBezTo>
                  <a:pt x="356" y="291"/>
                  <a:pt x="357" y="291"/>
                  <a:pt x="357" y="290"/>
                </a:cubicBezTo>
                <a:cubicBezTo>
                  <a:pt x="357" y="290"/>
                  <a:pt x="357" y="290"/>
                  <a:pt x="357" y="289"/>
                </a:cubicBezTo>
                <a:cubicBezTo>
                  <a:pt x="356" y="289"/>
                  <a:pt x="355" y="289"/>
                  <a:pt x="354" y="291"/>
                </a:cubicBezTo>
                <a:cubicBezTo>
                  <a:pt x="354" y="291"/>
                  <a:pt x="354" y="291"/>
                  <a:pt x="354" y="291"/>
                </a:cubicBezTo>
                <a:cubicBezTo>
                  <a:pt x="354" y="290"/>
                  <a:pt x="354" y="291"/>
                  <a:pt x="354" y="290"/>
                </a:cubicBezTo>
                <a:cubicBezTo>
                  <a:pt x="354" y="290"/>
                  <a:pt x="354" y="290"/>
                  <a:pt x="354" y="290"/>
                </a:cubicBezTo>
                <a:cubicBezTo>
                  <a:pt x="354" y="290"/>
                  <a:pt x="354" y="290"/>
                  <a:pt x="354" y="290"/>
                </a:cubicBezTo>
                <a:cubicBezTo>
                  <a:pt x="354" y="291"/>
                  <a:pt x="354" y="291"/>
                  <a:pt x="354" y="291"/>
                </a:cubicBezTo>
                <a:cubicBezTo>
                  <a:pt x="353" y="292"/>
                  <a:pt x="351" y="294"/>
                  <a:pt x="349" y="294"/>
                </a:cubicBezTo>
                <a:cubicBezTo>
                  <a:pt x="348" y="295"/>
                  <a:pt x="347" y="294"/>
                  <a:pt x="347" y="294"/>
                </a:cubicBezTo>
                <a:cubicBezTo>
                  <a:pt x="345" y="294"/>
                  <a:pt x="345" y="294"/>
                  <a:pt x="345" y="294"/>
                </a:cubicBezTo>
                <a:cubicBezTo>
                  <a:pt x="345" y="294"/>
                  <a:pt x="345" y="294"/>
                  <a:pt x="345" y="294"/>
                </a:cubicBezTo>
                <a:cubicBezTo>
                  <a:pt x="346" y="294"/>
                  <a:pt x="347" y="294"/>
                  <a:pt x="348" y="294"/>
                </a:cubicBezTo>
                <a:cubicBezTo>
                  <a:pt x="348" y="294"/>
                  <a:pt x="348" y="294"/>
                  <a:pt x="348" y="294"/>
                </a:cubicBezTo>
                <a:cubicBezTo>
                  <a:pt x="347" y="294"/>
                  <a:pt x="345" y="294"/>
                  <a:pt x="344" y="294"/>
                </a:cubicBezTo>
                <a:cubicBezTo>
                  <a:pt x="344" y="294"/>
                  <a:pt x="344" y="294"/>
                  <a:pt x="344" y="294"/>
                </a:cubicBezTo>
                <a:cubicBezTo>
                  <a:pt x="344" y="294"/>
                  <a:pt x="344" y="294"/>
                  <a:pt x="344" y="294"/>
                </a:cubicBezTo>
                <a:cubicBezTo>
                  <a:pt x="344" y="294"/>
                  <a:pt x="343" y="294"/>
                  <a:pt x="343" y="293"/>
                </a:cubicBezTo>
                <a:cubicBezTo>
                  <a:pt x="343" y="293"/>
                  <a:pt x="343" y="293"/>
                  <a:pt x="343" y="293"/>
                </a:cubicBezTo>
                <a:cubicBezTo>
                  <a:pt x="339" y="293"/>
                  <a:pt x="337" y="288"/>
                  <a:pt x="337" y="284"/>
                </a:cubicBezTo>
                <a:cubicBezTo>
                  <a:pt x="338" y="284"/>
                  <a:pt x="338" y="283"/>
                  <a:pt x="338" y="282"/>
                </a:cubicBezTo>
                <a:cubicBezTo>
                  <a:pt x="339" y="282"/>
                  <a:pt x="340" y="282"/>
                  <a:pt x="341" y="282"/>
                </a:cubicBezTo>
                <a:cubicBezTo>
                  <a:pt x="341" y="282"/>
                  <a:pt x="341" y="282"/>
                  <a:pt x="341" y="282"/>
                </a:cubicBezTo>
                <a:cubicBezTo>
                  <a:pt x="341" y="281"/>
                  <a:pt x="341" y="282"/>
                  <a:pt x="341" y="282"/>
                </a:cubicBezTo>
                <a:cubicBezTo>
                  <a:pt x="342" y="280"/>
                  <a:pt x="343" y="279"/>
                  <a:pt x="345" y="278"/>
                </a:cubicBezTo>
                <a:cubicBezTo>
                  <a:pt x="345" y="277"/>
                  <a:pt x="345" y="277"/>
                  <a:pt x="345" y="276"/>
                </a:cubicBezTo>
                <a:cubicBezTo>
                  <a:pt x="346" y="276"/>
                  <a:pt x="347" y="275"/>
                  <a:pt x="348" y="275"/>
                </a:cubicBezTo>
                <a:cubicBezTo>
                  <a:pt x="347" y="275"/>
                  <a:pt x="347" y="275"/>
                  <a:pt x="347" y="274"/>
                </a:cubicBezTo>
                <a:cubicBezTo>
                  <a:pt x="347" y="274"/>
                  <a:pt x="347" y="274"/>
                  <a:pt x="346" y="274"/>
                </a:cubicBezTo>
                <a:cubicBezTo>
                  <a:pt x="346" y="274"/>
                  <a:pt x="346" y="274"/>
                  <a:pt x="346" y="273"/>
                </a:cubicBezTo>
                <a:cubicBezTo>
                  <a:pt x="347" y="273"/>
                  <a:pt x="347" y="273"/>
                  <a:pt x="347" y="273"/>
                </a:cubicBezTo>
                <a:cubicBezTo>
                  <a:pt x="347" y="273"/>
                  <a:pt x="347" y="273"/>
                  <a:pt x="347" y="273"/>
                </a:cubicBezTo>
                <a:cubicBezTo>
                  <a:pt x="347" y="272"/>
                  <a:pt x="347" y="272"/>
                  <a:pt x="347" y="272"/>
                </a:cubicBezTo>
                <a:cubicBezTo>
                  <a:pt x="347" y="272"/>
                  <a:pt x="348" y="273"/>
                  <a:pt x="348" y="273"/>
                </a:cubicBezTo>
                <a:cubicBezTo>
                  <a:pt x="349" y="273"/>
                  <a:pt x="348" y="273"/>
                  <a:pt x="349" y="272"/>
                </a:cubicBezTo>
                <a:cubicBezTo>
                  <a:pt x="349" y="272"/>
                  <a:pt x="349" y="272"/>
                  <a:pt x="349" y="272"/>
                </a:cubicBezTo>
                <a:cubicBezTo>
                  <a:pt x="350" y="272"/>
                  <a:pt x="350" y="272"/>
                  <a:pt x="350" y="271"/>
                </a:cubicBezTo>
                <a:cubicBezTo>
                  <a:pt x="350" y="271"/>
                  <a:pt x="350" y="271"/>
                  <a:pt x="350" y="271"/>
                </a:cubicBezTo>
                <a:cubicBezTo>
                  <a:pt x="352" y="271"/>
                  <a:pt x="351" y="270"/>
                  <a:pt x="352" y="269"/>
                </a:cubicBezTo>
                <a:cubicBezTo>
                  <a:pt x="352" y="269"/>
                  <a:pt x="353" y="269"/>
                  <a:pt x="353" y="269"/>
                </a:cubicBezTo>
                <a:cubicBezTo>
                  <a:pt x="353" y="268"/>
                  <a:pt x="353" y="268"/>
                  <a:pt x="353" y="268"/>
                </a:cubicBezTo>
                <a:cubicBezTo>
                  <a:pt x="353" y="268"/>
                  <a:pt x="354" y="268"/>
                  <a:pt x="354" y="268"/>
                </a:cubicBezTo>
                <a:cubicBezTo>
                  <a:pt x="354" y="268"/>
                  <a:pt x="354" y="268"/>
                  <a:pt x="354" y="268"/>
                </a:cubicBezTo>
                <a:cubicBezTo>
                  <a:pt x="354" y="268"/>
                  <a:pt x="354" y="268"/>
                  <a:pt x="354" y="268"/>
                </a:cubicBezTo>
                <a:cubicBezTo>
                  <a:pt x="354" y="267"/>
                  <a:pt x="354" y="267"/>
                  <a:pt x="354" y="267"/>
                </a:cubicBezTo>
                <a:cubicBezTo>
                  <a:pt x="354" y="267"/>
                  <a:pt x="355" y="267"/>
                  <a:pt x="355" y="266"/>
                </a:cubicBezTo>
                <a:cubicBezTo>
                  <a:pt x="355" y="266"/>
                  <a:pt x="355" y="266"/>
                  <a:pt x="355" y="266"/>
                </a:cubicBezTo>
                <a:cubicBezTo>
                  <a:pt x="356" y="266"/>
                  <a:pt x="357" y="269"/>
                  <a:pt x="358" y="270"/>
                </a:cubicBezTo>
                <a:cubicBezTo>
                  <a:pt x="358" y="271"/>
                  <a:pt x="360" y="272"/>
                  <a:pt x="362" y="273"/>
                </a:cubicBezTo>
                <a:cubicBezTo>
                  <a:pt x="362" y="274"/>
                  <a:pt x="363" y="273"/>
                  <a:pt x="364" y="273"/>
                </a:cubicBezTo>
                <a:cubicBezTo>
                  <a:pt x="364" y="274"/>
                  <a:pt x="364" y="274"/>
                  <a:pt x="364" y="274"/>
                </a:cubicBezTo>
                <a:cubicBezTo>
                  <a:pt x="364" y="274"/>
                  <a:pt x="365" y="274"/>
                  <a:pt x="365" y="274"/>
                </a:cubicBezTo>
                <a:cubicBezTo>
                  <a:pt x="366" y="275"/>
                  <a:pt x="366" y="275"/>
                  <a:pt x="367" y="276"/>
                </a:cubicBezTo>
                <a:cubicBezTo>
                  <a:pt x="367" y="276"/>
                  <a:pt x="368" y="276"/>
                  <a:pt x="368" y="276"/>
                </a:cubicBezTo>
                <a:cubicBezTo>
                  <a:pt x="368" y="276"/>
                  <a:pt x="368" y="276"/>
                  <a:pt x="369" y="276"/>
                </a:cubicBezTo>
                <a:cubicBezTo>
                  <a:pt x="369" y="276"/>
                  <a:pt x="370" y="276"/>
                  <a:pt x="370" y="277"/>
                </a:cubicBezTo>
                <a:cubicBezTo>
                  <a:pt x="371" y="277"/>
                  <a:pt x="371" y="277"/>
                  <a:pt x="372" y="278"/>
                </a:cubicBezTo>
                <a:cubicBezTo>
                  <a:pt x="372" y="278"/>
                  <a:pt x="372" y="278"/>
                  <a:pt x="373" y="278"/>
                </a:cubicBezTo>
                <a:cubicBezTo>
                  <a:pt x="373" y="278"/>
                  <a:pt x="373" y="279"/>
                  <a:pt x="373" y="279"/>
                </a:cubicBezTo>
                <a:cubicBezTo>
                  <a:pt x="378" y="280"/>
                  <a:pt x="382" y="280"/>
                  <a:pt x="386" y="278"/>
                </a:cubicBezTo>
                <a:cubicBezTo>
                  <a:pt x="388" y="277"/>
                  <a:pt x="388" y="277"/>
                  <a:pt x="390" y="277"/>
                </a:cubicBezTo>
                <a:cubicBezTo>
                  <a:pt x="391" y="276"/>
                  <a:pt x="392" y="275"/>
                  <a:pt x="394" y="274"/>
                </a:cubicBezTo>
                <a:cubicBezTo>
                  <a:pt x="395" y="274"/>
                  <a:pt x="395" y="274"/>
                  <a:pt x="396" y="273"/>
                </a:cubicBezTo>
                <a:cubicBezTo>
                  <a:pt x="397" y="273"/>
                  <a:pt x="397" y="271"/>
                  <a:pt x="398" y="271"/>
                </a:cubicBezTo>
                <a:cubicBezTo>
                  <a:pt x="398" y="270"/>
                  <a:pt x="398" y="270"/>
                  <a:pt x="398" y="270"/>
                </a:cubicBezTo>
                <a:cubicBezTo>
                  <a:pt x="398" y="270"/>
                  <a:pt x="398" y="270"/>
                  <a:pt x="399" y="270"/>
                </a:cubicBezTo>
                <a:cubicBezTo>
                  <a:pt x="400" y="269"/>
                  <a:pt x="402" y="263"/>
                  <a:pt x="402" y="261"/>
                </a:cubicBezTo>
                <a:cubicBezTo>
                  <a:pt x="403" y="260"/>
                  <a:pt x="401" y="258"/>
                  <a:pt x="402" y="258"/>
                </a:cubicBezTo>
                <a:cubicBezTo>
                  <a:pt x="402" y="257"/>
                  <a:pt x="402" y="257"/>
                  <a:pt x="402" y="257"/>
                </a:cubicBezTo>
                <a:cubicBezTo>
                  <a:pt x="401" y="257"/>
                  <a:pt x="401" y="257"/>
                  <a:pt x="401" y="257"/>
                </a:cubicBezTo>
                <a:cubicBezTo>
                  <a:pt x="400" y="257"/>
                  <a:pt x="400" y="257"/>
                  <a:pt x="400" y="257"/>
                </a:cubicBezTo>
                <a:cubicBezTo>
                  <a:pt x="400" y="258"/>
                  <a:pt x="400" y="259"/>
                  <a:pt x="399" y="259"/>
                </a:cubicBezTo>
                <a:cubicBezTo>
                  <a:pt x="399" y="261"/>
                  <a:pt x="399" y="261"/>
                  <a:pt x="399" y="261"/>
                </a:cubicBezTo>
                <a:cubicBezTo>
                  <a:pt x="399" y="262"/>
                  <a:pt x="398" y="262"/>
                  <a:pt x="398" y="263"/>
                </a:cubicBezTo>
                <a:cubicBezTo>
                  <a:pt x="398" y="263"/>
                  <a:pt x="398" y="263"/>
                  <a:pt x="398" y="263"/>
                </a:cubicBezTo>
                <a:cubicBezTo>
                  <a:pt x="398" y="264"/>
                  <a:pt x="398" y="264"/>
                  <a:pt x="398" y="264"/>
                </a:cubicBezTo>
                <a:cubicBezTo>
                  <a:pt x="397" y="265"/>
                  <a:pt x="396" y="266"/>
                  <a:pt x="396" y="267"/>
                </a:cubicBezTo>
                <a:cubicBezTo>
                  <a:pt x="396" y="268"/>
                  <a:pt x="396" y="268"/>
                  <a:pt x="396" y="268"/>
                </a:cubicBezTo>
                <a:cubicBezTo>
                  <a:pt x="396" y="268"/>
                  <a:pt x="395" y="268"/>
                  <a:pt x="395" y="268"/>
                </a:cubicBezTo>
                <a:cubicBezTo>
                  <a:pt x="394" y="268"/>
                  <a:pt x="394" y="269"/>
                  <a:pt x="393" y="270"/>
                </a:cubicBezTo>
                <a:cubicBezTo>
                  <a:pt x="393" y="270"/>
                  <a:pt x="393" y="270"/>
                  <a:pt x="392" y="270"/>
                </a:cubicBezTo>
                <a:cubicBezTo>
                  <a:pt x="391" y="270"/>
                  <a:pt x="390" y="272"/>
                  <a:pt x="389" y="272"/>
                </a:cubicBezTo>
                <a:cubicBezTo>
                  <a:pt x="388" y="273"/>
                  <a:pt x="385" y="273"/>
                  <a:pt x="384" y="273"/>
                </a:cubicBezTo>
                <a:cubicBezTo>
                  <a:pt x="384" y="274"/>
                  <a:pt x="383" y="273"/>
                  <a:pt x="383" y="273"/>
                </a:cubicBezTo>
                <a:cubicBezTo>
                  <a:pt x="383" y="273"/>
                  <a:pt x="382" y="274"/>
                  <a:pt x="382" y="274"/>
                </a:cubicBezTo>
                <a:cubicBezTo>
                  <a:pt x="380" y="273"/>
                  <a:pt x="379" y="273"/>
                  <a:pt x="377" y="273"/>
                </a:cubicBezTo>
                <a:cubicBezTo>
                  <a:pt x="376" y="272"/>
                  <a:pt x="376" y="272"/>
                  <a:pt x="375" y="272"/>
                </a:cubicBezTo>
                <a:cubicBezTo>
                  <a:pt x="375" y="271"/>
                  <a:pt x="375" y="271"/>
                  <a:pt x="375" y="271"/>
                </a:cubicBezTo>
                <a:cubicBezTo>
                  <a:pt x="374" y="271"/>
                  <a:pt x="371" y="270"/>
                  <a:pt x="370" y="271"/>
                </a:cubicBezTo>
                <a:cubicBezTo>
                  <a:pt x="370" y="270"/>
                  <a:pt x="370" y="270"/>
                  <a:pt x="369" y="270"/>
                </a:cubicBezTo>
                <a:cubicBezTo>
                  <a:pt x="370" y="270"/>
                  <a:pt x="370" y="270"/>
                  <a:pt x="370" y="269"/>
                </a:cubicBezTo>
                <a:cubicBezTo>
                  <a:pt x="370" y="268"/>
                  <a:pt x="370" y="268"/>
                  <a:pt x="370" y="268"/>
                </a:cubicBezTo>
                <a:cubicBezTo>
                  <a:pt x="369" y="268"/>
                  <a:pt x="369" y="268"/>
                  <a:pt x="369" y="268"/>
                </a:cubicBezTo>
                <a:cubicBezTo>
                  <a:pt x="369" y="269"/>
                  <a:pt x="369" y="269"/>
                  <a:pt x="369" y="269"/>
                </a:cubicBezTo>
                <a:cubicBezTo>
                  <a:pt x="368" y="269"/>
                  <a:pt x="368" y="269"/>
                  <a:pt x="367" y="269"/>
                </a:cubicBezTo>
                <a:cubicBezTo>
                  <a:pt x="367" y="268"/>
                  <a:pt x="367" y="267"/>
                  <a:pt x="366" y="267"/>
                </a:cubicBezTo>
                <a:cubicBezTo>
                  <a:pt x="366" y="267"/>
                  <a:pt x="365" y="267"/>
                  <a:pt x="365" y="267"/>
                </a:cubicBezTo>
                <a:cubicBezTo>
                  <a:pt x="365" y="266"/>
                  <a:pt x="364" y="265"/>
                  <a:pt x="364" y="265"/>
                </a:cubicBezTo>
                <a:cubicBezTo>
                  <a:pt x="363" y="265"/>
                  <a:pt x="363" y="265"/>
                  <a:pt x="363" y="265"/>
                </a:cubicBezTo>
                <a:cubicBezTo>
                  <a:pt x="362" y="264"/>
                  <a:pt x="361" y="262"/>
                  <a:pt x="360" y="261"/>
                </a:cubicBezTo>
                <a:cubicBezTo>
                  <a:pt x="361" y="260"/>
                  <a:pt x="361" y="261"/>
                  <a:pt x="362" y="260"/>
                </a:cubicBezTo>
                <a:cubicBezTo>
                  <a:pt x="362" y="260"/>
                  <a:pt x="362" y="260"/>
                  <a:pt x="362" y="260"/>
                </a:cubicBezTo>
                <a:cubicBezTo>
                  <a:pt x="361" y="260"/>
                  <a:pt x="360" y="260"/>
                  <a:pt x="360" y="260"/>
                </a:cubicBezTo>
                <a:cubicBezTo>
                  <a:pt x="360" y="260"/>
                  <a:pt x="360" y="259"/>
                  <a:pt x="359" y="259"/>
                </a:cubicBezTo>
                <a:cubicBezTo>
                  <a:pt x="360" y="258"/>
                  <a:pt x="361" y="258"/>
                  <a:pt x="362" y="257"/>
                </a:cubicBezTo>
                <a:cubicBezTo>
                  <a:pt x="362" y="257"/>
                  <a:pt x="362" y="256"/>
                  <a:pt x="362" y="256"/>
                </a:cubicBezTo>
                <a:cubicBezTo>
                  <a:pt x="362" y="256"/>
                  <a:pt x="363" y="256"/>
                  <a:pt x="363" y="256"/>
                </a:cubicBezTo>
                <a:cubicBezTo>
                  <a:pt x="363" y="256"/>
                  <a:pt x="363" y="255"/>
                  <a:pt x="363" y="255"/>
                </a:cubicBezTo>
                <a:cubicBezTo>
                  <a:pt x="363" y="254"/>
                  <a:pt x="364" y="254"/>
                  <a:pt x="364" y="253"/>
                </a:cubicBezTo>
                <a:cubicBezTo>
                  <a:pt x="364" y="252"/>
                  <a:pt x="364" y="252"/>
                  <a:pt x="364" y="252"/>
                </a:cubicBezTo>
                <a:cubicBezTo>
                  <a:pt x="364" y="252"/>
                  <a:pt x="365" y="252"/>
                  <a:pt x="365" y="252"/>
                </a:cubicBezTo>
                <a:cubicBezTo>
                  <a:pt x="365" y="251"/>
                  <a:pt x="365" y="251"/>
                  <a:pt x="365" y="250"/>
                </a:cubicBezTo>
                <a:cubicBezTo>
                  <a:pt x="365" y="250"/>
                  <a:pt x="366" y="249"/>
                  <a:pt x="367" y="248"/>
                </a:cubicBezTo>
                <a:cubicBezTo>
                  <a:pt x="367" y="248"/>
                  <a:pt x="367" y="248"/>
                  <a:pt x="366" y="247"/>
                </a:cubicBezTo>
                <a:cubicBezTo>
                  <a:pt x="367" y="247"/>
                  <a:pt x="367" y="247"/>
                  <a:pt x="368" y="246"/>
                </a:cubicBezTo>
                <a:cubicBezTo>
                  <a:pt x="368" y="246"/>
                  <a:pt x="368" y="246"/>
                  <a:pt x="368" y="246"/>
                </a:cubicBezTo>
                <a:cubicBezTo>
                  <a:pt x="367" y="246"/>
                  <a:pt x="368" y="246"/>
                  <a:pt x="367" y="246"/>
                </a:cubicBezTo>
                <a:cubicBezTo>
                  <a:pt x="366" y="246"/>
                  <a:pt x="366" y="246"/>
                  <a:pt x="366" y="247"/>
                </a:cubicBezTo>
                <a:cubicBezTo>
                  <a:pt x="366" y="246"/>
                  <a:pt x="365" y="246"/>
                  <a:pt x="365" y="245"/>
                </a:cubicBezTo>
                <a:cubicBezTo>
                  <a:pt x="365" y="245"/>
                  <a:pt x="365" y="245"/>
                  <a:pt x="365" y="245"/>
                </a:cubicBezTo>
                <a:cubicBezTo>
                  <a:pt x="365" y="245"/>
                  <a:pt x="365" y="245"/>
                  <a:pt x="365" y="244"/>
                </a:cubicBezTo>
                <a:cubicBezTo>
                  <a:pt x="366" y="244"/>
                  <a:pt x="366" y="244"/>
                  <a:pt x="366" y="245"/>
                </a:cubicBezTo>
                <a:cubicBezTo>
                  <a:pt x="366" y="245"/>
                  <a:pt x="367" y="245"/>
                  <a:pt x="367" y="244"/>
                </a:cubicBezTo>
                <a:cubicBezTo>
                  <a:pt x="367" y="244"/>
                  <a:pt x="366" y="244"/>
                  <a:pt x="366" y="243"/>
                </a:cubicBezTo>
                <a:cubicBezTo>
                  <a:pt x="366" y="242"/>
                  <a:pt x="366" y="242"/>
                  <a:pt x="366" y="242"/>
                </a:cubicBezTo>
                <a:cubicBezTo>
                  <a:pt x="366" y="240"/>
                  <a:pt x="367" y="241"/>
                  <a:pt x="368" y="240"/>
                </a:cubicBezTo>
                <a:cubicBezTo>
                  <a:pt x="368" y="240"/>
                  <a:pt x="367" y="240"/>
                  <a:pt x="367" y="240"/>
                </a:cubicBezTo>
                <a:cubicBezTo>
                  <a:pt x="367" y="239"/>
                  <a:pt x="369" y="238"/>
                  <a:pt x="370" y="238"/>
                </a:cubicBezTo>
                <a:cubicBezTo>
                  <a:pt x="369" y="237"/>
                  <a:pt x="369" y="237"/>
                  <a:pt x="369" y="237"/>
                </a:cubicBezTo>
                <a:cubicBezTo>
                  <a:pt x="369" y="236"/>
                  <a:pt x="370" y="235"/>
                  <a:pt x="370" y="235"/>
                </a:cubicBezTo>
                <a:cubicBezTo>
                  <a:pt x="370" y="234"/>
                  <a:pt x="370" y="234"/>
                  <a:pt x="370" y="233"/>
                </a:cubicBezTo>
                <a:cubicBezTo>
                  <a:pt x="370" y="233"/>
                  <a:pt x="371" y="233"/>
                  <a:pt x="372" y="233"/>
                </a:cubicBezTo>
                <a:cubicBezTo>
                  <a:pt x="371" y="232"/>
                  <a:pt x="371" y="232"/>
                  <a:pt x="371" y="231"/>
                </a:cubicBezTo>
                <a:cubicBezTo>
                  <a:pt x="371" y="231"/>
                  <a:pt x="372" y="231"/>
                  <a:pt x="372" y="230"/>
                </a:cubicBezTo>
                <a:cubicBezTo>
                  <a:pt x="372" y="230"/>
                  <a:pt x="372" y="230"/>
                  <a:pt x="372" y="230"/>
                </a:cubicBezTo>
                <a:cubicBezTo>
                  <a:pt x="372" y="230"/>
                  <a:pt x="372" y="230"/>
                  <a:pt x="373" y="230"/>
                </a:cubicBezTo>
                <a:cubicBezTo>
                  <a:pt x="373" y="229"/>
                  <a:pt x="373" y="229"/>
                  <a:pt x="372" y="229"/>
                </a:cubicBezTo>
                <a:cubicBezTo>
                  <a:pt x="372" y="228"/>
                  <a:pt x="372" y="228"/>
                  <a:pt x="373" y="228"/>
                </a:cubicBezTo>
                <a:cubicBezTo>
                  <a:pt x="373" y="226"/>
                  <a:pt x="373" y="226"/>
                  <a:pt x="373" y="226"/>
                </a:cubicBezTo>
                <a:cubicBezTo>
                  <a:pt x="373" y="226"/>
                  <a:pt x="372" y="225"/>
                  <a:pt x="372" y="224"/>
                </a:cubicBezTo>
                <a:cubicBezTo>
                  <a:pt x="373" y="224"/>
                  <a:pt x="373" y="224"/>
                  <a:pt x="373" y="224"/>
                </a:cubicBezTo>
                <a:cubicBezTo>
                  <a:pt x="372" y="224"/>
                  <a:pt x="371" y="224"/>
                  <a:pt x="371" y="223"/>
                </a:cubicBezTo>
                <a:cubicBezTo>
                  <a:pt x="371" y="222"/>
                  <a:pt x="372" y="222"/>
                  <a:pt x="372" y="222"/>
                </a:cubicBezTo>
                <a:cubicBezTo>
                  <a:pt x="372" y="221"/>
                  <a:pt x="372" y="221"/>
                  <a:pt x="372" y="221"/>
                </a:cubicBezTo>
                <a:cubicBezTo>
                  <a:pt x="372" y="221"/>
                  <a:pt x="372" y="221"/>
                  <a:pt x="371" y="221"/>
                </a:cubicBezTo>
                <a:cubicBezTo>
                  <a:pt x="371" y="220"/>
                  <a:pt x="372" y="220"/>
                  <a:pt x="372" y="219"/>
                </a:cubicBezTo>
                <a:cubicBezTo>
                  <a:pt x="372" y="219"/>
                  <a:pt x="372" y="219"/>
                  <a:pt x="372" y="219"/>
                </a:cubicBezTo>
                <a:cubicBezTo>
                  <a:pt x="372" y="219"/>
                  <a:pt x="372" y="219"/>
                  <a:pt x="372" y="219"/>
                </a:cubicBezTo>
                <a:cubicBezTo>
                  <a:pt x="372" y="219"/>
                  <a:pt x="373" y="219"/>
                  <a:pt x="373" y="219"/>
                </a:cubicBezTo>
                <a:cubicBezTo>
                  <a:pt x="373" y="219"/>
                  <a:pt x="373" y="219"/>
                  <a:pt x="373" y="219"/>
                </a:cubicBezTo>
                <a:cubicBezTo>
                  <a:pt x="372" y="219"/>
                  <a:pt x="372" y="219"/>
                  <a:pt x="372" y="219"/>
                </a:cubicBezTo>
                <a:cubicBezTo>
                  <a:pt x="372" y="219"/>
                  <a:pt x="372" y="219"/>
                  <a:pt x="372" y="219"/>
                </a:cubicBezTo>
                <a:cubicBezTo>
                  <a:pt x="372" y="219"/>
                  <a:pt x="373" y="219"/>
                  <a:pt x="373" y="219"/>
                </a:cubicBezTo>
                <a:cubicBezTo>
                  <a:pt x="373" y="218"/>
                  <a:pt x="374" y="215"/>
                  <a:pt x="373" y="214"/>
                </a:cubicBezTo>
                <a:cubicBezTo>
                  <a:pt x="373" y="214"/>
                  <a:pt x="373" y="214"/>
                  <a:pt x="373" y="213"/>
                </a:cubicBezTo>
                <a:cubicBezTo>
                  <a:pt x="373" y="213"/>
                  <a:pt x="373" y="213"/>
                  <a:pt x="373" y="213"/>
                </a:cubicBezTo>
                <a:cubicBezTo>
                  <a:pt x="373" y="213"/>
                  <a:pt x="373" y="213"/>
                  <a:pt x="373" y="213"/>
                </a:cubicBezTo>
                <a:cubicBezTo>
                  <a:pt x="373" y="213"/>
                  <a:pt x="373" y="213"/>
                  <a:pt x="373" y="212"/>
                </a:cubicBezTo>
                <a:cubicBezTo>
                  <a:pt x="372" y="212"/>
                  <a:pt x="372" y="212"/>
                  <a:pt x="372" y="212"/>
                </a:cubicBezTo>
                <a:cubicBezTo>
                  <a:pt x="372" y="211"/>
                  <a:pt x="372" y="210"/>
                  <a:pt x="372" y="209"/>
                </a:cubicBezTo>
                <a:cubicBezTo>
                  <a:pt x="372" y="209"/>
                  <a:pt x="372" y="209"/>
                  <a:pt x="373" y="209"/>
                </a:cubicBezTo>
                <a:cubicBezTo>
                  <a:pt x="373" y="209"/>
                  <a:pt x="373" y="209"/>
                  <a:pt x="373" y="209"/>
                </a:cubicBezTo>
                <a:cubicBezTo>
                  <a:pt x="373" y="209"/>
                  <a:pt x="373" y="208"/>
                  <a:pt x="373" y="208"/>
                </a:cubicBezTo>
                <a:cubicBezTo>
                  <a:pt x="373" y="207"/>
                  <a:pt x="373" y="208"/>
                  <a:pt x="372" y="207"/>
                </a:cubicBezTo>
                <a:cubicBezTo>
                  <a:pt x="372" y="207"/>
                  <a:pt x="371" y="205"/>
                  <a:pt x="371" y="205"/>
                </a:cubicBezTo>
                <a:cubicBezTo>
                  <a:pt x="372" y="204"/>
                  <a:pt x="372" y="204"/>
                  <a:pt x="372" y="204"/>
                </a:cubicBezTo>
                <a:cubicBezTo>
                  <a:pt x="372" y="204"/>
                  <a:pt x="372" y="203"/>
                  <a:pt x="373" y="203"/>
                </a:cubicBezTo>
                <a:cubicBezTo>
                  <a:pt x="373" y="203"/>
                  <a:pt x="373" y="203"/>
                  <a:pt x="372" y="203"/>
                </a:cubicBezTo>
                <a:cubicBezTo>
                  <a:pt x="372" y="202"/>
                  <a:pt x="372" y="203"/>
                  <a:pt x="372" y="203"/>
                </a:cubicBezTo>
                <a:cubicBezTo>
                  <a:pt x="372" y="202"/>
                  <a:pt x="372" y="202"/>
                  <a:pt x="372" y="201"/>
                </a:cubicBezTo>
                <a:cubicBezTo>
                  <a:pt x="372" y="201"/>
                  <a:pt x="372" y="201"/>
                  <a:pt x="372" y="201"/>
                </a:cubicBezTo>
                <a:cubicBezTo>
                  <a:pt x="372" y="201"/>
                  <a:pt x="372" y="200"/>
                  <a:pt x="372" y="200"/>
                </a:cubicBezTo>
                <a:cubicBezTo>
                  <a:pt x="372" y="200"/>
                  <a:pt x="372" y="200"/>
                  <a:pt x="372" y="200"/>
                </a:cubicBezTo>
                <a:cubicBezTo>
                  <a:pt x="371" y="200"/>
                  <a:pt x="371" y="200"/>
                  <a:pt x="370" y="200"/>
                </a:cubicBezTo>
                <a:cubicBezTo>
                  <a:pt x="370" y="200"/>
                  <a:pt x="370" y="200"/>
                  <a:pt x="370" y="200"/>
                </a:cubicBezTo>
                <a:cubicBezTo>
                  <a:pt x="369" y="200"/>
                  <a:pt x="370" y="198"/>
                  <a:pt x="370" y="198"/>
                </a:cubicBezTo>
                <a:cubicBezTo>
                  <a:pt x="370" y="197"/>
                  <a:pt x="370" y="197"/>
                  <a:pt x="371" y="197"/>
                </a:cubicBezTo>
                <a:cubicBezTo>
                  <a:pt x="371" y="196"/>
                  <a:pt x="371" y="195"/>
                  <a:pt x="370" y="194"/>
                </a:cubicBezTo>
                <a:cubicBezTo>
                  <a:pt x="370" y="194"/>
                  <a:pt x="370" y="194"/>
                  <a:pt x="370" y="194"/>
                </a:cubicBezTo>
                <a:cubicBezTo>
                  <a:pt x="373" y="194"/>
                  <a:pt x="375" y="197"/>
                  <a:pt x="377" y="197"/>
                </a:cubicBezTo>
                <a:cubicBezTo>
                  <a:pt x="378" y="197"/>
                  <a:pt x="378" y="198"/>
                  <a:pt x="378" y="198"/>
                </a:cubicBezTo>
                <a:cubicBezTo>
                  <a:pt x="378" y="199"/>
                  <a:pt x="378" y="198"/>
                  <a:pt x="378" y="199"/>
                </a:cubicBezTo>
                <a:cubicBezTo>
                  <a:pt x="379" y="198"/>
                  <a:pt x="379" y="198"/>
                  <a:pt x="379" y="198"/>
                </a:cubicBezTo>
                <a:cubicBezTo>
                  <a:pt x="380" y="198"/>
                  <a:pt x="380" y="199"/>
                  <a:pt x="380" y="199"/>
                </a:cubicBezTo>
                <a:cubicBezTo>
                  <a:pt x="381" y="199"/>
                  <a:pt x="381" y="199"/>
                  <a:pt x="381" y="199"/>
                </a:cubicBezTo>
                <a:cubicBezTo>
                  <a:pt x="381" y="199"/>
                  <a:pt x="381" y="199"/>
                  <a:pt x="381" y="199"/>
                </a:cubicBezTo>
                <a:cubicBezTo>
                  <a:pt x="381" y="200"/>
                  <a:pt x="381" y="200"/>
                  <a:pt x="381" y="200"/>
                </a:cubicBezTo>
                <a:cubicBezTo>
                  <a:pt x="382" y="201"/>
                  <a:pt x="383" y="200"/>
                  <a:pt x="384" y="201"/>
                </a:cubicBezTo>
                <a:cubicBezTo>
                  <a:pt x="385" y="201"/>
                  <a:pt x="385" y="201"/>
                  <a:pt x="385" y="201"/>
                </a:cubicBezTo>
                <a:cubicBezTo>
                  <a:pt x="385" y="202"/>
                  <a:pt x="386" y="201"/>
                  <a:pt x="387" y="202"/>
                </a:cubicBezTo>
                <a:cubicBezTo>
                  <a:pt x="387" y="202"/>
                  <a:pt x="388" y="202"/>
                  <a:pt x="388" y="203"/>
                </a:cubicBezTo>
                <a:cubicBezTo>
                  <a:pt x="389" y="203"/>
                  <a:pt x="390" y="203"/>
                  <a:pt x="391" y="203"/>
                </a:cubicBezTo>
                <a:cubicBezTo>
                  <a:pt x="391" y="203"/>
                  <a:pt x="391" y="204"/>
                  <a:pt x="391" y="204"/>
                </a:cubicBezTo>
                <a:cubicBezTo>
                  <a:pt x="392" y="205"/>
                  <a:pt x="393" y="204"/>
                  <a:pt x="394" y="205"/>
                </a:cubicBezTo>
                <a:cubicBezTo>
                  <a:pt x="394" y="205"/>
                  <a:pt x="394" y="205"/>
                  <a:pt x="394" y="205"/>
                </a:cubicBezTo>
                <a:cubicBezTo>
                  <a:pt x="394" y="205"/>
                  <a:pt x="395" y="204"/>
                  <a:pt x="395" y="203"/>
                </a:cubicBezTo>
                <a:cubicBezTo>
                  <a:pt x="393" y="202"/>
                  <a:pt x="393" y="202"/>
                  <a:pt x="392" y="201"/>
                </a:cubicBezTo>
                <a:cubicBezTo>
                  <a:pt x="392" y="201"/>
                  <a:pt x="392" y="201"/>
                  <a:pt x="392" y="201"/>
                </a:cubicBezTo>
                <a:cubicBezTo>
                  <a:pt x="391" y="201"/>
                  <a:pt x="391" y="200"/>
                  <a:pt x="391" y="200"/>
                </a:cubicBezTo>
                <a:cubicBezTo>
                  <a:pt x="390" y="199"/>
                  <a:pt x="388" y="198"/>
                  <a:pt x="388" y="198"/>
                </a:cubicBezTo>
                <a:cubicBezTo>
                  <a:pt x="388" y="198"/>
                  <a:pt x="388" y="198"/>
                  <a:pt x="388" y="198"/>
                </a:cubicBezTo>
                <a:cubicBezTo>
                  <a:pt x="387" y="198"/>
                  <a:pt x="387" y="198"/>
                  <a:pt x="387" y="198"/>
                </a:cubicBezTo>
                <a:cubicBezTo>
                  <a:pt x="388" y="198"/>
                  <a:pt x="388" y="198"/>
                  <a:pt x="388" y="198"/>
                </a:cubicBezTo>
                <a:cubicBezTo>
                  <a:pt x="388" y="198"/>
                  <a:pt x="388" y="198"/>
                  <a:pt x="388" y="198"/>
                </a:cubicBezTo>
                <a:cubicBezTo>
                  <a:pt x="388" y="198"/>
                  <a:pt x="388" y="198"/>
                  <a:pt x="388" y="198"/>
                </a:cubicBezTo>
                <a:cubicBezTo>
                  <a:pt x="387" y="197"/>
                  <a:pt x="387" y="198"/>
                  <a:pt x="386" y="198"/>
                </a:cubicBezTo>
                <a:cubicBezTo>
                  <a:pt x="385" y="197"/>
                  <a:pt x="383" y="196"/>
                  <a:pt x="383" y="195"/>
                </a:cubicBezTo>
                <a:cubicBezTo>
                  <a:pt x="383" y="195"/>
                  <a:pt x="382" y="195"/>
                  <a:pt x="382" y="195"/>
                </a:cubicBezTo>
                <a:cubicBezTo>
                  <a:pt x="383" y="195"/>
                  <a:pt x="383" y="195"/>
                  <a:pt x="383" y="195"/>
                </a:cubicBezTo>
                <a:cubicBezTo>
                  <a:pt x="383" y="195"/>
                  <a:pt x="383" y="195"/>
                  <a:pt x="383" y="195"/>
                </a:cubicBezTo>
                <a:cubicBezTo>
                  <a:pt x="382" y="195"/>
                  <a:pt x="382" y="195"/>
                  <a:pt x="382" y="195"/>
                </a:cubicBezTo>
                <a:cubicBezTo>
                  <a:pt x="381" y="195"/>
                  <a:pt x="381" y="194"/>
                  <a:pt x="381" y="194"/>
                </a:cubicBezTo>
                <a:cubicBezTo>
                  <a:pt x="380" y="193"/>
                  <a:pt x="379" y="193"/>
                  <a:pt x="378" y="193"/>
                </a:cubicBezTo>
                <a:cubicBezTo>
                  <a:pt x="377" y="192"/>
                  <a:pt x="377" y="192"/>
                  <a:pt x="377" y="192"/>
                </a:cubicBezTo>
                <a:cubicBezTo>
                  <a:pt x="376" y="192"/>
                  <a:pt x="376" y="192"/>
                  <a:pt x="375" y="192"/>
                </a:cubicBezTo>
                <a:cubicBezTo>
                  <a:pt x="375" y="192"/>
                  <a:pt x="375" y="191"/>
                  <a:pt x="375" y="191"/>
                </a:cubicBezTo>
                <a:cubicBezTo>
                  <a:pt x="374" y="191"/>
                  <a:pt x="373" y="191"/>
                  <a:pt x="373" y="191"/>
                </a:cubicBezTo>
                <a:cubicBezTo>
                  <a:pt x="373" y="190"/>
                  <a:pt x="373" y="190"/>
                  <a:pt x="373" y="190"/>
                </a:cubicBezTo>
                <a:cubicBezTo>
                  <a:pt x="372" y="190"/>
                  <a:pt x="370" y="190"/>
                  <a:pt x="369" y="190"/>
                </a:cubicBezTo>
                <a:cubicBezTo>
                  <a:pt x="368" y="188"/>
                  <a:pt x="367" y="187"/>
                  <a:pt x="367" y="185"/>
                </a:cubicBezTo>
                <a:cubicBezTo>
                  <a:pt x="367" y="185"/>
                  <a:pt x="367" y="184"/>
                  <a:pt x="367" y="184"/>
                </a:cubicBezTo>
                <a:cubicBezTo>
                  <a:pt x="366" y="183"/>
                  <a:pt x="365" y="182"/>
                  <a:pt x="365" y="180"/>
                </a:cubicBezTo>
                <a:cubicBezTo>
                  <a:pt x="364" y="181"/>
                  <a:pt x="364" y="181"/>
                  <a:pt x="363" y="181"/>
                </a:cubicBezTo>
                <a:cubicBezTo>
                  <a:pt x="363" y="181"/>
                  <a:pt x="363" y="181"/>
                  <a:pt x="363" y="181"/>
                </a:cubicBezTo>
                <a:cubicBezTo>
                  <a:pt x="362" y="181"/>
                  <a:pt x="361" y="179"/>
                  <a:pt x="362" y="178"/>
                </a:cubicBezTo>
                <a:cubicBezTo>
                  <a:pt x="362" y="176"/>
                  <a:pt x="362" y="176"/>
                  <a:pt x="361" y="176"/>
                </a:cubicBezTo>
                <a:cubicBezTo>
                  <a:pt x="361" y="176"/>
                  <a:pt x="361" y="176"/>
                  <a:pt x="360" y="176"/>
                </a:cubicBezTo>
                <a:cubicBezTo>
                  <a:pt x="360" y="176"/>
                  <a:pt x="360" y="175"/>
                  <a:pt x="360" y="174"/>
                </a:cubicBezTo>
                <a:cubicBezTo>
                  <a:pt x="359" y="174"/>
                  <a:pt x="360" y="174"/>
                  <a:pt x="359" y="173"/>
                </a:cubicBezTo>
                <a:cubicBezTo>
                  <a:pt x="359" y="173"/>
                  <a:pt x="358" y="172"/>
                  <a:pt x="358" y="172"/>
                </a:cubicBezTo>
                <a:cubicBezTo>
                  <a:pt x="358" y="172"/>
                  <a:pt x="358" y="171"/>
                  <a:pt x="358" y="171"/>
                </a:cubicBezTo>
                <a:cubicBezTo>
                  <a:pt x="357" y="170"/>
                  <a:pt x="357" y="171"/>
                  <a:pt x="357" y="171"/>
                </a:cubicBezTo>
                <a:cubicBezTo>
                  <a:pt x="356" y="170"/>
                  <a:pt x="354" y="167"/>
                  <a:pt x="353" y="166"/>
                </a:cubicBezTo>
                <a:cubicBezTo>
                  <a:pt x="353" y="165"/>
                  <a:pt x="353" y="165"/>
                  <a:pt x="354" y="165"/>
                </a:cubicBezTo>
                <a:cubicBezTo>
                  <a:pt x="353" y="164"/>
                  <a:pt x="353" y="164"/>
                  <a:pt x="353" y="163"/>
                </a:cubicBezTo>
                <a:cubicBezTo>
                  <a:pt x="352" y="163"/>
                  <a:pt x="351" y="163"/>
                  <a:pt x="351" y="163"/>
                </a:cubicBezTo>
                <a:cubicBezTo>
                  <a:pt x="350" y="163"/>
                  <a:pt x="350" y="163"/>
                  <a:pt x="350" y="163"/>
                </a:cubicBezTo>
                <a:cubicBezTo>
                  <a:pt x="350" y="163"/>
                  <a:pt x="350" y="162"/>
                  <a:pt x="350" y="162"/>
                </a:cubicBezTo>
                <a:cubicBezTo>
                  <a:pt x="350" y="162"/>
                  <a:pt x="350" y="162"/>
                  <a:pt x="350" y="162"/>
                </a:cubicBezTo>
                <a:cubicBezTo>
                  <a:pt x="350" y="162"/>
                  <a:pt x="350" y="162"/>
                  <a:pt x="350" y="162"/>
                </a:cubicBezTo>
                <a:cubicBezTo>
                  <a:pt x="349" y="162"/>
                  <a:pt x="350" y="162"/>
                  <a:pt x="349" y="162"/>
                </a:cubicBezTo>
                <a:cubicBezTo>
                  <a:pt x="349" y="161"/>
                  <a:pt x="349" y="161"/>
                  <a:pt x="350" y="161"/>
                </a:cubicBezTo>
                <a:cubicBezTo>
                  <a:pt x="350" y="161"/>
                  <a:pt x="350" y="161"/>
                  <a:pt x="350" y="161"/>
                </a:cubicBezTo>
                <a:cubicBezTo>
                  <a:pt x="350" y="161"/>
                  <a:pt x="350" y="161"/>
                  <a:pt x="351" y="161"/>
                </a:cubicBezTo>
                <a:cubicBezTo>
                  <a:pt x="351" y="161"/>
                  <a:pt x="351" y="161"/>
                  <a:pt x="351" y="161"/>
                </a:cubicBezTo>
                <a:cubicBezTo>
                  <a:pt x="352" y="162"/>
                  <a:pt x="352" y="162"/>
                  <a:pt x="353" y="162"/>
                </a:cubicBezTo>
                <a:cubicBezTo>
                  <a:pt x="353" y="162"/>
                  <a:pt x="354" y="163"/>
                  <a:pt x="354" y="163"/>
                </a:cubicBezTo>
                <a:cubicBezTo>
                  <a:pt x="355" y="163"/>
                  <a:pt x="355" y="163"/>
                  <a:pt x="355" y="163"/>
                </a:cubicBezTo>
                <a:cubicBezTo>
                  <a:pt x="355" y="163"/>
                  <a:pt x="355" y="163"/>
                  <a:pt x="355" y="163"/>
                </a:cubicBezTo>
                <a:cubicBezTo>
                  <a:pt x="355" y="163"/>
                  <a:pt x="356" y="163"/>
                  <a:pt x="356" y="163"/>
                </a:cubicBezTo>
                <a:cubicBezTo>
                  <a:pt x="356" y="163"/>
                  <a:pt x="358" y="163"/>
                  <a:pt x="359" y="163"/>
                </a:cubicBezTo>
                <a:cubicBezTo>
                  <a:pt x="359" y="163"/>
                  <a:pt x="359" y="164"/>
                  <a:pt x="359" y="164"/>
                </a:cubicBezTo>
                <a:cubicBezTo>
                  <a:pt x="360" y="164"/>
                  <a:pt x="360" y="164"/>
                  <a:pt x="361" y="164"/>
                </a:cubicBezTo>
                <a:cubicBezTo>
                  <a:pt x="361" y="165"/>
                  <a:pt x="361" y="165"/>
                  <a:pt x="361" y="166"/>
                </a:cubicBezTo>
                <a:cubicBezTo>
                  <a:pt x="362" y="166"/>
                  <a:pt x="363" y="167"/>
                  <a:pt x="363" y="167"/>
                </a:cubicBezTo>
                <a:cubicBezTo>
                  <a:pt x="364" y="168"/>
                  <a:pt x="366" y="168"/>
                  <a:pt x="367" y="168"/>
                </a:cubicBezTo>
                <a:cubicBezTo>
                  <a:pt x="367" y="169"/>
                  <a:pt x="367" y="170"/>
                  <a:pt x="367" y="170"/>
                </a:cubicBezTo>
                <a:cubicBezTo>
                  <a:pt x="367" y="170"/>
                  <a:pt x="368" y="170"/>
                  <a:pt x="368" y="171"/>
                </a:cubicBezTo>
                <a:cubicBezTo>
                  <a:pt x="369" y="172"/>
                  <a:pt x="369" y="173"/>
                  <a:pt x="371" y="174"/>
                </a:cubicBezTo>
                <a:cubicBezTo>
                  <a:pt x="371" y="174"/>
                  <a:pt x="371" y="174"/>
                  <a:pt x="371" y="174"/>
                </a:cubicBezTo>
                <a:cubicBezTo>
                  <a:pt x="372" y="174"/>
                  <a:pt x="372" y="175"/>
                  <a:pt x="372" y="175"/>
                </a:cubicBezTo>
                <a:cubicBezTo>
                  <a:pt x="372" y="175"/>
                  <a:pt x="373" y="176"/>
                  <a:pt x="374" y="176"/>
                </a:cubicBezTo>
                <a:cubicBezTo>
                  <a:pt x="374" y="176"/>
                  <a:pt x="374" y="177"/>
                  <a:pt x="374" y="177"/>
                </a:cubicBezTo>
                <a:cubicBezTo>
                  <a:pt x="378" y="180"/>
                  <a:pt x="383" y="182"/>
                  <a:pt x="386" y="186"/>
                </a:cubicBezTo>
                <a:cubicBezTo>
                  <a:pt x="386" y="186"/>
                  <a:pt x="386" y="186"/>
                  <a:pt x="387" y="186"/>
                </a:cubicBezTo>
                <a:cubicBezTo>
                  <a:pt x="387" y="185"/>
                  <a:pt x="387" y="185"/>
                  <a:pt x="387" y="185"/>
                </a:cubicBezTo>
                <a:cubicBezTo>
                  <a:pt x="387" y="185"/>
                  <a:pt x="387" y="185"/>
                  <a:pt x="387" y="185"/>
                </a:cubicBezTo>
                <a:cubicBezTo>
                  <a:pt x="388" y="187"/>
                  <a:pt x="391" y="189"/>
                  <a:pt x="393" y="190"/>
                </a:cubicBezTo>
                <a:cubicBezTo>
                  <a:pt x="394" y="191"/>
                  <a:pt x="395" y="191"/>
                  <a:pt x="396" y="191"/>
                </a:cubicBezTo>
                <a:cubicBezTo>
                  <a:pt x="396" y="191"/>
                  <a:pt x="396" y="192"/>
                  <a:pt x="396" y="192"/>
                </a:cubicBezTo>
                <a:cubicBezTo>
                  <a:pt x="397" y="192"/>
                  <a:pt x="398" y="192"/>
                  <a:pt x="398" y="192"/>
                </a:cubicBezTo>
                <a:cubicBezTo>
                  <a:pt x="399" y="192"/>
                  <a:pt x="400" y="194"/>
                  <a:pt x="401" y="194"/>
                </a:cubicBezTo>
                <a:cubicBezTo>
                  <a:pt x="401" y="195"/>
                  <a:pt x="401" y="194"/>
                  <a:pt x="402" y="194"/>
                </a:cubicBezTo>
                <a:cubicBezTo>
                  <a:pt x="402" y="194"/>
                  <a:pt x="402" y="195"/>
                  <a:pt x="402" y="195"/>
                </a:cubicBezTo>
                <a:cubicBezTo>
                  <a:pt x="403" y="196"/>
                  <a:pt x="406" y="196"/>
                  <a:pt x="406" y="198"/>
                </a:cubicBezTo>
                <a:cubicBezTo>
                  <a:pt x="406" y="198"/>
                  <a:pt x="407" y="198"/>
                  <a:pt x="407" y="198"/>
                </a:cubicBezTo>
                <a:cubicBezTo>
                  <a:pt x="409" y="198"/>
                  <a:pt x="409" y="198"/>
                  <a:pt x="409" y="199"/>
                </a:cubicBezTo>
                <a:cubicBezTo>
                  <a:pt x="410" y="200"/>
                  <a:pt x="411" y="199"/>
                  <a:pt x="412" y="199"/>
                </a:cubicBezTo>
                <a:cubicBezTo>
                  <a:pt x="412" y="199"/>
                  <a:pt x="412" y="200"/>
                  <a:pt x="413" y="200"/>
                </a:cubicBezTo>
                <a:cubicBezTo>
                  <a:pt x="414" y="200"/>
                  <a:pt x="414" y="200"/>
                  <a:pt x="414" y="200"/>
                </a:cubicBezTo>
                <a:cubicBezTo>
                  <a:pt x="414" y="200"/>
                  <a:pt x="414" y="200"/>
                  <a:pt x="414" y="200"/>
                </a:cubicBezTo>
                <a:cubicBezTo>
                  <a:pt x="414" y="201"/>
                  <a:pt x="417" y="202"/>
                  <a:pt x="418" y="202"/>
                </a:cubicBezTo>
                <a:cubicBezTo>
                  <a:pt x="419" y="202"/>
                  <a:pt x="420" y="202"/>
                  <a:pt x="420" y="202"/>
                </a:cubicBezTo>
                <a:cubicBezTo>
                  <a:pt x="421" y="202"/>
                  <a:pt x="421" y="203"/>
                  <a:pt x="421" y="203"/>
                </a:cubicBezTo>
                <a:cubicBezTo>
                  <a:pt x="422" y="203"/>
                  <a:pt x="422" y="203"/>
                  <a:pt x="422" y="203"/>
                </a:cubicBezTo>
                <a:cubicBezTo>
                  <a:pt x="423" y="203"/>
                  <a:pt x="423" y="204"/>
                  <a:pt x="423" y="204"/>
                </a:cubicBezTo>
                <a:cubicBezTo>
                  <a:pt x="424" y="204"/>
                  <a:pt x="424" y="204"/>
                  <a:pt x="425" y="204"/>
                </a:cubicBezTo>
                <a:cubicBezTo>
                  <a:pt x="426" y="204"/>
                  <a:pt x="427" y="205"/>
                  <a:pt x="427" y="205"/>
                </a:cubicBezTo>
                <a:cubicBezTo>
                  <a:pt x="428" y="205"/>
                  <a:pt x="428" y="205"/>
                  <a:pt x="428" y="205"/>
                </a:cubicBezTo>
                <a:cubicBezTo>
                  <a:pt x="428" y="205"/>
                  <a:pt x="429" y="206"/>
                  <a:pt x="429" y="206"/>
                </a:cubicBezTo>
                <a:cubicBezTo>
                  <a:pt x="429" y="206"/>
                  <a:pt x="430" y="206"/>
                  <a:pt x="431" y="206"/>
                </a:cubicBezTo>
                <a:cubicBezTo>
                  <a:pt x="432" y="207"/>
                  <a:pt x="434" y="207"/>
                  <a:pt x="436" y="207"/>
                </a:cubicBezTo>
                <a:cubicBezTo>
                  <a:pt x="436" y="207"/>
                  <a:pt x="436" y="207"/>
                  <a:pt x="436" y="208"/>
                </a:cubicBezTo>
                <a:cubicBezTo>
                  <a:pt x="437" y="209"/>
                  <a:pt x="438" y="208"/>
                  <a:pt x="439" y="209"/>
                </a:cubicBezTo>
                <a:cubicBezTo>
                  <a:pt x="441" y="209"/>
                  <a:pt x="443" y="210"/>
                  <a:pt x="445" y="210"/>
                </a:cubicBezTo>
                <a:cubicBezTo>
                  <a:pt x="445" y="210"/>
                  <a:pt x="446" y="210"/>
                  <a:pt x="446" y="209"/>
                </a:cubicBezTo>
                <a:cubicBezTo>
                  <a:pt x="447" y="210"/>
                  <a:pt x="447" y="210"/>
                  <a:pt x="448" y="210"/>
                </a:cubicBezTo>
                <a:cubicBezTo>
                  <a:pt x="448" y="210"/>
                  <a:pt x="448" y="210"/>
                  <a:pt x="447" y="211"/>
                </a:cubicBezTo>
                <a:cubicBezTo>
                  <a:pt x="447" y="211"/>
                  <a:pt x="447" y="211"/>
                  <a:pt x="447" y="211"/>
                </a:cubicBezTo>
                <a:cubicBezTo>
                  <a:pt x="447" y="211"/>
                  <a:pt x="447" y="211"/>
                  <a:pt x="447" y="211"/>
                </a:cubicBezTo>
                <a:cubicBezTo>
                  <a:pt x="448" y="211"/>
                  <a:pt x="449" y="212"/>
                  <a:pt x="450" y="212"/>
                </a:cubicBezTo>
                <a:cubicBezTo>
                  <a:pt x="450" y="213"/>
                  <a:pt x="451" y="214"/>
                  <a:pt x="451" y="214"/>
                </a:cubicBezTo>
                <a:cubicBezTo>
                  <a:pt x="451" y="215"/>
                  <a:pt x="450" y="215"/>
                  <a:pt x="450" y="215"/>
                </a:cubicBezTo>
                <a:cubicBezTo>
                  <a:pt x="450" y="215"/>
                  <a:pt x="451" y="216"/>
                  <a:pt x="451" y="216"/>
                </a:cubicBezTo>
                <a:cubicBezTo>
                  <a:pt x="450" y="217"/>
                  <a:pt x="450" y="218"/>
                  <a:pt x="450" y="218"/>
                </a:cubicBezTo>
                <a:cubicBezTo>
                  <a:pt x="450" y="220"/>
                  <a:pt x="450" y="222"/>
                  <a:pt x="451" y="224"/>
                </a:cubicBezTo>
                <a:cubicBezTo>
                  <a:pt x="451" y="225"/>
                  <a:pt x="450" y="227"/>
                  <a:pt x="450" y="227"/>
                </a:cubicBezTo>
                <a:cubicBezTo>
                  <a:pt x="450" y="227"/>
                  <a:pt x="450" y="228"/>
                  <a:pt x="451" y="228"/>
                </a:cubicBezTo>
                <a:cubicBezTo>
                  <a:pt x="451" y="228"/>
                  <a:pt x="451" y="229"/>
                  <a:pt x="451" y="229"/>
                </a:cubicBezTo>
                <a:cubicBezTo>
                  <a:pt x="451" y="229"/>
                  <a:pt x="450" y="230"/>
                  <a:pt x="450" y="230"/>
                </a:cubicBezTo>
                <a:cubicBezTo>
                  <a:pt x="451" y="231"/>
                  <a:pt x="451" y="235"/>
                  <a:pt x="451" y="235"/>
                </a:cubicBezTo>
                <a:cubicBezTo>
                  <a:pt x="451" y="236"/>
                  <a:pt x="451" y="236"/>
                  <a:pt x="451" y="236"/>
                </a:cubicBezTo>
                <a:cubicBezTo>
                  <a:pt x="451" y="237"/>
                  <a:pt x="451" y="238"/>
                  <a:pt x="451" y="238"/>
                </a:cubicBezTo>
                <a:cubicBezTo>
                  <a:pt x="452" y="238"/>
                  <a:pt x="452" y="238"/>
                  <a:pt x="453" y="238"/>
                </a:cubicBezTo>
                <a:cubicBezTo>
                  <a:pt x="453" y="238"/>
                  <a:pt x="453" y="238"/>
                  <a:pt x="454" y="238"/>
                </a:cubicBezTo>
                <a:cubicBezTo>
                  <a:pt x="454" y="239"/>
                  <a:pt x="454" y="239"/>
                  <a:pt x="453" y="239"/>
                </a:cubicBezTo>
                <a:cubicBezTo>
                  <a:pt x="454" y="240"/>
                  <a:pt x="453" y="240"/>
                  <a:pt x="454" y="240"/>
                </a:cubicBezTo>
                <a:cubicBezTo>
                  <a:pt x="454" y="240"/>
                  <a:pt x="454" y="240"/>
                  <a:pt x="454" y="240"/>
                </a:cubicBezTo>
                <a:cubicBezTo>
                  <a:pt x="454" y="241"/>
                  <a:pt x="454" y="242"/>
                  <a:pt x="454" y="242"/>
                </a:cubicBezTo>
                <a:cubicBezTo>
                  <a:pt x="454" y="243"/>
                  <a:pt x="454" y="243"/>
                  <a:pt x="454" y="243"/>
                </a:cubicBezTo>
                <a:cubicBezTo>
                  <a:pt x="454" y="244"/>
                  <a:pt x="454" y="244"/>
                  <a:pt x="454" y="245"/>
                </a:cubicBezTo>
                <a:cubicBezTo>
                  <a:pt x="453" y="245"/>
                  <a:pt x="453" y="244"/>
                  <a:pt x="453" y="244"/>
                </a:cubicBezTo>
                <a:cubicBezTo>
                  <a:pt x="453" y="244"/>
                  <a:pt x="453" y="244"/>
                  <a:pt x="453" y="244"/>
                </a:cubicBezTo>
                <a:cubicBezTo>
                  <a:pt x="453" y="244"/>
                  <a:pt x="453" y="244"/>
                  <a:pt x="453" y="244"/>
                </a:cubicBezTo>
                <a:cubicBezTo>
                  <a:pt x="452" y="244"/>
                  <a:pt x="452" y="244"/>
                  <a:pt x="452" y="244"/>
                </a:cubicBezTo>
                <a:cubicBezTo>
                  <a:pt x="452" y="244"/>
                  <a:pt x="452" y="244"/>
                  <a:pt x="452" y="244"/>
                </a:cubicBezTo>
                <a:cubicBezTo>
                  <a:pt x="452" y="245"/>
                  <a:pt x="452" y="245"/>
                  <a:pt x="452" y="245"/>
                </a:cubicBezTo>
                <a:cubicBezTo>
                  <a:pt x="452" y="245"/>
                  <a:pt x="451" y="245"/>
                  <a:pt x="450" y="245"/>
                </a:cubicBezTo>
                <a:cubicBezTo>
                  <a:pt x="450" y="245"/>
                  <a:pt x="450" y="245"/>
                  <a:pt x="450" y="245"/>
                </a:cubicBezTo>
                <a:cubicBezTo>
                  <a:pt x="450" y="245"/>
                  <a:pt x="450" y="245"/>
                  <a:pt x="450" y="245"/>
                </a:cubicBezTo>
                <a:cubicBezTo>
                  <a:pt x="450" y="245"/>
                  <a:pt x="450" y="246"/>
                  <a:pt x="450" y="246"/>
                </a:cubicBezTo>
                <a:cubicBezTo>
                  <a:pt x="450" y="247"/>
                  <a:pt x="451" y="247"/>
                  <a:pt x="452" y="247"/>
                </a:cubicBezTo>
                <a:cubicBezTo>
                  <a:pt x="451" y="247"/>
                  <a:pt x="452" y="247"/>
                  <a:pt x="451" y="247"/>
                </a:cubicBezTo>
                <a:cubicBezTo>
                  <a:pt x="452" y="248"/>
                  <a:pt x="452" y="247"/>
                  <a:pt x="452" y="248"/>
                </a:cubicBezTo>
                <a:cubicBezTo>
                  <a:pt x="452" y="248"/>
                  <a:pt x="452" y="249"/>
                  <a:pt x="451" y="249"/>
                </a:cubicBezTo>
                <a:cubicBezTo>
                  <a:pt x="451" y="251"/>
                  <a:pt x="451" y="251"/>
                  <a:pt x="452" y="252"/>
                </a:cubicBezTo>
                <a:cubicBezTo>
                  <a:pt x="452" y="252"/>
                  <a:pt x="452" y="252"/>
                  <a:pt x="452" y="253"/>
                </a:cubicBezTo>
                <a:cubicBezTo>
                  <a:pt x="452" y="252"/>
                  <a:pt x="452" y="253"/>
                  <a:pt x="452" y="252"/>
                </a:cubicBezTo>
                <a:cubicBezTo>
                  <a:pt x="452" y="252"/>
                  <a:pt x="452" y="252"/>
                  <a:pt x="452" y="252"/>
                </a:cubicBezTo>
                <a:cubicBezTo>
                  <a:pt x="452" y="253"/>
                  <a:pt x="452" y="253"/>
                  <a:pt x="452" y="254"/>
                </a:cubicBezTo>
                <a:cubicBezTo>
                  <a:pt x="451" y="254"/>
                  <a:pt x="451" y="254"/>
                  <a:pt x="451" y="254"/>
                </a:cubicBezTo>
                <a:cubicBezTo>
                  <a:pt x="452" y="254"/>
                  <a:pt x="452" y="254"/>
                  <a:pt x="452" y="254"/>
                </a:cubicBezTo>
                <a:cubicBezTo>
                  <a:pt x="452" y="254"/>
                  <a:pt x="452" y="255"/>
                  <a:pt x="451" y="255"/>
                </a:cubicBezTo>
                <a:cubicBezTo>
                  <a:pt x="451" y="256"/>
                  <a:pt x="452" y="256"/>
                  <a:pt x="452" y="256"/>
                </a:cubicBezTo>
                <a:cubicBezTo>
                  <a:pt x="452" y="256"/>
                  <a:pt x="452" y="256"/>
                  <a:pt x="452" y="256"/>
                </a:cubicBezTo>
                <a:cubicBezTo>
                  <a:pt x="452" y="257"/>
                  <a:pt x="452" y="257"/>
                  <a:pt x="452" y="257"/>
                </a:cubicBezTo>
                <a:cubicBezTo>
                  <a:pt x="453" y="257"/>
                  <a:pt x="453" y="257"/>
                  <a:pt x="453" y="257"/>
                </a:cubicBezTo>
                <a:cubicBezTo>
                  <a:pt x="453" y="256"/>
                  <a:pt x="453" y="256"/>
                  <a:pt x="453" y="256"/>
                </a:cubicBezTo>
                <a:cubicBezTo>
                  <a:pt x="453" y="256"/>
                  <a:pt x="454" y="256"/>
                  <a:pt x="454" y="256"/>
                </a:cubicBezTo>
                <a:cubicBezTo>
                  <a:pt x="455" y="256"/>
                  <a:pt x="455" y="256"/>
                  <a:pt x="455" y="257"/>
                </a:cubicBezTo>
                <a:cubicBezTo>
                  <a:pt x="455" y="257"/>
                  <a:pt x="454" y="260"/>
                  <a:pt x="455" y="261"/>
                </a:cubicBezTo>
                <a:cubicBezTo>
                  <a:pt x="454" y="261"/>
                  <a:pt x="454" y="261"/>
                  <a:pt x="453" y="261"/>
                </a:cubicBezTo>
                <a:cubicBezTo>
                  <a:pt x="453" y="260"/>
                  <a:pt x="453" y="260"/>
                  <a:pt x="453" y="260"/>
                </a:cubicBezTo>
                <a:cubicBezTo>
                  <a:pt x="453" y="260"/>
                  <a:pt x="453" y="260"/>
                  <a:pt x="453" y="260"/>
                </a:cubicBezTo>
                <a:cubicBezTo>
                  <a:pt x="453" y="259"/>
                  <a:pt x="453" y="259"/>
                  <a:pt x="453" y="259"/>
                </a:cubicBezTo>
                <a:cubicBezTo>
                  <a:pt x="453" y="259"/>
                  <a:pt x="453" y="259"/>
                  <a:pt x="453" y="259"/>
                </a:cubicBezTo>
                <a:cubicBezTo>
                  <a:pt x="453" y="259"/>
                  <a:pt x="453" y="259"/>
                  <a:pt x="453" y="259"/>
                </a:cubicBezTo>
                <a:cubicBezTo>
                  <a:pt x="452" y="259"/>
                  <a:pt x="453" y="259"/>
                  <a:pt x="452" y="259"/>
                </a:cubicBezTo>
                <a:cubicBezTo>
                  <a:pt x="452" y="258"/>
                  <a:pt x="452" y="259"/>
                  <a:pt x="452" y="258"/>
                </a:cubicBezTo>
                <a:cubicBezTo>
                  <a:pt x="452" y="259"/>
                  <a:pt x="452" y="259"/>
                  <a:pt x="452" y="259"/>
                </a:cubicBezTo>
                <a:cubicBezTo>
                  <a:pt x="452" y="259"/>
                  <a:pt x="452" y="259"/>
                  <a:pt x="452" y="259"/>
                </a:cubicBezTo>
                <a:cubicBezTo>
                  <a:pt x="452" y="259"/>
                  <a:pt x="452" y="259"/>
                  <a:pt x="452" y="259"/>
                </a:cubicBezTo>
                <a:cubicBezTo>
                  <a:pt x="452" y="260"/>
                  <a:pt x="452" y="260"/>
                  <a:pt x="452" y="260"/>
                </a:cubicBezTo>
                <a:cubicBezTo>
                  <a:pt x="452" y="261"/>
                  <a:pt x="453" y="261"/>
                  <a:pt x="453" y="262"/>
                </a:cubicBezTo>
                <a:cubicBezTo>
                  <a:pt x="453" y="262"/>
                  <a:pt x="453" y="262"/>
                  <a:pt x="453" y="262"/>
                </a:cubicBezTo>
                <a:cubicBezTo>
                  <a:pt x="453" y="262"/>
                  <a:pt x="453" y="262"/>
                  <a:pt x="452" y="262"/>
                </a:cubicBezTo>
                <a:cubicBezTo>
                  <a:pt x="452" y="263"/>
                  <a:pt x="452" y="263"/>
                  <a:pt x="452" y="263"/>
                </a:cubicBezTo>
                <a:cubicBezTo>
                  <a:pt x="453" y="263"/>
                  <a:pt x="453" y="263"/>
                  <a:pt x="453" y="263"/>
                </a:cubicBezTo>
                <a:cubicBezTo>
                  <a:pt x="453" y="264"/>
                  <a:pt x="453" y="265"/>
                  <a:pt x="452" y="266"/>
                </a:cubicBezTo>
                <a:cubicBezTo>
                  <a:pt x="452" y="267"/>
                  <a:pt x="452" y="267"/>
                  <a:pt x="452" y="267"/>
                </a:cubicBezTo>
                <a:cubicBezTo>
                  <a:pt x="453" y="267"/>
                  <a:pt x="452" y="267"/>
                  <a:pt x="453" y="266"/>
                </a:cubicBezTo>
                <a:cubicBezTo>
                  <a:pt x="453" y="267"/>
                  <a:pt x="453" y="267"/>
                  <a:pt x="453" y="267"/>
                </a:cubicBezTo>
                <a:cubicBezTo>
                  <a:pt x="452" y="267"/>
                  <a:pt x="452" y="267"/>
                  <a:pt x="452" y="267"/>
                </a:cubicBezTo>
                <a:cubicBezTo>
                  <a:pt x="452" y="267"/>
                  <a:pt x="452" y="267"/>
                  <a:pt x="452" y="268"/>
                </a:cubicBezTo>
                <a:cubicBezTo>
                  <a:pt x="452" y="268"/>
                  <a:pt x="452" y="268"/>
                  <a:pt x="453" y="268"/>
                </a:cubicBezTo>
                <a:cubicBezTo>
                  <a:pt x="452" y="268"/>
                  <a:pt x="452" y="268"/>
                  <a:pt x="452" y="268"/>
                </a:cubicBezTo>
                <a:cubicBezTo>
                  <a:pt x="452" y="268"/>
                  <a:pt x="452" y="268"/>
                  <a:pt x="452" y="268"/>
                </a:cubicBezTo>
                <a:cubicBezTo>
                  <a:pt x="452" y="269"/>
                  <a:pt x="452" y="269"/>
                  <a:pt x="452" y="269"/>
                </a:cubicBezTo>
                <a:cubicBezTo>
                  <a:pt x="452" y="268"/>
                  <a:pt x="452" y="269"/>
                  <a:pt x="452" y="268"/>
                </a:cubicBezTo>
                <a:cubicBezTo>
                  <a:pt x="451" y="268"/>
                  <a:pt x="451" y="268"/>
                  <a:pt x="451" y="268"/>
                </a:cubicBezTo>
                <a:cubicBezTo>
                  <a:pt x="451" y="269"/>
                  <a:pt x="451" y="269"/>
                  <a:pt x="451" y="269"/>
                </a:cubicBezTo>
                <a:cubicBezTo>
                  <a:pt x="452" y="269"/>
                  <a:pt x="451" y="269"/>
                  <a:pt x="452" y="269"/>
                </a:cubicBezTo>
                <a:cubicBezTo>
                  <a:pt x="452" y="269"/>
                  <a:pt x="452" y="269"/>
                  <a:pt x="452" y="270"/>
                </a:cubicBezTo>
                <a:cubicBezTo>
                  <a:pt x="452" y="270"/>
                  <a:pt x="453" y="270"/>
                  <a:pt x="453" y="270"/>
                </a:cubicBezTo>
                <a:cubicBezTo>
                  <a:pt x="453" y="270"/>
                  <a:pt x="453" y="270"/>
                  <a:pt x="454" y="271"/>
                </a:cubicBezTo>
                <a:cubicBezTo>
                  <a:pt x="453" y="271"/>
                  <a:pt x="454" y="271"/>
                  <a:pt x="453" y="271"/>
                </a:cubicBezTo>
                <a:cubicBezTo>
                  <a:pt x="453" y="272"/>
                  <a:pt x="454" y="272"/>
                  <a:pt x="454" y="273"/>
                </a:cubicBezTo>
                <a:cubicBezTo>
                  <a:pt x="454" y="274"/>
                  <a:pt x="453" y="274"/>
                  <a:pt x="454" y="275"/>
                </a:cubicBezTo>
                <a:cubicBezTo>
                  <a:pt x="454" y="275"/>
                  <a:pt x="453" y="276"/>
                  <a:pt x="453" y="276"/>
                </a:cubicBezTo>
                <a:cubicBezTo>
                  <a:pt x="453" y="277"/>
                  <a:pt x="454" y="277"/>
                  <a:pt x="454" y="277"/>
                </a:cubicBezTo>
                <a:cubicBezTo>
                  <a:pt x="454" y="278"/>
                  <a:pt x="454" y="278"/>
                  <a:pt x="454" y="278"/>
                </a:cubicBezTo>
                <a:cubicBezTo>
                  <a:pt x="454" y="279"/>
                  <a:pt x="454" y="279"/>
                  <a:pt x="453" y="279"/>
                </a:cubicBezTo>
                <a:cubicBezTo>
                  <a:pt x="453" y="280"/>
                  <a:pt x="454" y="280"/>
                  <a:pt x="454" y="280"/>
                </a:cubicBezTo>
                <a:cubicBezTo>
                  <a:pt x="454" y="281"/>
                  <a:pt x="453" y="281"/>
                  <a:pt x="453" y="282"/>
                </a:cubicBezTo>
                <a:cubicBezTo>
                  <a:pt x="453" y="281"/>
                  <a:pt x="452" y="281"/>
                  <a:pt x="451" y="282"/>
                </a:cubicBezTo>
                <a:cubicBezTo>
                  <a:pt x="451" y="283"/>
                  <a:pt x="451" y="283"/>
                  <a:pt x="451" y="285"/>
                </a:cubicBezTo>
                <a:cubicBezTo>
                  <a:pt x="451" y="285"/>
                  <a:pt x="451" y="285"/>
                  <a:pt x="451" y="285"/>
                </a:cubicBezTo>
                <a:cubicBezTo>
                  <a:pt x="452" y="285"/>
                  <a:pt x="452" y="285"/>
                  <a:pt x="452" y="284"/>
                </a:cubicBezTo>
                <a:cubicBezTo>
                  <a:pt x="452" y="284"/>
                  <a:pt x="452" y="284"/>
                  <a:pt x="452" y="284"/>
                </a:cubicBezTo>
                <a:cubicBezTo>
                  <a:pt x="452" y="284"/>
                  <a:pt x="452" y="284"/>
                  <a:pt x="452" y="284"/>
                </a:cubicBezTo>
                <a:cubicBezTo>
                  <a:pt x="453" y="284"/>
                  <a:pt x="453" y="284"/>
                  <a:pt x="453" y="284"/>
                </a:cubicBezTo>
                <a:cubicBezTo>
                  <a:pt x="453" y="284"/>
                  <a:pt x="454" y="285"/>
                  <a:pt x="455" y="285"/>
                </a:cubicBezTo>
                <a:cubicBezTo>
                  <a:pt x="454" y="285"/>
                  <a:pt x="454" y="285"/>
                  <a:pt x="454" y="285"/>
                </a:cubicBezTo>
                <a:cubicBezTo>
                  <a:pt x="454" y="286"/>
                  <a:pt x="454" y="286"/>
                  <a:pt x="454" y="286"/>
                </a:cubicBezTo>
                <a:cubicBezTo>
                  <a:pt x="454" y="287"/>
                  <a:pt x="455" y="287"/>
                  <a:pt x="455" y="287"/>
                </a:cubicBezTo>
                <a:cubicBezTo>
                  <a:pt x="456" y="288"/>
                  <a:pt x="454" y="289"/>
                  <a:pt x="455" y="290"/>
                </a:cubicBezTo>
                <a:cubicBezTo>
                  <a:pt x="455" y="290"/>
                  <a:pt x="455" y="290"/>
                  <a:pt x="455" y="290"/>
                </a:cubicBezTo>
                <a:cubicBezTo>
                  <a:pt x="455" y="290"/>
                  <a:pt x="455" y="290"/>
                  <a:pt x="455" y="290"/>
                </a:cubicBezTo>
                <a:cubicBezTo>
                  <a:pt x="454" y="290"/>
                  <a:pt x="454" y="290"/>
                  <a:pt x="454" y="290"/>
                </a:cubicBezTo>
                <a:cubicBezTo>
                  <a:pt x="454" y="291"/>
                  <a:pt x="453" y="292"/>
                  <a:pt x="454" y="293"/>
                </a:cubicBezTo>
                <a:cubicBezTo>
                  <a:pt x="454" y="293"/>
                  <a:pt x="454" y="293"/>
                  <a:pt x="454" y="293"/>
                </a:cubicBezTo>
                <a:cubicBezTo>
                  <a:pt x="454" y="294"/>
                  <a:pt x="454" y="294"/>
                  <a:pt x="454" y="295"/>
                </a:cubicBezTo>
                <a:cubicBezTo>
                  <a:pt x="454" y="296"/>
                  <a:pt x="454" y="296"/>
                  <a:pt x="455" y="296"/>
                </a:cubicBezTo>
                <a:cubicBezTo>
                  <a:pt x="455" y="297"/>
                  <a:pt x="455" y="297"/>
                  <a:pt x="455" y="297"/>
                </a:cubicBezTo>
                <a:cubicBezTo>
                  <a:pt x="454" y="297"/>
                  <a:pt x="454" y="297"/>
                  <a:pt x="454" y="297"/>
                </a:cubicBezTo>
                <a:cubicBezTo>
                  <a:pt x="454" y="297"/>
                  <a:pt x="454" y="297"/>
                  <a:pt x="454" y="296"/>
                </a:cubicBezTo>
                <a:cubicBezTo>
                  <a:pt x="453" y="296"/>
                  <a:pt x="453" y="296"/>
                  <a:pt x="453" y="296"/>
                </a:cubicBezTo>
                <a:cubicBezTo>
                  <a:pt x="453" y="298"/>
                  <a:pt x="453" y="298"/>
                  <a:pt x="453" y="298"/>
                </a:cubicBezTo>
                <a:cubicBezTo>
                  <a:pt x="453" y="298"/>
                  <a:pt x="453" y="298"/>
                  <a:pt x="454" y="298"/>
                </a:cubicBezTo>
                <a:cubicBezTo>
                  <a:pt x="454" y="299"/>
                  <a:pt x="454" y="298"/>
                  <a:pt x="453" y="298"/>
                </a:cubicBezTo>
                <a:cubicBezTo>
                  <a:pt x="454" y="299"/>
                  <a:pt x="454" y="300"/>
                  <a:pt x="454" y="300"/>
                </a:cubicBezTo>
                <a:cubicBezTo>
                  <a:pt x="453" y="300"/>
                  <a:pt x="454" y="300"/>
                  <a:pt x="453" y="300"/>
                </a:cubicBezTo>
                <a:cubicBezTo>
                  <a:pt x="453" y="300"/>
                  <a:pt x="453" y="300"/>
                  <a:pt x="453" y="300"/>
                </a:cubicBezTo>
                <a:cubicBezTo>
                  <a:pt x="453" y="300"/>
                  <a:pt x="454" y="299"/>
                  <a:pt x="452" y="299"/>
                </a:cubicBezTo>
                <a:cubicBezTo>
                  <a:pt x="453" y="298"/>
                  <a:pt x="453" y="296"/>
                  <a:pt x="453" y="296"/>
                </a:cubicBezTo>
                <a:cubicBezTo>
                  <a:pt x="453" y="293"/>
                  <a:pt x="453" y="293"/>
                  <a:pt x="453" y="293"/>
                </a:cubicBezTo>
                <a:cubicBezTo>
                  <a:pt x="453" y="293"/>
                  <a:pt x="452" y="293"/>
                  <a:pt x="452" y="293"/>
                </a:cubicBezTo>
                <a:cubicBezTo>
                  <a:pt x="452" y="293"/>
                  <a:pt x="452" y="293"/>
                  <a:pt x="452" y="293"/>
                </a:cubicBezTo>
                <a:cubicBezTo>
                  <a:pt x="452" y="292"/>
                  <a:pt x="452" y="292"/>
                  <a:pt x="453" y="292"/>
                </a:cubicBezTo>
                <a:cubicBezTo>
                  <a:pt x="453" y="292"/>
                  <a:pt x="453" y="292"/>
                  <a:pt x="453" y="292"/>
                </a:cubicBezTo>
                <a:cubicBezTo>
                  <a:pt x="453" y="291"/>
                  <a:pt x="453" y="291"/>
                  <a:pt x="453" y="291"/>
                </a:cubicBezTo>
                <a:cubicBezTo>
                  <a:pt x="453" y="290"/>
                  <a:pt x="453" y="290"/>
                  <a:pt x="452" y="290"/>
                </a:cubicBezTo>
                <a:cubicBezTo>
                  <a:pt x="453" y="290"/>
                  <a:pt x="452" y="290"/>
                  <a:pt x="453" y="290"/>
                </a:cubicBezTo>
                <a:cubicBezTo>
                  <a:pt x="453" y="289"/>
                  <a:pt x="453" y="289"/>
                  <a:pt x="452" y="289"/>
                </a:cubicBezTo>
                <a:cubicBezTo>
                  <a:pt x="452" y="289"/>
                  <a:pt x="452" y="289"/>
                  <a:pt x="452" y="289"/>
                </a:cubicBezTo>
                <a:cubicBezTo>
                  <a:pt x="452" y="289"/>
                  <a:pt x="452" y="289"/>
                  <a:pt x="452" y="289"/>
                </a:cubicBezTo>
                <a:cubicBezTo>
                  <a:pt x="452" y="290"/>
                  <a:pt x="452" y="290"/>
                  <a:pt x="452" y="290"/>
                </a:cubicBezTo>
                <a:cubicBezTo>
                  <a:pt x="452" y="290"/>
                  <a:pt x="452" y="290"/>
                  <a:pt x="452" y="290"/>
                </a:cubicBezTo>
                <a:cubicBezTo>
                  <a:pt x="452" y="290"/>
                  <a:pt x="451" y="291"/>
                  <a:pt x="451" y="291"/>
                </a:cubicBezTo>
                <a:cubicBezTo>
                  <a:pt x="451" y="292"/>
                  <a:pt x="452" y="292"/>
                  <a:pt x="452" y="292"/>
                </a:cubicBezTo>
                <a:cubicBezTo>
                  <a:pt x="451" y="293"/>
                  <a:pt x="451" y="293"/>
                  <a:pt x="451" y="293"/>
                </a:cubicBezTo>
                <a:cubicBezTo>
                  <a:pt x="451" y="293"/>
                  <a:pt x="451" y="293"/>
                  <a:pt x="451" y="293"/>
                </a:cubicBezTo>
                <a:cubicBezTo>
                  <a:pt x="452" y="294"/>
                  <a:pt x="451" y="295"/>
                  <a:pt x="451" y="295"/>
                </a:cubicBezTo>
                <a:cubicBezTo>
                  <a:pt x="451" y="296"/>
                  <a:pt x="451" y="297"/>
                  <a:pt x="451" y="297"/>
                </a:cubicBezTo>
                <a:cubicBezTo>
                  <a:pt x="451" y="297"/>
                  <a:pt x="451" y="300"/>
                  <a:pt x="451" y="300"/>
                </a:cubicBezTo>
                <a:cubicBezTo>
                  <a:pt x="451" y="301"/>
                  <a:pt x="451" y="301"/>
                  <a:pt x="451" y="301"/>
                </a:cubicBezTo>
                <a:cubicBezTo>
                  <a:pt x="452" y="302"/>
                  <a:pt x="451" y="302"/>
                  <a:pt x="451" y="303"/>
                </a:cubicBezTo>
                <a:cubicBezTo>
                  <a:pt x="451" y="303"/>
                  <a:pt x="452" y="305"/>
                  <a:pt x="452" y="305"/>
                </a:cubicBezTo>
                <a:cubicBezTo>
                  <a:pt x="452" y="305"/>
                  <a:pt x="452" y="305"/>
                  <a:pt x="452" y="305"/>
                </a:cubicBezTo>
                <a:cubicBezTo>
                  <a:pt x="451" y="305"/>
                  <a:pt x="451" y="305"/>
                  <a:pt x="451" y="306"/>
                </a:cubicBezTo>
                <a:cubicBezTo>
                  <a:pt x="450" y="305"/>
                  <a:pt x="450" y="305"/>
                  <a:pt x="449" y="305"/>
                </a:cubicBezTo>
                <a:cubicBezTo>
                  <a:pt x="449" y="303"/>
                  <a:pt x="449" y="303"/>
                  <a:pt x="448" y="302"/>
                </a:cubicBezTo>
                <a:cubicBezTo>
                  <a:pt x="449" y="302"/>
                  <a:pt x="448" y="302"/>
                  <a:pt x="449" y="301"/>
                </a:cubicBezTo>
                <a:cubicBezTo>
                  <a:pt x="449" y="301"/>
                  <a:pt x="449" y="301"/>
                  <a:pt x="448" y="300"/>
                </a:cubicBezTo>
                <a:cubicBezTo>
                  <a:pt x="449" y="299"/>
                  <a:pt x="449" y="298"/>
                  <a:pt x="448" y="297"/>
                </a:cubicBezTo>
                <a:cubicBezTo>
                  <a:pt x="449" y="297"/>
                  <a:pt x="449" y="297"/>
                  <a:pt x="449" y="297"/>
                </a:cubicBezTo>
                <a:cubicBezTo>
                  <a:pt x="449" y="297"/>
                  <a:pt x="449" y="297"/>
                  <a:pt x="450" y="297"/>
                </a:cubicBezTo>
                <a:cubicBezTo>
                  <a:pt x="450" y="297"/>
                  <a:pt x="450" y="297"/>
                  <a:pt x="450" y="297"/>
                </a:cubicBezTo>
                <a:cubicBezTo>
                  <a:pt x="450" y="296"/>
                  <a:pt x="450" y="296"/>
                  <a:pt x="450" y="296"/>
                </a:cubicBezTo>
                <a:cubicBezTo>
                  <a:pt x="450" y="296"/>
                  <a:pt x="450" y="296"/>
                  <a:pt x="450" y="296"/>
                </a:cubicBezTo>
                <a:cubicBezTo>
                  <a:pt x="449" y="296"/>
                  <a:pt x="449" y="296"/>
                  <a:pt x="448" y="296"/>
                </a:cubicBezTo>
                <a:cubicBezTo>
                  <a:pt x="448" y="294"/>
                  <a:pt x="448" y="293"/>
                  <a:pt x="449" y="292"/>
                </a:cubicBezTo>
                <a:cubicBezTo>
                  <a:pt x="449" y="291"/>
                  <a:pt x="449" y="290"/>
                  <a:pt x="449" y="289"/>
                </a:cubicBezTo>
                <a:cubicBezTo>
                  <a:pt x="448" y="289"/>
                  <a:pt x="448" y="289"/>
                  <a:pt x="448" y="289"/>
                </a:cubicBezTo>
                <a:cubicBezTo>
                  <a:pt x="448" y="289"/>
                  <a:pt x="448" y="289"/>
                  <a:pt x="448" y="289"/>
                </a:cubicBezTo>
                <a:cubicBezTo>
                  <a:pt x="447" y="289"/>
                  <a:pt x="447" y="289"/>
                  <a:pt x="447" y="289"/>
                </a:cubicBezTo>
                <a:cubicBezTo>
                  <a:pt x="447" y="290"/>
                  <a:pt x="447" y="291"/>
                  <a:pt x="447" y="291"/>
                </a:cubicBezTo>
                <a:cubicBezTo>
                  <a:pt x="446" y="292"/>
                  <a:pt x="447" y="293"/>
                  <a:pt x="447" y="294"/>
                </a:cubicBezTo>
                <a:cubicBezTo>
                  <a:pt x="447" y="295"/>
                  <a:pt x="447" y="295"/>
                  <a:pt x="447" y="295"/>
                </a:cubicBezTo>
                <a:cubicBezTo>
                  <a:pt x="447" y="295"/>
                  <a:pt x="447" y="296"/>
                  <a:pt x="447" y="296"/>
                </a:cubicBezTo>
                <a:cubicBezTo>
                  <a:pt x="447" y="297"/>
                  <a:pt x="447" y="298"/>
                  <a:pt x="447" y="299"/>
                </a:cubicBezTo>
                <a:cubicBezTo>
                  <a:pt x="447" y="299"/>
                  <a:pt x="447" y="299"/>
                  <a:pt x="447" y="299"/>
                </a:cubicBezTo>
                <a:cubicBezTo>
                  <a:pt x="447" y="299"/>
                  <a:pt x="446" y="298"/>
                  <a:pt x="446" y="297"/>
                </a:cubicBezTo>
                <a:cubicBezTo>
                  <a:pt x="446" y="297"/>
                  <a:pt x="446" y="297"/>
                  <a:pt x="446" y="297"/>
                </a:cubicBezTo>
                <a:cubicBezTo>
                  <a:pt x="446" y="296"/>
                  <a:pt x="446" y="296"/>
                  <a:pt x="445" y="296"/>
                </a:cubicBezTo>
                <a:cubicBezTo>
                  <a:pt x="445" y="296"/>
                  <a:pt x="445" y="296"/>
                  <a:pt x="445" y="297"/>
                </a:cubicBezTo>
                <a:cubicBezTo>
                  <a:pt x="444" y="296"/>
                  <a:pt x="442" y="294"/>
                  <a:pt x="441" y="293"/>
                </a:cubicBezTo>
                <a:cubicBezTo>
                  <a:pt x="441" y="293"/>
                  <a:pt x="440" y="291"/>
                  <a:pt x="439" y="291"/>
                </a:cubicBezTo>
                <a:cubicBezTo>
                  <a:pt x="439" y="291"/>
                  <a:pt x="439" y="291"/>
                  <a:pt x="438" y="291"/>
                </a:cubicBezTo>
                <a:cubicBezTo>
                  <a:pt x="438" y="290"/>
                  <a:pt x="438" y="290"/>
                  <a:pt x="438" y="290"/>
                </a:cubicBezTo>
                <a:cubicBezTo>
                  <a:pt x="438" y="290"/>
                  <a:pt x="437" y="290"/>
                  <a:pt x="437" y="290"/>
                </a:cubicBezTo>
                <a:cubicBezTo>
                  <a:pt x="436" y="290"/>
                  <a:pt x="436" y="290"/>
                  <a:pt x="436" y="290"/>
                </a:cubicBezTo>
                <a:cubicBezTo>
                  <a:pt x="435" y="290"/>
                  <a:pt x="435" y="289"/>
                  <a:pt x="435" y="289"/>
                </a:cubicBezTo>
                <a:cubicBezTo>
                  <a:pt x="434" y="288"/>
                  <a:pt x="431" y="287"/>
                  <a:pt x="431" y="287"/>
                </a:cubicBezTo>
                <a:cubicBezTo>
                  <a:pt x="431" y="287"/>
                  <a:pt x="431" y="287"/>
                  <a:pt x="430" y="287"/>
                </a:cubicBezTo>
                <a:cubicBezTo>
                  <a:pt x="428" y="287"/>
                  <a:pt x="425" y="287"/>
                  <a:pt x="423" y="287"/>
                </a:cubicBezTo>
                <a:cubicBezTo>
                  <a:pt x="421" y="288"/>
                  <a:pt x="420" y="287"/>
                  <a:pt x="419" y="287"/>
                </a:cubicBezTo>
                <a:cubicBezTo>
                  <a:pt x="419" y="287"/>
                  <a:pt x="418" y="288"/>
                  <a:pt x="417" y="288"/>
                </a:cubicBezTo>
                <a:cubicBezTo>
                  <a:pt x="416" y="288"/>
                  <a:pt x="415" y="288"/>
                  <a:pt x="414" y="289"/>
                </a:cubicBezTo>
                <a:cubicBezTo>
                  <a:pt x="414" y="289"/>
                  <a:pt x="413" y="290"/>
                  <a:pt x="412" y="290"/>
                </a:cubicBezTo>
                <a:cubicBezTo>
                  <a:pt x="411" y="290"/>
                  <a:pt x="411" y="290"/>
                  <a:pt x="411" y="290"/>
                </a:cubicBezTo>
                <a:cubicBezTo>
                  <a:pt x="410" y="290"/>
                  <a:pt x="411" y="291"/>
                  <a:pt x="411" y="291"/>
                </a:cubicBezTo>
                <a:cubicBezTo>
                  <a:pt x="410" y="291"/>
                  <a:pt x="410" y="291"/>
                  <a:pt x="409" y="292"/>
                </a:cubicBezTo>
                <a:cubicBezTo>
                  <a:pt x="409" y="292"/>
                  <a:pt x="408" y="293"/>
                  <a:pt x="408" y="293"/>
                </a:cubicBezTo>
                <a:cubicBezTo>
                  <a:pt x="407" y="293"/>
                  <a:pt x="407" y="293"/>
                  <a:pt x="406" y="293"/>
                </a:cubicBezTo>
                <a:cubicBezTo>
                  <a:pt x="406" y="294"/>
                  <a:pt x="406" y="294"/>
                  <a:pt x="406" y="294"/>
                </a:cubicBezTo>
                <a:cubicBezTo>
                  <a:pt x="405" y="295"/>
                  <a:pt x="404" y="296"/>
                  <a:pt x="403" y="297"/>
                </a:cubicBezTo>
                <a:cubicBezTo>
                  <a:pt x="400" y="301"/>
                  <a:pt x="398" y="306"/>
                  <a:pt x="399" y="312"/>
                </a:cubicBezTo>
                <a:cubicBezTo>
                  <a:pt x="400" y="314"/>
                  <a:pt x="401" y="316"/>
                  <a:pt x="403" y="316"/>
                </a:cubicBezTo>
                <a:cubicBezTo>
                  <a:pt x="404" y="317"/>
                  <a:pt x="406" y="315"/>
                  <a:pt x="407" y="315"/>
                </a:cubicBezTo>
                <a:cubicBezTo>
                  <a:pt x="407" y="315"/>
                  <a:pt x="407" y="315"/>
                  <a:pt x="407" y="315"/>
                </a:cubicBezTo>
                <a:cubicBezTo>
                  <a:pt x="407" y="314"/>
                  <a:pt x="408" y="313"/>
                  <a:pt x="407" y="313"/>
                </a:cubicBezTo>
                <a:cubicBezTo>
                  <a:pt x="407" y="312"/>
                  <a:pt x="408" y="310"/>
                  <a:pt x="407" y="310"/>
                </a:cubicBezTo>
                <a:cubicBezTo>
                  <a:pt x="408" y="309"/>
                  <a:pt x="408" y="309"/>
                  <a:pt x="408" y="309"/>
                </a:cubicBezTo>
                <a:cubicBezTo>
                  <a:pt x="408" y="309"/>
                  <a:pt x="408" y="309"/>
                  <a:pt x="407" y="309"/>
                </a:cubicBezTo>
                <a:cubicBezTo>
                  <a:pt x="407" y="309"/>
                  <a:pt x="407" y="309"/>
                  <a:pt x="407" y="308"/>
                </a:cubicBezTo>
                <a:cubicBezTo>
                  <a:pt x="407" y="308"/>
                  <a:pt x="407" y="308"/>
                  <a:pt x="408" y="307"/>
                </a:cubicBezTo>
                <a:cubicBezTo>
                  <a:pt x="408" y="307"/>
                  <a:pt x="408" y="307"/>
                  <a:pt x="408" y="307"/>
                </a:cubicBezTo>
                <a:cubicBezTo>
                  <a:pt x="407" y="307"/>
                  <a:pt x="407" y="307"/>
                  <a:pt x="406" y="307"/>
                </a:cubicBezTo>
                <a:cubicBezTo>
                  <a:pt x="406" y="306"/>
                  <a:pt x="405" y="305"/>
                  <a:pt x="406" y="304"/>
                </a:cubicBezTo>
                <a:cubicBezTo>
                  <a:pt x="406" y="303"/>
                  <a:pt x="406" y="303"/>
                  <a:pt x="406" y="303"/>
                </a:cubicBezTo>
                <a:cubicBezTo>
                  <a:pt x="407" y="302"/>
                  <a:pt x="406" y="302"/>
                  <a:pt x="406" y="301"/>
                </a:cubicBezTo>
                <a:cubicBezTo>
                  <a:pt x="406" y="301"/>
                  <a:pt x="407" y="300"/>
                  <a:pt x="408" y="299"/>
                </a:cubicBezTo>
                <a:cubicBezTo>
                  <a:pt x="408" y="299"/>
                  <a:pt x="408" y="299"/>
                  <a:pt x="408" y="299"/>
                </a:cubicBezTo>
                <a:cubicBezTo>
                  <a:pt x="409" y="299"/>
                  <a:pt x="409" y="297"/>
                  <a:pt x="410" y="297"/>
                </a:cubicBezTo>
                <a:cubicBezTo>
                  <a:pt x="412" y="296"/>
                  <a:pt x="415" y="294"/>
                  <a:pt x="417" y="293"/>
                </a:cubicBezTo>
                <a:cubicBezTo>
                  <a:pt x="418" y="293"/>
                  <a:pt x="419" y="293"/>
                  <a:pt x="420" y="293"/>
                </a:cubicBezTo>
                <a:cubicBezTo>
                  <a:pt x="424" y="291"/>
                  <a:pt x="428" y="292"/>
                  <a:pt x="432" y="294"/>
                </a:cubicBezTo>
                <a:cubicBezTo>
                  <a:pt x="433" y="294"/>
                  <a:pt x="433" y="294"/>
                  <a:pt x="434" y="294"/>
                </a:cubicBezTo>
                <a:cubicBezTo>
                  <a:pt x="435" y="295"/>
                  <a:pt x="437" y="297"/>
                  <a:pt x="438" y="298"/>
                </a:cubicBezTo>
                <a:cubicBezTo>
                  <a:pt x="439" y="299"/>
                  <a:pt x="440" y="299"/>
                  <a:pt x="440" y="299"/>
                </a:cubicBezTo>
                <a:cubicBezTo>
                  <a:pt x="440" y="299"/>
                  <a:pt x="440" y="300"/>
                  <a:pt x="441" y="300"/>
                </a:cubicBezTo>
                <a:cubicBezTo>
                  <a:pt x="441" y="300"/>
                  <a:pt x="441" y="300"/>
                  <a:pt x="441" y="301"/>
                </a:cubicBezTo>
                <a:cubicBezTo>
                  <a:pt x="441" y="301"/>
                  <a:pt x="441" y="301"/>
                  <a:pt x="441" y="301"/>
                </a:cubicBezTo>
                <a:cubicBezTo>
                  <a:pt x="441" y="301"/>
                  <a:pt x="442" y="301"/>
                  <a:pt x="442" y="301"/>
                </a:cubicBezTo>
                <a:cubicBezTo>
                  <a:pt x="442" y="302"/>
                  <a:pt x="444" y="303"/>
                  <a:pt x="444" y="304"/>
                </a:cubicBezTo>
                <a:cubicBezTo>
                  <a:pt x="444" y="304"/>
                  <a:pt x="444" y="305"/>
                  <a:pt x="444" y="305"/>
                </a:cubicBezTo>
                <a:cubicBezTo>
                  <a:pt x="445" y="306"/>
                  <a:pt x="446" y="307"/>
                  <a:pt x="447" y="308"/>
                </a:cubicBezTo>
                <a:cubicBezTo>
                  <a:pt x="447" y="310"/>
                  <a:pt x="446" y="312"/>
                  <a:pt x="447" y="312"/>
                </a:cubicBezTo>
                <a:cubicBezTo>
                  <a:pt x="447" y="313"/>
                  <a:pt x="447" y="313"/>
                  <a:pt x="447" y="313"/>
                </a:cubicBezTo>
                <a:cubicBezTo>
                  <a:pt x="447" y="314"/>
                  <a:pt x="447" y="314"/>
                  <a:pt x="447" y="314"/>
                </a:cubicBezTo>
                <a:cubicBezTo>
                  <a:pt x="447" y="313"/>
                  <a:pt x="447" y="314"/>
                  <a:pt x="446" y="313"/>
                </a:cubicBezTo>
                <a:cubicBezTo>
                  <a:pt x="446" y="313"/>
                  <a:pt x="446" y="313"/>
                  <a:pt x="446" y="313"/>
                </a:cubicBezTo>
                <a:cubicBezTo>
                  <a:pt x="446" y="313"/>
                  <a:pt x="446" y="313"/>
                  <a:pt x="446" y="313"/>
                </a:cubicBezTo>
                <a:cubicBezTo>
                  <a:pt x="446" y="313"/>
                  <a:pt x="446" y="314"/>
                  <a:pt x="446" y="314"/>
                </a:cubicBezTo>
                <a:cubicBezTo>
                  <a:pt x="446" y="314"/>
                  <a:pt x="446" y="314"/>
                  <a:pt x="446" y="314"/>
                </a:cubicBezTo>
                <a:cubicBezTo>
                  <a:pt x="446" y="314"/>
                  <a:pt x="446" y="314"/>
                  <a:pt x="447" y="314"/>
                </a:cubicBezTo>
                <a:cubicBezTo>
                  <a:pt x="446" y="315"/>
                  <a:pt x="446" y="317"/>
                  <a:pt x="447" y="319"/>
                </a:cubicBezTo>
                <a:cubicBezTo>
                  <a:pt x="447" y="319"/>
                  <a:pt x="448" y="319"/>
                  <a:pt x="448" y="319"/>
                </a:cubicBezTo>
                <a:cubicBezTo>
                  <a:pt x="449" y="319"/>
                  <a:pt x="449" y="319"/>
                  <a:pt x="449" y="319"/>
                </a:cubicBezTo>
                <a:cubicBezTo>
                  <a:pt x="449" y="318"/>
                  <a:pt x="449" y="318"/>
                  <a:pt x="448" y="317"/>
                </a:cubicBezTo>
                <a:cubicBezTo>
                  <a:pt x="449" y="317"/>
                  <a:pt x="449" y="317"/>
                  <a:pt x="449" y="317"/>
                </a:cubicBezTo>
                <a:cubicBezTo>
                  <a:pt x="450" y="317"/>
                  <a:pt x="450" y="323"/>
                  <a:pt x="450" y="323"/>
                </a:cubicBezTo>
                <a:cubicBezTo>
                  <a:pt x="450" y="323"/>
                  <a:pt x="450" y="323"/>
                  <a:pt x="450" y="323"/>
                </a:cubicBezTo>
                <a:cubicBezTo>
                  <a:pt x="450" y="323"/>
                  <a:pt x="451" y="323"/>
                  <a:pt x="451" y="324"/>
                </a:cubicBezTo>
                <a:cubicBezTo>
                  <a:pt x="451" y="324"/>
                  <a:pt x="451" y="325"/>
                  <a:pt x="451" y="326"/>
                </a:cubicBezTo>
                <a:cubicBezTo>
                  <a:pt x="452" y="325"/>
                  <a:pt x="452" y="326"/>
                  <a:pt x="452" y="325"/>
                </a:cubicBezTo>
                <a:cubicBezTo>
                  <a:pt x="452" y="325"/>
                  <a:pt x="452" y="325"/>
                  <a:pt x="452" y="325"/>
                </a:cubicBezTo>
                <a:cubicBezTo>
                  <a:pt x="452" y="325"/>
                  <a:pt x="452" y="325"/>
                  <a:pt x="453" y="324"/>
                </a:cubicBezTo>
                <a:cubicBezTo>
                  <a:pt x="453" y="324"/>
                  <a:pt x="453" y="324"/>
                  <a:pt x="453" y="324"/>
                </a:cubicBezTo>
                <a:cubicBezTo>
                  <a:pt x="453" y="324"/>
                  <a:pt x="453" y="325"/>
                  <a:pt x="454" y="325"/>
                </a:cubicBezTo>
                <a:cubicBezTo>
                  <a:pt x="454" y="326"/>
                  <a:pt x="454" y="327"/>
                  <a:pt x="453" y="327"/>
                </a:cubicBezTo>
                <a:cubicBezTo>
                  <a:pt x="453" y="328"/>
                  <a:pt x="453" y="328"/>
                  <a:pt x="453" y="328"/>
                </a:cubicBezTo>
                <a:cubicBezTo>
                  <a:pt x="453" y="328"/>
                  <a:pt x="453" y="328"/>
                  <a:pt x="453" y="328"/>
                </a:cubicBezTo>
                <a:cubicBezTo>
                  <a:pt x="454" y="328"/>
                  <a:pt x="454" y="328"/>
                  <a:pt x="454" y="328"/>
                </a:cubicBezTo>
                <a:cubicBezTo>
                  <a:pt x="455" y="328"/>
                  <a:pt x="455" y="328"/>
                  <a:pt x="455" y="328"/>
                </a:cubicBezTo>
                <a:cubicBezTo>
                  <a:pt x="455" y="329"/>
                  <a:pt x="455" y="329"/>
                  <a:pt x="455" y="331"/>
                </a:cubicBezTo>
                <a:cubicBezTo>
                  <a:pt x="455" y="331"/>
                  <a:pt x="455" y="331"/>
                  <a:pt x="455" y="331"/>
                </a:cubicBezTo>
                <a:cubicBezTo>
                  <a:pt x="454" y="331"/>
                  <a:pt x="454" y="331"/>
                  <a:pt x="454" y="331"/>
                </a:cubicBezTo>
                <a:cubicBezTo>
                  <a:pt x="454" y="330"/>
                  <a:pt x="454" y="329"/>
                  <a:pt x="454" y="329"/>
                </a:cubicBezTo>
                <a:cubicBezTo>
                  <a:pt x="453" y="329"/>
                  <a:pt x="453" y="328"/>
                  <a:pt x="453" y="328"/>
                </a:cubicBezTo>
                <a:cubicBezTo>
                  <a:pt x="452" y="328"/>
                  <a:pt x="452" y="328"/>
                  <a:pt x="452" y="328"/>
                </a:cubicBezTo>
                <a:cubicBezTo>
                  <a:pt x="451" y="328"/>
                  <a:pt x="451" y="328"/>
                  <a:pt x="451" y="329"/>
                </a:cubicBezTo>
                <a:cubicBezTo>
                  <a:pt x="451" y="329"/>
                  <a:pt x="451" y="330"/>
                  <a:pt x="451" y="330"/>
                </a:cubicBezTo>
                <a:cubicBezTo>
                  <a:pt x="451" y="331"/>
                  <a:pt x="451" y="330"/>
                  <a:pt x="451" y="331"/>
                </a:cubicBezTo>
                <a:cubicBezTo>
                  <a:pt x="451" y="331"/>
                  <a:pt x="451" y="331"/>
                  <a:pt x="451" y="331"/>
                </a:cubicBezTo>
                <a:cubicBezTo>
                  <a:pt x="451" y="331"/>
                  <a:pt x="451" y="331"/>
                  <a:pt x="451" y="331"/>
                </a:cubicBezTo>
                <a:cubicBezTo>
                  <a:pt x="451" y="332"/>
                  <a:pt x="451" y="332"/>
                  <a:pt x="452" y="333"/>
                </a:cubicBezTo>
                <a:cubicBezTo>
                  <a:pt x="451" y="333"/>
                  <a:pt x="451" y="333"/>
                  <a:pt x="451" y="333"/>
                </a:cubicBezTo>
                <a:cubicBezTo>
                  <a:pt x="450" y="333"/>
                  <a:pt x="450" y="333"/>
                  <a:pt x="450" y="333"/>
                </a:cubicBezTo>
                <a:cubicBezTo>
                  <a:pt x="450" y="334"/>
                  <a:pt x="450" y="334"/>
                  <a:pt x="450" y="334"/>
                </a:cubicBezTo>
                <a:cubicBezTo>
                  <a:pt x="450" y="333"/>
                  <a:pt x="451" y="333"/>
                  <a:pt x="451" y="333"/>
                </a:cubicBezTo>
                <a:cubicBezTo>
                  <a:pt x="451" y="333"/>
                  <a:pt x="451" y="333"/>
                  <a:pt x="452" y="333"/>
                </a:cubicBezTo>
                <a:cubicBezTo>
                  <a:pt x="451" y="334"/>
                  <a:pt x="450" y="338"/>
                  <a:pt x="450" y="338"/>
                </a:cubicBezTo>
                <a:cubicBezTo>
                  <a:pt x="450" y="338"/>
                  <a:pt x="450" y="339"/>
                  <a:pt x="451" y="339"/>
                </a:cubicBezTo>
                <a:cubicBezTo>
                  <a:pt x="451" y="339"/>
                  <a:pt x="452" y="339"/>
                  <a:pt x="452" y="339"/>
                </a:cubicBezTo>
                <a:cubicBezTo>
                  <a:pt x="452" y="339"/>
                  <a:pt x="452" y="339"/>
                  <a:pt x="452" y="339"/>
                </a:cubicBezTo>
                <a:cubicBezTo>
                  <a:pt x="452" y="339"/>
                  <a:pt x="452" y="339"/>
                  <a:pt x="452" y="339"/>
                </a:cubicBezTo>
                <a:cubicBezTo>
                  <a:pt x="452" y="339"/>
                  <a:pt x="452" y="340"/>
                  <a:pt x="452" y="340"/>
                </a:cubicBezTo>
                <a:close/>
                <a:moveTo>
                  <a:pt x="428" y="426"/>
                </a:moveTo>
                <a:cubicBezTo>
                  <a:pt x="428" y="426"/>
                  <a:pt x="428" y="426"/>
                  <a:pt x="428" y="426"/>
                </a:cubicBezTo>
                <a:cubicBezTo>
                  <a:pt x="428" y="427"/>
                  <a:pt x="428" y="426"/>
                  <a:pt x="428" y="426"/>
                </a:cubicBezTo>
                <a:cubicBezTo>
                  <a:pt x="428" y="426"/>
                  <a:pt x="428" y="426"/>
                  <a:pt x="428" y="426"/>
                </a:cubicBezTo>
                <a:cubicBezTo>
                  <a:pt x="428" y="426"/>
                  <a:pt x="428" y="426"/>
                  <a:pt x="428" y="426"/>
                </a:cubicBezTo>
                <a:close/>
                <a:moveTo>
                  <a:pt x="426" y="436"/>
                </a:moveTo>
                <a:cubicBezTo>
                  <a:pt x="425" y="436"/>
                  <a:pt x="425" y="436"/>
                  <a:pt x="425" y="436"/>
                </a:cubicBezTo>
                <a:cubicBezTo>
                  <a:pt x="425" y="436"/>
                  <a:pt x="425" y="436"/>
                  <a:pt x="425" y="436"/>
                </a:cubicBezTo>
                <a:cubicBezTo>
                  <a:pt x="426" y="436"/>
                  <a:pt x="426" y="436"/>
                  <a:pt x="426" y="436"/>
                </a:cubicBezTo>
                <a:close/>
                <a:moveTo>
                  <a:pt x="426" y="436"/>
                </a:moveTo>
                <a:cubicBezTo>
                  <a:pt x="426" y="436"/>
                  <a:pt x="426" y="436"/>
                  <a:pt x="426" y="436"/>
                </a:cubicBezTo>
                <a:cubicBezTo>
                  <a:pt x="425" y="436"/>
                  <a:pt x="426" y="437"/>
                  <a:pt x="426" y="436"/>
                </a:cubicBezTo>
                <a:cubicBezTo>
                  <a:pt x="426" y="436"/>
                  <a:pt x="426" y="436"/>
                  <a:pt x="426" y="436"/>
                </a:cubicBezTo>
                <a:close/>
                <a:moveTo>
                  <a:pt x="426" y="437"/>
                </a:moveTo>
                <a:cubicBezTo>
                  <a:pt x="426" y="437"/>
                  <a:pt x="426" y="437"/>
                  <a:pt x="425" y="437"/>
                </a:cubicBezTo>
                <a:cubicBezTo>
                  <a:pt x="425" y="437"/>
                  <a:pt x="425" y="437"/>
                  <a:pt x="425" y="437"/>
                </a:cubicBezTo>
                <a:cubicBezTo>
                  <a:pt x="425" y="437"/>
                  <a:pt x="425" y="437"/>
                  <a:pt x="425" y="437"/>
                </a:cubicBezTo>
                <a:cubicBezTo>
                  <a:pt x="425" y="437"/>
                  <a:pt x="425" y="437"/>
                  <a:pt x="426" y="437"/>
                </a:cubicBezTo>
                <a:cubicBezTo>
                  <a:pt x="425" y="438"/>
                  <a:pt x="425" y="438"/>
                  <a:pt x="425" y="438"/>
                </a:cubicBezTo>
                <a:cubicBezTo>
                  <a:pt x="425" y="437"/>
                  <a:pt x="425" y="437"/>
                  <a:pt x="425" y="437"/>
                </a:cubicBezTo>
                <a:cubicBezTo>
                  <a:pt x="425" y="437"/>
                  <a:pt x="425" y="437"/>
                  <a:pt x="425" y="437"/>
                </a:cubicBezTo>
                <a:cubicBezTo>
                  <a:pt x="425" y="436"/>
                  <a:pt x="425" y="437"/>
                  <a:pt x="425" y="436"/>
                </a:cubicBezTo>
                <a:cubicBezTo>
                  <a:pt x="426" y="437"/>
                  <a:pt x="426" y="437"/>
                  <a:pt x="426" y="437"/>
                </a:cubicBezTo>
                <a:close/>
                <a:moveTo>
                  <a:pt x="367" y="484"/>
                </a:moveTo>
                <a:cubicBezTo>
                  <a:pt x="367" y="485"/>
                  <a:pt x="367" y="485"/>
                  <a:pt x="367" y="485"/>
                </a:cubicBezTo>
                <a:cubicBezTo>
                  <a:pt x="367" y="485"/>
                  <a:pt x="367" y="485"/>
                  <a:pt x="367" y="485"/>
                </a:cubicBezTo>
                <a:cubicBezTo>
                  <a:pt x="367" y="484"/>
                  <a:pt x="367" y="484"/>
                  <a:pt x="367" y="484"/>
                </a:cubicBezTo>
                <a:close/>
                <a:moveTo>
                  <a:pt x="146" y="461"/>
                </a:moveTo>
                <a:cubicBezTo>
                  <a:pt x="146" y="461"/>
                  <a:pt x="146" y="461"/>
                  <a:pt x="146" y="461"/>
                </a:cubicBezTo>
                <a:cubicBezTo>
                  <a:pt x="147" y="461"/>
                  <a:pt x="147" y="461"/>
                  <a:pt x="147" y="461"/>
                </a:cubicBezTo>
                <a:cubicBezTo>
                  <a:pt x="146" y="461"/>
                  <a:pt x="146" y="461"/>
                  <a:pt x="146" y="461"/>
                </a:cubicBezTo>
                <a:close/>
                <a:moveTo>
                  <a:pt x="154" y="466"/>
                </a:moveTo>
                <a:cubicBezTo>
                  <a:pt x="154" y="466"/>
                  <a:pt x="154" y="466"/>
                  <a:pt x="154" y="466"/>
                </a:cubicBezTo>
                <a:cubicBezTo>
                  <a:pt x="154" y="466"/>
                  <a:pt x="154" y="466"/>
                  <a:pt x="154" y="466"/>
                </a:cubicBezTo>
                <a:cubicBezTo>
                  <a:pt x="154" y="466"/>
                  <a:pt x="154" y="466"/>
                  <a:pt x="154" y="466"/>
                </a:cubicBezTo>
                <a:close/>
                <a:moveTo>
                  <a:pt x="198" y="490"/>
                </a:moveTo>
                <a:cubicBezTo>
                  <a:pt x="198" y="490"/>
                  <a:pt x="198" y="490"/>
                  <a:pt x="198" y="491"/>
                </a:cubicBezTo>
                <a:cubicBezTo>
                  <a:pt x="198" y="490"/>
                  <a:pt x="198" y="490"/>
                  <a:pt x="198" y="490"/>
                </a:cubicBezTo>
                <a:close/>
                <a:moveTo>
                  <a:pt x="131" y="444"/>
                </a:moveTo>
                <a:cubicBezTo>
                  <a:pt x="130" y="444"/>
                  <a:pt x="130" y="444"/>
                  <a:pt x="130" y="444"/>
                </a:cubicBezTo>
                <a:cubicBezTo>
                  <a:pt x="130" y="445"/>
                  <a:pt x="130" y="445"/>
                  <a:pt x="130" y="445"/>
                </a:cubicBezTo>
                <a:cubicBezTo>
                  <a:pt x="130" y="444"/>
                  <a:pt x="130" y="444"/>
                  <a:pt x="130" y="443"/>
                </a:cubicBezTo>
                <a:cubicBezTo>
                  <a:pt x="130" y="444"/>
                  <a:pt x="131" y="444"/>
                  <a:pt x="131" y="444"/>
                </a:cubicBezTo>
                <a:close/>
                <a:moveTo>
                  <a:pt x="131" y="443"/>
                </a:moveTo>
                <a:cubicBezTo>
                  <a:pt x="131" y="443"/>
                  <a:pt x="131" y="443"/>
                  <a:pt x="131" y="443"/>
                </a:cubicBezTo>
                <a:cubicBezTo>
                  <a:pt x="131" y="443"/>
                  <a:pt x="131" y="443"/>
                  <a:pt x="132" y="443"/>
                </a:cubicBezTo>
                <a:cubicBezTo>
                  <a:pt x="132" y="444"/>
                  <a:pt x="132" y="444"/>
                  <a:pt x="132" y="444"/>
                </a:cubicBezTo>
                <a:cubicBezTo>
                  <a:pt x="131" y="443"/>
                  <a:pt x="131" y="443"/>
                  <a:pt x="131" y="443"/>
                </a:cubicBezTo>
                <a:close/>
                <a:moveTo>
                  <a:pt x="133" y="444"/>
                </a:moveTo>
                <a:cubicBezTo>
                  <a:pt x="134" y="444"/>
                  <a:pt x="134" y="444"/>
                  <a:pt x="134" y="443"/>
                </a:cubicBezTo>
                <a:cubicBezTo>
                  <a:pt x="134" y="444"/>
                  <a:pt x="134" y="444"/>
                  <a:pt x="135" y="444"/>
                </a:cubicBezTo>
                <a:cubicBezTo>
                  <a:pt x="135" y="444"/>
                  <a:pt x="135" y="444"/>
                  <a:pt x="135" y="444"/>
                </a:cubicBezTo>
                <a:cubicBezTo>
                  <a:pt x="135" y="444"/>
                  <a:pt x="135" y="445"/>
                  <a:pt x="135" y="445"/>
                </a:cubicBezTo>
                <a:cubicBezTo>
                  <a:pt x="135" y="446"/>
                  <a:pt x="138" y="446"/>
                  <a:pt x="139" y="445"/>
                </a:cubicBezTo>
                <a:cubicBezTo>
                  <a:pt x="139" y="445"/>
                  <a:pt x="139" y="445"/>
                  <a:pt x="139" y="445"/>
                </a:cubicBezTo>
                <a:cubicBezTo>
                  <a:pt x="139" y="446"/>
                  <a:pt x="139" y="446"/>
                  <a:pt x="139" y="446"/>
                </a:cubicBezTo>
                <a:cubicBezTo>
                  <a:pt x="138" y="446"/>
                  <a:pt x="138" y="446"/>
                  <a:pt x="138" y="446"/>
                </a:cubicBezTo>
                <a:cubicBezTo>
                  <a:pt x="138" y="446"/>
                  <a:pt x="138" y="446"/>
                  <a:pt x="138" y="446"/>
                </a:cubicBezTo>
                <a:cubicBezTo>
                  <a:pt x="138" y="446"/>
                  <a:pt x="138" y="446"/>
                  <a:pt x="138" y="446"/>
                </a:cubicBezTo>
                <a:cubicBezTo>
                  <a:pt x="138" y="447"/>
                  <a:pt x="138" y="447"/>
                  <a:pt x="138" y="447"/>
                </a:cubicBezTo>
                <a:cubicBezTo>
                  <a:pt x="137" y="447"/>
                  <a:pt x="137" y="447"/>
                  <a:pt x="137" y="446"/>
                </a:cubicBezTo>
                <a:cubicBezTo>
                  <a:pt x="137" y="446"/>
                  <a:pt x="137" y="446"/>
                  <a:pt x="137" y="446"/>
                </a:cubicBezTo>
                <a:cubicBezTo>
                  <a:pt x="137" y="446"/>
                  <a:pt x="137" y="446"/>
                  <a:pt x="137" y="446"/>
                </a:cubicBezTo>
                <a:cubicBezTo>
                  <a:pt x="136" y="446"/>
                  <a:pt x="136" y="447"/>
                  <a:pt x="135" y="445"/>
                </a:cubicBezTo>
                <a:cubicBezTo>
                  <a:pt x="135" y="446"/>
                  <a:pt x="135" y="446"/>
                  <a:pt x="135" y="446"/>
                </a:cubicBezTo>
                <a:cubicBezTo>
                  <a:pt x="134" y="446"/>
                  <a:pt x="134" y="446"/>
                  <a:pt x="134" y="447"/>
                </a:cubicBezTo>
                <a:cubicBezTo>
                  <a:pt x="133" y="446"/>
                  <a:pt x="133" y="444"/>
                  <a:pt x="132" y="444"/>
                </a:cubicBezTo>
                <a:cubicBezTo>
                  <a:pt x="132" y="443"/>
                  <a:pt x="133" y="442"/>
                  <a:pt x="134" y="442"/>
                </a:cubicBezTo>
                <a:cubicBezTo>
                  <a:pt x="134" y="442"/>
                  <a:pt x="134" y="442"/>
                  <a:pt x="135" y="442"/>
                </a:cubicBezTo>
                <a:cubicBezTo>
                  <a:pt x="134" y="442"/>
                  <a:pt x="134" y="443"/>
                  <a:pt x="133" y="443"/>
                </a:cubicBezTo>
                <a:cubicBezTo>
                  <a:pt x="133" y="443"/>
                  <a:pt x="133" y="443"/>
                  <a:pt x="133" y="444"/>
                </a:cubicBezTo>
                <a:close/>
                <a:moveTo>
                  <a:pt x="140" y="441"/>
                </a:moveTo>
                <a:cubicBezTo>
                  <a:pt x="140" y="441"/>
                  <a:pt x="140" y="441"/>
                  <a:pt x="140" y="441"/>
                </a:cubicBezTo>
                <a:cubicBezTo>
                  <a:pt x="140" y="441"/>
                  <a:pt x="140" y="441"/>
                  <a:pt x="140" y="441"/>
                </a:cubicBezTo>
                <a:cubicBezTo>
                  <a:pt x="140" y="441"/>
                  <a:pt x="140" y="441"/>
                  <a:pt x="140" y="440"/>
                </a:cubicBezTo>
                <a:cubicBezTo>
                  <a:pt x="140" y="441"/>
                  <a:pt x="140" y="441"/>
                  <a:pt x="140" y="441"/>
                </a:cubicBezTo>
                <a:cubicBezTo>
                  <a:pt x="141" y="441"/>
                  <a:pt x="141" y="441"/>
                  <a:pt x="141" y="441"/>
                </a:cubicBezTo>
                <a:cubicBezTo>
                  <a:pt x="140" y="441"/>
                  <a:pt x="140" y="441"/>
                  <a:pt x="140" y="441"/>
                </a:cubicBezTo>
                <a:close/>
                <a:moveTo>
                  <a:pt x="140" y="442"/>
                </a:moveTo>
                <a:cubicBezTo>
                  <a:pt x="140" y="442"/>
                  <a:pt x="140" y="442"/>
                  <a:pt x="140" y="442"/>
                </a:cubicBezTo>
                <a:cubicBezTo>
                  <a:pt x="140" y="442"/>
                  <a:pt x="140" y="442"/>
                  <a:pt x="140" y="442"/>
                </a:cubicBezTo>
                <a:cubicBezTo>
                  <a:pt x="140" y="442"/>
                  <a:pt x="140" y="442"/>
                  <a:pt x="140" y="442"/>
                </a:cubicBezTo>
                <a:close/>
                <a:moveTo>
                  <a:pt x="141" y="445"/>
                </a:moveTo>
                <a:cubicBezTo>
                  <a:pt x="142" y="445"/>
                  <a:pt x="141" y="446"/>
                  <a:pt x="142" y="446"/>
                </a:cubicBezTo>
                <a:cubicBezTo>
                  <a:pt x="142" y="446"/>
                  <a:pt x="142" y="446"/>
                  <a:pt x="142" y="446"/>
                </a:cubicBezTo>
                <a:cubicBezTo>
                  <a:pt x="142" y="446"/>
                  <a:pt x="142" y="446"/>
                  <a:pt x="142" y="446"/>
                </a:cubicBezTo>
                <a:cubicBezTo>
                  <a:pt x="141" y="446"/>
                  <a:pt x="141" y="446"/>
                  <a:pt x="141" y="446"/>
                </a:cubicBezTo>
                <a:cubicBezTo>
                  <a:pt x="142" y="447"/>
                  <a:pt x="142" y="446"/>
                  <a:pt x="142" y="447"/>
                </a:cubicBezTo>
                <a:cubicBezTo>
                  <a:pt x="142" y="447"/>
                  <a:pt x="141" y="447"/>
                  <a:pt x="141" y="446"/>
                </a:cubicBezTo>
                <a:cubicBezTo>
                  <a:pt x="141" y="446"/>
                  <a:pt x="141" y="446"/>
                  <a:pt x="141" y="445"/>
                </a:cubicBezTo>
                <a:close/>
                <a:moveTo>
                  <a:pt x="141" y="442"/>
                </a:moveTo>
                <a:cubicBezTo>
                  <a:pt x="141" y="442"/>
                  <a:pt x="141" y="442"/>
                  <a:pt x="141" y="442"/>
                </a:cubicBezTo>
                <a:cubicBezTo>
                  <a:pt x="141" y="442"/>
                  <a:pt x="141" y="442"/>
                  <a:pt x="141" y="442"/>
                </a:cubicBezTo>
                <a:cubicBezTo>
                  <a:pt x="142" y="442"/>
                  <a:pt x="142" y="442"/>
                  <a:pt x="142" y="442"/>
                </a:cubicBezTo>
                <a:cubicBezTo>
                  <a:pt x="142" y="442"/>
                  <a:pt x="142" y="442"/>
                  <a:pt x="142" y="442"/>
                </a:cubicBezTo>
                <a:lnTo>
                  <a:pt x="141" y="442"/>
                </a:lnTo>
                <a:close/>
                <a:moveTo>
                  <a:pt x="142" y="447"/>
                </a:moveTo>
                <a:cubicBezTo>
                  <a:pt x="142" y="447"/>
                  <a:pt x="142" y="447"/>
                  <a:pt x="142" y="447"/>
                </a:cubicBezTo>
                <a:cubicBezTo>
                  <a:pt x="143" y="447"/>
                  <a:pt x="143" y="447"/>
                  <a:pt x="144" y="447"/>
                </a:cubicBezTo>
                <a:cubicBezTo>
                  <a:pt x="144" y="447"/>
                  <a:pt x="144" y="447"/>
                  <a:pt x="145" y="447"/>
                </a:cubicBezTo>
                <a:cubicBezTo>
                  <a:pt x="146" y="448"/>
                  <a:pt x="146" y="449"/>
                  <a:pt x="147" y="450"/>
                </a:cubicBezTo>
                <a:cubicBezTo>
                  <a:pt x="147" y="450"/>
                  <a:pt x="147" y="450"/>
                  <a:pt x="148" y="450"/>
                </a:cubicBezTo>
                <a:cubicBezTo>
                  <a:pt x="148" y="450"/>
                  <a:pt x="148" y="450"/>
                  <a:pt x="148" y="451"/>
                </a:cubicBezTo>
                <a:cubicBezTo>
                  <a:pt x="147" y="452"/>
                  <a:pt x="144" y="448"/>
                  <a:pt x="142" y="447"/>
                </a:cubicBezTo>
                <a:close/>
                <a:moveTo>
                  <a:pt x="149" y="451"/>
                </a:moveTo>
                <a:cubicBezTo>
                  <a:pt x="149" y="451"/>
                  <a:pt x="149" y="451"/>
                  <a:pt x="149" y="451"/>
                </a:cubicBezTo>
                <a:cubicBezTo>
                  <a:pt x="149" y="451"/>
                  <a:pt x="149" y="451"/>
                  <a:pt x="149" y="451"/>
                </a:cubicBezTo>
                <a:cubicBezTo>
                  <a:pt x="150" y="451"/>
                  <a:pt x="150" y="451"/>
                  <a:pt x="150" y="452"/>
                </a:cubicBezTo>
                <a:cubicBezTo>
                  <a:pt x="150" y="452"/>
                  <a:pt x="149" y="452"/>
                  <a:pt x="149" y="451"/>
                </a:cubicBezTo>
                <a:close/>
                <a:moveTo>
                  <a:pt x="151" y="452"/>
                </a:moveTo>
                <a:cubicBezTo>
                  <a:pt x="152" y="451"/>
                  <a:pt x="152" y="451"/>
                  <a:pt x="152" y="451"/>
                </a:cubicBezTo>
                <a:cubicBezTo>
                  <a:pt x="152" y="451"/>
                  <a:pt x="153" y="451"/>
                  <a:pt x="153" y="451"/>
                </a:cubicBezTo>
                <a:cubicBezTo>
                  <a:pt x="153" y="452"/>
                  <a:pt x="153" y="452"/>
                  <a:pt x="153" y="453"/>
                </a:cubicBezTo>
                <a:cubicBezTo>
                  <a:pt x="152" y="453"/>
                  <a:pt x="152" y="453"/>
                  <a:pt x="152" y="452"/>
                </a:cubicBezTo>
                <a:cubicBezTo>
                  <a:pt x="152" y="452"/>
                  <a:pt x="152" y="452"/>
                  <a:pt x="151" y="452"/>
                </a:cubicBezTo>
                <a:close/>
                <a:moveTo>
                  <a:pt x="156" y="450"/>
                </a:moveTo>
                <a:cubicBezTo>
                  <a:pt x="156" y="450"/>
                  <a:pt x="156" y="450"/>
                  <a:pt x="156" y="450"/>
                </a:cubicBezTo>
                <a:cubicBezTo>
                  <a:pt x="156" y="450"/>
                  <a:pt x="156" y="450"/>
                  <a:pt x="156" y="450"/>
                </a:cubicBezTo>
                <a:close/>
                <a:moveTo>
                  <a:pt x="159" y="452"/>
                </a:moveTo>
                <a:cubicBezTo>
                  <a:pt x="160" y="453"/>
                  <a:pt x="161" y="453"/>
                  <a:pt x="162" y="453"/>
                </a:cubicBezTo>
                <a:cubicBezTo>
                  <a:pt x="162" y="453"/>
                  <a:pt x="161" y="453"/>
                  <a:pt x="162" y="453"/>
                </a:cubicBezTo>
                <a:cubicBezTo>
                  <a:pt x="162" y="454"/>
                  <a:pt x="162" y="454"/>
                  <a:pt x="162" y="454"/>
                </a:cubicBezTo>
                <a:cubicBezTo>
                  <a:pt x="161" y="454"/>
                  <a:pt x="161" y="454"/>
                  <a:pt x="161" y="454"/>
                </a:cubicBezTo>
                <a:cubicBezTo>
                  <a:pt x="161" y="453"/>
                  <a:pt x="161" y="453"/>
                  <a:pt x="161" y="453"/>
                </a:cubicBezTo>
                <a:cubicBezTo>
                  <a:pt x="160" y="453"/>
                  <a:pt x="160" y="454"/>
                  <a:pt x="159" y="454"/>
                </a:cubicBezTo>
                <a:cubicBezTo>
                  <a:pt x="160" y="454"/>
                  <a:pt x="159" y="454"/>
                  <a:pt x="160" y="454"/>
                </a:cubicBezTo>
                <a:cubicBezTo>
                  <a:pt x="160" y="454"/>
                  <a:pt x="160" y="454"/>
                  <a:pt x="160" y="454"/>
                </a:cubicBezTo>
                <a:cubicBezTo>
                  <a:pt x="159" y="454"/>
                  <a:pt x="158" y="454"/>
                  <a:pt x="158" y="453"/>
                </a:cubicBezTo>
                <a:cubicBezTo>
                  <a:pt x="158" y="453"/>
                  <a:pt x="158" y="453"/>
                  <a:pt x="158" y="452"/>
                </a:cubicBezTo>
                <a:cubicBezTo>
                  <a:pt x="158" y="452"/>
                  <a:pt x="158" y="452"/>
                  <a:pt x="158" y="452"/>
                </a:cubicBezTo>
                <a:cubicBezTo>
                  <a:pt x="158" y="452"/>
                  <a:pt x="158" y="452"/>
                  <a:pt x="158" y="452"/>
                </a:cubicBezTo>
                <a:cubicBezTo>
                  <a:pt x="158" y="452"/>
                  <a:pt x="158" y="452"/>
                  <a:pt x="158" y="452"/>
                </a:cubicBezTo>
                <a:cubicBezTo>
                  <a:pt x="159" y="452"/>
                  <a:pt x="159" y="452"/>
                  <a:pt x="159" y="453"/>
                </a:cubicBezTo>
                <a:cubicBezTo>
                  <a:pt x="159" y="453"/>
                  <a:pt x="159" y="453"/>
                  <a:pt x="159" y="453"/>
                </a:cubicBezTo>
                <a:cubicBezTo>
                  <a:pt x="159" y="453"/>
                  <a:pt x="159" y="453"/>
                  <a:pt x="159" y="452"/>
                </a:cubicBezTo>
                <a:close/>
                <a:moveTo>
                  <a:pt x="157" y="450"/>
                </a:moveTo>
                <a:cubicBezTo>
                  <a:pt x="157" y="450"/>
                  <a:pt x="157" y="450"/>
                  <a:pt x="157" y="450"/>
                </a:cubicBezTo>
                <a:cubicBezTo>
                  <a:pt x="157" y="450"/>
                  <a:pt x="157" y="449"/>
                  <a:pt x="157" y="450"/>
                </a:cubicBezTo>
                <a:cubicBezTo>
                  <a:pt x="156" y="450"/>
                  <a:pt x="157" y="450"/>
                  <a:pt x="157" y="449"/>
                </a:cubicBezTo>
                <a:cubicBezTo>
                  <a:pt x="157" y="449"/>
                  <a:pt x="157" y="449"/>
                  <a:pt x="157" y="450"/>
                </a:cubicBezTo>
                <a:cubicBezTo>
                  <a:pt x="157" y="450"/>
                  <a:pt x="157" y="450"/>
                  <a:pt x="157" y="450"/>
                </a:cubicBezTo>
                <a:cubicBezTo>
                  <a:pt x="157" y="450"/>
                  <a:pt x="157" y="450"/>
                  <a:pt x="157" y="450"/>
                </a:cubicBezTo>
                <a:cubicBezTo>
                  <a:pt x="157" y="450"/>
                  <a:pt x="157" y="450"/>
                  <a:pt x="158" y="450"/>
                </a:cubicBezTo>
                <a:cubicBezTo>
                  <a:pt x="157" y="450"/>
                  <a:pt x="157" y="450"/>
                  <a:pt x="157" y="450"/>
                </a:cubicBezTo>
                <a:close/>
                <a:moveTo>
                  <a:pt x="165" y="451"/>
                </a:moveTo>
                <a:cubicBezTo>
                  <a:pt x="167" y="451"/>
                  <a:pt x="167" y="451"/>
                  <a:pt x="167" y="451"/>
                </a:cubicBezTo>
                <a:cubicBezTo>
                  <a:pt x="167" y="452"/>
                  <a:pt x="169" y="451"/>
                  <a:pt x="169" y="451"/>
                </a:cubicBezTo>
                <a:cubicBezTo>
                  <a:pt x="169" y="451"/>
                  <a:pt x="169" y="452"/>
                  <a:pt x="169" y="452"/>
                </a:cubicBezTo>
                <a:cubicBezTo>
                  <a:pt x="169" y="452"/>
                  <a:pt x="169" y="452"/>
                  <a:pt x="168" y="452"/>
                </a:cubicBezTo>
                <a:cubicBezTo>
                  <a:pt x="167" y="452"/>
                  <a:pt x="166" y="451"/>
                  <a:pt x="165" y="451"/>
                </a:cubicBezTo>
                <a:close/>
                <a:moveTo>
                  <a:pt x="170" y="458"/>
                </a:moveTo>
                <a:cubicBezTo>
                  <a:pt x="170" y="458"/>
                  <a:pt x="170" y="458"/>
                  <a:pt x="171" y="458"/>
                </a:cubicBezTo>
                <a:cubicBezTo>
                  <a:pt x="171" y="458"/>
                  <a:pt x="171" y="458"/>
                  <a:pt x="171" y="458"/>
                </a:cubicBezTo>
                <a:cubicBezTo>
                  <a:pt x="172" y="458"/>
                  <a:pt x="172" y="458"/>
                  <a:pt x="172" y="458"/>
                </a:cubicBezTo>
                <a:cubicBezTo>
                  <a:pt x="171" y="458"/>
                  <a:pt x="171" y="458"/>
                  <a:pt x="171" y="458"/>
                </a:cubicBezTo>
                <a:cubicBezTo>
                  <a:pt x="170" y="458"/>
                  <a:pt x="170" y="458"/>
                  <a:pt x="170" y="458"/>
                </a:cubicBezTo>
                <a:cubicBezTo>
                  <a:pt x="170" y="458"/>
                  <a:pt x="170" y="458"/>
                  <a:pt x="170" y="458"/>
                </a:cubicBezTo>
                <a:close/>
                <a:moveTo>
                  <a:pt x="173" y="458"/>
                </a:moveTo>
                <a:cubicBezTo>
                  <a:pt x="173" y="458"/>
                  <a:pt x="173" y="458"/>
                  <a:pt x="173" y="458"/>
                </a:cubicBezTo>
                <a:cubicBezTo>
                  <a:pt x="173" y="458"/>
                  <a:pt x="173" y="459"/>
                  <a:pt x="174" y="459"/>
                </a:cubicBezTo>
                <a:cubicBezTo>
                  <a:pt x="174" y="459"/>
                  <a:pt x="173" y="459"/>
                  <a:pt x="173" y="459"/>
                </a:cubicBezTo>
                <a:cubicBezTo>
                  <a:pt x="172" y="458"/>
                  <a:pt x="172" y="459"/>
                  <a:pt x="173" y="458"/>
                </a:cubicBezTo>
                <a:close/>
                <a:moveTo>
                  <a:pt x="176" y="459"/>
                </a:moveTo>
                <a:cubicBezTo>
                  <a:pt x="177" y="459"/>
                  <a:pt x="178" y="458"/>
                  <a:pt x="178" y="458"/>
                </a:cubicBezTo>
                <a:cubicBezTo>
                  <a:pt x="178" y="457"/>
                  <a:pt x="178" y="458"/>
                  <a:pt x="178" y="458"/>
                </a:cubicBezTo>
                <a:cubicBezTo>
                  <a:pt x="178" y="457"/>
                  <a:pt x="177" y="457"/>
                  <a:pt x="177" y="457"/>
                </a:cubicBezTo>
                <a:cubicBezTo>
                  <a:pt x="178" y="457"/>
                  <a:pt x="178" y="457"/>
                  <a:pt x="178" y="457"/>
                </a:cubicBezTo>
                <a:cubicBezTo>
                  <a:pt x="179" y="457"/>
                  <a:pt x="179" y="457"/>
                  <a:pt x="179" y="458"/>
                </a:cubicBezTo>
                <a:cubicBezTo>
                  <a:pt x="179" y="458"/>
                  <a:pt x="179" y="460"/>
                  <a:pt x="178" y="460"/>
                </a:cubicBezTo>
                <a:cubicBezTo>
                  <a:pt x="178" y="460"/>
                  <a:pt x="176" y="460"/>
                  <a:pt x="176" y="460"/>
                </a:cubicBezTo>
                <a:cubicBezTo>
                  <a:pt x="175" y="460"/>
                  <a:pt x="175" y="459"/>
                  <a:pt x="175" y="459"/>
                </a:cubicBezTo>
                <a:cubicBezTo>
                  <a:pt x="175" y="459"/>
                  <a:pt x="175" y="459"/>
                  <a:pt x="175" y="458"/>
                </a:cubicBezTo>
                <a:cubicBezTo>
                  <a:pt x="176" y="458"/>
                  <a:pt x="176" y="458"/>
                  <a:pt x="176" y="459"/>
                </a:cubicBezTo>
                <a:close/>
                <a:moveTo>
                  <a:pt x="175" y="458"/>
                </a:moveTo>
                <a:cubicBezTo>
                  <a:pt x="175" y="458"/>
                  <a:pt x="175" y="458"/>
                  <a:pt x="175" y="458"/>
                </a:cubicBezTo>
                <a:cubicBezTo>
                  <a:pt x="175" y="458"/>
                  <a:pt x="175" y="458"/>
                  <a:pt x="175" y="458"/>
                </a:cubicBezTo>
                <a:cubicBezTo>
                  <a:pt x="175" y="458"/>
                  <a:pt x="175" y="458"/>
                  <a:pt x="175" y="458"/>
                </a:cubicBezTo>
                <a:close/>
                <a:moveTo>
                  <a:pt x="178" y="452"/>
                </a:moveTo>
                <a:cubicBezTo>
                  <a:pt x="178" y="452"/>
                  <a:pt x="178" y="452"/>
                  <a:pt x="178" y="452"/>
                </a:cubicBezTo>
                <a:cubicBezTo>
                  <a:pt x="179" y="452"/>
                  <a:pt x="179" y="452"/>
                  <a:pt x="179" y="452"/>
                </a:cubicBezTo>
                <a:cubicBezTo>
                  <a:pt x="180" y="452"/>
                  <a:pt x="180" y="452"/>
                  <a:pt x="180" y="453"/>
                </a:cubicBezTo>
                <a:cubicBezTo>
                  <a:pt x="180" y="453"/>
                  <a:pt x="180" y="453"/>
                  <a:pt x="180" y="453"/>
                </a:cubicBezTo>
                <a:cubicBezTo>
                  <a:pt x="179" y="453"/>
                  <a:pt x="180" y="453"/>
                  <a:pt x="179" y="453"/>
                </a:cubicBezTo>
                <a:cubicBezTo>
                  <a:pt x="179" y="453"/>
                  <a:pt x="179" y="453"/>
                  <a:pt x="179" y="453"/>
                </a:cubicBezTo>
                <a:cubicBezTo>
                  <a:pt x="179" y="452"/>
                  <a:pt x="179" y="453"/>
                  <a:pt x="178" y="452"/>
                </a:cubicBezTo>
                <a:close/>
                <a:moveTo>
                  <a:pt x="184" y="454"/>
                </a:moveTo>
                <a:cubicBezTo>
                  <a:pt x="185" y="454"/>
                  <a:pt x="185" y="454"/>
                  <a:pt x="185" y="454"/>
                </a:cubicBezTo>
                <a:cubicBezTo>
                  <a:pt x="185" y="454"/>
                  <a:pt x="185" y="455"/>
                  <a:pt x="186" y="455"/>
                </a:cubicBezTo>
                <a:cubicBezTo>
                  <a:pt x="186" y="456"/>
                  <a:pt x="186" y="456"/>
                  <a:pt x="186" y="456"/>
                </a:cubicBezTo>
                <a:cubicBezTo>
                  <a:pt x="185" y="455"/>
                  <a:pt x="184" y="455"/>
                  <a:pt x="184" y="454"/>
                </a:cubicBezTo>
                <a:close/>
                <a:moveTo>
                  <a:pt x="188" y="460"/>
                </a:moveTo>
                <a:cubicBezTo>
                  <a:pt x="188" y="460"/>
                  <a:pt x="188" y="460"/>
                  <a:pt x="188" y="460"/>
                </a:cubicBezTo>
                <a:cubicBezTo>
                  <a:pt x="188" y="460"/>
                  <a:pt x="189" y="460"/>
                  <a:pt x="189" y="460"/>
                </a:cubicBezTo>
                <a:cubicBezTo>
                  <a:pt x="189" y="460"/>
                  <a:pt x="189" y="460"/>
                  <a:pt x="189" y="459"/>
                </a:cubicBezTo>
                <a:cubicBezTo>
                  <a:pt x="190" y="460"/>
                  <a:pt x="191" y="460"/>
                  <a:pt x="191" y="460"/>
                </a:cubicBezTo>
                <a:cubicBezTo>
                  <a:pt x="191" y="460"/>
                  <a:pt x="191" y="460"/>
                  <a:pt x="191" y="460"/>
                </a:cubicBezTo>
                <a:cubicBezTo>
                  <a:pt x="191" y="461"/>
                  <a:pt x="191" y="461"/>
                  <a:pt x="191" y="461"/>
                </a:cubicBezTo>
                <a:cubicBezTo>
                  <a:pt x="190" y="461"/>
                  <a:pt x="189" y="460"/>
                  <a:pt x="188" y="460"/>
                </a:cubicBezTo>
                <a:close/>
                <a:moveTo>
                  <a:pt x="193" y="460"/>
                </a:moveTo>
                <a:cubicBezTo>
                  <a:pt x="193" y="459"/>
                  <a:pt x="193" y="459"/>
                  <a:pt x="193" y="459"/>
                </a:cubicBezTo>
                <a:cubicBezTo>
                  <a:pt x="194" y="459"/>
                  <a:pt x="194" y="460"/>
                  <a:pt x="195" y="460"/>
                </a:cubicBezTo>
                <a:cubicBezTo>
                  <a:pt x="196" y="460"/>
                  <a:pt x="196" y="459"/>
                  <a:pt x="197" y="460"/>
                </a:cubicBezTo>
                <a:cubicBezTo>
                  <a:pt x="198" y="460"/>
                  <a:pt x="197" y="461"/>
                  <a:pt x="198" y="461"/>
                </a:cubicBezTo>
                <a:cubicBezTo>
                  <a:pt x="197" y="462"/>
                  <a:pt x="196" y="461"/>
                  <a:pt x="195" y="461"/>
                </a:cubicBezTo>
                <a:cubicBezTo>
                  <a:pt x="194" y="461"/>
                  <a:pt x="195" y="461"/>
                  <a:pt x="194" y="461"/>
                </a:cubicBezTo>
                <a:cubicBezTo>
                  <a:pt x="194" y="461"/>
                  <a:pt x="194" y="461"/>
                  <a:pt x="194" y="461"/>
                </a:cubicBezTo>
                <a:cubicBezTo>
                  <a:pt x="193" y="461"/>
                  <a:pt x="193" y="461"/>
                  <a:pt x="193" y="461"/>
                </a:cubicBezTo>
                <a:cubicBezTo>
                  <a:pt x="192" y="461"/>
                  <a:pt x="192" y="461"/>
                  <a:pt x="192" y="461"/>
                </a:cubicBezTo>
                <a:cubicBezTo>
                  <a:pt x="192" y="461"/>
                  <a:pt x="192" y="461"/>
                  <a:pt x="192" y="461"/>
                </a:cubicBezTo>
                <a:cubicBezTo>
                  <a:pt x="192" y="461"/>
                  <a:pt x="193" y="461"/>
                  <a:pt x="193" y="460"/>
                </a:cubicBezTo>
                <a:cubicBezTo>
                  <a:pt x="193" y="460"/>
                  <a:pt x="193" y="460"/>
                  <a:pt x="193" y="460"/>
                </a:cubicBezTo>
                <a:close/>
                <a:moveTo>
                  <a:pt x="193" y="459"/>
                </a:moveTo>
                <a:cubicBezTo>
                  <a:pt x="193" y="459"/>
                  <a:pt x="193" y="459"/>
                  <a:pt x="193" y="459"/>
                </a:cubicBezTo>
                <a:cubicBezTo>
                  <a:pt x="193" y="459"/>
                  <a:pt x="193" y="459"/>
                  <a:pt x="193" y="459"/>
                </a:cubicBezTo>
                <a:cubicBezTo>
                  <a:pt x="193" y="459"/>
                  <a:pt x="193" y="459"/>
                  <a:pt x="193" y="459"/>
                </a:cubicBezTo>
                <a:close/>
                <a:moveTo>
                  <a:pt x="198" y="461"/>
                </a:moveTo>
                <a:cubicBezTo>
                  <a:pt x="199" y="461"/>
                  <a:pt x="199" y="461"/>
                  <a:pt x="199" y="461"/>
                </a:cubicBezTo>
                <a:cubicBezTo>
                  <a:pt x="199" y="461"/>
                  <a:pt x="199" y="461"/>
                  <a:pt x="199" y="461"/>
                </a:cubicBezTo>
                <a:cubicBezTo>
                  <a:pt x="199" y="461"/>
                  <a:pt x="199" y="461"/>
                  <a:pt x="199" y="461"/>
                </a:cubicBezTo>
                <a:lnTo>
                  <a:pt x="198" y="461"/>
                </a:lnTo>
                <a:close/>
                <a:moveTo>
                  <a:pt x="213" y="460"/>
                </a:moveTo>
                <a:cubicBezTo>
                  <a:pt x="213" y="460"/>
                  <a:pt x="213" y="461"/>
                  <a:pt x="213" y="461"/>
                </a:cubicBezTo>
                <a:cubicBezTo>
                  <a:pt x="213" y="461"/>
                  <a:pt x="213" y="461"/>
                  <a:pt x="213" y="461"/>
                </a:cubicBezTo>
                <a:cubicBezTo>
                  <a:pt x="213" y="461"/>
                  <a:pt x="213" y="461"/>
                  <a:pt x="213" y="460"/>
                </a:cubicBezTo>
                <a:close/>
                <a:moveTo>
                  <a:pt x="225" y="450"/>
                </a:moveTo>
                <a:cubicBezTo>
                  <a:pt x="225" y="450"/>
                  <a:pt x="225" y="450"/>
                  <a:pt x="225" y="450"/>
                </a:cubicBezTo>
                <a:cubicBezTo>
                  <a:pt x="225" y="450"/>
                  <a:pt x="225" y="450"/>
                  <a:pt x="225" y="450"/>
                </a:cubicBezTo>
                <a:close/>
                <a:moveTo>
                  <a:pt x="233" y="452"/>
                </a:moveTo>
                <a:cubicBezTo>
                  <a:pt x="233" y="452"/>
                  <a:pt x="233" y="452"/>
                  <a:pt x="233" y="452"/>
                </a:cubicBezTo>
                <a:cubicBezTo>
                  <a:pt x="233" y="452"/>
                  <a:pt x="233" y="452"/>
                  <a:pt x="233" y="452"/>
                </a:cubicBezTo>
                <a:cubicBezTo>
                  <a:pt x="233" y="452"/>
                  <a:pt x="233" y="452"/>
                  <a:pt x="233" y="452"/>
                </a:cubicBezTo>
                <a:close/>
                <a:moveTo>
                  <a:pt x="102" y="413"/>
                </a:moveTo>
                <a:cubicBezTo>
                  <a:pt x="103" y="413"/>
                  <a:pt x="102" y="413"/>
                  <a:pt x="103" y="413"/>
                </a:cubicBezTo>
                <a:cubicBezTo>
                  <a:pt x="102" y="413"/>
                  <a:pt x="102" y="413"/>
                  <a:pt x="102" y="413"/>
                </a:cubicBezTo>
                <a:close/>
                <a:moveTo>
                  <a:pt x="174" y="258"/>
                </a:moveTo>
                <a:cubicBezTo>
                  <a:pt x="174" y="259"/>
                  <a:pt x="173" y="259"/>
                  <a:pt x="172" y="260"/>
                </a:cubicBezTo>
                <a:cubicBezTo>
                  <a:pt x="172" y="260"/>
                  <a:pt x="172" y="260"/>
                  <a:pt x="172" y="260"/>
                </a:cubicBezTo>
                <a:cubicBezTo>
                  <a:pt x="172" y="260"/>
                  <a:pt x="172" y="260"/>
                  <a:pt x="172" y="260"/>
                </a:cubicBezTo>
                <a:cubicBezTo>
                  <a:pt x="172" y="260"/>
                  <a:pt x="172" y="260"/>
                  <a:pt x="171" y="261"/>
                </a:cubicBezTo>
                <a:cubicBezTo>
                  <a:pt x="171" y="260"/>
                  <a:pt x="171" y="260"/>
                  <a:pt x="171" y="260"/>
                </a:cubicBezTo>
                <a:cubicBezTo>
                  <a:pt x="171" y="260"/>
                  <a:pt x="173" y="258"/>
                  <a:pt x="174" y="258"/>
                </a:cubicBezTo>
                <a:close/>
                <a:moveTo>
                  <a:pt x="137" y="276"/>
                </a:moveTo>
                <a:cubicBezTo>
                  <a:pt x="137" y="276"/>
                  <a:pt x="137" y="276"/>
                  <a:pt x="137" y="276"/>
                </a:cubicBezTo>
                <a:cubicBezTo>
                  <a:pt x="137" y="276"/>
                  <a:pt x="137" y="276"/>
                  <a:pt x="137" y="276"/>
                </a:cubicBezTo>
                <a:cubicBezTo>
                  <a:pt x="137" y="276"/>
                  <a:pt x="137" y="276"/>
                  <a:pt x="137" y="276"/>
                </a:cubicBezTo>
                <a:close/>
                <a:moveTo>
                  <a:pt x="181" y="276"/>
                </a:moveTo>
                <a:cubicBezTo>
                  <a:pt x="181" y="276"/>
                  <a:pt x="181" y="277"/>
                  <a:pt x="181" y="277"/>
                </a:cubicBezTo>
                <a:cubicBezTo>
                  <a:pt x="181" y="277"/>
                  <a:pt x="181" y="277"/>
                  <a:pt x="181" y="276"/>
                </a:cubicBezTo>
                <a:close/>
                <a:moveTo>
                  <a:pt x="182" y="277"/>
                </a:moveTo>
                <a:cubicBezTo>
                  <a:pt x="182" y="277"/>
                  <a:pt x="182" y="277"/>
                  <a:pt x="182" y="277"/>
                </a:cubicBezTo>
                <a:cubicBezTo>
                  <a:pt x="181" y="277"/>
                  <a:pt x="181" y="277"/>
                  <a:pt x="181" y="277"/>
                </a:cubicBezTo>
                <a:cubicBezTo>
                  <a:pt x="181" y="277"/>
                  <a:pt x="181" y="277"/>
                  <a:pt x="181" y="277"/>
                </a:cubicBezTo>
                <a:lnTo>
                  <a:pt x="182" y="277"/>
                </a:lnTo>
                <a:close/>
                <a:moveTo>
                  <a:pt x="218" y="293"/>
                </a:moveTo>
                <a:cubicBezTo>
                  <a:pt x="218" y="293"/>
                  <a:pt x="218" y="293"/>
                  <a:pt x="218" y="293"/>
                </a:cubicBezTo>
                <a:cubicBezTo>
                  <a:pt x="218" y="293"/>
                  <a:pt x="218" y="293"/>
                  <a:pt x="218" y="293"/>
                </a:cubicBezTo>
                <a:cubicBezTo>
                  <a:pt x="218" y="293"/>
                  <a:pt x="218" y="293"/>
                  <a:pt x="218" y="293"/>
                </a:cubicBezTo>
                <a:cubicBezTo>
                  <a:pt x="218" y="293"/>
                  <a:pt x="218" y="293"/>
                  <a:pt x="218" y="293"/>
                </a:cubicBezTo>
                <a:cubicBezTo>
                  <a:pt x="218" y="293"/>
                  <a:pt x="218" y="293"/>
                  <a:pt x="218" y="293"/>
                </a:cubicBezTo>
                <a:cubicBezTo>
                  <a:pt x="218" y="293"/>
                  <a:pt x="218" y="293"/>
                  <a:pt x="218" y="293"/>
                </a:cubicBezTo>
                <a:cubicBezTo>
                  <a:pt x="218" y="293"/>
                  <a:pt x="218" y="293"/>
                  <a:pt x="218" y="293"/>
                </a:cubicBezTo>
                <a:close/>
                <a:moveTo>
                  <a:pt x="247" y="291"/>
                </a:moveTo>
                <a:cubicBezTo>
                  <a:pt x="247" y="291"/>
                  <a:pt x="247" y="291"/>
                  <a:pt x="247" y="291"/>
                </a:cubicBezTo>
                <a:cubicBezTo>
                  <a:pt x="247" y="291"/>
                  <a:pt x="247" y="291"/>
                  <a:pt x="247" y="291"/>
                </a:cubicBezTo>
                <a:close/>
                <a:moveTo>
                  <a:pt x="226" y="267"/>
                </a:moveTo>
                <a:cubicBezTo>
                  <a:pt x="226" y="267"/>
                  <a:pt x="226" y="267"/>
                  <a:pt x="226" y="267"/>
                </a:cubicBezTo>
                <a:cubicBezTo>
                  <a:pt x="226" y="267"/>
                  <a:pt x="226" y="267"/>
                  <a:pt x="226" y="267"/>
                </a:cubicBezTo>
                <a:cubicBezTo>
                  <a:pt x="226" y="267"/>
                  <a:pt x="226" y="267"/>
                  <a:pt x="226" y="267"/>
                </a:cubicBezTo>
                <a:cubicBezTo>
                  <a:pt x="226" y="267"/>
                  <a:pt x="226" y="267"/>
                  <a:pt x="226" y="267"/>
                </a:cubicBezTo>
                <a:close/>
                <a:moveTo>
                  <a:pt x="345" y="294"/>
                </a:moveTo>
                <a:cubicBezTo>
                  <a:pt x="345" y="294"/>
                  <a:pt x="345" y="294"/>
                  <a:pt x="345" y="294"/>
                </a:cubicBezTo>
                <a:cubicBezTo>
                  <a:pt x="345" y="294"/>
                  <a:pt x="345" y="294"/>
                  <a:pt x="345" y="294"/>
                </a:cubicBezTo>
                <a:close/>
                <a:moveTo>
                  <a:pt x="356" y="265"/>
                </a:moveTo>
                <a:cubicBezTo>
                  <a:pt x="356" y="265"/>
                  <a:pt x="356" y="265"/>
                  <a:pt x="356" y="265"/>
                </a:cubicBezTo>
                <a:cubicBezTo>
                  <a:pt x="356" y="266"/>
                  <a:pt x="357" y="266"/>
                  <a:pt x="356" y="266"/>
                </a:cubicBezTo>
                <a:cubicBezTo>
                  <a:pt x="356" y="266"/>
                  <a:pt x="356" y="266"/>
                  <a:pt x="356" y="266"/>
                </a:cubicBezTo>
                <a:cubicBezTo>
                  <a:pt x="356" y="266"/>
                  <a:pt x="356" y="265"/>
                  <a:pt x="356" y="265"/>
                </a:cubicBezTo>
                <a:close/>
                <a:moveTo>
                  <a:pt x="369" y="269"/>
                </a:moveTo>
                <a:cubicBezTo>
                  <a:pt x="369" y="269"/>
                  <a:pt x="369" y="269"/>
                  <a:pt x="369" y="270"/>
                </a:cubicBezTo>
                <a:cubicBezTo>
                  <a:pt x="369" y="270"/>
                  <a:pt x="369" y="269"/>
                  <a:pt x="369" y="269"/>
                </a:cubicBezTo>
                <a:cubicBezTo>
                  <a:pt x="369" y="269"/>
                  <a:pt x="369" y="269"/>
                  <a:pt x="369" y="269"/>
                </a:cubicBezTo>
                <a:cubicBezTo>
                  <a:pt x="369" y="269"/>
                  <a:pt x="369" y="269"/>
                  <a:pt x="369" y="269"/>
                </a:cubicBezTo>
                <a:cubicBezTo>
                  <a:pt x="369" y="269"/>
                  <a:pt x="369" y="269"/>
                  <a:pt x="369" y="269"/>
                </a:cubicBezTo>
                <a:close/>
                <a:moveTo>
                  <a:pt x="360" y="260"/>
                </a:moveTo>
                <a:cubicBezTo>
                  <a:pt x="360" y="260"/>
                  <a:pt x="361" y="260"/>
                  <a:pt x="361" y="260"/>
                </a:cubicBezTo>
                <a:cubicBezTo>
                  <a:pt x="360" y="260"/>
                  <a:pt x="360" y="260"/>
                  <a:pt x="360" y="260"/>
                </a:cubicBezTo>
                <a:close/>
                <a:moveTo>
                  <a:pt x="369" y="193"/>
                </a:moveTo>
                <a:cubicBezTo>
                  <a:pt x="369" y="194"/>
                  <a:pt x="369" y="194"/>
                  <a:pt x="370" y="194"/>
                </a:cubicBezTo>
                <a:cubicBezTo>
                  <a:pt x="370" y="194"/>
                  <a:pt x="370" y="194"/>
                  <a:pt x="370" y="194"/>
                </a:cubicBezTo>
                <a:cubicBezTo>
                  <a:pt x="370" y="194"/>
                  <a:pt x="370" y="194"/>
                  <a:pt x="370" y="194"/>
                </a:cubicBezTo>
                <a:cubicBezTo>
                  <a:pt x="370" y="194"/>
                  <a:pt x="370" y="194"/>
                  <a:pt x="370" y="194"/>
                </a:cubicBezTo>
                <a:cubicBezTo>
                  <a:pt x="369" y="194"/>
                  <a:pt x="369" y="194"/>
                  <a:pt x="369" y="193"/>
                </a:cubicBezTo>
                <a:close/>
                <a:moveTo>
                  <a:pt x="371" y="232"/>
                </a:moveTo>
                <a:cubicBezTo>
                  <a:pt x="371" y="232"/>
                  <a:pt x="371" y="232"/>
                  <a:pt x="371" y="232"/>
                </a:cubicBezTo>
                <a:cubicBezTo>
                  <a:pt x="371" y="232"/>
                  <a:pt x="371" y="232"/>
                  <a:pt x="371" y="232"/>
                </a:cubicBezTo>
                <a:close/>
                <a:moveTo>
                  <a:pt x="372" y="229"/>
                </a:moveTo>
                <a:cubicBezTo>
                  <a:pt x="372" y="229"/>
                  <a:pt x="372" y="229"/>
                  <a:pt x="372" y="229"/>
                </a:cubicBezTo>
                <a:cubicBezTo>
                  <a:pt x="372" y="230"/>
                  <a:pt x="372" y="230"/>
                  <a:pt x="372" y="230"/>
                </a:cubicBezTo>
                <a:cubicBezTo>
                  <a:pt x="372" y="230"/>
                  <a:pt x="372" y="230"/>
                  <a:pt x="372" y="230"/>
                </a:cubicBezTo>
                <a:cubicBezTo>
                  <a:pt x="372" y="230"/>
                  <a:pt x="372" y="230"/>
                  <a:pt x="372" y="229"/>
                </a:cubicBezTo>
                <a:close/>
                <a:moveTo>
                  <a:pt x="452" y="255"/>
                </a:moveTo>
                <a:cubicBezTo>
                  <a:pt x="452" y="256"/>
                  <a:pt x="452" y="256"/>
                  <a:pt x="452" y="256"/>
                </a:cubicBezTo>
                <a:cubicBezTo>
                  <a:pt x="452" y="256"/>
                  <a:pt x="452" y="256"/>
                  <a:pt x="452" y="256"/>
                </a:cubicBezTo>
                <a:cubicBezTo>
                  <a:pt x="452" y="255"/>
                  <a:pt x="452" y="255"/>
                  <a:pt x="452" y="255"/>
                </a:cubicBezTo>
                <a:close/>
                <a:moveTo>
                  <a:pt x="452" y="262"/>
                </a:moveTo>
                <a:cubicBezTo>
                  <a:pt x="452" y="263"/>
                  <a:pt x="452" y="263"/>
                  <a:pt x="452" y="263"/>
                </a:cubicBezTo>
                <a:cubicBezTo>
                  <a:pt x="452" y="262"/>
                  <a:pt x="452" y="262"/>
                  <a:pt x="452" y="262"/>
                </a:cubicBezTo>
                <a:close/>
                <a:moveTo>
                  <a:pt x="453" y="301"/>
                </a:moveTo>
                <a:cubicBezTo>
                  <a:pt x="453" y="302"/>
                  <a:pt x="453" y="301"/>
                  <a:pt x="453" y="302"/>
                </a:cubicBezTo>
                <a:cubicBezTo>
                  <a:pt x="453" y="302"/>
                  <a:pt x="453" y="302"/>
                  <a:pt x="453" y="302"/>
                </a:cubicBezTo>
                <a:cubicBezTo>
                  <a:pt x="453" y="302"/>
                  <a:pt x="453" y="302"/>
                  <a:pt x="453" y="301"/>
                </a:cubicBezTo>
                <a:cubicBezTo>
                  <a:pt x="453" y="301"/>
                  <a:pt x="453" y="301"/>
                  <a:pt x="453" y="301"/>
                </a:cubicBezTo>
                <a:close/>
                <a:moveTo>
                  <a:pt x="453" y="300"/>
                </a:moveTo>
                <a:cubicBezTo>
                  <a:pt x="453" y="300"/>
                  <a:pt x="453" y="300"/>
                  <a:pt x="453" y="300"/>
                </a:cubicBezTo>
                <a:cubicBezTo>
                  <a:pt x="453" y="300"/>
                  <a:pt x="453" y="300"/>
                  <a:pt x="453" y="300"/>
                </a:cubicBezTo>
                <a:cubicBezTo>
                  <a:pt x="453" y="300"/>
                  <a:pt x="453" y="300"/>
                  <a:pt x="453" y="300"/>
                </a:cubicBezTo>
                <a:close/>
                <a:moveTo>
                  <a:pt x="453" y="303"/>
                </a:moveTo>
                <a:cubicBezTo>
                  <a:pt x="454" y="303"/>
                  <a:pt x="454" y="303"/>
                  <a:pt x="454" y="304"/>
                </a:cubicBezTo>
                <a:cubicBezTo>
                  <a:pt x="454" y="304"/>
                  <a:pt x="453" y="306"/>
                  <a:pt x="453" y="306"/>
                </a:cubicBezTo>
                <a:cubicBezTo>
                  <a:pt x="453" y="306"/>
                  <a:pt x="453" y="306"/>
                  <a:pt x="453" y="306"/>
                </a:cubicBezTo>
                <a:cubicBezTo>
                  <a:pt x="453" y="305"/>
                  <a:pt x="453" y="305"/>
                  <a:pt x="452" y="305"/>
                </a:cubicBezTo>
                <a:cubicBezTo>
                  <a:pt x="453" y="304"/>
                  <a:pt x="453" y="304"/>
                  <a:pt x="453" y="303"/>
                </a:cubicBezTo>
                <a:close/>
                <a:moveTo>
                  <a:pt x="452" y="291"/>
                </a:moveTo>
                <a:cubicBezTo>
                  <a:pt x="452" y="291"/>
                  <a:pt x="452" y="291"/>
                  <a:pt x="452" y="291"/>
                </a:cubicBezTo>
                <a:cubicBezTo>
                  <a:pt x="452" y="291"/>
                  <a:pt x="452" y="291"/>
                  <a:pt x="452" y="291"/>
                </a:cubicBezTo>
                <a:close/>
                <a:moveTo>
                  <a:pt x="449" y="315"/>
                </a:moveTo>
                <a:cubicBezTo>
                  <a:pt x="449" y="315"/>
                  <a:pt x="449" y="316"/>
                  <a:pt x="449" y="317"/>
                </a:cubicBezTo>
                <a:cubicBezTo>
                  <a:pt x="449" y="317"/>
                  <a:pt x="449" y="317"/>
                  <a:pt x="449" y="317"/>
                </a:cubicBezTo>
                <a:cubicBezTo>
                  <a:pt x="449" y="316"/>
                  <a:pt x="449" y="316"/>
                  <a:pt x="449" y="315"/>
                </a:cubicBezTo>
                <a:cubicBezTo>
                  <a:pt x="449" y="315"/>
                  <a:pt x="449" y="315"/>
                  <a:pt x="449" y="315"/>
                </a:cubicBezTo>
                <a:close/>
                <a:moveTo>
                  <a:pt x="448" y="313"/>
                </a:moveTo>
                <a:cubicBezTo>
                  <a:pt x="449" y="313"/>
                  <a:pt x="449" y="313"/>
                  <a:pt x="449" y="313"/>
                </a:cubicBezTo>
                <a:cubicBezTo>
                  <a:pt x="449" y="313"/>
                  <a:pt x="449" y="314"/>
                  <a:pt x="449" y="314"/>
                </a:cubicBezTo>
                <a:cubicBezTo>
                  <a:pt x="449" y="314"/>
                  <a:pt x="448" y="314"/>
                  <a:pt x="448" y="313"/>
                </a:cubicBezTo>
                <a:close/>
                <a:moveTo>
                  <a:pt x="445" y="296"/>
                </a:moveTo>
                <a:cubicBezTo>
                  <a:pt x="446" y="296"/>
                  <a:pt x="446" y="296"/>
                  <a:pt x="446" y="297"/>
                </a:cubicBezTo>
                <a:cubicBezTo>
                  <a:pt x="445" y="296"/>
                  <a:pt x="446" y="297"/>
                  <a:pt x="445" y="296"/>
                </a:cubicBezTo>
                <a:close/>
                <a:moveTo>
                  <a:pt x="445" y="296"/>
                </a:moveTo>
                <a:cubicBezTo>
                  <a:pt x="445" y="296"/>
                  <a:pt x="445" y="296"/>
                  <a:pt x="445" y="296"/>
                </a:cubicBezTo>
                <a:close/>
                <a:moveTo>
                  <a:pt x="411" y="291"/>
                </a:moveTo>
                <a:cubicBezTo>
                  <a:pt x="411" y="290"/>
                  <a:pt x="411" y="291"/>
                  <a:pt x="411" y="290"/>
                </a:cubicBezTo>
                <a:cubicBezTo>
                  <a:pt x="411" y="291"/>
                  <a:pt x="411" y="290"/>
                  <a:pt x="411" y="291"/>
                </a:cubicBezTo>
                <a:close/>
                <a:moveTo>
                  <a:pt x="455" y="320"/>
                </a:moveTo>
                <a:cubicBezTo>
                  <a:pt x="455" y="321"/>
                  <a:pt x="455" y="320"/>
                  <a:pt x="455" y="321"/>
                </a:cubicBezTo>
                <a:cubicBezTo>
                  <a:pt x="455" y="321"/>
                  <a:pt x="455" y="321"/>
                  <a:pt x="454" y="321"/>
                </a:cubicBezTo>
                <a:cubicBezTo>
                  <a:pt x="454" y="320"/>
                  <a:pt x="454" y="320"/>
                  <a:pt x="454" y="320"/>
                </a:cubicBezTo>
                <a:cubicBezTo>
                  <a:pt x="455" y="320"/>
                  <a:pt x="455" y="320"/>
                  <a:pt x="455" y="319"/>
                </a:cubicBezTo>
                <a:cubicBezTo>
                  <a:pt x="455" y="319"/>
                  <a:pt x="455" y="319"/>
                  <a:pt x="455" y="320"/>
                </a:cubicBezTo>
                <a:cubicBezTo>
                  <a:pt x="455" y="320"/>
                  <a:pt x="455" y="320"/>
                  <a:pt x="455" y="320"/>
                </a:cubicBezTo>
                <a:close/>
                <a:moveTo>
                  <a:pt x="455" y="326"/>
                </a:moveTo>
                <a:cubicBezTo>
                  <a:pt x="455" y="326"/>
                  <a:pt x="455" y="326"/>
                  <a:pt x="455" y="326"/>
                </a:cubicBezTo>
                <a:cubicBezTo>
                  <a:pt x="455" y="326"/>
                  <a:pt x="455" y="326"/>
                  <a:pt x="455" y="326"/>
                </a:cubicBezTo>
                <a:cubicBezTo>
                  <a:pt x="455" y="326"/>
                  <a:pt x="455" y="326"/>
                  <a:pt x="455" y="326"/>
                </a:cubicBezTo>
                <a:cubicBezTo>
                  <a:pt x="455" y="326"/>
                  <a:pt x="455" y="326"/>
                  <a:pt x="455" y="326"/>
                </a:cubicBezTo>
                <a:close/>
                <a:moveTo>
                  <a:pt x="454" y="338"/>
                </a:moveTo>
                <a:cubicBezTo>
                  <a:pt x="454" y="338"/>
                  <a:pt x="454" y="338"/>
                  <a:pt x="454" y="338"/>
                </a:cubicBezTo>
                <a:cubicBezTo>
                  <a:pt x="453" y="338"/>
                  <a:pt x="453" y="337"/>
                  <a:pt x="452" y="337"/>
                </a:cubicBezTo>
                <a:cubicBezTo>
                  <a:pt x="452" y="337"/>
                  <a:pt x="452" y="337"/>
                  <a:pt x="452" y="337"/>
                </a:cubicBezTo>
                <a:cubicBezTo>
                  <a:pt x="452" y="337"/>
                  <a:pt x="452" y="337"/>
                  <a:pt x="452" y="337"/>
                </a:cubicBezTo>
                <a:cubicBezTo>
                  <a:pt x="452" y="337"/>
                  <a:pt x="452" y="337"/>
                  <a:pt x="452" y="337"/>
                </a:cubicBezTo>
                <a:cubicBezTo>
                  <a:pt x="452" y="337"/>
                  <a:pt x="452" y="337"/>
                  <a:pt x="452" y="337"/>
                </a:cubicBezTo>
                <a:cubicBezTo>
                  <a:pt x="453" y="337"/>
                  <a:pt x="453" y="337"/>
                  <a:pt x="454" y="338"/>
                </a:cubicBezTo>
                <a:close/>
                <a:moveTo>
                  <a:pt x="452" y="333"/>
                </a:moveTo>
                <a:cubicBezTo>
                  <a:pt x="452" y="332"/>
                  <a:pt x="452" y="332"/>
                  <a:pt x="452" y="332"/>
                </a:cubicBezTo>
                <a:cubicBezTo>
                  <a:pt x="452" y="332"/>
                  <a:pt x="452" y="333"/>
                  <a:pt x="453" y="333"/>
                </a:cubicBezTo>
                <a:cubicBezTo>
                  <a:pt x="453" y="333"/>
                  <a:pt x="453" y="333"/>
                  <a:pt x="453" y="333"/>
                </a:cubicBezTo>
                <a:cubicBezTo>
                  <a:pt x="453" y="333"/>
                  <a:pt x="453" y="333"/>
                  <a:pt x="453" y="333"/>
                </a:cubicBezTo>
                <a:cubicBezTo>
                  <a:pt x="452" y="333"/>
                  <a:pt x="452" y="333"/>
                  <a:pt x="452" y="333"/>
                </a:cubicBezTo>
                <a:close/>
                <a:moveTo>
                  <a:pt x="454" y="340"/>
                </a:moveTo>
                <a:cubicBezTo>
                  <a:pt x="454" y="339"/>
                  <a:pt x="454" y="339"/>
                  <a:pt x="454" y="338"/>
                </a:cubicBezTo>
                <a:cubicBezTo>
                  <a:pt x="454" y="338"/>
                  <a:pt x="454" y="338"/>
                  <a:pt x="454" y="338"/>
                </a:cubicBezTo>
                <a:cubicBezTo>
                  <a:pt x="454" y="339"/>
                  <a:pt x="454" y="339"/>
                  <a:pt x="454" y="339"/>
                </a:cubicBezTo>
                <a:cubicBezTo>
                  <a:pt x="455" y="339"/>
                  <a:pt x="455" y="339"/>
                  <a:pt x="455" y="339"/>
                </a:cubicBezTo>
                <a:cubicBezTo>
                  <a:pt x="455" y="340"/>
                  <a:pt x="455" y="340"/>
                  <a:pt x="455" y="340"/>
                </a:cubicBezTo>
                <a:cubicBezTo>
                  <a:pt x="455" y="340"/>
                  <a:pt x="455" y="340"/>
                  <a:pt x="455" y="340"/>
                </a:cubicBezTo>
                <a:cubicBezTo>
                  <a:pt x="454" y="340"/>
                  <a:pt x="454" y="340"/>
                  <a:pt x="454" y="340"/>
                </a:cubicBezTo>
                <a:close/>
                <a:moveTo>
                  <a:pt x="455" y="343"/>
                </a:moveTo>
                <a:cubicBezTo>
                  <a:pt x="455" y="343"/>
                  <a:pt x="455" y="343"/>
                  <a:pt x="455" y="343"/>
                </a:cubicBezTo>
                <a:cubicBezTo>
                  <a:pt x="454" y="343"/>
                  <a:pt x="454" y="343"/>
                  <a:pt x="454" y="342"/>
                </a:cubicBezTo>
                <a:cubicBezTo>
                  <a:pt x="454" y="342"/>
                  <a:pt x="454" y="342"/>
                  <a:pt x="454" y="342"/>
                </a:cubicBezTo>
                <a:cubicBezTo>
                  <a:pt x="455" y="343"/>
                  <a:pt x="455" y="343"/>
                  <a:pt x="455" y="343"/>
                </a:cubicBezTo>
                <a:close/>
                <a:moveTo>
                  <a:pt x="455" y="340"/>
                </a:moveTo>
                <a:cubicBezTo>
                  <a:pt x="455" y="340"/>
                  <a:pt x="455" y="340"/>
                  <a:pt x="455" y="340"/>
                </a:cubicBezTo>
                <a:cubicBezTo>
                  <a:pt x="455" y="341"/>
                  <a:pt x="455" y="341"/>
                  <a:pt x="455" y="341"/>
                </a:cubicBezTo>
                <a:cubicBezTo>
                  <a:pt x="455" y="341"/>
                  <a:pt x="455" y="341"/>
                  <a:pt x="455" y="341"/>
                </a:cubicBezTo>
                <a:cubicBezTo>
                  <a:pt x="455" y="341"/>
                  <a:pt x="455" y="341"/>
                  <a:pt x="455" y="340"/>
                </a:cubicBezTo>
                <a:close/>
                <a:moveTo>
                  <a:pt x="452" y="338"/>
                </a:moveTo>
                <a:cubicBezTo>
                  <a:pt x="452" y="338"/>
                  <a:pt x="452" y="338"/>
                  <a:pt x="452" y="338"/>
                </a:cubicBezTo>
                <a:cubicBezTo>
                  <a:pt x="452" y="338"/>
                  <a:pt x="452" y="338"/>
                  <a:pt x="452" y="338"/>
                </a:cubicBezTo>
                <a:close/>
                <a:moveTo>
                  <a:pt x="454" y="372"/>
                </a:moveTo>
                <a:cubicBezTo>
                  <a:pt x="453" y="372"/>
                  <a:pt x="453" y="372"/>
                  <a:pt x="453" y="372"/>
                </a:cubicBezTo>
                <a:cubicBezTo>
                  <a:pt x="453" y="371"/>
                  <a:pt x="453" y="372"/>
                  <a:pt x="453" y="371"/>
                </a:cubicBezTo>
                <a:cubicBezTo>
                  <a:pt x="453" y="371"/>
                  <a:pt x="453" y="371"/>
                  <a:pt x="453" y="371"/>
                </a:cubicBezTo>
                <a:cubicBezTo>
                  <a:pt x="453" y="371"/>
                  <a:pt x="453" y="371"/>
                  <a:pt x="453" y="371"/>
                </a:cubicBezTo>
                <a:cubicBezTo>
                  <a:pt x="453" y="371"/>
                  <a:pt x="453" y="371"/>
                  <a:pt x="454" y="371"/>
                </a:cubicBezTo>
                <a:cubicBezTo>
                  <a:pt x="454" y="371"/>
                  <a:pt x="454" y="371"/>
                  <a:pt x="454" y="371"/>
                </a:cubicBezTo>
                <a:cubicBezTo>
                  <a:pt x="454" y="372"/>
                  <a:pt x="454" y="372"/>
                  <a:pt x="454" y="372"/>
                </a:cubicBezTo>
                <a:close/>
                <a:moveTo>
                  <a:pt x="455" y="349"/>
                </a:moveTo>
                <a:cubicBezTo>
                  <a:pt x="454" y="350"/>
                  <a:pt x="454" y="350"/>
                  <a:pt x="454" y="349"/>
                </a:cubicBezTo>
                <a:cubicBezTo>
                  <a:pt x="453" y="349"/>
                  <a:pt x="453" y="349"/>
                  <a:pt x="453" y="349"/>
                </a:cubicBezTo>
                <a:cubicBezTo>
                  <a:pt x="453" y="349"/>
                  <a:pt x="453" y="349"/>
                  <a:pt x="454" y="348"/>
                </a:cubicBezTo>
                <a:cubicBezTo>
                  <a:pt x="454" y="348"/>
                  <a:pt x="454" y="348"/>
                  <a:pt x="455" y="348"/>
                </a:cubicBezTo>
                <a:cubicBezTo>
                  <a:pt x="455" y="349"/>
                  <a:pt x="455" y="348"/>
                  <a:pt x="455" y="348"/>
                </a:cubicBezTo>
                <a:cubicBezTo>
                  <a:pt x="455" y="349"/>
                  <a:pt x="455" y="349"/>
                  <a:pt x="455" y="349"/>
                </a:cubicBezTo>
                <a:close/>
                <a:moveTo>
                  <a:pt x="455" y="353"/>
                </a:moveTo>
                <a:cubicBezTo>
                  <a:pt x="455" y="353"/>
                  <a:pt x="455" y="353"/>
                  <a:pt x="455" y="353"/>
                </a:cubicBezTo>
                <a:cubicBezTo>
                  <a:pt x="455" y="353"/>
                  <a:pt x="455" y="353"/>
                  <a:pt x="455" y="353"/>
                </a:cubicBezTo>
                <a:close/>
                <a:moveTo>
                  <a:pt x="455" y="346"/>
                </a:moveTo>
                <a:cubicBezTo>
                  <a:pt x="455" y="345"/>
                  <a:pt x="455" y="345"/>
                  <a:pt x="455" y="345"/>
                </a:cubicBezTo>
                <a:cubicBezTo>
                  <a:pt x="455" y="345"/>
                  <a:pt x="455" y="345"/>
                  <a:pt x="456" y="345"/>
                </a:cubicBezTo>
                <a:cubicBezTo>
                  <a:pt x="455" y="345"/>
                  <a:pt x="455" y="345"/>
                  <a:pt x="455" y="346"/>
                </a:cubicBezTo>
                <a:close/>
                <a:moveTo>
                  <a:pt x="456" y="308"/>
                </a:moveTo>
                <a:cubicBezTo>
                  <a:pt x="455" y="309"/>
                  <a:pt x="455" y="309"/>
                  <a:pt x="455" y="309"/>
                </a:cubicBezTo>
                <a:cubicBezTo>
                  <a:pt x="455" y="310"/>
                  <a:pt x="455" y="311"/>
                  <a:pt x="455" y="311"/>
                </a:cubicBezTo>
                <a:cubicBezTo>
                  <a:pt x="455" y="312"/>
                  <a:pt x="455" y="312"/>
                  <a:pt x="455" y="312"/>
                </a:cubicBezTo>
                <a:cubicBezTo>
                  <a:pt x="455" y="313"/>
                  <a:pt x="455" y="313"/>
                  <a:pt x="455" y="314"/>
                </a:cubicBezTo>
                <a:cubicBezTo>
                  <a:pt x="454" y="314"/>
                  <a:pt x="454" y="314"/>
                  <a:pt x="454" y="314"/>
                </a:cubicBezTo>
                <a:cubicBezTo>
                  <a:pt x="454" y="314"/>
                  <a:pt x="454" y="314"/>
                  <a:pt x="453" y="314"/>
                </a:cubicBezTo>
                <a:cubicBezTo>
                  <a:pt x="453" y="313"/>
                  <a:pt x="454" y="312"/>
                  <a:pt x="453" y="312"/>
                </a:cubicBezTo>
                <a:cubicBezTo>
                  <a:pt x="453" y="311"/>
                  <a:pt x="453" y="310"/>
                  <a:pt x="453" y="309"/>
                </a:cubicBezTo>
                <a:cubicBezTo>
                  <a:pt x="453" y="309"/>
                  <a:pt x="453" y="309"/>
                  <a:pt x="453" y="308"/>
                </a:cubicBezTo>
                <a:cubicBezTo>
                  <a:pt x="454" y="308"/>
                  <a:pt x="454" y="308"/>
                  <a:pt x="454" y="308"/>
                </a:cubicBezTo>
                <a:cubicBezTo>
                  <a:pt x="454" y="308"/>
                  <a:pt x="455" y="308"/>
                  <a:pt x="456" y="308"/>
                </a:cubicBezTo>
                <a:close/>
                <a:moveTo>
                  <a:pt x="456" y="293"/>
                </a:moveTo>
                <a:cubicBezTo>
                  <a:pt x="456" y="293"/>
                  <a:pt x="456" y="293"/>
                  <a:pt x="456" y="293"/>
                </a:cubicBezTo>
                <a:cubicBezTo>
                  <a:pt x="456" y="294"/>
                  <a:pt x="456" y="294"/>
                  <a:pt x="456" y="294"/>
                </a:cubicBezTo>
                <a:cubicBezTo>
                  <a:pt x="455" y="294"/>
                  <a:pt x="456" y="294"/>
                  <a:pt x="455" y="294"/>
                </a:cubicBezTo>
                <a:cubicBezTo>
                  <a:pt x="455" y="294"/>
                  <a:pt x="455" y="294"/>
                  <a:pt x="455" y="293"/>
                </a:cubicBezTo>
                <a:cubicBezTo>
                  <a:pt x="455" y="293"/>
                  <a:pt x="455" y="293"/>
                  <a:pt x="455" y="293"/>
                </a:cubicBezTo>
                <a:cubicBezTo>
                  <a:pt x="456" y="293"/>
                  <a:pt x="456" y="293"/>
                  <a:pt x="456" y="293"/>
                </a:cubicBezTo>
                <a:cubicBezTo>
                  <a:pt x="456" y="293"/>
                  <a:pt x="456" y="293"/>
                  <a:pt x="456" y="293"/>
                </a:cubicBezTo>
                <a:close/>
                <a:moveTo>
                  <a:pt x="457" y="177"/>
                </a:moveTo>
                <a:cubicBezTo>
                  <a:pt x="457" y="177"/>
                  <a:pt x="457" y="177"/>
                  <a:pt x="457" y="177"/>
                </a:cubicBezTo>
                <a:cubicBezTo>
                  <a:pt x="457" y="178"/>
                  <a:pt x="456" y="178"/>
                  <a:pt x="456" y="178"/>
                </a:cubicBezTo>
                <a:cubicBezTo>
                  <a:pt x="456" y="179"/>
                  <a:pt x="456" y="179"/>
                  <a:pt x="456" y="179"/>
                </a:cubicBezTo>
                <a:cubicBezTo>
                  <a:pt x="455" y="178"/>
                  <a:pt x="455" y="178"/>
                  <a:pt x="455" y="177"/>
                </a:cubicBezTo>
                <a:cubicBezTo>
                  <a:pt x="455" y="177"/>
                  <a:pt x="455" y="177"/>
                  <a:pt x="456" y="177"/>
                </a:cubicBezTo>
                <a:cubicBezTo>
                  <a:pt x="456" y="176"/>
                  <a:pt x="457" y="176"/>
                  <a:pt x="457" y="177"/>
                </a:cubicBezTo>
                <a:cubicBezTo>
                  <a:pt x="457" y="177"/>
                  <a:pt x="457" y="177"/>
                  <a:pt x="457" y="177"/>
                </a:cubicBezTo>
                <a:close/>
                <a:moveTo>
                  <a:pt x="474" y="300"/>
                </a:moveTo>
                <a:cubicBezTo>
                  <a:pt x="473" y="300"/>
                  <a:pt x="473" y="300"/>
                  <a:pt x="473" y="300"/>
                </a:cubicBezTo>
                <a:cubicBezTo>
                  <a:pt x="474" y="300"/>
                  <a:pt x="473" y="300"/>
                  <a:pt x="474" y="300"/>
                </a:cubicBezTo>
                <a:close/>
                <a:moveTo>
                  <a:pt x="473" y="305"/>
                </a:moveTo>
                <a:cubicBezTo>
                  <a:pt x="473" y="305"/>
                  <a:pt x="473" y="305"/>
                  <a:pt x="473" y="305"/>
                </a:cubicBezTo>
                <a:cubicBezTo>
                  <a:pt x="473" y="305"/>
                  <a:pt x="473" y="305"/>
                  <a:pt x="473" y="305"/>
                </a:cubicBezTo>
                <a:cubicBezTo>
                  <a:pt x="473" y="305"/>
                  <a:pt x="473" y="305"/>
                  <a:pt x="473" y="305"/>
                </a:cubicBezTo>
                <a:close/>
                <a:moveTo>
                  <a:pt x="472" y="291"/>
                </a:moveTo>
                <a:cubicBezTo>
                  <a:pt x="473" y="291"/>
                  <a:pt x="473" y="291"/>
                  <a:pt x="473" y="291"/>
                </a:cubicBezTo>
                <a:cubicBezTo>
                  <a:pt x="473" y="291"/>
                  <a:pt x="473" y="291"/>
                  <a:pt x="473" y="291"/>
                </a:cubicBezTo>
                <a:cubicBezTo>
                  <a:pt x="473" y="291"/>
                  <a:pt x="473" y="291"/>
                  <a:pt x="473" y="291"/>
                </a:cubicBezTo>
                <a:cubicBezTo>
                  <a:pt x="472" y="291"/>
                  <a:pt x="472" y="291"/>
                  <a:pt x="472" y="291"/>
                </a:cubicBezTo>
                <a:close/>
                <a:moveTo>
                  <a:pt x="473" y="306"/>
                </a:moveTo>
                <a:cubicBezTo>
                  <a:pt x="472" y="306"/>
                  <a:pt x="473" y="306"/>
                  <a:pt x="472" y="306"/>
                </a:cubicBezTo>
                <a:cubicBezTo>
                  <a:pt x="473" y="306"/>
                  <a:pt x="473" y="306"/>
                  <a:pt x="473" y="306"/>
                </a:cubicBezTo>
                <a:close/>
                <a:moveTo>
                  <a:pt x="473" y="234"/>
                </a:moveTo>
                <a:cubicBezTo>
                  <a:pt x="473" y="234"/>
                  <a:pt x="473" y="234"/>
                  <a:pt x="473" y="234"/>
                </a:cubicBezTo>
                <a:cubicBezTo>
                  <a:pt x="473" y="234"/>
                  <a:pt x="473" y="234"/>
                  <a:pt x="473" y="234"/>
                </a:cubicBezTo>
                <a:cubicBezTo>
                  <a:pt x="473" y="234"/>
                  <a:pt x="473" y="234"/>
                  <a:pt x="473" y="234"/>
                </a:cubicBezTo>
                <a:close/>
                <a:moveTo>
                  <a:pt x="470" y="251"/>
                </a:moveTo>
                <a:cubicBezTo>
                  <a:pt x="470" y="251"/>
                  <a:pt x="471" y="251"/>
                  <a:pt x="471" y="251"/>
                </a:cubicBezTo>
                <a:cubicBezTo>
                  <a:pt x="471" y="251"/>
                  <a:pt x="471" y="251"/>
                  <a:pt x="471" y="251"/>
                </a:cubicBezTo>
                <a:cubicBezTo>
                  <a:pt x="471" y="251"/>
                  <a:pt x="471" y="251"/>
                  <a:pt x="471" y="251"/>
                </a:cubicBezTo>
                <a:cubicBezTo>
                  <a:pt x="471" y="251"/>
                  <a:pt x="471" y="252"/>
                  <a:pt x="470" y="252"/>
                </a:cubicBezTo>
                <a:cubicBezTo>
                  <a:pt x="470" y="252"/>
                  <a:pt x="470" y="252"/>
                  <a:pt x="470" y="252"/>
                </a:cubicBezTo>
                <a:cubicBezTo>
                  <a:pt x="470" y="251"/>
                  <a:pt x="470" y="252"/>
                  <a:pt x="470" y="251"/>
                </a:cubicBezTo>
                <a:close/>
                <a:moveTo>
                  <a:pt x="470" y="250"/>
                </a:moveTo>
                <a:cubicBezTo>
                  <a:pt x="470" y="250"/>
                  <a:pt x="470" y="250"/>
                  <a:pt x="470" y="250"/>
                </a:cubicBezTo>
                <a:cubicBezTo>
                  <a:pt x="470" y="250"/>
                  <a:pt x="470" y="250"/>
                  <a:pt x="470" y="250"/>
                </a:cubicBezTo>
                <a:close/>
                <a:moveTo>
                  <a:pt x="470" y="249"/>
                </a:moveTo>
                <a:cubicBezTo>
                  <a:pt x="470" y="249"/>
                  <a:pt x="470" y="249"/>
                  <a:pt x="471" y="248"/>
                </a:cubicBezTo>
                <a:cubicBezTo>
                  <a:pt x="471" y="248"/>
                  <a:pt x="471" y="248"/>
                  <a:pt x="470" y="249"/>
                </a:cubicBezTo>
                <a:close/>
                <a:moveTo>
                  <a:pt x="471" y="225"/>
                </a:moveTo>
                <a:cubicBezTo>
                  <a:pt x="471" y="225"/>
                  <a:pt x="471" y="225"/>
                  <a:pt x="471" y="225"/>
                </a:cubicBezTo>
                <a:cubicBezTo>
                  <a:pt x="471" y="225"/>
                  <a:pt x="471" y="225"/>
                  <a:pt x="471" y="225"/>
                </a:cubicBezTo>
                <a:close/>
                <a:moveTo>
                  <a:pt x="471" y="146"/>
                </a:moveTo>
                <a:cubicBezTo>
                  <a:pt x="471" y="146"/>
                  <a:pt x="471" y="146"/>
                  <a:pt x="471" y="146"/>
                </a:cubicBezTo>
                <a:cubicBezTo>
                  <a:pt x="471" y="146"/>
                  <a:pt x="471" y="146"/>
                  <a:pt x="471" y="146"/>
                </a:cubicBezTo>
                <a:cubicBezTo>
                  <a:pt x="471" y="146"/>
                  <a:pt x="471" y="146"/>
                  <a:pt x="471" y="146"/>
                </a:cubicBezTo>
                <a:close/>
                <a:moveTo>
                  <a:pt x="468" y="139"/>
                </a:moveTo>
                <a:cubicBezTo>
                  <a:pt x="468" y="139"/>
                  <a:pt x="468" y="139"/>
                  <a:pt x="468" y="139"/>
                </a:cubicBezTo>
                <a:cubicBezTo>
                  <a:pt x="468" y="139"/>
                  <a:pt x="469" y="139"/>
                  <a:pt x="469" y="139"/>
                </a:cubicBezTo>
                <a:cubicBezTo>
                  <a:pt x="469" y="139"/>
                  <a:pt x="469" y="139"/>
                  <a:pt x="469" y="139"/>
                </a:cubicBezTo>
                <a:cubicBezTo>
                  <a:pt x="469" y="138"/>
                  <a:pt x="469" y="138"/>
                  <a:pt x="469" y="138"/>
                </a:cubicBezTo>
                <a:cubicBezTo>
                  <a:pt x="469" y="137"/>
                  <a:pt x="469" y="137"/>
                  <a:pt x="470" y="136"/>
                </a:cubicBezTo>
                <a:cubicBezTo>
                  <a:pt x="470" y="136"/>
                  <a:pt x="470" y="136"/>
                  <a:pt x="471" y="136"/>
                </a:cubicBezTo>
                <a:cubicBezTo>
                  <a:pt x="471" y="137"/>
                  <a:pt x="471" y="138"/>
                  <a:pt x="471" y="138"/>
                </a:cubicBezTo>
                <a:cubicBezTo>
                  <a:pt x="471" y="139"/>
                  <a:pt x="471" y="139"/>
                  <a:pt x="470" y="139"/>
                </a:cubicBezTo>
                <a:cubicBezTo>
                  <a:pt x="470" y="139"/>
                  <a:pt x="470" y="139"/>
                  <a:pt x="470" y="139"/>
                </a:cubicBezTo>
                <a:cubicBezTo>
                  <a:pt x="470" y="139"/>
                  <a:pt x="470" y="139"/>
                  <a:pt x="470" y="139"/>
                </a:cubicBezTo>
                <a:cubicBezTo>
                  <a:pt x="470" y="140"/>
                  <a:pt x="470" y="140"/>
                  <a:pt x="470" y="140"/>
                </a:cubicBezTo>
                <a:cubicBezTo>
                  <a:pt x="470" y="140"/>
                  <a:pt x="470" y="140"/>
                  <a:pt x="469" y="140"/>
                </a:cubicBezTo>
                <a:cubicBezTo>
                  <a:pt x="469" y="140"/>
                  <a:pt x="469" y="140"/>
                  <a:pt x="469" y="140"/>
                </a:cubicBezTo>
                <a:cubicBezTo>
                  <a:pt x="468" y="140"/>
                  <a:pt x="468" y="141"/>
                  <a:pt x="468" y="141"/>
                </a:cubicBezTo>
                <a:cubicBezTo>
                  <a:pt x="468" y="141"/>
                  <a:pt x="468" y="142"/>
                  <a:pt x="468" y="142"/>
                </a:cubicBezTo>
                <a:cubicBezTo>
                  <a:pt x="468" y="142"/>
                  <a:pt x="468" y="142"/>
                  <a:pt x="468" y="142"/>
                </a:cubicBezTo>
                <a:cubicBezTo>
                  <a:pt x="468" y="141"/>
                  <a:pt x="468" y="142"/>
                  <a:pt x="467" y="141"/>
                </a:cubicBezTo>
                <a:cubicBezTo>
                  <a:pt x="468" y="141"/>
                  <a:pt x="468" y="139"/>
                  <a:pt x="468" y="139"/>
                </a:cubicBezTo>
                <a:close/>
                <a:moveTo>
                  <a:pt x="469" y="160"/>
                </a:moveTo>
                <a:cubicBezTo>
                  <a:pt x="469" y="160"/>
                  <a:pt x="469" y="160"/>
                  <a:pt x="469" y="160"/>
                </a:cubicBezTo>
                <a:cubicBezTo>
                  <a:pt x="469" y="160"/>
                  <a:pt x="469" y="159"/>
                  <a:pt x="469" y="159"/>
                </a:cubicBezTo>
                <a:cubicBezTo>
                  <a:pt x="469" y="159"/>
                  <a:pt x="469" y="159"/>
                  <a:pt x="469" y="160"/>
                </a:cubicBezTo>
                <a:cubicBezTo>
                  <a:pt x="469" y="160"/>
                  <a:pt x="469" y="159"/>
                  <a:pt x="469" y="160"/>
                </a:cubicBezTo>
                <a:close/>
                <a:moveTo>
                  <a:pt x="469" y="255"/>
                </a:moveTo>
                <a:cubicBezTo>
                  <a:pt x="469" y="255"/>
                  <a:pt x="469" y="255"/>
                  <a:pt x="469" y="255"/>
                </a:cubicBezTo>
                <a:cubicBezTo>
                  <a:pt x="469" y="255"/>
                  <a:pt x="469" y="255"/>
                  <a:pt x="469" y="255"/>
                </a:cubicBezTo>
                <a:cubicBezTo>
                  <a:pt x="469" y="255"/>
                  <a:pt x="469" y="255"/>
                  <a:pt x="469" y="255"/>
                </a:cubicBezTo>
                <a:close/>
                <a:moveTo>
                  <a:pt x="469" y="162"/>
                </a:moveTo>
                <a:cubicBezTo>
                  <a:pt x="469" y="163"/>
                  <a:pt x="469" y="163"/>
                  <a:pt x="469" y="163"/>
                </a:cubicBezTo>
                <a:cubicBezTo>
                  <a:pt x="468" y="163"/>
                  <a:pt x="468" y="163"/>
                  <a:pt x="468" y="163"/>
                </a:cubicBezTo>
                <a:cubicBezTo>
                  <a:pt x="468" y="162"/>
                  <a:pt x="468" y="162"/>
                  <a:pt x="468" y="162"/>
                </a:cubicBezTo>
                <a:lnTo>
                  <a:pt x="469" y="162"/>
                </a:lnTo>
                <a:close/>
                <a:moveTo>
                  <a:pt x="467" y="256"/>
                </a:moveTo>
                <a:cubicBezTo>
                  <a:pt x="467" y="256"/>
                  <a:pt x="467" y="256"/>
                  <a:pt x="467" y="256"/>
                </a:cubicBezTo>
                <a:cubicBezTo>
                  <a:pt x="466" y="257"/>
                  <a:pt x="465" y="258"/>
                  <a:pt x="466" y="260"/>
                </a:cubicBezTo>
                <a:cubicBezTo>
                  <a:pt x="465" y="260"/>
                  <a:pt x="465" y="260"/>
                  <a:pt x="465" y="260"/>
                </a:cubicBezTo>
                <a:cubicBezTo>
                  <a:pt x="464" y="260"/>
                  <a:pt x="464" y="260"/>
                  <a:pt x="464" y="260"/>
                </a:cubicBezTo>
                <a:cubicBezTo>
                  <a:pt x="464" y="259"/>
                  <a:pt x="465" y="259"/>
                  <a:pt x="465" y="258"/>
                </a:cubicBezTo>
                <a:cubicBezTo>
                  <a:pt x="465" y="257"/>
                  <a:pt x="465" y="257"/>
                  <a:pt x="465" y="256"/>
                </a:cubicBezTo>
                <a:cubicBezTo>
                  <a:pt x="465" y="256"/>
                  <a:pt x="465" y="256"/>
                  <a:pt x="464" y="257"/>
                </a:cubicBezTo>
                <a:cubicBezTo>
                  <a:pt x="464" y="257"/>
                  <a:pt x="464" y="257"/>
                  <a:pt x="464" y="257"/>
                </a:cubicBezTo>
                <a:cubicBezTo>
                  <a:pt x="464" y="256"/>
                  <a:pt x="465" y="256"/>
                  <a:pt x="465" y="255"/>
                </a:cubicBezTo>
                <a:cubicBezTo>
                  <a:pt x="466" y="255"/>
                  <a:pt x="465" y="255"/>
                  <a:pt x="466" y="255"/>
                </a:cubicBezTo>
                <a:cubicBezTo>
                  <a:pt x="466" y="255"/>
                  <a:pt x="466" y="255"/>
                  <a:pt x="466" y="255"/>
                </a:cubicBezTo>
                <a:cubicBezTo>
                  <a:pt x="467" y="255"/>
                  <a:pt x="467" y="254"/>
                  <a:pt x="467" y="254"/>
                </a:cubicBezTo>
                <a:cubicBezTo>
                  <a:pt x="468" y="254"/>
                  <a:pt x="468" y="254"/>
                  <a:pt x="468" y="254"/>
                </a:cubicBezTo>
                <a:cubicBezTo>
                  <a:pt x="468" y="254"/>
                  <a:pt x="468" y="254"/>
                  <a:pt x="468" y="254"/>
                </a:cubicBezTo>
                <a:cubicBezTo>
                  <a:pt x="468" y="254"/>
                  <a:pt x="468" y="254"/>
                  <a:pt x="468" y="254"/>
                </a:cubicBezTo>
                <a:cubicBezTo>
                  <a:pt x="468" y="255"/>
                  <a:pt x="468" y="255"/>
                  <a:pt x="467" y="255"/>
                </a:cubicBezTo>
                <a:cubicBezTo>
                  <a:pt x="467" y="255"/>
                  <a:pt x="467" y="256"/>
                  <a:pt x="467" y="256"/>
                </a:cubicBezTo>
                <a:close/>
                <a:moveTo>
                  <a:pt x="466" y="267"/>
                </a:moveTo>
                <a:cubicBezTo>
                  <a:pt x="466" y="267"/>
                  <a:pt x="466" y="267"/>
                  <a:pt x="466" y="268"/>
                </a:cubicBezTo>
                <a:cubicBezTo>
                  <a:pt x="466" y="268"/>
                  <a:pt x="466" y="268"/>
                  <a:pt x="466" y="269"/>
                </a:cubicBezTo>
                <a:cubicBezTo>
                  <a:pt x="466" y="269"/>
                  <a:pt x="466" y="269"/>
                  <a:pt x="466" y="269"/>
                </a:cubicBezTo>
                <a:cubicBezTo>
                  <a:pt x="466" y="269"/>
                  <a:pt x="466" y="269"/>
                  <a:pt x="466" y="269"/>
                </a:cubicBezTo>
                <a:cubicBezTo>
                  <a:pt x="466" y="269"/>
                  <a:pt x="466" y="269"/>
                  <a:pt x="466" y="269"/>
                </a:cubicBezTo>
                <a:cubicBezTo>
                  <a:pt x="466" y="269"/>
                  <a:pt x="465" y="269"/>
                  <a:pt x="465" y="269"/>
                </a:cubicBezTo>
                <a:cubicBezTo>
                  <a:pt x="465" y="269"/>
                  <a:pt x="465" y="268"/>
                  <a:pt x="465" y="268"/>
                </a:cubicBezTo>
                <a:cubicBezTo>
                  <a:pt x="465" y="268"/>
                  <a:pt x="465" y="268"/>
                  <a:pt x="466" y="267"/>
                </a:cubicBezTo>
                <a:close/>
                <a:moveTo>
                  <a:pt x="465" y="263"/>
                </a:moveTo>
                <a:cubicBezTo>
                  <a:pt x="465" y="263"/>
                  <a:pt x="465" y="263"/>
                  <a:pt x="465" y="263"/>
                </a:cubicBezTo>
                <a:cubicBezTo>
                  <a:pt x="465" y="263"/>
                  <a:pt x="465" y="263"/>
                  <a:pt x="465" y="263"/>
                </a:cubicBezTo>
                <a:close/>
                <a:moveTo>
                  <a:pt x="462" y="264"/>
                </a:moveTo>
                <a:cubicBezTo>
                  <a:pt x="462" y="264"/>
                  <a:pt x="462" y="264"/>
                  <a:pt x="462" y="263"/>
                </a:cubicBezTo>
                <a:cubicBezTo>
                  <a:pt x="462" y="263"/>
                  <a:pt x="462" y="263"/>
                  <a:pt x="462" y="263"/>
                </a:cubicBezTo>
                <a:cubicBezTo>
                  <a:pt x="463" y="263"/>
                  <a:pt x="463" y="263"/>
                  <a:pt x="464" y="263"/>
                </a:cubicBezTo>
                <a:cubicBezTo>
                  <a:pt x="464" y="264"/>
                  <a:pt x="463" y="264"/>
                  <a:pt x="462" y="264"/>
                </a:cubicBezTo>
                <a:close/>
                <a:moveTo>
                  <a:pt x="464" y="264"/>
                </a:moveTo>
                <a:cubicBezTo>
                  <a:pt x="464" y="264"/>
                  <a:pt x="464" y="264"/>
                  <a:pt x="464" y="264"/>
                </a:cubicBezTo>
                <a:cubicBezTo>
                  <a:pt x="464" y="264"/>
                  <a:pt x="464" y="264"/>
                  <a:pt x="464" y="264"/>
                </a:cubicBezTo>
                <a:close/>
                <a:moveTo>
                  <a:pt x="462" y="267"/>
                </a:moveTo>
                <a:cubicBezTo>
                  <a:pt x="462" y="266"/>
                  <a:pt x="462" y="267"/>
                  <a:pt x="463" y="266"/>
                </a:cubicBezTo>
                <a:cubicBezTo>
                  <a:pt x="463" y="266"/>
                  <a:pt x="463" y="266"/>
                  <a:pt x="463" y="266"/>
                </a:cubicBezTo>
                <a:cubicBezTo>
                  <a:pt x="464" y="267"/>
                  <a:pt x="463" y="270"/>
                  <a:pt x="464" y="271"/>
                </a:cubicBezTo>
                <a:cubicBezTo>
                  <a:pt x="463" y="271"/>
                  <a:pt x="463" y="271"/>
                  <a:pt x="463" y="271"/>
                </a:cubicBezTo>
                <a:cubicBezTo>
                  <a:pt x="463" y="271"/>
                  <a:pt x="463" y="270"/>
                  <a:pt x="462" y="269"/>
                </a:cubicBezTo>
                <a:cubicBezTo>
                  <a:pt x="462" y="268"/>
                  <a:pt x="462" y="267"/>
                  <a:pt x="462" y="267"/>
                </a:cubicBezTo>
                <a:close/>
                <a:moveTo>
                  <a:pt x="459" y="235"/>
                </a:moveTo>
                <a:cubicBezTo>
                  <a:pt x="459" y="235"/>
                  <a:pt x="460" y="234"/>
                  <a:pt x="459" y="233"/>
                </a:cubicBezTo>
                <a:cubicBezTo>
                  <a:pt x="460" y="233"/>
                  <a:pt x="460" y="233"/>
                  <a:pt x="460" y="233"/>
                </a:cubicBezTo>
                <a:cubicBezTo>
                  <a:pt x="460" y="233"/>
                  <a:pt x="460" y="233"/>
                  <a:pt x="460" y="233"/>
                </a:cubicBezTo>
                <a:cubicBezTo>
                  <a:pt x="460" y="233"/>
                  <a:pt x="460" y="233"/>
                  <a:pt x="460" y="232"/>
                </a:cubicBezTo>
                <a:cubicBezTo>
                  <a:pt x="460" y="233"/>
                  <a:pt x="460" y="232"/>
                  <a:pt x="460" y="233"/>
                </a:cubicBezTo>
                <a:cubicBezTo>
                  <a:pt x="459" y="233"/>
                  <a:pt x="460" y="233"/>
                  <a:pt x="459" y="233"/>
                </a:cubicBezTo>
                <a:cubicBezTo>
                  <a:pt x="459" y="232"/>
                  <a:pt x="460" y="230"/>
                  <a:pt x="460" y="229"/>
                </a:cubicBezTo>
                <a:cubicBezTo>
                  <a:pt x="461" y="229"/>
                  <a:pt x="461" y="229"/>
                  <a:pt x="461" y="229"/>
                </a:cubicBezTo>
                <a:cubicBezTo>
                  <a:pt x="461" y="230"/>
                  <a:pt x="460" y="231"/>
                  <a:pt x="461" y="232"/>
                </a:cubicBezTo>
                <a:cubicBezTo>
                  <a:pt x="461" y="232"/>
                  <a:pt x="461" y="232"/>
                  <a:pt x="461" y="232"/>
                </a:cubicBezTo>
                <a:cubicBezTo>
                  <a:pt x="461" y="232"/>
                  <a:pt x="461" y="234"/>
                  <a:pt x="460" y="234"/>
                </a:cubicBezTo>
                <a:cubicBezTo>
                  <a:pt x="460" y="234"/>
                  <a:pt x="461" y="234"/>
                  <a:pt x="461" y="235"/>
                </a:cubicBezTo>
                <a:cubicBezTo>
                  <a:pt x="461" y="235"/>
                  <a:pt x="461" y="235"/>
                  <a:pt x="461" y="235"/>
                </a:cubicBezTo>
                <a:cubicBezTo>
                  <a:pt x="460" y="235"/>
                  <a:pt x="460" y="235"/>
                  <a:pt x="460" y="235"/>
                </a:cubicBezTo>
                <a:cubicBezTo>
                  <a:pt x="460" y="236"/>
                  <a:pt x="460" y="235"/>
                  <a:pt x="459" y="236"/>
                </a:cubicBezTo>
                <a:cubicBezTo>
                  <a:pt x="459" y="235"/>
                  <a:pt x="459" y="235"/>
                  <a:pt x="459" y="235"/>
                </a:cubicBezTo>
                <a:close/>
                <a:moveTo>
                  <a:pt x="459" y="221"/>
                </a:moveTo>
                <a:cubicBezTo>
                  <a:pt x="460" y="220"/>
                  <a:pt x="460" y="220"/>
                  <a:pt x="460" y="219"/>
                </a:cubicBezTo>
                <a:cubicBezTo>
                  <a:pt x="460" y="219"/>
                  <a:pt x="460" y="220"/>
                  <a:pt x="461" y="220"/>
                </a:cubicBezTo>
                <a:cubicBezTo>
                  <a:pt x="461" y="221"/>
                  <a:pt x="461" y="221"/>
                  <a:pt x="461" y="222"/>
                </a:cubicBezTo>
                <a:cubicBezTo>
                  <a:pt x="461" y="222"/>
                  <a:pt x="461" y="223"/>
                  <a:pt x="461" y="223"/>
                </a:cubicBezTo>
                <a:cubicBezTo>
                  <a:pt x="461" y="225"/>
                  <a:pt x="461" y="225"/>
                  <a:pt x="461" y="225"/>
                </a:cubicBezTo>
                <a:cubicBezTo>
                  <a:pt x="461" y="225"/>
                  <a:pt x="461" y="225"/>
                  <a:pt x="461" y="225"/>
                </a:cubicBezTo>
                <a:cubicBezTo>
                  <a:pt x="460" y="227"/>
                  <a:pt x="461" y="227"/>
                  <a:pt x="461" y="228"/>
                </a:cubicBezTo>
                <a:cubicBezTo>
                  <a:pt x="461" y="229"/>
                  <a:pt x="461" y="229"/>
                  <a:pt x="461" y="229"/>
                </a:cubicBezTo>
                <a:cubicBezTo>
                  <a:pt x="460" y="228"/>
                  <a:pt x="460" y="228"/>
                  <a:pt x="460" y="228"/>
                </a:cubicBezTo>
                <a:cubicBezTo>
                  <a:pt x="460" y="228"/>
                  <a:pt x="460" y="228"/>
                  <a:pt x="460" y="228"/>
                </a:cubicBezTo>
                <a:cubicBezTo>
                  <a:pt x="460" y="227"/>
                  <a:pt x="460" y="226"/>
                  <a:pt x="460" y="226"/>
                </a:cubicBezTo>
                <a:cubicBezTo>
                  <a:pt x="460" y="225"/>
                  <a:pt x="460" y="225"/>
                  <a:pt x="459" y="224"/>
                </a:cubicBezTo>
                <a:cubicBezTo>
                  <a:pt x="460" y="224"/>
                  <a:pt x="460" y="223"/>
                  <a:pt x="460" y="222"/>
                </a:cubicBezTo>
                <a:cubicBezTo>
                  <a:pt x="460" y="221"/>
                  <a:pt x="460" y="221"/>
                  <a:pt x="459" y="221"/>
                </a:cubicBezTo>
                <a:close/>
                <a:moveTo>
                  <a:pt x="460" y="219"/>
                </a:moveTo>
                <a:cubicBezTo>
                  <a:pt x="461" y="219"/>
                  <a:pt x="461" y="219"/>
                  <a:pt x="461" y="219"/>
                </a:cubicBezTo>
                <a:cubicBezTo>
                  <a:pt x="461" y="219"/>
                  <a:pt x="461" y="219"/>
                  <a:pt x="460" y="219"/>
                </a:cubicBezTo>
                <a:close/>
                <a:moveTo>
                  <a:pt x="460" y="200"/>
                </a:moveTo>
                <a:cubicBezTo>
                  <a:pt x="460" y="200"/>
                  <a:pt x="460" y="200"/>
                  <a:pt x="460" y="200"/>
                </a:cubicBezTo>
                <a:cubicBezTo>
                  <a:pt x="460" y="200"/>
                  <a:pt x="460" y="200"/>
                  <a:pt x="461" y="200"/>
                </a:cubicBezTo>
                <a:cubicBezTo>
                  <a:pt x="461" y="201"/>
                  <a:pt x="461" y="201"/>
                  <a:pt x="461" y="201"/>
                </a:cubicBezTo>
                <a:cubicBezTo>
                  <a:pt x="460" y="202"/>
                  <a:pt x="460" y="201"/>
                  <a:pt x="460" y="202"/>
                </a:cubicBezTo>
                <a:cubicBezTo>
                  <a:pt x="460" y="202"/>
                  <a:pt x="460" y="202"/>
                  <a:pt x="460" y="202"/>
                </a:cubicBezTo>
                <a:cubicBezTo>
                  <a:pt x="460" y="201"/>
                  <a:pt x="460" y="201"/>
                  <a:pt x="460" y="201"/>
                </a:cubicBezTo>
                <a:cubicBezTo>
                  <a:pt x="460" y="200"/>
                  <a:pt x="460" y="200"/>
                  <a:pt x="460" y="200"/>
                </a:cubicBezTo>
                <a:close/>
                <a:moveTo>
                  <a:pt x="460" y="197"/>
                </a:moveTo>
                <a:cubicBezTo>
                  <a:pt x="460" y="197"/>
                  <a:pt x="460" y="197"/>
                  <a:pt x="460" y="196"/>
                </a:cubicBezTo>
                <a:cubicBezTo>
                  <a:pt x="461" y="196"/>
                  <a:pt x="461" y="196"/>
                  <a:pt x="461" y="196"/>
                </a:cubicBezTo>
                <a:cubicBezTo>
                  <a:pt x="461" y="197"/>
                  <a:pt x="461" y="196"/>
                  <a:pt x="461" y="197"/>
                </a:cubicBezTo>
                <a:cubicBezTo>
                  <a:pt x="461" y="197"/>
                  <a:pt x="461" y="197"/>
                  <a:pt x="461" y="197"/>
                </a:cubicBezTo>
                <a:cubicBezTo>
                  <a:pt x="460" y="197"/>
                  <a:pt x="461" y="197"/>
                  <a:pt x="460" y="197"/>
                </a:cubicBezTo>
                <a:close/>
                <a:moveTo>
                  <a:pt x="461" y="198"/>
                </a:moveTo>
                <a:cubicBezTo>
                  <a:pt x="460" y="198"/>
                  <a:pt x="460" y="198"/>
                  <a:pt x="460" y="198"/>
                </a:cubicBezTo>
                <a:cubicBezTo>
                  <a:pt x="460" y="197"/>
                  <a:pt x="460" y="198"/>
                  <a:pt x="460" y="197"/>
                </a:cubicBezTo>
                <a:cubicBezTo>
                  <a:pt x="461" y="197"/>
                  <a:pt x="461" y="198"/>
                  <a:pt x="461" y="198"/>
                </a:cubicBezTo>
                <a:close/>
                <a:moveTo>
                  <a:pt x="460" y="195"/>
                </a:moveTo>
                <a:cubicBezTo>
                  <a:pt x="460" y="195"/>
                  <a:pt x="460" y="195"/>
                  <a:pt x="460" y="195"/>
                </a:cubicBezTo>
                <a:cubicBezTo>
                  <a:pt x="460" y="195"/>
                  <a:pt x="460" y="195"/>
                  <a:pt x="460" y="195"/>
                </a:cubicBezTo>
                <a:cubicBezTo>
                  <a:pt x="460" y="194"/>
                  <a:pt x="460" y="194"/>
                  <a:pt x="460" y="194"/>
                </a:cubicBezTo>
                <a:cubicBezTo>
                  <a:pt x="459" y="193"/>
                  <a:pt x="460" y="193"/>
                  <a:pt x="459" y="193"/>
                </a:cubicBezTo>
                <a:cubicBezTo>
                  <a:pt x="459" y="193"/>
                  <a:pt x="459" y="193"/>
                  <a:pt x="459" y="193"/>
                </a:cubicBezTo>
                <a:cubicBezTo>
                  <a:pt x="459" y="192"/>
                  <a:pt x="459" y="192"/>
                  <a:pt x="460" y="192"/>
                </a:cubicBezTo>
                <a:cubicBezTo>
                  <a:pt x="460" y="192"/>
                  <a:pt x="460" y="192"/>
                  <a:pt x="460" y="192"/>
                </a:cubicBezTo>
                <a:cubicBezTo>
                  <a:pt x="460" y="192"/>
                  <a:pt x="460" y="193"/>
                  <a:pt x="460" y="194"/>
                </a:cubicBezTo>
                <a:cubicBezTo>
                  <a:pt x="460" y="194"/>
                  <a:pt x="460" y="194"/>
                  <a:pt x="460" y="194"/>
                </a:cubicBezTo>
                <a:cubicBezTo>
                  <a:pt x="461" y="194"/>
                  <a:pt x="461" y="194"/>
                  <a:pt x="461" y="194"/>
                </a:cubicBezTo>
                <a:cubicBezTo>
                  <a:pt x="461" y="194"/>
                  <a:pt x="461" y="194"/>
                  <a:pt x="461" y="195"/>
                </a:cubicBezTo>
                <a:cubicBezTo>
                  <a:pt x="461" y="195"/>
                  <a:pt x="461" y="195"/>
                  <a:pt x="460" y="195"/>
                </a:cubicBezTo>
                <a:close/>
                <a:moveTo>
                  <a:pt x="459" y="197"/>
                </a:moveTo>
                <a:cubicBezTo>
                  <a:pt x="459" y="197"/>
                  <a:pt x="459" y="198"/>
                  <a:pt x="459" y="198"/>
                </a:cubicBezTo>
                <a:cubicBezTo>
                  <a:pt x="459" y="198"/>
                  <a:pt x="459" y="198"/>
                  <a:pt x="459" y="198"/>
                </a:cubicBezTo>
                <a:cubicBezTo>
                  <a:pt x="459" y="198"/>
                  <a:pt x="459" y="198"/>
                  <a:pt x="459" y="198"/>
                </a:cubicBezTo>
                <a:cubicBezTo>
                  <a:pt x="459" y="198"/>
                  <a:pt x="459" y="198"/>
                  <a:pt x="459" y="198"/>
                </a:cubicBezTo>
                <a:cubicBezTo>
                  <a:pt x="459" y="198"/>
                  <a:pt x="459" y="198"/>
                  <a:pt x="459" y="197"/>
                </a:cubicBezTo>
                <a:close/>
                <a:moveTo>
                  <a:pt x="461" y="184"/>
                </a:moveTo>
                <a:cubicBezTo>
                  <a:pt x="461" y="184"/>
                  <a:pt x="461" y="184"/>
                  <a:pt x="461" y="184"/>
                </a:cubicBezTo>
                <a:cubicBezTo>
                  <a:pt x="461" y="185"/>
                  <a:pt x="461" y="185"/>
                  <a:pt x="461" y="185"/>
                </a:cubicBezTo>
                <a:cubicBezTo>
                  <a:pt x="461" y="185"/>
                  <a:pt x="461" y="185"/>
                  <a:pt x="461" y="186"/>
                </a:cubicBezTo>
                <a:cubicBezTo>
                  <a:pt x="460" y="186"/>
                  <a:pt x="460" y="186"/>
                  <a:pt x="460" y="186"/>
                </a:cubicBezTo>
                <a:cubicBezTo>
                  <a:pt x="460" y="185"/>
                  <a:pt x="460" y="185"/>
                  <a:pt x="460" y="185"/>
                </a:cubicBezTo>
                <a:cubicBezTo>
                  <a:pt x="460" y="185"/>
                  <a:pt x="460" y="185"/>
                  <a:pt x="461" y="185"/>
                </a:cubicBezTo>
                <a:cubicBezTo>
                  <a:pt x="461" y="185"/>
                  <a:pt x="461" y="185"/>
                  <a:pt x="461" y="184"/>
                </a:cubicBezTo>
                <a:close/>
                <a:moveTo>
                  <a:pt x="461" y="181"/>
                </a:moveTo>
                <a:cubicBezTo>
                  <a:pt x="460" y="181"/>
                  <a:pt x="460" y="181"/>
                  <a:pt x="460" y="181"/>
                </a:cubicBezTo>
                <a:cubicBezTo>
                  <a:pt x="460" y="181"/>
                  <a:pt x="460" y="180"/>
                  <a:pt x="460" y="180"/>
                </a:cubicBezTo>
                <a:cubicBezTo>
                  <a:pt x="460" y="180"/>
                  <a:pt x="460" y="180"/>
                  <a:pt x="460" y="180"/>
                </a:cubicBezTo>
                <a:cubicBezTo>
                  <a:pt x="460" y="180"/>
                  <a:pt x="460" y="180"/>
                  <a:pt x="461" y="180"/>
                </a:cubicBezTo>
                <a:cubicBezTo>
                  <a:pt x="461" y="180"/>
                  <a:pt x="461" y="180"/>
                  <a:pt x="461" y="180"/>
                </a:cubicBezTo>
                <a:cubicBezTo>
                  <a:pt x="461" y="181"/>
                  <a:pt x="461" y="181"/>
                  <a:pt x="461" y="181"/>
                </a:cubicBezTo>
                <a:close/>
                <a:moveTo>
                  <a:pt x="460" y="188"/>
                </a:moveTo>
                <a:cubicBezTo>
                  <a:pt x="461" y="188"/>
                  <a:pt x="461" y="188"/>
                  <a:pt x="462" y="188"/>
                </a:cubicBezTo>
                <a:cubicBezTo>
                  <a:pt x="462" y="189"/>
                  <a:pt x="462" y="189"/>
                  <a:pt x="462" y="189"/>
                </a:cubicBezTo>
                <a:cubicBezTo>
                  <a:pt x="461" y="189"/>
                  <a:pt x="461" y="189"/>
                  <a:pt x="461" y="189"/>
                </a:cubicBezTo>
                <a:cubicBezTo>
                  <a:pt x="461" y="189"/>
                  <a:pt x="460" y="189"/>
                  <a:pt x="460" y="189"/>
                </a:cubicBezTo>
                <a:cubicBezTo>
                  <a:pt x="460" y="189"/>
                  <a:pt x="460" y="189"/>
                  <a:pt x="460" y="189"/>
                </a:cubicBezTo>
                <a:cubicBezTo>
                  <a:pt x="460" y="188"/>
                  <a:pt x="460" y="188"/>
                  <a:pt x="460" y="188"/>
                </a:cubicBezTo>
                <a:cubicBezTo>
                  <a:pt x="460" y="188"/>
                  <a:pt x="460" y="188"/>
                  <a:pt x="460" y="188"/>
                </a:cubicBezTo>
                <a:close/>
                <a:moveTo>
                  <a:pt x="459" y="185"/>
                </a:moveTo>
                <a:cubicBezTo>
                  <a:pt x="459" y="185"/>
                  <a:pt x="459" y="185"/>
                  <a:pt x="459" y="185"/>
                </a:cubicBezTo>
                <a:cubicBezTo>
                  <a:pt x="459" y="184"/>
                  <a:pt x="459" y="184"/>
                  <a:pt x="460" y="184"/>
                </a:cubicBezTo>
                <a:cubicBezTo>
                  <a:pt x="460" y="184"/>
                  <a:pt x="460" y="184"/>
                  <a:pt x="460" y="184"/>
                </a:cubicBezTo>
                <a:cubicBezTo>
                  <a:pt x="460" y="184"/>
                  <a:pt x="459" y="185"/>
                  <a:pt x="459" y="185"/>
                </a:cubicBezTo>
                <a:close/>
                <a:moveTo>
                  <a:pt x="460" y="189"/>
                </a:moveTo>
                <a:cubicBezTo>
                  <a:pt x="460" y="190"/>
                  <a:pt x="460" y="190"/>
                  <a:pt x="460" y="190"/>
                </a:cubicBezTo>
                <a:cubicBezTo>
                  <a:pt x="459" y="189"/>
                  <a:pt x="459" y="190"/>
                  <a:pt x="459" y="189"/>
                </a:cubicBezTo>
                <a:cubicBezTo>
                  <a:pt x="459" y="189"/>
                  <a:pt x="460" y="189"/>
                  <a:pt x="460" y="189"/>
                </a:cubicBezTo>
                <a:close/>
                <a:moveTo>
                  <a:pt x="460" y="238"/>
                </a:moveTo>
                <a:cubicBezTo>
                  <a:pt x="461" y="238"/>
                  <a:pt x="461" y="238"/>
                  <a:pt x="461" y="238"/>
                </a:cubicBezTo>
                <a:cubicBezTo>
                  <a:pt x="461" y="239"/>
                  <a:pt x="461" y="240"/>
                  <a:pt x="461" y="241"/>
                </a:cubicBezTo>
                <a:cubicBezTo>
                  <a:pt x="461" y="242"/>
                  <a:pt x="461" y="242"/>
                  <a:pt x="461" y="242"/>
                </a:cubicBezTo>
                <a:cubicBezTo>
                  <a:pt x="460" y="242"/>
                  <a:pt x="460" y="240"/>
                  <a:pt x="460" y="239"/>
                </a:cubicBezTo>
                <a:cubicBezTo>
                  <a:pt x="460" y="239"/>
                  <a:pt x="460" y="239"/>
                  <a:pt x="460" y="238"/>
                </a:cubicBezTo>
                <a:close/>
                <a:moveTo>
                  <a:pt x="460" y="236"/>
                </a:moveTo>
                <a:cubicBezTo>
                  <a:pt x="460" y="236"/>
                  <a:pt x="461" y="236"/>
                  <a:pt x="461" y="236"/>
                </a:cubicBezTo>
                <a:cubicBezTo>
                  <a:pt x="461" y="237"/>
                  <a:pt x="461" y="237"/>
                  <a:pt x="461" y="237"/>
                </a:cubicBezTo>
                <a:cubicBezTo>
                  <a:pt x="461" y="237"/>
                  <a:pt x="461" y="237"/>
                  <a:pt x="461" y="237"/>
                </a:cubicBezTo>
                <a:cubicBezTo>
                  <a:pt x="460" y="237"/>
                  <a:pt x="460" y="237"/>
                  <a:pt x="460" y="237"/>
                </a:cubicBezTo>
                <a:cubicBezTo>
                  <a:pt x="460" y="237"/>
                  <a:pt x="460" y="237"/>
                  <a:pt x="460" y="236"/>
                </a:cubicBezTo>
                <a:close/>
                <a:moveTo>
                  <a:pt x="460" y="250"/>
                </a:moveTo>
                <a:cubicBezTo>
                  <a:pt x="460" y="250"/>
                  <a:pt x="462" y="250"/>
                  <a:pt x="462" y="250"/>
                </a:cubicBezTo>
                <a:cubicBezTo>
                  <a:pt x="462" y="250"/>
                  <a:pt x="462" y="250"/>
                  <a:pt x="462" y="250"/>
                </a:cubicBezTo>
                <a:cubicBezTo>
                  <a:pt x="462" y="250"/>
                  <a:pt x="462" y="251"/>
                  <a:pt x="462" y="251"/>
                </a:cubicBezTo>
                <a:cubicBezTo>
                  <a:pt x="462" y="252"/>
                  <a:pt x="462" y="252"/>
                  <a:pt x="462" y="252"/>
                </a:cubicBezTo>
                <a:cubicBezTo>
                  <a:pt x="462" y="252"/>
                  <a:pt x="462" y="252"/>
                  <a:pt x="462" y="252"/>
                </a:cubicBezTo>
                <a:cubicBezTo>
                  <a:pt x="462" y="251"/>
                  <a:pt x="462" y="251"/>
                  <a:pt x="462" y="251"/>
                </a:cubicBezTo>
                <a:cubicBezTo>
                  <a:pt x="461" y="251"/>
                  <a:pt x="461" y="251"/>
                  <a:pt x="461" y="251"/>
                </a:cubicBezTo>
                <a:cubicBezTo>
                  <a:pt x="461" y="251"/>
                  <a:pt x="461" y="251"/>
                  <a:pt x="461" y="251"/>
                </a:cubicBezTo>
                <a:cubicBezTo>
                  <a:pt x="461" y="252"/>
                  <a:pt x="461" y="252"/>
                  <a:pt x="461" y="252"/>
                </a:cubicBezTo>
                <a:cubicBezTo>
                  <a:pt x="460" y="252"/>
                  <a:pt x="460" y="252"/>
                  <a:pt x="460" y="251"/>
                </a:cubicBezTo>
                <a:cubicBezTo>
                  <a:pt x="459" y="251"/>
                  <a:pt x="459" y="251"/>
                  <a:pt x="460" y="250"/>
                </a:cubicBezTo>
                <a:close/>
                <a:moveTo>
                  <a:pt x="461" y="258"/>
                </a:moveTo>
                <a:cubicBezTo>
                  <a:pt x="460" y="258"/>
                  <a:pt x="461" y="258"/>
                  <a:pt x="460" y="258"/>
                </a:cubicBezTo>
                <a:cubicBezTo>
                  <a:pt x="461" y="258"/>
                  <a:pt x="461" y="258"/>
                  <a:pt x="461" y="258"/>
                </a:cubicBezTo>
                <a:close/>
                <a:moveTo>
                  <a:pt x="460" y="257"/>
                </a:moveTo>
                <a:cubicBezTo>
                  <a:pt x="460" y="257"/>
                  <a:pt x="460" y="257"/>
                  <a:pt x="460" y="257"/>
                </a:cubicBezTo>
                <a:cubicBezTo>
                  <a:pt x="460" y="257"/>
                  <a:pt x="460" y="257"/>
                  <a:pt x="460" y="257"/>
                </a:cubicBezTo>
                <a:cubicBezTo>
                  <a:pt x="460" y="257"/>
                  <a:pt x="460" y="257"/>
                  <a:pt x="460" y="257"/>
                </a:cubicBezTo>
                <a:cubicBezTo>
                  <a:pt x="460" y="257"/>
                  <a:pt x="460" y="257"/>
                  <a:pt x="460" y="257"/>
                </a:cubicBezTo>
                <a:close/>
                <a:moveTo>
                  <a:pt x="460" y="255"/>
                </a:moveTo>
                <a:cubicBezTo>
                  <a:pt x="460" y="255"/>
                  <a:pt x="460" y="255"/>
                  <a:pt x="460" y="255"/>
                </a:cubicBezTo>
                <a:cubicBezTo>
                  <a:pt x="460" y="255"/>
                  <a:pt x="460" y="255"/>
                  <a:pt x="460" y="255"/>
                </a:cubicBezTo>
                <a:cubicBezTo>
                  <a:pt x="461" y="255"/>
                  <a:pt x="461" y="255"/>
                  <a:pt x="461" y="255"/>
                </a:cubicBezTo>
                <a:cubicBezTo>
                  <a:pt x="461" y="255"/>
                  <a:pt x="462" y="253"/>
                  <a:pt x="462" y="253"/>
                </a:cubicBezTo>
                <a:cubicBezTo>
                  <a:pt x="462" y="253"/>
                  <a:pt x="462" y="254"/>
                  <a:pt x="463" y="254"/>
                </a:cubicBezTo>
                <a:cubicBezTo>
                  <a:pt x="463" y="254"/>
                  <a:pt x="462" y="255"/>
                  <a:pt x="462" y="255"/>
                </a:cubicBezTo>
                <a:cubicBezTo>
                  <a:pt x="462" y="255"/>
                  <a:pt x="462" y="255"/>
                  <a:pt x="462" y="255"/>
                </a:cubicBezTo>
                <a:cubicBezTo>
                  <a:pt x="461" y="255"/>
                  <a:pt x="460" y="255"/>
                  <a:pt x="460" y="255"/>
                </a:cubicBezTo>
                <a:close/>
                <a:moveTo>
                  <a:pt x="462" y="252"/>
                </a:moveTo>
                <a:cubicBezTo>
                  <a:pt x="462" y="252"/>
                  <a:pt x="462" y="252"/>
                  <a:pt x="462" y="252"/>
                </a:cubicBezTo>
                <a:cubicBezTo>
                  <a:pt x="462" y="252"/>
                  <a:pt x="462" y="253"/>
                  <a:pt x="462" y="252"/>
                </a:cubicBezTo>
                <a:close/>
                <a:moveTo>
                  <a:pt x="460" y="261"/>
                </a:moveTo>
                <a:cubicBezTo>
                  <a:pt x="460" y="261"/>
                  <a:pt x="460" y="261"/>
                  <a:pt x="460" y="261"/>
                </a:cubicBezTo>
                <a:cubicBezTo>
                  <a:pt x="460" y="261"/>
                  <a:pt x="460" y="261"/>
                  <a:pt x="460" y="261"/>
                </a:cubicBezTo>
                <a:cubicBezTo>
                  <a:pt x="461" y="261"/>
                  <a:pt x="461" y="261"/>
                  <a:pt x="461" y="262"/>
                </a:cubicBezTo>
                <a:cubicBezTo>
                  <a:pt x="462" y="262"/>
                  <a:pt x="461" y="262"/>
                  <a:pt x="462" y="261"/>
                </a:cubicBezTo>
                <a:cubicBezTo>
                  <a:pt x="462" y="261"/>
                  <a:pt x="462" y="261"/>
                  <a:pt x="462" y="261"/>
                </a:cubicBezTo>
                <a:cubicBezTo>
                  <a:pt x="462" y="262"/>
                  <a:pt x="462" y="262"/>
                  <a:pt x="462" y="263"/>
                </a:cubicBezTo>
                <a:cubicBezTo>
                  <a:pt x="461" y="263"/>
                  <a:pt x="462" y="263"/>
                  <a:pt x="461" y="263"/>
                </a:cubicBezTo>
                <a:cubicBezTo>
                  <a:pt x="459" y="263"/>
                  <a:pt x="461" y="262"/>
                  <a:pt x="460" y="262"/>
                </a:cubicBezTo>
                <a:cubicBezTo>
                  <a:pt x="460" y="261"/>
                  <a:pt x="460" y="261"/>
                  <a:pt x="460" y="261"/>
                </a:cubicBezTo>
                <a:close/>
                <a:moveTo>
                  <a:pt x="466" y="162"/>
                </a:moveTo>
                <a:cubicBezTo>
                  <a:pt x="466" y="162"/>
                  <a:pt x="467" y="161"/>
                  <a:pt x="467" y="161"/>
                </a:cubicBezTo>
                <a:cubicBezTo>
                  <a:pt x="467" y="161"/>
                  <a:pt x="466" y="160"/>
                  <a:pt x="467" y="160"/>
                </a:cubicBezTo>
                <a:cubicBezTo>
                  <a:pt x="467" y="160"/>
                  <a:pt x="467" y="160"/>
                  <a:pt x="467" y="160"/>
                </a:cubicBezTo>
                <a:cubicBezTo>
                  <a:pt x="467" y="160"/>
                  <a:pt x="467" y="160"/>
                  <a:pt x="467" y="160"/>
                </a:cubicBezTo>
                <a:cubicBezTo>
                  <a:pt x="467" y="160"/>
                  <a:pt x="467" y="160"/>
                  <a:pt x="467" y="161"/>
                </a:cubicBezTo>
                <a:cubicBezTo>
                  <a:pt x="468" y="161"/>
                  <a:pt x="468" y="161"/>
                  <a:pt x="468" y="161"/>
                </a:cubicBezTo>
                <a:cubicBezTo>
                  <a:pt x="468" y="161"/>
                  <a:pt x="468" y="161"/>
                  <a:pt x="468" y="161"/>
                </a:cubicBezTo>
                <a:cubicBezTo>
                  <a:pt x="467" y="161"/>
                  <a:pt x="467" y="161"/>
                  <a:pt x="467" y="161"/>
                </a:cubicBezTo>
                <a:cubicBezTo>
                  <a:pt x="467" y="161"/>
                  <a:pt x="467" y="161"/>
                  <a:pt x="467" y="161"/>
                </a:cubicBezTo>
                <a:cubicBezTo>
                  <a:pt x="467" y="162"/>
                  <a:pt x="467" y="162"/>
                  <a:pt x="467" y="162"/>
                </a:cubicBezTo>
                <a:cubicBezTo>
                  <a:pt x="467" y="162"/>
                  <a:pt x="467" y="162"/>
                  <a:pt x="467" y="162"/>
                </a:cubicBezTo>
                <a:cubicBezTo>
                  <a:pt x="467" y="161"/>
                  <a:pt x="467" y="161"/>
                  <a:pt x="467" y="161"/>
                </a:cubicBezTo>
                <a:cubicBezTo>
                  <a:pt x="468" y="162"/>
                  <a:pt x="467" y="162"/>
                  <a:pt x="468" y="162"/>
                </a:cubicBezTo>
                <a:cubicBezTo>
                  <a:pt x="468" y="162"/>
                  <a:pt x="468" y="162"/>
                  <a:pt x="467" y="163"/>
                </a:cubicBezTo>
                <a:cubicBezTo>
                  <a:pt x="467" y="163"/>
                  <a:pt x="467" y="163"/>
                  <a:pt x="466" y="164"/>
                </a:cubicBezTo>
                <a:cubicBezTo>
                  <a:pt x="466" y="164"/>
                  <a:pt x="466" y="164"/>
                  <a:pt x="465" y="163"/>
                </a:cubicBezTo>
                <a:cubicBezTo>
                  <a:pt x="465" y="163"/>
                  <a:pt x="465" y="163"/>
                  <a:pt x="465" y="163"/>
                </a:cubicBezTo>
                <a:cubicBezTo>
                  <a:pt x="466" y="162"/>
                  <a:pt x="466" y="163"/>
                  <a:pt x="466" y="162"/>
                </a:cubicBezTo>
                <a:cubicBezTo>
                  <a:pt x="466" y="162"/>
                  <a:pt x="466" y="162"/>
                  <a:pt x="466" y="162"/>
                </a:cubicBezTo>
                <a:close/>
                <a:moveTo>
                  <a:pt x="467" y="246"/>
                </a:moveTo>
                <a:cubicBezTo>
                  <a:pt x="467" y="247"/>
                  <a:pt x="466" y="248"/>
                  <a:pt x="465" y="248"/>
                </a:cubicBezTo>
                <a:cubicBezTo>
                  <a:pt x="465" y="248"/>
                  <a:pt x="465" y="248"/>
                  <a:pt x="465" y="248"/>
                </a:cubicBezTo>
                <a:cubicBezTo>
                  <a:pt x="464" y="247"/>
                  <a:pt x="464" y="246"/>
                  <a:pt x="464" y="246"/>
                </a:cubicBezTo>
                <a:cubicBezTo>
                  <a:pt x="465" y="245"/>
                  <a:pt x="467" y="245"/>
                  <a:pt x="467" y="244"/>
                </a:cubicBezTo>
                <a:cubicBezTo>
                  <a:pt x="467" y="244"/>
                  <a:pt x="467" y="244"/>
                  <a:pt x="467" y="244"/>
                </a:cubicBezTo>
                <a:cubicBezTo>
                  <a:pt x="467" y="244"/>
                  <a:pt x="467" y="245"/>
                  <a:pt x="467" y="245"/>
                </a:cubicBezTo>
                <a:cubicBezTo>
                  <a:pt x="467" y="245"/>
                  <a:pt x="467" y="245"/>
                  <a:pt x="466" y="245"/>
                </a:cubicBezTo>
                <a:cubicBezTo>
                  <a:pt x="466" y="246"/>
                  <a:pt x="466" y="246"/>
                  <a:pt x="467" y="246"/>
                </a:cubicBezTo>
                <a:close/>
                <a:moveTo>
                  <a:pt x="463" y="241"/>
                </a:moveTo>
                <a:cubicBezTo>
                  <a:pt x="463" y="241"/>
                  <a:pt x="464" y="240"/>
                  <a:pt x="464" y="239"/>
                </a:cubicBezTo>
                <a:cubicBezTo>
                  <a:pt x="464" y="239"/>
                  <a:pt x="463" y="239"/>
                  <a:pt x="463" y="239"/>
                </a:cubicBezTo>
                <a:cubicBezTo>
                  <a:pt x="463" y="239"/>
                  <a:pt x="463" y="239"/>
                  <a:pt x="463" y="239"/>
                </a:cubicBezTo>
                <a:cubicBezTo>
                  <a:pt x="464" y="238"/>
                  <a:pt x="464" y="239"/>
                  <a:pt x="465" y="239"/>
                </a:cubicBezTo>
                <a:cubicBezTo>
                  <a:pt x="465" y="238"/>
                  <a:pt x="465" y="238"/>
                  <a:pt x="465" y="238"/>
                </a:cubicBezTo>
                <a:cubicBezTo>
                  <a:pt x="465" y="238"/>
                  <a:pt x="465" y="238"/>
                  <a:pt x="465" y="238"/>
                </a:cubicBezTo>
                <a:cubicBezTo>
                  <a:pt x="465" y="238"/>
                  <a:pt x="465" y="238"/>
                  <a:pt x="465" y="238"/>
                </a:cubicBezTo>
                <a:cubicBezTo>
                  <a:pt x="464" y="238"/>
                  <a:pt x="464" y="238"/>
                  <a:pt x="463" y="237"/>
                </a:cubicBezTo>
                <a:cubicBezTo>
                  <a:pt x="463" y="237"/>
                  <a:pt x="463" y="237"/>
                  <a:pt x="463" y="237"/>
                </a:cubicBezTo>
                <a:cubicBezTo>
                  <a:pt x="463" y="237"/>
                  <a:pt x="463" y="237"/>
                  <a:pt x="464" y="237"/>
                </a:cubicBezTo>
                <a:cubicBezTo>
                  <a:pt x="464" y="237"/>
                  <a:pt x="464" y="237"/>
                  <a:pt x="465" y="237"/>
                </a:cubicBezTo>
                <a:cubicBezTo>
                  <a:pt x="465" y="237"/>
                  <a:pt x="465" y="237"/>
                  <a:pt x="465" y="237"/>
                </a:cubicBezTo>
                <a:cubicBezTo>
                  <a:pt x="466" y="237"/>
                  <a:pt x="465" y="238"/>
                  <a:pt x="466" y="238"/>
                </a:cubicBezTo>
                <a:cubicBezTo>
                  <a:pt x="466" y="238"/>
                  <a:pt x="466" y="238"/>
                  <a:pt x="466" y="238"/>
                </a:cubicBezTo>
                <a:cubicBezTo>
                  <a:pt x="466" y="240"/>
                  <a:pt x="466" y="240"/>
                  <a:pt x="466" y="240"/>
                </a:cubicBezTo>
                <a:cubicBezTo>
                  <a:pt x="466" y="240"/>
                  <a:pt x="465" y="240"/>
                  <a:pt x="465" y="241"/>
                </a:cubicBezTo>
                <a:cubicBezTo>
                  <a:pt x="465" y="241"/>
                  <a:pt x="465" y="241"/>
                  <a:pt x="465" y="241"/>
                </a:cubicBezTo>
                <a:cubicBezTo>
                  <a:pt x="465" y="242"/>
                  <a:pt x="466" y="242"/>
                  <a:pt x="466" y="242"/>
                </a:cubicBezTo>
                <a:cubicBezTo>
                  <a:pt x="466" y="243"/>
                  <a:pt x="465" y="243"/>
                  <a:pt x="465" y="243"/>
                </a:cubicBezTo>
                <a:cubicBezTo>
                  <a:pt x="464" y="243"/>
                  <a:pt x="464" y="243"/>
                  <a:pt x="464" y="243"/>
                </a:cubicBezTo>
                <a:cubicBezTo>
                  <a:pt x="464" y="243"/>
                  <a:pt x="464" y="243"/>
                  <a:pt x="464" y="243"/>
                </a:cubicBezTo>
                <a:cubicBezTo>
                  <a:pt x="464" y="243"/>
                  <a:pt x="464" y="242"/>
                  <a:pt x="464" y="242"/>
                </a:cubicBezTo>
                <a:cubicBezTo>
                  <a:pt x="464" y="242"/>
                  <a:pt x="464" y="242"/>
                  <a:pt x="464" y="242"/>
                </a:cubicBezTo>
                <a:cubicBezTo>
                  <a:pt x="464" y="241"/>
                  <a:pt x="464" y="241"/>
                  <a:pt x="463" y="241"/>
                </a:cubicBezTo>
                <a:close/>
                <a:moveTo>
                  <a:pt x="467" y="225"/>
                </a:moveTo>
                <a:cubicBezTo>
                  <a:pt x="467" y="227"/>
                  <a:pt x="466" y="225"/>
                  <a:pt x="465" y="226"/>
                </a:cubicBezTo>
                <a:cubicBezTo>
                  <a:pt x="465" y="226"/>
                  <a:pt x="465" y="227"/>
                  <a:pt x="465" y="227"/>
                </a:cubicBezTo>
                <a:cubicBezTo>
                  <a:pt x="464" y="228"/>
                  <a:pt x="464" y="227"/>
                  <a:pt x="464" y="228"/>
                </a:cubicBezTo>
                <a:cubicBezTo>
                  <a:pt x="464" y="228"/>
                  <a:pt x="464" y="228"/>
                  <a:pt x="463" y="228"/>
                </a:cubicBezTo>
                <a:cubicBezTo>
                  <a:pt x="463" y="227"/>
                  <a:pt x="463" y="227"/>
                  <a:pt x="463" y="227"/>
                </a:cubicBezTo>
                <a:cubicBezTo>
                  <a:pt x="464" y="226"/>
                  <a:pt x="464" y="225"/>
                  <a:pt x="464" y="225"/>
                </a:cubicBezTo>
                <a:cubicBezTo>
                  <a:pt x="465" y="225"/>
                  <a:pt x="465" y="225"/>
                  <a:pt x="465" y="225"/>
                </a:cubicBezTo>
                <a:cubicBezTo>
                  <a:pt x="466" y="225"/>
                  <a:pt x="466" y="223"/>
                  <a:pt x="466" y="222"/>
                </a:cubicBezTo>
                <a:cubicBezTo>
                  <a:pt x="467" y="223"/>
                  <a:pt x="466" y="225"/>
                  <a:pt x="467" y="225"/>
                </a:cubicBezTo>
                <a:close/>
                <a:moveTo>
                  <a:pt x="466" y="168"/>
                </a:moveTo>
                <a:cubicBezTo>
                  <a:pt x="466" y="168"/>
                  <a:pt x="466" y="168"/>
                  <a:pt x="466" y="168"/>
                </a:cubicBezTo>
                <a:cubicBezTo>
                  <a:pt x="466" y="167"/>
                  <a:pt x="466" y="167"/>
                  <a:pt x="466" y="167"/>
                </a:cubicBezTo>
                <a:cubicBezTo>
                  <a:pt x="466" y="167"/>
                  <a:pt x="466" y="168"/>
                  <a:pt x="467" y="168"/>
                </a:cubicBezTo>
                <a:cubicBezTo>
                  <a:pt x="467" y="168"/>
                  <a:pt x="467" y="168"/>
                  <a:pt x="466" y="168"/>
                </a:cubicBezTo>
                <a:close/>
                <a:moveTo>
                  <a:pt x="465" y="234"/>
                </a:moveTo>
                <a:cubicBezTo>
                  <a:pt x="465" y="234"/>
                  <a:pt x="465" y="234"/>
                  <a:pt x="465" y="235"/>
                </a:cubicBezTo>
                <a:cubicBezTo>
                  <a:pt x="465" y="235"/>
                  <a:pt x="465" y="235"/>
                  <a:pt x="465" y="235"/>
                </a:cubicBezTo>
                <a:cubicBezTo>
                  <a:pt x="465" y="235"/>
                  <a:pt x="465" y="235"/>
                  <a:pt x="465" y="235"/>
                </a:cubicBezTo>
                <a:cubicBezTo>
                  <a:pt x="465" y="234"/>
                  <a:pt x="465" y="234"/>
                  <a:pt x="465" y="234"/>
                </a:cubicBezTo>
                <a:close/>
                <a:moveTo>
                  <a:pt x="464" y="233"/>
                </a:moveTo>
                <a:cubicBezTo>
                  <a:pt x="464" y="233"/>
                  <a:pt x="464" y="232"/>
                  <a:pt x="464" y="231"/>
                </a:cubicBezTo>
                <a:cubicBezTo>
                  <a:pt x="464" y="231"/>
                  <a:pt x="464" y="231"/>
                  <a:pt x="464" y="231"/>
                </a:cubicBezTo>
                <a:cubicBezTo>
                  <a:pt x="464" y="232"/>
                  <a:pt x="465" y="232"/>
                  <a:pt x="465" y="232"/>
                </a:cubicBezTo>
                <a:cubicBezTo>
                  <a:pt x="465" y="233"/>
                  <a:pt x="465" y="233"/>
                  <a:pt x="465" y="233"/>
                </a:cubicBezTo>
                <a:cubicBezTo>
                  <a:pt x="465" y="233"/>
                  <a:pt x="465" y="233"/>
                  <a:pt x="465" y="234"/>
                </a:cubicBezTo>
                <a:cubicBezTo>
                  <a:pt x="464" y="233"/>
                  <a:pt x="464" y="233"/>
                  <a:pt x="464" y="233"/>
                </a:cubicBezTo>
                <a:close/>
                <a:moveTo>
                  <a:pt x="464" y="251"/>
                </a:moveTo>
                <a:cubicBezTo>
                  <a:pt x="464" y="251"/>
                  <a:pt x="464" y="251"/>
                  <a:pt x="464" y="251"/>
                </a:cubicBezTo>
                <a:cubicBezTo>
                  <a:pt x="464" y="251"/>
                  <a:pt x="464" y="251"/>
                  <a:pt x="464" y="251"/>
                </a:cubicBezTo>
                <a:cubicBezTo>
                  <a:pt x="464" y="250"/>
                  <a:pt x="464" y="250"/>
                  <a:pt x="465" y="249"/>
                </a:cubicBezTo>
                <a:cubicBezTo>
                  <a:pt x="465" y="249"/>
                  <a:pt x="465" y="249"/>
                  <a:pt x="466" y="250"/>
                </a:cubicBezTo>
                <a:cubicBezTo>
                  <a:pt x="466" y="251"/>
                  <a:pt x="466" y="251"/>
                  <a:pt x="466" y="251"/>
                </a:cubicBezTo>
                <a:cubicBezTo>
                  <a:pt x="466" y="251"/>
                  <a:pt x="465" y="251"/>
                  <a:pt x="465" y="251"/>
                </a:cubicBezTo>
                <a:lnTo>
                  <a:pt x="464" y="251"/>
                </a:lnTo>
                <a:close/>
                <a:moveTo>
                  <a:pt x="464" y="257"/>
                </a:moveTo>
                <a:cubicBezTo>
                  <a:pt x="464" y="256"/>
                  <a:pt x="464" y="256"/>
                  <a:pt x="464" y="256"/>
                </a:cubicBezTo>
                <a:cubicBezTo>
                  <a:pt x="464" y="256"/>
                  <a:pt x="464" y="256"/>
                  <a:pt x="464" y="257"/>
                </a:cubicBezTo>
                <a:close/>
                <a:moveTo>
                  <a:pt x="467" y="237"/>
                </a:moveTo>
                <a:cubicBezTo>
                  <a:pt x="467" y="237"/>
                  <a:pt x="467" y="237"/>
                  <a:pt x="467" y="236"/>
                </a:cubicBezTo>
                <a:cubicBezTo>
                  <a:pt x="466" y="236"/>
                  <a:pt x="466" y="236"/>
                  <a:pt x="466" y="236"/>
                </a:cubicBezTo>
                <a:cubicBezTo>
                  <a:pt x="467" y="236"/>
                  <a:pt x="467" y="236"/>
                  <a:pt x="467" y="236"/>
                </a:cubicBezTo>
                <a:cubicBezTo>
                  <a:pt x="467" y="236"/>
                  <a:pt x="467" y="236"/>
                  <a:pt x="467" y="236"/>
                </a:cubicBezTo>
                <a:cubicBezTo>
                  <a:pt x="467" y="236"/>
                  <a:pt x="467" y="236"/>
                  <a:pt x="467" y="236"/>
                </a:cubicBezTo>
                <a:cubicBezTo>
                  <a:pt x="467" y="237"/>
                  <a:pt x="467" y="236"/>
                  <a:pt x="467" y="237"/>
                </a:cubicBezTo>
                <a:close/>
                <a:moveTo>
                  <a:pt x="466" y="234"/>
                </a:moveTo>
                <a:cubicBezTo>
                  <a:pt x="466" y="234"/>
                  <a:pt x="467" y="233"/>
                  <a:pt x="467" y="233"/>
                </a:cubicBezTo>
                <a:cubicBezTo>
                  <a:pt x="467" y="233"/>
                  <a:pt x="467" y="233"/>
                  <a:pt x="466" y="232"/>
                </a:cubicBezTo>
                <a:cubicBezTo>
                  <a:pt x="467" y="232"/>
                  <a:pt x="467" y="232"/>
                  <a:pt x="467" y="231"/>
                </a:cubicBezTo>
                <a:cubicBezTo>
                  <a:pt x="468" y="232"/>
                  <a:pt x="467" y="232"/>
                  <a:pt x="467" y="233"/>
                </a:cubicBezTo>
                <a:cubicBezTo>
                  <a:pt x="468" y="233"/>
                  <a:pt x="468" y="234"/>
                  <a:pt x="468" y="234"/>
                </a:cubicBezTo>
                <a:cubicBezTo>
                  <a:pt x="468" y="235"/>
                  <a:pt x="468" y="235"/>
                  <a:pt x="468" y="235"/>
                </a:cubicBezTo>
                <a:cubicBezTo>
                  <a:pt x="467" y="235"/>
                  <a:pt x="467" y="235"/>
                  <a:pt x="467" y="235"/>
                </a:cubicBezTo>
                <a:cubicBezTo>
                  <a:pt x="467" y="235"/>
                  <a:pt x="467" y="234"/>
                  <a:pt x="466" y="234"/>
                </a:cubicBezTo>
                <a:close/>
                <a:moveTo>
                  <a:pt x="465" y="172"/>
                </a:moveTo>
                <a:cubicBezTo>
                  <a:pt x="465" y="172"/>
                  <a:pt x="465" y="172"/>
                  <a:pt x="465" y="172"/>
                </a:cubicBezTo>
                <a:cubicBezTo>
                  <a:pt x="465" y="172"/>
                  <a:pt x="465" y="172"/>
                  <a:pt x="465" y="172"/>
                </a:cubicBezTo>
                <a:close/>
                <a:moveTo>
                  <a:pt x="465" y="193"/>
                </a:moveTo>
                <a:cubicBezTo>
                  <a:pt x="466" y="193"/>
                  <a:pt x="466" y="193"/>
                  <a:pt x="466" y="193"/>
                </a:cubicBezTo>
                <a:cubicBezTo>
                  <a:pt x="466" y="193"/>
                  <a:pt x="466" y="193"/>
                  <a:pt x="466" y="193"/>
                </a:cubicBezTo>
                <a:cubicBezTo>
                  <a:pt x="466" y="193"/>
                  <a:pt x="466" y="193"/>
                  <a:pt x="465" y="194"/>
                </a:cubicBezTo>
                <a:cubicBezTo>
                  <a:pt x="465" y="194"/>
                  <a:pt x="465" y="194"/>
                  <a:pt x="465" y="194"/>
                </a:cubicBezTo>
                <a:cubicBezTo>
                  <a:pt x="465" y="194"/>
                  <a:pt x="465" y="194"/>
                  <a:pt x="465" y="194"/>
                </a:cubicBezTo>
                <a:cubicBezTo>
                  <a:pt x="465" y="193"/>
                  <a:pt x="465" y="193"/>
                  <a:pt x="465" y="193"/>
                </a:cubicBezTo>
                <a:close/>
                <a:moveTo>
                  <a:pt x="465" y="213"/>
                </a:moveTo>
                <a:cubicBezTo>
                  <a:pt x="465" y="213"/>
                  <a:pt x="465" y="213"/>
                  <a:pt x="465" y="213"/>
                </a:cubicBezTo>
                <a:cubicBezTo>
                  <a:pt x="464" y="213"/>
                  <a:pt x="464" y="213"/>
                  <a:pt x="464" y="214"/>
                </a:cubicBezTo>
                <a:cubicBezTo>
                  <a:pt x="464" y="213"/>
                  <a:pt x="464" y="213"/>
                  <a:pt x="464" y="213"/>
                </a:cubicBezTo>
                <a:cubicBezTo>
                  <a:pt x="464" y="212"/>
                  <a:pt x="464" y="212"/>
                  <a:pt x="464" y="212"/>
                </a:cubicBezTo>
                <a:cubicBezTo>
                  <a:pt x="464" y="212"/>
                  <a:pt x="465" y="212"/>
                  <a:pt x="465" y="213"/>
                </a:cubicBezTo>
                <a:close/>
                <a:moveTo>
                  <a:pt x="464" y="214"/>
                </a:moveTo>
                <a:cubicBezTo>
                  <a:pt x="466" y="215"/>
                  <a:pt x="464" y="217"/>
                  <a:pt x="465" y="219"/>
                </a:cubicBezTo>
                <a:cubicBezTo>
                  <a:pt x="465" y="219"/>
                  <a:pt x="465" y="219"/>
                  <a:pt x="465" y="219"/>
                </a:cubicBezTo>
                <a:cubicBezTo>
                  <a:pt x="464" y="219"/>
                  <a:pt x="464" y="219"/>
                  <a:pt x="463" y="219"/>
                </a:cubicBezTo>
                <a:cubicBezTo>
                  <a:pt x="463" y="218"/>
                  <a:pt x="464" y="216"/>
                  <a:pt x="464" y="214"/>
                </a:cubicBezTo>
                <a:close/>
                <a:moveTo>
                  <a:pt x="466" y="137"/>
                </a:moveTo>
                <a:cubicBezTo>
                  <a:pt x="467" y="137"/>
                  <a:pt x="466" y="138"/>
                  <a:pt x="467" y="138"/>
                </a:cubicBezTo>
                <a:cubicBezTo>
                  <a:pt x="466" y="138"/>
                  <a:pt x="466" y="138"/>
                  <a:pt x="466" y="138"/>
                </a:cubicBezTo>
                <a:cubicBezTo>
                  <a:pt x="466" y="138"/>
                  <a:pt x="466" y="138"/>
                  <a:pt x="466" y="138"/>
                </a:cubicBezTo>
                <a:cubicBezTo>
                  <a:pt x="466" y="138"/>
                  <a:pt x="466" y="138"/>
                  <a:pt x="466" y="138"/>
                </a:cubicBezTo>
                <a:cubicBezTo>
                  <a:pt x="466" y="137"/>
                  <a:pt x="466" y="138"/>
                  <a:pt x="466" y="137"/>
                </a:cubicBezTo>
                <a:close/>
                <a:moveTo>
                  <a:pt x="465" y="139"/>
                </a:moveTo>
                <a:cubicBezTo>
                  <a:pt x="465" y="139"/>
                  <a:pt x="465" y="139"/>
                  <a:pt x="466" y="140"/>
                </a:cubicBezTo>
                <a:cubicBezTo>
                  <a:pt x="466" y="140"/>
                  <a:pt x="466" y="140"/>
                  <a:pt x="466" y="140"/>
                </a:cubicBezTo>
                <a:cubicBezTo>
                  <a:pt x="466" y="140"/>
                  <a:pt x="465" y="140"/>
                  <a:pt x="465" y="140"/>
                </a:cubicBezTo>
                <a:cubicBezTo>
                  <a:pt x="465" y="140"/>
                  <a:pt x="465" y="140"/>
                  <a:pt x="465" y="140"/>
                </a:cubicBezTo>
                <a:cubicBezTo>
                  <a:pt x="465" y="140"/>
                  <a:pt x="465" y="140"/>
                  <a:pt x="465" y="140"/>
                </a:cubicBezTo>
                <a:cubicBezTo>
                  <a:pt x="465" y="139"/>
                  <a:pt x="465" y="140"/>
                  <a:pt x="465" y="140"/>
                </a:cubicBezTo>
                <a:cubicBezTo>
                  <a:pt x="465" y="140"/>
                  <a:pt x="465" y="140"/>
                  <a:pt x="465" y="140"/>
                </a:cubicBezTo>
                <a:cubicBezTo>
                  <a:pt x="465" y="140"/>
                  <a:pt x="465" y="140"/>
                  <a:pt x="465" y="139"/>
                </a:cubicBezTo>
                <a:close/>
                <a:moveTo>
                  <a:pt x="464" y="150"/>
                </a:moveTo>
                <a:cubicBezTo>
                  <a:pt x="464" y="150"/>
                  <a:pt x="464" y="150"/>
                  <a:pt x="464" y="150"/>
                </a:cubicBezTo>
                <a:cubicBezTo>
                  <a:pt x="465" y="150"/>
                  <a:pt x="465" y="150"/>
                  <a:pt x="465" y="149"/>
                </a:cubicBezTo>
                <a:cubicBezTo>
                  <a:pt x="466" y="148"/>
                  <a:pt x="466" y="147"/>
                  <a:pt x="466" y="146"/>
                </a:cubicBezTo>
                <a:cubicBezTo>
                  <a:pt x="467" y="146"/>
                  <a:pt x="467" y="146"/>
                  <a:pt x="467" y="146"/>
                </a:cubicBezTo>
                <a:cubicBezTo>
                  <a:pt x="468" y="147"/>
                  <a:pt x="467" y="149"/>
                  <a:pt x="467" y="150"/>
                </a:cubicBezTo>
                <a:cubicBezTo>
                  <a:pt x="468" y="151"/>
                  <a:pt x="468" y="151"/>
                  <a:pt x="468" y="151"/>
                </a:cubicBezTo>
                <a:cubicBezTo>
                  <a:pt x="468" y="152"/>
                  <a:pt x="468" y="152"/>
                  <a:pt x="468" y="153"/>
                </a:cubicBezTo>
                <a:cubicBezTo>
                  <a:pt x="468" y="153"/>
                  <a:pt x="468" y="153"/>
                  <a:pt x="468" y="153"/>
                </a:cubicBezTo>
                <a:cubicBezTo>
                  <a:pt x="468" y="153"/>
                  <a:pt x="467" y="153"/>
                  <a:pt x="467" y="152"/>
                </a:cubicBezTo>
                <a:cubicBezTo>
                  <a:pt x="467" y="152"/>
                  <a:pt x="467" y="152"/>
                  <a:pt x="466" y="152"/>
                </a:cubicBezTo>
                <a:cubicBezTo>
                  <a:pt x="467" y="153"/>
                  <a:pt x="467" y="153"/>
                  <a:pt x="466" y="154"/>
                </a:cubicBezTo>
                <a:cubicBezTo>
                  <a:pt x="467" y="154"/>
                  <a:pt x="466" y="154"/>
                  <a:pt x="466" y="154"/>
                </a:cubicBezTo>
                <a:cubicBezTo>
                  <a:pt x="465" y="154"/>
                  <a:pt x="465" y="154"/>
                  <a:pt x="465" y="154"/>
                </a:cubicBezTo>
                <a:cubicBezTo>
                  <a:pt x="465" y="153"/>
                  <a:pt x="465" y="152"/>
                  <a:pt x="464" y="152"/>
                </a:cubicBezTo>
                <a:cubicBezTo>
                  <a:pt x="464" y="151"/>
                  <a:pt x="464" y="151"/>
                  <a:pt x="464" y="150"/>
                </a:cubicBezTo>
                <a:close/>
                <a:moveTo>
                  <a:pt x="464" y="164"/>
                </a:moveTo>
                <a:cubicBezTo>
                  <a:pt x="464" y="164"/>
                  <a:pt x="464" y="164"/>
                  <a:pt x="464" y="164"/>
                </a:cubicBezTo>
                <a:cubicBezTo>
                  <a:pt x="464" y="164"/>
                  <a:pt x="464" y="164"/>
                  <a:pt x="464" y="165"/>
                </a:cubicBezTo>
                <a:cubicBezTo>
                  <a:pt x="463" y="165"/>
                  <a:pt x="463" y="165"/>
                  <a:pt x="463" y="165"/>
                </a:cubicBezTo>
                <a:cubicBezTo>
                  <a:pt x="462" y="164"/>
                  <a:pt x="462" y="164"/>
                  <a:pt x="462" y="164"/>
                </a:cubicBezTo>
                <a:cubicBezTo>
                  <a:pt x="462" y="164"/>
                  <a:pt x="462" y="164"/>
                  <a:pt x="462" y="164"/>
                </a:cubicBezTo>
                <a:cubicBezTo>
                  <a:pt x="462" y="164"/>
                  <a:pt x="463" y="164"/>
                  <a:pt x="463" y="163"/>
                </a:cubicBezTo>
                <a:cubicBezTo>
                  <a:pt x="463" y="163"/>
                  <a:pt x="464" y="163"/>
                  <a:pt x="464" y="164"/>
                </a:cubicBezTo>
                <a:close/>
                <a:moveTo>
                  <a:pt x="463" y="151"/>
                </a:moveTo>
                <a:cubicBezTo>
                  <a:pt x="463" y="150"/>
                  <a:pt x="463" y="150"/>
                  <a:pt x="463" y="150"/>
                </a:cubicBezTo>
                <a:cubicBezTo>
                  <a:pt x="463" y="150"/>
                  <a:pt x="463" y="150"/>
                  <a:pt x="463" y="150"/>
                </a:cubicBezTo>
                <a:cubicBezTo>
                  <a:pt x="463" y="151"/>
                  <a:pt x="463" y="151"/>
                  <a:pt x="463" y="151"/>
                </a:cubicBezTo>
                <a:close/>
                <a:moveTo>
                  <a:pt x="464" y="159"/>
                </a:moveTo>
                <a:cubicBezTo>
                  <a:pt x="464" y="160"/>
                  <a:pt x="464" y="160"/>
                  <a:pt x="464" y="160"/>
                </a:cubicBezTo>
                <a:cubicBezTo>
                  <a:pt x="463" y="160"/>
                  <a:pt x="464" y="160"/>
                  <a:pt x="463" y="159"/>
                </a:cubicBezTo>
                <a:cubicBezTo>
                  <a:pt x="463" y="159"/>
                  <a:pt x="463" y="159"/>
                  <a:pt x="464" y="159"/>
                </a:cubicBezTo>
                <a:close/>
                <a:moveTo>
                  <a:pt x="462" y="147"/>
                </a:moveTo>
                <a:cubicBezTo>
                  <a:pt x="462" y="147"/>
                  <a:pt x="462" y="147"/>
                  <a:pt x="462" y="147"/>
                </a:cubicBezTo>
                <a:cubicBezTo>
                  <a:pt x="463" y="147"/>
                  <a:pt x="463" y="147"/>
                  <a:pt x="463" y="147"/>
                </a:cubicBezTo>
                <a:cubicBezTo>
                  <a:pt x="463" y="148"/>
                  <a:pt x="463" y="148"/>
                  <a:pt x="462" y="148"/>
                </a:cubicBezTo>
                <a:cubicBezTo>
                  <a:pt x="462" y="148"/>
                  <a:pt x="462" y="148"/>
                  <a:pt x="462" y="148"/>
                </a:cubicBezTo>
                <a:cubicBezTo>
                  <a:pt x="461" y="148"/>
                  <a:pt x="462" y="148"/>
                  <a:pt x="462" y="147"/>
                </a:cubicBezTo>
                <a:close/>
                <a:moveTo>
                  <a:pt x="461" y="170"/>
                </a:moveTo>
                <a:cubicBezTo>
                  <a:pt x="461" y="170"/>
                  <a:pt x="462" y="170"/>
                  <a:pt x="462" y="170"/>
                </a:cubicBezTo>
                <a:cubicBezTo>
                  <a:pt x="462" y="170"/>
                  <a:pt x="462" y="170"/>
                  <a:pt x="461" y="170"/>
                </a:cubicBezTo>
                <a:cubicBezTo>
                  <a:pt x="462" y="170"/>
                  <a:pt x="462" y="170"/>
                  <a:pt x="462" y="170"/>
                </a:cubicBezTo>
                <a:cubicBezTo>
                  <a:pt x="461" y="171"/>
                  <a:pt x="461" y="171"/>
                  <a:pt x="461" y="171"/>
                </a:cubicBezTo>
                <a:cubicBezTo>
                  <a:pt x="461" y="171"/>
                  <a:pt x="461" y="171"/>
                  <a:pt x="461" y="171"/>
                </a:cubicBezTo>
                <a:cubicBezTo>
                  <a:pt x="461" y="172"/>
                  <a:pt x="461" y="171"/>
                  <a:pt x="461" y="172"/>
                </a:cubicBezTo>
                <a:cubicBezTo>
                  <a:pt x="460" y="172"/>
                  <a:pt x="460" y="172"/>
                  <a:pt x="460" y="172"/>
                </a:cubicBezTo>
                <a:cubicBezTo>
                  <a:pt x="461" y="171"/>
                  <a:pt x="461" y="171"/>
                  <a:pt x="461" y="170"/>
                </a:cubicBezTo>
                <a:close/>
                <a:moveTo>
                  <a:pt x="460" y="161"/>
                </a:moveTo>
                <a:cubicBezTo>
                  <a:pt x="460" y="161"/>
                  <a:pt x="460" y="161"/>
                  <a:pt x="460" y="161"/>
                </a:cubicBezTo>
                <a:cubicBezTo>
                  <a:pt x="460" y="162"/>
                  <a:pt x="460" y="162"/>
                  <a:pt x="460" y="162"/>
                </a:cubicBezTo>
                <a:cubicBezTo>
                  <a:pt x="460" y="162"/>
                  <a:pt x="460" y="162"/>
                  <a:pt x="460" y="162"/>
                </a:cubicBezTo>
                <a:lnTo>
                  <a:pt x="460" y="161"/>
                </a:lnTo>
                <a:close/>
                <a:moveTo>
                  <a:pt x="460" y="175"/>
                </a:moveTo>
                <a:cubicBezTo>
                  <a:pt x="461" y="176"/>
                  <a:pt x="461" y="176"/>
                  <a:pt x="461" y="176"/>
                </a:cubicBezTo>
                <a:cubicBezTo>
                  <a:pt x="461" y="176"/>
                  <a:pt x="461" y="176"/>
                  <a:pt x="462" y="176"/>
                </a:cubicBezTo>
                <a:cubicBezTo>
                  <a:pt x="461" y="177"/>
                  <a:pt x="461" y="177"/>
                  <a:pt x="461" y="177"/>
                </a:cubicBezTo>
                <a:cubicBezTo>
                  <a:pt x="460" y="177"/>
                  <a:pt x="460" y="177"/>
                  <a:pt x="460" y="177"/>
                </a:cubicBezTo>
                <a:cubicBezTo>
                  <a:pt x="460" y="177"/>
                  <a:pt x="460" y="177"/>
                  <a:pt x="459" y="177"/>
                </a:cubicBezTo>
                <a:cubicBezTo>
                  <a:pt x="460" y="176"/>
                  <a:pt x="460" y="176"/>
                  <a:pt x="460" y="175"/>
                </a:cubicBezTo>
                <a:close/>
                <a:moveTo>
                  <a:pt x="459" y="182"/>
                </a:moveTo>
                <a:cubicBezTo>
                  <a:pt x="460" y="182"/>
                  <a:pt x="460" y="182"/>
                  <a:pt x="460" y="182"/>
                </a:cubicBezTo>
                <a:cubicBezTo>
                  <a:pt x="460" y="182"/>
                  <a:pt x="460" y="182"/>
                  <a:pt x="460" y="182"/>
                </a:cubicBezTo>
                <a:cubicBezTo>
                  <a:pt x="460" y="182"/>
                  <a:pt x="460" y="182"/>
                  <a:pt x="460" y="181"/>
                </a:cubicBezTo>
                <a:cubicBezTo>
                  <a:pt x="460" y="182"/>
                  <a:pt x="460" y="182"/>
                  <a:pt x="461" y="182"/>
                </a:cubicBezTo>
                <a:cubicBezTo>
                  <a:pt x="461" y="182"/>
                  <a:pt x="461" y="182"/>
                  <a:pt x="461" y="182"/>
                </a:cubicBezTo>
                <a:cubicBezTo>
                  <a:pt x="461" y="184"/>
                  <a:pt x="461" y="184"/>
                  <a:pt x="461" y="184"/>
                </a:cubicBezTo>
                <a:cubicBezTo>
                  <a:pt x="460" y="184"/>
                  <a:pt x="460" y="184"/>
                  <a:pt x="460" y="184"/>
                </a:cubicBezTo>
                <a:cubicBezTo>
                  <a:pt x="460" y="184"/>
                  <a:pt x="460" y="183"/>
                  <a:pt x="459" y="182"/>
                </a:cubicBezTo>
                <a:close/>
                <a:moveTo>
                  <a:pt x="458" y="162"/>
                </a:moveTo>
                <a:cubicBezTo>
                  <a:pt x="459" y="162"/>
                  <a:pt x="459" y="162"/>
                  <a:pt x="459" y="162"/>
                </a:cubicBezTo>
                <a:cubicBezTo>
                  <a:pt x="459" y="162"/>
                  <a:pt x="459" y="162"/>
                  <a:pt x="459" y="162"/>
                </a:cubicBezTo>
                <a:cubicBezTo>
                  <a:pt x="459" y="162"/>
                  <a:pt x="459" y="162"/>
                  <a:pt x="458" y="162"/>
                </a:cubicBezTo>
                <a:close/>
                <a:moveTo>
                  <a:pt x="458" y="164"/>
                </a:moveTo>
                <a:cubicBezTo>
                  <a:pt x="458" y="164"/>
                  <a:pt x="458" y="164"/>
                  <a:pt x="459" y="164"/>
                </a:cubicBezTo>
                <a:cubicBezTo>
                  <a:pt x="459" y="164"/>
                  <a:pt x="459" y="164"/>
                  <a:pt x="459" y="165"/>
                </a:cubicBezTo>
                <a:cubicBezTo>
                  <a:pt x="459" y="165"/>
                  <a:pt x="459" y="165"/>
                  <a:pt x="459" y="165"/>
                </a:cubicBezTo>
                <a:cubicBezTo>
                  <a:pt x="459" y="165"/>
                  <a:pt x="459" y="165"/>
                  <a:pt x="459" y="165"/>
                </a:cubicBezTo>
                <a:cubicBezTo>
                  <a:pt x="458" y="165"/>
                  <a:pt x="458" y="165"/>
                  <a:pt x="458" y="165"/>
                </a:cubicBezTo>
                <a:cubicBezTo>
                  <a:pt x="458" y="165"/>
                  <a:pt x="458" y="165"/>
                  <a:pt x="458" y="165"/>
                </a:cubicBezTo>
                <a:lnTo>
                  <a:pt x="458" y="164"/>
                </a:lnTo>
                <a:close/>
                <a:moveTo>
                  <a:pt x="458" y="212"/>
                </a:moveTo>
                <a:cubicBezTo>
                  <a:pt x="459" y="212"/>
                  <a:pt x="458" y="212"/>
                  <a:pt x="459" y="212"/>
                </a:cubicBezTo>
                <a:cubicBezTo>
                  <a:pt x="459" y="212"/>
                  <a:pt x="459" y="212"/>
                  <a:pt x="459" y="212"/>
                </a:cubicBezTo>
                <a:cubicBezTo>
                  <a:pt x="459" y="212"/>
                  <a:pt x="459" y="212"/>
                  <a:pt x="459" y="212"/>
                </a:cubicBezTo>
                <a:cubicBezTo>
                  <a:pt x="459" y="212"/>
                  <a:pt x="460" y="212"/>
                  <a:pt x="460" y="212"/>
                </a:cubicBezTo>
                <a:cubicBezTo>
                  <a:pt x="460" y="212"/>
                  <a:pt x="460" y="212"/>
                  <a:pt x="461" y="212"/>
                </a:cubicBezTo>
                <a:cubicBezTo>
                  <a:pt x="461" y="213"/>
                  <a:pt x="461" y="213"/>
                  <a:pt x="461" y="213"/>
                </a:cubicBezTo>
                <a:cubicBezTo>
                  <a:pt x="461" y="213"/>
                  <a:pt x="461" y="213"/>
                  <a:pt x="461" y="213"/>
                </a:cubicBezTo>
                <a:cubicBezTo>
                  <a:pt x="461" y="214"/>
                  <a:pt x="460" y="215"/>
                  <a:pt x="461" y="215"/>
                </a:cubicBezTo>
                <a:cubicBezTo>
                  <a:pt x="461" y="216"/>
                  <a:pt x="461" y="216"/>
                  <a:pt x="461" y="216"/>
                </a:cubicBezTo>
                <a:cubicBezTo>
                  <a:pt x="460" y="216"/>
                  <a:pt x="460" y="216"/>
                  <a:pt x="460" y="216"/>
                </a:cubicBezTo>
                <a:cubicBezTo>
                  <a:pt x="460" y="215"/>
                  <a:pt x="459" y="214"/>
                  <a:pt x="460" y="213"/>
                </a:cubicBezTo>
                <a:cubicBezTo>
                  <a:pt x="460" y="213"/>
                  <a:pt x="460" y="213"/>
                  <a:pt x="460" y="213"/>
                </a:cubicBezTo>
                <a:cubicBezTo>
                  <a:pt x="460" y="213"/>
                  <a:pt x="460" y="213"/>
                  <a:pt x="460" y="213"/>
                </a:cubicBezTo>
                <a:cubicBezTo>
                  <a:pt x="460" y="213"/>
                  <a:pt x="460" y="213"/>
                  <a:pt x="460" y="213"/>
                </a:cubicBezTo>
                <a:cubicBezTo>
                  <a:pt x="459" y="213"/>
                  <a:pt x="459" y="213"/>
                  <a:pt x="459" y="213"/>
                </a:cubicBezTo>
                <a:cubicBezTo>
                  <a:pt x="459" y="213"/>
                  <a:pt x="459" y="213"/>
                  <a:pt x="458" y="213"/>
                </a:cubicBezTo>
                <a:cubicBezTo>
                  <a:pt x="458" y="212"/>
                  <a:pt x="458" y="212"/>
                  <a:pt x="458" y="212"/>
                </a:cubicBezTo>
                <a:close/>
                <a:moveTo>
                  <a:pt x="461" y="287"/>
                </a:moveTo>
                <a:cubicBezTo>
                  <a:pt x="460" y="288"/>
                  <a:pt x="460" y="289"/>
                  <a:pt x="460" y="289"/>
                </a:cubicBezTo>
                <a:cubicBezTo>
                  <a:pt x="460" y="289"/>
                  <a:pt x="460" y="289"/>
                  <a:pt x="460" y="289"/>
                </a:cubicBezTo>
                <a:cubicBezTo>
                  <a:pt x="459" y="288"/>
                  <a:pt x="460" y="288"/>
                  <a:pt x="460" y="287"/>
                </a:cubicBezTo>
                <a:cubicBezTo>
                  <a:pt x="460" y="287"/>
                  <a:pt x="460" y="287"/>
                  <a:pt x="460" y="287"/>
                </a:cubicBezTo>
                <a:cubicBezTo>
                  <a:pt x="460" y="287"/>
                  <a:pt x="460" y="287"/>
                  <a:pt x="460" y="287"/>
                </a:cubicBezTo>
                <a:lnTo>
                  <a:pt x="461" y="287"/>
                </a:lnTo>
                <a:close/>
                <a:moveTo>
                  <a:pt x="462" y="315"/>
                </a:moveTo>
                <a:cubicBezTo>
                  <a:pt x="462" y="315"/>
                  <a:pt x="462" y="315"/>
                  <a:pt x="462" y="315"/>
                </a:cubicBezTo>
                <a:cubicBezTo>
                  <a:pt x="462" y="315"/>
                  <a:pt x="461" y="315"/>
                  <a:pt x="461" y="315"/>
                </a:cubicBezTo>
                <a:cubicBezTo>
                  <a:pt x="461" y="314"/>
                  <a:pt x="461" y="314"/>
                  <a:pt x="461" y="313"/>
                </a:cubicBezTo>
                <a:cubicBezTo>
                  <a:pt x="461" y="313"/>
                  <a:pt x="461" y="312"/>
                  <a:pt x="461" y="312"/>
                </a:cubicBezTo>
                <a:cubicBezTo>
                  <a:pt x="461" y="311"/>
                  <a:pt x="461" y="311"/>
                  <a:pt x="461" y="310"/>
                </a:cubicBezTo>
                <a:cubicBezTo>
                  <a:pt x="461" y="310"/>
                  <a:pt x="461" y="310"/>
                  <a:pt x="461" y="310"/>
                </a:cubicBezTo>
                <a:cubicBezTo>
                  <a:pt x="461" y="310"/>
                  <a:pt x="461" y="313"/>
                  <a:pt x="462" y="313"/>
                </a:cubicBezTo>
                <a:cubicBezTo>
                  <a:pt x="462" y="313"/>
                  <a:pt x="462" y="313"/>
                  <a:pt x="462" y="314"/>
                </a:cubicBezTo>
                <a:cubicBezTo>
                  <a:pt x="462" y="314"/>
                  <a:pt x="462" y="314"/>
                  <a:pt x="462" y="314"/>
                </a:cubicBezTo>
                <a:cubicBezTo>
                  <a:pt x="462" y="315"/>
                  <a:pt x="462" y="315"/>
                  <a:pt x="462" y="315"/>
                </a:cubicBezTo>
                <a:close/>
                <a:moveTo>
                  <a:pt x="461" y="307"/>
                </a:moveTo>
                <a:cubicBezTo>
                  <a:pt x="461" y="307"/>
                  <a:pt x="461" y="307"/>
                  <a:pt x="462" y="307"/>
                </a:cubicBezTo>
                <a:cubicBezTo>
                  <a:pt x="461" y="308"/>
                  <a:pt x="462" y="308"/>
                  <a:pt x="461" y="308"/>
                </a:cubicBezTo>
                <a:cubicBezTo>
                  <a:pt x="461" y="308"/>
                  <a:pt x="461" y="308"/>
                  <a:pt x="461" y="309"/>
                </a:cubicBezTo>
                <a:cubicBezTo>
                  <a:pt x="461" y="309"/>
                  <a:pt x="461" y="309"/>
                  <a:pt x="461" y="309"/>
                </a:cubicBezTo>
                <a:cubicBezTo>
                  <a:pt x="461" y="309"/>
                  <a:pt x="461" y="309"/>
                  <a:pt x="461" y="309"/>
                </a:cubicBezTo>
                <a:cubicBezTo>
                  <a:pt x="461" y="308"/>
                  <a:pt x="460" y="308"/>
                  <a:pt x="460" y="307"/>
                </a:cubicBezTo>
                <a:lnTo>
                  <a:pt x="461" y="307"/>
                </a:lnTo>
                <a:close/>
                <a:moveTo>
                  <a:pt x="461" y="301"/>
                </a:moveTo>
                <a:cubicBezTo>
                  <a:pt x="460" y="301"/>
                  <a:pt x="460" y="300"/>
                  <a:pt x="460" y="300"/>
                </a:cubicBezTo>
                <a:cubicBezTo>
                  <a:pt x="460" y="300"/>
                  <a:pt x="461" y="301"/>
                  <a:pt x="461" y="301"/>
                </a:cubicBezTo>
                <a:cubicBezTo>
                  <a:pt x="461" y="301"/>
                  <a:pt x="461" y="301"/>
                  <a:pt x="461" y="301"/>
                </a:cubicBezTo>
                <a:cubicBezTo>
                  <a:pt x="461" y="301"/>
                  <a:pt x="461" y="301"/>
                  <a:pt x="461" y="301"/>
                </a:cubicBezTo>
                <a:cubicBezTo>
                  <a:pt x="461" y="301"/>
                  <a:pt x="461" y="301"/>
                  <a:pt x="461" y="301"/>
                </a:cubicBezTo>
                <a:cubicBezTo>
                  <a:pt x="461" y="301"/>
                  <a:pt x="461" y="301"/>
                  <a:pt x="461" y="301"/>
                </a:cubicBezTo>
                <a:close/>
                <a:moveTo>
                  <a:pt x="462" y="310"/>
                </a:moveTo>
                <a:cubicBezTo>
                  <a:pt x="462" y="310"/>
                  <a:pt x="462" y="310"/>
                  <a:pt x="461" y="310"/>
                </a:cubicBezTo>
                <a:cubicBezTo>
                  <a:pt x="461" y="310"/>
                  <a:pt x="461" y="310"/>
                  <a:pt x="461" y="310"/>
                </a:cubicBezTo>
                <a:cubicBezTo>
                  <a:pt x="461" y="310"/>
                  <a:pt x="461" y="310"/>
                  <a:pt x="461" y="310"/>
                </a:cubicBezTo>
                <a:cubicBezTo>
                  <a:pt x="461" y="310"/>
                  <a:pt x="461" y="310"/>
                  <a:pt x="461" y="310"/>
                </a:cubicBezTo>
                <a:cubicBezTo>
                  <a:pt x="462" y="310"/>
                  <a:pt x="462" y="310"/>
                  <a:pt x="462" y="310"/>
                </a:cubicBezTo>
                <a:cubicBezTo>
                  <a:pt x="462" y="310"/>
                  <a:pt x="462" y="310"/>
                  <a:pt x="462" y="310"/>
                </a:cubicBezTo>
                <a:close/>
                <a:moveTo>
                  <a:pt x="461" y="300"/>
                </a:moveTo>
                <a:cubicBezTo>
                  <a:pt x="461" y="301"/>
                  <a:pt x="461" y="301"/>
                  <a:pt x="461" y="301"/>
                </a:cubicBezTo>
                <a:cubicBezTo>
                  <a:pt x="461" y="301"/>
                  <a:pt x="461" y="301"/>
                  <a:pt x="461" y="301"/>
                </a:cubicBezTo>
                <a:cubicBezTo>
                  <a:pt x="461" y="300"/>
                  <a:pt x="461" y="300"/>
                  <a:pt x="461" y="299"/>
                </a:cubicBezTo>
                <a:cubicBezTo>
                  <a:pt x="460" y="300"/>
                  <a:pt x="460" y="300"/>
                  <a:pt x="460" y="300"/>
                </a:cubicBezTo>
                <a:cubicBezTo>
                  <a:pt x="460" y="300"/>
                  <a:pt x="460" y="300"/>
                  <a:pt x="460" y="300"/>
                </a:cubicBezTo>
                <a:cubicBezTo>
                  <a:pt x="460" y="299"/>
                  <a:pt x="461" y="299"/>
                  <a:pt x="461" y="299"/>
                </a:cubicBezTo>
                <a:cubicBezTo>
                  <a:pt x="461" y="299"/>
                  <a:pt x="461" y="299"/>
                  <a:pt x="461" y="299"/>
                </a:cubicBezTo>
                <a:cubicBezTo>
                  <a:pt x="461" y="298"/>
                  <a:pt x="461" y="298"/>
                  <a:pt x="461" y="298"/>
                </a:cubicBezTo>
                <a:cubicBezTo>
                  <a:pt x="461" y="298"/>
                  <a:pt x="461" y="298"/>
                  <a:pt x="461" y="298"/>
                </a:cubicBezTo>
                <a:cubicBezTo>
                  <a:pt x="461" y="298"/>
                  <a:pt x="461" y="298"/>
                  <a:pt x="461" y="297"/>
                </a:cubicBezTo>
                <a:cubicBezTo>
                  <a:pt x="461" y="297"/>
                  <a:pt x="461" y="297"/>
                  <a:pt x="461" y="297"/>
                </a:cubicBezTo>
                <a:cubicBezTo>
                  <a:pt x="462" y="297"/>
                  <a:pt x="462" y="297"/>
                  <a:pt x="462" y="297"/>
                </a:cubicBezTo>
                <a:cubicBezTo>
                  <a:pt x="462" y="298"/>
                  <a:pt x="461" y="299"/>
                  <a:pt x="461" y="300"/>
                </a:cubicBezTo>
                <a:close/>
                <a:moveTo>
                  <a:pt x="460" y="304"/>
                </a:moveTo>
                <a:cubicBezTo>
                  <a:pt x="460" y="304"/>
                  <a:pt x="460" y="304"/>
                  <a:pt x="460" y="304"/>
                </a:cubicBezTo>
                <a:cubicBezTo>
                  <a:pt x="460" y="304"/>
                  <a:pt x="460" y="304"/>
                  <a:pt x="460" y="303"/>
                </a:cubicBezTo>
                <a:cubicBezTo>
                  <a:pt x="461" y="304"/>
                  <a:pt x="461" y="304"/>
                  <a:pt x="461" y="305"/>
                </a:cubicBezTo>
                <a:cubicBezTo>
                  <a:pt x="460" y="305"/>
                  <a:pt x="461" y="305"/>
                  <a:pt x="460" y="305"/>
                </a:cubicBezTo>
                <a:cubicBezTo>
                  <a:pt x="460" y="305"/>
                  <a:pt x="460" y="305"/>
                  <a:pt x="460" y="305"/>
                </a:cubicBezTo>
                <a:cubicBezTo>
                  <a:pt x="460" y="304"/>
                  <a:pt x="460" y="304"/>
                  <a:pt x="460" y="304"/>
                </a:cubicBezTo>
                <a:cubicBezTo>
                  <a:pt x="460" y="304"/>
                  <a:pt x="460" y="304"/>
                  <a:pt x="460" y="304"/>
                </a:cubicBezTo>
                <a:close/>
                <a:moveTo>
                  <a:pt x="460" y="319"/>
                </a:moveTo>
                <a:cubicBezTo>
                  <a:pt x="460" y="320"/>
                  <a:pt x="460" y="320"/>
                  <a:pt x="460" y="320"/>
                </a:cubicBezTo>
                <a:cubicBezTo>
                  <a:pt x="460" y="320"/>
                  <a:pt x="460" y="320"/>
                  <a:pt x="460" y="320"/>
                </a:cubicBezTo>
                <a:cubicBezTo>
                  <a:pt x="459" y="320"/>
                  <a:pt x="459" y="320"/>
                  <a:pt x="459" y="319"/>
                </a:cubicBezTo>
                <a:cubicBezTo>
                  <a:pt x="459" y="319"/>
                  <a:pt x="459" y="319"/>
                  <a:pt x="459" y="319"/>
                </a:cubicBezTo>
                <a:cubicBezTo>
                  <a:pt x="460" y="319"/>
                  <a:pt x="460" y="319"/>
                  <a:pt x="460" y="319"/>
                </a:cubicBezTo>
                <a:close/>
                <a:moveTo>
                  <a:pt x="460" y="287"/>
                </a:moveTo>
                <a:cubicBezTo>
                  <a:pt x="459" y="287"/>
                  <a:pt x="459" y="287"/>
                  <a:pt x="459" y="287"/>
                </a:cubicBezTo>
                <a:cubicBezTo>
                  <a:pt x="459" y="287"/>
                  <a:pt x="459" y="287"/>
                  <a:pt x="459" y="287"/>
                </a:cubicBezTo>
                <a:cubicBezTo>
                  <a:pt x="460" y="287"/>
                  <a:pt x="460" y="287"/>
                  <a:pt x="460" y="287"/>
                </a:cubicBezTo>
                <a:close/>
                <a:moveTo>
                  <a:pt x="459" y="323"/>
                </a:moveTo>
                <a:cubicBezTo>
                  <a:pt x="460" y="323"/>
                  <a:pt x="460" y="323"/>
                  <a:pt x="460" y="323"/>
                </a:cubicBezTo>
                <a:cubicBezTo>
                  <a:pt x="460" y="324"/>
                  <a:pt x="460" y="324"/>
                  <a:pt x="460" y="324"/>
                </a:cubicBezTo>
                <a:cubicBezTo>
                  <a:pt x="460" y="324"/>
                  <a:pt x="461" y="324"/>
                  <a:pt x="461" y="324"/>
                </a:cubicBezTo>
                <a:cubicBezTo>
                  <a:pt x="460" y="325"/>
                  <a:pt x="460" y="325"/>
                  <a:pt x="460" y="325"/>
                </a:cubicBezTo>
                <a:cubicBezTo>
                  <a:pt x="460" y="326"/>
                  <a:pt x="460" y="326"/>
                  <a:pt x="460" y="326"/>
                </a:cubicBezTo>
                <a:cubicBezTo>
                  <a:pt x="460" y="326"/>
                  <a:pt x="460" y="326"/>
                  <a:pt x="460" y="326"/>
                </a:cubicBezTo>
                <a:cubicBezTo>
                  <a:pt x="460" y="327"/>
                  <a:pt x="460" y="326"/>
                  <a:pt x="459" y="326"/>
                </a:cubicBezTo>
                <a:cubicBezTo>
                  <a:pt x="459" y="326"/>
                  <a:pt x="459" y="325"/>
                  <a:pt x="459" y="323"/>
                </a:cubicBezTo>
                <a:close/>
                <a:moveTo>
                  <a:pt x="459" y="341"/>
                </a:moveTo>
                <a:cubicBezTo>
                  <a:pt x="459" y="342"/>
                  <a:pt x="459" y="341"/>
                  <a:pt x="459" y="342"/>
                </a:cubicBezTo>
                <a:cubicBezTo>
                  <a:pt x="459" y="342"/>
                  <a:pt x="459" y="342"/>
                  <a:pt x="459" y="342"/>
                </a:cubicBezTo>
                <a:cubicBezTo>
                  <a:pt x="459" y="342"/>
                  <a:pt x="459" y="342"/>
                  <a:pt x="459" y="341"/>
                </a:cubicBezTo>
                <a:close/>
                <a:moveTo>
                  <a:pt x="459" y="319"/>
                </a:moveTo>
                <a:cubicBezTo>
                  <a:pt x="458" y="319"/>
                  <a:pt x="459" y="319"/>
                  <a:pt x="459" y="319"/>
                </a:cubicBezTo>
                <a:cubicBezTo>
                  <a:pt x="458" y="319"/>
                  <a:pt x="459" y="319"/>
                  <a:pt x="458" y="319"/>
                </a:cubicBezTo>
                <a:cubicBezTo>
                  <a:pt x="458" y="319"/>
                  <a:pt x="458" y="319"/>
                  <a:pt x="458" y="319"/>
                </a:cubicBezTo>
                <a:cubicBezTo>
                  <a:pt x="458" y="319"/>
                  <a:pt x="458" y="319"/>
                  <a:pt x="458" y="319"/>
                </a:cubicBezTo>
                <a:cubicBezTo>
                  <a:pt x="458" y="319"/>
                  <a:pt x="458" y="319"/>
                  <a:pt x="458" y="319"/>
                </a:cubicBezTo>
                <a:cubicBezTo>
                  <a:pt x="459" y="319"/>
                  <a:pt x="459" y="319"/>
                  <a:pt x="459" y="319"/>
                </a:cubicBezTo>
                <a:cubicBezTo>
                  <a:pt x="459" y="319"/>
                  <a:pt x="459" y="319"/>
                  <a:pt x="459" y="319"/>
                </a:cubicBezTo>
                <a:close/>
                <a:moveTo>
                  <a:pt x="459" y="247"/>
                </a:moveTo>
                <a:cubicBezTo>
                  <a:pt x="458" y="247"/>
                  <a:pt x="458" y="247"/>
                  <a:pt x="458" y="247"/>
                </a:cubicBezTo>
                <a:cubicBezTo>
                  <a:pt x="458" y="247"/>
                  <a:pt x="458" y="247"/>
                  <a:pt x="458" y="247"/>
                </a:cubicBezTo>
                <a:cubicBezTo>
                  <a:pt x="459" y="247"/>
                  <a:pt x="459" y="247"/>
                  <a:pt x="459" y="247"/>
                </a:cubicBezTo>
                <a:close/>
                <a:moveTo>
                  <a:pt x="458" y="355"/>
                </a:moveTo>
                <a:cubicBezTo>
                  <a:pt x="459" y="355"/>
                  <a:pt x="459" y="355"/>
                  <a:pt x="459" y="355"/>
                </a:cubicBezTo>
                <a:cubicBezTo>
                  <a:pt x="459" y="356"/>
                  <a:pt x="459" y="356"/>
                  <a:pt x="458" y="356"/>
                </a:cubicBezTo>
                <a:cubicBezTo>
                  <a:pt x="458" y="356"/>
                  <a:pt x="458" y="356"/>
                  <a:pt x="458" y="356"/>
                </a:cubicBezTo>
                <a:cubicBezTo>
                  <a:pt x="458" y="356"/>
                  <a:pt x="458" y="356"/>
                  <a:pt x="458" y="355"/>
                </a:cubicBezTo>
                <a:close/>
                <a:moveTo>
                  <a:pt x="459" y="359"/>
                </a:moveTo>
                <a:cubicBezTo>
                  <a:pt x="459" y="359"/>
                  <a:pt x="459" y="359"/>
                  <a:pt x="459" y="359"/>
                </a:cubicBezTo>
                <a:cubicBezTo>
                  <a:pt x="459" y="359"/>
                  <a:pt x="459" y="358"/>
                  <a:pt x="458" y="358"/>
                </a:cubicBezTo>
                <a:cubicBezTo>
                  <a:pt x="459" y="358"/>
                  <a:pt x="459" y="358"/>
                  <a:pt x="459" y="358"/>
                </a:cubicBezTo>
                <a:lnTo>
                  <a:pt x="459" y="359"/>
                </a:lnTo>
                <a:close/>
                <a:moveTo>
                  <a:pt x="458" y="358"/>
                </a:moveTo>
                <a:cubicBezTo>
                  <a:pt x="459" y="358"/>
                  <a:pt x="459" y="358"/>
                  <a:pt x="459" y="358"/>
                </a:cubicBezTo>
                <a:cubicBezTo>
                  <a:pt x="459" y="358"/>
                  <a:pt x="459" y="358"/>
                  <a:pt x="458" y="358"/>
                </a:cubicBezTo>
                <a:close/>
                <a:moveTo>
                  <a:pt x="461" y="353"/>
                </a:moveTo>
                <a:cubicBezTo>
                  <a:pt x="460" y="353"/>
                  <a:pt x="460" y="353"/>
                  <a:pt x="459" y="353"/>
                </a:cubicBezTo>
                <a:cubicBezTo>
                  <a:pt x="459" y="353"/>
                  <a:pt x="459" y="353"/>
                  <a:pt x="459" y="353"/>
                </a:cubicBezTo>
                <a:cubicBezTo>
                  <a:pt x="459" y="353"/>
                  <a:pt x="459" y="353"/>
                  <a:pt x="459" y="352"/>
                </a:cubicBezTo>
                <a:cubicBezTo>
                  <a:pt x="459" y="352"/>
                  <a:pt x="459" y="352"/>
                  <a:pt x="459" y="352"/>
                </a:cubicBezTo>
                <a:cubicBezTo>
                  <a:pt x="459" y="352"/>
                  <a:pt x="459" y="352"/>
                  <a:pt x="459" y="352"/>
                </a:cubicBezTo>
                <a:cubicBezTo>
                  <a:pt x="459" y="352"/>
                  <a:pt x="459" y="352"/>
                  <a:pt x="458" y="352"/>
                </a:cubicBezTo>
                <a:cubicBezTo>
                  <a:pt x="458" y="352"/>
                  <a:pt x="458" y="352"/>
                  <a:pt x="457" y="352"/>
                </a:cubicBezTo>
                <a:cubicBezTo>
                  <a:pt x="457" y="351"/>
                  <a:pt x="457" y="351"/>
                  <a:pt x="458" y="351"/>
                </a:cubicBezTo>
                <a:cubicBezTo>
                  <a:pt x="459" y="351"/>
                  <a:pt x="458" y="351"/>
                  <a:pt x="458" y="351"/>
                </a:cubicBezTo>
                <a:cubicBezTo>
                  <a:pt x="460" y="351"/>
                  <a:pt x="460" y="351"/>
                  <a:pt x="460" y="351"/>
                </a:cubicBezTo>
                <a:cubicBezTo>
                  <a:pt x="460" y="352"/>
                  <a:pt x="460" y="352"/>
                  <a:pt x="461" y="353"/>
                </a:cubicBezTo>
                <a:close/>
                <a:moveTo>
                  <a:pt x="464" y="330"/>
                </a:moveTo>
                <a:cubicBezTo>
                  <a:pt x="464" y="330"/>
                  <a:pt x="464" y="330"/>
                  <a:pt x="464" y="330"/>
                </a:cubicBezTo>
                <a:cubicBezTo>
                  <a:pt x="464" y="330"/>
                  <a:pt x="464" y="330"/>
                  <a:pt x="464" y="330"/>
                </a:cubicBezTo>
                <a:cubicBezTo>
                  <a:pt x="464" y="331"/>
                  <a:pt x="464" y="333"/>
                  <a:pt x="464" y="333"/>
                </a:cubicBezTo>
                <a:cubicBezTo>
                  <a:pt x="464" y="334"/>
                  <a:pt x="463" y="334"/>
                  <a:pt x="463" y="334"/>
                </a:cubicBezTo>
                <a:cubicBezTo>
                  <a:pt x="463" y="335"/>
                  <a:pt x="463" y="334"/>
                  <a:pt x="463" y="334"/>
                </a:cubicBezTo>
                <a:cubicBezTo>
                  <a:pt x="463" y="335"/>
                  <a:pt x="463" y="335"/>
                  <a:pt x="463" y="335"/>
                </a:cubicBezTo>
                <a:cubicBezTo>
                  <a:pt x="463" y="335"/>
                  <a:pt x="463" y="335"/>
                  <a:pt x="463" y="336"/>
                </a:cubicBezTo>
                <a:cubicBezTo>
                  <a:pt x="463" y="336"/>
                  <a:pt x="464" y="336"/>
                  <a:pt x="464" y="336"/>
                </a:cubicBezTo>
                <a:cubicBezTo>
                  <a:pt x="464" y="336"/>
                  <a:pt x="463" y="338"/>
                  <a:pt x="463" y="339"/>
                </a:cubicBezTo>
                <a:cubicBezTo>
                  <a:pt x="463" y="339"/>
                  <a:pt x="463" y="340"/>
                  <a:pt x="463" y="340"/>
                </a:cubicBezTo>
                <a:cubicBezTo>
                  <a:pt x="464" y="341"/>
                  <a:pt x="463" y="342"/>
                  <a:pt x="464" y="343"/>
                </a:cubicBezTo>
                <a:cubicBezTo>
                  <a:pt x="464" y="343"/>
                  <a:pt x="463" y="343"/>
                  <a:pt x="463" y="343"/>
                </a:cubicBezTo>
                <a:cubicBezTo>
                  <a:pt x="462" y="344"/>
                  <a:pt x="463" y="346"/>
                  <a:pt x="462" y="348"/>
                </a:cubicBezTo>
                <a:cubicBezTo>
                  <a:pt x="462" y="348"/>
                  <a:pt x="463" y="348"/>
                  <a:pt x="463" y="349"/>
                </a:cubicBezTo>
                <a:cubicBezTo>
                  <a:pt x="462" y="349"/>
                  <a:pt x="462" y="350"/>
                  <a:pt x="462" y="350"/>
                </a:cubicBezTo>
                <a:cubicBezTo>
                  <a:pt x="462" y="351"/>
                  <a:pt x="462" y="351"/>
                  <a:pt x="463" y="352"/>
                </a:cubicBezTo>
                <a:cubicBezTo>
                  <a:pt x="463" y="352"/>
                  <a:pt x="462" y="353"/>
                  <a:pt x="462" y="353"/>
                </a:cubicBezTo>
                <a:cubicBezTo>
                  <a:pt x="462" y="353"/>
                  <a:pt x="462" y="353"/>
                  <a:pt x="462" y="353"/>
                </a:cubicBezTo>
                <a:cubicBezTo>
                  <a:pt x="462" y="355"/>
                  <a:pt x="463" y="355"/>
                  <a:pt x="461" y="355"/>
                </a:cubicBezTo>
                <a:cubicBezTo>
                  <a:pt x="461" y="356"/>
                  <a:pt x="461" y="356"/>
                  <a:pt x="461" y="356"/>
                </a:cubicBezTo>
                <a:cubicBezTo>
                  <a:pt x="462" y="356"/>
                  <a:pt x="462" y="356"/>
                  <a:pt x="462" y="356"/>
                </a:cubicBezTo>
                <a:cubicBezTo>
                  <a:pt x="462" y="357"/>
                  <a:pt x="462" y="357"/>
                  <a:pt x="462" y="357"/>
                </a:cubicBezTo>
                <a:cubicBezTo>
                  <a:pt x="461" y="357"/>
                  <a:pt x="461" y="357"/>
                  <a:pt x="461" y="357"/>
                </a:cubicBezTo>
                <a:cubicBezTo>
                  <a:pt x="460" y="356"/>
                  <a:pt x="461" y="356"/>
                  <a:pt x="461" y="355"/>
                </a:cubicBezTo>
                <a:cubicBezTo>
                  <a:pt x="461" y="355"/>
                  <a:pt x="461" y="355"/>
                  <a:pt x="461" y="354"/>
                </a:cubicBezTo>
                <a:cubicBezTo>
                  <a:pt x="461" y="354"/>
                  <a:pt x="461" y="353"/>
                  <a:pt x="461" y="353"/>
                </a:cubicBezTo>
                <a:cubicBezTo>
                  <a:pt x="461" y="353"/>
                  <a:pt x="461" y="352"/>
                  <a:pt x="461" y="352"/>
                </a:cubicBezTo>
                <a:cubicBezTo>
                  <a:pt x="462" y="352"/>
                  <a:pt x="461" y="351"/>
                  <a:pt x="461" y="350"/>
                </a:cubicBezTo>
                <a:cubicBezTo>
                  <a:pt x="461" y="350"/>
                  <a:pt x="461" y="350"/>
                  <a:pt x="461" y="349"/>
                </a:cubicBezTo>
                <a:cubicBezTo>
                  <a:pt x="461" y="349"/>
                  <a:pt x="461" y="349"/>
                  <a:pt x="461" y="349"/>
                </a:cubicBezTo>
                <a:cubicBezTo>
                  <a:pt x="460" y="349"/>
                  <a:pt x="460" y="348"/>
                  <a:pt x="460" y="348"/>
                </a:cubicBezTo>
                <a:cubicBezTo>
                  <a:pt x="460" y="348"/>
                  <a:pt x="460" y="348"/>
                  <a:pt x="460" y="348"/>
                </a:cubicBezTo>
                <a:cubicBezTo>
                  <a:pt x="460" y="349"/>
                  <a:pt x="460" y="350"/>
                  <a:pt x="461" y="350"/>
                </a:cubicBezTo>
                <a:cubicBezTo>
                  <a:pt x="460" y="350"/>
                  <a:pt x="460" y="350"/>
                  <a:pt x="460" y="351"/>
                </a:cubicBezTo>
                <a:cubicBezTo>
                  <a:pt x="459" y="350"/>
                  <a:pt x="459" y="350"/>
                  <a:pt x="458" y="350"/>
                </a:cubicBezTo>
                <a:cubicBezTo>
                  <a:pt x="458" y="350"/>
                  <a:pt x="458" y="350"/>
                  <a:pt x="458" y="350"/>
                </a:cubicBezTo>
                <a:cubicBezTo>
                  <a:pt x="459" y="350"/>
                  <a:pt x="460" y="348"/>
                  <a:pt x="460" y="348"/>
                </a:cubicBezTo>
                <a:cubicBezTo>
                  <a:pt x="460" y="348"/>
                  <a:pt x="460" y="348"/>
                  <a:pt x="460" y="348"/>
                </a:cubicBezTo>
                <a:cubicBezTo>
                  <a:pt x="460" y="348"/>
                  <a:pt x="460" y="348"/>
                  <a:pt x="460" y="348"/>
                </a:cubicBezTo>
                <a:cubicBezTo>
                  <a:pt x="460" y="348"/>
                  <a:pt x="462" y="347"/>
                  <a:pt x="462" y="347"/>
                </a:cubicBezTo>
                <a:cubicBezTo>
                  <a:pt x="462" y="346"/>
                  <a:pt x="462" y="346"/>
                  <a:pt x="462" y="346"/>
                </a:cubicBezTo>
                <a:cubicBezTo>
                  <a:pt x="461" y="346"/>
                  <a:pt x="461" y="346"/>
                  <a:pt x="460" y="345"/>
                </a:cubicBezTo>
                <a:cubicBezTo>
                  <a:pt x="460" y="345"/>
                  <a:pt x="460" y="345"/>
                  <a:pt x="460" y="345"/>
                </a:cubicBezTo>
                <a:cubicBezTo>
                  <a:pt x="461" y="345"/>
                  <a:pt x="461" y="345"/>
                  <a:pt x="461" y="345"/>
                </a:cubicBezTo>
                <a:cubicBezTo>
                  <a:pt x="461" y="344"/>
                  <a:pt x="462" y="341"/>
                  <a:pt x="462" y="341"/>
                </a:cubicBezTo>
                <a:cubicBezTo>
                  <a:pt x="462" y="340"/>
                  <a:pt x="462" y="340"/>
                  <a:pt x="461" y="340"/>
                </a:cubicBezTo>
                <a:cubicBezTo>
                  <a:pt x="461" y="339"/>
                  <a:pt x="462" y="339"/>
                  <a:pt x="462" y="338"/>
                </a:cubicBezTo>
                <a:cubicBezTo>
                  <a:pt x="462" y="338"/>
                  <a:pt x="462" y="337"/>
                  <a:pt x="463" y="336"/>
                </a:cubicBezTo>
                <a:cubicBezTo>
                  <a:pt x="462" y="336"/>
                  <a:pt x="462" y="336"/>
                  <a:pt x="462" y="336"/>
                </a:cubicBezTo>
                <a:cubicBezTo>
                  <a:pt x="462" y="335"/>
                  <a:pt x="463" y="335"/>
                  <a:pt x="463" y="335"/>
                </a:cubicBezTo>
                <a:cubicBezTo>
                  <a:pt x="463" y="334"/>
                  <a:pt x="462" y="334"/>
                  <a:pt x="462" y="333"/>
                </a:cubicBezTo>
                <a:cubicBezTo>
                  <a:pt x="462" y="332"/>
                  <a:pt x="462" y="333"/>
                  <a:pt x="462" y="332"/>
                </a:cubicBezTo>
                <a:cubicBezTo>
                  <a:pt x="463" y="332"/>
                  <a:pt x="462" y="332"/>
                  <a:pt x="462" y="332"/>
                </a:cubicBezTo>
                <a:cubicBezTo>
                  <a:pt x="462" y="331"/>
                  <a:pt x="462" y="331"/>
                  <a:pt x="462" y="331"/>
                </a:cubicBezTo>
                <a:cubicBezTo>
                  <a:pt x="462" y="331"/>
                  <a:pt x="462" y="331"/>
                  <a:pt x="462" y="331"/>
                </a:cubicBezTo>
                <a:cubicBezTo>
                  <a:pt x="461" y="331"/>
                  <a:pt x="462" y="331"/>
                  <a:pt x="461" y="330"/>
                </a:cubicBezTo>
                <a:cubicBezTo>
                  <a:pt x="461" y="330"/>
                  <a:pt x="460" y="330"/>
                  <a:pt x="459" y="330"/>
                </a:cubicBezTo>
                <a:cubicBezTo>
                  <a:pt x="459" y="329"/>
                  <a:pt x="460" y="327"/>
                  <a:pt x="460" y="327"/>
                </a:cubicBezTo>
                <a:cubicBezTo>
                  <a:pt x="460" y="327"/>
                  <a:pt x="460" y="327"/>
                  <a:pt x="460" y="327"/>
                </a:cubicBezTo>
                <a:cubicBezTo>
                  <a:pt x="461" y="327"/>
                  <a:pt x="461" y="327"/>
                  <a:pt x="461" y="327"/>
                </a:cubicBezTo>
                <a:cubicBezTo>
                  <a:pt x="461" y="327"/>
                  <a:pt x="461" y="327"/>
                  <a:pt x="461" y="327"/>
                </a:cubicBezTo>
                <a:cubicBezTo>
                  <a:pt x="462" y="327"/>
                  <a:pt x="462" y="325"/>
                  <a:pt x="461" y="324"/>
                </a:cubicBezTo>
                <a:cubicBezTo>
                  <a:pt x="461" y="324"/>
                  <a:pt x="462" y="324"/>
                  <a:pt x="462" y="324"/>
                </a:cubicBezTo>
                <a:cubicBezTo>
                  <a:pt x="462" y="324"/>
                  <a:pt x="462" y="324"/>
                  <a:pt x="462" y="324"/>
                </a:cubicBezTo>
                <a:cubicBezTo>
                  <a:pt x="462" y="324"/>
                  <a:pt x="462" y="324"/>
                  <a:pt x="461" y="324"/>
                </a:cubicBezTo>
                <a:cubicBezTo>
                  <a:pt x="461" y="323"/>
                  <a:pt x="461" y="323"/>
                  <a:pt x="461" y="323"/>
                </a:cubicBezTo>
                <a:cubicBezTo>
                  <a:pt x="462" y="323"/>
                  <a:pt x="462" y="323"/>
                  <a:pt x="463" y="323"/>
                </a:cubicBezTo>
                <a:cubicBezTo>
                  <a:pt x="463" y="322"/>
                  <a:pt x="463" y="322"/>
                  <a:pt x="463" y="322"/>
                </a:cubicBezTo>
                <a:cubicBezTo>
                  <a:pt x="463" y="322"/>
                  <a:pt x="463" y="322"/>
                  <a:pt x="464" y="321"/>
                </a:cubicBezTo>
                <a:cubicBezTo>
                  <a:pt x="464" y="322"/>
                  <a:pt x="464" y="322"/>
                  <a:pt x="464" y="322"/>
                </a:cubicBezTo>
                <a:cubicBezTo>
                  <a:pt x="464" y="324"/>
                  <a:pt x="464" y="324"/>
                  <a:pt x="464" y="324"/>
                </a:cubicBezTo>
                <a:cubicBezTo>
                  <a:pt x="464" y="325"/>
                  <a:pt x="464" y="325"/>
                  <a:pt x="464" y="325"/>
                </a:cubicBezTo>
                <a:cubicBezTo>
                  <a:pt x="463" y="325"/>
                  <a:pt x="463" y="325"/>
                  <a:pt x="463" y="325"/>
                </a:cubicBezTo>
                <a:cubicBezTo>
                  <a:pt x="464" y="325"/>
                  <a:pt x="464" y="325"/>
                  <a:pt x="464" y="325"/>
                </a:cubicBezTo>
                <a:cubicBezTo>
                  <a:pt x="464" y="326"/>
                  <a:pt x="464" y="327"/>
                  <a:pt x="463" y="328"/>
                </a:cubicBezTo>
                <a:cubicBezTo>
                  <a:pt x="463" y="329"/>
                  <a:pt x="463" y="329"/>
                  <a:pt x="464" y="329"/>
                </a:cubicBezTo>
                <a:cubicBezTo>
                  <a:pt x="464" y="329"/>
                  <a:pt x="464" y="329"/>
                  <a:pt x="465" y="330"/>
                </a:cubicBezTo>
                <a:cubicBezTo>
                  <a:pt x="465" y="330"/>
                  <a:pt x="465" y="330"/>
                  <a:pt x="465" y="330"/>
                </a:cubicBezTo>
                <a:cubicBezTo>
                  <a:pt x="464" y="330"/>
                  <a:pt x="464" y="330"/>
                  <a:pt x="464" y="330"/>
                </a:cubicBezTo>
                <a:close/>
                <a:moveTo>
                  <a:pt x="465" y="310"/>
                </a:moveTo>
                <a:cubicBezTo>
                  <a:pt x="465" y="311"/>
                  <a:pt x="464" y="311"/>
                  <a:pt x="464" y="312"/>
                </a:cubicBezTo>
                <a:cubicBezTo>
                  <a:pt x="464" y="312"/>
                  <a:pt x="464" y="312"/>
                  <a:pt x="464" y="313"/>
                </a:cubicBezTo>
                <a:cubicBezTo>
                  <a:pt x="464" y="314"/>
                  <a:pt x="464" y="314"/>
                  <a:pt x="465" y="315"/>
                </a:cubicBezTo>
                <a:cubicBezTo>
                  <a:pt x="464" y="315"/>
                  <a:pt x="464" y="316"/>
                  <a:pt x="463" y="317"/>
                </a:cubicBezTo>
                <a:cubicBezTo>
                  <a:pt x="464" y="317"/>
                  <a:pt x="464" y="319"/>
                  <a:pt x="464" y="319"/>
                </a:cubicBezTo>
                <a:cubicBezTo>
                  <a:pt x="464" y="320"/>
                  <a:pt x="464" y="320"/>
                  <a:pt x="464" y="320"/>
                </a:cubicBezTo>
                <a:cubicBezTo>
                  <a:pt x="463" y="320"/>
                  <a:pt x="463" y="320"/>
                  <a:pt x="462" y="320"/>
                </a:cubicBezTo>
                <a:cubicBezTo>
                  <a:pt x="462" y="320"/>
                  <a:pt x="462" y="320"/>
                  <a:pt x="462" y="319"/>
                </a:cubicBezTo>
                <a:cubicBezTo>
                  <a:pt x="461" y="319"/>
                  <a:pt x="461" y="319"/>
                  <a:pt x="461" y="319"/>
                </a:cubicBezTo>
                <a:cubicBezTo>
                  <a:pt x="461" y="318"/>
                  <a:pt x="461" y="318"/>
                  <a:pt x="461" y="317"/>
                </a:cubicBezTo>
                <a:cubicBezTo>
                  <a:pt x="461" y="317"/>
                  <a:pt x="461" y="317"/>
                  <a:pt x="461" y="317"/>
                </a:cubicBezTo>
                <a:cubicBezTo>
                  <a:pt x="462" y="317"/>
                  <a:pt x="462" y="317"/>
                  <a:pt x="462" y="317"/>
                </a:cubicBezTo>
                <a:cubicBezTo>
                  <a:pt x="462" y="318"/>
                  <a:pt x="462" y="318"/>
                  <a:pt x="462" y="318"/>
                </a:cubicBezTo>
                <a:cubicBezTo>
                  <a:pt x="462" y="319"/>
                  <a:pt x="462" y="319"/>
                  <a:pt x="462" y="319"/>
                </a:cubicBezTo>
                <a:cubicBezTo>
                  <a:pt x="462" y="319"/>
                  <a:pt x="463" y="319"/>
                  <a:pt x="463" y="319"/>
                </a:cubicBezTo>
                <a:cubicBezTo>
                  <a:pt x="463" y="319"/>
                  <a:pt x="463" y="319"/>
                  <a:pt x="463" y="319"/>
                </a:cubicBezTo>
                <a:cubicBezTo>
                  <a:pt x="463" y="319"/>
                  <a:pt x="463" y="319"/>
                  <a:pt x="463" y="319"/>
                </a:cubicBezTo>
                <a:cubicBezTo>
                  <a:pt x="463" y="319"/>
                  <a:pt x="463" y="319"/>
                  <a:pt x="463" y="318"/>
                </a:cubicBezTo>
                <a:cubicBezTo>
                  <a:pt x="463" y="318"/>
                  <a:pt x="463" y="318"/>
                  <a:pt x="463" y="318"/>
                </a:cubicBezTo>
                <a:cubicBezTo>
                  <a:pt x="463" y="318"/>
                  <a:pt x="463" y="318"/>
                  <a:pt x="463" y="318"/>
                </a:cubicBezTo>
                <a:cubicBezTo>
                  <a:pt x="463" y="318"/>
                  <a:pt x="463" y="317"/>
                  <a:pt x="463" y="317"/>
                </a:cubicBezTo>
                <a:cubicBezTo>
                  <a:pt x="463" y="317"/>
                  <a:pt x="463" y="317"/>
                  <a:pt x="463" y="317"/>
                </a:cubicBezTo>
                <a:cubicBezTo>
                  <a:pt x="463" y="316"/>
                  <a:pt x="463" y="316"/>
                  <a:pt x="463" y="316"/>
                </a:cubicBezTo>
                <a:cubicBezTo>
                  <a:pt x="463" y="316"/>
                  <a:pt x="463" y="316"/>
                  <a:pt x="463" y="316"/>
                </a:cubicBezTo>
                <a:cubicBezTo>
                  <a:pt x="463" y="315"/>
                  <a:pt x="463" y="314"/>
                  <a:pt x="463" y="313"/>
                </a:cubicBezTo>
                <a:cubicBezTo>
                  <a:pt x="463" y="313"/>
                  <a:pt x="463" y="313"/>
                  <a:pt x="463" y="313"/>
                </a:cubicBezTo>
                <a:cubicBezTo>
                  <a:pt x="463" y="312"/>
                  <a:pt x="463" y="311"/>
                  <a:pt x="463" y="311"/>
                </a:cubicBezTo>
                <a:cubicBezTo>
                  <a:pt x="463" y="311"/>
                  <a:pt x="463" y="311"/>
                  <a:pt x="463" y="310"/>
                </a:cubicBezTo>
                <a:cubicBezTo>
                  <a:pt x="463" y="309"/>
                  <a:pt x="464" y="306"/>
                  <a:pt x="463" y="304"/>
                </a:cubicBezTo>
                <a:cubicBezTo>
                  <a:pt x="463" y="304"/>
                  <a:pt x="464" y="302"/>
                  <a:pt x="463" y="302"/>
                </a:cubicBezTo>
                <a:cubicBezTo>
                  <a:pt x="463" y="301"/>
                  <a:pt x="463" y="301"/>
                  <a:pt x="463" y="301"/>
                </a:cubicBezTo>
                <a:cubicBezTo>
                  <a:pt x="464" y="302"/>
                  <a:pt x="464" y="302"/>
                  <a:pt x="464" y="302"/>
                </a:cubicBezTo>
                <a:cubicBezTo>
                  <a:pt x="464" y="302"/>
                  <a:pt x="464" y="303"/>
                  <a:pt x="464" y="303"/>
                </a:cubicBezTo>
                <a:cubicBezTo>
                  <a:pt x="464" y="303"/>
                  <a:pt x="464" y="303"/>
                  <a:pt x="463" y="303"/>
                </a:cubicBezTo>
                <a:cubicBezTo>
                  <a:pt x="463" y="304"/>
                  <a:pt x="464" y="305"/>
                  <a:pt x="464" y="305"/>
                </a:cubicBezTo>
                <a:cubicBezTo>
                  <a:pt x="464" y="306"/>
                  <a:pt x="464" y="306"/>
                  <a:pt x="464" y="306"/>
                </a:cubicBezTo>
                <a:cubicBezTo>
                  <a:pt x="464" y="307"/>
                  <a:pt x="464" y="307"/>
                  <a:pt x="464" y="307"/>
                </a:cubicBezTo>
                <a:cubicBezTo>
                  <a:pt x="464" y="308"/>
                  <a:pt x="464" y="307"/>
                  <a:pt x="464" y="308"/>
                </a:cubicBezTo>
                <a:cubicBezTo>
                  <a:pt x="464" y="308"/>
                  <a:pt x="464" y="308"/>
                  <a:pt x="464" y="308"/>
                </a:cubicBezTo>
                <a:cubicBezTo>
                  <a:pt x="464" y="308"/>
                  <a:pt x="464" y="308"/>
                  <a:pt x="464" y="308"/>
                </a:cubicBezTo>
                <a:cubicBezTo>
                  <a:pt x="464" y="309"/>
                  <a:pt x="464" y="309"/>
                  <a:pt x="464" y="310"/>
                </a:cubicBezTo>
                <a:cubicBezTo>
                  <a:pt x="465" y="310"/>
                  <a:pt x="465" y="310"/>
                  <a:pt x="465" y="310"/>
                </a:cubicBezTo>
                <a:close/>
                <a:moveTo>
                  <a:pt x="463" y="300"/>
                </a:moveTo>
                <a:cubicBezTo>
                  <a:pt x="463" y="300"/>
                  <a:pt x="463" y="299"/>
                  <a:pt x="463" y="299"/>
                </a:cubicBezTo>
                <a:cubicBezTo>
                  <a:pt x="464" y="299"/>
                  <a:pt x="464" y="299"/>
                  <a:pt x="464" y="299"/>
                </a:cubicBezTo>
                <a:cubicBezTo>
                  <a:pt x="464" y="300"/>
                  <a:pt x="464" y="300"/>
                  <a:pt x="464" y="300"/>
                </a:cubicBezTo>
                <a:cubicBezTo>
                  <a:pt x="464" y="300"/>
                  <a:pt x="464" y="300"/>
                  <a:pt x="464" y="301"/>
                </a:cubicBezTo>
                <a:cubicBezTo>
                  <a:pt x="463" y="301"/>
                  <a:pt x="463" y="301"/>
                  <a:pt x="463" y="301"/>
                </a:cubicBezTo>
                <a:cubicBezTo>
                  <a:pt x="463" y="300"/>
                  <a:pt x="463" y="300"/>
                  <a:pt x="463" y="300"/>
                </a:cubicBezTo>
                <a:close/>
                <a:moveTo>
                  <a:pt x="467" y="332"/>
                </a:moveTo>
                <a:cubicBezTo>
                  <a:pt x="467" y="333"/>
                  <a:pt x="467" y="332"/>
                  <a:pt x="466" y="333"/>
                </a:cubicBezTo>
                <a:cubicBezTo>
                  <a:pt x="466" y="333"/>
                  <a:pt x="466" y="333"/>
                  <a:pt x="466" y="333"/>
                </a:cubicBezTo>
                <a:cubicBezTo>
                  <a:pt x="466" y="332"/>
                  <a:pt x="466" y="331"/>
                  <a:pt x="465" y="331"/>
                </a:cubicBezTo>
                <a:cubicBezTo>
                  <a:pt x="465" y="330"/>
                  <a:pt x="466" y="330"/>
                  <a:pt x="466" y="330"/>
                </a:cubicBezTo>
                <a:cubicBezTo>
                  <a:pt x="466" y="329"/>
                  <a:pt x="466" y="330"/>
                  <a:pt x="466" y="328"/>
                </a:cubicBezTo>
                <a:cubicBezTo>
                  <a:pt x="467" y="329"/>
                  <a:pt x="467" y="330"/>
                  <a:pt x="466" y="330"/>
                </a:cubicBezTo>
                <a:cubicBezTo>
                  <a:pt x="466" y="331"/>
                  <a:pt x="466" y="331"/>
                  <a:pt x="467" y="332"/>
                </a:cubicBezTo>
                <a:close/>
                <a:moveTo>
                  <a:pt x="466" y="324"/>
                </a:moveTo>
                <a:cubicBezTo>
                  <a:pt x="467" y="325"/>
                  <a:pt x="466" y="326"/>
                  <a:pt x="467" y="327"/>
                </a:cubicBezTo>
                <a:cubicBezTo>
                  <a:pt x="467" y="328"/>
                  <a:pt x="467" y="328"/>
                  <a:pt x="466" y="328"/>
                </a:cubicBezTo>
                <a:cubicBezTo>
                  <a:pt x="466" y="328"/>
                  <a:pt x="466" y="328"/>
                  <a:pt x="466" y="328"/>
                </a:cubicBezTo>
                <a:cubicBezTo>
                  <a:pt x="466" y="328"/>
                  <a:pt x="466" y="328"/>
                  <a:pt x="466" y="328"/>
                </a:cubicBezTo>
                <a:cubicBezTo>
                  <a:pt x="466" y="327"/>
                  <a:pt x="466" y="327"/>
                  <a:pt x="466" y="326"/>
                </a:cubicBezTo>
                <a:cubicBezTo>
                  <a:pt x="466" y="326"/>
                  <a:pt x="466" y="326"/>
                  <a:pt x="465" y="326"/>
                </a:cubicBezTo>
                <a:cubicBezTo>
                  <a:pt x="466" y="324"/>
                  <a:pt x="466" y="324"/>
                  <a:pt x="466" y="324"/>
                </a:cubicBezTo>
                <a:cubicBezTo>
                  <a:pt x="466" y="323"/>
                  <a:pt x="466" y="323"/>
                  <a:pt x="466" y="322"/>
                </a:cubicBezTo>
                <a:cubicBezTo>
                  <a:pt x="467" y="323"/>
                  <a:pt x="467" y="323"/>
                  <a:pt x="467" y="323"/>
                </a:cubicBezTo>
                <a:cubicBezTo>
                  <a:pt x="467" y="324"/>
                  <a:pt x="467" y="324"/>
                  <a:pt x="466" y="324"/>
                </a:cubicBezTo>
                <a:close/>
                <a:moveTo>
                  <a:pt x="467" y="306"/>
                </a:moveTo>
                <a:cubicBezTo>
                  <a:pt x="467" y="306"/>
                  <a:pt x="467" y="306"/>
                  <a:pt x="467" y="306"/>
                </a:cubicBezTo>
                <a:cubicBezTo>
                  <a:pt x="467" y="306"/>
                  <a:pt x="467" y="306"/>
                  <a:pt x="467" y="306"/>
                </a:cubicBezTo>
                <a:close/>
                <a:moveTo>
                  <a:pt x="467" y="293"/>
                </a:moveTo>
                <a:cubicBezTo>
                  <a:pt x="467" y="294"/>
                  <a:pt x="467" y="294"/>
                  <a:pt x="467" y="295"/>
                </a:cubicBezTo>
                <a:cubicBezTo>
                  <a:pt x="467" y="295"/>
                  <a:pt x="467" y="295"/>
                  <a:pt x="466" y="295"/>
                </a:cubicBezTo>
                <a:cubicBezTo>
                  <a:pt x="466" y="294"/>
                  <a:pt x="466" y="293"/>
                  <a:pt x="466" y="292"/>
                </a:cubicBezTo>
                <a:cubicBezTo>
                  <a:pt x="466" y="292"/>
                  <a:pt x="466" y="292"/>
                  <a:pt x="467" y="291"/>
                </a:cubicBezTo>
                <a:cubicBezTo>
                  <a:pt x="467" y="291"/>
                  <a:pt x="467" y="292"/>
                  <a:pt x="467" y="292"/>
                </a:cubicBezTo>
                <a:cubicBezTo>
                  <a:pt x="467" y="291"/>
                  <a:pt x="467" y="291"/>
                  <a:pt x="467" y="291"/>
                </a:cubicBezTo>
                <a:cubicBezTo>
                  <a:pt x="468" y="291"/>
                  <a:pt x="468" y="291"/>
                  <a:pt x="468" y="291"/>
                </a:cubicBezTo>
                <a:cubicBezTo>
                  <a:pt x="468" y="291"/>
                  <a:pt x="468" y="292"/>
                  <a:pt x="469" y="292"/>
                </a:cubicBezTo>
                <a:cubicBezTo>
                  <a:pt x="469" y="292"/>
                  <a:pt x="469" y="293"/>
                  <a:pt x="469" y="293"/>
                </a:cubicBezTo>
                <a:cubicBezTo>
                  <a:pt x="468" y="293"/>
                  <a:pt x="467" y="293"/>
                  <a:pt x="467" y="293"/>
                </a:cubicBezTo>
                <a:close/>
                <a:moveTo>
                  <a:pt x="467" y="291"/>
                </a:moveTo>
                <a:cubicBezTo>
                  <a:pt x="467" y="291"/>
                  <a:pt x="466" y="291"/>
                  <a:pt x="466" y="291"/>
                </a:cubicBezTo>
                <a:cubicBezTo>
                  <a:pt x="466" y="290"/>
                  <a:pt x="466" y="290"/>
                  <a:pt x="466" y="290"/>
                </a:cubicBezTo>
                <a:cubicBezTo>
                  <a:pt x="466" y="290"/>
                  <a:pt x="467" y="290"/>
                  <a:pt x="467" y="290"/>
                </a:cubicBezTo>
                <a:cubicBezTo>
                  <a:pt x="467" y="290"/>
                  <a:pt x="467" y="291"/>
                  <a:pt x="467" y="291"/>
                </a:cubicBezTo>
                <a:close/>
                <a:moveTo>
                  <a:pt x="469" y="335"/>
                </a:moveTo>
                <a:cubicBezTo>
                  <a:pt x="469" y="335"/>
                  <a:pt x="469" y="335"/>
                  <a:pt x="469" y="335"/>
                </a:cubicBezTo>
                <a:cubicBezTo>
                  <a:pt x="469" y="335"/>
                  <a:pt x="469" y="335"/>
                  <a:pt x="469" y="335"/>
                </a:cubicBezTo>
                <a:close/>
                <a:moveTo>
                  <a:pt x="471" y="323"/>
                </a:moveTo>
                <a:cubicBezTo>
                  <a:pt x="470" y="323"/>
                  <a:pt x="470" y="323"/>
                  <a:pt x="471" y="323"/>
                </a:cubicBezTo>
                <a:cubicBezTo>
                  <a:pt x="470" y="323"/>
                  <a:pt x="470" y="324"/>
                  <a:pt x="469" y="325"/>
                </a:cubicBezTo>
                <a:cubicBezTo>
                  <a:pt x="469" y="325"/>
                  <a:pt x="469" y="325"/>
                  <a:pt x="469" y="325"/>
                </a:cubicBezTo>
                <a:cubicBezTo>
                  <a:pt x="469" y="325"/>
                  <a:pt x="468" y="325"/>
                  <a:pt x="468" y="324"/>
                </a:cubicBezTo>
                <a:cubicBezTo>
                  <a:pt x="468" y="324"/>
                  <a:pt x="468" y="323"/>
                  <a:pt x="468" y="323"/>
                </a:cubicBezTo>
                <a:cubicBezTo>
                  <a:pt x="468" y="323"/>
                  <a:pt x="468" y="323"/>
                  <a:pt x="467" y="322"/>
                </a:cubicBezTo>
                <a:cubicBezTo>
                  <a:pt x="468" y="322"/>
                  <a:pt x="468" y="322"/>
                  <a:pt x="468" y="322"/>
                </a:cubicBezTo>
                <a:cubicBezTo>
                  <a:pt x="468" y="322"/>
                  <a:pt x="468" y="322"/>
                  <a:pt x="468" y="322"/>
                </a:cubicBezTo>
                <a:cubicBezTo>
                  <a:pt x="468" y="322"/>
                  <a:pt x="468" y="322"/>
                  <a:pt x="468" y="322"/>
                </a:cubicBezTo>
                <a:cubicBezTo>
                  <a:pt x="468" y="323"/>
                  <a:pt x="468" y="323"/>
                  <a:pt x="468" y="323"/>
                </a:cubicBezTo>
                <a:cubicBezTo>
                  <a:pt x="468" y="322"/>
                  <a:pt x="468" y="322"/>
                  <a:pt x="469" y="322"/>
                </a:cubicBezTo>
                <a:cubicBezTo>
                  <a:pt x="469" y="322"/>
                  <a:pt x="469" y="322"/>
                  <a:pt x="469" y="322"/>
                </a:cubicBezTo>
                <a:cubicBezTo>
                  <a:pt x="469" y="323"/>
                  <a:pt x="469" y="323"/>
                  <a:pt x="469" y="323"/>
                </a:cubicBezTo>
                <a:cubicBezTo>
                  <a:pt x="469" y="323"/>
                  <a:pt x="469" y="323"/>
                  <a:pt x="470" y="323"/>
                </a:cubicBezTo>
                <a:cubicBezTo>
                  <a:pt x="470" y="322"/>
                  <a:pt x="471" y="322"/>
                  <a:pt x="471" y="321"/>
                </a:cubicBezTo>
                <a:cubicBezTo>
                  <a:pt x="471" y="321"/>
                  <a:pt x="471" y="321"/>
                  <a:pt x="471" y="321"/>
                </a:cubicBezTo>
                <a:cubicBezTo>
                  <a:pt x="471" y="321"/>
                  <a:pt x="471" y="321"/>
                  <a:pt x="471" y="321"/>
                </a:cubicBezTo>
                <a:cubicBezTo>
                  <a:pt x="471" y="322"/>
                  <a:pt x="471" y="322"/>
                  <a:pt x="471" y="323"/>
                </a:cubicBezTo>
                <a:close/>
                <a:moveTo>
                  <a:pt x="473" y="320"/>
                </a:moveTo>
                <a:cubicBezTo>
                  <a:pt x="473" y="320"/>
                  <a:pt x="473" y="320"/>
                  <a:pt x="473" y="320"/>
                </a:cubicBezTo>
                <a:cubicBezTo>
                  <a:pt x="473" y="320"/>
                  <a:pt x="473" y="320"/>
                  <a:pt x="473" y="320"/>
                </a:cubicBezTo>
                <a:cubicBezTo>
                  <a:pt x="472" y="320"/>
                  <a:pt x="472" y="320"/>
                  <a:pt x="472" y="320"/>
                </a:cubicBezTo>
                <a:cubicBezTo>
                  <a:pt x="472" y="320"/>
                  <a:pt x="472" y="320"/>
                  <a:pt x="472" y="320"/>
                </a:cubicBezTo>
                <a:lnTo>
                  <a:pt x="473" y="320"/>
                </a:lnTo>
                <a:close/>
                <a:moveTo>
                  <a:pt x="472" y="313"/>
                </a:moveTo>
                <a:cubicBezTo>
                  <a:pt x="472" y="313"/>
                  <a:pt x="472" y="313"/>
                  <a:pt x="472" y="313"/>
                </a:cubicBezTo>
                <a:cubicBezTo>
                  <a:pt x="472" y="314"/>
                  <a:pt x="472" y="314"/>
                  <a:pt x="472" y="314"/>
                </a:cubicBezTo>
                <a:cubicBezTo>
                  <a:pt x="472" y="314"/>
                  <a:pt x="472" y="314"/>
                  <a:pt x="472" y="314"/>
                </a:cubicBezTo>
                <a:lnTo>
                  <a:pt x="472" y="313"/>
                </a:lnTo>
                <a:close/>
                <a:moveTo>
                  <a:pt x="472" y="320"/>
                </a:moveTo>
                <a:cubicBezTo>
                  <a:pt x="471" y="320"/>
                  <a:pt x="471" y="320"/>
                  <a:pt x="471" y="320"/>
                </a:cubicBezTo>
                <a:cubicBezTo>
                  <a:pt x="471" y="320"/>
                  <a:pt x="471" y="320"/>
                  <a:pt x="470" y="320"/>
                </a:cubicBezTo>
                <a:cubicBezTo>
                  <a:pt x="471" y="319"/>
                  <a:pt x="471" y="320"/>
                  <a:pt x="471" y="319"/>
                </a:cubicBezTo>
                <a:cubicBezTo>
                  <a:pt x="471" y="319"/>
                  <a:pt x="471" y="316"/>
                  <a:pt x="471" y="316"/>
                </a:cubicBezTo>
                <a:cubicBezTo>
                  <a:pt x="471" y="316"/>
                  <a:pt x="472" y="316"/>
                  <a:pt x="472" y="317"/>
                </a:cubicBezTo>
                <a:cubicBezTo>
                  <a:pt x="472" y="318"/>
                  <a:pt x="471" y="319"/>
                  <a:pt x="472" y="320"/>
                </a:cubicBezTo>
                <a:close/>
                <a:moveTo>
                  <a:pt x="471" y="315"/>
                </a:moveTo>
                <a:cubicBezTo>
                  <a:pt x="471" y="315"/>
                  <a:pt x="471" y="315"/>
                  <a:pt x="471" y="315"/>
                </a:cubicBezTo>
                <a:cubicBezTo>
                  <a:pt x="471" y="315"/>
                  <a:pt x="471" y="315"/>
                  <a:pt x="471" y="314"/>
                </a:cubicBezTo>
                <a:cubicBezTo>
                  <a:pt x="471" y="314"/>
                  <a:pt x="471" y="314"/>
                  <a:pt x="471" y="314"/>
                </a:cubicBezTo>
                <a:cubicBezTo>
                  <a:pt x="472" y="315"/>
                  <a:pt x="472" y="314"/>
                  <a:pt x="472" y="315"/>
                </a:cubicBezTo>
                <a:cubicBezTo>
                  <a:pt x="472" y="315"/>
                  <a:pt x="472" y="315"/>
                  <a:pt x="471" y="315"/>
                </a:cubicBezTo>
                <a:cubicBezTo>
                  <a:pt x="471" y="315"/>
                  <a:pt x="471" y="315"/>
                  <a:pt x="470" y="315"/>
                </a:cubicBezTo>
                <a:cubicBezTo>
                  <a:pt x="470" y="315"/>
                  <a:pt x="470" y="315"/>
                  <a:pt x="470" y="315"/>
                </a:cubicBezTo>
                <a:cubicBezTo>
                  <a:pt x="470" y="315"/>
                  <a:pt x="470" y="315"/>
                  <a:pt x="470" y="315"/>
                </a:cubicBezTo>
                <a:cubicBezTo>
                  <a:pt x="471" y="315"/>
                  <a:pt x="470" y="315"/>
                  <a:pt x="471" y="315"/>
                </a:cubicBezTo>
                <a:cubicBezTo>
                  <a:pt x="471" y="315"/>
                  <a:pt x="471" y="315"/>
                  <a:pt x="471" y="315"/>
                </a:cubicBezTo>
                <a:close/>
                <a:moveTo>
                  <a:pt x="471" y="280"/>
                </a:moveTo>
                <a:cubicBezTo>
                  <a:pt x="471" y="280"/>
                  <a:pt x="471" y="280"/>
                  <a:pt x="471" y="280"/>
                </a:cubicBezTo>
                <a:cubicBezTo>
                  <a:pt x="471" y="280"/>
                  <a:pt x="471" y="280"/>
                  <a:pt x="471" y="280"/>
                </a:cubicBezTo>
                <a:cubicBezTo>
                  <a:pt x="471" y="280"/>
                  <a:pt x="471" y="280"/>
                  <a:pt x="471" y="280"/>
                </a:cubicBezTo>
                <a:close/>
                <a:moveTo>
                  <a:pt x="471" y="283"/>
                </a:moveTo>
                <a:cubicBezTo>
                  <a:pt x="471" y="283"/>
                  <a:pt x="470" y="283"/>
                  <a:pt x="470" y="283"/>
                </a:cubicBezTo>
                <a:cubicBezTo>
                  <a:pt x="471" y="284"/>
                  <a:pt x="470" y="285"/>
                  <a:pt x="471" y="286"/>
                </a:cubicBezTo>
                <a:cubicBezTo>
                  <a:pt x="470" y="286"/>
                  <a:pt x="470" y="286"/>
                  <a:pt x="470" y="287"/>
                </a:cubicBezTo>
                <a:cubicBezTo>
                  <a:pt x="469" y="287"/>
                  <a:pt x="469" y="287"/>
                  <a:pt x="469" y="287"/>
                </a:cubicBezTo>
                <a:cubicBezTo>
                  <a:pt x="469" y="287"/>
                  <a:pt x="468" y="287"/>
                  <a:pt x="468" y="286"/>
                </a:cubicBezTo>
                <a:cubicBezTo>
                  <a:pt x="468" y="286"/>
                  <a:pt x="468" y="286"/>
                  <a:pt x="468" y="286"/>
                </a:cubicBezTo>
                <a:cubicBezTo>
                  <a:pt x="468" y="286"/>
                  <a:pt x="468" y="286"/>
                  <a:pt x="468" y="286"/>
                </a:cubicBezTo>
                <a:cubicBezTo>
                  <a:pt x="468" y="287"/>
                  <a:pt x="467" y="288"/>
                  <a:pt x="467" y="288"/>
                </a:cubicBezTo>
                <a:cubicBezTo>
                  <a:pt x="467" y="288"/>
                  <a:pt x="467" y="288"/>
                  <a:pt x="467" y="288"/>
                </a:cubicBezTo>
                <a:cubicBezTo>
                  <a:pt x="467" y="288"/>
                  <a:pt x="465" y="287"/>
                  <a:pt x="465" y="286"/>
                </a:cubicBezTo>
                <a:cubicBezTo>
                  <a:pt x="465" y="286"/>
                  <a:pt x="465" y="286"/>
                  <a:pt x="465" y="286"/>
                </a:cubicBezTo>
                <a:cubicBezTo>
                  <a:pt x="464" y="287"/>
                  <a:pt x="464" y="287"/>
                  <a:pt x="464" y="287"/>
                </a:cubicBezTo>
                <a:cubicBezTo>
                  <a:pt x="464" y="287"/>
                  <a:pt x="464" y="287"/>
                  <a:pt x="464" y="288"/>
                </a:cubicBezTo>
                <a:cubicBezTo>
                  <a:pt x="465" y="289"/>
                  <a:pt x="464" y="289"/>
                  <a:pt x="465" y="290"/>
                </a:cubicBezTo>
                <a:cubicBezTo>
                  <a:pt x="464" y="291"/>
                  <a:pt x="464" y="291"/>
                  <a:pt x="464" y="292"/>
                </a:cubicBezTo>
                <a:cubicBezTo>
                  <a:pt x="464" y="293"/>
                  <a:pt x="464" y="293"/>
                  <a:pt x="464" y="293"/>
                </a:cubicBezTo>
                <a:cubicBezTo>
                  <a:pt x="464" y="294"/>
                  <a:pt x="464" y="294"/>
                  <a:pt x="464" y="294"/>
                </a:cubicBezTo>
                <a:cubicBezTo>
                  <a:pt x="464" y="295"/>
                  <a:pt x="464" y="297"/>
                  <a:pt x="464" y="298"/>
                </a:cubicBezTo>
                <a:cubicBezTo>
                  <a:pt x="464" y="298"/>
                  <a:pt x="464" y="298"/>
                  <a:pt x="464" y="299"/>
                </a:cubicBezTo>
                <a:cubicBezTo>
                  <a:pt x="463" y="299"/>
                  <a:pt x="463" y="299"/>
                  <a:pt x="463" y="299"/>
                </a:cubicBezTo>
                <a:cubicBezTo>
                  <a:pt x="463" y="298"/>
                  <a:pt x="463" y="296"/>
                  <a:pt x="463" y="296"/>
                </a:cubicBezTo>
                <a:cubicBezTo>
                  <a:pt x="463" y="295"/>
                  <a:pt x="463" y="295"/>
                  <a:pt x="463" y="294"/>
                </a:cubicBezTo>
                <a:cubicBezTo>
                  <a:pt x="463" y="294"/>
                  <a:pt x="462" y="294"/>
                  <a:pt x="462" y="294"/>
                </a:cubicBezTo>
                <a:cubicBezTo>
                  <a:pt x="462" y="294"/>
                  <a:pt x="462" y="294"/>
                  <a:pt x="462" y="294"/>
                </a:cubicBezTo>
                <a:cubicBezTo>
                  <a:pt x="462" y="295"/>
                  <a:pt x="462" y="295"/>
                  <a:pt x="462" y="295"/>
                </a:cubicBezTo>
                <a:cubicBezTo>
                  <a:pt x="462" y="295"/>
                  <a:pt x="462" y="295"/>
                  <a:pt x="462" y="295"/>
                </a:cubicBezTo>
                <a:cubicBezTo>
                  <a:pt x="461" y="295"/>
                  <a:pt x="461" y="294"/>
                  <a:pt x="462" y="293"/>
                </a:cubicBezTo>
                <a:cubicBezTo>
                  <a:pt x="462" y="293"/>
                  <a:pt x="462" y="293"/>
                  <a:pt x="461" y="293"/>
                </a:cubicBezTo>
                <a:cubicBezTo>
                  <a:pt x="461" y="292"/>
                  <a:pt x="462" y="292"/>
                  <a:pt x="462" y="292"/>
                </a:cubicBezTo>
                <a:cubicBezTo>
                  <a:pt x="463" y="290"/>
                  <a:pt x="463" y="287"/>
                  <a:pt x="463" y="286"/>
                </a:cubicBezTo>
                <a:cubicBezTo>
                  <a:pt x="463" y="286"/>
                  <a:pt x="463" y="286"/>
                  <a:pt x="463" y="286"/>
                </a:cubicBezTo>
                <a:cubicBezTo>
                  <a:pt x="462" y="286"/>
                  <a:pt x="461" y="286"/>
                  <a:pt x="461" y="286"/>
                </a:cubicBezTo>
                <a:cubicBezTo>
                  <a:pt x="461" y="286"/>
                  <a:pt x="461" y="286"/>
                  <a:pt x="461" y="285"/>
                </a:cubicBezTo>
                <a:cubicBezTo>
                  <a:pt x="461" y="285"/>
                  <a:pt x="460" y="283"/>
                  <a:pt x="460" y="283"/>
                </a:cubicBezTo>
                <a:cubicBezTo>
                  <a:pt x="460" y="282"/>
                  <a:pt x="460" y="282"/>
                  <a:pt x="460" y="282"/>
                </a:cubicBezTo>
                <a:cubicBezTo>
                  <a:pt x="460" y="282"/>
                  <a:pt x="460" y="282"/>
                  <a:pt x="461" y="282"/>
                </a:cubicBezTo>
                <a:cubicBezTo>
                  <a:pt x="461" y="282"/>
                  <a:pt x="461" y="282"/>
                  <a:pt x="461" y="282"/>
                </a:cubicBezTo>
                <a:cubicBezTo>
                  <a:pt x="461" y="281"/>
                  <a:pt x="461" y="281"/>
                  <a:pt x="461" y="281"/>
                </a:cubicBezTo>
                <a:cubicBezTo>
                  <a:pt x="460" y="281"/>
                  <a:pt x="461" y="281"/>
                  <a:pt x="460" y="281"/>
                </a:cubicBezTo>
                <a:cubicBezTo>
                  <a:pt x="460" y="281"/>
                  <a:pt x="460" y="280"/>
                  <a:pt x="460" y="280"/>
                </a:cubicBezTo>
                <a:cubicBezTo>
                  <a:pt x="459" y="280"/>
                  <a:pt x="459" y="280"/>
                  <a:pt x="459" y="280"/>
                </a:cubicBezTo>
                <a:cubicBezTo>
                  <a:pt x="459" y="279"/>
                  <a:pt x="459" y="280"/>
                  <a:pt x="459" y="279"/>
                </a:cubicBezTo>
                <a:cubicBezTo>
                  <a:pt x="459" y="279"/>
                  <a:pt x="460" y="278"/>
                  <a:pt x="460" y="278"/>
                </a:cubicBezTo>
                <a:cubicBezTo>
                  <a:pt x="461" y="277"/>
                  <a:pt x="461" y="276"/>
                  <a:pt x="460" y="276"/>
                </a:cubicBezTo>
                <a:cubicBezTo>
                  <a:pt x="460" y="275"/>
                  <a:pt x="460" y="275"/>
                  <a:pt x="461" y="274"/>
                </a:cubicBezTo>
                <a:cubicBezTo>
                  <a:pt x="461" y="274"/>
                  <a:pt x="461" y="274"/>
                  <a:pt x="461" y="274"/>
                </a:cubicBezTo>
                <a:cubicBezTo>
                  <a:pt x="461" y="274"/>
                  <a:pt x="461" y="275"/>
                  <a:pt x="462" y="276"/>
                </a:cubicBezTo>
                <a:cubicBezTo>
                  <a:pt x="462" y="276"/>
                  <a:pt x="462" y="276"/>
                  <a:pt x="462" y="276"/>
                </a:cubicBezTo>
                <a:cubicBezTo>
                  <a:pt x="462" y="276"/>
                  <a:pt x="462" y="276"/>
                  <a:pt x="462" y="276"/>
                </a:cubicBezTo>
                <a:cubicBezTo>
                  <a:pt x="463" y="275"/>
                  <a:pt x="462" y="273"/>
                  <a:pt x="463" y="272"/>
                </a:cubicBezTo>
                <a:cubicBezTo>
                  <a:pt x="463" y="271"/>
                  <a:pt x="463" y="272"/>
                  <a:pt x="463" y="272"/>
                </a:cubicBezTo>
                <a:cubicBezTo>
                  <a:pt x="463" y="272"/>
                  <a:pt x="463" y="272"/>
                  <a:pt x="463" y="272"/>
                </a:cubicBezTo>
                <a:cubicBezTo>
                  <a:pt x="463" y="273"/>
                  <a:pt x="463" y="274"/>
                  <a:pt x="463" y="275"/>
                </a:cubicBezTo>
                <a:cubicBezTo>
                  <a:pt x="463" y="275"/>
                  <a:pt x="464" y="276"/>
                  <a:pt x="465" y="277"/>
                </a:cubicBezTo>
                <a:cubicBezTo>
                  <a:pt x="465" y="277"/>
                  <a:pt x="465" y="277"/>
                  <a:pt x="465" y="277"/>
                </a:cubicBezTo>
                <a:cubicBezTo>
                  <a:pt x="466" y="277"/>
                  <a:pt x="466" y="275"/>
                  <a:pt x="466" y="274"/>
                </a:cubicBezTo>
                <a:cubicBezTo>
                  <a:pt x="466" y="274"/>
                  <a:pt x="466" y="274"/>
                  <a:pt x="466" y="274"/>
                </a:cubicBezTo>
                <a:cubicBezTo>
                  <a:pt x="466" y="274"/>
                  <a:pt x="466" y="274"/>
                  <a:pt x="466" y="274"/>
                </a:cubicBezTo>
                <a:cubicBezTo>
                  <a:pt x="466" y="274"/>
                  <a:pt x="466" y="274"/>
                  <a:pt x="466" y="274"/>
                </a:cubicBezTo>
                <a:cubicBezTo>
                  <a:pt x="466" y="275"/>
                  <a:pt x="466" y="274"/>
                  <a:pt x="466" y="275"/>
                </a:cubicBezTo>
                <a:cubicBezTo>
                  <a:pt x="466" y="275"/>
                  <a:pt x="466" y="275"/>
                  <a:pt x="466" y="275"/>
                </a:cubicBezTo>
                <a:cubicBezTo>
                  <a:pt x="466" y="276"/>
                  <a:pt x="467" y="276"/>
                  <a:pt x="467" y="276"/>
                </a:cubicBezTo>
                <a:cubicBezTo>
                  <a:pt x="467" y="277"/>
                  <a:pt x="466" y="278"/>
                  <a:pt x="466" y="278"/>
                </a:cubicBezTo>
                <a:cubicBezTo>
                  <a:pt x="465" y="278"/>
                  <a:pt x="465" y="278"/>
                  <a:pt x="465" y="277"/>
                </a:cubicBezTo>
                <a:cubicBezTo>
                  <a:pt x="464" y="278"/>
                  <a:pt x="464" y="278"/>
                  <a:pt x="464" y="278"/>
                </a:cubicBezTo>
                <a:cubicBezTo>
                  <a:pt x="463" y="279"/>
                  <a:pt x="463" y="281"/>
                  <a:pt x="464" y="281"/>
                </a:cubicBezTo>
                <a:cubicBezTo>
                  <a:pt x="464" y="281"/>
                  <a:pt x="464" y="282"/>
                  <a:pt x="464" y="282"/>
                </a:cubicBezTo>
                <a:cubicBezTo>
                  <a:pt x="463" y="282"/>
                  <a:pt x="464" y="283"/>
                  <a:pt x="464" y="283"/>
                </a:cubicBezTo>
                <a:cubicBezTo>
                  <a:pt x="464" y="284"/>
                  <a:pt x="464" y="284"/>
                  <a:pt x="464" y="284"/>
                </a:cubicBezTo>
                <a:cubicBezTo>
                  <a:pt x="464" y="284"/>
                  <a:pt x="464" y="284"/>
                  <a:pt x="464" y="284"/>
                </a:cubicBezTo>
                <a:cubicBezTo>
                  <a:pt x="465" y="284"/>
                  <a:pt x="465" y="284"/>
                  <a:pt x="466" y="284"/>
                </a:cubicBezTo>
                <a:cubicBezTo>
                  <a:pt x="466" y="283"/>
                  <a:pt x="466" y="283"/>
                  <a:pt x="467" y="282"/>
                </a:cubicBezTo>
                <a:cubicBezTo>
                  <a:pt x="467" y="282"/>
                  <a:pt x="468" y="283"/>
                  <a:pt x="468" y="283"/>
                </a:cubicBezTo>
                <a:cubicBezTo>
                  <a:pt x="468" y="283"/>
                  <a:pt x="469" y="283"/>
                  <a:pt x="469" y="283"/>
                </a:cubicBezTo>
                <a:cubicBezTo>
                  <a:pt x="469" y="282"/>
                  <a:pt x="469" y="282"/>
                  <a:pt x="469" y="282"/>
                </a:cubicBezTo>
                <a:cubicBezTo>
                  <a:pt x="468" y="281"/>
                  <a:pt x="469" y="281"/>
                  <a:pt x="469" y="280"/>
                </a:cubicBezTo>
                <a:cubicBezTo>
                  <a:pt x="469" y="279"/>
                  <a:pt x="469" y="279"/>
                  <a:pt x="468" y="278"/>
                </a:cubicBezTo>
                <a:cubicBezTo>
                  <a:pt x="468" y="278"/>
                  <a:pt x="468" y="278"/>
                  <a:pt x="469" y="277"/>
                </a:cubicBezTo>
                <a:cubicBezTo>
                  <a:pt x="468" y="277"/>
                  <a:pt x="468" y="276"/>
                  <a:pt x="467" y="276"/>
                </a:cubicBezTo>
                <a:cubicBezTo>
                  <a:pt x="468" y="276"/>
                  <a:pt x="468" y="276"/>
                  <a:pt x="467" y="275"/>
                </a:cubicBezTo>
                <a:cubicBezTo>
                  <a:pt x="469" y="275"/>
                  <a:pt x="470" y="275"/>
                  <a:pt x="470" y="274"/>
                </a:cubicBezTo>
                <a:cubicBezTo>
                  <a:pt x="470" y="274"/>
                  <a:pt x="470" y="274"/>
                  <a:pt x="470" y="274"/>
                </a:cubicBezTo>
                <a:cubicBezTo>
                  <a:pt x="470" y="274"/>
                  <a:pt x="470" y="274"/>
                  <a:pt x="470" y="274"/>
                </a:cubicBezTo>
                <a:cubicBezTo>
                  <a:pt x="470" y="274"/>
                  <a:pt x="469" y="274"/>
                  <a:pt x="469" y="274"/>
                </a:cubicBezTo>
                <a:cubicBezTo>
                  <a:pt x="469" y="274"/>
                  <a:pt x="468" y="274"/>
                  <a:pt x="468" y="273"/>
                </a:cubicBezTo>
                <a:cubicBezTo>
                  <a:pt x="468" y="273"/>
                  <a:pt x="468" y="273"/>
                  <a:pt x="468" y="273"/>
                </a:cubicBezTo>
                <a:cubicBezTo>
                  <a:pt x="468" y="273"/>
                  <a:pt x="468" y="273"/>
                  <a:pt x="468" y="273"/>
                </a:cubicBezTo>
                <a:cubicBezTo>
                  <a:pt x="468" y="273"/>
                  <a:pt x="468" y="273"/>
                  <a:pt x="468" y="273"/>
                </a:cubicBezTo>
                <a:cubicBezTo>
                  <a:pt x="469" y="273"/>
                  <a:pt x="468" y="273"/>
                  <a:pt x="468" y="273"/>
                </a:cubicBezTo>
                <a:cubicBezTo>
                  <a:pt x="469" y="273"/>
                  <a:pt x="469" y="273"/>
                  <a:pt x="469" y="273"/>
                </a:cubicBezTo>
                <a:cubicBezTo>
                  <a:pt x="469" y="273"/>
                  <a:pt x="469" y="273"/>
                  <a:pt x="470" y="273"/>
                </a:cubicBezTo>
                <a:cubicBezTo>
                  <a:pt x="470" y="273"/>
                  <a:pt x="470" y="272"/>
                  <a:pt x="470" y="272"/>
                </a:cubicBezTo>
                <a:cubicBezTo>
                  <a:pt x="470" y="272"/>
                  <a:pt x="470" y="272"/>
                  <a:pt x="470" y="272"/>
                </a:cubicBezTo>
                <a:cubicBezTo>
                  <a:pt x="471" y="272"/>
                  <a:pt x="471" y="273"/>
                  <a:pt x="470" y="273"/>
                </a:cubicBezTo>
                <a:cubicBezTo>
                  <a:pt x="471" y="274"/>
                  <a:pt x="471" y="274"/>
                  <a:pt x="471" y="274"/>
                </a:cubicBezTo>
                <a:cubicBezTo>
                  <a:pt x="470" y="275"/>
                  <a:pt x="470" y="282"/>
                  <a:pt x="471" y="283"/>
                </a:cubicBezTo>
                <a:close/>
                <a:moveTo>
                  <a:pt x="471" y="281"/>
                </a:moveTo>
                <a:cubicBezTo>
                  <a:pt x="471" y="281"/>
                  <a:pt x="471" y="281"/>
                  <a:pt x="471" y="280"/>
                </a:cubicBezTo>
                <a:cubicBezTo>
                  <a:pt x="471" y="281"/>
                  <a:pt x="471" y="281"/>
                  <a:pt x="471" y="281"/>
                </a:cubicBezTo>
                <a:close/>
                <a:moveTo>
                  <a:pt x="467" y="276"/>
                </a:moveTo>
                <a:cubicBezTo>
                  <a:pt x="467" y="277"/>
                  <a:pt x="467" y="276"/>
                  <a:pt x="467" y="277"/>
                </a:cubicBezTo>
                <a:cubicBezTo>
                  <a:pt x="467" y="276"/>
                  <a:pt x="467" y="277"/>
                  <a:pt x="467" y="276"/>
                </a:cubicBezTo>
                <a:close/>
                <a:moveTo>
                  <a:pt x="469" y="272"/>
                </a:moveTo>
                <a:cubicBezTo>
                  <a:pt x="469" y="272"/>
                  <a:pt x="469" y="272"/>
                  <a:pt x="469" y="272"/>
                </a:cubicBezTo>
                <a:cubicBezTo>
                  <a:pt x="469" y="272"/>
                  <a:pt x="469" y="272"/>
                  <a:pt x="469" y="272"/>
                </a:cubicBezTo>
                <a:cubicBezTo>
                  <a:pt x="469" y="272"/>
                  <a:pt x="469" y="272"/>
                  <a:pt x="470" y="272"/>
                </a:cubicBezTo>
                <a:cubicBezTo>
                  <a:pt x="470" y="272"/>
                  <a:pt x="470" y="272"/>
                  <a:pt x="470" y="272"/>
                </a:cubicBezTo>
                <a:lnTo>
                  <a:pt x="469" y="272"/>
                </a:lnTo>
                <a:close/>
                <a:moveTo>
                  <a:pt x="470" y="262"/>
                </a:moveTo>
                <a:cubicBezTo>
                  <a:pt x="470" y="262"/>
                  <a:pt x="470" y="263"/>
                  <a:pt x="471" y="263"/>
                </a:cubicBezTo>
                <a:cubicBezTo>
                  <a:pt x="471" y="262"/>
                  <a:pt x="471" y="262"/>
                  <a:pt x="471" y="262"/>
                </a:cubicBezTo>
                <a:cubicBezTo>
                  <a:pt x="471" y="262"/>
                  <a:pt x="471" y="262"/>
                  <a:pt x="471" y="262"/>
                </a:cubicBezTo>
                <a:cubicBezTo>
                  <a:pt x="470" y="264"/>
                  <a:pt x="471" y="265"/>
                  <a:pt x="471" y="267"/>
                </a:cubicBezTo>
                <a:cubicBezTo>
                  <a:pt x="471" y="268"/>
                  <a:pt x="471" y="268"/>
                  <a:pt x="471" y="268"/>
                </a:cubicBezTo>
                <a:cubicBezTo>
                  <a:pt x="470" y="268"/>
                  <a:pt x="471" y="268"/>
                  <a:pt x="471" y="268"/>
                </a:cubicBezTo>
                <a:cubicBezTo>
                  <a:pt x="471" y="269"/>
                  <a:pt x="471" y="270"/>
                  <a:pt x="471" y="271"/>
                </a:cubicBezTo>
                <a:cubicBezTo>
                  <a:pt x="470" y="270"/>
                  <a:pt x="470" y="269"/>
                  <a:pt x="470" y="268"/>
                </a:cubicBezTo>
                <a:cubicBezTo>
                  <a:pt x="470" y="268"/>
                  <a:pt x="470" y="268"/>
                  <a:pt x="470" y="268"/>
                </a:cubicBezTo>
                <a:cubicBezTo>
                  <a:pt x="470" y="271"/>
                  <a:pt x="470" y="271"/>
                  <a:pt x="470" y="271"/>
                </a:cubicBezTo>
                <a:cubicBezTo>
                  <a:pt x="471" y="271"/>
                  <a:pt x="471" y="271"/>
                  <a:pt x="471" y="271"/>
                </a:cubicBezTo>
                <a:cubicBezTo>
                  <a:pt x="471" y="271"/>
                  <a:pt x="471" y="271"/>
                  <a:pt x="471" y="271"/>
                </a:cubicBezTo>
                <a:cubicBezTo>
                  <a:pt x="470" y="271"/>
                  <a:pt x="470" y="271"/>
                  <a:pt x="470" y="272"/>
                </a:cubicBezTo>
                <a:cubicBezTo>
                  <a:pt x="469" y="271"/>
                  <a:pt x="469" y="271"/>
                  <a:pt x="468" y="270"/>
                </a:cubicBezTo>
                <a:cubicBezTo>
                  <a:pt x="468" y="269"/>
                  <a:pt x="468" y="268"/>
                  <a:pt x="468" y="268"/>
                </a:cubicBezTo>
                <a:cubicBezTo>
                  <a:pt x="468" y="267"/>
                  <a:pt x="468" y="267"/>
                  <a:pt x="467" y="267"/>
                </a:cubicBezTo>
                <a:cubicBezTo>
                  <a:pt x="467" y="266"/>
                  <a:pt x="467" y="266"/>
                  <a:pt x="467" y="266"/>
                </a:cubicBezTo>
                <a:cubicBezTo>
                  <a:pt x="468" y="266"/>
                  <a:pt x="468" y="266"/>
                  <a:pt x="468" y="265"/>
                </a:cubicBezTo>
                <a:cubicBezTo>
                  <a:pt x="468" y="265"/>
                  <a:pt x="469" y="264"/>
                  <a:pt x="469" y="263"/>
                </a:cubicBezTo>
                <a:cubicBezTo>
                  <a:pt x="469" y="263"/>
                  <a:pt x="468" y="263"/>
                  <a:pt x="469" y="263"/>
                </a:cubicBezTo>
                <a:cubicBezTo>
                  <a:pt x="469" y="261"/>
                  <a:pt x="469" y="260"/>
                  <a:pt x="469" y="259"/>
                </a:cubicBezTo>
                <a:cubicBezTo>
                  <a:pt x="468" y="258"/>
                  <a:pt x="470" y="258"/>
                  <a:pt x="469" y="257"/>
                </a:cubicBezTo>
                <a:cubicBezTo>
                  <a:pt x="469" y="256"/>
                  <a:pt x="470" y="256"/>
                  <a:pt x="470" y="256"/>
                </a:cubicBezTo>
                <a:cubicBezTo>
                  <a:pt x="470" y="256"/>
                  <a:pt x="470" y="256"/>
                  <a:pt x="470" y="256"/>
                </a:cubicBezTo>
                <a:cubicBezTo>
                  <a:pt x="470" y="256"/>
                  <a:pt x="470" y="256"/>
                  <a:pt x="470" y="256"/>
                </a:cubicBezTo>
                <a:cubicBezTo>
                  <a:pt x="470" y="256"/>
                  <a:pt x="471" y="257"/>
                  <a:pt x="470" y="257"/>
                </a:cubicBezTo>
                <a:cubicBezTo>
                  <a:pt x="470" y="257"/>
                  <a:pt x="470" y="257"/>
                  <a:pt x="470" y="257"/>
                </a:cubicBezTo>
                <a:cubicBezTo>
                  <a:pt x="470" y="258"/>
                  <a:pt x="471" y="258"/>
                  <a:pt x="471" y="258"/>
                </a:cubicBezTo>
                <a:cubicBezTo>
                  <a:pt x="471" y="258"/>
                  <a:pt x="470" y="258"/>
                  <a:pt x="470" y="258"/>
                </a:cubicBezTo>
                <a:cubicBezTo>
                  <a:pt x="470" y="259"/>
                  <a:pt x="470" y="261"/>
                  <a:pt x="471" y="262"/>
                </a:cubicBezTo>
                <a:cubicBezTo>
                  <a:pt x="471" y="262"/>
                  <a:pt x="471" y="262"/>
                  <a:pt x="470" y="262"/>
                </a:cubicBezTo>
                <a:close/>
                <a:moveTo>
                  <a:pt x="471" y="301"/>
                </a:moveTo>
                <a:cubicBezTo>
                  <a:pt x="472" y="301"/>
                  <a:pt x="471" y="301"/>
                  <a:pt x="472" y="301"/>
                </a:cubicBezTo>
                <a:cubicBezTo>
                  <a:pt x="471" y="301"/>
                  <a:pt x="471" y="301"/>
                  <a:pt x="471" y="301"/>
                </a:cubicBezTo>
                <a:close/>
                <a:moveTo>
                  <a:pt x="472" y="296"/>
                </a:moveTo>
                <a:cubicBezTo>
                  <a:pt x="472" y="296"/>
                  <a:pt x="472" y="296"/>
                  <a:pt x="472" y="296"/>
                </a:cubicBezTo>
                <a:cubicBezTo>
                  <a:pt x="472" y="296"/>
                  <a:pt x="472" y="296"/>
                  <a:pt x="472" y="296"/>
                </a:cubicBezTo>
                <a:close/>
                <a:moveTo>
                  <a:pt x="472" y="142"/>
                </a:moveTo>
                <a:cubicBezTo>
                  <a:pt x="472" y="143"/>
                  <a:pt x="472" y="143"/>
                  <a:pt x="472" y="143"/>
                </a:cubicBezTo>
                <a:cubicBezTo>
                  <a:pt x="472" y="142"/>
                  <a:pt x="472" y="142"/>
                  <a:pt x="471" y="142"/>
                </a:cubicBezTo>
                <a:cubicBezTo>
                  <a:pt x="471" y="141"/>
                  <a:pt x="471" y="141"/>
                  <a:pt x="471" y="140"/>
                </a:cubicBezTo>
                <a:cubicBezTo>
                  <a:pt x="472" y="140"/>
                  <a:pt x="472" y="140"/>
                  <a:pt x="472" y="140"/>
                </a:cubicBezTo>
                <a:cubicBezTo>
                  <a:pt x="472" y="141"/>
                  <a:pt x="472" y="141"/>
                  <a:pt x="472" y="142"/>
                </a:cubicBezTo>
                <a:close/>
                <a:moveTo>
                  <a:pt x="482" y="137"/>
                </a:moveTo>
                <a:cubicBezTo>
                  <a:pt x="482" y="137"/>
                  <a:pt x="482" y="137"/>
                  <a:pt x="482" y="137"/>
                </a:cubicBezTo>
                <a:cubicBezTo>
                  <a:pt x="481" y="137"/>
                  <a:pt x="481" y="137"/>
                  <a:pt x="481" y="136"/>
                </a:cubicBezTo>
                <a:lnTo>
                  <a:pt x="482" y="137"/>
                </a:lnTo>
                <a:close/>
                <a:moveTo>
                  <a:pt x="481" y="145"/>
                </a:moveTo>
                <a:cubicBezTo>
                  <a:pt x="481" y="145"/>
                  <a:pt x="481" y="145"/>
                  <a:pt x="481" y="144"/>
                </a:cubicBezTo>
                <a:cubicBezTo>
                  <a:pt x="481" y="144"/>
                  <a:pt x="481" y="144"/>
                  <a:pt x="481" y="144"/>
                </a:cubicBezTo>
                <a:cubicBezTo>
                  <a:pt x="481" y="144"/>
                  <a:pt x="481" y="144"/>
                  <a:pt x="481" y="144"/>
                </a:cubicBezTo>
                <a:cubicBezTo>
                  <a:pt x="482" y="144"/>
                  <a:pt x="481" y="144"/>
                  <a:pt x="481" y="145"/>
                </a:cubicBezTo>
                <a:close/>
                <a:moveTo>
                  <a:pt x="481" y="130"/>
                </a:moveTo>
                <a:cubicBezTo>
                  <a:pt x="481" y="131"/>
                  <a:pt x="481" y="131"/>
                  <a:pt x="480" y="130"/>
                </a:cubicBezTo>
                <a:lnTo>
                  <a:pt x="481" y="130"/>
                </a:lnTo>
                <a:close/>
                <a:moveTo>
                  <a:pt x="480" y="140"/>
                </a:moveTo>
                <a:cubicBezTo>
                  <a:pt x="480" y="140"/>
                  <a:pt x="480" y="140"/>
                  <a:pt x="480" y="140"/>
                </a:cubicBezTo>
                <a:cubicBezTo>
                  <a:pt x="480" y="140"/>
                  <a:pt x="480" y="140"/>
                  <a:pt x="480" y="140"/>
                </a:cubicBezTo>
                <a:cubicBezTo>
                  <a:pt x="480" y="141"/>
                  <a:pt x="480" y="141"/>
                  <a:pt x="480" y="140"/>
                </a:cubicBezTo>
                <a:cubicBezTo>
                  <a:pt x="479" y="140"/>
                  <a:pt x="479" y="140"/>
                  <a:pt x="479" y="140"/>
                </a:cubicBezTo>
                <a:cubicBezTo>
                  <a:pt x="479" y="140"/>
                  <a:pt x="480" y="140"/>
                  <a:pt x="480" y="140"/>
                </a:cubicBezTo>
                <a:close/>
                <a:moveTo>
                  <a:pt x="479" y="141"/>
                </a:moveTo>
                <a:cubicBezTo>
                  <a:pt x="479" y="141"/>
                  <a:pt x="479" y="141"/>
                  <a:pt x="479" y="141"/>
                </a:cubicBezTo>
                <a:cubicBezTo>
                  <a:pt x="479" y="141"/>
                  <a:pt x="479" y="141"/>
                  <a:pt x="479" y="141"/>
                </a:cubicBezTo>
                <a:close/>
                <a:moveTo>
                  <a:pt x="475" y="118"/>
                </a:moveTo>
                <a:cubicBezTo>
                  <a:pt x="476" y="119"/>
                  <a:pt x="476" y="118"/>
                  <a:pt x="476" y="119"/>
                </a:cubicBezTo>
                <a:cubicBezTo>
                  <a:pt x="477" y="119"/>
                  <a:pt x="477" y="119"/>
                  <a:pt x="477" y="119"/>
                </a:cubicBezTo>
                <a:cubicBezTo>
                  <a:pt x="477" y="119"/>
                  <a:pt x="477" y="119"/>
                  <a:pt x="477" y="119"/>
                </a:cubicBezTo>
                <a:cubicBezTo>
                  <a:pt x="476" y="119"/>
                  <a:pt x="476" y="119"/>
                  <a:pt x="476" y="119"/>
                </a:cubicBezTo>
                <a:cubicBezTo>
                  <a:pt x="476" y="119"/>
                  <a:pt x="476" y="119"/>
                  <a:pt x="476" y="119"/>
                </a:cubicBezTo>
                <a:cubicBezTo>
                  <a:pt x="476" y="120"/>
                  <a:pt x="476" y="120"/>
                  <a:pt x="475" y="119"/>
                </a:cubicBezTo>
                <a:cubicBezTo>
                  <a:pt x="475" y="119"/>
                  <a:pt x="475" y="119"/>
                  <a:pt x="475" y="118"/>
                </a:cubicBezTo>
                <a:close/>
                <a:moveTo>
                  <a:pt x="476" y="160"/>
                </a:moveTo>
                <a:cubicBezTo>
                  <a:pt x="476" y="160"/>
                  <a:pt x="476" y="160"/>
                  <a:pt x="476" y="160"/>
                </a:cubicBezTo>
                <a:cubicBezTo>
                  <a:pt x="476" y="160"/>
                  <a:pt x="476" y="160"/>
                  <a:pt x="476" y="160"/>
                </a:cubicBezTo>
                <a:close/>
                <a:moveTo>
                  <a:pt x="474" y="175"/>
                </a:moveTo>
                <a:cubicBezTo>
                  <a:pt x="473" y="175"/>
                  <a:pt x="473" y="175"/>
                  <a:pt x="473" y="174"/>
                </a:cubicBezTo>
                <a:cubicBezTo>
                  <a:pt x="474" y="174"/>
                  <a:pt x="474" y="174"/>
                  <a:pt x="474" y="174"/>
                </a:cubicBezTo>
                <a:lnTo>
                  <a:pt x="474" y="175"/>
                </a:lnTo>
                <a:close/>
                <a:moveTo>
                  <a:pt x="474" y="169"/>
                </a:moveTo>
                <a:cubicBezTo>
                  <a:pt x="474" y="169"/>
                  <a:pt x="474" y="169"/>
                  <a:pt x="474" y="169"/>
                </a:cubicBezTo>
                <a:cubicBezTo>
                  <a:pt x="474" y="170"/>
                  <a:pt x="474" y="170"/>
                  <a:pt x="474" y="170"/>
                </a:cubicBezTo>
                <a:cubicBezTo>
                  <a:pt x="474" y="170"/>
                  <a:pt x="474" y="170"/>
                  <a:pt x="474" y="170"/>
                </a:cubicBezTo>
                <a:cubicBezTo>
                  <a:pt x="474" y="170"/>
                  <a:pt x="474" y="170"/>
                  <a:pt x="474" y="169"/>
                </a:cubicBezTo>
                <a:cubicBezTo>
                  <a:pt x="473" y="169"/>
                  <a:pt x="474" y="169"/>
                  <a:pt x="474" y="169"/>
                </a:cubicBezTo>
                <a:cubicBezTo>
                  <a:pt x="474" y="169"/>
                  <a:pt x="474" y="169"/>
                  <a:pt x="474" y="169"/>
                </a:cubicBezTo>
                <a:close/>
                <a:moveTo>
                  <a:pt x="474" y="168"/>
                </a:moveTo>
                <a:cubicBezTo>
                  <a:pt x="474" y="169"/>
                  <a:pt x="474" y="169"/>
                  <a:pt x="474" y="168"/>
                </a:cubicBezTo>
                <a:cubicBezTo>
                  <a:pt x="473" y="168"/>
                  <a:pt x="474" y="168"/>
                  <a:pt x="474" y="167"/>
                </a:cubicBezTo>
                <a:cubicBezTo>
                  <a:pt x="474" y="167"/>
                  <a:pt x="474" y="168"/>
                  <a:pt x="473" y="167"/>
                </a:cubicBezTo>
                <a:cubicBezTo>
                  <a:pt x="474" y="167"/>
                  <a:pt x="474" y="167"/>
                  <a:pt x="474" y="167"/>
                </a:cubicBezTo>
                <a:cubicBezTo>
                  <a:pt x="474" y="166"/>
                  <a:pt x="474" y="166"/>
                  <a:pt x="474" y="166"/>
                </a:cubicBezTo>
                <a:cubicBezTo>
                  <a:pt x="474" y="166"/>
                  <a:pt x="474" y="165"/>
                  <a:pt x="474" y="165"/>
                </a:cubicBezTo>
                <a:cubicBezTo>
                  <a:pt x="475" y="165"/>
                  <a:pt x="475" y="165"/>
                  <a:pt x="475" y="165"/>
                </a:cubicBezTo>
                <a:cubicBezTo>
                  <a:pt x="476" y="166"/>
                  <a:pt x="476" y="166"/>
                  <a:pt x="476" y="167"/>
                </a:cubicBezTo>
                <a:cubicBezTo>
                  <a:pt x="475" y="167"/>
                  <a:pt x="474" y="168"/>
                  <a:pt x="474" y="168"/>
                </a:cubicBezTo>
                <a:close/>
                <a:moveTo>
                  <a:pt x="477" y="162"/>
                </a:moveTo>
                <a:cubicBezTo>
                  <a:pt x="477" y="163"/>
                  <a:pt x="476" y="163"/>
                  <a:pt x="475" y="163"/>
                </a:cubicBezTo>
                <a:cubicBezTo>
                  <a:pt x="475" y="163"/>
                  <a:pt x="475" y="163"/>
                  <a:pt x="474" y="162"/>
                </a:cubicBezTo>
                <a:cubicBezTo>
                  <a:pt x="475" y="162"/>
                  <a:pt x="475" y="162"/>
                  <a:pt x="476" y="162"/>
                </a:cubicBezTo>
                <a:cubicBezTo>
                  <a:pt x="476" y="161"/>
                  <a:pt x="476" y="161"/>
                  <a:pt x="476" y="160"/>
                </a:cubicBezTo>
                <a:cubicBezTo>
                  <a:pt x="476" y="160"/>
                  <a:pt x="476" y="160"/>
                  <a:pt x="476" y="160"/>
                </a:cubicBezTo>
                <a:cubicBezTo>
                  <a:pt x="476" y="160"/>
                  <a:pt x="476" y="160"/>
                  <a:pt x="476" y="160"/>
                </a:cubicBezTo>
                <a:cubicBezTo>
                  <a:pt x="476" y="160"/>
                  <a:pt x="476" y="160"/>
                  <a:pt x="476" y="160"/>
                </a:cubicBezTo>
                <a:cubicBezTo>
                  <a:pt x="476" y="161"/>
                  <a:pt x="476" y="161"/>
                  <a:pt x="476" y="161"/>
                </a:cubicBezTo>
                <a:cubicBezTo>
                  <a:pt x="477" y="161"/>
                  <a:pt x="477" y="161"/>
                  <a:pt x="477" y="161"/>
                </a:cubicBezTo>
                <a:cubicBezTo>
                  <a:pt x="477" y="162"/>
                  <a:pt x="477" y="162"/>
                  <a:pt x="477" y="162"/>
                </a:cubicBezTo>
                <a:close/>
                <a:moveTo>
                  <a:pt x="478" y="159"/>
                </a:moveTo>
                <a:cubicBezTo>
                  <a:pt x="477" y="159"/>
                  <a:pt x="477" y="159"/>
                  <a:pt x="477" y="159"/>
                </a:cubicBezTo>
                <a:cubicBezTo>
                  <a:pt x="477" y="159"/>
                  <a:pt x="477" y="158"/>
                  <a:pt x="477" y="157"/>
                </a:cubicBezTo>
                <a:cubicBezTo>
                  <a:pt x="478" y="157"/>
                  <a:pt x="478" y="157"/>
                  <a:pt x="478" y="157"/>
                </a:cubicBezTo>
                <a:cubicBezTo>
                  <a:pt x="478" y="157"/>
                  <a:pt x="477" y="157"/>
                  <a:pt x="478" y="157"/>
                </a:cubicBezTo>
                <a:cubicBezTo>
                  <a:pt x="478" y="158"/>
                  <a:pt x="478" y="159"/>
                  <a:pt x="478" y="159"/>
                </a:cubicBezTo>
                <a:close/>
                <a:moveTo>
                  <a:pt x="479" y="155"/>
                </a:moveTo>
                <a:cubicBezTo>
                  <a:pt x="478" y="155"/>
                  <a:pt x="478" y="155"/>
                  <a:pt x="478" y="155"/>
                </a:cubicBezTo>
                <a:cubicBezTo>
                  <a:pt x="478" y="155"/>
                  <a:pt x="478" y="155"/>
                  <a:pt x="478" y="154"/>
                </a:cubicBezTo>
                <a:cubicBezTo>
                  <a:pt x="478" y="154"/>
                  <a:pt x="478" y="154"/>
                  <a:pt x="478" y="154"/>
                </a:cubicBezTo>
                <a:cubicBezTo>
                  <a:pt x="478" y="153"/>
                  <a:pt x="478" y="153"/>
                  <a:pt x="478" y="153"/>
                </a:cubicBezTo>
                <a:cubicBezTo>
                  <a:pt x="478" y="153"/>
                  <a:pt x="478" y="153"/>
                  <a:pt x="479" y="153"/>
                </a:cubicBezTo>
                <a:cubicBezTo>
                  <a:pt x="479" y="154"/>
                  <a:pt x="478" y="154"/>
                  <a:pt x="479" y="154"/>
                </a:cubicBezTo>
                <a:cubicBezTo>
                  <a:pt x="479" y="155"/>
                  <a:pt x="479" y="154"/>
                  <a:pt x="479" y="155"/>
                </a:cubicBezTo>
                <a:close/>
                <a:moveTo>
                  <a:pt x="481" y="151"/>
                </a:moveTo>
                <a:cubicBezTo>
                  <a:pt x="481" y="151"/>
                  <a:pt x="481" y="151"/>
                  <a:pt x="481" y="151"/>
                </a:cubicBezTo>
                <a:cubicBezTo>
                  <a:pt x="480" y="151"/>
                  <a:pt x="480" y="151"/>
                  <a:pt x="479" y="152"/>
                </a:cubicBezTo>
                <a:cubicBezTo>
                  <a:pt x="479" y="152"/>
                  <a:pt x="479" y="152"/>
                  <a:pt x="479" y="151"/>
                </a:cubicBezTo>
                <a:cubicBezTo>
                  <a:pt x="478" y="151"/>
                  <a:pt x="479" y="150"/>
                  <a:pt x="480" y="150"/>
                </a:cubicBezTo>
                <a:cubicBezTo>
                  <a:pt x="480" y="149"/>
                  <a:pt x="480" y="149"/>
                  <a:pt x="479" y="148"/>
                </a:cubicBezTo>
                <a:cubicBezTo>
                  <a:pt x="479" y="148"/>
                  <a:pt x="480" y="148"/>
                  <a:pt x="480" y="148"/>
                </a:cubicBezTo>
                <a:cubicBezTo>
                  <a:pt x="480" y="148"/>
                  <a:pt x="480" y="148"/>
                  <a:pt x="481" y="148"/>
                </a:cubicBezTo>
                <a:cubicBezTo>
                  <a:pt x="481" y="149"/>
                  <a:pt x="481" y="149"/>
                  <a:pt x="480" y="150"/>
                </a:cubicBezTo>
                <a:cubicBezTo>
                  <a:pt x="481" y="150"/>
                  <a:pt x="481" y="150"/>
                  <a:pt x="481" y="150"/>
                </a:cubicBezTo>
                <a:lnTo>
                  <a:pt x="481" y="151"/>
                </a:lnTo>
                <a:close/>
                <a:moveTo>
                  <a:pt x="480" y="147"/>
                </a:moveTo>
                <a:cubicBezTo>
                  <a:pt x="480" y="147"/>
                  <a:pt x="480" y="147"/>
                  <a:pt x="480" y="147"/>
                </a:cubicBezTo>
                <a:cubicBezTo>
                  <a:pt x="480" y="146"/>
                  <a:pt x="480" y="146"/>
                  <a:pt x="480" y="145"/>
                </a:cubicBezTo>
                <a:cubicBezTo>
                  <a:pt x="480" y="145"/>
                  <a:pt x="480" y="145"/>
                  <a:pt x="479" y="144"/>
                </a:cubicBezTo>
                <a:cubicBezTo>
                  <a:pt x="480" y="144"/>
                  <a:pt x="480" y="144"/>
                  <a:pt x="480" y="144"/>
                </a:cubicBezTo>
                <a:cubicBezTo>
                  <a:pt x="480" y="145"/>
                  <a:pt x="480" y="145"/>
                  <a:pt x="481" y="145"/>
                </a:cubicBezTo>
                <a:cubicBezTo>
                  <a:pt x="481" y="145"/>
                  <a:pt x="481" y="145"/>
                  <a:pt x="482" y="145"/>
                </a:cubicBezTo>
                <a:cubicBezTo>
                  <a:pt x="482" y="145"/>
                  <a:pt x="482" y="145"/>
                  <a:pt x="482" y="145"/>
                </a:cubicBezTo>
                <a:cubicBezTo>
                  <a:pt x="481" y="146"/>
                  <a:pt x="481" y="146"/>
                  <a:pt x="480" y="147"/>
                </a:cubicBezTo>
                <a:close/>
                <a:moveTo>
                  <a:pt x="485" y="103"/>
                </a:moveTo>
                <a:cubicBezTo>
                  <a:pt x="485" y="102"/>
                  <a:pt x="485" y="102"/>
                  <a:pt x="485" y="102"/>
                </a:cubicBezTo>
                <a:cubicBezTo>
                  <a:pt x="486" y="102"/>
                  <a:pt x="486" y="102"/>
                  <a:pt x="486" y="103"/>
                </a:cubicBezTo>
                <a:cubicBezTo>
                  <a:pt x="486" y="103"/>
                  <a:pt x="486" y="103"/>
                  <a:pt x="485" y="103"/>
                </a:cubicBezTo>
                <a:cubicBezTo>
                  <a:pt x="485" y="103"/>
                  <a:pt x="485" y="103"/>
                  <a:pt x="485" y="103"/>
                </a:cubicBezTo>
                <a:cubicBezTo>
                  <a:pt x="485" y="103"/>
                  <a:pt x="485" y="103"/>
                  <a:pt x="485" y="103"/>
                </a:cubicBezTo>
                <a:close/>
                <a:moveTo>
                  <a:pt x="483" y="105"/>
                </a:moveTo>
                <a:cubicBezTo>
                  <a:pt x="483" y="105"/>
                  <a:pt x="483" y="105"/>
                  <a:pt x="483" y="105"/>
                </a:cubicBezTo>
                <a:cubicBezTo>
                  <a:pt x="483" y="106"/>
                  <a:pt x="483" y="106"/>
                  <a:pt x="483" y="106"/>
                </a:cubicBezTo>
                <a:cubicBezTo>
                  <a:pt x="483" y="106"/>
                  <a:pt x="483" y="106"/>
                  <a:pt x="483" y="106"/>
                </a:cubicBezTo>
                <a:cubicBezTo>
                  <a:pt x="483" y="106"/>
                  <a:pt x="483" y="106"/>
                  <a:pt x="483" y="105"/>
                </a:cubicBezTo>
                <a:close/>
                <a:moveTo>
                  <a:pt x="483" y="134"/>
                </a:moveTo>
                <a:cubicBezTo>
                  <a:pt x="483" y="134"/>
                  <a:pt x="483" y="134"/>
                  <a:pt x="483" y="134"/>
                </a:cubicBezTo>
                <a:cubicBezTo>
                  <a:pt x="483" y="134"/>
                  <a:pt x="483" y="134"/>
                  <a:pt x="483" y="134"/>
                </a:cubicBezTo>
                <a:close/>
                <a:moveTo>
                  <a:pt x="484" y="133"/>
                </a:moveTo>
                <a:cubicBezTo>
                  <a:pt x="484" y="133"/>
                  <a:pt x="483" y="133"/>
                  <a:pt x="483" y="132"/>
                </a:cubicBezTo>
                <a:cubicBezTo>
                  <a:pt x="483" y="132"/>
                  <a:pt x="483" y="132"/>
                  <a:pt x="483" y="132"/>
                </a:cubicBezTo>
                <a:cubicBezTo>
                  <a:pt x="484" y="132"/>
                  <a:pt x="484" y="132"/>
                  <a:pt x="485" y="131"/>
                </a:cubicBezTo>
                <a:cubicBezTo>
                  <a:pt x="485" y="132"/>
                  <a:pt x="485" y="132"/>
                  <a:pt x="486" y="132"/>
                </a:cubicBezTo>
                <a:cubicBezTo>
                  <a:pt x="485" y="132"/>
                  <a:pt x="485" y="133"/>
                  <a:pt x="485" y="133"/>
                </a:cubicBezTo>
                <a:cubicBezTo>
                  <a:pt x="485" y="133"/>
                  <a:pt x="484" y="133"/>
                  <a:pt x="484" y="133"/>
                </a:cubicBezTo>
                <a:close/>
                <a:moveTo>
                  <a:pt x="486" y="139"/>
                </a:moveTo>
                <a:cubicBezTo>
                  <a:pt x="486" y="140"/>
                  <a:pt x="486" y="140"/>
                  <a:pt x="485" y="140"/>
                </a:cubicBezTo>
                <a:cubicBezTo>
                  <a:pt x="485" y="140"/>
                  <a:pt x="485" y="140"/>
                  <a:pt x="485" y="140"/>
                </a:cubicBezTo>
                <a:cubicBezTo>
                  <a:pt x="485" y="139"/>
                  <a:pt x="485" y="139"/>
                  <a:pt x="485" y="139"/>
                </a:cubicBezTo>
                <a:cubicBezTo>
                  <a:pt x="485" y="139"/>
                  <a:pt x="486" y="139"/>
                  <a:pt x="486" y="139"/>
                </a:cubicBezTo>
                <a:cubicBezTo>
                  <a:pt x="486" y="139"/>
                  <a:pt x="486" y="139"/>
                  <a:pt x="486" y="139"/>
                </a:cubicBezTo>
                <a:close/>
                <a:moveTo>
                  <a:pt x="486" y="125"/>
                </a:moveTo>
                <a:cubicBezTo>
                  <a:pt x="486" y="125"/>
                  <a:pt x="486" y="125"/>
                  <a:pt x="486" y="125"/>
                </a:cubicBezTo>
                <a:cubicBezTo>
                  <a:pt x="486" y="125"/>
                  <a:pt x="486" y="125"/>
                  <a:pt x="486" y="125"/>
                </a:cubicBezTo>
                <a:cubicBezTo>
                  <a:pt x="486" y="125"/>
                  <a:pt x="486" y="125"/>
                  <a:pt x="486" y="125"/>
                </a:cubicBezTo>
                <a:cubicBezTo>
                  <a:pt x="486" y="125"/>
                  <a:pt x="487" y="125"/>
                  <a:pt x="486" y="125"/>
                </a:cubicBezTo>
                <a:close/>
                <a:moveTo>
                  <a:pt x="487" y="123"/>
                </a:moveTo>
                <a:cubicBezTo>
                  <a:pt x="487" y="123"/>
                  <a:pt x="488" y="123"/>
                  <a:pt x="488" y="124"/>
                </a:cubicBezTo>
                <a:cubicBezTo>
                  <a:pt x="488" y="124"/>
                  <a:pt x="488" y="124"/>
                  <a:pt x="488" y="124"/>
                </a:cubicBezTo>
                <a:cubicBezTo>
                  <a:pt x="487" y="124"/>
                  <a:pt x="487" y="124"/>
                  <a:pt x="487" y="124"/>
                </a:cubicBezTo>
                <a:cubicBezTo>
                  <a:pt x="487" y="124"/>
                  <a:pt x="487" y="123"/>
                  <a:pt x="487" y="123"/>
                </a:cubicBezTo>
                <a:close/>
                <a:moveTo>
                  <a:pt x="488" y="128"/>
                </a:moveTo>
                <a:cubicBezTo>
                  <a:pt x="488" y="128"/>
                  <a:pt x="488" y="128"/>
                  <a:pt x="488" y="128"/>
                </a:cubicBezTo>
                <a:cubicBezTo>
                  <a:pt x="488" y="128"/>
                  <a:pt x="488" y="128"/>
                  <a:pt x="488" y="128"/>
                </a:cubicBezTo>
                <a:cubicBezTo>
                  <a:pt x="488" y="128"/>
                  <a:pt x="488" y="128"/>
                  <a:pt x="488" y="128"/>
                </a:cubicBezTo>
                <a:cubicBezTo>
                  <a:pt x="488" y="128"/>
                  <a:pt x="488" y="128"/>
                  <a:pt x="488" y="127"/>
                </a:cubicBezTo>
                <a:cubicBezTo>
                  <a:pt x="488" y="127"/>
                  <a:pt x="488" y="127"/>
                  <a:pt x="488" y="127"/>
                </a:cubicBezTo>
                <a:lnTo>
                  <a:pt x="488" y="128"/>
                </a:lnTo>
                <a:close/>
                <a:moveTo>
                  <a:pt x="489" y="123"/>
                </a:moveTo>
                <a:cubicBezTo>
                  <a:pt x="489" y="123"/>
                  <a:pt x="489" y="123"/>
                  <a:pt x="489" y="123"/>
                </a:cubicBezTo>
                <a:cubicBezTo>
                  <a:pt x="488" y="122"/>
                  <a:pt x="488" y="122"/>
                  <a:pt x="488" y="122"/>
                </a:cubicBezTo>
                <a:cubicBezTo>
                  <a:pt x="489" y="122"/>
                  <a:pt x="489" y="122"/>
                  <a:pt x="489" y="122"/>
                </a:cubicBezTo>
                <a:cubicBezTo>
                  <a:pt x="489" y="122"/>
                  <a:pt x="489" y="122"/>
                  <a:pt x="489" y="122"/>
                </a:cubicBezTo>
                <a:cubicBezTo>
                  <a:pt x="489" y="122"/>
                  <a:pt x="489" y="123"/>
                  <a:pt x="489" y="123"/>
                </a:cubicBezTo>
                <a:close/>
                <a:moveTo>
                  <a:pt x="489" y="121"/>
                </a:moveTo>
                <a:cubicBezTo>
                  <a:pt x="489" y="121"/>
                  <a:pt x="489" y="121"/>
                  <a:pt x="489" y="121"/>
                </a:cubicBezTo>
                <a:cubicBezTo>
                  <a:pt x="489" y="121"/>
                  <a:pt x="489" y="121"/>
                  <a:pt x="489" y="121"/>
                </a:cubicBezTo>
                <a:close/>
                <a:moveTo>
                  <a:pt x="489" y="106"/>
                </a:moveTo>
                <a:cubicBezTo>
                  <a:pt x="488" y="106"/>
                  <a:pt x="488" y="106"/>
                  <a:pt x="488" y="106"/>
                </a:cubicBezTo>
                <a:cubicBezTo>
                  <a:pt x="488" y="106"/>
                  <a:pt x="488" y="106"/>
                  <a:pt x="488" y="106"/>
                </a:cubicBezTo>
                <a:cubicBezTo>
                  <a:pt x="488" y="106"/>
                  <a:pt x="488" y="106"/>
                  <a:pt x="488" y="106"/>
                </a:cubicBezTo>
                <a:cubicBezTo>
                  <a:pt x="488" y="105"/>
                  <a:pt x="488" y="105"/>
                  <a:pt x="488" y="105"/>
                </a:cubicBezTo>
                <a:cubicBezTo>
                  <a:pt x="489" y="105"/>
                  <a:pt x="489" y="105"/>
                  <a:pt x="489" y="105"/>
                </a:cubicBezTo>
                <a:cubicBezTo>
                  <a:pt x="489" y="105"/>
                  <a:pt x="489" y="105"/>
                  <a:pt x="489" y="105"/>
                </a:cubicBezTo>
                <a:cubicBezTo>
                  <a:pt x="489" y="106"/>
                  <a:pt x="489" y="106"/>
                  <a:pt x="489" y="106"/>
                </a:cubicBezTo>
                <a:close/>
                <a:moveTo>
                  <a:pt x="490" y="121"/>
                </a:moveTo>
                <a:cubicBezTo>
                  <a:pt x="490" y="121"/>
                  <a:pt x="490" y="121"/>
                  <a:pt x="490" y="121"/>
                </a:cubicBezTo>
                <a:cubicBezTo>
                  <a:pt x="490" y="121"/>
                  <a:pt x="490" y="120"/>
                  <a:pt x="490" y="120"/>
                </a:cubicBezTo>
                <a:cubicBezTo>
                  <a:pt x="490" y="120"/>
                  <a:pt x="490" y="120"/>
                  <a:pt x="490" y="120"/>
                </a:cubicBezTo>
                <a:lnTo>
                  <a:pt x="490" y="121"/>
                </a:lnTo>
                <a:close/>
                <a:moveTo>
                  <a:pt x="491" y="118"/>
                </a:moveTo>
                <a:cubicBezTo>
                  <a:pt x="491" y="118"/>
                  <a:pt x="491" y="118"/>
                  <a:pt x="491" y="118"/>
                </a:cubicBezTo>
                <a:cubicBezTo>
                  <a:pt x="491" y="118"/>
                  <a:pt x="491" y="118"/>
                  <a:pt x="491" y="118"/>
                </a:cubicBezTo>
                <a:cubicBezTo>
                  <a:pt x="491" y="118"/>
                  <a:pt x="491" y="118"/>
                  <a:pt x="491" y="118"/>
                </a:cubicBezTo>
                <a:cubicBezTo>
                  <a:pt x="492" y="118"/>
                  <a:pt x="492" y="118"/>
                  <a:pt x="492" y="118"/>
                </a:cubicBezTo>
                <a:cubicBezTo>
                  <a:pt x="492" y="118"/>
                  <a:pt x="492" y="118"/>
                  <a:pt x="492" y="118"/>
                </a:cubicBezTo>
                <a:cubicBezTo>
                  <a:pt x="491" y="118"/>
                  <a:pt x="491" y="118"/>
                  <a:pt x="491" y="118"/>
                </a:cubicBezTo>
                <a:close/>
                <a:moveTo>
                  <a:pt x="493" y="122"/>
                </a:moveTo>
                <a:cubicBezTo>
                  <a:pt x="492" y="122"/>
                  <a:pt x="492" y="122"/>
                  <a:pt x="492" y="122"/>
                </a:cubicBezTo>
                <a:cubicBezTo>
                  <a:pt x="492" y="122"/>
                  <a:pt x="492" y="121"/>
                  <a:pt x="492" y="122"/>
                </a:cubicBezTo>
                <a:cubicBezTo>
                  <a:pt x="491" y="122"/>
                  <a:pt x="491" y="122"/>
                  <a:pt x="491" y="122"/>
                </a:cubicBezTo>
                <a:cubicBezTo>
                  <a:pt x="491" y="122"/>
                  <a:pt x="491" y="122"/>
                  <a:pt x="491" y="122"/>
                </a:cubicBezTo>
                <a:cubicBezTo>
                  <a:pt x="492" y="122"/>
                  <a:pt x="492" y="122"/>
                  <a:pt x="492" y="122"/>
                </a:cubicBezTo>
                <a:cubicBezTo>
                  <a:pt x="492" y="121"/>
                  <a:pt x="492" y="121"/>
                  <a:pt x="492" y="121"/>
                </a:cubicBezTo>
                <a:cubicBezTo>
                  <a:pt x="492" y="121"/>
                  <a:pt x="492" y="121"/>
                  <a:pt x="492" y="122"/>
                </a:cubicBezTo>
                <a:cubicBezTo>
                  <a:pt x="493" y="121"/>
                  <a:pt x="492" y="122"/>
                  <a:pt x="492" y="121"/>
                </a:cubicBezTo>
                <a:cubicBezTo>
                  <a:pt x="493" y="121"/>
                  <a:pt x="493" y="121"/>
                  <a:pt x="493" y="121"/>
                </a:cubicBezTo>
                <a:cubicBezTo>
                  <a:pt x="493" y="122"/>
                  <a:pt x="493" y="121"/>
                  <a:pt x="493" y="122"/>
                </a:cubicBezTo>
                <a:close/>
                <a:moveTo>
                  <a:pt x="493" y="118"/>
                </a:moveTo>
                <a:cubicBezTo>
                  <a:pt x="493" y="117"/>
                  <a:pt x="493" y="117"/>
                  <a:pt x="492" y="117"/>
                </a:cubicBezTo>
                <a:cubicBezTo>
                  <a:pt x="492" y="117"/>
                  <a:pt x="492" y="117"/>
                  <a:pt x="492" y="117"/>
                </a:cubicBezTo>
                <a:cubicBezTo>
                  <a:pt x="493" y="117"/>
                  <a:pt x="493" y="117"/>
                  <a:pt x="493" y="117"/>
                </a:cubicBezTo>
                <a:cubicBezTo>
                  <a:pt x="493" y="117"/>
                  <a:pt x="493" y="117"/>
                  <a:pt x="493" y="118"/>
                </a:cubicBezTo>
                <a:close/>
                <a:moveTo>
                  <a:pt x="492" y="116"/>
                </a:moveTo>
                <a:cubicBezTo>
                  <a:pt x="493" y="116"/>
                  <a:pt x="493" y="116"/>
                  <a:pt x="493" y="116"/>
                </a:cubicBezTo>
                <a:cubicBezTo>
                  <a:pt x="493" y="116"/>
                  <a:pt x="493" y="116"/>
                  <a:pt x="493" y="116"/>
                </a:cubicBezTo>
                <a:cubicBezTo>
                  <a:pt x="493" y="116"/>
                  <a:pt x="492" y="116"/>
                  <a:pt x="492" y="116"/>
                </a:cubicBezTo>
                <a:close/>
                <a:moveTo>
                  <a:pt x="494" y="114"/>
                </a:moveTo>
                <a:cubicBezTo>
                  <a:pt x="494" y="114"/>
                  <a:pt x="493" y="114"/>
                  <a:pt x="492" y="115"/>
                </a:cubicBezTo>
                <a:cubicBezTo>
                  <a:pt x="492" y="115"/>
                  <a:pt x="492" y="114"/>
                  <a:pt x="492" y="113"/>
                </a:cubicBezTo>
                <a:cubicBezTo>
                  <a:pt x="492" y="113"/>
                  <a:pt x="492" y="113"/>
                  <a:pt x="492" y="113"/>
                </a:cubicBezTo>
                <a:cubicBezTo>
                  <a:pt x="493" y="113"/>
                  <a:pt x="493" y="114"/>
                  <a:pt x="494" y="113"/>
                </a:cubicBezTo>
                <a:cubicBezTo>
                  <a:pt x="494" y="113"/>
                  <a:pt x="494" y="113"/>
                  <a:pt x="494" y="114"/>
                </a:cubicBezTo>
                <a:cubicBezTo>
                  <a:pt x="494" y="114"/>
                  <a:pt x="494" y="114"/>
                  <a:pt x="494" y="114"/>
                </a:cubicBezTo>
                <a:close/>
                <a:moveTo>
                  <a:pt x="498" y="115"/>
                </a:moveTo>
                <a:cubicBezTo>
                  <a:pt x="499" y="115"/>
                  <a:pt x="499" y="115"/>
                  <a:pt x="499" y="115"/>
                </a:cubicBezTo>
                <a:cubicBezTo>
                  <a:pt x="498" y="115"/>
                  <a:pt x="499" y="115"/>
                  <a:pt x="498" y="115"/>
                </a:cubicBezTo>
                <a:close/>
                <a:moveTo>
                  <a:pt x="498" y="113"/>
                </a:moveTo>
                <a:cubicBezTo>
                  <a:pt x="497" y="113"/>
                  <a:pt x="498" y="113"/>
                  <a:pt x="497" y="113"/>
                </a:cubicBezTo>
                <a:cubicBezTo>
                  <a:pt x="497" y="113"/>
                  <a:pt x="497" y="113"/>
                  <a:pt x="497" y="113"/>
                </a:cubicBezTo>
                <a:cubicBezTo>
                  <a:pt x="497" y="113"/>
                  <a:pt x="497" y="113"/>
                  <a:pt x="497" y="113"/>
                </a:cubicBezTo>
                <a:cubicBezTo>
                  <a:pt x="496" y="113"/>
                  <a:pt x="496" y="113"/>
                  <a:pt x="496" y="113"/>
                </a:cubicBezTo>
                <a:cubicBezTo>
                  <a:pt x="496" y="113"/>
                  <a:pt x="497" y="113"/>
                  <a:pt x="497" y="113"/>
                </a:cubicBezTo>
                <a:cubicBezTo>
                  <a:pt x="497" y="113"/>
                  <a:pt x="497" y="113"/>
                  <a:pt x="497" y="113"/>
                </a:cubicBezTo>
                <a:cubicBezTo>
                  <a:pt x="497" y="112"/>
                  <a:pt x="497" y="113"/>
                  <a:pt x="496" y="113"/>
                </a:cubicBezTo>
                <a:cubicBezTo>
                  <a:pt x="496" y="112"/>
                  <a:pt x="496" y="112"/>
                  <a:pt x="497" y="111"/>
                </a:cubicBezTo>
                <a:cubicBezTo>
                  <a:pt x="497" y="111"/>
                  <a:pt x="498" y="111"/>
                  <a:pt x="499" y="111"/>
                </a:cubicBezTo>
                <a:cubicBezTo>
                  <a:pt x="499" y="111"/>
                  <a:pt x="499" y="111"/>
                  <a:pt x="499" y="111"/>
                </a:cubicBezTo>
                <a:cubicBezTo>
                  <a:pt x="499" y="111"/>
                  <a:pt x="499" y="111"/>
                  <a:pt x="499" y="111"/>
                </a:cubicBezTo>
                <a:cubicBezTo>
                  <a:pt x="499" y="112"/>
                  <a:pt x="499" y="112"/>
                  <a:pt x="500" y="112"/>
                </a:cubicBezTo>
                <a:cubicBezTo>
                  <a:pt x="499" y="112"/>
                  <a:pt x="498" y="112"/>
                  <a:pt x="498" y="113"/>
                </a:cubicBezTo>
                <a:close/>
                <a:moveTo>
                  <a:pt x="499" y="110"/>
                </a:moveTo>
                <a:cubicBezTo>
                  <a:pt x="499" y="110"/>
                  <a:pt x="499" y="110"/>
                  <a:pt x="499" y="110"/>
                </a:cubicBezTo>
                <a:cubicBezTo>
                  <a:pt x="499" y="110"/>
                  <a:pt x="499" y="110"/>
                  <a:pt x="499" y="110"/>
                </a:cubicBezTo>
                <a:close/>
                <a:moveTo>
                  <a:pt x="499" y="92"/>
                </a:moveTo>
                <a:cubicBezTo>
                  <a:pt x="499" y="92"/>
                  <a:pt x="499" y="92"/>
                  <a:pt x="498" y="92"/>
                </a:cubicBezTo>
                <a:cubicBezTo>
                  <a:pt x="498" y="92"/>
                  <a:pt x="498" y="91"/>
                  <a:pt x="498" y="91"/>
                </a:cubicBezTo>
                <a:cubicBezTo>
                  <a:pt x="498" y="91"/>
                  <a:pt x="499" y="91"/>
                  <a:pt x="499" y="90"/>
                </a:cubicBezTo>
                <a:cubicBezTo>
                  <a:pt x="499" y="90"/>
                  <a:pt x="500" y="90"/>
                  <a:pt x="500" y="90"/>
                </a:cubicBezTo>
                <a:cubicBezTo>
                  <a:pt x="501" y="90"/>
                  <a:pt x="501" y="90"/>
                  <a:pt x="501" y="90"/>
                </a:cubicBezTo>
                <a:cubicBezTo>
                  <a:pt x="500" y="90"/>
                  <a:pt x="501" y="90"/>
                  <a:pt x="500" y="90"/>
                </a:cubicBezTo>
                <a:cubicBezTo>
                  <a:pt x="500" y="91"/>
                  <a:pt x="500" y="91"/>
                  <a:pt x="499" y="92"/>
                </a:cubicBezTo>
                <a:close/>
                <a:moveTo>
                  <a:pt x="502" y="107"/>
                </a:moveTo>
                <a:cubicBezTo>
                  <a:pt x="502" y="107"/>
                  <a:pt x="502" y="107"/>
                  <a:pt x="502" y="107"/>
                </a:cubicBezTo>
                <a:cubicBezTo>
                  <a:pt x="501" y="107"/>
                  <a:pt x="501" y="107"/>
                  <a:pt x="501" y="107"/>
                </a:cubicBezTo>
                <a:cubicBezTo>
                  <a:pt x="501" y="107"/>
                  <a:pt x="501" y="107"/>
                  <a:pt x="501" y="108"/>
                </a:cubicBezTo>
                <a:cubicBezTo>
                  <a:pt x="501" y="108"/>
                  <a:pt x="501" y="108"/>
                  <a:pt x="501" y="108"/>
                </a:cubicBezTo>
                <a:cubicBezTo>
                  <a:pt x="501" y="108"/>
                  <a:pt x="500" y="108"/>
                  <a:pt x="500" y="108"/>
                </a:cubicBezTo>
                <a:cubicBezTo>
                  <a:pt x="500" y="107"/>
                  <a:pt x="501" y="106"/>
                  <a:pt x="501" y="106"/>
                </a:cubicBezTo>
                <a:cubicBezTo>
                  <a:pt x="501" y="106"/>
                  <a:pt x="501" y="106"/>
                  <a:pt x="501" y="106"/>
                </a:cubicBezTo>
                <a:cubicBezTo>
                  <a:pt x="502" y="106"/>
                  <a:pt x="502" y="106"/>
                  <a:pt x="502" y="106"/>
                </a:cubicBezTo>
                <a:cubicBezTo>
                  <a:pt x="502" y="106"/>
                  <a:pt x="502" y="107"/>
                  <a:pt x="502" y="107"/>
                </a:cubicBezTo>
                <a:close/>
                <a:moveTo>
                  <a:pt x="511" y="85"/>
                </a:moveTo>
                <a:cubicBezTo>
                  <a:pt x="511" y="84"/>
                  <a:pt x="511" y="84"/>
                  <a:pt x="511" y="84"/>
                </a:cubicBezTo>
                <a:cubicBezTo>
                  <a:pt x="511" y="84"/>
                  <a:pt x="511" y="84"/>
                  <a:pt x="511" y="84"/>
                </a:cubicBezTo>
                <a:cubicBezTo>
                  <a:pt x="511" y="84"/>
                  <a:pt x="511" y="84"/>
                  <a:pt x="511" y="85"/>
                </a:cubicBezTo>
                <a:close/>
                <a:moveTo>
                  <a:pt x="515" y="100"/>
                </a:moveTo>
                <a:cubicBezTo>
                  <a:pt x="515" y="101"/>
                  <a:pt x="515" y="100"/>
                  <a:pt x="515" y="101"/>
                </a:cubicBezTo>
                <a:cubicBezTo>
                  <a:pt x="515" y="100"/>
                  <a:pt x="515" y="100"/>
                  <a:pt x="515" y="100"/>
                </a:cubicBezTo>
                <a:cubicBezTo>
                  <a:pt x="515" y="100"/>
                  <a:pt x="515" y="100"/>
                  <a:pt x="516" y="100"/>
                </a:cubicBezTo>
                <a:lnTo>
                  <a:pt x="515" y="100"/>
                </a:lnTo>
                <a:close/>
                <a:moveTo>
                  <a:pt x="520" y="98"/>
                </a:moveTo>
                <a:cubicBezTo>
                  <a:pt x="520" y="98"/>
                  <a:pt x="520" y="98"/>
                  <a:pt x="520" y="98"/>
                </a:cubicBezTo>
                <a:cubicBezTo>
                  <a:pt x="520" y="99"/>
                  <a:pt x="520" y="98"/>
                  <a:pt x="519" y="98"/>
                </a:cubicBezTo>
                <a:cubicBezTo>
                  <a:pt x="519" y="98"/>
                  <a:pt x="519" y="98"/>
                  <a:pt x="519" y="98"/>
                </a:cubicBezTo>
                <a:cubicBezTo>
                  <a:pt x="520" y="98"/>
                  <a:pt x="520" y="98"/>
                  <a:pt x="520" y="98"/>
                </a:cubicBezTo>
                <a:close/>
                <a:moveTo>
                  <a:pt x="522" y="97"/>
                </a:moveTo>
                <a:cubicBezTo>
                  <a:pt x="522" y="97"/>
                  <a:pt x="522" y="97"/>
                  <a:pt x="522" y="97"/>
                </a:cubicBezTo>
                <a:cubicBezTo>
                  <a:pt x="522" y="97"/>
                  <a:pt x="522" y="97"/>
                  <a:pt x="522" y="96"/>
                </a:cubicBezTo>
                <a:cubicBezTo>
                  <a:pt x="523" y="96"/>
                  <a:pt x="523" y="96"/>
                  <a:pt x="523" y="96"/>
                </a:cubicBezTo>
                <a:cubicBezTo>
                  <a:pt x="523" y="97"/>
                  <a:pt x="523" y="96"/>
                  <a:pt x="522" y="97"/>
                </a:cubicBezTo>
                <a:close/>
                <a:moveTo>
                  <a:pt x="522" y="101"/>
                </a:moveTo>
                <a:cubicBezTo>
                  <a:pt x="522" y="101"/>
                  <a:pt x="522" y="101"/>
                  <a:pt x="522" y="101"/>
                </a:cubicBezTo>
                <a:cubicBezTo>
                  <a:pt x="522" y="101"/>
                  <a:pt x="522" y="101"/>
                  <a:pt x="522" y="101"/>
                </a:cubicBezTo>
                <a:cubicBezTo>
                  <a:pt x="522" y="101"/>
                  <a:pt x="522" y="101"/>
                  <a:pt x="522" y="100"/>
                </a:cubicBezTo>
                <a:cubicBezTo>
                  <a:pt x="522" y="100"/>
                  <a:pt x="522" y="100"/>
                  <a:pt x="522" y="100"/>
                </a:cubicBezTo>
                <a:cubicBezTo>
                  <a:pt x="522" y="100"/>
                  <a:pt x="523" y="100"/>
                  <a:pt x="523" y="101"/>
                </a:cubicBezTo>
                <a:cubicBezTo>
                  <a:pt x="523" y="101"/>
                  <a:pt x="523" y="101"/>
                  <a:pt x="522" y="101"/>
                </a:cubicBezTo>
                <a:close/>
                <a:moveTo>
                  <a:pt x="527" y="94"/>
                </a:moveTo>
                <a:cubicBezTo>
                  <a:pt x="526" y="94"/>
                  <a:pt x="526" y="94"/>
                  <a:pt x="526" y="94"/>
                </a:cubicBezTo>
                <a:cubicBezTo>
                  <a:pt x="526" y="94"/>
                  <a:pt x="526" y="94"/>
                  <a:pt x="526" y="94"/>
                </a:cubicBezTo>
                <a:cubicBezTo>
                  <a:pt x="526" y="93"/>
                  <a:pt x="526" y="93"/>
                  <a:pt x="526" y="93"/>
                </a:cubicBezTo>
                <a:cubicBezTo>
                  <a:pt x="527" y="93"/>
                  <a:pt x="527" y="93"/>
                  <a:pt x="527" y="93"/>
                </a:cubicBezTo>
                <a:cubicBezTo>
                  <a:pt x="527" y="93"/>
                  <a:pt x="527" y="93"/>
                  <a:pt x="527" y="93"/>
                </a:cubicBezTo>
                <a:cubicBezTo>
                  <a:pt x="527" y="93"/>
                  <a:pt x="527" y="93"/>
                  <a:pt x="527" y="94"/>
                </a:cubicBezTo>
                <a:close/>
                <a:moveTo>
                  <a:pt x="531" y="98"/>
                </a:moveTo>
                <a:cubicBezTo>
                  <a:pt x="530" y="98"/>
                  <a:pt x="529" y="97"/>
                  <a:pt x="529" y="98"/>
                </a:cubicBezTo>
                <a:cubicBezTo>
                  <a:pt x="529" y="98"/>
                  <a:pt x="529" y="98"/>
                  <a:pt x="529" y="98"/>
                </a:cubicBezTo>
                <a:cubicBezTo>
                  <a:pt x="529" y="98"/>
                  <a:pt x="529" y="98"/>
                  <a:pt x="529" y="98"/>
                </a:cubicBezTo>
                <a:cubicBezTo>
                  <a:pt x="529" y="98"/>
                  <a:pt x="529" y="98"/>
                  <a:pt x="529" y="98"/>
                </a:cubicBezTo>
                <a:cubicBezTo>
                  <a:pt x="529" y="98"/>
                  <a:pt x="528" y="98"/>
                  <a:pt x="528" y="98"/>
                </a:cubicBezTo>
                <a:cubicBezTo>
                  <a:pt x="528" y="98"/>
                  <a:pt x="528" y="98"/>
                  <a:pt x="528" y="98"/>
                </a:cubicBezTo>
                <a:cubicBezTo>
                  <a:pt x="527" y="98"/>
                  <a:pt x="528" y="98"/>
                  <a:pt x="527" y="98"/>
                </a:cubicBezTo>
                <a:cubicBezTo>
                  <a:pt x="527" y="97"/>
                  <a:pt x="527" y="97"/>
                  <a:pt x="527" y="97"/>
                </a:cubicBezTo>
                <a:cubicBezTo>
                  <a:pt x="528" y="98"/>
                  <a:pt x="528" y="98"/>
                  <a:pt x="528" y="98"/>
                </a:cubicBezTo>
                <a:cubicBezTo>
                  <a:pt x="528" y="98"/>
                  <a:pt x="529" y="98"/>
                  <a:pt x="529" y="97"/>
                </a:cubicBezTo>
                <a:cubicBezTo>
                  <a:pt x="529" y="97"/>
                  <a:pt x="529" y="97"/>
                  <a:pt x="529" y="96"/>
                </a:cubicBezTo>
                <a:cubicBezTo>
                  <a:pt x="530" y="96"/>
                  <a:pt x="530" y="96"/>
                  <a:pt x="530" y="96"/>
                </a:cubicBezTo>
                <a:cubicBezTo>
                  <a:pt x="530" y="97"/>
                  <a:pt x="530" y="97"/>
                  <a:pt x="530" y="97"/>
                </a:cubicBezTo>
                <a:cubicBezTo>
                  <a:pt x="531" y="97"/>
                  <a:pt x="530" y="97"/>
                  <a:pt x="531" y="97"/>
                </a:cubicBezTo>
                <a:lnTo>
                  <a:pt x="531" y="98"/>
                </a:lnTo>
                <a:close/>
                <a:moveTo>
                  <a:pt x="534" y="97"/>
                </a:moveTo>
                <a:cubicBezTo>
                  <a:pt x="533" y="97"/>
                  <a:pt x="533" y="96"/>
                  <a:pt x="532" y="96"/>
                </a:cubicBezTo>
                <a:cubicBezTo>
                  <a:pt x="532" y="96"/>
                  <a:pt x="532" y="96"/>
                  <a:pt x="532" y="96"/>
                </a:cubicBezTo>
                <a:cubicBezTo>
                  <a:pt x="533" y="96"/>
                  <a:pt x="533" y="96"/>
                  <a:pt x="534" y="96"/>
                </a:cubicBezTo>
                <a:cubicBezTo>
                  <a:pt x="534" y="97"/>
                  <a:pt x="534" y="97"/>
                  <a:pt x="534" y="97"/>
                </a:cubicBezTo>
                <a:close/>
                <a:moveTo>
                  <a:pt x="535" y="95"/>
                </a:moveTo>
                <a:cubicBezTo>
                  <a:pt x="535" y="95"/>
                  <a:pt x="535" y="95"/>
                  <a:pt x="535" y="95"/>
                </a:cubicBezTo>
                <a:cubicBezTo>
                  <a:pt x="536" y="95"/>
                  <a:pt x="536" y="95"/>
                  <a:pt x="536" y="95"/>
                </a:cubicBezTo>
                <a:cubicBezTo>
                  <a:pt x="536" y="95"/>
                  <a:pt x="535" y="95"/>
                  <a:pt x="535" y="95"/>
                </a:cubicBezTo>
                <a:close/>
                <a:moveTo>
                  <a:pt x="537" y="95"/>
                </a:moveTo>
                <a:cubicBezTo>
                  <a:pt x="537" y="95"/>
                  <a:pt x="537" y="95"/>
                  <a:pt x="537" y="95"/>
                </a:cubicBezTo>
                <a:cubicBezTo>
                  <a:pt x="536" y="95"/>
                  <a:pt x="536" y="95"/>
                  <a:pt x="536" y="95"/>
                </a:cubicBezTo>
                <a:cubicBezTo>
                  <a:pt x="537" y="95"/>
                  <a:pt x="537" y="95"/>
                  <a:pt x="537" y="95"/>
                </a:cubicBezTo>
                <a:close/>
                <a:moveTo>
                  <a:pt x="537" y="94"/>
                </a:moveTo>
                <a:cubicBezTo>
                  <a:pt x="536" y="94"/>
                  <a:pt x="536" y="94"/>
                  <a:pt x="535" y="93"/>
                </a:cubicBezTo>
                <a:cubicBezTo>
                  <a:pt x="535" y="93"/>
                  <a:pt x="536" y="93"/>
                  <a:pt x="535" y="92"/>
                </a:cubicBezTo>
                <a:cubicBezTo>
                  <a:pt x="536" y="92"/>
                  <a:pt x="536" y="92"/>
                  <a:pt x="537" y="91"/>
                </a:cubicBezTo>
                <a:cubicBezTo>
                  <a:pt x="537" y="92"/>
                  <a:pt x="537" y="91"/>
                  <a:pt x="537" y="92"/>
                </a:cubicBezTo>
                <a:cubicBezTo>
                  <a:pt x="537" y="92"/>
                  <a:pt x="537" y="93"/>
                  <a:pt x="538" y="94"/>
                </a:cubicBezTo>
                <a:cubicBezTo>
                  <a:pt x="537" y="94"/>
                  <a:pt x="537" y="94"/>
                  <a:pt x="537" y="94"/>
                </a:cubicBezTo>
                <a:close/>
                <a:moveTo>
                  <a:pt x="541" y="79"/>
                </a:moveTo>
                <a:cubicBezTo>
                  <a:pt x="541" y="79"/>
                  <a:pt x="541" y="79"/>
                  <a:pt x="541" y="79"/>
                </a:cubicBezTo>
                <a:cubicBezTo>
                  <a:pt x="541" y="79"/>
                  <a:pt x="541" y="79"/>
                  <a:pt x="541" y="79"/>
                </a:cubicBezTo>
                <a:cubicBezTo>
                  <a:pt x="541" y="79"/>
                  <a:pt x="541" y="79"/>
                  <a:pt x="541" y="79"/>
                </a:cubicBezTo>
                <a:cubicBezTo>
                  <a:pt x="541" y="79"/>
                  <a:pt x="541" y="79"/>
                  <a:pt x="541" y="79"/>
                </a:cubicBezTo>
                <a:close/>
                <a:moveTo>
                  <a:pt x="541" y="93"/>
                </a:moveTo>
                <a:cubicBezTo>
                  <a:pt x="541" y="93"/>
                  <a:pt x="541" y="93"/>
                  <a:pt x="541" y="93"/>
                </a:cubicBezTo>
                <a:cubicBezTo>
                  <a:pt x="541" y="93"/>
                  <a:pt x="541" y="93"/>
                  <a:pt x="541" y="92"/>
                </a:cubicBezTo>
                <a:cubicBezTo>
                  <a:pt x="541" y="92"/>
                  <a:pt x="541" y="92"/>
                  <a:pt x="541" y="92"/>
                </a:cubicBezTo>
                <a:cubicBezTo>
                  <a:pt x="541" y="92"/>
                  <a:pt x="541" y="92"/>
                  <a:pt x="541" y="92"/>
                </a:cubicBezTo>
                <a:cubicBezTo>
                  <a:pt x="542" y="92"/>
                  <a:pt x="541" y="92"/>
                  <a:pt x="542" y="92"/>
                </a:cubicBezTo>
                <a:cubicBezTo>
                  <a:pt x="542" y="93"/>
                  <a:pt x="542" y="93"/>
                  <a:pt x="541" y="93"/>
                </a:cubicBezTo>
                <a:close/>
                <a:moveTo>
                  <a:pt x="543" y="79"/>
                </a:moveTo>
                <a:cubicBezTo>
                  <a:pt x="543" y="79"/>
                  <a:pt x="543" y="79"/>
                  <a:pt x="543" y="79"/>
                </a:cubicBezTo>
                <a:cubicBezTo>
                  <a:pt x="543" y="79"/>
                  <a:pt x="543" y="79"/>
                  <a:pt x="543" y="79"/>
                </a:cubicBezTo>
                <a:cubicBezTo>
                  <a:pt x="543" y="78"/>
                  <a:pt x="543" y="79"/>
                  <a:pt x="543" y="78"/>
                </a:cubicBezTo>
                <a:cubicBezTo>
                  <a:pt x="543" y="78"/>
                  <a:pt x="543" y="78"/>
                  <a:pt x="543" y="79"/>
                </a:cubicBezTo>
                <a:close/>
                <a:moveTo>
                  <a:pt x="551" y="91"/>
                </a:moveTo>
                <a:cubicBezTo>
                  <a:pt x="551" y="91"/>
                  <a:pt x="551" y="91"/>
                  <a:pt x="551" y="91"/>
                </a:cubicBezTo>
                <a:cubicBezTo>
                  <a:pt x="551" y="91"/>
                  <a:pt x="551" y="90"/>
                  <a:pt x="551" y="90"/>
                </a:cubicBezTo>
                <a:cubicBezTo>
                  <a:pt x="551" y="90"/>
                  <a:pt x="551" y="90"/>
                  <a:pt x="552" y="90"/>
                </a:cubicBezTo>
                <a:cubicBezTo>
                  <a:pt x="552" y="90"/>
                  <a:pt x="552" y="90"/>
                  <a:pt x="552" y="91"/>
                </a:cubicBezTo>
                <a:cubicBezTo>
                  <a:pt x="551" y="91"/>
                  <a:pt x="551" y="91"/>
                  <a:pt x="551" y="91"/>
                </a:cubicBezTo>
                <a:close/>
                <a:moveTo>
                  <a:pt x="562" y="91"/>
                </a:moveTo>
                <a:cubicBezTo>
                  <a:pt x="561" y="91"/>
                  <a:pt x="561" y="91"/>
                  <a:pt x="561" y="91"/>
                </a:cubicBezTo>
                <a:cubicBezTo>
                  <a:pt x="561" y="91"/>
                  <a:pt x="561" y="91"/>
                  <a:pt x="561" y="91"/>
                </a:cubicBezTo>
                <a:cubicBezTo>
                  <a:pt x="562" y="91"/>
                  <a:pt x="562" y="91"/>
                  <a:pt x="562" y="91"/>
                </a:cubicBezTo>
                <a:cubicBezTo>
                  <a:pt x="561" y="91"/>
                  <a:pt x="561" y="91"/>
                  <a:pt x="562" y="91"/>
                </a:cubicBezTo>
                <a:close/>
                <a:moveTo>
                  <a:pt x="565" y="95"/>
                </a:moveTo>
                <a:cubicBezTo>
                  <a:pt x="565" y="95"/>
                  <a:pt x="565" y="95"/>
                  <a:pt x="565" y="95"/>
                </a:cubicBezTo>
                <a:cubicBezTo>
                  <a:pt x="565" y="94"/>
                  <a:pt x="565" y="94"/>
                  <a:pt x="565" y="94"/>
                </a:cubicBezTo>
                <a:cubicBezTo>
                  <a:pt x="565" y="94"/>
                  <a:pt x="565" y="94"/>
                  <a:pt x="565" y="94"/>
                </a:cubicBezTo>
                <a:lnTo>
                  <a:pt x="565" y="95"/>
                </a:lnTo>
                <a:close/>
                <a:moveTo>
                  <a:pt x="568" y="95"/>
                </a:moveTo>
                <a:cubicBezTo>
                  <a:pt x="567" y="95"/>
                  <a:pt x="567" y="95"/>
                  <a:pt x="567" y="95"/>
                </a:cubicBezTo>
                <a:cubicBezTo>
                  <a:pt x="567" y="95"/>
                  <a:pt x="567" y="95"/>
                  <a:pt x="567" y="95"/>
                </a:cubicBezTo>
                <a:cubicBezTo>
                  <a:pt x="567" y="95"/>
                  <a:pt x="567" y="95"/>
                  <a:pt x="567" y="95"/>
                </a:cubicBezTo>
                <a:cubicBezTo>
                  <a:pt x="567" y="95"/>
                  <a:pt x="567" y="95"/>
                  <a:pt x="567" y="95"/>
                </a:cubicBezTo>
                <a:cubicBezTo>
                  <a:pt x="568" y="94"/>
                  <a:pt x="567" y="95"/>
                  <a:pt x="568" y="94"/>
                </a:cubicBezTo>
                <a:cubicBezTo>
                  <a:pt x="568" y="95"/>
                  <a:pt x="568" y="94"/>
                  <a:pt x="568" y="95"/>
                </a:cubicBezTo>
                <a:cubicBezTo>
                  <a:pt x="568" y="95"/>
                  <a:pt x="568" y="95"/>
                  <a:pt x="568" y="95"/>
                </a:cubicBezTo>
                <a:cubicBezTo>
                  <a:pt x="568" y="95"/>
                  <a:pt x="568" y="95"/>
                  <a:pt x="568" y="95"/>
                </a:cubicBezTo>
                <a:close/>
                <a:moveTo>
                  <a:pt x="569" y="92"/>
                </a:moveTo>
                <a:cubicBezTo>
                  <a:pt x="569" y="92"/>
                  <a:pt x="569" y="92"/>
                  <a:pt x="569" y="92"/>
                </a:cubicBezTo>
                <a:cubicBezTo>
                  <a:pt x="568" y="92"/>
                  <a:pt x="568" y="92"/>
                  <a:pt x="568" y="92"/>
                </a:cubicBezTo>
                <a:cubicBezTo>
                  <a:pt x="568" y="92"/>
                  <a:pt x="568" y="91"/>
                  <a:pt x="568" y="91"/>
                </a:cubicBezTo>
                <a:cubicBezTo>
                  <a:pt x="569" y="91"/>
                  <a:pt x="569" y="91"/>
                  <a:pt x="569" y="91"/>
                </a:cubicBezTo>
                <a:lnTo>
                  <a:pt x="569" y="92"/>
                </a:lnTo>
                <a:close/>
                <a:moveTo>
                  <a:pt x="571" y="95"/>
                </a:moveTo>
                <a:cubicBezTo>
                  <a:pt x="571" y="94"/>
                  <a:pt x="571" y="94"/>
                  <a:pt x="571" y="94"/>
                </a:cubicBezTo>
                <a:cubicBezTo>
                  <a:pt x="571" y="94"/>
                  <a:pt x="571" y="94"/>
                  <a:pt x="571" y="94"/>
                </a:cubicBezTo>
                <a:cubicBezTo>
                  <a:pt x="571" y="94"/>
                  <a:pt x="571" y="94"/>
                  <a:pt x="571" y="94"/>
                </a:cubicBezTo>
                <a:cubicBezTo>
                  <a:pt x="571" y="94"/>
                  <a:pt x="571" y="94"/>
                  <a:pt x="571" y="94"/>
                </a:cubicBezTo>
                <a:lnTo>
                  <a:pt x="571" y="95"/>
                </a:lnTo>
                <a:close/>
                <a:moveTo>
                  <a:pt x="575" y="94"/>
                </a:moveTo>
                <a:cubicBezTo>
                  <a:pt x="575" y="94"/>
                  <a:pt x="575" y="94"/>
                  <a:pt x="575" y="94"/>
                </a:cubicBezTo>
                <a:cubicBezTo>
                  <a:pt x="575" y="94"/>
                  <a:pt x="575" y="94"/>
                  <a:pt x="575" y="94"/>
                </a:cubicBezTo>
                <a:cubicBezTo>
                  <a:pt x="575" y="93"/>
                  <a:pt x="575" y="93"/>
                  <a:pt x="575" y="93"/>
                </a:cubicBezTo>
                <a:cubicBezTo>
                  <a:pt x="575" y="93"/>
                  <a:pt x="575" y="93"/>
                  <a:pt x="575" y="93"/>
                </a:cubicBezTo>
                <a:cubicBezTo>
                  <a:pt x="575" y="94"/>
                  <a:pt x="575" y="94"/>
                  <a:pt x="575" y="94"/>
                </a:cubicBezTo>
                <a:close/>
                <a:moveTo>
                  <a:pt x="576" y="92"/>
                </a:moveTo>
                <a:cubicBezTo>
                  <a:pt x="576" y="92"/>
                  <a:pt x="576" y="92"/>
                  <a:pt x="576" y="92"/>
                </a:cubicBezTo>
                <a:cubicBezTo>
                  <a:pt x="576" y="92"/>
                  <a:pt x="576" y="92"/>
                  <a:pt x="576" y="92"/>
                </a:cubicBezTo>
                <a:close/>
                <a:moveTo>
                  <a:pt x="584" y="87"/>
                </a:moveTo>
                <a:cubicBezTo>
                  <a:pt x="585" y="87"/>
                  <a:pt x="585" y="87"/>
                  <a:pt x="585" y="87"/>
                </a:cubicBezTo>
                <a:cubicBezTo>
                  <a:pt x="585" y="87"/>
                  <a:pt x="585" y="87"/>
                  <a:pt x="585" y="88"/>
                </a:cubicBezTo>
                <a:cubicBezTo>
                  <a:pt x="585" y="88"/>
                  <a:pt x="585" y="88"/>
                  <a:pt x="585" y="88"/>
                </a:cubicBezTo>
                <a:cubicBezTo>
                  <a:pt x="585" y="88"/>
                  <a:pt x="585" y="88"/>
                  <a:pt x="584" y="88"/>
                </a:cubicBezTo>
                <a:cubicBezTo>
                  <a:pt x="584" y="88"/>
                  <a:pt x="584" y="88"/>
                  <a:pt x="584" y="88"/>
                </a:cubicBezTo>
                <a:lnTo>
                  <a:pt x="584" y="87"/>
                </a:lnTo>
                <a:close/>
                <a:moveTo>
                  <a:pt x="583" y="77"/>
                </a:moveTo>
                <a:cubicBezTo>
                  <a:pt x="583" y="78"/>
                  <a:pt x="583" y="78"/>
                  <a:pt x="583" y="78"/>
                </a:cubicBezTo>
                <a:cubicBezTo>
                  <a:pt x="583" y="78"/>
                  <a:pt x="583" y="78"/>
                  <a:pt x="583" y="78"/>
                </a:cubicBezTo>
                <a:cubicBezTo>
                  <a:pt x="583" y="78"/>
                  <a:pt x="583" y="78"/>
                  <a:pt x="582" y="78"/>
                </a:cubicBezTo>
                <a:cubicBezTo>
                  <a:pt x="582" y="78"/>
                  <a:pt x="582" y="78"/>
                  <a:pt x="582" y="78"/>
                </a:cubicBezTo>
                <a:cubicBezTo>
                  <a:pt x="582" y="78"/>
                  <a:pt x="582" y="78"/>
                  <a:pt x="583" y="77"/>
                </a:cubicBezTo>
                <a:close/>
                <a:moveTo>
                  <a:pt x="584" y="89"/>
                </a:moveTo>
                <a:cubicBezTo>
                  <a:pt x="584" y="89"/>
                  <a:pt x="584" y="89"/>
                  <a:pt x="584" y="89"/>
                </a:cubicBezTo>
                <a:cubicBezTo>
                  <a:pt x="584" y="90"/>
                  <a:pt x="583" y="90"/>
                  <a:pt x="583" y="90"/>
                </a:cubicBezTo>
                <a:cubicBezTo>
                  <a:pt x="583" y="90"/>
                  <a:pt x="583" y="90"/>
                  <a:pt x="583" y="90"/>
                </a:cubicBezTo>
                <a:cubicBezTo>
                  <a:pt x="583" y="89"/>
                  <a:pt x="583" y="89"/>
                  <a:pt x="583" y="89"/>
                </a:cubicBezTo>
                <a:cubicBezTo>
                  <a:pt x="583" y="89"/>
                  <a:pt x="583" y="89"/>
                  <a:pt x="583" y="89"/>
                </a:cubicBezTo>
                <a:lnTo>
                  <a:pt x="584" y="89"/>
                </a:lnTo>
                <a:close/>
                <a:moveTo>
                  <a:pt x="580" y="88"/>
                </a:moveTo>
                <a:cubicBezTo>
                  <a:pt x="580" y="88"/>
                  <a:pt x="580" y="88"/>
                  <a:pt x="581" y="88"/>
                </a:cubicBezTo>
                <a:cubicBezTo>
                  <a:pt x="581" y="88"/>
                  <a:pt x="580" y="88"/>
                  <a:pt x="580" y="89"/>
                </a:cubicBezTo>
                <a:cubicBezTo>
                  <a:pt x="580" y="89"/>
                  <a:pt x="580" y="89"/>
                  <a:pt x="580" y="89"/>
                </a:cubicBezTo>
                <a:cubicBezTo>
                  <a:pt x="579" y="89"/>
                  <a:pt x="579" y="89"/>
                  <a:pt x="579" y="89"/>
                </a:cubicBezTo>
                <a:cubicBezTo>
                  <a:pt x="579" y="89"/>
                  <a:pt x="580" y="88"/>
                  <a:pt x="580" y="88"/>
                </a:cubicBezTo>
                <a:close/>
                <a:moveTo>
                  <a:pt x="578" y="94"/>
                </a:moveTo>
                <a:cubicBezTo>
                  <a:pt x="578" y="94"/>
                  <a:pt x="578" y="94"/>
                  <a:pt x="578" y="94"/>
                </a:cubicBezTo>
                <a:cubicBezTo>
                  <a:pt x="578" y="94"/>
                  <a:pt x="578" y="94"/>
                  <a:pt x="578" y="94"/>
                </a:cubicBezTo>
                <a:cubicBezTo>
                  <a:pt x="578" y="94"/>
                  <a:pt x="578" y="94"/>
                  <a:pt x="578" y="93"/>
                </a:cubicBezTo>
                <a:cubicBezTo>
                  <a:pt x="578" y="93"/>
                  <a:pt x="578" y="93"/>
                  <a:pt x="578" y="93"/>
                </a:cubicBezTo>
                <a:cubicBezTo>
                  <a:pt x="578" y="94"/>
                  <a:pt x="578" y="94"/>
                  <a:pt x="578" y="94"/>
                </a:cubicBezTo>
                <a:close/>
                <a:moveTo>
                  <a:pt x="580" y="93"/>
                </a:moveTo>
                <a:cubicBezTo>
                  <a:pt x="579" y="93"/>
                  <a:pt x="579" y="93"/>
                  <a:pt x="579" y="93"/>
                </a:cubicBezTo>
                <a:cubicBezTo>
                  <a:pt x="579" y="93"/>
                  <a:pt x="579" y="92"/>
                  <a:pt x="579" y="92"/>
                </a:cubicBezTo>
                <a:cubicBezTo>
                  <a:pt x="580" y="91"/>
                  <a:pt x="580" y="92"/>
                  <a:pt x="580" y="91"/>
                </a:cubicBezTo>
                <a:cubicBezTo>
                  <a:pt x="580" y="91"/>
                  <a:pt x="580" y="91"/>
                  <a:pt x="581" y="91"/>
                </a:cubicBezTo>
                <a:cubicBezTo>
                  <a:pt x="581" y="92"/>
                  <a:pt x="581" y="92"/>
                  <a:pt x="581" y="93"/>
                </a:cubicBezTo>
                <a:cubicBezTo>
                  <a:pt x="581" y="93"/>
                  <a:pt x="580" y="93"/>
                  <a:pt x="580" y="93"/>
                </a:cubicBezTo>
                <a:close/>
                <a:moveTo>
                  <a:pt x="581" y="94"/>
                </a:moveTo>
                <a:cubicBezTo>
                  <a:pt x="581" y="94"/>
                  <a:pt x="581" y="94"/>
                  <a:pt x="581" y="94"/>
                </a:cubicBezTo>
                <a:cubicBezTo>
                  <a:pt x="581" y="94"/>
                  <a:pt x="581" y="94"/>
                  <a:pt x="581" y="94"/>
                </a:cubicBezTo>
                <a:cubicBezTo>
                  <a:pt x="581" y="94"/>
                  <a:pt x="581" y="94"/>
                  <a:pt x="581" y="94"/>
                </a:cubicBezTo>
                <a:cubicBezTo>
                  <a:pt x="580" y="94"/>
                  <a:pt x="580" y="94"/>
                  <a:pt x="580" y="94"/>
                </a:cubicBezTo>
                <a:cubicBezTo>
                  <a:pt x="581" y="94"/>
                  <a:pt x="581" y="94"/>
                  <a:pt x="581" y="93"/>
                </a:cubicBezTo>
                <a:cubicBezTo>
                  <a:pt x="581" y="93"/>
                  <a:pt x="581" y="93"/>
                  <a:pt x="581" y="94"/>
                </a:cubicBezTo>
                <a:cubicBezTo>
                  <a:pt x="581" y="94"/>
                  <a:pt x="581" y="94"/>
                  <a:pt x="581" y="94"/>
                </a:cubicBezTo>
                <a:close/>
                <a:moveTo>
                  <a:pt x="584" y="94"/>
                </a:moveTo>
                <a:cubicBezTo>
                  <a:pt x="584" y="94"/>
                  <a:pt x="584" y="94"/>
                  <a:pt x="583" y="94"/>
                </a:cubicBezTo>
                <a:cubicBezTo>
                  <a:pt x="583" y="94"/>
                  <a:pt x="583" y="94"/>
                  <a:pt x="583" y="94"/>
                </a:cubicBezTo>
                <a:cubicBezTo>
                  <a:pt x="583" y="93"/>
                  <a:pt x="583" y="93"/>
                  <a:pt x="582" y="92"/>
                </a:cubicBezTo>
                <a:cubicBezTo>
                  <a:pt x="582" y="91"/>
                  <a:pt x="582" y="92"/>
                  <a:pt x="582" y="91"/>
                </a:cubicBezTo>
                <a:cubicBezTo>
                  <a:pt x="583" y="91"/>
                  <a:pt x="584" y="91"/>
                  <a:pt x="584" y="91"/>
                </a:cubicBezTo>
                <a:cubicBezTo>
                  <a:pt x="585" y="91"/>
                  <a:pt x="585" y="91"/>
                  <a:pt x="585" y="91"/>
                </a:cubicBezTo>
                <a:cubicBezTo>
                  <a:pt x="585" y="91"/>
                  <a:pt x="584" y="91"/>
                  <a:pt x="584" y="91"/>
                </a:cubicBezTo>
                <a:cubicBezTo>
                  <a:pt x="585" y="91"/>
                  <a:pt x="585" y="91"/>
                  <a:pt x="586" y="91"/>
                </a:cubicBezTo>
                <a:cubicBezTo>
                  <a:pt x="586" y="91"/>
                  <a:pt x="586" y="91"/>
                  <a:pt x="586" y="90"/>
                </a:cubicBezTo>
                <a:cubicBezTo>
                  <a:pt x="586" y="90"/>
                  <a:pt x="586" y="90"/>
                  <a:pt x="586" y="90"/>
                </a:cubicBezTo>
                <a:cubicBezTo>
                  <a:pt x="586" y="91"/>
                  <a:pt x="586" y="91"/>
                  <a:pt x="586" y="91"/>
                </a:cubicBezTo>
                <a:cubicBezTo>
                  <a:pt x="585" y="92"/>
                  <a:pt x="585" y="93"/>
                  <a:pt x="584" y="94"/>
                </a:cubicBezTo>
                <a:close/>
                <a:moveTo>
                  <a:pt x="586" y="94"/>
                </a:moveTo>
                <a:cubicBezTo>
                  <a:pt x="586" y="94"/>
                  <a:pt x="586" y="94"/>
                  <a:pt x="586" y="94"/>
                </a:cubicBezTo>
                <a:cubicBezTo>
                  <a:pt x="586" y="94"/>
                  <a:pt x="586" y="94"/>
                  <a:pt x="586" y="94"/>
                </a:cubicBezTo>
                <a:close/>
                <a:moveTo>
                  <a:pt x="587" y="94"/>
                </a:moveTo>
                <a:cubicBezTo>
                  <a:pt x="586" y="94"/>
                  <a:pt x="586" y="94"/>
                  <a:pt x="586" y="94"/>
                </a:cubicBezTo>
                <a:cubicBezTo>
                  <a:pt x="586" y="94"/>
                  <a:pt x="586" y="94"/>
                  <a:pt x="586" y="94"/>
                </a:cubicBezTo>
                <a:cubicBezTo>
                  <a:pt x="587" y="94"/>
                  <a:pt x="587" y="94"/>
                  <a:pt x="587" y="93"/>
                </a:cubicBezTo>
                <a:cubicBezTo>
                  <a:pt x="587" y="93"/>
                  <a:pt x="587" y="93"/>
                  <a:pt x="587" y="93"/>
                </a:cubicBezTo>
                <a:cubicBezTo>
                  <a:pt x="587" y="94"/>
                  <a:pt x="587" y="94"/>
                  <a:pt x="587" y="94"/>
                </a:cubicBezTo>
                <a:close/>
                <a:moveTo>
                  <a:pt x="589" y="93"/>
                </a:moveTo>
                <a:cubicBezTo>
                  <a:pt x="588" y="93"/>
                  <a:pt x="588" y="93"/>
                  <a:pt x="588" y="93"/>
                </a:cubicBezTo>
                <a:cubicBezTo>
                  <a:pt x="588" y="92"/>
                  <a:pt x="588" y="92"/>
                  <a:pt x="588" y="92"/>
                </a:cubicBezTo>
                <a:cubicBezTo>
                  <a:pt x="589" y="92"/>
                  <a:pt x="589" y="92"/>
                  <a:pt x="589" y="92"/>
                </a:cubicBezTo>
                <a:lnTo>
                  <a:pt x="589" y="93"/>
                </a:lnTo>
                <a:close/>
                <a:moveTo>
                  <a:pt x="590" y="92"/>
                </a:moveTo>
                <a:cubicBezTo>
                  <a:pt x="589" y="92"/>
                  <a:pt x="589" y="92"/>
                  <a:pt x="589" y="92"/>
                </a:cubicBezTo>
                <a:cubicBezTo>
                  <a:pt x="589" y="92"/>
                  <a:pt x="589" y="92"/>
                  <a:pt x="590" y="92"/>
                </a:cubicBezTo>
                <a:close/>
                <a:moveTo>
                  <a:pt x="605" y="81"/>
                </a:moveTo>
                <a:cubicBezTo>
                  <a:pt x="605" y="81"/>
                  <a:pt x="605" y="81"/>
                  <a:pt x="605" y="81"/>
                </a:cubicBezTo>
                <a:cubicBezTo>
                  <a:pt x="605" y="81"/>
                  <a:pt x="605" y="81"/>
                  <a:pt x="605" y="81"/>
                </a:cubicBezTo>
                <a:close/>
                <a:moveTo>
                  <a:pt x="605" y="82"/>
                </a:moveTo>
                <a:cubicBezTo>
                  <a:pt x="605" y="82"/>
                  <a:pt x="605" y="82"/>
                  <a:pt x="605" y="82"/>
                </a:cubicBezTo>
                <a:close/>
                <a:moveTo>
                  <a:pt x="594" y="77"/>
                </a:moveTo>
                <a:cubicBezTo>
                  <a:pt x="594" y="77"/>
                  <a:pt x="594" y="77"/>
                  <a:pt x="594" y="77"/>
                </a:cubicBezTo>
                <a:cubicBezTo>
                  <a:pt x="594" y="76"/>
                  <a:pt x="594" y="76"/>
                  <a:pt x="594" y="76"/>
                </a:cubicBezTo>
                <a:cubicBezTo>
                  <a:pt x="594" y="76"/>
                  <a:pt x="594" y="76"/>
                  <a:pt x="595" y="76"/>
                </a:cubicBezTo>
                <a:cubicBezTo>
                  <a:pt x="595" y="77"/>
                  <a:pt x="595" y="77"/>
                  <a:pt x="594" y="77"/>
                </a:cubicBezTo>
                <a:cubicBezTo>
                  <a:pt x="594" y="77"/>
                  <a:pt x="594" y="77"/>
                  <a:pt x="594" y="77"/>
                </a:cubicBezTo>
                <a:cubicBezTo>
                  <a:pt x="594" y="77"/>
                  <a:pt x="594" y="77"/>
                  <a:pt x="594" y="77"/>
                </a:cubicBezTo>
                <a:close/>
                <a:moveTo>
                  <a:pt x="593" y="76"/>
                </a:moveTo>
                <a:cubicBezTo>
                  <a:pt x="593" y="76"/>
                  <a:pt x="593" y="76"/>
                  <a:pt x="593" y="76"/>
                </a:cubicBezTo>
                <a:cubicBezTo>
                  <a:pt x="593" y="76"/>
                  <a:pt x="593" y="76"/>
                  <a:pt x="594" y="77"/>
                </a:cubicBezTo>
                <a:cubicBezTo>
                  <a:pt x="593" y="77"/>
                  <a:pt x="594" y="77"/>
                  <a:pt x="593" y="77"/>
                </a:cubicBezTo>
                <a:cubicBezTo>
                  <a:pt x="593" y="77"/>
                  <a:pt x="593" y="77"/>
                  <a:pt x="593" y="77"/>
                </a:cubicBezTo>
                <a:cubicBezTo>
                  <a:pt x="593" y="77"/>
                  <a:pt x="593" y="77"/>
                  <a:pt x="593" y="77"/>
                </a:cubicBezTo>
                <a:cubicBezTo>
                  <a:pt x="593" y="77"/>
                  <a:pt x="593" y="77"/>
                  <a:pt x="593" y="76"/>
                </a:cubicBezTo>
                <a:close/>
                <a:moveTo>
                  <a:pt x="594" y="77"/>
                </a:moveTo>
                <a:cubicBezTo>
                  <a:pt x="593" y="77"/>
                  <a:pt x="593" y="77"/>
                  <a:pt x="593" y="77"/>
                </a:cubicBezTo>
                <a:cubicBezTo>
                  <a:pt x="594" y="77"/>
                  <a:pt x="593" y="77"/>
                  <a:pt x="594" y="77"/>
                </a:cubicBezTo>
                <a:close/>
                <a:moveTo>
                  <a:pt x="591" y="94"/>
                </a:moveTo>
                <a:cubicBezTo>
                  <a:pt x="591" y="94"/>
                  <a:pt x="591" y="94"/>
                  <a:pt x="591" y="94"/>
                </a:cubicBezTo>
                <a:cubicBezTo>
                  <a:pt x="591" y="94"/>
                  <a:pt x="591" y="94"/>
                  <a:pt x="591" y="94"/>
                </a:cubicBezTo>
                <a:cubicBezTo>
                  <a:pt x="591" y="93"/>
                  <a:pt x="591" y="93"/>
                  <a:pt x="591" y="93"/>
                </a:cubicBezTo>
                <a:cubicBezTo>
                  <a:pt x="591" y="93"/>
                  <a:pt x="591" y="93"/>
                  <a:pt x="592" y="93"/>
                </a:cubicBezTo>
                <a:cubicBezTo>
                  <a:pt x="591" y="94"/>
                  <a:pt x="592" y="94"/>
                  <a:pt x="591" y="94"/>
                </a:cubicBezTo>
                <a:close/>
                <a:moveTo>
                  <a:pt x="594" y="83"/>
                </a:moveTo>
                <a:cubicBezTo>
                  <a:pt x="594" y="83"/>
                  <a:pt x="594" y="83"/>
                  <a:pt x="594" y="84"/>
                </a:cubicBezTo>
                <a:cubicBezTo>
                  <a:pt x="594" y="84"/>
                  <a:pt x="594" y="85"/>
                  <a:pt x="594" y="87"/>
                </a:cubicBezTo>
                <a:cubicBezTo>
                  <a:pt x="593" y="86"/>
                  <a:pt x="593" y="86"/>
                  <a:pt x="593" y="86"/>
                </a:cubicBezTo>
                <a:cubicBezTo>
                  <a:pt x="593" y="86"/>
                  <a:pt x="593" y="86"/>
                  <a:pt x="593" y="86"/>
                </a:cubicBezTo>
                <a:cubicBezTo>
                  <a:pt x="593" y="86"/>
                  <a:pt x="593" y="86"/>
                  <a:pt x="593" y="86"/>
                </a:cubicBezTo>
                <a:cubicBezTo>
                  <a:pt x="592" y="86"/>
                  <a:pt x="591" y="87"/>
                  <a:pt x="590" y="87"/>
                </a:cubicBezTo>
                <a:cubicBezTo>
                  <a:pt x="590" y="86"/>
                  <a:pt x="591" y="85"/>
                  <a:pt x="591" y="85"/>
                </a:cubicBezTo>
                <a:cubicBezTo>
                  <a:pt x="592" y="84"/>
                  <a:pt x="591" y="84"/>
                  <a:pt x="592" y="83"/>
                </a:cubicBezTo>
                <a:cubicBezTo>
                  <a:pt x="592" y="83"/>
                  <a:pt x="593" y="83"/>
                  <a:pt x="594" y="82"/>
                </a:cubicBezTo>
                <a:cubicBezTo>
                  <a:pt x="594" y="82"/>
                  <a:pt x="593" y="82"/>
                  <a:pt x="593" y="81"/>
                </a:cubicBezTo>
                <a:cubicBezTo>
                  <a:pt x="594" y="81"/>
                  <a:pt x="594" y="81"/>
                  <a:pt x="594" y="81"/>
                </a:cubicBezTo>
                <a:cubicBezTo>
                  <a:pt x="595" y="81"/>
                  <a:pt x="595" y="81"/>
                  <a:pt x="595" y="81"/>
                </a:cubicBezTo>
                <a:cubicBezTo>
                  <a:pt x="595" y="82"/>
                  <a:pt x="594" y="83"/>
                  <a:pt x="594" y="83"/>
                </a:cubicBezTo>
                <a:close/>
                <a:moveTo>
                  <a:pt x="599" y="86"/>
                </a:moveTo>
                <a:cubicBezTo>
                  <a:pt x="598" y="86"/>
                  <a:pt x="597" y="87"/>
                  <a:pt x="596" y="87"/>
                </a:cubicBezTo>
                <a:cubicBezTo>
                  <a:pt x="595" y="86"/>
                  <a:pt x="595" y="84"/>
                  <a:pt x="596" y="82"/>
                </a:cubicBezTo>
                <a:cubicBezTo>
                  <a:pt x="596" y="81"/>
                  <a:pt x="596" y="81"/>
                  <a:pt x="596" y="80"/>
                </a:cubicBezTo>
                <a:cubicBezTo>
                  <a:pt x="597" y="80"/>
                  <a:pt x="597" y="80"/>
                  <a:pt x="597" y="80"/>
                </a:cubicBezTo>
                <a:cubicBezTo>
                  <a:pt x="598" y="80"/>
                  <a:pt x="600" y="80"/>
                  <a:pt x="600" y="81"/>
                </a:cubicBezTo>
                <a:cubicBezTo>
                  <a:pt x="601" y="81"/>
                  <a:pt x="601" y="81"/>
                  <a:pt x="601" y="81"/>
                </a:cubicBezTo>
                <a:cubicBezTo>
                  <a:pt x="600" y="82"/>
                  <a:pt x="599" y="82"/>
                  <a:pt x="599" y="82"/>
                </a:cubicBezTo>
                <a:cubicBezTo>
                  <a:pt x="598" y="82"/>
                  <a:pt x="599" y="82"/>
                  <a:pt x="598" y="83"/>
                </a:cubicBezTo>
                <a:cubicBezTo>
                  <a:pt x="598" y="83"/>
                  <a:pt x="598" y="83"/>
                  <a:pt x="597" y="84"/>
                </a:cubicBezTo>
                <a:cubicBezTo>
                  <a:pt x="597" y="85"/>
                  <a:pt x="598" y="86"/>
                  <a:pt x="599" y="86"/>
                </a:cubicBezTo>
                <a:cubicBezTo>
                  <a:pt x="599" y="86"/>
                  <a:pt x="599" y="86"/>
                  <a:pt x="599" y="86"/>
                </a:cubicBezTo>
                <a:close/>
                <a:moveTo>
                  <a:pt x="602" y="91"/>
                </a:moveTo>
                <a:cubicBezTo>
                  <a:pt x="602" y="91"/>
                  <a:pt x="602" y="91"/>
                  <a:pt x="602" y="92"/>
                </a:cubicBezTo>
                <a:cubicBezTo>
                  <a:pt x="602" y="91"/>
                  <a:pt x="602" y="91"/>
                  <a:pt x="601" y="91"/>
                </a:cubicBezTo>
                <a:cubicBezTo>
                  <a:pt x="602" y="90"/>
                  <a:pt x="602" y="91"/>
                  <a:pt x="603" y="91"/>
                </a:cubicBezTo>
                <a:cubicBezTo>
                  <a:pt x="603" y="91"/>
                  <a:pt x="603" y="91"/>
                  <a:pt x="602" y="91"/>
                </a:cubicBezTo>
                <a:close/>
                <a:moveTo>
                  <a:pt x="603" y="88"/>
                </a:moveTo>
                <a:cubicBezTo>
                  <a:pt x="603" y="88"/>
                  <a:pt x="603" y="88"/>
                  <a:pt x="603" y="87"/>
                </a:cubicBezTo>
                <a:cubicBezTo>
                  <a:pt x="603" y="87"/>
                  <a:pt x="602" y="86"/>
                  <a:pt x="601" y="86"/>
                </a:cubicBezTo>
                <a:cubicBezTo>
                  <a:pt x="601" y="86"/>
                  <a:pt x="601" y="86"/>
                  <a:pt x="601" y="86"/>
                </a:cubicBezTo>
                <a:cubicBezTo>
                  <a:pt x="601" y="87"/>
                  <a:pt x="601" y="87"/>
                  <a:pt x="601" y="87"/>
                </a:cubicBezTo>
                <a:cubicBezTo>
                  <a:pt x="601" y="87"/>
                  <a:pt x="601" y="87"/>
                  <a:pt x="601" y="88"/>
                </a:cubicBezTo>
                <a:cubicBezTo>
                  <a:pt x="601" y="88"/>
                  <a:pt x="601" y="88"/>
                  <a:pt x="601" y="88"/>
                </a:cubicBezTo>
                <a:cubicBezTo>
                  <a:pt x="600" y="87"/>
                  <a:pt x="600" y="87"/>
                  <a:pt x="599" y="86"/>
                </a:cubicBezTo>
                <a:cubicBezTo>
                  <a:pt x="599" y="86"/>
                  <a:pt x="599" y="86"/>
                  <a:pt x="599" y="86"/>
                </a:cubicBezTo>
                <a:cubicBezTo>
                  <a:pt x="599" y="86"/>
                  <a:pt x="599" y="86"/>
                  <a:pt x="599" y="86"/>
                </a:cubicBezTo>
                <a:cubicBezTo>
                  <a:pt x="600" y="86"/>
                  <a:pt x="600" y="85"/>
                  <a:pt x="600" y="85"/>
                </a:cubicBezTo>
                <a:cubicBezTo>
                  <a:pt x="601" y="84"/>
                  <a:pt x="603" y="85"/>
                  <a:pt x="604" y="85"/>
                </a:cubicBezTo>
                <a:cubicBezTo>
                  <a:pt x="604" y="85"/>
                  <a:pt x="604" y="85"/>
                  <a:pt x="604" y="85"/>
                </a:cubicBezTo>
                <a:cubicBezTo>
                  <a:pt x="604" y="86"/>
                  <a:pt x="604" y="86"/>
                  <a:pt x="604" y="87"/>
                </a:cubicBezTo>
                <a:cubicBezTo>
                  <a:pt x="604" y="87"/>
                  <a:pt x="604" y="87"/>
                  <a:pt x="604" y="88"/>
                </a:cubicBezTo>
                <a:cubicBezTo>
                  <a:pt x="604" y="88"/>
                  <a:pt x="604" y="88"/>
                  <a:pt x="603" y="88"/>
                </a:cubicBezTo>
                <a:close/>
                <a:moveTo>
                  <a:pt x="606" y="94"/>
                </a:moveTo>
                <a:cubicBezTo>
                  <a:pt x="605" y="95"/>
                  <a:pt x="605" y="94"/>
                  <a:pt x="605" y="94"/>
                </a:cubicBezTo>
                <a:cubicBezTo>
                  <a:pt x="604" y="94"/>
                  <a:pt x="604" y="94"/>
                  <a:pt x="604" y="94"/>
                </a:cubicBezTo>
                <a:cubicBezTo>
                  <a:pt x="604" y="94"/>
                  <a:pt x="604" y="94"/>
                  <a:pt x="605" y="94"/>
                </a:cubicBezTo>
                <a:cubicBezTo>
                  <a:pt x="605" y="94"/>
                  <a:pt x="605" y="94"/>
                  <a:pt x="605" y="94"/>
                </a:cubicBezTo>
                <a:cubicBezTo>
                  <a:pt x="606" y="94"/>
                  <a:pt x="606" y="94"/>
                  <a:pt x="606" y="94"/>
                </a:cubicBezTo>
                <a:cubicBezTo>
                  <a:pt x="606" y="94"/>
                  <a:pt x="606" y="94"/>
                  <a:pt x="606" y="94"/>
                </a:cubicBezTo>
                <a:close/>
                <a:moveTo>
                  <a:pt x="606" y="77"/>
                </a:moveTo>
                <a:cubicBezTo>
                  <a:pt x="606" y="77"/>
                  <a:pt x="606" y="77"/>
                  <a:pt x="606" y="77"/>
                </a:cubicBezTo>
                <a:cubicBezTo>
                  <a:pt x="606" y="77"/>
                  <a:pt x="606" y="77"/>
                  <a:pt x="606" y="77"/>
                </a:cubicBezTo>
                <a:close/>
                <a:moveTo>
                  <a:pt x="606" y="77"/>
                </a:moveTo>
                <a:cubicBezTo>
                  <a:pt x="607" y="77"/>
                  <a:pt x="606" y="77"/>
                  <a:pt x="607" y="77"/>
                </a:cubicBezTo>
                <a:cubicBezTo>
                  <a:pt x="606" y="77"/>
                  <a:pt x="606" y="77"/>
                  <a:pt x="606" y="77"/>
                </a:cubicBezTo>
                <a:close/>
                <a:moveTo>
                  <a:pt x="608" y="77"/>
                </a:moveTo>
                <a:cubicBezTo>
                  <a:pt x="609" y="77"/>
                  <a:pt x="609" y="77"/>
                  <a:pt x="609" y="77"/>
                </a:cubicBezTo>
                <a:cubicBezTo>
                  <a:pt x="609" y="77"/>
                  <a:pt x="609" y="77"/>
                  <a:pt x="609" y="77"/>
                </a:cubicBezTo>
                <a:cubicBezTo>
                  <a:pt x="608" y="77"/>
                  <a:pt x="608" y="77"/>
                  <a:pt x="608" y="77"/>
                </a:cubicBezTo>
                <a:close/>
                <a:moveTo>
                  <a:pt x="609" y="95"/>
                </a:moveTo>
                <a:cubicBezTo>
                  <a:pt x="608" y="96"/>
                  <a:pt x="608" y="96"/>
                  <a:pt x="608" y="96"/>
                </a:cubicBezTo>
                <a:cubicBezTo>
                  <a:pt x="608" y="96"/>
                  <a:pt x="608" y="96"/>
                  <a:pt x="608" y="96"/>
                </a:cubicBezTo>
                <a:cubicBezTo>
                  <a:pt x="608" y="95"/>
                  <a:pt x="608" y="95"/>
                  <a:pt x="608" y="95"/>
                </a:cubicBezTo>
                <a:cubicBezTo>
                  <a:pt x="609" y="95"/>
                  <a:pt x="609" y="95"/>
                  <a:pt x="609" y="95"/>
                </a:cubicBezTo>
                <a:close/>
                <a:moveTo>
                  <a:pt x="609" y="77"/>
                </a:moveTo>
                <a:cubicBezTo>
                  <a:pt x="609" y="77"/>
                  <a:pt x="609" y="77"/>
                  <a:pt x="609" y="77"/>
                </a:cubicBezTo>
                <a:cubicBezTo>
                  <a:pt x="609" y="77"/>
                  <a:pt x="609" y="77"/>
                  <a:pt x="609" y="77"/>
                </a:cubicBezTo>
                <a:close/>
                <a:moveTo>
                  <a:pt x="614" y="94"/>
                </a:moveTo>
                <a:cubicBezTo>
                  <a:pt x="614" y="94"/>
                  <a:pt x="614" y="94"/>
                  <a:pt x="614" y="94"/>
                </a:cubicBezTo>
                <a:cubicBezTo>
                  <a:pt x="613" y="94"/>
                  <a:pt x="614" y="94"/>
                  <a:pt x="613" y="94"/>
                </a:cubicBezTo>
                <a:cubicBezTo>
                  <a:pt x="614" y="94"/>
                  <a:pt x="614" y="94"/>
                  <a:pt x="614" y="94"/>
                </a:cubicBezTo>
                <a:cubicBezTo>
                  <a:pt x="614" y="94"/>
                  <a:pt x="614" y="94"/>
                  <a:pt x="614" y="94"/>
                </a:cubicBezTo>
                <a:cubicBezTo>
                  <a:pt x="614" y="94"/>
                  <a:pt x="614" y="94"/>
                  <a:pt x="614" y="94"/>
                </a:cubicBezTo>
                <a:close/>
                <a:moveTo>
                  <a:pt x="617" y="93"/>
                </a:moveTo>
                <a:cubicBezTo>
                  <a:pt x="616" y="93"/>
                  <a:pt x="616" y="93"/>
                  <a:pt x="615" y="93"/>
                </a:cubicBezTo>
                <a:cubicBezTo>
                  <a:pt x="615" y="93"/>
                  <a:pt x="615" y="93"/>
                  <a:pt x="615" y="93"/>
                </a:cubicBezTo>
                <a:cubicBezTo>
                  <a:pt x="615" y="93"/>
                  <a:pt x="615" y="93"/>
                  <a:pt x="616" y="92"/>
                </a:cubicBezTo>
                <a:cubicBezTo>
                  <a:pt x="616" y="92"/>
                  <a:pt x="616" y="92"/>
                  <a:pt x="616" y="92"/>
                </a:cubicBezTo>
                <a:cubicBezTo>
                  <a:pt x="616" y="93"/>
                  <a:pt x="617" y="93"/>
                  <a:pt x="617" y="93"/>
                </a:cubicBezTo>
                <a:close/>
                <a:moveTo>
                  <a:pt x="618" y="96"/>
                </a:moveTo>
                <a:cubicBezTo>
                  <a:pt x="618" y="96"/>
                  <a:pt x="618" y="96"/>
                  <a:pt x="618" y="95"/>
                </a:cubicBezTo>
                <a:cubicBezTo>
                  <a:pt x="618" y="95"/>
                  <a:pt x="618" y="95"/>
                  <a:pt x="618" y="95"/>
                </a:cubicBezTo>
                <a:cubicBezTo>
                  <a:pt x="618" y="95"/>
                  <a:pt x="618" y="95"/>
                  <a:pt x="619" y="95"/>
                </a:cubicBezTo>
                <a:cubicBezTo>
                  <a:pt x="618" y="96"/>
                  <a:pt x="618" y="95"/>
                  <a:pt x="618" y="96"/>
                </a:cubicBezTo>
                <a:close/>
                <a:moveTo>
                  <a:pt x="621" y="97"/>
                </a:moveTo>
                <a:cubicBezTo>
                  <a:pt x="621" y="97"/>
                  <a:pt x="621" y="97"/>
                  <a:pt x="621" y="97"/>
                </a:cubicBezTo>
                <a:cubicBezTo>
                  <a:pt x="621" y="96"/>
                  <a:pt x="621" y="96"/>
                  <a:pt x="621" y="96"/>
                </a:cubicBezTo>
                <a:cubicBezTo>
                  <a:pt x="621" y="96"/>
                  <a:pt x="621" y="96"/>
                  <a:pt x="621" y="96"/>
                </a:cubicBezTo>
                <a:lnTo>
                  <a:pt x="621" y="97"/>
                </a:lnTo>
                <a:close/>
                <a:moveTo>
                  <a:pt x="622" y="96"/>
                </a:moveTo>
                <a:cubicBezTo>
                  <a:pt x="622" y="96"/>
                  <a:pt x="622" y="96"/>
                  <a:pt x="622" y="96"/>
                </a:cubicBezTo>
                <a:cubicBezTo>
                  <a:pt x="621" y="96"/>
                  <a:pt x="621" y="96"/>
                  <a:pt x="621" y="96"/>
                </a:cubicBezTo>
                <a:cubicBezTo>
                  <a:pt x="622" y="96"/>
                  <a:pt x="622" y="96"/>
                  <a:pt x="622" y="96"/>
                </a:cubicBezTo>
                <a:cubicBezTo>
                  <a:pt x="622" y="96"/>
                  <a:pt x="622" y="96"/>
                  <a:pt x="622" y="96"/>
                </a:cubicBezTo>
                <a:close/>
                <a:moveTo>
                  <a:pt x="623" y="96"/>
                </a:moveTo>
                <a:cubicBezTo>
                  <a:pt x="623" y="95"/>
                  <a:pt x="623" y="95"/>
                  <a:pt x="623" y="95"/>
                </a:cubicBezTo>
                <a:cubicBezTo>
                  <a:pt x="623" y="95"/>
                  <a:pt x="623" y="95"/>
                  <a:pt x="623" y="96"/>
                </a:cubicBezTo>
                <a:close/>
                <a:moveTo>
                  <a:pt x="629" y="81"/>
                </a:moveTo>
                <a:cubicBezTo>
                  <a:pt x="628" y="81"/>
                  <a:pt x="628" y="81"/>
                  <a:pt x="628" y="81"/>
                </a:cubicBezTo>
                <a:cubicBezTo>
                  <a:pt x="629" y="81"/>
                  <a:pt x="628" y="81"/>
                  <a:pt x="629" y="81"/>
                </a:cubicBezTo>
                <a:close/>
                <a:moveTo>
                  <a:pt x="625" y="96"/>
                </a:moveTo>
                <a:cubicBezTo>
                  <a:pt x="624" y="96"/>
                  <a:pt x="624" y="96"/>
                  <a:pt x="624" y="96"/>
                </a:cubicBezTo>
                <a:cubicBezTo>
                  <a:pt x="625" y="95"/>
                  <a:pt x="625" y="95"/>
                  <a:pt x="625" y="95"/>
                </a:cubicBezTo>
                <a:cubicBezTo>
                  <a:pt x="625" y="95"/>
                  <a:pt x="625" y="95"/>
                  <a:pt x="625" y="95"/>
                </a:cubicBezTo>
                <a:cubicBezTo>
                  <a:pt x="626" y="95"/>
                  <a:pt x="626" y="95"/>
                  <a:pt x="627" y="95"/>
                </a:cubicBezTo>
                <a:cubicBezTo>
                  <a:pt x="627" y="96"/>
                  <a:pt x="627" y="96"/>
                  <a:pt x="627" y="96"/>
                </a:cubicBezTo>
                <a:cubicBezTo>
                  <a:pt x="626" y="96"/>
                  <a:pt x="625" y="96"/>
                  <a:pt x="625" y="96"/>
                </a:cubicBezTo>
                <a:close/>
                <a:moveTo>
                  <a:pt x="630" y="97"/>
                </a:moveTo>
                <a:cubicBezTo>
                  <a:pt x="630" y="97"/>
                  <a:pt x="630" y="97"/>
                  <a:pt x="630" y="97"/>
                </a:cubicBezTo>
                <a:cubicBezTo>
                  <a:pt x="629" y="97"/>
                  <a:pt x="629" y="97"/>
                  <a:pt x="629" y="96"/>
                </a:cubicBezTo>
                <a:cubicBezTo>
                  <a:pt x="629" y="96"/>
                  <a:pt x="628" y="96"/>
                  <a:pt x="627" y="97"/>
                </a:cubicBezTo>
                <a:cubicBezTo>
                  <a:pt x="627" y="97"/>
                  <a:pt x="627" y="97"/>
                  <a:pt x="627" y="97"/>
                </a:cubicBezTo>
                <a:cubicBezTo>
                  <a:pt x="627" y="96"/>
                  <a:pt x="627" y="96"/>
                  <a:pt x="627" y="95"/>
                </a:cubicBezTo>
                <a:cubicBezTo>
                  <a:pt x="627" y="95"/>
                  <a:pt x="627" y="95"/>
                  <a:pt x="628" y="96"/>
                </a:cubicBezTo>
                <a:cubicBezTo>
                  <a:pt x="628" y="95"/>
                  <a:pt x="629" y="95"/>
                  <a:pt x="629" y="95"/>
                </a:cubicBezTo>
                <a:cubicBezTo>
                  <a:pt x="630" y="95"/>
                  <a:pt x="630" y="96"/>
                  <a:pt x="630" y="95"/>
                </a:cubicBezTo>
                <a:cubicBezTo>
                  <a:pt x="631" y="95"/>
                  <a:pt x="631" y="96"/>
                  <a:pt x="631" y="96"/>
                </a:cubicBezTo>
                <a:cubicBezTo>
                  <a:pt x="631" y="96"/>
                  <a:pt x="631" y="96"/>
                  <a:pt x="630" y="97"/>
                </a:cubicBezTo>
                <a:close/>
                <a:moveTo>
                  <a:pt x="638" y="92"/>
                </a:moveTo>
                <a:cubicBezTo>
                  <a:pt x="637" y="92"/>
                  <a:pt x="637" y="92"/>
                  <a:pt x="637" y="92"/>
                </a:cubicBezTo>
                <a:cubicBezTo>
                  <a:pt x="636" y="91"/>
                  <a:pt x="637" y="92"/>
                  <a:pt x="636" y="91"/>
                </a:cubicBezTo>
                <a:cubicBezTo>
                  <a:pt x="636" y="91"/>
                  <a:pt x="636" y="91"/>
                  <a:pt x="637" y="91"/>
                </a:cubicBezTo>
                <a:cubicBezTo>
                  <a:pt x="637" y="91"/>
                  <a:pt x="637" y="91"/>
                  <a:pt x="637" y="91"/>
                </a:cubicBezTo>
                <a:cubicBezTo>
                  <a:pt x="638" y="91"/>
                  <a:pt x="638" y="91"/>
                  <a:pt x="638" y="91"/>
                </a:cubicBezTo>
                <a:cubicBezTo>
                  <a:pt x="638" y="91"/>
                  <a:pt x="638" y="91"/>
                  <a:pt x="638" y="91"/>
                </a:cubicBezTo>
                <a:cubicBezTo>
                  <a:pt x="638" y="91"/>
                  <a:pt x="638" y="91"/>
                  <a:pt x="638" y="92"/>
                </a:cubicBezTo>
                <a:close/>
                <a:moveTo>
                  <a:pt x="640" y="87"/>
                </a:moveTo>
                <a:cubicBezTo>
                  <a:pt x="640" y="87"/>
                  <a:pt x="640" y="87"/>
                  <a:pt x="640" y="87"/>
                </a:cubicBezTo>
                <a:cubicBezTo>
                  <a:pt x="640" y="87"/>
                  <a:pt x="640" y="87"/>
                  <a:pt x="639" y="88"/>
                </a:cubicBezTo>
                <a:cubicBezTo>
                  <a:pt x="639" y="87"/>
                  <a:pt x="638" y="87"/>
                  <a:pt x="638" y="87"/>
                </a:cubicBezTo>
                <a:cubicBezTo>
                  <a:pt x="638" y="87"/>
                  <a:pt x="638" y="87"/>
                  <a:pt x="638" y="87"/>
                </a:cubicBezTo>
                <a:cubicBezTo>
                  <a:pt x="638" y="87"/>
                  <a:pt x="639" y="86"/>
                  <a:pt x="640" y="87"/>
                </a:cubicBezTo>
                <a:cubicBezTo>
                  <a:pt x="640" y="87"/>
                  <a:pt x="640" y="87"/>
                  <a:pt x="640" y="87"/>
                </a:cubicBezTo>
                <a:close/>
                <a:moveTo>
                  <a:pt x="642" y="101"/>
                </a:moveTo>
                <a:cubicBezTo>
                  <a:pt x="642" y="101"/>
                  <a:pt x="641" y="101"/>
                  <a:pt x="641" y="101"/>
                </a:cubicBezTo>
                <a:cubicBezTo>
                  <a:pt x="641" y="101"/>
                  <a:pt x="641" y="101"/>
                  <a:pt x="641" y="101"/>
                </a:cubicBezTo>
                <a:cubicBezTo>
                  <a:pt x="642" y="101"/>
                  <a:pt x="642" y="101"/>
                  <a:pt x="642" y="101"/>
                </a:cubicBezTo>
                <a:close/>
                <a:moveTo>
                  <a:pt x="640" y="88"/>
                </a:moveTo>
                <a:cubicBezTo>
                  <a:pt x="640" y="87"/>
                  <a:pt x="640" y="87"/>
                  <a:pt x="640" y="87"/>
                </a:cubicBezTo>
                <a:cubicBezTo>
                  <a:pt x="641" y="87"/>
                  <a:pt x="642" y="87"/>
                  <a:pt x="642" y="87"/>
                </a:cubicBezTo>
                <a:cubicBezTo>
                  <a:pt x="643" y="87"/>
                  <a:pt x="643" y="87"/>
                  <a:pt x="644" y="87"/>
                </a:cubicBezTo>
                <a:cubicBezTo>
                  <a:pt x="644" y="88"/>
                  <a:pt x="644" y="88"/>
                  <a:pt x="645" y="88"/>
                </a:cubicBezTo>
                <a:cubicBezTo>
                  <a:pt x="643" y="89"/>
                  <a:pt x="642" y="88"/>
                  <a:pt x="640" y="88"/>
                </a:cubicBezTo>
                <a:close/>
                <a:moveTo>
                  <a:pt x="646" y="89"/>
                </a:moveTo>
                <a:cubicBezTo>
                  <a:pt x="646" y="89"/>
                  <a:pt x="646" y="88"/>
                  <a:pt x="645" y="88"/>
                </a:cubicBezTo>
                <a:cubicBezTo>
                  <a:pt x="645" y="88"/>
                  <a:pt x="645" y="87"/>
                  <a:pt x="646" y="87"/>
                </a:cubicBezTo>
                <a:cubicBezTo>
                  <a:pt x="646" y="87"/>
                  <a:pt x="646" y="88"/>
                  <a:pt x="647" y="88"/>
                </a:cubicBezTo>
                <a:cubicBezTo>
                  <a:pt x="646" y="88"/>
                  <a:pt x="646" y="88"/>
                  <a:pt x="646" y="89"/>
                </a:cubicBezTo>
                <a:close/>
                <a:moveTo>
                  <a:pt x="650" y="89"/>
                </a:moveTo>
                <a:cubicBezTo>
                  <a:pt x="649" y="89"/>
                  <a:pt x="649" y="89"/>
                  <a:pt x="649" y="89"/>
                </a:cubicBezTo>
                <a:cubicBezTo>
                  <a:pt x="649" y="88"/>
                  <a:pt x="649" y="88"/>
                  <a:pt x="649" y="88"/>
                </a:cubicBezTo>
                <a:cubicBezTo>
                  <a:pt x="649" y="88"/>
                  <a:pt x="649" y="88"/>
                  <a:pt x="649" y="87"/>
                </a:cubicBezTo>
                <a:cubicBezTo>
                  <a:pt x="650" y="87"/>
                  <a:pt x="650" y="87"/>
                  <a:pt x="650" y="87"/>
                </a:cubicBezTo>
                <a:cubicBezTo>
                  <a:pt x="650" y="88"/>
                  <a:pt x="650" y="88"/>
                  <a:pt x="650" y="88"/>
                </a:cubicBezTo>
                <a:cubicBezTo>
                  <a:pt x="650" y="88"/>
                  <a:pt x="650" y="88"/>
                  <a:pt x="650" y="89"/>
                </a:cubicBezTo>
                <a:close/>
                <a:moveTo>
                  <a:pt x="650" y="98"/>
                </a:moveTo>
                <a:cubicBezTo>
                  <a:pt x="651" y="98"/>
                  <a:pt x="651" y="98"/>
                  <a:pt x="651" y="98"/>
                </a:cubicBezTo>
                <a:cubicBezTo>
                  <a:pt x="651" y="98"/>
                  <a:pt x="651" y="98"/>
                  <a:pt x="650" y="98"/>
                </a:cubicBezTo>
                <a:close/>
                <a:moveTo>
                  <a:pt x="653" y="90"/>
                </a:moveTo>
                <a:cubicBezTo>
                  <a:pt x="652" y="90"/>
                  <a:pt x="652" y="90"/>
                  <a:pt x="652" y="90"/>
                </a:cubicBezTo>
                <a:cubicBezTo>
                  <a:pt x="652" y="90"/>
                  <a:pt x="652" y="90"/>
                  <a:pt x="652" y="90"/>
                </a:cubicBezTo>
                <a:cubicBezTo>
                  <a:pt x="652" y="90"/>
                  <a:pt x="652" y="90"/>
                  <a:pt x="652" y="89"/>
                </a:cubicBezTo>
                <a:cubicBezTo>
                  <a:pt x="652" y="89"/>
                  <a:pt x="652" y="90"/>
                  <a:pt x="651" y="90"/>
                </a:cubicBezTo>
                <a:cubicBezTo>
                  <a:pt x="651" y="89"/>
                  <a:pt x="651" y="90"/>
                  <a:pt x="651" y="89"/>
                </a:cubicBezTo>
                <a:cubicBezTo>
                  <a:pt x="651" y="89"/>
                  <a:pt x="651" y="89"/>
                  <a:pt x="652" y="89"/>
                </a:cubicBezTo>
                <a:cubicBezTo>
                  <a:pt x="652" y="89"/>
                  <a:pt x="652" y="89"/>
                  <a:pt x="653" y="89"/>
                </a:cubicBezTo>
                <a:cubicBezTo>
                  <a:pt x="653" y="89"/>
                  <a:pt x="653" y="90"/>
                  <a:pt x="653" y="90"/>
                </a:cubicBezTo>
                <a:close/>
                <a:moveTo>
                  <a:pt x="654" y="100"/>
                </a:moveTo>
                <a:cubicBezTo>
                  <a:pt x="653" y="100"/>
                  <a:pt x="653" y="100"/>
                  <a:pt x="653" y="100"/>
                </a:cubicBezTo>
                <a:cubicBezTo>
                  <a:pt x="653" y="100"/>
                  <a:pt x="653" y="100"/>
                  <a:pt x="653" y="100"/>
                </a:cubicBezTo>
                <a:cubicBezTo>
                  <a:pt x="654" y="100"/>
                  <a:pt x="654" y="100"/>
                  <a:pt x="654" y="100"/>
                </a:cubicBezTo>
                <a:close/>
                <a:moveTo>
                  <a:pt x="656" y="102"/>
                </a:moveTo>
                <a:cubicBezTo>
                  <a:pt x="656" y="102"/>
                  <a:pt x="656" y="102"/>
                  <a:pt x="656" y="102"/>
                </a:cubicBezTo>
                <a:cubicBezTo>
                  <a:pt x="656" y="102"/>
                  <a:pt x="656" y="102"/>
                  <a:pt x="656" y="102"/>
                </a:cubicBezTo>
                <a:cubicBezTo>
                  <a:pt x="656" y="102"/>
                  <a:pt x="656" y="102"/>
                  <a:pt x="656" y="102"/>
                </a:cubicBezTo>
                <a:close/>
                <a:moveTo>
                  <a:pt x="656" y="90"/>
                </a:moveTo>
                <a:cubicBezTo>
                  <a:pt x="656" y="90"/>
                  <a:pt x="656" y="90"/>
                  <a:pt x="656" y="90"/>
                </a:cubicBezTo>
                <a:cubicBezTo>
                  <a:pt x="655" y="90"/>
                  <a:pt x="655" y="90"/>
                  <a:pt x="654" y="90"/>
                </a:cubicBezTo>
                <a:cubicBezTo>
                  <a:pt x="654" y="89"/>
                  <a:pt x="654" y="90"/>
                  <a:pt x="654" y="89"/>
                </a:cubicBezTo>
                <a:cubicBezTo>
                  <a:pt x="654" y="89"/>
                  <a:pt x="654" y="89"/>
                  <a:pt x="654" y="89"/>
                </a:cubicBezTo>
                <a:cubicBezTo>
                  <a:pt x="655" y="89"/>
                  <a:pt x="655" y="89"/>
                  <a:pt x="655" y="89"/>
                </a:cubicBezTo>
                <a:cubicBezTo>
                  <a:pt x="655" y="89"/>
                  <a:pt x="656" y="89"/>
                  <a:pt x="656" y="89"/>
                </a:cubicBezTo>
                <a:cubicBezTo>
                  <a:pt x="656" y="89"/>
                  <a:pt x="656" y="90"/>
                  <a:pt x="657" y="90"/>
                </a:cubicBezTo>
                <a:cubicBezTo>
                  <a:pt x="657" y="90"/>
                  <a:pt x="656" y="90"/>
                  <a:pt x="656" y="90"/>
                </a:cubicBezTo>
                <a:close/>
                <a:moveTo>
                  <a:pt x="658" y="99"/>
                </a:moveTo>
                <a:cubicBezTo>
                  <a:pt x="657" y="99"/>
                  <a:pt x="657" y="99"/>
                  <a:pt x="657" y="99"/>
                </a:cubicBezTo>
                <a:cubicBezTo>
                  <a:pt x="658" y="99"/>
                  <a:pt x="658" y="99"/>
                  <a:pt x="658" y="99"/>
                </a:cubicBezTo>
                <a:cubicBezTo>
                  <a:pt x="658" y="99"/>
                  <a:pt x="658" y="99"/>
                  <a:pt x="658" y="99"/>
                </a:cubicBezTo>
                <a:cubicBezTo>
                  <a:pt x="658" y="99"/>
                  <a:pt x="658" y="99"/>
                  <a:pt x="658" y="99"/>
                </a:cubicBezTo>
                <a:close/>
                <a:moveTo>
                  <a:pt x="660" y="103"/>
                </a:moveTo>
                <a:cubicBezTo>
                  <a:pt x="661" y="104"/>
                  <a:pt x="661" y="103"/>
                  <a:pt x="661" y="104"/>
                </a:cubicBezTo>
                <a:cubicBezTo>
                  <a:pt x="661" y="103"/>
                  <a:pt x="661" y="104"/>
                  <a:pt x="660" y="103"/>
                </a:cubicBezTo>
                <a:close/>
                <a:moveTo>
                  <a:pt x="666" y="104"/>
                </a:moveTo>
                <a:cubicBezTo>
                  <a:pt x="666" y="104"/>
                  <a:pt x="666" y="104"/>
                  <a:pt x="666" y="104"/>
                </a:cubicBezTo>
                <a:cubicBezTo>
                  <a:pt x="666" y="104"/>
                  <a:pt x="666" y="104"/>
                  <a:pt x="666" y="104"/>
                </a:cubicBezTo>
                <a:close/>
                <a:moveTo>
                  <a:pt x="666" y="100"/>
                </a:moveTo>
                <a:cubicBezTo>
                  <a:pt x="666" y="100"/>
                  <a:pt x="666" y="100"/>
                  <a:pt x="666" y="100"/>
                </a:cubicBezTo>
                <a:cubicBezTo>
                  <a:pt x="666" y="99"/>
                  <a:pt x="666" y="99"/>
                  <a:pt x="666" y="99"/>
                </a:cubicBezTo>
                <a:cubicBezTo>
                  <a:pt x="666" y="99"/>
                  <a:pt x="666" y="99"/>
                  <a:pt x="666" y="99"/>
                </a:cubicBezTo>
                <a:lnTo>
                  <a:pt x="666" y="100"/>
                </a:lnTo>
                <a:close/>
                <a:moveTo>
                  <a:pt x="668" y="92"/>
                </a:moveTo>
                <a:cubicBezTo>
                  <a:pt x="668" y="92"/>
                  <a:pt x="668" y="92"/>
                  <a:pt x="668" y="92"/>
                </a:cubicBezTo>
                <a:cubicBezTo>
                  <a:pt x="668" y="91"/>
                  <a:pt x="667" y="91"/>
                  <a:pt x="667" y="91"/>
                </a:cubicBezTo>
                <a:cubicBezTo>
                  <a:pt x="668" y="91"/>
                  <a:pt x="668" y="91"/>
                  <a:pt x="668" y="91"/>
                </a:cubicBezTo>
                <a:lnTo>
                  <a:pt x="668" y="92"/>
                </a:lnTo>
                <a:close/>
                <a:moveTo>
                  <a:pt x="670" y="91"/>
                </a:moveTo>
                <a:cubicBezTo>
                  <a:pt x="669" y="92"/>
                  <a:pt x="669" y="92"/>
                  <a:pt x="669" y="92"/>
                </a:cubicBezTo>
                <a:cubicBezTo>
                  <a:pt x="669" y="92"/>
                  <a:pt x="669" y="92"/>
                  <a:pt x="669" y="92"/>
                </a:cubicBezTo>
                <a:cubicBezTo>
                  <a:pt x="669" y="91"/>
                  <a:pt x="669" y="91"/>
                  <a:pt x="669" y="91"/>
                </a:cubicBezTo>
                <a:cubicBezTo>
                  <a:pt x="670" y="91"/>
                  <a:pt x="670" y="91"/>
                  <a:pt x="670" y="91"/>
                </a:cubicBezTo>
                <a:cubicBezTo>
                  <a:pt x="670" y="91"/>
                  <a:pt x="670" y="91"/>
                  <a:pt x="670" y="91"/>
                </a:cubicBezTo>
                <a:close/>
                <a:moveTo>
                  <a:pt x="671" y="101"/>
                </a:moveTo>
                <a:cubicBezTo>
                  <a:pt x="671" y="101"/>
                  <a:pt x="671" y="101"/>
                  <a:pt x="671" y="101"/>
                </a:cubicBezTo>
                <a:cubicBezTo>
                  <a:pt x="671" y="101"/>
                  <a:pt x="671" y="101"/>
                  <a:pt x="671" y="101"/>
                </a:cubicBezTo>
                <a:cubicBezTo>
                  <a:pt x="671" y="101"/>
                  <a:pt x="671" y="101"/>
                  <a:pt x="671" y="101"/>
                </a:cubicBezTo>
                <a:cubicBezTo>
                  <a:pt x="671" y="101"/>
                  <a:pt x="671" y="101"/>
                  <a:pt x="671" y="101"/>
                </a:cubicBezTo>
                <a:close/>
                <a:moveTo>
                  <a:pt x="676" y="107"/>
                </a:moveTo>
                <a:cubicBezTo>
                  <a:pt x="676" y="107"/>
                  <a:pt x="676" y="107"/>
                  <a:pt x="676" y="107"/>
                </a:cubicBezTo>
                <a:cubicBezTo>
                  <a:pt x="676" y="107"/>
                  <a:pt x="676" y="107"/>
                  <a:pt x="676" y="107"/>
                </a:cubicBezTo>
                <a:close/>
                <a:moveTo>
                  <a:pt x="678" y="107"/>
                </a:moveTo>
                <a:cubicBezTo>
                  <a:pt x="678" y="107"/>
                  <a:pt x="678" y="107"/>
                  <a:pt x="678" y="107"/>
                </a:cubicBezTo>
                <a:cubicBezTo>
                  <a:pt x="678" y="107"/>
                  <a:pt x="678" y="107"/>
                  <a:pt x="678" y="107"/>
                </a:cubicBezTo>
                <a:close/>
                <a:moveTo>
                  <a:pt x="678" y="107"/>
                </a:moveTo>
                <a:cubicBezTo>
                  <a:pt x="678" y="107"/>
                  <a:pt x="678" y="107"/>
                  <a:pt x="678" y="107"/>
                </a:cubicBezTo>
                <a:cubicBezTo>
                  <a:pt x="678" y="107"/>
                  <a:pt x="678" y="107"/>
                  <a:pt x="678" y="107"/>
                </a:cubicBezTo>
                <a:close/>
                <a:moveTo>
                  <a:pt x="680" y="103"/>
                </a:moveTo>
                <a:cubicBezTo>
                  <a:pt x="679" y="103"/>
                  <a:pt x="679" y="103"/>
                  <a:pt x="679" y="103"/>
                </a:cubicBezTo>
                <a:cubicBezTo>
                  <a:pt x="678" y="103"/>
                  <a:pt x="678" y="103"/>
                  <a:pt x="678" y="103"/>
                </a:cubicBezTo>
                <a:cubicBezTo>
                  <a:pt x="678" y="103"/>
                  <a:pt x="678" y="103"/>
                  <a:pt x="678" y="103"/>
                </a:cubicBezTo>
                <a:cubicBezTo>
                  <a:pt x="679" y="102"/>
                  <a:pt x="679" y="102"/>
                  <a:pt x="679" y="101"/>
                </a:cubicBezTo>
                <a:cubicBezTo>
                  <a:pt x="680" y="101"/>
                  <a:pt x="679" y="102"/>
                  <a:pt x="680" y="102"/>
                </a:cubicBezTo>
                <a:cubicBezTo>
                  <a:pt x="680" y="102"/>
                  <a:pt x="680" y="102"/>
                  <a:pt x="680" y="103"/>
                </a:cubicBezTo>
                <a:close/>
                <a:moveTo>
                  <a:pt x="681" y="97"/>
                </a:moveTo>
                <a:cubicBezTo>
                  <a:pt x="680" y="98"/>
                  <a:pt x="680" y="97"/>
                  <a:pt x="680" y="98"/>
                </a:cubicBezTo>
                <a:cubicBezTo>
                  <a:pt x="679" y="98"/>
                  <a:pt x="679" y="98"/>
                  <a:pt x="678" y="97"/>
                </a:cubicBezTo>
                <a:cubicBezTo>
                  <a:pt x="678" y="97"/>
                  <a:pt x="678" y="97"/>
                  <a:pt x="678" y="97"/>
                </a:cubicBezTo>
                <a:cubicBezTo>
                  <a:pt x="678" y="97"/>
                  <a:pt x="678" y="97"/>
                  <a:pt x="678" y="97"/>
                </a:cubicBezTo>
                <a:cubicBezTo>
                  <a:pt x="679" y="97"/>
                  <a:pt x="679" y="97"/>
                  <a:pt x="679" y="97"/>
                </a:cubicBezTo>
                <a:cubicBezTo>
                  <a:pt x="679" y="97"/>
                  <a:pt x="680" y="97"/>
                  <a:pt x="680" y="97"/>
                </a:cubicBezTo>
                <a:cubicBezTo>
                  <a:pt x="680" y="97"/>
                  <a:pt x="680" y="97"/>
                  <a:pt x="680" y="97"/>
                </a:cubicBezTo>
                <a:cubicBezTo>
                  <a:pt x="681" y="96"/>
                  <a:pt x="681" y="97"/>
                  <a:pt x="681" y="97"/>
                </a:cubicBezTo>
                <a:cubicBezTo>
                  <a:pt x="682" y="96"/>
                  <a:pt x="681" y="97"/>
                  <a:pt x="682" y="96"/>
                </a:cubicBezTo>
                <a:cubicBezTo>
                  <a:pt x="682" y="96"/>
                  <a:pt x="682" y="97"/>
                  <a:pt x="683" y="97"/>
                </a:cubicBezTo>
                <a:cubicBezTo>
                  <a:pt x="682" y="98"/>
                  <a:pt x="681" y="98"/>
                  <a:pt x="681" y="97"/>
                </a:cubicBezTo>
                <a:close/>
                <a:moveTo>
                  <a:pt x="684" y="97"/>
                </a:moveTo>
                <a:cubicBezTo>
                  <a:pt x="684" y="97"/>
                  <a:pt x="684" y="98"/>
                  <a:pt x="685" y="98"/>
                </a:cubicBezTo>
                <a:cubicBezTo>
                  <a:pt x="684" y="98"/>
                  <a:pt x="684" y="98"/>
                  <a:pt x="684" y="98"/>
                </a:cubicBezTo>
                <a:cubicBezTo>
                  <a:pt x="684" y="98"/>
                  <a:pt x="684" y="98"/>
                  <a:pt x="684" y="97"/>
                </a:cubicBezTo>
                <a:close/>
                <a:moveTo>
                  <a:pt x="684" y="106"/>
                </a:moveTo>
                <a:cubicBezTo>
                  <a:pt x="684" y="106"/>
                  <a:pt x="684" y="106"/>
                  <a:pt x="685" y="106"/>
                </a:cubicBezTo>
                <a:cubicBezTo>
                  <a:pt x="684" y="106"/>
                  <a:pt x="684" y="106"/>
                  <a:pt x="684" y="106"/>
                </a:cubicBezTo>
                <a:close/>
                <a:moveTo>
                  <a:pt x="685" y="106"/>
                </a:moveTo>
                <a:cubicBezTo>
                  <a:pt x="685" y="106"/>
                  <a:pt x="685" y="106"/>
                  <a:pt x="685" y="106"/>
                </a:cubicBezTo>
                <a:cubicBezTo>
                  <a:pt x="685" y="106"/>
                  <a:pt x="685" y="106"/>
                  <a:pt x="685" y="106"/>
                </a:cubicBezTo>
                <a:cubicBezTo>
                  <a:pt x="685" y="106"/>
                  <a:pt x="685" y="106"/>
                  <a:pt x="685" y="106"/>
                </a:cubicBezTo>
                <a:close/>
                <a:moveTo>
                  <a:pt x="688" y="115"/>
                </a:moveTo>
                <a:cubicBezTo>
                  <a:pt x="687" y="115"/>
                  <a:pt x="687" y="115"/>
                  <a:pt x="687" y="115"/>
                </a:cubicBezTo>
                <a:cubicBezTo>
                  <a:pt x="688" y="114"/>
                  <a:pt x="688" y="114"/>
                  <a:pt x="688" y="114"/>
                </a:cubicBezTo>
                <a:cubicBezTo>
                  <a:pt x="688" y="114"/>
                  <a:pt x="688" y="114"/>
                  <a:pt x="688" y="114"/>
                </a:cubicBezTo>
                <a:cubicBezTo>
                  <a:pt x="688" y="115"/>
                  <a:pt x="688" y="114"/>
                  <a:pt x="688" y="115"/>
                </a:cubicBezTo>
                <a:close/>
                <a:moveTo>
                  <a:pt x="692" y="109"/>
                </a:moveTo>
                <a:cubicBezTo>
                  <a:pt x="692" y="109"/>
                  <a:pt x="692" y="109"/>
                  <a:pt x="692" y="109"/>
                </a:cubicBezTo>
                <a:cubicBezTo>
                  <a:pt x="692" y="109"/>
                  <a:pt x="691" y="109"/>
                  <a:pt x="691" y="109"/>
                </a:cubicBezTo>
                <a:cubicBezTo>
                  <a:pt x="691" y="109"/>
                  <a:pt x="691" y="109"/>
                  <a:pt x="691" y="108"/>
                </a:cubicBezTo>
                <a:cubicBezTo>
                  <a:pt x="691" y="108"/>
                  <a:pt x="691" y="108"/>
                  <a:pt x="691" y="108"/>
                </a:cubicBezTo>
                <a:cubicBezTo>
                  <a:pt x="691" y="108"/>
                  <a:pt x="691" y="108"/>
                  <a:pt x="691" y="108"/>
                </a:cubicBezTo>
                <a:cubicBezTo>
                  <a:pt x="692" y="108"/>
                  <a:pt x="692" y="108"/>
                  <a:pt x="692" y="108"/>
                </a:cubicBezTo>
                <a:cubicBezTo>
                  <a:pt x="692" y="109"/>
                  <a:pt x="692" y="108"/>
                  <a:pt x="692" y="109"/>
                </a:cubicBezTo>
                <a:close/>
                <a:moveTo>
                  <a:pt x="694" y="101"/>
                </a:moveTo>
                <a:cubicBezTo>
                  <a:pt x="693" y="101"/>
                  <a:pt x="693" y="101"/>
                  <a:pt x="693" y="101"/>
                </a:cubicBezTo>
                <a:cubicBezTo>
                  <a:pt x="692" y="101"/>
                  <a:pt x="693" y="101"/>
                  <a:pt x="692" y="101"/>
                </a:cubicBezTo>
                <a:cubicBezTo>
                  <a:pt x="693" y="101"/>
                  <a:pt x="693" y="101"/>
                  <a:pt x="693" y="101"/>
                </a:cubicBezTo>
                <a:cubicBezTo>
                  <a:pt x="693" y="100"/>
                  <a:pt x="693" y="100"/>
                  <a:pt x="693" y="100"/>
                </a:cubicBezTo>
                <a:cubicBezTo>
                  <a:pt x="694" y="100"/>
                  <a:pt x="694" y="100"/>
                  <a:pt x="694" y="101"/>
                </a:cubicBezTo>
                <a:cubicBezTo>
                  <a:pt x="694" y="101"/>
                  <a:pt x="694" y="101"/>
                  <a:pt x="694" y="101"/>
                </a:cubicBezTo>
                <a:close/>
                <a:moveTo>
                  <a:pt x="700" y="113"/>
                </a:moveTo>
                <a:cubicBezTo>
                  <a:pt x="700" y="113"/>
                  <a:pt x="699" y="113"/>
                  <a:pt x="699" y="113"/>
                </a:cubicBezTo>
                <a:cubicBezTo>
                  <a:pt x="699" y="112"/>
                  <a:pt x="699" y="112"/>
                  <a:pt x="698" y="112"/>
                </a:cubicBezTo>
                <a:cubicBezTo>
                  <a:pt x="698" y="112"/>
                  <a:pt x="698" y="112"/>
                  <a:pt x="698" y="112"/>
                </a:cubicBezTo>
                <a:cubicBezTo>
                  <a:pt x="699" y="111"/>
                  <a:pt x="699" y="112"/>
                  <a:pt x="700" y="111"/>
                </a:cubicBezTo>
                <a:cubicBezTo>
                  <a:pt x="700" y="111"/>
                  <a:pt x="700" y="111"/>
                  <a:pt x="700" y="111"/>
                </a:cubicBezTo>
                <a:cubicBezTo>
                  <a:pt x="700" y="112"/>
                  <a:pt x="700" y="112"/>
                  <a:pt x="700" y="113"/>
                </a:cubicBezTo>
                <a:close/>
                <a:moveTo>
                  <a:pt x="701" y="113"/>
                </a:moveTo>
                <a:cubicBezTo>
                  <a:pt x="701" y="113"/>
                  <a:pt x="701" y="113"/>
                  <a:pt x="701" y="113"/>
                </a:cubicBezTo>
                <a:cubicBezTo>
                  <a:pt x="701" y="114"/>
                  <a:pt x="701" y="114"/>
                  <a:pt x="701" y="113"/>
                </a:cubicBezTo>
                <a:close/>
                <a:moveTo>
                  <a:pt x="701" y="113"/>
                </a:moveTo>
                <a:cubicBezTo>
                  <a:pt x="701" y="113"/>
                  <a:pt x="701" y="113"/>
                  <a:pt x="701" y="113"/>
                </a:cubicBezTo>
                <a:cubicBezTo>
                  <a:pt x="701" y="113"/>
                  <a:pt x="701" y="113"/>
                  <a:pt x="701" y="113"/>
                </a:cubicBezTo>
                <a:cubicBezTo>
                  <a:pt x="701" y="113"/>
                  <a:pt x="701" y="113"/>
                  <a:pt x="701" y="113"/>
                </a:cubicBezTo>
                <a:close/>
                <a:moveTo>
                  <a:pt x="701" y="111"/>
                </a:moveTo>
                <a:cubicBezTo>
                  <a:pt x="701" y="111"/>
                  <a:pt x="701" y="111"/>
                  <a:pt x="701" y="112"/>
                </a:cubicBezTo>
                <a:cubicBezTo>
                  <a:pt x="701" y="111"/>
                  <a:pt x="701" y="111"/>
                  <a:pt x="701" y="111"/>
                </a:cubicBezTo>
                <a:close/>
                <a:moveTo>
                  <a:pt x="703" y="113"/>
                </a:moveTo>
                <a:cubicBezTo>
                  <a:pt x="703" y="114"/>
                  <a:pt x="703" y="114"/>
                  <a:pt x="703" y="114"/>
                </a:cubicBezTo>
                <a:cubicBezTo>
                  <a:pt x="703" y="113"/>
                  <a:pt x="703" y="114"/>
                  <a:pt x="703" y="113"/>
                </a:cubicBezTo>
                <a:cubicBezTo>
                  <a:pt x="703" y="113"/>
                  <a:pt x="703" y="113"/>
                  <a:pt x="703" y="113"/>
                </a:cubicBezTo>
                <a:close/>
                <a:moveTo>
                  <a:pt x="704" y="112"/>
                </a:moveTo>
                <a:cubicBezTo>
                  <a:pt x="703" y="112"/>
                  <a:pt x="703" y="112"/>
                  <a:pt x="703" y="112"/>
                </a:cubicBezTo>
                <a:cubicBezTo>
                  <a:pt x="704" y="112"/>
                  <a:pt x="704" y="112"/>
                  <a:pt x="704" y="112"/>
                </a:cubicBezTo>
                <a:close/>
                <a:moveTo>
                  <a:pt x="709" y="116"/>
                </a:moveTo>
                <a:cubicBezTo>
                  <a:pt x="709" y="116"/>
                  <a:pt x="709" y="116"/>
                  <a:pt x="709" y="116"/>
                </a:cubicBezTo>
                <a:cubicBezTo>
                  <a:pt x="708" y="116"/>
                  <a:pt x="708" y="116"/>
                  <a:pt x="708" y="116"/>
                </a:cubicBezTo>
                <a:cubicBezTo>
                  <a:pt x="709" y="116"/>
                  <a:pt x="709" y="116"/>
                  <a:pt x="709" y="116"/>
                </a:cubicBezTo>
                <a:cubicBezTo>
                  <a:pt x="709" y="116"/>
                  <a:pt x="709" y="116"/>
                  <a:pt x="709" y="116"/>
                </a:cubicBezTo>
                <a:close/>
                <a:moveTo>
                  <a:pt x="709" y="122"/>
                </a:moveTo>
                <a:cubicBezTo>
                  <a:pt x="709" y="122"/>
                  <a:pt x="709" y="122"/>
                  <a:pt x="710" y="122"/>
                </a:cubicBezTo>
                <a:cubicBezTo>
                  <a:pt x="709" y="122"/>
                  <a:pt x="709" y="122"/>
                  <a:pt x="709" y="122"/>
                </a:cubicBezTo>
                <a:close/>
                <a:moveTo>
                  <a:pt x="712" y="117"/>
                </a:moveTo>
                <a:cubicBezTo>
                  <a:pt x="711" y="117"/>
                  <a:pt x="711" y="117"/>
                  <a:pt x="711" y="117"/>
                </a:cubicBezTo>
                <a:cubicBezTo>
                  <a:pt x="711" y="117"/>
                  <a:pt x="711" y="117"/>
                  <a:pt x="711" y="117"/>
                </a:cubicBezTo>
                <a:cubicBezTo>
                  <a:pt x="711" y="117"/>
                  <a:pt x="711" y="117"/>
                  <a:pt x="712" y="117"/>
                </a:cubicBezTo>
                <a:close/>
                <a:moveTo>
                  <a:pt x="711" y="117"/>
                </a:moveTo>
                <a:cubicBezTo>
                  <a:pt x="711" y="117"/>
                  <a:pt x="711" y="117"/>
                  <a:pt x="711" y="117"/>
                </a:cubicBezTo>
                <a:cubicBezTo>
                  <a:pt x="711" y="117"/>
                  <a:pt x="711" y="117"/>
                  <a:pt x="711" y="117"/>
                </a:cubicBezTo>
                <a:cubicBezTo>
                  <a:pt x="711" y="117"/>
                  <a:pt x="711" y="117"/>
                  <a:pt x="711" y="116"/>
                </a:cubicBezTo>
                <a:cubicBezTo>
                  <a:pt x="711" y="117"/>
                  <a:pt x="711" y="117"/>
                  <a:pt x="712" y="117"/>
                </a:cubicBezTo>
                <a:lnTo>
                  <a:pt x="711" y="117"/>
                </a:lnTo>
                <a:close/>
                <a:moveTo>
                  <a:pt x="713" y="124"/>
                </a:moveTo>
                <a:cubicBezTo>
                  <a:pt x="713" y="124"/>
                  <a:pt x="713" y="124"/>
                  <a:pt x="713" y="124"/>
                </a:cubicBezTo>
                <a:cubicBezTo>
                  <a:pt x="712" y="125"/>
                  <a:pt x="712" y="124"/>
                  <a:pt x="712" y="124"/>
                </a:cubicBezTo>
                <a:cubicBezTo>
                  <a:pt x="712" y="124"/>
                  <a:pt x="712" y="124"/>
                  <a:pt x="712" y="124"/>
                </a:cubicBezTo>
                <a:cubicBezTo>
                  <a:pt x="712" y="124"/>
                  <a:pt x="712" y="124"/>
                  <a:pt x="712" y="124"/>
                </a:cubicBezTo>
                <a:cubicBezTo>
                  <a:pt x="712" y="124"/>
                  <a:pt x="712" y="124"/>
                  <a:pt x="712" y="124"/>
                </a:cubicBezTo>
                <a:cubicBezTo>
                  <a:pt x="713" y="124"/>
                  <a:pt x="713" y="124"/>
                  <a:pt x="713" y="124"/>
                </a:cubicBezTo>
                <a:cubicBezTo>
                  <a:pt x="713" y="124"/>
                  <a:pt x="713" y="124"/>
                  <a:pt x="713" y="124"/>
                </a:cubicBezTo>
                <a:close/>
                <a:moveTo>
                  <a:pt x="720" y="118"/>
                </a:moveTo>
                <a:cubicBezTo>
                  <a:pt x="720" y="119"/>
                  <a:pt x="720" y="119"/>
                  <a:pt x="720" y="119"/>
                </a:cubicBezTo>
                <a:cubicBezTo>
                  <a:pt x="719" y="119"/>
                  <a:pt x="719" y="119"/>
                  <a:pt x="718" y="118"/>
                </a:cubicBezTo>
                <a:cubicBezTo>
                  <a:pt x="718" y="118"/>
                  <a:pt x="718" y="118"/>
                  <a:pt x="718" y="118"/>
                </a:cubicBezTo>
                <a:cubicBezTo>
                  <a:pt x="719" y="118"/>
                  <a:pt x="719" y="118"/>
                  <a:pt x="720" y="118"/>
                </a:cubicBezTo>
                <a:cubicBezTo>
                  <a:pt x="720" y="118"/>
                  <a:pt x="720" y="118"/>
                  <a:pt x="720" y="118"/>
                </a:cubicBezTo>
                <a:close/>
                <a:moveTo>
                  <a:pt x="721" y="108"/>
                </a:moveTo>
                <a:cubicBezTo>
                  <a:pt x="721" y="108"/>
                  <a:pt x="722" y="108"/>
                  <a:pt x="722" y="108"/>
                </a:cubicBezTo>
                <a:cubicBezTo>
                  <a:pt x="722" y="109"/>
                  <a:pt x="722" y="109"/>
                  <a:pt x="722" y="109"/>
                </a:cubicBezTo>
                <a:cubicBezTo>
                  <a:pt x="722" y="109"/>
                  <a:pt x="721" y="109"/>
                  <a:pt x="721" y="109"/>
                </a:cubicBezTo>
                <a:cubicBezTo>
                  <a:pt x="721" y="109"/>
                  <a:pt x="721" y="109"/>
                  <a:pt x="721" y="109"/>
                </a:cubicBezTo>
                <a:cubicBezTo>
                  <a:pt x="721" y="108"/>
                  <a:pt x="721" y="108"/>
                  <a:pt x="721" y="108"/>
                </a:cubicBezTo>
                <a:close/>
                <a:moveTo>
                  <a:pt x="723" y="123"/>
                </a:moveTo>
                <a:cubicBezTo>
                  <a:pt x="722" y="123"/>
                  <a:pt x="722" y="123"/>
                  <a:pt x="721" y="123"/>
                </a:cubicBezTo>
                <a:cubicBezTo>
                  <a:pt x="721" y="123"/>
                  <a:pt x="721" y="123"/>
                  <a:pt x="721" y="122"/>
                </a:cubicBezTo>
                <a:cubicBezTo>
                  <a:pt x="721" y="122"/>
                  <a:pt x="721" y="122"/>
                  <a:pt x="721" y="122"/>
                </a:cubicBezTo>
                <a:cubicBezTo>
                  <a:pt x="722" y="122"/>
                  <a:pt x="722" y="122"/>
                  <a:pt x="722" y="122"/>
                </a:cubicBezTo>
                <a:cubicBezTo>
                  <a:pt x="723" y="122"/>
                  <a:pt x="723" y="122"/>
                  <a:pt x="723" y="123"/>
                </a:cubicBezTo>
                <a:cubicBezTo>
                  <a:pt x="723" y="123"/>
                  <a:pt x="723" y="123"/>
                  <a:pt x="723" y="123"/>
                </a:cubicBezTo>
                <a:close/>
                <a:moveTo>
                  <a:pt x="726" y="122"/>
                </a:moveTo>
                <a:cubicBezTo>
                  <a:pt x="726" y="123"/>
                  <a:pt x="725" y="122"/>
                  <a:pt x="724" y="122"/>
                </a:cubicBezTo>
                <a:cubicBezTo>
                  <a:pt x="724" y="122"/>
                  <a:pt x="724" y="122"/>
                  <a:pt x="724" y="122"/>
                </a:cubicBezTo>
                <a:cubicBezTo>
                  <a:pt x="725" y="121"/>
                  <a:pt x="725" y="121"/>
                  <a:pt x="725" y="121"/>
                </a:cubicBezTo>
                <a:cubicBezTo>
                  <a:pt x="726" y="121"/>
                  <a:pt x="726" y="122"/>
                  <a:pt x="726" y="122"/>
                </a:cubicBezTo>
                <a:close/>
                <a:moveTo>
                  <a:pt x="729" y="135"/>
                </a:moveTo>
                <a:cubicBezTo>
                  <a:pt x="729" y="135"/>
                  <a:pt x="729" y="134"/>
                  <a:pt x="728" y="134"/>
                </a:cubicBezTo>
                <a:cubicBezTo>
                  <a:pt x="729" y="134"/>
                  <a:pt x="729" y="134"/>
                  <a:pt x="729" y="134"/>
                </a:cubicBezTo>
                <a:cubicBezTo>
                  <a:pt x="729" y="134"/>
                  <a:pt x="729" y="134"/>
                  <a:pt x="729" y="134"/>
                </a:cubicBezTo>
                <a:cubicBezTo>
                  <a:pt x="729" y="134"/>
                  <a:pt x="729" y="134"/>
                  <a:pt x="729" y="134"/>
                </a:cubicBezTo>
                <a:lnTo>
                  <a:pt x="729" y="135"/>
                </a:lnTo>
                <a:close/>
                <a:moveTo>
                  <a:pt x="733" y="130"/>
                </a:moveTo>
                <a:cubicBezTo>
                  <a:pt x="733" y="130"/>
                  <a:pt x="733" y="130"/>
                  <a:pt x="733" y="130"/>
                </a:cubicBezTo>
                <a:cubicBezTo>
                  <a:pt x="732" y="130"/>
                  <a:pt x="732" y="130"/>
                  <a:pt x="732" y="130"/>
                </a:cubicBezTo>
                <a:cubicBezTo>
                  <a:pt x="732" y="129"/>
                  <a:pt x="732" y="129"/>
                  <a:pt x="732" y="129"/>
                </a:cubicBezTo>
                <a:cubicBezTo>
                  <a:pt x="733" y="129"/>
                  <a:pt x="733" y="129"/>
                  <a:pt x="733" y="130"/>
                </a:cubicBezTo>
                <a:cubicBezTo>
                  <a:pt x="733" y="130"/>
                  <a:pt x="733" y="130"/>
                  <a:pt x="733" y="130"/>
                </a:cubicBezTo>
                <a:close/>
                <a:moveTo>
                  <a:pt x="735" y="134"/>
                </a:moveTo>
                <a:cubicBezTo>
                  <a:pt x="735" y="134"/>
                  <a:pt x="735" y="134"/>
                  <a:pt x="735" y="134"/>
                </a:cubicBezTo>
                <a:cubicBezTo>
                  <a:pt x="735" y="133"/>
                  <a:pt x="735" y="133"/>
                  <a:pt x="735" y="133"/>
                </a:cubicBezTo>
                <a:cubicBezTo>
                  <a:pt x="735" y="133"/>
                  <a:pt x="735" y="133"/>
                  <a:pt x="735" y="133"/>
                </a:cubicBezTo>
                <a:cubicBezTo>
                  <a:pt x="735" y="133"/>
                  <a:pt x="735" y="133"/>
                  <a:pt x="735" y="133"/>
                </a:cubicBezTo>
                <a:lnTo>
                  <a:pt x="735" y="134"/>
                </a:lnTo>
                <a:close/>
                <a:moveTo>
                  <a:pt x="736" y="130"/>
                </a:moveTo>
                <a:cubicBezTo>
                  <a:pt x="736" y="130"/>
                  <a:pt x="736" y="130"/>
                  <a:pt x="736" y="130"/>
                </a:cubicBezTo>
                <a:cubicBezTo>
                  <a:pt x="736" y="130"/>
                  <a:pt x="736" y="130"/>
                  <a:pt x="736" y="130"/>
                </a:cubicBezTo>
                <a:cubicBezTo>
                  <a:pt x="736" y="130"/>
                  <a:pt x="736" y="130"/>
                  <a:pt x="736" y="130"/>
                </a:cubicBezTo>
                <a:close/>
                <a:moveTo>
                  <a:pt x="737" y="130"/>
                </a:moveTo>
                <a:cubicBezTo>
                  <a:pt x="737" y="130"/>
                  <a:pt x="737" y="130"/>
                  <a:pt x="737" y="130"/>
                </a:cubicBezTo>
                <a:cubicBezTo>
                  <a:pt x="737" y="130"/>
                  <a:pt x="737" y="130"/>
                  <a:pt x="737" y="130"/>
                </a:cubicBezTo>
                <a:cubicBezTo>
                  <a:pt x="737" y="130"/>
                  <a:pt x="737" y="130"/>
                  <a:pt x="737" y="130"/>
                </a:cubicBezTo>
                <a:cubicBezTo>
                  <a:pt x="737" y="130"/>
                  <a:pt x="737" y="130"/>
                  <a:pt x="737" y="130"/>
                </a:cubicBezTo>
                <a:close/>
                <a:moveTo>
                  <a:pt x="738" y="129"/>
                </a:moveTo>
                <a:cubicBezTo>
                  <a:pt x="739" y="129"/>
                  <a:pt x="739" y="129"/>
                  <a:pt x="739" y="129"/>
                </a:cubicBezTo>
                <a:cubicBezTo>
                  <a:pt x="738" y="129"/>
                  <a:pt x="739" y="129"/>
                  <a:pt x="738" y="129"/>
                </a:cubicBezTo>
                <a:close/>
                <a:moveTo>
                  <a:pt x="742" y="127"/>
                </a:moveTo>
                <a:cubicBezTo>
                  <a:pt x="742" y="127"/>
                  <a:pt x="742" y="127"/>
                  <a:pt x="742" y="127"/>
                </a:cubicBezTo>
                <a:cubicBezTo>
                  <a:pt x="742" y="127"/>
                  <a:pt x="741" y="127"/>
                  <a:pt x="741" y="126"/>
                </a:cubicBezTo>
                <a:cubicBezTo>
                  <a:pt x="741" y="126"/>
                  <a:pt x="741" y="126"/>
                  <a:pt x="741" y="126"/>
                </a:cubicBezTo>
                <a:cubicBezTo>
                  <a:pt x="741" y="126"/>
                  <a:pt x="741" y="126"/>
                  <a:pt x="741" y="126"/>
                </a:cubicBezTo>
                <a:cubicBezTo>
                  <a:pt x="741" y="126"/>
                  <a:pt x="741" y="126"/>
                  <a:pt x="741" y="126"/>
                </a:cubicBezTo>
                <a:cubicBezTo>
                  <a:pt x="742" y="126"/>
                  <a:pt x="742" y="126"/>
                  <a:pt x="742" y="127"/>
                </a:cubicBezTo>
                <a:cubicBezTo>
                  <a:pt x="742" y="127"/>
                  <a:pt x="742" y="127"/>
                  <a:pt x="742" y="126"/>
                </a:cubicBezTo>
                <a:cubicBezTo>
                  <a:pt x="742" y="127"/>
                  <a:pt x="742" y="127"/>
                  <a:pt x="742" y="127"/>
                </a:cubicBezTo>
                <a:cubicBezTo>
                  <a:pt x="743" y="127"/>
                  <a:pt x="743" y="127"/>
                  <a:pt x="743" y="127"/>
                </a:cubicBezTo>
                <a:cubicBezTo>
                  <a:pt x="742" y="127"/>
                  <a:pt x="742" y="127"/>
                  <a:pt x="742" y="127"/>
                </a:cubicBezTo>
                <a:close/>
                <a:moveTo>
                  <a:pt x="744" y="138"/>
                </a:moveTo>
                <a:cubicBezTo>
                  <a:pt x="744" y="138"/>
                  <a:pt x="744" y="138"/>
                  <a:pt x="744" y="138"/>
                </a:cubicBezTo>
                <a:cubicBezTo>
                  <a:pt x="744" y="139"/>
                  <a:pt x="744" y="139"/>
                  <a:pt x="744" y="138"/>
                </a:cubicBezTo>
                <a:close/>
                <a:moveTo>
                  <a:pt x="746" y="124"/>
                </a:moveTo>
                <a:cubicBezTo>
                  <a:pt x="747" y="124"/>
                  <a:pt x="747" y="124"/>
                  <a:pt x="747" y="124"/>
                </a:cubicBezTo>
                <a:cubicBezTo>
                  <a:pt x="746" y="124"/>
                  <a:pt x="746" y="124"/>
                  <a:pt x="746" y="124"/>
                </a:cubicBezTo>
                <a:close/>
                <a:moveTo>
                  <a:pt x="750" y="142"/>
                </a:moveTo>
                <a:cubicBezTo>
                  <a:pt x="749" y="141"/>
                  <a:pt x="750" y="142"/>
                  <a:pt x="749" y="141"/>
                </a:cubicBezTo>
                <a:cubicBezTo>
                  <a:pt x="750" y="141"/>
                  <a:pt x="750" y="141"/>
                  <a:pt x="751" y="141"/>
                </a:cubicBezTo>
                <a:cubicBezTo>
                  <a:pt x="751" y="141"/>
                  <a:pt x="751" y="141"/>
                  <a:pt x="751" y="141"/>
                </a:cubicBezTo>
                <a:cubicBezTo>
                  <a:pt x="751" y="142"/>
                  <a:pt x="751" y="142"/>
                  <a:pt x="751" y="142"/>
                </a:cubicBezTo>
                <a:cubicBezTo>
                  <a:pt x="750" y="142"/>
                  <a:pt x="750" y="142"/>
                  <a:pt x="750" y="142"/>
                </a:cubicBezTo>
                <a:close/>
                <a:moveTo>
                  <a:pt x="751" y="144"/>
                </a:moveTo>
                <a:cubicBezTo>
                  <a:pt x="751" y="144"/>
                  <a:pt x="752" y="144"/>
                  <a:pt x="752" y="144"/>
                </a:cubicBezTo>
                <a:cubicBezTo>
                  <a:pt x="752" y="144"/>
                  <a:pt x="751" y="144"/>
                  <a:pt x="751" y="144"/>
                </a:cubicBezTo>
                <a:close/>
                <a:moveTo>
                  <a:pt x="753" y="146"/>
                </a:moveTo>
                <a:cubicBezTo>
                  <a:pt x="753" y="146"/>
                  <a:pt x="753" y="146"/>
                  <a:pt x="752" y="146"/>
                </a:cubicBezTo>
                <a:cubicBezTo>
                  <a:pt x="752" y="146"/>
                  <a:pt x="752" y="146"/>
                  <a:pt x="753" y="145"/>
                </a:cubicBezTo>
                <a:cubicBezTo>
                  <a:pt x="753" y="145"/>
                  <a:pt x="753" y="146"/>
                  <a:pt x="753" y="146"/>
                </a:cubicBezTo>
                <a:close/>
                <a:moveTo>
                  <a:pt x="755" y="146"/>
                </a:moveTo>
                <a:cubicBezTo>
                  <a:pt x="754" y="146"/>
                  <a:pt x="754" y="146"/>
                  <a:pt x="754" y="145"/>
                </a:cubicBezTo>
                <a:cubicBezTo>
                  <a:pt x="755" y="145"/>
                  <a:pt x="755" y="145"/>
                  <a:pt x="755" y="145"/>
                </a:cubicBezTo>
                <a:cubicBezTo>
                  <a:pt x="755" y="146"/>
                  <a:pt x="755" y="146"/>
                  <a:pt x="755" y="146"/>
                </a:cubicBezTo>
                <a:cubicBezTo>
                  <a:pt x="755" y="146"/>
                  <a:pt x="755" y="146"/>
                  <a:pt x="755" y="146"/>
                </a:cubicBezTo>
                <a:close/>
                <a:moveTo>
                  <a:pt x="755" y="147"/>
                </a:moveTo>
                <a:cubicBezTo>
                  <a:pt x="755" y="147"/>
                  <a:pt x="755" y="147"/>
                  <a:pt x="755" y="147"/>
                </a:cubicBezTo>
                <a:cubicBezTo>
                  <a:pt x="755" y="147"/>
                  <a:pt x="755" y="147"/>
                  <a:pt x="755" y="146"/>
                </a:cubicBezTo>
                <a:cubicBezTo>
                  <a:pt x="755" y="146"/>
                  <a:pt x="755" y="146"/>
                  <a:pt x="755" y="146"/>
                </a:cubicBezTo>
                <a:lnTo>
                  <a:pt x="755" y="147"/>
                </a:lnTo>
                <a:close/>
                <a:moveTo>
                  <a:pt x="758" y="157"/>
                </a:moveTo>
                <a:cubicBezTo>
                  <a:pt x="758" y="157"/>
                  <a:pt x="758" y="157"/>
                  <a:pt x="758" y="156"/>
                </a:cubicBezTo>
                <a:cubicBezTo>
                  <a:pt x="758" y="156"/>
                  <a:pt x="758" y="156"/>
                  <a:pt x="758" y="155"/>
                </a:cubicBezTo>
                <a:cubicBezTo>
                  <a:pt x="758" y="156"/>
                  <a:pt x="758" y="156"/>
                  <a:pt x="759" y="156"/>
                </a:cubicBezTo>
                <a:cubicBezTo>
                  <a:pt x="758" y="156"/>
                  <a:pt x="759" y="156"/>
                  <a:pt x="758" y="157"/>
                </a:cubicBezTo>
                <a:close/>
                <a:moveTo>
                  <a:pt x="759" y="157"/>
                </a:moveTo>
                <a:cubicBezTo>
                  <a:pt x="759" y="157"/>
                  <a:pt x="759" y="157"/>
                  <a:pt x="759" y="157"/>
                </a:cubicBezTo>
                <a:cubicBezTo>
                  <a:pt x="759" y="157"/>
                  <a:pt x="759" y="157"/>
                  <a:pt x="759" y="157"/>
                </a:cubicBezTo>
                <a:close/>
                <a:moveTo>
                  <a:pt x="761" y="158"/>
                </a:moveTo>
                <a:cubicBezTo>
                  <a:pt x="761" y="158"/>
                  <a:pt x="761" y="158"/>
                  <a:pt x="761" y="158"/>
                </a:cubicBezTo>
                <a:cubicBezTo>
                  <a:pt x="761" y="158"/>
                  <a:pt x="761" y="158"/>
                  <a:pt x="761" y="158"/>
                </a:cubicBezTo>
                <a:cubicBezTo>
                  <a:pt x="761" y="158"/>
                  <a:pt x="761" y="158"/>
                  <a:pt x="761" y="158"/>
                </a:cubicBezTo>
                <a:cubicBezTo>
                  <a:pt x="761" y="158"/>
                  <a:pt x="761" y="158"/>
                  <a:pt x="761" y="158"/>
                </a:cubicBezTo>
                <a:close/>
                <a:moveTo>
                  <a:pt x="763" y="158"/>
                </a:moveTo>
                <a:cubicBezTo>
                  <a:pt x="762" y="159"/>
                  <a:pt x="762" y="159"/>
                  <a:pt x="761" y="159"/>
                </a:cubicBezTo>
                <a:cubicBezTo>
                  <a:pt x="761" y="158"/>
                  <a:pt x="761" y="158"/>
                  <a:pt x="761" y="158"/>
                </a:cubicBezTo>
                <a:cubicBezTo>
                  <a:pt x="762" y="158"/>
                  <a:pt x="762" y="158"/>
                  <a:pt x="762" y="158"/>
                </a:cubicBezTo>
                <a:cubicBezTo>
                  <a:pt x="763" y="158"/>
                  <a:pt x="763" y="158"/>
                  <a:pt x="763" y="158"/>
                </a:cubicBezTo>
                <a:cubicBezTo>
                  <a:pt x="763" y="158"/>
                  <a:pt x="763" y="158"/>
                  <a:pt x="763" y="158"/>
                </a:cubicBezTo>
                <a:cubicBezTo>
                  <a:pt x="763" y="158"/>
                  <a:pt x="763" y="158"/>
                  <a:pt x="763" y="158"/>
                </a:cubicBezTo>
                <a:close/>
                <a:moveTo>
                  <a:pt x="763" y="136"/>
                </a:moveTo>
                <a:cubicBezTo>
                  <a:pt x="763" y="136"/>
                  <a:pt x="763" y="136"/>
                  <a:pt x="763" y="136"/>
                </a:cubicBezTo>
                <a:cubicBezTo>
                  <a:pt x="763" y="136"/>
                  <a:pt x="763" y="136"/>
                  <a:pt x="763" y="136"/>
                </a:cubicBezTo>
                <a:close/>
                <a:moveTo>
                  <a:pt x="766" y="157"/>
                </a:moveTo>
                <a:cubicBezTo>
                  <a:pt x="766" y="156"/>
                  <a:pt x="766" y="156"/>
                  <a:pt x="767" y="156"/>
                </a:cubicBezTo>
                <a:cubicBezTo>
                  <a:pt x="767" y="156"/>
                  <a:pt x="767" y="156"/>
                  <a:pt x="767" y="156"/>
                </a:cubicBezTo>
                <a:cubicBezTo>
                  <a:pt x="767" y="156"/>
                  <a:pt x="767" y="156"/>
                  <a:pt x="767" y="156"/>
                </a:cubicBezTo>
                <a:cubicBezTo>
                  <a:pt x="767" y="157"/>
                  <a:pt x="767" y="157"/>
                  <a:pt x="767" y="157"/>
                </a:cubicBezTo>
                <a:cubicBezTo>
                  <a:pt x="767" y="157"/>
                  <a:pt x="767" y="157"/>
                  <a:pt x="767" y="157"/>
                </a:cubicBezTo>
                <a:cubicBezTo>
                  <a:pt x="767" y="157"/>
                  <a:pt x="767" y="157"/>
                  <a:pt x="767" y="157"/>
                </a:cubicBezTo>
                <a:cubicBezTo>
                  <a:pt x="767" y="156"/>
                  <a:pt x="767" y="156"/>
                  <a:pt x="766" y="157"/>
                </a:cubicBezTo>
                <a:close/>
                <a:moveTo>
                  <a:pt x="768" y="164"/>
                </a:moveTo>
                <a:cubicBezTo>
                  <a:pt x="767" y="164"/>
                  <a:pt x="767" y="164"/>
                  <a:pt x="767" y="164"/>
                </a:cubicBezTo>
                <a:cubicBezTo>
                  <a:pt x="767" y="163"/>
                  <a:pt x="767" y="164"/>
                  <a:pt x="767" y="163"/>
                </a:cubicBezTo>
                <a:cubicBezTo>
                  <a:pt x="767" y="163"/>
                  <a:pt x="767" y="163"/>
                  <a:pt x="768" y="163"/>
                </a:cubicBezTo>
                <a:lnTo>
                  <a:pt x="768" y="164"/>
                </a:lnTo>
                <a:close/>
                <a:moveTo>
                  <a:pt x="768" y="140"/>
                </a:moveTo>
                <a:cubicBezTo>
                  <a:pt x="767" y="140"/>
                  <a:pt x="767" y="139"/>
                  <a:pt x="766" y="139"/>
                </a:cubicBezTo>
                <a:cubicBezTo>
                  <a:pt x="766" y="138"/>
                  <a:pt x="766" y="138"/>
                  <a:pt x="766" y="138"/>
                </a:cubicBezTo>
                <a:cubicBezTo>
                  <a:pt x="766" y="139"/>
                  <a:pt x="766" y="139"/>
                  <a:pt x="766" y="139"/>
                </a:cubicBezTo>
                <a:cubicBezTo>
                  <a:pt x="766" y="139"/>
                  <a:pt x="766" y="139"/>
                  <a:pt x="765" y="139"/>
                </a:cubicBezTo>
                <a:cubicBezTo>
                  <a:pt x="765" y="139"/>
                  <a:pt x="765" y="139"/>
                  <a:pt x="765" y="139"/>
                </a:cubicBezTo>
                <a:cubicBezTo>
                  <a:pt x="765" y="138"/>
                  <a:pt x="765" y="138"/>
                  <a:pt x="766" y="137"/>
                </a:cubicBezTo>
                <a:cubicBezTo>
                  <a:pt x="765" y="137"/>
                  <a:pt x="765" y="137"/>
                  <a:pt x="765" y="137"/>
                </a:cubicBezTo>
                <a:cubicBezTo>
                  <a:pt x="765" y="137"/>
                  <a:pt x="765" y="137"/>
                  <a:pt x="765" y="137"/>
                </a:cubicBezTo>
                <a:cubicBezTo>
                  <a:pt x="764" y="137"/>
                  <a:pt x="764" y="136"/>
                  <a:pt x="764" y="136"/>
                </a:cubicBezTo>
                <a:cubicBezTo>
                  <a:pt x="763" y="136"/>
                  <a:pt x="763" y="136"/>
                  <a:pt x="763" y="136"/>
                </a:cubicBezTo>
                <a:cubicBezTo>
                  <a:pt x="763" y="136"/>
                  <a:pt x="763" y="136"/>
                  <a:pt x="763" y="136"/>
                </a:cubicBezTo>
                <a:cubicBezTo>
                  <a:pt x="764" y="136"/>
                  <a:pt x="766" y="136"/>
                  <a:pt x="766" y="136"/>
                </a:cubicBezTo>
                <a:cubicBezTo>
                  <a:pt x="766" y="137"/>
                  <a:pt x="766" y="137"/>
                  <a:pt x="765" y="137"/>
                </a:cubicBezTo>
                <a:cubicBezTo>
                  <a:pt x="766" y="137"/>
                  <a:pt x="767" y="137"/>
                  <a:pt x="768" y="138"/>
                </a:cubicBezTo>
                <a:cubicBezTo>
                  <a:pt x="768" y="138"/>
                  <a:pt x="768" y="139"/>
                  <a:pt x="769" y="139"/>
                </a:cubicBezTo>
                <a:cubicBezTo>
                  <a:pt x="769" y="139"/>
                  <a:pt x="769" y="139"/>
                  <a:pt x="768" y="140"/>
                </a:cubicBezTo>
                <a:close/>
                <a:moveTo>
                  <a:pt x="770" y="160"/>
                </a:moveTo>
                <a:cubicBezTo>
                  <a:pt x="770" y="160"/>
                  <a:pt x="770" y="160"/>
                  <a:pt x="770" y="160"/>
                </a:cubicBezTo>
                <a:cubicBezTo>
                  <a:pt x="770" y="160"/>
                  <a:pt x="770" y="160"/>
                  <a:pt x="770" y="160"/>
                </a:cubicBezTo>
                <a:cubicBezTo>
                  <a:pt x="770" y="160"/>
                  <a:pt x="770" y="160"/>
                  <a:pt x="770" y="159"/>
                </a:cubicBezTo>
                <a:cubicBezTo>
                  <a:pt x="770" y="159"/>
                  <a:pt x="770" y="159"/>
                  <a:pt x="770" y="159"/>
                </a:cubicBezTo>
                <a:cubicBezTo>
                  <a:pt x="770" y="160"/>
                  <a:pt x="770" y="160"/>
                  <a:pt x="770" y="160"/>
                </a:cubicBezTo>
                <a:close/>
                <a:moveTo>
                  <a:pt x="772" y="160"/>
                </a:moveTo>
                <a:cubicBezTo>
                  <a:pt x="771" y="161"/>
                  <a:pt x="771" y="161"/>
                  <a:pt x="771" y="161"/>
                </a:cubicBezTo>
                <a:cubicBezTo>
                  <a:pt x="771" y="160"/>
                  <a:pt x="771" y="160"/>
                  <a:pt x="771" y="160"/>
                </a:cubicBezTo>
                <a:cubicBezTo>
                  <a:pt x="772" y="160"/>
                  <a:pt x="772" y="160"/>
                  <a:pt x="772" y="160"/>
                </a:cubicBezTo>
                <a:close/>
                <a:moveTo>
                  <a:pt x="772" y="160"/>
                </a:moveTo>
                <a:cubicBezTo>
                  <a:pt x="771" y="160"/>
                  <a:pt x="771" y="160"/>
                  <a:pt x="771" y="160"/>
                </a:cubicBezTo>
                <a:cubicBezTo>
                  <a:pt x="771" y="160"/>
                  <a:pt x="771" y="160"/>
                  <a:pt x="771" y="160"/>
                </a:cubicBezTo>
                <a:cubicBezTo>
                  <a:pt x="771" y="160"/>
                  <a:pt x="771" y="160"/>
                  <a:pt x="771" y="160"/>
                </a:cubicBezTo>
                <a:cubicBezTo>
                  <a:pt x="772" y="160"/>
                  <a:pt x="772" y="160"/>
                  <a:pt x="772" y="160"/>
                </a:cubicBezTo>
                <a:close/>
                <a:moveTo>
                  <a:pt x="777" y="172"/>
                </a:moveTo>
                <a:cubicBezTo>
                  <a:pt x="777" y="172"/>
                  <a:pt x="777" y="172"/>
                  <a:pt x="777" y="172"/>
                </a:cubicBezTo>
                <a:cubicBezTo>
                  <a:pt x="776" y="172"/>
                  <a:pt x="776" y="172"/>
                  <a:pt x="775" y="171"/>
                </a:cubicBezTo>
                <a:cubicBezTo>
                  <a:pt x="775" y="171"/>
                  <a:pt x="775" y="171"/>
                  <a:pt x="775" y="171"/>
                </a:cubicBezTo>
                <a:cubicBezTo>
                  <a:pt x="776" y="171"/>
                  <a:pt x="776" y="171"/>
                  <a:pt x="776" y="171"/>
                </a:cubicBezTo>
                <a:cubicBezTo>
                  <a:pt x="776" y="172"/>
                  <a:pt x="776" y="172"/>
                  <a:pt x="777" y="172"/>
                </a:cubicBezTo>
                <a:cubicBezTo>
                  <a:pt x="777" y="172"/>
                  <a:pt x="777" y="172"/>
                  <a:pt x="777" y="172"/>
                </a:cubicBezTo>
                <a:cubicBezTo>
                  <a:pt x="777" y="172"/>
                  <a:pt x="777" y="172"/>
                  <a:pt x="777" y="172"/>
                </a:cubicBezTo>
                <a:close/>
                <a:moveTo>
                  <a:pt x="780" y="175"/>
                </a:moveTo>
                <a:cubicBezTo>
                  <a:pt x="779" y="175"/>
                  <a:pt x="780" y="174"/>
                  <a:pt x="780" y="174"/>
                </a:cubicBezTo>
                <a:cubicBezTo>
                  <a:pt x="780" y="174"/>
                  <a:pt x="780" y="174"/>
                  <a:pt x="780" y="174"/>
                </a:cubicBezTo>
                <a:cubicBezTo>
                  <a:pt x="780" y="174"/>
                  <a:pt x="780" y="175"/>
                  <a:pt x="780" y="175"/>
                </a:cubicBezTo>
                <a:close/>
                <a:moveTo>
                  <a:pt x="782" y="175"/>
                </a:moveTo>
                <a:cubicBezTo>
                  <a:pt x="781" y="175"/>
                  <a:pt x="781" y="175"/>
                  <a:pt x="781" y="175"/>
                </a:cubicBezTo>
                <a:cubicBezTo>
                  <a:pt x="781" y="175"/>
                  <a:pt x="781" y="175"/>
                  <a:pt x="781" y="175"/>
                </a:cubicBezTo>
                <a:cubicBezTo>
                  <a:pt x="782" y="175"/>
                  <a:pt x="782" y="175"/>
                  <a:pt x="782" y="175"/>
                </a:cubicBezTo>
                <a:close/>
                <a:moveTo>
                  <a:pt x="737" y="267"/>
                </a:moveTo>
                <a:cubicBezTo>
                  <a:pt x="737" y="267"/>
                  <a:pt x="737" y="267"/>
                  <a:pt x="737" y="267"/>
                </a:cubicBezTo>
                <a:cubicBezTo>
                  <a:pt x="737" y="267"/>
                  <a:pt x="737" y="267"/>
                  <a:pt x="737" y="267"/>
                </a:cubicBezTo>
                <a:cubicBezTo>
                  <a:pt x="737" y="267"/>
                  <a:pt x="737" y="267"/>
                  <a:pt x="737" y="267"/>
                </a:cubicBezTo>
                <a:cubicBezTo>
                  <a:pt x="737" y="267"/>
                  <a:pt x="737" y="267"/>
                  <a:pt x="737" y="267"/>
                </a:cubicBezTo>
                <a:cubicBezTo>
                  <a:pt x="737" y="267"/>
                  <a:pt x="737" y="267"/>
                  <a:pt x="738" y="267"/>
                </a:cubicBezTo>
                <a:lnTo>
                  <a:pt x="737" y="267"/>
                </a:lnTo>
                <a:close/>
                <a:moveTo>
                  <a:pt x="778" y="250"/>
                </a:moveTo>
                <a:cubicBezTo>
                  <a:pt x="778" y="250"/>
                  <a:pt x="778" y="250"/>
                  <a:pt x="778" y="250"/>
                </a:cubicBezTo>
                <a:cubicBezTo>
                  <a:pt x="778" y="250"/>
                  <a:pt x="778" y="250"/>
                  <a:pt x="778" y="250"/>
                </a:cubicBezTo>
                <a:cubicBezTo>
                  <a:pt x="778" y="250"/>
                  <a:pt x="778" y="250"/>
                  <a:pt x="778" y="250"/>
                </a:cubicBezTo>
                <a:cubicBezTo>
                  <a:pt x="778" y="250"/>
                  <a:pt x="778" y="250"/>
                  <a:pt x="778" y="250"/>
                </a:cubicBezTo>
                <a:close/>
                <a:moveTo>
                  <a:pt x="783" y="172"/>
                </a:moveTo>
                <a:cubicBezTo>
                  <a:pt x="783" y="172"/>
                  <a:pt x="783" y="172"/>
                  <a:pt x="783" y="172"/>
                </a:cubicBezTo>
                <a:cubicBezTo>
                  <a:pt x="782" y="171"/>
                  <a:pt x="783" y="171"/>
                  <a:pt x="783" y="171"/>
                </a:cubicBezTo>
                <a:cubicBezTo>
                  <a:pt x="783" y="171"/>
                  <a:pt x="783" y="171"/>
                  <a:pt x="783" y="172"/>
                </a:cubicBezTo>
                <a:close/>
                <a:moveTo>
                  <a:pt x="783" y="171"/>
                </a:moveTo>
                <a:cubicBezTo>
                  <a:pt x="783" y="171"/>
                  <a:pt x="783" y="171"/>
                  <a:pt x="783" y="171"/>
                </a:cubicBezTo>
                <a:cubicBezTo>
                  <a:pt x="784" y="171"/>
                  <a:pt x="784" y="171"/>
                  <a:pt x="784" y="171"/>
                </a:cubicBezTo>
                <a:cubicBezTo>
                  <a:pt x="783" y="171"/>
                  <a:pt x="784" y="171"/>
                  <a:pt x="783" y="171"/>
                </a:cubicBezTo>
                <a:close/>
                <a:moveTo>
                  <a:pt x="787" y="158"/>
                </a:moveTo>
                <a:cubicBezTo>
                  <a:pt x="788" y="158"/>
                  <a:pt x="788" y="158"/>
                  <a:pt x="788" y="158"/>
                </a:cubicBezTo>
                <a:cubicBezTo>
                  <a:pt x="788" y="159"/>
                  <a:pt x="788" y="159"/>
                  <a:pt x="788" y="159"/>
                </a:cubicBezTo>
                <a:cubicBezTo>
                  <a:pt x="788" y="159"/>
                  <a:pt x="788" y="159"/>
                  <a:pt x="788" y="159"/>
                </a:cubicBezTo>
                <a:cubicBezTo>
                  <a:pt x="788" y="159"/>
                  <a:pt x="788" y="159"/>
                  <a:pt x="787" y="159"/>
                </a:cubicBezTo>
                <a:cubicBezTo>
                  <a:pt x="787" y="159"/>
                  <a:pt x="787" y="159"/>
                  <a:pt x="787" y="159"/>
                </a:cubicBezTo>
                <a:cubicBezTo>
                  <a:pt x="787" y="158"/>
                  <a:pt x="787" y="159"/>
                  <a:pt x="787" y="158"/>
                </a:cubicBezTo>
                <a:close/>
                <a:moveTo>
                  <a:pt x="785" y="166"/>
                </a:moveTo>
                <a:cubicBezTo>
                  <a:pt x="785" y="166"/>
                  <a:pt x="785" y="166"/>
                  <a:pt x="785" y="166"/>
                </a:cubicBezTo>
                <a:cubicBezTo>
                  <a:pt x="785" y="165"/>
                  <a:pt x="786" y="165"/>
                  <a:pt x="786" y="165"/>
                </a:cubicBezTo>
                <a:cubicBezTo>
                  <a:pt x="786" y="165"/>
                  <a:pt x="786" y="166"/>
                  <a:pt x="786" y="166"/>
                </a:cubicBezTo>
                <a:cubicBezTo>
                  <a:pt x="786" y="166"/>
                  <a:pt x="786" y="166"/>
                  <a:pt x="786" y="166"/>
                </a:cubicBezTo>
                <a:cubicBezTo>
                  <a:pt x="786" y="166"/>
                  <a:pt x="785" y="166"/>
                  <a:pt x="785" y="166"/>
                </a:cubicBezTo>
                <a:close/>
                <a:moveTo>
                  <a:pt x="786" y="175"/>
                </a:moveTo>
                <a:cubicBezTo>
                  <a:pt x="785" y="175"/>
                  <a:pt x="785" y="175"/>
                  <a:pt x="785" y="175"/>
                </a:cubicBezTo>
                <a:cubicBezTo>
                  <a:pt x="785" y="174"/>
                  <a:pt x="785" y="174"/>
                  <a:pt x="785" y="174"/>
                </a:cubicBezTo>
                <a:cubicBezTo>
                  <a:pt x="785" y="174"/>
                  <a:pt x="785" y="174"/>
                  <a:pt x="785" y="174"/>
                </a:cubicBezTo>
                <a:cubicBezTo>
                  <a:pt x="785" y="174"/>
                  <a:pt x="785" y="174"/>
                  <a:pt x="785" y="173"/>
                </a:cubicBezTo>
                <a:cubicBezTo>
                  <a:pt x="785" y="174"/>
                  <a:pt x="785" y="174"/>
                  <a:pt x="786" y="174"/>
                </a:cubicBezTo>
                <a:lnTo>
                  <a:pt x="786" y="175"/>
                </a:lnTo>
                <a:close/>
                <a:moveTo>
                  <a:pt x="789" y="182"/>
                </a:moveTo>
                <a:cubicBezTo>
                  <a:pt x="789" y="182"/>
                  <a:pt x="789" y="182"/>
                  <a:pt x="789" y="182"/>
                </a:cubicBezTo>
                <a:cubicBezTo>
                  <a:pt x="789" y="182"/>
                  <a:pt x="789" y="182"/>
                  <a:pt x="789" y="182"/>
                </a:cubicBezTo>
                <a:close/>
                <a:moveTo>
                  <a:pt x="788" y="179"/>
                </a:moveTo>
                <a:cubicBezTo>
                  <a:pt x="788" y="178"/>
                  <a:pt x="787" y="176"/>
                  <a:pt x="786" y="176"/>
                </a:cubicBezTo>
                <a:cubicBezTo>
                  <a:pt x="786" y="175"/>
                  <a:pt x="786" y="175"/>
                  <a:pt x="787" y="175"/>
                </a:cubicBezTo>
                <a:cubicBezTo>
                  <a:pt x="787" y="175"/>
                  <a:pt x="787" y="175"/>
                  <a:pt x="787" y="175"/>
                </a:cubicBezTo>
                <a:cubicBezTo>
                  <a:pt x="788" y="175"/>
                  <a:pt x="788" y="175"/>
                  <a:pt x="788" y="175"/>
                </a:cubicBezTo>
                <a:cubicBezTo>
                  <a:pt x="788" y="177"/>
                  <a:pt x="789" y="177"/>
                  <a:pt x="789" y="178"/>
                </a:cubicBezTo>
                <a:cubicBezTo>
                  <a:pt x="789" y="178"/>
                  <a:pt x="789" y="178"/>
                  <a:pt x="789" y="178"/>
                </a:cubicBezTo>
                <a:cubicBezTo>
                  <a:pt x="789" y="179"/>
                  <a:pt x="789" y="179"/>
                  <a:pt x="788" y="179"/>
                </a:cubicBezTo>
                <a:close/>
                <a:moveTo>
                  <a:pt x="800" y="171"/>
                </a:moveTo>
                <a:cubicBezTo>
                  <a:pt x="800" y="170"/>
                  <a:pt x="800" y="170"/>
                  <a:pt x="800" y="170"/>
                </a:cubicBezTo>
                <a:cubicBezTo>
                  <a:pt x="800" y="170"/>
                  <a:pt x="800" y="170"/>
                  <a:pt x="800" y="171"/>
                </a:cubicBezTo>
                <a:close/>
                <a:moveTo>
                  <a:pt x="798" y="178"/>
                </a:moveTo>
                <a:cubicBezTo>
                  <a:pt x="798" y="178"/>
                  <a:pt x="798" y="178"/>
                  <a:pt x="798" y="178"/>
                </a:cubicBezTo>
                <a:cubicBezTo>
                  <a:pt x="798" y="178"/>
                  <a:pt x="798" y="178"/>
                  <a:pt x="798" y="178"/>
                </a:cubicBezTo>
                <a:close/>
                <a:moveTo>
                  <a:pt x="794" y="182"/>
                </a:moveTo>
                <a:cubicBezTo>
                  <a:pt x="793" y="183"/>
                  <a:pt x="793" y="183"/>
                  <a:pt x="793" y="183"/>
                </a:cubicBezTo>
                <a:cubicBezTo>
                  <a:pt x="793" y="182"/>
                  <a:pt x="792" y="182"/>
                  <a:pt x="792" y="181"/>
                </a:cubicBezTo>
                <a:cubicBezTo>
                  <a:pt x="792" y="181"/>
                  <a:pt x="792" y="181"/>
                  <a:pt x="792" y="181"/>
                </a:cubicBezTo>
                <a:cubicBezTo>
                  <a:pt x="791" y="181"/>
                  <a:pt x="791" y="181"/>
                  <a:pt x="791" y="181"/>
                </a:cubicBezTo>
                <a:cubicBezTo>
                  <a:pt x="792" y="180"/>
                  <a:pt x="793" y="181"/>
                  <a:pt x="793" y="181"/>
                </a:cubicBezTo>
                <a:cubicBezTo>
                  <a:pt x="793" y="181"/>
                  <a:pt x="793" y="181"/>
                  <a:pt x="793" y="181"/>
                </a:cubicBezTo>
                <a:cubicBezTo>
                  <a:pt x="793" y="182"/>
                  <a:pt x="793" y="182"/>
                  <a:pt x="793" y="182"/>
                </a:cubicBezTo>
                <a:cubicBezTo>
                  <a:pt x="794" y="182"/>
                  <a:pt x="794" y="182"/>
                  <a:pt x="794" y="182"/>
                </a:cubicBezTo>
                <a:cubicBezTo>
                  <a:pt x="794" y="181"/>
                  <a:pt x="794" y="181"/>
                  <a:pt x="794" y="181"/>
                </a:cubicBezTo>
                <a:cubicBezTo>
                  <a:pt x="794" y="181"/>
                  <a:pt x="794" y="181"/>
                  <a:pt x="794" y="181"/>
                </a:cubicBezTo>
                <a:cubicBezTo>
                  <a:pt x="794" y="182"/>
                  <a:pt x="794" y="182"/>
                  <a:pt x="794" y="182"/>
                </a:cubicBezTo>
                <a:close/>
                <a:moveTo>
                  <a:pt x="794" y="178"/>
                </a:moveTo>
                <a:cubicBezTo>
                  <a:pt x="794" y="178"/>
                  <a:pt x="794" y="178"/>
                  <a:pt x="794" y="178"/>
                </a:cubicBezTo>
                <a:cubicBezTo>
                  <a:pt x="794" y="178"/>
                  <a:pt x="794" y="178"/>
                  <a:pt x="794" y="178"/>
                </a:cubicBezTo>
                <a:close/>
                <a:moveTo>
                  <a:pt x="794" y="174"/>
                </a:moveTo>
                <a:cubicBezTo>
                  <a:pt x="794" y="174"/>
                  <a:pt x="794" y="174"/>
                  <a:pt x="794" y="174"/>
                </a:cubicBezTo>
                <a:cubicBezTo>
                  <a:pt x="795" y="174"/>
                  <a:pt x="795" y="174"/>
                  <a:pt x="795" y="174"/>
                </a:cubicBezTo>
                <a:cubicBezTo>
                  <a:pt x="795" y="174"/>
                  <a:pt x="795" y="175"/>
                  <a:pt x="796" y="175"/>
                </a:cubicBezTo>
                <a:cubicBezTo>
                  <a:pt x="796" y="175"/>
                  <a:pt x="796" y="175"/>
                  <a:pt x="796" y="175"/>
                </a:cubicBezTo>
                <a:cubicBezTo>
                  <a:pt x="795" y="175"/>
                  <a:pt x="795" y="175"/>
                  <a:pt x="795" y="175"/>
                </a:cubicBezTo>
                <a:cubicBezTo>
                  <a:pt x="795" y="175"/>
                  <a:pt x="794" y="174"/>
                  <a:pt x="794" y="174"/>
                </a:cubicBezTo>
                <a:close/>
                <a:moveTo>
                  <a:pt x="796" y="177"/>
                </a:moveTo>
                <a:cubicBezTo>
                  <a:pt x="796" y="177"/>
                  <a:pt x="796" y="176"/>
                  <a:pt x="795" y="176"/>
                </a:cubicBezTo>
                <a:cubicBezTo>
                  <a:pt x="796" y="176"/>
                  <a:pt x="796" y="176"/>
                  <a:pt x="797" y="176"/>
                </a:cubicBezTo>
                <a:cubicBezTo>
                  <a:pt x="797" y="177"/>
                  <a:pt x="797" y="178"/>
                  <a:pt x="797" y="178"/>
                </a:cubicBezTo>
                <a:cubicBezTo>
                  <a:pt x="797" y="178"/>
                  <a:pt x="797" y="178"/>
                  <a:pt x="797" y="178"/>
                </a:cubicBezTo>
                <a:cubicBezTo>
                  <a:pt x="797" y="178"/>
                  <a:pt x="796" y="177"/>
                  <a:pt x="796" y="177"/>
                </a:cubicBezTo>
                <a:close/>
                <a:moveTo>
                  <a:pt x="799" y="184"/>
                </a:moveTo>
                <a:cubicBezTo>
                  <a:pt x="798" y="184"/>
                  <a:pt x="798" y="184"/>
                  <a:pt x="798" y="184"/>
                </a:cubicBezTo>
                <a:cubicBezTo>
                  <a:pt x="798" y="184"/>
                  <a:pt x="798" y="184"/>
                  <a:pt x="798" y="184"/>
                </a:cubicBezTo>
                <a:cubicBezTo>
                  <a:pt x="798" y="184"/>
                  <a:pt x="798" y="184"/>
                  <a:pt x="799" y="184"/>
                </a:cubicBezTo>
                <a:close/>
                <a:moveTo>
                  <a:pt x="800" y="193"/>
                </a:moveTo>
                <a:cubicBezTo>
                  <a:pt x="800" y="193"/>
                  <a:pt x="800" y="193"/>
                  <a:pt x="800" y="193"/>
                </a:cubicBezTo>
                <a:cubicBezTo>
                  <a:pt x="800" y="194"/>
                  <a:pt x="800" y="194"/>
                  <a:pt x="800" y="193"/>
                </a:cubicBezTo>
                <a:close/>
                <a:moveTo>
                  <a:pt x="800" y="183"/>
                </a:moveTo>
                <a:cubicBezTo>
                  <a:pt x="800" y="182"/>
                  <a:pt x="800" y="182"/>
                  <a:pt x="800" y="182"/>
                </a:cubicBezTo>
                <a:cubicBezTo>
                  <a:pt x="800" y="181"/>
                  <a:pt x="800" y="182"/>
                  <a:pt x="800" y="182"/>
                </a:cubicBezTo>
                <a:cubicBezTo>
                  <a:pt x="800" y="181"/>
                  <a:pt x="800" y="181"/>
                  <a:pt x="800" y="181"/>
                </a:cubicBezTo>
                <a:cubicBezTo>
                  <a:pt x="799" y="181"/>
                  <a:pt x="799" y="181"/>
                  <a:pt x="799" y="181"/>
                </a:cubicBezTo>
                <a:cubicBezTo>
                  <a:pt x="799" y="181"/>
                  <a:pt x="799" y="181"/>
                  <a:pt x="799" y="181"/>
                </a:cubicBezTo>
                <a:cubicBezTo>
                  <a:pt x="799" y="182"/>
                  <a:pt x="799" y="182"/>
                  <a:pt x="799" y="182"/>
                </a:cubicBezTo>
                <a:cubicBezTo>
                  <a:pt x="799" y="182"/>
                  <a:pt x="799" y="182"/>
                  <a:pt x="799" y="182"/>
                </a:cubicBezTo>
                <a:cubicBezTo>
                  <a:pt x="799" y="182"/>
                  <a:pt x="799" y="182"/>
                  <a:pt x="799" y="182"/>
                </a:cubicBezTo>
                <a:cubicBezTo>
                  <a:pt x="799" y="182"/>
                  <a:pt x="799" y="182"/>
                  <a:pt x="799" y="182"/>
                </a:cubicBezTo>
                <a:cubicBezTo>
                  <a:pt x="799" y="182"/>
                  <a:pt x="797" y="180"/>
                  <a:pt x="796" y="179"/>
                </a:cubicBezTo>
                <a:cubicBezTo>
                  <a:pt x="797" y="179"/>
                  <a:pt x="797" y="180"/>
                  <a:pt x="798" y="179"/>
                </a:cubicBezTo>
                <a:cubicBezTo>
                  <a:pt x="798" y="180"/>
                  <a:pt x="800" y="179"/>
                  <a:pt x="800" y="179"/>
                </a:cubicBezTo>
                <a:cubicBezTo>
                  <a:pt x="801" y="179"/>
                  <a:pt x="801" y="180"/>
                  <a:pt x="801" y="181"/>
                </a:cubicBezTo>
                <a:cubicBezTo>
                  <a:pt x="802" y="181"/>
                  <a:pt x="801" y="181"/>
                  <a:pt x="802" y="180"/>
                </a:cubicBezTo>
                <a:cubicBezTo>
                  <a:pt x="802" y="181"/>
                  <a:pt x="802" y="181"/>
                  <a:pt x="803" y="181"/>
                </a:cubicBezTo>
                <a:cubicBezTo>
                  <a:pt x="803" y="181"/>
                  <a:pt x="803" y="181"/>
                  <a:pt x="803" y="181"/>
                </a:cubicBezTo>
                <a:cubicBezTo>
                  <a:pt x="803" y="183"/>
                  <a:pt x="802" y="182"/>
                  <a:pt x="800" y="183"/>
                </a:cubicBezTo>
                <a:close/>
                <a:moveTo>
                  <a:pt x="804" y="194"/>
                </a:moveTo>
                <a:cubicBezTo>
                  <a:pt x="803" y="194"/>
                  <a:pt x="803" y="194"/>
                  <a:pt x="803" y="194"/>
                </a:cubicBezTo>
                <a:cubicBezTo>
                  <a:pt x="802" y="194"/>
                  <a:pt x="802" y="193"/>
                  <a:pt x="801" y="193"/>
                </a:cubicBezTo>
                <a:cubicBezTo>
                  <a:pt x="802" y="193"/>
                  <a:pt x="802" y="193"/>
                  <a:pt x="802" y="193"/>
                </a:cubicBezTo>
                <a:cubicBezTo>
                  <a:pt x="802" y="193"/>
                  <a:pt x="802" y="193"/>
                  <a:pt x="802" y="193"/>
                </a:cubicBezTo>
                <a:cubicBezTo>
                  <a:pt x="802" y="193"/>
                  <a:pt x="802" y="192"/>
                  <a:pt x="803" y="192"/>
                </a:cubicBezTo>
                <a:cubicBezTo>
                  <a:pt x="803" y="192"/>
                  <a:pt x="803" y="192"/>
                  <a:pt x="803" y="192"/>
                </a:cubicBezTo>
                <a:cubicBezTo>
                  <a:pt x="803" y="193"/>
                  <a:pt x="803" y="193"/>
                  <a:pt x="804" y="194"/>
                </a:cubicBezTo>
                <a:close/>
                <a:moveTo>
                  <a:pt x="809" y="191"/>
                </a:moveTo>
                <a:cubicBezTo>
                  <a:pt x="809" y="191"/>
                  <a:pt x="810" y="191"/>
                  <a:pt x="810" y="191"/>
                </a:cubicBezTo>
                <a:cubicBezTo>
                  <a:pt x="810" y="191"/>
                  <a:pt x="810" y="191"/>
                  <a:pt x="809" y="191"/>
                </a:cubicBezTo>
                <a:cubicBezTo>
                  <a:pt x="809" y="191"/>
                  <a:pt x="809" y="191"/>
                  <a:pt x="809" y="191"/>
                </a:cubicBezTo>
                <a:cubicBezTo>
                  <a:pt x="809" y="191"/>
                  <a:pt x="809" y="191"/>
                  <a:pt x="809" y="191"/>
                </a:cubicBezTo>
                <a:close/>
                <a:moveTo>
                  <a:pt x="809" y="192"/>
                </a:moveTo>
                <a:cubicBezTo>
                  <a:pt x="809" y="192"/>
                  <a:pt x="809" y="192"/>
                  <a:pt x="808" y="191"/>
                </a:cubicBezTo>
                <a:cubicBezTo>
                  <a:pt x="809" y="191"/>
                  <a:pt x="809" y="191"/>
                  <a:pt x="809" y="192"/>
                </a:cubicBezTo>
                <a:close/>
                <a:moveTo>
                  <a:pt x="808" y="187"/>
                </a:moveTo>
                <a:cubicBezTo>
                  <a:pt x="808" y="187"/>
                  <a:pt x="808" y="187"/>
                  <a:pt x="808" y="187"/>
                </a:cubicBezTo>
                <a:cubicBezTo>
                  <a:pt x="808" y="187"/>
                  <a:pt x="808" y="187"/>
                  <a:pt x="808" y="187"/>
                </a:cubicBezTo>
                <a:close/>
                <a:moveTo>
                  <a:pt x="808" y="189"/>
                </a:moveTo>
                <a:cubicBezTo>
                  <a:pt x="808" y="189"/>
                  <a:pt x="808" y="189"/>
                  <a:pt x="808" y="189"/>
                </a:cubicBezTo>
                <a:cubicBezTo>
                  <a:pt x="808" y="189"/>
                  <a:pt x="808" y="189"/>
                  <a:pt x="808" y="189"/>
                </a:cubicBezTo>
                <a:cubicBezTo>
                  <a:pt x="808" y="190"/>
                  <a:pt x="808" y="190"/>
                  <a:pt x="808" y="190"/>
                </a:cubicBezTo>
                <a:cubicBezTo>
                  <a:pt x="808" y="190"/>
                  <a:pt x="808" y="190"/>
                  <a:pt x="807" y="190"/>
                </a:cubicBezTo>
                <a:cubicBezTo>
                  <a:pt x="807" y="190"/>
                  <a:pt x="807" y="190"/>
                  <a:pt x="806" y="190"/>
                </a:cubicBezTo>
                <a:cubicBezTo>
                  <a:pt x="806" y="190"/>
                  <a:pt x="806" y="190"/>
                  <a:pt x="806" y="190"/>
                </a:cubicBezTo>
                <a:cubicBezTo>
                  <a:pt x="806" y="190"/>
                  <a:pt x="806" y="190"/>
                  <a:pt x="806" y="190"/>
                </a:cubicBezTo>
                <a:cubicBezTo>
                  <a:pt x="806" y="190"/>
                  <a:pt x="806" y="190"/>
                  <a:pt x="806" y="190"/>
                </a:cubicBezTo>
                <a:cubicBezTo>
                  <a:pt x="806" y="190"/>
                  <a:pt x="806" y="190"/>
                  <a:pt x="806" y="190"/>
                </a:cubicBezTo>
                <a:cubicBezTo>
                  <a:pt x="807" y="190"/>
                  <a:pt x="808" y="190"/>
                  <a:pt x="808" y="189"/>
                </a:cubicBezTo>
                <a:close/>
                <a:moveTo>
                  <a:pt x="805" y="186"/>
                </a:moveTo>
                <a:cubicBezTo>
                  <a:pt x="806" y="186"/>
                  <a:pt x="807" y="187"/>
                  <a:pt x="807" y="187"/>
                </a:cubicBezTo>
                <a:cubicBezTo>
                  <a:pt x="808" y="187"/>
                  <a:pt x="808" y="187"/>
                  <a:pt x="808" y="187"/>
                </a:cubicBezTo>
                <a:cubicBezTo>
                  <a:pt x="807" y="188"/>
                  <a:pt x="807" y="187"/>
                  <a:pt x="807" y="188"/>
                </a:cubicBezTo>
                <a:cubicBezTo>
                  <a:pt x="806" y="187"/>
                  <a:pt x="805" y="187"/>
                  <a:pt x="805" y="186"/>
                </a:cubicBezTo>
                <a:close/>
                <a:moveTo>
                  <a:pt x="805" y="197"/>
                </a:moveTo>
                <a:cubicBezTo>
                  <a:pt x="805" y="197"/>
                  <a:pt x="805" y="197"/>
                  <a:pt x="805" y="197"/>
                </a:cubicBezTo>
                <a:cubicBezTo>
                  <a:pt x="805" y="197"/>
                  <a:pt x="805" y="197"/>
                  <a:pt x="805" y="197"/>
                </a:cubicBezTo>
                <a:cubicBezTo>
                  <a:pt x="805" y="197"/>
                  <a:pt x="804" y="197"/>
                  <a:pt x="804" y="196"/>
                </a:cubicBezTo>
                <a:cubicBezTo>
                  <a:pt x="804" y="196"/>
                  <a:pt x="805" y="196"/>
                  <a:pt x="805" y="195"/>
                </a:cubicBezTo>
                <a:cubicBezTo>
                  <a:pt x="805" y="195"/>
                  <a:pt x="805" y="195"/>
                  <a:pt x="805" y="195"/>
                </a:cubicBezTo>
                <a:cubicBezTo>
                  <a:pt x="805" y="196"/>
                  <a:pt x="805" y="196"/>
                  <a:pt x="805" y="197"/>
                </a:cubicBezTo>
                <a:close/>
                <a:moveTo>
                  <a:pt x="808" y="196"/>
                </a:moveTo>
                <a:cubicBezTo>
                  <a:pt x="808" y="196"/>
                  <a:pt x="808" y="196"/>
                  <a:pt x="808" y="196"/>
                </a:cubicBezTo>
                <a:cubicBezTo>
                  <a:pt x="808" y="196"/>
                  <a:pt x="808" y="196"/>
                  <a:pt x="808" y="196"/>
                </a:cubicBezTo>
                <a:cubicBezTo>
                  <a:pt x="808" y="196"/>
                  <a:pt x="808" y="196"/>
                  <a:pt x="808" y="196"/>
                </a:cubicBezTo>
                <a:close/>
                <a:moveTo>
                  <a:pt x="806" y="193"/>
                </a:moveTo>
                <a:cubicBezTo>
                  <a:pt x="806" y="193"/>
                  <a:pt x="806" y="193"/>
                  <a:pt x="805" y="193"/>
                </a:cubicBezTo>
                <a:cubicBezTo>
                  <a:pt x="805" y="193"/>
                  <a:pt x="805" y="193"/>
                  <a:pt x="805" y="193"/>
                </a:cubicBezTo>
                <a:cubicBezTo>
                  <a:pt x="805" y="192"/>
                  <a:pt x="805" y="192"/>
                  <a:pt x="805" y="192"/>
                </a:cubicBezTo>
                <a:cubicBezTo>
                  <a:pt x="806" y="192"/>
                  <a:pt x="806" y="192"/>
                  <a:pt x="806" y="192"/>
                </a:cubicBezTo>
                <a:cubicBezTo>
                  <a:pt x="806" y="192"/>
                  <a:pt x="807" y="192"/>
                  <a:pt x="807" y="192"/>
                </a:cubicBezTo>
                <a:cubicBezTo>
                  <a:pt x="808" y="192"/>
                  <a:pt x="809" y="193"/>
                  <a:pt x="810" y="193"/>
                </a:cubicBezTo>
                <a:cubicBezTo>
                  <a:pt x="809" y="194"/>
                  <a:pt x="807" y="193"/>
                  <a:pt x="806" y="193"/>
                </a:cubicBezTo>
                <a:close/>
                <a:moveTo>
                  <a:pt x="810" y="193"/>
                </a:moveTo>
                <a:cubicBezTo>
                  <a:pt x="810" y="193"/>
                  <a:pt x="810" y="193"/>
                  <a:pt x="810" y="193"/>
                </a:cubicBezTo>
                <a:cubicBezTo>
                  <a:pt x="810" y="193"/>
                  <a:pt x="810" y="192"/>
                  <a:pt x="809" y="192"/>
                </a:cubicBezTo>
                <a:cubicBezTo>
                  <a:pt x="809" y="192"/>
                  <a:pt x="809" y="192"/>
                  <a:pt x="809" y="192"/>
                </a:cubicBezTo>
                <a:cubicBezTo>
                  <a:pt x="809" y="192"/>
                  <a:pt x="809" y="192"/>
                  <a:pt x="809" y="192"/>
                </a:cubicBezTo>
                <a:cubicBezTo>
                  <a:pt x="809" y="192"/>
                  <a:pt x="809" y="192"/>
                  <a:pt x="809" y="192"/>
                </a:cubicBezTo>
                <a:cubicBezTo>
                  <a:pt x="809" y="192"/>
                  <a:pt x="810" y="192"/>
                  <a:pt x="810" y="192"/>
                </a:cubicBezTo>
                <a:lnTo>
                  <a:pt x="810" y="193"/>
                </a:lnTo>
                <a:close/>
                <a:moveTo>
                  <a:pt x="820" y="213"/>
                </a:moveTo>
                <a:cubicBezTo>
                  <a:pt x="820" y="213"/>
                  <a:pt x="820" y="213"/>
                  <a:pt x="819" y="213"/>
                </a:cubicBezTo>
                <a:lnTo>
                  <a:pt x="820" y="213"/>
                </a:lnTo>
                <a:close/>
                <a:moveTo>
                  <a:pt x="817" y="206"/>
                </a:moveTo>
                <a:cubicBezTo>
                  <a:pt x="817" y="206"/>
                  <a:pt x="817" y="206"/>
                  <a:pt x="817" y="206"/>
                </a:cubicBezTo>
                <a:close/>
                <a:moveTo>
                  <a:pt x="816" y="198"/>
                </a:moveTo>
                <a:cubicBezTo>
                  <a:pt x="816" y="197"/>
                  <a:pt x="816" y="198"/>
                  <a:pt x="816" y="197"/>
                </a:cubicBezTo>
                <a:cubicBezTo>
                  <a:pt x="816" y="197"/>
                  <a:pt x="816" y="197"/>
                  <a:pt x="816" y="197"/>
                </a:cubicBezTo>
                <a:cubicBezTo>
                  <a:pt x="817" y="197"/>
                  <a:pt x="817" y="198"/>
                  <a:pt x="817" y="198"/>
                </a:cubicBezTo>
                <a:cubicBezTo>
                  <a:pt x="817" y="198"/>
                  <a:pt x="817" y="198"/>
                  <a:pt x="816" y="199"/>
                </a:cubicBezTo>
                <a:cubicBezTo>
                  <a:pt x="816" y="199"/>
                  <a:pt x="816" y="199"/>
                  <a:pt x="816" y="199"/>
                </a:cubicBezTo>
                <a:cubicBezTo>
                  <a:pt x="816" y="198"/>
                  <a:pt x="816" y="198"/>
                  <a:pt x="816" y="198"/>
                </a:cubicBezTo>
                <a:close/>
                <a:moveTo>
                  <a:pt x="815" y="209"/>
                </a:moveTo>
                <a:cubicBezTo>
                  <a:pt x="815" y="209"/>
                  <a:pt x="816" y="208"/>
                  <a:pt x="816" y="208"/>
                </a:cubicBezTo>
                <a:cubicBezTo>
                  <a:pt x="817" y="208"/>
                  <a:pt x="818" y="209"/>
                  <a:pt x="818" y="209"/>
                </a:cubicBezTo>
                <a:cubicBezTo>
                  <a:pt x="818" y="209"/>
                  <a:pt x="816" y="209"/>
                  <a:pt x="815" y="209"/>
                </a:cubicBezTo>
                <a:close/>
                <a:moveTo>
                  <a:pt x="818" y="207"/>
                </a:moveTo>
                <a:cubicBezTo>
                  <a:pt x="818" y="207"/>
                  <a:pt x="818" y="207"/>
                  <a:pt x="818" y="207"/>
                </a:cubicBezTo>
                <a:cubicBezTo>
                  <a:pt x="818" y="207"/>
                  <a:pt x="818" y="207"/>
                  <a:pt x="818" y="207"/>
                </a:cubicBezTo>
                <a:cubicBezTo>
                  <a:pt x="818" y="206"/>
                  <a:pt x="818" y="206"/>
                  <a:pt x="818" y="206"/>
                </a:cubicBezTo>
                <a:cubicBezTo>
                  <a:pt x="819" y="206"/>
                  <a:pt x="819" y="207"/>
                  <a:pt x="819" y="207"/>
                </a:cubicBezTo>
                <a:cubicBezTo>
                  <a:pt x="819" y="207"/>
                  <a:pt x="819" y="207"/>
                  <a:pt x="819" y="207"/>
                </a:cubicBezTo>
                <a:cubicBezTo>
                  <a:pt x="819" y="207"/>
                  <a:pt x="818" y="207"/>
                  <a:pt x="818" y="207"/>
                </a:cubicBezTo>
                <a:close/>
                <a:moveTo>
                  <a:pt x="821" y="216"/>
                </a:moveTo>
                <a:cubicBezTo>
                  <a:pt x="820" y="216"/>
                  <a:pt x="819" y="216"/>
                  <a:pt x="819" y="216"/>
                </a:cubicBezTo>
                <a:cubicBezTo>
                  <a:pt x="819" y="216"/>
                  <a:pt x="819" y="216"/>
                  <a:pt x="818" y="216"/>
                </a:cubicBezTo>
                <a:cubicBezTo>
                  <a:pt x="818" y="215"/>
                  <a:pt x="818" y="215"/>
                  <a:pt x="819" y="215"/>
                </a:cubicBezTo>
                <a:cubicBezTo>
                  <a:pt x="819" y="215"/>
                  <a:pt x="819" y="215"/>
                  <a:pt x="819" y="215"/>
                </a:cubicBezTo>
                <a:cubicBezTo>
                  <a:pt x="820" y="215"/>
                  <a:pt x="820" y="215"/>
                  <a:pt x="820" y="215"/>
                </a:cubicBezTo>
                <a:cubicBezTo>
                  <a:pt x="820" y="215"/>
                  <a:pt x="820" y="215"/>
                  <a:pt x="821" y="216"/>
                </a:cubicBezTo>
                <a:cubicBezTo>
                  <a:pt x="821" y="216"/>
                  <a:pt x="821" y="216"/>
                  <a:pt x="821" y="216"/>
                </a:cubicBezTo>
                <a:close/>
                <a:moveTo>
                  <a:pt x="821" y="196"/>
                </a:moveTo>
                <a:cubicBezTo>
                  <a:pt x="822" y="196"/>
                  <a:pt x="822" y="196"/>
                  <a:pt x="822" y="196"/>
                </a:cubicBezTo>
                <a:cubicBezTo>
                  <a:pt x="821" y="197"/>
                  <a:pt x="821" y="197"/>
                  <a:pt x="821" y="196"/>
                </a:cubicBezTo>
                <a:close/>
                <a:moveTo>
                  <a:pt x="827" y="222"/>
                </a:moveTo>
                <a:cubicBezTo>
                  <a:pt x="826" y="222"/>
                  <a:pt x="827" y="222"/>
                  <a:pt x="827" y="222"/>
                </a:cubicBezTo>
                <a:cubicBezTo>
                  <a:pt x="827" y="222"/>
                  <a:pt x="827" y="222"/>
                  <a:pt x="827" y="222"/>
                </a:cubicBezTo>
                <a:close/>
                <a:moveTo>
                  <a:pt x="834" y="224"/>
                </a:moveTo>
                <a:cubicBezTo>
                  <a:pt x="833" y="224"/>
                  <a:pt x="833" y="224"/>
                  <a:pt x="833" y="224"/>
                </a:cubicBezTo>
                <a:cubicBezTo>
                  <a:pt x="832" y="224"/>
                  <a:pt x="832" y="224"/>
                  <a:pt x="831" y="223"/>
                </a:cubicBezTo>
                <a:cubicBezTo>
                  <a:pt x="831" y="223"/>
                  <a:pt x="831" y="222"/>
                  <a:pt x="831" y="222"/>
                </a:cubicBezTo>
                <a:cubicBezTo>
                  <a:pt x="831" y="222"/>
                  <a:pt x="833" y="223"/>
                  <a:pt x="833" y="222"/>
                </a:cubicBezTo>
                <a:cubicBezTo>
                  <a:pt x="833" y="223"/>
                  <a:pt x="833" y="223"/>
                  <a:pt x="834" y="223"/>
                </a:cubicBezTo>
                <a:lnTo>
                  <a:pt x="834" y="224"/>
                </a:lnTo>
                <a:close/>
                <a:moveTo>
                  <a:pt x="841" y="238"/>
                </a:moveTo>
                <a:cubicBezTo>
                  <a:pt x="840" y="237"/>
                  <a:pt x="840" y="237"/>
                  <a:pt x="840" y="236"/>
                </a:cubicBezTo>
                <a:cubicBezTo>
                  <a:pt x="840" y="236"/>
                  <a:pt x="841" y="236"/>
                  <a:pt x="841" y="236"/>
                </a:cubicBezTo>
                <a:cubicBezTo>
                  <a:pt x="841" y="236"/>
                  <a:pt x="841" y="236"/>
                  <a:pt x="841" y="236"/>
                </a:cubicBezTo>
                <a:cubicBezTo>
                  <a:pt x="841" y="235"/>
                  <a:pt x="841" y="235"/>
                  <a:pt x="841" y="235"/>
                </a:cubicBezTo>
                <a:cubicBezTo>
                  <a:pt x="840" y="235"/>
                  <a:pt x="840" y="236"/>
                  <a:pt x="840" y="236"/>
                </a:cubicBezTo>
                <a:cubicBezTo>
                  <a:pt x="839" y="234"/>
                  <a:pt x="837" y="234"/>
                  <a:pt x="837" y="232"/>
                </a:cubicBezTo>
                <a:cubicBezTo>
                  <a:pt x="837" y="232"/>
                  <a:pt x="837" y="232"/>
                  <a:pt x="837" y="232"/>
                </a:cubicBezTo>
                <a:cubicBezTo>
                  <a:pt x="837" y="232"/>
                  <a:pt x="837" y="232"/>
                  <a:pt x="837" y="232"/>
                </a:cubicBezTo>
                <a:cubicBezTo>
                  <a:pt x="837" y="231"/>
                  <a:pt x="836" y="231"/>
                  <a:pt x="836" y="231"/>
                </a:cubicBezTo>
                <a:cubicBezTo>
                  <a:pt x="836" y="231"/>
                  <a:pt x="836" y="231"/>
                  <a:pt x="836" y="230"/>
                </a:cubicBezTo>
                <a:cubicBezTo>
                  <a:pt x="836" y="230"/>
                  <a:pt x="838" y="230"/>
                  <a:pt x="839" y="230"/>
                </a:cubicBezTo>
                <a:cubicBezTo>
                  <a:pt x="839" y="230"/>
                  <a:pt x="839" y="230"/>
                  <a:pt x="839" y="230"/>
                </a:cubicBezTo>
                <a:cubicBezTo>
                  <a:pt x="839" y="231"/>
                  <a:pt x="839" y="230"/>
                  <a:pt x="839" y="231"/>
                </a:cubicBezTo>
                <a:cubicBezTo>
                  <a:pt x="839" y="232"/>
                  <a:pt x="839" y="232"/>
                  <a:pt x="840" y="233"/>
                </a:cubicBezTo>
                <a:cubicBezTo>
                  <a:pt x="840" y="233"/>
                  <a:pt x="841" y="233"/>
                  <a:pt x="841" y="234"/>
                </a:cubicBezTo>
                <a:cubicBezTo>
                  <a:pt x="841" y="235"/>
                  <a:pt x="841" y="235"/>
                  <a:pt x="841" y="235"/>
                </a:cubicBezTo>
                <a:cubicBezTo>
                  <a:pt x="841" y="235"/>
                  <a:pt x="841" y="235"/>
                  <a:pt x="841" y="235"/>
                </a:cubicBezTo>
                <a:cubicBezTo>
                  <a:pt x="842" y="236"/>
                  <a:pt x="841" y="237"/>
                  <a:pt x="843" y="238"/>
                </a:cubicBezTo>
                <a:cubicBezTo>
                  <a:pt x="843" y="238"/>
                  <a:pt x="843" y="238"/>
                  <a:pt x="843" y="238"/>
                </a:cubicBezTo>
                <a:cubicBezTo>
                  <a:pt x="843" y="238"/>
                  <a:pt x="843" y="238"/>
                  <a:pt x="843" y="238"/>
                </a:cubicBezTo>
                <a:cubicBezTo>
                  <a:pt x="842" y="238"/>
                  <a:pt x="843" y="238"/>
                  <a:pt x="842" y="238"/>
                </a:cubicBezTo>
                <a:cubicBezTo>
                  <a:pt x="842" y="238"/>
                  <a:pt x="841" y="238"/>
                  <a:pt x="841" y="238"/>
                </a:cubicBezTo>
                <a:close/>
                <a:moveTo>
                  <a:pt x="843" y="241"/>
                </a:moveTo>
                <a:cubicBezTo>
                  <a:pt x="842" y="241"/>
                  <a:pt x="842" y="241"/>
                  <a:pt x="842" y="241"/>
                </a:cubicBezTo>
                <a:cubicBezTo>
                  <a:pt x="842" y="240"/>
                  <a:pt x="842" y="240"/>
                  <a:pt x="841" y="240"/>
                </a:cubicBezTo>
                <a:cubicBezTo>
                  <a:pt x="842" y="239"/>
                  <a:pt x="842" y="239"/>
                  <a:pt x="842" y="239"/>
                </a:cubicBezTo>
                <a:cubicBezTo>
                  <a:pt x="842" y="239"/>
                  <a:pt x="842" y="239"/>
                  <a:pt x="842" y="239"/>
                </a:cubicBezTo>
                <a:cubicBezTo>
                  <a:pt x="843" y="239"/>
                  <a:pt x="842" y="239"/>
                  <a:pt x="842" y="240"/>
                </a:cubicBezTo>
                <a:cubicBezTo>
                  <a:pt x="843" y="240"/>
                  <a:pt x="844" y="240"/>
                  <a:pt x="844" y="240"/>
                </a:cubicBezTo>
                <a:cubicBezTo>
                  <a:pt x="844" y="240"/>
                  <a:pt x="844" y="240"/>
                  <a:pt x="844" y="241"/>
                </a:cubicBezTo>
                <a:cubicBezTo>
                  <a:pt x="844" y="241"/>
                  <a:pt x="844" y="241"/>
                  <a:pt x="844" y="241"/>
                </a:cubicBezTo>
                <a:cubicBezTo>
                  <a:pt x="843" y="241"/>
                  <a:pt x="843" y="241"/>
                  <a:pt x="843" y="241"/>
                </a:cubicBezTo>
                <a:close/>
                <a:moveTo>
                  <a:pt x="846" y="248"/>
                </a:moveTo>
                <a:cubicBezTo>
                  <a:pt x="846" y="248"/>
                  <a:pt x="846" y="248"/>
                  <a:pt x="846" y="247"/>
                </a:cubicBezTo>
                <a:cubicBezTo>
                  <a:pt x="845" y="247"/>
                  <a:pt x="845" y="247"/>
                  <a:pt x="844" y="248"/>
                </a:cubicBezTo>
                <a:cubicBezTo>
                  <a:pt x="844" y="247"/>
                  <a:pt x="844" y="247"/>
                  <a:pt x="844" y="247"/>
                </a:cubicBezTo>
                <a:cubicBezTo>
                  <a:pt x="845" y="246"/>
                  <a:pt x="845" y="246"/>
                  <a:pt x="845" y="247"/>
                </a:cubicBezTo>
                <a:cubicBezTo>
                  <a:pt x="845" y="247"/>
                  <a:pt x="845" y="247"/>
                  <a:pt x="845" y="247"/>
                </a:cubicBezTo>
                <a:cubicBezTo>
                  <a:pt x="845" y="245"/>
                  <a:pt x="844" y="245"/>
                  <a:pt x="844" y="244"/>
                </a:cubicBezTo>
                <a:cubicBezTo>
                  <a:pt x="845" y="244"/>
                  <a:pt x="845" y="244"/>
                  <a:pt x="845" y="244"/>
                </a:cubicBezTo>
                <a:cubicBezTo>
                  <a:pt x="846" y="245"/>
                  <a:pt x="846" y="246"/>
                  <a:pt x="847" y="246"/>
                </a:cubicBezTo>
                <a:cubicBezTo>
                  <a:pt x="847" y="246"/>
                  <a:pt x="847" y="247"/>
                  <a:pt x="847" y="247"/>
                </a:cubicBezTo>
                <a:cubicBezTo>
                  <a:pt x="847" y="248"/>
                  <a:pt x="848" y="248"/>
                  <a:pt x="848" y="249"/>
                </a:cubicBezTo>
                <a:cubicBezTo>
                  <a:pt x="848" y="249"/>
                  <a:pt x="848" y="249"/>
                  <a:pt x="847" y="249"/>
                </a:cubicBezTo>
                <a:cubicBezTo>
                  <a:pt x="847" y="249"/>
                  <a:pt x="847" y="248"/>
                  <a:pt x="846" y="248"/>
                </a:cubicBezTo>
                <a:close/>
                <a:moveTo>
                  <a:pt x="848" y="256"/>
                </a:moveTo>
                <a:cubicBezTo>
                  <a:pt x="847" y="256"/>
                  <a:pt x="848" y="256"/>
                  <a:pt x="847" y="256"/>
                </a:cubicBezTo>
                <a:cubicBezTo>
                  <a:pt x="848" y="256"/>
                  <a:pt x="848" y="256"/>
                  <a:pt x="849" y="256"/>
                </a:cubicBezTo>
                <a:cubicBezTo>
                  <a:pt x="848" y="256"/>
                  <a:pt x="848" y="256"/>
                  <a:pt x="848" y="256"/>
                </a:cubicBezTo>
                <a:close/>
                <a:moveTo>
                  <a:pt x="850" y="256"/>
                </a:moveTo>
                <a:cubicBezTo>
                  <a:pt x="849" y="256"/>
                  <a:pt x="849" y="256"/>
                  <a:pt x="849" y="256"/>
                </a:cubicBezTo>
                <a:cubicBezTo>
                  <a:pt x="849" y="256"/>
                  <a:pt x="849" y="256"/>
                  <a:pt x="849" y="256"/>
                </a:cubicBezTo>
                <a:cubicBezTo>
                  <a:pt x="850" y="256"/>
                  <a:pt x="850" y="256"/>
                  <a:pt x="850" y="256"/>
                </a:cubicBezTo>
                <a:close/>
                <a:moveTo>
                  <a:pt x="849" y="251"/>
                </a:moveTo>
                <a:cubicBezTo>
                  <a:pt x="849" y="251"/>
                  <a:pt x="848" y="251"/>
                  <a:pt x="848" y="250"/>
                </a:cubicBezTo>
                <a:cubicBezTo>
                  <a:pt x="848" y="250"/>
                  <a:pt x="848" y="250"/>
                  <a:pt x="848" y="250"/>
                </a:cubicBezTo>
                <a:cubicBezTo>
                  <a:pt x="849" y="250"/>
                  <a:pt x="849" y="251"/>
                  <a:pt x="850" y="251"/>
                </a:cubicBezTo>
                <a:cubicBezTo>
                  <a:pt x="850" y="251"/>
                  <a:pt x="849" y="251"/>
                  <a:pt x="849" y="251"/>
                </a:cubicBezTo>
                <a:close/>
                <a:moveTo>
                  <a:pt x="851" y="243"/>
                </a:moveTo>
                <a:cubicBezTo>
                  <a:pt x="851" y="243"/>
                  <a:pt x="851" y="243"/>
                  <a:pt x="851" y="243"/>
                </a:cubicBezTo>
                <a:cubicBezTo>
                  <a:pt x="851" y="243"/>
                  <a:pt x="851" y="243"/>
                  <a:pt x="851" y="243"/>
                </a:cubicBezTo>
                <a:cubicBezTo>
                  <a:pt x="851" y="242"/>
                  <a:pt x="851" y="243"/>
                  <a:pt x="852" y="243"/>
                </a:cubicBezTo>
                <a:cubicBezTo>
                  <a:pt x="852" y="243"/>
                  <a:pt x="852" y="243"/>
                  <a:pt x="851" y="243"/>
                </a:cubicBezTo>
                <a:close/>
                <a:moveTo>
                  <a:pt x="854" y="244"/>
                </a:moveTo>
                <a:cubicBezTo>
                  <a:pt x="853" y="244"/>
                  <a:pt x="853" y="244"/>
                  <a:pt x="853" y="244"/>
                </a:cubicBezTo>
                <a:cubicBezTo>
                  <a:pt x="854" y="244"/>
                  <a:pt x="854" y="244"/>
                  <a:pt x="854" y="244"/>
                </a:cubicBezTo>
                <a:close/>
                <a:moveTo>
                  <a:pt x="854" y="240"/>
                </a:moveTo>
                <a:cubicBezTo>
                  <a:pt x="853" y="240"/>
                  <a:pt x="854" y="240"/>
                  <a:pt x="853" y="240"/>
                </a:cubicBezTo>
                <a:cubicBezTo>
                  <a:pt x="853" y="240"/>
                  <a:pt x="853" y="240"/>
                  <a:pt x="853" y="240"/>
                </a:cubicBezTo>
                <a:cubicBezTo>
                  <a:pt x="852" y="240"/>
                  <a:pt x="853" y="240"/>
                  <a:pt x="852" y="240"/>
                </a:cubicBezTo>
                <a:cubicBezTo>
                  <a:pt x="852" y="241"/>
                  <a:pt x="852" y="241"/>
                  <a:pt x="852" y="241"/>
                </a:cubicBezTo>
                <a:cubicBezTo>
                  <a:pt x="852" y="240"/>
                  <a:pt x="851" y="238"/>
                  <a:pt x="850" y="237"/>
                </a:cubicBezTo>
                <a:cubicBezTo>
                  <a:pt x="851" y="237"/>
                  <a:pt x="851" y="237"/>
                  <a:pt x="851" y="237"/>
                </a:cubicBezTo>
                <a:cubicBezTo>
                  <a:pt x="852" y="237"/>
                  <a:pt x="853" y="238"/>
                  <a:pt x="854" y="239"/>
                </a:cubicBezTo>
                <a:cubicBezTo>
                  <a:pt x="854" y="239"/>
                  <a:pt x="854" y="239"/>
                  <a:pt x="854" y="240"/>
                </a:cubicBezTo>
                <a:close/>
                <a:moveTo>
                  <a:pt x="858" y="252"/>
                </a:moveTo>
                <a:cubicBezTo>
                  <a:pt x="858" y="252"/>
                  <a:pt x="858" y="252"/>
                  <a:pt x="858" y="252"/>
                </a:cubicBezTo>
                <a:cubicBezTo>
                  <a:pt x="858" y="252"/>
                  <a:pt x="858" y="252"/>
                  <a:pt x="858" y="251"/>
                </a:cubicBezTo>
                <a:cubicBezTo>
                  <a:pt x="858" y="251"/>
                  <a:pt x="858" y="251"/>
                  <a:pt x="858" y="251"/>
                </a:cubicBezTo>
                <a:cubicBezTo>
                  <a:pt x="858" y="252"/>
                  <a:pt x="858" y="252"/>
                  <a:pt x="858" y="252"/>
                </a:cubicBezTo>
                <a:close/>
                <a:moveTo>
                  <a:pt x="863" y="258"/>
                </a:moveTo>
                <a:cubicBezTo>
                  <a:pt x="863" y="259"/>
                  <a:pt x="863" y="259"/>
                  <a:pt x="863" y="259"/>
                </a:cubicBezTo>
                <a:cubicBezTo>
                  <a:pt x="863" y="259"/>
                  <a:pt x="863" y="259"/>
                  <a:pt x="863" y="259"/>
                </a:cubicBezTo>
                <a:cubicBezTo>
                  <a:pt x="863" y="259"/>
                  <a:pt x="863" y="258"/>
                  <a:pt x="863" y="258"/>
                </a:cubicBezTo>
                <a:cubicBezTo>
                  <a:pt x="863" y="258"/>
                  <a:pt x="863" y="258"/>
                  <a:pt x="863" y="258"/>
                </a:cubicBezTo>
                <a:close/>
                <a:moveTo>
                  <a:pt x="863" y="271"/>
                </a:moveTo>
                <a:cubicBezTo>
                  <a:pt x="864" y="271"/>
                  <a:pt x="863" y="271"/>
                  <a:pt x="864" y="271"/>
                </a:cubicBezTo>
                <a:cubicBezTo>
                  <a:pt x="863" y="271"/>
                  <a:pt x="863" y="271"/>
                  <a:pt x="863" y="271"/>
                </a:cubicBezTo>
                <a:close/>
                <a:moveTo>
                  <a:pt x="864" y="263"/>
                </a:moveTo>
                <a:cubicBezTo>
                  <a:pt x="863" y="263"/>
                  <a:pt x="862" y="263"/>
                  <a:pt x="862" y="263"/>
                </a:cubicBezTo>
                <a:cubicBezTo>
                  <a:pt x="861" y="263"/>
                  <a:pt x="861" y="262"/>
                  <a:pt x="861" y="261"/>
                </a:cubicBezTo>
                <a:cubicBezTo>
                  <a:pt x="861" y="261"/>
                  <a:pt x="861" y="261"/>
                  <a:pt x="861" y="261"/>
                </a:cubicBezTo>
                <a:cubicBezTo>
                  <a:pt x="861" y="261"/>
                  <a:pt x="861" y="262"/>
                  <a:pt x="861" y="262"/>
                </a:cubicBezTo>
                <a:cubicBezTo>
                  <a:pt x="861" y="262"/>
                  <a:pt x="861" y="262"/>
                  <a:pt x="861" y="262"/>
                </a:cubicBezTo>
                <a:cubicBezTo>
                  <a:pt x="862" y="262"/>
                  <a:pt x="862" y="262"/>
                  <a:pt x="863" y="262"/>
                </a:cubicBezTo>
                <a:cubicBezTo>
                  <a:pt x="863" y="262"/>
                  <a:pt x="863" y="263"/>
                  <a:pt x="864" y="263"/>
                </a:cubicBezTo>
                <a:close/>
                <a:moveTo>
                  <a:pt x="859" y="274"/>
                </a:moveTo>
                <a:cubicBezTo>
                  <a:pt x="859" y="274"/>
                  <a:pt x="859" y="274"/>
                  <a:pt x="859" y="275"/>
                </a:cubicBezTo>
                <a:cubicBezTo>
                  <a:pt x="859" y="275"/>
                  <a:pt x="859" y="275"/>
                  <a:pt x="859" y="275"/>
                </a:cubicBezTo>
                <a:cubicBezTo>
                  <a:pt x="859" y="274"/>
                  <a:pt x="859" y="274"/>
                  <a:pt x="859" y="274"/>
                </a:cubicBezTo>
                <a:cubicBezTo>
                  <a:pt x="859" y="274"/>
                  <a:pt x="859" y="274"/>
                  <a:pt x="859" y="274"/>
                </a:cubicBezTo>
                <a:close/>
                <a:moveTo>
                  <a:pt x="863" y="276"/>
                </a:moveTo>
                <a:cubicBezTo>
                  <a:pt x="863" y="276"/>
                  <a:pt x="863" y="276"/>
                  <a:pt x="863" y="276"/>
                </a:cubicBezTo>
                <a:cubicBezTo>
                  <a:pt x="863" y="276"/>
                  <a:pt x="863" y="276"/>
                  <a:pt x="863" y="276"/>
                </a:cubicBezTo>
                <a:cubicBezTo>
                  <a:pt x="863" y="276"/>
                  <a:pt x="863" y="276"/>
                  <a:pt x="863" y="276"/>
                </a:cubicBezTo>
                <a:close/>
                <a:moveTo>
                  <a:pt x="866" y="284"/>
                </a:moveTo>
                <a:cubicBezTo>
                  <a:pt x="866" y="284"/>
                  <a:pt x="866" y="284"/>
                  <a:pt x="866" y="284"/>
                </a:cubicBezTo>
                <a:cubicBezTo>
                  <a:pt x="866" y="285"/>
                  <a:pt x="866" y="284"/>
                  <a:pt x="866" y="284"/>
                </a:cubicBezTo>
                <a:close/>
                <a:moveTo>
                  <a:pt x="869" y="275"/>
                </a:moveTo>
                <a:cubicBezTo>
                  <a:pt x="870" y="275"/>
                  <a:pt x="870" y="275"/>
                  <a:pt x="870" y="275"/>
                </a:cubicBezTo>
                <a:cubicBezTo>
                  <a:pt x="871" y="276"/>
                  <a:pt x="870" y="277"/>
                  <a:pt x="872" y="277"/>
                </a:cubicBezTo>
                <a:cubicBezTo>
                  <a:pt x="872" y="278"/>
                  <a:pt x="871" y="278"/>
                  <a:pt x="871" y="278"/>
                </a:cubicBezTo>
                <a:cubicBezTo>
                  <a:pt x="870" y="277"/>
                  <a:pt x="869" y="276"/>
                  <a:pt x="869" y="275"/>
                </a:cubicBezTo>
                <a:close/>
                <a:moveTo>
                  <a:pt x="873" y="285"/>
                </a:moveTo>
                <a:cubicBezTo>
                  <a:pt x="873" y="285"/>
                  <a:pt x="873" y="285"/>
                  <a:pt x="872" y="285"/>
                </a:cubicBezTo>
                <a:cubicBezTo>
                  <a:pt x="872" y="285"/>
                  <a:pt x="872" y="285"/>
                  <a:pt x="872" y="285"/>
                </a:cubicBezTo>
                <a:cubicBezTo>
                  <a:pt x="872" y="285"/>
                  <a:pt x="872" y="285"/>
                  <a:pt x="872" y="285"/>
                </a:cubicBezTo>
                <a:cubicBezTo>
                  <a:pt x="872" y="285"/>
                  <a:pt x="872" y="285"/>
                  <a:pt x="871" y="285"/>
                </a:cubicBezTo>
                <a:cubicBezTo>
                  <a:pt x="871" y="285"/>
                  <a:pt x="871" y="285"/>
                  <a:pt x="871" y="284"/>
                </a:cubicBezTo>
                <a:cubicBezTo>
                  <a:pt x="871" y="284"/>
                  <a:pt x="871" y="284"/>
                  <a:pt x="870" y="283"/>
                </a:cubicBezTo>
                <a:cubicBezTo>
                  <a:pt x="871" y="283"/>
                  <a:pt x="871" y="283"/>
                  <a:pt x="871" y="283"/>
                </a:cubicBezTo>
                <a:cubicBezTo>
                  <a:pt x="872" y="283"/>
                  <a:pt x="873" y="284"/>
                  <a:pt x="873" y="284"/>
                </a:cubicBezTo>
                <a:lnTo>
                  <a:pt x="873" y="285"/>
                </a:lnTo>
                <a:close/>
                <a:moveTo>
                  <a:pt x="876" y="286"/>
                </a:moveTo>
                <a:cubicBezTo>
                  <a:pt x="876" y="286"/>
                  <a:pt x="876" y="286"/>
                  <a:pt x="876" y="286"/>
                </a:cubicBezTo>
                <a:cubicBezTo>
                  <a:pt x="876" y="286"/>
                  <a:pt x="876" y="286"/>
                  <a:pt x="876" y="286"/>
                </a:cubicBezTo>
                <a:cubicBezTo>
                  <a:pt x="876" y="286"/>
                  <a:pt x="876" y="286"/>
                  <a:pt x="876" y="286"/>
                </a:cubicBezTo>
                <a:close/>
                <a:moveTo>
                  <a:pt x="887" y="323"/>
                </a:moveTo>
                <a:cubicBezTo>
                  <a:pt x="886" y="322"/>
                  <a:pt x="887" y="323"/>
                  <a:pt x="887" y="322"/>
                </a:cubicBezTo>
                <a:cubicBezTo>
                  <a:pt x="887" y="322"/>
                  <a:pt x="887" y="322"/>
                  <a:pt x="887" y="323"/>
                </a:cubicBezTo>
                <a:close/>
                <a:moveTo>
                  <a:pt x="887" y="321"/>
                </a:moveTo>
                <a:cubicBezTo>
                  <a:pt x="887" y="322"/>
                  <a:pt x="887" y="322"/>
                  <a:pt x="887" y="322"/>
                </a:cubicBezTo>
                <a:cubicBezTo>
                  <a:pt x="887" y="322"/>
                  <a:pt x="887" y="322"/>
                  <a:pt x="887" y="322"/>
                </a:cubicBezTo>
                <a:cubicBezTo>
                  <a:pt x="887" y="322"/>
                  <a:pt x="887" y="322"/>
                  <a:pt x="887" y="322"/>
                </a:cubicBezTo>
                <a:cubicBezTo>
                  <a:pt x="887" y="322"/>
                  <a:pt x="887" y="322"/>
                  <a:pt x="887" y="322"/>
                </a:cubicBezTo>
                <a:cubicBezTo>
                  <a:pt x="887" y="322"/>
                  <a:pt x="887" y="322"/>
                  <a:pt x="886" y="321"/>
                </a:cubicBezTo>
                <a:cubicBezTo>
                  <a:pt x="886" y="321"/>
                  <a:pt x="886" y="321"/>
                  <a:pt x="886" y="321"/>
                </a:cubicBezTo>
                <a:cubicBezTo>
                  <a:pt x="887" y="321"/>
                  <a:pt x="887" y="321"/>
                  <a:pt x="887" y="321"/>
                </a:cubicBezTo>
                <a:cubicBezTo>
                  <a:pt x="887" y="321"/>
                  <a:pt x="887" y="322"/>
                  <a:pt x="887" y="321"/>
                </a:cubicBezTo>
                <a:cubicBezTo>
                  <a:pt x="887" y="321"/>
                  <a:pt x="887" y="321"/>
                  <a:pt x="887" y="321"/>
                </a:cubicBezTo>
                <a:cubicBezTo>
                  <a:pt x="887" y="321"/>
                  <a:pt x="887" y="321"/>
                  <a:pt x="887" y="321"/>
                </a:cubicBezTo>
                <a:close/>
                <a:moveTo>
                  <a:pt x="889" y="329"/>
                </a:moveTo>
                <a:cubicBezTo>
                  <a:pt x="889" y="330"/>
                  <a:pt x="889" y="330"/>
                  <a:pt x="889" y="330"/>
                </a:cubicBezTo>
                <a:cubicBezTo>
                  <a:pt x="888" y="330"/>
                  <a:pt x="888" y="328"/>
                  <a:pt x="887" y="327"/>
                </a:cubicBezTo>
                <a:cubicBezTo>
                  <a:pt x="888" y="327"/>
                  <a:pt x="888" y="327"/>
                  <a:pt x="888" y="328"/>
                </a:cubicBezTo>
                <a:cubicBezTo>
                  <a:pt x="888" y="329"/>
                  <a:pt x="888" y="328"/>
                  <a:pt x="888" y="328"/>
                </a:cubicBezTo>
                <a:cubicBezTo>
                  <a:pt x="888" y="329"/>
                  <a:pt x="888" y="329"/>
                  <a:pt x="889" y="329"/>
                </a:cubicBezTo>
                <a:cubicBezTo>
                  <a:pt x="889" y="329"/>
                  <a:pt x="889" y="329"/>
                  <a:pt x="888" y="329"/>
                </a:cubicBezTo>
                <a:cubicBezTo>
                  <a:pt x="888" y="329"/>
                  <a:pt x="888" y="329"/>
                  <a:pt x="888" y="329"/>
                </a:cubicBezTo>
                <a:cubicBezTo>
                  <a:pt x="888" y="329"/>
                  <a:pt x="888" y="329"/>
                  <a:pt x="888" y="329"/>
                </a:cubicBezTo>
                <a:cubicBezTo>
                  <a:pt x="888" y="329"/>
                  <a:pt x="888" y="329"/>
                  <a:pt x="889" y="329"/>
                </a:cubicBezTo>
                <a:close/>
                <a:moveTo>
                  <a:pt x="890" y="347"/>
                </a:moveTo>
                <a:cubicBezTo>
                  <a:pt x="890" y="347"/>
                  <a:pt x="890" y="347"/>
                  <a:pt x="890" y="347"/>
                </a:cubicBezTo>
                <a:cubicBezTo>
                  <a:pt x="890" y="347"/>
                  <a:pt x="890" y="347"/>
                  <a:pt x="890" y="347"/>
                </a:cubicBezTo>
                <a:cubicBezTo>
                  <a:pt x="890" y="347"/>
                  <a:pt x="890" y="347"/>
                  <a:pt x="890" y="347"/>
                </a:cubicBezTo>
                <a:cubicBezTo>
                  <a:pt x="890" y="347"/>
                  <a:pt x="890" y="347"/>
                  <a:pt x="890" y="347"/>
                </a:cubicBezTo>
                <a:cubicBezTo>
                  <a:pt x="890" y="347"/>
                  <a:pt x="890" y="347"/>
                  <a:pt x="890" y="347"/>
                </a:cubicBezTo>
                <a:close/>
                <a:moveTo>
                  <a:pt x="898" y="470"/>
                </a:moveTo>
                <a:cubicBezTo>
                  <a:pt x="898" y="470"/>
                  <a:pt x="898" y="470"/>
                  <a:pt x="898" y="470"/>
                </a:cubicBezTo>
                <a:cubicBezTo>
                  <a:pt x="898" y="470"/>
                  <a:pt x="898" y="470"/>
                  <a:pt x="898" y="470"/>
                </a:cubicBezTo>
                <a:cubicBezTo>
                  <a:pt x="898" y="470"/>
                  <a:pt x="898" y="470"/>
                  <a:pt x="898" y="470"/>
                </a:cubicBezTo>
                <a:close/>
                <a:moveTo>
                  <a:pt x="898" y="360"/>
                </a:moveTo>
                <a:cubicBezTo>
                  <a:pt x="898" y="360"/>
                  <a:pt x="898" y="360"/>
                  <a:pt x="898" y="360"/>
                </a:cubicBezTo>
                <a:cubicBezTo>
                  <a:pt x="897" y="360"/>
                  <a:pt x="898" y="360"/>
                  <a:pt x="897" y="360"/>
                </a:cubicBezTo>
                <a:lnTo>
                  <a:pt x="898" y="360"/>
                </a:lnTo>
                <a:close/>
                <a:moveTo>
                  <a:pt x="898" y="475"/>
                </a:moveTo>
                <a:cubicBezTo>
                  <a:pt x="898" y="475"/>
                  <a:pt x="898" y="475"/>
                  <a:pt x="898" y="475"/>
                </a:cubicBezTo>
                <a:cubicBezTo>
                  <a:pt x="898" y="476"/>
                  <a:pt x="898" y="476"/>
                  <a:pt x="898" y="476"/>
                </a:cubicBezTo>
                <a:cubicBezTo>
                  <a:pt x="898" y="476"/>
                  <a:pt x="898" y="476"/>
                  <a:pt x="898" y="476"/>
                </a:cubicBezTo>
                <a:cubicBezTo>
                  <a:pt x="898" y="476"/>
                  <a:pt x="898" y="476"/>
                  <a:pt x="897" y="476"/>
                </a:cubicBezTo>
                <a:cubicBezTo>
                  <a:pt x="898" y="475"/>
                  <a:pt x="898" y="475"/>
                  <a:pt x="898" y="475"/>
                </a:cubicBezTo>
                <a:cubicBezTo>
                  <a:pt x="897" y="475"/>
                  <a:pt x="898" y="475"/>
                  <a:pt x="897" y="475"/>
                </a:cubicBezTo>
                <a:cubicBezTo>
                  <a:pt x="897" y="475"/>
                  <a:pt x="897" y="475"/>
                  <a:pt x="897" y="475"/>
                </a:cubicBezTo>
                <a:cubicBezTo>
                  <a:pt x="897" y="475"/>
                  <a:pt x="897" y="475"/>
                  <a:pt x="898" y="475"/>
                </a:cubicBezTo>
                <a:close/>
                <a:moveTo>
                  <a:pt x="897" y="503"/>
                </a:moveTo>
                <a:cubicBezTo>
                  <a:pt x="897" y="503"/>
                  <a:pt x="897" y="503"/>
                  <a:pt x="897" y="503"/>
                </a:cubicBezTo>
                <a:cubicBezTo>
                  <a:pt x="897" y="503"/>
                  <a:pt x="897" y="503"/>
                  <a:pt x="897" y="503"/>
                </a:cubicBezTo>
                <a:cubicBezTo>
                  <a:pt x="897" y="503"/>
                  <a:pt x="897" y="503"/>
                  <a:pt x="897" y="503"/>
                </a:cubicBezTo>
                <a:close/>
                <a:moveTo>
                  <a:pt x="897" y="494"/>
                </a:moveTo>
                <a:cubicBezTo>
                  <a:pt x="897" y="495"/>
                  <a:pt x="897" y="495"/>
                  <a:pt x="897" y="495"/>
                </a:cubicBezTo>
                <a:cubicBezTo>
                  <a:pt x="897" y="495"/>
                  <a:pt x="897" y="495"/>
                  <a:pt x="897" y="495"/>
                </a:cubicBezTo>
                <a:cubicBezTo>
                  <a:pt x="897" y="494"/>
                  <a:pt x="897" y="494"/>
                  <a:pt x="897" y="494"/>
                </a:cubicBezTo>
                <a:close/>
                <a:moveTo>
                  <a:pt x="897" y="493"/>
                </a:moveTo>
                <a:cubicBezTo>
                  <a:pt x="897" y="493"/>
                  <a:pt x="897" y="493"/>
                  <a:pt x="897" y="493"/>
                </a:cubicBezTo>
                <a:cubicBezTo>
                  <a:pt x="897" y="494"/>
                  <a:pt x="897" y="494"/>
                  <a:pt x="897" y="494"/>
                </a:cubicBezTo>
                <a:cubicBezTo>
                  <a:pt x="897" y="494"/>
                  <a:pt x="897" y="494"/>
                  <a:pt x="897" y="494"/>
                </a:cubicBezTo>
                <a:lnTo>
                  <a:pt x="897" y="493"/>
                </a:lnTo>
                <a:close/>
                <a:moveTo>
                  <a:pt x="893" y="400"/>
                </a:moveTo>
                <a:cubicBezTo>
                  <a:pt x="893" y="400"/>
                  <a:pt x="893" y="400"/>
                  <a:pt x="893" y="400"/>
                </a:cubicBezTo>
                <a:cubicBezTo>
                  <a:pt x="894" y="400"/>
                  <a:pt x="894" y="400"/>
                  <a:pt x="894" y="400"/>
                </a:cubicBezTo>
                <a:cubicBezTo>
                  <a:pt x="894" y="400"/>
                  <a:pt x="894" y="400"/>
                  <a:pt x="894" y="400"/>
                </a:cubicBezTo>
                <a:cubicBezTo>
                  <a:pt x="894" y="400"/>
                  <a:pt x="894" y="400"/>
                  <a:pt x="893" y="400"/>
                </a:cubicBezTo>
                <a:close/>
                <a:moveTo>
                  <a:pt x="894" y="400"/>
                </a:moveTo>
                <a:cubicBezTo>
                  <a:pt x="894" y="400"/>
                  <a:pt x="894" y="400"/>
                  <a:pt x="894" y="400"/>
                </a:cubicBezTo>
                <a:cubicBezTo>
                  <a:pt x="894" y="401"/>
                  <a:pt x="894" y="401"/>
                  <a:pt x="894" y="401"/>
                </a:cubicBezTo>
                <a:cubicBezTo>
                  <a:pt x="894" y="401"/>
                  <a:pt x="894" y="401"/>
                  <a:pt x="894" y="401"/>
                </a:cubicBezTo>
                <a:cubicBezTo>
                  <a:pt x="894" y="401"/>
                  <a:pt x="894" y="401"/>
                  <a:pt x="894" y="401"/>
                </a:cubicBezTo>
                <a:cubicBezTo>
                  <a:pt x="894" y="400"/>
                  <a:pt x="894" y="400"/>
                  <a:pt x="894" y="400"/>
                </a:cubicBezTo>
                <a:close/>
                <a:moveTo>
                  <a:pt x="894" y="407"/>
                </a:moveTo>
                <a:cubicBezTo>
                  <a:pt x="894" y="406"/>
                  <a:pt x="894" y="406"/>
                  <a:pt x="894" y="406"/>
                </a:cubicBezTo>
                <a:cubicBezTo>
                  <a:pt x="894" y="406"/>
                  <a:pt x="894" y="406"/>
                  <a:pt x="895" y="406"/>
                </a:cubicBezTo>
                <a:cubicBezTo>
                  <a:pt x="895" y="406"/>
                  <a:pt x="895" y="406"/>
                  <a:pt x="895" y="407"/>
                </a:cubicBezTo>
                <a:cubicBezTo>
                  <a:pt x="895" y="407"/>
                  <a:pt x="895" y="407"/>
                  <a:pt x="895" y="407"/>
                </a:cubicBezTo>
                <a:cubicBezTo>
                  <a:pt x="894" y="407"/>
                  <a:pt x="894" y="407"/>
                  <a:pt x="894" y="407"/>
                </a:cubicBezTo>
                <a:close/>
                <a:moveTo>
                  <a:pt x="894" y="409"/>
                </a:moveTo>
                <a:cubicBezTo>
                  <a:pt x="894" y="409"/>
                  <a:pt x="894" y="409"/>
                  <a:pt x="894" y="409"/>
                </a:cubicBezTo>
                <a:cubicBezTo>
                  <a:pt x="895" y="409"/>
                  <a:pt x="895" y="409"/>
                  <a:pt x="895" y="410"/>
                </a:cubicBezTo>
                <a:cubicBezTo>
                  <a:pt x="895" y="410"/>
                  <a:pt x="895" y="412"/>
                  <a:pt x="895" y="412"/>
                </a:cubicBezTo>
                <a:cubicBezTo>
                  <a:pt x="895" y="413"/>
                  <a:pt x="895" y="412"/>
                  <a:pt x="895" y="413"/>
                </a:cubicBezTo>
                <a:cubicBezTo>
                  <a:pt x="894" y="413"/>
                  <a:pt x="894" y="413"/>
                  <a:pt x="894" y="413"/>
                </a:cubicBezTo>
                <a:cubicBezTo>
                  <a:pt x="894" y="412"/>
                  <a:pt x="894" y="410"/>
                  <a:pt x="894" y="409"/>
                </a:cubicBezTo>
                <a:close/>
                <a:moveTo>
                  <a:pt x="895" y="427"/>
                </a:moveTo>
                <a:cubicBezTo>
                  <a:pt x="895" y="426"/>
                  <a:pt x="895" y="426"/>
                  <a:pt x="895" y="426"/>
                </a:cubicBezTo>
                <a:cubicBezTo>
                  <a:pt x="895" y="426"/>
                  <a:pt x="895" y="426"/>
                  <a:pt x="895" y="426"/>
                </a:cubicBezTo>
                <a:cubicBezTo>
                  <a:pt x="895" y="426"/>
                  <a:pt x="896" y="426"/>
                  <a:pt x="895" y="427"/>
                </a:cubicBezTo>
                <a:cubicBezTo>
                  <a:pt x="895" y="427"/>
                  <a:pt x="895" y="427"/>
                  <a:pt x="895" y="427"/>
                </a:cubicBezTo>
                <a:cubicBezTo>
                  <a:pt x="895" y="427"/>
                  <a:pt x="895" y="427"/>
                  <a:pt x="895" y="427"/>
                </a:cubicBezTo>
                <a:cubicBezTo>
                  <a:pt x="895" y="427"/>
                  <a:pt x="895" y="427"/>
                  <a:pt x="895" y="427"/>
                </a:cubicBezTo>
                <a:close/>
                <a:moveTo>
                  <a:pt x="895" y="431"/>
                </a:moveTo>
                <a:cubicBezTo>
                  <a:pt x="895" y="431"/>
                  <a:pt x="895" y="431"/>
                  <a:pt x="895" y="431"/>
                </a:cubicBezTo>
                <a:cubicBezTo>
                  <a:pt x="895" y="431"/>
                  <a:pt x="895" y="431"/>
                  <a:pt x="895" y="431"/>
                </a:cubicBezTo>
                <a:cubicBezTo>
                  <a:pt x="895" y="431"/>
                  <a:pt x="895" y="431"/>
                  <a:pt x="895" y="431"/>
                </a:cubicBezTo>
                <a:close/>
                <a:moveTo>
                  <a:pt x="893" y="440"/>
                </a:moveTo>
                <a:cubicBezTo>
                  <a:pt x="894" y="440"/>
                  <a:pt x="894" y="440"/>
                  <a:pt x="894" y="440"/>
                </a:cubicBezTo>
                <a:cubicBezTo>
                  <a:pt x="894" y="440"/>
                  <a:pt x="894" y="440"/>
                  <a:pt x="893" y="440"/>
                </a:cubicBezTo>
                <a:close/>
                <a:moveTo>
                  <a:pt x="895" y="439"/>
                </a:moveTo>
                <a:cubicBezTo>
                  <a:pt x="895" y="440"/>
                  <a:pt x="894" y="439"/>
                  <a:pt x="894" y="439"/>
                </a:cubicBezTo>
                <a:cubicBezTo>
                  <a:pt x="894" y="439"/>
                  <a:pt x="894" y="438"/>
                  <a:pt x="894" y="438"/>
                </a:cubicBezTo>
                <a:cubicBezTo>
                  <a:pt x="894" y="438"/>
                  <a:pt x="894" y="438"/>
                  <a:pt x="895" y="438"/>
                </a:cubicBezTo>
                <a:cubicBezTo>
                  <a:pt x="895" y="438"/>
                  <a:pt x="895" y="438"/>
                  <a:pt x="896" y="438"/>
                </a:cubicBezTo>
                <a:cubicBezTo>
                  <a:pt x="895" y="439"/>
                  <a:pt x="895" y="438"/>
                  <a:pt x="896" y="439"/>
                </a:cubicBezTo>
                <a:cubicBezTo>
                  <a:pt x="895" y="439"/>
                  <a:pt x="895" y="439"/>
                  <a:pt x="895" y="439"/>
                </a:cubicBezTo>
                <a:close/>
                <a:moveTo>
                  <a:pt x="890" y="473"/>
                </a:moveTo>
                <a:cubicBezTo>
                  <a:pt x="891" y="472"/>
                  <a:pt x="891" y="472"/>
                  <a:pt x="891" y="472"/>
                </a:cubicBezTo>
                <a:cubicBezTo>
                  <a:pt x="891" y="471"/>
                  <a:pt x="891" y="470"/>
                  <a:pt x="890" y="470"/>
                </a:cubicBezTo>
                <a:cubicBezTo>
                  <a:pt x="890" y="470"/>
                  <a:pt x="890" y="469"/>
                  <a:pt x="890" y="469"/>
                </a:cubicBezTo>
                <a:cubicBezTo>
                  <a:pt x="891" y="469"/>
                  <a:pt x="891" y="470"/>
                  <a:pt x="892" y="470"/>
                </a:cubicBezTo>
                <a:cubicBezTo>
                  <a:pt x="892" y="471"/>
                  <a:pt x="892" y="472"/>
                  <a:pt x="893" y="472"/>
                </a:cubicBezTo>
                <a:cubicBezTo>
                  <a:pt x="893" y="473"/>
                  <a:pt x="892" y="473"/>
                  <a:pt x="892" y="473"/>
                </a:cubicBezTo>
                <a:cubicBezTo>
                  <a:pt x="892" y="473"/>
                  <a:pt x="892" y="473"/>
                  <a:pt x="892" y="473"/>
                </a:cubicBezTo>
                <a:cubicBezTo>
                  <a:pt x="892" y="473"/>
                  <a:pt x="892" y="473"/>
                  <a:pt x="891" y="473"/>
                </a:cubicBezTo>
                <a:cubicBezTo>
                  <a:pt x="891" y="472"/>
                  <a:pt x="891" y="472"/>
                  <a:pt x="891" y="472"/>
                </a:cubicBezTo>
                <a:cubicBezTo>
                  <a:pt x="891" y="472"/>
                  <a:pt x="891" y="472"/>
                  <a:pt x="891" y="473"/>
                </a:cubicBezTo>
                <a:lnTo>
                  <a:pt x="890" y="473"/>
                </a:lnTo>
                <a:close/>
                <a:moveTo>
                  <a:pt x="893" y="474"/>
                </a:moveTo>
                <a:cubicBezTo>
                  <a:pt x="893" y="475"/>
                  <a:pt x="893" y="475"/>
                  <a:pt x="892" y="475"/>
                </a:cubicBezTo>
                <a:cubicBezTo>
                  <a:pt x="892" y="475"/>
                  <a:pt x="892" y="475"/>
                  <a:pt x="892" y="475"/>
                </a:cubicBezTo>
                <a:cubicBezTo>
                  <a:pt x="892" y="476"/>
                  <a:pt x="892" y="476"/>
                  <a:pt x="892" y="476"/>
                </a:cubicBezTo>
                <a:cubicBezTo>
                  <a:pt x="891" y="475"/>
                  <a:pt x="891" y="475"/>
                  <a:pt x="891" y="474"/>
                </a:cubicBezTo>
                <a:cubicBezTo>
                  <a:pt x="892" y="474"/>
                  <a:pt x="892" y="474"/>
                  <a:pt x="893" y="474"/>
                </a:cubicBezTo>
                <a:close/>
                <a:moveTo>
                  <a:pt x="894" y="472"/>
                </a:moveTo>
                <a:cubicBezTo>
                  <a:pt x="893" y="472"/>
                  <a:pt x="893" y="472"/>
                  <a:pt x="893" y="471"/>
                </a:cubicBezTo>
                <a:cubicBezTo>
                  <a:pt x="893" y="471"/>
                  <a:pt x="893" y="471"/>
                  <a:pt x="894" y="471"/>
                </a:cubicBezTo>
                <a:cubicBezTo>
                  <a:pt x="894" y="472"/>
                  <a:pt x="894" y="472"/>
                  <a:pt x="894" y="472"/>
                </a:cubicBezTo>
                <a:close/>
                <a:moveTo>
                  <a:pt x="894" y="468"/>
                </a:moveTo>
                <a:cubicBezTo>
                  <a:pt x="893" y="468"/>
                  <a:pt x="893" y="468"/>
                  <a:pt x="893" y="468"/>
                </a:cubicBezTo>
                <a:cubicBezTo>
                  <a:pt x="893" y="468"/>
                  <a:pt x="893" y="468"/>
                  <a:pt x="893" y="468"/>
                </a:cubicBezTo>
                <a:cubicBezTo>
                  <a:pt x="893" y="469"/>
                  <a:pt x="893" y="469"/>
                  <a:pt x="893" y="469"/>
                </a:cubicBezTo>
                <a:cubicBezTo>
                  <a:pt x="892" y="469"/>
                  <a:pt x="892" y="469"/>
                  <a:pt x="891" y="469"/>
                </a:cubicBezTo>
                <a:cubicBezTo>
                  <a:pt x="891" y="468"/>
                  <a:pt x="891" y="467"/>
                  <a:pt x="890" y="467"/>
                </a:cubicBezTo>
                <a:cubicBezTo>
                  <a:pt x="890" y="467"/>
                  <a:pt x="890" y="467"/>
                  <a:pt x="890" y="467"/>
                </a:cubicBezTo>
                <a:cubicBezTo>
                  <a:pt x="889" y="467"/>
                  <a:pt x="889" y="467"/>
                  <a:pt x="889" y="467"/>
                </a:cubicBezTo>
                <a:cubicBezTo>
                  <a:pt x="889" y="467"/>
                  <a:pt x="890" y="466"/>
                  <a:pt x="890" y="466"/>
                </a:cubicBezTo>
                <a:cubicBezTo>
                  <a:pt x="890" y="465"/>
                  <a:pt x="890" y="465"/>
                  <a:pt x="889" y="465"/>
                </a:cubicBezTo>
                <a:cubicBezTo>
                  <a:pt x="889" y="464"/>
                  <a:pt x="890" y="464"/>
                  <a:pt x="890" y="463"/>
                </a:cubicBezTo>
                <a:cubicBezTo>
                  <a:pt x="889" y="463"/>
                  <a:pt x="889" y="463"/>
                  <a:pt x="889" y="463"/>
                </a:cubicBezTo>
                <a:cubicBezTo>
                  <a:pt x="889" y="462"/>
                  <a:pt x="890" y="461"/>
                  <a:pt x="890" y="460"/>
                </a:cubicBezTo>
                <a:cubicBezTo>
                  <a:pt x="891" y="461"/>
                  <a:pt x="891" y="460"/>
                  <a:pt x="891" y="461"/>
                </a:cubicBezTo>
                <a:cubicBezTo>
                  <a:pt x="891" y="461"/>
                  <a:pt x="891" y="461"/>
                  <a:pt x="891" y="460"/>
                </a:cubicBezTo>
                <a:cubicBezTo>
                  <a:pt x="892" y="460"/>
                  <a:pt x="892" y="461"/>
                  <a:pt x="894" y="461"/>
                </a:cubicBezTo>
                <a:cubicBezTo>
                  <a:pt x="894" y="462"/>
                  <a:pt x="894" y="462"/>
                  <a:pt x="895" y="463"/>
                </a:cubicBezTo>
                <a:cubicBezTo>
                  <a:pt x="894" y="464"/>
                  <a:pt x="894" y="463"/>
                  <a:pt x="893" y="463"/>
                </a:cubicBezTo>
                <a:cubicBezTo>
                  <a:pt x="893" y="463"/>
                  <a:pt x="893" y="463"/>
                  <a:pt x="893" y="463"/>
                </a:cubicBezTo>
                <a:cubicBezTo>
                  <a:pt x="893" y="464"/>
                  <a:pt x="893" y="464"/>
                  <a:pt x="893" y="465"/>
                </a:cubicBezTo>
                <a:cubicBezTo>
                  <a:pt x="894" y="465"/>
                  <a:pt x="894" y="465"/>
                  <a:pt x="895" y="465"/>
                </a:cubicBezTo>
                <a:cubicBezTo>
                  <a:pt x="895" y="466"/>
                  <a:pt x="895" y="467"/>
                  <a:pt x="895" y="468"/>
                </a:cubicBezTo>
                <a:cubicBezTo>
                  <a:pt x="894" y="468"/>
                  <a:pt x="894" y="468"/>
                  <a:pt x="894" y="468"/>
                </a:cubicBezTo>
                <a:close/>
                <a:moveTo>
                  <a:pt x="895" y="509"/>
                </a:moveTo>
                <a:cubicBezTo>
                  <a:pt x="894" y="509"/>
                  <a:pt x="894" y="509"/>
                  <a:pt x="894" y="508"/>
                </a:cubicBezTo>
                <a:cubicBezTo>
                  <a:pt x="894" y="509"/>
                  <a:pt x="894" y="508"/>
                  <a:pt x="894" y="509"/>
                </a:cubicBezTo>
                <a:cubicBezTo>
                  <a:pt x="895" y="509"/>
                  <a:pt x="895" y="509"/>
                  <a:pt x="895" y="509"/>
                </a:cubicBezTo>
                <a:close/>
                <a:moveTo>
                  <a:pt x="895" y="511"/>
                </a:moveTo>
                <a:cubicBezTo>
                  <a:pt x="895" y="511"/>
                  <a:pt x="895" y="511"/>
                  <a:pt x="895" y="511"/>
                </a:cubicBezTo>
                <a:cubicBezTo>
                  <a:pt x="895" y="511"/>
                  <a:pt x="895" y="511"/>
                  <a:pt x="895" y="511"/>
                </a:cubicBezTo>
                <a:cubicBezTo>
                  <a:pt x="895" y="511"/>
                  <a:pt x="895" y="511"/>
                  <a:pt x="895" y="511"/>
                </a:cubicBezTo>
                <a:close/>
                <a:moveTo>
                  <a:pt x="895" y="527"/>
                </a:moveTo>
                <a:cubicBezTo>
                  <a:pt x="895" y="527"/>
                  <a:pt x="895" y="527"/>
                  <a:pt x="895" y="527"/>
                </a:cubicBezTo>
                <a:cubicBezTo>
                  <a:pt x="895" y="527"/>
                  <a:pt x="895" y="527"/>
                  <a:pt x="895" y="527"/>
                </a:cubicBezTo>
                <a:cubicBezTo>
                  <a:pt x="895" y="527"/>
                  <a:pt x="895" y="527"/>
                  <a:pt x="895" y="527"/>
                </a:cubicBezTo>
                <a:close/>
                <a:moveTo>
                  <a:pt x="896" y="506"/>
                </a:moveTo>
                <a:cubicBezTo>
                  <a:pt x="896" y="506"/>
                  <a:pt x="895" y="506"/>
                  <a:pt x="895" y="506"/>
                </a:cubicBezTo>
                <a:cubicBezTo>
                  <a:pt x="895" y="505"/>
                  <a:pt x="895" y="505"/>
                  <a:pt x="895" y="505"/>
                </a:cubicBezTo>
                <a:cubicBezTo>
                  <a:pt x="896" y="505"/>
                  <a:pt x="896" y="505"/>
                  <a:pt x="896" y="505"/>
                </a:cubicBezTo>
                <a:cubicBezTo>
                  <a:pt x="897" y="505"/>
                  <a:pt x="897" y="505"/>
                  <a:pt x="898" y="504"/>
                </a:cubicBezTo>
                <a:cubicBezTo>
                  <a:pt x="898" y="504"/>
                  <a:pt x="898" y="504"/>
                  <a:pt x="898" y="504"/>
                </a:cubicBezTo>
                <a:cubicBezTo>
                  <a:pt x="898" y="504"/>
                  <a:pt x="898" y="504"/>
                  <a:pt x="898" y="504"/>
                </a:cubicBezTo>
                <a:cubicBezTo>
                  <a:pt x="899" y="505"/>
                  <a:pt x="898" y="507"/>
                  <a:pt x="898" y="508"/>
                </a:cubicBezTo>
                <a:cubicBezTo>
                  <a:pt x="898" y="509"/>
                  <a:pt x="899" y="510"/>
                  <a:pt x="899" y="510"/>
                </a:cubicBezTo>
                <a:cubicBezTo>
                  <a:pt x="898" y="510"/>
                  <a:pt x="898" y="510"/>
                  <a:pt x="898" y="510"/>
                </a:cubicBezTo>
                <a:cubicBezTo>
                  <a:pt x="898" y="510"/>
                  <a:pt x="897" y="509"/>
                  <a:pt x="898" y="508"/>
                </a:cubicBezTo>
                <a:cubicBezTo>
                  <a:pt x="897" y="508"/>
                  <a:pt x="897" y="508"/>
                  <a:pt x="897" y="508"/>
                </a:cubicBezTo>
                <a:cubicBezTo>
                  <a:pt x="897" y="508"/>
                  <a:pt x="898" y="507"/>
                  <a:pt x="898" y="507"/>
                </a:cubicBezTo>
                <a:cubicBezTo>
                  <a:pt x="898" y="507"/>
                  <a:pt x="898" y="507"/>
                  <a:pt x="898" y="507"/>
                </a:cubicBezTo>
                <a:cubicBezTo>
                  <a:pt x="897" y="507"/>
                  <a:pt x="897" y="507"/>
                  <a:pt x="896" y="508"/>
                </a:cubicBezTo>
                <a:cubicBezTo>
                  <a:pt x="896" y="507"/>
                  <a:pt x="896" y="507"/>
                  <a:pt x="896" y="506"/>
                </a:cubicBezTo>
                <a:close/>
                <a:moveTo>
                  <a:pt x="896" y="508"/>
                </a:moveTo>
                <a:cubicBezTo>
                  <a:pt x="896" y="508"/>
                  <a:pt x="897" y="508"/>
                  <a:pt x="897" y="508"/>
                </a:cubicBezTo>
                <a:cubicBezTo>
                  <a:pt x="897" y="508"/>
                  <a:pt x="896" y="508"/>
                  <a:pt x="896" y="508"/>
                </a:cubicBezTo>
                <a:close/>
                <a:moveTo>
                  <a:pt x="898" y="519"/>
                </a:moveTo>
                <a:cubicBezTo>
                  <a:pt x="897" y="519"/>
                  <a:pt x="897" y="518"/>
                  <a:pt x="896" y="518"/>
                </a:cubicBezTo>
                <a:cubicBezTo>
                  <a:pt x="896" y="518"/>
                  <a:pt x="896" y="518"/>
                  <a:pt x="896" y="518"/>
                </a:cubicBezTo>
                <a:cubicBezTo>
                  <a:pt x="897" y="518"/>
                  <a:pt x="898" y="519"/>
                  <a:pt x="899" y="518"/>
                </a:cubicBezTo>
                <a:cubicBezTo>
                  <a:pt x="899" y="518"/>
                  <a:pt x="899" y="518"/>
                  <a:pt x="900" y="519"/>
                </a:cubicBezTo>
                <a:cubicBezTo>
                  <a:pt x="899" y="519"/>
                  <a:pt x="898" y="519"/>
                  <a:pt x="898" y="519"/>
                </a:cubicBezTo>
                <a:close/>
                <a:moveTo>
                  <a:pt x="900" y="547"/>
                </a:moveTo>
                <a:cubicBezTo>
                  <a:pt x="900" y="547"/>
                  <a:pt x="900" y="547"/>
                  <a:pt x="900" y="547"/>
                </a:cubicBezTo>
                <a:cubicBezTo>
                  <a:pt x="900" y="546"/>
                  <a:pt x="900" y="546"/>
                  <a:pt x="900" y="546"/>
                </a:cubicBezTo>
                <a:cubicBezTo>
                  <a:pt x="900" y="546"/>
                  <a:pt x="900" y="546"/>
                  <a:pt x="900" y="546"/>
                </a:cubicBezTo>
                <a:lnTo>
                  <a:pt x="900" y="547"/>
                </a:lnTo>
                <a:close/>
                <a:moveTo>
                  <a:pt x="900" y="556"/>
                </a:moveTo>
                <a:cubicBezTo>
                  <a:pt x="900" y="557"/>
                  <a:pt x="900" y="556"/>
                  <a:pt x="900" y="557"/>
                </a:cubicBezTo>
                <a:cubicBezTo>
                  <a:pt x="900" y="556"/>
                  <a:pt x="900" y="557"/>
                  <a:pt x="900" y="556"/>
                </a:cubicBezTo>
                <a:close/>
                <a:moveTo>
                  <a:pt x="905" y="561"/>
                </a:moveTo>
                <a:cubicBezTo>
                  <a:pt x="904" y="561"/>
                  <a:pt x="904" y="561"/>
                  <a:pt x="904" y="561"/>
                </a:cubicBezTo>
                <a:cubicBezTo>
                  <a:pt x="904" y="561"/>
                  <a:pt x="904" y="561"/>
                  <a:pt x="904" y="561"/>
                </a:cubicBezTo>
                <a:cubicBezTo>
                  <a:pt x="904" y="561"/>
                  <a:pt x="904" y="561"/>
                  <a:pt x="905" y="561"/>
                </a:cubicBezTo>
                <a:close/>
                <a:moveTo>
                  <a:pt x="905" y="560"/>
                </a:moveTo>
                <a:cubicBezTo>
                  <a:pt x="905" y="560"/>
                  <a:pt x="905" y="560"/>
                  <a:pt x="905" y="560"/>
                </a:cubicBezTo>
                <a:cubicBezTo>
                  <a:pt x="904" y="560"/>
                  <a:pt x="904" y="560"/>
                  <a:pt x="904" y="560"/>
                </a:cubicBezTo>
                <a:cubicBezTo>
                  <a:pt x="904" y="560"/>
                  <a:pt x="904" y="560"/>
                  <a:pt x="904" y="560"/>
                </a:cubicBezTo>
                <a:cubicBezTo>
                  <a:pt x="904" y="560"/>
                  <a:pt x="904" y="560"/>
                  <a:pt x="904" y="560"/>
                </a:cubicBezTo>
                <a:cubicBezTo>
                  <a:pt x="904" y="560"/>
                  <a:pt x="905" y="560"/>
                  <a:pt x="905" y="560"/>
                </a:cubicBezTo>
                <a:cubicBezTo>
                  <a:pt x="905" y="560"/>
                  <a:pt x="905" y="560"/>
                  <a:pt x="905" y="560"/>
                </a:cubicBezTo>
                <a:close/>
                <a:moveTo>
                  <a:pt x="905" y="550"/>
                </a:moveTo>
                <a:cubicBezTo>
                  <a:pt x="906" y="550"/>
                  <a:pt x="906" y="550"/>
                  <a:pt x="906" y="550"/>
                </a:cubicBezTo>
                <a:cubicBezTo>
                  <a:pt x="906" y="551"/>
                  <a:pt x="906" y="551"/>
                  <a:pt x="905" y="550"/>
                </a:cubicBezTo>
                <a:close/>
                <a:moveTo>
                  <a:pt x="907" y="556"/>
                </a:moveTo>
                <a:cubicBezTo>
                  <a:pt x="907" y="556"/>
                  <a:pt x="907" y="556"/>
                  <a:pt x="907" y="556"/>
                </a:cubicBezTo>
                <a:cubicBezTo>
                  <a:pt x="907" y="556"/>
                  <a:pt x="907" y="556"/>
                  <a:pt x="907" y="556"/>
                </a:cubicBezTo>
                <a:close/>
                <a:moveTo>
                  <a:pt x="908" y="565"/>
                </a:moveTo>
                <a:cubicBezTo>
                  <a:pt x="908" y="565"/>
                  <a:pt x="907" y="565"/>
                  <a:pt x="907" y="565"/>
                </a:cubicBezTo>
                <a:cubicBezTo>
                  <a:pt x="907" y="564"/>
                  <a:pt x="907" y="564"/>
                  <a:pt x="907" y="564"/>
                </a:cubicBezTo>
                <a:cubicBezTo>
                  <a:pt x="907" y="564"/>
                  <a:pt x="908" y="565"/>
                  <a:pt x="908" y="565"/>
                </a:cubicBezTo>
                <a:cubicBezTo>
                  <a:pt x="908" y="565"/>
                  <a:pt x="908" y="565"/>
                  <a:pt x="908" y="565"/>
                </a:cubicBezTo>
                <a:close/>
                <a:moveTo>
                  <a:pt x="910" y="557"/>
                </a:moveTo>
                <a:cubicBezTo>
                  <a:pt x="910" y="557"/>
                  <a:pt x="911" y="557"/>
                  <a:pt x="911" y="557"/>
                </a:cubicBezTo>
                <a:cubicBezTo>
                  <a:pt x="911" y="557"/>
                  <a:pt x="911" y="558"/>
                  <a:pt x="910" y="558"/>
                </a:cubicBezTo>
                <a:cubicBezTo>
                  <a:pt x="910" y="558"/>
                  <a:pt x="910" y="558"/>
                  <a:pt x="910" y="558"/>
                </a:cubicBezTo>
                <a:cubicBezTo>
                  <a:pt x="910" y="558"/>
                  <a:pt x="910" y="558"/>
                  <a:pt x="910" y="558"/>
                </a:cubicBezTo>
                <a:cubicBezTo>
                  <a:pt x="910" y="558"/>
                  <a:pt x="910" y="558"/>
                  <a:pt x="910" y="557"/>
                </a:cubicBezTo>
                <a:close/>
                <a:moveTo>
                  <a:pt x="914" y="576"/>
                </a:moveTo>
                <a:cubicBezTo>
                  <a:pt x="914" y="576"/>
                  <a:pt x="914" y="576"/>
                  <a:pt x="914" y="576"/>
                </a:cubicBezTo>
                <a:cubicBezTo>
                  <a:pt x="914" y="576"/>
                  <a:pt x="914" y="576"/>
                  <a:pt x="914" y="576"/>
                </a:cubicBezTo>
                <a:cubicBezTo>
                  <a:pt x="915" y="576"/>
                  <a:pt x="914" y="576"/>
                  <a:pt x="915" y="576"/>
                </a:cubicBezTo>
                <a:cubicBezTo>
                  <a:pt x="915" y="576"/>
                  <a:pt x="914" y="576"/>
                  <a:pt x="914" y="576"/>
                </a:cubicBezTo>
                <a:close/>
                <a:moveTo>
                  <a:pt x="916" y="577"/>
                </a:moveTo>
                <a:cubicBezTo>
                  <a:pt x="916" y="577"/>
                  <a:pt x="916" y="578"/>
                  <a:pt x="916" y="577"/>
                </a:cubicBezTo>
                <a:cubicBezTo>
                  <a:pt x="916" y="577"/>
                  <a:pt x="916" y="577"/>
                  <a:pt x="916" y="577"/>
                </a:cubicBezTo>
                <a:close/>
                <a:moveTo>
                  <a:pt x="920" y="573"/>
                </a:moveTo>
                <a:cubicBezTo>
                  <a:pt x="920" y="573"/>
                  <a:pt x="920" y="573"/>
                  <a:pt x="920" y="573"/>
                </a:cubicBezTo>
                <a:cubicBezTo>
                  <a:pt x="920" y="573"/>
                  <a:pt x="920" y="573"/>
                  <a:pt x="920" y="573"/>
                </a:cubicBezTo>
                <a:cubicBezTo>
                  <a:pt x="920" y="573"/>
                  <a:pt x="920" y="573"/>
                  <a:pt x="920" y="573"/>
                </a:cubicBezTo>
                <a:close/>
                <a:moveTo>
                  <a:pt x="926" y="582"/>
                </a:moveTo>
                <a:cubicBezTo>
                  <a:pt x="927" y="582"/>
                  <a:pt x="927" y="582"/>
                  <a:pt x="927" y="582"/>
                </a:cubicBezTo>
                <a:cubicBezTo>
                  <a:pt x="927" y="582"/>
                  <a:pt x="927" y="582"/>
                  <a:pt x="926" y="582"/>
                </a:cubicBezTo>
                <a:close/>
                <a:moveTo>
                  <a:pt x="936" y="591"/>
                </a:moveTo>
                <a:cubicBezTo>
                  <a:pt x="937" y="591"/>
                  <a:pt x="936" y="591"/>
                  <a:pt x="937" y="591"/>
                </a:cubicBezTo>
                <a:cubicBezTo>
                  <a:pt x="936" y="591"/>
                  <a:pt x="936" y="591"/>
                  <a:pt x="936" y="591"/>
                </a:cubicBezTo>
                <a:close/>
                <a:moveTo>
                  <a:pt x="212" y="230"/>
                </a:moveTo>
                <a:cubicBezTo>
                  <a:pt x="212" y="230"/>
                  <a:pt x="212" y="230"/>
                  <a:pt x="212" y="230"/>
                </a:cubicBezTo>
                <a:cubicBezTo>
                  <a:pt x="212" y="230"/>
                  <a:pt x="212" y="230"/>
                  <a:pt x="211" y="230"/>
                </a:cubicBezTo>
                <a:cubicBezTo>
                  <a:pt x="211" y="230"/>
                  <a:pt x="211" y="230"/>
                  <a:pt x="211" y="230"/>
                </a:cubicBezTo>
                <a:lnTo>
                  <a:pt x="212" y="230"/>
                </a:lnTo>
                <a:close/>
                <a:moveTo>
                  <a:pt x="599" y="9"/>
                </a:moveTo>
                <a:cubicBezTo>
                  <a:pt x="598" y="9"/>
                  <a:pt x="598" y="9"/>
                  <a:pt x="598" y="9"/>
                </a:cubicBezTo>
                <a:cubicBezTo>
                  <a:pt x="598" y="10"/>
                  <a:pt x="598" y="10"/>
                  <a:pt x="598" y="10"/>
                </a:cubicBezTo>
                <a:cubicBezTo>
                  <a:pt x="599" y="10"/>
                  <a:pt x="599" y="10"/>
                  <a:pt x="599" y="10"/>
                </a:cubicBezTo>
                <a:lnTo>
                  <a:pt x="599" y="9"/>
                </a:lnTo>
                <a:close/>
                <a:moveTo>
                  <a:pt x="596" y="12"/>
                </a:moveTo>
                <a:cubicBezTo>
                  <a:pt x="595" y="12"/>
                  <a:pt x="595" y="12"/>
                  <a:pt x="595" y="12"/>
                </a:cubicBezTo>
                <a:cubicBezTo>
                  <a:pt x="595" y="14"/>
                  <a:pt x="595" y="14"/>
                  <a:pt x="595" y="14"/>
                </a:cubicBezTo>
                <a:cubicBezTo>
                  <a:pt x="596" y="14"/>
                  <a:pt x="596" y="14"/>
                  <a:pt x="596" y="14"/>
                </a:cubicBezTo>
                <a:lnTo>
                  <a:pt x="596" y="12"/>
                </a:lnTo>
                <a:close/>
                <a:moveTo>
                  <a:pt x="633" y="13"/>
                </a:moveTo>
                <a:cubicBezTo>
                  <a:pt x="633" y="12"/>
                  <a:pt x="633" y="12"/>
                  <a:pt x="633" y="12"/>
                </a:cubicBezTo>
                <a:cubicBezTo>
                  <a:pt x="633" y="12"/>
                  <a:pt x="633" y="12"/>
                  <a:pt x="633" y="12"/>
                </a:cubicBezTo>
                <a:cubicBezTo>
                  <a:pt x="633" y="12"/>
                  <a:pt x="633" y="12"/>
                  <a:pt x="633" y="12"/>
                </a:cubicBezTo>
                <a:cubicBezTo>
                  <a:pt x="633" y="13"/>
                  <a:pt x="633" y="12"/>
                  <a:pt x="633" y="13"/>
                </a:cubicBezTo>
                <a:close/>
                <a:moveTo>
                  <a:pt x="636" y="14"/>
                </a:moveTo>
                <a:cubicBezTo>
                  <a:pt x="636" y="14"/>
                  <a:pt x="636" y="14"/>
                  <a:pt x="636" y="14"/>
                </a:cubicBezTo>
                <a:cubicBezTo>
                  <a:pt x="636" y="15"/>
                  <a:pt x="636" y="15"/>
                  <a:pt x="636" y="15"/>
                </a:cubicBezTo>
                <a:cubicBezTo>
                  <a:pt x="636" y="15"/>
                  <a:pt x="636" y="15"/>
                  <a:pt x="636" y="15"/>
                </a:cubicBezTo>
                <a:lnTo>
                  <a:pt x="636" y="14"/>
                </a:lnTo>
                <a:close/>
                <a:moveTo>
                  <a:pt x="607" y="19"/>
                </a:moveTo>
                <a:cubicBezTo>
                  <a:pt x="606" y="19"/>
                  <a:pt x="606" y="19"/>
                  <a:pt x="606" y="19"/>
                </a:cubicBezTo>
                <a:cubicBezTo>
                  <a:pt x="606" y="20"/>
                  <a:pt x="606" y="20"/>
                  <a:pt x="606" y="20"/>
                </a:cubicBezTo>
                <a:cubicBezTo>
                  <a:pt x="607" y="20"/>
                  <a:pt x="607" y="20"/>
                  <a:pt x="607" y="20"/>
                </a:cubicBezTo>
                <a:cubicBezTo>
                  <a:pt x="607" y="19"/>
                  <a:pt x="607" y="19"/>
                  <a:pt x="607" y="19"/>
                </a:cubicBezTo>
                <a:close/>
                <a:moveTo>
                  <a:pt x="641" y="27"/>
                </a:moveTo>
                <a:cubicBezTo>
                  <a:pt x="641" y="26"/>
                  <a:pt x="641" y="26"/>
                  <a:pt x="640" y="25"/>
                </a:cubicBezTo>
                <a:cubicBezTo>
                  <a:pt x="640" y="26"/>
                  <a:pt x="640" y="26"/>
                  <a:pt x="640" y="26"/>
                </a:cubicBezTo>
                <a:cubicBezTo>
                  <a:pt x="640" y="26"/>
                  <a:pt x="640" y="26"/>
                  <a:pt x="640" y="26"/>
                </a:cubicBezTo>
                <a:cubicBezTo>
                  <a:pt x="640" y="26"/>
                  <a:pt x="640" y="27"/>
                  <a:pt x="640" y="27"/>
                </a:cubicBezTo>
                <a:cubicBezTo>
                  <a:pt x="641" y="27"/>
                  <a:pt x="641" y="27"/>
                  <a:pt x="641" y="27"/>
                </a:cubicBezTo>
                <a:close/>
                <a:moveTo>
                  <a:pt x="628" y="31"/>
                </a:moveTo>
                <a:cubicBezTo>
                  <a:pt x="628" y="31"/>
                  <a:pt x="628" y="31"/>
                  <a:pt x="628" y="31"/>
                </a:cubicBezTo>
                <a:cubicBezTo>
                  <a:pt x="628" y="33"/>
                  <a:pt x="628" y="33"/>
                  <a:pt x="628" y="33"/>
                </a:cubicBezTo>
                <a:cubicBezTo>
                  <a:pt x="628" y="33"/>
                  <a:pt x="628" y="33"/>
                  <a:pt x="628" y="33"/>
                </a:cubicBezTo>
                <a:lnTo>
                  <a:pt x="628" y="31"/>
                </a:lnTo>
                <a:close/>
                <a:moveTo>
                  <a:pt x="643" y="32"/>
                </a:moveTo>
                <a:cubicBezTo>
                  <a:pt x="643" y="32"/>
                  <a:pt x="643" y="31"/>
                  <a:pt x="643" y="31"/>
                </a:cubicBezTo>
                <a:cubicBezTo>
                  <a:pt x="643" y="31"/>
                  <a:pt x="643" y="31"/>
                  <a:pt x="643" y="31"/>
                </a:cubicBezTo>
                <a:cubicBezTo>
                  <a:pt x="643" y="31"/>
                  <a:pt x="643" y="31"/>
                  <a:pt x="643" y="32"/>
                </a:cubicBezTo>
                <a:cubicBezTo>
                  <a:pt x="642" y="32"/>
                  <a:pt x="642" y="32"/>
                  <a:pt x="642" y="32"/>
                </a:cubicBezTo>
                <a:cubicBezTo>
                  <a:pt x="642" y="32"/>
                  <a:pt x="642" y="32"/>
                  <a:pt x="642" y="32"/>
                </a:cubicBezTo>
                <a:cubicBezTo>
                  <a:pt x="643" y="33"/>
                  <a:pt x="643" y="32"/>
                  <a:pt x="643" y="32"/>
                </a:cubicBezTo>
                <a:close/>
                <a:moveTo>
                  <a:pt x="642" y="35"/>
                </a:moveTo>
                <a:cubicBezTo>
                  <a:pt x="642" y="35"/>
                  <a:pt x="642" y="35"/>
                  <a:pt x="641" y="35"/>
                </a:cubicBezTo>
                <a:cubicBezTo>
                  <a:pt x="642" y="35"/>
                  <a:pt x="642" y="35"/>
                  <a:pt x="642" y="35"/>
                </a:cubicBezTo>
                <a:cubicBezTo>
                  <a:pt x="642" y="35"/>
                  <a:pt x="642" y="35"/>
                  <a:pt x="642" y="35"/>
                </a:cubicBezTo>
                <a:close/>
                <a:moveTo>
                  <a:pt x="640" y="39"/>
                </a:moveTo>
                <a:cubicBezTo>
                  <a:pt x="640" y="39"/>
                  <a:pt x="640" y="39"/>
                  <a:pt x="640" y="39"/>
                </a:cubicBezTo>
                <a:cubicBezTo>
                  <a:pt x="640" y="39"/>
                  <a:pt x="640" y="38"/>
                  <a:pt x="640" y="38"/>
                </a:cubicBezTo>
                <a:cubicBezTo>
                  <a:pt x="639" y="38"/>
                  <a:pt x="639" y="38"/>
                  <a:pt x="639" y="38"/>
                </a:cubicBezTo>
                <a:cubicBezTo>
                  <a:pt x="639" y="38"/>
                  <a:pt x="639" y="39"/>
                  <a:pt x="639" y="39"/>
                </a:cubicBezTo>
                <a:cubicBezTo>
                  <a:pt x="640" y="39"/>
                  <a:pt x="640" y="39"/>
                  <a:pt x="640" y="39"/>
                </a:cubicBezTo>
                <a:close/>
                <a:moveTo>
                  <a:pt x="698" y="42"/>
                </a:moveTo>
                <a:cubicBezTo>
                  <a:pt x="698" y="42"/>
                  <a:pt x="698" y="42"/>
                  <a:pt x="698" y="42"/>
                </a:cubicBezTo>
                <a:cubicBezTo>
                  <a:pt x="698" y="42"/>
                  <a:pt x="698" y="42"/>
                  <a:pt x="698" y="42"/>
                </a:cubicBezTo>
                <a:cubicBezTo>
                  <a:pt x="698" y="42"/>
                  <a:pt x="698" y="42"/>
                  <a:pt x="698" y="42"/>
                </a:cubicBezTo>
                <a:close/>
                <a:moveTo>
                  <a:pt x="633" y="51"/>
                </a:moveTo>
                <a:cubicBezTo>
                  <a:pt x="633" y="51"/>
                  <a:pt x="633" y="51"/>
                  <a:pt x="633" y="50"/>
                </a:cubicBezTo>
                <a:cubicBezTo>
                  <a:pt x="633" y="51"/>
                  <a:pt x="633" y="51"/>
                  <a:pt x="633" y="51"/>
                </a:cubicBezTo>
                <a:close/>
                <a:moveTo>
                  <a:pt x="704" y="55"/>
                </a:moveTo>
                <a:cubicBezTo>
                  <a:pt x="704" y="55"/>
                  <a:pt x="704" y="55"/>
                  <a:pt x="704" y="55"/>
                </a:cubicBezTo>
                <a:cubicBezTo>
                  <a:pt x="704" y="58"/>
                  <a:pt x="704" y="58"/>
                  <a:pt x="704" y="58"/>
                </a:cubicBezTo>
                <a:cubicBezTo>
                  <a:pt x="704" y="58"/>
                  <a:pt x="704" y="58"/>
                  <a:pt x="704" y="58"/>
                </a:cubicBezTo>
                <a:lnTo>
                  <a:pt x="704" y="55"/>
                </a:lnTo>
                <a:close/>
                <a:moveTo>
                  <a:pt x="613" y="56"/>
                </a:moveTo>
                <a:cubicBezTo>
                  <a:pt x="613" y="56"/>
                  <a:pt x="613" y="56"/>
                  <a:pt x="613" y="56"/>
                </a:cubicBezTo>
                <a:cubicBezTo>
                  <a:pt x="613" y="56"/>
                  <a:pt x="613" y="56"/>
                  <a:pt x="612" y="56"/>
                </a:cubicBezTo>
                <a:cubicBezTo>
                  <a:pt x="612" y="56"/>
                  <a:pt x="612" y="56"/>
                  <a:pt x="612" y="56"/>
                </a:cubicBezTo>
                <a:cubicBezTo>
                  <a:pt x="613" y="56"/>
                  <a:pt x="612" y="56"/>
                  <a:pt x="613" y="56"/>
                </a:cubicBezTo>
                <a:close/>
                <a:moveTo>
                  <a:pt x="625" y="61"/>
                </a:moveTo>
                <a:cubicBezTo>
                  <a:pt x="625" y="60"/>
                  <a:pt x="625" y="61"/>
                  <a:pt x="625" y="60"/>
                </a:cubicBezTo>
                <a:cubicBezTo>
                  <a:pt x="625" y="61"/>
                  <a:pt x="625" y="61"/>
                  <a:pt x="625" y="61"/>
                </a:cubicBezTo>
                <a:close/>
                <a:moveTo>
                  <a:pt x="622" y="63"/>
                </a:moveTo>
                <a:cubicBezTo>
                  <a:pt x="622" y="63"/>
                  <a:pt x="622" y="63"/>
                  <a:pt x="622" y="63"/>
                </a:cubicBezTo>
                <a:cubicBezTo>
                  <a:pt x="622" y="63"/>
                  <a:pt x="622" y="63"/>
                  <a:pt x="622" y="63"/>
                </a:cubicBezTo>
                <a:cubicBezTo>
                  <a:pt x="622" y="63"/>
                  <a:pt x="622" y="63"/>
                  <a:pt x="621" y="63"/>
                </a:cubicBezTo>
                <a:cubicBezTo>
                  <a:pt x="621" y="63"/>
                  <a:pt x="621" y="63"/>
                  <a:pt x="621" y="63"/>
                </a:cubicBezTo>
                <a:cubicBezTo>
                  <a:pt x="621" y="63"/>
                  <a:pt x="621" y="63"/>
                  <a:pt x="621" y="63"/>
                </a:cubicBezTo>
                <a:lnTo>
                  <a:pt x="622" y="63"/>
                </a:lnTo>
                <a:close/>
                <a:moveTo>
                  <a:pt x="559" y="66"/>
                </a:moveTo>
                <a:cubicBezTo>
                  <a:pt x="560" y="66"/>
                  <a:pt x="560" y="66"/>
                  <a:pt x="560" y="66"/>
                </a:cubicBezTo>
                <a:cubicBezTo>
                  <a:pt x="560" y="64"/>
                  <a:pt x="560" y="64"/>
                  <a:pt x="560" y="64"/>
                </a:cubicBezTo>
                <a:cubicBezTo>
                  <a:pt x="560" y="64"/>
                  <a:pt x="559" y="64"/>
                  <a:pt x="559" y="64"/>
                </a:cubicBezTo>
                <a:cubicBezTo>
                  <a:pt x="559" y="64"/>
                  <a:pt x="559" y="64"/>
                  <a:pt x="558" y="64"/>
                </a:cubicBezTo>
                <a:cubicBezTo>
                  <a:pt x="558" y="65"/>
                  <a:pt x="559" y="65"/>
                  <a:pt x="559" y="66"/>
                </a:cubicBezTo>
                <a:close/>
                <a:moveTo>
                  <a:pt x="566" y="66"/>
                </a:moveTo>
                <a:cubicBezTo>
                  <a:pt x="565" y="66"/>
                  <a:pt x="565" y="66"/>
                  <a:pt x="565" y="66"/>
                </a:cubicBezTo>
                <a:cubicBezTo>
                  <a:pt x="565" y="67"/>
                  <a:pt x="565" y="67"/>
                  <a:pt x="565" y="67"/>
                </a:cubicBezTo>
                <a:cubicBezTo>
                  <a:pt x="566" y="67"/>
                  <a:pt x="566" y="67"/>
                  <a:pt x="566" y="67"/>
                </a:cubicBezTo>
                <a:lnTo>
                  <a:pt x="566" y="66"/>
                </a:lnTo>
                <a:close/>
                <a:moveTo>
                  <a:pt x="612" y="67"/>
                </a:moveTo>
                <a:cubicBezTo>
                  <a:pt x="612" y="67"/>
                  <a:pt x="612" y="67"/>
                  <a:pt x="612" y="67"/>
                </a:cubicBezTo>
                <a:cubicBezTo>
                  <a:pt x="612" y="68"/>
                  <a:pt x="612" y="67"/>
                  <a:pt x="612" y="68"/>
                </a:cubicBezTo>
                <a:lnTo>
                  <a:pt x="612" y="67"/>
                </a:lnTo>
                <a:close/>
                <a:moveTo>
                  <a:pt x="624" y="68"/>
                </a:moveTo>
                <a:cubicBezTo>
                  <a:pt x="624" y="69"/>
                  <a:pt x="624" y="69"/>
                  <a:pt x="624" y="69"/>
                </a:cubicBezTo>
                <a:cubicBezTo>
                  <a:pt x="624" y="69"/>
                  <a:pt x="624" y="69"/>
                  <a:pt x="624" y="69"/>
                </a:cubicBezTo>
                <a:cubicBezTo>
                  <a:pt x="625" y="69"/>
                  <a:pt x="625" y="69"/>
                  <a:pt x="625" y="69"/>
                </a:cubicBezTo>
                <a:cubicBezTo>
                  <a:pt x="625" y="69"/>
                  <a:pt x="625" y="69"/>
                  <a:pt x="624" y="68"/>
                </a:cubicBezTo>
                <a:close/>
                <a:moveTo>
                  <a:pt x="559" y="69"/>
                </a:moveTo>
                <a:cubicBezTo>
                  <a:pt x="559" y="69"/>
                  <a:pt x="559" y="69"/>
                  <a:pt x="559" y="69"/>
                </a:cubicBezTo>
                <a:cubicBezTo>
                  <a:pt x="559" y="69"/>
                  <a:pt x="559" y="69"/>
                  <a:pt x="559" y="69"/>
                </a:cubicBezTo>
                <a:close/>
                <a:moveTo>
                  <a:pt x="557" y="69"/>
                </a:moveTo>
                <a:cubicBezTo>
                  <a:pt x="558" y="69"/>
                  <a:pt x="558" y="69"/>
                  <a:pt x="558" y="69"/>
                </a:cubicBezTo>
                <a:cubicBezTo>
                  <a:pt x="558" y="69"/>
                  <a:pt x="558" y="69"/>
                  <a:pt x="557" y="69"/>
                </a:cubicBezTo>
                <a:close/>
                <a:moveTo>
                  <a:pt x="605" y="70"/>
                </a:moveTo>
                <a:cubicBezTo>
                  <a:pt x="606" y="70"/>
                  <a:pt x="606" y="70"/>
                  <a:pt x="606" y="70"/>
                </a:cubicBezTo>
                <a:cubicBezTo>
                  <a:pt x="606" y="70"/>
                  <a:pt x="606" y="70"/>
                  <a:pt x="606" y="70"/>
                </a:cubicBezTo>
                <a:cubicBezTo>
                  <a:pt x="605" y="70"/>
                  <a:pt x="605" y="70"/>
                  <a:pt x="605" y="70"/>
                </a:cubicBezTo>
                <a:cubicBezTo>
                  <a:pt x="605" y="70"/>
                  <a:pt x="605" y="70"/>
                  <a:pt x="605" y="70"/>
                </a:cubicBezTo>
                <a:cubicBezTo>
                  <a:pt x="605" y="71"/>
                  <a:pt x="605" y="71"/>
                  <a:pt x="605" y="70"/>
                </a:cubicBezTo>
                <a:close/>
                <a:moveTo>
                  <a:pt x="613" y="71"/>
                </a:moveTo>
                <a:cubicBezTo>
                  <a:pt x="613" y="71"/>
                  <a:pt x="613" y="71"/>
                  <a:pt x="612" y="71"/>
                </a:cubicBezTo>
                <a:cubicBezTo>
                  <a:pt x="612" y="71"/>
                  <a:pt x="612" y="71"/>
                  <a:pt x="612" y="72"/>
                </a:cubicBezTo>
                <a:cubicBezTo>
                  <a:pt x="613" y="72"/>
                  <a:pt x="613" y="72"/>
                  <a:pt x="613" y="72"/>
                </a:cubicBezTo>
                <a:cubicBezTo>
                  <a:pt x="613" y="72"/>
                  <a:pt x="613" y="72"/>
                  <a:pt x="614" y="72"/>
                </a:cubicBezTo>
                <a:cubicBezTo>
                  <a:pt x="614" y="72"/>
                  <a:pt x="614" y="72"/>
                  <a:pt x="614" y="72"/>
                </a:cubicBezTo>
                <a:cubicBezTo>
                  <a:pt x="614" y="71"/>
                  <a:pt x="614" y="71"/>
                  <a:pt x="614" y="71"/>
                </a:cubicBezTo>
                <a:cubicBezTo>
                  <a:pt x="614" y="71"/>
                  <a:pt x="614" y="71"/>
                  <a:pt x="613" y="71"/>
                </a:cubicBezTo>
                <a:close/>
                <a:moveTo>
                  <a:pt x="619" y="72"/>
                </a:moveTo>
                <a:cubicBezTo>
                  <a:pt x="619" y="72"/>
                  <a:pt x="619" y="72"/>
                  <a:pt x="619" y="72"/>
                </a:cubicBezTo>
                <a:cubicBezTo>
                  <a:pt x="619" y="72"/>
                  <a:pt x="619" y="72"/>
                  <a:pt x="619" y="71"/>
                </a:cubicBezTo>
                <a:cubicBezTo>
                  <a:pt x="618" y="72"/>
                  <a:pt x="618" y="72"/>
                  <a:pt x="618" y="72"/>
                </a:cubicBezTo>
                <a:lnTo>
                  <a:pt x="619" y="72"/>
                </a:lnTo>
                <a:close/>
                <a:moveTo>
                  <a:pt x="701" y="73"/>
                </a:moveTo>
                <a:cubicBezTo>
                  <a:pt x="701" y="72"/>
                  <a:pt x="701" y="72"/>
                  <a:pt x="702" y="72"/>
                </a:cubicBezTo>
                <a:cubicBezTo>
                  <a:pt x="702" y="72"/>
                  <a:pt x="702" y="72"/>
                  <a:pt x="702" y="72"/>
                </a:cubicBezTo>
                <a:cubicBezTo>
                  <a:pt x="702" y="72"/>
                  <a:pt x="701" y="72"/>
                  <a:pt x="701" y="72"/>
                </a:cubicBezTo>
                <a:lnTo>
                  <a:pt x="701" y="73"/>
                </a:lnTo>
                <a:close/>
                <a:moveTo>
                  <a:pt x="616" y="72"/>
                </a:moveTo>
                <a:cubicBezTo>
                  <a:pt x="616" y="72"/>
                  <a:pt x="616" y="72"/>
                  <a:pt x="615" y="72"/>
                </a:cubicBezTo>
                <a:cubicBezTo>
                  <a:pt x="615" y="72"/>
                  <a:pt x="615" y="72"/>
                  <a:pt x="615" y="72"/>
                </a:cubicBezTo>
                <a:lnTo>
                  <a:pt x="616" y="72"/>
                </a:lnTo>
                <a:close/>
                <a:moveTo>
                  <a:pt x="622" y="73"/>
                </a:moveTo>
                <a:cubicBezTo>
                  <a:pt x="622" y="73"/>
                  <a:pt x="622" y="73"/>
                  <a:pt x="622" y="73"/>
                </a:cubicBezTo>
                <a:cubicBezTo>
                  <a:pt x="622" y="73"/>
                  <a:pt x="622" y="73"/>
                  <a:pt x="622" y="73"/>
                </a:cubicBezTo>
                <a:cubicBezTo>
                  <a:pt x="622" y="73"/>
                  <a:pt x="622" y="73"/>
                  <a:pt x="622" y="73"/>
                </a:cubicBezTo>
                <a:close/>
                <a:moveTo>
                  <a:pt x="699" y="74"/>
                </a:moveTo>
                <a:cubicBezTo>
                  <a:pt x="699" y="74"/>
                  <a:pt x="699" y="74"/>
                  <a:pt x="699" y="74"/>
                </a:cubicBezTo>
                <a:cubicBezTo>
                  <a:pt x="699" y="74"/>
                  <a:pt x="699" y="74"/>
                  <a:pt x="699" y="74"/>
                </a:cubicBezTo>
                <a:close/>
                <a:moveTo>
                  <a:pt x="665" y="74"/>
                </a:moveTo>
                <a:cubicBezTo>
                  <a:pt x="665" y="74"/>
                  <a:pt x="665" y="74"/>
                  <a:pt x="665" y="74"/>
                </a:cubicBezTo>
                <a:cubicBezTo>
                  <a:pt x="665" y="74"/>
                  <a:pt x="665" y="74"/>
                  <a:pt x="665" y="74"/>
                </a:cubicBezTo>
                <a:cubicBezTo>
                  <a:pt x="665" y="74"/>
                  <a:pt x="665" y="74"/>
                  <a:pt x="665" y="74"/>
                </a:cubicBezTo>
                <a:close/>
                <a:moveTo>
                  <a:pt x="664" y="74"/>
                </a:moveTo>
                <a:cubicBezTo>
                  <a:pt x="664" y="74"/>
                  <a:pt x="664" y="74"/>
                  <a:pt x="664" y="74"/>
                </a:cubicBezTo>
                <a:cubicBezTo>
                  <a:pt x="664" y="75"/>
                  <a:pt x="664" y="74"/>
                  <a:pt x="664" y="75"/>
                </a:cubicBezTo>
                <a:lnTo>
                  <a:pt x="664" y="74"/>
                </a:lnTo>
                <a:close/>
                <a:moveTo>
                  <a:pt x="698" y="75"/>
                </a:moveTo>
                <a:cubicBezTo>
                  <a:pt x="698" y="74"/>
                  <a:pt x="698" y="75"/>
                  <a:pt x="698" y="74"/>
                </a:cubicBezTo>
                <a:cubicBezTo>
                  <a:pt x="698" y="75"/>
                  <a:pt x="698" y="75"/>
                  <a:pt x="698" y="75"/>
                </a:cubicBezTo>
                <a:close/>
                <a:moveTo>
                  <a:pt x="604" y="76"/>
                </a:moveTo>
                <a:cubicBezTo>
                  <a:pt x="604" y="75"/>
                  <a:pt x="604" y="75"/>
                  <a:pt x="604" y="75"/>
                </a:cubicBezTo>
                <a:cubicBezTo>
                  <a:pt x="604" y="75"/>
                  <a:pt x="604" y="75"/>
                  <a:pt x="603" y="75"/>
                </a:cubicBezTo>
                <a:cubicBezTo>
                  <a:pt x="603" y="75"/>
                  <a:pt x="603" y="75"/>
                  <a:pt x="603" y="75"/>
                </a:cubicBezTo>
                <a:cubicBezTo>
                  <a:pt x="603" y="76"/>
                  <a:pt x="603" y="75"/>
                  <a:pt x="603" y="76"/>
                </a:cubicBezTo>
                <a:cubicBezTo>
                  <a:pt x="603" y="76"/>
                  <a:pt x="603" y="76"/>
                  <a:pt x="603" y="76"/>
                </a:cubicBezTo>
                <a:cubicBezTo>
                  <a:pt x="603" y="76"/>
                  <a:pt x="604" y="76"/>
                  <a:pt x="604" y="76"/>
                </a:cubicBezTo>
                <a:close/>
                <a:moveTo>
                  <a:pt x="603" y="76"/>
                </a:moveTo>
                <a:cubicBezTo>
                  <a:pt x="603" y="76"/>
                  <a:pt x="603" y="76"/>
                  <a:pt x="603" y="76"/>
                </a:cubicBezTo>
                <a:cubicBezTo>
                  <a:pt x="603" y="76"/>
                  <a:pt x="603" y="76"/>
                  <a:pt x="603" y="76"/>
                </a:cubicBezTo>
                <a:cubicBezTo>
                  <a:pt x="602" y="76"/>
                  <a:pt x="602" y="76"/>
                  <a:pt x="602" y="76"/>
                </a:cubicBezTo>
                <a:cubicBezTo>
                  <a:pt x="602" y="76"/>
                  <a:pt x="602" y="76"/>
                  <a:pt x="602" y="76"/>
                </a:cubicBezTo>
                <a:cubicBezTo>
                  <a:pt x="602" y="76"/>
                  <a:pt x="602" y="76"/>
                  <a:pt x="602" y="76"/>
                </a:cubicBezTo>
                <a:cubicBezTo>
                  <a:pt x="602" y="76"/>
                  <a:pt x="602" y="76"/>
                  <a:pt x="602" y="76"/>
                </a:cubicBezTo>
                <a:cubicBezTo>
                  <a:pt x="603" y="76"/>
                  <a:pt x="603" y="76"/>
                  <a:pt x="603" y="76"/>
                </a:cubicBezTo>
                <a:close/>
                <a:moveTo>
                  <a:pt x="603" y="76"/>
                </a:moveTo>
                <a:cubicBezTo>
                  <a:pt x="604" y="76"/>
                  <a:pt x="604" y="76"/>
                  <a:pt x="604" y="76"/>
                </a:cubicBezTo>
                <a:cubicBezTo>
                  <a:pt x="605" y="76"/>
                  <a:pt x="605" y="76"/>
                  <a:pt x="605" y="76"/>
                </a:cubicBezTo>
                <a:cubicBezTo>
                  <a:pt x="605" y="76"/>
                  <a:pt x="605" y="76"/>
                  <a:pt x="605" y="76"/>
                </a:cubicBezTo>
                <a:cubicBezTo>
                  <a:pt x="604" y="76"/>
                  <a:pt x="604" y="76"/>
                  <a:pt x="604" y="76"/>
                </a:cubicBezTo>
                <a:cubicBezTo>
                  <a:pt x="604" y="76"/>
                  <a:pt x="604" y="76"/>
                  <a:pt x="603" y="76"/>
                </a:cubicBezTo>
                <a:cubicBezTo>
                  <a:pt x="603" y="76"/>
                  <a:pt x="603" y="76"/>
                  <a:pt x="603" y="76"/>
                </a:cubicBezTo>
                <a:close/>
                <a:moveTo>
                  <a:pt x="608" y="76"/>
                </a:moveTo>
                <a:cubicBezTo>
                  <a:pt x="608" y="76"/>
                  <a:pt x="608" y="76"/>
                  <a:pt x="608" y="76"/>
                </a:cubicBezTo>
                <a:cubicBezTo>
                  <a:pt x="608" y="76"/>
                  <a:pt x="607" y="76"/>
                  <a:pt x="608" y="76"/>
                </a:cubicBezTo>
                <a:close/>
                <a:moveTo>
                  <a:pt x="594" y="77"/>
                </a:moveTo>
                <a:cubicBezTo>
                  <a:pt x="594" y="77"/>
                  <a:pt x="594" y="77"/>
                  <a:pt x="594" y="77"/>
                </a:cubicBezTo>
                <a:cubicBezTo>
                  <a:pt x="594" y="77"/>
                  <a:pt x="594" y="77"/>
                  <a:pt x="594" y="77"/>
                </a:cubicBezTo>
                <a:close/>
                <a:moveTo>
                  <a:pt x="638" y="77"/>
                </a:moveTo>
                <a:cubicBezTo>
                  <a:pt x="638" y="77"/>
                  <a:pt x="638" y="77"/>
                  <a:pt x="638" y="77"/>
                </a:cubicBezTo>
                <a:cubicBezTo>
                  <a:pt x="638" y="77"/>
                  <a:pt x="638" y="77"/>
                  <a:pt x="638" y="77"/>
                </a:cubicBezTo>
                <a:close/>
                <a:moveTo>
                  <a:pt x="639" y="78"/>
                </a:moveTo>
                <a:cubicBezTo>
                  <a:pt x="639" y="78"/>
                  <a:pt x="639" y="78"/>
                  <a:pt x="640" y="78"/>
                </a:cubicBezTo>
                <a:cubicBezTo>
                  <a:pt x="640" y="78"/>
                  <a:pt x="640" y="78"/>
                  <a:pt x="640" y="78"/>
                </a:cubicBezTo>
                <a:cubicBezTo>
                  <a:pt x="640" y="77"/>
                  <a:pt x="640" y="77"/>
                  <a:pt x="640" y="77"/>
                </a:cubicBezTo>
                <a:cubicBezTo>
                  <a:pt x="640" y="77"/>
                  <a:pt x="639" y="77"/>
                  <a:pt x="639" y="77"/>
                </a:cubicBezTo>
                <a:cubicBezTo>
                  <a:pt x="639" y="78"/>
                  <a:pt x="639" y="77"/>
                  <a:pt x="639" y="78"/>
                </a:cubicBezTo>
                <a:close/>
                <a:moveTo>
                  <a:pt x="644" y="77"/>
                </a:moveTo>
                <a:cubicBezTo>
                  <a:pt x="641" y="77"/>
                  <a:pt x="641" y="77"/>
                  <a:pt x="641" y="77"/>
                </a:cubicBezTo>
                <a:cubicBezTo>
                  <a:pt x="641" y="77"/>
                  <a:pt x="641" y="77"/>
                  <a:pt x="641" y="77"/>
                </a:cubicBezTo>
                <a:cubicBezTo>
                  <a:pt x="644" y="77"/>
                  <a:pt x="644" y="77"/>
                  <a:pt x="644" y="77"/>
                </a:cubicBezTo>
                <a:close/>
                <a:moveTo>
                  <a:pt x="650" y="77"/>
                </a:moveTo>
                <a:cubicBezTo>
                  <a:pt x="650" y="77"/>
                  <a:pt x="650" y="77"/>
                  <a:pt x="650" y="77"/>
                </a:cubicBezTo>
                <a:cubicBezTo>
                  <a:pt x="650" y="78"/>
                  <a:pt x="650" y="78"/>
                  <a:pt x="650" y="78"/>
                </a:cubicBezTo>
                <a:cubicBezTo>
                  <a:pt x="650" y="78"/>
                  <a:pt x="650" y="78"/>
                  <a:pt x="650" y="78"/>
                </a:cubicBezTo>
                <a:cubicBezTo>
                  <a:pt x="650" y="78"/>
                  <a:pt x="650" y="78"/>
                  <a:pt x="650" y="77"/>
                </a:cubicBezTo>
                <a:close/>
                <a:moveTo>
                  <a:pt x="529" y="80"/>
                </a:moveTo>
                <a:cubicBezTo>
                  <a:pt x="529" y="79"/>
                  <a:pt x="529" y="79"/>
                  <a:pt x="529" y="79"/>
                </a:cubicBezTo>
                <a:cubicBezTo>
                  <a:pt x="529" y="79"/>
                  <a:pt x="529" y="79"/>
                  <a:pt x="529" y="79"/>
                </a:cubicBezTo>
                <a:cubicBezTo>
                  <a:pt x="529" y="79"/>
                  <a:pt x="529" y="78"/>
                  <a:pt x="529" y="78"/>
                </a:cubicBezTo>
                <a:cubicBezTo>
                  <a:pt x="528" y="78"/>
                  <a:pt x="528" y="78"/>
                  <a:pt x="528" y="78"/>
                </a:cubicBezTo>
                <a:cubicBezTo>
                  <a:pt x="527" y="78"/>
                  <a:pt x="528" y="78"/>
                  <a:pt x="527" y="78"/>
                </a:cubicBezTo>
                <a:cubicBezTo>
                  <a:pt x="527" y="79"/>
                  <a:pt x="527" y="79"/>
                  <a:pt x="527" y="79"/>
                </a:cubicBezTo>
                <a:cubicBezTo>
                  <a:pt x="528" y="79"/>
                  <a:pt x="528" y="79"/>
                  <a:pt x="529" y="80"/>
                </a:cubicBezTo>
                <a:close/>
                <a:moveTo>
                  <a:pt x="693" y="79"/>
                </a:moveTo>
                <a:cubicBezTo>
                  <a:pt x="693" y="79"/>
                  <a:pt x="693" y="79"/>
                  <a:pt x="694" y="79"/>
                </a:cubicBezTo>
                <a:cubicBezTo>
                  <a:pt x="694" y="79"/>
                  <a:pt x="694" y="79"/>
                  <a:pt x="693" y="79"/>
                </a:cubicBezTo>
                <a:close/>
                <a:moveTo>
                  <a:pt x="623" y="80"/>
                </a:moveTo>
                <a:cubicBezTo>
                  <a:pt x="623" y="80"/>
                  <a:pt x="623" y="80"/>
                  <a:pt x="623" y="80"/>
                </a:cubicBezTo>
                <a:cubicBezTo>
                  <a:pt x="623" y="80"/>
                  <a:pt x="623" y="80"/>
                  <a:pt x="623" y="80"/>
                </a:cubicBezTo>
                <a:cubicBezTo>
                  <a:pt x="623" y="80"/>
                  <a:pt x="623" y="80"/>
                  <a:pt x="623" y="80"/>
                </a:cubicBezTo>
                <a:cubicBezTo>
                  <a:pt x="623" y="80"/>
                  <a:pt x="623" y="81"/>
                  <a:pt x="623" y="81"/>
                </a:cubicBezTo>
                <a:cubicBezTo>
                  <a:pt x="624" y="81"/>
                  <a:pt x="624" y="81"/>
                  <a:pt x="624" y="81"/>
                </a:cubicBezTo>
                <a:cubicBezTo>
                  <a:pt x="624" y="81"/>
                  <a:pt x="624" y="81"/>
                  <a:pt x="624" y="81"/>
                </a:cubicBezTo>
                <a:cubicBezTo>
                  <a:pt x="624" y="80"/>
                  <a:pt x="624" y="80"/>
                  <a:pt x="623" y="80"/>
                </a:cubicBezTo>
                <a:close/>
                <a:moveTo>
                  <a:pt x="691" y="80"/>
                </a:moveTo>
                <a:cubicBezTo>
                  <a:pt x="691" y="80"/>
                  <a:pt x="691" y="80"/>
                  <a:pt x="691" y="80"/>
                </a:cubicBezTo>
                <a:cubicBezTo>
                  <a:pt x="691" y="80"/>
                  <a:pt x="691" y="80"/>
                  <a:pt x="691" y="80"/>
                </a:cubicBezTo>
                <a:close/>
                <a:moveTo>
                  <a:pt x="689" y="81"/>
                </a:moveTo>
                <a:cubicBezTo>
                  <a:pt x="690" y="81"/>
                  <a:pt x="690" y="81"/>
                  <a:pt x="691" y="81"/>
                </a:cubicBezTo>
                <a:cubicBezTo>
                  <a:pt x="691" y="80"/>
                  <a:pt x="691" y="80"/>
                  <a:pt x="691" y="80"/>
                </a:cubicBezTo>
                <a:cubicBezTo>
                  <a:pt x="690" y="80"/>
                  <a:pt x="690" y="80"/>
                  <a:pt x="689" y="80"/>
                </a:cubicBezTo>
                <a:lnTo>
                  <a:pt x="689" y="81"/>
                </a:lnTo>
                <a:close/>
                <a:moveTo>
                  <a:pt x="666" y="81"/>
                </a:moveTo>
                <a:cubicBezTo>
                  <a:pt x="666" y="81"/>
                  <a:pt x="666" y="81"/>
                  <a:pt x="666" y="81"/>
                </a:cubicBezTo>
                <a:cubicBezTo>
                  <a:pt x="666" y="81"/>
                  <a:pt x="666" y="81"/>
                  <a:pt x="666" y="81"/>
                </a:cubicBezTo>
                <a:close/>
                <a:moveTo>
                  <a:pt x="668" y="82"/>
                </a:moveTo>
                <a:cubicBezTo>
                  <a:pt x="668" y="82"/>
                  <a:pt x="668" y="82"/>
                  <a:pt x="668" y="82"/>
                </a:cubicBezTo>
                <a:cubicBezTo>
                  <a:pt x="669" y="82"/>
                  <a:pt x="669" y="82"/>
                  <a:pt x="669" y="82"/>
                </a:cubicBezTo>
                <a:cubicBezTo>
                  <a:pt x="669" y="82"/>
                  <a:pt x="668" y="82"/>
                  <a:pt x="668" y="82"/>
                </a:cubicBezTo>
                <a:cubicBezTo>
                  <a:pt x="668" y="82"/>
                  <a:pt x="668" y="81"/>
                  <a:pt x="668" y="81"/>
                </a:cubicBezTo>
                <a:cubicBezTo>
                  <a:pt x="668" y="82"/>
                  <a:pt x="668" y="82"/>
                  <a:pt x="668" y="82"/>
                </a:cubicBezTo>
                <a:close/>
                <a:moveTo>
                  <a:pt x="672" y="82"/>
                </a:moveTo>
                <a:cubicBezTo>
                  <a:pt x="672" y="82"/>
                  <a:pt x="672" y="82"/>
                  <a:pt x="671" y="82"/>
                </a:cubicBezTo>
                <a:cubicBezTo>
                  <a:pt x="671" y="82"/>
                  <a:pt x="671" y="82"/>
                  <a:pt x="671" y="82"/>
                </a:cubicBezTo>
                <a:cubicBezTo>
                  <a:pt x="671" y="82"/>
                  <a:pt x="671" y="82"/>
                  <a:pt x="671" y="82"/>
                </a:cubicBezTo>
                <a:cubicBezTo>
                  <a:pt x="671" y="82"/>
                  <a:pt x="671" y="82"/>
                  <a:pt x="671" y="82"/>
                </a:cubicBezTo>
                <a:lnTo>
                  <a:pt x="672" y="82"/>
                </a:lnTo>
                <a:close/>
                <a:moveTo>
                  <a:pt x="668" y="82"/>
                </a:moveTo>
                <a:cubicBezTo>
                  <a:pt x="668" y="82"/>
                  <a:pt x="668" y="82"/>
                  <a:pt x="668" y="83"/>
                </a:cubicBezTo>
                <a:cubicBezTo>
                  <a:pt x="668" y="83"/>
                  <a:pt x="668" y="83"/>
                  <a:pt x="668" y="83"/>
                </a:cubicBezTo>
                <a:cubicBezTo>
                  <a:pt x="669" y="82"/>
                  <a:pt x="669" y="82"/>
                  <a:pt x="668" y="82"/>
                </a:cubicBezTo>
                <a:close/>
                <a:moveTo>
                  <a:pt x="507" y="83"/>
                </a:moveTo>
                <a:cubicBezTo>
                  <a:pt x="508" y="83"/>
                  <a:pt x="508" y="83"/>
                  <a:pt x="508" y="83"/>
                </a:cubicBezTo>
                <a:cubicBezTo>
                  <a:pt x="508" y="83"/>
                  <a:pt x="508" y="83"/>
                  <a:pt x="508" y="83"/>
                </a:cubicBezTo>
                <a:cubicBezTo>
                  <a:pt x="506" y="83"/>
                  <a:pt x="506" y="83"/>
                  <a:pt x="506" y="83"/>
                </a:cubicBezTo>
                <a:cubicBezTo>
                  <a:pt x="506" y="83"/>
                  <a:pt x="506" y="83"/>
                  <a:pt x="507" y="83"/>
                </a:cubicBezTo>
                <a:close/>
                <a:moveTo>
                  <a:pt x="508" y="84"/>
                </a:moveTo>
                <a:cubicBezTo>
                  <a:pt x="509" y="84"/>
                  <a:pt x="509" y="84"/>
                  <a:pt x="509" y="84"/>
                </a:cubicBezTo>
                <a:cubicBezTo>
                  <a:pt x="508" y="83"/>
                  <a:pt x="509" y="84"/>
                  <a:pt x="508" y="83"/>
                </a:cubicBezTo>
                <a:lnTo>
                  <a:pt x="508" y="84"/>
                </a:lnTo>
                <a:close/>
                <a:moveTo>
                  <a:pt x="678" y="85"/>
                </a:moveTo>
                <a:cubicBezTo>
                  <a:pt x="678" y="85"/>
                  <a:pt x="678" y="85"/>
                  <a:pt x="678" y="85"/>
                </a:cubicBezTo>
                <a:cubicBezTo>
                  <a:pt x="676" y="84"/>
                  <a:pt x="675" y="84"/>
                  <a:pt x="674" y="84"/>
                </a:cubicBezTo>
                <a:cubicBezTo>
                  <a:pt x="674" y="84"/>
                  <a:pt x="673" y="85"/>
                  <a:pt x="672" y="84"/>
                </a:cubicBezTo>
                <a:cubicBezTo>
                  <a:pt x="671" y="84"/>
                  <a:pt x="671" y="84"/>
                  <a:pt x="671" y="84"/>
                </a:cubicBezTo>
                <a:cubicBezTo>
                  <a:pt x="671" y="85"/>
                  <a:pt x="671" y="85"/>
                  <a:pt x="671" y="85"/>
                </a:cubicBezTo>
                <a:cubicBezTo>
                  <a:pt x="672" y="85"/>
                  <a:pt x="675" y="86"/>
                  <a:pt x="675" y="86"/>
                </a:cubicBezTo>
                <a:cubicBezTo>
                  <a:pt x="677" y="86"/>
                  <a:pt x="677" y="86"/>
                  <a:pt x="678" y="85"/>
                </a:cubicBezTo>
                <a:close/>
                <a:moveTo>
                  <a:pt x="679" y="85"/>
                </a:moveTo>
                <a:cubicBezTo>
                  <a:pt x="679" y="85"/>
                  <a:pt x="679" y="85"/>
                  <a:pt x="679" y="85"/>
                </a:cubicBezTo>
                <a:cubicBezTo>
                  <a:pt x="678" y="85"/>
                  <a:pt x="678" y="85"/>
                  <a:pt x="678" y="86"/>
                </a:cubicBezTo>
                <a:cubicBezTo>
                  <a:pt x="679" y="86"/>
                  <a:pt x="679" y="86"/>
                  <a:pt x="679" y="85"/>
                </a:cubicBezTo>
                <a:close/>
                <a:moveTo>
                  <a:pt x="663" y="86"/>
                </a:moveTo>
                <a:cubicBezTo>
                  <a:pt x="663" y="86"/>
                  <a:pt x="663" y="86"/>
                  <a:pt x="663" y="86"/>
                </a:cubicBezTo>
                <a:cubicBezTo>
                  <a:pt x="664" y="86"/>
                  <a:pt x="664" y="86"/>
                  <a:pt x="665" y="87"/>
                </a:cubicBezTo>
                <a:cubicBezTo>
                  <a:pt x="665" y="86"/>
                  <a:pt x="665" y="86"/>
                  <a:pt x="666" y="86"/>
                </a:cubicBezTo>
                <a:cubicBezTo>
                  <a:pt x="665" y="85"/>
                  <a:pt x="664" y="85"/>
                  <a:pt x="663" y="85"/>
                </a:cubicBezTo>
                <a:cubicBezTo>
                  <a:pt x="663" y="85"/>
                  <a:pt x="663" y="85"/>
                  <a:pt x="663" y="86"/>
                </a:cubicBezTo>
                <a:close/>
                <a:moveTo>
                  <a:pt x="504" y="85"/>
                </a:moveTo>
                <a:cubicBezTo>
                  <a:pt x="504" y="85"/>
                  <a:pt x="504" y="85"/>
                  <a:pt x="504" y="85"/>
                </a:cubicBezTo>
                <a:cubicBezTo>
                  <a:pt x="503" y="85"/>
                  <a:pt x="503" y="85"/>
                  <a:pt x="503" y="85"/>
                </a:cubicBezTo>
                <a:cubicBezTo>
                  <a:pt x="503" y="85"/>
                  <a:pt x="503" y="86"/>
                  <a:pt x="503" y="85"/>
                </a:cubicBezTo>
                <a:lnTo>
                  <a:pt x="504" y="85"/>
                </a:lnTo>
                <a:close/>
                <a:moveTo>
                  <a:pt x="592" y="86"/>
                </a:moveTo>
                <a:cubicBezTo>
                  <a:pt x="593" y="86"/>
                  <a:pt x="593" y="86"/>
                  <a:pt x="593" y="86"/>
                </a:cubicBezTo>
                <a:cubicBezTo>
                  <a:pt x="593" y="85"/>
                  <a:pt x="593" y="85"/>
                  <a:pt x="593" y="85"/>
                </a:cubicBezTo>
                <a:cubicBezTo>
                  <a:pt x="592" y="85"/>
                  <a:pt x="592" y="85"/>
                  <a:pt x="592" y="85"/>
                </a:cubicBezTo>
                <a:lnTo>
                  <a:pt x="592" y="86"/>
                </a:lnTo>
                <a:close/>
                <a:moveTo>
                  <a:pt x="662" y="86"/>
                </a:moveTo>
                <a:cubicBezTo>
                  <a:pt x="662" y="86"/>
                  <a:pt x="662" y="86"/>
                  <a:pt x="662" y="85"/>
                </a:cubicBezTo>
                <a:cubicBezTo>
                  <a:pt x="662" y="85"/>
                  <a:pt x="662" y="85"/>
                  <a:pt x="661" y="85"/>
                </a:cubicBezTo>
                <a:cubicBezTo>
                  <a:pt x="662" y="86"/>
                  <a:pt x="662" y="86"/>
                  <a:pt x="662" y="86"/>
                </a:cubicBezTo>
                <a:cubicBezTo>
                  <a:pt x="662" y="86"/>
                  <a:pt x="662" y="86"/>
                  <a:pt x="662" y="86"/>
                </a:cubicBezTo>
                <a:close/>
                <a:moveTo>
                  <a:pt x="672" y="86"/>
                </a:moveTo>
                <a:cubicBezTo>
                  <a:pt x="672" y="85"/>
                  <a:pt x="672" y="85"/>
                  <a:pt x="672" y="85"/>
                </a:cubicBezTo>
                <a:cubicBezTo>
                  <a:pt x="671" y="85"/>
                  <a:pt x="671" y="85"/>
                  <a:pt x="671" y="85"/>
                </a:cubicBezTo>
                <a:cubicBezTo>
                  <a:pt x="671" y="86"/>
                  <a:pt x="671" y="86"/>
                  <a:pt x="671" y="86"/>
                </a:cubicBezTo>
                <a:lnTo>
                  <a:pt x="672" y="86"/>
                </a:lnTo>
                <a:close/>
                <a:moveTo>
                  <a:pt x="603" y="86"/>
                </a:moveTo>
                <a:cubicBezTo>
                  <a:pt x="603" y="86"/>
                  <a:pt x="603" y="86"/>
                  <a:pt x="604" y="86"/>
                </a:cubicBezTo>
                <a:cubicBezTo>
                  <a:pt x="604" y="86"/>
                  <a:pt x="604" y="86"/>
                  <a:pt x="603" y="86"/>
                </a:cubicBezTo>
                <a:close/>
                <a:moveTo>
                  <a:pt x="667" y="86"/>
                </a:moveTo>
                <a:cubicBezTo>
                  <a:pt x="667" y="86"/>
                  <a:pt x="667" y="86"/>
                  <a:pt x="667" y="86"/>
                </a:cubicBezTo>
                <a:cubicBezTo>
                  <a:pt x="667" y="87"/>
                  <a:pt x="667" y="87"/>
                  <a:pt x="668" y="87"/>
                </a:cubicBezTo>
                <a:cubicBezTo>
                  <a:pt x="669" y="87"/>
                  <a:pt x="669" y="87"/>
                  <a:pt x="669" y="87"/>
                </a:cubicBezTo>
                <a:cubicBezTo>
                  <a:pt x="668" y="86"/>
                  <a:pt x="668" y="86"/>
                  <a:pt x="668" y="86"/>
                </a:cubicBezTo>
                <a:lnTo>
                  <a:pt x="667" y="86"/>
                </a:lnTo>
                <a:close/>
                <a:moveTo>
                  <a:pt x="600" y="87"/>
                </a:moveTo>
                <a:cubicBezTo>
                  <a:pt x="600" y="87"/>
                  <a:pt x="600" y="87"/>
                  <a:pt x="600" y="87"/>
                </a:cubicBezTo>
                <a:cubicBezTo>
                  <a:pt x="600" y="86"/>
                  <a:pt x="600" y="86"/>
                  <a:pt x="600" y="86"/>
                </a:cubicBezTo>
                <a:cubicBezTo>
                  <a:pt x="600" y="86"/>
                  <a:pt x="600" y="86"/>
                  <a:pt x="600" y="86"/>
                </a:cubicBezTo>
                <a:lnTo>
                  <a:pt x="600" y="87"/>
                </a:lnTo>
                <a:close/>
                <a:moveTo>
                  <a:pt x="660" y="87"/>
                </a:moveTo>
                <a:cubicBezTo>
                  <a:pt x="660" y="87"/>
                  <a:pt x="660" y="87"/>
                  <a:pt x="660" y="87"/>
                </a:cubicBezTo>
                <a:cubicBezTo>
                  <a:pt x="660" y="86"/>
                  <a:pt x="661" y="86"/>
                  <a:pt x="660" y="86"/>
                </a:cubicBezTo>
                <a:lnTo>
                  <a:pt x="660" y="87"/>
                </a:lnTo>
                <a:close/>
                <a:moveTo>
                  <a:pt x="683" y="87"/>
                </a:moveTo>
                <a:cubicBezTo>
                  <a:pt x="685" y="87"/>
                  <a:pt x="685" y="87"/>
                  <a:pt x="685" y="87"/>
                </a:cubicBezTo>
                <a:cubicBezTo>
                  <a:pt x="685" y="87"/>
                  <a:pt x="685" y="87"/>
                  <a:pt x="685" y="87"/>
                </a:cubicBezTo>
                <a:cubicBezTo>
                  <a:pt x="684" y="87"/>
                  <a:pt x="684" y="87"/>
                  <a:pt x="684" y="87"/>
                </a:cubicBezTo>
                <a:cubicBezTo>
                  <a:pt x="684" y="87"/>
                  <a:pt x="684" y="87"/>
                  <a:pt x="683" y="87"/>
                </a:cubicBezTo>
                <a:close/>
                <a:moveTo>
                  <a:pt x="685" y="87"/>
                </a:moveTo>
                <a:cubicBezTo>
                  <a:pt x="685" y="87"/>
                  <a:pt x="685" y="87"/>
                  <a:pt x="686" y="87"/>
                </a:cubicBezTo>
                <a:cubicBezTo>
                  <a:pt x="686" y="87"/>
                  <a:pt x="686" y="87"/>
                  <a:pt x="686" y="87"/>
                </a:cubicBezTo>
                <a:cubicBezTo>
                  <a:pt x="686" y="87"/>
                  <a:pt x="686" y="87"/>
                  <a:pt x="686" y="87"/>
                </a:cubicBezTo>
                <a:lnTo>
                  <a:pt x="685" y="87"/>
                </a:lnTo>
                <a:close/>
                <a:moveTo>
                  <a:pt x="674" y="87"/>
                </a:moveTo>
                <a:cubicBezTo>
                  <a:pt x="674" y="87"/>
                  <a:pt x="674" y="87"/>
                  <a:pt x="674" y="87"/>
                </a:cubicBezTo>
                <a:cubicBezTo>
                  <a:pt x="674" y="87"/>
                  <a:pt x="674" y="87"/>
                  <a:pt x="674" y="87"/>
                </a:cubicBezTo>
                <a:close/>
                <a:moveTo>
                  <a:pt x="693" y="87"/>
                </a:moveTo>
                <a:cubicBezTo>
                  <a:pt x="693" y="87"/>
                  <a:pt x="693" y="87"/>
                  <a:pt x="693" y="88"/>
                </a:cubicBezTo>
                <a:cubicBezTo>
                  <a:pt x="693" y="88"/>
                  <a:pt x="693" y="88"/>
                  <a:pt x="693" y="88"/>
                </a:cubicBezTo>
                <a:cubicBezTo>
                  <a:pt x="693" y="88"/>
                  <a:pt x="693" y="88"/>
                  <a:pt x="693" y="88"/>
                </a:cubicBezTo>
                <a:cubicBezTo>
                  <a:pt x="693" y="87"/>
                  <a:pt x="693" y="87"/>
                  <a:pt x="693" y="87"/>
                </a:cubicBezTo>
                <a:cubicBezTo>
                  <a:pt x="693" y="87"/>
                  <a:pt x="693" y="87"/>
                  <a:pt x="693" y="87"/>
                </a:cubicBezTo>
                <a:close/>
                <a:moveTo>
                  <a:pt x="643" y="87"/>
                </a:moveTo>
                <a:cubicBezTo>
                  <a:pt x="643" y="88"/>
                  <a:pt x="643" y="88"/>
                  <a:pt x="643" y="88"/>
                </a:cubicBezTo>
                <a:cubicBezTo>
                  <a:pt x="643" y="88"/>
                  <a:pt x="643" y="88"/>
                  <a:pt x="643" y="88"/>
                </a:cubicBezTo>
                <a:cubicBezTo>
                  <a:pt x="643" y="87"/>
                  <a:pt x="643" y="88"/>
                  <a:pt x="643" y="87"/>
                </a:cubicBezTo>
                <a:close/>
                <a:moveTo>
                  <a:pt x="686" y="88"/>
                </a:moveTo>
                <a:cubicBezTo>
                  <a:pt x="686" y="88"/>
                  <a:pt x="686" y="88"/>
                  <a:pt x="686" y="88"/>
                </a:cubicBezTo>
                <a:cubicBezTo>
                  <a:pt x="687" y="88"/>
                  <a:pt x="687" y="88"/>
                  <a:pt x="687" y="88"/>
                </a:cubicBezTo>
                <a:cubicBezTo>
                  <a:pt x="687" y="88"/>
                  <a:pt x="687" y="88"/>
                  <a:pt x="687" y="88"/>
                </a:cubicBezTo>
                <a:lnTo>
                  <a:pt x="686" y="88"/>
                </a:lnTo>
                <a:close/>
                <a:moveTo>
                  <a:pt x="272" y="88"/>
                </a:moveTo>
                <a:cubicBezTo>
                  <a:pt x="269" y="88"/>
                  <a:pt x="269" y="88"/>
                  <a:pt x="269" y="88"/>
                </a:cubicBezTo>
                <a:cubicBezTo>
                  <a:pt x="269" y="88"/>
                  <a:pt x="269" y="88"/>
                  <a:pt x="269" y="88"/>
                </a:cubicBezTo>
                <a:cubicBezTo>
                  <a:pt x="272" y="88"/>
                  <a:pt x="272" y="88"/>
                  <a:pt x="272" y="88"/>
                </a:cubicBezTo>
                <a:close/>
                <a:moveTo>
                  <a:pt x="495" y="88"/>
                </a:moveTo>
                <a:cubicBezTo>
                  <a:pt x="495" y="88"/>
                  <a:pt x="495" y="88"/>
                  <a:pt x="495" y="88"/>
                </a:cubicBezTo>
                <a:cubicBezTo>
                  <a:pt x="495" y="88"/>
                  <a:pt x="495" y="88"/>
                  <a:pt x="495" y="88"/>
                </a:cubicBezTo>
                <a:close/>
                <a:moveTo>
                  <a:pt x="646" y="88"/>
                </a:moveTo>
                <a:cubicBezTo>
                  <a:pt x="646" y="88"/>
                  <a:pt x="646" y="88"/>
                  <a:pt x="646" y="88"/>
                </a:cubicBezTo>
                <a:cubicBezTo>
                  <a:pt x="646" y="88"/>
                  <a:pt x="646" y="88"/>
                  <a:pt x="646" y="88"/>
                </a:cubicBezTo>
                <a:cubicBezTo>
                  <a:pt x="646" y="88"/>
                  <a:pt x="646" y="88"/>
                  <a:pt x="646" y="88"/>
                </a:cubicBezTo>
                <a:close/>
                <a:moveTo>
                  <a:pt x="671" y="89"/>
                </a:moveTo>
                <a:cubicBezTo>
                  <a:pt x="671" y="89"/>
                  <a:pt x="671" y="89"/>
                  <a:pt x="671" y="89"/>
                </a:cubicBezTo>
                <a:cubicBezTo>
                  <a:pt x="671" y="88"/>
                  <a:pt x="671" y="88"/>
                  <a:pt x="671" y="88"/>
                </a:cubicBezTo>
                <a:cubicBezTo>
                  <a:pt x="671" y="88"/>
                  <a:pt x="671" y="88"/>
                  <a:pt x="671" y="89"/>
                </a:cubicBezTo>
                <a:close/>
                <a:moveTo>
                  <a:pt x="697" y="91"/>
                </a:moveTo>
                <a:cubicBezTo>
                  <a:pt x="698" y="91"/>
                  <a:pt x="698" y="91"/>
                  <a:pt x="698" y="91"/>
                </a:cubicBezTo>
                <a:cubicBezTo>
                  <a:pt x="698" y="91"/>
                  <a:pt x="698" y="91"/>
                  <a:pt x="698" y="91"/>
                </a:cubicBezTo>
                <a:cubicBezTo>
                  <a:pt x="697" y="90"/>
                  <a:pt x="696" y="90"/>
                  <a:pt x="694" y="90"/>
                </a:cubicBezTo>
                <a:cubicBezTo>
                  <a:pt x="694" y="91"/>
                  <a:pt x="694" y="91"/>
                  <a:pt x="694" y="91"/>
                </a:cubicBezTo>
                <a:cubicBezTo>
                  <a:pt x="695" y="91"/>
                  <a:pt x="695" y="91"/>
                  <a:pt x="695" y="91"/>
                </a:cubicBezTo>
                <a:cubicBezTo>
                  <a:pt x="696" y="92"/>
                  <a:pt x="696" y="91"/>
                  <a:pt x="697" y="91"/>
                </a:cubicBezTo>
                <a:close/>
                <a:moveTo>
                  <a:pt x="703" y="90"/>
                </a:moveTo>
                <a:cubicBezTo>
                  <a:pt x="703" y="91"/>
                  <a:pt x="703" y="91"/>
                  <a:pt x="703" y="91"/>
                </a:cubicBezTo>
                <a:cubicBezTo>
                  <a:pt x="703" y="91"/>
                  <a:pt x="703" y="91"/>
                  <a:pt x="704" y="91"/>
                </a:cubicBezTo>
                <a:cubicBezTo>
                  <a:pt x="704" y="91"/>
                  <a:pt x="704" y="91"/>
                  <a:pt x="704" y="90"/>
                </a:cubicBezTo>
                <a:lnTo>
                  <a:pt x="703" y="90"/>
                </a:lnTo>
                <a:close/>
                <a:moveTo>
                  <a:pt x="676" y="91"/>
                </a:moveTo>
                <a:cubicBezTo>
                  <a:pt x="677" y="91"/>
                  <a:pt x="677" y="91"/>
                  <a:pt x="677" y="91"/>
                </a:cubicBezTo>
                <a:cubicBezTo>
                  <a:pt x="677" y="91"/>
                  <a:pt x="677" y="91"/>
                  <a:pt x="677" y="91"/>
                </a:cubicBezTo>
                <a:cubicBezTo>
                  <a:pt x="677" y="91"/>
                  <a:pt x="676" y="91"/>
                  <a:pt x="676" y="91"/>
                </a:cubicBezTo>
                <a:close/>
                <a:moveTo>
                  <a:pt x="693" y="92"/>
                </a:moveTo>
                <a:cubicBezTo>
                  <a:pt x="693" y="92"/>
                  <a:pt x="694" y="92"/>
                  <a:pt x="694" y="92"/>
                </a:cubicBezTo>
                <a:cubicBezTo>
                  <a:pt x="694" y="92"/>
                  <a:pt x="694" y="92"/>
                  <a:pt x="694" y="92"/>
                </a:cubicBezTo>
                <a:cubicBezTo>
                  <a:pt x="694" y="92"/>
                  <a:pt x="694" y="92"/>
                  <a:pt x="694" y="91"/>
                </a:cubicBezTo>
                <a:cubicBezTo>
                  <a:pt x="694" y="91"/>
                  <a:pt x="693" y="92"/>
                  <a:pt x="693" y="92"/>
                </a:cubicBezTo>
                <a:close/>
                <a:moveTo>
                  <a:pt x="695" y="92"/>
                </a:moveTo>
                <a:cubicBezTo>
                  <a:pt x="695" y="92"/>
                  <a:pt x="695" y="92"/>
                  <a:pt x="695" y="92"/>
                </a:cubicBezTo>
                <a:cubicBezTo>
                  <a:pt x="695" y="92"/>
                  <a:pt x="695" y="92"/>
                  <a:pt x="695" y="92"/>
                </a:cubicBezTo>
                <a:cubicBezTo>
                  <a:pt x="695" y="92"/>
                  <a:pt x="695" y="92"/>
                  <a:pt x="695" y="92"/>
                </a:cubicBezTo>
                <a:close/>
                <a:moveTo>
                  <a:pt x="584" y="92"/>
                </a:moveTo>
                <a:cubicBezTo>
                  <a:pt x="585" y="92"/>
                  <a:pt x="585" y="92"/>
                  <a:pt x="585" y="92"/>
                </a:cubicBezTo>
                <a:cubicBezTo>
                  <a:pt x="585" y="92"/>
                  <a:pt x="585" y="92"/>
                  <a:pt x="585" y="92"/>
                </a:cubicBezTo>
                <a:cubicBezTo>
                  <a:pt x="584" y="92"/>
                  <a:pt x="584" y="92"/>
                  <a:pt x="584" y="92"/>
                </a:cubicBezTo>
                <a:close/>
                <a:moveTo>
                  <a:pt x="698" y="93"/>
                </a:moveTo>
                <a:cubicBezTo>
                  <a:pt x="698" y="93"/>
                  <a:pt x="698" y="93"/>
                  <a:pt x="698" y="94"/>
                </a:cubicBezTo>
                <a:cubicBezTo>
                  <a:pt x="698" y="93"/>
                  <a:pt x="699" y="93"/>
                  <a:pt x="699" y="93"/>
                </a:cubicBezTo>
                <a:cubicBezTo>
                  <a:pt x="699" y="92"/>
                  <a:pt x="699" y="92"/>
                  <a:pt x="698" y="92"/>
                </a:cubicBezTo>
                <a:cubicBezTo>
                  <a:pt x="698" y="92"/>
                  <a:pt x="698" y="92"/>
                  <a:pt x="698" y="92"/>
                </a:cubicBezTo>
                <a:cubicBezTo>
                  <a:pt x="698" y="92"/>
                  <a:pt x="698" y="92"/>
                  <a:pt x="697" y="92"/>
                </a:cubicBezTo>
                <a:cubicBezTo>
                  <a:pt x="698" y="93"/>
                  <a:pt x="697" y="93"/>
                  <a:pt x="698" y="93"/>
                </a:cubicBezTo>
                <a:close/>
                <a:moveTo>
                  <a:pt x="703" y="92"/>
                </a:moveTo>
                <a:cubicBezTo>
                  <a:pt x="703" y="92"/>
                  <a:pt x="703" y="92"/>
                  <a:pt x="703" y="92"/>
                </a:cubicBezTo>
                <a:cubicBezTo>
                  <a:pt x="703" y="92"/>
                  <a:pt x="703" y="92"/>
                  <a:pt x="703" y="93"/>
                </a:cubicBezTo>
                <a:cubicBezTo>
                  <a:pt x="703" y="93"/>
                  <a:pt x="703" y="93"/>
                  <a:pt x="703" y="93"/>
                </a:cubicBezTo>
                <a:cubicBezTo>
                  <a:pt x="703" y="93"/>
                  <a:pt x="703" y="93"/>
                  <a:pt x="703" y="93"/>
                </a:cubicBezTo>
                <a:cubicBezTo>
                  <a:pt x="703" y="93"/>
                  <a:pt x="704" y="93"/>
                  <a:pt x="704" y="93"/>
                </a:cubicBezTo>
                <a:cubicBezTo>
                  <a:pt x="704" y="93"/>
                  <a:pt x="704" y="93"/>
                  <a:pt x="704" y="93"/>
                </a:cubicBezTo>
                <a:cubicBezTo>
                  <a:pt x="704" y="93"/>
                  <a:pt x="704" y="93"/>
                  <a:pt x="704" y="93"/>
                </a:cubicBezTo>
                <a:cubicBezTo>
                  <a:pt x="704" y="92"/>
                  <a:pt x="703" y="92"/>
                  <a:pt x="703" y="92"/>
                </a:cubicBezTo>
                <a:close/>
                <a:moveTo>
                  <a:pt x="691" y="93"/>
                </a:moveTo>
                <a:cubicBezTo>
                  <a:pt x="691" y="93"/>
                  <a:pt x="691" y="93"/>
                  <a:pt x="691" y="93"/>
                </a:cubicBezTo>
                <a:cubicBezTo>
                  <a:pt x="691" y="93"/>
                  <a:pt x="691" y="93"/>
                  <a:pt x="691" y="92"/>
                </a:cubicBezTo>
                <a:cubicBezTo>
                  <a:pt x="691" y="93"/>
                  <a:pt x="691" y="92"/>
                  <a:pt x="691" y="93"/>
                </a:cubicBezTo>
                <a:close/>
                <a:moveTo>
                  <a:pt x="695" y="93"/>
                </a:moveTo>
                <a:cubicBezTo>
                  <a:pt x="695" y="93"/>
                  <a:pt x="695" y="93"/>
                  <a:pt x="695" y="93"/>
                </a:cubicBezTo>
                <a:cubicBezTo>
                  <a:pt x="695" y="93"/>
                  <a:pt x="695" y="93"/>
                  <a:pt x="694" y="92"/>
                </a:cubicBezTo>
                <a:cubicBezTo>
                  <a:pt x="694" y="93"/>
                  <a:pt x="694" y="93"/>
                  <a:pt x="694" y="93"/>
                </a:cubicBezTo>
                <a:cubicBezTo>
                  <a:pt x="694" y="93"/>
                  <a:pt x="695" y="93"/>
                  <a:pt x="695" y="93"/>
                </a:cubicBezTo>
                <a:close/>
                <a:moveTo>
                  <a:pt x="290" y="94"/>
                </a:moveTo>
                <a:cubicBezTo>
                  <a:pt x="290" y="94"/>
                  <a:pt x="290" y="94"/>
                  <a:pt x="290" y="94"/>
                </a:cubicBezTo>
                <a:cubicBezTo>
                  <a:pt x="289" y="94"/>
                  <a:pt x="290" y="94"/>
                  <a:pt x="290" y="94"/>
                </a:cubicBezTo>
                <a:close/>
                <a:moveTo>
                  <a:pt x="291" y="94"/>
                </a:moveTo>
                <a:cubicBezTo>
                  <a:pt x="291" y="94"/>
                  <a:pt x="291" y="94"/>
                  <a:pt x="291" y="94"/>
                </a:cubicBezTo>
                <a:cubicBezTo>
                  <a:pt x="291" y="94"/>
                  <a:pt x="291" y="94"/>
                  <a:pt x="291" y="94"/>
                </a:cubicBezTo>
                <a:close/>
                <a:moveTo>
                  <a:pt x="554" y="96"/>
                </a:moveTo>
                <a:cubicBezTo>
                  <a:pt x="554" y="96"/>
                  <a:pt x="556" y="96"/>
                  <a:pt x="557" y="96"/>
                </a:cubicBezTo>
                <a:cubicBezTo>
                  <a:pt x="557" y="96"/>
                  <a:pt x="557" y="96"/>
                  <a:pt x="557" y="96"/>
                </a:cubicBezTo>
                <a:cubicBezTo>
                  <a:pt x="557" y="95"/>
                  <a:pt x="557" y="95"/>
                  <a:pt x="557" y="95"/>
                </a:cubicBezTo>
                <a:cubicBezTo>
                  <a:pt x="556" y="95"/>
                  <a:pt x="555" y="95"/>
                  <a:pt x="555" y="95"/>
                </a:cubicBezTo>
                <a:cubicBezTo>
                  <a:pt x="554" y="95"/>
                  <a:pt x="554" y="95"/>
                  <a:pt x="554" y="94"/>
                </a:cubicBezTo>
                <a:cubicBezTo>
                  <a:pt x="554" y="94"/>
                  <a:pt x="554" y="94"/>
                  <a:pt x="554" y="94"/>
                </a:cubicBezTo>
                <a:cubicBezTo>
                  <a:pt x="553" y="94"/>
                  <a:pt x="553" y="94"/>
                  <a:pt x="553" y="94"/>
                </a:cubicBezTo>
                <a:cubicBezTo>
                  <a:pt x="553" y="94"/>
                  <a:pt x="553" y="94"/>
                  <a:pt x="553" y="94"/>
                </a:cubicBezTo>
                <a:cubicBezTo>
                  <a:pt x="553" y="95"/>
                  <a:pt x="552" y="95"/>
                  <a:pt x="552" y="95"/>
                </a:cubicBezTo>
                <a:cubicBezTo>
                  <a:pt x="552" y="96"/>
                  <a:pt x="553" y="96"/>
                  <a:pt x="554" y="96"/>
                </a:cubicBezTo>
                <a:close/>
                <a:moveTo>
                  <a:pt x="563" y="94"/>
                </a:moveTo>
                <a:cubicBezTo>
                  <a:pt x="563" y="94"/>
                  <a:pt x="563" y="94"/>
                  <a:pt x="563" y="94"/>
                </a:cubicBezTo>
                <a:cubicBezTo>
                  <a:pt x="563" y="94"/>
                  <a:pt x="563" y="94"/>
                  <a:pt x="563" y="94"/>
                </a:cubicBezTo>
                <a:close/>
                <a:moveTo>
                  <a:pt x="706" y="96"/>
                </a:moveTo>
                <a:cubicBezTo>
                  <a:pt x="707" y="96"/>
                  <a:pt x="707" y="96"/>
                  <a:pt x="708" y="96"/>
                </a:cubicBezTo>
                <a:cubicBezTo>
                  <a:pt x="708" y="96"/>
                  <a:pt x="708" y="95"/>
                  <a:pt x="708" y="95"/>
                </a:cubicBezTo>
                <a:cubicBezTo>
                  <a:pt x="708" y="95"/>
                  <a:pt x="709" y="95"/>
                  <a:pt x="709" y="95"/>
                </a:cubicBezTo>
                <a:cubicBezTo>
                  <a:pt x="709" y="95"/>
                  <a:pt x="709" y="95"/>
                  <a:pt x="709" y="94"/>
                </a:cubicBezTo>
                <a:cubicBezTo>
                  <a:pt x="708" y="94"/>
                  <a:pt x="708" y="94"/>
                  <a:pt x="707" y="94"/>
                </a:cubicBezTo>
                <a:cubicBezTo>
                  <a:pt x="707" y="95"/>
                  <a:pt x="707" y="95"/>
                  <a:pt x="707" y="95"/>
                </a:cubicBezTo>
                <a:cubicBezTo>
                  <a:pt x="707" y="95"/>
                  <a:pt x="707" y="95"/>
                  <a:pt x="707" y="95"/>
                </a:cubicBezTo>
                <a:cubicBezTo>
                  <a:pt x="706" y="95"/>
                  <a:pt x="706" y="95"/>
                  <a:pt x="706" y="95"/>
                </a:cubicBezTo>
                <a:cubicBezTo>
                  <a:pt x="706" y="95"/>
                  <a:pt x="706" y="96"/>
                  <a:pt x="706" y="96"/>
                </a:cubicBezTo>
                <a:close/>
                <a:moveTo>
                  <a:pt x="549" y="96"/>
                </a:moveTo>
                <a:cubicBezTo>
                  <a:pt x="549" y="96"/>
                  <a:pt x="549" y="96"/>
                  <a:pt x="549" y="95"/>
                </a:cubicBezTo>
                <a:cubicBezTo>
                  <a:pt x="549" y="95"/>
                  <a:pt x="549" y="95"/>
                  <a:pt x="549" y="95"/>
                </a:cubicBezTo>
                <a:cubicBezTo>
                  <a:pt x="549" y="95"/>
                  <a:pt x="549" y="95"/>
                  <a:pt x="548" y="95"/>
                </a:cubicBezTo>
                <a:cubicBezTo>
                  <a:pt x="548" y="95"/>
                  <a:pt x="548" y="95"/>
                  <a:pt x="548" y="95"/>
                </a:cubicBezTo>
                <a:cubicBezTo>
                  <a:pt x="548" y="95"/>
                  <a:pt x="548" y="95"/>
                  <a:pt x="548" y="96"/>
                </a:cubicBezTo>
                <a:cubicBezTo>
                  <a:pt x="549" y="96"/>
                  <a:pt x="548" y="96"/>
                  <a:pt x="549" y="96"/>
                </a:cubicBezTo>
                <a:close/>
                <a:moveTo>
                  <a:pt x="687" y="95"/>
                </a:moveTo>
                <a:cubicBezTo>
                  <a:pt x="687" y="95"/>
                  <a:pt x="687" y="95"/>
                  <a:pt x="687" y="95"/>
                </a:cubicBezTo>
                <a:cubicBezTo>
                  <a:pt x="687" y="95"/>
                  <a:pt x="687" y="95"/>
                  <a:pt x="687" y="95"/>
                </a:cubicBezTo>
                <a:cubicBezTo>
                  <a:pt x="686" y="95"/>
                  <a:pt x="686" y="95"/>
                  <a:pt x="686" y="95"/>
                </a:cubicBezTo>
                <a:cubicBezTo>
                  <a:pt x="686" y="95"/>
                  <a:pt x="686" y="95"/>
                  <a:pt x="686" y="95"/>
                </a:cubicBezTo>
                <a:cubicBezTo>
                  <a:pt x="686" y="95"/>
                  <a:pt x="686" y="95"/>
                  <a:pt x="686" y="95"/>
                </a:cubicBezTo>
                <a:cubicBezTo>
                  <a:pt x="686" y="95"/>
                  <a:pt x="686" y="95"/>
                  <a:pt x="686" y="95"/>
                </a:cubicBezTo>
                <a:cubicBezTo>
                  <a:pt x="686" y="95"/>
                  <a:pt x="687" y="95"/>
                  <a:pt x="687" y="95"/>
                </a:cubicBezTo>
                <a:close/>
                <a:moveTo>
                  <a:pt x="482" y="95"/>
                </a:moveTo>
                <a:cubicBezTo>
                  <a:pt x="482" y="95"/>
                  <a:pt x="482" y="95"/>
                  <a:pt x="482" y="95"/>
                </a:cubicBezTo>
                <a:cubicBezTo>
                  <a:pt x="482" y="95"/>
                  <a:pt x="482" y="95"/>
                  <a:pt x="482" y="95"/>
                </a:cubicBezTo>
                <a:close/>
                <a:moveTo>
                  <a:pt x="550" y="95"/>
                </a:moveTo>
                <a:cubicBezTo>
                  <a:pt x="550" y="95"/>
                  <a:pt x="550" y="96"/>
                  <a:pt x="550" y="96"/>
                </a:cubicBezTo>
                <a:cubicBezTo>
                  <a:pt x="551" y="96"/>
                  <a:pt x="551" y="96"/>
                  <a:pt x="552" y="97"/>
                </a:cubicBezTo>
                <a:cubicBezTo>
                  <a:pt x="552" y="97"/>
                  <a:pt x="552" y="97"/>
                  <a:pt x="552" y="97"/>
                </a:cubicBezTo>
                <a:cubicBezTo>
                  <a:pt x="552" y="96"/>
                  <a:pt x="552" y="97"/>
                  <a:pt x="552" y="96"/>
                </a:cubicBezTo>
                <a:cubicBezTo>
                  <a:pt x="552" y="96"/>
                  <a:pt x="552" y="95"/>
                  <a:pt x="551" y="95"/>
                </a:cubicBezTo>
                <a:cubicBezTo>
                  <a:pt x="551" y="95"/>
                  <a:pt x="551" y="95"/>
                  <a:pt x="550" y="95"/>
                </a:cubicBezTo>
                <a:close/>
                <a:moveTo>
                  <a:pt x="558" y="95"/>
                </a:moveTo>
                <a:cubicBezTo>
                  <a:pt x="558" y="95"/>
                  <a:pt x="558" y="95"/>
                  <a:pt x="558" y="95"/>
                </a:cubicBezTo>
                <a:cubicBezTo>
                  <a:pt x="559" y="95"/>
                  <a:pt x="559" y="96"/>
                  <a:pt x="559" y="96"/>
                </a:cubicBezTo>
                <a:cubicBezTo>
                  <a:pt x="559" y="95"/>
                  <a:pt x="559" y="95"/>
                  <a:pt x="559" y="95"/>
                </a:cubicBezTo>
                <a:cubicBezTo>
                  <a:pt x="559" y="95"/>
                  <a:pt x="559" y="95"/>
                  <a:pt x="558" y="95"/>
                </a:cubicBezTo>
                <a:close/>
                <a:moveTo>
                  <a:pt x="710" y="95"/>
                </a:moveTo>
                <a:cubicBezTo>
                  <a:pt x="710" y="95"/>
                  <a:pt x="710" y="95"/>
                  <a:pt x="710" y="95"/>
                </a:cubicBezTo>
                <a:cubicBezTo>
                  <a:pt x="710" y="95"/>
                  <a:pt x="710" y="95"/>
                  <a:pt x="710" y="95"/>
                </a:cubicBezTo>
                <a:cubicBezTo>
                  <a:pt x="710" y="95"/>
                  <a:pt x="710" y="95"/>
                  <a:pt x="710" y="95"/>
                </a:cubicBezTo>
                <a:cubicBezTo>
                  <a:pt x="710" y="95"/>
                  <a:pt x="710" y="95"/>
                  <a:pt x="709" y="95"/>
                </a:cubicBezTo>
                <a:cubicBezTo>
                  <a:pt x="709" y="95"/>
                  <a:pt x="709" y="95"/>
                  <a:pt x="710" y="95"/>
                </a:cubicBezTo>
                <a:close/>
                <a:moveTo>
                  <a:pt x="560" y="96"/>
                </a:moveTo>
                <a:cubicBezTo>
                  <a:pt x="560" y="96"/>
                  <a:pt x="560" y="96"/>
                  <a:pt x="560" y="96"/>
                </a:cubicBezTo>
                <a:cubicBezTo>
                  <a:pt x="560" y="95"/>
                  <a:pt x="560" y="95"/>
                  <a:pt x="560" y="95"/>
                </a:cubicBezTo>
                <a:cubicBezTo>
                  <a:pt x="560" y="96"/>
                  <a:pt x="560" y="96"/>
                  <a:pt x="560" y="96"/>
                </a:cubicBezTo>
                <a:close/>
                <a:moveTo>
                  <a:pt x="563" y="95"/>
                </a:moveTo>
                <a:cubicBezTo>
                  <a:pt x="562" y="95"/>
                  <a:pt x="562" y="95"/>
                  <a:pt x="562" y="96"/>
                </a:cubicBezTo>
                <a:cubicBezTo>
                  <a:pt x="562" y="96"/>
                  <a:pt x="562" y="96"/>
                  <a:pt x="562" y="96"/>
                </a:cubicBezTo>
                <a:cubicBezTo>
                  <a:pt x="562" y="96"/>
                  <a:pt x="562" y="96"/>
                  <a:pt x="562" y="96"/>
                </a:cubicBezTo>
                <a:cubicBezTo>
                  <a:pt x="562" y="96"/>
                  <a:pt x="562" y="96"/>
                  <a:pt x="562" y="96"/>
                </a:cubicBezTo>
                <a:cubicBezTo>
                  <a:pt x="562" y="96"/>
                  <a:pt x="562" y="96"/>
                  <a:pt x="563" y="95"/>
                </a:cubicBezTo>
                <a:close/>
                <a:moveTo>
                  <a:pt x="710" y="96"/>
                </a:moveTo>
                <a:cubicBezTo>
                  <a:pt x="710" y="96"/>
                  <a:pt x="710" y="96"/>
                  <a:pt x="710" y="97"/>
                </a:cubicBezTo>
                <a:cubicBezTo>
                  <a:pt x="711" y="96"/>
                  <a:pt x="711" y="96"/>
                  <a:pt x="711" y="96"/>
                </a:cubicBezTo>
                <a:cubicBezTo>
                  <a:pt x="711" y="95"/>
                  <a:pt x="711" y="96"/>
                  <a:pt x="710" y="95"/>
                </a:cubicBezTo>
                <a:cubicBezTo>
                  <a:pt x="710" y="96"/>
                  <a:pt x="710" y="96"/>
                  <a:pt x="710" y="96"/>
                </a:cubicBezTo>
                <a:close/>
                <a:moveTo>
                  <a:pt x="548" y="97"/>
                </a:moveTo>
                <a:cubicBezTo>
                  <a:pt x="548" y="97"/>
                  <a:pt x="548" y="97"/>
                  <a:pt x="549" y="96"/>
                </a:cubicBezTo>
                <a:cubicBezTo>
                  <a:pt x="549" y="96"/>
                  <a:pt x="549" y="96"/>
                  <a:pt x="549" y="96"/>
                </a:cubicBezTo>
                <a:cubicBezTo>
                  <a:pt x="549" y="96"/>
                  <a:pt x="548" y="96"/>
                  <a:pt x="548" y="96"/>
                </a:cubicBezTo>
                <a:cubicBezTo>
                  <a:pt x="548" y="96"/>
                  <a:pt x="548" y="96"/>
                  <a:pt x="548" y="97"/>
                </a:cubicBezTo>
                <a:close/>
                <a:moveTo>
                  <a:pt x="702" y="97"/>
                </a:moveTo>
                <a:cubicBezTo>
                  <a:pt x="703" y="97"/>
                  <a:pt x="703" y="98"/>
                  <a:pt x="703" y="98"/>
                </a:cubicBezTo>
                <a:cubicBezTo>
                  <a:pt x="704" y="98"/>
                  <a:pt x="704" y="98"/>
                  <a:pt x="704" y="98"/>
                </a:cubicBezTo>
                <a:cubicBezTo>
                  <a:pt x="704" y="98"/>
                  <a:pt x="704" y="98"/>
                  <a:pt x="704" y="98"/>
                </a:cubicBezTo>
                <a:cubicBezTo>
                  <a:pt x="704" y="97"/>
                  <a:pt x="704" y="96"/>
                  <a:pt x="703" y="96"/>
                </a:cubicBezTo>
                <a:cubicBezTo>
                  <a:pt x="703" y="96"/>
                  <a:pt x="703" y="96"/>
                  <a:pt x="703" y="96"/>
                </a:cubicBezTo>
                <a:cubicBezTo>
                  <a:pt x="703" y="96"/>
                  <a:pt x="703" y="97"/>
                  <a:pt x="702" y="97"/>
                </a:cubicBezTo>
                <a:close/>
                <a:moveTo>
                  <a:pt x="156" y="96"/>
                </a:moveTo>
                <a:cubicBezTo>
                  <a:pt x="155" y="96"/>
                  <a:pt x="155" y="96"/>
                  <a:pt x="155" y="96"/>
                </a:cubicBezTo>
                <a:cubicBezTo>
                  <a:pt x="155" y="97"/>
                  <a:pt x="155" y="97"/>
                  <a:pt x="155" y="97"/>
                </a:cubicBezTo>
                <a:cubicBezTo>
                  <a:pt x="156" y="97"/>
                  <a:pt x="156" y="97"/>
                  <a:pt x="156" y="97"/>
                </a:cubicBezTo>
                <a:lnTo>
                  <a:pt x="156" y="96"/>
                </a:lnTo>
                <a:close/>
                <a:moveTo>
                  <a:pt x="162" y="97"/>
                </a:moveTo>
                <a:cubicBezTo>
                  <a:pt x="162" y="97"/>
                  <a:pt x="162" y="97"/>
                  <a:pt x="162" y="97"/>
                </a:cubicBezTo>
                <a:cubicBezTo>
                  <a:pt x="162" y="96"/>
                  <a:pt x="162" y="96"/>
                  <a:pt x="162" y="96"/>
                </a:cubicBezTo>
                <a:cubicBezTo>
                  <a:pt x="162" y="96"/>
                  <a:pt x="161" y="96"/>
                  <a:pt x="161" y="96"/>
                </a:cubicBezTo>
                <a:cubicBezTo>
                  <a:pt x="161" y="97"/>
                  <a:pt x="161" y="96"/>
                  <a:pt x="162" y="97"/>
                </a:cubicBezTo>
                <a:close/>
                <a:moveTo>
                  <a:pt x="162" y="96"/>
                </a:moveTo>
                <a:cubicBezTo>
                  <a:pt x="162" y="96"/>
                  <a:pt x="163" y="96"/>
                  <a:pt x="163" y="96"/>
                </a:cubicBezTo>
                <a:cubicBezTo>
                  <a:pt x="163" y="96"/>
                  <a:pt x="163" y="96"/>
                  <a:pt x="162" y="96"/>
                </a:cubicBezTo>
                <a:close/>
                <a:moveTo>
                  <a:pt x="164" y="96"/>
                </a:moveTo>
                <a:cubicBezTo>
                  <a:pt x="163" y="96"/>
                  <a:pt x="163" y="96"/>
                  <a:pt x="163" y="96"/>
                </a:cubicBezTo>
                <a:cubicBezTo>
                  <a:pt x="163" y="96"/>
                  <a:pt x="163" y="96"/>
                  <a:pt x="164" y="96"/>
                </a:cubicBezTo>
                <a:close/>
                <a:moveTo>
                  <a:pt x="560" y="97"/>
                </a:moveTo>
                <a:cubicBezTo>
                  <a:pt x="559" y="97"/>
                  <a:pt x="559" y="97"/>
                  <a:pt x="559" y="97"/>
                </a:cubicBezTo>
                <a:cubicBezTo>
                  <a:pt x="559" y="97"/>
                  <a:pt x="559" y="97"/>
                  <a:pt x="560" y="97"/>
                </a:cubicBezTo>
                <a:close/>
                <a:moveTo>
                  <a:pt x="603" y="97"/>
                </a:moveTo>
                <a:cubicBezTo>
                  <a:pt x="603" y="97"/>
                  <a:pt x="602" y="97"/>
                  <a:pt x="602" y="97"/>
                </a:cubicBezTo>
                <a:cubicBezTo>
                  <a:pt x="603" y="97"/>
                  <a:pt x="603" y="97"/>
                  <a:pt x="603" y="97"/>
                </a:cubicBezTo>
                <a:cubicBezTo>
                  <a:pt x="603" y="97"/>
                  <a:pt x="603" y="97"/>
                  <a:pt x="603" y="97"/>
                </a:cubicBezTo>
                <a:close/>
                <a:moveTo>
                  <a:pt x="564" y="97"/>
                </a:moveTo>
                <a:cubicBezTo>
                  <a:pt x="563" y="97"/>
                  <a:pt x="564" y="97"/>
                  <a:pt x="563" y="97"/>
                </a:cubicBezTo>
                <a:cubicBezTo>
                  <a:pt x="563" y="97"/>
                  <a:pt x="563" y="97"/>
                  <a:pt x="563" y="97"/>
                </a:cubicBezTo>
                <a:cubicBezTo>
                  <a:pt x="563" y="97"/>
                  <a:pt x="563" y="97"/>
                  <a:pt x="563" y="97"/>
                </a:cubicBezTo>
                <a:lnTo>
                  <a:pt x="564" y="97"/>
                </a:lnTo>
                <a:close/>
                <a:moveTo>
                  <a:pt x="680" y="98"/>
                </a:moveTo>
                <a:cubicBezTo>
                  <a:pt x="680" y="98"/>
                  <a:pt x="680" y="98"/>
                  <a:pt x="680" y="98"/>
                </a:cubicBezTo>
                <a:cubicBezTo>
                  <a:pt x="680" y="97"/>
                  <a:pt x="680" y="97"/>
                  <a:pt x="680" y="97"/>
                </a:cubicBezTo>
                <a:lnTo>
                  <a:pt x="680" y="98"/>
                </a:lnTo>
                <a:close/>
                <a:moveTo>
                  <a:pt x="554" y="99"/>
                </a:moveTo>
                <a:cubicBezTo>
                  <a:pt x="554" y="99"/>
                  <a:pt x="554" y="99"/>
                  <a:pt x="554" y="99"/>
                </a:cubicBezTo>
                <a:cubicBezTo>
                  <a:pt x="555" y="99"/>
                  <a:pt x="555" y="99"/>
                  <a:pt x="555" y="99"/>
                </a:cubicBezTo>
                <a:cubicBezTo>
                  <a:pt x="555" y="98"/>
                  <a:pt x="555" y="98"/>
                  <a:pt x="555" y="98"/>
                </a:cubicBezTo>
                <a:cubicBezTo>
                  <a:pt x="554" y="98"/>
                  <a:pt x="554" y="98"/>
                  <a:pt x="554" y="98"/>
                </a:cubicBezTo>
                <a:cubicBezTo>
                  <a:pt x="554" y="99"/>
                  <a:pt x="554" y="98"/>
                  <a:pt x="554" y="99"/>
                </a:cubicBezTo>
                <a:close/>
                <a:moveTo>
                  <a:pt x="565" y="100"/>
                </a:moveTo>
                <a:cubicBezTo>
                  <a:pt x="564" y="100"/>
                  <a:pt x="564" y="99"/>
                  <a:pt x="564" y="99"/>
                </a:cubicBezTo>
                <a:cubicBezTo>
                  <a:pt x="564" y="98"/>
                  <a:pt x="564" y="98"/>
                  <a:pt x="564" y="98"/>
                </a:cubicBezTo>
                <a:cubicBezTo>
                  <a:pt x="563" y="98"/>
                  <a:pt x="563" y="99"/>
                  <a:pt x="563" y="99"/>
                </a:cubicBezTo>
                <a:cubicBezTo>
                  <a:pt x="563" y="99"/>
                  <a:pt x="561" y="99"/>
                  <a:pt x="560" y="98"/>
                </a:cubicBezTo>
                <a:cubicBezTo>
                  <a:pt x="560" y="99"/>
                  <a:pt x="560" y="99"/>
                  <a:pt x="560" y="99"/>
                </a:cubicBezTo>
                <a:cubicBezTo>
                  <a:pt x="560" y="100"/>
                  <a:pt x="562" y="100"/>
                  <a:pt x="562" y="100"/>
                </a:cubicBezTo>
                <a:cubicBezTo>
                  <a:pt x="562" y="100"/>
                  <a:pt x="562" y="100"/>
                  <a:pt x="562" y="100"/>
                </a:cubicBezTo>
                <a:cubicBezTo>
                  <a:pt x="562" y="101"/>
                  <a:pt x="562" y="101"/>
                  <a:pt x="562" y="101"/>
                </a:cubicBezTo>
                <a:cubicBezTo>
                  <a:pt x="561" y="101"/>
                  <a:pt x="560" y="101"/>
                  <a:pt x="559" y="102"/>
                </a:cubicBezTo>
                <a:cubicBezTo>
                  <a:pt x="559" y="101"/>
                  <a:pt x="559" y="101"/>
                  <a:pt x="559" y="101"/>
                </a:cubicBezTo>
                <a:cubicBezTo>
                  <a:pt x="558" y="101"/>
                  <a:pt x="559" y="100"/>
                  <a:pt x="558" y="100"/>
                </a:cubicBezTo>
                <a:cubicBezTo>
                  <a:pt x="558" y="100"/>
                  <a:pt x="558" y="100"/>
                  <a:pt x="558" y="100"/>
                </a:cubicBezTo>
                <a:cubicBezTo>
                  <a:pt x="557" y="100"/>
                  <a:pt x="557" y="100"/>
                  <a:pt x="557" y="100"/>
                </a:cubicBezTo>
                <a:cubicBezTo>
                  <a:pt x="556" y="99"/>
                  <a:pt x="556" y="99"/>
                  <a:pt x="556" y="99"/>
                </a:cubicBezTo>
                <a:cubicBezTo>
                  <a:pt x="555" y="99"/>
                  <a:pt x="556" y="99"/>
                  <a:pt x="555" y="99"/>
                </a:cubicBezTo>
                <a:cubicBezTo>
                  <a:pt x="555" y="99"/>
                  <a:pt x="555" y="100"/>
                  <a:pt x="555" y="100"/>
                </a:cubicBezTo>
                <a:cubicBezTo>
                  <a:pt x="556" y="101"/>
                  <a:pt x="557" y="102"/>
                  <a:pt x="559" y="102"/>
                </a:cubicBezTo>
                <a:cubicBezTo>
                  <a:pt x="560" y="102"/>
                  <a:pt x="563" y="102"/>
                  <a:pt x="564" y="102"/>
                </a:cubicBezTo>
                <a:cubicBezTo>
                  <a:pt x="564" y="102"/>
                  <a:pt x="564" y="102"/>
                  <a:pt x="564" y="102"/>
                </a:cubicBezTo>
                <a:cubicBezTo>
                  <a:pt x="565" y="102"/>
                  <a:pt x="565" y="102"/>
                  <a:pt x="565" y="102"/>
                </a:cubicBezTo>
                <a:cubicBezTo>
                  <a:pt x="565" y="102"/>
                  <a:pt x="564" y="102"/>
                  <a:pt x="564" y="101"/>
                </a:cubicBezTo>
                <a:cubicBezTo>
                  <a:pt x="564" y="101"/>
                  <a:pt x="564" y="101"/>
                  <a:pt x="564" y="101"/>
                </a:cubicBezTo>
                <a:cubicBezTo>
                  <a:pt x="564" y="101"/>
                  <a:pt x="564" y="101"/>
                  <a:pt x="564" y="101"/>
                </a:cubicBezTo>
                <a:cubicBezTo>
                  <a:pt x="564" y="101"/>
                  <a:pt x="564" y="101"/>
                  <a:pt x="564" y="101"/>
                </a:cubicBezTo>
                <a:cubicBezTo>
                  <a:pt x="565" y="101"/>
                  <a:pt x="565" y="102"/>
                  <a:pt x="566" y="102"/>
                </a:cubicBezTo>
                <a:cubicBezTo>
                  <a:pt x="566" y="102"/>
                  <a:pt x="566" y="102"/>
                  <a:pt x="567" y="102"/>
                </a:cubicBezTo>
                <a:cubicBezTo>
                  <a:pt x="567" y="100"/>
                  <a:pt x="566" y="101"/>
                  <a:pt x="565" y="100"/>
                </a:cubicBezTo>
                <a:close/>
                <a:moveTo>
                  <a:pt x="716" y="98"/>
                </a:moveTo>
                <a:cubicBezTo>
                  <a:pt x="716" y="99"/>
                  <a:pt x="716" y="99"/>
                  <a:pt x="716" y="99"/>
                </a:cubicBezTo>
                <a:cubicBezTo>
                  <a:pt x="716" y="99"/>
                  <a:pt x="716" y="99"/>
                  <a:pt x="716" y="99"/>
                </a:cubicBezTo>
                <a:cubicBezTo>
                  <a:pt x="716" y="99"/>
                  <a:pt x="716" y="99"/>
                  <a:pt x="716" y="98"/>
                </a:cubicBezTo>
                <a:close/>
                <a:moveTo>
                  <a:pt x="552" y="99"/>
                </a:moveTo>
                <a:cubicBezTo>
                  <a:pt x="552" y="99"/>
                  <a:pt x="552" y="99"/>
                  <a:pt x="551" y="99"/>
                </a:cubicBezTo>
                <a:cubicBezTo>
                  <a:pt x="551" y="99"/>
                  <a:pt x="551" y="99"/>
                  <a:pt x="551" y="99"/>
                </a:cubicBezTo>
                <a:lnTo>
                  <a:pt x="552" y="99"/>
                </a:lnTo>
                <a:close/>
                <a:moveTo>
                  <a:pt x="609" y="99"/>
                </a:moveTo>
                <a:cubicBezTo>
                  <a:pt x="610" y="99"/>
                  <a:pt x="610" y="99"/>
                  <a:pt x="610" y="99"/>
                </a:cubicBezTo>
                <a:cubicBezTo>
                  <a:pt x="610" y="99"/>
                  <a:pt x="610" y="99"/>
                  <a:pt x="610" y="99"/>
                </a:cubicBezTo>
                <a:cubicBezTo>
                  <a:pt x="610" y="99"/>
                  <a:pt x="610" y="99"/>
                  <a:pt x="609" y="99"/>
                </a:cubicBezTo>
                <a:cubicBezTo>
                  <a:pt x="609" y="99"/>
                  <a:pt x="609" y="99"/>
                  <a:pt x="609" y="99"/>
                </a:cubicBezTo>
                <a:close/>
                <a:moveTo>
                  <a:pt x="616" y="99"/>
                </a:moveTo>
                <a:cubicBezTo>
                  <a:pt x="617" y="99"/>
                  <a:pt x="617" y="99"/>
                  <a:pt x="617" y="99"/>
                </a:cubicBezTo>
                <a:cubicBezTo>
                  <a:pt x="617" y="99"/>
                  <a:pt x="617" y="99"/>
                  <a:pt x="617" y="99"/>
                </a:cubicBezTo>
                <a:cubicBezTo>
                  <a:pt x="614" y="99"/>
                  <a:pt x="614" y="99"/>
                  <a:pt x="614" y="99"/>
                </a:cubicBezTo>
                <a:cubicBezTo>
                  <a:pt x="615" y="99"/>
                  <a:pt x="616" y="99"/>
                  <a:pt x="616" y="99"/>
                </a:cubicBezTo>
                <a:close/>
                <a:moveTo>
                  <a:pt x="559" y="99"/>
                </a:moveTo>
                <a:cubicBezTo>
                  <a:pt x="558" y="99"/>
                  <a:pt x="558" y="99"/>
                  <a:pt x="558" y="100"/>
                </a:cubicBezTo>
                <a:cubicBezTo>
                  <a:pt x="559" y="100"/>
                  <a:pt x="559" y="100"/>
                  <a:pt x="559" y="100"/>
                </a:cubicBezTo>
                <a:cubicBezTo>
                  <a:pt x="559" y="100"/>
                  <a:pt x="559" y="100"/>
                  <a:pt x="559" y="100"/>
                </a:cubicBezTo>
                <a:cubicBezTo>
                  <a:pt x="559" y="99"/>
                  <a:pt x="559" y="99"/>
                  <a:pt x="559" y="99"/>
                </a:cubicBezTo>
                <a:close/>
                <a:moveTo>
                  <a:pt x="171" y="99"/>
                </a:moveTo>
                <a:cubicBezTo>
                  <a:pt x="171" y="99"/>
                  <a:pt x="171" y="99"/>
                  <a:pt x="171" y="99"/>
                </a:cubicBezTo>
                <a:cubicBezTo>
                  <a:pt x="170" y="99"/>
                  <a:pt x="170" y="99"/>
                  <a:pt x="170" y="99"/>
                </a:cubicBezTo>
                <a:cubicBezTo>
                  <a:pt x="170" y="99"/>
                  <a:pt x="170" y="99"/>
                  <a:pt x="170" y="99"/>
                </a:cubicBezTo>
                <a:cubicBezTo>
                  <a:pt x="171" y="99"/>
                  <a:pt x="171" y="99"/>
                  <a:pt x="171" y="99"/>
                </a:cubicBezTo>
                <a:close/>
                <a:moveTo>
                  <a:pt x="172" y="99"/>
                </a:moveTo>
                <a:cubicBezTo>
                  <a:pt x="171" y="99"/>
                  <a:pt x="171" y="99"/>
                  <a:pt x="171" y="99"/>
                </a:cubicBezTo>
                <a:cubicBezTo>
                  <a:pt x="171" y="99"/>
                  <a:pt x="171" y="99"/>
                  <a:pt x="171" y="99"/>
                </a:cubicBezTo>
                <a:cubicBezTo>
                  <a:pt x="172" y="99"/>
                  <a:pt x="172" y="99"/>
                  <a:pt x="172" y="99"/>
                </a:cubicBezTo>
                <a:close/>
                <a:moveTo>
                  <a:pt x="302" y="101"/>
                </a:moveTo>
                <a:cubicBezTo>
                  <a:pt x="302" y="101"/>
                  <a:pt x="302" y="101"/>
                  <a:pt x="302" y="101"/>
                </a:cubicBezTo>
                <a:cubicBezTo>
                  <a:pt x="302" y="99"/>
                  <a:pt x="302" y="99"/>
                  <a:pt x="302" y="99"/>
                </a:cubicBezTo>
                <a:cubicBezTo>
                  <a:pt x="302" y="99"/>
                  <a:pt x="302" y="99"/>
                  <a:pt x="302" y="99"/>
                </a:cubicBezTo>
                <a:cubicBezTo>
                  <a:pt x="302" y="100"/>
                  <a:pt x="302" y="100"/>
                  <a:pt x="302" y="100"/>
                </a:cubicBezTo>
                <a:lnTo>
                  <a:pt x="302" y="101"/>
                </a:lnTo>
                <a:close/>
                <a:moveTo>
                  <a:pt x="375" y="100"/>
                </a:moveTo>
                <a:cubicBezTo>
                  <a:pt x="375" y="99"/>
                  <a:pt x="375" y="99"/>
                  <a:pt x="375" y="99"/>
                </a:cubicBezTo>
                <a:cubicBezTo>
                  <a:pt x="375" y="99"/>
                  <a:pt x="375" y="99"/>
                  <a:pt x="375" y="99"/>
                </a:cubicBezTo>
                <a:cubicBezTo>
                  <a:pt x="375" y="99"/>
                  <a:pt x="375" y="99"/>
                  <a:pt x="375" y="99"/>
                </a:cubicBezTo>
                <a:lnTo>
                  <a:pt x="375" y="100"/>
                </a:lnTo>
                <a:close/>
                <a:moveTo>
                  <a:pt x="550" y="100"/>
                </a:moveTo>
                <a:cubicBezTo>
                  <a:pt x="550" y="99"/>
                  <a:pt x="550" y="99"/>
                  <a:pt x="550" y="99"/>
                </a:cubicBezTo>
                <a:cubicBezTo>
                  <a:pt x="550" y="99"/>
                  <a:pt x="550" y="99"/>
                  <a:pt x="550" y="99"/>
                </a:cubicBezTo>
                <a:cubicBezTo>
                  <a:pt x="549" y="100"/>
                  <a:pt x="549" y="99"/>
                  <a:pt x="548" y="99"/>
                </a:cubicBezTo>
                <a:cubicBezTo>
                  <a:pt x="548" y="99"/>
                  <a:pt x="548" y="99"/>
                  <a:pt x="547" y="99"/>
                </a:cubicBezTo>
                <a:cubicBezTo>
                  <a:pt x="548" y="100"/>
                  <a:pt x="548" y="100"/>
                  <a:pt x="548" y="100"/>
                </a:cubicBezTo>
                <a:cubicBezTo>
                  <a:pt x="549" y="100"/>
                  <a:pt x="550" y="100"/>
                  <a:pt x="550" y="100"/>
                </a:cubicBezTo>
                <a:cubicBezTo>
                  <a:pt x="550" y="100"/>
                  <a:pt x="550" y="100"/>
                  <a:pt x="550" y="100"/>
                </a:cubicBezTo>
                <a:close/>
                <a:moveTo>
                  <a:pt x="568" y="99"/>
                </a:moveTo>
                <a:cubicBezTo>
                  <a:pt x="565" y="99"/>
                  <a:pt x="565" y="99"/>
                  <a:pt x="565" y="99"/>
                </a:cubicBezTo>
                <a:cubicBezTo>
                  <a:pt x="565" y="99"/>
                  <a:pt x="565" y="99"/>
                  <a:pt x="565" y="99"/>
                </a:cubicBezTo>
                <a:cubicBezTo>
                  <a:pt x="568" y="99"/>
                  <a:pt x="568" y="99"/>
                  <a:pt x="568" y="99"/>
                </a:cubicBezTo>
                <a:close/>
                <a:moveTo>
                  <a:pt x="571" y="102"/>
                </a:moveTo>
                <a:cubicBezTo>
                  <a:pt x="571" y="102"/>
                  <a:pt x="571" y="102"/>
                  <a:pt x="571" y="102"/>
                </a:cubicBezTo>
                <a:cubicBezTo>
                  <a:pt x="571" y="99"/>
                  <a:pt x="571" y="99"/>
                  <a:pt x="571" y="99"/>
                </a:cubicBezTo>
                <a:cubicBezTo>
                  <a:pt x="571" y="99"/>
                  <a:pt x="571" y="99"/>
                  <a:pt x="571" y="99"/>
                </a:cubicBezTo>
                <a:lnTo>
                  <a:pt x="571" y="102"/>
                </a:lnTo>
                <a:close/>
                <a:moveTo>
                  <a:pt x="543" y="99"/>
                </a:moveTo>
                <a:cubicBezTo>
                  <a:pt x="543" y="100"/>
                  <a:pt x="543" y="100"/>
                  <a:pt x="543" y="100"/>
                </a:cubicBezTo>
                <a:cubicBezTo>
                  <a:pt x="543" y="100"/>
                  <a:pt x="543" y="100"/>
                  <a:pt x="543" y="100"/>
                </a:cubicBezTo>
                <a:cubicBezTo>
                  <a:pt x="544" y="100"/>
                  <a:pt x="545" y="100"/>
                  <a:pt x="546" y="100"/>
                </a:cubicBezTo>
                <a:cubicBezTo>
                  <a:pt x="546" y="100"/>
                  <a:pt x="546" y="100"/>
                  <a:pt x="546" y="100"/>
                </a:cubicBezTo>
                <a:cubicBezTo>
                  <a:pt x="545" y="100"/>
                  <a:pt x="545" y="99"/>
                  <a:pt x="545" y="99"/>
                </a:cubicBezTo>
                <a:cubicBezTo>
                  <a:pt x="544" y="99"/>
                  <a:pt x="544" y="100"/>
                  <a:pt x="543" y="99"/>
                </a:cubicBezTo>
                <a:close/>
                <a:moveTo>
                  <a:pt x="568" y="99"/>
                </a:moveTo>
                <a:cubicBezTo>
                  <a:pt x="568" y="99"/>
                  <a:pt x="568" y="99"/>
                  <a:pt x="568" y="99"/>
                </a:cubicBezTo>
                <a:cubicBezTo>
                  <a:pt x="568" y="100"/>
                  <a:pt x="568" y="100"/>
                  <a:pt x="568" y="101"/>
                </a:cubicBezTo>
                <a:cubicBezTo>
                  <a:pt x="568" y="101"/>
                  <a:pt x="569" y="102"/>
                  <a:pt x="570" y="103"/>
                </a:cubicBezTo>
                <a:cubicBezTo>
                  <a:pt x="570" y="102"/>
                  <a:pt x="570" y="103"/>
                  <a:pt x="570" y="102"/>
                </a:cubicBezTo>
                <a:cubicBezTo>
                  <a:pt x="570" y="101"/>
                  <a:pt x="570" y="101"/>
                  <a:pt x="570" y="100"/>
                </a:cubicBezTo>
                <a:cubicBezTo>
                  <a:pt x="569" y="100"/>
                  <a:pt x="569" y="99"/>
                  <a:pt x="568" y="99"/>
                </a:cubicBezTo>
                <a:close/>
                <a:moveTo>
                  <a:pt x="602" y="99"/>
                </a:moveTo>
                <a:cubicBezTo>
                  <a:pt x="602" y="99"/>
                  <a:pt x="602" y="99"/>
                  <a:pt x="602" y="99"/>
                </a:cubicBezTo>
                <a:cubicBezTo>
                  <a:pt x="602" y="99"/>
                  <a:pt x="602" y="99"/>
                  <a:pt x="602" y="99"/>
                </a:cubicBezTo>
                <a:cubicBezTo>
                  <a:pt x="601" y="99"/>
                  <a:pt x="601" y="99"/>
                  <a:pt x="601" y="99"/>
                </a:cubicBezTo>
                <a:cubicBezTo>
                  <a:pt x="601" y="100"/>
                  <a:pt x="601" y="100"/>
                  <a:pt x="601" y="100"/>
                </a:cubicBezTo>
                <a:cubicBezTo>
                  <a:pt x="602" y="100"/>
                  <a:pt x="601" y="100"/>
                  <a:pt x="602" y="100"/>
                </a:cubicBezTo>
                <a:cubicBezTo>
                  <a:pt x="602" y="100"/>
                  <a:pt x="602" y="100"/>
                  <a:pt x="602" y="100"/>
                </a:cubicBezTo>
                <a:cubicBezTo>
                  <a:pt x="602" y="100"/>
                  <a:pt x="602" y="100"/>
                  <a:pt x="602" y="99"/>
                </a:cubicBezTo>
                <a:close/>
                <a:moveTo>
                  <a:pt x="605" y="99"/>
                </a:moveTo>
                <a:cubicBezTo>
                  <a:pt x="605" y="99"/>
                  <a:pt x="605" y="99"/>
                  <a:pt x="605" y="99"/>
                </a:cubicBezTo>
                <a:cubicBezTo>
                  <a:pt x="605" y="100"/>
                  <a:pt x="605" y="100"/>
                  <a:pt x="605" y="100"/>
                </a:cubicBezTo>
                <a:cubicBezTo>
                  <a:pt x="605" y="100"/>
                  <a:pt x="605" y="100"/>
                  <a:pt x="605" y="100"/>
                </a:cubicBezTo>
                <a:cubicBezTo>
                  <a:pt x="605" y="100"/>
                  <a:pt x="605" y="100"/>
                  <a:pt x="605" y="100"/>
                </a:cubicBezTo>
                <a:lnTo>
                  <a:pt x="605" y="99"/>
                </a:lnTo>
                <a:close/>
                <a:moveTo>
                  <a:pt x="603" y="100"/>
                </a:moveTo>
                <a:cubicBezTo>
                  <a:pt x="603" y="100"/>
                  <a:pt x="603" y="100"/>
                  <a:pt x="603" y="100"/>
                </a:cubicBezTo>
                <a:cubicBezTo>
                  <a:pt x="603" y="100"/>
                  <a:pt x="604" y="100"/>
                  <a:pt x="604" y="100"/>
                </a:cubicBezTo>
                <a:cubicBezTo>
                  <a:pt x="604" y="100"/>
                  <a:pt x="604" y="100"/>
                  <a:pt x="604" y="99"/>
                </a:cubicBezTo>
                <a:cubicBezTo>
                  <a:pt x="603" y="99"/>
                  <a:pt x="603" y="99"/>
                  <a:pt x="603" y="99"/>
                </a:cubicBezTo>
                <a:lnTo>
                  <a:pt x="603" y="100"/>
                </a:lnTo>
                <a:close/>
                <a:moveTo>
                  <a:pt x="607" y="100"/>
                </a:moveTo>
                <a:cubicBezTo>
                  <a:pt x="607" y="100"/>
                  <a:pt x="607" y="100"/>
                  <a:pt x="607" y="100"/>
                </a:cubicBezTo>
                <a:cubicBezTo>
                  <a:pt x="607" y="99"/>
                  <a:pt x="607" y="99"/>
                  <a:pt x="607" y="99"/>
                </a:cubicBezTo>
                <a:cubicBezTo>
                  <a:pt x="606" y="99"/>
                  <a:pt x="606" y="99"/>
                  <a:pt x="606" y="99"/>
                </a:cubicBezTo>
                <a:cubicBezTo>
                  <a:pt x="606" y="100"/>
                  <a:pt x="606" y="100"/>
                  <a:pt x="606" y="100"/>
                </a:cubicBezTo>
                <a:cubicBezTo>
                  <a:pt x="606" y="100"/>
                  <a:pt x="606" y="100"/>
                  <a:pt x="606" y="100"/>
                </a:cubicBezTo>
                <a:cubicBezTo>
                  <a:pt x="606" y="101"/>
                  <a:pt x="606" y="101"/>
                  <a:pt x="606" y="101"/>
                </a:cubicBezTo>
                <a:cubicBezTo>
                  <a:pt x="606" y="101"/>
                  <a:pt x="607" y="102"/>
                  <a:pt x="607" y="102"/>
                </a:cubicBezTo>
                <a:cubicBezTo>
                  <a:pt x="608" y="102"/>
                  <a:pt x="608" y="102"/>
                  <a:pt x="608" y="101"/>
                </a:cubicBezTo>
                <a:cubicBezTo>
                  <a:pt x="608" y="100"/>
                  <a:pt x="608" y="100"/>
                  <a:pt x="607" y="100"/>
                </a:cubicBezTo>
                <a:close/>
                <a:moveTo>
                  <a:pt x="572" y="100"/>
                </a:moveTo>
                <a:cubicBezTo>
                  <a:pt x="572" y="100"/>
                  <a:pt x="572" y="100"/>
                  <a:pt x="572" y="100"/>
                </a:cubicBezTo>
                <a:cubicBezTo>
                  <a:pt x="572" y="100"/>
                  <a:pt x="572" y="100"/>
                  <a:pt x="572" y="100"/>
                </a:cubicBezTo>
                <a:cubicBezTo>
                  <a:pt x="571" y="100"/>
                  <a:pt x="572" y="100"/>
                  <a:pt x="572" y="100"/>
                </a:cubicBezTo>
                <a:close/>
                <a:moveTo>
                  <a:pt x="573" y="100"/>
                </a:moveTo>
                <a:cubicBezTo>
                  <a:pt x="574" y="100"/>
                  <a:pt x="574" y="100"/>
                  <a:pt x="574" y="100"/>
                </a:cubicBezTo>
                <a:cubicBezTo>
                  <a:pt x="574" y="100"/>
                  <a:pt x="574" y="100"/>
                  <a:pt x="574" y="100"/>
                </a:cubicBezTo>
                <a:cubicBezTo>
                  <a:pt x="574" y="100"/>
                  <a:pt x="574" y="100"/>
                  <a:pt x="574" y="100"/>
                </a:cubicBezTo>
                <a:cubicBezTo>
                  <a:pt x="573" y="100"/>
                  <a:pt x="573" y="100"/>
                  <a:pt x="573" y="100"/>
                </a:cubicBezTo>
                <a:close/>
                <a:moveTo>
                  <a:pt x="597" y="100"/>
                </a:moveTo>
                <a:cubicBezTo>
                  <a:pt x="596" y="100"/>
                  <a:pt x="596" y="100"/>
                  <a:pt x="596" y="100"/>
                </a:cubicBezTo>
                <a:cubicBezTo>
                  <a:pt x="596" y="100"/>
                  <a:pt x="596" y="100"/>
                  <a:pt x="597" y="101"/>
                </a:cubicBezTo>
                <a:cubicBezTo>
                  <a:pt x="597" y="101"/>
                  <a:pt x="597" y="101"/>
                  <a:pt x="597" y="101"/>
                </a:cubicBezTo>
                <a:cubicBezTo>
                  <a:pt x="597" y="101"/>
                  <a:pt x="597" y="101"/>
                  <a:pt x="597" y="101"/>
                </a:cubicBezTo>
                <a:cubicBezTo>
                  <a:pt x="597" y="100"/>
                  <a:pt x="597" y="100"/>
                  <a:pt x="597" y="100"/>
                </a:cubicBezTo>
                <a:close/>
                <a:moveTo>
                  <a:pt x="599" y="100"/>
                </a:moveTo>
                <a:cubicBezTo>
                  <a:pt x="599" y="100"/>
                  <a:pt x="599" y="100"/>
                  <a:pt x="599" y="100"/>
                </a:cubicBezTo>
                <a:cubicBezTo>
                  <a:pt x="599" y="100"/>
                  <a:pt x="599" y="100"/>
                  <a:pt x="599" y="100"/>
                </a:cubicBezTo>
                <a:cubicBezTo>
                  <a:pt x="599" y="100"/>
                  <a:pt x="599" y="100"/>
                  <a:pt x="599" y="100"/>
                </a:cubicBezTo>
                <a:cubicBezTo>
                  <a:pt x="599" y="100"/>
                  <a:pt x="599" y="100"/>
                  <a:pt x="599" y="100"/>
                </a:cubicBezTo>
                <a:close/>
                <a:moveTo>
                  <a:pt x="539" y="101"/>
                </a:moveTo>
                <a:cubicBezTo>
                  <a:pt x="539" y="101"/>
                  <a:pt x="539" y="101"/>
                  <a:pt x="539" y="101"/>
                </a:cubicBezTo>
                <a:cubicBezTo>
                  <a:pt x="538" y="101"/>
                  <a:pt x="539" y="101"/>
                  <a:pt x="538" y="102"/>
                </a:cubicBezTo>
                <a:cubicBezTo>
                  <a:pt x="538" y="102"/>
                  <a:pt x="538" y="102"/>
                  <a:pt x="538" y="102"/>
                </a:cubicBezTo>
                <a:cubicBezTo>
                  <a:pt x="537" y="102"/>
                  <a:pt x="537" y="101"/>
                  <a:pt x="536" y="101"/>
                </a:cubicBezTo>
                <a:cubicBezTo>
                  <a:pt x="536" y="101"/>
                  <a:pt x="536" y="101"/>
                  <a:pt x="536" y="101"/>
                </a:cubicBezTo>
                <a:cubicBezTo>
                  <a:pt x="536" y="101"/>
                  <a:pt x="536" y="101"/>
                  <a:pt x="537" y="101"/>
                </a:cubicBezTo>
                <a:cubicBezTo>
                  <a:pt x="537" y="100"/>
                  <a:pt x="537" y="100"/>
                  <a:pt x="537" y="100"/>
                </a:cubicBezTo>
                <a:cubicBezTo>
                  <a:pt x="536" y="100"/>
                  <a:pt x="536" y="100"/>
                  <a:pt x="536" y="100"/>
                </a:cubicBezTo>
                <a:cubicBezTo>
                  <a:pt x="535" y="100"/>
                  <a:pt x="535" y="100"/>
                  <a:pt x="535" y="100"/>
                </a:cubicBezTo>
                <a:cubicBezTo>
                  <a:pt x="535" y="100"/>
                  <a:pt x="535" y="100"/>
                  <a:pt x="536" y="101"/>
                </a:cubicBezTo>
                <a:cubicBezTo>
                  <a:pt x="535" y="101"/>
                  <a:pt x="535" y="101"/>
                  <a:pt x="535" y="101"/>
                </a:cubicBezTo>
                <a:cubicBezTo>
                  <a:pt x="536" y="101"/>
                  <a:pt x="535" y="101"/>
                  <a:pt x="536" y="101"/>
                </a:cubicBezTo>
                <a:cubicBezTo>
                  <a:pt x="536" y="101"/>
                  <a:pt x="536" y="101"/>
                  <a:pt x="536" y="102"/>
                </a:cubicBezTo>
                <a:cubicBezTo>
                  <a:pt x="536" y="102"/>
                  <a:pt x="536" y="102"/>
                  <a:pt x="536" y="103"/>
                </a:cubicBezTo>
                <a:cubicBezTo>
                  <a:pt x="536" y="103"/>
                  <a:pt x="536" y="103"/>
                  <a:pt x="536" y="102"/>
                </a:cubicBezTo>
                <a:cubicBezTo>
                  <a:pt x="537" y="102"/>
                  <a:pt x="537" y="102"/>
                  <a:pt x="537" y="103"/>
                </a:cubicBezTo>
                <a:cubicBezTo>
                  <a:pt x="538" y="103"/>
                  <a:pt x="539" y="102"/>
                  <a:pt x="540" y="102"/>
                </a:cubicBezTo>
                <a:cubicBezTo>
                  <a:pt x="540" y="102"/>
                  <a:pt x="540" y="102"/>
                  <a:pt x="540" y="102"/>
                </a:cubicBezTo>
                <a:cubicBezTo>
                  <a:pt x="540" y="102"/>
                  <a:pt x="539" y="102"/>
                  <a:pt x="539" y="101"/>
                </a:cubicBezTo>
                <a:close/>
                <a:moveTo>
                  <a:pt x="578" y="100"/>
                </a:moveTo>
                <a:cubicBezTo>
                  <a:pt x="578" y="100"/>
                  <a:pt x="578" y="100"/>
                  <a:pt x="578" y="100"/>
                </a:cubicBezTo>
                <a:cubicBezTo>
                  <a:pt x="577" y="100"/>
                  <a:pt x="578" y="100"/>
                  <a:pt x="577" y="100"/>
                </a:cubicBezTo>
                <a:cubicBezTo>
                  <a:pt x="578" y="100"/>
                  <a:pt x="577" y="100"/>
                  <a:pt x="578" y="100"/>
                </a:cubicBezTo>
                <a:close/>
                <a:moveTo>
                  <a:pt x="591" y="100"/>
                </a:moveTo>
                <a:cubicBezTo>
                  <a:pt x="591" y="100"/>
                  <a:pt x="591" y="101"/>
                  <a:pt x="590" y="101"/>
                </a:cubicBezTo>
                <a:cubicBezTo>
                  <a:pt x="590" y="101"/>
                  <a:pt x="590" y="101"/>
                  <a:pt x="590" y="102"/>
                </a:cubicBezTo>
                <a:cubicBezTo>
                  <a:pt x="591" y="101"/>
                  <a:pt x="592" y="101"/>
                  <a:pt x="593" y="101"/>
                </a:cubicBezTo>
                <a:cubicBezTo>
                  <a:pt x="593" y="101"/>
                  <a:pt x="592" y="100"/>
                  <a:pt x="592" y="100"/>
                </a:cubicBezTo>
                <a:cubicBezTo>
                  <a:pt x="592" y="100"/>
                  <a:pt x="592" y="100"/>
                  <a:pt x="591" y="100"/>
                </a:cubicBezTo>
                <a:close/>
                <a:moveTo>
                  <a:pt x="553" y="100"/>
                </a:moveTo>
                <a:cubicBezTo>
                  <a:pt x="553" y="100"/>
                  <a:pt x="553" y="100"/>
                  <a:pt x="553" y="100"/>
                </a:cubicBezTo>
                <a:cubicBezTo>
                  <a:pt x="553" y="101"/>
                  <a:pt x="553" y="101"/>
                  <a:pt x="553" y="101"/>
                </a:cubicBezTo>
                <a:cubicBezTo>
                  <a:pt x="554" y="101"/>
                  <a:pt x="554" y="101"/>
                  <a:pt x="554" y="101"/>
                </a:cubicBezTo>
                <a:cubicBezTo>
                  <a:pt x="554" y="100"/>
                  <a:pt x="554" y="100"/>
                  <a:pt x="554" y="100"/>
                </a:cubicBezTo>
                <a:lnTo>
                  <a:pt x="553" y="100"/>
                </a:lnTo>
                <a:close/>
                <a:moveTo>
                  <a:pt x="587" y="100"/>
                </a:moveTo>
                <a:cubicBezTo>
                  <a:pt x="587" y="101"/>
                  <a:pt x="588" y="101"/>
                  <a:pt x="588" y="101"/>
                </a:cubicBezTo>
                <a:cubicBezTo>
                  <a:pt x="589" y="101"/>
                  <a:pt x="588" y="101"/>
                  <a:pt x="589" y="101"/>
                </a:cubicBezTo>
                <a:cubicBezTo>
                  <a:pt x="589" y="101"/>
                  <a:pt x="589" y="101"/>
                  <a:pt x="589" y="101"/>
                </a:cubicBezTo>
                <a:cubicBezTo>
                  <a:pt x="589" y="101"/>
                  <a:pt x="589" y="101"/>
                  <a:pt x="589" y="100"/>
                </a:cubicBezTo>
                <a:lnTo>
                  <a:pt x="587" y="100"/>
                </a:lnTo>
                <a:close/>
                <a:moveTo>
                  <a:pt x="576" y="100"/>
                </a:moveTo>
                <a:cubicBezTo>
                  <a:pt x="576" y="100"/>
                  <a:pt x="576" y="100"/>
                  <a:pt x="576" y="101"/>
                </a:cubicBezTo>
                <a:cubicBezTo>
                  <a:pt x="576" y="101"/>
                  <a:pt x="576" y="101"/>
                  <a:pt x="576" y="101"/>
                </a:cubicBezTo>
                <a:cubicBezTo>
                  <a:pt x="576" y="101"/>
                  <a:pt x="576" y="101"/>
                  <a:pt x="577" y="101"/>
                </a:cubicBezTo>
                <a:cubicBezTo>
                  <a:pt x="577" y="101"/>
                  <a:pt x="577" y="101"/>
                  <a:pt x="577" y="101"/>
                </a:cubicBezTo>
                <a:cubicBezTo>
                  <a:pt x="577" y="100"/>
                  <a:pt x="577" y="101"/>
                  <a:pt x="576" y="100"/>
                </a:cubicBezTo>
                <a:close/>
                <a:moveTo>
                  <a:pt x="586" y="100"/>
                </a:moveTo>
                <a:cubicBezTo>
                  <a:pt x="585" y="100"/>
                  <a:pt x="585" y="100"/>
                  <a:pt x="585" y="100"/>
                </a:cubicBezTo>
                <a:cubicBezTo>
                  <a:pt x="586" y="101"/>
                  <a:pt x="586" y="101"/>
                  <a:pt x="586" y="100"/>
                </a:cubicBezTo>
                <a:close/>
                <a:moveTo>
                  <a:pt x="718" y="101"/>
                </a:moveTo>
                <a:cubicBezTo>
                  <a:pt x="718" y="101"/>
                  <a:pt x="718" y="101"/>
                  <a:pt x="718" y="101"/>
                </a:cubicBezTo>
                <a:cubicBezTo>
                  <a:pt x="718" y="100"/>
                  <a:pt x="718" y="100"/>
                  <a:pt x="718" y="100"/>
                </a:cubicBezTo>
                <a:cubicBezTo>
                  <a:pt x="718" y="100"/>
                  <a:pt x="718" y="100"/>
                  <a:pt x="718" y="100"/>
                </a:cubicBezTo>
                <a:cubicBezTo>
                  <a:pt x="718" y="101"/>
                  <a:pt x="718" y="101"/>
                  <a:pt x="718" y="101"/>
                </a:cubicBezTo>
                <a:cubicBezTo>
                  <a:pt x="718" y="101"/>
                  <a:pt x="718" y="101"/>
                  <a:pt x="718" y="101"/>
                </a:cubicBezTo>
                <a:close/>
                <a:moveTo>
                  <a:pt x="477" y="103"/>
                </a:moveTo>
                <a:cubicBezTo>
                  <a:pt x="477" y="103"/>
                  <a:pt x="477" y="103"/>
                  <a:pt x="477" y="103"/>
                </a:cubicBezTo>
                <a:cubicBezTo>
                  <a:pt x="478" y="103"/>
                  <a:pt x="478" y="102"/>
                  <a:pt x="479" y="102"/>
                </a:cubicBezTo>
                <a:cubicBezTo>
                  <a:pt x="478" y="102"/>
                  <a:pt x="478" y="102"/>
                  <a:pt x="478" y="102"/>
                </a:cubicBezTo>
                <a:cubicBezTo>
                  <a:pt x="478" y="102"/>
                  <a:pt x="478" y="102"/>
                  <a:pt x="477" y="102"/>
                </a:cubicBezTo>
                <a:cubicBezTo>
                  <a:pt x="477" y="101"/>
                  <a:pt x="477" y="101"/>
                  <a:pt x="477" y="101"/>
                </a:cubicBezTo>
                <a:cubicBezTo>
                  <a:pt x="476" y="101"/>
                  <a:pt x="476" y="101"/>
                  <a:pt x="475" y="101"/>
                </a:cubicBezTo>
                <a:cubicBezTo>
                  <a:pt x="475" y="102"/>
                  <a:pt x="475" y="103"/>
                  <a:pt x="475" y="103"/>
                </a:cubicBezTo>
                <a:cubicBezTo>
                  <a:pt x="475" y="103"/>
                  <a:pt x="475" y="103"/>
                  <a:pt x="475" y="103"/>
                </a:cubicBezTo>
                <a:cubicBezTo>
                  <a:pt x="476" y="103"/>
                  <a:pt x="476" y="103"/>
                  <a:pt x="477" y="103"/>
                </a:cubicBezTo>
                <a:close/>
                <a:moveTo>
                  <a:pt x="550" y="101"/>
                </a:moveTo>
                <a:cubicBezTo>
                  <a:pt x="550" y="101"/>
                  <a:pt x="550" y="101"/>
                  <a:pt x="550" y="101"/>
                </a:cubicBezTo>
                <a:cubicBezTo>
                  <a:pt x="549" y="101"/>
                  <a:pt x="549" y="101"/>
                  <a:pt x="549" y="101"/>
                </a:cubicBezTo>
                <a:cubicBezTo>
                  <a:pt x="549" y="101"/>
                  <a:pt x="549" y="101"/>
                  <a:pt x="549" y="101"/>
                </a:cubicBezTo>
                <a:cubicBezTo>
                  <a:pt x="549" y="101"/>
                  <a:pt x="549" y="101"/>
                  <a:pt x="549" y="102"/>
                </a:cubicBezTo>
                <a:cubicBezTo>
                  <a:pt x="550" y="101"/>
                  <a:pt x="551" y="101"/>
                  <a:pt x="552" y="102"/>
                </a:cubicBezTo>
                <a:cubicBezTo>
                  <a:pt x="552" y="101"/>
                  <a:pt x="552" y="101"/>
                  <a:pt x="552" y="101"/>
                </a:cubicBezTo>
                <a:cubicBezTo>
                  <a:pt x="552" y="101"/>
                  <a:pt x="552" y="101"/>
                  <a:pt x="551" y="101"/>
                </a:cubicBezTo>
                <a:cubicBezTo>
                  <a:pt x="551" y="101"/>
                  <a:pt x="550" y="101"/>
                  <a:pt x="550" y="101"/>
                </a:cubicBezTo>
                <a:close/>
                <a:moveTo>
                  <a:pt x="598" y="101"/>
                </a:moveTo>
                <a:cubicBezTo>
                  <a:pt x="598" y="101"/>
                  <a:pt x="598" y="101"/>
                  <a:pt x="597" y="101"/>
                </a:cubicBezTo>
                <a:cubicBezTo>
                  <a:pt x="597" y="102"/>
                  <a:pt x="597" y="102"/>
                  <a:pt x="597" y="102"/>
                </a:cubicBezTo>
                <a:cubicBezTo>
                  <a:pt x="598" y="102"/>
                  <a:pt x="598" y="102"/>
                  <a:pt x="598" y="102"/>
                </a:cubicBezTo>
                <a:cubicBezTo>
                  <a:pt x="598" y="101"/>
                  <a:pt x="598" y="101"/>
                  <a:pt x="599" y="101"/>
                </a:cubicBezTo>
                <a:cubicBezTo>
                  <a:pt x="598" y="101"/>
                  <a:pt x="598" y="101"/>
                  <a:pt x="598" y="101"/>
                </a:cubicBezTo>
                <a:close/>
                <a:moveTo>
                  <a:pt x="552" y="101"/>
                </a:moveTo>
                <a:cubicBezTo>
                  <a:pt x="552" y="101"/>
                  <a:pt x="552" y="101"/>
                  <a:pt x="553" y="102"/>
                </a:cubicBezTo>
                <a:cubicBezTo>
                  <a:pt x="553" y="102"/>
                  <a:pt x="553" y="102"/>
                  <a:pt x="553" y="102"/>
                </a:cubicBezTo>
                <a:cubicBezTo>
                  <a:pt x="553" y="101"/>
                  <a:pt x="553" y="101"/>
                  <a:pt x="553" y="101"/>
                </a:cubicBezTo>
                <a:cubicBezTo>
                  <a:pt x="553" y="101"/>
                  <a:pt x="553" y="101"/>
                  <a:pt x="552" y="101"/>
                </a:cubicBezTo>
                <a:close/>
                <a:moveTo>
                  <a:pt x="593" y="101"/>
                </a:moveTo>
                <a:cubicBezTo>
                  <a:pt x="594" y="101"/>
                  <a:pt x="594" y="101"/>
                  <a:pt x="594" y="101"/>
                </a:cubicBezTo>
                <a:cubicBezTo>
                  <a:pt x="594" y="101"/>
                  <a:pt x="594" y="101"/>
                  <a:pt x="594" y="101"/>
                </a:cubicBezTo>
                <a:cubicBezTo>
                  <a:pt x="594" y="101"/>
                  <a:pt x="593" y="101"/>
                  <a:pt x="593" y="101"/>
                </a:cubicBezTo>
                <a:cubicBezTo>
                  <a:pt x="593" y="101"/>
                  <a:pt x="593" y="101"/>
                  <a:pt x="593" y="101"/>
                </a:cubicBezTo>
                <a:close/>
                <a:moveTo>
                  <a:pt x="596" y="101"/>
                </a:moveTo>
                <a:cubicBezTo>
                  <a:pt x="596" y="101"/>
                  <a:pt x="596" y="101"/>
                  <a:pt x="595" y="101"/>
                </a:cubicBezTo>
                <a:cubicBezTo>
                  <a:pt x="595" y="101"/>
                  <a:pt x="595" y="101"/>
                  <a:pt x="595" y="101"/>
                </a:cubicBezTo>
                <a:cubicBezTo>
                  <a:pt x="595" y="101"/>
                  <a:pt x="595" y="101"/>
                  <a:pt x="595" y="101"/>
                </a:cubicBezTo>
                <a:cubicBezTo>
                  <a:pt x="595" y="102"/>
                  <a:pt x="595" y="102"/>
                  <a:pt x="595" y="102"/>
                </a:cubicBezTo>
                <a:cubicBezTo>
                  <a:pt x="596" y="101"/>
                  <a:pt x="596" y="102"/>
                  <a:pt x="596" y="101"/>
                </a:cubicBezTo>
                <a:cubicBezTo>
                  <a:pt x="596" y="101"/>
                  <a:pt x="596" y="101"/>
                  <a:pt x="596" y="101"/>
                </a:cubicBezTo>
                <a:cubicBezTo>
                  <a:pt x="596" y="101"/>
                  <a:pt x="596" y="101"/>
                  <a:pt x="596" y="101"/>
                </a:cubicBezTo>
                <a:cubicBezTo>
                  <a:pt x="596" y="101"/>
                  <a:pt x="596" y="101"/>
                  <a:pt x="596" y="101"/>
                </a:cubicBezTo>
                <a:close/>
                <a:moveTo>
                  <a:pt x="602" y="101"/>
                </a:moveTo>
                <a:cubicBezTo>
                  <a:pt x="602" y="101"/>
                  <a:pt x="602" y="101"/>
                  <a:pt x="602" y="102"/>
                </a:cubicBezTo>
                <a:cubicBezTo>
                  <a:pt x="602" y="102"/>
                  <a:pt x="602" y="102"/>
                  <a:pt x="602" y="102"/>
                </a:cubicBezTo>
                <a:cubicBezTo>
                  <a:pt x="603" y="102"/>
                  <a:pt x="603" y="102"/>
                  <a:pt x="603" y="101"/>
                </a:cubicBezTo>
                <a:cubicBezTo>
                  <a:pt x="603" y="101"/>
                  <a:pt x="603" y="101"/>
                  <a:pt x="603" y="101"/>
                </a:cubicBezTo>
                <a:cubicBezTo>
                  <a:pt x="603" y="101"/>
                  <a:pt x="602" y="101"/>
                  <a:pt x="602" y="101"/>
                </a:cubicBezTo>
                <a:cubicBezTo>
                  <a:pt x="602" y="101"/>
                  <a:pt x="602" y="101"/>
                  <a:pt x="602" y="101"/>
                </a:cubicBezTo>
                <a:close/>
                <a:moveTo>
                  <a:pt x="603" y="101"/>
                </a:moveTo>
                <a:cubicBezTo>
                  <a:pt x="603" y="101"/>
                  <a:pt x="603" y="101"/>
                  <a:pt x="603" y="101"/>
                </a:cubicBezTo>
                <a:cubicBezTo>
                  <a:pt x="603" y="101"/>
                  <a:pt x="603" y="101"/>
                  <a:pt x="603" y="101"/>
                </a:cubicBezTo>
                <a:close/>
                <a:moveTo>
                  <a:pt x="604" y="101"/>
                </a:moveTo>
                <a:cubicBezTo>
                  <a:pt x="605" y="101"/>
                  <a:pt x="605" y="101"/>
                  <a:pt x="605" y="102"/>
                </a:cubicBezTo>
                <a:cubicBezTo>
                  <a:pt x="605" y="102"/>
                  <a:pt x="605" y="102"/>
                  <a:pt x="606" y="102"/>
                </a:cubicBezTo>
                <a:cubicBezTo>
                  <a:pt x="606" y="101"/>
                  <a:pt x="606" y="101"/>
                  <a:pt x="606" y="101"/>
                </a:cubicBezTo>
                <a:cubicBezTo>
                  <a:pt x="605" y="101"/>
                  <a:pt x="605" y="101"/>
                  <a:pt x="605" y="101"/>
                </a:cubicBezTo>
                <a:cubicBezTo>
                  <a:pt x="604" y="101"/>
                  <a:pt x="605" y="101"/>
                  <a:pt x="604" y="101"/>
                </a:cubicBezTo>
                <a:close/>
                <a:moveTo>
                  <a:pt x="609" y="101"/>
                </a:moveTo>
                <a:cubicBezTo>
                  <a:pt x="609" y="101"/>
                  <a:pt x="609" y="101"/>
                  <a:pt x="609" y="102"/>
                </a:cubicBezTo>
                <a:cubicBezTo>
                  <a:pt x="609" y="102"/>
                  <a:pt x="609" y="102"/>
                  <a:pt x="609" y="102"/>
                </a:cubicBezTo>
                <a:cubicBezTo>
                  <a:pt x="609" y="102"/>
                  <a:pt x="609" y="102"/>
                  <a:pt x="609" y="102"/>
                </a:cubicBezTo>
                <a:cubicBezTo>
                  <a:pt x="609" y="102"/>
                  <a:pt x="609" y="102"/>
                  <a:pt x="610" y="102"/>
                </a:cubicBezTo>
                <a:cubicBezTo>
                  <a:pt x="609" y="101"/>
                  <a:pt x="609" y="101"/>
                  <a:pt x="609" y="101"/>
                </a:cubicBezTo>
                <a:close/>
                <a:moveTo>
                  <a:pt x="547" y="101"/>
                </a:moveTo>
                <a:cubicBezTo>
                  <a:pt x="546" y="101"/>
                  <a:pt x="546" y="101"/>
                  <a:pt x="546" y="101"/>
                </a:cubicBezTo>
                <a:cubicBezTo>
                  <a:pt x="547" y="101"/>
                  <a:pt x="547" y="101"/>
                  <a:pt x="547" y="102"/>
                </a:cubicBezTo>
                <a:cubicBezTo>
                  <a:pt x="547" y="102"/>
                  <a:pt x="547" y="102"/>
                  <a:pt x="547" y="102"/>
                </a:cubicBezTo>
                <a:cubicBezTo>
                  <a:pt x="547" y="101"/>
                  <a:pt x="547" y="101"/>
                  <a:pt x="547" y="101"/>
                </a:cubicBezTo>
                <a:cubicBezTo>
                  <a:pt x="547" y="101"/>
                  <a:pt x="547" y="101"/>
                  <a:pt x="547" y="101"/>
                </a:cubicBezTo>
                <a:close/>
                <a:moveTo>
                  <a:pt x="725" y="101"/>
                </a:moveTo>
                <a:cubicBezTo>
                  <a:pt x="725" y="101"/>
                  <a:pt x="725" y="101"/>
                  <a:pt x="725" y="101"/>
                </a:cubicBezTo>
                <a:cubicBezTo>
                  <a:pt x="724" y="101"/>
                  <a:pt x="724" y="101"/>
                  <a:pt x="724" y="101"/>
                </a:cubicBezTo>
                <a:cubicBezTo>
                  <a:pt x="724" y="102"/>
                  <a:pt x="724" y="102"/>
                  <a:pt x="724" y="102"/>
                </a:cubicBezTo>
                <a:cubicBezTo>
                  <a:pt x="724" y="101"/>
                  <a:pt x="724" y="101"/>
                  <a:pt x="724" y="101"/>
                </a:cubicBezTo>
                <a:lnTo>
                  <a:pt x="725" y="101"/>
                </a:lnTo>
                <a:close/>
                <a:moveTo>
                  <a:pt x="519" y="101"/>
                </a:moveTo>
                <a:cubicBezTo>
                  <a:pt x="519" y="101"/>
                  <a:pt x="519" y="102"/>
                  <a:pt x="519" y="102"/>
                </a:cubicBezTo>
                <a:cubicBezTo>
                  <a:pt x="520" y="102"/>
                  <a:pt x="519" y="101"/>
                  <a:pt x="519" y="101"/>
                </a:cubicBezTo>
                <a:close/>
                <a:moveTo>
                  <a:pt x="530" y="102"/>
                </a:moveTo>
                <a:cubicBezTo>
                  <a:pt x="530" y="102"/>
                  <a:pt x="530" y="102"/>
                  <a:pt x="530" y="102"/>
                </a:cubicBezTo>
                <a:cubicBezTo>
                  <a:pt x="530" y="102"/>
                  <a:pt x="530" y="102"/>
                  <a:pt x="530" y="102"/>
                </a:cubicBezTo>
                <a:cubicBezTo>
                  <a:pt x="530" y="101"/>
                  <a:pt x="530" y="101"/>
                  <a:pt x="529" y="101"/>
                </a:cubicBezTo>
                <a:cubicBezTo>
                  <a:pt x="529" y="102"/>
                  <a:pt x="529" y="102"/>
                  <a:pt x="530" y="102"/>
                </a:cubicBezTo>
                <a:close/>
                <a:moveTo>
                  <a:pt x="533" y="102"/>
                </a:moveTo>
                <a:cubicBezTo>
                  <a:pt x="533" y="101"/>
                  <a:pt x="533" y="102"/>
                  <a:pt x="532" y="101"/>
                </a:cubicBezTo>
                <a:cubicBezTo>
                  <a:pt x="532" y="101"/>
                  <a:pt x="532" y="102"/>
                  <a:pt x="531" y="102"/>
                </a:cubicBezTo>
                <a:cubicBezTo>
                  <a:pt x="530" y="102"/>
                  <a:pt x="530" y="102"/>
                  <a:pt x="528" y="102"/>
                </a:cubicBezTo>
                <a:cubicBezTo>
                  <a:pt x="528" y="103"/>
                  <a:pt x="529" y="103"/>
                  <a:pt x="529" y="104"/>
                </a:cubicBezTo>
                <a:cubicBezTo>
                  <a:pt x="530" y="104"/>
                  <a:pt x="533" y="103"/>
                  <a:pt x="534" y="103"/>
                </a:cubicBezTo>
                <a:cubicBezTo>
                  <a:pt x="534" y="103"/>
                  <a:pt x="534" y="103"/>
                  <a:pt x="534" y="103"/>
                </a:cubicBezTo>
                <a:cubicBezTo>
                  <a:pt x="533" y="102"/>
                  <a:pt x="533" y="103"/>
                  <a:pt x="533" y="102"/>
                </a:cubicBezTo>
                <a:close/>
                <a:moveTo>
                  <a:pt x="541" y="102"/>
                </a:moveTo>
                <a:cubicBezTo>
                  <a:pt x="541" y="102"/>
                  <a:pt x="541" y="102"/>
                  <a:pt x="541" y="101"/>
                </a:cubicBezTo>
                <a:lnTo>
                  <a:pt x="541" y="102"/>
                </a:lnTo>
                <a:close/>
                <a:moveTo>
                  <a:pt x="578" y="102"/>
                </a:moveTo>
                <a:cubicBezTo>
                  <a:pt x="578" y="101"/>
                  <a:pt x="578" y="101"/>
                  <a:pt x="578" y="101"/>
                </a:cubicBezTo>
                <a:cubicBezTo>
                  <a:pt x="578" y="101"/>
                  <a:pt x="578" y="101"/>
                  <a:pt x="578" y="101"/>
                </a:cubicBezTo>
                <a:cubicBezTo>
                  <a:pt x="578" y="102"/>
                  <a:pt x="578" y="102"/>
                  <a:pt x="578" y="102"/>
                </a:cubicBezTo>
                <a:close/>
                <a:moveTo>
                  <a:pt x="582" y="102"/>
                </a:moveTo>
                <a:cubicBezTo>
                  <a:pt x="582" y="102"/>
                  <a:pt x="582" y="102"/>
                  <a:pt x="582" y="102"/>
                </a:cubicBezTo>
                <a:cubicBezTo>
                  <a:pt x="582" y="102"/>
                  <a:pt x="582" y="102"/>
                  <a:pt x="583" y="102"/>
                </a:cubicBezTo>
                <a:cubicBezTo>
                  <a:pt x="583" y="102"/>
                  <a:pt x="583" y="102"/>
                  <a:pt x="583" y="102"/>
                </a:cubicBezTo>
                <a:cubicBezTo>
                  <a:pt x="582" y="101"/>
                  <a:pt x="582" y="101"/>
                  <a:pt x="582" y="102"/>
                </a:cubicBezTo>
                <a:close/>
                <a:moveTo>
                  <a:pt x="612" y="101"/>
                </a:moveTo>
                <a:cubicBezTo>
                  <a:pt x="611" y="101"/>
                  <a:pt x="611" y="101"/>
                  <a:pt x="611" y="101"/>
                </a:cubicBezTo>
                <a:cubicBezTo>
                  <a:pt x="611" y="102"/>
                  <a:pt x="611" y="102"/>
                  <a:pt x="611" y="102"/>
                </a:cubicBezTo>
                <a:cubicBezTo>
                  <a:pt x="611" y="102"/>
                  <a:pt x="611" y="102"/>
                  <a:pt x="611" y="102"/>
                </a:cubicBezTo>
                <a:cubicBezTo>
                  <a:pt x="611" y="102"/>
                  <a:pt x="611" y="102"/>
                  <a:pt x="611" y="102"/>
                </a:cubicBezTo>
                <a:cubicBezTo>
                  <a:pt x="612" y="102"/>
                  <a:pt x="612" y="102"/>
                  <a:pt x="612" y="102"/>
                </a:cubicBezTo>
                <a:cubicBezTo>
                  <a:pt x="612" y="102"/>
                  <a:pt x="612" y="102"/>
                  <a:pt x="612" y="102"/>
                </a:cubicBezTo>
                <a:cubicBezTo>
                  <a:pt x="612" y="102"/>
                  <a:pt x="612" y="102"/>
                  <a:pt x="612" y="102"/>
                </a:cubicBezTo>
                <a:lnTo>
                  <a:pt x="612" y="101"/>
                </a:lnTo>
                <a:close/>
                <a:moveTo>
                  <a:pt x="246" y="102"/>
                </a:moveTo>
                <a:cubicBezTo>
                  <a:pt x="245" y="102"/>
                  <a:pt x="245" y="102"/>
                  <a:pt x="245" y="102"/>
                </a:cubicBezTo>
                <a:cubicBezTo>
                  <a:pt x="245" y="102"/>
                  <a:pt x="245" y="102"/>
                  <a:pt x="245" y="102"/>
                </a:cubicBezTo>
                <a:cubicBezTo>
                  <a:pt x="246" y="102"/>
                  <a:pt x="246" y="102"/>
                  <a:pt x="246" y="102"/>
                </a:cubicBezTo>
                <a:close/>
                <a:moveTo>
                  <a:pt x="715" y="102"/>
                </a:moveTo>
                <a:cubicBezTo>
                  <a:pt x="715" y="102"/>
                  <a:pt x="715" y="102"/>
                  <a:pt x="715" y="102"/>
                </a:cubicBezTo>
                <a:cubicBezTo>
                  <a:pt x="715" y="102"/>
                  <a:pt x="715" y="102"/>
                  <a:pt x="714" y="102"/>
                </a:cubicBezTo>
                <a:cubicBezTo>
                  <a:pt x="714" y="102"/>
                  <a:pt x="715" y="102"/>
                  <a:pt x="715" y="103"/>
                </a:cubicBezTo>
                <a:lnTo>
                  <a:pt x="715" y="102"/>
                </a:lnTo>
                <a:close/>
                <a:moveTo>
                  <a:pt x="723" y="102"/>
                </a:moveTo>
                <a:cubicBezTo>
                  <a:pt x="724" y="102"/>
                  <a:pt x="724" y="102"/>
                  <a:pt x="724" y="102"/>
                </a:cubicBezTo>
                <a:cubicBezTo>
                  <a:pt x="724" y="102"/>
                  <a:pt x="724" y="102"/>
                  <a:pt x="724" y="102"/>
                </a:cubicBezTo>
                <a:cubicBezTo>
                  <a:pt x="724" y="102"/>
                  <a:pt x="724" y="102"/>
                  <a:pt x="724" y="102"/>
                </a:cubicBezTo>
                <a:cubicBezTo>
                  <a:pt x="724" y="102"/>
                  <a:pt x="724" y="102"/>
                  <a:pt x="723" y="102"/>
                </a:cubicBezTo>
                <a:cubicBezTo>
                  <a:pt x="723" y="102"/>
                  <a:pt x="723" y="102"/>
                  <a:pt x="723" y="102"/>
                </a:cubicBezTo>
                <a:close/>
                <a:moveTo>
                  <a:pt x="726" y="102"/>
                </a:moveTo>
                <a:cubicBezTo>
                  <a:pt x="726" y="102"/>
                  <a:pt x="726" y="102"/>
                  <a:pt x="726" y="102"/>
                </a:cubicBezTo>
                <a:cubicBezTo>
                  <a:pt x="726" y="102"/>
                  <a:pt x="726" y="102"/>
                  <a:pt x="725" y="102"/>
                </a:cubicBezTo>
                <a:cubicBezTo>
                  <a:pt x="725" y="102"/>
                  <a:pt x="725" y="102"/>
                  <a:pt x="725" y="102"/>
                </a:cubicBezTo>
                <a:cubicBezTo>
                  <a:pt x="726" y="102"/>
                  <a:pt x="725" y="102"/>
                  <a:pt x="726" y="102"/>
                </a:cubicBezTo>
                <a:close/>
                <a:moveTo>
                  <a:pt x="518" y="102"/>
                </a:moveTo>
                <a:cubicBezTo>
                  <a:pt x="518" y="102"/>
                  <a:pt x="518" y="102"/>
                  <a:pt x="518" y="102"/>
                </a:cubicBezTo>
                <a:cubicBezTo>
                  <a:pt x="518" y="102"/>
                  <a:pt x="518" y="102"/>
                  <a:pt x="518" y="102"/>
                </a:cubicBezTo>
                <a:cubicBezTo>
                  <a:pt x="518" y="102"/>
                  <a:pt x="518" y="102"/>
                  <a:pt x="518" y="102"/>
                </a:cubicBezTo>
                <a:cubicBezTo>
                  <a:pt x="518" y="102"/>
                  <a:pt x="518" y="102"/>
                  <a:pt x="518" y="102"/>
                </a:cubicBezTo>
                <a:close/>
                <a:moveTo>
                  <a:pt x="719" y="103"/>
                </a:moveTo>
                <a:cubicBezTo>
                  <a:pt x="719" y="103"/>
                  <a:pt x="719" y="103"/>
                  <a:pt x="719" y="103"/>
                </a:cubicBezTo>
                <a:cubicBezTo>
                  <a:pt x="720" y="102"/>
                  <a:pt x="721" y="103"/>
                  <a:pt x="722" y="103"/>
                </a:cubicBezTo>
                <a:cubicBezTo>
                  <a:pt x="722" y="102"/>
                  <a:pt x="722" y="102"/>
                  <a:pt x="722" y="102"/>
                </a:cubicBezTo>
                <a:cubicBezTo>
                  <a:pt x="720" y="102"/>
                  <a:pt x="719" y="102"/>
                  <a:pt x="717" y="102"/>
                </a:cubicBezTo>
                <a:cubicBezTo>
                  <a:pt x="717" y="102"/>
                  <a:pt x="717" y="102"/>
                  <a:pt x="717" y="102"/>
                </a:cubicBezTo>
                <a:cubicBezTo>
                  <a:pt x="717" y="102"/>
                  <a:pt x="717" y="102"/>
                  <a:pt x="717" y="102"/>
                </a:cubicBezTo>
                <a:cubicBezTo>
                  <a:pt x="717" y="103"/>
                  <a:pt x="717" y="103"/>
                  <a:pt x="718" y="103"/>
                </a:cubicBezTo>
                <a:cubicBezTo>
                  <a:pt x="718" y="103"/>
                  <a:pt x="719" y="103"/>
                  <a:pt x="719" y="103"/>
                </a:cubicBezTo>
                <a:close/>
                <a:moveTo>
                  <a:pt x="574" y="102"/>
                </a:moveTo>
                <a:cubicBezTo>
                  <a:pt x="574" y="102"/>
                  <a:pt x="574" y="102"/>
                  <a:pt x="574" y="102"/>
                </a:cubicBezTo>
                <a:cubicBezTo>
                  <a:pt x="574" y="102"/>
                  <a:pt x="574" y="102"/>
                  <a:pt x="574" y="102"/>
                </a:cubicBezTo>
                <a:cubicBezTo>
                  <a:pt x="574" y="102"/>
                  <a:pt x="574" y="102"/>
                  <a:pt x="574" y="102"/>
                </a:cubicBezTo>
                <a:close/>
                <a:moveTo>
                  <a:pt x="727" y="102"/>
                </a:moveTo>
                <a:cubicBezTo>
                  <a:pt x="727" y="102"/>
                  <a:pt x="727" y="102"/>
                  <a:pt x="727" y="102"/>
                </a:cubicBezTo>
                <a:cubicBezTo>
                  <a:pt x="727" y="102"/>
                  <a:pt x="727" y="102"/>
                  <a:pt x="727" y="102"/>
                </a:cubicBezTo>
                <a:cubicBezTo>
                  <a:pt x="726" y="102"/>
                  <a:pt x="726" y="102"/>
                  <a:pt x="726" y="102"/>
                </a:cubicBezTo>
                <a:cubicBezTo>
                  <a:pt x="726" y="103"/>
                  <a:pt x="726" y="103"/>
                  <a:pt x="726" y="103"/>
                </a:cubicBezTo>
                <a:cubicBezTo>
                  <a:pt x="726" y="103"/>
                  <a:pt x="727" y="103"/>
                  <a:pt x="727" y="103"/>
                </a:cubicBezTo>
                <a:lnTo>
                  <a:pt x="727" y="102"/>
                </a:lnTo>
                <a:close/>
                <a:moveTo>
                  <a:pt x="625" y="103"/>
                </a:moveTo>
                <a:cubicBezTo>
                  <a:pt x="625" y="103"/>
                  <a:pt x="625" y="103"/>
                  <a:pt x="625" y="103"/>
                </a:cubicBezTo>
                <a:cubicBezTo>
                  <a:pt x="625" y="103"/>
                  <a:pt x="625" y="103"/>
                  <a:pt x="625" y="102"/>
                </a:cubicBezTo>
                <a:cubicBezTo>
                  <a:pt x="625" y="102"/>
                  <a:pt x="625" y="102"/>
                  <a:pt x="625" y="102"/>
                </a:cubicBezTo>
                <a:lnTo>
                  <a:pt x="625" y="103"/>
                </a:lnTo>
                <a:close/>
                <a:moveTo>
                  <a:pt x="515" y="103"/>
                </a:moveTo>
                <a:cubicBezTo>
                  <a:pt x="515" y="103"/>
                  <a:pt x="515" y="103"/>
                  <a:pt x="515" y="103"/>
                </a:cubicBezTo>
                <a:cubicBezTo>
                  <a:pt x="515" y="103"/>
                  <a:pt x="515" y="103"/>
                  <a:pt x="515" y="103"/>
                </a:cubicBezTo>
                <a:cubicBezTo>
                  <a:pt x="515" y="103"/>
                  <a:pt x="515" y="103"/>
                  <a:pt x="516" y="103"/>
                </a:cubicBezTo>
                <a:cubicBezTo>
                  <a:pt x="515" y="103"/>
                  <a:pt x="515" y="103"/>
                  <a:pt x="515" y="103"/>
                </a:cubicBezTo>
                <a:close/>
                <a:moveTo>
                  <a:pt x="523" y="103"/>
                </a:moveTo>
                <a:cubicBezTo>
                  <a:pt x="523" y="103"/>
                  <a:pt x="523" y="103"/>
                  <a:pt x="523" y="103"/>
                </a:cubicBezTo>
                <a:cubicBezTo>
                  <a:pt x="523" y="104"/>
                  <a:pt x="524" y="103"/>
                  <a:pt x="524" y="103"/>
                </a:cubicBezTo>
                <a:cubicBezTo>
                  <a:pt x="524" y="103"/>
                  <a:pt x="524" y="103"/>
                  <a:pt x="524" y="103"/>
                </a:cubicBezTo>
                <a:cubicBezTo>
                  <a:pt x="524" y="103"/>
                  <a:pt x="524" y="103"/>
                  <a:pt x="523" y="103"/>
                </a:cubicBezTo>
                <a:close/>
                <a:moveTo>
                  <a:pt x="722" y="105"/>
                </a:moveTo>
                <a:cubicBezTo>
                  <a:pt x="722" y="105"/>
                  <a:pt x="723" y="104"/>
                  <a:pt x="724" y="104"/>
                </a:cubicBezTo>
                <a:cubicBezTo>
                  <a:pt x="725" y="104"/>
                  <a:pt x="725" y="105"/>
                  <a:pt x="726" y="105"/>
                </a:cubicBezTo>
                <a:cubicBezTo>
                  <a:pt x="726" y="105"/>
                  <a:pt x="726" y="105"/>
                  <a:pt x="726" y="104"/>
                </a:cubicBezTo>
                <a:cubicBezTo>
                  <a:pt x="726" y="104"/>
                  <a:pt x="726" y="104"/>
                  <a:pt x="726" y="104"/>
                </a:cubicBezTo>
                <a:cubicBezTo>
                  <a:pt x="725" y="104"/>
                  <a:pt x="724" y="103"/>
                  <a:pt x="722" y="103"/>
                </a:cubicBezTo>
                <a:cubicBezTo>
                  <a:pt x="722" y="103"/>
                  <a:pt x="721" y="103"/>
                  <a:pt x="721" y="103"/>
                </a:cubicBezTo>
                <a:cubicBezTo>
                  <a:pt x="721" y="104"/>
                  <a:pt x="721" y="104"/>
                  <a:pt x="722" y="105"/>
                </a:cubicBezTo>
                <a:close/>
                <a:moveTo>
                  <a:pt x="728" y="104"/>
                </a:moveTo>
                <a:cubicBezTo>
                  <a:pt x="728" y="104"/>
                  <a:pt x="728" y="104"/>
                  <a:pt x="728" y="104"/>
                </a:cubicBezTo>
                <a:cubicBezTo>
                  <a:pt x="728" y="104"/>
                  <a:pt x="728" y="103"/>
                  <a:pt x="727" y="103"/>
                </a:cubicBezTo>
                <a:cubicBezTo>
                  <a:pt x="727" y="104"/>
                  <a:pt x="727" y="104"/>
                  <a:pt x="728" y="104"/>
                </a:cubicBezTo>
                <a:cubicBezTo>
                  <a:pt x="728" y="104"/>
                  <a:pt x="728" y="104"/>
                  <a:pt x="728" y="104"/>
                </a:cubicBezTo>
                <a:close/>
                <a:moveTo>
                  <a:pt x="476" y="104"/>
                </a:moveTo>
                <a:cubicBezTo>
                  <a:pt x="476" y="104"/>
                  <a:pt x="476" y="104"/>
                  <a:pt x="476" y="104"/>
                </a:cubicBezTo>
                <a:cubicBezTo>
                  <a:pt x="476" y="104"/>
                  <a:pt x="476" y="104"/>
                  <a:pt x="476" y="104"/>
                </a:cubicBezTo>
                <a:cubicBezTo>
                  <a:pt x="476" y="104"/>
                  <a:pt x="476" y="104"/>
                  <a:pt x="476" y="104"/>
                </a:cubicBezTo>
                <a:close/>
                <a:moveTo>
                  <a:pt x="522" y="104"/>
                </a:moveTo>
                <a:cubicBezTo>
                  <a:pt x="522" y="104"/>
                  <a:pt x="522" y="104"/>
                  <a:pt x="522" y="104"/>
                </a:cubicBezTo>
                <a:cubicBezTo>
                  <a:pt x="522" y="104"/>
                  <a:pt x="522" y="104"/>
                  <a:pt x="522" y="104"/>
                </a:cubicBezTo>
                <a:cubicBezTo>
                  <a:pt x="522" y="104"/>
                  <a:pt x="522" y="104"/>
                  <a:pt x="522" y="104"/>
                </a:cubicBezTo>
                <a:close/>
                <a:moveTo>
                  <a:pt x="471" y="109"/>
                </a:moveTo>
                <a:cubicBezTo>
                  <a:pt x="472" y="108"/>
                  <a:pt x="472" y="108"/>
                  <a:pt x="473" y="107"/>
                </a:cubicBezTo>
                <a:cubicBezTo>
                  <a:pt x="473" y="107"/>
                  <a:pt x="473" y="107"/>
                  <a:pt x="473" y="106"/>
                </a:cubicBezTo>
                <a:cubicBezTo>
                  <a:pt x="474" y="106"/>
                  <a:pt x="474" y="106"/>
                  <a:pt x="474" y="106"/>
                </a:cubicBezTo>
                <a:cubicBezTo>
                  <a:pt x="475" y="106"/>
                  <a:pt x="475" y="105"/>
                  <a:pt x="474" y="104"/>
                </a:cubicBezTo>
                <a:cubicBezTo>
                  <a:pt x="474" y="104"/>
                  <a:pt x="473" y="105"/>
                  <a:pt x="472" y="105"/>
                </a:cubicBezTo>
                <a:cubicBezTo>
                  <a:pt x="472" y="106"/>
                  <a:pt x="472" y="106"/>
                  <a:pt x="472" y="106"/>
                </a:cubicBezTo>
                <a:cubicBezTo>
                  <a:pt x="471" y="107"/>
                  <a:pt x="471" y="107"/>
                  <a:pt x="471" y="108"/>
                </a:cubicBezTo>
                <a:cubicBezTo>
                  <a:pt x="470" y="108"/>
                  <a:pt x="470" y="108"/>
                  <a:pt x="470" y="108"/>
                </a:cubicBezTo>
                <a:cubicBezTo>
                  <a:pt x="471" y="109"/>
                  <a:pt x="471" y="109"/>
                  <a:pt x="471" y="109"/>
                </a:cubicBezTo>
                <a:close/>
                <a:moveTo>
                  <a:pt x="511" y="104"/>
                </a:moveTo>
                <a:cubicBezTo>
                  <a:pt x="511" y="105"/>
                  <a:pt x="511" y="105"/>
                  <a:pt x="511" y="105"/>
                </a:cubicBezTo>
                <a:cubicBezTo>
                  <a:pt x="511" y="105"/>
                  <a:pt x="511" y="105"/>
                  <a:pt x="511" y="105"/>
                </a:cubicBezTo>
                <a:cubicBezTo>
                  <a:pt x="511" y="104"/>
                  <a:pt x="511" y="104"/>
                  <a:pt x="511" y="104"/>
                </a:cubicBezTo>
                <a:close/>
                <a:moveTo>
                  <a:pt x="719" y="104"/>
                </a:moveTo>
                <a:cubicBezTo>
                  <a:pt x="719" y="104"/>
                  <a:pt x="719" y="104"/>
                  <a:pt x="719" y="104"/>
                </a:cubicBezTo>
                <a:cubicBezTo>
                  <a:pt x="719" y="104"/>
                  <a:pt x="719" y="104"/>
                  <a:pt x="719" y="104"/>
                </a:cubicBezTo>
                <a:cubicBezTo>
                  <a:pt x="720" y="105"/>
                  <a:pt x="721" y="106"/>
                  <a:pt x="722" y="106"/>
                </a:cubicBezTo>
                <a:cubicBezTo>
                  <a:pt x="722" y="105"/>
                  <a:pt x="720" y="105"/>
                  <a:pt x="720" y="104"/>
                </a:cubicBezTo>
                <a:cubicBezTo>
                  <a:pt x="719" y="104"/>
                  <a:pt x="719" y="104"/>
                  <a:pt x="719" y="104"/>
                </a:cubicBezTo>
                <a:close/>
                <a:moveTo>
                  <a:pt x="732" y="105"/>
                </a:moveTo>
                <a:cubicBezTo>
                  <a:pt x="732" y="104"/>
                  <a:pt x="732" y="105"/>
                  <a:pt x="731" y="104"/>
                </a:cubicBezTo>
                <a:cubicBezTo>
                  <a:pt x="731" y="104"/>
                  <a:pt x="731" y="104"/>
                  <a:pt x="731" y="104"/>
                </a:cubicBezTo>
                <a:cubicBezTo>
                  <a:pt x="731" y="104"/>
                  <a:pt x="731" y="104"/>
                  <a:pt x="731" y="104"/>
                </a:cubicBezTo>
                <a:cubicBezTo>
                  <a:pt x="731" y="104"/>
                  <a:pt x="731" y="104"/>
                  <a:pt x="731" y="104"/>
                </a:cubicBezTo>
                <a:cubicBezTo>
                  <a:pt x="731" y="104"/>
                  <a:pt x="731" y="104"/>
                  <a:pt x="731" y="104"/>
                </a:cubicBezTo>
                <a:cubicBezTo>
                  <a:pt x="731" y="105"/>
                  <a:pt x="731" y="104"/>
                  <a:pt x="731" y="105"/>
                </a:cubicBezTo>
                <a:lnTo>
                  <a:pt x="732" y="105"/>
                </a:lnTo>
                <a:close/>
                <a:moveTo>
                  <a:pt x="510" y="105"/>
                </a:moveTo>
                <a:cubicBezTo>
                  <a:pt x="510" y="105"/>
                  <a:pt x="510" y="105"/>
                  <a:pt x="510" y="105"/>
                </a:cubicBezTo>
                <a:cubicBezTo>
                  <a:pt x="509" y="105"/>
                  <a:pt x="509" y="105"/>
                  <a:pt x="509" y="105"/>
                </a:cubicBezTo>
                <a:cubicBezTo>
                  <a:pt x="509" y="105"/>
                  <a:pt x="509" y="105"/>
                  <a:pt x="509" y="105"/>
                </a:cubicBezTo>
                <a:cubicBezTo>
                  <a:pt x="509" y="105"/>
                  <a:pt x="509" y="105"/>
                  <a:pt x="509" y="105"/>
                </a:cubicBezTo>
                <a:lnTo>
                  <a:pt x="510" y="105"/>
                </a:lnTo>
                <a:close/>
                <a:moveTo>
                  <a:pt x="723" y="105"/>
                </a:moveTo>
                <a:cubicBezTo>
                  <a:pt x="723" y="105"/>
                  <a:pt x="723" y="105"/>
                  <a:pt x="723" y="106"/>
                </a:cubicBezTo>
                <a:cubicBezTo>
                  <a:pt x="723" y="106"/>
                  <a:pt x="724" y="106"/>
                  <a:pt x="724" y="105"/>
                </a:cubicBezTo>
                <a:cubicBezTo>
                  <a:pt x="724" y="105"/>
                  <a:pt x="724" y="105"/>
                  <a:pt x="723" y="105"/>
                </a:cubicBezTo>
                <a:cubicBezTo>
                  <a:pt x="723" y="105"/>
                  <a:pt x="723" y="105"/>
                  <a:pt x="723" y="105"/>
                </a:cubicBezTo>
                <a:close/>
                <a:moveTo>
                  <a:pt x="523" y="105"/>
                </a:moveTo>
                <a:cubicBezTo>
                  <a:pt x="523" y="105"/>
                  <a:pt x="523" y="105"/>
                  <a:pt x="523" y="106"/>
                </a:cubicBezTo>
                <a:cubicBezTo>
                  <a:pt x="523" y="106"/>
                  <a:pt x="523" y="106"/>
                  <a:pt x="523" y="106"/>
                </a:cubicBezTo>
                <a:cubicBezTo>
                  <a:pt x="523" y="106"/>
                  <a:pt x="523" y="106"/>
                  <a:pt x="523" y="106"/>
                </a:cubicBezTo>
                <a:cubicBezTo>
                  <a:pt x="524" y="106"/>
                  <a:pt x="524" y="106"/>
                  <a:pt x="524" y="105"/>
                </a:cubicBezTo>
                <a:cubicBezTo>
                  <a:pt x="524" y="105"/>
                  <a:pt x="524" y="105"/>
                  <a:pt x="524" y="105"/>
                </a:cubicBezTo>
                <a:cubicBezTo>
                  <a:pt x="524" y="105"/>
                  <a:pt x="524" y="105"/>
                  <a:pt x="524" y="105"/>
                </a:cubicBezTo>
                <a:cubicBezTo>
                  <a:pt x="523" y="105"/>
                  <a:pt x="523" y="105"/>
                  <a:pt x="523" y="105"/>
                </a:cubicBezTo>
                <a:close/>
                <a:moveTo>
                  <a:pt x="728" y="106"/>
                </a:moveTo>
                <a:cubicBezTo>
                  <a:pt x="728" y="105"/>
                  <a:pt x="728" y="105"/>
                  <a:pt x="727" y="105"/>
                </a:cubicBezTo>
                <a:cubicBezTo>
                  <a:pt x="727" y="105"/>
                  <a:pt x="727" y="105"/>
                  <a:pt x="727" y="106"/>
                </a:cubicBezTo>
                <a:cubicBezTo>
                  <a:pt x="727" y="106"/>
                  <a:pt x="727" y="106"/>
                  <a:pt x="727" y="106"/>
                </a:cubicBezTo>
                <a:cubicBezTo>
                  <a:pt x="727" y="106"/>
                  <a:pt x="727" y="106"/>
                  <a:pt x="728" y="106"/>
                </a:cubicBezTo>
                <a:close/>
                <a:moveTo>
                  <a:pt x="654" y="105"/>
                </a:moveTo>
                <a:cubicBezTo>
                  <a:pt x="654" y="105"/>
                  <a:pt x="654" y="105"/>
                  <a:pt x="654" y="105"/>
                </a:cubicBezTo>
                <a:cubicBezTo>
                  <a:pt x="654" y="106"/>
                  <a:pt x="654" y="106"/>
                  <a:pt x="655" y="106"/>
                </a:cubicBezTo>
                <a:cubicBezTo>
                  <a:pt x="655" y="106"/>
                  <a:pt x="655" y="106"/>
                  <a:pt x="654" y="105"/>
                </a:cubicBezTo>
                <a:close/>
                <a:moveTo>
                  <a:pt x="725" y="105"/>
                </a:moveTo>
                <a:cubicBezTo>
                  <a:pt x="724" y="106"/>
                  <a:pt x="724" y="106"/>
                  <a:pt x="724" y="106"/>
                </a:cubicBezTo>
                <a:cubicBezTo>
                  <a:pt x="724" y="107"/>
                  <a:pt x="724" y="107"/>
                  <a:pt x="725" y="107"/>
                </a:cubicBezTo>
                <a:cubicBezTo>
                  <a:pt x="725" y="107"/>
                  <a:pt x="726" y="107"/>
                  <a:pt x="726" y="106"/>
                </a:cubicBezTo>
                <a:cubicBezTo>
                  <a:pt x="726" y="106"/>
                  <a:pt x="726" y="106"/>
                  <a:pt x="726" y="105"/>
                </a:cubicBezTo>
                <a:cubicBezTo>
                  <a:pt x="725" y="105"/>
                  <a:pt x="725" y="105"/>
                  <a:pt x="725" y="105"/>
                </a:cubicBezTo>
                <a:close/>
                <a:moveTo>
                  <a:pt x="733" y="106"/>
                </a:moveTo>
                <a:cubicBezTo>
                  <a:pt x="733" y="106"/>
                  <a:pt x="733" y="106"/>
                  <a:pt x="733" y="106"/>
                </a:cubicBezTo>
                <a:cubicBezTo>
                  <a:pt x="733" y="105"/>
                  <a:pt x="733" y="105"/>
                  <a:pt x="733" y="105"/>
                </a:cubicBezTo>
                <a:cubicBezTo>
                  <a:pt x="733" y="105"/>
                  <a:pt x="733" y="105"/>
                  <a:pt x="732" y="105"/>
                </a:cubicBezTo>
                <a:cubicBezTo>
                  <a:pt x="732" y="105"/>
                  <a:pt x="732" y="106"/>
                  <a:pt x="733" y="106"/>
                </a:cubicBezTo>
                <a:close/>
                <a:moveTo>
                  <a:pt x="511" y="106"/>
                </a:moveTo>
                <a:cubicBezTo>
                  <a:pt x="511" y="106"/>
                  <a:pt x="511" y="106"/>
                  <a:pt x="511" y="106"/>
                </a:cubicBezTo>
                <a:cubicBezTo>
                  <a:pt x="511" y="106"/>
                  <a:pt x="511" y="106"/>
                  <a:pt x="511" y="106"/>
                </a:cubicBezTo>
                <a:cubicBezTo>
                  <a:pt x="511" y="106"/>
                  <a:pt x="511" y="106"/>
                  <a:pt x="511" y="105"/>
                </a:cubicBezTo>
                <a:cubicBezTo>
                  <a:pt x="510" y="106"/>
                  <a:pt x="511" y="106"/>
                  <a:pt x="511" y="106"/>
                </a:cubicBezTo>
                <a:close/>
                <a:moveTo>
                  <a:pt x="522" y="105"/>
                </a:moveTo>
                <a:cubicBezTo>
                  <a:pt x="520" y="105"/>
                  <a:pt x="520" y="105"/>
                  <a:pt x="520" y="105"/>
                </a:cubicBezTo>
                <a:cubicBezTo>
                  <a:pt x="520" y="106"/>
                  <a:pt x="520" y="106"/>
                  <a:pt x="520" y="106"/>
                </a:cubicBezTo>
                <a:cubicBezTo>
                  <a:pt x="520" y="106"/>
                  <a:pt x="518" y="106"/>
                  <a:pt x="518" y="106"/>
                </a:cubicBezTo>
                <a:cubicBezTo>
                  <a:pt x="518" y="106"/>
                  <a:pt x="518" y="107"/>
                  <a:pt x="518" y="107"/>
                </a:cubicBezTo>
                <a:cubicBezTo>
                  <a:pt x="517" y="107"/>
                  <a:pt x="517" y="107"/>
                  <a:pt x="517" y="107"/>
                </a:cubicBezTo>
                <a:cubicBezTo>
                  <a:pt x="517" y="107"/>
                  <a:pt x="516" y="108"/>
                  <a:pt x="516" y="108"/>
                </a:cubicBezTo>
                <a:cubicBezTo>
                  <a:pt x="516" y="108"/>
                  <a:pt x="515" y="108"/>
                  <a:pt x="514" y="108"/>
                </a:cubicBezTo>
                <a:cubicBezTo>
                  <a:pt x="514" y="109"/>
                  <a:pt x="514" y="109"/>
                  <a:pt x="514" y="109"/>
                </a:cubicBezTo>
                <a:cubicBezTo>
                  <a:pt x="516" y="108"/>
                  <a:pt x="517" y="108"/>
                  <a:pt x="518" y="107"/>
                </a:cubicBezTo>
                <a:cubicBezTo>
                  <a:pt x="518" y="107"/>
                  <a:pt x="519" y="107"/>
                  <a:pt x="519" y="107"/>
                </a:cubicBezTo>
                <a:cubicBezTo>
                  <a:pt x="519" y="107"/>
                  <a:pt x="519" y="107"/>
                  <a:pt x="519" y="107"/>
                </a:cubicBezTo>
                <a:cubicBezTo>
                  <a:pt x="519" y="107"/>
                  <a:pt x="519" y="107"/>
                  <a:pt x="519" y="107"/>
                </a:cubicBezTo>
                <a:cubicBezTo>
                  <a:pt x="519" y="107"/>
                  <a:pt x="520" y="107"/>
                  <a:pt x="520" y="106"/>
                </a:cubicBezTo>
                <a:cubicBezTo>
                  <a:pt x="521" y="106"/>
                  <a:pt x="522" y="106"/>
                  <a:pt x="523" y="106"/>
                </a:cubicBezTo>
                <a:cubicBezTo>
                  <a:pt x="523" y="106"/>
                  <a:pt x="523" y="106"/>
                  <a:pt x="523" y="106"/>
                </a:cubicBezTo>
                <a:cubicBezTo>
                  <a:pt x="522" y="106"/>
                  <a:pt x="522" y="106"/>
                  <a:pt x="522" y="106"/>
                </a:cubicBezTo>
                <a:lnTo>
                  <a:pt x="522" y="105"/>
                </a:lnTo>
                <a:close/>
                <a:moveTo>
                  <a:pt x="637" y="105"/>
                </a:moveTo>
                <a:cubicBezTo>
                  <a:pt x="636" y="106"/>
                  <a:pt x="636" y="106"/>
                  <a:pt x="636" y="106"/>
                </a:cubicBezTo>
                <a:cubicBezTo>
                  <a:pt x="636" y="106"/>
                  <a:pt x="636" y="107"/>
                  <a:pt x="637" y="107"/>
                </a:cubicBezTo>
                <a:cubicBezTo>
                  <a:pt x="637" y="107"/>
                  <a:pt x="637" y="107"/>
                  <a:pt x="637" y="107"/>
                </a:cubicBezTo>
                <a:cubicBezTo>
                  <a:pt x="638" y="107"/>
                  <a:pt x="638" y="107"/>
                  <a:pt x="638" y="107"/>
                </a:cubicBezTo>
                <a:cubicBezTo>
                  <a:pt x="638" y="106"/>
                  <a:pt x="637" y="106"/>
                  <a:pt x="637" y="105"/>
                </a:cubicBezTo>
                <a:close/>
                <a:moveTo>
                  <a:pt x="174" y="106"/>
                </a:moveTo>
                <a:cubicBezTo>
                  <a:pt x="174" y="106"/>
                  <a:pt x="174" y="106"/>
                  <a:pt x="174" y="106"/>
                </a:cubicBezTo>
                <a:cubicBezTo>
                  <a:pt x="174" y="106"/>
                  <a:pt x="174" y="106"/>
                  <a:pt x="174" y="106"/>
                </a:cubicBezTo>
                <a:cubicBezTo>
                  <a:pt x="174" y="106"/>
                  <a:pt x="174" y="106"/>
                  <a:pt x="174" y="106"/>
                </a:cubicBezTo>
                <a:cubicBezTo>
                  <a:pt x="174" y="106"/>
                  <a:pt x="174" y="106"/>
                  <a:pt x="174" y="106"/>
                </a:cubicBezTo>
                <a:close/>
                <a:moveTo>
                  <a:pt x="630" y="106"/>
                </a:moveTo>
                <a:cubicBezTo>
                  <a:pt x="630" y="106"/>
                  <a:pt x="630" y="106"/>
                  <a:pt x="630" y="106"/>
                </a:cubicBezTo>
                <a:cubicBezTo>
                  <a:pt x="630" y="106"/>
                  <a:pt x="630" y="106"/>
                  <a:pt x="630" y="106"/>
                </a:cubicBezTo>
                <a:cubicBezTo>
                  <a:pt x="631" y="106"/>
                  <a:pt x="631" y="106"/>
                  <a:pt x="631" y="106"/>
                </a:cubicBezTo>
                <a:cubicBezTo>
                  <a:pt x="630" y="106"/>
                  <a:pt x="630" y="106"/>
                  <a:pt x="630" y="106"/>
                </a:cubicBezTo>
                <a:close/>
                <a:moveTo>
                  <a:pt x="727" y="107"/>
                </a:moveTo>
                <a:cubicBezTo>
                  <a:pt x="727" y="107"/>
                  <a:pt x="727" y="107"/>
                  <a:pt x="727" y="108"/>
                </a:cubicBezTo>
                <a:cubicBezTo>
                  <a:pt x="728" y="108"/>
                  <a:pt x="728" y="108"/>
                  <a:pt x="728" y="108"/>
                </a:cubicBezTo>
                <a:cubicBezTo>
                  <a:pt x="727" y="107"/>
                  <a:pt x="727" y="107"/>
                  <a:pt x="727" y="107"/>
                </a:cubicBezTo>
                <a:cubicBezTo>
                  <a:pt x="727" y="107"/>
                  <a:pt x="727" y="107"/>
                  <a:pt x="727" y="107"/>
                </a:cubicBezTo>
                <a:close/>
                <a:moveTo>
                  <a:pt x="731" y="107"/>
                </a:moveTo>
                <a:cubicBezTo>
                  <a:pt x="730" y="107"/>
                  <a:pt x="730" y="107"/>
                  <a:pt x="730" y="108"/>
                </a:cubicBezTo>
                <a:cubicBezTo>
                  <a:pt x="731" y="108"/>
                  <a:pt x="731" y="108"/>
                  <a:pt x="731" y="108"/>
                </a:cubicBezTo>
                <a:cubicBezTo>
                  <a:pt x="731" y="107"/>
                  <a:pt x="731" y="107"/>
                  <a:pt x="731" y="107"/>
                </a:cubicBezTo>
                <a:close/>
                <a:moveTo>
                  <a:pt x="632" y="107"/>
                </a:moveTo>
                <a:cubicBezTo>
                  <a:pt x="631" y="107"/>
                  <a:pt x="631" y="107"/>
                  <a:pt x="631" y="107"/>
                </a:cubicBezTo>
                <a:cubicBezTo>
                  <a:pt x="631" y="108"/>
                  <a:pt x="631" y="108"/>
                  <a:pt x="631" y="108"/>
                </a:cubicBezTo>
                <a:cubicBezTo>
                  <a:pt x="631" y="108"/>
                  <a:pt x="632" y="108"/>
                  <a:pt x="632" y="108"/>
                </a:cubicBezTo>
                <a:lnTo>
                  <a:pt x="632" y="107"/>
                </a:lnTo>
                <a:close/>
                <a:moveTo>
                  <a:pt x="646" y="107"/>
                </a:moveTo>
                <a:cubicBezTo>
                  <a:pt x="646" y="108"/>
                  <a:pt x="646" y="108"/>
                  <a:pt x="645" y="108"/>
                </a:cubicBezTo>
                <a:cubicBezTo>
                  <a:pt x="645" y="108"/>
                  <a:pt x="645" y="108"/>
                  <a:pt x="645" y="108"/>
                </a:cubicBezTo>
                <a:cubicBezTo>
                  <a:pt x="646" y="108"/>
                  <a:pt x="646" y="108"/>
                  <a:pt x="646" y="108"/>
                </a:cubicBezTo>
                <a:cubicBezTo>
                  <a:pt x="647" y="108"/>
                  <a:pt x="647" y="108"/>
                  <a:pt x="647" y="108"/>
                </a:cubicBezTo>
                <a:cubicBezTo>
                  <a:pt x="646" y="107"/>
                  <a:pt x="647" y="107"/>
                  <a:pt x="646" y="107"/>
                </a:cubicBezTo>
                <a:close/>
                <a:moveTo>
                  <a:pt x="730" y="109"/>
                </a:moveTo>
                <a:cubicBezTo>
                  <a:pt x="730" y="109"/>
                  <a:pt x="731" y="109"/>
                  <a:pt x="731" y="108"/>
                </a:cubicBezTo>
                <a:cubicBezTo>
                  <a:pt x="731" y="108"/>
                  <a:pt x="731" y="108"/>
                  <a:pt x="731" y="108"/>
                </a:cubicBezTo>
                <a:cubicBezTo>
                  <a:pt x="731" y="108"/>
                  <a:pt x="731" y="108"/>
                  <a:pt x="731" y="108"/>
                </a:cubicBezTo>
                <a:cubicBezTo>
                  <a:pt x="730" y="108"/>
                  <a:pt x="730" y="108"/>
                  <a:pt x="729" y="108"/>
                </a:cubicBezTo>
                <a:cubicBezTo>
                  <a:pt x="729" y="109"/>
                  <a:pt x="729" y="109"/>
                  <a:pt x="729" y="109"/>
                </a:cubicBezTo>
                <a:cubicBezTo>
                  <a:pt x="730" y="109"/>
                  <a:pt x="730" y="109"/>
                  <a:pt x="730" y="109"/>
                </a:cubicBezTo>
                <a:close/>
                <a:moveTo>
                  <a:pt x="632" y="109"/>
                </a:moveTo>
                <a:cubicBezTo>
                  <a:pt x="632" y="110"/>
                  <a:pt x="632" y="110"/>
                  <a:pt x="632" y="110"/>
                </a:cubicBezTo>
                <a:cubicBezTo>
                  <a:pt x="633" y="110"/>
                  <a:pt x="633" y="110"/>
                  <a:pt x="633" y="110"/>
                </a:cubicBezTo>
                <a:cubicBezTo>
                  <a:pt x="633" y="108"/>
                  <a:pt x="633" y="108"/>
                  <a:pt x="633" y="108"/>
                </a:cubicBezTo>
                <a:cubicBezTo>
                  <a:pt x="632" y="109"/>
                  <a:pt x="633" y="109"/>
                  <a:pt x="632" y="109"/>
                </a:cubicBezTo>
                <a:close/>
                <a:moveTo>
                  <a:pt x="473" y="109"/>
                </a:moveTo>
                <a:cubicBezTo>
                  <a:pt x="473" y="109"/>
                  <a:pt x="473" y="109"/>
                  <a:pt x="473" y="109"/>
                </a:cubicBezTo>
                <a:cubicBezTo>
                  <a:pt x="473" y="109"/>
                  <a:pt x="473" y="109"/>
                  <a:pt x="473" y="109"/>
                </a:cubicBezTo>
                <a:cubicBezTo>
                  <a:pt x="473" y="109"/>
                  <a:pt x="473" y="109"/>
                  <a:pt x="473" y="109"/>
                </a:cubicBezTo>
                <a:cubicBezTo>
                  <a:pt x="473" y="109"/>
                  <a:pt x="473" y="109"/>
                  <a:pt x="473" y="109"/>
                </a:cubicBezTo>
                <a:cubicBezTo>
                  <a:pt x="473" y="109"/>
                  <a:pt x="473" y="109"/>
                  <a:pt x="473" y="109"/>
                </a:cubicBezTo>
                <a:cubicBezTo>
                  <a:pt x="473" y="109"/>
                  <a:pt x="473" y="109"/>
                  <a:pt x="473" y="109"/>
                </a:cubicBezTo>
                <a:close/>
                <a:moveTo>
                  <a:pt x="471" y="110"/>
                </a:moveTo>
                <a:cubicBezTo>
                  <a:pt x="471" y="109"/>
                  <a:pt x="471" y="109"/>
                  <a:pt x="471" y="109"/>
                </a:cubicBezTo>
                <a:cubicBezTo>
                  <a:pt x="471" y="109"/>
                  <a:pt x="470" y="109"/>
                  <a:pt x="470" y="109"/>
                </a:cubicBezTo>
                <a:cubicBezTo>
                  <a:pt x="470" y="110"/>
                  <a:pt x="470" y="110"/>
                  <a:pt x="470" y="110"/>
                </a:cubicBezTo>
                <a:cubicBezTo>
                  <a:pt x="471" y="110"/>
                  <a:pt x="471" y="110"/>
                  <a:pt x="471" y="110"/>
                </a:cubicBezTo>
                <a:cubicBezTo>
                  <a:pt x="471" y="110"/>
                  <a:pt x="471" y="110"/>
                  <a:pt x="471" y="110"/>
                </a:cubicBezTo>
                <a:close/>
                <a:moveTo>
                  <a:pt x="660" y="109"/>
                </a:moveTo>
                <a:cubicBezTo>
                  <a:pt x="660" y="109"/>
                  <a:pt x="660" y="110"/>
                  <a:pt x="660" y="110"/>
                </a:cubicBezTo>
                <a:cubicBezTo>
                  <a:pt x="661" y="110"/>
                  <a:pt x="661" y="110"/>
                  <a:pt x="661" y="110"/>
                </a:cubicBezTo>
                <a:cubicBezTo>
                  <a:pt x="661" y="109"/>
                  <a:pt x="661" y="109"/>
                  <a:pt x="660" y="109"/>
                </a:cubicBezTo>
                <a:close/>
                <a:moveTo>
                  <a:pt x="379" y="110"/>
                </a:moveTo>
                <a:cubicBezTo>
                  <a:pt x="379" y="110"/>
                  <a:pt x="379" y="110"/>
                  <a:pt x="379" y="110"/>
                </a:cubicBezTo>
                <a:cubicBezTo>
                  <a:pt x="379" y="110"/>
                  <a:pt x="379" y="110"/>
                  <a:pt x="379" y="110"/>
                </a:cubicBezTo>
                <a:cubicBezTo>
                  <a:pt x="379" y="110"/>
                  <a:pt x="379" y="110"/>
                  <a:pt x="379" y="110"/>
                </a:cubicBezTo>
                <a:close/>
                <a:moveTo>
                  <a:pt x="631" y="110"/>
                </a:moveTo>
                <a:cubicBezTo>
                  <a:pt x="631" y="110"/>
                  <a:pt x="631" y="110"/>
                  <a:pt x="631" y="110"/>
                </a:cubicBezTo>
                <a:cubicBezTo>
                  <a:pt x="631" y="110"/>
                  <a:pt x="631" y="110"/>
                  <a:pt x="631" y="110"/>
                </a:cubicBezTo>
                <a:cubicBezTo>
                  <a:pt x="631" y="110"/>
                  <a:pt x="631" y="110"/>
                  <a:pt x="631" y="110"/>
                </a:cubicBezTo>
                <a:close/>
                <a:moveTo>
                  <a:pt x="729" y="111"/>
                </a:moveTo>
                <a:cubicBezTo>
                  <a:pt x="729" y="110"/>
                  <a:pt x="729" y="110"/>
                  <a:pt x="728" y="110"/>
                </a:cubicBezTo>
                <a:cubicBezTo>
                  <a:pt x="728" y="111"/>
                  <a:pt x="728" y="111"/>
                  <a:pt x="729" y="111"/>
                </a:cubicBezTo>
                <a:close/>
                <a:moveTo>
                  <a:pt x="171" y="111"/>
                </a:moveTo>
                <a:cubicBezTo>
                  <a:pt x="171" y="110"/>
                  <a:pt x="171" y="110"/>
                  <a:pt x="171" y="110"/>
                </a:cubicBezTo>
                <a:cubicBezTo>
                  <a:pt x="171" y="111"/>
                  <a:pt x="171" y="111"/>
                  <a:pt x="171" y="111"/>
                </a:cubicBezTo>
                <a:close/>
                <a:moveTo>
                  <a:pt x="667" y="110"/>
                </a:moveTo>
                <a:cubicBezTo>
                  <a:pt x="667" y="111"/>
                  <a:pt x="667" y="111"/>
                  <a:pt x="667" y="111"/>
                </a:cubicBezTo>
                <a:cubicBezTo>
                  <a:pt x="668" y="111"/>
                  <a:pt x="668" y="111"/>
                  <a:pt x="668" y="111"/>
                </a:cubicBezTo>
                <a:cubicBezTo>
                  <a:pt x="668" y="111"/>
                  <a:pt x="668" y="111"/>
                  <a:pt x="668" y="111"/>
                </a:cubicBezTo>
                <a:cubicBezTo>
                  <a:pt x="668" y="110"/>
                  <a:pt x="668" y="111"/>
                  <a:pt x="668" y="110"/>
                </a:cubicBezTo>
                <a:lnTo>
                  <a:pt x="667" y="110"/>
                </a:lnTo>
                <a:close/>
                <a:moveTo>
                  <a:pt x="738" y="111"/>
                </a:moveTo>
                <a:cubicBezTo>
                  <a:pt x="738" y="111"/>
                  <a:pt x="738" y="111"/>
                  <a:pt x="738" y="111"/>
                </a:cubicBezTo>
                <a:cubicBezTo>
                  <a:pt x="738" y="111"/>
                  <a:pt x="738" y="111"/>
                  <a:pt x="738" y="111"/>
                </a:cubicBezTo>
                <a:cubicBezTo>
                  <a:pt x="737" y="111"/>
                  <a:pt x="736" y="111"/>
                  <a:pt x="735" y="110"/>
                </a:cubicBezTo>
                <a:cubicBezTo>
                  <a:pt x="735" y="111"/>
                  <a:pt x="735" y="111"/>
                  <a:pt x="735" y="112"/>
                </a:cubicBezTo>
                <a:cubicBezTo>
                  <a:pt x="736" y="112"/>
                  <a:pt x="737" y="112"/>
                  <a:pt x="738" y="111"/>
                </a:cubicBezTo>
                <a:close/>
                <a:moveTo>
                  <a:pt x="505" y="111"/>
                </a:moveTo>
                <a:cubicBezTo>
                  <a:pt x="504" y="111"/>
                  <a:pt x="504" y="111"/>
                  <a:pt x="504" y="111"/>
                </a:cubicBezTo>
                <a:cubicBezTo>
                  <a:pt x="504" y="111"/>
                  <a:pt x="503" y="111"/>
                  <a:pt x="504" y="112"/>
                </a:cubicBezTo>
                <a:cubicBezTo>
                  <a:pt x="504" y="112"/>
                  <a:pt x="504" y="112"/>
                  <a:pt x="504" y="113"/>
                </a:cubicBezTo>
                <a:cubicBezTo>
                  <a:pt x="504" y="113"/>
                  <a:pt x="505" y="113"/>
                  <a:pt x="505" y="112"/>
                </a:cubicBezTo>
                <a:cubicBezTo>
                  <a:pt x="505" y="112"/>
                  <a:pt x="505" y="111"/>
                  <a:pt x="505" y="111"/>
                </a:cubicBezTo>
                <a:close/>
                <a:moveTo>
                  <a:pt x="506" y="111"/>
                </a:moveTo>
                <a:cubicBezTo>
                  <a:pt x="506" y="111"/>
                  <a:pt x="506" y="111"/>
                  <a:pt x="506" y="111"/>
                </a:cubicBezTo>
                <a:cubicBezTo>
                  <a:pt x="506" y="112"/>
                  <a:pt x="506" y="112"/>
                  <a:pt x="507" y="112"/>
                </a:cubicBezTo>
                <a:cubicBezTo>
                  <a:pt x="507" y="112"/>
                  <a:pt x="507" y="112"/>
                  <a:pt x="507" y="112"/>
                </a:cubicBezTo>
                <a:cubicBezTo>
                  <a:pt x="507" y="111"/>
                  <a:pt x="507" y="111"/>
                  <a:pt x="507" y="111"/>
                </a:cubicBezTo>
                <a:cubicBezTo>
                  <a:pt x="507" y="111"/>
                  <a:pt x="507" y="111"/>
                  <a:pt x="507" y="111"/>
                </a:cubicBezTo>
                <a:lnTo>
                  <a:pt x="506" y="111"/>
                </a:lnTo>
                <a:close/>
                <a:moveTo>
                  <a:pt x="497" y="112"/>
                </a:moveTo>
                <a:cubicBezTo>
                  <a:pt x="497" y="112"/>
                  <a:pt x="497" y="112"/>
                  <a:pt x="497" y="112"/>
                </a:cubicBezTo>
                <a:cubicBezTo>
                  <a:pt x="497" y="112"/>
                  <a:pt x="497" y="112"/>
                  <a:pt x="497" y="112"/>
                </a:cubicBezTo>
                <a:cubicBezTo>
                  <a:pt x="497" y="112"/>
                  <a:pt x="497" y="112"/>
                  <a:pt x="497" y="112"/>
                </a:cubicBezTo>
                <a:close/>
                <a:moveTo>
                  <a:pt x="673" y="112"/>
                </a:moveTo>
                <a:cubicBezTo>
                  <a:pt x="673" y="112"/>
                  <a:pt x="673" y="112"/>
                  <a:pt x="673" y="112"/>
                </a:cubicBezTo>
                <a:cubicBezTo>
                  <a:pt x="673" y="112"/>
                  <a:pt x="673" y="112"/>
                  <a:pt x="673" y="112"/>
                </a:cubicBezTo>
                <a:cubicBezTo>
                  <a:pt x="673" y="112"/>
                  <a:pt x="673" y="112"/>
                  <a:pt x="673" y="112"/>
                </a:cubicBezTo>
                <a:close/>
                <a:moveTo>
                  <a:pt x="378" y="113"/>
                </a:moveTo>
                <a:cubicBezTo>
                  <a:pt x="378" y="112"/>
                  <a:pt x="378" y="112"/>
                  <a:pt x="378" y="112"/>
                </a:cubicBezTo>
                <a:cubicBezTo>
                  <a:pt x="378" y="112"/>
                  <a:pt x="378" y="112"/>
                  <a:pt x="378" y="112"/>
                </a:cubicBezTo>
                <a:cubicBezTo>
                  <a:pt x="378" y="113"/>
                  <a:pt x="378" y="113"/>
                  <a:pt x="378" y="113"/>
                </a:cubicBezTo>
                <a:close/>
                <a:moveTo>
                  <a:pt x="733" y="113"/>
                </a:moveTo>
                <a:cubicBezTo>
                  <a:pt x="733" y="113"/>
                  <a:pt x="733" y="113"/>
                  <a:pt x="733" y="113"/>
                </a:cubicBezTo>
                <a:cubicBezTo>
                  <a:pt x="733" y="113"/>
                  <a:pt x="733" y="113"/>
                  <a:pt x="733" y="113"/>
                </a:cubicBezTo>
                <a:close/>
                <a:moveTo>
                  <a:pt x="379" y="113"/>
                </a:moveTo>
                <a:cubicBezTo>
                  <a:pt x="379" y="113"/>
                  <a:pt x="379" y="113"/>
                  <a:pt x="379" y="113"/>
                </a:cubicBezTo>
                <a:cubicBezTo>
                  <a:pt x="379" y="113"/>
                  <a:pt x="379" y="113"/>
                  <a:pt x="379" y="113"/>
                </a:cubicBezTo>
                <a:cubicBezTo>
                  <a:pt x="379" y="113"/>
                  <a:pt x="379" y="113"/>
                  <a:pt x="379" y="113"/>
                </a:cubicBezTo>
                <a:close/>
                <a:moveTo>
                  <a:pt x="734" y="113"/>
                </a:moveTo>
                <a:cubicBezTo>
                  <a:pt x="733" y="113"/>
                  <a:pt x="733" y="113"/>
                  <a:pt x="733" y="113"/>
                </a:cubicBezTo>
                <a:cubicBezTo>
                  <a:pt x="733" y="113"/>
                  <a:pt x="733" y="113"/>
                  <a:pt x="734" y="113"/>
                </a:cubicBezTo>
                <a:close/>
                <a:moveTo>
                  <a:pt x="504" y="113"/>
                </a:moveTo>
                <a:cubicBezTo>
                  <a:pt x="504" y="114"/>
                  <a:pt x="504" y="114"/>
                  <a:pt x="504" y="114"/>
                </a:cubicBezTo>
                <a:cubicBezTo>
                  <a:pt x="505" y="114"/>
                  <a:pt x="505" y="114"/>
                  <a:pt x="505" y="114"/>
                </a:cubicBezTo>
                <a:cubicBezTo>
                  <a:pt x="505" y="113"/>
                  <a:pt x="505" y="113"/>
                  <a:pt x="505" y="113"/>
                </a:cubicBezTo>
                <a:cubicBezTo>
                  <a:pt x="505" y="113"/>
                  <a:pt x="505" y="113"/>
                  <a:pt x="505" y="113"/>
                </a:cubicBezTo>
                <a:cubicBezTo>
                  <a:pt x="505" y="113"/>
                  <a:pt x="505" y="113"/>
                  <a:pt x="504" y="113"/>
                </a:cubicBezTo>
                <a:close/>
                <a:moveTo>
                  <a:pt x="744" y="114"/>
                </a:moveTo>
                <a:cubicBezTo>
                  <a:pt x="744" y="113"/>
                  <a:pt x="744" y="113"/>
                  <a:pt x="744" y="113"/>
                </a:cubicBezTo>
                <a:cubicBezTo>
                  <a:pt x="744" y="113"/>
                  <a:pt x="744" y="113"/>
                  <a:pt x="743" y="113"/>
                </a:cubicBezTo>
                <a:cubicBezTo>
                  <a:pt x="743" y="113"/>
                  <a:pt x="743" y="113"/>
                  <a:pt x="743" y="113"/>
                </a:cubicBezTo>
                <a:cubicBezTo>
                  <a:pt x="743" y="113"/>
                  <a:pt x="743" y="113"/>
                  <a:pt x="743" y="113"/>
                </a:cubicBezTo>
                <a:cubicBezTo>
                  <a:pt x="743" y="113"/>
                  <a:pt x="743" y="113"/>
                  <a:pt x="743" y="113"/>
                </a:cubicBezTo>
                <a:cubicBezTo>
                  <a:pt x="744" y="114"/>
                  <a:pt x="744" y="114"/>
                  <a:pt x="744" y="114"/>
                </a:cubicBezTo>
                <a:close/>
                <a:moveTo>
                  <a:pt x="478" y="113"/>
                </a:moveTo>
                <a:cubicBezTo>
                  <a:pt x="478" y="114"/>
                  <a:pt x="478" y="114"/>
                  <a:pt x="478" y="114"/>
                </a:cubicBezTo>
                <a:cubicBezTo>
                  <a:pt x="478" y="114"/>
                  <a:pt x="478" y="114"/>
                  <a:pt x="478" y="114"/>
                </a:cubicBezTo>
                <a:cubicBezTo>
                  <a:pt x="478" y="114"/>
                  <a:pt x="478" y="114"/>
                  <a:pt x="478" y="113"/>
                </a:cubicBezTo>
                <a:close/>
                <a:moveTo>
                  <a:pt x="741" y="115"/>
                </a:moveTo>
                <a:cubicBezTo>
                  <a:pt x="741" y="115"/>
                  <a:pt x="741" y="115"/>
                  <a:pt x="741" y="115"/>
                </a:cubicBezTo>
                <a:cubicBezTo>
                  <a:pt x="741" y="114"/>
                  <a:pt x="741" y="114"/>
                  <a:pt x="741" y="114"/>
                </a:cubicBezTo>
                <a:cubicBezTo>
                  <a:pt x="740" y="114"/>
                  <a:pt x="740" y="114"/>
                  <a:pt x="740" y="114"/>
                </a:cubicBezTo>
                <a:cubicBezTo>
                  <a:pt x="740" y="115"/>
                  <a:pt x="740" y="115"/>
                  <a:pt x="740" y="115"/>
                </a:cubicBezTo>
                <a:cubicBezTo>
                  <a:pt x="740" y="115"/>
                  <a:pt x="740" y="115"/>
                  <a:pt x="740" y="115"/>
                </a:cubicBezTo>
                <a:cubicBezTo>
                  <a:pt x="741" y="115"/>
                  <a:pt x="741" y="115"/>
                  <a:pt x="741" y="115"/>
                </a:cubicBezTo>
                <a:close/>
                <a:moveTo>
                  <a:pt x="745" y="115"/>
                </a:moveTo>
                <a:cubicBezTo>
                  <a:pt x="745" y="115"/>
                  <a:pt x="745" y="115"/>
                  <a:pt x="745" y="115"/>
                </a:cubicBezTo>
                <a:cubicBezTo>
                  <a:pt x="745" y="114"/>
                  <a:pt x="745" y="114"/>
                  <a:pt x="745" y="114"/>
                </a:cubicBezTo>
                <a:cubicBezTo>
                  <a:pt x="744" y="114"/>
                  <a:pt x="744" y="114"/>
                  <a:pt x="744" y="114"/>
                </a:cubicBezTo>
                <a:cubicBezTo>
                  <a:pt x="744" y="115"/>
                  <a:pt x="744" y="115"/>
                  <a:pt x="744" y="115"/>
                </a:cubicBezTo>
                <a:cubicBezTo>
                  <a:pt x="745" y="115"/>
                  <a:pt x="745" y="115"/>
                  <a:pt x="745" y="115"/>
                </a:cubicBezTo>
                <a:close/>
                <a:moveTo>
                  <a:pt x="687" y="115"/>
                </a:moveTo>
                <a:cubicBezTo>
                  <a:pt x="687" y="115"/>
                  <a:pt x="687" y="115"/>
                  <a:pt x="687" y="115"/>
                </a:cubicBezTo>
                <a:cubicBezTo>
                  <a:pt x="687" y="115"/>
                  <a:pt x="686" y="115"/>
                  <a:pt x="686" y="115"/>
                </a:cubicBezTo>
                <a:cubicBezTo>
                  <a:pt x="686" y="115"/>
                  <a:pt x="686" y="115"/>
                  <a:pt x="687" y="115"/>
                </a:cubicBezTo>
                <a:close/>
                <a:moveTo>
                  <a:pt x="686" y="115"/>
                </a:moveTo>
                <a:cubicBezTo>
                  <a:pt x="686" y="115"/>
                  <a:pt x="686" y="115"/>
                  <a:pt x="686" y="115"/>
                </a:cubicBezTo>
                <a:cubicBezTo>
                  <a:pt x="686" y="115"/>
                  <a:pt x="686" y="115"/>
                  <a:pt x="686" y="115"/>
                </a:cubicBezTo>
                <a:close/>
                <a:moveTo>
                  <a:pt x="466" y="116"/>
                </a:moveTo>
                <a:cubicBezTo>
                  <a:pt x="466" y="117"/>
                  <a:pt x="466" y="117"/>
                  <a:pt x="466" y="117"/>
                </a:cubicBezTo>
                <a:cubicBezTo>
                  <a:pt x="467" y="117"/>
                  <a:pt x="467" y="117"/>
                  <a:pt x="467" y="117"/>
                </a:cubicBezTo>
                <a:cubicBezTo>
                  <a:pt x="466" y="117"/>
                  <a:pt x="467" y="117"/>
                  <a:pt x="466" y="116"/>
                </a:cubicBezTo>
                <a:close/>
                <a:moveTo>
                  <a:pt x="473" y="118"/>
                </a:moveTo>
                <a:cubicBezTo>
                  <a:pt x="473" y="118"/>
                  <a:pt x="473" y="118"/>
                  <a:pt x="473" y="118"/>
                </a:cubicBezTo>
                <a:cubicBezTo>
                  <a:pt x="473" y="117"/>
                  <a:pt x="473" y="117"/>
                  <a:pt x="473" y="117"/>
                </a:cubicBezTo>
                <a:cubicBezTo>
                  <a:pt x="472" y="117"/>
                  <a:pt x="473" y="117"/>
                  <a:pt x="472" y="117"/>
                </a:cubicBezTo>
                <a:cubicBezTo>
                  <a:pt x="472" y="117"/>
                  <a:pt x="472" y="117"/>
                  <a:pt x="472" y="117"/>
                </a:cubicBezTo>
                <a:cubicBezTo>
                  <a:pt x="472" y="118"/>
                  <a:pt x="472" y="118"/>
                  <a:pt x="472" y="118"/>
                </a:cubicBezTo>
                <a:cubicBezTo>
                  <a:pt x="473" y="118"/>
                  <a:pt x="472" y="118"/>
                  <a:pt x="473" y="118"/>
                </a:cubicBezTo>
                <a:close/>
                <a:moveTo>
                  <a:pt x="471" y="119"/>
                </a:moveTo>
                <a:cubicBezTo>
                  <a:pt x="471" y="118"/>
                  <a:pt x="471" y="118"/>
                  <a:pt x="472" y="117"/>
                </a:cubicBezTo>
                <a:cubicBezTo>
                  <a:pt x="471" y="117"/>
                  <a:pt x="469" y="118"/>
                  <a:pt x="469" y="118"/>
                </a:cubicBezTo>
                <a:cubicBezTo>
                  <a:pt x="469" y="118"/>
                  <a:pt x="469" y="118"/>
                  <a:pt x="469" y="118"/>
                </a:cubicBezTo>
                <a:cubicBezTo>
                  <a:pt x="469" y="117"/>
                  <a:pt x="469" y="117"/>
                  <a:pt x="469" y="117"/>
                </a:cubicBezTo>
                <a:cubicBezTo>
                  <a:pt x="468" y="117"/>
                  <a:pt x="468" y="117"/>
                  <a:pt x="468" y="118"/>
                </a:cubicBezTo>
                <a:cubicBezTo>
                  <a:pt x="468" y="118"/>
                  <a:pt x="468" y="118"/>
                  <a:pt x="467" y="118"/>
                </a:cubicBezTo>
                <a:cubicBezTo>
                  <a:pt x="468" y="118"/>
                  <a:pt x="469" y="119"/>
                  <a:pt x="469" y="119"/>
                </a:cubicBezTo>
                <a:cubicBezTo>
                  <a:pt x="469" y="119"/>
                  <a:pt x="470" y="119"/>
                  <a:pt x="471" y="119"/>
                </a:cubicBezTo>
                <a:close/>
                <a:moveTo>
                  <a:pt x="692" y="118"/>
                </a:moveTo>
                <a:cubicBezTo>
                  <a:pt x="692" y="118"/>
                  <a:pt x="692" y="118"/>
                  <a:pt x="692" y="118"/>
                </a:cubicBezTo>
                <a:cubicBezTo>
                  <a:pt x="693" y="118"/>
                  <a:pt x="693" y="118"/>
                  <a:pt x="693" y="118"/>
                </a:cubicBezTo>
                <a:cubicBezTo>
                  <a:pt x="693" y="117"/>
                  <a:pt x="692" y="117"/>
                  <a:pt x="692" y="118"/>
                </a:cubicBezTo>
                <a:close/>
                <a:moveTo>
                  <a:pt x="180" y="118"/>
                </a:moveTo>
                <a:cubicBezTo>
                  <a:pt x="180" y="118"/>
                  <a:pt x="181" y="118"/>
                  <a:pt x="181" y="118"/>
                </a:cubicBezTo>
                <a:cubicBezTo>
                  <a:pt x="181" y="118"/>
                  <a:pt x="180" y="118"/>
                  <a:pt x="180" y="118"/>
                </a:cubicBezTo>
                <a:close/>
                <a:moveTo>
                  <a:pt x="182" y="118"/>
                </a:moveTo>
                <a:cubicBezTo>
                  <a:pt x="182" y="118"/>
                  <a:pt x="182" y="118"/>
                  <a:pt x="182" y="118"/>
                </a:cubicBezTo>
                <a:cubicBezTo>
                  <a:pt x="182" y="118"/>
                  <a:pt x="182" y="118"/>
                  <a:pt x="182" y="118"/>
                </a:cubicBezTo>
                <a:cubicBezTo>
                  <a:pt x="181" y="118"/>
                  <a:pt x="181" y="118"/>
                  <a:pt x="181" y="118"/>
                </a:cubicBezTo>
                <a:cubicBezTo>
                  <a:pt x="181" y="118"/>
                  <a:pt x="181" y="118"/>
                  <a:pt x="181" y="118"/>
                </a:cubicBezTo>
                <a:lnTo>
                  <a:pt x="182" y="118"/>
                </a:lnTo>
                <a:close/>
                <a:moveTo>
                  <a:pt x="500" y="118"/>
                </a:moveTo>
                <a:cubicBezTo>
                  <a:pt x="500" y="118"/>
                  <a:pt x="500" y="118"/>
                  <a:pt x="500" y="118"/>
                </a:cubicBezTo>
                <a:cubicBezTo>
                  <a:pt x="500" y="119"/>
                  <a:pt x="500" y="119"/>
                  <a:pt x="500" y="119"/>
                </a:cubicBezTo>
                <a:cubicBezTo>
                  <a:pt x="500" y="119"/>
                  <a:pt x="500" y="119"/>
                  <a:pt x="500" y="119"/>
                </a:cubicBezTo>
                <a:cubicBezTo>
                  <a:pt x="500" y="118"/>
                  <a:pt x="500" y="118"/>
                  <a:pt x="500" y="118"/>
                </a:cubicBezTo>
                <a:close/>
                <a:moveTo>
                  <a:pt x="742" y="119"/>
                </a:moveTo>
                <a:cubicBezTo>
                  <a:pt x="742" y="118"/>
                  <a:pt x="742" y="119"/>
                  <a:pt x="742" y="118"/>
                </a:cubicBezTo>
                <a:cubicBezTo>
                  <a:pt x="742" y="118"/>
                  <a:pt x="742" y="118"/>
                  <a:pt x="742" y="118"/>
                </a:cubicBezTo>
                <a:cubicBezTo>
                  <a:pt x="741" y="118"/>
                  <a:pt x="742" y="118"/>
                  <a:pt x="741" y="118"/>
                </a:cubicBezTo>
                <a:cubicBezTo>
                  <a:pt x="741" y="119"/>
                  <a:pt x="741" y="119"/>
                  <a:pt x="742" y="119"/>
                </a:cubicBezTo>
                <a:close/>
                <a:moveTo>
                  <a:pt x="349" y="118"/>
                </a:moveTo>
                <a:cubicBezTo>
                  <a:pt x="349" y="118"/>
                  <a:pt x="349" y="118"/>
                  <a:pt x="349" y="118"/>
                </a:cubicBezTo>
                <a:cubicBezTo>
                  <a:pt x="349" y="118"/>
                  <a:pt x="348" y="118"/>
                  <a:pt x="348" y="119"/>
                </a:cubicBezTo>
                <a:cubicBezTo>
                  <a:pt x="348" y="119"/>
                  <a:pt x="348" y="119"/>
                  <a:pt x="348" y="119"/>
                </a:cubicBezTo>
                <a:cubicBezTo>
                  <a:pt x="349" y="119"/>
                  <a:pt x="349" y="119"/>
                  <a:pt x="349" y="118"/>
                </a:cubicBezTo>
                <a:close/>
                <a:moveTo>
                  <a:pt x="466" y="119"/>
                </a:moveTo>
                <a:cubicBezTo>
                  <a:pt x="465" y="119"/>
                  <a:pt x="465" y="119"/>
                  <a:pt x="465" y="119"/>
                </a:cubicBezTo>
                <a:cubicBezTo>
                  <a:pt x="465" y="119"/>
                  <a:pt x="465" y="119"/>
                  <a:pt x="465" y="119"/>
                </a:cubicBezTo>
                <a:cubicBezTo>
                  <a:pt x="466" y="119"/>
                  <a:pt x="466" y="119"/>
                  <a:pt x="466" y="119"/>
                </a:cubicBezTo>
                <a:close/>
                <a:moveTo>
                  <a:pt x="697" y="119"/>
                </a:moveTo>
                <a:cubicBezTo>
                  <a:pt x="698" y="119"/>
                  <a:pt x="698" y="119"/>
                  <a:pt x="698" y="119"/>
                </a:cubicBezTo>
                <a:cubicBezTo>
                  <a:pt x="698" y="119"/>
                  <a:pt x="698" y="119"/>
                  <a:pt x="698" y="119"/>
                </a:cubicBezTo>
                <a:cubicBezTo>
                  <a:pt x="698" y="119"/>
                  <a:pt x="698" y="119"/>
                  <a:pt x="697" y="119"/>
                </a:cubicBezTo>
                <a:close/>
                <a:moveTo>
                  <a:pt x="467" y="119"/>
                </a:moveTo>
                <a:cubicBezTo>
                  <a:pt x="467" y="119"/>
                  <a:pt x="467" y="119"/>
                  <a:pt x="467" y="119"/>
                </a:cubicBezTo>
                <a:cubicBezTo>
                  <a:pt x="468" y="119"/>
                  <a:pt x="468" y="119"/>
                  <a:pt x="467" y="119"/>
                </a:cubicBezTo>
                <a:close/>
                <a:moveTo>
                  <a:pt x="476" y="119"/>
                </a:moveTo>
                <a:cubicBezTo>
                  <a:pt x="476" y="119"/>
                  <a:pt x="476" y="119"/>
                  <a:pt x="476" y="119"/>
                </a:cubicBezTo>
                <a:cubicBezTo>
                  <a:pt x="475" y="119"/>
                  <a:pt x="475" y="119"/>
                  <a:pt x="475" y="119"/>
                </a:cubicBezTo>
                <a:cubicBezTo>
                  <a:pt x="476" y="119"/>
                  <a:pt x="476" y="119"/>
                  <a:pt x="476" y="119"/>
                </a:cubicBezTo>
                <a:close/>
                <a:moveTo>
                  <a:pt x="469" y="119"/>
                </a:moveTo>
                <a:cubicBezTo>
                  <a:pt x="469" y="119"/>
                  <a:pt x="469" y="119"/>
                  <a:pt x="469" y="119"/>
                </a:cubicBezTo>
                <a:cubicBezTo>
                  <a:pt x="469" y="119"/>
                  <a:pt x="469" y="119"/>
                  <a:pt x="469" y="119"/>
                </a:cubicBezTo>
                <a:close/>
                <a:moveTo>
                  <a:pt x="280" y="119"/>
                </a:moveTo>
                <a:cubicBezTo>
                  <a:pt x="280" y="119"/>
                  <a:pt x="280" y="119"/>
                  <a:pt x="280" y="119"/>
                </a:cubicBezTo>
                <a:cubicBezTo>
                  <a:pt x="280" y="120"/>
                  <a:pt x="280" y="120"/>
                  <a:pt x="280" y="120"/>
                </a:cubicBezTo>
                <a:lnTo>
                  <a:pt x="280" y="119"/>
                </a:lnTo>
                <a:close/>
                <a:moveTo>
                  <a:pt x="467" y="122"/>
                </a:moveTo>
                <a:cubicBezTo>
                  <a:pt x="467" y="122"/>
                  <a:pt x="467" y="122"/>
                  <a:pt x="467" y="122"/>
                </a:cubicBezTo>
                <a:cubicBezTo>
                  <a:pt x="468" y="122"/>
                  <a:pt x="468" y="122"/>
                  <a:pt x="468" y="121"/>
                </a:cubicBezTo>
                <a:cubicBezTo>
                  <a:pt x="469" y="121"/>
                  <a:pt x="469" y="121"/>
                  <a:pt x="469" y="121"/>
                </a:cubicBezTo>
                <a:cubicBezTo>
                  <a:pt x="468" y="121"/>
                  <a:pt x="468" y="121"/>
                  <a:pt x="468" y="120"/>
                </a:cubicBezTo>
                <a:cubicBezTo>
                  <a:pt x="468" y="120"/>
                  <a:pt x="468" y="120"/>
                  <a:pt x="467" y="120"/>
                </a:cubicBezTo>
                <a:cubicBezTo>
                  <a:pt x="467" y="121"/>
                  <a:pt x="467" y="121"/>
                  <a:pt x="466" y="121"/>
                </a:cubicBezTo>
                <a:cubicBezTo>
                  <a:pt x="466" y="121"/>
                  <a:pt x="467" y="122"/>
                  <a:pt x="467" y="122"/>
                </a:cubicBezTo>
                <a:close/>
                <a:moveTo>
                  <a:pt x="261" y="120"/>
                </a:moveTo>
                <a:cubicBezTo>
                  <a:pt x="261" y="121"/>
                  <a:pt x="261" y="121"/>
                  <a:pt x="261" y="121"/>
                </a:cubicBezTo>
                <a:cubicBezTo>
                  <a:pt x="261" y="121"/>
                  <a:pt x="261" y="121"/>
                  <a:pt x="261" y="121"/>
                </a:cubicBezTo>
                <a:cubicBezTo>
                  <a:pt x="261" y="121"/>
                  <a:pt x="261" y="121"/>
                  <a:pt x="261" y="120"/>
                </a:cubicBezTo>
                <a:close/>
                <a:moveTo>
                  <a:pt x="500" y="121"/>
                </a:moveTo>
                <a:cubicBezTo>
                  <a:pt x="500" y="121"/>
                  <a:pt x="500" y="121"/>
                  <a:pt x="500" y="121"/>
                </a:cubicBezTo>
                <a:cubicBezTo>
                  <a:pt x="500" y="120"/>
                  <a:pt x="500" y="120"/>
                  <a:pt x="500" y="120"/>
                </a:cubicBezTo>
                <a:cubicBezTo>
                  <a:pt x="500" y="120"/>
                  <a:pt x="500" y="120"/>
                  <a:pt x="500" y="120"/>
                </a:cubicBezTo>
                <a:lnTo>
                  <a:pt x="500" y="121"/>
                </a:lnTo>
                <a:close/>
                <a:moveTo>
                  <a:pt x="440" y="121"/>
                </a:moveTo>
                <a:cubicBezTo>
                  <a:pt x="441" y="121"/>
                  <a:pt x="441" y="121"/>
                  <a:pt x="441" y="121"/>
                </a:cubicBezTo>
                <a:cubicBezTo>
                  <a:pt x="441" y="121"/>
                  <a:pt x="441" y="121"/>
                  <a:pt x="441" y="121"/>
                </a:cubicBezTo>
                <a:cubicBezTo>
                  <a:pt x="438" y="121"/>
                  <a:pt x="438" y="121"/>
                  <a:pt x="438" y="121"/>
                </a:cubicBezTo>
                <a:cubicBezTo>
                  <a:pt x="438" y="121"/>
                  <a:pt x="439" y="121"/>
                  <a:pt x="440" y="121"/>
                </a:cubicBezTo>
                <a:close/>
                <a:moveTo>
                  <a:pt x="446" y="122"/>
                </a:moveTo>
                <a:cubicBezTo>
                  <a:pt x="446" y="121"/>
                  <a:pt x="446" y="121"/>
                  <a:pt x="446" y="121"/>
                </a:cubicBezTo>
                <a:cubicBezTo>
                  <a:pt x="445" y="121"/>
                  <a:pt x="445" y="121"/>
                  <a:pt x="445" y="121"/>
                </a:cubicBezTo>
                <a:cubicBezTo>
                  <a:pt x="445" y="122"/>
                  <a:pt x="445" y="122"/>
                  <a:pt x="445" y="122"/>
                </a:cubicBezTo>
                <a:lnTo>
                  <a:pt x="446" y="122"/>
                </a:lnTo>
                <a:close/>
                <a:moveTo>
                  <a:pt x="470" y="122"/>
                </a:moveTo>
                <a:cubicBezTo>
                  <a:pt x="470" y="122"/>
                  <a:pt x="470" y="122"/>
                  <a:pt x="470" y="122"/>
                </a:cubicBezTo>
                <a:cubicBezTo>
                  <a:pt x="470" y="122"/>
                  <a:pt x="470" y="122"/>
                  <a:pt x="470" y="122"/>
                </a:cubicBezTo>
                <a:cubicBezTo>
                  <a:pt x="471" y="122"/>
                  <a:pt x="471" y="122"/>
                  <a:pt x="471" y="122"/>
                </a:cubicBezTo>
                <a:cubicBezTo>
                  <a:pt x="471" y="121"/>
                  <a:pt x="471" y="121"/>
                  <a:pt x="470" y="121"/>
                </a:cubicBezTo>
                <a:cubicBezTo>
                  <a:pt x="470" y="121"/>
                  <a:pt x="470" y="122"/>
                  <a:pt x="470" y="122"/>
                </a:cubicBezTo>
                <a:close/>
                <a:moveTo>
                  <a:pt x="469" y="122"/>
                </a:moveTo>
                <a:cubicBezTo>
                  <a:pt x="469" y="122"/>
                  <a:pt x="469" y="122"/>
                  <a:pt x="469" y="123"/>
                </a:cubicBezTo>
                <a:cubicBezTo>
                  <a:pt x="469" y="123"/>
                  <a:pt x="469" y="123"/>
                  <a:pt x="469" y="123"/>
                </a:cubicBezTo>
                <a:cubicBezTo>
                  <a:pt x="469" y="123"/>
                  <a:pt x="469" y="123"/>
                  <a:pt x="469" y="123"/>
                </a:cubicBezTo>
                <a:cubicBezTo>
                  <a:pt x="469" y="123"/>
                  <a:pt x="469" y="123"/>
                  <a:pt x="469" y="123"/>
                </a:cubicBezTo>
                <a:lnTo>
                  <a:pt x="469" y="122"/>
                </a:lnTo>
                <a:close/>
                <a:moveTo>
                  <a:pt x="706" y="123"/>
                </a:moveTo>
                <a:cubicBezTo>
                  <a:pt x="706" y="123"/>
                  <a:pt x="706" y="123"/>
                  <a:pt x="706" y="123"/>
                </a:cubicBezTo>
                <a:cubicBezTo>
                  <a:pt x="706" y="123"/>
                  <a:pt x="706" y="123"/>
                  <a:pt x="706" y="123"/>
                </a:cubicBezTo>
                <a:cubicBezTo>
                  <a:pt x="706" y="124"/>
                  <a:pt x="706" y="123"/>
                  <a:pt x="706" y="124"/>
                </a:cubicBezTo>
                <a:cubicBezTo>
                  <a:pt x="707" y="124"/>
                  <a:pt x="707" y="124"/>
                  <a:pt x="707" y="124"/>
                </a:cubicBezTo>
                <a:cubicBezTo>
                  <a:pt x="707" y="123"/>
                  <a:pt x="707" y="123"/>
                  <a:pt x="707" y="123"/>
                </a:cubicBezTo>
                <a:cubicBezTo>
                  <a:pt x="706" y="123"/>
                  <a:pt x="706" y="123"/>
                  <a:pt x="706" y="123"/>
                </a:cubicBezTo>
                <a:close/>
                <a:moveTo>
                  <a:pt x="368" y="123"/>
                </a:moveTo>
                <a:cubicBezTo>
                  <a:pt x="368" y="124"/>
                  <a:pt x="368" y="124"/>
                  <a:pt x="368" y="124"/>
                </a:cubicBezTo>
                <a:cubicBezTo>
                  <a:pt x="369" y="124"/>
                  <a:pt x="369" y="124"/>
                  <a:pt x="369" y="124"/>
                </a:cubicBezTo>
                <a:cubicBezTo>
                  <a:pt x="369" y="123"/>
                  <a:pt x="369" y="123"/>
                  <a:pt x="369" y="123"/>
                </a:cubicBezTo>
                <a:cubicBezTo>
                  <a:pt x="369" y="123"/>
                  <a:pt x="369" y="123"/>
                  <a:pt x="369" y="123"/>
                </a:cubicBezTo>
                <a:cubicBezTo>
                  <a:pt x="369" y="123"/>
                  <a:pt x="369" y="123"/>
                  <a:pt x="369" y="123"/>
                </a:cubicBezTo>
                <a:cubicBezTo>
                  <a:pt x="369" y="123"/>
                  <a:pt x="368" y="123"/>
                  <a:pt x="368" y="123"/>
                </a:cubicBezTo>
                <a:close/>
                <a:moveTo>
                  <a:pt x="153" y="123"/>
                </a:moveTo>
                <a:cubicBezTo>
                  <a:pt x="153" y="124"/>
                  <a:pt x="153" y="124"/>
                  <a:pt x="153" y="124"/>
                </a:cubicBezTo>
                <a:cubicBezTo>
                  <a:pt x="153" y="124"/>
                  <a:pt x="153" y="124"/>
                  <a:pt x="153" y="124"/>
                </a:cubicBezTo>
                <a:cubicBezTo>
                  <a:pt x="153" y="123"/>
                  <a:pt x="153" y="123"/>
                  <a:pt x="153" y="123"/>
                </a:cubicBezTo>
                <a:close/>
                <a:moveTo>
                  <a:pt x="469" y="123"/>
                </a:moveTo>
                <a:cubicBezTo>
                  <a:pt x="469" y="123"/>
                  <a:pt x="469" y="123"/>
                  <a:pt x="469" y="123"/>
                </a:cubicBezTo>
                <a:cubicBezTo>
                  <a:pt x="468" y="123"/>
                  <a:pt x="468" y="123"/>
                  <a:pt x="468" y="123"/>
                </a:cubicBezTo>
                <a:cubicBezTo>
                  <a:pt x="468" y="123"/>
                  <a:pt x="468" y="123"/>
                  <a:pt x="468" y="123"/>
                </a:cubicBezTo>
                <a:cubicBezTo>
                  <a:pt x="468" y="124"/>
                  <a:pt x="468" y="124"/>
                  <a:pt x="468" y="124"/>
                </a:cubicBezTo>
                <a:cubicBezTo>
                  <a:pt x="469" y="124"/>
                  <a:pt x="469" y="124"/>
                  <a:pt x="469" y="123"/>
                </a:cubicBezTo>
                <a:close/>
                <a:moveTo>
                  <a:pt x="435" y="124"/>
                </a:moveTo>
                <a:cubicBezTo>
                  <a:pt x="435" y="124"/>
                  <a:pt x="435" y="124"/>
                  <a:pt x="435" y="124"/>
                </a:cubicBezTo>
                <a:cubicBezTo>
                  <a:pt x="435" y="126"/>
                  <a:pt x="435" y="126"/>
                  <a:pt x="435" y="126"/>
                </a:cubicBezTo>
                <a:cubicBezTo>
                  <a:pt x="435" y="126"/>
                  <a:pt x="435" y="126"/>
                  <a:pt x="435" y="126"/>
                </a:cubicBezTo>
                <a:lnTo>
                  <a:pt x="435" y="124"/>
                </a:lnTo>
                <a:close/>
                <a:moveTo>
                  <a:pt x="752" y="124"/>
                </a:moveTo>
                <a:cubicBezTo>
                  <a:pt x="751" y="124"/>
                  <a:pt x="752" y="124"/>
                  <a:pt x="751" y="124"/>
                </a:cubicBezTo>
                <a:cubicBezTo>
                  <a:pt x="751" y="124"/>
                  <a:pt x="751" y="124"/>
                  <a:pt x="750" y="124"/>
                </a:cubicBezTo>
                <a:cubicBezTo>
                  <a:pt x="750" y="125"/>
                  <a:pt x="750" y="125"/>
                  <a:pt x="750" y="125"/>
                </a:cubicBezTo>
                <a:cubicBezTo>
                  <a:pt x="751" y="125"/>
                  <a:pt x="751" y="125"/>
                  <a:pt x="752" y="124"/>
                </a:cubicBezTo>
                <a:close/>
                <a:moveTo>
                  <a:pt x="465" y="125"/>
                </a:moveTo>
                <a:cubicBezTo>
                  <a:pt x="466" y="125"/>
                  <a:pt x="466" y="125"/>
                  <a:pt x="467" y="125"/>
                </a:cubicBezTo>
                <a:cubicBezTo>
                  <a:pt x="467" y="125"/>
                  <a:pt x="467" y="125"/>
                  <a:pt x="467" y="124"/>
                </a:cubicBezTo>
                <a:cubicBezTo>
                  <a:pt x="466" y="124"/>
                  <a:pt x="466" y="124"/>
                  <a:pt x="466" y="125"/>
                </a:cubicBezTo>
                <a:cubicBezTo>
                  <a:pt x="466" y="125"/>
                  <a:pt x="466" y="125"/>
                  <a:pt x="465" y="125"/>
                </a:cubicBezTo>
                <a:close/>
                <a:moveTo>
                  <a:pt x="468" y="125"/>
                </a:moveTo>
                <a:cubicBezTo>
                  <a:pt x="468" y="125"/>
                  <a:pt x="469" y="125"/>
                  <a:pt x="469" y="125"/>
                </a:cubicBezTo>
                <a:cubicBezTo>
                  <a:pt x="469" y="125"/>
                  <a:pt x="469" y="125"/>
                  <a:pt x="469" y="125"/>
                </a:cubicBezTo>
                <a:cubicBezTo>
                  <a:pt x="469" y="125"/>
                  <a:pt x="469" y="125"/>
                  <a:pt x="469" y="125"/>
                </a:cubicBezTo>
                <a:cubicBezTo>
                  <a:pt x="469" y="124"/>
                  <a:pt x="468" y="125"/>
                  <a:pt x="468" y="125"/>
                </a:cubicBezTo>
                <a:cubicBezTo>
                  <a:pt x="468" y="125"/>
                  <a:pt x="468" y="125"/>
                  <a:pt x="468" y="125"/>
                </a:cubicBezTo>
                <a:close/>
                <a:moveTo>
                  <a:pt x="229" y="125"/>
                </a:moveTo>
                <a:cubicBezTo>
                  <a:pt x="228" y="125"/>
                  <a:pt x="228" y="125"/>
                  <a:pt x="228" y="125"/>
                </a:cubicBezTo>
                <a:cubicBezTo>
                  <a:pt x="229" y="125"/>
                  <a:pt x="228" y="125"/>
                  <a:pt x="229" y="125"/>
                </a:cubicBezTo>
                <a:close/>
                <a:moveTo>
                  <a:pt x="365" y="125"/>
                </a:moveTo>
                <a:cubicBezTo>
                  <a:pt x="365" y="125"/>
                  <a:pt x="365" y="125"/>
                  <a:pt x="365" y="125"/>
                </a:cubicBezTo>
                <a:cubicBezTo>
                  <a:pt x="366" y="125"/>
                  <a:pt x="366" y="125"/>
                  <a:pt x="366" y="125"/>
                </a:cubicBezTo>
                <a:cubicBezTo>
                  <a:pt x="366" y="125"/>
                  <a:pt x="366" y="125"/>
                  <a:pt x="366" y="125"/>
                </a:cubicBezTo>
                <a:cubicBezTo>
                  <a:pt x="366" y="125"/>
                  <a:pt x="366" y="125"/>
                  <a:pt x="366" y="125"/>
                </a:cubicBezTo>
                <a:cubicBezTo>
                  <a:pt x="365" y="125"/>
                  <a:pt x="366" y="125"/>
                  <a:pt x="365" y="125"/>
                </a:cubicBezTo>
                <a:close/>
                <a:moveTo>
                  <a:pt x="461" y="125"/>
                </a:moveTo>
                <a:cubicBezTo>
                  <a:pt x="461" y="125"/>
                  <a:pt x="461" y="125"/>
                  <a:pt x="461" y="125"/>
                </a:cubicBezTo>
                <a:cubicBezTo>
                  <a:pt x="461" y="125"/>
                  <a:pt x="461" y="126"/>
                  <a:pt x="461" y="125"/>
                </a:cubicBezTo>
                <a:close/>
                <a:moveTo>
                  <a:pt x="464" y="126"/>
                </a:moveTo>
                <a:cubicBezTo>
                  <a:pt x="464" y="126"/>
                  <a:pt x="464" y="126"/>
                  <a:pt x="465" y="126"/>
                </a:cubicBezTo>
                <a:cubicBezTo>
                  <a:pt x="465" y="126"/>
                  <a:pt x="465" y="126"/>
                  <a:pt x="465" y="126"/>
                </a:cubicBezTo>
                <a:cubicBezTo>
                  <a:pt x="465" y="125"/>
                  <a:pt x="465" y="125"/>
                  <a:pt x="465" y="125"/>
                </a:cubicBezTo>
                <a:cubicBezTo>
                  <a:pt x="464" y="125"/>
                  <a:pt x="464" y="125"/>
                  <a:pt x="464" y="125"/>
                </a:cubicBezTo>
                <a:cubicBezTo>
                  <a:pt x="464" y="126"/>
                  <a:pt x="464" y="125"/>
                  <a:pt x="464" y="126"/>
                </a:cubicBezTo>
                <a:cubicBezTo>
                  <a:pt x="464" y="126"/>
                  <a:pt x="464" y="126"/>
                  <a:pt x="464" y="126"/>
                </a:cubicBezTo>
                <a:close/>
                <a:moveTo>
                  <a:pt x="465" y="133"/>
                </a:moveTo>
                <a:cubicBezTo>
                  <a:pt x="466" y="132"/>
                  <a:pt x="466" y="131"/>
                  <a:pt x="466" y="131"/>
                </a:cubicBezTo>
                <a:cubicBezTo>
                  <a:pt x="466" y="131"/>
                  <a:pt x="467" y="131"/>
                  <a:pt x="467" y="131"/>
                </a:cubicBezTo>
                <a:cubicBezTo>
                  <a:pt x="468" y="131"/>
                  <a:pt x="468" y="131"/>
                  <a:pt x="468" y="131"/>
                </a:cubicBezTo>
                <a:cubicBezTo>
                  <a:pt x="468" y="130"/>
                  <a:pt x="468" y="129"/>
                  <a:pt x="468" y="128"/>
                </a:cubicBezTo>
                <a:cubicBezTo>
                  <a:pt x="468" y="127"/>
                  <a:pt x="468" y="128"/>
                  <a:pt x="468" y="126"/>
                </a:cubicBezTo>
                <a:cubicBezTo>
                  <a:pt x="467" y="126"/>
                  <a:pt x="466" y="127"/>
                  <a:pt x="465" y="127"/>
                </a:cubicBezTo>
                <a:cubicBezTo>
                  <a:pt x="465" y="127"/>
                  <a:pt x="465" y="127"/>
                  <a:pt x="465" y="127"/>
                </a:cubicBezTo>
                <a:cubicBezTo>
                  <a:pt x="465" y="127"/>
                  <a:pt x="465" y="127"/>
                  <a:pt x="465" y="127"/>
                </a:cubicBezTo>
                <a:cubicBezTo>
                  <a:pt x="465" y="127"/>
                  <a:pt x="465" y="127"/>
                  <a:pt x="465" y="128"/>
                </a:cubicBezTo>
                <a:cubicBezTo>
                  <a:pt x="466" y="128"/>
                  <a:pt x="466" y="128"/>
                  <a:pt x="466" y="128"/>
                </a:cubicBezTo>
                <a:cubicBezTo>
                  <a:pt x="466" y="128"/>
                  <a:pt x="466" y="128"/>
                  <a:pt x="466" y="129"/>
                </a:cubicBezTo>
                <a:cubicBezTo>
                  <a:pt x="465" y="129"/>
                  <a:pt x="465" y="129"/>
                  <a:pt x="465" y="129"/>
                </a:cubicBezTo>
                <a:cubicBezTo>
                  <a:pt x="464" y="129"/>
                  <a:pt x="464" y="130"/>
                  <a:pt x="464" y="130"/>
                </a:cubicBezTo>
                <a:cubicBezTo>
                  <a:pt x="464" y="131"/>
                  <a:pt x="464" y="131"/>
                  <a:pt x="464" y="131"/>
                </a:cubicBezTo>
                <a:cubicBezTo>
                  <a:pt x="464" y="131"/>
                  <a:pt x="463" y="132"/>
                  <a:pt x="463" y="133"/>
                </a:cubicBezTo>
                <a:cubicBezTo>
                  <a:pt x="463" y="133"/>
                  <a:pt x="463" y="133"/>
                  <a:pt x="463" y="133"/>
                </a:cubicBezTo>
                <a:cubicBezTo>
                  <a:pt x="464" y="133"/>
                  <a:pt x="465" y="133"/>
                  <a:pt x="465" y="133"/>
                </a:cubicBezTo>
                <a:close/>
                <a:moveTo>
                  <a:pt x="202" y="126"/>
                </a:moveTo>
                <a:cubicBezTo>
                  <a:pt x="202" y="126"/>
                  <a:pt x="202" y="126"/>
                  <a:pt x="202" y="126"/>
                </a:cubicBezTo>
                <a:cubicBezTo>
                  <a:pt x="202" y="126"/>
                  <a:pt x="202" y="126"/>
                  <a:pt x="202" y="126"/>
                </a:cubicBezTo>
                <a:close/>
                <a:moveTo>
                  <a:pt x="232" y="126"/>
                </a:moveTo>
                <a:cubicBezTo>
                  <a:pt x="231" y="126"/>
                  <a:pt x="231" y="126"/>
                  <a:pt x="231" y="126"/>
                </a:cubicBezTo>
                <a:cubicBezTo>
                  <a:pt x="231" y="127"/>
                  <a:pt x="231" y="127"/>
                  <a:pt x="231" y="127"/>
                </a:cubicBezTo>
                <a:cubicBezTo>
                  <a:pt x="232" y="127"/>
                  <a:pt x="232" y="127"/>
                  <a:pt x="232" y="127"/>
                </a:cubicBezTo>
                <a:lnTo>
                  <a:pt x="232" y="126"/>
                </a:lnTo>
                <a:close/>
                <a:moveTo>
                  <a:pt x="754" y="127"/>
                </a:moveTo>
                <a:cubicBezTo>
                  <a:pt x="754" y="127"/>
                  <a:pt x="754" y="127"/>
                  <a:pt x="754" y="127"/>
                </a:cubicBezTo>
                <a:cubicBezTo>
                  <a:pt x="754" y="127"/>
                  <a:pt x="754" y="127"/>
                  <a:pt x="754" y="127"/>
                </a:cubicBezTo>
                <a:cubicBezTo>
                  <a:pt x="755" y="127"/>
                  <a:pt x="755" y="127"/>
                  <a:pt x="755" y="127"/>
                </a:cubicBezTo>
                <a:cubicBezTo>
                  <a:pt x="754" y="127"/>
                  <a:pt x="754" y="126"/>
                  <a:pt x="753" y="126"/>
                </a:cubicBezTo>
                <a:cubicBezTo>
                  <a:pt x="753" y="127"/>
                  <a:pt x="753" y="127"/>
                  <a:pt x="754" y="127"/>
                </a:cubicBezTo>
                <a:close/>
                <a:moveTo>
                  <a:pt x="754" y="126"/>
                </a:moveTo>
                <a:cubicBezTo>
                  <a:pt x="754" y="127"/>
                  <a:pt x="755" y="127"/>
                  <a:pt x="756" y="127"/>
                </a:cubicBezTo>
                <a:cubicBezTo>
                  <a:pt x="755" y="126"/>
                  <a:pt x="754" y="126"/>
                  <a:pt x="754" y="126"/>
                </a:cubicBezTo>
                <a:close/>
                <a:moveTo>
                  <a:pt x="759" y="127"/>
                </a:moveTo>
                <a:cubicBezTo>
                  <a:pt x="759" y="127"/>
                  <a:pt x="759" y="127"/>
                  <a:pt x="759" y="127"/>
                </a:cubicBezTo>
                <a:cubicBezTo>
                  <a:pt x="759" y="127"/>
                  <a:pt x="759" y="127"/>
                  <a:pt x="759" y="127"/>
                </a:cubicBezTo>
                <a:cubicBezTo>
                  <a:pt x="759" y="127"/>
                  <a:pt x="759" y="127"/>
                  <a:pt x="759" y="127"/>
                </a:cubicBezTo>
                <a:cubicBezTo>
                  <a:pt x="759" y="127"/>
                  <a:pt x="759" y="127"/>
                  <a:pt x="759" y="127"/>
                </a:cubicBezTo>
                <a:cubicBezTo>
                  <a:pt x="759" y="127"/>
                  <a:pt x="759" y="127"/>
                  <a:pt x="758" y="126"/>
                </a:cubicBezTo>
                <a:cubicBezTo>
                  <a:pt x="759" y="127"/>
                  <a:pt x="758" y="127"/>
                  <a:pt x="759" y="127"/>
                </a:cubicBezTo>
                <a:close/>
                <a:moveTo>
                  <a:pt x="716" y="127"/>
                </a:moveTo>
                <a:cubicBezTo>
                  <a:pt x="715" y="127"/>
                  <a:pt x="715" y="128"/>
                  <a:pt x="716" y="128"/>
                </a:cubicBezTo>
                <a:cubicBezTo>
                  <a:pt x="716" y="128"/>
                  <a:pt x="716" y="128"/>
                  <a:pt x="716" y="128"/>
                </a:cubicBezTo>
                <a:cubicBezTo>
                  <a:pt x="716" y="127"/>
                  <a:pt x="717" y="128"/>
                  <a:pt x="716" y="127"/>
                </a:cubicBezTo>
                <a:cubicBezTo>
                  <a:pt x="716" y="127"/>
                  <a:pt x="716" y="127"/>
                  <a:pt x="716" y="127"/>
                </a:cubicBezTo>
                <a:close/>
                <a:moveTo>
                  <a:pt x="158" y="128"/>
                </a:moveTo>
                <a:cubicBezTo>
                  <a:pt x="158" y="129"/>
                  <a:pt x="158" y="129"/>
                  <a:pt x="158" y="129"/>
                </a:cubicBezTo>
                <a:cubicBezTo>
                  <a:pt x="159" y="129"/>
                  <a:pt x="159" y="129"/>
                  <a:pt x="159" y="129"/>
                </a:cubicBezTo>
                <a:cubicBezTo>
                  <a:pt x="159" y="128"/>
                  <a:pt x="159" y="128"/>
                  <a:pt x="159" y="128"/>
                </a:cubicBezTo>
                <a:lnTo>
                  <a:pt x="158" y="128"/>
                </a:lnTo>
                <a:close/>
                <a:moveTo>
                  <a:pt x="160" y="129"/>
                </a:moveTo>
                <a:cubicBezTo>
                  <a:pt x="160" y="129"/>
                  <a:pt x="160" y="129"/>
                  <a:pt x="160" y="129"/>
                </a:cubicBezTo>
                <a:cubicBezTo>
                  <a:pt x="160" y="129"/>
                  <a:pt x="160" y="129"/>
                  <a:pt x="160" y="129"/>
                </a:cubicBezTo>
                <a:close/>
                <a:moveTo>
                  <a:pt x="458" y="132"/>
                </a:moveTo>
                <a:cubicBezTo>
                  <a:pt x="458" y="131"/>
                  <a:pt x="458" y="131"/>
                  <a:pt x="458" y="131"/>
                </a:cubicBezTo>
                <a:cubicBezTo>
                  <a:pt x="458" y="130"/>
                  <a:pt x="458" y="131"/>
                  <a:pt x="458" y="131"/>
                </a:cubicBezTo>
                <a:cubicBezTo>
                  <a:pt x="458" y="131"/>
                  <a:pt x="458" y="131"/>
                  <a:pt x="457" y="131"/>
                </a:cubicBezTo>
                <a:cubicBezTo>
                  <a:pt x="457" y="131"/>
                  <a:pt x="457" y="131"/>
                  <a:pt x="457" y="132"/>
                </a:cubicBezTo>
                <a:cubicBezTo>
                  <a:pt x="458" y="132"/>
                  <a:pt x="457" y="132"/>
                  <a:pt x="458" y="132"/>
                </a:cubicBezTo>
                <a:close/>
                <a:moveTo>
                  <a:pt x="457" y="133"/>
                </a:moveTo>
                <a:cubicBezTo>
                  <a:pt x="457" y="132"/>
                  <a:pt x="457" y="132"/>
                  <a:pt x="457" y="132"/>
                </a:cubicBezTo>
                <a:cubicBezTo>
                  <a:pt x="457" y="132"/>
                  <a:pt x="457" y="132"/>
                  <a:pt x="457" y="132"/>
                </a:cubicBezTo>
                <a:cubicBezTo>
                  <a:pt x="457" y="132"/>
                  <a:pt x="457" y="133"/>
                  <a:pt x="457" y="133"/>
                </a:cubicBezTo>
                <a:cubicBezTo>
                  <a:pt x="457" y="133"/>
                  <a:pt x="457" y="133"/>
                  <a:pt x="457" y="133"/>
                </a:cubicBezTo>
                <a:close/>
                <a:moveTo>
                  <a:pt x="456" y="134"/>
                </a:moveTo>
                <a:cubicBezTo>
                  <a:pt x="456" y="134"/>
                  <a:pt x="456" y="134"/>
                  <a:pt x="456" y="134"/>
                </a:cubicBezTo>
                <a:cubicBezTo>
                  <a:pt x="456" y="134"/>
                  <a:pt x="456" y="134"/>
                  <a:pt x="456" y="134"/>
                </a:cubicBezTo>
                <a:cubicBezTo>
                  <a:pt x="456" y="134"/>
                  <a:pt x="456" y="134"/>
                  <a:pt x="456" y="134"/>
                </a:cubicBezTo>
                <a:close/>
                <a:moveTo>
                  <a:pt x="466" y="136"/>
                </a:moveTo>
                <a:cubicBezTo>
                  <a:pt x="467" y="136"/>
                  <a:pt x="467" y="136"/>
                  <a:pt x="467" y="136"/>
                </a:cubicBezTo>
                <a:cubicBezTo>
                  <a:pt x="467" y="135"/>
                  <a:pt x="467" y="135"/>
                  <a:pt x="467" y="135"/>
                </a:cubicBezTo>
                <a:cubicBezTo>
                  <a:pt x="467" y="134"/>
                  <a:pt x="467" y="134"/>
                  <a:pt x="466" y="134"/>
                </a:cubicBezTo>
                <a:cubicBezTo>
                  <a:pt x="466" y="134"/>
                  <a:pt x="466" y="135"/>
                  <a:pt x="466" y="135"/>
                </a:cubicBezTo>
                <a:cubicBezTo>
                  <a:pt x="466" y="136"/>
                  <a:pt x="466" y="136"/>
                  <a:pt x="466" y="136"/>
                </a:cubicBezTo>
                <a:close/>
                <a:moveTo>
                  <a:pt x="289" y="135"/>
                </a:moveTo>
                <a:cubicBezTo>
                  <a:pt x="289" y="135"/>
                  <a:pt x="289" y="135"/>
                  <a:pt x="289" y="135"/>
                </a:cubicBezTo>
                <a:cubicBezTo>
                  <a:pt x="289" y="135"/>
                  <a:pt x="289" y="135"/>
                  <a:pt x="289" y="135"/>
                </a:cubicBezTo>
                <a:cubicBezTo>
                  <a:pt x="289" y="135"/>
                  <a:pt x="289" y="135"/>
                  <a:pt x="289" y="135"/>
                </a:cubicBezTo>
                <a:close/>
                <a:moveTo>
                  <a:pt x="465" y="135"/>
                </a:moveTo>
                <a:cubicBezTo>
                  <a:pt x="465" y="136"/>
                  <a:pt x="465" y="135"/>
                  <a:pt x="465" y="136"/>
                </a:cubicBezTo>
                <a:cubicBezTo>
                  <a:pt x="465" y="136"/>
                  <a:pt x="465" y="136"/>
                  <a:pt x="465" y="136"/>
                </a:cubicBezTo>
                <a:cubicBezTo>
                  <a:pt x="465" y="136"/>
                  <a:pt x="465" y="136"/>
                  <a:pt x="465" y="136"/>
                </a:cubicBezTo>
                <a:cubicBezTo>
                  <a:pt x="465" y="136"/>
                  <a:pt x="466" y="136"/>
                  <a:pt x="466" y="136"/>
                </a:cubicBezTo>
                <a:cubicBezTo>
                  <a:pt x="466" y="135"/>
                  <a:pt x="466" y="136"/>
                  <a:pt x="466" y="135"/>
                </a:cubicBezTo>
                <a:cubicBezTo>
                  <a:pt x="466" y="135"/>
                  <a:pt x="466" y="135"/>
                  <a:pt x="465" y="135"/>
                </a:cubicBezTo>
                <a:close/>
                <a:moveTo>
                  <a:pt x="456" y="136"/>
                </a:moveTo>
                <a:cubicBezTo>
                  <a:pt x="456" y="136"/>
                  <a:pt x="456" y="136"/>
                  <a:pt x="456" y="135"/>
                </a:cubicBezTo>
                <a:cubicBezTo>
                  <a:pt x="456" y="135"/>
                  <a:pt x="456" y="135"/>
                  <a:pt x="456" y="135"/>
                </a:cubicBezTo>
                <a:cubicBezTo>
                  <a:pt x="456" y="135"/>
                  <a:pt x="456" y="135"/>
                  <a:pt x="456" y="135"/>
                </a:cubicBezTo>
                <a:cubicBezTo>
                  <a:pt x="456" y="136"/>
                  <a:pt x="456" y="136"/>
                  <a:pt x="456" y="136"/>
                </a:cubicBezTo>
                <a:cubicBezTo>
                  <a:pt x="456" y="136"/>
                  <a:pt x="456" y="136"/>
                  <a:pt x="456" y="136"/>
                </a:cubicBezTo>
                <a:close/>
                <a:moveTo>
                  <a:pt x="464" y="136"/>
                </a:moveTo>
                <a:cubicBezTo>
                  <a:pt x="464" y="136"/>
                  <a:pt x="464" y="136"/>
                  <a:pt x="464" y="136"/>
                </a:cubicBezTo>
                <a:cubicBezTo>
                  <a:pt x="464" y="136"/>
                  <a:pt x="464" y="136"/>
                  <a:pt x="464" y="136"/>
                </a:cubicBezTo>
                <a:cubicBezTo>
                  <a:pt x="464" y="135"/>
                  <a:pt x="464" y="136"/>
                  <a:pt x="464" y="135"/>
                </a:cubicBezTo>
                <a:cubicBezTo>
                  <a:pt x="464" y="136"/>
                  <a:pt x="464" y="136"/>
                  <a:pt x="464" y="136"/>
                </a:cubicBezTo>
                <a:close/>
                <a:moveTo>
                  <a:pt x="285" y="137"/>
                </a:moveTo>
                <a:cubicBezTo>
                  <a:pt x="285" y="137"/>
                  <a:pt x="285" y="137"/>
                  <a:pt x="285" y="137"/>
                </a:cubicBezTo>
                <a:cubicBezTo>
                  <a:pt x="284" y="137"/>
                  <a:pt x="284" y="137"/>
                  <a:pt x="285" y="137"/>
                </a:cubicBezTo>
                <a:close/>
                <a:moveTo>
                  <a:pt x="770" y="137"/>
                </a:moveTo>
                <a:cubicBezTo>
                  <a:pt x="770" y="137"/>
                  <a:pt x="770" y="137"/>
                  <a:pt x="770" y="137"/>
                </a:cubicBezTo>
                <a:cubicBezTo>
                  <a:pt x="770" y="137"/>
                  <a:pt x="770" y="137"/>
                  <a:pt x="770" y="137"/>
                </a:cubicBezTo>
                <a:cubicBezTo>
                  <a:pt x="770" y="137"/>
                  <a:pt x="770" y="137"/>
                  <a:pt x="770" y="137"/>
                </a:cubicBezTo>
                <a:cubicBezTo>
                  <a:pt x="770" y="137"/>
                  <a:pt x="770" y="137"/>
                  <a:pt x="770" y="137"/>
                </a:cubicBezTo>
                <a:close/>
                <a:moveTo>
                  <a:pt x="284" y="137"/>
                </a:moveTo>
                <a:cubicBezTo>
                  <a:pt x="284" y="137"/>
                  <a:pt x="284" y="137"/>
                  <a:pt x="284" y="137"/>
                </a:cubicBezTo>
                <a:cubicBezTo>
                  <a:pt x="283" y="137"/>
                  <a:pt x="283" y="137"/>
                  <a:pt x="283" y="137"/>
                </a:cubicBezTo>
                <a:cubicBezTo>
                  <a:pt x="283" y="137"/>
                  <a:pt x="283" y="137"/>
                  <a:pt x="284" y="137"/>
                </a:cubicBezTo>
                <a:close/>
                <a:moveTo>
                  <a:pt x="770" y="138"/>
                </a:moveTo>
                <a:cubicBezTo>
                  <a:pt x="770" y="138"/>
                  <a:pt x="770" y="138"/>
                  <a:pt x="770" y="138"/>
                </a:cubicBezTo>
                <a:cubicBezTo>
                  <a:pt x="770" y="138"/>
                  <a:pt x="770" y="138"/>
                  <a:pt x="770" y="138"/>
                </a:cubicBezTo>
                <a:cubicBezTo>
                  <a:pt x="770" y="138"/>
                  <a:pt x="770" y="137"/>
                  <a:pt x="770" y="137"/>
                </a:cubicBezTo>
                <a:cubicBezTo>
                  <a:pt x="770" y="138"/>
                  <a:pt x="770" y="138"/>
                  <a:pt x="770" y="138"/>
                </a:cubicBezTo>
                <a:close/>
                <a:moveTo>
                  <a:pt x="766" y="138"/>
                </a:moveTo>
                <a:cubicBezTo>
                  <a:pt x="766" y="138"/>
                  <a:pt x="766" y="138"/>
                  <a:pt x="766" y="138"/>
                </a:cubicBezTo>
                <a:cubicBezTo>
                  <a:pt x="766" y="138"/>
                  <a:pt x="766" y="138"/>
                  <a:pt x="766" y="138"/>
                </a:cubicBezTo>
                <a:cubicBezTo>
                  <a:pt x="766" y="138"/>
                  <a:pt x="766" y="138"/>
                  <a:pt x="766" y="138"/>
                </a:cubicBezTo>
                <a:close/>
                <a:moveTo>
                  <a:pt x="445" y="139"/>
                </a:moveTo>
                <a:cubicBezTo>
                  <a:pt x="445" y="139"/>
                  <a:pt x="445" y="139"/>
                  <a:pt x="445" y="139"/>
                </a:cubicBezTo>
                <a:cubicBezTo>
                  <a:pt x="445" y="139"/>
                  <a:pt x="445" y="139"/>
                  <a:pt x="445" y="139"/>
                </a:cubicBezTo>
                <a:close/>
                <a:moveTo>
                  <a:pt x="464" y="140"/>
                </a:moveTo>
                <a:cubicBezTo>
                  <a:pt x="463" y="140"/>
                  <a:pt x="463" y="140"/>
                  <a:pt x="463" y="139"/>
                </a:cubicBezTo>
                <a:cubicBezTo>
                  <a:pt x="463" y="139"/>
                  <a:pt x="463" y="139"/>
                  <a:pt x="462" y="139"/>
                </a:cubicBezTo>
                <a:cubicBezTo>
                  <a:pt x="462" y="140"/>
                  <a:pt x="462" y="140"/>
                  <a:pt x="463" y="140"/>
                </a:cubicBezTo>
                <a:cubicBezTo>
                  <a:pt x="463" y="141"/>
                  <a:pt x="463" y="141"/>
                  <a:pt x="462" y="140"/>
                </a:cubicBezTo>
                <a:cubicBezTo>
                  <a:pt x="462" y="141"/>
                  <a:pt x="462" y="141"/>
                  <a:pt x="462" y="141"/>
                </a:cubicBezTo>
                <a:cubicBezTo>
                  <a:pt x="462" y="141"/>
                  <a:pt x="462" y="141"/>
                  <a:pt x="462" y="141"/>
                </a:cubicBezTo>
                <a:cubicBezTo>
                  <a:pt x="462" y="142"/>
                  <a:pt x="462" y="142"/>
                  <a:pt x="462" y="142"/>
                </a:cubicBezTo>
                <a:cubicBezTo>
                  <a:pt x="463" y="142"/>
                  <a:pt x="463" y="141"/>
                  <a:pt x="464" y="140"/>
                </a:cubicBezTo>
                <a:close/>
                <a:moveTo>
                  <a:pt x="455" y="141"/>
                </a:moveTo>
                <a:cubicBezTo>
                  <a:pt x="455" y="141"/>
                  <a:pt x="455" y="140"/>
                  <a:pt x="455" y="140"/>
                </a:cubicBezTo>
                <a:cubicBezTo>
                  <a:pt x="455" y="140"/>
                  <a:pt x="455" y="140"/>
                  <a:pt x="455" y="140"/>
                </a:cubicBezTo>
                <a:cubicBezTo>
                  <a:pt x="455" y="139"/>
                  <a:pt x="455" y="140"/>
                  <a:pt x="454" y="139"/>
                </a:cubicBezTo>
                <a:cubicBezTo>
                  <a:pt x="454" y="140"/>
                  <a:pt x="454" y="140"/>
                  <a:pt x="454" y="140"/>
                </a:cubicBezTo>
                <a:cubicBezTo>
                  <a:pt x="454" y="141"/>
                  <a:pt x="454" y="141"/>
                  <a:pt x="454" y="141"/>
                </a:cubicBezTo>
                <a:cubicBezTo>
                  <a:pt x="455" y="141"/>
                  <a:pt x="454" y="141"/>
                  <a:pt x="455" y="141"/>
                </a:cubicBezTo>
                <a:close/>
                <a:moveTo>
                  <a:pt x="278" y="140"/>
                </a:moveTo>
                <a:cubicBezTo>
                  <a:pt x="279" y="140"/>
                  <a:pt x="278" y="140"/>
                  <a:pt x="278" y="140"/>
                </a:cubicBezTo>
                <a:cubicBezTo>
                  <a:pt x="278" y="140"/>
                  <a:pt x="278" y="140"/>
                  <a:pt x="278" y="140"/>
                </a:cubicBezTo>
                <a:close/>
                <a:moveTo>
                  <a:pt x="198" y="141"/>
                </a:moveTo>
                <a:cubicBezTo>
                  <a:pt x="197" y="141"/>
                  <a:pt x="197" y="141"/>
                  <a:pt x="197" y="141"/>
                </a:cubicBezTo>
                <a:cubicBezTo>
                  <a:pt x="197" y="142"/>
                  <a:pt x="197" y="142"/>
                  <a:pt x="197" y="142"/>
                </a:cubicBezTo>
                <a:cubicBezTo>
                  <a:pt x="198" y="142"/>
                  <a:pt x="198" y="142"/>
                  <a:pt x="198" y="142"/>
                </a:cubicBezTo>
                <a:cubicBezTo>
                  <a:pt x="198" y="142"/>
                  <a:pt x="198" y="142"/>
                  <a:pt x="198" y="141"/>
                </a:cubicBezTo>
                <a:cubicBezTo>
                  <a:pt x="198" y="141"/>
                  <a:pt x="198" y="141"/>
                  <a:pt x="198" y="141"/>
                </a:cubicBezTo>
                <a:close/>
                <a:moveTo>
                  <a:pt x="454" y="144"/>
                </a:moveTo>
                <a:cubicBezTo>
                  <a:pt x="454" y="144"/>
                  <a:pt x="454" y="144"/>
                  <a:pt x="454" y="144"/>
                </a:cubicBezTo>
                <a:cubicBezTo>
                  <a:pt x="454" y="143"/>
                  <a:pt x="454" y="143"/>
                  <a:pt x="455" y="142"/>
                </a:cubicBezTo>
                <a:cubicBezTo>
                  <a:pt x="455" y="142"/>
                  <a:pt x="455" y="142"/>
                  <a:pt x="454" y="142"/>
                </a:cubicBezTo>
                <a:cubicBezTo>
                  <a:pt x="454" y="142"/>
                  <a:pt x="454" y="143"/>
                  <a:pt x="454" y="144"/>
                </a:cubicBezTo>
                <a:cubicBezTo>
                  <a:pt x="454" y="144"/>
                  <a:pt x="454" y="144"/>
                  <a:pt x="454" y="144"/>
                </a:cubicBezTo>
                <a:close/>
                <a:moveTo>
                  <a:pt x="411" y="143"/>
                </a:moveTo>
                <a:cubicBezTo>
                  <a:pt x="411" y="143"/>
                  <a:pt x="411" y="143"/>
                  <a:pt x="411" y="143"/>
                </a:cubicBezTo>
                <a:cubicBezTo>
                  <a:pt x="411" y="143"/>
                  <a:pt x="411" y="143"/>
                  <a:pt x="411" y="143"/>
                </a:cubicBezTo>
                <a:cubicBezTo>
                  <a:pt x="411" y="143"/>
                  <a:pt x="411" y="143"/>
                  <a:pt x="411" y="143"/>
                </a:cubicBezTo>
                <a:close/>
                <a:moveTo>
                  <a:pt x="412" y="143"/>
                </a:moveTo>
                <a:cubicBezTo>
                  <a:pt x="412" y="143"/>
                  <a:pt x="412" y="143"/>
                  <a:pt x="412" y="143"/>
                </a:cubicBezTo>
                <a:cubicBezTo>
                  <a:pt x="411" y="143"/>
                  <a:pt x="411" y="143"/>
                  <a:pt x="411" y="143"/>
                </a:cubicBezTo>
                <a:cubicBezTo>
                  <a:pt x="411" y="143"/>
                  <a:pt x="411" y="143"/>
                  <a:pt x="412" y="143"/>
                </a:cubicBezTo>
                <a:close/>
                <a:moveTo>
                  <a:pt x="413" y="143"/>
                </a:moveTo>
                <a:cubicBezTo>
                  <a:pt x="412" y="143"/>
                  <a:pt x="412" y="143"/>
                  <a:pt x="412" y="143"/>
                </a:cubicBezTo>
                <a:cubicBezTo>
                  <a:pt x="412" y="143"/>
                  <a:pt x="412" y="143"/>
                  <a:pt x="412" y="143"/>
                </a:cubicBezTo>
                <a:cubicBezTo>
                  <a:pt x="413" y="143"/>
                  <a:pt x="413" y="143"/>
                  <a:pt x="413" y="143"/>
                </a:cubicBezTo>
                <a:close/>
                <a:moveTo>
                  <a:pt x="413" y="143"/>
                </a:moveTo>
                <a:cubicBezTo>
                  <a:pt x="413" y="143"/>
                  <a:pt x="413" y="143"/>
                  <a:pt x="413" y="143"/>
                </a:cubicBezTo>
                <a:cubicBezTo>
                  <a:pt x="413" y="143"/>
                  <a:pt x="413" y="143"/>
                  <a:pt x="413" y="143"/>
                </a:cubicBezTo>
                <a:close/>
                <a:moveTo>
                  <a:pt x="413" y="143"/>
                </a:moveTo>
                <a:cubicBezTo>
                  <a:pt x="413" y="143"/>
                  <a:pt x="413" y="143"/>
                  <a:pt x="413" y="143"/>
                </a:cubicBezTo>
                <a:cubicBezTo>
                  <a:pt x="413" y="143"/>
                  <a:pt x="413" y="143"/>
                  <a:pt x="413" y="143"/>
                </a:cubicBezTo>
                <a:close/>
                <a:moveTo>
                  <a:pt x="463" y="144"/>
                </a:moveTo>
                <a:cubicBezTo>
                  <a:pt x="463" y="143"/>
                  <a:pt x="463" y="143"/>
                  <a:pt x="463" y="143"/>
                </a:cubicBezTo>
                <a:cubicBezTo>
                  <a:pt x="462" y="144"/>
                  <a:pt x="462" y="143"/>
                  <a:pt x="462" y="144"/>
                </a:cubicBezTo>
                <a:cubicBezTo>
                  <a:pt x="461" y="144"/>
                  <a:pt x="461" y="144"/>
                  <a:pt x="461" y="144"/>
                </a:cubicBezTo>
                <a:cubicBezTo>
                  <a:pt x="461" y="144"/>
                  <a:pt x="461" y="144"/>
                  <a:pt x="462" y="144"/>
                </a:cubicBezTo>
                <a:cubicBezTo>
                  <a:pt x="463" y="144"/>
                  <a:pt x="463" y="144"/>
                  <a:pt x="463" y="144"/>
                </a:cubicBezTo>
                <a:close/>
                <a:moveTo>
                  <a:pt x="254" y="145"/>
                </a:moveTo>
                <a:cubicBezTo>
                  <a:pt x="254" y="145"/>
                  <a:pt x="254" y="145"/>
                  <a:pt x="254" y="145"/>
                </a:cubicBezTo>
                <a:cubicBezTo>
                  <a:pt x="254" y="145"/>
                  <a:pt x="254" y="145"/>
                  <a:pt x="254" y="145"/>
                </a:cubicBezTo>
                <a:close/>
                <a:moveTo>
                  <a:pt x="454" y="145"/>
                </a:moveTo>
                <a:cubicBezTo>
                  <a:pt x="453" y="145"/>
                  <a:pt x="453" y="145"/>
                  <a:pt x="453" y="145"/>
                </a:cubicBezTo>
                <a:cubicBezTo>
                  <a:pt x="452" y="145"/>
                  <a:pt x="452" y="145"/>
                  <a:pt x="452" y="145"/>
                </a:cubicBezTo>
                <a:cubicBezTo>
                  <a:pt x="452" y="148"/>
                  <a:pt x="452" y="148"/>
                  <a:pt x="452" y="148"/>
                </a:cubicBezTo>
                <a:cubicBezTo>
                  <a:pt x="453" y="148"/>
                  <a:pt x="453" y="148"/>
                  <a:pt x="453" y="148"/>
                </a:cubicBezTo>
                <a:cubicBezTo>
                  <a:pt x="454" y="147"/>
                  <a:pt x="454" y="146"/>
                  <a:pt x="454" y="145"/>
                </a:cubicBezTo>
                <a:close/>
                <a:moveTo>
                  <a:pt x="453" y="147"/>
                </a:moveTo>
                <a:cubicBezTo>
                  <a:pt x="453" y="147"/>
                  <a:pt x="453" y="147"/>
                  <a:pt x="453" y="147"/>
                </a:cubicBezTo>
                <a:cubicBezTo>
                  <a:pt x="453" y="147"/>
                  <a:pt x="453" y="147"/>
                  <a:pt x="453" y="147"/>
                </a:cubicBezTo>
                <a:close/>
                <a:moveTo>
                  <a:pt x="779" y="145"/>
                </a:moveTo>
                <a:cubicBezTo>
                  <a:pt x="779" y="145"/>
                  <a:pt x="779" y="145"/>
                  <a:pt x="779" y="145"/>
                </a:cubicBezTo>
                <a:cubicBezTo>
                  <a:pt x="779" y="145"/>
                  <a:pt x="779" y="145"/>
                  <a:pt x="778" y="145"/>
                </a:cubicBezTo>
                <a:cubicBezTo>
                  <a:pt x="778" y="145"/>
                  <a:pt x="778" y="145"/>
                  <a:pt x="778" y="145"/>
                </a:cubicBezTo>
                <a:cubicBezTo>
                  <a:pt x="779" y="145"/>
                  <a:pt x="779" y="145"/>
                  <a:pt x="779" y="145"/>
                </a:cubicBezTo>
                <a:close/>
                <a:moveTo>
                  <a:pt x="783" y="147"/>
                </a:moveTo>
                <a:cubicBezTo>
                  <a:pt x="784" y="146"/>
                  <a:pt x="784" y="147"/>
                  <a:pt x="784" y="146"/>
                </a:cubicBezTo>
                <a:cubicBezTo>
                  <a:pt x="784" y="146"/>
                  <a:pt x="784" y="146"/>
                  <a:pt x="784" y="145"/>
                </a:cubicBezTo>
                <a:cubicBezTo>
                  <a:pt x="783" y="145"/>
                  <a:pt x="784" y="145"/>
                  <a:pt x="783" y="145"/>
                </a:cubicBezTo>
                <a:cubicBezTo>
                  <a:pt x="783" y="145"/>
                  <a:pt x="783" y="146"/>
                  <a:pt x="782" y="146"/>
                </a:cubicBezTo>
                <a:cubicBezTo>
                  <a:pt x="783" y="147"/>
                  <a:pt x="783" y="147"/>
                  <a:pt x="783" y="147"/>
                </a:cubicBezTo>
                <a:close/>
                <a:moveTo>
                  <a:pt x="268" y="145"/>
                </a:moveTo>
                <a:cubicBezTo>
                  <a:pt x="268" y="146"/>
                  <a:pt x="268" y="145"/>
                  <a:pt x="268" y="146"/>
                </a:cubicBezTo>
                <a:cubicBezTo>
                  <a:pt x="268" y="145"/>
                  <a:pt x="268" y="145"/>
                  <a:pt x="268" y="145"/>
                </a:cubicBezTo>
                <a:close/>
                <a:moveTo>
                  <a:pt x="484" y="148"/>
                </a:moveTo>
                <a:cubicBezTo>
                  <a:pt x="484" y="148"/>
                  <a:pt x="484" y="148"/>
                  <a:pt x="484" y="148"/>
                </a:cubicBezTo>
                <a:cubicBezTo>
                  <a:pt x="484" y="149"/>
                  <a:pt x="484" y="149"/>
                  <a:pt x="484" y="150"/>
                </a:cubicBezTo>
                <a:cubicBezTo>
                  <a:pt x="484" y="150"/>
                  <a:pt x="484" y="150"/>
                  <a:pt x="484" y="150"/>
                </a:cubicBezTo>
                <a:cubicBezTo>
                  <a:pt x="484" y="149"/>
                  <a:pt x="484" y="149"/>
                  <a:pt x="484" y="149"/>
                </a:cubicBezTo>
                <a:cubicBezTo>
                  <a:pt x="484" y="148"/>
                  <a:pt x="484" y="148"/>
                  <a:pt x="484" y="148"/>
                </a:cubicBezTo>
                <a:close/>
                <a:moveTo>
                  <a:pt x="782" y="151"/>
                </a:moveTo>
                <a:cubicBezTo>
                  <a:pt x="782" y="150"/>
                  <a:pt x="782" y="150"/>
                  <a:pt x="781" y="149"/>
                </a:cubicBezTo>
                <a:cubicBezTo>
                  <a:pt x="781" y="149"/>
                  <a:pt x="781" y="149"/>
                  <a:pt x="781" y="149"/>
                </a:cubicBezTo>
                <a:cubicBezTo>
                  <a:pt x="781" y="150"/>
                  <a:pt x="780" y="150"/>
                  <a:pt x="780" y="150"/>
                </a:cubicBezTo>
                <a:cubicBezTo>
                  <a:pt x="781" y="150"/>
                  <a:pt x="781" y="151"/>
                  <a:pt x="781" y="151"/>
                </a:cubicBezTo>
                <a:cubicBezTo>
                  <a:pt x="782" y="151"/>
                  <a:pt x="782" y="151"/>
                  <a:pt x="782" y="151"/>
                </a:cubicBezTo>
                <a:close/>
                <a:moveTo>
                  <a:pt x="453" y="150"/>
                </a:moveTo>
                <a:cubicBezTo>
                  <a:pt x="453" y="149"/>
                  <a:pt x="453" y="150"/>
                  <a:pt x="453" y="150"/>
                </a:cubicBezTo>
                <a:cubicBezTo>
                  <a:pt x="453" y="150"/>
                  <a:pt x="453" y="150"/>
                  <a:pt x="453" y="150"/>
                </a:cubicBezTo>
                <a:close/>
                <a:moveTo>
                  <a:pt x="375" y="150"/>
                </a:moveTo>
                <a:cubicBezTo>
                  <a:pt x="375" y="150"/>
                  <a:pt x="375" y="150"/>
                  <a:pt x="375" y="150"/>
                </a:cubicBezTo>
                <a:cubicBezTo>
                  <a:pt x="375" y="150"/>
                  <a:pt x="375" y="150"/>
                  <a:pt x="375" y="150"/>
                </a:cubicBezTo>
                <a:close/>
                <a:moveTo>
                  <a:pt x="747" y="150"/>
                </a:moveTo>
                <a:cubicBezTo>
                  <a:pt x="747" y="150"/>
                  <a:pt x="747" y="150"/>
                  <a:pt x="747" y="150"/>
                </a:cubicBezTo>
                <a:cubicBezTo>
                  <a:pt x="746" y="150"/>
                  <a:pt x="746" y="150"/>
                  <a:pt x="746" y="150"/>
                </a:cubicBezTo>
                <a:cubicBezTo>
                  <a:pt x="746" y="150"/>
                  <a:pt x="746" y="150"/>
                  <a:pt x="746" y="150"/>
                </a:cubicBezTo>
                <a:cubicBezTo>
                  <a:pt x="746" y="150"/>
                  <a:pt x="746" y="150"/>
                  <a:pt x="746" y="150"/>
                </a:cubicBezTo>
                <a:lnTo>
                  <a:pt x="747" y="150"/>
                </a:lnTo>
                <a:close/>
                <a:moveTo>
                  <a:pt x="451" y="156"/>
                </a:moveTo>
                <a:cubicBezTo>
                  <a:pt x="451" y="156"/>
                  <a:pt x="451" y="156"/>
                  <a:pt x="451" y="157"/>
                </a:cubicBezTo>
                <a:cubicBezTo>
                  <a:pt x="452" y="157"/>
                  <a:pt x="452" y="157"/>
                  <a:pt x="452" y="157"/>
                </a:cubicBezTo>
                <a:cubicBezTo>
                  <a:pt x="452" y="156"/>
                  <a:pt x="452" y="156"/>
                  <a:pt x="452" y="156"/>
                </a:cubicBezTo>
                <a:cubicBezTo>
                  <a:pt x="452" y="156"/>
                  <a:pt x="452" y="156"/>
                  <a:pt x="452" y="156"/>
                </a:cubicBezTo>
                <a:cubicBezTo>
                  <a:pt x="452" y="154"/>
                  <a:pt x="453" y="152"/>
                  <a:pt x="453" y="151"/>
                </a:cubicBezTo>
                <a:cubicBezTo>
                  <a:pt x="453" y="151"/>
                  <a:pt x="453" y="151"/>
                  <a:pt x="453" y="151"/>
                </a:cubicBezTo>
                <a:cubicBezTo>
                  <a:pt x="452" y="151"/>
                  <a:pt x="452" y="151"/>
                  <a:pt x="452" y="152"/>
                </a:cubicBezTo>
                <a:cubicBezTo>
                  <a:pt x="452" y="151"/>
                  <a:pt x="452" y="152"/>
                  <a:pt x="452" y="151"/>
                </a:cubicBezTo>
                <a:cubicBezTo>
                  <a:pt x="451" y="152"/>
                  <a:pt x="451" y="152"/>
                  <a:pt x="451" y="153"/>
                </a:cubicBezTo>
                <a:cubicBezTo>
                  <a:pt x="451" y="153"/>
                  <a:pt x="451" y="154"/>
                  <a:pt x="451" y="155"/>
                </a:cubicBezTo>
                <a:cubicBezTo>
                  <a:pt x="451" y="155"/>
                  <a:pt x="450" y="155"/>
                  <a:pt x="451" y="156"/>
                </a:cubicBezTo>
                <a:close/>
                <a:moveTo>
                  <a:pt x="465" y="152"/>
                </a:moveTo>
                <a:cubicBezTo>
                  <a:pt x="465" y="151"/>
                  <a:pt x="465" y="151"/>
                  <a:pt x="465" y="151"/>
                </a:cubicBezTo>
                <a:cubicBezTo>
                  <a:pt x="465" y="151"/>
                  <a:pt x="465" y="151"/>
                  <a:pt x="465" y="151"/>
                </a:cubicBezTo>
                <a:cubicBezTo>
                  <a:pt x="465" y="152"/>
                  <a:pt x="465" y="152"/>
                  <a:pt x="465" y="152"/>
                </a:cubicBezTo>
                <a:cubicBezTo>
                  <a:pt x="465" y="152"/>
                  <a:pt x="465" y="152"/>
                  <a:pt x="465" y="152"/>
                </a:cubicBezTo>
                <a:cubicBezTo>
                  <a:pt x="465" y="152"/>
                  <a:pt x="465" y="152"/>
                  <a:pt x="465" y="152"/>
                </a:cubicBezTo>
                <a:close/>
                <a:moveTo>
                  <a:pt x="782" y="152"/>
                </a:moveTo>
                <a:cubicBezTo>
                  <a:pt x="782" y="152"/>
                  <a:pt x="782" y="152"/>
                  <a:pt x="782" y="152"/>
                </a:cubicBezTo>
                <a:cubicBezTo>
                  <a:pt x="782" y="152"/>
                  <a:pt x="782" y="152"/>
                  <a:pt x="782" y="152"/>
                </a:cubicBezTo>
                <a:cubicBezTo>
                  <a:pt x="782" y="152"/>
                  <a:pt x="782" y="152"/>
                  <a:pt x="782" y="152"/>
                </a:cubicBezTo>
                <a:close/>
                <a:moveTo>
                  <a:pt x="465" y="153"/>
                </a:moveTo>
                <a:cubicBezTo>
                  <a:pt x="466" y="153"/>
                  <a:pt x="466" y="153"/>
                  <a:pt x="466" y="153"/>
                </a:cubicBezTo>
                <a:cubicBezTo>
                  <a:pt x="466" y="153"/>
                  <a:pt x="466" y="153"/>
                  <a:pt x="466" y="153"/>
                </a:cubicBezTo>
                <a:cubicBezTo>
                  <a:pt x="466" y="152"/>
                  <a:pt x="466" y="152"/>
                  <a:pt x="465" y="153"/>
                </a:cubicBezTo>
                <a:cubicBezTo>
                  <a:pt x="465" y="153"/>
                  <a:pt x="465" y="153"/>
                  <a:pt x="465" y="153"/>
                </a:cubicBezTo>
                <a:cubicBezTo>
                  <a:pt x="465" y="152"/>
                  <a:pt x="465" y="152"/>
                  <a:pt x="465" y="152"/>
                </a:cubicBezTo>
                <a:cubicBezTo>
                  <a:pt x="465" y="153"/>
                  <a:pt x="465" y="153"/>
                  <a:pt x="465" y="153"/>
                </a:cubicBezTo>
                <a:close/>
                <a:moveTo>
                  <a:pt x="783" y="152"/>
                </a:moveTo>
                <a:cubicBezTo>
                  <a:pt x="783" y="152"/>
                  <a:pt x="783" y="152"/>
                  <a:pt x="783" y="152"/>
                </a:cubicBezTo>
                <a:cubicBezTo>
                  <a:pt x="783" y="152"/>
                  <a:pt x="783" y="152"/>
                  <a:pt x="783" y="152"/>
                </a:cubicBezTo>
                <a:cubicBezTo>
                  <a:pt x="783" y="152"/>
                  <a:pt x="783" y="152"/>
                  <a:pt x="783" y="153"/>
                </a:cubicBezTo>
                <a:cubicBezTo>
                  <a:pt x="784" y="153"/>
                  <a:pt x="784" y="153"/>
                  <a:pt x="784" y="153"/>
                </a:cubicBezTo>
                <a:cubicBezTo>
                  <a:pt x="784" y="152"/>
                  <a:pt x="784" y="152"/>
                  <a:pt x="784" y="152"/>
                </a:cubicBezTo>
                <a:cubicBezTo>
                  <a:pt x="784" y="152"/>
                  <a:pt x="784" y="152"/>
                  <a:pt x="784" y="152"/>
                </a:cubicBezTo>
                <a:cubicBezTo>
                  <a:pt x="783" y="152"/>
                  <a:pt x="783" y="152"/>
                  <a:pt x="783" y="152"/>
                </a:cubicBezTo>
                <a:close/>
                <a:moveTo>
                  <a:pt x="483" y="153"/>
                </a:moveTo>
                <a:cubicBezTo>
                  <a:pt x="483" y="153"/>
                  <a:pt x="483" y="153"/>
                  <a:pt x="483" y="153"/>
                </a:cubicBezTo>
                <a:cubicBezTo>
                  <a:pt x="483" y="152"/>
                  <a:pt x="483" y="152"/>
                  <a:pt x="483" y="152"/>
                </a:cubicBezTo>
                <a:cubicBezTo>
                  <a:pt x="483" y="152"/>
                  <a:pt x="483" y="152"/>
                  <a:pt x="483" y="152"/>
                </a:cubicBezTo>
                <a:lnTo>
                  <a:pt x="483" y="153"/>
                </a:lnTo>
                <a:close/>
                <a:moveTo>
                  <a:pt x="786" y="153"/>
                </a:moveTo>
                <a:cubicBezTo>
                  <a:pt x="787" y="153"/>
                  <a:pt x="787" y="153"/>
                  <a:pt x="787" y="153"/>
                </a:cubicBezTo>
                <a:cubicBezTo>
                  <a:pt x="787" y="152"/>
                  <a:pt x="787" y="152"/>
                  <a:pt x="787" y="152"/>
                </a:cubicBezTo>
                <a:cubicBezTo>
                  <a:pt x="787" y="152"/>
                  <a:pt x="787" y="152"/>
                  <a:pt x="787" y="152"/>
                </a:cubicBezTo>
                <a:cubicBezTo>
                  <a:pt x="787" y="152"/>
                  <a:pt x="787" y="152"/>
                  <a:pt x="787" y="152"/>
                </a:cubicBezTo>
                <a:cubicBezTo>
                  <a:pt x="786" y="152"/>
                  <a:pt x="786" y="152"/>
                  <a:pt x="786" y="152"/>
                </a:cubicBezTo>
                <a:cubicBezTo>
                  <a:pt x="786" y="152"/>
                  <a:pt x="786" y="152"/>
                  <a:pt x="786" y="153"/>
                </a:cubicBezTo>
                <a:cubicBezTo>
                  <a:pt x="786" y="153"/>
                  <a:pt x="786" y="153"/>
                  <a:pt x="786" y="153"/>
                </a:cubicBezTo>
                <a:close/>
                <a:moveTo>
                  <a:pt x="749" y="152"/>
                </a:moveTo>
                <a:cubicBezTo>
                  <a:pt x="749" y="153"/>
                  <a:pt x="749" y="153"/>
                  <a:pt x="749" y="153"/>
                </a:cubicBezTo>
                <a:cubicBezTo>
                  <a:pt x="750" y="153"/>
                  <a:pt x="750" y="153"/>
                  <a:pt x="750" y="153"/>
                </a:cubicBezTo>
                <a:cubicBezTo>
                  <a:pt x="750" y="153"/>
                  <a:pt x="750" y="153"/>
                  <a:pt x="750" y="152"/>
                </a:cubicBezTo>
                <a:cubicBezTo>
                  <a:pt x="750" y="152"/>
                  <a:pt x="750" y="152"/>
                  <a:pt x="750" y="152"/>
                </a:cubicBezTo>
                <a:cubicBezTo>
                  <a:pt x="750" y="152"/>
                  <a:pt x="750" y="152"/>
                  <a:pt x="750" y="152"/>
                </a:cubicBezTo>
                <a:lnTo>
                  <a:pt x="749" y="152"/>
                </a:lnTo>
                <a:close/>
                <a:moveTo>
                  <a:pt x="782" y="153"/>
                </a:moveTo>
                <a:cubicBezTo>
                  <a:pt x="783" y="153"/>
                  <a:pt x="783" y="153"/>
                  <a:pt x="783" y="153"/>
                </a:cubicBezTo>
                <a:cubicBezTo>
                  <a:pt x="783" y="153"/>
                  <a:pt x="783" y="153"/>
                  <a:pt x="783" y="153"/>
                </a:cubicBezTo>
                <a:cubicBezTo>
                  <a:pt x="782" y="153"/>
                  <a:pt x="782" y="153"/>
                  <a:pt x="782" y="153"/>
                </a:cubicBezTo>
                <a:close/>
                <a:moveTo>
                  <a:pt x="399" y="153"/>
                </a:moveTo>
                <a:cubicBezTo>
                  <a:pt x="398" y="153"/>
                  <a:pt x="398" y="153"/>
                  <a:pt x="398" y="153"/>
                </a:cubicBezTo>
                <a:cubicBezTo>
                  <a:pt x="399" y="153"/>
                  <a:pt x="398" y="153"/>
                  <a:pt x="399" y="153"/>
                </a:cubicBezTo>
                <a:close/>
                <a:moveTo>
                  <a:pt x="398" y="153"/>
                </a:moveTo>
                <a:cubicBezTo>
                  <a:pt x="397" y="153"/>
                  <a:pt x="397" y="153"/>
                  <a:pt x="397" y="153"/>
                </a:cubicBezTo>
                <a:cubicBezTo>
                  <a:pt x="397" y="154"/>
                  <a:pt x="397" y="154"/>
                  <a:pt x="398" y="154"/>
                </a:cubicBezTo>
                <a:lnTo>
                  <a:pt x="398" y="153"/>
                </a:lnTo>
                <a:close/>
                <a:moveTo>
                  <a:pt x="788" y="157"/>
                </a:moveTo>
                <a:cubicBezTo>
                  <a:pt x="788" y="157"/>
                  <a:pt x="788" y="157"/>
                  <a:pt x="788" y="157"/>
                </a:cubicBezTo>
                <a:cubicBezTo>
                  <a:pt x="788" y="157"/>
                  <a:pt x="788" y="157"/>
                  <a:pt x="788" y="156"/>
                </a:cubicBezTo>
                <a:cubicBezTo>
                  <a:pt x="788" y="157"/>
                  <a:pt x="788" y="157"/>
                  <a:pt x="788" y="157"/>
                </a:cubicBezTo>
                <a:close/>
                <a:moveTo>
                  <a:pt x="364" y="157"/>
                </a:moveTo>
                <a:cubicBezTo>
                  <a:pt x="364" y="157"/>
                  <a:pt x="364" y="157"/>
                  <a:pt x="364" y="157"/>
                </a:cubicBezTo>
                <a:cubicBezTo>
                  <a:pt x="364" y="157"/>
                  <a:pt x="364" y="157"/>
                  <a:pt x="364" y="157"/>
                </a:cubicBezTo>
                <a:cubicBezTo>
                  <a:pt x="364" y="157"/>
                  <a:pt x="364" y="157"/>
                  <a:pt x="364" y="157"/>
                </a:cubicBezTo>
                <a:close/>
                <a:moveTo>
                  <a:pt x="448" y="158"/>
                </a:moveTo>
                <a:cubicBezTo>
                  <a:pt x="448" y="158"/>
                  <a:pt x="448" y="158"/>
                  <a:pt x="448" y="158"/>
                </a:cubicBezTo>
                <a:cubicBezTo>
                  <a:pt x="448" y="158"/>
                  <a:pt x="448" y="158"/>
                  <a:pt x="448" y="158"/>
                </a:cubicBezTo>
                <a:cubicBezTo>
                  <a:pt x="448" y="157"/>
                  <a:pt x="448" y="157"/>
                  <a:pt x="448" y="157"/>
                </a:cubicBezTo>
                <a:cubicBezTo>
                  <a:pt x="448" y="157"/>
                  <a:pt x="448" y="157"/>
                  <a:pt x="448" y="157"/>
                </a:cubicBezTo>
                <a:cubicBezTo>
                  <a:pt x="448" y="157"/>
                  <a:pt x="448" y="157"/>
                  <a:pt x="448" y="157"/>
                </a:cubicBezTo>
                <a:cubicBezTo>
                  <a:pt x="448" y="157"/>
                  <a:pt x="448" y="157"/>
                  <a:pt x="448" y="158"/>
                </a:cubicBezTo>
                <a:close/>
                <a:moveTo>
                  <a:pt x="450" y="160"/>
                </a:moveTo>
                <a:cubicBezTo>
                  <a:pt x="450" y="160"/>
                  <a:pt x="450" y="160"/>
                  <a:pt x="450" y="160"/>
                </a:cubicBezTo>
                <a:cubicBezTo>
                  <a:pt x="451" y="160"/>
                  <a:pt x="452" y="159"/>
                  <a:pt x="452" y="158"/>
                </a:cubicBezTo>
                <a:cubicBezTo>
                  <a:pt x="452" y="157"/>
                  <a:pt x="452" y="157"/>
                  <a:pt x="451" y="157"/>
                </a:cubicBezTo>
                <a:cubicBezTo>
                  <a:pt x="451" y="157"/>
                  <a:pt x="451" y="157"/>
                  <a:pt x="451" y="157"/>
                </a:cubicBezTo>
                <a:cubicBezTo>
                  <a:pt x="450" y="157"/>
                  <a:pt x="450" y="158"/>
                  <a:pt x="450" y="159"/>
                </a:cubicBezTo>
                <a:cubicBezTo>
                  <a:pt x="450" y="159"/>
                  <a:pt x="450" y="160"/>
                  <a:pt x="450" y="160"/>
                </a:cubicBezTo>
                <a:close/>
                <a:moveTo>
                  <a:pt x="364" y="157"/>
                </a:moveTo>
                <a:cubicBezTo>
                  <a:pt x="364" y="157"/>
                  <a:pt x="364" y="157"/>
                  <a:pt x="364" y="157"/>
                </a:cubicBezTo>
                <a:cubicBezTo>
                  <a:pt x="364" y="157"/>
                  <a:pt x="364" y="157"/>
                  <a:pt x="364" y="157"/>
                </a:cubicBezTo>
                <a:cubicBezTo>
                  <a:pt x="364" y="157"/>
                  <a:pt x="364" y="157"/>
                  <a:pt x="364" y="157"/>
                </a:cubicBezTo>
                <a:close/>
                <a:moveTo>
                  <a:pt x="267" y="157"/>
                </a:moveTo>
                <a:cubicBezTo>
                  <a:pt x="267" y="157"/>
                  <a:pt x="267" y="157"/>
                  <a:pt x="268" y="157"/>
                </a:cubicBezTo>
                <a:cubicBezTo>
                  <a:pt x="267" y="157"/>
                  <a:pt x="267" y="157"/>
                  <a:pt x="267" y="157"/>
                </a:cubicBezTo>
                <a:close/>
                <a:moveTo>
                  <a:pt x="447" y="158"/>
                </a:moveTo>
                <a:cubicBezTo>
                  <a:pt x="446" y="158"/>
                  <a:pt x="446" y="158"/>
                  <a:pt x="446" y="158"/>
                </a:cubicBezTo>
                <a:cubicBezTo>
                  <a:pt x="446" y="158"/>
                  <a:pt x="446" y="158"/>
                  <a:pt x="446" y="158"/>
                </a:cubicBezTo>
                <a:lnTo>
                  <a:pt x="447" y="158"/>
                </a:lnTo>
                <a:close/>
                <a:moveTo>
                  <a:pt x="790" y="158"/>
                </a:moveTo>
                <a:cubicBezTo>
                  <a:pt x="790" y="158"/>
                  <a:pt x="790" y="158"/>
                  <a:pt x="790" y="158"/>
                </a:cubicBezTo>
                <a:cubicBezTo>
                  <a:pt x="790" y="158"/>
                  <a:pt x="789" y="158"/>
                  <a:pt x="789" y="158"/>
                </a:cubicBezTo>
                <a:cubicBezTo>
                  <a:pt x="789" y="158"/>
                  <a:pt x="789" y="158"/>
                  <a:pt x="789" y="159"/>
                </a:cubicBezTo>
                <a:cubicBezTo>
                  <a:pt x="789" y="159"/>
                  <a:pt x="789" y="159"/>
                  <a:pt x="790" y="158"/>
                </a:cubicBezTo>
                <a:close/>
                <a:moveTo>
                  <a:pt x="756" y="159"/>
                </a:moveTo>
                <a:cubicBezTo>
                  <a:pt x="756" y="159"/>
                  <a:pt x="756" y="159"/>
                  <a:pt x="756" y="159"/>
                </a:cubicBezTo>
                <a:cubicBezTo>
                  <a:pt x="756" y="159"/>
                  <a:pt x="756" y="159"/>
                  <a:pt x="756" y="159"/>
                </a:cubicBezTo>
                <a:close/>
                <a:moveTo>
                  <a:pt x="167" y="159"/>
                </a:moveTo>
                <a:cubicBezTo>
                  <a:pt x="167" y="159"/>
                  <a:pt x="167" y="159"/>
                  <a:pt x="166" y="159"/>
                </a:cubicBezTo>
                <a:cubicBezTo>
                  <a:pt x="167" y="159"/>
                  <a:pt x="167" y="159"/>
                  <a:pt x="167" y="159"/>
                </a:cubicBezTo>
                <a:close/>
                <a:moveTo>
                  <a:pt x="168" y="159"/>
                </a:moveTo>
                <a:cubicBezTo>
                  <a:pt x="168" y="159"/>
                  <a:pt x="168" y="159"/>
                  <a:pt x="168" y="159"/>
                </a:cubicBezTo>
                <a:cubicBezTo>
                  <a:pt x="168" y="159"/>
                  <a:pt x="168" y="160"/>
                  <a:pt x="168" y="159"/>
                </a:cubicBezTo>
                <a:close/>
                <a:moveTo>
                  <a:pt x="235" y="159"/>
                </a:moveTo>
                <a:cubicBezTo>
                  <a:pt x="235" y="159"/>
                  <a:pt x="235" y="159"/>
                  <a:pt x="234" y="159"/>
                </a:cubicBezTo>
                <a:cubicBezTo>
                  <a:pt x="234" y="159"/>
                  <a:pt x="234" y="159"/>
                  <a:pt x="234" y="159"/>
                </a:cubicBezTo>
                <a:cubicBezTo>
                  <a:pt x="235" y="159"/>
                  <a:pt x="235" y="159"/>
                  <a:pt x="235" y="159"/>
                </a:cubicBezTo>
                <a:close/>
                <a:moveTo>
                  <a:pt x="236" y="159"/>
                </a:moveTo>
                <a:cubicBezTo>
                  <a:pt x="236" y="159"/>
                  <a:pt x="236" y="159"/>
                  <a:pt x="235" y="159"/>
                </a:cubicBezTo>
                <a:cubicBezTo>
                  <a:pt x="235" y="159"/>
                  <a:pt x="235" y="159"/>
                  <a:pt x="236" y="159"/>
                </a:cubicBezTo>
                <a:close/>
                <a:moveTo>
                  <a:pt x="237" y="159"/>
                </a:moveTo>
                <a:cubicBezTo>
                  <a:pt x="237" y="159"/>
                  <a:pt x="237" y="159"/>
                  <a:pt x="237" y="159"/>
                </a:cubicBezTo>
                <a:cubicBezTo>
                  <a:pt x="236" y="159"/>
                  <a:pt x="237" y="159"/>
                  <a:pt x="236" y="159"/>
                </a:cubicBezTo>
                <a:cubicBezTo>
                  <a:pt x="236" y="159"/>
                  <a:pt x="236" y="159"/>
                  <a:pt x="236" y="159"/>
                </a:cubicBezTo>
                <a:cubicBezTo>
                  <a:pt x="236" y="159"/>
                  <a:pt x="236" y="159"/>
                  <a:pt x="236" y="159"/>
                </a:cubicBezTo>
                <a:cubicBezTo>
                  <a:pt x="236" y="159"/>
                  <a:pt x="236" y="159"/>
                  <a:pt x="237" y="159"/>
                </a:cubicBezTo>
                <a:close/>
                <a:moveTo>
                  <a:pt x="789" y="160"/>
                </a:moveTo>
                <a:cubicBezTo>
                  <a:pt x="790" y="160"/>
                  <a:pt x="790" y="160"/>
                  <a:pt x="790" y="160"/>
                </a:cubicBezTo>
                <a:cubicBezTo>
                  <a:pt x="790" y="159"/>
                  <a:pt x="790" y="159"/>
                  <a:pt x="790" y="159"/>
                </a:cubicBezTo>
                <a:cubicBezTo>
                  <a:pt x="789" y="159"/>
                  <a:pt x="789" y="159"/>
                  <a:pt x="789" y="159"/>
                </a:cubicBezTo>
                <a:lnTo>
                  <a:pt x="789" y="160"/>
                </a:lnTo>
                <a:close/>
                <a:moveTo>
                  <a:pt x="793" y="159"/>
                </a:moveTo>
                <a:cubicBezTo>
                  <a:pt x="793" y="160"/>
                  <a:pt x="793" y="160"/>
                  <a:pt x="793" y="160"/>
                </a:cubicBezTo>
                <a:cubicBezTo>
                  <a:pt x="794" y="160"/>
                  <a:pt x="794" y="160"/>
                  <a:pt x="794" y="160"/>
                </a:cubicBezTo>
                <a:cubicBezTo>
                  <a:pt x="793" y="159"/>
                  <a:pt x="794" y="159"/>
                  <a:pt x="793" y="159"/>
                </a:cubicBezTo>
                <a:close/>
                <a:moveTo>
                  <a:pt x="457" y="160"/>
                </a:moveTo>
                <a:cubicBezTo>
                  <a:pt x="457" y="161"/>
                  <a:pt x="457" y="161"/>
                  <a:pt x="457" y="161"/>
                </a:cubicBezTo>
                <a:cubicBezTo>
                  <a:pt x="457" y="161"/>
                  <a:pt x="457" y="161"/>
                  <a:pt x="457" y="161"/>
                </a:cubicBezTo>
                <a:cubicBezTo>
                  <a:pt x="457" y="160"/>
                  <a:pt x="457" y="160"/>
                  <a:pt x="457" y="160"/>
                </a:cubicBezTo>
                <a:close/>
                <a:moveTo>
                  <a:pt x="796" y="160"/>
                </a:moveTo>
                <a:cubicBezTo>
                  <a:pt x="796" y="160"/>
                  <a:pt x="796" y="160"/>
                  <a:pt x="796" y="160"/>
                </a:cubicBezTo>
                <a:cubicBezTo>
                  <a:pt x="795" y="161"/>
                  <a:pt x="795" y="161"/>
                  <a:pt x="796" y="161"/>
                </a:cubicBezTo>
                <a:cubicBezTo>
                  <a:pt x="796" y="160"/>
                  <a:pt x="796" y="161"/>
                  <a:pt x="796" y="160"/>
                </a:cubicBezTo>
                <a:close/>
                <a:moveTo>
                  <a:pt x="275" y="161"/>
                </a:moveTo>
                <a:cubicBezTo>
                  <a:pt x="275" y="161"/>
                  <a:pt x="275" y="161"/>
                  <a:pt x="275" y="161"/>
                </a:cubicBezTo>
                <a:cubicBezTo>
                  <a:pt x="275" y="161"/>
                  <a:pt x="275" y="161"/>
                  <a:pt x="275" y="161"/>
                </a:cubicBezTo>
                <a:close/>
                <a:moveTo>
                  <a:pt x="449" y="163"/>
                </a:moveTo>
                <a:cubicBezTo>
                  <a:pt x="449" y="164"/>
                  <a:pt x="449" y="164"/>
                  <a:pt x="450" y="164"/>
                </a:cubicBezTo>
                <a:cubicBezTo>
                  <a:pt x="450" y="164"/>
                  <a:pt x="450" y="164"/>
                  <a:pt x="450" y="164"/>
                </a:cubicBezTo>
                <a:cubicBezTo>
                  <a:pt x="450" y="164"/>
                  <a:pt x="450" y="164"/>
                  <a:pt x="450" y="164"/>
                </a:cubicBezTo>
                <a:cubicBezTo>
                  <a:pt x="450" y="163"/>
                  <a:pt x="451" y="163"/>
                  <a:pt x="450" y="162"/>
                </a:cubicBezTo>
                <a:cubicBezTo>
                  <a:pt x="450" y="161"/>
                  <a:pt x="450" y="161"/>
                  <a:pt x="450" y="161"/>
                </a:cubicBezTo>
                <a:cubicBezTo>
                  <a:pt x="449" y="161"/>
                  <a:pt x="449" y="161"/>
                  <a:pt x="449" y="161"/>
                </a:cubicBezTo>
                <a:cubicBezTo>
                  <a:pt x="449" y="162"/>
                  <a:pt x="450" y="162"/>
                  <a:pt x="449" y="163"/>
                </a:cubicBezTo>
                <a:close/>
                <a:moveTo>
                  <a:pt x="275" y="162"/>
                </a:moveTo>
                <a:cubicBezTo>
                  <a:pt x="275" y="162"/>
                  <a:pt x="275" y="162"/>
                  <a:pt x="275" y="162"/>
                </a:cubicBezTo>
                <a:cubicBezTo>
                  <a:pt x="275" y="161"/>
                  <a:pt x="275" y="161"/>
                  <a:pt x="275" y="161"/>
                </a:cubicBezTo>
                <a:cubicBezTo>
                  <a:pt x="275" y="161"/>
                  <a:pt x="275" y="161"/>
                  <a:pt x="275" y="161"/>
                </a:cubicBezTo>
                <a:lnTo>
                  <a:pt x="275" y="162"/>
                </a:lnTo>
                <a:close/>
                <a:moveTo>
                  <a:pt x="162" y="162"/>
                </a:moveTo>
                <a:cubicBezTo>
                  <a:pt x="162" y="162"/>
                  <a:pt x="162" y="162"/>
                  <a:pt x="162" y="162"/>
                </a:cubicBezTo>
                <a:cubicBezTo>
                  <a:pt x="162" y="162"/>
                  <a:pt x="162" y="162"/>
                  <a:pt x="162" y="162"/>
                </a:cubicBezTo>
                <a:cubicBezTo>
                  <a:pt x="162" y="162"/>
                  <a:pt x="162" y="162"/>
                  <a:pt x="162" y="162"/>
                </a:cubicBezTo>
                <a:close/>
                <a:moveTo>
                  <a:pt x="163" y="162"/>
                </a:moveTo>
                <a:cubicBezTo>
                  <a:pt x="163" y="162"/>
                  <a:pt x="163" y="162"/>
                  <a:pt x="162" y="162"/>
                </a:cubicBezTo>
                <a:cubicBezTo>
                  <a:pt x="163" y="162"/>
                  <a:pt x="162" y="162"/>
                  <a:pt x="163" y="162"/>
                </a:cubicBezTo>
                <a:close/>
                <a:moveTo>
                  <a:pt x="445" y="162"/>
                </a:moveTo>
                <a:cubicBezTo>
                  <a:pt x="444" y="162"/>
                  <a:pt x="444" y="162"/>
                  <a:pt x="444" y="162"/>
                </a:cubicBezTo>
                <a:cubicBezTo>
                  <a:pt x="444" y="162"/>
                  <a:pt x="444" y="162"/>
                  <a:pt x="444" y="162"/>
                </a:cubicBezTo>
                <a:cubicBezTo>
                  <a:pt x="445" y="162"/>
                  <a:pt x="445" y="162"/>
                  <a:pt x="445" y="162"/>
                </a:cubicBezTo>
                <a:close/>
                <a:moveTo>
                  <a:pt x="445" y="162"/>
                </a:moveTo>
                <a:cubicBezTo>
                  <a:pt x="445" y="162"/>
                  <a:pt x="445" y="162"/>
                  <a:pt x="446" y="162"/>
                </a:cubicBezTo>
                <a:cubicBezTo>
                  <a:pt x="446" y="162"/>
                  <a:pt x="446" y="162"/>
                  <a:pt x="446" y="162"/>
                </a:cubicBezTo>
                <a:lnTo>
                  <a:pt x="445" y="162"/>
                </a:lnTo>
                <a:close/>
                <a:moveTo>
                  <a:pt x="798" y="163"/>
                </a:moveTo>
                <a:cubicBezTo>
                  <a:pt x="798" y="163"/>
                  <a:pt x="798" y="163"/>
                  <a:pt x="798" y="163"/>
                </a:cubicBezTo>
                <a:cubicBezTo>
                  <a:pt x="798" y="162"/>
                  <a:pt x="798" y="162"/>
                  <a:pt x="798" y="162"/>
                </a:cubicBezTo>
                <a:cubicBezTo>
                  <a:pt x="798" y="162"/>
                  <a:pt x="797" y="162"/>
                  <a:pt x="796" y="162"/>
                </a:cubicBezTo>
                <a:cubicBezTo>
                  <a:pt x="796" y="163"/>
                  <a:pt x="798" y="163"/>
                  <a:pt x="798" y="163"/>
                </a:cubicBezTo>
                <a:close/>
                <a:moveTo>
                  <a:pt x="443" y="163"/>
                </a:moveTo>
                <a:cubicBezTo>
                  <a:pt x="443" y="164"/>
                  <a:pt x="443" y="164"/>
                  <a:pt x="444" y="164"/>
                </a:cubicBezTo>
                <a:cubicBezTo>
                  <a:pt x="444" y="164"/>
                  <a:pt x="444" y="164"/>
                  <a:pt x="444" y="164"/>
                </a:cubicBezTo>
                <a:cubicBezTo>
                  <a:pt x="445" y="164"/>
                  <a:pt x="444" y="164"/>
                  <a:pt x="445" y="164"/>
                </a:cubicBezTo>
                <a:cubicBezTo>
                  <a:pt x="445" y="163"/>
                  <a:pt x="445" y="164"/>
                  <a:pt x="445" y="163"/>
                </a:cubicBezTo>
                <a:cubicBezTo>
                  <a:pt x="444" y="163"/>
                  <a:pt x="444" y="163"/>
                  <a:pt x="444" y="162"/>
                </a:cubicBezTo>
                <a:cubicBezTo>
                  <a:pt x="444" y="163"/>
                  <a:pt x="444" y="163"/>
                  <a:pt x="443" y="163"/>
                </a:cubicBezTo>
                <a:close/>
                <a:moveTo>
                  <a:pt x="446" y="164"/>
                </a:moveTo>
                <a:cubicBezTo>
                  <a:pt x="446" y="164"/>
                  <a:pt x="446" y="164"/>
                  <a:pt x="446" y="164"/>
                </a:cubicBezTo>
                <a:cubicBezTo>
                  <a:pt x="446" y="163"/>
                  <a:pt x="446" y="163"/>
                  <a:pt x="446" y="163"/>
                </a:cubicBezTo>
                <a:cubicBezTo>
                  <a:pt x="446" y="163"/>
                  <a:pt x="446" y="163"/>
                  <a:pt x="446" y="163"/>
                </a:cubicBezTo>
                <a:lnTo>
                  <a:pt x="446" y="164"/>
                </a:lnTo>
                <a:close/>
                <a:moveTo>
                  <a:pt x="762" y="163"/>
                </a:moveTo>
                <a:cubicBezTo>
                  <a:pt x="762" y="163"/>
                  <a:pt x="762" y="163"/>
                  <a:pt x="762" y="163"/>
                </a:cubicBezTo>
                <a:cubicBezTo>
                  <a:pt x="762" y="164"/>
                  <a:pt x="762" y="164"/>
                  <a:pt x="762" y="164"/>
                </a:cubicBezTo>
                <a:lnTo>
                  <a:pt x="762" y="163"/>
                </a:lnTo>
                <a:close/>
                <a:moveTo>
                  <a:pt x="793" y="163"/>
                </a:moveTo>
                <a:cubicBezTo>
                  <a:pt x="793" y="163"/>
                  <a:pt x="793" y="163"/>
                  <a:pt x="793" y="163"/>
                </a:cubicBezTo>
                <a:cubicBezTo>
                  <a:pt x="793" y="163"/>
                  <a:pt x="793" y="163"/>
                  <a:pt x="793" y="163"/>
                </a:cubicBezTo>
                <a:cubicBezTo>
                  <a:pt x="793" y="163"/>
                  <a:pt x="793" y="163"/>
                  <a:pt x="793" y="163"/>
                </a:cubicBezTo>
                <a:close/>
                <a:moveTo>
                  <a:pt x="263" y="163"/>
                </a:moveTo>
                <a:cubicBezTo>
                  <a:pt x="263" y="163"/>
                  <a:pt x="263" y="163"/>
                  <a:pt x="264" y="163"/>
                </a:cubicBezTo>
                <a:cubicBezTo>
                  <a:pt x="264" y="163"/>
                  <a:pt x="264" y="163"/>
                  <a:pt x="264" y="163"/>
                </a:cubicBezTo>
                <a:cubicBezTo>
                  <a:pt x="264" y="163"/>
                  <a:pt x="264" y="163"/>
                  <a:pt x="264" y="163"/>
                </a:cubicBezTo>
                <a:lnTo>
                  <a:pt x="263" y="163"/>
                </a:lnTo>
                <a:close/>
                <a:moveTo>
                  <a:pt x="456" y="164"/>
                </a:moveTo>
                <a:cubicBezTo>
                  <a:pt x="456" y="165"/>
                  <a:pt x="456" y="164"/>
                  <a:pt x="456" y="164"/>
                </a:cubicBezTo>
                <a:cubicBezTo>
                  <a:pt x="456" y="164"/>
                  <a:pt x="456" y="164"/>
                  <a:pt x="456" y="164"/>
                </a:cubicBezTo>
                <a:cubicBezTo>
                  <a:pt x="456" y="164"/>
                  <a:pt x="455" y="164"/>
                  <a:pt x="456" y="164"/>
                </a:cubicBezTo>
                <a:close/>
                <a:moveTo>
                  <a:pt x="798" y="164"/>
                </a:moveTo>
                <a:cubicBezTo>
                  <a:pt x="798" y="164"/>
                  <a:pt x="798" y="164"/>
                  <a:pt x="798" y="164"/>
                </a:cubicBezTo>
                <a:cubicBezTo>
                  <a:pt x="798" y="165"/>
                  <a:pt x="798" y="165"/>
                  <a:pt x="798" y="165"/>
                </a:cubicBezTo>
                <a:cubicBezTo>
                  <a:pt x="799" y="166"/>
                  <a:pt x="800" y="165"/>
                  <a:pt x="800" y="166"/>
                </a:cubicBezTo>
                <a:cubicBezTo>
                  <a:pt x="801" y="166"/>
                  <a:pt x="801" y="166"/>
                  <a:pt x="801" y="166"/>
                </a:cubicBezTo>
                <a:cubicBezTo>
                  <a:pt x="801" y="165"/>
                  <a:pt x="800" y="164"/>
                  <a:pt x="799" y="164"/>
                </a:cubicBezTo>
                <a:cubicBezTo>
                  <a:pt x="798" y="164"/>
                  <a:pt x="798" y="164"/>
                  <a:pt x="798" y="164"/>
                </a:cubicBezTo>
                <a:close/>
                <a:moveTo>
                  <a:pt x="797" y="166"/>
                </a:moveTo>
                <a:cubicBezTo>
                  <a:pt x="797" y="166"/>
                  <a:pt x="797" y="166"/>
                  <a:pt x="797" y="166"/>
                </a:cubicBezTo>
                <a:cubicBezTo>
                  <a:pt x="797" y="166"/>
                  <a:pt x="797" y="166"/>
                  <a:pt x="797" y="166"/>
                </a:cubicBezTo>
                <a:cubicBezTo>
                  <a:pt x="797" y="166"/>
                  <a:pt x="797" y="166"/>
                  <a:pt x="797" y="166"/>
                </a:cubicBezTo>
                <a:cubicBezTo>
                  <a:pt x="797" y="165"/>
                  <a:pt x="797" y="165"/>
                  <a:pt x="797" y="165"/>
                </a:cubicBezTo>
                <a:cubicBezTo>
                  <a:pt x="796" y="164"/>
                  <a:pt x="796" y="164"/>
                  <a:pt x="795" y="164"/>
                </a:cubicBezTo>
                <a:cubicBezTo>
                  <a:pt x="795" y="165"/>
                  <a:pt x="796" y="166"/>
                  <a:pt x="797" y="166"/>
                </a:cubicBezTo>
                <a:close/>
                <a:moveTo>
                  <a:pt x="449" y="166"/>
                </a:moveTo>
                <a:cubicBezTo>
                  <a:pt x="449" y="166"/>
                  <a:pt x="448" y="166"/>
                  <a:pt x="448" y="167"/>
                </a:cubicBezTo>
                <a:cubicBezTo>
                  <a:pt x="448" y="167"/>
                  <a:pt x="448" y="168"/>
                  <a:pt x="448" y="168"/>
                </a:cubicBezTo>
                <a:cubicBezTo>
                  <a:pt x="449" y="169"/>
                  <a:pt x="449" y="168"/>
                  <a:pt x="449" y="168"/>
                </a:cubicBezTo>
                <a:cubicBezTo>
                  <a:pt x="449" y="168"/>
                  <a:pt x="449" y="167"/>
                  <a:pt x="450" y="167"/>
                </a:cubicBezTo>
                <a:cubicBezTo>
                  <a:pt x="450" y="166"/>
                  <a:pt x="450" y="166"/>
                  <a:pt x="449" y="166"/>
                </a:cubicBezTo>
                <a:close/>
                <a:moveTo>
                  <a:pt x="768" y="166"/>
                </a:moveTo>
                <a:cubicBezTo>
                  <a:pt x="768" y="166"/>
                  <a:pt x="768" y="166"/>
                  <a:pt x="768" y="166"/>
                </a:cubicBezTo>
                <a:cubicBezTo>
                  <a:pt x="768" y="166"/>
                  <a:pt x="768" y="166"/>
                  <a:pt x="768" y="166"/>
                </a:cubicBezTo>
                <a:close/>
                <a:moveTo>
                  <a:pt x="453" y="167"/>
                </a:moveTo>
                <a:cubicBezTo>
                  <a:pt x="453" y="167"/>
                  <a:pt x="454" y="167"/>
                  <a:pt x="454" y="167"/>
                </a:cubicBezTo>
                <a:cubicBezTo>
                  <a:pt x="454" y="167"/>
                  <a:pt x="454" y="167"/>
                  <a:pt x="454" y="167"/>
                </a:cubicBezTo>
                <a:cubicBezTo>
                  <a:pt x="454" y="167"/>
                  <a:pt x="454" y="167"/>
                  <a:pt x="454" y="167"/>
                </a:cubicBezTo>
                <a:cubicBezTo>
                  <a:pt x="453" y="167"/>
                  <a:pt x="453" y="166"/>
                  <a:pt x="453" y="166"/>
                </a:cubicBezTo>
                <a:cubicBezTo>
                  <a:pt x="453" y="167"/>
                  <a:pt x="453" y="167"/>
                  <a:pt x="453" y="167"/>
                </a:cubicBezTo>
                <a:close/>
                <a:moveTo>
                  <a:pt x="215" y="167"/>
                </a:moveTo>
                <a:cubicBezTo>
                  <a:pt x="215" y="167"/>
                  <a:pt x="214" y="167"/>
                  <a:pt x="214" y="167"/>
                </a:cubicBezTo>
                <a:cubicBezTo>
                  <a:pt x="215" y="167"/>
                  <a:pt x="214" y="167"/>
                  <a:pt x="215" y="167"/>
                </a:cubicBezTo>
                <a:close/>
                <a:moveTo>
                  <a:pt x="479" y="167"/>
                </a:moveTo>
                <a:cubicBezTo>
                  <a:pt x="478" y="167"/>
                  <a:pt x="478" y="167"/>
                  <a:pt x="478" y="167"/>
                </a:cubicBezTo>
                <a:cubicBezTo>
                  <a:pt x="478" y="167"/>
                  <a:pt x="478" y="167"/>
                  <a:pt x="478" y="167"/>
                </a:cubicBezTo>
                <a:lnTo>
                  <a:pt x="479" y="167"/>
                </a:lnTo>
                <a:close/>
                <a:moveTo>
                  <a:pt x="213" y="167"/>
                </a:moveTo>
                <a:cubicBezTo>
                  <a:pt x="213" y="167"/>
                  <a:pt x="213" y="167"/>
                  <a:pt x="213" y="167"/>
                </a:cubicBezTo>
                <a:cubicBezTo>
                  <a:pt x="213" y="167"/>
                  <a:pt x="213" y="167"/>
                  <a:pt x="213" y="167"/>
                </a:cubicBezTo>
                <a:close/>
                <a:moveTo>
                  <a:pt x="797" y="167"/>
                </a:moveTo>
                <a:cubicBezTo>
                  <a:pt x="799" y="167"/>
                  <a:pt x="799" y="167"/>
                  <a:pt x="799" y="167"/>
                </a:cubicBezTo>
                <a:cubicBezTo>
                  <a:pt x="799" y="167"/>
                  <a:pt x="799" y="167"/>
                  <a:pt x="799" y="167"/>
                </a:cubicBezTo>
                <a:cubicBezTo>
                  <a:pt x="797" y="167"/>
                  <a:pt x="797" y="167"/>
                  <a:pt x="797" y="167"/>
                </a:cubicBezTo>
                <a:close/>
                <a:moveTo>
                  <a:pt x="802" y="167"/>
                </a:moveTo>
                <a:cubicBezTo>
                  <a:pt x="801" y="167"/>
                  <a:pt x="801" y="167"/>
                  <a:pt x="801" y="167"/>
                </a:cubicBezTo>
                <a:cubicBezTo>
                  <a:pt x="802" y="167"/>
                  <a:pt x="801" y="167"/>
                  <a:pt x="802" y="167"/>
                </a:cubicBezTo>
                <a:close/>
                <a:moveTo>
                  <a:pt x="155" y="168"/>
                </a:moveTo>
                <a:cubicBezTo>
                  <a:pt x="156" y="168"/>
                  <a:pt x="156" y="168"/>
                  <a:pt x="156" y="168"/>
                </a:cubicBezTo>
                <a:cubicBezTo>
                  <a:pt x="155" y="167"/>
                  <a:pt x="156" y="167"/>
                  <a:pt x="155" y="167"/>
                </a:cubicBezTo>
                <a:lnTo>
                  <a:pt x="155" y="168"/>
                </a:lnTo>
                <a:close/>
                <a:moveTo>
                  <a:pt x="769" y="168"/>
                </a:moveTo>
                <a:cubicBezTo>
                  <a:pt x="769" y="168"/>
                  <a:pt x="769" y="168"/>
                  <a:pt x="769" y="168"/>
                </a:cubicBezTo>
                <a:cubicBezTo>
                  <a:pt x="769" y="168"/>
                  <a:pt x="769" y="168"/>
                  <a:pt x="769" y="168"/>
                </a:cubicBezTo>
                <a:close/>
                <a:moveTo>
                  <a:pt x="769" y="168"/>
                </a:moveTo>
                <a:cubicBezTo>
                  <a:pt x="769" y="168"/>
                  <a:pt x="769" y="168"/>
                  <a:pt x="769" y="168"/>
                </a:cubicBezTo>
                <a:cubicBezTo>
                  <a:pt x="770" y="168"/>
                  <a:pt x="770" y="168"/>
                  <a:pt x="770" y="168"/>
                </a:cubicBezTo>
                <a:cubicBezTo>
                  <a:pt x="770" y="168"/>
                  <a:pt x="770" y="168"/>
                  <a:pt x="770" y="168"/>
                </a:cubicBezTo>
                <a:lnTo>
                  <a:pt x="769" y="168"/>
                </a:lnTo>
                <a:close/>
                <a:moveTo>
                  <a:pt x="449" y="169"/>
                </a:moveTo>
                <a:cubicBezTo>
                  <a:pt x="448" y="169"/>
                  <a:pt x="448" y="169"/>
                  <a:pt x="448" y="169"/>
                </a:cubicBezTo>
                <a:cubicBezTo>
                  <a:pt x="448" y="170"/>
                  <a:pt x="448" y="169"/>
                  <a:pt x="448" y="170"/>
                </a:cubicBezTo>
                <a:cubicBezTo>
                  <a:pt x="448" y="170"/>
                  <a:pt x="448" y="170"/>
                  <a:pt x="448" y="170"/>
                </a:cubicBezTo>
                <a:cubicBezTo>
                  <a:pt x="449" y="170"/>
                  <a:pt x="449" y="170"/>
                  <a:pt x="449" y="170"/>
                </a:cubicBezTo>
                <a:cubicBezTo>
                  <a:pt x="449" y="169"/>
                  <a:pt x="449" y="169"/>
                  <a:pt x="449" y="169"/>
                </a:cubicBezTo>
                <a:close/>
                <a:moveTo>
                  <a:pt x="800" y="170"/>
                </a:moveTo>
                <a:cubicBezTo>
                  <a:pt x="800" y="170"/>
                  <a:pt x="800" y="170"/>
                  <a:pt x="800" y="170"/>
                </a:cubicBezTo>
                <a:cubicBezTo>
                  <a:pt x="800" y="170"/>
                  <a:pt x="800" y="170"/>
                  <a:pt x="800" y="170"/>
                </a:cubicBezTo>
                <a:cubicBezTo>
                  <a:pt x="801" y="170"/>
                  <a:pt x="801" y="170"/>
                  <a:pt x="801" y="170"/>
                </a:cubicBezTo>
                <a:cubicBezTo>
                  <a:pt x="800" y="169"/>
                  <a:pt x="801" y="169"/>
                  <a:pt x="800" y="169"/>
                </a:cubicBezTo>
                <a:lnTo>
                  <a:pt x="800" y="170"/>
                </a:lnTo>
                <a:close/>
                <a:moveTo>
                  <a:pt x="185" y="170"/>
                </a:moveTo>
                <a:cubicBezTo>
                  <a:pt x="186" y="170"/>
                  <a:pt x="187" y="170"/>
                  <a:pt x="187" y="170"/>
                </a:cubicBezTo>
                <a:cubicBezTo>
                  <a:pt x="188" y="170"/>
                  <a:pt x="188" y="170"/>
                  <a:pt x="188" y="170"/>
                </a:cubicBezTo>
                <a:cubicBezTo>
                  <a:pt x="188" y="170"/>
                  <a:pt x="188" y="170"/>
                  <a:pt x="188" y="170"/>
                </a:cubicBezTo>
                <a:cubicBezTo>
                  <a:pt x="187" y="170"/>
                  <a:pt x="186" y="170"/>
                  <a:pt x="185" y="170"/>
                </a:cubicBezTo>
                <a:close/>
                <a:moveTo>
                  <a:pt x="112" y="170"/>
                </a:moveTo>
                <a:cubicBezTo>
                  <a:pt x="111" y="170"/>
                  <a:pt x="111" y="170"/>
                  <a:pt x="111" y="170"/>
                </a:cubicBezTo>
                <a:cubicBezTo>
                  <a:pt x="111" y="171"/>
                  <a:pt x="111" y="171"/>
                  <a:pt x="111" y="171"/>
                </a:cubicBezTo>
                <a:cubicBezTo>
                  <a:pt x="112" y="171"/>
                  <a:pt x="112" y="171"/>
                  <a:pt x="112" y="171"/>
                </a:cubicBezTo>
                <a:lnTo>
                  <a:pt x="112" y="170"/>
                </a:lnTo>
                <a:close/>
                <a:moveTo>
                  <a:pt x="454" y="170"/>
                </a:moveTo>
                <a:cubicBezTo>
                  <a:pt x="455" y="170"/>
                  <a:pt x="454" y="170"/>
                  <a:pt x="454" y="170"/>
                </a:cubicBezTo>
                <a:cubicBezTo>
                  <a:pt x="454" y="170"/>
                  <a:pt x="454" y="170"/>
                  <a:pt x="454" y="170"/>
                </a:cubicBezTo>
                <a:close/>
                <a:moveTo>
                  <a:pt x="806" y="172"/>
                </a:moveTo>
                <a:cubicBezTo>
                  <a:pt x="806" y="172"/>
                  <a:pt x="806" y="172"/>
                  <a:pt x="806" y="172"/>
                </a:cubicBezTo>
                <a:cubicBezTo>
                  <a:pt x="806" y="172"/>
                  <a:pt x="806" y="172"/>
                  <a:pt x="806" y="172"/>
                </a:cubicBezTo>
                <a:cubicBezTo>
                  <a:pt x="806" y="171"/>
                  <a:pt x="805" y="170"/>
                  <a:pt x="805" y="170"/>
                </a:cubicBezTo>
                <a:cubicBezTo>
                  <a:pt x="804" y="171"/>
                  <a:pt x="805" y="171"/>
                  <a:pt x="805" y="172"/>
                </a:cubicBezTo>
                <a:cubicBezTo>
                  <a:pt x="805" y="172"/>
                  <a:pt x="806" y="172"/>
                  <a:pt x="806" y="172"/>
                </a:cubicBezTo>
                <a:close/>
                <a:moveTo>
                  <a:pt x="380" y="170"/>
                </a:moveTo>
                <a:cubicBezTo>
                  <a:pt x="380" y="170"/>
                  <a:pt x="380" y="170"/>
                  <a:pt x="380" y="170"/>
                </a:cubicBezTo>
                <a:cubicBezTo>
                  <a:pt x="380" y="170"/>
                  <a:pt x="380" y="170"/>
                  <a:pt x="380" y="170"/>
                </a:cubicBezTo>
                <a:cubicBezTo>
                  <a:pt x="380" y="170"/>
                  <a:pt x="380" y="170"/>
                  <a:pt x="380" y="170"/>
                </a:cubicBezTo>
                <a:close/>
                <a:moveTo>
                  <a:pt x="280" y="171"/>
                </a:moveTo>
                <a:cubicBezTo>
                  <a:pt x="280" y="172"/>
                  <a:pt x="280" y="172"/>
                  <a:pt x="280" y="172"/>
                </a:cubicBezTo>
                <a:cubicBezTo>
                  <a:pt x="281" y="172"/>
                  <a:pt x="281" y="172"/>
                  <a:pt x="281" y="172"/>
                </a:cubicBezTo>
                <a:cubicBezTo>
                  <a:pt x="281" y="171"/>
                  <a:pt x="281" y="171"/>
                  <a:pt x="280" y="171"/>
                </a:cubicBezTo>
                <a:close/>
                <a:moveTo>
                  <a:pt x="811" y="172"/>
                </a:moveTo>
                <a:cubicBezTo>
                  <a:pt x="812" y="172"/>
                  <a:pt x="812" y="172"/>
                  <a:pt x="812" y="172"/>
                </a:cubicBezTo>
                <a:cubicBezTo>
                  <a:pt x="811" y="171"/>
                  <a:pt x="811" y="171"/>
                  <a:pt x="811" y="171"/>
                </a:cubicBezTo>
                <a:cubicBezTo>
                  <a:pt x="811" y="171"/>
                  <a:pt x="811" y="171"/>
                  <a:pt x="811" y="171"/>
                </a:cubicBezTo>
                <a:cubicBezTo>
                  <a:pt x="811" y="171"/>
                  <a:pt x="811" y="171"/>
                  <a:pt x="811" y="171"/>
                </a:cubicBezTo>
                <a:cubicBezTo>
                  <a:pt x="811" y="171"/>
                  <a:pt x="811" y="172"/>
                  <a:pt x="811" y="172"/>
                </a:cubicBezTo>
                <a:close/>
                <a:moveTo>
                  <a:pt x="810" y="172"/>
                </a:moveTo>
                <a:cubicBezTo>
                  <a:pt x="810" y="172"/>
                  <a:pt x="810" y="172"/>
                  <a:pt x="810" y="172"/>
                </a:cubicBezTo>
                <a:cubicBezTo>
                  <a:pt x="810" y="172"/>
                  <a:pt x="810" y="172"/>
                  <a:pt x="810" y="172"/>
                </a:cubicBezTo>
                <a:close/>
                <a:moveTo>
                  <a:pt x="367" y="172"/>
                </a:moveTo>
                <a:cubicBezTo>
                  <a:pt x="368" y="172"/>
                  <a:pt x="368" y="172"/>
                  <a:pt x="368" y="172"/>
                </a:cubicBezTo>
                <a:cubicBezTo>
                  <a:pt x="368" y="172"/>
                  <a:pt x="368" y="172"/>
                  <a:pt x="368" y="172"/>
                </a:cubicBezTo>
                <a:cubicBezTo>
                  <a:pt x="367" y="172"/>
                  <a:pt x="367" y="172"/>
                  <a:pt x="367" y="172"/>
                </a:cubicBezTo>
                <a:close/>
                <a:moveTo>
                  <a:pt x="448" y="173"/>
                </a:moveTo>
                <a:cubicBezTo>
                  <a:pt x="447" y="174"/>
                  <a:pt x="448" y="176"/>
                  <a:pt x="447" y="177"/>
                </a:cubicBezTo>
                <a:cubicBezTo>
                  <a:pt x="447" y="177"/>
                  <a:pt x="447" y="178"/>
                  <a:pt x="447" y="178"/>
                </a:cubicBezTo>
                <a:cubicBezTo>
                  <a:pt x="448" y="178"/>
                  <a:pt x="448" y="178"/>
                  <a:pt x="448" y="178"/>
                </a:cubicBezTo>
                <a:cubicBezTo>
                  <a:pt x="449" y="177"/>
                  <a:pt x="448" y="174"/>
                  <a:pt x="448" y="173"/>
                </a:cubicBezTo>
                <a:close/>
                <a:moveTo>
                  <a:pt x="808" y="173"/>
                </a:moveTo>
                <a:cubicBezTo>
                  <a:pt x="808" y="173"/>
                  <a:pt x="808" y="173"/>
                  <a:pt x="808" y="173"/>
                </a:cubicBezTo>
                <a:cubicBezTo>
                  <a:pt x="808" y="173"/>
                  <a:pt x="808" y="173"/>
                  <a:pt x="808" y="173"/>
                </a:cubicBezTo>
                <a:cubicBezTo>
                  <a:pt x="808" y="173"/>
                  <a:pt x="808" y="173"/>
                  <a:pt x="808" y="173"/>
                </a:cubicBezTo>
                <a:cubicBezTo>
                  <a:pt x="807" y="173"/>
                  <a:pt x="807" y="173"/>
                  <a:pt x="807" y="173"/>
                </a:cubicBezTo>
                <a:cubicBezTo>
                  <a:pt x="807" y="173"/>
                  <a:pt x="807" y="173"/>
                  <a:pt x="807" y="173"/>
                </a:cubicBezTo>
                <a:cubicBezTo>
                  <a:pt x="807" y="173"/>
                  <a:pt x="807" y="173"/>
                  <a:pt x="808" y="173"/>
                </a:cubicBezTo>
                <a:close/>
                <a:moveTo>
                  <a:pt x="809" y="175"/>
                </a:moveTo>
                <a:cubicBezTo>
                  <a:pt x="809" y="175"/>
                  <a:pt x="809" y="176"/>
                  <a:pt x="809" y="176"/>
                </a:cubicBezTo>
                <a:cubicBezTo>
                  <a:pt x="809" y="175"/>
                  <a:pt x="809" y="175"/>
                  <a:pt x="809" y="175"/>
                </a:cubicBezTo>
                <a:cubicBezTo>
                  <a:pt x="810" y="175"/>
                  <a:pt x="810" y="175"/>
                  <a:pt x="810" y="175"/>
                </a:cubicBezTo>
                <a:cubicBezTo>
                  <a:pt x="810" y="174"/>
                  <a:pt x="810" y="174"/>
                  <a:pt x="810" y="173"/>
                </a:cubicBezTo>
                <a:cubicBezTo>
                  <a:pt x="810" y="173"/>
                  <a:pt x="809" y="173"/>
                  <a:pt x="809" y="173"/>
                </a:cubicBezTo>
                <a:cubicBezTo>
                  <a:pt x="809" y="174"/>
                  <a:pt x="809" y="174"/>
                  <a:pt x="808" y="175"/>
                </a:cubicBezTo>
                <a:cubicBezTo>
                  <a:pt x="809" y="175"/>
                  <a:pt x="809" y="175"/>
                  <a:pt x="809" y="175"/>
                </a:cubicBezTo>
                <a:close/>
                <a:moveTo>
                  <a:pt x="805" y="175"/>
                </a:moveTo>
                <a:cubicBezTo>
                  <a:pt x="805" y="175"/>
                  <a:pt x="805" y="175"/>
                  <a:pt x="805" y="175"/>
                </a:cubicBezTo>
                <a:cubicBezTo>
                  <a:pt x="805" y="175"/>
                  <a:pt x="805" y="175"/>
                  <a:pt x="805" y="175"/>
                </a:cubicBezTo>
                <a:close/>
                <a:moveTo>
                  <a:pt x="452" y="175"/>
                </a:moveTo>
                <a:cubicBezTo>
                  <a:pt x="452" y="175"/>
                  <a:pt x="452" y="175"/>
                  <a:pt x="452" y="175"/>
                </a:cubicBezTo>
                <a:cubicBezTo>
                  <a:pt x="452" y="175"/>
                  <a:pt x="452" y="175"/>
                  <a:pt x="452" y="175"/>
                </a:cubicBezTo>
                <a:cubicBezTo>
                  <a:pt x="452" y="175"/>
                  <a:pt x="452" y="175"/>
                  <a:pt x="452" y="175"/>
                </a:cubicBezTo>
                <a:cubicBezTo>
                  <a:pt x="452" y="175"/>
                  <a:pt x="452" y="175"/>
                  <a:pt x="452" y="175"/>
                </a:cubicBezTo>
                <a:close/>
                <a:moveTo>
                  <a:pt x="319" y="175"/>
                </a:moveTo>
                <a:cubicBezTo>
                  <a:pt x="319" y="175"/>
                  <a:pt x="319" y="175"/>
                  <a:pt x="319" y="175"/>
                </a:cubicBezTo>
                <a:cubicBezTo>
                  <a:pt x="319" y="175"/>
                  <a:pt x="319" y="175"/>
                  <a:pt x="319" y="175"/>
                </a:cubicBezTo>
                <a:cubicBezTo>
                  <a:pt x="319" y="175"/>
                  <a:pt x="319" y="175"/>
                  <a:pt x="319" y="175"/>
                </a:cubicBezTo>
                <a:close/>
                <a:moveTo>
                  <a:pt x="775" y="175"/>
                </a:moveTo>
                <a:cubicBezTo>
                  <a:pt x="775" y="175"/>
                  <a:pt x="775" y="175"/>
                  <a:pt x="775" y="175"/>
                </a:cubicBezTo>
                <a:cubicBezTo>
                  <a:pt x="775" y="175"/>
                  <a:pt x="775" y="175"/>
                  <a:pt x="775" y="175"/>
                </a:cubicBezTo>
                <a:close/>
                <a:moveTo>
                  <a:pt x="804" y="175"/>
                </a:moveTo>
                <a:cubicBezTo>
                  <a:pt x="804" y="176"/>
                  <a:pt x="804" y="176"/>
                  <a:pt x="804" y="176"/>
                </a:cubicBezTo>
                <a:cubicBezTo>
                  <a:pt x="804" y="176"/>
                  <a:pt x="804" y="176"/>
                  <a:pt x="804" y="176"/>
                </a:cubicBezTo>
                <a:cubicBezTo>
                  <a:pt x="804" y="176"/>
                  <a:pt x="804" y="176"/>
                  <a:pt x="804" y="175"/>
                </a:cubicBezTo>
                <a:close/>
                <a:moveTo>
                  <a:pt x="451" y="176"/>
                </a:moveTo>
                <a:cubicBezTo>
                  <a:pt x="451" y="177"/>
                  <a:pt x="451" y="177"/>
                  <a:pt x="451" y="177"/>
                </a:cubicBezTo>
                <a:cubicBezTo>
                  <a:pt x="452" y="177"/>
                  <a:pt x="452" y="177"/>
                  <a:pt x="452" y="177"/>
                </a:cubicBezTo>
                <a:cubicBezTo>
                  <a:pt x="452" y="177"/>
                  <a:pt x="452" y="177"/>
                  <a:pt x="452" y="177"/>
                </a:cubicBezTo>
                <a:cubicBezTo>
                  <a:pt x="452" y="176"/>
                  <a:pt x="452" y="176"/>
                  <a:pt x="452" y="176"/>
                </a:cubicBezTo>
                <a:lnTo>
                  <a:pt x="451" y="176"/>
                </a:lnTo>
                <a:close/>
                <a:moveTo>
                  <a:pt x="806" y="176"/>
                </a:moveTo>
                <a:cubicBezTo>
                  <a:pt x="807" y="176"/>
                  <a:pt x="807" y="176"/>
                  <a:pt x="807" y="176"/>
                </a:cubicBezTo>
                <a:cubicBezTo>
                  <a:pt x="807" y="176"/>
                  <a:pt x="807" y="176"/>
                  <a:pt x="807" y="176"/>
                </a:cubicBezTo>
                <a:cubicBezTo>
                  <a:pt x="806" y="176"/>
                  <a:pt x="806" y="176"/>
                  <a:pt x="806" y="176"/>
                </a:cubicBezTo>
                <a:close/>
                <a:moveTo>
                  <a:pt x="810" y="177"/>
                </a:moveTo>
                <a:cubicBezTo>
                  <a:pt x="809" y="177"/>
                  <a:pt x="808" y="177"/>
                  <a:pt x="808" y="177"/>
                </a:cubicBezTo>
                <a:cubicBezTo>
                  <a:pt x="808" y="178"/>
                  <a:pt x="808" y="178"/>
                  <a:pt x="808" y="178"/>
                </a:cubicBezTo>
                <a:cubicBezTo>
                  <a:pt x="810" y="178"/>
                  <a:pt x="810" y="177"/>
                  <a:pt x="810" y="178"/>
                </a:cubicBezTo>
                <a:cubicBezTo>
                  <a:pt x="811" y="178"/>
                  <a:pt x="811" y="178"/>
                  <a:pt x="812" y="177"/>
                </a:cubicBezTo>
                <a:cubicBezTo>
                  <a:pt x="812" y="177"/>
                  <a:pt x="812" y="177"/>
                  <a:pt x="812" y="177"/>
                </a:cubicBezTo>
                <a:cubicBezTo>
                  <a:pt x="811" y="177"/>
                  <a:pt x="810" y="176"/>
                  <a:pt x="810" y="176"/>
                </a:cubicBezTo>
                <a:cubicBezTo>
                  <a:pt x="810" y="177"/>
                  <a:pt x="810" y="177"/>
                  <a:pt x="810" y="177"/>
                </a:cubicBezTo>
                <a:close/>
                <a:moveTo>
                  <a:pt x="322" y="177"/>
                </a:moveTo>
                <a:cubicBezTo>
                  <a:pt x="322" y="177"/>
                  <a:pt x="321" y="177"/>
                  <a:pt x="321" y="177"/>
                </a:cubicBezTo>
                <a:cubicBezTo>
                  <a:pt x="321" y="177"/>
                  <a:pt x="321" y="177"/>
                  <a:pt x="322" y="177"/>
                </a:cubicBezTo>
                <a:close/>
                <a:moveTo>
                  <a:pt x="321" y="177"/>
                </a:moveTo>
                <a:cubicBezTo>
                  <a:pt x="321" y="177"/>
                  <a:pt x="321" y="177"/>
                  <a:pt x="321" y="177"/>
                </a:cubicBezTo>
                <a:cubicBezTo>
                  <a:pt x="322" y="177"/>
                  <a:pt x="322" y="177"/>
                  <a:pt x="322" y="177"/>
                </a:cubicBezTo>
                <a:cubicBezTo>
                  <a:pt x="322" y="177"/>
                  <a:pt x="322" y="177"/>
                  <a:pt x="322" y="177"/>
                </a:cubicBezTo>
                <a:cubicBezTo>
                  <a:pt x="321" y="177"/>
                  <a:pt x="322" y="177"/>
                  <a:pt x="321" y="177"/>
                </a:cubicBezTo>
                <a:close/>
                <a:moveTo>
                  <a:pt x="394" y="178"/>
                </a:moveTo>
                <a:cubicBezTo>
                  <a:pt x="394" y="178"/>
                  <a:pt x="394" y="178"/>
                  <a:pt x="394" y="178"/>
                </a:cubicBezTo>
                <a:cubicBezTo>
                  <a:pt x="394" y="177"/>
                  <a:pt x="394" y="177"/>
                  <a:pt x="394" y="177"/>
                </a:cubicBezTo>
                <a:cubicBezTo>
                  <a:pt x="394" y="177"/>
                  <a:pt x="394" y="177"/>
                  <a:pt x="394" y="177"/>
                </a:cubicBezTo>
                <a:lnTo>
                  <a:pt x="394" y="178"/>
                </a:lnTo>
                <a:close/>
                <a:moveTo>
                  <a:pt x="807" y="177"/>
                </a:moveTo>
                <a:cubicBezTo>
                  <a:pt x="807" y="177"/>
                  <a:pt x="807" y="177"/>
                  <a:pt x="807" y="177"/>
                </a:cubicBezTo>
                <a:cubicBezTo>
                  <a:pt x="807" y="177"/>
                  <a:pt x="807" y="177"/>
                  <a:pt x="807" y="177"/>
                </a:cubicBezTo>
                <a:close/>
                <a:moveTo>
                  <a:pt x="321" y="178"/>
                </a:moveTo>
                <a:cubicBezTo>
                  <a:pt x="321" y="178"/>
                  <a:pt x="321" y="178"/>
                  <a:pt x="321" y="178"/>
                </a:cubicBezTo>
                <a:cubicBezTo>
                  <a:pt x="321" y="178"/>
                  <a:pt x="321" y="178"/>
                  <a:pt x="321" y="178"/>
                </a:cubicBezTo>
                <a:cubicBezTo>
                  <a:pt x="321" y="178"/>
                  <a:pt x="321" y="178"/>
                  <a:pt x="321" y="178"/>
                </a:cubicBezTo>
                <a:close/>
                <a:moveTo>
                  <a:pt x="373" y="178"/>
                </a:moveTo>
                <a:cubicBezTo>
                  <a:pt x="373" y="178"/>
                  <a:pt x="373" y="178"/>
                  <a:pt x="373" y="178"/>
                </a:cubicBezTo>
                <a:cubicBezTo>
                  <a:pt x="373" y="178"/>
                  <a:pt x="373" y="178"/>
                  <a:pt x="373" y="178"/>
                </a:cubicBezTo>
                <a:cubicBezTo>
                  <a:pt x="373" y="178"/>
                  <a:pt x="373" y="178"/>
                  <a:pt x="373" y="178"/>
                </a:cubicBezTo>
                <a:close/>
                <a:moveTo>
                  <a:pt x="98" y="178"/>
                </a:moveTo>
                <a:cubicBezTo>
                  <a:pt x="98" y="180"/>
                  <a:pt x="98" y="180"/>
                  <a:pt x="98" y="180"/>
                </a:cubicBezTo>
                <a:cubicBezTo>
                  <a:pt x="99" y="179"/>
                  <a:pt x="99" y="179"/>
                  <a:pt x="99" y="178"/>
                </a:cubicBezTo>
                <a:lnTo>
                  <a:pt x="98" y="178"/>
                </a:lnTo>
                <a:close/>
                <a:moveTo>
                  <a:pt x="320" y="179"/>
                </a:moveTo>
                <a:cubicBezTo>
                  <a:pt x="320" y="179"/>
                  <a:pt x="320" y="179"/>
                  <a:pt x="320" y="179"/>
                </a:cubicBezTo>
                <a:cubicBezTo>
                  <a:pt x="321" y="178"/>
                  <a:pt x="320" y="179"/>
                  <a:pt x="321" y="178"/>
                </a:cubicBezTo>
                <a:cubicBezTo>
                  <a:pt x="320" y="178"/>
                  <a:pt x="320" y="178"/>
                  <a:pt x="320" y="178"/>
                </a:cubicBezTo>
                <a:cubicBezTo>
                  <a:pt x="320" y="179"/>
                  <a:pt x="320" y="178"/>
                  <a:pt x="320" y="179"/>
                </a:cubicBezTo>
                <a:close/>
                <a:moveTo>
                  <a:pt x="453" y="179"/>
                </a:moveTo>
                <a:cubicBezTo>
                  <a:pt x="452" y="179"/>
                  <a:pt x="452" y="178"/>
                  <a:pt x="451" y="178"/>
                </a:cubicBezTo>
                <a:cubicBezTo>
                  <a:pt x="451" y="179"/>
                  <a:pt x="451" y="179"/>
                  <a:pt x="451" y="179"/>
                </a:cubicBezTo>
                <a:cubicBezTo>
                  <a:pt x="451" y="181"/>
                  <a:pt x="451" y="181"/>
                  <a:pt x="451" y="181"/>
                </a:cubicBezTo>
                <a:cubicBezTo>
                  <a:pt x="452" y="181"/>
                  <a:pt x="452" y="180"/>
                  <a:pt x="452" y="180"/>
                </a:cubicBezTo>
                <a:cubicBezTo>
                  <a:pt x="452" y="180"/>
                  <a:pt x="452" y="180"/>
                  <a:pt x="452" y="180"/>
                </a:cubicBezTo>
                <a:cubicBezTo>
                  <a:pt x="452" y="179"/>
                  <a:pt x="452" y="180"/>
                  <a:pt x="453" y="179"/>
                </a:cubicBezTo>
                <a:close/>
                <a:moveTo>
                  <a:pt x="321" y="179"/>
                </a:moveTo>
                <a:cubicBezTo>
                  <a:pt x="321" y="178"/>
                  <a:pt x="321" y="178"/>
                  <a:pt x="321" y="178"/>
                </a:cubicBezTo>
                <a:cubicBezTo>
                  <a:pt x="321" y="178"/>
                  <a:pt x="321" y="178"/>
                  <a:pt x="321" y="178"/>
                </a:cubicBezTo>
                <a:cubicBezTo>
                  <a:pt x="321" y="179"/>
                  <a:pt x="321" y="178"/>
                  <a:pt x="321" y="179"/>
                </a:cubicBezTo>
                <a:close/>
                <a:moveTo>
                  <a:pt x="447" y="178"/>
                </a:moveTo>
                <a:cubicBezTo>
                  <a:pt x="447" y="179"/>
                  <a:pt x="447" y="179"/>
                  <a:pt x="446" y="179"/>
                </a:cubicBezTo>
                <a:cubicBezTo>
                  <a:pt x="446" y="179"/>
                  <a:pt x="446" y="180"/>
                  <a:pt x="447" y="180"/>
                </a:cubicBezTo>
                <a:cubicBezTo>
                  <a:pt x="447" y="180"/>
                  <a:pt x="447" y="180"/>
                  <a:pt x="447" y="180"/>
                </a:cubicBezTo>
                <a:cubicBezTo>
                  <a:pt x="448" y="180"/>
                  <a:pt x="447" y="179"/>
                  <a:pt x="448" y="179"/>
                </a:cubicBezTo>
                <a:cubicBezTo>
                  <a:pt x="448" y="179"/>
                  <a:pt x="447" y="178"/>
                  <a:pt x="447" y="178"/>
                </a:cubicBezTo>
                <a:close/>
                <a:moveTo>
                  <a:pt x="363" y="179"/>
                </a:moveTo>
                <a:cubicBezTo>
                  <a:pt x="363" y="179"/>
                  <a:pt x="363" y="179"/>
                  <a:pt x="363" y="179"/>
                </a:cubicBezTo>
                <a:cubicBezTo>
                  <a:pt x="363" y="179"/>
                  <a:pt x="363" y="179"/>
                  <a:pt x="363" y="179"/>
                </a:cubicBezTo>
                <a:cubicBezTo>
                  <a:pt x="363" y="179"/>
                  <a:pt x="363" y="179"/>
                  <a:pt x="363" y="179"/>
                </a:cubicBezTo>
                <a:cubicBezTo>
                  <a:pt x="363" y="179"/>
                  <a:pt x="363" y="179"/>
                  <a:pt x="363" y="179"/>
                </a:cubicBezTo>
                <a:close/>
                <a:moveTo>
                  <a:pt x="324" y="180"/>
                </a:moveTo>
                <a:cubicBezTo>
                  <a:pt x="324" y="180"/>
                  <a:pt x="324" y="180"/>
                  <a:pt x="324" y="180"/>
                </a:cubicBezTo>
                <a:cubicBezTo>
                  <a:pt x="324" y="180"/>
                  <a:pt x="324" y="180"/>
                  <a:pt x="324" y="180"/>
                </a:cubicBezTo>
                <a:cubicBezTo>
                  <a:pt x="324" y="180"/>
                  <a:pt x="324" y="180"/>
                  <a:pt x="324" y="180"/>
                </a:cubicBezTo>
                <a:cubicBezTo>
                  <a:pt x="324" y="180"/>
                  <a:pt x="324" y="180"/>
                  <a:pt x="324" y="180"/>
                </a:cubicBezTo>
                <a:cubicBezTo>
                  <a:pt x="324" y="180"/>
                  <a:pt x="324" y="180"/>
                  <a:pt x="324" y="180"/>
                </a:cubicBezTo>
                <a:cubicBezTo>
                  <a:pt x="324" y="180"/>
                  <a:pt x="324" y="180"/>
                  <a:pt x="324" y="180"/>
                </a:cubicBezTo>
                <a:close/>
                <a:moveTo>
                  <a:pt x="775" y="181"/>
                </a:moveTo>
                <a:cubicBezTo>
                  <a:pt x="775" y="181"/>
                  <a:pt x="775" y="181"/>
                  <a:pt x="775" y="181"/>
                </a:cubicBezTo>
                <a:cubicBezTo>
                  <a:pt x="775" y="180"/>
                  <a:pt x="775" y="180"/>
                  <a:pt x="775" y="180"/>
                </a:cubicBezTo>
                <a:cubicBezTo>
                  <a:pt x="775" y="180"/>
                  <a:pt x="775" y="180"/>
                  <a:pt x="775" y="180"/>
                </a:cubicBezTo>
                <a:lnTo>
                  <a:pt x="775" y="181"/>
                </a:lnTo>
                <a:close/>
                <a:moveTo>
                  <a:pt x="448" y="182"/>
                </a:moveTo>
                <a:cubicBezTo>
                  <a:pt x="448" y="181"/>
                  <a:pt x="448" y="181"/>
                  <a:pt x="447" y="181"/>
                </a:cubicBezTo>
                <a:cubicBezTo>
                  <a:pt x="447" y="181"/>
                  <a:pt x="447" y="181"/>
                  <a:pt x="447" y="181"/>
                </a:cubicBezTo>
                <a:cubicBezTo>
                  <a:pt x="446" y="181"/>
                  <a:pt x="446" y="183"/>
                  <a:pt x="446" y="184"/>
                </a:cubicBezTo>
                <a:cubicBezTo>
                  <a:pt x="447" y="184"/>
                  <a:pt x="447" y="184"/>
                  <a:pt x="447" y="184"/>
                </a:cubicBezTo>
                <a:cubicBezTo>
                  <a:pt x="447" y="183"/>
                  <a:pt x="447" y="182"/>
                  <a:pt x="448" y="182"/>
                </a:cubicBezTo>
                <a:close/>
                <a:moveTo>
                  <a:pt x="397" y="181"/>
                </a:moveTo>
                <a:cubicBezTo>
                  <a:pt x="397" y="181"/>
                  <a:pt x="397" y="181"/>
                  <a:pt x="397" y="181"/>
                </a:cubicBezTo>
                <a:cubicBezTo>
                  <a:pt x="397" y="181"/>
                  <a:pt x="397" y="181"/>
                  <a:pt x="397" y="181"/>
                </a:cubicBezTo>
                <a:cubicBezTo>
                  <a:pt x="397" y="181"/>
                  <a:pt x="397" y="181"/>
                  <a:pt x="397" y="181"/>
                </a:cubicBezTo>
                <a:close/>
                <a:moveTo>
                  <a:pt x="397" y="182"/>
                </a:moveTo>
                <a:cubicBezTo>
                  <a:pt x="397" y="182"/>
                  <a:pt x="397" y="182"/>
                  <a:pt x="397" y="182"/>
                </a:cubicBezTo>
                <a:cubicBezTo>
                  <a:pt x="397" y="182"/>
                  <a:pt x="397" y="182"/>
                  <a:pt x="397" y="182"/>
                </a:cubicBezTo>
                <a:cubicBezTo>
                  <a:pt x="397" y="182"/>
                  <a:pt x="397" y="182"/>
                  <a:pt x="397" y="182"/>
                </a:cubicBezTo>
                <a:close/>
                <a:moveTo>
                  <a:pt x="397" y="183"/>
                </a:moveTo>
                <a:cubicBezTo>
                  <a:pt x="397" y="182"/>
                  <a:pt x="397" y="182"/>
                  <a:pt x="397" y="182"/>
                </a:cubicBezTo>
                <a:cubicBezTo>
                  <a:pt x="397" y="183"/>
                  <a:pt x="397" y="183"/>
                  <a:pt x="397" y="183"/>
                </a:cubicBezTo>
                <a:close/>
                <a:moveTo>
                  <a:pt x="452" y="182"/>
                </a:moveTo>
                <a:cubicBezTo>
                  <a:pt x="451" y="182"/>
                  <a:pt x="451" y="182"/>
                  <a:pt x="451" y="182"/>
                </a:cubicBezTo>
                <a:cubicBezTo>
                  <a:pt x="451" y="183"/>
                  <a:pt x="451" y="182"/>
                  <a:pt x="452" y="183"/>
                </a:cubicBezTo>
                <a:cubicBezTo>
                  <a:pt x="452" y="183"/>
                  <a:pt x="452" y="183"/>
                  <a:pt x="452" y="183"/>
                </a:cubicBezTo>
                <a:cubicBezTo>
                  <a:pt x="452" y="183"/>
                  <a:pt x="452" y="183"/>
                  <a:pt x="452" y="182"/>
                </a:cubicBezTo>
                <a:close/>
                <a:moveTo>
                  <a:pt x="323" y="182"/>
                </a:moveTo>
                <a:cubicBezTo>
                  <a:pt x="323" y="183"/>
                  <a:pt x="323" y="183"/>
                  <a:pt x="323" y="183"/>
                </a:cubicBezTo>
                <a:cubicBezTo>
                  <a:pt x="323" y="183"/>
                  <a:pt x="323" y="183"/>
                  <a:pt x="323" y="183"/>
                </a:cubicBezTo>
                <a:cubicBezTo>
                  <a:pt x="323" y="183"/>
                  <a:pt x="323" y="183"/>
                  <a:pt x="323" y="183"/>
                </a:cubicBezTo>
                <a:cubicBezTo>
                  <a:pt x="324" y="183"/>
                  <a:pt x="324" y="183"/>
                  <a:pt x="324" y="183"/>
                </a:cubicBezTo>
                <a:cubicBezTo>
                  <a:pt x="323" y="183"/>
                  <a:pt x="323" y="183"/>
                  <a:pt x="323" y="182"/>
                </a:cubicBezTo>
                <a:close/>
                <a:moveTo>
                  <a:pt x="327" y="183"/>
                </a:moveTo>
                <a:cubicBezTo>
                  <a:pt x="327" y="183"/>
                  <a:pt x="327" y="183"/>
                  <a:pt x="326" y="183"/>
                </a:cubicBezTo>
                <a:cubicBezTo>
                  <a:pt x="326" y="184"/>
                  <a:pt x="326" y="184"/>
                  <a:pt x="326" y="184"/>
                </a:cubicBezTo>
                <a:cubicBezTo>
                  <a:pt x="327" y="184"/>
                  <a:pt x="327" y="184"/>
                  <a:pt x="327" y="184"/>
                </a:cubicBezTo>
                <a:cubicBezTo>
                  <a:pt x="327" y="184"/>
                  <a:pt x="327" y="184"/>
                  <a:pt x="327" y="184"/>
                </a:cubicBezTo>
                <a:cubicBezTo>
                  <a:pt x="327" y="184"/>
                  <a:pt x="327" y="184"/>
                  <a:pt x="328" y="184"/>
                </a:cubicBezTo>
                <a:cubicBezTo>
                  <a:pt x="328" y="183"/>
                  <a:pt x="327" y="183"/>
                  <a:pt x="327" y="183"/>
                </a:cubicBezTo>
                <a:close/>
                <a:moveTo>
                  <a:pt x="781" y="183"/>
                </a:moveTo>
                <a:cubicBezTo>
                  <a:pt x="781" y="184"/>
                  <a:pt x="781" y="184"/>
                  <a:pt x="781" y="184"/>
                </a:cubicBezTo>
                <a:cubicBezTo>
                  <a:pt x="781" y="184"/>
                  <a:pt x="781" y="184"/>
                  <a:pt x="781" y="184"/>
                </a:cubicBezTo>
                <a:cubicBezTo>
                  <a:pt x="781" y="183"/>
                  <a:pt x="781" y="183"/>
                  <a:pt x="781" y="183"/>
                </a:cubicBezTo>
                <a:close/>
                <a:moveTo>
                  <a:pt x="816" y="184"/>
                </a:moveTo>
                <a:cubicBezTo>
                  <a:pt x="816" y="184"/>
                  <a:pt x="816" y="184"/>
                  <a:pt x="816" y="184"/>
                </a:cubicBezTo>
                <a:cubicBezTo>
                  <a:pt x="816" y="184"/>
                  <a:pt x="816" y="184"/>
                  <a:pt x="816" y="184"/>
                </a:cubicBezTo>
                <a:cubicBezTo>
                  <a:pt x="816" y="184"/>
                  <a:pt x="816" y="184"/>
                  <a:pt x="816" y="184"/>
                </a:cubicBezTo>
                <a:cubicBezTo>
                  <a:pt x="816" y="184"/>
                  <a:pt x="816" y="184"/>
                  <a:pt x="816" y="184"/>
                </a:cubicBezTo>
                <a:close/>
                <a:moveTo>
                  <a:pt x="446" y="184"/>
                </a:moveTo>
                <a:cubicBezTo>
                  <a:pt x="446" y="185"/>
                  <a:pt x="445" y="189"/>
                  <a:pt x="445" y="189"/>
                </a:cubicBezTo>
                <a:cubicBezTo>
                  <a:pt x="445" y="190"/>
                  <a:pt x="446" y="192"/>
                  <a:pt x="446" y="192"/>
                </a:cubicBezTo>
                <a:cubicBezTo>
                  <a:pt x="446" y="192"/>
                  <a:pt x="445" y="193"/>
                  <a:pt x="445" y="193"/>
                </a:cubicBezTo>
                <a:cubicBezTo>
                  <a:pt x="445" y="194"/>
                  <a:pt x="446" y="194"/>
                  <a:pt x="445" y="194"/>
                </a:cubicBezTo>
                <a:cubicBezTo>
                  <a:pt x="445" y="195"/>
                  <a:pt x="445" y="195"/>
                  <a:pt x="445" y="195"/>
                </a:cubicBezTo>
                <a:cubicBezTo>
                  <a:pt x="445" y="195"/>
                  <a:pt x="445" y="195"/>
                  <a:pt x="446" y="195"/>
                </a:cubicBezTo>
                <a:cubicBezTo>
                  <a:pt x="446" y="194"/>
                  <a:pt x="446" y="192"/>
                  <a:pt x="447" y="192"/>
                </a:cubicBezTo>
                <a:cubicBezTo>
                  <a:pt x="447" y="191"/>
                  <a:pt x="447" y="191"/>
                  <a:pt x="446" y="191"/>
                </a:cubicBezTo>
                <a:cubicBezTo>
                  <a:pt x="446" y="190"/>
                  <a:pt x="447" y="191"/>
                  <a:pt x="447" y="190"/>
                </a:cubicBezTo>
                <a:cubicBezTo>
                  <a:pt x="447" y="190"/>
                  <a:pt x="446" y="190"/>
                  <a:pt x="446" y="190"/>
                </a:cubicBezTo>
                <a:cubicBezTo>
                  <a:pt x="448" y="188"/>
                  <a:pt x="446" y="186"/>
                  <a:pt x="447" y="185"/>
                </a:cubicBezTo>
                <a:cubicBezTo>
                  <a:pt x="447" y="184"/>
                  <a:pt x="447" y="184"/>
                  <a:pt x="446" y="184"/>
                </a:cubicBezTo>
                <a:close/>
                <a:moveTo>
                  <a:pt x="819" y="185"/>
                </a:moveTo>
                <a:cubicBezTo>
                  <a:pt x="819" y="184"/>
                  <a:pt x="819" y="184"/>
                  <a:pt x="818" y="184"/>
                </a:cubicBezTo>
                <a:cubicBezTo>
                  <a:pt x="818" y="185"/>
                  <a:pt x="818" y="185"/>
                  <a:pt x="818" y="185"/>
                </a:cubicBezTo>
                <a:cubicBezTo>
                  <a:pt x="819" y="185"/>
                  <a:pt x="819" y="185"/>
                  <a:pt x="819" y="185"/>
                </a:cubicBezTo>
                <a:close/>
                <a:moveTo>
                  <a:pt x="294" y="186"/>
                </a:moveTo>
                <a:cubicBezTo>
                  <a:pt x="294" y="186"/>
                  <a:pt x="294" y="186"/>
                  <a:pt x="294" y="186"/>
                </a:cubicBezTo>
                <a:cubicBezTo>
                  <a:pt x="295" y="186"/>
                  <a:pt x="295" y="186"/>
                  <a:pt x="295" y="186"/>
                </a:cubicBezTo>
                <a:cubicBezTo>
                  <a:pt x="295" y="186"/>
                  <a:pt x="295" y="186"/>
                  <a:pt x="295" y="186"/>
                </a:cubicBezTo>
                <a:lnTo>
                  <a:pt x="294" y="186"/>
                </a:lnTo>
                <a:close/>
                <a:moveTo>
                  <a:pt x="404" y="187"/>
                </a:moveTo>
                <a:cubicBezTo>
                  <a:pt x="404" y="186"/>
                  <a:pt x="404" y="187"/>
                  <a:pt x="404" y="186"/>
                </a:cubicBezTo>
                <a:cubicBezTo>
                  <a:pt x="404" y="187"/>
                  <a:pt x="404" y="187"/>
                  <a:pt x="404" y="187"/>
                </a:cubicBezTo>
                <a:close/>
                <a:moveTo>
                  <a:pt x="405" y="187"/>
                </a:moveTo>
                <a:cubicBezTo>
                  <a:pt x="405" y="186"/>
                  <a:pt x="405" y="186"/>
                  <a:pt x="405" y="186"/>
                </a:cubicBezTo>
                <a:cubicBezTo>
                  <a:pt x="405" y="186"/>
                  <a:pt x="405" y="186"/>
                  <a:pt x="405" y="186"/>
                </a:cubicBezTo>
                <a:cubicBezTo>
                  <a:pt x="405" y="187"/>
                  <a:pt x="405" y="187"/>
                  <a:pt x="405" y="187"/>
                </a:cubicBezTo>
                <a:close/>
                <a:moveTo>
                  <a:pt x="813" y="187"/>
                </a:moveTo>
                <a:cubicBezTo>
                  <a:pt x="814" y="187"/>
                  <a:pt x="814" y="187"/>
                  <a:pt x="814" y="187"/>
                </a:cubicBezTo>
                <a:cubicBezTo>
                  <a:pt x="814" y="187"/>
                  <a:pt x="814" y="187"/>
                  <a:pt x="814" y="187"/>
                </a:cubicBezTo>
                <a:cubicBezTo>
                  <a:pt x="814" y="187"/>
                  <a:pt x="815" y="187"/>
                  <a:pt x="815" y="187"/>
                </a:cubicBezTo>
                <a:cubicBezTo>
                  <a:pt x="815" y="186"/>
                  <a:pt x="815" y="186"/>
                  <a:pt x="815" y="186"/>
                </a:cubicBezTo>
                <a:cubicBezTo>
                  <a:pt x="814" y="186"/>
                  <a:pt x="814" y="186"/>
                  <a:pt x="814" y="187"/>
                </a:cubicBezTo>
                <a:cubicBezTo>
                  <a:pt x="814" y="187"/>
                  <a:pt x="814" y="187"/>
                  <a:pt x="814" y="187"/>
                </a:cubicBezTo>
                <a:cubicBezTo>
                  <a:pt x="814" y="187"/>
                  <a:pt x="814" y="187"/>
                  <a:pt x="814" y="186"/>
                </a:cubicBezTo>
                <a:cubicBezTo>
                  <a:pt x="813" y="186"/>
                  <a:pt x="813" y="186"/>
                  <a:pt x="813" y="186"/>
                </a:cubicBezTo>
                <a:cubicBezTo>
                  <a:pt x="813" y="187"/>
                  <a:pt x="813" y="187"/>
                  <a:pt x="813" y="187"/>
                </a:cubicBezTo>
                <a:cubicBezTo>
                  <a:pt x="814" y="187"/>
                  <a:pt x="813" y="187"/>
                  <a:pt x="813" y="187"/>
                </a:cubicBezTo>
                <a:close/>
                <a:moveTo>
                  <a:pt x="450" y="187"/>
                </a:moveTo>
                <a:cubicBezTo>
                  <a:pt x="450" y="186"/>
                  <a:pt x="450" y="187"/>
                  <a:pt x="449" y="187"/>
                </a:cubicBezTo>
                <a:cubicBezTo>
                  <a:pt x="449" y="187"/>
                  <a:pt x="449" y="187"/>
                  <a:pt x="449" y="188"/>
                </a:cubicBezTo>
                <a:cubicBezTo>
                  <a:pt x="450" y="187"/>
                  <a:pt x="450" y="187"/>
                  <a:pt x="450" y="187"/>
                </a:cubicBezTo>
                <a:close/>
                <a:moveTo>
                  <a:pt x="838" y="187"/>
                </a:moveTo>
                <a:cubicBezTo>
                  <a:pt x="838" y="187"/>
                  <a:pt x="838" y="187"/>
                  <a:pt x="838" y="187"/>
                </a:cubicBezTo>
                <a:cubicBezTo>
                  <a:pt x="838" y="187"/>
                  <a:pt x="838" y="187"/>
                  <a:pt x="838" y="187"/>
                </a:cubicBezTo>
                <a:cubicBezTo>
                  <a:pt x="838" y="187"/>
                  <a:pt x="838" y="187"/>
                  <a:pt x="838" y="187"/>
                </a:cubicBezTo>
                <a:cubicBezTo>
                  <a:pt x="837" y="187"/>
                  <a:pt x="837" y="187"/>
                  <a:pt x="837" y="187"/>
                </a:cubicBezTo>
                <a:cubicBezTo>
                  <a:pt x="837" y="188"/>
                  <a:pt x="837" y="188"/>
                  <a:pt x="837" y="188"/>
                </a:cubicBezTo>
                <a:cubicBezTo>
                  <a:pt x="837" y="188"/>
                  <a:pt x="837" y="188"/>
                  <a:pt x="837" y="188"/>
                </a:cubicBezTo>
                <a:cubicBezTo>
                  <a:pt x="838" y="187"/>
                  <a:pt x="838" y="188"/>
                  <a:pt x="838" y="187"/>
                </a:cubicBezTo>
                <a:close/>
                <a:moveTo>
                  <a:pt x="304" y="187"/>
                </a:moveTo>
                <a:cubicBezTo>
                  <a:pt x="304" y="187"/>
                  <a:pt x="304" y="187"/>
                  <a:pt x="304" y="187"/>
                </a:cubicBezTo>
                <a:cubicBezTo>
                  <a:pt x="304" y="187"/>
                  <a:pt x="304" y="187"/>
                  <a:pt x="304" y="187"/>
                </a:cubicBezTo>
                <a:close/>
                <a:moveTo>
                  <a:pt x="793" y="188"/>
                </a:moveTo>
                <a:cubicBezTo>
                  <a:pt x="793" y="188"/>
                  <a:pt x="793" y="188"/>
                  <a:pt x="793" y="188"/>
                </a:cubicBezTo>
                <a:cubicBezTo>
                  <a:pt x="793" y="188"/>
                  <a:pt x="793" y="188"/>
                  <a:pt x="793" y="188"/>
                </a:cubicBezTo>
                <a:cubicBezTo>
                  <a:pt x="793" y="187"/>
                  <a:pt x="793" y="187"/>
                  <a:pt x="794" y="187"/>
                </a:cubicBezTo>
                <a:cubicBezTo>
                  <a:pt x="793" y="187"/>
                  <a:pt x="793" y="187"/>
                  <a:pt x="793" y="187"/>
                </a:cubicBezTo>
                <a:cubicBezTo>
                  <a:pt x="793" y="187"/>
                  <a:pt x="793" y="188"/>
                  <a:pt x="793" y="188"/>
                </a:cubicBezTo>
                <a:close/>
                <a:moveTo>
                  <a:pt x="820" y="188"/>
                </a:moveTo>
                <a:cubicBezTo>
                  <a:pt x="820" y="188"/>
                  <a:pt x="820" y="188"/>
                  <a:pt x="820" y="188"/>
                </a:cubicBezTo>
                <a:cubicBezTo>
                  <a:pt x="820" y="188"/>
                  <a:pt x="820" y="188"/>
                  <a:pt x="820" y="188"/>
                </a:cubicBezTo>
                <a:cubicBezTo>
                  <a:pt x="820" y="188"/>
                  <a:pt x="820" y="188"/>
                  <a:pt x="820" y="188"/>
                </a:cubicBezTo>
                <a:close/>
                <a:moveTo>
                  <a:pt x="837" y="188"/>
                </a:moveTo>
                <a:cubicBezTo>
                  <a:pt x="837" y="188"/>
                  <a:pt x="837" y="188"/>
                  <a:pt x="836" y="188"/>
                </a:cubicBezTo>
                <a:cubicBezTo>
                  <a:pt x="836" y="188"/>
                  <a:pt x="836" y="188"/>
                  <a:pt x="836" y="188"/>
                </a:cubicBezTo>
                <a:cubicBezTo>
                  <a:pt x="837" y="188"/>
                  <a:pt x="837" y="188"/>
                  <a:pt x="837" y="188"/>
                </a:cubicBezTo>
                <a:close/>
                <a:moveTo>
                  <a:pt x="476" y="189"/>
                </a:moveTo>
                <a:cubicBezTo>
                  <a:pt x="477" y="189"/>
                  <a:pt x="477" y="189"/>
                  <a:pt x="477" y="189"/>
                </a:cubicBezTo>
                <a:cubicBezTo>
                  <a:pt x="477" y="188"/>
                  <a:pt x="477" y="188"/>
                  <a:pt x="477" y="188"/>
                </a:cubicBezTo>
                <a:cubicBezTo>
                  <a:pt x="476" y="188"/>
                  <a:pt x="476" y="188"/>
                  <a:pt x="476" y="188"/>
                </a:cubicBezTo>
                <a:lnTo>
                  <a:pt x="476" y="189"/>
                </a:lnTo>
                <a:close/>
                <a:moveTo>
                  <a:pt x="108" y="189"/>
                </a:moveTo>
                <a:cubicBezTo>
                  <a:pt x="107" y="189"/>
                  <a:pt x="107" y="189"/>
                  <a:pt x="107" y="189"/>
                </a:cubicBezTo>
                <a:cubicBezTo>
                  <a:pt x="107" y="189"/>
                  <a:pt x="107" y="189"/>
                  <a:pt x="108" y="189"/>
                </a:cubicBezTo>
                <a:close/>
                <a:moveTo>
                  <a:pt x="106" y="189"/>
                </a:moveTo>
                <a:cubicBezTo>
                  <a:pt x="106" y="189"/>
                  <a:pt x="106" y="189"/>
                  <a:pt x="106" y="189"/>
                </a:cubicBezTo>
                <a:cubicBezTo>
                  <a:pt x="106" y="189"/>
                  <a:pt x="106" y="189"/>
                  <a:pt x="106" y="189"/>
                </a:cubicBezTo>
                <a:cubicBezTo>
                  <a:pt x="106" y="189"/>
                  <a:pt x="106" y="189"/>
                  <a:pt x="106" y="189"/>
                </a:cubicBezTo>
                <a:close/>
                <a:moveTo>
                  <a:pt x="370" y="189"/>
                </a:moveTo>
                <a:cubicBezTo>
                  <a:pt x="370" y="190"/>
                  <a:pt x="371" y="189"/>
                  <a:pt x="373" y="189"/>
                </a:cubicBezTo>
                <a:cubicBezTo>
                  <a:pt x="372" y="189"/>
                  <a:pt x="371" y="189"/>
                  <a:pt x="370" y="189"/>
                </a:cubicBezTo>
                <a:close/>
                <a:moveTo>
                  <a:pt x="412" y="189"/>
                </a:moveTo>
                <a:cubicBezTo>
                  <a:pt x="412" y="189"/>
                  <a:pt x="411" y="189"/>
                  <a:pt x="411" y="189"/>
                </a:cubicBezTo>
                <a:cubicBezTo>
                  <a:pt x="411" y="189"/>
                  <a:pt x="411" y="189"/>
                  <a:pt x="412" y="189"/>
                </a:cubicBezTo>
                <a:close/>
                <a:moveTo>
                  <a:pt x="412" y="189"/>
                </a:moveTo>
                <a:cubicBezTo>
                  <a:pt x="413" y="189"/>
                  <a:pt x="413" y="189"/>
                  <a:pt x="413" y="189"/>
                </a:cubicBezTo>
                <a:cubicBezTo>
                  <a:pt x="413" y="189"/>
                  <a:pt x="413" y="189"/>
                  <a:pt x="413" y="189"/>
                </a:cubicBezTo>
                <a:cubicBezTo>
                  <a:pt x="412" y="189"/>
                  <a:pt x="412" y="189"/>
                  <a:pt x="412" y="189"/>
                </a:cubicBezTo>
                <a:close/>
                <a:moveTo>
                  <a:pt x="101" y="190"/>
                </a:moveTo>
                <a:cubicBezTo>
                  <a:pt x="101" y="189"/>
                  <a:pt x="101" y="190"/>
                  <a:pt x="101" y="189"/>
                </a:cubicBezTo>
                <a:cubicBezTo>
                  <a:pt x="101" y="190"/>
                  <a:pt x="101" y="189"/>
                  <a:pt x="101" y="190"/>
                </a:cubicBezTo>
                <a:cubicBezTo>
                  <a:pt x="101" y="190"/>
                  <a:pt x="101" y="190"/>
                  <a:pt x="101" y="190"/>
                </a:cubicBezTo>
                <a:close/>
                <a:moveTo>
                  <a:pt x="836" y="189"/>
                </a:moveTo>
                <a:cubicBezTo>
                  <a:pt x="836" y="189"/>
                  <a:pt x="836" y="189"/>
                  <a:pt x="836" y="189"/>
                </a:cubicBezTo>
                <a:cubicBezTo>
                  <a:pt x="836" y="190"/>
                  <a:pt x="836" y="190"/>
                  <a:pt x="836" y="190"/>
                </a:cubicBezTo>
                <a:cubicBezTo>
                  <a:pt x="836" y="190"/>
                  <a:pt x="836" y="190"/>
                  <a:pt x="836" y="190"/>
                </a:cubicBezTo>
                <a:lnTo>
                  <a:pt x="836" y="189"/>
                </a:lnTo>
                <a:close/>
                <a:moveTo>
                  <a:pt x="316" y="190"/>
                </a:moveTo>
                <a:cubicBezTo>
                  <a:pt x="316" y="191"/>
                  <a:pt x="316" y="191"/>
                  <a:pt x="316" y="191"/>
                </a:cubicBezTo>
                <a:cubicBezTo>
                  <a:pt x="316" y="191"/>
                  <a:pt x="316" y="191"/>
                  <a:pt x="316" y="191"/>
                </a:cubicBezTo>
                <a:cubicBezTo>
                  <a:pt x="317" y="191"/>
                  <a:pt x="317" y="191"/>
                  <a:pt x="317" y="191"/>
                </a:cubicBezTo>
                <a:cubicBezTo>
                  <a:pt x="316" y="190"/>
                  <a:pt x="317" y="191"/>
                  <a:pt x="316" y="191"/>
                </a:cubicBezTo>
                <a:cubicBezTo>
                  <a:pt x="316" y="190"/>
                  <a:pt x="316" y="190"/>
                  <a:pt x="316" y="190"/>
                </a:cubicBezTo>
                <a:cubicBezTo>
                  <a:pt x="316" y="190"/>
                  <a:pt x="316" y="190"/>
                  <a:pt x="316" y="190"/>
                </a:cubicBezTo>
                <a:close/>
                <a:moveTo>
                  <a:pt x="818" y="191"/>
                </a:moveTo>
                <a:cubicBezTo>
                  <a:pt x="818" y="190"/>
                  <a:pt x="818" y="190"/>
                  <a:pt x="818" y="190"/>
                </a:cubicBezTo>
                <a:cubicBezTo>
                  <a:pt x="818" y="191"/>
                  <a:pt x="818" y="191"/>
                  <a:pt x="818" y="191"/>
                </a:cubicBezTo>
                <a:close/>
                <a:moveTo>
                  <a:pt x="835" y="191"/>
                </a:moveTo>
                <a:cubicBezTo>
                  <a:pt x="835" y="191"/>
                  <a:pt x="835" y="191"/>
                  <a:pt x="835" y="191"/>
                </a:cubicBezTo>
                <a:cubicBezTo>
                  <a:pt x="835" y="191"/>
                  <a:pt x="835" y="191"/>
                  <a:pt x="835" y="191"/>
                </a:cubicBezTo>
                <a:cubicBezTo>
                  <a:pt x="835" y="191"/>
                  <a:pt x="835" y="191"/>
                  <a:pt x="835" y="191"/>
                </a:cubicBezTo>
                <a:cubicBezTo>
                  <a:pt x="835" y="191"/>
                  <a:pt x="835" y="191"/>
                  <a:pt x="835" y="191"/>
                </a:cubicBezTo>
                <a:close/>
                <a:moveTo>
                  <a:pt x="819" y="192"/>
                </a:moveTo>
                <a:cubicBezTo>
                  <a:pt x="819" y="192"/>
                  <a:pt x="819" y="192"/>
                  <a:pt x="819" y="192"/>
                </a:cubicBezTo>
                <a:cubicBezTo>
                  <a:pt x="819" y="192"/>
                  <a:pt x="819" y="192"/>
                  <a:pt x="819" y="192"/>
                </a:cubicBezTo>
                <a:cubicBezTo>
                  <a:pt x="820" y="192"/>
                  <a:pt x="819" y="191"/>
                  <a:pt x="819" y="191"/>
                </a:cubicBezTo>
                <a:cubicBezTo>
                  <a:pt x="819" y="191"/>
                  <a:pt x="819" y="191"/>
                  <a:pt x="819" y="191"/>
                </a:cubicBezTo>
                <a:cubicBezTo>
                  <a:pt x="819" y="191"/>
                  <a:pt x="819" y="192"/>
                  <a:pt x="819" y="192"/>
                </a:cubicBezTo>
                <a:close/>
                <a:moveTo>
                  <a:pt x="394" y="191"/>
                </a:moveTo>
                <a:cubicBezTo>
                  <a:pt x="394" y="192"/>
                  <a:pt x="394" y="192"/>
                  <a:pt x="394" y="192"/>
                </a:cubicBezTo>
                <a:cubicBezTo>
                  <a:pt x="395" y="192"/>
                  <a:pt x="395" y="192"/>
                  <a:pt x="395" y="192"/>
                </a:cubicBezTo>
                <a:cubicBezTo>
                  <a:pt x="395" y="191"/>
                  <a:pt x="395" y="192"/>
                  <a:pt x="395" y="191"/>
                </a:cubicBezTo>
                <a:lnTo>
                  <a:pt x="394" y="191"/>
                </a:lnTo>
                <a:close/>
                <a:moveTo>
                  <a:pt x="818" y="192"/>
                </a:moveTo>
                <a:cubicBezTo>
                  <a:pt x="818" y="192"/>
                  <a:pt x="818" y="192"/>
                  <a:pt x="818" y="192"/>
                </a:cubicBezTo>
                <a:cubicBezTo>
                  <a:pt x="819" y="192"/>
                  <a:pt x="819" y="192"/>
                  <a:pt x="819" y="192"/>
                </a:cubicBezTo>
                <a:cubicBezTo>
                  <a:pt x="818" y="192"/>
                  <a:pt x="819" y="192"/>
                  <a:pt x="818" y="192"/>
                </a:cubicBezTo>
                <a:close/>
                <a:moveTo>
                  <a:pt x="835" y="193"/>
                </a:moveTo>
                <a:cubicBezTo>
                  <a:pt x="834" y="192"/>
                  <a:pt x="835" y="192"/>
                  <a:pt x="834" y="192"/>
                </a:cubicBezTo>
                <a:cubicBezTo>
                  <a:pt x="834" y="193"/>
                  <a:pt x="834" y="193"/>
                  <a:pt x="834" y="193"/>
                </a:cubicBezTo>
                <a:cubicBezTo>
                  <a:pt x="834" y="193"/>
                  <a:pt x="834" y="193"/>
                  <a:pt x="834" y="193"/>
                </a:cubicBezTo>
                <a:cubicBezTo>
                  <a:pt x="834" y="193"/>
                  <a:pt x="834" y="193"/>
                  <a:pt x="835" y="193"/>
                </a:cubicBezTo>
                <a:close/>
                <a:moveTo>
                  <a:pt x="332" y="193"/>
                </a:moveTo>
                <a:cubicBezTo>
                  <a:pt x="332" y="193"/>
                  <a:pt x="332" y="193"/>
                  <a:pt x="332" y="193"/>
                </a:cubicBezTo>
                <a:cubicBezTo>
                  <a:pt x="332" y="192"/>
                  <a:pt x="332" y="193"/>
                  <a:pt x="332" y="192"/>
                </a:cubicBezTo>
                <a:lnTo>
                  <a:pt x="332" y="193"/>
                </a:lnTo>
                <a:close/>
                <a:moveTo>
                  <a:pt x="331" y="193"/>
                </a:moveTo>
                <a:cubicBezTo>
                  <a:pt x="331" y="194"/>
                  <a:pt x="331" y="194"/>
                  <a:pt x="332" y="195"/>
                </a:cubicBezTo>
                <a:cubicBezTo>
                  <a:pt x="332" y="195"/>
                  <a:pt x="332" y="195"/>
                  <a:pt x="333" y="194"/>
                </a:cubicBezTo>
                <a:cubicBezTo>
                  <a:pt x="332" y="194"/>
                  <a:pt x="332" y="193"/>
                  <a:pt x="331" y="193"/>
                </a:cubicBezTo>
                <a:cubicBezTo>
                  <a:pt x="331" y="193"/>
                  <a:pt x="331" y="193"/>
                  <a:pt x="331" y="193"/>
                </a:cubicBezTo>
                <a:close/>
                <a:moveTo>
                  <a:pt x="803" y="193"/>
                </a:moveTo>
                <a:cubicBezTo>
                  <a:pt x="802" y="193"/>
                  <a:pt x="802" y="193"/>
                  <a:pt x="802" y="193"/>
                </a:cubicBezTo>
                <a:cubicBezTo>
                  <a:pt x="803" y="194"/>
                  <a:pt x="802" y="194"/>
                  <a:pt x="803" y="194"/>
                </a:cubicBezTo>
                <a:cubicBezTo>
                  <a:pt x="803" y="193"/>
                  <a:pt x="803" y="193"/>
                  <a:pt x="803" y="193"/>
                </a:cubicBezTo>
                <a:cubicBezTo>
                  <a:pt x="803" y="193"/>
                  <a:pt x="803" y="193"/>
                  <a:pt x="803" y="193"/>
                </a:cubicBezTo>
                <a:close/>
                <a:moveTo>
                  <a:pt x="826" y="194"/>
                </a:moveTo>
                <a:cubicBezTo>
                  <a:pt x="826" y="194"/>
                  <a:pt x="826" y="194"/>
                  <a:pt x="826" y="194"/>
                </a:cubicBezTo>
                <a:cubicBezTo>
                  <a:pt x="826" y="193"/>
                  <a:pt x="826" y="193"/>
                  <a:pt x="826" y="193"/>
                </a:cubicBezTo>
                <a:cubicBezTo>
                  <a:pt x="826" y="193"/>
                  <a:pt x="826" y="193"/>
                  <a:pt x="826" y="193"/>
                </a:cubicBezTo>
                <a:cubicBezTo>
                  <a:pt x="826" y="194"/>
                  <a:pt x="826" y="194"/>
                  <a:pt x="826" y="194"/>
                </a:cubicBezTo>
                <a:close/>
                <a:moveTo>
                  <a:pt x="320" y="195"/>
                </a:moveTo>
                <a:cubicBezTo>
                  <a:pt x="320" y="195"/>
                  <a:pt x="320" y="195"/>
                  <a:pt x="320" y="195"/>
                </a:cubicBezTo>
                <a:cubicBezTo>
                  <a:pt x="320" y="194"/>
                  <a:pt x="320" y="194"/>
                  <a:pt x="320" y="194"/>
                </a:cubicBezTo>
                <a:lnTo>
                  <a:pt x="320" y="195"/>
                </a:lnTo>
                <a:close/>
                <a:moveTo>
                  <a:pt x="383" y="195"/>
                </a:moveTo>
                <a:cubicBezTo>
                  <a:pt x="383" y="195"/>
                  <a:pt x="383" y="195"/>
                  <a:pt x="383" y="195"/>
                </a:cubicBezTo>
                <a:cubicBezTo>
                  <a:pt x="383" y="195"/>
                  <a:pt x="383" y="195"/>
                  <a:pt x="383" y="195"/>
                </a:cubicBezTo>
                <a:close/>
                <a:moveTo>
                  <a:pt x="373" y="195"/>
                </a:moveTo>
                <a:cubicBezTo>
                  <a:pt x="372" y="195"/>
                  <a:pt x="372" y="195"/>
                  <a:pt x="372" y="195"/>
                </a:cubicBezTo>
                <a:cubicBezTo>
                  <a:pt x="372" y="196"/>
                  <a:pt x="372" y="196"/>
                  <a:pt x="372" y="196"/>
                </a:cubicBezTo>
                <a:cubicBezTo>
                  <a:pt x="373" y="196"/>
                  <a:pt x="373" y="196"/>
                  <a:pt x="373" y="196"/>
                </a:cubicBezTo>
                <a:cubicBezTo>
                  <a:pt x="373" y="196"/>
                  <a:pt x="373" y="196"/>
                  <a:pt x="373" y="196"/>
                </a:cubicBezTo>
                <a:cubicBezTo>
                  <a:pt x="373" y="196"/>
                  <a:pt x="373" y="196"/>
                  <a:pt x="373" y="196"/>
                </a:cubicBezTo>
                <a:cubicBezTo>
                  <a:pt x="373" y="196"/>
                  <a:pt x="373" y="196"/>
                  <a:pt x="373" y="196"/>
                </a:cubicBezTo>
                <a:cubicBezTo>
                  <a:pt x="373" y="196"/>
                  <a:pt x="373" y="195"/>
                  <a:pt x="373" y="195"/>
                </a:cubicBezTo>
                <a:close/>
                <a:moveTo>
                  <a:pt x="404" y="196"/>
                </a:moveTo>
                <a:cubicBezTo>
                  <a:pt x="404" y="196"/>
                  <a:pt x="404" y="196"/>
                  <a:pt x="404" y="196"/>
                </a:cubicBezTo>
                <a:cubicBezTo>
                  <a:pt x="403" y="196"/>
                  <a:pt x="403" y="196"/>
                  <a:pt x="403" y="196"/>
                </a:cubicBezTo>
                <a:cubicBezTo>
                  <a:pt x="403" y="195"/>
                  <a:pt x="403" y="195"/>
                  <a:pt x="403" y="195"/>
                </a:cubicBezTo>
                <a:cubicBezTo>
                  <a:pt x="402" y="195"/>
                  <a:pt x="402" y="195"/>
                  <a:pt x="402" y="195"/>
                </a:cubicBezTo>
                <a:cubicBezTo>
                  <a:pt x="402" y="197"/>
                  <a:pt x="402" y="197"/>
                  <a:pt x="402" y="197"/>
                </a:cubicBezTo>
                <a:cubicBezTo>
                  <a:pt x="403" y="197"/>
                  <a:pt x="403" y="197"/>
                  <a:pt x="403" y="196"/>
                </a:cubicBezTo>
                <a:lnTo>
                  <a:pt x="404" y="196"/>
                </a:lnTo>
                <a:close/>
                <a:moveTo>
                  <a:pt x="832" y="196"/>
                </a:moveTo>
                <a:cubicBezTo>
                  <a:pt x="832" y="195"/>
                  <a:pt x="832" y="195"/>
                  <a:pt x="832" y="195"/>
                </a:cubicBezTo>
                <a:cubicBezTo>
                  <a:pt x="832" y="195"/>
                  <a:pt x="832" y="195"/>
                  <a:pt x="832" y="195"/>
                </a:cubicBezTo>
                <a:cubicBezTo>
                  <a:pt x="832" y="196"/>
                  <a:pt x="832" y="196"/>
                  <a:pt x="832" y="196"/>
                </a:cubicBezTo>
                <a:cubicBezTo>
                  <a:pt x="832" y="196"/>
                  <a:pt x="832" y="196"/>
                  <a:pt x="832" y="196"/>
                </a:cubicBezTo>
                <a:cubicBezTo>
                  <a:pt x="832" y="196"/>
                  <a:pt x="832" y="196"/>
                  <a:pt x="832" y="196"/>
                </a:cubicBezTo>
                <a:cubicBezTo>
                  <a:pt x="832" y="196"/>
                  <a:pt x="832" y="196"/>
                  <a:pt x="832" y="196"/>
                </a:cubicBezTo>
                <a:cubicBezTo>
                  <a:pt x="832" y="196"/>
                  <a:pt x="832" y="196"/>
                  <a:pt x="832" y="196"/>
                </a:cubicBezTo>
                <a:close/>
                <a:moveTo>
                  <a:pt x="374" y="196"/>
                </a:moveTo>
                <a:cubicBezTo>
                  <a:pt x="374" y="196"/>
                  <a:pt x="374" y="196"/>
                  <a:pt x="374" y="196"/>
                </a:cubicBezTo>
                <a:cubicBezTo>
                  <a:pt x="374" y="197"/>
                  <a:pt x="374" y="197"/>
                  <a:pt x="374" y="197"/>
                </a:cubicBezTo>
                <a:cubicBezTo>
                  <a:pt x="374" y="197"/>
                  <a:pt x="374" y="197"/>
                  <a:pt x="374" y="197"/>
                </a:cubicBezTo>
                <a:cubicBezTo>
                  <a:pt x="374" y="196"/>
                  <a:pt x="374" y="196"/>
                  <a:pt x="374" y="196"/>
                </a:cubicBezTo>
                <a:cubicBezTo>
                  <a:pt x="374" y="196"/>
                  <a:pt x="374" y="196"/>
                  <a:pt x="374" y="196"/>
                </a:cubicBezTo>
                <a:cubicBezTo>
                  <a:pt x="374" y="196"/>
                  <a:pt x="374" y="196"/>
                  <a:pt x="374" y="196"/>
                </a:cubicBezTo>
                <a:close/>
                <a:moveTo>
                  <a:pt x="372" y="197"/>
                </a:moveTo>
                <a:cubicBezTo>
                  <a:pt x="373" y="197"/>
                  <a:pt x="373" y="197"/>
                  <a:pt x="373" y="197"/>
                </a:cubicBezTo>
                <a:cubicBezTo>
                  <a:pt x="373" y="196"/>
                  <a:pt x="373" y="196"/>
                  <a:pt x="373" y="196"/>
                </a:cubicBezTo>
                <a:cubicBezTo>
                  <a:pt x="373" y="196"/>
                  <a:pt x="373" y="196"/>
                  <a:pt x="373" y="196"/>
                </a:cubicBezTo>
                <a:cubicBezTo>
                  <a:pt x="373" y="196"/>
                  <a:pt x="373" y="196"/>
                  <a:pt x="373" y="196"/>
                </a:cubicBezTo>
                <a:cubicBezTo>
                  <a:pt x="372" y="196"/>
                  <a:pt x="372" y="196"/>
                  <a:pt x="372" y="197"/>
                </a:cubicBezTo>
                <a:close/>
                <a:moveTo>
                  <a:pt x="799" y="196"/>
                </a:moveTo>
                <a:cubicBezTo>
                  <a:pt x="799" y="197"/>
                  <a:pt x="799" y="197"/>
                  <a:pt x="799" y="197"/>
                </a:cubicBezTo>
                <a:cubicBezTo>
                  <a:pt x="800" y="197"/>
                  <a:pt x="800" y="197"/>
                  <a:pt x="800" y="197"/>
                </a:cubicBezTo>
                <a:cubicBezTo>
                  <a:pt x="800" y="197"/>
                  <a:pt x="799" y="197"/>
                  <a:pt x="799" y="196"/>
                </a:cubicBezTo>
                <a:close/>
                <a:moveTo>
                  <a:pt x="66" y="198"/>
                </a:moveTo>
                <a:cubicBezTo>
                  <a:pt x="67" y="198"/>
                  <a:pt x="67" y="198"/>
                  <a:pt x="67" y="198"/>
                </a:cubicBezTo>
                <a:cubicBezTo>
                  <a:pt x="66" y="197"/>
                  <a:pt x="66" y="197"/>
                  <a:pt x="66" y="197"/>
                </a:cubicBezTo>
                <a:cubicBezTo>
                  <a:pt x="66" y="198"/>
                  <a:pt x="66" y="198"/>
                  <a:pt x="66" y="198"/>
                </a:cubicBezTo>
                <a:cubicBezTo>
                  <a:pt x="66" y="198"/>
                  <a:pt x="66" y="198"/>
                  <a:pt x="66" y="198"/>
                </a:cubicBezTo>
                <a:close/>
                <a:moveTo>
                  <a:pt x="82" y="198"/>
                </a:moveTo>
                <a:cubicBezTo>
                  <a:pt x="82" y="198"/>
                  <a:pt x="82" y="198"/>
                  <a:pt x="82" y="198"/>
                </a:cubicBezTo>
                <a:cubicBezTo>
                  <a:pt x="82" y="197"/>
                  <a:pt x="82" y="197"/>
                  <a:pt x="82" y="197"/>
                </a:cubicBezTo>
                <a:cubicBezTo>
                  <a:pt x="79" y="197"/>
                  <a:pt x="79" y="197"/>
                  <a:pt x="79" y="197"/>
                </a:cubicBezTo>
                <a:cubicBezTo>
                  <a:pt x="80" y="198"/>
                  <a:pt x="81" y="198"/>
                  <a:pt x="82" y="198"/>
                </a:cubicBezTo>
                <a:close/>
                <a:moveTo>
                  <a:pt x="388" y="198"/>
                </a:moveTo>
                <a:cubicBezTo>
                  <a:pt x="389" y="198"/>
                  <a:pt x="389" y="198"/>
                  <a:pt x="389" y="198"/>
                </a:cubicBezTo>
                <a:cubicBezTo>
                  <a:pt x="389" y="197"/>
                  <a:pt x="389" y="197"/>
                  <a:pt x="389" y="197"/>
                </a:cubicBezTo>
                <a:cubicBezTo>
                  <a:pt x="388" y="197"/>
                  <a:pt x="388" y="197"/>
                  <a:pt x="388" y="197"/>
                </a:cubicBezTo>
                <a:lnTo>
                  <a:pt x="388" y="198"/>
                </a:lnTo>
                <a:close/>
                <a:moveTo>
                  <a:pt x="829" y="197"/>
                </a:moveTo>
                <a:cubicBezTo>
                  <a:pt x="829" y="197"/>
                  <a:pt x="829" y="197"/>
                  <a:pt x="829" y="197"/>
                </a:cubicBezTo>
                <a:cubicBezTo>
                  <a:pt x="829" y="198"/>
                  <a:pt x="829" y="198"/>
                  <a:pt x="829" y="198"/>
                </a:cubicBezTo>
                <a:cubicBezTo>
                  <a:pt x="829" y="198"/>
                  <a:pt x="829" y="198"/>
                  <a:pt x="829" y="198"/>
                </a:cubicBezTo>
                <a:lnTo>
                  <a:pt x="829" y="197"/>
                </a:lnTo>
                <a:close/>
                <a:moveTo>
                  <a:pt x="827" y="198"/>
                </a:moveTo>
                <a:cubicBezTo>
                  <a:pt x="827" y="198"/>
                  <a:pt x="827" y="198"/>
                  <a:pt x="827" y="198"/>
                </a:cubicBezTo>
                <a:cubicBezTo>
                  <a:pt x="827" y="198"/>
                  <a:pt x="827" y="198"/>
                  <a:pt x="827" y="198"/>
                </a:cubicBezTo>
                <a:close/>
                <a:moveTo>
                  <a:pt x="334" y="198"/>
                </a:moveTo>
                <a:cubicBezTo>
                  <a:pt x="334" y="198"/>
                  <a:pt x="334" y="198"/>
                  <a:pt x="334" y="199"/>
                </a:cubicBezTo>
                <a:cubicBezTo>
                  <a:pt x="334" y="199"/>
                  <a:pt x="334" y="199"/>
                  <a:pt x="334" y="199"/>
                </a:cubicBezTo>
                <a:cubicBezTo>
                  <a:pt x="334" y="199"/>
                  <a:pt x="334" y="199"/>
                  <a:pt x="334" y="199"/>
                </a:cubicBezTo>
                <a:cubicBezTo>
                  <a:pt x="335" y="199"/>
                  <a:pt x="335" y="199"/>
                  <a:pt x="335" y="199"/>
                </a:cubicBezTo>
                <a:cubicBezTo>
                  <a:pt x="335" y="198"/>
                  <a:pt x="335" y="198"/>
                  <a:pt x="334" y="198"/>
                </a:cubicBezTo>
                <a:close/>
                <a:moveTo>
                  <a:pt x="406" y="198"/>
                </a:moveTo>
                <a:cubicBezTo>
                  <a:pt x="406" y="198"/>
                  <a:pt x="406" y="198"/>
                  <a:pt x="406" y="198"/>
                </a:cubicBezTo>
                <a:cubicBezTo>
                  <a:pt x="406" y="198"/>
                  <a:pt x="406" y="198"/>
                  <a:pt x="406" y="198"/>
                </a:cubicBezTo>
                <a:close/>
                <a:moveTo>
                  <a:pt x="95" y="200"/>
                </a:moveTo>
                <a:cubicBezTo>
                  <a:pt x="96" y="200"/>
                  <a:pt x="96" y="200"/>
                  <a:pt x="96" y="200"/>
                </a:cubicBezTo>
                <a:cubicBezTo>
                  <a:pt x="96" y="199"/>
                  <a:pt x="96" y="199"/>
                  <a:pt x="95" y="198"/>
                </a:cubicBezTo>
                <a:cubicBezTo>
                  <a:pt x="95" y="198"/>
                  <a:pt x="95" y="198"/>
                  <a:pt x="95" y="198"/>
                </a:cubicBezTo>
                <a:lnTo>
                  <a:pt x="95" y="200"/>
                </a:lnTo>
                <a:close/>
                <a:moveTo>
                  <a:pt x="66" y="199"/>
                </a:moveTo>
                <a:cubicBezTo>
                  <a:pt x="66" y="199"/>
                  <a:pt x="66" y="199"/>
                  <a:pt x="66" y="199"/>
                </a:cubicBezTo>
                <a:cubicBezTo>
                  <a:pt x="66" y="199"/>
                  <a:pt x="66" y="199"/>
                  <a:pt x="66" y="199"/>
                </a:cubicBezTo>
                <a:cubicBezTo>
                  <a:pt x="66" y="199"/>
                  <a:pt x="66" y="199"/>
                  <a:pt x="66" y="199"/>
                </a:cubicBezTo>
                <a:close/>
                <a:moveTo>
                  <a:pt x="116" y="200"/>
                </a:moveTo>
                <a:cubicBezTo>
                  <a:pt x="116" y="200"/>
                  <a:pt x="115" y="200"/>
                  <a:pt x="115" y="200"/>
                </a:cubicBezTo>
                <a:cubicBezTo>
                  <a:pt x="115" y="200"/>
                  <a:pt x="115" y="200"/>
                  <a:pt x="116" y="200"/>
                </a:cubicBezTo>
                <a:close/>
                <a:moveTo>
                  <a:pt x="832" y="200"/>
                </a:moveTo>
                <a:cubicBezTo>
                  <a:pt x="831" y="200"/>
                  <a:pt x="831" y="200"/>
                  <a:pt x="831" y="200"/>
                </a:cubicBezTo>
                <a:cubicBezTo>
                  <a:pt x="831" y="200"/>
                  <a:pt x="831" y="200"/>
                  <a:pt x="831" y="200"/>
                </a:cubicBezTo>
                <a:cubicBezTo>
                  <a:pt x="832" y="200"/>
                  <a:pt x="832" y="200"/>
                  <a:pt x="832" y="200"/>
                </a:cubicBezTo>
                <a:close/>
                <a:moveTo>
                  <a:pt x="116" y="200"/>
                </a:moveTo>
                <a:cubicBezTo>
                  <a:pt x="116" y="200"/>
                  <a:pt x="117" y="200"/>
                  <a:pt x="117" y="200"/>
                </a:cubicBezTo>
                <a:cubicBezTo>
                  <a:pt x="117" y="200"/>
                  <a:pt x="117" y="200"/>
                  <a:pt x="116" y="200"/>
                </a:cubicBezTo>
                <a:close/>
                <a:moveTo>
                  <a:pt x="322" y="201"/>
                </a:moveTo>
                <a:cubicBezTo>
                  <a:pt x="322" y="201"/>
                  <a:pt x="322" y="201"/>
                  <a:pt x="322" y="201"/>
                </a:cubicBezTo>
                <a:cubicBezTo>
                  <a:pt x="322" y="200"/>
                  <a:pt x="322" y="200"/>
                  <a:pt x="322" y="200"/>
                </a:cubicBezTo>
                <a:cubicBezTo>
                  <a:pt x="322" y="200"/>
                  <a:pt x="322" y="200"/>
                  <a:pt x="322" y="200"/>
                </a:cubicBezTo>
                <a:lnTo>
                  <a:pt x="322" y="201"/>
                </a:lnTo>
                <a:close/>
                <a:moveTo>
                  <a:pt x="391" y="200"/>
                </a:moveTo>
                <a:cubicBezTo>
                  <a:pt x="392" y="200"/>
                  <a:pt x="392" y="200"/>
                  <a:pt x="392" y="200"/>
                </a:cubicBezTo>
                <a:cubicBezTo>
                  <a:pt x="391" y="200"/>
                  <a:pt x="391" y="200"/>
                  <a:pt x="391" y="200"/>
                </a:cubicBezTo>
                <a:close/>
                <a:moveTo>
                  <a:pt x="442" y="200"/>
                </a:moveTo>
                <a:cubicBezTo>
                  <a:pt x="443" y="200"/>
                  <a:pt x="443" y="200"/>
                  <a:pt x="443" y="200"/>
                </a:cubicBezTo>
                <a:cubicBezTo>
                  <a:pt x="443" y="200"/>
                  <a:pt x="443" y="200"/>
                  <a:pt x="443" y="200"/>
                </a:cubicBezTo>
                <a:cubicBezTo>
                  <a:pt x="441" y="200"/>
                  <a:pt x="441" y="200"/>
                  <a:pt x="441" y="200"/>
                </a:cubicBezTo>
                <a:cubicBezTo>
                  <a:pt x="441" y="201"/>
                  <a:pt x="441" y="200"/>
                  <a:pt x="442" y="200"/>
                </a:cubicBezTo>
                <a:close/>
                <a:moveTo>
                  <a:pt x="64" y="200"/>
                </a:moveTo>
                <a:cubicBezTo>
                  <a:pt x="64" y="200"/>
                  <a:pt x="64" y="200"/>
                  <a:pt x="64" y="200"/>
                </a:cubicBezTo>
                <a:cubicBezTo>
                  <a:pt x="64" y="201"/>
                  <a:pt x="64" y="200"/>
                  <a:pt x="64" y="201"/>
                </a:cubicBezTo>
                <a:lnTo>
                  <a:pt x="64" y="200"/>
                </a:lnTo>
                <a:close/>
                <a:moveTo>
                  <a:pt x="810" y="201"/>
                </a:moveTo>
                <a:cubicBezTo>
                  <a:pt x="810" y="201"/>
                  <a:pt x="810" y="201"/>
                  <a:pt x="810" y="201"/>
                </a:cubicBezTo>
                <a:cubicBezTo>
                  <a:pt x="810" y="201"/>
                  <a:pt x="810" y="201"/>
                  <a:pt x="810" y="201"/>
                </a:cubicBezTo>
                <a:cubicBezTo>
                  <a:pt x="810" y="201"/>
                  <a:pt x="810" y="201"/>
                  <a:pt x="810" y="201"/>
                </a:cubicBezTo>
                <a:close/>
                <a:moveTo>
                  <a:pt x="449" y="201"/>
                </a:moveTo>
                <a:cubicBezTo>
                  <a:pt x="449" y="201"/>
                  <a:pt x="449" y="201"/>
                  <a:pt x="449" y="201"/>
                </a:cubicBezTo>
                <a:cubicBezTo>
                  <a:pt x="449" y="201"/>
                  <a:pt x="449" y="201"/>
                  <a:pt x="449" y="201"/>
                </a:cubicBezTo>
                <a:cubicBezTo>
                  <a:pt x="449" y="201"/>
                  <a:pt x="449" y="201"/>
                  <a:pt x="449" y="201"/>
                </a:cubicBezTo>
                <a:close/>
                <a:moveTo>
                  <a:pt x="417" y="203"/>
                </a:moveTo>
                <a:cubicBezTo>
                  <a:pt x="417" y="203"/>
                  <a:pt x="417" y="203"/>
                  <a:pt x="417" y="203"/>
                </a:cubicBezTo>
                <a:cubicBezTo>
                  <a:pt x="417" y="202"/>
                  <a:pt x="417" y="202"/>
                  <a:pt x="417" y="202"/>
                </a:cubicBezTo>
                <a:cubicBezTo>
                  <a:pt x="416" y="202"/>
                  <a:pt x="416" y="202"/>
                  <a:pt x="416" y="202"/>
                </a:cubicBezTo>
                <a:cubicBezTo>
                  <a:pt x="416" y="203"/>
                  <a:pt x="417" y="203"/>
                  <a:pt x="417" y="203"/>
                </a:cubicBezTo>
                <a:close/>
                <a:moveTo>
                  <a:pt x="418" y="203"/>
                </a:moveTo>
                <a:cubicBezTo>
                  <a:pt x="418" y="203"/>
                  <a:pt x="418" y="203"/>
                  <a:pt x="418" y="203"/>
                </a:cubicBezTo>
                <a:cubicBezTo>
                  <a:pt x="418" y="203"/>
                  <a:pt x="418" y="202"/>
                  <a:pt x="418" y="202"/>
                </a:cubicBezTo>
                <a:cubicBezTo>
                  <a:pt x="418" y="203"/>
                  <a:pt x="418" y="203"/>
                  <a:pt x="418" y="203"/>
                </a:cubicBezTo>
                <a:close/>
                <a:moveTo>
                  <a:pt x="419" y="202"/>
                </a:moveTo>
                <a:cubicBezTo>
                  <a:pt x="418" y="202"/>
                  <a:pt x="418" y="202"/>
                  <a:pt x="418" y="202"/>
                </a:cubicBezTo>
                <a:cubicBezTo>
                  <a:pt x="419" y="203"/>
                  <a:pt x="418" y="203"/>
                  <a:pt x="419" y="203"/>
                </a:cubicBezTo>
                <a:lnTo>
                  <a:pt x="419" y="202"/>
                </a:lnTo>
                <a:close/>
                <a:moveTo>
                  <a:pt x="832" y="204"/>
                </a:moveTo>
                <a:cubicBezTo>
                  <a:pt x="832" y="204"/>
                  <a:pt x="832" y="204"/>
                  <a:pt x="832" y="204"/>
                </a:cubicBezTo>
                <a:cubicBezTo>
                  <a:pt x="832" y="204"/>
                  <a:pt x="832" y="204"/>
                  <a:pt x="832" y="204"/>
                </a:cubicBezTo>
                <a:cubicBezTo>
                  <a:pt x="832" y="204"/>
                  <a:pt x="832" y="204"/>
                  <a:pt x="832" y="204"/>
                </a:cubicBezTo>
                <a:close/>
                <a:moveTo>
                  <a:pt x="813" y="204"/>
                </a:moveTo>
                <a:cubicBezTo>
                  <a:pt x="813" y="204"/>
                  <a:pt x="813" y="204"/>
                  <a:pt x="813" y="205"/>
                </a:cubicBezTo>
                <a:cubicBezTo>
                  <a:pt x="814" y="205"/>
                  <a:pt x="814" y="205"/>
                  <a:pt x="814" y="205"/>
                </a:cubicBezTo>
                <a:cubicBezTo>
                  <a:pt x="814" y="204"/>
                  <a:pt x="814" y="204"/>
                  <a:pt x="813" y="204"/>
                </a:cubicBezTo>
                <a:close/>
                <a:moveTo>
                  <a:pt x="835" y="204"/>
                </a:moveTo>
                <a:cubicBezTo>
                  <a:pt x="835" y="204"/>
                  <a:pt x="835" y="204"/>
                  <a:pt x="835" y="204"/>
                </a:cubicBezTo>
                <a:cubicBezTo>
                  <a:pt x="835" y="204"/>
                  <a:pt x="835" y="204"/>
                  <a:pt x="835" y="204"/>
                </a:cubicBezTo>
                <a:cubicBezTo>
                  <a:pt x="835" y="204"/>
                  <a:pt x="835" y="204"/>
                  <a:pt x="835" y="204"/>
                </a:cubicBezTo>
                <a:close/>
                <a:moveTo>
                  <a:pt x="835" y="206"/>
                </a:moveTo>
                <a:cubicBezTo>
                  <a:pt x="836" y="206"/>
                  <a:pt x="836" y="206"/>
                  <a:pt x="836" y="205"/>
                </a:cubicBezTo>
                <a:cubicBezTo>
                  <a:pt x="837" y="205"/>
                  <a:pt x="837" y="206"/>
                  <a:pt x="837" y="207"/>
                </a:cubicBezTo>
                <a:cubicBezTo>
                  <a:pt x="838" y="207"/>
                  <a:pt x="838" y="207"/>
                  <a:pt x="838" y="206"/>
                </a:cubicBezTo>
                <a:cubicBezTo>
                  <a:pt x="838" y="206"/>
                  <a:pt x="838" y="206"/>
                  <a:pt x="838" y="206"/>
                </a:cubicBezTo>
                <a:cubicBezTo>
                  <a:pt x="838" y="206"/>
                  <a:pt x="837" y="205"/>
                  <a:pt x="837" y="204"/>
                </a:cubicBezTo>
                <a:cubicBezTo>
                  <a:pt x="836" y="204"/>
                  <a:pt x="836" y="204"/>
                  <a:pt x="836" y="204"/>
                </a:cubicBezTo>
                <a:cubicBezTo>
                  <a:pt x="836" y="205"/>
                  <a:pt x="836" y="205"/>
                  <a:pt x="835" y="205"/>
                </a:cubicBezTo>
                <a:cubicBezTo>
                  <a:pt x="835" y="205"/>
                  <a:pt x="835" y="205"/>
                  <a:pt x="835" y="206"/>
                </a:cubicBezTo>
                <a:close/>
                <a:moveTo>
                  <a:pt x="812" y="206"/>
                </a:moveTo>
                <a:cubicBezTo>
                  <a:pt x="811" y="205"/>
                  <a:pt x="811" y="205"/>
                  <a:pt x="811" y="205"/>
                </a:cubicBezTo>
                <a:cubicBezTo>
                  <a:pt x="810" y="205"/>
                  <a:pt x="810" y="205"/>
                  <a:pt x="810" y="205"/>
                </a:cubicBezTo>
                <a:cubicBezTo>
                  <a:pt x="810" y="205"/>
                  <a:pt x="811" y="205"/>
                  <a:pt x="810" y="206"/>
                </a:cubicBezTo>
                <a:cubicBezTo>
                  <a:pt x="810" y="206"/>
                  <a:pt x="810" y="206"/>
                  <a:pt x="810" y="207"/>
                </a:cubicBezTo>
                <a:cubicBezTo>
                  <a:pt x="811" y="207"/>
                  <a:pt x="811" y="206"/>
                  <a:pt x="812" y="206"/>
                </a:cubicBezTo>
                <a:close/>
                <a:moveTo>
                  <a:pt x="372" y="205"/>
                </a:moveTo>
                <a:cubicBezTo>
                  <a:pt x="372" y="205"/>
                  <a:pt x="372" y="205"/>
                  <a:pt x="372" y="205"/>
                </a:cubicBezTo>
                <a:cubicBezTo>
                  <a:pt x="372" y="205"/>
                  <a:pt x="372" y="205"/>
                  <a:pt x="372" y="205"/>
                </a:cubicBezTo>
                <a:cubicBezTo>
                  <a:pt x="372" y="206"/>
                  <a:pt x="372" y="206"/>
                  <a:pt x="372" y="206"/>
                </a:cubicBezTo>
                <a:cubicBezTo>
                  <a:pt x="372" y="206"/>
                  <a:pt x="372" y="206"/>
                  <a:pt x="372" y="206"/>
                </a:cubicBezTo>
                <a:cubicBezTo>
                  <a:pt x="373" y="206"/>
                  <a:pt x="373" y="206"/>
                  <a:pt x="373" y="206"/>
                </a:cubicBezTo>
                <a:cubicBezTo>
                  <a:pt x="373" y="206"/>
                  <a:pt x="373" y="206"/>
                  <a:pt x="373" y="206"/>
                </a:cubicBezTo>
                <a:cubicBezTo>
                  <a:pt x="373" y="206"/>
                  <a:pt x="373" y="206"/>
                  <a:pt x="373" y="206"/>
                </a:cubicBezTo>
                <a:cubicBezTo>
                  <a:pt x="373" y="206"/>
                  <a:pt x="373" y="206"/>
                  <a:pt x="373" y="205"/>
                </a:cubicBezTo>
                <a:lnTo>
                  <a:pt x="372" y="205"/>
                </a:lnTo>
                <a:close/>
                <a:moveTo>
                  <a:pt x="69" y="206"/>
                </a:moveTo>
                <a:cubicBezTo>
                  <a:pt x="69" y="206"/>
                  <a:pt x="69" y="206"/>
                  <a:pt x="69" y="206"/>
                </a:cubicBezTo>
                <a:cubicBezTo>
                  <a:pt x="68" y="206"/>
                  <a:pt x="68" y="206"/>
                  <a:pt x="68" y="206"/>
                </a:cubicBezTo>
                <a:cubicBezTo>
                  <a:pt x="68" y="206"/>
                  <a:pt x="68" y="206"/>
                  <a:pt x="68" y="206"/>
                </a:cubicBezTo>
                <a:cubicBezTo>
                  <a:pt x="68" y="206"/>
                  <a:pt x="69" y="206"/>
                  <a:pt x="69" y="206"/>
                </a:cubicBezTo>
                <a:close/>
                <a:moveTo>
                  <a:pt x="321" y="206"/>
                </a:moveTo>
                <a:cubicBezTo>
                  <a:pt x="321" y="208"/>
                  <a:pt x="321" y="208"/>
                  <a:pt x="321" y="208"/>
                </a:cubicBezTo>
                <a:cubicBezTo>
                  <a:pt x="321" y="208"/>
                  <a:pt x="321" y="208"/>
                  <a:pt x="321" y="208"/>
                </a:cubicBezTo>
                <a:cubicBezTo>
                  <a:pt x="321" y="206"/>
                  <a:pt x="321" y="206"/>
                  <a:pt x="321" y="206"/>
                </a:cubicBezTo>
                <a:close/>
                <a:moveTo>
                  <a:pt x="834" y="206"/>
                </a:moveTo>
                <a:cubicBezTo>
                  <a:pt x="835" y="206"/>
                  <a:pt x="835" y="206"/>
                  <a:pt x="835" y="206"/>
                </a:cubicBezTo>
                <a:cubicBezTo>
                  <a:pt x="835" y="206"/>
                  <a:pt x="835" y="206"/>
                  <a:pt x="835" y="206"/>
                </a:cubicBezTo>
                <a:cubicBezTo>
                  <a:pt x="835" y="206"/>
                  <a:pt x="835" y="206"/>
                  <a:pt x="834" y="206"/>
                </a:cubicBezTo>
                <a:close/>
                <a:moveTo>
                  <a:pt x="837" y="206"/>
                </a:moveTo>
                <a:cubicBezTo>
                  <a:pt x="837" y="206"/>
                  <a:pt x="836" y="206"/>
                  <a:pt x="836" y="206"/>
                </a:cubicBezTo>
                <a:cubicBezTo>
                  <a:pt x="836" y="207"/>
                  <a:pt x="836" y="207"/>
                  <a:pt x="836" y="207"/>
                </a:cubicBezTo>
                <a:cubicBezTo>
                  <a:pt x="837" y="207"/>
                  <a:pt x="837" y="207"/>
                  <a:pt x="837" y="207"/>
                </a:cubicBezTo>
                <a:cubicBezTo>
                  <a:pt x="837" y="207"/>
                  <a:pt x="837" y="206"/>
                  <a:pt x="837" y="206"/>
                </a:cubicBezTo>
                <a:close/>
                <a:moveTo>
                  <a:pt x="809" y="208"/>
                </a:moveTo>
                <a:cubicBezTo>
                  <a:pt x="809" y="208"/>
                  <a:pt x="809" y="208"/>
                  <a:pt x="809" y="208"/>
                </a:cubicBezTo>
                <a:cubicBezTo>
                  <a:pt x="810" y="208"/>
                  <a:pt x="810" y="208"/>
                  <a:pt x="810" y="207"/>
                </a:cubicBezTo>
                <a:cubicBezTo>
                  <a:pt x="809" y="207"/>
                  <a:pt x="809" y="207"/>
                  <a:pt x="809" y="207"/>
                </a:cubicBezTo>
                <a:cubicBezTo>
                  <a:pt x="809" y="208"/>
                  <a:pt x="809" y="208"/>
                  <a:pt x="809" y="208"/>
                </a:cubicBezTo>
                <a:close/>
                <a:moveTo>
                  <a:pt x="430" y="208"/>
                </a:moveTo>
                <a:cubicBezTo>
                  <a:pt x="430" y="208"/>
                  <a:pt x="430" y="208"/>
                  <a:pt x="430" y="208"/>
                </a:cubicBezTo>
                <a:cubicBezTo>
                  <a:pt x="430" y="208"/>
                  <a:pt x="430" y="208"/>
                  <a:pt x="430" y="208"/>
                </a:cubicBezTo>
                <a:cubicBezTo>
                  <a:pt x="430" y="208"/>
                  <a:pt x="430" y="208"/>
                  <a:pt x="430" y="208"/>
                </a:cubicBezTo>
                <a:close/>
                <a:moveTo>
                  <a:pt x="838" y="208"/>
                </a:moveTo>
                <a:cubicBezTo>
                  <a:pt x="838" y="208"/>
                  <a:pt x="838" y="208"/>
                  <a:pt x="838" y="208"/>
                </a:cubicBezTo>
                <a:cubicBezTo>
                  <a:pt x="837" y="208"/>
                  <a:pt x="837" y="208"/>
                  <a:pt x="837" y="208"/>
                </a:cubicBezTo>
                <a:cubicBezTo>
                  <a:pt x="836" y="209"/>
                  <a:pt x="837" y="208"/>
                  <a:pt x="836" y="209"/>
                </a:cubicBezTo>
                <a:cubicBezTo>
                  <a:pt x="837" y="209"/>
                  <a:pt x="837" y="209"/>
                  <a:pt x="837" y="209"/>
                </a:cubicBezTo>
                <a:cubicBezTo>
                  <a:pt x="838" y="209"/>
                  <a:pt x="838" y="209"/>
                  <a:pt x="838" y="208"/>
                </a:cubicBezTo>
                <a:close/>
                <a:moveTo>
                  <a:pt x="432" y="208"/>
                </a:moveTo>
                <a:cubicBezTo>
                  <a:pt x="432" y="208"/>
                  <a:pt x="432" y="208"/>
                  <a:pt x="432" y="208"/>
                </a:cubicBezTo>
                <a:cubicBezTo>
                  <a:pt x="434" y="208"/>
                  <a:pt x="434" y="208"/>
                  <a:pt x="434" y="208"/>
                </a:cubicBezTo>
                <a:cubicBezTo>
                  <a:pt x="433" y="208"/>
                  <a:pt x="433" y="208"/>
                  <a:pt x="432" y="208"/>
                </a:cubicBezTo>
                <a:close/>
                <a:moveTo>
                  <a:pt x="434" y="208"/>
                </a:moveTo>
                <a:cubicBezTo>
                  <a:pt x="434" y="208"/>
                  <a:pt x="434" y="208"/>
                  <a:pt x="435" y="208"/>
                </a:cubicBezTo>
                <a:cubicBezTo>
                  <a:pt x="435" y="208"/>
                  <a:pt x="434" y="208"/>
                  <a:pt x="434" y="208"/>
                </a:cubicBezTo>
                <a:close/>
                <a:moveTo>
                  <a:pt x="476" y="209"/>
                </a:moveTo>
                <a:cubicBezTo>
                  <a:pt x="476" y="209"/>
                  <a:pt x="476" y="209"/>
                  <a:pt x="476" y="209"/>
                </a:cubicBezTo>
                <a:cubicBezTo>
                  <a:pt x="477" y="209"/>
                  <a:pt x="477" y="209"/>
                  <a:pt x="477" y="209"/>
                </a:cubicBezTo>
                <a:cubicBezTo>
                  <a:pt x="476" y="209"/>
                  <a:pt x="476" y="208"/>
                  <a:pt x="476" y="208"/>
                </a:cubicBezTo>
                <a:cubicBezTo>
                  <a:pt x="476" y="209"/>
                  <a:pt x="476" y="209"/>
                  <a:pt x="476" y="209"/>
                </a:cubicBezTo>
                <a:close/>
                <a:moveTo>
                  <a:pt x="839" y="209"/>
                </a:moveTo>
                <a:cubicBezTo>
                  <a:pt x="839" y="209"/>
                  <a:pt x="838" y="210"/>
                  <a:pt x="839" y="210"/>
                </a:cubicBezTo>
                <a:cubicBezTo>
                  <a:pt x="839" y="209"/>
                  <a:pt x="839" y="209"/>
                  <a:pt x="839" y="209"/>
                </a:cubicBezTo>
                <a:cubicBezTo>
                  <a:pt x="839" y="209"/>
                  <a:pt x="839" y="209"/>
                  <a:pt x="839" y="209"/>
                </a:cubicBezTo>
                <a:cubicBezTo>
                  <a:pt x="839" y="209"/>
                  <a:pt x="839" y="209"/>
                  <a:pt x="839" y="209"/>
                </a:cubicBezTo>
                <a:cubicBezTo>
                  <a:pt x="839" y="209"/>
                  <a:pt x="839" y="209"/>
                  <a:pt x="838" y="209"/>
                </a:cubicBezTo>
                <a:cubicBezTo>
                  <a:pt x="838" y="209"/>
                  <a:pt x="838" y="209"/>
                  <a:pt x="839" y="209"/>
                </a:cubicBezTo>
                <a:close/>
                <a:moveTo>
                  <a:pt x="840" y="209"/>
                </a:moveTo>
                <a:cubicBezTo>
                  <a:pt x="840" y="209"/>
                  <a:pt x="840" y="209"/>
                  <a:pt x="839" y="209"/>
                </a:cubicBezTo>
                <a:cubicBezTo>
                  <a:pt x="839" y="209"/>
                  <a:pt x="839" y="209"/>
                  <a:pt x="839" y="209"/>
                </a:cubicBezTo>
                <a:cubicBezTo>
                  <a:pt x="839" y="209"/>
                  <a:pt x="839" y="209"/>
                  <a:pt x="840" y="209"/>
                </a:cubicBezTo>
                <a:close/>
                <a:moveTo>
                  <a:pt x="373" y="209"/>
                </a:moveTo>
                <a:cubicBezTo>
                  <a:pt x="372" y="209"/>
                  <a:pt x="372" y="209"/>
                  <a:pt x="372" y="209"/>
                </a:cubicBezTo>
                <a:cubicBezTo>
                  <a:pt x="372" y="210"/>
                  <a:pt x="372" y="210"/>
                  <a:pt x="373" y="210"/>
                </a:cubicBezTo>
                <a:lnTo>
                  <a:pt x="373" y="209"/>
                </a:lnTo>
                <a:close/>
                <a:moveTo>
                  <a:pt x="372" y="211"/>
                </a:moveTo>
                <a:cubicBezTo>
                  <a:pt x="372" y="211"/>
                  <a:pt x="372" y="211"/>
                  <a:pt x="372" y="211"/>
                </a:cubicBezTo>
                <a:cubicBezTo>
                  <a:pt x="373" y="211"/>
                  <a:pt x="373" y="211"/>
                  <a:pt x="373" y="211"/>
                </a:cubicBezTo>
                <a:cubicBezTo>
                  <a:pt x="373" y="211"/>
                  <a:pt x="373" y="211"/>
                  <a:pt x="373" y="211"/>
                </a:cubicBezTo>
                <a:cubicBezTo>
                  <a:pt x="373" y="211"/>
                  <a:pt x="373" y="211"/>
                  <a:pt x="373" y="211"/>
                </a:cubicBezTo>
                <a:cubicBezTo>
                  <a:pt x="373" y="210"/>
                  <a:pt x="373" y="210"/>
                  <a:pt x="373" y="210"/>
                </a:cubicBezTo>
                <a:cubicBezTo>
                  <a:pt x="373" y="210"/>
                  <a:pt x="373" y="210"/>
                  <a:pt x="372" y="210"/>
                </a:cubicBezTo>
                <a:cubicBezTo>
                  <a:pt x="372" y="211"/>
                  <a:pt x="372" y="210"/>
                  <a:pt x="372" y="211"/>
                </a:cubicBezTo>
                <a:close/>
                <a:moveTo>
                  <a:pt x="117" y="211"/>
                </a:moveTo>
                <a:cubicBezTo>
                  <a:pt x="117" y="211"/>
                  <a:pt x="117" y="211"/>
                  <a:pt x="117" y="211"/>
                </a:cubicBezTo>
                <a:cubicBezTo>
                  <a:pt x="117" y="211"/>
                  <a:pt x="117" y="211"/>
                  <a:pt x="117" y="210"/>
                </a:cubicBezTo>
                <a:cubicBezTo>
                  <a:pt x="117" y="211"/>
                  <a:pt x="117" y="211"/>
                  <a:pt x="117" y="211"/>
                </a:cubicBezTo>
                <a:close/>
                <a:moveTo>
                  <a:pt x="841" y="212"/>
                </a:moveTo>
                <a:cubicBezTo>
                  <a:pt x="841" y="212"/>
                  <a:pt x="841" y="212"/>
                  <a:pt x="841" y="212"/>
                </a:cubicBezTo>
                <a:cubicBezTo>
                  <a:pt x="841" y="211"/>
                  <a:pt x="841" y="211"/>
                  <a:pt x="841" y="211"/>
                </a:cubicBezTo>
                <a:cubicBezTo>
                  <a:pt x="841" y="211"/>
                  <a:pt x="841" y="211"/>
                  <a:pt x="841" y="211"/>
                </a:cubicBezTo>
                <a:cubicBezTo>
                  <a:pt x="841" y="211"/>
                  <a:pt x="841" y="211"/>
                  <a:pt x="840" y="211"/>
                </a:cubicBezTo>
                <a:cubicBezTo>
                  <a:pt x="840" y="211"/>
                  <a:pt x="840" y="211"/>
                  <a:pt x="840" y="211"/>
                </a:cubicBezTo>
                <a:cubicBezTo>
                  <a:pt x="841" y="211"/>
                  <a:pt x="841" y="211"/>
                  <a:pt x="841" y="211"/>
                </a:cubicBezTo>
                <a:cubicBezTo>
                  <a:pt x="841" y="211"/>
                  <a:pt x="841" y="211"/>
                  <a:pt x="841" y="212"/>
                </a:cubicBezTo>
                <a:close/>
                <a:moveTo>
                  <a:pt x="321" y="212"/>
                </a:moveTo>
                <a:cubicBezTo>
                  <a:pt x="321" y="212"/>
                  <a:pt x="322" y="212"/>
                  <a:pt x="322" y="211"/>
                </a:cubicBezTo>
                <a:cubicBezTo>
                  <a:pt x="321" y="211"/>
                  <a:pt x="321" y="211"/>
                  <a:pt x="321" y="211"/>
                </a:cubicBezTo>
                <a:lnTo>
                  <a:pt x="321" y="212"/>
                </a:lnTo>
                <a:close/>
                <a:moveTo>
                  <a:pt x="444" y="211"/>
                </a:moveTo>
                <a:cubicBezTo>
                  <a:pt x="444" y="211"/>
                  <a:pt x="444" y="211"/>
                  <a:pt x="444" y="211"/>
                </a:cubicBezTo>
                <a:cubicBezTo>
                  <a:pt x="444" y="211"/>
                  <a:pt x="444" y="211"/>
                  <a:pt x="444" y="211"/>
                </a:cubicBezTo>
                <a:cubicBezTo>
                  <a:pt x="444" y="211"/>
                  <a:pt x="444" y="211"/>
                  <a:pt x="444" y="211"/>
                </a:cubicBezTo>
                <a:close/>
                <a:moveTo>
                  <a:pt x="444" y="214"/>
                </a:moveTo>
                <a:cubicBezTo>
                  <a:pt x="444" y="214"/>
                  <a:pt x="445" y="214"/>
                  <a:pt x="445" y="215"/>
                </a:cubicBezTo>
                <a:cubicBezTo>
                  <a:pt x="445" y="215"/>
                  <a:pt x="445" y="215"/>
                  <a:pt x="445" y="215"/>
                </a:cubicBezTo>
                <a:cubicBezTo>
                  <a:pt x="445" y="216"/>
                  <a:pt x="445" y="216"/>
                  <a:pt x="445" y="216"/>
                </a:cubicBezTo>
                <a:cubicBezTo>
                  <a:pt x="446" y="216"/>
                  <a:pt x="446" y="216"/>
                  <a:pt x="446" y="216"/>
                </a:cubicBezTo>
                <a:cubicBezTo>
                  <a:pt x="446" y="216"/>
                  <a:pt x="446" y="216"/>
                  <a:pt x="446" y="216"/>
                </a:cubicBezTo>
                <a:cubicBezTo>
                  <a:pt x="446" y="216"/>
                  <a:pt x="446" y="216"/>
                  <a:pt x="446" y="216"/>
                </a:cubicBezTo>
                <a:cubicBezTo>
                  <a:pt x="446" y="215"/>
                  <a:pt x="446" y="215"/>
                  <a:pt x="446" y="214"/>
                </a:cubicBezTo>
                <a:cubicBezTo>
                  <a:pt x="446" y="214"/>
                  <a:pt x="446" y="214"/>
                  <a:pt x="446" y="214"/>
                </a:cubicBezTo>
                <a:cubicBezTo>
                  <a:pt x="446" y="214"/>
                  <a:pt x="446" y="214"/>
                  <a:pt x="446" y="214"/>
                </a:cubicBezTo>
                <a:cubicBezTo>
                  <a:pt x="446" y="214"/>
                  <a:pt x="446" y="213"/>
                  <a:pt x="447" y="213"/>
                </a:cubicBezTo>
                <a:cubicBezTo>
                  <a:pt x="447" y="212"/>
                  <a:pt x="446" y="212"/>
                  <a:pt x="446" y="211"/>
                </a:cubicBezTo>
                <a:cubicBezTo>
                  <a:pt x="445" y="211"/>
                  <a:pt x="445" y="211"/>
                  <a:pt x="445" y="211"/>
                </a:cubicBezTo>
                <a:cubicBezTo>
                  <a:pt x="445" y="212"/>
                  <a:pt x="444" y="213"/>
                  <a:pt x="444" y="214"/>
                </a:cubicBezTo>
                <a:close/>
                <a:moveTo>
                  <a:pt x="473" y="212"/>
                </a:moveTo>
                <a:cubicBezTo>
                  <a:pt x="473" y="212"/>
                  <a:pt x="473" y="212"/>
                  <a:pt x="473" y="212"/>
                </a:cubicBezTo>
                <a:cubicBezTo>
                  <a:pt x="473" y="211"/>
                  <a:pt x="473" y="211"/>
                  <a:pt x="473" y="211"/>
                </a:cubicBezTo>
                <a:lnTo>
                  <a:pt x="473" y="212"/>
                </a:lnTo>
                <a:close/>
                <a:moveTo>
                  <a:pt x="373" y="212"/>
                </a:moveTo>
                <a:cubicBezTo>
                  <a:pt x="373" y="212"/>
                  <a:pt x="373" y="212"/>
                  <a:pt x="373" y="212"/>
                </a:cubicBezTo>
                <a:cubicBezTo>
                  <a:pt x="373" y="212"/>
                  <a:pt x="373" y="212"/>
                  <a:pt x="373" y="212"/>
                </a:cubicBezTo>
                <a:cubicBezTo>
                  <a:pt x="373" y="212"/>
                  <a:pt x="373" y="212"/>
                  <a:pt x="373" y="212"/>
                </a:cubicBezTo>
                <a:cubicBezTo>
                  <a:pt x="373" y="211"/>
                  <a:pt x="373" y="211"/>
                  <a:pt x="373" y="211"/>
                </a:cubicBezTo>
                <a:cubicBezTo>
                  <a:pt x="373" y="212"/>
                  <a:pt x="373" y="211"/>
                  <a:pt x="373" y="212"/>
                </a:cubicBezTo>
                <a:close/>
                <a:moveTo>
                  <a:pt x="814" y="212"/>
                </a:moveTo>
                <a:cubicBezTo>
                  <a:pt x="814" y="212"/>
                  <a:pt x="814" y="212"/>
                  <a:pt x="814" y="212"/>
                </a:cubicBezTo>
                <a:cubicBezTo>
                  <a:pt x="814" y="212"/>
                  <a:pt x="814" y="212"/>
                  <a:pt x="813" y="212"/>
                </a:cubicBezTo>
                <a:cubicBezTo>
                  <a:pt x="813" y="212"/>
                  <a:pt x="813" y="212"/>
                  <a:pt x="814" y="212"/>
                </a:cubicBezTo>
                <a:cubicBezTo>
                  <a:pt x="814" y="212"/>
                  <a:pt x="814" y="212"/>
                  <a:pt x="814" y="212"/>
                </a:cubicBezTo>
                <a:close/>
                <a:moveTo>
                  <a:pt x="813" y="212"/>
                </a:moveTo>
                <a:cubicBezTo>
                  <a:pt x="813" y="212"/>
                  <a:pt x="813" y="212"/>
                  <a:pt x="813" y="212"/>
                </a:cubicBezTo>
                <a:cubicBezTo>
                  <a:pt x="813" y="212"/>
                  <a:pt x="813" y="212"/>
                  <a:pt x="813" y="212"/>
                </a:cubicBezTo>
                <a:cubicBezTo>
                  <a:pt x="813" y="212"/>
                  <a:pt x="813" y="212"/>
                  <a:pt x="813" y="212"/>
                </a:cubicBezTo>
                <a:close/>
                <a:moveTo>
                  <a:pt x="474" y="212"/>
                </a:moveTo>
                <a:cubicBezTo>
                  <a:pt x="474" y="212"/>
                  <a:pt x="474" y="212"/>
                  <a:pt x="474" y="212"/>
                </a:cubicBezTo>
                <a:cubicBezTo>
                  <a:pt x="474" y="212"/>
                  <a:pt x="474" y="212"/>
                  <a:pt x="474" y="212"/>
                </a:cubicBezTo>
                <a:close/>
                <a:moveTo>
                  <a:pt x="816" y="213"/>
                </a:moveTo>
                <a:cubicBezTo>
                  <a:pt x="815" y="213"/>
                  <a:pt x="816" y="213"/>
                  <a:pt x="815" y="213"/>
                </a:cubicBezTo>
                <a:cubicBezTo>
                  <a:pt x="815" y="213"/>
                  <a:pt x="815" y="213"/>
                  <a:pt x="815" y="213"/>
                </a:cubicBezTo>
                <a:cubicBezTo>
                  <a:pt x="815" y="213"/>
                  <a:pt x="815" y="213"/>
                  <a:pt x="815" y="213"/>
                </a:cubicBezTo>
                <a:lnTo>
                  <a:pt x="816" y="213"/>
                </a:lnTo>
                <a:close/>
                <a:moveTo>
                  <a:pt x="814" y="213"/>
                </a:moveTo>
                <a:cubicBezTo>
                  <a:pt x="814" y="213"/>
                  <a:pt x="814" y="213"/>
                  <a:pt x="813" y="213"/>
                </a:cubicBezTo>
                <a:cubicBezTo>
                  <a:pt x="813" y="214"/>
                  <a:pt x="814" y="214"/>
                  <a:pt x="814" y="215"/>
                </a:cubicBezTo>
                <a:cubicBezTo>
                  <a:pt x="815" y="215"/>
                  <a:pt x="815" y="214"/>
                  <a:pt x="815" y="214"/>
                </a:cubicBezTo>
                <a:cubicBezTo>
                  <a:pt x="815" y="213"/>
                  <a:pt x="815" y="213"/>
                  <a:pt x="814" y="213"/>
                </a:cubicBezTo>
                <a:close/>
                <a:moveTo>
                  <a:pt x="818" y="213"/>
                </a:moveTo>
                <a:cubicBezTo>
                  <a:pt x="817" y="213"/>
                  <a:pt x="817" y="213"/>
                  <a:pt x="817" y="213"/>
                </a:cubicBezTo>
                <a:cubicBezTo>
                  <a:pt x="818" y="213"/>
                  <a:pt x="817" y="213"/>
                  <a:pt x="818" y="213"/>
                </a:cubicBezTo>
                <a:close/>
                <a:moveTo>
                  <a:pt x="842" y="214"/>
                </a:moveTo>
                <a:cubicBezTo>
                  <a:pt x="842" y="214"/>
                  <a:pt x="842" y="214"/>
                  <a:pt x="842" y="214"/>
                </a:cubicBezTo>
                <a:cubicBezTo>
                  <a:pt x="842" y="213"/>
                  <a:pt x="842" y="214"/>
                  <a:pt x="842" y="213"/>
                </a:cubicBezTo>
                <a:cubicBezTo>
                  <a:pt x="842" y="213"/>
                  <a:pt x="842" y="213"/>
                  <a:pt x="842" y="213"/>
                </a:cubicBezTo>
                <a:cubicBezTo>
                  <a:pt x="842" y="213"/>
                  <a:pt x="842" y="213"/>
                  <a:pt x="842" y="214"/>
                </a:cubicBezTo>
                <a:cubicBezTo>
                  <a:pt x="842" y="214"/>
                  <a:pt x="842" y="214"/>
                  <a:pt x="842" y="214"/>
                </a:cubicBezTo>
                <a:close/>
                <a:moveTo>
                  <a:pt x="839" y="214"/>
                </a:moveTo>
                <a:cubicBezTo>
                  <a:pt x="839" y="214"/>
                  <a:pt x="840" y="215"/>
                  <a:pt x="840" y="215"/>
                </a:cubicBezTo>
                <a:cubicBezTo>
                  <a:pt x="840" y="214"/>
                  <a:pt x="840" y="214"/>
                  <a:pt x="841" y="214"/>
                </a:cubicBezTo>
                <a:cubicBezTo>
                  <a:pt x="840" y="214"/>
                  <a:pt x="840" y="214"/>
                  <a:pt x="840" y="214"/>
                </a:cubicBezTo>
                <a:cubicBezTo>
                  <a:pt x="840" y="213"/>
                  <a:pt x="840" y="213"/>
                  <a:pt x="840" y="213"/>
                </a:cubicBezTo>
                <a:cubicBezTo>
                  <a:pt x="839" y="214"/>
                  <a:pt x="839" y="214"/>
                  <a:pt x="839" y="214"/>
                </a:cubicBezTo>
                <a:close/>
                <a:moveTo>
                  <a:pt x="177" y="215"/>
                </a:moveTo>
                <a:cubicBezTo>
                  <a:pt x="177" y="214"/>
                  <a:pt x="176" y="214"/>
                  <a:pt x="175" y="214"/>
                </a:cubicBezTo>
                <a:cubicBezTo>
                  <a:pt x="175" y="214"/>
                  <a:pt x="177" y="215"/>
                  <a:pt x="177" y="215"/>
                </a:cubicBezTo>
                <a:cubicBezTo>
                  <a:pt x="177" y="215"/>
                  <a:pt x="177" y="215"/>
                  <a:pt x="177" y="215"/>
                </a:cubicBezTo>
                <a:close/>
                <a:moveTo>
                  <a:pt x="444" y="214"/>
                </a:moveTo>
                <a:cubicBezTo>
                  <a:pt x="443" y="214"/>
                  <a:pt x="443" y="214"/>
                  <a:pt x="443" y="214"/>
                </a:cubicBezTo>
                <a:cubicBezTo>
                  <a:pt x="443" y="216"/>
                  <a:pt x="443" y="216"/>
                  <a:pt x="443" y="216"/>
                </a:cubicBezTo>
                <a:cubicBezTo>
                  <a:pt x="444" y="216"/>
                  <a:pt x="444" y="216"/>
                  <a:pt x="444" y="216"/>
                </a:cubicBezTo>
                <a:lnTo>
                  <a:pt x="444" y="214"/>
                </a:lnTo>
                <a:close/>
                <a:moveTo>
                  <a:pt x="274" y="214"/>
                </a:moveTo>
                <a:cubicBezTo>
                  <a:pt x="274" y="214"/>
                  <a:pt x="274" y="214"/>
                  <a:pt x="274" y="214"/>
                </a:cubicBezTo>
                <a:cubicBezTo>
                  <a:pt x="274" y="215"/>
                  <a:pt x="274" y="215"/>
                  <a:pt x="274" y="215"/>
                </a:cubicBezTo>
                <a:cubicBezTo>
                  <a:pt x="274" y="215"/>
                  <a:pt x="274" y="215"/>
                  <a:pt x="274" y="215"/>
                </a:cubicBezTo>
                <a:cubicBezTo>
                  <a:pt x="274" y="215"/>
                  <a:pt x="274" y="215"/>
                  <a:pt x="274" y="215"/>
                </a:cubicBezTo>
                <a:cubicBezTo>
                  <a:pt x="274" y="214"/>
                  <a:pt x="274" y="215"/>
                  <a:pt x="274" y="214"/>
                </a:cubicBezTo>
                <a:close/>
                <a:moveTo>
                  <a:pt x="840" y="215"/>
                </a:moveTo>
                <a:cubicBezTo>
                  <a:pt x="840" y="215"/>
                  <a:pt x="840" y="215"/>
                  <a:pt x="840" y="215"/>
                </a:cubicBezTo>
                <a:cubicBezTo>
                  <a:pt x="840" y="215"/>
                  <a:pt x="840" y="215"/>
                  <a:pt x="840" y="215"/>
                </a:cubicBezTo>
                <a:cubicBezTo>
                  <a:pt x="840" y="215"/>
                  <a:pt x="841" y="216"/>
                  <a:pt x="841" y="216"/>
                </a:cubicBezTo>
                <a:cubicBezTo>
                  <a:pt x="841" y="216"/>
                  <a:pt x="841" y="217"/>
                  <a:pt x="841" y="217"/>
                </a:cubicBezTo>
                <a:cubicBezTo>
                  <a:pt x="841" y="218"/>
                  <a:pt x="842" y="218"/>
                  <a:pt x="842" y="219"/>
                </a:cubicBezTo>
                <a:cubicBezTo>
                  <a:pt x="843" y="219"/>
                  <a:pt x="843" y="219"/>
                  <a:pt x="843" y="218"/>
                </a:cubicBezTo>
                <a:cubicBezTo>
                  <a:pt x="843" y="217"/>
                  <a:pt x="842" y="215"/>
                  <a:pt x="841" y="215"/>
                </a:cubicBezTo>
                <a:cubicBezTo>
                  <a:pt x="841" y="215"/>
                  <a:pt x="841" y="215"/>
                  <a:pt x="840" y="215"/>
                </a:cubicBezTo>
                <a:close/>
                <a:moveTo>
                  <a:pt x="71" y="216"/>
                </a:moveTo>
                <a:cubicBezTo>
                  <a:pt x="71" y="216"/>
                  <a:pt x="71" y="216"/>
                  <a:pt x="71" y="216"/>
                </a:cubicBezTo>
                <a:cubicBezTo>
                  <a:pt x="71" y="216"/>
                  <a:pt x="71" y="216"/>
                  <a:pt x="71" y="216"/>
                </a:cubicBezTo>
                <a:cubicBezTo>
                  <a:pt x="71" y="216"/>
                  <a:pt x="71" y="216"/>
                  <a:pt x="71" y="216"/>
                </a:cubicBezTo>
                <a:close/>
                <a:moveTo>
                  <a:pt x="158" y="216"/>
                </a:moveTo>
                <a:cubicBezTo>
                  <a:pt x="158" y="216"/>
                  <a:pt x="158" y="216"/>
                  <a:pt x="158" y="216"/>
                </a:cubicBezTo>
                <a:cubicBezTo>
                  <a:pt x="158" y="216"/>
                  <a:pt x="158" y="216"/>
                  <a:pt x="158" y="216"/>
                </a:cubicBezTo>
                <a:close/>
                <a:moveTo>
                  <a:pt x="445" y="217"/>
                </a:moveTo>
                <a:cubicBezTo>
                  <a:pt x="445" y="217"/>
                  <a:pt x="444" y="217"/>
                  <a:pt x="444" y="217"/>
                </a:cubicBezTo>
                <a:cubicBezTo>
                  <a:pt x="443" y="218"/>
                  <a:pt x="444" y="218"/>
                  <a:pt x="443" y="218"/>
                </a:cubicBezTo>
                <a:cubicBezTo>
                  <a:pt x="444" y="219"/>
                  <a:pt x="444" y="219"/>
                  <a:pt x="445" y="219"/>
                </a:cubicBezTo>
                <a:cubicBezTo>
                  <a:pt x="445" y="220"/>
                  <a:pt x="444" y="220"/>
                  <a:pt x="444" y="221"/>
                </a:cubicBezTo>
                <a:cubicBezTo>
                  <a:pt x="444" y="221"/>
                  <a:pt x="445" y="221"/>
                  <a:pt x="445" y="222"/>
                </a:cubicBezTo>
                <a:cubicBezTo>
                  <a:pt x="446" y="222"/>
                  <a:pt x="446" y="221"/>
                  <a:pt x="446" y="221"/>
                </a:cubicBezTo>
                <a:cubicBezTo>
                  <a:pt x="446" y="219"/>
                  <a:pt x="446" y="220"/>
                  <a:pt x="446" y="219"/>
                </a:cubicBezTo>
                <a:cubicBezTo>
                  <a:pt x="446" y="219"/>
                  <a:pt x="446" y="218"/>
                  <a:pt x="446" y="217"/>
                </a:cubicBezTo>
                <a:cubicBezTo>
                  <a:pt x="446" y="217"/>
                  <a:pt x="445" y="217"/>
                  <a:pt x="445" y="217"/>
                </a:cubicBezTo>
                <a:cubicBezTo>
                  <a:pt x="445" y="217"/>
                  <a:pt x="446" y="217"/>
                  <a:pt x="446" y="216"/>
                </a:cubicBezTo>
                <a:cubicBezTo>
                  <a:pt x="446" y="216"/>
                  <a:pt x="446" y="216"/>
                  <a:pt x="446" y="216"/>
                </a:cubicBezTo>
                <a:cubicBezTo>
                  <a:pt x="445" y="216"/>
                  <a:pt x="445" y="216"/>
                  <a:pt x="445" y="216"/>
                </a:cubicBezTo>
                <a:cubicBezTo>
                  <a:pt x="445" y="217"/>
                  <a:pt x="445" y="217"/>
                  <a:pt x="445" y="217"/>
                </a:cubicBezTo>
                <a:close/>
                <a:moveTo>
                  <a:pt x="156" y="217"/>
                </a:moveTo>
                <a:cubicBezTo>
                  <a:pt x="156" y="217"/>
                  <a:pt x="156" y="217"/>
                  <a:pt x="156" y="217"/>
                </a:cubicBezTo>
                <a:cubicBezTo>
                  <a:pt x="156" y="217"/>
                  <a:pt x="156" y="217"/>
                  <a:pt x="156" y="217"/>
                </a:cubicBezTo>
                <a:cubicBezTo>
                  <a:pt x="156" y="217"/>
                  <a:pt x="156" y="217"/>
                  <a:pt x="156" y="217"/>
                </a:cubicBezTo>
                <a:cubicBezTo>
                  <a:pt x="156" y="217"/>
                  <a:pt x="156" y="217"/>
                  <a:pt x="156" y="216"/>
                </a:cubicBezTo>
                <a:cubicBezTo>
                  <a:pt x="156" y="217"/>
                  <a:pt x="156" y="217"/>
                  <a:pt x="156" y="217"/>
                </a:cubicBezTo>
                <a:cubicBezTo>
                  <a:pt x="156" y="217"/>
                  <a:pt x="156" y="217"/>
                  <a:pt x="156" y="217"/>
                </a:cubicBezTo>
                <a:close/>
                <a:moveTo>
                  <a:pt x="180" y="217"/>
                </a:moveTo>
                <a:cubicBezTo>
                  <a:pt x="180" y="216"/>
                  <a:pt x="180" y="217"/>
                  <a:pt x="179" y="216"/>
                </a:cubicBezTo>
                <a:cubicBezTo>
                  <a:pt x="179" y="217"/>
                  <a:pt x="179" y="217"/>
                  <a:pt x="180" y="217"/>
                </a:cubicBezTo>
                <a:close/>
                <a:moveTo>
                  <a:pt x="275" y="217"/>
                </a:moveTo>
                <a:cubicBezTo>
                  <a:pt x="275" y="217"/>
                  <a:pt x="275" y="217"/>
                  <a:pt x="275" y="216"/>
                </a:cubicBezTo>
                <a:lnTo>
                  <a:pt x="275" y="217"/>
                </a:lnTo>
                <a:close/>
                <a:moveTo>
                  <a:pt x="474" y="217"/>
                </a:moveTo>
                <a:cubicBezTo>
                  <a:pt x="474" y="217"/>
                  <a:pt x="474" y="217"/>
                  <a:pt x="474" y="216"/>
                </a:cubicBezTo>
                <a:cubicBezTo>
                  <a:pt x="474" y="217"/>
                  <a:pt x="473" y="217"/>
                  <a:pt x="473" y="217"/>
                </a:cubicBezTo>
                <a:cubicBezTo>
                  <a:pt x="473" y="217"/>
                  <a:pt x="473" y="217"/>
                  <a:pt x="474" y="217"/>
                </a:cubicBezTo>
                <a:cubicBezTo>
                  <a:pt x="474" y="217"/>
                  <a:pt x="474" y="217"/>
                  <a:pt x="474" y="217"/>
                </a:cubicBezTo>
                <a:cubicBezTo>
                  <a:pt x="474" y="217"/>
                  <a:pt x="474" y="217"/>
                  <a:pt x="474" y="217"/>
                </a:cubicBezTo>
                <a:close/>
                <a:moveTo>
                  <a:pt x="793" y="219"/>
                </a:moveTo>
                <a:cubicBezTo>
                  <a:pt x="794" y="219"/>
                  <a:pt x="794" y="219"/>
                  <a:pt x="794" y="219"/>
                </a:cubicBezTo>
                <a:cubicBezTo>
                  <a:pt x="794" y="216"/>
                  <a:pt x="794" y="216"/>
                  <a:pt x="794" y="216"/>
                </a:cubicBezTo>
                <a:cubicBezTo>
                  <a:pt x="793" y="216"/>
                  <a:pt x="793" y="216"/>
                  <a:pt x="793" y="216"/>
                </a:cubicBezTo>
                <a:lnTo>
                  <a:pt x="793" y="219"/>
                </a:lnTo>
                <a:close/>
                <a:moveTo>
                  <a:pt x="815" y="218"/>
                </a:moveTo>
                <a:cubicBezTo>
                  <a:pt x="815" y="218"/>
                  <a:pt x="815" y="218"/>
                  <a:pt x="815" y="218"/>
                </a:cubicBezTo>
                <a:cubicBezTo>
                  <a:pt x="816" y="217"/>
                  <a:pt x="816" y="217"/>
                  <a:pt x="816" y="216"/>
                </a:cubicBezTo>
                <a:cubicBezTo>
                  <a:pt x="815" y="216"/>
                  <a:pt x="815" y="216"/>
                  <a:pt x="815" y="216"/>
                </a:cubicBezTo>
                <a:cubicBezTo>
                  <a:pt x="815" y="217"/>
                  <a:pt x="815" y="217"/>
                  <a:pt x="815" y="218"/>
                </a:cubicBezTo>
                <a:close/>
                <a:moveTo>
                  <a:pt x="163" y="217"/>
                </a:moveTo>
                <a:cubicBezTo>
                  <a:pt x="163" y="217"/>
                  <a:pt x="163" y="218"/>
                  <a:pt x="162" y="218"/>
                </a:cubicBezTo>
                <a:cubicBezTo>
                  <a:pt x="162" y="218"/>
                  <a:pt x="162" y="219"/>
                  <a:pt x="162" y="219"/>
                </a:cubicBezTo>
                <a:cubicBezTo>
                  <a:pt x="163" y="220"/>
                  <a:pt x="164" y="220"/>
                  <a:pt x="164" y="220"/>
                </a:cubicBezTo>
                <a:cubicBezTo>
                  <a:pt x="165" y="220"/>
                  <a:pt x="164" y="220"/>
                  <a:pt x="165" y="220"/>
                </a:cubicBezTo>
                <a:cubicBezTo>
                  <a:pt x="165" y="219"/>
                  <a:pt x="166" y="220"/>
                  <a:pt x="166" y="220"/>
                </a:cubicBezTo>
                <a:cubicBezTo>
                  <a:pt x="167" y="220"/>
                  <a:pt x="168" y="219"/>
                  <a:pt x="169" y="220"/>
                </a:cubicBezTo>
                <a:cubicBezTo>
                  <a:pt x="169" y="220"/>
                  <a:pt x="169" y="220"/>
                  <a:pt x="169" y="220"/>
                </a:cubicBezTo>
                <a:cubicBezTo>
                  <a:pt x="169" y="219"/>
                  <a:pt x="169" y="219"/>
                  <a:pt x="169" y="219"/>
                </a:cubicBezTo>
                <a:cubicBezTo>
                  <a:pt x="169" y="219"/>
                  <a:pt x="169" y="219"/>
                  <a:pt x="168" y="219"/>
                </a:cubicBezTo>
                <a:cubicBezTo>
                  <a:pt x="168" y="218"/>
                  <a:pt x="168" y="218"/>
                  <a:pt x="166" y="218"/>
                </a:cubicBezTo>
                <a:cubicBezTo>
                  <a:pt x="166" y="217"/>
                  <a:pt x="167" y="217"/>
                  <a:pt x="167" y="217"/>
                </a:cubicBezTo>
                <a:cubicBezTo>
                  <a:pt x="166" y="217"/>
                  <a:pt x="166" y="217"/>
                  <a:pt x="166" y="217"/>
                </a:cubicBezTo>
                <a:cubicBezTo>
                  <a:pt x="165" y="217"/>
                  <a:pt x="165" y="217"/>
                  <a:pt x="165" y="217"/>
                </a:cubicBezTo>
                <a:cubicBezTo>
                  <a:pt x="165" y="217"/>
                  <a:pt x="165" y="217"/>
                  <a:pt x="165" y="217"/>
                </a:cubicBezTo>
                <a:cubicBezTo>
                  <a:pt x="165" y="217"/>
                  <a:pt x="166" y="217"/>
                  <a:pt x="166" y="218"/>
                </a:cubicBezTo>
                <a:cubicBezTo>
                  <a:pt x="166" y="218"/>
                  <a:pt x="166" y="218"/>
                  <a:pt x="166" y="218"/>
                </a:cubicBezTo>
                <a:cubicBezTo>
                  <a:pt x="166" y="218"/>
                  <a:pt x="164" y="218"/>
                  <a:pt x="163" y="217"/>
                </a:cubicBezTo>
                <a:close/>
                <a:moveTo>
                  <a:pt x="134" y="217"/>
                </a:moveTo>
                <a:cubicBezTo>
                  <a:pt x="134" y="217"/>
                  <a:pt x="134" y="217"/>
                  <a:pt x="134" y="217"/>
                </a:cubicBezTo>
                <a:cubicBezTo>
                  <a:pt x="134" y="217"/>
                  <a:pt x="134" y="217"/>
                  <a:pt x="134" y="217"/>
                </a:cubicBezTo>
                <a:cubicBezTo>
                  <a:pt x="134" y="217"/>
                  <a:pt x="134" y="217"/>
                  <a:pt x="134" y="217"/>
                </a:cubicBezTo>
                <a:close/>
                <a:moveTo>
                  <a:pt x="286" y="217"/>
                </a:moveTo>
                <a:cubicBezTo>
                  <a:pt x="286" y="217"/>
                  <a:pt x="286" y="217"/>
                  <a:pt x="286" y="217"/>
                </a:cubicBezTo>
                <a:cubicBezTo>
                  <a:pt x="286" y="217"/>
                  <a:pt x="286" y="217"/>
                  <a:pt x="286" y="217"/>
                </a:cubicBezTo>
                <a:close/>
                <a:moveTo>
                  <a:pt x="156" y="218"/>
                </a:moveTo>
                <a:cubicBezTo>
                  <a:pt x="156" y="218"/>
                  <a:pt x="156" y="217"/>
                  <a:pt x="156" y="217"/>
                </a:cubicBezTo>
                <a:lnTo>
                  <a:pt x="156" y="218"/>
                </a:lnTo>
                <a:close/>
                <a:moveTo>
                  <a:pt x="473" y="218"/>
                </a:moveTo>
                <a:cubicBezTo>
                  <a:pt x="473" y="218"/>
                  <a:pt x="473" y="218"/>
                  <a:pt x="473" y="218"/>
                </a:cubicBezTo>
                <a:cubicBezTo>
                  <a:pt x="474" y="218"/>
                  <a:pt x="473" y="218"/>
                  <a:pt x="474" y="218"/>
                </a:cubicBezTo>
                <a:cubicBezTo>
                  <a:pt x="474" y="218"/>
                  <a:pt x="474" y="218"/>
                  <a:pt x="474" y="218"/>
                </a:cubicBezTo>
                <a:cubicBezTo>
                  <a:pt x="473" y="218"/>
                  <a:pt x="473" y="218"/>
                  <a:pt x="473" y="218"/>
                </a:cubicBezTo>
                <a:close/>
                <a:moveTo>
                  <a:pt x="170" y="219"/>
                </a:moveTo>
                <a:cubicBezTo>
                  <a:pt x="170" y="219"/>
                  <a:pt x="170" y="219"/>
                  <a:pt x="170" y="220"/>
                </a:cubicBezTo>
                <a:cubicBezTo>
                  <a:pt x="170" y="220"/>
                  <a:pt x="170" y="220"/>
                  <a:pt x="170" y="220"/>
                </a:cubicBezTo>
                <a:cubicBezTo>
                  <a:pt x="171" y="220"/>
                  <a:pt x="172" y="221"/>
                  <a:pt x="173" y="221"/>
                </a:cubicBezTo>
                <a:cubicBezTo>
                  <a:pt x="173" y="221"/>
                  <a:pt x="173" y="221"/>
                  <a:pt x="173" y="221"/>
                </a:cubicBezTo>
                <a:cubicBezTo>
                  <a:pt x="173" y="221"/>
                  <a:pt x="173" y="221"/>
                  <a:pt x="173" y="221"/>
                </a:cubicBezTo>
                <a:cubicBezTo>
                  <a:pt x="173" y="220"/>
                  <a:pt x="173" y="220"/>
                  <a:pt x="173" y="220"/>
                </a:cubicBezTo>
                <a:cubicBezTo>
                  <a:pt x="173" y="219"/>
                  <a:pt x="172" y="219"/>
                  <a:pt x="172" y="219"/>
                </a:cubicBezTo>
                <a:cubicBezTo>
                  <a:pt x="171" y="219"/>
                  <a:pt x="171" y="219"/>
                  <a:pt x="172" y="219"/>
                </a:cubicBezTo>
                <a:cubicBezTo>
                  <a:pt x="172" y="219"/>
                  <a:pt x="172" y="219"/>
                  <a:pt x="172" y="219"/>
                </a:cubicBezTo>
                <a:cubicBezTo>
                  <a:pt x="171" y="219"/>
                  <a:pt x="171" y="219"/>
                  <a:pt x="170" y="219"/>
                </a:cubicBezTo>
                <a:close/>
                <a:moveTo>
                  <a:pt x="328" y="219"/>
                </a:moveTo>
                <a:cubicBezTo>
                  <a:pt x="329" y="219"/>
                  <a:pt x="329" y="219"/>
                  <a:pt x="329" y="219"/>
                </a:cubicBezTo>
                <a:cubicBezTo>
                  <a:pt x="329" y="219"/>
                  <a:pt x="329" y="219"/>
                  <a:pt x="329" y="219"/>
                </a:cubicBezTo>
                <a:cubicBezTo>
                  <a:pt x="328" y="219"/>
                  <a:pt x="328" y="219"/>
                  <a:pt x="328" y="219"/>
                </a:cubicBezTo>
                <a:close/>
                <a:moveTo>
                  <a:pt x="817" y="219"/>
                </a:moveTo>
                <a:cubicBezTo>
                  <a:pt x="817" y="219"/>
                  <a:pt x="817" y="220"/>
                  <a:pt x="817" y="220"/>
                </a:cubicBezTo>
                <a:cubicBezTo>
                  <a:pt x="817" y="221"/>
                  <a:pt x="817" y="221"/>
                  <a:pt x="817" y="221"/>
                </a:cubicBezTo>
                <a:cubicBezTo>
                  <a:pt x="817" y="221"/>
                  <a:pt x="817" y="221"/>
                  <a:pt x="817" y="221"/>
                </a:cubicBezTo>
                <a:cubicBezTo>
                  <a:pt x="817" y="220"/>
                  <a:pt x="817" y="220"/>
                  <a:pt x="817" y="220"/>
                </a:cubicBezTo>
                <a:cubicBezTo>
                  <a:pt x="817" y="220"/>
                  <a:pt x="817" y="220"/>
                  <a:pt x="817" y="220"/>
                </a:cubicBezTo>
                <a:cubicBezTo>
                  <a:pt x="817" y="219"/>
                  <a:pt x="817" y="219"/>
                  <a:pt x="817" y="219"/>
                </a:cubicBezTo>
                <a:cubicBezTo>
                  <a:pt x="817" y="219"/>
                  <a:pt x="817" y="219"/>
                  <a:pt x="817" y="219"/>
                </a:cubicBezTo>
                <a:close/>
                <a:moveTo>
                  <a:pt x="116" y="220"/>
                </a:moveTo>
                <a:cubicBezTo>
                  <a:pt x="117" y="220"/>
                  <a:pt x="117" y="220"/>
                  <a:pt x="117" y="219"/>
                </a:cubicBezTo>
                <a:cubicBezTo>
                  <a:pt x="117" y="219"/>
                  <a:pt x="117" y="219"/>
                  <a:pt x="117" y="219"/>
                </a:cubicBezTo>
                <a:cubicBezTo>
                  <a:pt x="117" y="219"/>
                  <a:pt x="117" y="219"/>
                  <a:pt x="117" y="219"/>
                </a:cubicBezTo>
                <a:cubicBezTo>
                  <a:pt x="115" y="219"/>
                  <a:pt x="115" y="219"/>
                  <a:pt x="115" y="219"/>
                </a:cubicBezTo>
                <a:cubicBezTo>
                  <a:pt x="115" y="220"/>
                  <a:pt x="116" y="219"/>
                  <a:pt x="116" y="220"/>
                </a:cubicBezTo>
                <a:close/>
                <a:moveTo>
                  <a:pt x="291" y="219"/>
                </a:moveTo>
                <a:cubicBezTo>
                  <a:pt x="291" y="219"/>
                  <a:pt x="291" y="219"/>
                  <a:pt x="291" y="219"/>
                </a:cubicBezTo>
                <a:cubicBezTo>
                  <a:pt x="289" y="219"/>
                  <a:pt x="289" y="219"/>
                  <a:pt x="289" y="219"/>
                </a:cubicBezTo>
                <a:cubicBezTo>
                  <a:pt x="290" y="219"/>
                  <a:pt x="290" y="219"/>
                  <a:pt x="290" y="220"/>
                </a:cubicBezTo>
                <a:cubicBezTo>
                  <a:pt x="291" y="220"/>
                  <a:pt x="291" y="220"/>
                  <a:pt x="291" y="219"/>
                </a:cubicBezTo>
                <a:close/>
                <a:moveTo>
                  <a:pt x="180" y="220"/>
                </a:moveTo>
                <a:cubicBezTo>
                  <a:pt x="180" y="220"/>
                  <a:pt x="180" y="220"/>
                  <a:pt x="180" y="220"/>
                </a:cubicBezTo>
                <a:cubicBezTo>
                  <a:pt x="180" y="220"/>
                  <a:pt x="180" y="220"/>
                  <a:pt x="180" y="220"/>
                </a:cubicBezTo>
                <a:cubicBezTo>
                  <a:pt x="180" y="220"/>
                  <a:pt x="180" y="220"/>
                  <a:pt x="180" y="220"/>
                </a:cubicBezTo>
                <a:close/>
                <a:moveTo>
                  <a:pt x="185" y="220"/>
                </a:moveTo>
                <a:cubicBezTo>
                  <a:pt x="185" y="220"/>
                  <a:pt x="185" y="220"/>
                  <a:pt x="185" y="220"/>
                </a:cubicBezTo>
                <a:cubicBezTo>
                  <a:pt x="185" y="220"/>
                  <a:pt x="185" y="220"/>
                  <a:pt x="185" y="220"/>
                </a:cubicBezTo>
                <a:close/>
                <a:moveTo>
                  <a:pt x="66" y="220"/>
                </a:moveTo>
                <a:cubicBezTo>
                  <a:pt x="65" y="220"/>
                  <a:pt x="65" y="221"/>
                  <a:pt x="65" y="221"/>
                </a:cubicBezTo>
                <a:cubicBezTo>
                  <a:pt x="66" y="221"/>
                  <a:pt x="66" y="221"/>
                  <a:pt x="66" y="221"/>
                </a:cubicBezTo>
                <a:cubicBezTo>
                  <a:pt x="66" y="221"/>
                  <a:pt x="66" y="220"/>
                  <a:pt x="66" y="220"/>
                </a:cubicBezTo>
                <a:close/>
                <a:moveTo>
                  <a:pt x="188" y="221"/>
                </a:moveTo>
                <a:cubicBezTo>
                  <a:pt x="188" y="221"/>
                  <a:pt x="188" y="221"/>
                  <a:pt x="188" y="221"/>
                </a:cubicBezTo>
                <a:cubicBezTo>
                  <a:pt x="188" y="221"/>
                  <a:pt x="188" y="221"/>
                  <a:pt x="188" y="221"/>
                </a:cubicBezTo>
                <a:cubicBezTo>
                  <a:pt x="189" y="221"/>
                  <a:pt x="189" y="221"/>
                  <a:pt x="189" y="221"/>
                </a:cubicBezTo>
                <a:cubicBezTo>
                  <a:pt x="188" y="221"/>
                  <a:pt x="188" y="221"/>
                  <a:pt x="188" y="221"/>
                </a:cubicBezTo>
                <a:cubicBezTo>
                  <a:pt x="188" y="221"/>
                  <a:pt x="188" y="221"/>
                  <a:pt x="188" y="221"/>
                </a:cubicBezTo>
                <a:close/>
                <a:moveTo>
                  <a:pt x="824" y="227"/>
                </a:moveTo>
                <a:cubicBezTo>
                  <a:pt x="824" y="227"/>
                  <a:pt x="823" y="227"/>
                  <a:pt x="823" y="227"/>
                </a:cubicBezTo>
                <a:cubicBezTo>
                  <a:pt x="823" y="227"/>
                  <a:pt x="823" y="227"/>
                  <a:pt x="822" y="227"/>
                </a:cubicBezTo>
                <a:cubicBezTo>
                  <a:pt x="823" y="226"/>
                  <a:pt x="823" y="226"/>
                  <a:pt x="822" y="225"/>
                </a:cubicBezTo>
                <a:cubicBezTo>
                  <a:pt x="822" y="224"/>
                  <a:pt x="823" y="224"/>
                  <a:pt x="824" y="224"/>
                </a:cubicBezTo>
                <a:cubicBezTo>
                  <a:pt x="824" y="223"/>
                  <a:pt x="824" y="223"/>
                  <a:pt x="824" y="223"/>
                </a:cubicBezTo>
                <a:cubicBezTo>
                  <a:pt x="823" y="223"/>
                  <a:pt x="823" y="222"/>
                  <a:pt x="822" y="223"/>
                </a:cubicBezTo>
                <a:cubicBezTo>
                  <a:pt x="821" y="223"/>
                  <a:pt x="821" y="224"/>
                  <a:pt x="821" y="224"/>
                </a:cubicBezTo>
                <a:cubicBezTo>
                  <a:pt x="821" y="224"/>
                  <a:pt x="821" y="224"/>
                  <a:pt x="821" y="224"/>
                </a:cubicBezTo>
                <a:cubicBezTo>
                  <a:pt x="821" y="224"/>
                  <a:pt x="821" y="224"/>
                  <a:pt x="821" y="224"/>
                </a:cubicBezTo>
                <a:cubicBezTo>
                  <a:pt x="820" y="224"/>
                  <a:pt x="820" y="224"/>
                  <a:pt x="820" y="225"/>
                </a:cubicBezTo>
                <a:cubicBezTo>
                  <a:pt x="820" y="224"/>
                  <a:pt x="820" y="224"/>
                  <a:pt x="820" y="224"/>
                </a:cubicBezTo>
                <a:cubicBezTo>
                  <a:pt x="820" y="223"/>
                  <a:pt x="820" y="223"/>
                  <a:pt x="820" y="222"/>
                </a:cubicBezTo>
                <a:cubicBezTo>
                  <a:pt x="820" y="222"/>
                  <a:pt x="819" y="221"/>
                  <a:pt x="818" y="221"/>
                </a:cubicBezTo>
                <a:cubicBezTo>
                  <a:pt x="818" y="221"/>
                  <a:pt x="818" y="221"/>
                  <a:pt x="818" y="221"/>
                </a:cubicBezTo>
                <a:cubicBezTo>
                  <a:pt x="818" y="221"/>
                  <a:pt x="818" y="221"/>
                  <a:pt x="818" y="221"/>
                </a:cubicBezTo>
                <a:cubicBezTo>
                  <a:pt x="818" y="222"/>
                  <a:pt x="818" y="222"/>
                  <a:pt x="818" y="222"/>
                </a:cubicBezTo>
                <a:cubicBezTo>
                  <a:pt x="818" y="222"/>
                  <a:pt x="818" y="222"/>
                  <a:pt x="819" y="222"/>
                </a:cubicBezTo>
                <a:cubicBezTo>
                  <a:pt x="819" y="225"/>
                  <a:pt x="820" y="227"/>
                  <a:pt x="821" y="229"/>
                </a:cubicBezTo>
                <a:cubicBezTo>
                  <a:pt x="822" y="229"/>
                  <a:pt x="822" y="228"/>
                  <a:pt x="824" y="228"/>
                </a:cubicBezTo>
                <a:cubicBezTo>
                  <a:pt x="824" y="228"/>
                  <a:pt x="824" y="228"/>
                  <a:pt x="824" y="227"/>
                </a:cubicBezTo>
                <a:close/>
                <a:moveTo>
                  <a:pt x="848" y="223"/>
                </a:moveTo>
                <a:cubicBezTo>
                  <a:pt x="848" y="223"/>
                  <a:pt x="848" y="223"/>
                  <a:pt x="849" y="223"/>
                </a:cubicBezTo>
                <a:cubicBezTo>
                  <a:pt x="849" y="223"/>
                  <a:pt x="849" y="223"/>
                  <a:pt x="849" y="222"/>
                </a:cubicBezTo>
                <a:cubicBezTo>
                  <a:pt x="849" y="222"/>
                  <a:pt x="849" y="222"/>
                  <a:pt x="849" y="222"/>
                </a:cubicBezTo>
                <a:cubicBezTo>
                  <a:pt x="849" y="222"/>
                  <a:pt x="849" y="222"/>
                  <a:pt x="849" y="222"/>
                </a:cubicBezTo>
                <a:cubicBezTo>
                  <a:pt x="849" y="222"/>
                  <a:pt x="849" y="222"/>
                  <a:pt x="849" y="222"/>
                </a:cubicBezTo>
                <a:cubicBezTo>
                  <a:pt x="849" y="221"/>
                  <a:pt x="849" y="221"/>
                  <a:pt x="849" y="221"/>
                </a:cubicBezTo>
                <a:cubicBezTo>
                  <a:pt x="849" y="221"/>
                  <a:pt x="849" y="221"/>
                  <a:pt x="849" y="221"/>
                </a:cubicBezTo>
                <a:cubicBezTo>
                  <a:pt x="848" y="222"/>
                  <a:pt x="847" y="223"/>
                  <a:pt x="846" y="224"/>
                </a:cubicBezTo>
                <a:cubicBezTo>
                  <a:pt x="846" y="224"/>
                  <a:pt x="846" y="224"/>
                  <a:pt x="846" y="224"/>
                </a:cubicBezTo>
                <a:cubicBezTo>
                  <a:pt x="847" y="224"/>
                  <a:pt x="848" y="224"/>
                  <a:pt x="848" y="223"/>
                </a:cubicBezTo>
                <a:close/>
                <a:moveTo>
                  <a:pt x="189" y="223"/>
                </a:moveTo>
                <a:cubicBezTo>
                  <a:pt x="190" y="223"/>
                  <a:pt x="190" y="223"/>
                  <a:pt x="191" y="222"/>
                </a:cubicBezTo>
                <a:cubicBezTo>
                  <a:pt x="191" y="222"/>
                  <a:pt x="191" y="222"/>
                  <a:pt x="191" y="222"/>
                </a:cubicBezTo>
                <a:cubicBezTo>
                  <a:pt x="191" y="222"/>
                  <a:pt x="191" y="222"/>
                  <a:pt x="190" y="222"/>
                </a:cubicBezTo>
                <a:cubicBezTo>
                  <a:pt x="190" y="222"/>
                  <a:pt x="190" y="222"/>
                  <a:pt x="189" y="222"/>
                </a:cubicBezTo>
                <a:cubicBezTo>
                  <a:pt x="189" y="222"/>
                  <a:pt x="189" y="222"/>
                  <a:pt x="188" y="222"/>
                </a:cubicBezTo>
                <a:cubicBezTo>
                  <a:pt x="188" y="222"/>
                  <a:pt x="188" y="222"/>
                  <a:pt x="189" y="223"/>
                </a:cubicBezTo>
                <a:cubicBezTo>
                  <a:pt x="189" y="223"/>
                  <a:pt x="189" y="223"/>
                  <a:pt x="189" y="223"/>
                </a:cubicBezTo>
                <a:cubicBezTo>
                  <a:pt x="189" y="223"/>
                  <a:pt x="189" y="223"/>
                  <a:pt x="189" y="223"/>
                </a:cubicBezTo>
                <a:close/>
                <a:moveTo>
                  <a:pt x="847" y="222"/>
                </a:moveTo>
                <a:cubicBezTo>
                  <a:pt x="846" y="222"/>
                  <a:pt x="847" y="222"/>
                  <a:pt x="847" y="222"/>
                </a:cubicBezTo>
                <a:close/>
                <a:moveTo>
                  <a:pt x="66" y="222"/>
                </a:moveTo>
                <a:cubicBezTo>
                  <a:pt x="66" y="222"/>
                  <a:pt x="66" y="222"/>
                  <a:pt x="66" y="222"/>
                </a:cubicBezTo>
                <a:cubicBezTo>
                  <a:pt x="65" y="222"/>
                  <a:pt x="65" y="222"/>
                  <a:pt x="65" y="222"/>
                </a:cubicBezTo>
                <a:cubicBezTo>
                  <a:pt x="66" y="222"/>
                  <a:pt x="65" y="222"/>
                  <a:pt x="66" y="222"/>
                </a:cubicBezTo>
                <a:close/>
                <a:moveTo>
                  <a:pt x="50" y="222"/>
                </a:moveTo>
                <a:cubicBezTo>
                  <a:pt x="49" y="222"/>
                  <a:pt x="49" y="222"/>
                  <a:pt x="49" y="222"/>
                </a:cubicBezTo>
                <a:cubicBezTo>
                  <a:pt x="49" y="225"/>
                  <a:pt x="49" y="225"/>
                  <a:pt x="49" y="225"/>
                </a:cubicBezTo>
                <a:cubicBezTo>
                  <a:pt x="50" y="225"/>
                  <a:pt x="50" y="225"/>
                  <a:pt x="50" y="225"/>
                </a:cubicBezTo>
                <a:lnTo>
                  <a:pt x="50" y="222"/>
                </a:lnTo>
                <a:close/>
                <a:moveTo>
                  <a:pt x="118" y="222"/>
                </a:moveTo>
                <a:cubicBezTo>
                  <a:pt x="118" y="222"/>
                  <a:pt x="118" y="222"/>
                  <a:pt x="118" y="222"/>
                </a:cubicBezTo>
                <a:cubicBezTo>
                  <a:pt x="118" y="222"/>
                  <a:pt x="118" y="222"/>
                  <a:pt x="118" y="222"/>
                </a:cubicBezTo>
                <a:cubicBezTo>
                  <a:pt x="117" y="222"/>
                  <a:pt x="117" y="222"/>
                  <a:pt x="117" y="222"/>
                </a:cubicBezTo>
                <a:cubicBezTo>
                  <a:pt x="117" y="222"/>
                  <a:pt x="117" y="222"/>
                  <a:pt x="117" y="222"/>
                </a:cubicBezTo>
                <a:cubicBezTo>
                  <a:pt x="117" y="222"/>
                  <a:pt x="118" y="222"/>
                  <a:pt x="118" y="222"/>
                </a:cubicBezTo>
                <a:close/>
                <a:moveTo>
                  <a:pt x="337" y="222"/>
                </a:moveTo>
                <a:cubicBezTo>
                  <a:pt x="337" y="224"/>
                  <a:pt x="337" y="224"/>
                  <a:pt x="337" y="224"/>
                </a:cubicBezTo>
                <a:cubicBezTo>
                  <a:pt x="338" y="224"/>
                  <a:pt x="338" y="224"/>
                  <a:pt x="338" y="224"/>
                </a:cubicBezTo>
                <a:cubicBezTo>
                  <a:pt x="338" y="223"/>
                  <a:pt x="338" y="222"/>
                  <a:pt x="338" y="222"/>
                </a:cubicBezTo>
                <a:cubicBezTo>
                  <a:pt x="337" y="222"/>
                  <a:pt x="338" y="222"/>
                  <a:pt x="337" y="222"/>
                </a:cubicBezTo>
                <a:close/>
                <a:moveTo>
                  <a:pt x="475" y="222"/>
                </a:moveTo>
                <a:cubicBezTo>
                  <a:pt x="474" y="222"/>
                  <a:pt x="474" y="222"/>
                  <a:pt x="474" y="222"/>
                </a:cubicBezTo>
                <a:cubicBezTo>
                  <a:pt x="474" y="222"/>
                  <a:pt x="474" y="222"/>
                  <a:pt x="475" y="222"/>
                </a:cubicBezTo>
                <a:close/>
                <a:moveTo>
                  <a:pt x="115" y="222"/>
                </a:moveTo>
                <a:cubicBezTo>
                  <a:pt x="115" y="222"/>
                  <a:pt x="115" y="222"/>
                  <a:pt x="115" y="222"/>
                </a:cubicBezTo>
                <a:cubicBezTo>
                  <a:pt x="115" y="222"/>
                  <a:pt x="115" y="222"/>
                  <a:pt x="115" y="222"/>
                </a:cubicBezTo>
                <a:close/>
                <a:moveTo>
                  <a:pt x="174" y="222"/>
                </a:moveTo>
                <a:cubicBezTo>
                  <a:pt x="173" y="222"/>
                  <a:pt x="173" y="222"/>
                  <a:pt x="173" y="222"/>
                </a:cubicBezTo>
                <a:cubicBezTo>
                  <a:pt x="173" y="222"/>
                  <a:pt x="173" y="222"/>
                  <a:pt x="173" y="222"/>
                </a:cubicBezTo>
                <a:cubicBezTo>
                  <a:pt x="174" y="222"/>
                  <a:pt x="174" y="222"/>
                  <a:pt x="174" y="222"/>
                </a:cubicBezTo>
                <a:close/>
                <a:moveTo>
                  <a:pt x="444" y="225"/>
                </a:moveTo>
                <a:cubicBezTo>
                  <a:pt x="444" y="225"/>
                  <a:pt x="445" y="226"/>
                  <a:pt x="445" y="227"/>
                </a:cubicBezTo>
                <a:cubicBezTo>
                  <a:pt x="445" y="227"/>
                  <a:pt x="445" y="228"/>
                  <a:pt x="445" y="228"/>
                </a:cubicBezTo>
                <a:cubicBezTo>
                  <a:pt x="445" y="228"/>
                  <a:pt x="444" y="229"/>
                  <a:pt x="444" y="229"/>
                </a:cubicBezTo>
                <a:cubicBezTo>
                  <a:pt x="444" y="230"/>
                  <a:pt x="445" y="231"/>
                  <a:pt x="445" y="232"/>
                </a:cubicBezTo>
                <a:cubicBezTo>
                  <a:pt x="445" y="233"/>
                  <a:pt x="445" y="233"/>
                  <a:pt x="445" y="233"/>
                </a:cubicBezTo>
                <a:cubicBezTo>
                  <a:pt x="446" y="233"/>
                  <a:pt x="446" y="233"/>
                  <a:pt x="446" y="233"/>
                </a:cubicBezTo>
                <a:cubicBezTo>
                  <a:pt x="446" y="232"/>
                  <a:pt x="446" y="232"/>
                  <a:pt x="445" y="232"/>
                </a:cubicBezTo>
                <a:cubicBezTo>
                  <a:pt x="445" y="232"/>
                  <a:pt x="446" y="229"/>
                  <a:pt x="446" y="229"/>
                </a:cubicBezTo>
                <a:cubicBezTo>
                  <a:pt x="446" y="228"/>
                  <a:pt x="446" y="228"/>
                  <a:pt x="446" y="228"/>
                </a:cubicBezTo>
                <a:cubicBezTo>
                  <a:pt x="447" y="228"/>
                  <a:pt x="446" y="227"/>
                  <a:pt x="446" y="227"/>
                </a:cubicBezTo>
                <a:cubicBezTo>
                  <a:pt x="446" y="227"/>
                  <a:pt x="445" y="227"/>
                  <a:pt x="445" y="226"/>
                </a:cubicBezTo>
                <a:cubicBezTo>
                  <a:pt x="445" y="226"/>
                  <a:pt x="445" y="225"/>
                  <a:pt x="445" y="224"/>
                </a:cubicBezTo>
                <a:cubicBezTo>
                  <a:pt x="445" y="224"/>
                  <a:pt x="445" y="223"/>
                  <a:pt x="446" y="223"/>
                </a:cubicBezTo>
                <a:cubicBezTo>
                  <a:pt x="446" y="222"/>
                  <a:pt x="445" y="222"/>
                  <a:pt x="445" y="222"/>
                </a:cubicBezTo>
                <a:cubicBezTo>
                  <a:pt x="445" y="222"/>
                  <a:pt x="445" y="224"/>
                  <a:pt x="445" y="224"/>
                </a:cubicBezTo>
                <a:cubicBezTo>
                  <a:pt x="444" y="224"/>
                  <a:pt x="444" y="224"/>
                  <a:pt x="444" y="225"/>
                </a:cubicBezTo>
                <a:close/>
                <a:moveTo>
                  <a:pt x="325" y="222"/>
                </a:moveTo>
                <a:cubicBezTo>
                  <a:pt x="325" y="222"/>
                  <a:pt x="325" y="222"/>
                  <a:pt x="325" y="222"/>
                </a:cubicBezTo>
                <a:cubicBezTo>
                  <a:pt x="325" y="222"/>
                  <a:pt x="325" y="223"/>
                  <a:pt x="325" y="222"/>
                </a:cubicBezTo>
                <a:close/>
                <a:moveTo>
                  <a:pt x="842" y="222"/>
                </a:moveTo>
                <a:cubicBezTo>
                  <a:pt x="842" y="222"/>
                  <a:pt x="842" y="222"/>
                  <a:pt x="842" y="222"/>
                </a:cubicBezTo>
                <a:cubicBezTo>
                  <a:pt x="842" y="222"/>
                  <a:pt x="842" y="222"/>
                  <a:pt x="842" y="222"/>
                </a:cubicBezTo>
                <a:cubicBezTo>
                  <a:pt x="842" y="222"/>
                  <a:pt x="842" y="222"/>
                  <a:pt x="842" y="222"/>
                </a:cubicBezTo>
                <a:close/>
                <a:moveTo>
                  <a:pt x="278" y="223"/>
                </a:moveTo>
                <a:cubicBezTo>
                  <a:pt x="278" y="223"/>
                  <a:pt x="278" y="223"/>
                  <a:pt x="278" y="224"/>
                </a:cubicBezTo>
                <a:cubicBezTo>
                  <a:pt x="278" y="224"/>
                  <a:pt x="278" y="224"/>
                  <a:pt x="278" y="224"/>
                </a:cubicBezTo>
                <a:cubicBezTo>
                  <a:pt x="278" y="223"/>
                  <a:pt x="278" y="223"/>
                  <a:pt x="278" y="223"/>
                </a:cubicBezTo>
                <a:cubicBezTo>
                  <a:pt x="278" y="223"/>
                  <a:pt x="278" y="223"/>
                  <a:pt x="278" y="223"/>
                </a:cubicBezTo>
                <a:cubicBezTo>
                  <a:pt x="278" y="223"/>
                  <a:pt x="278" y="223"/>
                  <a:pt x="278" y="223"/>
                </a:cubicBezTo>
                <a:cubicBezTo>
                  <a:pt x="278" y="223"/>
                  <a:pt x="278" y="223"/>
                  <a:pt x="278" y="223"/>
                </a:cubicBezTo>
                <a:close/>
                <a:moveTo>
                  <a:pt x="324" y="223"/>
                </a:moveTo>
                <a:cubicBezTo>
                  <a:pt x="324" y="223"/>
                  <a:pt x="324" y="223"/>
                  <a:pt x="324" y="223"/>
                </a:cubicBezTo>
                <a:cubicBezTo>
                  <a:pt x="324" y="223"/>
                  <a:pt x="324" y="223"/>
                  <a:pt x="324" y="223"/>
                </a:cubicBezTo>
                <a:cubicBezTo>
                  <a:pt x="324" y="223"/>
                  <a:pt x="324" y="223"/>
                  <a:pt x="324" y="223"/>
                </a:cubicBezTo>
                <a:cubicBezTo>
                  <a:pt x="324" y="223"/>
                  <a:pt x="324" y="223"/>
                  <a:pt x="324" y="223"/>
                </a:cubicBezTo>
                <a:close/>
                <a:moveTo>
                  <a:pt x="112" y="223"/>
                </a:moveTo>
                <a:cubicBezTo>
                  <a:pt x="112" y="223"/>
                  <a:pt x="112" y="223"/>
                  <a:pt x="112" y="223"/>
                </a:cubicBezTo>
                <a:cubicBezTo>
                  <a:pt x="112" y="224"/>
                  <a:pt x="112" y="224"/>
                  <a:pt x="112" y="224"/>
                </a:cubicBezTo>
                <a:lnTo>
                  <a:pt x="112" y="223"/>
                </a:lnTo>
                <a:close/>
                <a:moveTo>
                  <a:pt x="280" y="224"/>
                </a:moveTo>
                <a:cubicBezTo>
                  <a:pt x="279" y="224"/>
                  <a:pt x="280" y="224"/>
                  <a:pt x="279" y="224"/>
                </a:cubicBezTo>
                <a:cubicBezTo>
                  <a:pt x="279" y="224"/>
                  <a:pt x="279" y="224"/>
                  <a:pt x="279" y="224"/>
                </a:cubicBezTo>
                <a:cubicBezTo>
                  <a:pt x="279" y="224"/>
                  <a:pt x="279" y="224"/>
                  <a:pt x="279" y="224"/>
                </a:cubicBezTo>
                <a:cubicBezTo>
                  <a:pt x="279" y="224"/>
                  <a:pt x="279" y="224"/>
                  <a:pt x="279" y="224"/>
                </a:cubicBezTo>
                <a:cubicBezTo>
                  <a:pt x="279" y="224"/>
                  <a:pt x="279" y="224"/>
                  <a:pt x="280" y="224"/>
                </a:cubicBezTo>
                <a:cubicBezTo>
                  <a:pt x="280" y="224"/>
                  <a:pt x="280" y="224"/>
                  <a:pt x="280" y="224"/>
                </a:cubicBezTo>
                <a:close/>
                <a:moveTo>
                  <a:pt x="825" y="224"/>
                </a:moveTo>
                <a:cubicBezTo>
                  <a:pt x="825" y="224"/>
                  <a:pt x="825" y="224"/>
                  <a:pt x="825" y="224"/>
                </a:cubicBezTo>
                <a:cubicBezTo>
                  <a:pt x="825" y="224"/>
                  <a:pt x="825" y="224"/>
                  <a:pt x="825" y="224"/>
                </a:cubicBezTo>
                <a:cubicBezTo>
                  <a:pt x="825" y="224"/>
                  <a:pt x="825" y="224"/>
                  <a:pt x="825" y="224"/>
                </a:cubicBezTo>
                <a:close/>
                <a:moveTo>
                  <a:pt x="185" y="224"/>
                </a:moveTo>
                <a:cubicBezTo>
                  <a:pt x="185" y="224"/>
                  <a:pt x="185" y="224"/>
                  <a:pt x="185" y="224"/>
                </a:cubicBezTo>
                <a:cubicBezTo>
                  <a:pt x="185" y="225"/>
                  <a:pt x="185" y="225"/>
                  <a:pt x="185" y="225"/>
                </a:cubicBezTo>
                <a:cubicBezTo>
                  <a:pt x="185" y="225"/>
                  <a:pt x="185" y="225"/>
                  <a:pt x="185" y="225"/>
                </a:cubicBezTo>
                <a:cubicBezTo>
                  <a:pt x="185" y="224"/>
                  <a:pt x="185" y="224"/>
                  <a:pt x="185" y="224"/>
                </a:cubicBezTo>
                <a:close/>
                <a:moveTo>
                  <a:pt x="823" y="224"/>
                </a:moveTo>
                <a:cubicBezTo>
                  <a:pt x="823" y="225"/>
                  <a:pt x="823" y="225"/>
                  <a:pt x="823" y="226"/>
                </a:cubicBezTo>
                <a:cubicBezTo>
                  <a:pt x="823" y="226"/>
                  <a:pt x="824" y="226"/>
                  <a:pt x="824" y="226"/>
                </a:cubicBezTo>
                <a:cubicBezTo>
                  <a:pt x="825" y="226"/>
                  <a:pt x="824" y="226"/>
                  <a:pt x="825" y="226"/>
                </a:cubicBezTo>
                <a:cubicBezTo>
                  <a:pt x="825" y="226"/>
                  <a:pt x="826" y="226"/>
                  <a:pt x="826" y="225"/>
                </a:cubicBezTo>
                <a:cubicBezTo>
                  <a:pt x="826" y="225"/>
                  <a:pt x="826" y="225"/>
                  <a:pt x="826" y="225"/>
                </a:cubicBezTo>
                <a:cubicBezTo>
                  <a:pt x="826" y="225"/>
                  <a:pt x="826" y="225"/>
                  <a:pt x="826" y="225"/>
                </a:cubicBezTo>
                <a:cubicBezTo>
                  <a:pt x="825" y="225"/>
                  <a:pt x="825" y="225"/>
                  <a:pt x="825" y="225"/>
                </a:cubicBezTo>
                <a:cubicBezTo>
                  <a:pt x="825" y="225"/>
                  <a:pt x="825" y="225"/>
                  <a:pt x="825" y="225"/>
                </a:cubicBezTo>
                <a:cubicBezTo>
                  <a:pt x="826" y="225"/>
                  <a:pt x="826" y="225"/>
                  <a:pt x="826" y="225"/>
                </a:cubicBezTo>
                <a:cubicBezTo>
                  <a:pt x="826" y="224"/>
                  <a:pt x="826" y="224"/>
                  <a:pt x="826" y="224"/>
                </a:cubicBezTo>
                <a:cubicBezTo>
                  <a:pt x="825" y="224"/>
                  <a:pt x="824" y="224"/>
                  <a:pt x="823" y="224"/>
                </a:cubicBezTo>
                <a:close/>
                <a:moveTo>
                  <a:pt x="280" y="225"/>
                </a:moveTo>
                <a:cubicBezTo>
                  <a:pt x="281" y="225"/>
                  <a:pt x="281" y="225"/>
                  <a:pt x="281" y="225"/>
                </a:cubicBezTo>
                <a:cubicBezTo>
                  <a:pt x="281" y="225"/>
                  <a:pt x="281" y="225"/>
                  <a:pt x="281" y="224"/>
                </a:cubicBezTo>
                <a:cubicBezTo>
                  <a:pt x="280" y="224"/>
                  <a:pt x="280" y="224"/>
                  <a:pt x="280" y="224"/>
                </a:cubicBezTo>
                <a:cubicBezTo>
                  <a:pt x="280" y="224"/>
                  <a:pt x="280" y="224"/>
                  <a:pt x="280" y="224"/>
                </a:cubicBezTo>
                <a:cubicBezTo>
                  <a:pt x="280" y="224"/>
                  <a:pt x="280" y="224"/>
                  <a:pt x="280" y="225"/>
                </a:cubicBezTo>
                <a:close/>
                <a:moveTo>
                  <a:pt x="285" y="226"/>
                </a:moveTo>
                <a:cubicBezTo>
                  <a:pt x="285" y="226"/>
                  <a:pt x="285" y="226"/>
                  <a:pt x="285" y="226"/>
                </a:cubicBezTo>
                <a:cubicBezTo>
                  <a:pt x="285" y="226"/>
                  <a:pt x="285" y="226"/>
                  <a:pt x="285" y="226"/>
                </a:cubicBezTo>
                <a:close/>
                <a:moveTo>
                  <a:pt x="286" y="226"/>
                </a:moveTo>
                <a:cubicBezTo>
                  <a:pt x="286" y="226"/>
                  <a:pt x="286" y="226"/>
                  <a:pt x="286" y="227"/>
                </a:cubicBezTo>
                <a:cubicBezTo>
                  <a:pt x="286" y="227"/>
                  <a:pt x="288" y="227"/>
                  <a:pt x="288" y="228"/>
                </a:cubicBezTo>
                <a:cubicBezTo>
                  <a:pt x="289" y="228"/>
                  <a:pt x="289" y="228"/>
                  <a:pt x="289" y="228"/>
                </a:cubicBezTo>
                <a:cubicBezTo>
                  <a:pt x="289" y="227"/>
                  <a:pt x="289" y="227"/>
                  <a:pt x="289" y="227"/>
                </a:cubicBezTo>
                <a:cubicBezTo>
                  <a:pt x="288" y="227"/>
                  <a:pt x="287" y="226"/>
                  <a:pt x="286" y="226"/>
                </a:cubicBezTo>
                <a:cubicBezTo>
                  <a:pt x="286" y="226"/>
                  <a:pt x="286" y="226"/>
                  <a:pt x="286" y="226"/>
                </a:cubicBezTo>
                <a:close/>
                <a:moveTo>
                  <a:pt x="848" y="226"/>
                </a:moveTo>
                <a:cubicBezTo>
                  <a:pt x="848" y="226"/>
                  <a:pt x="848" y="226"/>
                  <a:pt x="848" y="226"/>
                </a:cubicBezTo>
                <a:cubicBezTo>
                  <a:pt x="848" y="226"/>
                  <a:pt x="848" y="226"/>
                  <a:pt x="848" y="226"/>
                </a:cubicBezTo>
                <a:cubicBezTo>
                  <a:pt x="848" y="226"/>
                  <a:pt x="848" y="226"/>
                  <a:pt x="848" y="226"/>
                </a:cubicBezTo>
                <a:close/>
                <a:moveTo>
                  <a:pt x="824" y="232"/>
                </a:moveTo>
                <a:cubicBezTo>
                  <a:pt x="824" y="232"/>
                  <a:pt x="824" y="232"/>
                  <a:pt x="824" y="232"/>
                </a:cubicBezTo>
                <a:cubicBezTo>
                  <a:pt x="825" y="232"/>
                  <a:pt x="825" y="232"/>
                  <a:pt x="825" y="232"/>
                </a:cubicBezTo>
                <a:cubicBezTo>
                  <a:pt x="826" y="232"/>
                  <a:pt x="826" y="232"/>
                  <a:pt x="827" y="231"/>
                </a:cubicBezTo>
                <a:cubicBezTo>
                  <a:pt x="827" y="231"/>
                  <a:pt x="827" y="230"/>
                  <a:pt x="828" y="230"/>
                </a:cubicBezTo>
                <a:cubicBezTo>
                  <a:pt x="828" y="229"/>
                  <a:pt x="827" y="228"/>
                  <a:pt x="826" y="227"/>
                </a:cubicBezTo>
                <a:cubicBezTo>
                  <a:pt x="826" y="227"/>
                  <a:pt x="826" y="227"/>
                  <a:pt x="825" y="227"/>
                </a:cubicBezTo>
                <a:cubicBezTo>
                  <a:pt x="825" y="227"/>
                  <a:pt x="825" y="228"/>
                  <a:pt x="825" y="228"/>
                </a:cubicBezTo>
                <a:cubicBezTo>
                  <a:pt x="825" y="228"/>
                  <a:pt x="824" y="229"/>
                  <a:pt x="824" y="229"/>
                </a:cubicBezTo>
                <a:cubicBezTo>
                  <a:pt x="824" y="229"/>
                  <a:pt x="824" y="229"/>
                  <a:pt x="824" y="229"/>
                </a:cubicBezTo>
                <a:cubicBezTo>
                  <a:pt x="823" y="229"/>
                  <a:pt x="822" y="229"/>
                  <a:pt x="822" y="229"/>
                </a:cubicBezTo>
                <a:cubicBezTo>
                  <a:pt x="822" y="229"/>
                  <a:pt x="822" y="229"/>
                  <a:pt x="822" y="229"/>
                </a:cubicBezTo>
                <a:cubicBezTo>
                  <a:pt x="822" y="229"/>
                  <a:pt x="822" y="229"/>
                  <a:pt x="822" y="229"/>
                </a:cubicBezTo>
                <a:cubicBezTo>
                  <a:pt x="822" y="231"/>
                  <a:pt x="824" y="233"/>
                  <a:pt x="824" y="235"/>
                </a:cubicBezTo>
                <a:cubicBezTo>
                  <a:pt x="825" y="235"/>
                  <a:pt x="825" y="235"/>
                  <a:pt x="825" y="235"/>
                </a:cubicBezTo>
                <a:cubicBezTo>
                  <a:pt x="825" y="234"/>
                  <a:pt x="824" y="233"/>
                  <a:pt x="824" y="232"/>
                </a:cubicBezTo>
                <a:close/>
                <a:moveTo>
                  <a:pt x="91" y="227"/>
                </a:moveTo>
                <a:cubicBezTo>
                  <a:pt x="91" y="228"/>
                  <a:pt x="91" y="227"/>
                  <a:pt x="91" y="228"/>
                </a:cubicBezTo>
                <a:cubicBezTo>
                  <a:pt x="91" y="227"/>
                  <a:pt x="91" y="227"/>
                  <a:pt x="91" y="227"/>
                </a:cubicBezTo>
                <a:close/>
                <a:moveTo>
                  <a:pt x="473" y="227"/>
                </a:moveTo>
                <a:cubicBezTo>
                  <a:pt x="473" y="228"/>
                  <a:pt x="473" y="228"/>
                  <a:pt x="473" y="228"/>
                </a:cubicBezTo>
                <a:cubicBezTo>
                  <a:pt x="473" y="228"/>
                  <a:pt x="473" y="228"/>
                  <a:pt x="473" y="228"/>
                </a:cubicBezTo>
                <a:cubicBezTo>
                  <a:pt x="473" y="228"/>
                  <a:pt x="473" y="228"/>
                  <a:pt x="473" y="227"/>
                </a:cubicBezTo>
                <a:close/>
                <a:moveTo>
                  <a:pt x="829" y="227"/>
                </a:moveTo>
                <a:cubicBezTo>
                  <a:pt x="828" y="227"/>
                  <a:pt x="828" y="227"/>
                  <a:pt x="828" y="227"/>
                </a:cubicBezTo>
                <a:cubicBezTo>
                  <a:pt x="828" y="228"/>
                  <a:pt x="828" y="228"/>
                  <a:pt x="828" y="228"/>
                </a:cubicBezTo>
                <a:cubicBezTo>
                  <a:pt x="829" y="228"/>
                  <a:pt x="829" y="228"/>
                  <a:pt x="829" y="228"/>
                </a:cubicBezTo>
                <a:lnTo>
                  <a:pt x="829" y="227"/>
                </a:lnTo>
                <a:close/>
                <a:moveTo>
                  <a:pt x="202" y="228"/>
                </a:moveTo>
                <a:cubicBezTo>
                  <a:pt x="202" y="229"/>
                  <a:pt x="202" y="229"/>
                  <a:pt x="202" y="229"/>
                </a:cubicBezTo>
                <a:cubicBezTo>
                  <a:pt x="202" y="228"/>
                  <a:pt x="202" y="228"/>
                  <a:pt x="202" y="228"/>
                </a:cubicBezTo>
                <a:close/>
                <a:moveTo>
                  <a:pt x="70" y="230"/>
                </a:moveTo>
                <a:cubicBezTo>
                  <a:pt x="71" y="230"/>
                  <a:pt x="71" y="230"/>
                  <a:pt x="71" y="230"/>
                </a:cubicBezTo>
                <a:cubicBezTo>
                  <a:pt x="71" y="230"/>
                  <a:pt x="71" y="230"/>
                  <a:pt x="71" y="230"/>
                </a:cubicBezTo>
                <a:cubicBezTo>
                  <a:pt x="71" y="230"/>
                  <a:pt x="71" y="230"/>
                  <a:pt x="71" y="230"/>
                </a:cubicBezTo>
                <a:cubicBezTo>
                  <a:pt x="71" y="230"/>
                  <a:pt x="71" y="230"/>
                  <a:pt x="71" y="230"/>
                </a:cubicBezTo>
                <a:cubicBezTo>
                  <a:pt x="71" y="230"/>
                  <a:pt x="71" y="230"/>
                  <a:pt x="70" y="230"/>
                </a:cubicBezTo>
                <a:close/>
                <a:moveTo>
                  <a:pt x="335" y="230"/>
                </a:moveTo>
                <a:cubicBezTo>
                  <a:pt x="335" y="231"/>
                  <a:pt x="335" y="231"/>
                  <a:pt x="335" y="231"/>
                </a:cubicBezTo>
                <a:cubicBezTo>
                  <a:pt x="335" y="231"/>
                  <a:pt x="335" y="231"/>
                  <a:pt x="335" y="230"/>
                </a:cubicBezTo>
                <a:cubicBezTo>
                  <a:pt x="335" y="230"/>
                  <a:pt x="335" y="230"/>
                  <a:pt x="335" y="230"/>
                </a:cubicBezTo>
                <a:close/>
                <a:moveTo>
                  <a:pt x="786" y="230"/>
                </a:moveTo>
                <a:cubicBezTo>
                  <a:pt x="786" y="231"/>
                  <a:pt x="786" y="231"/>
                  <a:pt x="786" y="231"/>
                </a:cubicBezTo>
                <a:cubicBezTo>
                  <a:pt x="786" y="231"/>
                  <a:pt x="786" y="231"/>
                  <a:pt x="787" y="230"/>
                </a:cubicBezTo>
                <a:cubicBezTo>
                  <a:pt x="787" y="230"/>
                  <a:pt x="787" y="230"/>
                  <a:pt x="787" y="230"/>
                </a:cubicBezTo>
                <a:lnTo>
                  <a:pt x="786" y="230"/>
                </a:lnTo>
                <a:close/>
                <a:moveTo>
                  <a:pt x="63" y="231"/>
                </a:moveTo>
                <a:cubicBezTo>
                  <a:pt x="63" y="231"/>
                  <a:pt x="63" y="231"/>
                  <a:pt x="63" y="231"/>
                </a:cubicBezTo>
                <a:cubicBezTo>
                  <a:pt x="64" y="231"/>
                  <a:pt x="64" y="231"/>
                  <a:pt x="64" y="231"/>
                </a:cubicBezTo>
                <a:lnTo>
                  <a:pt x="63" y="231"/>
                </a:lnTo>
                <a:close/>
                <a:moveTo>
                  <a:pt x="854" y="232"/>
                </a:moveTo>
                <a:cubicBezTo>
                  <a:pt x="854" y="231"/>
                  <a:pt x="854" y="231"/>
                  <a:pt x="854" y="231"/>
                </a:cubicBezTo>
                <a:cubicBezTo>
                  <a:pt x="853" y="231"/>
                  <a:pt x="853" y="231"/>
                  <a:pt x="853" y="231"/>
                </a:cubicBezTo>
                <a:cubicBezTo>
                  <a:pt x="854" y="232"/>
                  <a:pt x="853" y="232"/>
                  <a:pt x="854" y="232"/>
                </a:cubicBezTo>
                <a:close/>
                <a:moveTo>
                  <a:pt x="218" y="233"/>
                </a:moveTo>
                <a:cubicBezTo>
                  <a:pt x="218" y="233"/>
                  <a:pt x="218" y="233"/>
                  <a:pt x="218" y="232"/>
                </a:cubicBezTo>
                <a:cubicBezTo>
                  <a:pt x="217" y="232"/>
                  <a:pt x="217" y="232"/>
                  <a:pt x="217" y="232"/>
                </a:cubicBezTo>
                <a:cubicBezTo>
                  <a:pt x="216" y="232"/>
                  <a:pt x="216" y="232"/>
                  <a:pt x="216" y="233"/>
                </a:cubicBezTo>
                <a:cubicBezTo>
                  <a:pt x="217" y="233"/>
                  <a:pt x="217" y="233"/>
                  <a:pt x="217" y="233"/>
                </a:cubicBezTo>
                <a:lnTo>
                  <a:pt x="218" y="233"/>
                </a:lnTo>
                <a:close/>
                <a:moveTo>
                  <a:pt x="50" y="233"/>
                </a:moveTo>
                <a:cubicBezTo>
                  <a:pt x="50" y="233"/>
                  <a:pt x="50" y="233"/>
                  <a:pt x="50" y="233"/>
                </a:cubicBezTo>
                <a:cubicBezTo>
                  <a:pt x="50" y="232"/>
                  <a:pt x="50" y="232"/>
                  <a:pt x="49" y="232"/>
                </a:cubicBezTo>
                <a:cubicBezTo>
                  <a:pt x="50" y="232"/>
                  <a:pt x="50" y="232"/>
                  <a:pt x="50" y="233"/>
                </a:cubicBezTo>
                <a:close/>
                <a:moveTo>
                  <a:pt x="828" y="233"/>
                </a:moveTo>
                <a:cubicBezTo>
                  <a:pt x="829" y="233"/>
                  <a:pt x="829" y="233"/>
                  <a:pt x="829" y="233"/>
                </a:cubicBezTo>
                <a:cubicBezTo>
                  <a:pt x="829" y="232"/>
                  <a:pt x="829" y="232"/>
                  <a:pt x="829" y="232"/>
                </a:cubicBezTo>
                <a:cubicBezTo>
                  <a:pt x="828" y="232"/>
                  <a:pt x="828" y="232"/>
                  <a:pt x="828" y="232"/>
                </a:cubicBezTo>
                <a:lnTo>
                  <a:pt x="828" y="233"/>
                </a:lnTo>
                <a:close/>
                <a:moveTo>
                  <a:pt x="855" y="234"/>
                </a:moveTo>
                <a:cubicBezTo>
                  <a:pt x="855" y="234"/>
                  <a:pt x="855" y="234"/>
                  <a:pt x="855" y="234"/>
                </a:cubicBezTo>
                <a:cubicBezTo>
                  <a:pt x="855" y="233"/>
                  <a:pt x="855" y="233"/>
                  <a:pt x="855" y="232"/>
                </a:cubicBezTo>
                <a:cubicBezTo>
                  <a:pt x="854" y="232"/>
                  <a:pt x="854" y="232"/>
                  <a:pt x="854" y="232"/>
                </a:cubicBezTo>
                <a:cubicBezTo>
                  <a:pt x="854" y="232"/>
                  <a:pt x="854" y="232"/>
                  <a:pt x="854" y="233"/>
                </a:cubicBezTo>
                <a:cubicBezTo>
                  <a:pt x="854" y="233"/>
                  <a:pt x="854" y="233"/>
                  <a:pt x="855" y="234"/>
                </a:cubicBezTo>
                <a:close/>
                <a:moveTo>
                  <a:pt x="307" y="233"/>
                </a:moveTo>
                <a:cubicBezTo>
                  <a:pt x="306" y="233"/>
                  <a:pt x="306" y="233"/>
                  <a:pt x="306" y="233"/>
                </a:cubicBezTo>
                <a:cubicBezTo>
                  <a:pt x="307" y="233"/>
                  <a:pt x="306" y="233"/>
                  <a:pt x="307" y="233"/>
                </a:cubicBezTo>
                <a:close/>
                <a:moveTo>
                  <a:pt x="826" y="233"/>
                </a:moveTo>
                <a:cubicBezTo>
                  <a:pt x="826" y="233"/>
                  <a:pt x="826" y="233"/>
                  <a:pt x="826" y="233"/>
                </a:cubicBezTo>
                <a:cubicBezTo>
                  <a:pt x="826" y="236"/>
                  <a:pt x="826" y="236"/>
                  <a:pt x="826" y="236"/>
                </a:cubicBezTo>
                <a:cubicBezTo>
                  <a:pt x="826" y="236"/>
                  <a:pt x="826" y="236"/>
                  <a:pt x="826" y="236"/>
                </a:cubicBezTo>
                <a:lnTo>
                  <a:pt x="826" y="233"/>
                </a:lnTo>
                <a:close/>
                <a:moveTo>
                  <a:pt x="791" y="234"/>
                </a:moveTo>
                <a:cubicBezTo>
                  <a:pt x="791" y="233"/>
                  <a:pt x="791" y="233"/>
                  <a:pt x="791" y="233"/>
                </a:cubicBezTo>
                <a:cubicBezTo>
                  <a:pt x="790" y="233"/>
                  <a:pt x="791" y="233"/>
                  <a:pt x="791" y="234"/>
                </a:cubicBezTo>
                <a:close/>
                <a:moveTo>
                  <a:pt x="782" y="234"/>
                </a:moveTo>
                <a:cubicBezTo>
                  <a:pt x="782" y="234"/>
                  <a:pt x="782" y="234"/>
                  <a:pt x="782" y="234"/>
                </a:cubicBezTo>
                <a:cubicBezTo>
                  <a:pt x="783" y="234"/>
                  <a:pt x="783" y="234"/>
                  <a:pt x="783" y="234"/>
                </a:cubicBezTo>
                <a:cubicBezTo>
                  <a:pt x="783" y="234"/>
                  <a:pt x="783" y="234"/>
                  <a:pt x="783" y="234"/>
                </a:cubicBezTo>
                <a:lnTo>
                  <a:pt x="782" y="234"/>
                </a:lnTo>
                <a:close/>
                <a:moveTo>
                  <a:pt x="221" y="234"/>
                </a:moveTo>
                <a:cubicBezTo>
                  <a:pt x="221" y="234"/>
                  <a:pt x="221" y="234"/>
                  <a:pt x="221" y="234"/>
                </a:cubicBezTo>
                <a:cubicBezTo>
                  <a:pt x="221" y="234"/>
                  <a:pt x="221" y="234"/>
                  <a:pt x="221" y="234"/>
                </a:cubicBezTo>
                <a:close/>
                <a:moveTo>
                  <a:pt x="790" y="234"/>
                </a:moveTo>
                <a:cubicBezTo>
                  <a:pt x="791" y="234"/>
                  <a:pt x="791" y="234"/>
                  <a:pt x="791" y="234"/>
                </a:cubicBezTo>
                <a:cubicBezTo>
                  <a:pt x="791" y="234"/>
                  <a:pt x="791" y="234"/>
                  <a:pt x="791" y="234"/>
                </a:cubicBezTo>
                <a:cubicBezTo>
                  <a:pt x="790" y="234"/>
                  <a:pt x="790" y="234"/>
                  <a:pt x="790" y="234"/>
                </a:cubicBezTo>
                <a:close/>
                <a:moveTo>
                  <a:pt x="827" y="235"/>
                </a:moveTo>
                <a:cubicBezTo>
                  <a:pt x="828" y="235"/>
                  <a:pt x="828" y="235"/>
                  <a:pt x="829" y="235"/>
                </a:cubicBezTo>
                <a:cubicBezTo>
                  <a:pt x="830" y="235"/>
                  <a:pt x="830" y="235"/>
                  <a:pt x="830" y="235"/>
                </a:cubicBezTo>
                <a:cubicBezTo>
                  <a:pt x="829" y="235"/>
                  <a:pt x="829" y="234"/>
                  <a:pt x="829" y="234"/>
                </a:cubicBezTo>
                <a:cubicBezTo>
                  <a:pt x="829" y="234"/>
                  <a:pt x="828" y="234"/>
                  <a:pt x="827" y="234"/>
                </a:cubicBezTo>
                <a:lnTo>
                  <a:pt x="827" y="235"/>
                </a:lnTo>
                <a:close/>
                <a:moveTo>
                  <a:pt x="50" y="234"/>
                </a:moveTo>
                <a:cubicBezTo>
                  <a:pt x="50" y="234"/>
                  <a:pt x="50" y="234"/>
                  <a:pt x="50" y="234"/>
                </a:cubicBezTo>
                <a:cubicBezTo>
                  <a:pt x="50" y="234"/>
                  <a:pt x="50" y="234"/>
                  <a:pt x="50" y="234"/>
                </a:cubicBezTo>
                <a:close/>
                <a:moveTo>
                  <a:pt x="335" y="234"/>
                </a:moveTo>
                <a:cubicBezTo>
                  <a:pt x="335" y="234"/>
                  <a:pt x="335" y="234"/>
                  <a:pt x="335" y="234"/>
                </a:cubicBezTo>
                <a:cubicBezTo>
                  <a:pt x="335" y="234"/>
                  <a:pt x="335" y="234"/>
                  <a:pt x="335" y="234"/>
                </a:cubicBezTo>
                <a:cubicBezTo>
                  <a:pt x="335" y="234"/>
                  <a:pt x="335" y="234"/>
                  <a:pt x="335" y="234"/>
                </a:cubicBezTo>
                <a:close/>
                <a:moveTo>
                  <a:pt x="445" y="238"/>
                </a:moveTo>
                <a:cubicBezTo>
                  <a:pt x="445" y="238"/>
                  <a:pt x="445" y="238"/>
                  <a:pt x="445" y="239"/>
                </a:cubicBezTo>
                <a:cubicBezTo>
                  <a:pt x="445" y="239"/>
                  <a:pt x="445" y="239"/>
                  <a:pt x="446" y="239"/>
                </a:cubicBezTo>
                <a:cubicBezTo>
                  <a:pt x="446" y="239"/>
                  <a:pt x="446" y="238"/>
                  <a:pt x="447" y="238"/>
                </a:cubicBezTo>
                <a:cubicBezTo>
                  <a:pt x="447" y="237"/>
                  <a:pt x="447" y="236"/>
                  <a:pt x="446" y="236"/>
                </a:cubicBezTo>
                <a:cubicBezTo>
                  <a:pt x="446" y="235"/>
                  <a:pt x="446" y="235"/>
                  <a:pt x="446" y="234"/>
                </a:cubicBezTo>
                <a:cubicBezTo>
                  <a:pt x="446" y="234"/>
                  <a:pt x="446" y="234"/>
                  <a:pt x="445" y="234"/>
                </a:cubicBezTo>
                <a:cubicBezTo>
                  <a:pt x="445" y="235"/>
                  <a:pt x="445" y="235"/>
                  <a:pt x="445" y="235"/>
                </a:cubicBezTo>
                <a:cubicBezTo>
                  <a:pt x="445" y="235"/>
                  <a:pt x="445" y="235"/>
                  <a:pt x="445" y="236"/>
                </a:cubicBezTo>
                <a:cubicBezTo>
                  <a:pt x="445" y="236"/>
                  <a:pt x="445" y="236"/>
                  <a:pt x="445" y="236"/>
                </a:cubicBezTo>
                <a:cubicBezTo>
                  <a:pt x="445" y="237"/>
                  <a:pt x="445" y="237"/>
                  <a:pt x="445" y="237"/>
                </a:cubicBezTo>
                <a:cubicBezTo>
                  <a:pt x="445" y="238"/>
                  <a:pt x="445" y="238"/>
                  <a:pt x="445" y="238"/>
                </a:cubicBezTo>
                <a:close/>
                <a:moveTo>
                  <a:pt x="225" y="236"/>
                </a:moveTo>
                <a:cubicBezTo>
                  <a:pt x="225" y="235"/>
                  <a:pt x="225" y="235"/>
                  <a:pt x="225" y="235"/>
                </a:cubicBezTo>
                <a:cubicBezTo>
                  <a:pt x="225" y="235"/>
                  <a:pt x="226" y="235"/>
                  <a:pt x="226" y="235"/>
                </a:cubicBezTo>
                <a:cubicBezTo>
                  <a:pt x="225" y="235"/>
                  <a:pt x="225" y="235"/>
                  <a:pt x="225" y="235"/>
                </a:cubicBezTo>
                <a:cubicBezTo>
                  <a:pt x="225" y="235"/>
                  <a:pt x="225" y="235"/>
                  <a:pt x="225" y="234"/>
                </a:cubicBezTo>
                <a:cubicBezTo>
                  <a:pt x="224" y="234"/>
                  <a:pt x="224" y="234"/>
                  <a:pt x="224" y="234"/>
                </a:cubicBezTo>
                <a:cubicBezTo>
                  <a:pt x="224" y="235"/>
                  <a:pt x="225" y="235"/>
                  <a:pt x="225" y="236"/>
                </a:cubicBezTo>
                <a:close/>
                <a:moveTo>
                  <a:pt x="834" y="235"/>
                </a:moveTo>
                <a:cubicBezTo>
                  <a:pt x="834" y="235"/>
                  <a:pt x="834" y="235"/>
                  <a:pt x="834" y="235"/>
                </a:cubicBezTo>
                <a:cubicBezTo>
                  <a:pt x="835" y="235"/>
                  <a:pt x="835" y="235"/>
                  <a:pt x="835" y="235"/>
                </a:cubicBezTo>
                <a:cubicBezTo>
                  <a:pt x="835" y="235"/>
                  <a:pt x="835" y="235"/>
                  <a:pt x="835" y="235"/>
                </a:cubicBezTo>
                <a:lnTo>
                  <a:pt x="834" y="235"/>
                </a:lnTo>
                <a:close/>
                <a:moveTo>
                  <a:pt x="853" y="235"/>
                </a:moveTo>
                <a:cubicBezTo>
                  <a:pt x="853" y="235"/>
                  <a:pt x="853" y="235"/>
                  <a:pt x="853" y="236"/>
                </a:cubicBezTo>
                <a:cubicBezTo>
                  <a:pt x="854" y="236"/>
                  <a:pt x="854" y="236"/>
                  <a:pt x="854" y="236"/>
                </a:cubicBezTo>
                <a:cubicBezTo>
                  <a:pt x="854" y="235"/>
                  <a:pt x="854" y="235"/>
                  <a:pt x="854" y="235"/>
                </a:cubicBezTo>
                <a:cubicBezTo>
                  <a:pt x="854" y="235"/>
                  <a:pt x="854" y="235"/>
                  <a:pt x="854" y="235"/>
                </a:cubicBezTo>
                <a:cubicBezTo>
                  <a:pt x="854" y="235"/>
                  <a:pt x="854" y="235"/>
                  <a:pt x="854" y="235"/>
                </a:cubicBezTo>
                <a:cubicBezTo>
                  <a:pt x="854" y="235"/>
                  <a:pt x="854" y="235"/>
                  <a:pt x="853" y="235"/>
                </a:cubicBezTo>
                <a:close/>
                <a:moveTo>
                  <a:pt x="791" y="236"/>
                </a:moveTo>
                <a:cubicBezTo>
                  <a:pt x="791" y="236"/>
                  <a:pt x="791" y="236"/>
                  <a:pt x="791" y="236"/>
                </a:cubicBezTo>
                <a:cubicBezTo>
                  <a:pt x="791" y="235"/>
                  <a:pt x="791" y="235"/>
                  <a:pt x="791" y="235"/>
                </a:cubicBezTo>
                <a:lnTo>
                  <a:pt x="791" y="236"/>
                </a:lnTo>
                <a:close/>
                <a:moveTo>
                  <a:pt x="228" y="236"/>
                </a:moveTo>
                <a:cubicBezTo>
                  <a:pt x="228" y="236"/>
                  <a:pt x="228" y="236"/>
                  <a:pt x="228" y="236"/>
                </a:cubicBezTo>
                <a:cubicBezTo>
                  <a:pt x="228" y="236"/>
                  <a:pt x="228" y="236"/>
                  <a:pt x="228" y="236"/>
                </a:cubicBezTo>
                <a:close/>
                <a:moveTo>
                  <a:pt x="227" y="237"/>
                </a:moveTo>
                <a:cubicBezTo>
                  <a:pt x="227" y="237"/>
                  <a:pt x="227" y="237"/>
                  <a:pt x="227" y="237"/>
                </a:cubicBezTo>
                <a:cubicBezTo>
                  <a:pt x="227" y="238"/>
                  <a:pt x="228" y="238"/>
                  <a:pt x="228" y="239"/>
                </a:cubicBezTo>
                <a:cubicBezTo>
                  <a:pt x="229" y="239"/>
                  <a:pt x="229" y="239"/>
                  <a:pt x="229" y="239"/>
                </a:cubicBezTo>
                <a:cubicBezTo>
                  <a:pt x="229" y="239"/>
                  <a:pt x="231" y="238"/>
                  <a:pt x="231" y="237"/>
                </a:cubicBezTo>
                <a:cubicBezTo>
                  <a:pt x="231" y="237"/>
                  <a:pt x="231" y="237"/>
                  <a:pt x="231" y="237"/>
                </a:cubicBezTo>
                <a:cubicBezTo>
                  <a:pt x="230" y="237"/>
                  <a:pt x="230" y="236"/>
                  <a:pt x="229" y="236"/>
                </a:cubicBezTo>
                <a:cubicBezTo>
                  <a:pt x="229" y="236"/>
                  <a:pt x="229" y="236"/>
                  <a:pt x="229" y="236"/>
                </a:cubicBezTo>
                <a:cubicBezTo>
                  <a:pt x="229" y="236"/>
                  <a:pt x="229" y="236"/>
                  <a:pt x="229" y="236"/>
                </a:cubicBezTo>
                <a:cubicBezTo>
                  <a:pt x="229" y="236"/>
                  <a:pt x="229" y="236"/>
                  <a:pt x="229" y="237"/>
                </a:cubicBezTo>
                <a:cubicBezTo>
                  <a:pt x="229" y="237"/>
                  <a:pt x="229" y="237"/>
                  <a:pt x="229" y="237"/>
                </a:cubicBezTo>
                <a:cubicBezTo>
                  <a:pt x="229" y="237"/>
                  <a:pt x="229" y="237"/>
                  <a:pt x="229" y="237"/>
                </a:cubicBezTo>
                <a:cubicBezTo>
                  <a:pt x="229" y="237"/>
                  <a:pt x="229" y="237"/>
                  <a:pt x="229" y="237"/>
                </a:cubicBezTo>
                <a:cubicBezTo>
                  <a:pt x="228" y="237"/>
                  <a:pt x="228" y="237"/>
                  <a:pt x="227" y="236"/>
                </a:cubicBezTo>
                <a:cubicBezTo>
                  <a:pt x="227" y="237"/>
                  <a:pt x="227" y="237"/>
                  <a:pt x="227" y="237"/>
                </a:cubicBezTo>
                <a:close/>
                <a:moveTo>
                  <a:pt x="859" y="303"/>
                </a:moveTo>
                <a:cubicBezTo>
                  <a:pt x="860" y="303"/>
                  <a:pt x="860" y="303"/>
                  <a:pt x="861" y="304"/>
                </a:cubicBezTo>
                <a:cubicBezTo>
                  <a:pt x="862" y="304"/>
                  <a:pt x="862" y="304"/>
                  <a:pt x="862" y="304"/>
                </a:cubicBezTo>
                <a:cubicBezTo>
                  <a:pt x="861" y="303"/>
                  <a:pt x="861" y="303"/>
                  <a:pt x="861" y="303"/>
                </a:cubicBezTo>
                <a:cubicBezTo>
                  <a:pt x="862" y="303"/>
                  <a:pt x="862" y="303"/>
                  <a:pt x="863" y="303"/>
                </a:cubicBezTo>
                <a:cubicBezTo>
                  <a:pt x="863" y="302"/>
                  <a:pt x="863" y="303"/>
                  <a:pt x="863" y="302"/>
                </a:cubicBezTo>
                <a:cubicBezTo>
                  <a:pt x="863" y="302"/>
                  <a:pt x="863" y="302"/>
                  <a:pt x="863" y="302"/>
                </a:cubicBezTo>
                <a:cubicBezTo>
                  <a:pt x="863" y="302"/>
                  <a:pt x="863" y="302"/>
                  <a:pt x="863" y="303"/>
                </a:cubicBezTo>
                <a:cubicBezTo>
                  <a:pt x="864" y="303"/>
                  <a:pt x="864" y="303"/>
                  <a:pt x="864" y="303"/>
                </a:cubicBezTo>
                <a:cubicBezTo>
                  <a:pt x="864" y="302"/>
                  <a:pt x="864" y="302"/>
                  <a:pt x="864" y="301"/>
                </a:cubicBezTo>
                <a:cubicBezTo>
                  <a:pt x="864" y="301"/>
                  <a:pt x="864" y="301"/>
                  <a:pt x="864" y="301"/>
                </a:cubicBezTo>
                <a:cubicBezTo>
                  <a:pt x="863" y="301"/>
                  <a:pt x="863" y="301"/>
                  <a:pt x="863" y="301"/>
                </a:cubicBezTo>
                <a:cubicBezTo>
                  <a:pt x="863" y="301"/>
                  <a:pt x="864" y="299"/>
                  <a:pt x="864" y="299"/>
                </a:cubicBezTo>
                <a:cubicBezTo>
                  <a:pt x="864" y="298"/>
                  <a:pt x="864" y="298"/>
                  <a:pt x="864" y="298"/>
                </a:cubicBezTo>
                <a:cubicBezTo>
                  <a:pt x="863" y="299"/>
                  <a:pt x="863" y="299"/>
                  <a:pt x="862" y="298"/>
                </a:cubicBezTo>
                <a:cubicBezTo>
                  <a:pt x="862" y="298"/>
                  <a:pt x="862" y="297"/>
                  <a:pt x="863" y="296"/>
                </a:cubicBezTo>
                <a:cubicBezTo>
                  <a:pt x="862" y="296"/>
                  <a:pt x="862" y="296"/>
                  <a:pt x="861" y="296"/>
                </a:cubicBezTo>
                <a:cubicBezTo>
                  <a:pt x="861" y="295"/>
                  <a:pt x="861" y="295"/>
                  <a:pt x="861" y="294"/>
                </a:cubicBezTo>
                <a:cubicBezTo>
                  <a:pt x="861" y="294"/>
                  <a:pt x="861" y="294"/>
                  <a:pt x="861" y="293"/>
                </a:cubicBezTo>
                <a:cubicBezTo>
                  <a:pt x="860" y="294"/>
                  <a:pt x="860" y="294"/>
                  <a:pt x="860" y="294"/>
                </a:cubicBezTo>
                <a:cubicBezTo>
                  <a:pt x="859" y="294"/>
                  <a:pt x="859" y="296"/>
                  <a:pt x="859" y="296"/>
                </a:cubicBezTo>
                <a:cubicBezTo>
                  <a:pt x="858" y="296"/>
                  <a:pt x="859" y="296"/>
                  <a:pt x="858" y="296"/>
                </a:cubicBezTo>
                <a:cubicBezTo>
                  <a:pt x="858" y="297"/>
                  <a:pt x="858" y="297"/>
                  <a:pt x="858" y="297"/>
                </a:cubicBezTo>
                <a:cubicBezTo>
                  <a:pt x="858" y="297"/>
                  <a:pt x="858" y="297"/>
                  <a:pt x="858" y="297"/>
                </a:cubicBezTo>
                <a:cubicBezTo>
                  <a:pt x="858" y="297"/>
                  <a:pt x="858" y="297"/>
                  <a:pt x="858" y="297"/>
                </a:cubicBezTo>
                <a:cubicBezTo>
                  <a:pt x="858" y="298"/>
                  <a:pt x="858" y="298"/>
                  <a:pt x="858" y="298"/>
                </a:cubicBezTo>
                <a:cubicBezTo>
                  <a:pt x="858" y="298"/>
                  <a:pt x="858" y="298"/>
                  <a:pt x="858" y="298"/>
                </a:cubicBezTo>
                <a:cubicBezTo>
                  <a:pt x="857" y="297"/>
                  <a:pt x="857" y="296"/>
                  <a:pt x="857" y="296"/>
                </a:cubicBezTo>
                <a:cubicBezTo>
                  <a:pt x="857" y="296"/>
                  <a:pt x="857" y="296"/>
                  <a:pt x="857" y="296"/>
                </a:cubicBezTo>
                <a:cubicBezTo>
                  <a:pt x="858" y="296"/>
                  <a:pt x="858" y="296"/>
                  <a:pt x="859" y="296"/>
                </a:cubicBezTo>
                <a:cubicBezTo>
                  <a:pt x="859" y="294"/>
                  <a:pt x="859" y="294"/>
                  <a:pt x="859" y="294"/>
                </a:cubicBezTo>
                <a:cubicBezTo>
                  <a:pt x="859" y="294"/>
                  <a:pt x="859" y="294"/>
                  <a:pt x="859" y="294"/>
                </a:cubicBezTo>
                <a:cubicBezTo>
                  <a:pt x="858" y="294"/>
                  <a:pt x="858" y="294"/>
                  <a:pt x="857" y="293"/>
                </a:cubicBezTo>
                <a:cubicBezTo>
                  <a:pt x="858" y="293"/>
                  <a:pt x="858" y="293"/>
                  <a:pt x="858" y="292"/>
                </a:cubicBezTo>
                <a:cubicBezTo>
                  <a:pt x="859" y="292"/>
                  <a:pt x="861" y="293"/>
                  <a:pt x="861" y="293"/>
                </a:cubicBezTo>
                <a:cubicBezTo>
                  <a:pt x="861" y="293"/>
                  <a:pt x="861" y="293"/>
                  <a:pt x="861" y="293"/>
                </a:cubicBezTo>
                <a:cubicBezTo>
                  <a:pt x="861" y="293"/>
                  <a:pt x="861" y="293"/>
                  <a:pt x="861" y="293"/>
                </a:cubicBezTo>
                <a:cubicBezTo>
                  <a:pt x="861" y="291"/>
                  <a:pt x="860" y="292"/>
                  <a:pt x="860" y="291"/>
                </a:cubicBezTo>
                <a:cubicBezTo>
                  <a:pt x="859" y="291"/>
                  <a:pt x="859" y="291"/>
                  <a:pt x="858" y="292"/>
                </a:cubicBezTo>
                <a:cubicBezTo>
                  <a:pt x="858" y="292"/>
                  <a:pt x="858" y="292"/>
                  <a:pt x="858" y="292"/>
                </a:cubicBezTo>
                <a:cubicBezTo>
                  <a:pt x="858" y="292"/>
                  <a:pt x="858" y="292"/>
                  <a:pt x="858" y="292"/>
                </a:cubicBezTo>
                <a:cubicBezTo>
                  <a:pt x="858" y="292"/>
                  <a:pt x="858" y="292"/>
                  <a:pt x="858" y="292"/>
                </a:cubicBezTo>
                <a:cubicBezTo>
                  <a:pt x="858" y="291"/>
                  <a:pt x="858" y="290"/>
                  <a:pt x="856" y="290"/>
                </a:cubicBezTo>
                <a:cubicBezTo>
                  <a:pt x="857" y="289"/>
                  <a:pt x="857" y="289"/>
                  <a:pt x="857" y="289"/>
                </a:cubicBezTo>
                <a:cubicBezTo>
                  <a:pt x="857" y="288"/>
                  <a:pt x="857" y="289"/>
                  <a:pt x="856" y="289"/>
                </a:cubicBezTo>
                <a:cubicBezTo>
                  <a:pt x="856" y="288"/>
                  <a:pt x="856" y="287"/>
                  <a:pt x="856" y="287"/>
                </a:cubicBezTo>
                <a:cubicBezTo>
                  <a:pt x="856" y="287"/>
                  <a:pt x="855" y="287"/>
                  <a:pt x="855" y="287"/>
                </a:cubicBezTo>
                <a:cubicBezTo>
                  <a:pt x="855" y="287"/>
                  <a:pt x="855" y="287"/>
                  <a:pt x="855" y="286"/>
                </a:cubicBezTo>
                <a:cubicBezTo>
                  <a:pt x="855" y="286"/>
                  <a:pt x="855" y="286"/>
                  <a:pt x="855" y="286"/>
                </a:cubicBezTo>
                <a:cubicBezTo>
                  <a:pt x="855" y="285"/>
                  <a:pt x="855" y="285"/>
                  <a:pt x="855" y="285"/>
                </a:cubicBezTo>
                <a:cubicBezTo>
                  <a:pt x="856" y="285"/>
                  <a:pt x="856" y="285"/>
                  <a:pt x="857" y="285"/>
                </a:cubicBezTo>
                <a:cubicBezTo>
                  <a:pt x="857" y="285"/>
                  <a:pt x="857" y="285"/>
                  <a:pt x="858" y="284"/>
                </a:cubicBezTo>
                <a:cubicBezTo>
                  <a:pt x="857" y="283"/>
                  <a:pt x="857" y="284"/>
                  <a:pt x="856" y="283"/>
                </a:cubicBezTo>
                <a:cubicBezTo>
                  <a:pt x="856" y="282"/>
                  <a:pt x="857" y="282"/>
                  <a:pt x="856" y="282"/>
                </a:cubicBezTo>
                <a:cubicBezTo>
                  <a:pt x="856" y="281"/>
                  <a:pt x="855" y="281"/>
                  <a:pt x="855" y="281"/>
                </a:cubicBezTo>
                <a:cubicBezTo>
                  <a:pt x="855" y="281"/>
                  <a:pt x="855" y="281"/>
                  <a:pt x="855" y="281"/>
                </a:cubicBezTo>
                <a:cubicBezTo>
                  <a:pt x="855" y="281"/>
                  <a:pt x="855" y="281"/>
                  <a:pt x="855" y="281"/>
                </a:cubicBezTo>
                <a:cubicBezTo>
                  <a:pt x="855" y="282"/>
                  <a:pt x="855" y="282"/>
                  <a:pt x="855" y="282"/>
                </a:cubicBezTo>
                <a:cubicBezTo>
                  <a:pt x="855" y="283"/>
                  <a:pt x="855" y="283"/>
                  <a:pt x="855" y="283"/>
                </a:cubicBezTo>
                <a:cubicBezTo>
                  <a:pt x="854" y="283"/>
                  <a:pt x="854" y="283"/>
                  <a:pt x="854" y="282"/>
                </a:cubicBezTo>
                <a:cubicBezTo>
                  <a:pt x="854" y="282"/>
                  <a:pt x="854" y="282"/>
                  <a:pt x="854" y="282"/>
                </a:cubicBezTo>
                <a:cubicBezTo>
                  <a:pt x="854" y="282"/>
                  <a:pt x="854" y="282"/>
                  <a:pt x="854" y="282"/>
                </a:cubicBezTo>
                <a:cubicBezTo>
                  <a:pt x="854" y="282"/>
                  <a:pt x="854" y="282"/>
                  <a:pt x="853" y="282"/>
                </a:cubicBezTo>
                <a:cubicBezTo>
                  <a:pt x="853" y="281"/>
                  <a:pt x="853" y="280"/>
                  <a:pt x="853" y="279"/>
                </a:cubicBezTo>
                <a:cubicBezTo>
                  <a:pt x="853" y="279"/>
                  <a:pt x="853" y="279"/>
                  <a:pt x="853" y="279"/>
                </a:cubicBezTo>
                <a:cubicBezTo>
                  <a:pt x="853" y="279"/>
                  <a:pt x="853" y="279"/>
                  <a:pt x="853" y="279"/>
                </a:cubicBezTo>
                <a:cubicBezTo>
                  <a:pt x="853" y="279"/>
                  <a:pt x="853" y="278"/>
                  <a:pt x="853" y="278"/>
                </a:cubicBezTo>
                <a:cubicBezTo>
                  <a:pt x="853" y="277"/>
                  <a:pt x="853" y="277"/>
                  <a:pt x="853" y="277"/>
                </a:cubicBezTo>
                <a:cubicBezTo>
                  <a:pt x="853" y="277"/>
                  <a:pt x="853" y="277"/>
                  <a:pt x="853" y="278"/>
                </a:cubicBezTo>
                <a:cubicBezTo>
                  <a:pt x="853" y="278"/>
                  <a:pt x="853" y="278"/>
                  <a:pt x="853" y="278"/>
                </a:cubicBezTo>
                <a:cubicBezTo>
                  <a:pt x="853" y="278"/>
                  <a:pt x="853" y="278"/>
                  <a:pt x="853" y="278"/>
                </a:cubicBezTo>
                <a:cubicBezTo>
                  <a:pt x="852" y="278"/>
                  <a:pt x="852" y="278"/>
                  <a:pt x="852" y="278"/>
                </a:cubicBezTo>
                <a:cubicBezTo>
                  <a:pt x="851" y="278"/>
                  <a:pt x="851" y="278"/>
                  <a:pt x="851" y="278"/>
                </a:cubicBezTo>
                <a:cubicBezTo>
                  <a:pt x="851" y="277"/>
                  <a:pt x="851" y="277"/>
                  <a:pt x="851" y="277"/>
                </a:cubicBezTo>
                <a:cubicBezTo>
                  <a:pt x="851" y="277"/>
                  <a:pt x="852" y="277"/>
                  <a:pt x="852" y="277"/>
                </a:cubicBezTo>
                <a:cubicBezTo>
                  <a:pt x="852" y="276"/>
                  <a:pt x="852" y="276"/>
                  <a:pt x="852" y="276"/>
                </a:cubicBezTo>
                <a:cubicBezTo>
                  <a:pt x="852" y="276"/>
                  <a:pt x="852" y="276"/>
                  <a:pt x="853" y="276"/>
                </a:cubicBezTo>
                <a:cubicBezTo>
                  <a:pt x="853" y="275"/>
                  <a:pt x="853" y="275"/>
                  <a:pt x="852" y="275"/>
                </a:cubicBezTo>
                <a:cubicBezTo>
                  <a:pt x="852" y="275"/>
                  <a:pt x="852" y="275"/>
                  <a:pt x="852" y="275"/>
                </a:cubicBezTo>
                <a:cubicBezTo>
                  <a:pt x="852" y="275"/>
                  <a:pt x="852" y="275"/>
                  <a:pt x="852" y="275"/>
                </a:cubicBezTo>
                <a:cubicBezTo>
                  <a:pt x="851" y="275"/>
                  <a:pt x="851" y="275"/>
                  <a:pt x="851" y="275"/>
                </a:cubicBezTo>
                <a:cubicBezTo>
                  <a:pt x="852" y="275"/>
                  <a:pt x="852" y="274"/>
                  <a:pt x="852" y="274"/>
                </a:cubicBezTo>
                <a:cubicBezTo>
                  <a:pt x="852" y="274"/>
                  <a:pt x="852" y="274"/>
                  <a:pt x="852" y="274"/>
                </a:cubicBezTo>
                <a:cubicBezTo>
                  <a:pt x="852" y="274"/>
                  <a:pt x="851" y="274"/>
                  <a:pt x="851" y="274"/>
                </a:cubicBezTo>
                <a:cubicBezTo>
                  <a:pt x="851" y="274"/>
                  <a:pt x="850" y="274"/>
                  <a:pt x="851" y="275"/>
                </a:cubicBezTo>
                <a:cubicBezTo>
                  <a:pt x="851" y="275"/>
                  <a:pt x="849" y="275"/>
                  <a:pt x="849" y="275"/>
                </a:cubicBezTo>
                <a:cubicBezTo>
                  <a:pt x="849" y="275"/>
                  <a:pt x="848" y="274"/>
                  <a:pt x="847" y="273"/>
                </a:cubicBezTo>
                <a:cubicBezTo>
                  <a:pt x="847" y="273"/>
                  <a:pt x="847" y="273"/>
                  <a:pt x="847" y="273"/>
                </a:cubicBezTo>
                <a:cubicBezTo>
                  <a:pt x="848" y="273"/>
                  <a:pt x="848" y="273"/>
                  <a:pt x="849" y="273"/>
                </a:cubicBezTo>
                <a:cubicBezTo>
                  <a:pt x="849" y="273"/>
                  <a:pt x="849" y="273"/>
                  <a:pt x="849" y="273"/>
                </a:cubicBezTo>
                <a:cubicBezTo>
                  <a:pt x="849" y="273"/>
                  <a:pt x="849" y="273"/>
                  <a:pt x="849" y="273"/>
                </a:cubicBezTo>
                <a:cubicBezTo>
                  <a:pt x="849" y="273"/>
                  <a:pt x="849" y="273"/>
                  <a:pt x="849" y="272"/>
                </a:cubicBezTo>
                <a:cubicBezTo>
                  <a:pt x="848" y="273"/>
                  <a:pt x="848" y="273"/>
                  <a:pt x="848" y="273"/>
                </a:cubicBezTo>
                <a:cubicBezTo>
                  <a:pt x="848" y="273"/>
                  <a:pt x="847" y="273"/>
                  <a:pt x="847" y="272"/>
                </a:cubicBezTo>
                <a:cubicBezTo>
                  <a:pt x="847" y="272"/>
                  <a:pt x="847" y="272"/>
                  <a:pt x="847" y="271"/>
                </a:cubicBezTo>
                <a:cubicBezTo>
                  <a:pt x="847" y="271"/>
                  <a:pt x="846" y="270"/>
                  <a:pt x="846" y="270"/>
                </a:cubicBezTo>
                <a:cubicBezTo>
                  <a:pt x="845" y="269"/>
                  <a:pt x="846" y="268"/>
                  <a:pt x="845" y="268"/>
                </a:cubicBezTo>
                <a:cubicBezTo>
                  <a:pt x="845" y="267"/>
                  <a:pt x="845" y="267"/>
                  <a:pt x="845" y="267"/>
                </a:cubicBezTo>
                <a:cubicBezTo>
                  <a:pt x="846" y="267"/>
                  <a:pt x="846" y="267"/>
                  <a:pt x="846" y="267"/>
                </a:cubicBezTo>
                <a:cubicBezTo>
                  <a:pt x="846" y="267"/>
                  <a:pt x="846" y="267"/>
                  <a:pt x="846" y="267"/>
                </a:cubicBezTo>
                <a:cubicBezTo>
                  <a:pt x="846" y="266"/>
                  <a:pt x="846" y="266"/>
                  <a:pt x="846" y="266"/>
                </a:cubicBezTo>
                <a:cubicBezTo>
                  <a:pt x="846" y="266"/>
                  <a:pt x="845" y="266"/>
                  <a:pt x="844" y="266"/>
                </a:cubicBezTo>
                <a:cubicBezTo>
                  <a:pt x="844" y="265"/>
                  <a:pt x="844" y="265"/>
                  <a:pt x="844" y="265"/>
                </a:cubicBezTo>
                <a:cubicBezTo>
                  <a:pt x="844" y="265"/>
                  <a:pt x="843" y="264"/>
                  <a:pt x="843" y="263"/>
                </a:cubicBezTo>
                <a:cubicBezTo>
                  <a:pt x="843" y="263"/>
                  <a:pt x="843" y="263"/>
                  <a:pt x="843" y="263"/>
                </a:cubicBezTo>
                <a:cubicBezTo>
                  <a:pt x="843" y="263"/>
                  <a:pt x="843" y="263"/>
                  <a:pt x="843" y="264"/>
                </a:cubicBezTo>
                <a:cubicBezTo>
                  <a:pt x="843" y="264"/>
                  <a:pt x="843" y="264"/>
                  <a:pt x="843" y="264"/>
                </a:cubicBezTo>
                <a:cubicBezTo>
                  <a:pt x="843" y="263"/>
                  <a:pt x="843" y="263"/>
                  <a:pt x="843" y="263"/>
                </a:cubicBezTo>
                <a:cubicBezTo>
                  <a:pt x="843" y="263"/>
                  <a:pt x="843" y="263"/>
                  <a:pt x="843" y="263"/>
                </a:cubicBezTo>
                <a:cubicBezTo>
                  <a:pt x="843" y="263"/>
                  <a:pt x="843" y="262"/>
                  <a:pt x="843" y="262"/>
                </a:cubicBezTo>
                <a:cubicBezTo>
                  <a:pt x="843" y="262"/>
                  <a:pt x="843" y="262"/>
                  <a:pt x="844" y="263"/>
                </a:cubicBezTo>
                <a:cubicBezTo>
                  <a:pt x="844" y="263"/>
                  <a:pt x="844" y="263"/>
                  <a:pt x="844" y="263"/>
                </a:cubicBezTo>
                <a:cubicBezTo>
                  <a:pt x="844" y="263"/>
                  <a:pt x="845" y="264"/>
                  <a:pt x="845" y="264"/>
                </a:cubicBezTo>
                <a:cubicBezTo>
                  <a:pt x="845" y="263"/>
                  <a:pt x="845" y="263"/>
                  <a:pt x="845" y="263"/>
                </a:cubicBezTo>
                <a:cubicBezTo>
                  <a:pt x="846" y="262"/>
                  <a:pt x="845" y="262"/>
                  <a:pt x="846" y="262"/>
                </a:cubicBezTo>
                <a:cubicBezTo>
                  <a:pt x="845" y="262"/>
                  <a:pt x="845" y="262"/>
                  <a:pt x="845" y="262"/>
                </a:cubicBezTo>
                <a:cubicBezTo>
                  <a:pt x="845" y="261"/>
                  <a:pt x="845" y="261"/>
                  <a:pt x="845" y="260"/>
                </a:cubicBezTo>
                <a:cubicBezTo>
                  <a:pt x="844" y="260"/>
                  <a:pt x="844" y="260"/>
                  <a:pt x="844" y="260"/>
                </a:cubicBezTo>
                <a:cubicBezTo>
                  <a:pt x="844" y="260"/>
                  <a:pt x="844" y="260"/>
                  <a:pt x="844" y="260"/>
                </a:cubicBezTo>
                <a:cubicBezTo>
                  <a:pt x="844" y="260"/>
                  <a:pt x="844" y="260"/>
                  <a:pt x="844" y="260"/>
                </a:cubicBezTo>
                <a:cubicBezTo>
                  <a:pt x="844" y="260"/>
                  <a:pt x="843" y="259"/>
                  <a:pt x="843" y="259"/>
                </a:cubicBezTo>
                <a:cubicBezTo>
                  <a:pt x="843" y="259"/>
                  <a:pt x="843" y="259"/>
                  <a:pt x="843" y="259"/>
                </a:cubicBezTo>
                <a:cubicBezTo>
                  <a:pt x="843" y="259"/>
                  <a:pt x="843" y="259"/>
                  <a:pt x="843" y="259"/>
                </a:cubicBezTo>
                <a:cubicBezTo>
                  <a:pt x="843" y="260"/>
                  <a:pt x="843" y="260"/>
                  <a:pt x="843" y="260"/>
                </a:cubicBezTo>
                <a:cubicBezTo>
                  <a:pt x="843" y="261"/>
                  <a:pt x="843" y="261"/>
                  <a:pt x="843" y="261"/>
                </a:cubicBezTo>
                <a:cubicBezTo>
                  <a:pt x="843" y="261"/>
                  <a:pt x="842" y="261"/>
                  <a:pt x="842" y="261"/>
                </a:cubicBezTo>
                <a:cubicBezTo>
                  <a:pt x="842" y="261"/>
                  <a:pt x="843" y="261"/>
                  <a:pt x="843" y="261"/>
                </a:cubicBezTo>
                <a:cubicBezTo>
                  <a:pt x="842" y="261"/>
                  <a:pt x="842" y="261"/>
                  <a:pt x="842" y="261"/>
                </a:cubicBezTo>
                <a:cubicBezTo>
                  <a:pt x="841" y="261"/>
                  <a:pt x="841" y="260"/>
                  <a:pt x="840" y="259"/>
                </a:cubicBezTo>
                <a:cubicBezTo>
                  <a:pt x="840" y="259"/>
                  <a:pt x="840" y="259"/>
                  <a:pt x="841" y="258"/>
                </a:cubicBezTo>
                <a:cubicBezTo>
                  <a:pt x="841" y="258"/>
                  <a:pt x="841" y="258"/>
                  <a:pt x="841" y="258"/>
                </a:cubicBezTo>
                <a:cubicBezTo>
                  <a:pt x="841" y="258"/>
                  <a:pt x="842" y="257"/>
                  <a:pt x="842" y="257"/>
                </a:cubicBezTo>
                <a:cubicBezTo>
                  <a:pt x="842" y="256"/>
                  <a:pt x="842" y="256"/>
                  <a:pt x="841" y="256"/>
                </a:cubicBezTo>
                <a:cubicBezTo>
                  <a:pt x="842" y="256"/>
                  <a:pt x="842" y="256"/>
                  <a:pt x="842" y="256"/>
                </a:cubicBezTo>
                <a:cubicBezTo>
                  <a:pt x="842" y="255"/>
                  <a:pt x="842" y="255"/>
                  <a:pt x="841" y="255"/>
                </a:cubicBezTo>
                <a:cubicBezTo>
                  <a:pt x="841" y="254"/>
                  <a:pt x="841" y="254"/>
                  <a:pt x="841" y="254"/>
                </a:cubicBezTo>
                <a:cubicBezTo>
                  <a:pt x="841" y="255"/>
                  <a:pt x="841" y="254"/>
                  <a:pt x="841" y="255"/>
                </a:cubicBezTo>
                <a:cubicBezTo>
                  <a:pt x="841" y="255"/>
                  <a:pt x="840" y="255"/>
                  <a:pt x="840" y="256"/>
                </a:cubicBezTo>
                <a:cubicBezTo>
                  <a:pt x="840" y="256"/>
                  <a:pt x="840" y="256"/>
                  <a:pt x="839" y="256"/>
                </a:cubicBezTo>
                <a:cubicBezTo>
                  <a:pt x="839" y="254"/>
                  <a:pt x="840" y="253"/>
                  <a:pt x="840" y="252"/>
                </a:cubicBezTo>
                <a:cubicBezTo>
                  <a:pt x="840" y="252"/>
                  <a:pt x="840" y="252"/>
                  <a:pt x="840" y="252"/>
                </a:cubicBezTo>
                <a:cubicBezTo>
                  <a:pt x="840" y="252"/>
                  <a:pt x="840" y="252"/>
                  <a:pt x="839" y="252"/>
                </a:cubicBezTo>
                <a:cubicBezTo>
                  <a:pt x="839" y="252"/>
                  <a:pt x="839" y="252"/>
                  <a:pt x="839" y="252"/>
                </a:cubicBezTo>
                <a:cubicBezTo>
                  <a:pt x="839" y="253"/>
                  <a:pt x="839" y="252"/>
                  <a:pt x="839" y="253"/>
                </a:cubicBezTo>
                <a:cubicBezTo>
                  <a:pt x="839" y="253"/>
                  <a:pt x="839" y="253"/>
                  <a:pt x="839" y="253"/>
                </a:cubicBezTo>
                <a:cubicBezTo>
                  <a:pt x="839" y="253"/>
                  <a:pt x="839" y="253"/>
                  <a:pt x="839" y="253"/>
                </a:cubicBezTo>
                <a:cubicBezTo>
                  <a:pt x="838" y="252"/>
                  <a:pt x="839" y="252"/>
                  <a:pt x="838" y="252"/>
                </a:cubicBezTo>
                <a:cubicBezTo>
                  <a:pt x="838" y="252"/>
                  <a:pt x="839" y="252"/>
                  <a:pt x="839" y="252"/>
                </a:cubicBezTo>
                <a:cubicBezTo>
                  <a:pt x="839" y="250"/>
                  <a:pt x="839" y="250"/>
                  <a:pt x="838" y="250"/>
                </a:cubicBezTo>
                <a:cubicBezTo>
                  <a:pt x="838" y="250"/>
                  <a:pt x="838" y="250"/>
                  <a:pt x="838" y="250"/>
                </a:cubicBezTo>
                <a:cubicBezTo>
                  <a:pt x="838" y="249"/>
                  <a:pt x="838" y="249"/>
                  <a:pt x="838" y="249"/>
                </a:cubicBezTo>
                <a:cubicBezTo>
                  <a:pt x="838" y="249"/>
                  <a:pt x="838" y="249"/>
                  <a:pt x="837" y="250"/>
                </a:cubicBezTo>
                <a:cubicBezTo>
                  <a:pt x="837" y="250"/>
                  <a:pt x="837" y="250"/>
                  <a:pt x="837" y="250"/>
                </a:cubicBezTo>
                <a:cubicBezTo>
                  <a:pt x="837" y="249"/>
                  <a:pt x="837" y="249"/>
                  <a:pt x="838" y="249"/>
                </a:cubicBezTo>
                <a:cubicBezTo>
                  <a:pt x="837" y="249"/>
                  <a:pt x="837" y="249"/>
                  <a:pt x="837" y="249"/>
                </a:cubicBezTo>
                <a:cubicBezTo>
                  <a:pt x="837" y="249"/>
                  <a:pt x="837" y="249"/>
                  <a:pt x="837" y="249"/>
                </a:cubicBezTo>
                <a:cubicBezTo>
                  <a:pt x="836" y="249"/>
                  <a:pt x="836" y="251"/>
                  <a:pt x="836" y="251"/>
                </a:cubicBezTo>
                <a:cubicBezTo>
                  <a:pt x="836" y="252"/>
                  <a:pt x="836" y="252"/>
                  <a:pt x="835" y="252"/>
                </a:cubicBezTo>
                <a:cubicBezTo>
                  <a:pt x="835" y="252"/>
                  <a:pt x="835" y="252"/>
                  <a:pt x="835" y="252"/>
                </a:cubicBezTo>
                <a:cubicBezTo>
                  <a:pt x="835" y="252"/>
                  <a:pt x="836" y="251"/>
                  <a:pt x="836" y="251"/>
                </a:cubicBezTo>
                <a:cubicBezTo>
                  <a:pt x="836" y="251"/>
                  <a:pt x="835" y="250"/>
                  <a:pt x="835" y="250"/>
                </a:cubicBezTo>
                <a:cubicBezTo>
                  <a:pt x="835" y="250"/>
                  <a:pt x="837" y="249"/>
                  <a:pt x="837" y="247"/>
                </a:cubicBezTo>
                <a:cubicBezTo>
                  <a:pt x="836" y="247"/>
                  <a:pt x="836" y="247"/>
                  <a:pt x="836" y="247"/>
                </a:cubicBezTo>
                <a:cubicBezTo>
                  <a:pt x="836" y="247"/>
                  <a:pt x="836" y="247"/>
                  <a:pt x="836" y="247"/>
                </a:cubicBezTo>
                <a:cubicBezTo>
                  <a:pt x="836" y="247"/>
                  <a:pt x="836" y="247"/>
                  <a:pt x="836" y="247"/>
                </a:cubicBezTo>
                <a:cubicBezTo>
                  <a:pt x="836" y="246"/>
                  <a:pt x="836" y="246"/>
                  <a:pt x="835" y="245"/>
                </a:cubicBezTo>
                <a:cubicBezTo>
                  <a:pt x="835" y="245"/>
                  <a:pt x="835" y="245"/>
                  <a:pt x="835" y="245"/>
                </a:cubicBezTo>
                <a:cubicBezTo>
                  <a:pt x="835" y="244"/>
                  <a:pt x="835" y="245"/>
                  <a:pt x="835" y="244"/>
                </a:cubicBezTo>
                <a:cubicBezTo>
                  <a:pt x="835" y="244"/>
                  <a:pt x="835" y="244"/>
                  <a:pt x="835" y="244"/>
                </a:cubicBezTo>
                <a:cubicBezTo>
                  <a:pt x="834" y="244"/>
                  <a:pt x="834" y="244"/>
                  <a:pt x="833" y="244"/>
                </a:cubicBezTo>
                <a:cubicBezTo>
                  <a:pt x="833" y="244"/>
                  <a:pt x="833" y="244"/>
                  <a:pt x="833" y="244"/>
                </a:cubicBezTo>
                <a:cubicBezTo>
                  <a:pt x="833" y="244"/>
                  <a:pt x="833" y="244"/>
                  <a:pt x="833" y="244"/>
                </a:cubicBezTo>
                <a:cubicBezTo>
                  <a:pt x="833" y="244"/>
                  <a:pt x="833" y="244"/>
                  <a:pt x="833" y="244"/>
                </a:cubicBezTo>
                <a:cubicBezTo>
                  <a:pt x="833" y="244"/>
                  <a:pt x="834" y="243"/>
                  <a:pt x="834" y="243"/>
                </a:cubicBezTo>
                <a:cubicBezTo>
                  <a:pt x="834" y="242"/>
                  <a:pt x="833" y="242"/>
                  <a:pt x="834" y="241"/>
                </a:cubicBezTo>
                <a:cubicBezTo>
                  <a:pt x="834" y="240"/>
                  <a:pt x="834" y="240"/>
                  <a:pt x="834" y="239"/>
                </a:cubicBezTo>
                <a:cubicBezTo>
                  <a:pt x="833" y="239"/>
                  <a:pt x="833" y="239"/>
                  <a:pt x="833" y="239"/>
                </a:cubicBezTo>
                <a:cubicBezTo>
                  <a:pt x="833" y="239"/>
                  <a:pt x="832" y="239"/>
                  <a:pt x="832" y="239"/>
                </a:cubicBezTo>
                <a:cubicBezTo>
                  <a:pt x="832" y="240"/>
                  <a:pt x="833" y="240"/>
                  <a:pt x="833" y="240"/>
                </a:cubicBezTo>
                <a:cubicBezTo>
                  <a:pt x="833" y="240"/>
                  <a:pt x="833" y="240"/>
                  <a:pt x="833" y="240"/>
                </a:cubicBezTo>
                <a:cubicBezTo>
                  <a:pt x="832" y="240"/>
                  <a:pt x="832" y="240"/>
                  <a:pt x="832" y="240"/>
                </a:cubicBezTo>
                <a:cubicBezTo>
                  <a:pt x="831" y="240"/>
                  <a:pt x="831" y="240"/>
                  <a:pt x="830" y="241"/>
                </a:cubicBezTo>
                <a:cubicBezTo>
                  <a:pt x="830" y="241"/>
                  <a:pt x="830" y="241"/>
                  <a:pt x="830" y="240"/>
                </a:cubicBezTo>
                <a:cubicBezTo>
                  <a:pt x="829" y="240"/>
                  <a:pt x="829" y="240"/>
                  <a:pt x="830" y="239"/>
                </a:cubicBezTo>
                <a:cubicBezTo>
                  <a:pt x="829" y="239"/>
                  <a:pt x="829" y="239"/>
                  <a:pt x="829" y="239"/>
                </a:cubicBezTo>
                <a:cubicBezTo>
                  <a:pt x="829" y="239"/>
                  <a:pt x="829" y="239"/>
                  <a:pt x="828" y="239"/>
                </a:cubicBezTo>
                <a:cubicBezTo>
                  <a:pt x="828" y="239"/>
                  <a:pt x="827" y="238"/>
                  <a:pt x="827" y="237"/>
                </a:cubicBezTo>
                <a:cubicBezTo>
                  <a:pt x="826" y="237"/>
                  <a:pt x="826" y="237"/>
                  <a:pt x="826" y="237"/>
                </a:cubicBezTo>
                <a:cubicBezTo>
                  <a:pt x="826" y="238"/>
                  <a:pt x="827" y="238"/>
                  <a:pt x="827" y="238"/>
                </a:cubicBezTo>
                <a:cubicBezTo>
                  <a:pt x="827" y="239"/>
                  <a:pt x="827" y="240"/>
                  <a:pt x="827" y="241"/>
                </a:cubicBezTo>
                <a:cubicBezTo>
                  <a:pt x="828" y="241"/>
                  <a:pt x="828" y="241"/>
                  <a:pt x="828" y="241"/>
                </a:cubicBezTo>
                <a:cubicBezTo>
                  <a:pt x="828" y="241"/>
                  <a:pt x="828" y="242"/>
                  <a:pt x="829" y="243"/>
                </a:cubicBezTo>
                <a:cubicBezTo>
                  <a:pt x="829" y="243"/>
                  <a:pt x="830" y="243"/>
                  <a:pt x="830" y="243"/>
                </a:cubicBezTo>
                <a:cubicBezTo>
                  <a:pt x="830" y="244"/>
                  <a:pt x="830" y="244"/>
                  <a:pt x="830" y="244"/>
                </a:cubicBezTo>
                <a:cubicBezTo>
                  <a:pt x="830" y="245"/>
                  <a:pt x="830" y="245"/>
                  <a:pt x="830" y="246"/>
                </a:cubicBezTo>
                <a:cubicBezTo>
                  <a:pt x="832" y="246"/>
                  <a:pt x="832" y="248"/>
                  <a:pt x="832" y="249"/>
                </a:cubicBezTo>
                <a:cubicBezTo>
                  <a:pt x="832" y="249"/>
                  <a:pt x="832" y="249"/>
                  <a:pt x="832" y="249"/>
                </a:cubicBezTo>
                <a:cubicBezTo>
                  <a:pt x="832" y="249"/>
                  <a:pt x="832" y="249"/>
                  <a:pt x="832" y="249"/>
                </a:cubicBezTo>
                <a:cubicBezTo>
                  <a:pt x="832" y="249"/>
                  <a:pt x="832" y="249"/>
                  <a:pt x="832" y="249"/>
                </a:cubicBezTo>
                <a:cubicBezTo>
                  <a:pt x="832" y="249"/>
                  <a:pt x="833" y="249"/>
                  <a:pt x="833" y="249"/>
                </a:cubicBezTo>
                <a:cubicBezTo>
                  <a:pt x="833" y="249"/>
                  <a:pt x="834" y="251"/>
                  <a:pt x="834" y="251"/>
                </a:cubicBezTo>
                <a:cubicBezTo>
                  <a:pt x="834" y="252"/>
                  <a:pt x="834" y="252"/>
                  <a:pt x="834" y="252"/>
                </a:cubicBezTo>
                <a:cubicBezTo>
                  <a:pt x="834" y="253"/>
                  <a:pt x="835" y="254"/>
                  <a:pt x="835" y="254"/>
                </a:cubicBezTo>
                <a:cubicBezTo>
                  <a:pt x="835" y="255"/>
                  <a:pt x="835" y="255"/>
                  <a:pt x="836" y="255"/>
                </a:cubicBezTo>
                <a:cubicBezTo>
                  <a:pt x="836" y="256"/>
                  <a:pt x="836" y="258"/>
                  <a:pt x="837" y="259"/>
                </a:cubicBezTo>
                <a:cubicBezTo>
                  <a:pt x="838" y="259"/>
                  <a:pt x="839" y="260"/>
                  <a:pt x="840" y="260"/>
                </a:cubicBezTo>
                <a:cubicBezTo>
                  <a:pt x="840" y="260"/>
                  <a:pt x="840" y="260"/>
                  <a:pt x="840" y="260"/>
                </a:cubicBezTo>
                <a:cubicBezTo>
                  <a:pt x="840" y="260"/>
                  <a:pt x="839" y="261"/>
                  <a:pt x="839" y="261"/>
                </a:cubicBezTo>
                <a:cubicBezTo>
                  <a:pt x="840" y="262"/>
                  <a:pt x="842" y="264"/>
                  <a:pt x="842" y="265"/>
                </a:cubicBezTo>
                <a:cubicBezTo>
                  <a:pt x="842" y="266"/>
                  <a:pt x="842" y="266"/>
                  <a:pt x="843" y="266"/>
                </a:cubicBezTo>
                <a:cubicBezTo>
                  <a:pt x="843" y="267"/>
                  <a:pt x="843" y="268"/>
                  <a:pt x="843" y="268"/>
                </a:cubicBezTo>
                <a:cubicBezTo>
                  <a:pt x="844" y="268"/>
                  <a:pt x="844" y="269"/>
                  <a:pt x="845" y="269"/>
                </a:cubicBezTo>
                <a:cubicBezTo>
                  <a:pt x="845" y="269"/>
                  <a:pt x="845" y="270"/>
                  <a:pt x="846" y="270"/>
                </a:cubicBezTo>
                <a:cubicBezTo>
                  <a:pt x="846" y="271"/>
                  <a:pt x="846" y="271"/>
                  <a:pt x="845" y="271"/>
                </a:cubicBezTo>
                <a:cubicBezTo>
                  <a:pt x="845" y="274"/>
                  <a:pt x="847" y="273"/>
                  <a:pt x="847" y="274"/>
                </a:cubicBezTo>
                <a:cubicBezTo>
                  <a:pt x="848" y="275"/>
                  <a:pt x="847" y="276"/>
                  <a:pt x="848" y="277"/>
                </a:cubicBezTo>
                <a:cubicBezTo>
                  <a:pt x="848" y="277"/>
                  <a:pt x="848" y="277"/>
                  <a:pt x="849" y="278"/>
                </a:cubicBezTo>
                <a:cubicBezTo>
                  <a:pt x="849" y="278"/>
                  <a:pt x="849" y="278"/>
                  <a:pt x="849" y="278"/>
                </a:cubicBezTo>
                <a:cubicBezTo>
                  <a:pt x="850" y="278"/>
                  <a:pt x="850" y="278"/>
                  <a:pt x="850" y="279"/>
                </a:cubicBezTo>
                <a:cubicBezTo>
                  <a:pt x="850" y="279"/>
                  <a:pt x="850" y="279"/>
                  <a:pt x="850" y="280"/>
                </a:cubicBezTo>
                <a:cubicBezTo>
                  <a:pt x="850" y="280"/>
                  <a:pt x="850" y="280"/>
                  <a:pt x="850" y="280"/>
                </a:cubicBezTo>
                <a:cubicBezTo>
                  <a:pt x="850" y="281"/>
                  <a:pt x="851" y="281"/>
                  <a:pt x="851" y="282"/>
                </a:cubicBezTo>
                <a:cubicBezTo>
                  <a:pt x="852" y="283"/>
                  <a:pt x="851" y="284"/>
                  <a:pt x="852" y="284"/>
                </a:cubicBezTo>
                <a:cubicBezTo>
                  <a:pt x="852" y="285"/>
                  <a:pt x="852" y="285"/>
                  <a:pt x="853" y="285"/>
                </a:cubicBezTo>
                <a:cubicBezTo>
                  <a:pt x="853" y="286"/>
                  <a:pt x="853" y="286"/>
                  <a:pt x="853" y="287"/>
                </a:cubicBezTo>
                <a:cubicBezTo>
                  <a:pt x="853" y="287"/>
                  <a:pt x="854" y="287"/>
                  <a:pt x="854" y="287"/>
                </a:cubicBezTo>
                <a:cubicBezTo>
                  <a:pt x="854" y="288"/>
                  <a:pt x="853" y="288"/>
                  <a:pt x="853" y="288"/>
                </a:cubicBezTo>
                <a:cubicBezTo>
                  <a:pt x="854" y="289"/>
                  <a:pt x="855" y="292"/>
                  <a:pt x="855" y="292"/>
                </a:cubicBezTo>
                <a:cubicBezTo>
                  <a:pt x="855" y="294"/>
                  <a:pt x="855" y="293"/>
                  <a:pt x="856" y="294"/>
                </a:cubicBezTo>
                <a:cubicBezTo>
                  <a:pt x="857" y="294"/>
                  <a:pt x="857" y="294"/>
                  <a:pt x="857" y="295"/>
                </a:cubicBezTo>
                <a:cubicBezTo>
                  <a:pt x="857" y="295"/>
                  <a:pt x="857" y="295"/>
                  <a:pt x="857" y="295"/>
                </a:cubicBezTo>
                <a:cubicBezTo>
                  <a:pt x="856" y="295"/>
                  <a:pt x="856" y="295"/>
                  <a:pt x="856" y="295"/>
                </a:cubicBezTo>
                <a:cubicBezTo>
                  <a:pt x="856" y="297"/>
                  <a:pt x="857" y="299"/>
                  <a:pt x="857" y="301"/>
                </a:cubicBezTo>
                <a:cubicBezTo>
                  <a:pt x="858" y="301"/>
                  <a:pt x="857" y="302"/>
                  <a:pt x="858" y="302"/>
                </a:cubicBezTo>
                <a:cubicBezTo>
                  <a:pt x="858" y="302"/>
                  <a:pt x="858" y="302"/>
                  <a:pt x="858" y="303"/>
                </a:cubicBezTo>
                <a:cubicBezTo>
                  <a:pt x="858" y="303"/>
                  <a:pt x="858" y="303"/>
                  <a:pt x="858" y="303"/>
                </a:cubicBezTo>
                <a:cubicBezTo>
                  <a:pt x="858" y="303"/>
                  <a:pt x="858" y="303"/>
                  <a:pt x="858" y="304"/>
                </a:cubicBezTo>
                <a:cubicBezTo>
                  <a:pt x="858" y="304"/>
                  <a:pt x="858" y="304"/>
                  <a:pt x="858" y="304"/>
                </a:cubicBezTo>
                <a:cubicBezTo>
                  <a:pt x="859" y="304"/>
                  <a:pt x="859" y="304"/>
                  <a:pt x="859" y="303"/>
                </a:cubicBezTo>
                <a:close/>
                <a:moveTo>
                  <a:pt x="861" y="292"/>
                </a:moveTo>
                <a:cubicBezTo>
                  <a:pt x="861" y="292"/>
                  <a:pt x="861" y="292"/>
                  <a:pt x="861" y="292"/>
                </a:cubicBezTo>
                <a:cubicBezTo>
                  <a:pt x="861" y="292"/>
                  <a:pt x="861" y="292"/>
                  <a:pt x="861" y="292"/>
                </a:cubicBezTo>
                <a:cubicBezTo>
                  <a:pt x="861" y="292"/>
                  <a:pt x="861" y="292"/>
                  <a:pt x="861" y="292"/>
                </a:cubicBezTo>
                <a:close/>
                <a:moveTo>
                  <a:pt x="860" y="292"/>
                </a:moveTo>
                <a:cubicBezTo>
                  <a:pt x="861" y="292"/>
                  <a:pt x="861" y="292"/>
                  <a:pt x="861" y="292"/>
                </a:cubicBezTo>
                <a:cubicBezTo>
                  <a:pt x="861" y="292"/>
                  <a:pt x="861" y="292"/>
                  <a:pt x="861" y="292"/>
                </a:cubicBezTo>
                <a:cubicBezTo>
                  <a:pt x="860" y="292"/>
                  <a:pt x="860" y="292"/>
                  <a:pt x="860" y="292"/>
                </a:cubicBezTo>
                <a:close/>
                <a:moveTo>
                  <a:pt x="857" y="291"/>
                </a:moveTo>
                <a:cubicBezTo>
                  <a:pt x="858" y="291"/>
                  <a:pt x="858" y="291"/>
                  <a:pt x="858" y="291"/>
                </a:cubicBezTo>
                <a:cubicBezTo>
                  <a:pt x="858" y="291"/>
                  <a:pt x="858" y="291"/>
                  <a:pt x="858" y="291"/>
                </a:cubicBezTo>
                <a:cubicBezTo>
                  <a:pt x="857" y="291"/>
                  <a:pt x="857" y="291"/>
                  <a:pt x="857" y="291"/>
                </a:cubicBezTo>
                <a:close/>
                <a:moveTo>
                  <a:pt x="858" y="292"/>
                </a:moveTo>
                <a:cubicBezTo>
                  <a:pt x="857" y="291"/>
                  <a:pt x="857" y="292"/>
                  <a:pt x="857" y="291"/>
                </a:cubicBezTo>
                <a:cubicBezTo>
                  <a:pt x="857" y="291"/>
                  <a:pt x="857" y="292"/>
                  <a:pt x="858" y="292"/>
                </a:cubicBezTo>
                <a:close/>
                <a:moveTo>
                  <a:pt x="845" y="261"/>
                </a:moveTo>
                <a:cubicBezTo>
                  <a:pt x="845" y="261"/>
                  <a:pt x="844" y="261"/>
                  <a:pt x="844" y="261"/>
                </a:cubicBezTo>
                <a:cubicBezTo>
                  <a:pt x="844" y="261"/>
                  <a:pt x="845" y="261"/>
                  <a:pt x="845" y="261"/>
                </a:cubicBezTo>
                <a:close/>
                <a:moveTo>
                  <a:pt x="833" y="241"/>
                </a:moveTo>
                <a:cubicBezTo>
                  <a:pt x="833" y="241"/>
                  <a:pt x="833" y="241"/>
                  <a:pt x="833" y="241"/>
                </a:cubicBezTo>
                <a:cubicBezTo>
                  <a:pt x="833" y="241"/>
                  <a:pt x="833" y="241"/>
                  <a:pt x="833" y="241"/>
                </a:cubicBezTo>
                <a:close/>
                <a:moveTo>
                  <a:pt x="832" y="242"/>
                </a:moveTo>
                <a:cubicBezTo>
                  <a:pt x="832" y="242"/>
                  <a:pt x="832" y="242"/>
                  <a:pt x="832" y="242"/>
                </a:cubicBezTo>
                <a:cubicBezTo>
                  <a:pt x="832" y="243"/>
                  <a:pt x="832" y="243"/>
                  <a:pt x="832" y="243"/>
                </a:cubicBezTo>
                <a:cubicBezTo>
                  <a:pt x="832" y="244"/>
                  <a:pt x="832" y="244"/>
                  <a:pt x="832" y="244"/>
                </a:cubicBezTo>
                <a:cubicBezTo>
                  <a:pt x="832" y="244"/>
                  <a:pt x="832" y="244"/>
                  <a:pt x="832" y="244"/>
                </a:cubicBezTo>
                <a:cubicBezTo>
                  <a:pt x="831" y="243"/>
                  <a:pt x="831" y="242"/>
                  <a:pt x="831" y="242"/>
                </a:cubicBezTo>
                <a:cubicBezTo>
                  <a:pt x="831" y="241"/>
                  <a:pt x="831" y="241"/>
                  <a:pt x="831" y="241"/>
                </a:cubicBezTo>
                <a:cubicBezTo>
                  <a:pt x="831" y="241"/>
                  <a:pt x="832" y="241"/>
                  <a:pt x="832" y="242"/>
                </a:cubicBezTo>
                <a:cubicBezTo>
                  <a:pt x="832" y="242"/>
                  <a:pt x="832" y="242"/>
                  <a:pt x="832" y="242"/>
                </a:cubicBezTo>
                <a:close/>
                <a:moveTo>
                  <a:pt x="835" y="249"/>
                </a:moveTo>
                <a:cubicBezTo>
                  <a:pt x="834" y="249"/>
                  <a:pt x="834" y="249"/>
                  <a:pt x="834" y="249"/>
                </a:cubicBezTo>
                <a:cubicBezTo>
                  <a:pt x="834" y="248"/>
                  <a:pt x="834" y="249"/>
                  <a:pt x="835" y="248"/>
                </a:cubicBezTo>
                <a:cubicBezTo>
                  <a:pt x="835" y="248"/>
                  <a:pt x="835" y="248"/>
                  <a:pt x="835" y="248"/>
                </a:cubicBezTo>
                <a:cubicBezTo>
                  <a:pt x="835" y="248"/>
                  <a:pt x="835" y="248"/>
                  <a:pt x="835" y="249"/>
                </a:cubicBezTo>
                <a:close/>
                <a:moveTo>
                  <a:pt x="835" y="248"/>
                </a:moveTo>
                <a:cubicBezTo>
                  <a:pt x="835" y="248"/>
                  <a:pt x="835" y="248"/>
                  <a:pt x="835" y="248"/>
                </a:cubicBezTo>
                <a:cubicBezTo>
                  <a:pt x="835" y="248"/>
                  <a:pt x="835" y="248"/>
                  <a:pt x="835" y="248"/>
                </a:cubicBezTo>
                <a:cubicBezTo>
                  <a:pt x="835" y="247"/>
                  <a:pt x="835" y="247"/>
                  <a:pt x="836" y="247"/>
                </a:cubicBezTo>
                <a:cubicBezTo>
                  <a:pt x="836" y="247"/>
                  <a:pt x="836" y="247"/>
                  <a:pt x="836" y="247"/>
                </a:cubicBezTo>
                <a:cubicBezTo>
                  <a:pt x="836" y="248"/>
                  <a:pt x="835" y="248"/>
                  <a:pt x="835" y="248"/>
                </a:cubicBezTo>
                <a:close/>
                <a:moveTo>
                  <a:pt x="854" y="284"/>
                </a:moveTo>
                <a:cubicBezTo>
                  <a:pt x="854" y="284"/>
                  <a:pt x="854" y="284"/>
                  <a:pt x="854" y="284"/>
                </a:cubicBezTo>
                <a:cubicBezTo>
                  <a:pt x="854" y="284"/>
                  <a:pt x="854" y="284"/>
                  <a:pt x="854" y="284"/>
                </a:cubicBezTo>
                <a:cubicBezTo>
                  <a:pt x="854" y="284"/>
                  <a:pt x="854" y="284"/>
                  <a:pt x="854" y="284"/>
                </a:cubicBezTo>
                <a:cubicBezTo>
                  <a:pt x="854" y="284"/>
                  <a:pt x="854" y="284"/>
                  <a:pt x="854" y="284"/>
                </a:cubicBezTo>
                <a:close/>
                <a:moveTo>
                  <a:pt x="855" y="289"/>
                </a:moveTo>
                <a:cubicBezTo>
                  <a:pt x="855" y="289"/>
                  <a:pt x="855" y="289"/>
                  <a:pt x="855" y="289"/>
                </a:cubicBezTo>
                <a:cubicBezTo>
                  <a:pt x="855" y="289"/>
                  <a:pt x="855" y="289"/>
                  <a:pt x="855" y="289"/>
                </a:cubicBezTo>
                <a:cubicBezTo>
                  <a:pt x="855" y="289"/>
                  <a:pt x="855" y="289"/>
                  <a:pt x="855" y="289"/>
                </a:cubicBezTo>
                <a:close/>
                <a:moveTo>
                  <a:pt x="856" y="292"/>
                </a:moveTo>
                <a:cubicBezTo>
                  <a:pt x="856" y="292"/>
                  <a:pt x="856" y="292"/>
                  <a:pt x="856" y="292"/>
                </a:cubicBezTo>
                <a:cubicBezTo>
                  <a:pt x="856" y="292"/>
                  <a:pt x="856" y="292"/>
                  <a:pt x="855" y="292"/>
                </a:cubicBezTo>
                <a:cubicBezTo>
                  <a:pt x="856" y="292"/>
                  <a:pt x="856" y="292"/>
                  <a:pt x="856" y="292"/>
                </a:cubicBezTo>
                <a:close/>
                <a:moveTo>
                  <a:pt x="856" y="292"/>
                </a:moveTo>
                <a:cubicBezTo>
                  <a:pt x="856" y="291"/>
                  <a:pt x="856" y="291"/>
                  <a:pt x="856" y="291"/>
                </a:cubicBezTo>
                <a:cubicBezTo>
                  <a:pt x="856" y="291"/>
                  <a:pt x="856" y="291"/>
                  <a:pt x="856" y="291"/>
                </a:cubicBezTo>
                <a:cubicBezTo>
                  <a:pt x="856" y="291"/>
                  <a:pt x="856" y="291"/>
                  <a:pt x="857" y="291"/>
                </a:cubicBezTo>
                <a:cubicBezTo>
                  <a:pt x="857" y="291"/>
                  <a:pt x="857" y="291"/>
                  <a:pt x="857" y="291"/>
                </a:cubicBezTo>
                <a:cubicBezTo>
                  <a:pt x="857" y="291"/>
                  <a:pt x="857" y="291"/>
                  <a:pt x="857" y="291"/>
                </a:cubicBezTo>
                <a:cubicBezTo>
                  <a:pt x="857" y="291"/>
                  <a:pt x="857" y="291"/>
                  <a:pt x="857" y="292"/>
                </a:cubicBezTo>
                <a:lnTo>
                  <a:pt x="856" y="292"/>
                </a:lnTo>
                <a:close/>
                <a:moveTo>
                  <a:pt x="858" y="300"/>
                </a:moveTo>
                <a:cubicBezTo>
                  <a:pt x="858" y="300"/>
                  <a:pt x="858" y="300"/>
                  <a:pt x="858" y="300"/>
                </a:cubicBezTo>
                <a:cubicBezTo>
                  <a:pt x="858" y="300"/>
                  <a:pt x="858" y="300"/>
                  <a:pt x="858" y="300"/>
                </a:cubicBezTo>
                <a:cubicBezTo>
                  <a:pt x="858" y="299"/>
                  <a:pt x="858" y="299"/>
                  <a:pt x="858" y="299"/>
                </a:cubicBezTo>
                <a:cubicBezTo>
                  <a:pt x="858" y="299"/>
                  <a:pt x="858" y="300"/>
                  <a:pt x="858" y="300"/>
                </a:cubicBezTo>
                <a:close/>
                <a:moveTo>
                  <a:pt x="859" y="299"/>
                </a:moveTo>
                <a:cubicBezTo>
                  <a:pt x="858" y="299"/>
                  <a:pt x="858" y="299"/>
                  <a:pt x="858" y="299"/>
                </a:cubicBezTo>
                <a:cubicBezTo>
                  <a:pt x="858" y="299"/>
                  <a:pt x="858" y="299"/>
                  <a:pt x="858" y="298"/>
                </a:cubicBezTo>
                <a:cubicBezTo>
                  <a:pt x="858" y="299"/>
                  <a:pt x="858" y="299"/>
                  <a:pt x="859" y="299"/>
                </a:cubicBezTo>
                <a:close/>
                <a:moveTo>
                  <a:pt x="451" y="238"/>
                </a:moveTo>
                <a:cubicBezTo>
                  <a:pt x="451" y="237"/>
                  <a:pt x="451" y="237"/>
                  <a:pt x="451" y="237"/>
                </a:cubicBezTo>
                <a:cubicBezTo>
                  <a:pt x="450" y="237"/>
                  <a:pt x="450" y="237"/>
                  <a:pt x="450" y="237"/>
                </a:cubicBezTo>
                <a:cubicBezTo>
                  <a:pt x="450" y="238"/>
                  <a:pt x="450" y="238"/>
                  <a:pt x="450" y="238"/>
                </a:cubicBezTo>
                <a:cubicBezTo>
                  <a:pt x="450" y="238"/>
                  <a:pt x="450" y="238"/>
                  <a:pt x="451" y="238"/>
                </a:cubicBezTo>
                <a:close/>
                <a:moveTo>
                  <a:pt x="339" y="238"/>
                </a:moveTo>
                <a:cubicBezTo>
                  <a:pt x="340" y="238"/>
                  <a:pt x="340" y="238"/>
                  <a:pt x="340" y="238"/>
                </a:cubicBezTo>
                <a:cubicBezTo>
                  <a:pt x="340" y="238"/>
                  <a:pt x="340" y="238"/>
                  <a:pt x="340" y="238"/>
                </a:cubicBezTo>
                <a:cubicBezTo>
                  <a:pt x="340" y="238"/>
                  <a:pt x="340" y="238"/>
                  <a:pt x="339" y="238"/>
                </a:cubicBezTo>
                <a:close/>
                <a:moveTo>
                  <a:pt x="231" y="238"/>
                </a:moveTo>
                <a:cubicBezTo>
                  <a:pt x="231" y="238"/>
                  <a:pt x="231" y="238"/>
                  <a:pt x="231" y="238"/>
                </a:cubicBezTo>
                <a:cubicBezTo>
                  <a:pt x="231" y="238"/>
                  <a:pt x="231" y="238"/>
                  <a:pt x="231" y="238"/>
                </a:cubicBezTo>
                <a:cubicBezTo>
                  <a:pt x="231" y="238"/>
                  <a:pt x="231" y="238"/>
                  <a:pt x="231" y="238"/>
                </a:cubicBezTo>
                <a:close/>
                <a:moveTo>
                  <a:pt x="831" y="239"/>
                </a:moveTo>
                <a:cubicBezTo>
                  <a:pt x="831" y="239"/>
                  <a:pt x="831" y="239"/>
                  <a:pt x="831" y="239"/>
                </a:cubicBezTo>
                <a:cubicBezTo>
                  <a:pt x="831" y="238"/>
                  <a:pt x="831" y="238"/>
                  <a:pt x="831" y="238"/>
                </a:cubicBezTo>
                <a:cubicBezTo>
                  <a:pt x="830" y="238"/>
                  <a:pt x="830" y="238"/>
                  <a:pt x="830" y="238"/>
                </a:cubicBezTo>
                <a:cubicBezTo>
                  <a:pt x="830" y="240"/>
                  <a:pt x="830" y="240"/>
                  <a:pt x="831" y="239"/>
                </a:cubicBezTo>
                <a:close/>
                <a:moveTo>
                  <a:pt x="47" y="240"/>
                </a:moveTo>
                <a:cubicBezTo>
                  <a:pt x="47" y="240"/>
                  <a:pt x="47" y="240"/>
                  <a:pt x="47" y="240"/>
                </a:cubicBezTo>
                <a:cubicBezTo>
                  <a:pt x="47" y="238"/>
                  <a:pt x="47" y="238"/>
                  <a:pt x="47" y="238"/>
                </a:cubicBezTo>
                <a:cubicBezTo>
                  <a:pt x="47" y="238"/>
                  <a:pt x="47" y="238"/>
                  <a:pt x="47" y="238"/>
                </a:cubicBezTo>
                <a:cubicBezTo>
                  <a:pt x="47" y="239"/>
                  <a:pt x="47" y="239"/>
                  <a:pt x="47" y="239"/>
                </a:cubicBezTo>
                <a:lnTo>
                  <a:pt x="47" y="240"/>
                </a:lnTo>
                <a:close/>
                <a:moveTo>
                  <a:pt x="231" y="239"/>
                </a:moveTo>
                <a:cubicBezTo>
                  <a:pt x="231" y="239"/>
                  <a:pt x="231" y="239"/>
                  <a:pt x="231" y="240"/>
                </a:cubicBezTo>
                <a:cubicBezTo>
                  <a:pt x="232" y="240"/>
                  <a:pt x="232" y="240"/>
                  <a:pt x="232" y="240"/>
                </a:cubicBezTo>
                <a:cubicBezTo>
                  <a:pt x="232" y="239"/>
                  <a:pt x="232" y="239"/>
                  <a:pt x="232" y="238"/>
                </a:cubicBezTo>
                <a:cubicBezTo>
                  <a:pt x="231" y="238"/>
                  <a:pt x="231" y="239"/>
                  <a:pt x="231" y="239"/>
                </a:cubicBezTo>
                <a:close/>
                <a:moveTo>
                  <a:pt x="234" y="239"/>
                </a:moveTo>
                <a:cubicBezTo>
                  <a:pt x="234" y="240"/>
                  <a:pt x="234" y="240"/>
                  <a:pt x="234" y="240"/>
                </a:cubicBezTo>
                <a:cubicBezTo>
                  <a:pt x="234" y="240"/>
                  <a:pt x="234" y="240"/>
                  <a:pt x="234" y="240"/>
                </a:cubicBezTo>
                <a:cubicBezTo>
                  <a:pt x="234" y="239"/>
                  <a:pt x="234" y="239"/>
                  <a:pt x="234" y="239"/>
                </a:cubicBezTo>
                <a:cubicBezTo>
                  <a:pt x="234" y="239"/>
                  <a:pt x="234" y="239"/>
                  <a:pt x="234" y="239"/>
                </a:cubicBezTo>
                <a:close/>
                <a:moveTo>
                  <a:pt x="238" y="240"/>
                </a:moveTo>
                <a:cubicBezTo>
                  <a:pt x="237" y="240"/>
                  <a:pt x="237" y="240"/>
                  <a:pt x="237" y="240"/>
                </a:cubicBezTo>
                <a:cubicBezTo>
                  <a:pt x="237" y="240"/>
                  <a:pt x="237" y="240"/>
                  <a:pt x="236" y="240"/>
                </a:cubicBezTo>
                <a:cubicBezTo>
                  <a:pt x="236" y="241"/>
                  <a:pt x="237" y="241"/>
                  <a:pt x="237" y="241"/>
                </a:cubicBezTo>
                <a:cubicBezTo>
                  <a:pt x="237" y="241"/>
                  <a:pt x="237" y="241"/>
                  <a:pt x="238" y="241"/>
                </a:cubicBezTo>
                <a:cubicBezTo>
                  <a:pt x="238" y="241"/>
                  <a:pt x="238" y="241"/>
                  <a:pt x="238" y="240"/>
                </a:cubicBezTo>
                <a:close/>
                <a:moveTo>
                  <a:pt x="447" y="240"/>
                </a:moveTo>
                <a:cubicBezTo>
                  <a:pt x="447" y="240"/>
                  <a:pt x="447" y="240"/>
                  <a:pt x="447" y="240"/>
                </a:cubicBezTo>
                <a:cubicBezTo>
                  <a:pt x="446" y="240"/>
                  <a:pt x="446" y="240"/>
                  <a:pt x="446" y="240"/>
                </a:cubicBezTo>
                <a:cubicBezTo>
                  <a:pt x="445" y="240"/>
                  <a:pt x="445" y="240"/>
                  <a:pt x="445" y="240"/>
                </a:cubicBezTo>
                <a:cubicBezTo>
                  <a:pt x="445" y="240"/>
                  <a:pt x="446" y="243"/>
                  <a:pt x="446" y="243"/>
                </a:cubicBezTo>
                <a:cubicBezTo>
                  <a:pt x="446" y="243"/>
                  <a:pt x="446" y="243"/>
                  <a:pt x="447" y="243"/>
                </a:cubicBezTo>
                <a:cubicBezTo>
                  <a:pt x="447" y="243"/>
                  <a:pt x="447" y="243"/>
                  <a:pt x="447" y="243"/>
                </a:cubicBezTo>
                <a:cubicBezTo>
                  <a:pt x="446" y="243"/>
                  <a:pt x="447" y="240"/>
                  <a:pt x="447" y="240"/>
                </a:cubicBezTo>
                <a:close/>
                <a:moveTo>
                  <a:pt x="232" y="241"/>
                </a:moveTo>
                <a:cubicBezTo>
                  <a:pt x="232" y="241"/>
                  <a:pt x="232" y="241"/>
                  <a:pt x="232" y="241"/>
                </a:cubicBezTo>
                <a:cubicBezTo>
                  <a:pt x="232" y="241"/>
                  <a:pt x="232" y="241"/>
                  <a:pt x="232" y="241"/>
                </a:cubicBezTo>
                <a:cubicBezTo>
                  <a:pt x="232" y="241"/>
                  <a:pt x="232" y="241"/>
                  <a:pt x="233" y="241"/>
                </a:cubicBezTo>
                <a:cubicBezTo>
                  <a:pt x="233" y="240"/>
                  <a:pt x="233" y="240"/>
                  <a:pt x="233" y="240"/>
                </a:cubicBezTo>
                <a:cubicBezTo>
                  <a:pt x="232" y="240"/>
                  <a:pt x="232" y="240"/>
                  <a:pt x="232" y="240"/>
                </a:cubicBezTo>
                <a:cubicBezTo>
                  <a:pt x="232" y="241"/>
                  <a:pt x="232" y="241"/>
                  <a:pt x="232" y="241"/>
                </a:cubicBezTo>
                <a:close/>
                <a:moveTo>
                  <a:pt x="452" y="244"/>
                </a:moveTo>
                <a:cubicBezTo>
                  <a:pt x="453" y="243"/>
                  <a:pt x="453" y="243"/>
                  <a:pt x="453" y="243"/>
                </a:cubicBezTo>
                <a:cubicBezTo>
                  <a:pt x="453" y="242"/>
                  <a:pt x="453" y="242"/>
                  <a:pt x="453" y="242"/>
                </a:cubicBezTo>
                <a:cubicBezTo>
                  <a:pt x="452" y="241"/>
                  <a:pt x="453" y="241"/>
                  <a:pt x="453" y="241"/>
                </a:cubicBezTo>
                <a:cubicBezTo>
                  <a:pt x="453" y="240"/>
                  <a:pt x="453" y="241"/>
                  <a:pt x="452" y="240"/>
                </a:cubicBezTo>
                <a:cubicBezTo>
                  <a:pt x="452" y="241"/>
                  <a:pt x="452" y="241"/>
                  <a:pt x="452" y="241"/>
                </a:cubicBezTo>
                <a:cubicBezTo>
                  <a:pt x="452" y="241"/>
                  <a:pt x="452" y="241"/>
                  <a:pt x="452" y="241"/>
                </a:cubicBezTo>
                <a:cubicBezTo>
                  <a:pt x="452" y="242"/>
                  <a:pt x="452" y="242"/>
                  <a:pt x="451" y="242"/>
                </a:cubicBezTo>
                <a:cubicBezTo>
                  <a:pt x="451" y="242"/>
                  <a:pt x="451" y="243"/>
                  <a:pt x="452" y="243"/>
                </a:cubicBezTo>
                <a:cubicBezTo>
                  <a:pt x="452" y="243"/>
                  <a:pt x="452" y="243"/>
                  <a:pt x="452" y="244"/>
                </a:cubicBezTo>
                <a:close/>
                <a:moveTo>
                  <a:pt x="329" y="244"/>
                </a:moveTo>
                <a:cubicBezTo>
                  <a:pt x="330" y="244"/>
                  <a:pt x="330" y="244"/>
                  <a:pt x="330" y="244"/>
                </a:cubicBezTo>
                <a:cubicBezTo>
                  <a:pt x="330" y="241"/>
                  <a:pt x="330" y="241"/>
                  <a:pt x="330" y="241"/>
                </a:cubicBezTo>
                <a:cubicBezTo>
                  <a:pt x="329" y="241"/>
                  <a:pt x="329" y="241"/>
                  <a:pt x="329" y="241"/>
                </a:cubicBezTo>
                <a:lnTo>
                  <a:pt x="329" y="244"/>
                </a:lnTo>
                <a:close/>
                <a:moveTo>
                  <a:pt x="340" y="241"/>
                </a:moveTo>
                <a:cubicBezTo>
                  <a:pt x="340" y="241"/>
                  <a:pt x="340" y="241"/>
                  <a:pt x="340" y="241"/>
                </a:cubicBezTo>
                <a:cubicBezTo>
                  <a:pt x="340" y="242"/>
                  <a:pt x="340" y="242"/>
                  <a:pt x="340" y="242"/>
                </a:cubicBezTo>
                <a:cubicBezTo>
                  <a:pt x="340" y="242"/>
                  <a:pt x="340" y="242"/>
                  <a:pt x="340" y="242"/>
                </a:cubicBezTo>
                <a:lnTo>
                  <a:pt x="340" y="241"/>
                </a:lnTo>
                <a:close/>
                <a:moveTo>
                  <a:pt x="453" y="242"/>
                </a:moveTo>
                <a:cubicBezTo>
                  <a:pt x="453" y="243"/>
                  <a:pt x="453" y="243"/>
                  <a:pt x="453" y="243"/>
                </a:cubicBezTo>
                <a:cubicBezTo>
                  <a:pt x="454" y="243"/>
                  <a:pt x="454" y="243"/>
                  <a:pt x="453" y="242"/>
                </a:cubicBezTo>
                <a:close/>
                <a:moveTo>
                  <a:pt x="367" y="243"/>
                </a:moveTo>
                <a:cubicBezTo>
                  <a:pt x="368" y="243"/>
                  <a:pt x="368" y="243"/>
                  <a:pt x="368" y="243"/>
                </a:cubicBezTo>
                <a:cubicBezTo>
                  <a:pt x="368" y="243"/>
                  <a:pt x="368" y="243"/>
                  <a:pt x="368" y="243"/>
                </a:cubicBezTo>
                <a:cubicBezTo>
                  <a:pt x="367" y="243"/>
                  <a:pt x="367" y="243"/>
                  <a:pt x="367" y="243"/>
                </a:cubicBezTo>
                <a:close/>
                <a:moveTo>
                  <a:pt x="366" y="243"/>
                </a:moveTo>
                <a:cubicBezTo>
                  <a:pt x="367" y="243"/>
                  <a:pt x="367" y="243"/>
                  <a:pt x="366" y="243"/>
                </a:cubicBezTo>
                <a:close/>
                <a:moveTo>
                  <a:pt x="446" y="244"/>
                </a:moveTo>
                <a:cubicBezTo>
                  <a:pt x="446" y="244"/>
                  <a:pt x="446" y="244"/>
                  <a:pt x="446" y="244"/>
                </a:cubicBezTo>
                <a:cubicBezTo>
                  <a:pt x="446" y="244"/>
                  <a:pt x="446" y="244"/>
                  <a:pt x="446" y="244"/>
                </a:cubicBezTo>
                <a:close/>
                <a:moveTo>
                  <a:pt x="68" y="244"/>
                </a:moveTo>
                <a:cubicBezTo>
                  <a:pt x="68" y="244"/>
                  <a:pt x="68" y="244"/>
                  <a:pt x="68" y="244"/>
                </a:cubicBezTo>
                <a:cubicBezTo>
                  <a:pt x="68" y="244"/>
                  <a:pt x="68" y="244"/>
                  <a:pt x="68" y="244"/>
                </a:cubicBezTo>
                <a:close/>
                <a:moveTo>
                  <a:pt x="444" y="244"/>
                </a:moveTo>
                <a:cubicBezTo>
                  <a:pt x="443" y="244"/>
                  <a:pt x="443" y="244"/>
                  <a:pt x="443" y="244"/>
                </a:cubicBezTo>
                <a:cubicBezTo>
                  <a:pt x="443" y="244"/>
                  <a:pt x="443" y="245"/>
                  <a:pt x="443" y="245"/>
                </a:cubicBezTo>
                <a:cubicBezTo>
                  <a:pt x="443" y="247"/>
                  <a:pt x="443" y="247"/>
                  <a:pt x="443" y="247"/>
                </a:cubicBezTo>
                <a:cubicBezTo>
                  <a:pt x="444" y="247"/>
                  <a:pt x="444" y="247"/>
                  <a:pt x="444" y="247"/>
                </a:cubicBezTo>
                <a:lnTo>
                  <a:pt x="444" y="244"/>
                </a:lnTo>
                <a:close/>
                <a:moveTo>
                  <a:pt x="68" y="244"/>
                </a:moveTo>
                <a:cubicBezTo>
                  <a:pt x="68" y="244"/>
                  <a:pt x="68" y="244"/>
                  <a:pt x="68" y="244"/>
                </a:cubicBezTo>
                <a:cubicBezTo>
                  <a:pt x="68" y="244"/>
                  <a:pt x="68" y="244"/>
                  <a:pt x="68" y="244"/>
                </a:cubicBezTo>
                <a:cubicBezTo>
                  <a:pt x="68" y="244"/>
                  <a:pt x="68" y="244"/>
                  <a:pt x="68" y="244"/>
                </a:cubicBezTo>
                <a:close/>
                <a:moveTo>
                  <a:pt x="158" y="245"/>
                </a:moveTo>
                <a:cubicBezTo>
                  <a:pt x="158" y="245"/>
                  <a:pt x="158" y="245"/>
                  <a:pt x="158" y="244"/>
                </a:cubicBezTo>
                <a:cubicBezTo>
                  <a:pt x="157" y="244"/>
                  <a:pt x="157" y="244"/>
                  <a:pt x="157" y="244"/>
                </a:cubicBezTo>
                <a:cubicBezTo>
                  <a:pt x="157" y="245"/>
                  <a:pt x="157" y="245"/>
                  <a:pt x="157" y="245"/>
                </a:cubicBezTo>
                <a:cubicBezTo>
                  <a:pt x="157" y="245"/>
                  <a:pt x="157" y="245"/>
                  <a:pt x="158" y="245"/>
                </a:cubicBezTo>
                <a:close/>
                <a:moveTo>
                  <a:pt x="864" y="244"/>
                </a:moveTo>
                <a:cubicBezTo>
                  <a:pt x="864" y="245"/>
                  <a:pt x="864" y="244"/>
                  <a:pt x="864" y="245"/>
                </a:cubicBezTo>
                <a:cubicBezTo>
                  <a:pt x="864" y="244"/>
                  <a:pt x="864" y="244"/>
                  <a:pt x="864" y="244"/>
                </a:cubicBezTo>
                <a:close/>
                <a:moveTo>
                  <a:pt x="445" y="247"/>
                </a:moveTo>
                <a:cubicBezTo>
                  <a:pt x="445" y="247"/>
                  <a:pt x="445" y="247"/>
                  <a:pt x="446" y="248"/>
                </a:cubicBezTo>
                <a:cubicBezTo>
                  <a:pt x="446" y="248"/>
                  <a:pt x="446" y="248"/>
                  <a:pt x="446" y="248"/>
                </a:cubicBezTo>
                <a:cubicBezTo>
                  <a:pt x="446" y="248"/>
                  <a:pt x="447" y="248"/>
                  <a:pt x="447" y="248"/>
                </a:cubicBezTo>
                <a:cubicBezTo>
                  <a:pt x="447" y="247"/>
                  <a:pt x="447" y="246"/>
                  <a:pt x="447" y="245"/>
                </a:cubicBezTo>
                <a:cubicBezTo>
                  <a:pt x="446" y="245"/>
                  <a:pt x="446" y="245"/>
                  <a:pt x="446" y="245"/>
                </a:cubicBezTo>
                <a:cubicBezTo>
                  <a:pt x="446" y="245"/>
                  <a:pt x="446" y="245"/>
                  <a:pt x="446" y="245"/>
                </a:cubicBezTo>
                <a:cubicBezTo>
                  <a:pt x="446" y="245"/>
                  <a:pt x="445" y="246"/>
                  <a:pt x="445" y="247"/>
                </a:cubicBezTo>
                <a:close/>
                <a:moveTo>
                  <a:pt x="132" y="246"/>
                </a:moveTo>
                <a:cubicBezTo>
                  <a:pt x="132" y="246"/>
                  <a:pt x="132" y="246"/>
                  <a:pt x="132" y="246"/>
                </a:cubicBezTo>
                <a:cubicBezTo>
                  <a:pt x="132" y="246"/>
                  <a:pt x="132" y="246"/>
                  <a:pt x="132" y="246"/>
                </a:cubicBezTo>
                <a:cubicBezTo>
                  <a:pt x="132" y="246"/>
                  <a:pt x="132" y="246"/>
                  <a:pt x="132" y="246"/>
                </a:cubicBezTo>
                <a:cubicBezTo>
                  <a:pt x="132" y="245"/>
                  <a:pt x="132" y="245"/>
                  <a:pt x="132" y="245"/>
                </a:cubicBezTo>
                <a:cubicBezTo>
                  <a:pt x="132" y="246"/>
                  <a:pt x="132" y="245"/>
                  <a:pt x="132" y="246"/>
                </a:cubicBezTo>
                <a:close/>
                <a:moveTo>
                  <a:pt x="158" y="246"/>
                </a:moveTo>
                <a:cubicBezTo>
                  <a:pt x="158" y="246"/>
                  <a:pt x="158" y="246"/>
                  <a:pt x="158" y="246"/>
                </a:cubicBezTo>
                <a:cubicBezTo>
                  <a:pt x="158" y="246"/>
                  <a:pt x="158" y="246"/>
                  <a:pt x="158" y="246"/>
                </a:cubicBezTo>
                <a:cubicBezTo>
                  <a:pt x="158" y="246"/>
                  <a:pt x="158" y="246"/>
                  <a:pt x="158" y="246"/>
                </a:cubicBezTo>
                <a:cubicBezTo>
                  <a:pt x="158" y="246"/>
                  <a:pt x="158" y="246"/>
                  <a:pt x="158" y="246"/>
                </a:cubicBezTo>
                <a:cubicBezTo>
                  <a:pt x="158" y="246"/>
                  <a:pt x="158" y="246"/>
                  <a:pt x="158" y="246"/>
                </a:cubicBezTo>
                <a:close/>
                <a:moveTo>
                  <a:pt x="837" y="246"/>
                </a:moveTo>
                <a:cubicBezTo>
                  <a:pt x="836" y="246"/>
                  <a:pt x="836" y="246"/>
                  <a:pt x="836" y="246"/>
                </a:cubicBezTo>
                <a:cubicBezTo>
                  <a:pt x="836" y="247"/>
                  <a:pt x="836" y="247"/>
                  <a:pt x="836" y="247"/>
                </a:cubicBezTo>
                <a:cubicBezTo>
                  <a:pt x="837" y="247"/>
                  <a:pt x="837" y="247"/>
                  <a:pt x="837" y="247"/>
                </a:cubicBezTo>
                <a:lnTo>
                  <a:pt x="837" y="246"/>
                </a:lnTo>
                <a:close/>
                <a:moveTo>
                  <a:pt x="445" y="247"/>
                </a:moveTo>
                <a:cubicBezTo>
                  <a:pt x="444" y="246"/>
                  <a:pt x="444" y="246"/>
                  <a:pt x="444" y="246"/>
                </a:cubicBezTo>
                <a:cubicBezTo>
                  <a:pt x="444" y="246"/>
                  <a:pt x="444" y="247"/>
                  <a:pt x="445" y="247"/>
                </a:cubicBezTo>
                <a:close/>
                <a:moveTo>
                  <a:pt x="449" y="246"/>
                </a:moveTo>
                <a:cubicBezTo>
                  <a:pt x="449" y="247"/>
                  <a:pt x="449" y="247"/>
                  <a:pt x="449" y="247"/>
                </a:cubicBezTo>
                <a:cubicBezTo>
                  <a:pt x="449" y="247"/>
                  <a:pt x="449" y="247"/>
                  <a:pt x="449" y="247"/>
                </a:cubicBezTo>
                <a:cubicBezTo>
                  <a:pt x="449" y="246"/>
                  <a:pt x="449" y="246"/>
                  <a:pt x="449" y="246"/>
                </a:cubicBezTo>
                <a:close/>
                <a:moveTo>
                  <a:pt x="117" y="247"/>
                </a:moveTo>
                <a:cubicBezTo>
                  <a:pt x="118" y="247"/>
                  <a:pt x="118" y="247"/>
                  <a:pt x="118" y="247"/>
                </a:cubicBezTo>
                <a:cubicBezTo>
                  <a:pt x="118" y="247"/>
                  <a:pt x="118" y="247"/>
                  <a:pt x="118" y="247"/>
                </a:cubicBezTo>
                <a:cubicBezTo>
                  <a:pt x="117" y="247"/>
                  <a:pt x="117" y="247"/>
                  <a:pt x="117" y="247"/>
                </a:cubicBezTo>
                <a:close/>
                <a:moveTo>
                  <a:pt x="778" y="247"/>
                </a:moveTo>
                <a:cubicBezTo>
                  <a:pt x="777" y="247"/>
                  <a:pt x="777" y="247"/>
                  <a:pt x="777" y="247"/>
                </a:cubicBezTo>
                <a:cubicBezTo>
                  <a:pt x="777" y="247"/>
                  <a:pt x="777" y="247"/>
                  <a:pt x="777" y="247"/>
                </a:cubicBezTo>
                <a:cubicBezTo>
                  <a:pt x="778" y="247"/>
                  <a:pt x="778" y="247"/>
                  <a:pt x="778" y="247"/>
                </a:cubicBezTo>
                <a:close/>
                <a:moveTo>
                  <a:pt x="165" y="247"/>
                </a:moveTo>
                <a:cubicBezTo>
                  <a:pt x="165" y="247"/>
                  <a:pt x="165" y="247"/>
                  <a:pt x="165" y="247"/>
                </a:cubicBezTo>
                <a:cubicBezTo>
                  <a:pt x="165" y="247"/>
                  <a:pt x="165" y="247"/>
                  <a:pt x="164" y="247"/>
                </a:cubicBezTo>
                <a:cubicBezTo>
                  <a:pt x="164" y="247"/>
                  <a:pt x="164" y="247"/>
                  <a:pt x="165" y="247"/>
                </a:cubicBezTo>
                <a:close/>
                <a:moveTo>
                  <a:pt x="368" y="247"/>
                </a:moveTo>
                <a:cubicBezTo>
                  <a:pt x="368" y="248"/>
                  <a:pt x="368" y="248"/>
                  <a:pt x="368" y="248"/>
                </a:cubicBezTo>
                <a:cubicBezTo>
                  <a:pt x="368" y="248"/>
                  <a:pt x="368" y="248"/>
                  <a:pt x="368" y="248"/>
                </a:cubicBezTo>
                <a:cubicBezTo>
                  <a:pt x="368" y="247"/>
                  <a:pt x="368" y="247"/>
                  <a:pt x="368" y="247"/>
                </a:cubicBezTo>
                <a:cubicBezTo>
                  <a:pt x="368" y="247"/>
                  <a:pt x="368" y="247"/>
                  <a:pt x="368" y="247"/>
                </a:cubicBezTo>
                <a:cubicBezTo>
                  <a:pt x="368" y="247"/>
                  <a:pt x="368" y="247"/>
                  <a:pt x="368" y="247"/>
                </a:cubicBezTo>
                <a:close/>
                <a:moveTo>
                  <a:pt x="127" y="248"/>
                </a:moveTo>
                <a:cubicBezTo>
                  <a:pt x="127" y="248"/>
                  <a:pt x="127" y="248"/>
                  <a:pt x="127" y="248"/>
                </a:cubicBezTo>
                <a:cubicBezTo>
                  <a:pt x="127" y="248"/>
                  <a:pt x="127" y="248"/>
                  <a:pt x="127" y="248"/>
                </a:cubicBezTo>
                <a:cubicBezTo>
                  <a:pt x="127" y="248"/>
                  <a:pt x="127" y="248"/>
                  <a:pt x="127" y="248"/>
                </a:cubicBezTo>
                <a:cubicBezTo>
                  <a:pt x="126" y="247"/>
                  <a:pt x="126" y="247"/>
                  <a:pt x="126" y="247"/>
                </a:cubicBezTo>
                <a:cubicBezTo>
                  <a:pt x="126" y="247"/>
                  <a:pt x="126" y="247"/>
                  <a:pt x="125" y="247"/>
                </a:cubicBezTo>
                <a:cubicBezTo>
                  <a:pt x="125" y="248"/>
                  <a:pt x="125" y="248"/>
                  <a:pt x="126" y="248"/>
                </a:cubicBezTo>
                <a:cubicBezTo>
                  <a:pt x="126" y="248"/>
                  <a:pt x="126" y="248"/>
                  <a:pt x="127" y="248"/>
                </a:cubicBezTo>
                <a:close/>
                <a:moveTo>
                  <a:pt x="337" y="248"/>
                </a:moveTo>
                <a:cubicBezTo>
                  <a:pt x="338" y="248"/>
                  <a:pt x="338" y="248"/>
                  <a:pt x="338" y="248"/>
                </a:cubicBezTo>
                <a:cubicBezTo>
                  <a:pt x="338" y="247"/>
                  <a:pt x="338" y="248"/>
                  <a:pt x="337" y="247"/>
                </a:cubicBezTo>
                <a:cubicBezTo>
                  <a:pt x="337" y="248"/>
                  <a:pt x="337" y="248"/>
                  <a:pt x="337" y="248"/>
                </a:cubicBezTo>
                <a:close/>
                <a:moveTo>
                  <a:pt x="128" y="248"/>
                </a:moveTo>
                <a:cubicBezTo>
                  <a:pt x="128" y="248"/>
                  <a:pt x="128" y="248"/>
                  <a:pt x="128" y="248"/>
                </a:cubicBezTo>
                <a:cubicBezTo>
                  <a:pt x="128" y="248"/>
                  <a:pt x="128" y="248"/>
                  <a:pt x="128" y="248"/>
                </a:cubicBezTo>
                <a:cubicBezTo>
                  <a:pt x="128" y="248"/>
                  <a:pt x="128" y="248"/>
                  <a:pt x="128" y="248"/>
                </a:cubicBezTo>
                <a:close/>
                <a:moveTo>
                  <a:pt x="121" y="248"/>
                </a:moveTo>
                <a:cubicBezTo>
                  <a:pt x="121" y="248"/>
                  <a:pt x="121" y="248"/>
                  <a:pt x="121" y="249"/>
                </a:cubicBezTo>
                <a:cubicBezTo>
                  <a:pt x="121" y="249"/>
                  <a:pt x="121" y="249"/>
                  <a:pt x="121" y="249"/>
                </a:cubicBezTo>
                <a:cubicBezTo>
                  <a:pt x="122" y="249"/>
                  <a:pt x="122" y="249"/>
                  <a:pt x="122" y="249"/>
                </a:cubicBezTo>
                <a:cubicBezTo>
                  <a:pt x="122" y="248"/>
                  <a:pt x="122" y="248"/>
                  <a:pt x="121" y="248"/>
                </a:cubicBezTo>
                <a:close/>
                <a:moveTo>
                  <a:pt x="446" y="249"/>
                </a:moveTo>
                <a:cubicBezTo>
                  <a:pt x="445" y="251"/>
                  <a:pt x="446" y="253"/>
                  <a:pt x="445" y="255"/>
                </a:cubicBezTo>
                <a:cubicBezTo>
                  <a:pt x="446" y="256"/>
                  <a:pt x="446" y="255"/>
                  <a:pt x="446" y="257"/>
                </a:cubicBezTo>
                <a:cubicBezTo>
                  <a:pt x="447" y="257"/>
                  <a:pt x="447" y="257"/>
                  <a:pt x="447" y="257"/>
                </a:cubicBezTo>
                <a:cubicBezTo>
                  <a:pt x="447" y="256"/>
                  <a:pt x="448" y="254"/>
                  <a:pt x="447" y="253"/>
                </a:cubicBezTo>
                <a:cubicBezTo>
                  <a:pt x="447" y="253"/>
                  <a:pt x="447" y="252"/>
                  <a:pt x="446" y="252"/>
                </a:cubicBezTo>
                <a:cubicBezTo>
                  <a:pt x="447" y="251"/>
                  <a:pt x="447" y="250"/>
                  <a:pt x="447" y="249"/>
                </a:cubicBezTo>
                <a:cubicBezTo>
                  <a:pt x="447" y="249"/>
                  <a:pt x="447" y="249"/>
                  <a:pt x="447" y="249"/>
                </a:cubicBezTo>
                <a:cubicBezTo>
                  <a:pt x="447" y="248"/>
                  <a:pt x="446" y="249"/>
                  <a:pt x="446" y="249"/>
                </a:cubicBezTo>
                <a:close/>
                <a:moveTo>
                  <a:pt x="247" y="250"/>
                </a:moveTo>
                <a:cubicBezTo>
                  <a:pt x="247" y="250"/>
                  <a:pt x="247" y="250"/>
                  <a:pt x="247" y="250"/>
                </a:cubicBezTo>
                <a:cubicBezTo>
                  <a:pt x="247" y="250"/>
                  <a:pt x="247" y="250"/>
                  <a:pt x="247" y="249"/>
                </a:cubicBezTo>
                <a:cubicBezTo>
                  <a:pt x="247" y="249"/>
                  <a:pt x="247" y="249"/>
                  <a:pt x="246" y="249"/>
                </a:cubicBezTo>
                <a:cubicBezTo>
                  <a:pt x="246" y="249"/>
                  <a:pt x="246" y="249"/>
                  <a:pt x="246" y="249"/>
                </a:cubicBezTo>
                <a:cubicBezTo>
                  <a:pt x="246" y="250"/>
                  <a:pt x="246" y="250"/>
                  <a:pt x="247" y="250"/>
                </a:cubicBezTo>
                <a:cubicBezTo>
                  <a:pt x="247" y="250"/>
                  <a:pt x="247" y="250"/>
                  <a:pt x="247" y="250"/>
                </a:cubicBezTo>
                <a:close/>
                <a:moveTo>
                  <a:pt x="120" y="249"/>
                </a:moveTo>
                <a:cubicBezTo>
                  <a:pt x="120" y="249"/>
                  <a:pt x="120" y="249"/>
                  <a:pt x="120" y="249"/>
                </a:cubicBezTo>
                <a:cubicBezTo>
                  <a:pt x="120" y="249"/>
                  <a:pt x="120" y="249"/>
                  <a:pt x="120" y="249"/>
                </a:cubicBezTo>
                <a:cubicBezTo>
                  <a:pt x="120" y="249"/>
                  <a:pt x="120" y="249"/>
                  <a:pt x="120" y="249"/>
                </a:cubicBezTo>
                <a:close/>
                <a:moveTo>
                  <a:pt x="43" y="249"/>
                </a:moveTo>
                <a:cubicBezTo>
                  <a:pt x="43" y="249"/>
                  <a:pt x="43" y="249"/>
                  <a:pt x="43" y="249"/>
                </a:cubicBezTo>
                <a:cubicBezTo>
                  <a:pt x="43" y="249"/>
                  <a:pt x="43" y="249"/>
                  <a:pt x="43" y="249"/>
                </a:cubicBezTo>
                <a:close/>
                <a:moveTo>
                  <a:pt x="118" y="250"/>
                </a:moveTo>
                <a:cubicBezTo>
                  <a:pt x="118" y="249"/>
                  <a:pt x="118" y="249"/>
                  <a:pt x="118" y="249"/>
                </a:cubicBezTo>
                <a:cubicBezTo>
                  <a:pt x="119" y="249"/>
                  <a:pt x="119" y="249"/>
                  <a:pt x="119" y="249"/>
                </a:cubicBezTo>
                <a:cubicBezTo>
                  <a:pt x="119" y="249"/>
                  <a:pt x="119" y="249"/>
                  <a:pt x="119" y="249"/>
                </a:cubicBezTo>
                <a:cubicBezTo>
                  <a:pt x="118" y="249"/>
                  <a:pt x="118" y="249"/>
                  <a:pt x="118" y="249"/>
                </a:cubicBezTo>
                <a:cubicBezTo>
                  <a:pt x="118" y="250"/>
                  <a:pt x="118" y="249"/>
                  <a:pt x="118" y="250"/>
                </a:cubicBezTo>
                <a:close/>
                <a:moveTo>
                  <a:pt x="785" y="252"/>
                </a:moveTo>
                <a:cubicBezTo>
                  <a:pt x="785" y="252"/>
                  <a:pt x="785" y="252"/>
                  <a:pt x="785" y="252"/>
                </a:cubicBezTo>
                <a:cubicBezTo>
                  <a:pt x="785" y="249"/>
                  <a:pt x="785" y="249"/>
                  <a:pt x="785" y="249"/>
                </a:cubicBezTo>
                <a:cubicBezTo>
                  <a:pt x="785" y="249"/>
                  <a:pt x="785" y="249"/>
                  <a:pt x="785" y="249"/>
                </a:cubicBezTo>
                <a:lnTo>
                  <a:pt x="785" y="252"/>
                </a:lnTo>
                <a:close/>
                <a:moveTo>
                  <a:pt x="245" y="249"/>
                </a:moveTo>
                <a:cubicBezTo>
                  <a:pt x="245" y="249"/>
                  <a:pt x="245" y="249"/>
                  <a:pt x="245" y="249"/>
                </a:cubicBezTo>
                <a:cubicBezTo>
                  <a:pt x="245" y="250"/>
                  <a:pt x="245" y="249"/>
                  <a:pt x="245" y="250"/>
                </a:cubicBezTo>
                <a:lnTo>
                  <a:pt x="245" y="249"/>
                </a:lnTo>
                <a:close/>
                <a:moveTo>
                  <a:pt x="251" y="250"/>
                </a:moveTo>
                <a:cubicBezTo>
                  <a:pt x="250" y="250"/>
                  <a:pt x="250" y="250"/>
                  <a:pt x="250" y="250"/>
                </a:cubicBezTo>
                <a:cubicBezTo>
                  <a:pt x="250" y="250"/>
                  <a:pt x="250" y="250"/>
                  <a:pt x="250" y="250"/>
                </a:cubicBezTo>
                <a:cubicBezTo>
                  <a:pt x="250" y="250"/>
                  <a:pt x="251" y="251"/>
                  <a:pt x="251" y="251"/>
                </a:cubicBezTo>
                <a:cubicBezTo>
                  <a:pt x="251" y="250"/>
                  <a:pt x="251" y="250"/>
                  <a:pt x="251" y="250"/>
                </a:cubicBezTo>
                <a:close/>
                <a:moveTo>
                  <a:pt x="865" y="250"/>
                </a:moveTo>
                <a:cubicBezTo>
                  <a:pt x="865" y="250"/>
                  <a:pt x="865" y="250"/>
                  <a:pt x="866" y="251"/>
                </a:cubicBezTo>
                <a:cubicBezTo>
                  <a:pt x="866" y="251"/>
                  <a:pt x="866" y="251"/>
                  <a:pt x="866" y="251"/>
                </a:cubicBezTo>
                <a:cubicBezTo>
                  <a:pt x="866" y="250"/>
                  <a:pt x="866" y="250"/>
                  <a:pt x="865" y="250"/>
                </a:cubicBezTo>
                <a:close/>
                <a:moveTo>
                  <a:pt x="109" y="251"/>
                </a:moveTo>
                <a:cubicBezTo>
                  <a:pt x="109" y="251"/>
                  <a:pt x="109" y="251"/>
                  <a:pt x="109" y="251"/>
                </a:cubicBezTo>
                <a:cubicBezTo>
                  <a:pt x="109" y="250"/>
                  <a:pt x="109" y="250"/>
                  <a:pt x="109" y="250"/>
                </a:cubicBezTo>
                <a:cubicBezTo>
                  <a:pt x="109" y="250"/>
                  <a:pt x="109" y="250"/>
                  <a:pt x="109" y="250"/>
                </a:cubicBezTo>
                <a:lnTo>
                  <a:pt x="109" y="251"/>
                </a:lnTo>
                <a:close/>
                <a:moveTo>
                  <a:pt x="253" y="251"/>
                </a:moveTo>
                <a:cubicBezTo>
                  <a:pt x="252" y="251"/>
                  <a:pt x="252" y="251"/>
                  <a:pt x="252" y="251"/>
                </a:cubicBezTo>
                <a:cubicBezTo>
                  <a:pt x="252" y="251"/>
                  <a:pt x="252" y="251"/>
                  <a:pt x="252" y="251"/>
                </a:cubicBezTo>
                <a:cubicBezTo>
                  <a:pt x="253" y="251"/>
                  <a:pt x="253" y="251"/>
                  <a:pt x="253" y="251"/>
                </a:cubicBezTo>
                <a:close/>
                <a:moveTo>
                  <a:pt x="334" y="251"/>
                </a:moveTo>
                <a:cubicBezTo>
                  <a:pt x="334" y="251"/>
                  <a:pt x="334" y="251"/>
                  <a:pt x="334" y="251"/>
                </a:cubicBezTo>
                <a:cubicBezTo>
                  <a:pt x="334" y="251"/>
                  <a:pt x="334" y="251"/>
                  <a:pt x="334" y="251"/>
                </a:cubicBezTo>
                <a:close/>
                <a:moveTo>
                  <a:pt x="839" y="251"/>
                </a:moveTo>
                <a:cubicBezTo>
                  <a:pt x="839" y="251"/>
                  <a:pt x="839" y="251"/>
                  <a:pt x="839" y="251"/>
                </a:cubicBezTo>
                <a:cubicBezTo>
                  <a:pt x="840" y="251"/>
                  <a:pt x="840" y="251"/>
                  <a:pt x="840" y="251"/>
                </a:cubicBezTo>
                <a:cubicBezTo>
                  <a:pt x="840" y="251"/>
                  <a:pt x="840" y="251"/>
                  <a:pt x="840" y="251"/>
                </a:cubicBezTo>
                <a:lnTo>
                  <a:pt x="839" y="251"/>
                </a:lnTo>
                <a:close/>
                <a:moveTo>
                  <a:pt x="107" y="251"/>
                </a:moveTo>
                <a:cubicBezTo>
                  <a:pt x="107" y="251"/>
                  <a:pt x="107" y="251"/>
                  <a:pt x="107" y="251"/>
                </a:cubicBezTo>
                <a:cubicBezTo>
                  <a:pt x="107" y="251"/>
                  <a:pt x="106" y="251"/>
                  <a:pt x="106" y="251"/>
                </a:cubicBezTo>
                <a:cubicBezTo>
                  <a:pt x="106" y="251"/>
                  <a:pt x="106" y="251"/>
                  <a:pt x="106" y="251"/>
                </a:cubicBezTo>
                <a:cubicBezTo>
                  <a:pt x="107" y="251"/>
                  <a:pt x="106" y="251"/>
                  <a:pt x="107" y="251"/>
                </a:cubicBezTo>
                <a:close/>
                <a:moveTo>
                  <a:pt x="174" y="252"/>
                </a:moveTo>
                <a:cubicBezTo>
                  <a:pt x="174" y="252"/>
                  <a:pt x="174" y="252"/>
                  <a:pt x="174" y="251"/>
                </a:cubicBezTo>
                <a:cubicBezTo>
                  <a:pt x="173" y="251"/>
                  <a:pt x="173" y="251"/>
                  <a:pt x="173" y="251"/>
                </a:cubicBezTo>
                <a:cubicBezTo>
                  <a:pt x="173" y="252"/>
                  <a:pt x="173" y="252"/>
                  <a:pt x="173" y="252"/>
                </a:cubicBezTo>
                <a:cubicBezTo>
                  <a:pt x="173" y="252"/>
                  <a:pt x="173" y="252"/>
                  <a:pt x="174" y="252"/>
                </a:cubicBezTo>
                <a:close/>
                <a:moveTo>
                  <a:pt x="840" y="252"/>
                </a:moveTo>
                <a:cubicBezTo>
                  <a:pt x="840" y="251"/>
                  <a:pt x="840" y="252"/>
                  <a:pt x="839" y="251"/>
                </a:cubicBezTo>
                <a:cubicBezTo>
                  <a:pt x="839" y="252"/>
                  <a:pt x="839" y="252"/>
                  <a:pt x="840" y="252"/>
                </a:cubicBezTo>
                <a:close/>
                <a:moveTo>
                  <a:pt x="332" y="252"/>
                </a:moveTo>
                <a:cubicBezTo>
                  <a:pt x="332" y="252"/>
                  <a:pt x="332" y="252"/>
                  <a:pt x="332" y="252"/>
                </a:cubicBezTo>
                <a:cubicBezTo>
                  <a:pt x="332" y="252"/>
                  <a:pt x="332" y="252"/>
                  <a:pt x="332" y="252"/>
                </a:cubicBezTo>
                <a:cubicBezTo>
                  <a:pt x="332" y="252"/>
                  <a:pt x="332" y="252"/>
                  <a:pt x="332" y="252"/>
                </a:cubicBezTo>
                <a:close/>
                <a:moveTo>
                  <a:pt x="454" y="252"/>
                </a:moveTo>
                <a:cubicBezTo>
                  <a:pt x="454" y="253"/>
                  <a:pt x="454" y="253"/>
                  <a:pt x="454" y="253"/>
                </a:cubicBezTo>
                <a:cubicBezTo>
                  <a:pt x="454" y="253"/>
                  <a:pt x="454" y="253"/>
                  <a:pt x="454" y="253"/>
                </a:cubicBezTo>
                <a:cubicBezTo>
                  <a:pt x="454" y="252"/>
                  <a:pt x="454" y="252"/>
                  <a:pt x="454" y="252"/>
                </a:cubicBezTo>
                <a:close/>
                <a:moveTo>
                  <a:pt x="843" y="252"/>
                </a:moveTo>
                <a:cubicBezTo>
                  <a:pt x="843" y="252"/>
                  <a:pt x="842" y="252"/>
                  <a:pt x="842" y="252"/>
                </a:cubicBezTo>
                <a:cubicBezTo>
                  <a:pt x="843" y="252"/>
                  <a:pt x="843" y="252"/>
                  <a:pt x="843" y="252"/>
                </a:cubicBezTo>
                <a:cubicBezTo>
                  <a:pt x="843" y="252"/>
                  <a:pt x="843" y="252"/>
                  <a:pt x="843" y="252"/>
                </a:cubicBezTo>
                <a:close/>
                <a:moveTo>
                  <a:pt x="172" y="252"/>
                </a:moveTo>
                <a:cubicBezTo>
                  <a:pt x="172" y="252"/>
                  <a:pt x="172" y="252"/>
                  <a:pt x="172" y="252"/>
                </a:cubicBezTo>
                <a:cubicBezTo>
                  <a:pt x="172" y="252"/>
                  <a:pt x="172" y="252"/>
                  <a:pt x="172" y="252"/>
                </a:cubicBezTo>
                <a:cubicBezTo>
                  <a:pt x="172" y="252"/>
                  <a:pt x="172" y="252"/>
                  <a:pt x="172" y="252"/>
                </a:cubicBezTo>
                <a:close/>
                <a:moveTo>
                  <a:pt x="256" y="252"/>
                </a:moveTo>
                <a:cubicBezTo>
                  <a:pt x="256" y="252"/>
                  <a:pt x="256" y="252"/>
                  <a:pt x="256" y="252"/>
                </a:cubicBezTo>
                <a:cubicBezTo>
                  <a:pt x="259" y="252"/>
                  <a:pt x="259" y="252"/>
                  <a:pt x="259" y="252"/>
                </a:cubicBezTo>
                <a:cubicBezTo>
                  <a:pt x="259" y="252"/>
                  <a:pt x="259" y="252"/>
                  <a:pt x="259" y="252"/>
                </a:cubicBezTo>
                <a:cubicBezTo>
                  <a:pt x="258" y="252"/>
                  <a:pt x="257" y="252"/>
                  <a:pt x="256" y="252"/>
                </a:cubicBezTo>
                <a:close/>
                <a:moveTo>
                  <a:pt x="444" y="252"/>
                </a:moveTo>
                <a:cubicBezTo>
                  <a:pt x="443" y="252"/>
                  <a:pt x="443" y="252"/>
                  <a:pt x="443" y="252"/>
                </a:cubicBezTo>
                <a:cubicBezTo>
                  <a:pt x="443" y="255"/>
                  <a:pt x="443" y="255"/>
                  <a:pt x="443" y="255"/>
                </a:cubicBezTo>
                <a:cubicBezTo>
                  <a:pt x="444" y="255"/>
                  <a:pt x="444" y="255"/>
                  <a:pt x="444" y="255"/>
                </a:cubicBezTo>
                <a:lnTo>
                  <a:pt x="444" y="252"/>
                </a:lnTo>
                <a:close/>
                <a:moveTo>
                  <a:pt x="867" y="252"/>
                </a:moveTo>
                <a:cubicBezTo>
                  <a:pt x="867" y="252"/>
                  <a:pt x="867" y="252"/>
                  <a:pt x="867" y="252"/>
                </a:cubicBezTo>
                <a:cubicBezTo>
                  <a:pt x="867" y="252"/>
                  <a:pt x="867" y="252"/>
                  <a:pt x="867" y="252"/>
                </a:cubicBezTo>
                <a:cubicBezTo>
                  <a:pt x="867" y="252"/>
                  <a:pt x="867" y="252"/>
                  <a:pt x="867" y="252"/>
                </a:cubicBezTo>
                <a:close/>
                <a:moveTo>
                  <a:pt x="256" y="253"/>
                </a:moveTo>
                <a:cubicBezTo>
                  <a:pt x="256" y="253"/>
                  <a:pt x="256" y="253"/>
                  <a:pt x="256" y="253"/>
                </a:cubicBezTo>
                <a:cubicBezTo>
                  <a:pt x="256" y="253"/>
                  <a:pt x="256" y="252"/>
                  <a:pt x="256" y="252"/>
                </a:cubicBezTo>
                <a:cubicBezTo>
                  <a:pt x="255" y="252"/>
                  <a:pt x="255" y="252"/>
                  <a:pt x="255" y="252"/>
                </a:cubicBezTo>
                <a:cubicBezTo>
                  <a:pt x="255" y="253"/>
                  <a:pt x="255" y="253"/>
                  <a:pt x="255" y="253"/>
                </a:cubicBezTo>
                <a:cubicBezTo>
                  <a:pt x="255" y="253"/>
                  <a:pt x="255" y="253"/>
                  <a:pt x="256" y="253"/>
                </a:cubicBezTo>
                <a:close/>
                <a:moveTo>
                  <a:pt x="324" y="253"/>
                </a:moveTo>
                <a:cubicBezTo>
                  <a:pt x="324" y="252"/>
                  <a:pt x="324" y="252"/>
                  <a:pt x="324" y="252"/>
                </a:cubicBezTo>
                <a:cubicBezTo>
                  <a:pt x="323" y="252"/>
                  <a:pt x="323" y="252"/>
                  <a:pt x="323" y="253"/>
                </a:cubicBezTo>
                <a:cubicBezTo>
                  <a:pt x="324" y="253"/>
                  <a:pt x="324" y="253"/>
                  <a:pt x="324" y="253"/>
                </a:cubicBezTo>
                <a:cubicBezTo>
                  <a:pt x="324" y="253"/>
                  <a:pt x="324" y="253"/>
                  <a:pt x="324" y="253"/>
                </a:cubicBezTo>
                <a:close/>
                <a:moveTo>
                  <a:pt x="107" y="252"/>
                </a:moveTo>
                <a:cubicBezTo>
                  <a:pt x="107" y="252"/>
                  <a:pt x="107" y="252"/>
                  <a:pt x="107" y="252"/>
                </a:cubicBezTo>
                <a:cubicBezTo>
                  <a:pt x="107" y="252"/>
                  <a:pt x="107" y="253"/>
                  <a:pt x="106" y="253"/>
                </a:cubicBezTo>
                <a:cubicBezTo>
                  <a:pt x="107" y="253"/>
                  <a:pt x="107" y="253"/>
                  <a:pt x="107" y="253"/>
                </a:cubicBezTo>
                <a:cubicBezTo>
                  <a:pt x="107" y="253"/>
                  <a:pt x="107" y="253"/>
                  <a:pt x="107" y="253"/>
                </a:cubicBezTo>
                <a:lnTo>
                  <a:pt x="107" y="252"/>
                </a:lnTo>
                <a:close/>
                <a:moveTo>
                  <a:pt x="324" y="256"/>
                </a:moveTo>
                <a:cubicBezTo>
                  <a:pt x="325" y="256"/>
                  <a:pt x="325" y="256"/>
                  <a:pt x="326" y="256"/>
                </a:cubicBezTo>
                <a:cubicBezTo>
                  <a:pt x="326" y="255"/>
                  <a:pt x="326" y="254"/>
                  <a:pt x="326" y="253"/>
                </a:cubicBezTo>
                <a:cubicBezTo>
                  <a:pt x="326" y="252"/>
                  <a:pt x="326" y="253"/>
                  <a:pt x="326" y="252"/>
                </a:cubicBezTo>
                <a:cubicBezTo>
                  <a:pt x="326" y="253"/>
                  <a:pt x="325" y="253"/>
                  <a:pt x="325" y="253"/>
                </a:cubicBezTo>
                <a:cubicBezTo>
                  <a:pt x="324" y="253"/>
                  <a:pt x="325" y="254"/>
                  <a:pt x="324" y="254"/>
                </a:cubicBezTo>
                <a:cubicBezTo>
                  <a:pt x="324" y="254"/>
                  <a:pt x="323" y="255"/>
                  <a:pt x="323" y="255"/>
                </a:cubicBezTo>
                <a:cubicBezTo>
                  <a:pt x="323" y="256"/>
                  <a:pt x="323" y="256"/>
                  <a:pt x="323" y="257"/>
                </a:cubicBezTo>
                <a:cubicBezTo>
                  <a:pt x="324" y="257"/>
                  <a:pt x="324" y="257"/>
                  <a:pt x="324" y="257"/>
                </a:cubicBezTo>
                <a:cubicBezTo>
                  <a:pt x="324" y="256"/>
                  <a:pt x="324" y="256"/>
                  <a:pt x="324" y="256"/>
                </a:cubicBezTo>
                <a:close/>
                <a:moveTo>
                  <a:pt x="841" y="252"/>
                </a:moveTo>
                <a:cubicBezTo>
                  <a:pt x="841" y="253"/>
                  <a:pt x="841" y="252"/>
                  <a:pt x="841" y="253"/>
                </a:cubicBezTo>
                <a:cubicBezTo>
                  <a:pt x="841" y="253"/>
                  <a:pt x="841" y="253"/>
                  <a:pt x="841" y="253"/>
                </a:cubicBezTo>
                <a:cubicBezTo>
                  <a:pt x="841" y="253"/>
                  <a:pt x="841" y="254"/>
                  <a:pt x="841" y="254"/>
                </a:cubicBezTo>
                <a:cubicBezTo>
                  <a:pt x="842" y="254"/>
                  <a:pt x="842" y="254"/>
                  <a:pt x="842" y="254"/>
                </a:cubicBezTo>
                <a:cubicBezTo>
                  <a:pt x="842" y="253"/>
                  <a:pt x="842" y="253"/>
                  <a:pt x="842" y="253"/>
                </a:cubicBezTo>
                <a:cubicBezTo>
                  <a:pt x="842" y="253"/>
                  <a:pt x="842" y="253"/>
                  <a:pt x="842" y="252"/>
                </a:cubicBezTo>
                <a:lnTo>
                  <a:pt x="841" y="252"/>
                </a:lnTo>
                <a:close/>
                <a:moveTo>
                  <a:pt x="104" y="252"/>
                </a:moveTo>
                <a:cubicBezTo>
                  <a:pt x="104" y="253"/>
                  <a:pt x="103" y="253"/>
                  <a:pt x="103" y="253"/>
                </a:cubicBezTo>
                <a:cubicBezTo>
                  <a:pt x="104" y="253"/>
                  <a:pt x="104" y="253"/>
                  <a:pt x="104" y="254"/>
                </a:cubicBezTo>
                <a:cubicBezTo>
                  <a:pt x="104" y="254"/>
                  <a:pt x="105" y="253"/>
                  <a:pt x="105" y="253"/>
                </a:cubicBezTo>
                <a:cubicBezTo>
                  <a:pt x="105" y="253"/>
                  <a:pt x="105" y="254"/>
                  <a:pt x="105" y="254"/>
                </a:cubicBezTo>
                <a:cubicBezTo>
                  <a:pt x="106" y="254"/>
                  <a:pt x="105" y="254"/>
                  <a:pt x="106" y="253"/>
                </a:cubicBezTo>
                <a:cubicBezTo>
                  <a:pt x="106" y="253"/>
                  <a:pt x="106" y="253"/>
                  <a:pt x="106" y="253"/>
                </a:cubicBezTo>
                <a:cubicBezTo>
                  <a:pt x="106" y="253"/>
                  <a:pt x="106" y="253"/>
                  <a:pt x="106" y="253"/>
                </a:cubicBezTo>
                <a:cubicBezTo>
                  <a:pt x="104" y="253"/>
                  <a:pt x="105" y="253"/>
                  <a:pt x="104" y="252"/>
                </a:cubicBezTo>
                <a:close/>
                <a:moveTo>
                  <a:pt x="332" y="254"/>
                </a:moveTo>
                <a:cubicBezTo>
                  <a:pt x="332" y="254"/>
                  <a:pt x="332" y="254"/>
                  <a:pt x="332" y="254"/>
                </a:cubicBezTo>
                <a:cubicBezTo>
                  <a:pt x="332" y="254"/>
                  <a:pt x="332" y="254"/>
                  <a:pt x="332" y="254"/>
                </a:cubicBezTo>
                <a:cubicBezTo>
                  <a:pt x="332" y="254"/>
                  <a:pt x="332" y="254"/>
                  <a:pt x="332" y="254"/>
                </a:cubicBezTo>
                <a:cubicBezTo>
                  <a:pt x="332" y="254"/>
                  <a:pt x="332" y="254"/>
                  <a:pt x="332" y="254"/>
                </a:cubicBezTo>
                <a:cubicBezTo>
                  <a:pt x="332" y="253"/>
                  <a:pt x="332" y="253"/>
                  <a:pt x="332" y="253"/>
                </a:cubicBezTo>
                <a:cubicBezTo>
                  <a:pt x="332" y="253"/>
                  <a:pt x="332" y="253"/>
                  <a:pt x="332" y="254"/>
                </a:cubicBezTo>
                <a:close/>
                <a:moveTo>
                  <a:pt x="49" y="253"/>
                </a:moveTo>
                <a:cubicBezTo>
                  <a:pt x="49" y="253"/>
                  <a:pt x="49" y="253"/>
                  <a:pt x="49" y="253"/>
                </a:cubicBezTo>
                <a:cubicBezTo>
                  <a:pt x="49" y="253"/>
                  <a:pt x="49" y="253"/>
                  <a:pt x="49" y="253"/>
                </a:cubicBezTo>
                <a:cubicBezTo>
                  <a:pt x="49" y="253"/>
                  <a:pt x="49" y="253"/>
                  <a:pt x="49" y="253"/>
                </a:cubicBezTo>
                <a:close/>
                <a:moveTo>
                  <a:pt x="108" y="253"/>
                </a:moveTo>
                <a:cubicBezTo>
                  <a:pt x="108" y="253"/>
                  <a:pt x="108" y="253"/>
                  <a:pt x="108" y="253"/>
                </a:cubicBezTo>
                <a:cubicBezTo>
                  <a:pt x="107" y="253"/>
                  <a:pt x="107" y="253"/>
                  <a:pt x="107" y="253"/>
                </a:cubicBezTo>
                <a:cubicBezTo>
                  <a:pt x="108" y="253"/>
                  <a:pt x="107" y="253"/>
                  <a:pt x="108" y="253"/>
                </a:cubicBezTo>
                <a:close/>
                <a:moveTo>
                  <a:pt x="259" y="254"/>
                </a:moveTo>
                <a:cubicBezTo>
                  <a:pt x="259" y="254"/>
                  <a:pt x="259" y="254"/>
                  <a:pt x="259" y="254"/>
                </a:cubicBezTo>
                <a:cubicBezTo>
                  <a:pt x="259" y="254"/>
                  <a:pt x="258" y="253"/>
                  <a:pt x="258" y="253"/>
                </a:cubicBezTo>
                <a:cubicBezTo>
                  <a:pt x="257" y="253"/>
                  <a:pt x="257" y="253"/>
                  <a:pt x="257" y="253"/>
                </a:cubicBezTo>
                <a:cubicBezTo>
                  <a:pt x="257" y="254"/>
                  <a:pt x="257" y="254"/>
                  <a:pt x="257" y="254"/>
                </a:cubicBezTo>
                <a:cubicBezTo>
                  <a:pt x="257" y="255"/>
                  <a:pt x="257" y="255"/>
                  <a:pt x="258" y="255"/>
                </a:cubicBezTo>
                <a:cubicBezTo>
                  <a:pt x="258" y="255"/>
                  <a:pt x="258" y="255"/>
                  <a:pt x="258" y="255"/>
                </a:cubicBezTo>
                <a:cubicBezTo>
                  <a:pt x="258" y="256"/>
                  <a:pt x="258" y="256"/>
                  <a:pt x="258" y="256"/>
                </a:cubicBezTo>
                <a:cubicBezTo>
                  <a:pt x="258" y="256"/>
                  <a:pt x="258" y="256"/>
                  <a:pt x="258" y="256"/>
                </a:cubicBezTo>
                <a:cubicBezTo>
                  <a:pt x="258" y="255"/>
                  <a:pt x="259" y="255"/>
                  <a:pt x="259" y="254"/>
                </a:cubicBezTo>
                <a:close/>
                <a:moveTo>
                  <a:pt x="252" y="254"/>
                </a:moveTo>
                <a:cubicBezTo>
                  <a:pt x="252" y="254"/>
                  <a:pt x="252" y="254"/>
                  <a:pt x="252" y="254"/>
                </a:cubicBezTo>
                <a:cubicBezTo>
                  <a:pt x="253" y="254"/>
                  <a:pt x="253" y="254"/>
                  <a:pt x="253" y="253"/>
                </a:cubicBezTo>
                <a:cubicBezTo>
                  <a:pt x="252" y="253"/>
                  <a:pt x="252" y="253"/>
                  <a:pt x="252" y="253"/>
                </a:cubicBezTo>
                <a:cubicBezTo>
                  <a:pt x="252" y="254"/>
                  <a:pt x="252" y="254"/>
                  <a:pt x="252" y="254"/>
                </a:cubicBezTo>
                <a:close/>
                <a:moveTo>
                  <a:pt x="167" y="254"/>
                </a:moveTo>
                <a:cubicBezTo>
                  <a:pt x="167" y="254"/>
                  <a:pt x="167" y="254"/>
                  <a:pt x="167" y="254"/>
                </a:cubicBezTo>
                <a:cubicBezTo>
                  <a:pt x="167" y="254"/>
                  <a:pt x="167" y="254"/>
                  <a:pt x="167" y="254"/>
                </a:cubicBezTo>
                <a:cubicBezTo>
                  <a:pt x="167" y="254"/>
                  <a:pt x="167" y="254"/>
                  <a:pt x="167" y="254"/>
                </a:cubicBezTo>
                <a:cubicBezTo>
                  <a:pt x="166" y="253"/>
                  <a:pt x="166" y="254"/>
                  <a:pt x="165" y="254"/>
                </a:cubicBezTo>
                <a:cubicBezTo>
                  <a:pt x="165" y="254"/>
                  <a:pt x="165" y="254"/>
                  <a:pt x="165" y="255"/>
                </a:cubicBezTo>
                <a:cubicBezTo>
                  <a:pt x="166" y="254"/>
                  <a:pt x="167" y="254"/>
                  <a:pt x="167" y="254"/>
                </a:cubicBezTo>
                <a:close/>
                <a:moveTo>
                  <a:pt x="104" y="254"/>
                </a:moveTo>
                <a:cubicBezTo>
                  <a:pt x="104" y="254"/>
                  <a:pt x="104" y="254"/>
                  <a:pt x="104" y="254"/>
                </a:cubicBezTo>
                <a:cubicBezTo>
                  <a:pt x="105" y="254"/>
                  <a:pt x="105" y="254"/>
                  <a:pt x="105" y="254"/>
                </a:cubicBezTo>
                <a:cubicBezTo>
                  <a:pt x="104" y="254"/>
                  <a:pt x="105" y="254"/>
                  <a:pt x="104" y="254"/>
                </a:cubicBezTo>
                <a:close/>
                <a:moveTo>
                  <a:pt x="841" y="254"/>
                </a:moveTo>
                <a:cubicBezTo>
                  <a:pt x="841" y="254"/>
                  <a:pt x="841" y="254"/>
                  <a:pt x="840" y="254"/>
                </a:cubicBezTo>
                <a:cubicBezTo>
                  <a:pt x="840" y="254"/>
                  <a:pt x="840" y="254"/>
                  <a:pt x="840" y="255"/>
                </a:cubicBezTo>
                <a:cubicBezTo>
                  <a:pt x="840" y="254"/>
                  <a:pt x="840" y="255"/>
                  <a:pt x="841" y="254"/>
                </a:cubicBezTo>
                <a:close/>
                <a:moveTo>
                  <a:pt x="103" y="254"/>
                </a:moveTo>
                <a:cubicBezTo>
                  <a:pt x="103" y="254"/>
                  <a:pt x="103" y="254"/>
                  <a:pt x="103" y="254"/>
                </a:cubicBezTo>
                <a:cubicBezTo>
                  <a:pt x="103" y="254"/>
                  <a:pt x="103" y="254"/>
                  <a:pt x="103" y="254"/>
                </a:cubicBezTo>
                <a:cubicBezTo>
                  <a:pt x="103" y="254"/>
                  <a:pt x="103" y="255"/>
                  <a:pt x="103" y="255"/>
                </a:cubicBezTo>
                <a:cubicBezTo>
                  <a:pt x="103" y="255"/>
                  <a:pt x="103" y="255"/>
                  <a:pt x="103" y="255"/>
                </a:cubicBezTo>
                <a:cubicBezTo>
                  <a:pt x="103" y="255"/>
                  <a:pt x="103" y="255"/>
                  <a:pt x="103" y="255"/>
                </a:cubicBezTo>
                <a:cubicBezTo>
                  <a:pt x="103" y="255"/>
                  <a:pt x="103" y="255"/>
                  <a:pt x="103" y="255"/>
                </a:cubicBezTo>
                <a:cubicBezTo>
                  <a:pt x="103" y="254"/>
                  <a:pt x="103" y="254"/>
                  <a:pt x="103" y="254"/>
                </a:cubicBezTo>
                <a:cubicBezTo>
                  <a:pt x="103" y="254"/>
                  <a:pt x="103" y="254"/>
                  <a:pt x="103" y="254"/>
                </a:cubicBezTo>
                <a:close/>
                <a:moveTo>
                  <a:pt x="322" y="254"/>
                </a:moveTo>
                <a:cubicBezTo>
                  <a:pt x="321" y="254"/>
                  <a:pt x="321" y="254"/>
                  <a:pt x="321" y="255"/>
                </a:cubicBezTo>
                <a:cubicBezTo>
                  <a:pt x="322" y="255"/>
                  <a:pt x="322" y="255"/>
                  <a:pt x="322" y="254"/>
                </a:cubicBezTo>
                <a:cubicBezTo>
                  <a:pt x="322" y="254"/>
                  <a:pt x="322" y="254"/>
                  <a:pt x="322" y="254"/>
                </a:cubicBezTo>
                <a:close/>
                <a:moveTo>
                  <a:pt x="832" y="254"/>
                </a:moveTo>
                <a:cubicBezTo>
                  <a:pt x="832" y="254"/>
                  <a:pt x="832" y="254"/>
                  <a:pt x="832" y="254"/>
                </a:cubicBezTo>
                <a:cubicBezTo>
                  <a:pt x="833" y="254"/>
                  <a:pt x="833" y="254"/>
                  <a:pt x="833" y="254"/>
                </a:cubicBezTo>
                <a:cubicBezTo>
                  <a:pt x="832" y="254"/>
                  <a:pt x="833" y="254"/>
                  <a:pt x="832" y="254"/>
                </a:cubicBezTo>
                <a:close/>
                <a:moveTo>
                  <a:pt x="156" y="254"/>
                </a:moveTo>
                <a:cubicBezTo>
                  <a:pt x="156" y="254"/>
                  <a:pt x="156" y="254"/>
                  <a:pt x="156" y="254"/>
                </a:cubicBezTo>
                <a:cubicBezTo>
                  <a:pt x="156" y="255"/>
                  <a:pt x="156" y="255"/>
                  <a:pt x="156" y="255"/>
                </a:cubicBezTo>
                <a:cubicBezTo>
                  <a:pt x="156" y="255"/>
                  <a:pt x="156" y="255"/>
                  <a:pt x="156" y="255"/>
                </a:cubicBezTo>
                <a:lnTo>
                  <a:pt x="156" y="254"/>
                </a:lnTo>
                <a:close/>
                <a:moveTo>
                  <a:pt x="452" y="254"/>
                </a:moveTo>
                <a:cubicBezTo>
                  <a:pt x="452" y="254"/>
                  <a:pt x="452" y="254"/>
                  <a:pt x="452" y="254"/>
                </a:cubicBezTo>
                <a:cubicBezTo>
                  <a:pt x="451" y="254"/>
                  <a:pt x="451" y="254"/>
                  <a:pt x="451" y="254"/>
                </a:cubicBezTo>
                <a:cubicBezTo>
                  <a:pt x="452" y="254"/>
                  <a:pt x="451" y="254"/>
                  <a:pt x="452" y="254"/>
                </a:cubicBezTo>
                <a:close/>
                <a:moveTo>
                  <a:pt x="48" y="255"/>
                </a:moveTo>
                <a:cubicBezTo>
                  <a:pt x="49" y="255"/>
                  <a:pt x="49" y="255"/>
                  <a:pt x="49" y="255"/>
                </a:cubicBezTo>
                <a:cubicBezTo>
                  <a:pt x="49" y="254"/>
                  <a:pt x="49" y="254"/>
                  <a:pt x="49" y="254"/>
                </a:cubicBezTo>
                <a:cubicBezTo>
                  <a:pt x="48" y="254"/>
                  <a:pt x="48" y="254"/>
                  <a:pt x="48" y="254"/>
                </a:cubicBezTo>
                <a:lnTo>
                  <a:pt x="48" y="255"/>
                </a:lnTo>
                <a:close/>
                <a:moveTo>
                  <a:pt x="845" y="255"/>
                </a:moveTo>
                <a:cubicBezTo>
                  <a:pt x="845" y="255"/>
                  <a:pt x="845" y="255"/>
                  <a:pt x="845" y="255"/>
                </a:cubicBezTo>
                <a:cubicBezTo>
                  <a:pt x="845" y="255"/>
                  <a:pt x="845" y="255"/>
                  <a:pt x="845" y="255"/>
                </a:cubicBezTo>
                <a:close/>
                <a:moveTo>
                  <a:pt x="332" y="255"/>
                </a:moveTo>
                <a:cubicBezTo>
                  <a:pt x="332" y="255"/>
                  <a:pt x="332" y="255"/>
                  <a:pt x="332" y="255"/>
                </a:cubicBezTo>
                <a:cubicBezTo>
                  <a:pt x="332" y="255"/>
                  <a:pt x="332" y="255"/>
                  <a:pt x="332" y="255"/>
                </a:cubicBezTo>
                <a:cubicBezTo>
                  <a:pt x="332" y="255"/>
                  <a:pt x="332" y="255"/>
                  <a:pt x="332" y="255"/>
                </a:cubicBezTo>
                <a:close/>
                <a:moveTo>
                  <a:pt x="364" y="257"/>
                </a:moveTo>
                <a:cubicBezTo>
                  <a:pt x="364" y="257"/>
                  <a:pt x="364" y="257"/>
                  <a:pt x="364" y="257"/>
                </a:cubicBezTo>
                <a:cubicBezTo>
                  <a:pt x="364" y="255"/>
                  <a:pt x="364" y="255"/>
                  <a:pt x="364" y="255"/>
                </a:cubicBezTo>
                <a:cubicBezTo>
                  <a:pt x="364" y="255"/>
                  <a:pt x="364" y="255"/>
                  <a:pt x="364" y="255"/>
                </a:cubicBezTo>
                <a:lnTo>
                  <a:pt x="364" y="257"/>
                </a:lnTo>
                <a:close/>
                <a:moveTo>
                  <a:pt x="101" y="255"/>
                </a:moveTo>
                <a:cubicBezTo>
                  <a:pt x="101" y="255"/>
                  <a:pt x="101" y="255"/>
                  <a:pt x="101" y="255"/>
                </a:cubicBezTo>
                <a:cubicBezTo>
                  <a:pt x="101" y="255"/>
                  <a:pt x="101" y="255"/>
                  <a:pt x="101" y="255"/>
                </a:cubicBezTo>
                <a:cubicBezTo>
                  <a:pt x="102" y="255"/>
                  <a:pt x="102" y="255"/>
                  <a:pt x="102" y="255"/>
                </a:cubicBezTo>
                <a:cubicBezTo>
                  <a:pt x="101" y="255"/>
                  <a:pt x="102" y="255"/>
                  <a:pt x="101" y="255"/>
                </a:cubicBezTo>
                <a:close/>
                <a:moveTo>
                  <a:pt x="326" y="255"/>
                </a:moveTo>
                <a:cubicBezTo>
                  <a:pt x="326" y="255"/>
                  <a:pt x="326" y="255"/>
                  <a:pt x="326" y="255"/>
                </a:cubicBezTo>
                <a:cubicBezTo>
                  <a:pt x="326" y="255"/>
                  <a:pt x="326" y="255"/>
                  <a:pt x="326" y="255"/>
                </a:cubicBezTo>
                <a:close/>
                <a:moveTo>
                  <a:pt x="261" y="256"/>
                </a:moveTo>
                <a:cubicBezTo>
                  <a:pt x="261" y="256"/>
                  <a:pt x="261" y="256"/>
                  <a:pt x="261" y="256"/>
                </a:cubicBezTo>
                <a:cubicBezTo>
                  <a:pt x="261" y="255"/>
                  <a:pt x="261" y="255"/>
                  <a:pt x="260" y="255"/>
                </a:cubicBezTo>
                <a:cubicBezTo>
                  <a:pt x="260" y="255"/>
                  <a:pt x="260" y="255"/>
                  <a:pt x="260" y="255"/>
                </a:cubicBezTo>
                <a:cubicBezTo>
                  <a:pt x="260" y="256"/>
                  <a:pt x="260" y="256"/>
                  <a:pt x="260" y="256"/>
                </a:cubicBezTo>
                <a:cubicBezTo>
                  <a:pt x="261" y="256"/>
                  <a:pt x="261" y="256"/>
                  <a:pt x="261" y="256"/>
                </a:cubicBezTo>
                <a:cubicBezTo>
                  <a:pt x="261" y="256"/>
                  <a:pt x="261" y="256"/>
                  <a:pt x="261" y="256"/>
                </a:cubicBezTo>
                <a:close/>
                <a:moveTo>
                  <a:pt x="98" y="255"/>
                </a:moveTo>
                <a:cubicBezTo>
                  <a:pt x="98" y="255"/>
                  <a:pt x="98" y="255"/>
                  <a:pt x="98" y="255"/>
                </a:cubicBezTo>
                <a:cubicBezTo>
                  <a:pt x="98" y="256"/>
                  <a:pt x="98" y="255"/>
                  <a:pt x="98" y="256"/>
                </a:cubicBezTo>
                <a:lnTo>
                  <a:pt x="98" y="255"/>
                </a:lnTo>
                <a:close/>
                <a:moveTo>
                  <a:pt x="154" y="258"/>
                </a:moveTo>
                <a:cubicBezTo>
                  <a:pt x="154" y="258"/>
                  <a:pt x="154" y="257"/>
                  <a:pt x="155" y="257"/>
                </a:cubicBezTo>
                <a:cubicBezTo>
                  <a:pt x="155" y="256"/>
                  <a:pt x="155" y="256"/>
                  <a:pt x="154" y="255"/>
                </a:cubicBezTo>
                <a:cubicBezTo>
                  <a:pt x="153" y="256"/>
                  <a:pt x="153" y="258"/>
                  <a:pt x="152" y="258"/>
                </a:cubicBezTo>
                <a:cubicBezTo>
                  <a:pt x="152" y="259"/>
                  <a:pt x="152" y="259"/>
                  <a:pt x="152" y="259"/>
                </a:cubicBezTo>
                <a:cubicBezTo>
                  <a:pt x="153" y="259"/>
                  <a:pt x="153" y="259"/>
                  <a:pt x="154" y="258"/>
                </a:cubicBezTo>
                <a:close/>
                <a:moveTo>
                  <a:pt x="842" y="256"/>
                </a:moveTo>
                <a:cubicBezTo>
                  <a:pt x="842" y="256"/>
                  <a:pt x="842" y="256"/>
                  <a:pt x="842" y="256"/>
                </a:cubicBezTo>
                <a:cubicBezTo>
                  <a:pt x="843" y="256"/>
                  <a:pt x="843" y="256"/>
                  <a:pt x="843" y="256"/>
                </a:cubicBezTo>
                <a:cubicBezTo>
                  <a:pt x="843" y="256"/>
                  <a:pt x="843" y="256"/>
                  <a:pt x="843" y="256"/>
                </a:cubicBezTo>
                <a:cubicBezTo>
                  <a:pt x="843" y="256"/>
                  <a:pt x="843" y="255"/>
                  <a:pt x="843" y="255"/>
                </a:cubicBezTo>
                <a:cubicBezTo>
                  <a:pt x="843" y="256"/>
                  <a:pt x="843" y="256"/>
                  <a:pt x="842" y="256"/>
                </a:cubicBezTo>
                <a:close/>
                <a:moveTo>
                  <a:pt x="320" y="256"/>
                </a:moveTo>
                <a:cubicBezTo>
                  <a:pt x="321" y="256"/>
                  <a:pt x="320" y="256"/>
                  <a:pt x="321" y="256"/>
                </a:cubicBezTo>
                <a:cubicBezTo>
                  <a:pt x="320" y="256"/>
                  <a:pt x="320" y="256"/>
                  <a:pt x="320" y="256"/>
                </a:cubicBezTo>
                <a:cubicBezTo>
                  <a:pt x="320" y="256"/>
                  <a:pt x="320" y="256"/>
                  <a:pt x="320" y="256"/>
                </a:cubicBezTo>
                <a:cubicBezTo>
                  <a:pt x="320" y="256"/>
                  <a:pt x="320" y="256"/>
                  <a:pt x="320" y="256"/>
                </a:cubicBezTo>
                <a:close/>
                <a:moveTo>
                  <a:pt x="866" y="256"/>
                </a:moveTo>
                <a:cubicBezTo>
                  <a:pt x="866" y="256"/>
                  <a:pt x="866" y="256"/>
                  <a:pt x="866" y="256"/>
                </a:cubicBezTo>
                <a:cubicBezTo>
                  <a:pt x="866" y="256"/>
                  <a:pt x="866" y="256"/>
                  <a:pt x="866" y="256"/>
                </a:cubicBezTo>
                <a:cubicBezTo>
                  <a:pt x="866" y="256"/>
                  <a:pt x="866" y="256"/>
                  <a:pt x="866" y="256"/>
                </a:cubicBezTo>
                <a:cubicBezTo>
                  <a:pt x="866" y="256"/>
                  <a:pt x="866" y="256"/>
                  <a:pt x="866" y="256"/>
                </a:cubicBezTo>
                <a:close/>
                <a:moveTo>
                  <a:pt x="99" y="256"/>
                </a:moveTo>
                <a:cubicBezTo>
                  <a:pt x="99" y="256"/>
                  <a:pt x="99" y="256"/>
                  <a:pt x="98" y="256"/>
                </a:cubicBezTo>
                <a:cubicBezTo>
                  <a:pt x="98" y="256"/>
                  <a:pt x="98" y="256"/>
                  <a:pt x="98" y="256"/>
                </a:cubicBezTo>
                <a:cubicBezTo>
                  <a:pt x="98" y="256"/>
                  <a:pt x="98" y="256"/>
                  <a:pt x="98" y="256"/>
                </a:cubicBezTo>
                <a:cubicBezTo>
                  <a:pt x="98" y="256"/>
                  <a:pt x="98" y="257"/>
                  <a:pt x="98" y="257"/>
                </a:cubicBezTo>
                <a:cubicBezTo>
                  <a:pt x="99" y="257"/>
                  <a:pt x="99" y="257"/>
                  <a:pt x="99" y="257"/>
                </a:cubicBezTo>
                <a:cubicBezTo>
                  <a:pt x="99" y="256"/>
                  <a:pt x="99" y="256"/>
                  <a:pt x="99" y="256"/>
                </a:cubicBezTo>
                <a:close/>
                <a:moveTo>
                  <a:pt x="161" y="257"/>
                </a:moveTo>
                <a:cubicBezTo>
                  <a:pt x="162" y="257"/>
                  <a:pt x="162" y="257"/>
                  <a:pt x="162" y="256"/>
                </a:cubicBezTo>
                <a:cubicBezTo>
                  <a:pt x="162" y="256"/>
                  <a:pt x="162" y="256"/>
                  <a:pt x="162" y="256"/>
                </a:cubicBezTo>
                <a:cubicBezTo>
                  <a:pt x="161" y="256"/>
                  <a:pt x="161" y="256"/>
                  <a:pt x="161" y="256"/>
                </a:cubicBezTo>
                <a:cubicBezTo>
                  <a:pt x="161" y="256"/>
                  <a:pt x="161" y="256"/>
                  <a:pt x="161" y="257"/>
                </a:cubicBezTo>
                <a:cubicBezTo>
                  <a:pt x="161" y="257"/>
                  <a:pt x="161" y="257"/>
                  <a:pt x="161" y="257"/>
                </a:cubicBezTo>
                <a:close/>
                <a:moveTo>
                  <a:pt x="780" y="256"/>
                </a:moveTo>
                <a:cubicBezTo>
                  <a:pt x="780" y="256"/>
                  <a:pt x="780" y="256"/>
                  <a:pt x="780" y="256"/>
                </a:cubicBezTo>
                <a:cubicBezTo>
                  <a:pt x="780" y="256"/>
                  <a:pt x="780" y="256"/>
                  <a:pt x="780" y="256"/>
                </a:cubicBezTo>
                <a:close/>
                <a:moveTo>
                  <a:pt x="97" y="256"/>
                </a:moveTo>
                <a:cubicBezTo>
                  <a:pt x="97" y="256"/>
                  <a:pt x="97" y="256"/>
                  <a:pt x="96" y="256"/>
                </a:cubicBezTo>
                <a:cubicBezTo>
                  <a:pt x="96" y="257"/>
                  <a:pt x="97" y="257"/>
                  <a:pt x="97" y="258"/>
                </a:cubicBezTo>
                <a:cubicBezTo>
                  <a:pt x="97" y="258"/>
                  <a:pt x="98" y="258"/>
                  <a:pt x="98" y="257"/>
                </a:cubicBezTo>
                <a:cubicBezTo>
                  <a:pt x="98" y="257"/>
                  <a:pt x="98" y="257"/>
                  <a:pt x="98" y="256"/>
                </a:cubicBezTo>
                <a:cubicBezTo>
                  <a:pt x="97" y="256"/>
                  <a:pt x="97" y="256"/>
                  <a:pt x="97" y="256"/>
                </a:cubicBezTo>
                <a:close/>
                <a:moveTo>
                  <a:pt x="262" y="256"/>
                </a:moveTo>
                <a:cubicBezTo>
                  <a:pt x="262" y="256"/>
                  <a:pt x="262" y="256"/>
                  <a:pt x="262" y="256"/>
                </a:cubicBezTo>
                <a:cubicBezTo>
                  <a:pt x="262" y="256"/>
                  <a:pt x="262" y="256"/>
                  <a:pt x="262" y="256"/>
                </a:cubicBezTo>
                <a:cubicBezTo>
                  <a:pt x="262" y="257"/>
                  <a:pt x="262" y="257"/>
                  <a:pt x="262" y="257"/>
                </a:cubicBezTo>
                <a:cubicBezTo>
                  <a:pt x="263" y="258"/>
                  <a:pt x="263" y="258"/>
                  <a:pt x="264" y="259"/>
                </a:cubicBezTo>
                <a:cubicBezTo>
                  <a:pt x="264" y="258"/>
                  <a:pt x="264" y="258"/>
                  <a:pt x="265" y="258"/>
                </a:cubicBezTo>
                <a:cubicBezTo>
                  <a:pt x="265" y="258"/>
                  <a:pt x="265" y="258"/>
                  <a:pt x="265" y="257"/>
                </a:cubicBezTo>
                <a:cubicBezTo>
                  <a:pt x="265" y="257"/>
                  <a:pt x="265" y="257"/>
                  <a:pt x="265" y="257"/>
                </a:cubicBezTo>
                <a:cubicBezTo>
                  <a:pt x="264" y="257"/>
                  <a:pt x="264" y="257"/>
                  <a:pt x="264" y="257"/>
                </a:cubicBezTo>
                <a:cubicBezTo>
                  <a:pt x="264" y="257"/>
                  <a:pt x="264" y="257"/>
                  <a:pt x="263" y="257"/>
                </a:cubicBezTo>
                <a:cubicBezTo>
                  <a:pt x="263" y="256"/>
                  <a:pt x="263" y="256"/>
                  <a:pt x="263" y="256"/>
                </a:cubicBezTo>
                <a:lnTo>
                  <a:pt x="262" y="256"/>
                </a:lnTo>
                <a:close/>
                <a:moveTo>
                  <a:pt x="330" y="256"/>
                </a:moveTo>
                <a:cubicBezTo>
                  <a:pt x="330" y="256"/>
                  <a:pt x="330" y="256"/>
                  <a:pt x="330" y="256"/>
                </a:cubicBezTo>
                <a:cubicBezTo>
                  <a:pt x="330" y="256"/>
                  <a:pt x="330" y="256"/>
                  <a:pt x="330" y="256"/>
                </a:cubicBezTo>
                <a:close/>
                <a:moveTo>
                  <a:pt x="258" y="257"/>
                </a:moveTo>
                <a:cubicBezTo>
                  <a:pt x="259" y="257"/>
                  <a:pt x="258" y="257"/>
                  <a:pt x="259" y="257"/>
                </a:cubicBezTo>
                <a:cubicBezTo>
                  <a:pt x="258" y="257"/>
                  <a:pt x="259" y="257"/>
                  <a:pt x="258" y="257"/>
                </a:cubicBezTo>
                <a:cubicBezTo>
                  <a:pt x="258" y="257"/>
                  <a:pt x="258" y="256"/>
                  <a:pt x="257" y="256"/>
                </a:cubicBezTo>
                <a:cubicBezTo>
                  <a:pt x="257" y="257"/>
                  <a:pt x="257" y="257"/>
                  <a:pt x="258" y="257"/>
                </a:cubicBezTo>
                <a:cubicBezTo>
                  <a:pt x="258" y="258"/>
                  <a:pt x="258" y="258"/>
                  <a:pt x="258" y="258"/>
                </a:cubicBezTo>
                <a:cubicBezTo>
                  <a:pt x="258" y="258"/>
                  <a:pt x="258" y="258"/>
                  <a:pt x="258" y="257"/>
                </a:cubicBezTo>
                <a:close/>
                <a:moveTo>
                  <a:pt x="320" y="257"/>
                </a:moveTo>
                <a:cubicBezTo>
                  <a:pt x="319" y="256"/>
                  <a:pt x="320" y="257"/>
                  <a:pt x="319" y="256"/>
                </a:cubicBezTo>
                <a:cubicBezTo>
                  <a:pt x="319" y="257"/>
                  <a:pt x="319" y="257"/>
                  <a:pt x="318" y="257"/>
                </a:cubicBezTo>
                <a:cubicBezTo>
                  <a:pt x="318" y="257"/>
                  <a:pt x="318" y="257"/>
                  <a:pt x="318" y="257"/>
                </a:cubicBezTo>
                <a:cubicBezTo>
                  <a:pt x="319" y="257"/>
                  <a:pt x="319" y="257"/>
                  <a:pt x="319" y="257"/>
                </a:cubicBezTo>
                <a:cubicBezTo>
                  <a:pt x="320" y="257"/>
                  <a:pt x="320" y="257"/>
                  <a:pt x="320" y="257"/>
                </a:cubicBezTo>
                <a:close/>
                <a:moveTo>
                  <a:pt x="454" y="257"/>
                </a:moveTo>
                <a:cubicBezTo>
                  <a:pt x="454" y="257"/>
                  <a:pt x="454" y="257"/>
                  <a:pt x="454" y="257"/>
                </a:cubicBezTo>
                <a:cubicBezTo>
                  <a:pt x="454" y="257"/>
                  <a:pt x="454" y="257"/>
                  <a:pt x="454" y="257"/>
                </a:cubicBezTo>
                <a:cubicBezTo>
                  <a:pt x="454" y="257"/>
                  <a:pt x="454" y="257"/>
                  <a:pt x="454" y="257"/>
                </a:cubicBezTo>
                <a:close/>
                <a:moveTo>
                  <a:pt x="780" y="257"/>
                </a:moveTo>
                <a:cubicBezTo>
                  <a:pt x="780" y="257"/>
                  <a:pt x="779" y="257"/>
                  <a:pt x="780" y="257"/>
                </a:cubicBezTo>
                <a:cubicBezTo>
                  <a:pt x="780" y="257"/>
                  <a:pt x="780" y="257"/>
                  <a:pt x="780" y="257"/>
                </a:cubicBezTo>
                <a:close/>
                <a:moveTo>
                  <a:pt x="267" y="257"/>
                </a:moveTo>
                <a:cubicBezTo>
                  <a:pt x="267" y="257"/>
                  <a:pt x="267" y="257"/>
                  <a:pt x="267" y="257"/>
                </a:cubicBezTo>
                <a:cubicBezTo>
                  <a:pt x="267" y="257"/>
                  <a:pt x="267" y="257"/>
                  <a:pt x="267" y="257"/>
                </a:cubicBezTo>
                <a:cubicBezTo>
                  <a:pt x="267" y="257"/>
                  <a:pt x="267" y="257"/>
                  <a:pt x="267" y="257"/>
                </a:cubicBezTo>
                <a:close/>
                <a:moveTo>
                  <a:pt x="453" y="257"/>
                </a:moveTo>
                <a:cubicBezTo>
                  <a:pt x="453" y="257"/>
                  <a:pt x="453" y="257"/>
                  <a:pt x="453" y="257"/>
                </a:cubicBezTo>
                <a:cubicBezTo>
                  <a:pt x="453" y="257"/>
                  <a:pt x="453" y="257"/>
                  <a:pt x="453" y="257"/>
                </a:cubicBezTo>
                <a:cubicBezTo>
                  <a:pt x="453" y="257"/>
                  <a:pt x="453" y="257"/>
                  <a:pt x="453" y="257"/>
                </a:cubicBezTo>
                <a:cubicBezTo>
                  <a:pt x="453" y="257"/>
                  <a:pt x="452" y="257"/>
                  <a:pt x="452" y="257"/>
                </a:cubicBezTo>
                <a:cubicBezTo>
                  <a:pt x="453" y="257"/>
                  <a:pt x="453" y="258"/>
                  <a:pt x="453" y="257"/>
                </a:cubicBezTo>
                <a:close/>
                <a:moveTo>
                  <a:pt x="47" y="260"/>
                </a:moveTo>
                <a:cubicBezTo>
                  <a:pt x="47" y="257"/>
                  <a:pt x="47" y="257"/>
                  <a:pt x="47" y="257"/>
                </a:cubicBezTo>
                <a:cubicBezTo>
                  <a:pt x="46" y="257"/>
                  <a:pt x="46" y="257"/>
                  <a:pt x="46" y="257"/>
                </a:cubicBezTo>
                <a:cubicBezTo>
                  <a:pt x="47" y="258"/>
                  <a:pt x="46" y="259"/>
                  <a:pt x="46" y="260"/>
                </a:cubicBezTo>
                <a:lnTo>
                  <a:pt x="47" y="260"/>
                </a:lnTo>
                <a:close/>
                <a:moveTo>
                  <a:pt x="446" y="257"/>
                </a:moveTo>
                <a:cubicBezTo>
                  <a:pt x="446" y="257"/>
                  <a:pt x="446" y="257"/>
                  <a:pt x="446" y="257"/>
                </a:cubicBezTo>
                <a:cubicBezTo>
                  <a:pt x="446" y="258"/>
                  <a:pt x="446" y="258"/>
                  <a:pt x="446" y="258"/>
                </a:cubicBezTo>
                <a:cubicBezTo>
                  <a:pt x="446" y="258"/>
                  <a:pt x="446" y="258"/>
                  <a:pt x="446" y="258"/>
                </a:cubicBezTo>
                <a:cubicBezTo>
                  <a:pt x="446" y="257"/>
                  <a:pt x="446" y="258"/>
                  <a:pt x="446" y="257"/>
                </a:cubicBezTo>
                <a:close/>
                <a:moveTo>
                  <a:pt x="454" y="257"/>
                </a:moveTo>
                <a:cubicBezTo>
                  <a:pt x="454" y="257"/>
                  <a:pt x="454" y="257"/>
                  <a:pt x="454" y="257"/>
                </a:cubicBezTo>
                <a:cubicBezTo>
                  <a:pt x="454" y="257"/>
                  <a:pt x="454" y="257"/>
                  <a:pt x="454" y="257"/>
                </a:cubicBezTo>
                <a:close/>
                <a:moveTo>
                  <a:pt x="55" y="257"/>
                </a:moveTo>
                <a:cubicBezTo>
                  <a:pt x="54" y="257"/>
                  <a:pt x="54" y="257"/>
                  <a:pt x="54" y="257"/>
                </a:cubicBezTo>
                <a:cubicBezTo>
                  <a:pt x="54" y="258"/>
                  <a:pt x="54" y="258"/>
                  <a:pt x="54" y="258"/>
                </a:cubicBezTo>
                <a:cubicBezTo>
                  <a:pt x="54" y="258"/>
                  <a:pt x="55" y="258"/>
                  <a:pt x="55" y="258"/>
                </a:cubicBezTo>
                <a:lnTo>
                  <a:pt x="55" y="257"/>
                </a:lnTo>
                <a:close/>
                <a:moveTo>
                  <a:pt x="715" y="257"/>
                </a:moveTo>
                <a:cubicBezTo>
                  <a:pt x="715" y="258"/>
                  <a:pt x="715" y="258"/>
                  <a:pt x="715" y="258"/>
                </a:cubicBezTo>
                <a:cubicBezTo>
                  <a:pt x="715" y="257"/>
                  <a:pt x="715" y="257"/>
                  <a:pt x="715" y="257"/>
                </a:cubicBezTo>
                <a:close/>
                <a:moveTo>
                  <a:pt x="717" y="258"/>
                </a:moveTo>
                <a:cubicBezTo>
                  <a:pt x="717" y="258"/>
                  <a:pt x="717" y="258"/>
                  <a:pt x="717" y="258"/>
                </a:cubicBezTo>
                <a:cubicBezTo>
                  <a:pt x="717" y="258"/>
                  <a:pt x="716" y="257"/>
                  <a:pt x="716" y="257"/>
                </a:cubicBezTo>
                <a:cubicBezTo>
                  <a:pt x="717" y="258"/>
                  <a:pt x="716" y="258"/>
                  <a:pt x="717" y="258"/>
                </a:cubicBezTo>
                <a:close/>
                <a:moveTo>
                  <a:pt x="764" y="257"/>
                </a:moveTo>
                <a:cubicBezTo>
                  <a:pt x="764" y="258"/>
                  <a:pt x="764" y="258"/>
                  <a:pt x="764" y="258"/>
                </a:cubicBezTo>
                <a:cubicBezTo>
                  <a:pt x="764" y="258"/>
                  <a:pt x="764" y="258"/>
                  <a:pt x="764" y="258"/>
                </a:cubicBezTo>
                <a:cubicBezTo>
                  <a:pt x="764" y="257"/>
                  <a:pt x="764" y="257"/>
                  <a:pt x="764" y="257"/>
                </a:cubicBezTo>
                <a:close/>
                <a:moveTo>
                  <a:pt x="843" y="258"/>
                </a:moveTo>
                <a:cubicBezTo>
                  <a:pt x="843" y="257"/>
                  <a:pt x="843" y="257"/>
                  <a:pt x="843" y="257"/>
                </a:cubicBezTo>
                <a:cubicBezTo>
                  <a:pt x="843" y="257"/>
                  <a:pt x="843" y="257"/>
                  <a:pt x="843" y="257"/>
                </a:cubicBezTo>
                <a:cubicBezTo>
                  <a:pt x="842" y="258"/>
                  <a:pt x="842" y="258"/>
                  <a:pt x="843" y="258"/>
                </a:cubicBezTo>
                <a:cubicBezTo>
                  <a:pt x="843" y="258"/>
                  <a:pt x="843" y="258"/>
                  <a:pt x="843" y="258"/>
                </a:cubicBezTo>
                <a:close/>
                <a:moveTo>
                  <a:pt x="318" y="259"/>
                </a:moveTo>
                <a:cubicBezTo>
                  <a:pt x="318" y="258"/>
                  <a:pt x="318" y="258"/>
                  <a:pt x="318" y="258"/>
                </a:cubicBezTo>
                <a:cubicBezTo>
                  <a:pt x="317" y="258"/>
                  <a:pt x="317" y="258"/>
                  <a:pt x="317" y="258"/>
                </a:cubicBezTo>
                <a:cubicBezTo>
                  <a:pt x="317" y="259"/>
                  <a:pt x="317" y="259"/>
                  <a:pt x="317" y="259"/>
                </a:cubicBezTo>
                <a:cubicBezTo>
                  <a:pt x="318" y="259"/>
                  <a:pt x="317" y="259"/>
                  <a:pt x="318" y="259"/>
                </a:cubicBezTo>
                <a:close/>
                <a:moveTo>
                  <a:pt x="717" y="258"/>
                </a:moveTo>
                <a:cubicBezTo>
                  <a:pt x="717" y="258"/>
                  <a:pt x="717" y="258"/>
                  <a:pt x="717" y="258"/>
                </a:cubicBezTo>
                <a:cubicBezTo>
                  <a:pt x="717" y="258"/>
                  <a:pt x="717" y="258"/>
                  <a:pt x="717" y="258"/>
                </a:cubicBezTo>
                <a:close/>
                <a:moveTo>
                  <a:pt x="453" y="259"/>
                </a:moveTo>
                <a:cubicBezTo>
                  <a:pt x="453" y="259"/>
                  <a:pt x="453" y="259"/>
                  <a:pt x="453" y="258"/>
                </a:cubicBezTo>
                <a:cubicBezTo>
                  <a:pt x="454" y="258"/>
                  <a:pt x="453" y="258"/>
                  <a:pt x="454" y="258"/>
                </a:cubicBezTo>
                <a:cubicBezTo>
                  <a:pt x="453" y="258"/>
                  <a:pt x="453" y="258"/>
                  <a:pt x="453" y="258"/>
                </a:cubicBezTo>
                <a:cubicBezTo>
                  <a:pt x="453" y="258"/>
                  <a:pt x="453" y="258"/>
                  <a:pt x="453" y="258"/>
                </a:cubicBezTo>
                <a:cubicBezTo>
                  <a:pt x="453" y="258"/>
                  <a:pt x="453" y="258"/>
                  <a:pt x="453" y="259"/>
                </a:cubicBezTo>
                <a:close/>
                <a:moveTo>
                  <a:pt x="93" y="259"/>
                </a:moveTo>
                <a:cubicBezTo>
                  <a:pt x="93" y="258"/>
                  <a:pt x="93" y="258"/>
                  <a:pt x="93" y="258"/>
                </a:cubicBezTo>
                <a:cubicBezTo>
                  <a:pt x="92" y="258"/>
                  <a:pt x="93" y="259"/>
                  <a:pt x="93" y="259"/>
                </a:cubicBezTo>
                <a:close/>
                <a:moveTo>
                  <a:pt x="265" y="258"/>
                </a:moveTo>
                <a:cubicBezTo>
                  <a:pt x="265" y="259"/>
                  <a:pt x="265" y="259"/>
                  <a:pt x="265" y="259"/>
                </a:cubicBezTo>
                <a:cubicBezTo>
                  <a:pt x="265" y="259"/>
                  <a:pt x="265" y="259"/>
                  <a:pt x="265" y="259"/>
                </a:cubicBezTo>
                <a:cubicBezTo>
                  <a:pt x="266" y="260"/>
                  <a:pt x="268" y="260"/>
                  <a:pt x="268" y="260"/>
                </a:cubicBezTo>
                <a:cubicBezTo>
                  <a:pt x="269" y="260"/>
                  <a:pt x="268" y="260"/>
                  <a:pt x="269" y="261"/>
                </a:cubicBezTo>
                <a:cubicBezTo>
                  <a:pt x="269" y="261"/>
                  <a:pt x="269" y="261"/>
                  <a:pt x="269" y="261"/>
                </a:cubicBezTo>
                <a:cubicBezTo>
                  <a:pt x="270" y="262"/>
                  <a:pt x="270" y="261"/>
                  <a:pt x="271" y="261"/>
                </a:cubicBezTo>
                <a:cubicBezTo>
                  <a:pt x="271" y="260"/>
                  <a:pt x="271" y="260"/>
                  <a:pt x="271" y="260"/>
                </a:cubicBezTo>
                <a:cubicBezTo>
                  <a:pt x="270" y="260"/>
                  <a:pt x="270" y="259"/>
                  <a:pt x="269" y="259"/>
                </a:cubicBezTo>
                <a:cubicBezTo>
                  <a:pt x="267" y="258"/>
                  <a:pt x="267" y="259"/>
                  <a:pt x="265" y="258"/>
                </a:cubicBezTo>
                <a:close/>
                <a:moveTo>
                  <a:pt x="447" y="260"/>
                </a:moveTo>
                <a:cubicBezTo>
                  <a:pt x="447" y="260"/>
                  <a:pt x="447" y="260"/>
                  <a:pt x="448" y="259"/>
                </a:cubicBezTo>
                <a:cubicBezTo>
                  <a:pt x="448" y="259"/>
                  <a:pt x="448" y="259"/>
                  <a:pt x="448" y="259"/>
                </a:cubicBezTo>
                <a:cubicBezTo>
                  <a:pt x="448" y="259"/>
                  <a:pt x="448" y="259"/>
                  <a:pt x="448" y="259"/>
                </a:cubicBezTo>
                <a:cubicBezTo>
                  <a:pt x="448" y="259"/>
                  <a:pt x="448" y="259"/>
                  <a:pt x="448" y="259"/>
                </a:cubicBezTo>
                <a:cubicBezTo>
                  <a:pt x="447" y="259"/>
                  <a:pt x="447" y="259"/>
                  <a:pt x="446" y="258"/>
                </a:cubicBezTo>
                <a:cubicBezTo>
                  <a:pt x="446" y="259"/>
                  <a:pt x="446" y="259"/>
                  <a:pt x="447" y="260"/>
                </a:cubicBezTo>
                <a:close/>
                <a:moveTo>
                  <a:pt x="869" y="259"/>
                </a:moveTo>
                <a:cubicBezTo>
                  <a:pt x="869" y="259"/>
                  <a:pt x="869" y="259"/>
                  <a:pt x="870" y="259"/>
                </a:cubicBezTo>
                <a:cubicBezTo>
                  <a:pt x="870" y="259"/>
                  <a:pt x="870" y="259"/>
                  <a:pt x="870" y="259"/>
                </a:cubicBezTo>
                <a:cubicBezTo>
                  <a:pt x="870" y="259"/>
                  <a:pt x="870" y="259"/>
                  <a:pt x="870" y="259"/>
                </a:cubicBezTo>
                <a:cubicBezTo>
                  <a:pt x="869" y="258"/>
                  <a:pt x="870" y="259"/>
                  <a:pt x="869" y="258"/>
                </a:cubicBezTo>
                <a:cubicBezTo>
                  <a:pt x="869" y="259"/>
                  <a:pt x="869" y="259"/>
                  <a:pt x="869" y="259"/>
                </a:cubicBezTo>
                <a:cubicBezTo>
                  <a:pt x="869" y="259"/>
                  <a:pt x="869" y="259"/>
                  <a:pt x="869" y="259"/>
                </a:cubicBezTo>
                <a:cubicBezTo>
                  <a:pt x="869" y="259"/>
                  <a:pt x="869" y="259"/>
                  <a:pt x="869" y="259"/>
                </a:cubicBezTo>
                <a:close/>
                <a:moveTo>
                  <a:pt x="207" y="260"/>
                </a:moveTo>
                <a:cubicBezTo>
                  <a:pt x="207" y="260"/>
                  <a:pt x="207" y="260"/>
                  <a:pt x="207" y="260"/>
                </a:cubicBezTo>
                <a:cubicBezTo>
                  <a:pt x="208" y="260"/>
                  <a:pt x="208" y="260"/>
                  <a:pt x="208" y="259"/>
                </a:cubicBezTo>
                <a:cubicBezTo>
                  <a:pt x="208" y="259"/>
                  <a:pt x="208" y="259"/>
                  <a:pt x="208" y="259"/>
                </a:cubicBezTo>
                <a:cubicBezTo>
                  <a:pt x="208" y="259"/>
                  <a:pt x="207" y="259"/>
                  <a:pt x="207" y="259"/>
                </a:cubicBezTo>
                <a:cubicBezTo>
                  <a:pt x="207" y="259"/>
                  <a:pt x="207" y="259"/>
                  <a:pt x="207" y="260"/>
                </a:cubicBezTo>
                <a:close/>
                <a:moveTo>
                  <a:pt x="52" y="259"/>
                </a:moveTo>
                <a:cubicBezTo>
                  <a:pt x="52" y="260"/>
                  <a:pt x="52" y="260"/>
                  <a:pt x="52" y="260"/>
                </a:cubicBezTo>
                <a:cubicBezTo>
                  <a:pt x="53" y="260"/>
                  <a:pt x="53" y="260"/>
                  <a:pt x="53" y="260"/>
                </a:cubicBezTo>
                <a:cubicBezTo>
                  <a:pt x="53" y="259"/>
                  <a:pt x="53" y="259"/>
                  <a:pt x="53" y="259"/>
                </a:cubicBezTo>
                <a:lnTo>
                  <a:pt x="52" y="259"/>
                </a:lnTo>
                <a:close/>
                <a:moveTo>
                  <a:pt x="316" y="260"/>
                </a:moveTo>
                <a:cubicBezTo>
                  <a:pt x="316" y="259"/>
                  <a:pt x="316" y="259"/>
                  <a:pt x="316" y="259"/>
                </a:cubicBezTo>
                <a:cubicBezTo>
                  <a:pt x="315" y="259"/>
                  <a:pt x="315" y="260"/>
                  <a:pt x="314" y="260"/>
                </a:cubicBezTo>
                <a:cubicBezTo>
                  <a:pt x="314" y="260"/>
                  <a:pt x="314" y="261"/>
                  <a:pt x="314" y="261"/>
                </a:cubicBezTo>
                <a:cubicBezTo>
                  <a:pt x="314" y="261"/>
                  <a:pt x="314" y="261"/>
                  <a:pt x="314" y="261"/>
                </a:cubicBezTo>
                <a:cubicBezTo>
                  <a:pt x="315" y="261"/>
                  <a:pt x="316" y="260"/>
                  <a:pt x="316" y="260"/>
                </a:cubicBezTo>
                <a:close/>
                <a:moveTo>
                  <a:pt x="172" y="259"/>
                </a:moveTo>
                <a:cubicBezTo>
                  <a:pt x="172" y="260"/>
                  <a:pt x="172" y="260"/>
                  <a:pt x="172" y="260"/>
                </a:cubicBezTo>
                <a:cubicBezTo>
                  <a:pt x="172" y="260"/>
                  <a:pt x="172" y="260"/>
                  <a:pt x="172" y="260"/>
                </a:cubicBezTo>
                <a:cubicBezTo>
                  <a:pt x="172" y="259"/>
                  <a:pt x="172" y="259"/>
                  <a:pt x="172" y="259"/>
                </a:cubicBezTo>
                <a:close/>
                <a:moveTo>
                  <a:pt x="837" y="260"/>
                </a:moveTo>
                <a:cubicBezTo>
                  <a:pt x="838" y="260"/>
                  <a:pt x="838" y="260"/>
                  <a:pt x="838" y="260"/>
                </a:cubicBezTo>
                <a:cubicBezTo>
                  <a:pt x="838" y="260"/>
                  <a:pt x="838" y="260"/>
                  <a:pt x="838" y="260"/>
                </a:cubicBezTo>
                <a:cubicBezTo>
                  <a:pt x="837" y="260"/>
                  <a:pt x="837" y="260"/>
                  <a:pt x="837" y="260"/>
                </a:cubicBezTo>
                <a:close/>
                <a:moveTo>
                  <a:pt x="451" y="260"/>
                </a:moveTo>
                <a:cubicBezTo>
                  <a:pt x="451" y="260"/>
                  <a:pt x="451" y="260"/>
                  <a:pt x="451" y="260"/>
                </a:cubicBezTo>
                <a:cubicBezTo>
                  <a:pt x="451" y="261"/>
                  <a:pt x="451" y="261"/>
                  <a:pt x="451" y="261"/>
                </a:cubicBezTo>
                <a:cubicBezTo>
                  <a:pt x="451" y="261"/>
                  <a:pt x="451" y="261"/>
                  <a:pt x="451" y="261"/>
                </a:cubicBezTo>
                <a:cubicBezTo>
                  <a:pt x="451" y="260"/>
                  <a:pt x="451" y="261"/>
                  <a:pt x="451" y="260"/>
                </a:cubicBezTo>
                <a:close/>
                <a:moveTo>
                  <a:pt x="841" y="261"/>
                </a:moveTo>
                <a:cubicBezTo>
                  <a:pt x="841" y="261"/>
                  <a:pt x="841" y="261"/>
                  <a:pt x="841" y="261"/>
                </a:cubicBezTo>
                <a:cubicBezTo>
                  <a:pt x="841" y="260"/>
                  <a:pt x="841" y="260"/>
                  <a:pt x="841" y="260"/>
                </a:cubicBezTo>
                <a:cubicBezTo>
                  <a:pt x="841" y="260"/>
                  <a:pt x="841" y="260"/>
                  <a:pt x="841" y="260"/>
                </a:cubicBezTo>
                <a:lnTo>
                  <a:pt x="841" y="261"/>
                </a:lnTo>
                <a:close/>
                <a:moveTo>
                  <a:pt x="447" y="260"/>
                </a:moveTo>
                <a:cubicBezTo>
                  <a:pt x="447" y="260"/>
                  <a:pt x="446" y="260"/>
                  <a:pt x="446" y="261"/>
                </a:cubicBezTo>
                <a:cubicBezTo>
                  <a:pt x="446" y="261"/>
                  <a:pt x="446" y="262"/>
                  <a:pt x="446" y="263"/>
                </a:cubicBezTo>
                <a:cubicBezTo>
                  <a:pt x="447" y="263"/>
                  <a:pt x="447" y="263"/>
                  <a:pt x="447" y="263"/>
                </a:cubicBezTo>
                <a:cubicBezTo>
                  <a:pt x="447" y="262"/>
                  <a:pt x="447" y="261"/>
                  <a:pt x="447" y="261"/>
                </a:cubicBezTo>
                <a:lnTo>
                  <a:pt x="447" y="260"/>
                </a:lnTo>
                <a:close/>
                <a:moveTo>
                  <a:pt x="272" y="261"/>
                </a:moveTo>
                <a:cubicBezTo>
                  <a:pt x="272" y="261"/>
                  <a:pt x="272" y="261"/>
                  <a:pt x="272" y="262"/>
                </a:cubicBezTo>
                <a:cubicBezTo>
                  <a:pt x="273" y="262"/>
                  <a:pt x="273" y="262"/>
                  <a:pt x="274" y="262"/>
                </a:cubicBezTo>
                <a:cubicBezTo>
                  <a:pt x="273" y="261"/>
                  <a:pt x="273" y="261"/>
                  <a:pt x="273" y="261"/>
                </a:cubicBezTo>
                <a:cubicBezTo>
                  <a:pt x="273" y="261"/>
                  <a:pt x="273" y="261"/>
                  <a:pt x="273" y="261"/>
                </a:cubicBezTo>
                <a:cubicBezTo>
                  <a:pt x="273" y="261"/>
                  <a:pt x="273" y="261"/>
                  <a:pt x="272" y="261"/>
                </a:cubicBezTo>
                <a:close/>
                <a:moveTo>
                  <a:pt x="151" y="261"/>
                </a:moveTo>
                <a:cubicBezTo>
                  <a:pt x="151" y="261"/>
                  <a:pt x="151" y="261"/>
                  <a:pt x="151" y="261"/>
                </a:cubicBezTo>
                <a:cubicBezTo>
                  <a:pt x="151" y="261"/>
                  <a:pt x="151" y="261"/>
                  <a:pt x="151" y="261"/>
                </a:cubicBezTo>
                <a:close/>
                <a:moveTo>
                  <a:pt x="872" y="261"/>
                </a:moveTo>
                <a:cubicBezTo>
                  <a:pt x="871" y="261"/>
                  <a:pt x="871" y="261"/>
                  <a:pt x="871" y="261"/>
                </a:cubicBezTo>
                <a:cubicBezTo>
                  <a:pt x="871" y="261"/>
                  <a:pt x="871" y="261"/>
                  <a:pt x="871" y="261"/>
                </a:cubicBezTo>
                <a:cubicBezTo>
                  <a:pt x="872" y="261"/>
                  <a:pt x="872" y="261"/>
                  <a:pt x="872" y="261"/>
                </a:cubicBezTo>
                <a:close/>
                <a:moveTo>
                  <a:pt x="473" y="261"/>
                </a:moveTo>
                <a:cubicBezTo>
                  <a:pt x="473" y="261"/>
                  <a:pt x="473" y="261"/>
                  <a:pt x="473" y="261"/>
                </a:cubicBezTo>
                <a:cubicBezTo>
                  <a:pt x="473" y="261"/>
                  <a:pt x="473" y="261"/>
                  <a:pt x="473" y="261"/>
                </a:cubicBezTo>
                <a:close/>
                <a:moveTo>
                  <a:pt x="267" y="262"/>
                </a:moveTo>
                <a:cubicBezTo>
                  <a:pt x="267" y="261"/>
                  <a:pt x="267" y="261"/>
                  <a:pt x="267" y="261"/>
                </a:cubicBezTo>
                <a:cubicBezTo>
                  <a:pt x="267" y="261"/>
                  <a:pt x="267" y="261"/>
                  <a:pt x="267" y="261"/>
                </a:cubicBezTo>
                <a:cubicBezTo>
                  <a:pt x="267" y="262"/>
                  <a:pt x="267" y="262"/>
                  <a:pt x="267" y="262"/>
                </a:cubicBezTo>
                <a:cubicBezTo>
                  <a:pt x="267" y="262"/>
                  <a:pt x="267" y="262"/>
                  <a:pt x="267" y="262"/>
                </a:cubicBezTo>
                <a:close/>
                <a:moveTo>
                  <a:pt x="279" y="262"/>
                </a:moveTo>
                <a:cubicBezTo>
                  <a:pt x="280" y="262"/>
                  <a:pt x="280" y="262"/>
                  <a:pt x="280" y="262"/>
                </a:cubicBezTo>
                <a:cubicBezTo>
                  <a:pt x="280" y="261"/>
                  <a:pt x="280" y="261"/>
                  <a:pt x="280" y="261"/>
                </a:cubicBezTo>
                <a:cubicBezTo>
                  <a:pt x="279" y="261"/>
                  <a:pt x="279" y="261"/>
                  <a:pt x="279" y="261"/>
                </a:cubicBezTo>
                <a:lnTo>
                  <a:pt x="279" y="262"/>
                </a:lnTo>
                <a:close/>
                <a:moveTo>
                  <a:pt x="473" y="262"/>
                </a:moveTo>
                <a:cubicBezTo>
                  <a:pt x="473" y="261"/>
                  <a:pt x="473" y="262"/>
                  <a:pt x="473" y="261"/>
                </a:cubicBezTo>
                <a:cubicBezTo>
                  <a:pt x="473" y="262"/>
                  <a:pt x="473" y="262"/>
                  <a:pt x="473" y="262"/>
                </a:cubicBezTo>
                <a:close/>
                <a:moveTo>
                  <a:pt x="223" y="262"/>
                </a:moveTo>
                <a:cubicBezTo>
                  <a:pt x="223" y="262"/>
                  <a:pt x="223" y="262"/>
                  <a:pt x="223" y="262"/>
                </a:cubicBezTo>
                <a:cubicBezTo>
                  <a:pt x="223" y="262"/>
                  <a:pt x="223" y="262"/>
                  <a:pt x="223" y="262"/>
                </a:cubicBezTo>
                <a:cubicBezTo>
                  <a:pt x="223" y="262"/>
                  <a:pt x="223" y="262"/>
                  <a:pt x="223" y="262"/>
                </a:cubicBezTo>
                <a:close/>
                <a:moveTo>
                  <a:pt x="312" y="262"/>
                </a:moveTo>
                <a:cubicBezTo>
                  <a:pt x="312" y="262"/>
                  <a:pt x="312" y="262"/>
                  <a:pt x="312" y="262"/>
                </a:cubicBezTo>
                <a:cubicBezTo>
                  <a:pt x="312" y="262"/>
                  <a:pt x="312" y="262"/>
                  <a:pt x="312" y="262"/>
                </a:cubicBezTo>
                <a:close/>
                <a:moveTo>
                  <a:pt x="312" y="262"/>
                </a:moveTo>
                <a:cubicBezTo>
                  <a:pt x="311" y="262"/>
                  <a:pt x="311" y="262"/>
                  <a:pt x="311" y="262"/>
                </a:cubicBezTo>
                <a:cubicBezTo>
                  <a:pt x="311" y="262"/>
                  <a:pt x="311" y="262"/>
                  <a:pt x="311" y="262"/>
                </a:cubicBezTo>
                <a:cubicBezTo>
                  <a:pt x="311" y="262"/>
                  <a:pt x="311" y="262"/>
                  <a:pt x="311" y="262"/>
                </a:cubicBezTo>
                <a:lnTo>
                  <a:pt x="312" y="262"/>
                </a:lnTo>
                <a:close/>
                <a:moveTo>
                  <a:pt x="473" y="262"/>
                </a:moveTo>
                <a:cubicBezTo>
                  <a:pt x="473" y="262"/>
                  <a:pt x="473" y="262"/>
                  <a:pt x="473" y="262"/>
                </a:cubicBezTo>
                <a:cubicBezTo>
                  <a:pt x="473" y="262"/>
                  <a:pt x="473" y="262"/>
                  <a:pt x="473" y="262"/>
                </a:cubicBezTo>
                <a:close/>
                <a:moveTo>
                  <a:pt x="308" y="265"/>
                </a:moveTo>
                <a:cubicBezTo>
                  <a:pt x="310" y="265"/>
                  <a:pt x="312" y="264"/>
                  <a:pt x="315" y="264"/>
                </a:cubicBezTo>
                <a:cubicBezTo>
                  <a:pt x="315" y="263"/>
                  <a:pt x="315" y="263"/>
                  <a:pt x="316" y="262"/>
                </a:cubicBezTo>
                <a:cubicBezTo>
                  <a:pt x="315" y="262"/>
                  <a:pt x="315" y="262"/>
                  <a:pt x="315" y="262"/>
                </a:cubicBezTo>
                <a:cubicBezTo>
                  <a:pt x="315" y="262"/>
                  <a:pt x="314" y="262"/>
                  <a:pt x="314" y="262"/>
                </a:cubicBezTo>
                <a:cubicBezTo>
                  <a:pt x="313" y="262"/>
                  <a:pt x="313" y="263"/>
                  <a:pt x="312" y="263"/>
                </a:cubicBezTo>
                <a:cubicBezTo>
                  <a:pt x="312" y="264"/>
                  <a:pt x="311" y="264"/>
                  <a:pt x="310" y="264"/>
                </a:cubicBezTo>
                <a:cubicBezTo>
                  <a:pt x="310" y="264"/>
                  <a:pt x="309" y="264"/>
                  <a:pt x="308" y="265"/>
                </a:cubicBezTo>
                <a:close/>
                <a:moveTo>
                  <a:pt x="176" y="263"/>
                </a:moveTo>
                <a:cubicBezTo>
                  <a:pt x="177" y="263"/>
                  <a:pt x="177" y="263"/>
                  <a:pt x="177" y="263"/>
                </a:cubicBezTo>
                <a:cubicBezTo>
                  <a:pt x="177" y="262"/>
                  <a:pt x="177" y="262"/>
                  <a:pt x="177" y="262"/>
                </a:cubicBezTo>
                <a:cubicBezTo>
                  <a:pt x="176" y="262"/>
                  <a:pt x="176" y="262"/>
                  <a:pt x="176" y="262"/>
                </a:cubicBezTo>
                <a:lnTo>
                  <a:pt x="176" y="263"/>
                </a:lnTo>
                <a:close/>
                <a:moveTo>
                  <a:pt x="311" y="263"/>
                </a:moveTo>
                <a:cubicBezTo>
                  <a:pt x="311" y="263"/>
                  <a:pt x="311" y="263"/>
                  <a:pt x="311" y="263"/>
                </a:cubicBezTo>
                <a:cubicBezTo>
                  <a:pt x="311" y="262"/>
                  <a:pt x="311" y="262"/>
                  <a:pt x="311" y="262"/>
                </a:cubicBezTo>
                <a:lnTo>
                  <a:pt x="311" y="263"/>
                </a:lnTo>
                <a:close/>
                <a:moveTo>
                  <a:pt x="309" y="263"/>
                </a:moveTo>
                <a:cubicBezTo>
                  <a:pt x="309" y="263"/>
                  <a:pt x="309" y="263"/>
                  <a:pt x="309" y="263"/>
                </a:cubicBezTo>
                <a:cubicBezTo>
                  <a:pt x="310" y="263"/>
                  <a:pt x="310" y="263"/>
                  <a:pt x="310" y="263"/>
                </a:cubicBezTo>
                <a:cubicBezTo>
                  <a:pt x="310" y="263"/>
                  <a:pt x="310" y="263"/>
                  <a:pt x="310" y="263"/>
                </a:cubicBezTo>
                <a:cubicBezTo>
                  <a:pt x="309" y="262"/>
                  <a:pt x="309" y="263"/>
                  <a:pt x="309" y="263"/>
                </a:cubicBezTo>
                <a:close/>
                <a:moveTo>
                  <a:pt x="308" y="263"/>
                </a:moveTo>
                <a:cubicBezTo>
                  <a:pt x="308" y="263"/>
                  <a:pt x="308" y="263"/>
                  <a:pt x="308" y="263"/>
                </a:cubicBezTo>
                <a:cubicBezTo>
                  <a:pt x="308" y="263"/>
                  <a:pt x="308" y="263"/>
                  <a:pt x="308" y="263"/>
                </a:cubicBezTo>
                <a:cubicBezTo>
                  <a:pt x="308" y="263"/>
                  <a:pt x="308" y="263"/>
                  <a:pt x="307" y="264"/>
                </a:cubicBezTo>
                <a:cubicBezTo>
                  <a:pt x="308" y="264"/>
                  <a:pt x="308" y="264"/>
                  <a:pt x="308" y="263"/>
                </a:cubicBezTo>
                <a:close/>
                <a:moveTo>
                  <a:pt x="726" y="263"/>
                </a:moveTo>
                <a:cubicBezTo>
                  <a:pt x="726" y="263"/>
                  <a:pt x="726" y="263"/>
                  <a:pt x="726" y="263"/>
                </a:cubicBezTo>
                <a:cubicBezTo>
                  <a:pt x="726" y="263"/>
                  <a:pt x="726" y="263"/>
                  <a:pt x="726" y="263"/>
                </a:cubicBezTo>
                <a:cubicBezTo>
                  <a:pt x="726" y="263"/>
                  <a:pt x="726" y="263"/>
                  <a:pt x="726" y="264"/>
                </a:cubicBezTo>
                <a:lnTo>
                  <a:pt x="726" y="263"/>
                </a:lnTo>
                <a:close/>
                <a:moveTo>
                  <a:pt x="872" y="264"/>
                </a:moveTo>
                <a:cubicBezTo>
                  <a:pt x="872" y="264"/>
                  <a:pt x="872" y="264"/>
                  <a:pt x="872" y="264"/>
                </a:cubicBezTo>
                <a:cubicBezTo>
                  <a:pt x="872" y="263"/>
                  <a:pt x="872" y="263"/>
                  <a:pt x="872" y="263"/>
                </a:cubicBezTo>
                <a:cubicBezTo>
                  <a:pt x="872" y="263"/>
                  <a:pt x="872" y="263"/>
                  <a:pt x="872" y="263"/>
                </a:cubicBezTo>
                <a:cubicBezTo>
                  <a:pt x="872" y="263"/>
                  <a:pt x="872" y="263"/>
                  <a:pt x="872" y="264"/>
                </a:cubicBezTo>
                <a:close/>
                <a:moveTo>
                  <a:pt x="305" y="264"/>
                </a:moveTo>
                <a:cubicBezTo>
                  <a:pt x="305" y="264"/>
                  <a:pt x="305" y="264"/>
                  <a:pt x="305" y="264"/>
                </a:cubicBezTo>
                <a:cubicBezTo>
                  <a:pt x="305" y="265"/>
                  <a:pt x="305" y="264"/>
                  <a:pt x="305" y="265"/>
                </a:cubicBezTo>
                <a:cubicBezTo>
                  <a:pt x="305" y="265"/>
                  <a:pt x="306" y="264"/>
                  <a:pt x="306" y="264"/>
                </a:cubicBezTo>
                <a:cubicBezTo>
                  <a:pt x="306" y="264"/>
                  <a:pt x="306" y="264"/>
                  <a:pt x="306" y="264"/>
                </a:cubicBezTo>
                <a:cubicBezTo>
                  <a:pt x="307" y="264"/>
                  <a:pt x="307" y="264"/>
                  <a:pt x="307" y="264"/>
                </a:cubicBezTo>
                <a:cubicBezTo>
                  <a:pt x="307" y="264"/>
                  <a:pt x="307" y="264"/>
                  <a:pt x="307" y="264"/>
                </a:cubicBezTo>
                <a:cubicBezTo>
                  <a:pt x="306" y="264"/>
                  <a:pt x="306" y="264"/>
                  <a:pt x="306" y="264"/>
                </a:cubicBezTo>
                <a:cubicBezTo>
                  <a:pt x="305" y="264"/>
                  <a:pt x="305" y="264"/>
                  <a:pt x="305" y="264"/>
                </a:cubicBezTo>
                <a:close/>
                <a:moveTo>
                  <a:pt x="446" y="266"/>
                </a:moveTo>
                <a:cubicBezTo>
                  <a:pt x="447" y="266"/>
                  <a:pt x="446" y="266"/>
                  <a:pt x="447" y="266"/>
                </a:cubicBezTo>
                <a:cubicBezTo>
                  <a:pt x="447" y="266"/>
                  <a:pt x="447" y="266"/>
                  <a:pt x="448" y="266"/>
                </a:cubicBezTo>
                <a:cubicBezTo>
                  <a:pt x="448" y="266"/>
                  <a:pt x="448" y="266"/>
                  <a:pt x="448" y="266"/>
                </a:cubicBezTo>
                <a:cubicBezTo>
                  <a:pt x="448" y="265"/>
                  <a:pt x="448" y="265"/>
                  <a:pt x="448" y="265"/>
                </a:cubicBezTo>
                <a:cubicBezTo>
                  <a:pt x="448" y="265"/>
                  <a:pt x="448" y="265"/>
                  <a:pt x="448" y="265"/>
                </a:cubicBezTo>
                <a:cubicBezTo>
                  <a:pt x="448" y="264"/>
                  <a:pt x="447" y="264"/>
                  <a:pt x="447" y="264"/>
                </a:cubicBezTo>
                <a:cubicBezTo>
                  <a:pt x="447" y="264"/>
                  <a:pt x="447" y="264"/>
                  <a:pt x="447" y="264"/>
                </a:cubicBezTo>
                <a:cubicBezTo>
                  <a:pt x="446" y="264"/>
                  <a:pt x="446" y="265"/>
                  <a:pt x="446" y="265"/>
                </a:cubicBezTo>
                <a:cubicBezTo>
                  <a:pt x="446" y="266"/>
                  <a:pt x="446" y="266"/>
                  <a:pt x="446" y="266"/>
                </a:cubicBezTo>
                <a:close/>
                <a:moveTo>
                  <a:pt x="844" y="264"/>
                </a:moveTo>
                <a:cubicBezTo>
                  <a:pt x="844" y="264"/>
                  <a:pt x="844" y="264"/>
                  <a:pt x="844" y="264"/>
                </a:cubicBezTo>
                <a:cubicBezTo>
                  <a:pt x="843" y="264"/>
                  <a:pt x="843" y="264"/>
                  <a:pt x="843" y="264"/>
                </a:cubicBezTo>
                <a:cubicBezTo>
                  <a:pt x="843" y="264"/>
                  <a:pt x="843" y="264"/>
                  <a:pt x="844" y="264"/>
                </a:cubicBezTo>
                <a:close/>
                <a:moveTo>
                  <a:pt x="844" y="264"/>
                </a:moveTo>
                <a:cubicBezTo>
                  <a:pt x="844" y="265"/>
                  <a:pt x="844" y="265"/>
                  <a:pt x="844" y="265"/>
                </a:cubicBezTo>
                <a:cubicBezTo>
                  <a:pt x="845" y="265"/>
                  <a:pt x="845" y="265"/>
                  <a:pt x="845" y="264"/>
                </a:cubicBezTo>
                <a:cubicBezTo>
                  <a:pt x="845" y="264"/>
                  <a:pt x="845" y="264"/>
                  <a:pt x="845" y="264"/>
                </a:cubicBezTo>
                <a:cubicBezTo>
                  <a:pt x="845" y="264"/>
                  <a:pt x="845" y="264"/>
                  <a:pt x="845" y="264"/>
                </a:cubicBezTo>
                <a:lnTo>
                  <a:pt x="844" y="264"/>
                </a:lnTo>
                <a:close/>
                <a:moveTo>
                  <a:pt x="219" y="264"/>
                </a:moveTo>
                <a:cubicBezTo>
                  <a:pt x="219" y="265"/>
                  <a:pt x="219" y="265"/>
                  <a:pt x="220" y="265"/>
                </a:cubicBezTo>
                <a:cubicBezTo>
                  <a:pt x="220" y="265"/>
                  <a:pt x="220" y="265"/>
                  <a:pt x="220" y="265"/>
                </a:cubicBezTo>
                <a:cubicBezTo>
                  <a:pt x="220" y="265"/>
                  <a:pt x="220" y="265"/>
                  <a:pt x="220" y="265"/>
                </a:cubicBezTo>
                <a:cubicBezTo>
                  <a:pt x="220" y="264"/>
                  <a:pt x="220" y="264"/>
                  <a:pt x="219" y="264"/>
                </a:cubicBezTo>
                <a:close/>
                <a:moveTo>
                  <a:pt x="304" y="265"/>
                </a:moveTo>
                <a:cubicBezTo>
                  <a:pt x="304" y="265"/>
                  <a:pt x="304" y="265"/>
                  <a:pt x="304" y="265"/>
                </a:cubicBezTo>
                <a:cubicBezTo>
                  <a:pt x="302" y="265"/>
                  <a:pt x="301" y="265"/>
                  <a:pt x="301" y="265"/>
                </a:cubicBezTo>
                <a:cubicBezTo>
                  <a:pt x="301" y="265"/>
                  <a:pt x="301" y="265"/>
                  <a:pt x="301" y="265"/>
                </a:cubicBezTo>
                <a:cubicBezTo>
                  <a:pt x="301" y="266"/>
                  <a:pt x="301" y="266"/>
                  <a:pt x="301" y="266"/>
                </a:cubicBezTo>
                <a:cubicBezTo>
                  <a:pt x="302" y="266"/>
                  <a:pt x="303" y="266"/>
                  <a:pt x="304" y="265"/>
                </a:cubicBezTo>
                <a:close/>
                <a:moveTo>
                  <a:pt x="307" y="266"/>
                </a:moveTo>
                <a:cubicBezTo>
                  <a:pt x="308" y="266"/>
                  <a:pt x="308" y="266"/>
                  <a:pt x="308" y="265"/>
                </a:cubicBezTo>
                <a:cubicBezTo>
                  <a:pt x="308" y="265"/>
                  <a:pt x="308" y="265"/>
                  <a:pt x="308" y="265"/>
                </a:cubicBezTo>
                <a:cubicBezTo>
                  <a:pt x="308" y="265"/>
                  <a:pt x="308" y="265"/>
                  <a:pt x="308" y="265"/>
                </a:cubicBezTo>
                <a:cubicBezTo>
                  <a:pt x="308" y="265"/>
                  <a:pt x="307" y="265"/>
                  <a:pt x="307" y="265"/>
                </a:cubicBezTo>
                <a:cubicBezTo>
                  <a:pt x="307" y="265"/>
                  <a:pt x="307" y="265"/>
                  <a:pt x="307" y="266"/>
                </a:cubicBezTo>
                <a:close/>
                <a:moveTo>
                  <a:pt x="712" y="266"/>
                </a:moveTo>
                <a:cubicBezTo>
                  <a:pt x="713" y="266"/>
                  <a:pt x="713" y="266"/>
                  <a:pt x="713" y="266"/>
                </a:cubicBezTo>
                <a:cubicBezTo>
                  <a:pt x="713" y="265"/>
                  <a:pt x="713" y="265"/>
                  <a:pt x="713" y="265"/>
                </a:cubicBezTo>
                <a:cubicBezTo>
                  <a:pt x="712" y="265"/>
                  <a:pt x="712" y="265"/>
                  <a:pt x="712" y="265"/>
                </a:cubicBezTo>
                <a:lnTo>
                  <a:pt x="712" y="266"/>
                </a:lnTo>
                <a:close/>
                <a:moveTo>
                  <a:pt x="215" y="266"/>
                </a:moveTo>
                <a:cubicBezTo>
                  <a:pt x="218" y="266"/>
                  <a:pt x="218" y="266"/>
                  <a:pt x="218" y="266"/>
                </a:cubicBezTo>
                <a:cubicBezTo>
                  <a:pt x="218" y="265"/>
                  <a:pt x="218" y="265"/>
                  <a:pt x="218" y="265"/>
                </a:cubicBezTo>
                <a:cubicBezTo>
                  <a:pt x="215" y="265"/>
                  <a:pt x="215" y="265"/>
                  <a:pt x="215" y="265"/>
                </a:cubicBezTo>
                <a:lnTo>
                  <a:pt x="215" y="266"/>
                </a:lnTo>
                <a:close/>
                <a:moveTo>
                  <a:pt x="448" y="265"/>
                </a:moveTo>
                <a:cubicBezTo>
                  <a:pt x="448" y="266"/>
                  <a:pt x="448" y="266"/>
                  <a:pt x="448" y="266"/>
                </a:cubicBezTo>
                <a:cubicBezTo>
                  <a:pt x="448" y="266"/>
                  <a:pt x="448" y="266"/>
                  <a:pt x="448" y="266"/>
                </a:cubicBezTo>
                <a:cubicBezTo>
                  <a:pt x="448" y="265"/>
                  <a:pt x="448" y="265"/>
                  <a:pt x="448" y="265"/>
                </a:cubicBezTo>
                <a:close/>
                <a:moveTo>
                  <a:pt x="853" y="265"/>
                </a:moveTo>
                <a:cubicBezTo>
                  <a:pt x="851" y="265"/>
                  <a:pt x="851" y="265"/>
                  <a:pt x="851" y="265"/>
                </a:cubicBezTo>
                <a:cubicBezTo>
                  <a:pt x="851" y="266"/>
                  <a:pt x="851" y="266"/>
                  <a:pt x="851" y="266"/>
                </a:cubicBezTo>
                <a:cubicBezTo>
                  <a:pt x="853" y="266"/>
                  <a:pt x="853" y="266"/>
                  <a:pt x="853" y="266"/>
                </a:cubicBezTo>
                <a:lnTo>
                  <a:pt x="853" y="265"/>
                </a:lnTo>
                <a:close/>
                <a:moveTo>
                  <a:pt x="286" y="265"/>
                </a:moveTo>
                <a:cubicBezTo>
                  <a:pt x="286" y="266"/>
                  <a:pt x="286" y="266"/>
                  <a:pt x="286" y="266"/>
                </a:cubicBezTo>
                <a:cubicBezTo>
                  <a:pt x="286" y="266"/>
                  <a:pt x="286" y="266"/>
                  <a:pt x="286" y="266"/>
                </a:cubicBezTo>
                <a:cubicBezTo>
                  <a:pt x="286" y="266"/>
                  <a:pt x="286" y="266"/>
                  <a:pt x="286" y="265"/>
                </a:cubicBezTo>
                <a:close/>
                <a:moveTo>
                  <a:pt x="18" y="266"/>
                </a:moveTo>
                <a:cubicBezTo>
                  <a:pt x="17" y="266"/>
                  <a:pt x="17" y="266"/>
                  <a:pt x="17" y="266"/>
                </a:cubicBezTo>
                <a:cubicBezTo>
                  <a:pt x="17" y="267"/>
                  <a:pt x="17" y="267"/>
                  <a:pt x="17" y="267"/>
                </a:cubicBezTo>
                <a:cubicBezTo>
                  <a:pt x="17" y="267"/>
                  <a:pt x="18" y="267"/>
                  <a:pt x="18" y="266"/>
                </a:cubicBezTo>
                <a:close/>
                <a:moveTo>
                  <a:pt x="278" y="266"/>
                </a:moveTo>
                <a:cubicBezTo>
                  <a:pt x="280" y="266"/>
                  <a:pt x="280" y="266"/>
                  <a:pt x="280" y="266"/>
                </a:cubicBezTo>
                <a:cubicBezTo>
                  <a:pt x="280" y="266"/>
                  <a:pt x="280" y="266"/>
                  <a:pt x="280" y="266"/>
                </a:cubicBezTo>
                <a:cubicBezTo>
                  <a:pt x="279" y="266"/>
                  <a:pt x="279" y="266"/>
                  <a:pt x="278" y="266"/>
                </a:cubicBezTo>
                <a:cubicBezTo>
                  <a:pt x="278" y="266"/>
                  <a:pt x="278" y="266"/>
                  <a:pt x="278" y="266"/>
                </a:cubicBezTo>
                <a:close/>
                <a:moveTo>
                  <a:pt x="311" y="266"/>
                </a:moveTo>
                <a:cubicBezTo>
                  <a:pt x="311" y="266"/>
                  <a:pt x="311" y="266"/>
                  <a:pt x="312" y="266"/>
                </a:cubicBezTo>
                <a:cubicBezTo>
                  <a:pt x="312" y="266"/>
                  <a:pt x="312" y="266"/>
                  <a:pt x="312" y="266"/>
                </a:cubicBezTo>
                <a:cubicBezTo>
                  <a:pt x="311" y="266"/>
                  <a:pt x="311" y="266"/>
                  <a:pt x="311" y="266"/>
                </a:cubicBezTo>
                <a:cubicBezTo>
                  <a:pt x="311" y="266"/>
                  <a:pt x="311" y="266"/>
                  <a:pt x="311" y="266"/>
                </a:cubicBezTo>
                <a:cubicBezTo>
                  <a:pt x="311" y="266"/>
                  <a:pt x="311" y="266"/>
                  <a:pt x="311" y="266"/>
                </a:cubicBezTo>
                <a:close/>
                <a:moveTo>
                  <a:pt x="872" y="266"/>
                </a:moveTo>
                <a:cubicBezTo>
                  <a:pt x="872" y="266"/>
                  <a:pt x="872" y="266"/>
                  <a:pt x="872" y="266"/>
                </a:cubicBezTo>
                <a:cubicBezTo>
                  <a:pt x="872" y="266"/>
                  <a:pt x="872" y="266"/>
                  <a:pt x="872" y="266"/>
                </a:cubicBezTo>
                <a:cubicBezTo>
                  <a:pt x="872" y="266"/>
                  <a:pt x="872" y="266"/>
                  <a:pt x="872" y="266"/>
                </a:cubicBezTo>
                <a:close/>
                <a:moveTo>
                  <a:pt x="288" y="266"/>
                </a:moveTo>
                <a:cubicBezTo>
                  <a:pt x="288" y="266"/>
                  <a:pt x="288" y="266"/>
                  <a:pt x="288" y="266"/>
                </a:cubicBezTo>
                <a:cubicBezTo>
                  <a:pt x="288" y="266"/>
                  <a:pt x="288" y="266"/>
                  <a:pt x="288" y="266"/>
                </a:cubicBezTo>
                <a:close/>
                <a:moveTo>
                  <a:pt x="848" y="267"/>
                </a:moveTo>
                <a:cubicBezTo>
                  <a:pt x="848" y="267"/>
                  <a:pt x="848" y="267"/>
                  <a:pt x="848" y="267"/>
                </a:cubicBezTo>
                <a:cubicBezTo>
                  <a:pt x="848" y="267"/>
                  <a:pt x="848" y="267"/>
                  <a:pt x="848" y="267"/>
                </a:cubicBezTo>
                <a:cubicBezTo>
                  <a:pt x="848" y="267"/>
                  <a:pt x="848" y="267"/>
                  <a:pt x="848" y="267"/>
                </a:cubicBezTo>
                <a:close/>
                <a:moveTo>
                  <a:pt x="18" y="267"/>
                </a:moveTo>
                <a:cubicBezTo>
                  <a:pt x="18" y="267"/>
                  <a:pt x="18" y="267"/>
                  <a:pt x="18" y="267"/>
                </a:cubicBezTo>
                <a:cubicBezTo>
                  <a:pt x="18" y="267"/>
                  <a:pt x="18" y="267"/>
                  <a:pt x="18" y="267"/>
                </a:cubicBezTo>
                <a:close/>
                <a:moveTo>
                  <a:pt x="859" y="267"/>
                </a:moveTo>
                <a:cubicBezTo>
                  <a:pt x="859" y="267"/>
                  <a:pt x="859" y="267"/>
                  <a:pt x="859" y="267"/>
                </a:cubicBezTo>
                <a:cubicBezTo>
                  <a:pt x="859" y="268"/>
                  <a:pt x="859" y="268"/>
                  <a:pt x="859" y="268"/>
                </a:cubicBezTo>
                <a:cubicBezTo>
                  <a:pt x="859" y="268"/>
                  <a:pt x="859" y="268"/>
                  <a:pt x="859" y="268"/>
                </a:cubicBezTo>
                <a:lnTo>
                  <a:pt x="859" y="267"/>
                </a:lnTo>
                <a:close/>
                <a:moveTo>
                  <a:pt x="451" y="268"/>
                </a:moveTo>
                <a:cubicBezTo>
                  <a:pt x="452" y="268"/>
                  <a:pt x="452" y="268"/>
                  <a:pt x="452" y="268"/>
                </a:cubicBezTo>
                <a:cubicBezTo>
                  <a:pt x="451" y="268"/>
                  <a:pt x="452" y="268"/>
                  <a:pt x="451" y="268"/>
                </a:cubicBezTo>
                <a:close/>
                <a:moveTo>
                  <a:pt x="356" y="268"/>
                </a:moveTo>
                <a:cubicBezTo>
                  <a:pt x="356" y="268"/>
                  <a:pt x="356" y="268"/>
                  <a:pt x="356" y="268"/>
                </a:cubicBezTo>
                <a:cubicBezTo>
                  <a:pt x="356" y="268"/>
                  <a:pt x="356" y="268"/>
                  <a:pt x="356" y="268"/>
                </a:cubicBezTo>
                <a:cubicBezTo>
                  <a:pt x="356" y="268"/>
                  <a:pt x="356" y="268"/>
                  <a:pt x="356" y="268"/>
                </a:cubicBezTo>
                <a:cubicBezTo>
                  <a:pt x="356" y="268"/>
                  <a:pt x="356" y="268"/>
                  <a:pt x="356" y="268"/>
                </a:cubicBezTo>
                <a:cubicBezTo>
                  <a:pt x="356" y="268"/>
                  <a:pt x="356" y="268"/>
                  <a:pt x="356" y="268"/>
                </a:cubicBezTo>
                <a:close/>
                <a:moveTo>
                  <a:pt x="448" y="268"/>
                </a:moveTo>
                <a:cubicBezTo>
                  <a:pt x="448" y="268"/>
                  <a:pt x="448" y="268"/>
                  <a:pt x="447" y="268"/>
                </a:cubicBezTo>
                <a:cubicBezTo>
                  <a:pt x="447" y="268"/>
                  <a:pt x="447" y="268"/>
                  <a:pt x="446" y="268"/>
                </a:cubicBezTo>
                <a:cubicBezTo>
                  <a:pt x="446" y="269"/>
                  <a:pt x="447" y="272"/>
                  <a:pt x="447" y="272"/>
                </a:cubicBezTo>
                <a:cubicBezTo>
                  <a:pt x="447" y="274"/>
                  <a:pt x="446" y="275"/>
                  <a:pt x="447" y="275"/>
                </a:cubicBezTo>
                <a:cubicBezTo>
                  <a:pt x="447" y="276"/>
                  <a:pt x="447" y="276"/>
                  <a:pt x="447" y="276"/>
                </a:cubicBezTo>
                <a:cubicBezTo>
                  <a:pt x="447" y="277"/>
                  <a:pt x="447" y="277"/>
                  <a:pt x="447" y="277"/>
                </a:cubicBezTo>
                <a:cubicBezTo>
                  <a:pt x="447" y="278"/>
                  <a:pt x="446" y="279"/>
                  <a:pt x="447" y="280"/>
                </a:cubicBezTo>
                <a:cubicBezTo>
                  <a:pt x="447" y="280"/>
                  <a:pt x="447" y="280"/>
                  <a:pt x="447" y="280"/>
                </a:cubicBezTo>
                <a:cubicBezTo>
                  <a:pt x="448" y="280"/>
                  <a:pt x="448" y="280"/>
                  <a:pt x="448" y="280"/>
                </a:cubicBezTo>
                <a:cubicBezTo>
                  <a:pt x="448" y="280"/>
                  <a:pt x="448" y="280"/>
                  <a:pt x="448" y="280"/>
                </a:cubicBezTo>
                <a:cubicBezTo>
                  <a:pt x="448" y="280"/>
                  <a:pt x="448" y="280"/>
                  <a:pt x="448" y="280"/>
                </a:cubicBezTo>
                <a:cubicBezTo>
                  <a:pt x="448" y="280"/>
                  <a:pt x="448" y="279"/>
                  <a:pt x="448" y="278"/>
                </a:cubicBezTo>
                <a:cubicBezTo>
                  <a:pt x="448" y="278"/>
                  <a:pt x="448" y="278"/>
                  <a:pt x="448" y="278"/>
                </a:cubicBezTo>
                <a:cubicBezTo>
                  <a:pt x="448" y="275"/>
                  <a:pt x="448" y="275"/>
                  <a:pt x="448" y="275"/>
                </a:cubicBezTo>
                <a:cubicBezTo>
                  <a:pt x="448" y="275"/>
                  <a:pt x="448" y="274"/>
                  <a:pt x="448" y="274"/>
                </a:cubicBezTo>
                <a:cubicBezTo>
                  <a:pt x="448" y="274"/>
                  <a:pt x="448" y="274"/>
                  <a:pt x="448" y="273"/>
                </a:cubicBezTo>
                <a:cubicBezTo>
                  <a:pt x="448" y="273"/>
                  <a:pt x="448" y="271"/>
                  <a:pt x="448" y="271"/>
                </a:cubicBezTo>
                <a:cubicBezTo>
                  <a:pt x="448" y="271"/>
                  <a:pt x="448" y="271"/>
                  <a:pt x="448" y="270"/>
                </a:cubicBezTo>
                <a:cubicBezTo>
                  <a:pt x="448" y="270"/>
                  <a:pt x="448" y="270"/>
                  <a:pt x="448" y="270"/>
                </a:cubicBezTo>
                <a:cubicBezTo>
                  <a:pt x="448" y="269"/>
                  <a:pt x="448" y="269"/>
                  <a:pt x="448" y="268"/>
                </a:cubicBezTo>
                <a:close/>
                <a:moveTo>
                  <a:pt x="82" y="268"/>
                </a:moveTo>
                <a:cubicBezTo>
                  <a:pt x="83" y="268"/>
                  <a:pt x="83" y="268"/>
                  <a:pt x="83" y="268"/>
                </a:cubicBezTo>
                <a:cubicBezTo>
                  <a:pt x="82" y="268"/>
                  <a:pt x="82" y="268"/>
                  <a:pt x="82" y="268"/>
                </a:cubicBezTo>
                <a:close/>
                <a:moveTo>
                  <a:pt x="870" y="268"/>
                </a:moveTo>
                <a:cubicBezTo>
                  <a:pt x="870" y="268"/>
                  <a:pt x="870" y="268"/>
                  <a:pt x="870" y="268"/>
                </a:cubicBezTo>
                <a:close/>
                <a:moveTo>
                  <a:pt x="149" y="268"/>
                </a:moveTo>
                <a:cubicBezTo>
                  <a:pt x="149" y="268"/>
                  <a:pt x="149" y="268"/>
                  <a:pt x="149" y="268"/>
                </a:cubicBezTo>
                <a:cubicBezTo>
                  <a:pt x="149" y="268"/>
                  <a:pt x="149" y="268"/>
                  <a:pt x="149" y="268"/>
                </a:cubicBezTo>
                <a:close/>
                <a:moveTo>
                  <a:pt x="137" y="268"/>
                </a:moveTo>
                <a:cubicBezTo>
                  <a:pt x="137" y="269"/>
                  <a:pt x="137" y="269"/>
                  <a:pt x="137" y="269"/>
                </a:cubicBezTo>
                <a:cubicBezTo>
                  <a:pt x="138" y="269"/>
                  <a:pt x="138" y="269"/>
                  <a:pt x="138" y="269"/>
                </a:cubicBezTo>
                <a:cubicBezTo>
                  <a:pt x="137" y="268"/>
                  <a:pt x="138" y="269"/>
                  <a:pt x="137" y="268"/>
                </a:cubicBezTo>
                <a:close/>
                <a:moveTo>
                  <a:pt x="145" y="268"/>
                </a:moveTo>
                <a:cubicBezTo>
                  <a:pt x="142" y="268"/>
                  <a:pt x="142" y="268"/>
                  <a:pt x="142" y="268"/>
                </a:cubicBezTo>
                <a:cubicBezTo>
                  <a:pt x="142" y="269"/>
                  <a:pt x="142" y="269"/>
                  <a:pt x="142" y="269"/>
                </a:cubicBezTo>
                <a:cubicBezTo>
                  <a:pt x="145" y="269"/>
                  <a:pt x="145" y="269"/>
                  <a:pt x="145" y="269"/>
                </a:cubicBezTo>
                <a:lnTo>
                  <a:pt x="145" y="268"/>
                </a:lnTo>
                <a:close/>
                <a:moveTo>
                  <a:pt x="187" y="269"/>
                </a:moveTo>
                <a:cubicBezTo>
                  <a:pt x="187" y="268"/>
                  <a:pt x="187" y="268"/>
                  <a:pt x="187" y="268"/>
                </a:cubicBezTo>
                <a:cubicBezTo>
                  <a:pt x="186" y="268"/>
                  <a:pt x="186" y="268"/>
                  <a:pt x="186" y="268"/>
                </a:cubicBezTo>
                <a:cubicBezTo>
                  <a:pt x="187" y="269"/>
                  <a:pt x="186" y="268"/>
                  <a:pt x="187" y="269"/>
                </a:cubicBezTo>
                <a:close/>
                <a:moveTo>
                  <a:pt x="872" y="269"/>
                </a:moveTo>
                <a:cubicBezTo>
                  <a:pt x="872" y="268"/>
                  <a:pt x="872" y="268"/>
                  <a:pt x="872" y="268"/>
                </a:cubicBezTo>
                <a:cubicBezTo>
                  <a:pt x="871" y="268"/>
                  <a:pt x="870" y="269"/>
                  <a:pt x="870" y="268"/>
                </a:cubicBezTo>
                <a:cubicBezTo>
                  <a:pt x="870" y="269"/>
                  <a:pt x="871" y="269"/>
                  <a:pt x="871" y="269"/>
                </a:cubicBezTo>
                <a:lnTo>
                  <a:pt x="872" y="269"/>
                </a:lnTo>
                <a:close/>
                <a:moveTo>
                  <a:pt x="188" y="269"/>
                </a:moveTo>
                <a:cubicBezTo>
                  <a:pt x="188" y="269"/>
                  <a:pt x="188" y="269"/>
                  <a:pt x="188" y="269"/>
                </a:cubicBezTo>
                <a:cubicBezTo>
                  <a:pt x="187" y="269"/>
                  <a:pt x="187" y="269"/>
                  <a:pt x="187" y="269"/>
                </a:cubicBezTo>
                <a:cubicBezTo>
                  <a:pt x="188" y="269"/>
                  <a:pt x="187" y="269"/>
                  <a:pt x="188" y="269"/>
                </a:cubicBezTo>
                <a:close/>
                <a:moveTo>
                  <a:pt x="857" y="271"/>
                </a:moveTo>
                <a:cubicBezTo>
                  <a:pt x="857" y="271"/>
                  <a:pt x="857" y="271"/>
                  <a:pt x="857" y="271"/>
                </a:cubicBezTo>
                <a:cubicBezTo>
                  <a:pt x="857" y="270"/>
                  <a:pt x="857" y="269"/>
                  <a:pt x="857" y="269"/>
                </a:cubicBezTo>
                <a:cubicBezTo>
                  <a:pt x="857" y="269"/>
                  <a:pt x="856" y="269"/>
                  <a:pt x="856" y="269"/>
                </a:cubicBezTo>
                <a:cubicBezTo>
                  <a:pt x="856" y="269"/>
                  <a:pt x="855" y="270"/>
                  <a:pt x="856" y="271"/>
                </a:cubicBezTo>
                <a:cubicBezTo>
                  <a:pt x="856" y="271"/>
                  <a:pt x="857" y="271"/>
                  <a:pt x="857" y="271"/>
                </a:cubicBezTo>
                <a:close/>
                <a:moveTo>
                  <a:pt x="871" y="269"/>
                </a:moveTo>
                <a:cubicBezTo>
                  <a:pt x="871" y="269"/>
                  <a:pt x="871" y="269"/>
                  <a:pt x="871" y="269"/>
                </a:cubicBezTo>
                <a:cubicBezTo>
                  <a:pt x="871" y="269"/>
                  <a:pt x="871" y="269"/>
                  <a:pt x="871" y="269"/>
                </a:cubicBezTo>
                <a:close/>
                <a:moveTo>
                  <a:pt x="858" y="270"/>
                </a:moveTo>
                <a:cubicBezTo>
                  <a:pt x="859" y="270"/>
                  <a:pt x="859" y="270"/>
                  <a:pt x="859" y="270"/>
                </a:cubicBezTo>
                <a:cubicBezTo>
                  <a:pt x="859" y="270"/>
                  <a:pt x="860" y="270"/>
                  <a:pt x="860" y="270"/>
                </a:cubicBezTo>
                <a:cubicBezTo>
                  <a:pt x="860" y="270"/>
                  <a:pt x="860" y="270"/>
                  <a:pt x="860" y="270"/>
                </a:cubicBezTo>
                <a:cubicBezTo>
                  <a:pt x="861" y="270"/>
                  <a:pt x="861" y="270"/>
                  <a:pt x="861" y="270"/>
                </a:cubicBezTo>
                <a:cubicBezTo>
                  <a:pt x="860" y="270"/>
                  <a:pt x="860" y="269"/>
                  <a:pt x="860" y="269"/>
                </a:cubicBezTo>
                <a:cubicBezTo>
                  <a:pt x="859" y="269"/>
                  <a:pt x="859" y="269"/>
                  <a:pt x="859" y="269"/>
                </a:cubicBezTo>
                <a:cubicBezTo>
                  <a:pt x="859" y="269"/>
                  <a:pt x="859" y="269"/>
                  <a:pt x="858" y="269"/>
                </a:cubicBezTo>
                <a:lnTo>
                  <a:pt x="858" y="270"/>
                </a:lnTo>
                <a:close/>
                <a:moveTo>
                  <a:pt x="82" y="269"/>
                </a:moveTo>
                <a:cubicBezTo>
                  <a:pt x="82" y="269"/>
                  <a:pt x="82" y="269"/>
                  <a:pt x="81" y="269"/>
                </a:cubicBezTo>
                <a:cubicBezTo>
                  <a:pt x="81" y="269"/>
                  <a:pt x="82" y="269"/>
                  <a:pt x="82" y="269"/>
                </a:cubicBezTo>
                <a:close/>
                <a:moveTo>
                  <a:pt x="855" y="269"/>
                </a:moveTo>
                <a:cubicBezTo>
                  <a:pt x="855" y="269"/>
                  <a:pt x="855" y="269"/>
                  <a:pt x="855" y="269"/>
                </a:cubicBezTo>
                <a:cubicBezTo>
                  <a:pt x="855" y="269"/>
                  <a:pt x="855" y="269"/>
                  <a:pt x="855" y="269"/>
                </a:cubicBezTo>
                <a:cubicBezTo>
                  <a:pt x="855" y="269"/>
                  <a:pt x="856" y="269"/>
                  <a:pt x="855" y="269"/>
                </a:cubicBezTo>
                <a:close/>
                <a:moveTo>
                  <a:pt x="842" y="270"/>
                </a:moveTo>
                <a:cubicBezTo>
                  <a:pt x="842" y="271"/>
                  <a:pt x="842" y="271"/>
                  <a:pt x="842" y="271"/>
                </a:cubicBezTo>
                <a:cubicBezTo>
                  <a:pt x="844" y="271"/>
                  <a:pt x="844" y="271"/>
                  <a:pt x="844" y="271"/>
                </a:cubicBezTo>
                <a:cubicBezTo>
                  <a:pt x="844" y="270"/>
                  <a:pt x="843" y="270"/>
                  <a:pt x="843" y="270"/>
                </a:cubicBezTo>
                <a:lnTo>
                  <a:pt x="842" y="270"/>
                </a:lnTo>
                <a:close/>
                <a:moveTo>
                  <a:pt x="870" y="270"/>
                </a:moveTo>
                <a:cubicBezTo>
                  <a:pt x="869" y="270"/>
                  <a:pt x="869" y="270"/>
                  <a:pt x="869" y="270"/>
                </a:cubicBezTo>
                <a:cubicBezTo>
                  <a:pt x="869" y="270"/>
                  <a:pt x="869" y="270"/>
                  <a:pt x="870" y="270"/>
                </a:cubicBezTo>
                <a:close/>
                <a:moveTo>
                  <a:pt x="452" y="271"/>
                </a:moveTo>
                <a:cubicBezTo>
                  <a:pt x="452" y="270"/>
                  <a:pt x="452" y="270"/>
                  <a:pt x="452" y="270"/>
                </a:cubicBezTo>
                <a:cubicBezTo>
                  <a:pt x="452" y="270"/>
                  <a:pt x="452" y="270"/>
                  <a:pt x="452" y="270"/>
                </a:cubicBezTo>
                <a:cubicBezTo>
                  <a:pt x="451" y="270"/>
                  <a:pt x="451" y="270"/>
                  <a:pt x="451" y="270"/>
                </a:cubicBezTo>
                <a:cubicBezTo>
                  <a:pt x="451" y="271"/>
                  <a:pt x="451" y="270"/>
                  <a:pt x="452" y="271"/>
                </a:cubicBezTo>
                <a:close/>
                <a:moveTo>
                  <a:pt x="452" y="271"/>
                </a:moveTo>
                <a:cubicBezTo>
                  <a:pt x="452" y="271"/>
                  <a:pt x="452" y="271"/>
                  <a:pt x="452" y="271"/>
                </a:cubicBezTo>
                <a:cubicBezTo>
                  <a:pt x="452" y="271"/>
                  <a:pt x="452" y="271"/>
                  <a:pt x="452" y="271"/>
                </a:cubicBezTo>
                <a:cubicBezTo>
                  <a:pt x="452" y="271"/>
                  <a:pt x="452" y="271"/>
                  <a:pt x="451" y="271"/>
                </a:cubicBezTo>
                <a:cubicBezTo>
                  <a:pt x="451" y="271"/>
                  <a:pt x="451" y="271"/>
                  <a:pt x="452" y="271"/>
                </a:cubicBezTo>
                <a:close/>
                <a:moveTo>
                  <a:pt x="226" y="271"/>
                </a:moveTo>
                <a:cubicBezTo>
                  <a:pt x="229" y="271"/>
                  <a:pt x="229" y="271"/>
                  <a:pt x="229" y="271"/>
                </a:cubicBezTo>
                <a:cubicBezTo>
                  <a:pt x="229" y="271"/>
                  <a:pt x="229" y="271"/>
                  <a:pt x="229" y="271"/>
                </a:cubicBezTo>
                <a:cubicBezTo>
                  <a:pt x="226" y="271"/>
                  <a:pt x="226" y="271"/>
                  <a:pt x="226" y="271"/>
                </a:cubicBezTo>
                <a:close/>
                <a:moveTo>
                  <a:pt x="312" y="271"/>
                </a:moveTo>
                <a:cubicBezTo>
                  <a:pt x="313" y="271"/>
                  <a:pt x="313" y="271"/>
                  <a:pt x="313" y="271"/>
                </a:cubicBezTo>
                <a:cubicBezTo>
                  <a:pt x="313" y="271"/>
                  <a:pt x="313" y="271"/>
                  <a:pt x="313" y="271"/>
                </a:cubicBezTo>
                <a:cubicBezTo>
                  <a:pt x="313" y="271"/>
                  <a:pt x="313" y="271"/>
                  <a:pt x="313" y="271"/>
                </a:cubicBezTo>
                <a:cubicBezTo>
                  <a:pt x="312" y="271"/>
                  <a:pt x="312" y="271"/>
                  <a:pt x="312" y="271"/>
                </a:cubicBezTo>
                <a:cubicBezTo>
                  <a:pt x="312" y="271"/>
                  <a:pt x="312" y="271"/>
                  <a:pt x="312" y="271"/>
                </a:cubicBezTo>
                <a:cubicBezTo>
                  <a:pt x="312" y="271"/>
                  <a:pt x="312" y="271"/>
                  <a:pt x="312" y="271"/>
                </a:cubicBezTo>
                <a:close/>
                <a:moveTo>
                  <a:pt x="850" y="273"/>
                </a:moveTo>
                <a:cubicBezTo>
                  <a:pt x="850" y="273"/>
                  <a:pt x="850" y="273"/>
                  <a:pt x="851" y="273"/>
                </a:cubicBezTo>
                <a:cubicBezTo>
                  <a:pt x="851" y="272"/>
                  <a:pt x="851" y="273"/>
                  <a:pt x="850" y="272"/>
                </a:cubicBezTo>
                <a:cubicBezTo>
                  <a:pt x="850" y="272"/>
                  <a:pt x="850" y="272"/>
                  <a:pt x="850" y="272"/>
                </a:cubicBezTo>
                <a:cubicBezTo>
                  <a:pt x="850" y="272"/>
                  <a:pt x="850" y="272"/>
                  <a:pt x="850" y="272"/>
                </a:cubicBezTo>
                <a:cubicBezTo>
                  <a:pt x="850" y="271"/>
                  <a:pt x="850" y="271"/>
                  <a:pt x="850" y="271"/>
                </a:cubicBezTo>
                <a:cubicBezTo>
                  <a:pt x="849" y="271"/>
                  <a:pt x="849" y="271"/>
                  <a:pt x="849" y="271"/>
                </a:cubicBezTo>
                <a:cubicBezTo>
                  <a:pt x="849" y="272"/>
                  <a:pt x="849" y="271"/>
                  <a:pt x="849" y="272"/>
                </a:cubicBezTo>
                <a:cubicBezTo>
                  <a:pt x="850" y="272"/>
                  <a:pt x="850" y="272"/>
                  <a:pt x="850" y="273"/>
                </a:cubicBezTo>
                <a:close/>
                <a:moveTo>
                  <a:pt x="878" y="271"/>
                </a:moveTo>
                <a:cubicBezTo>
                  <a:pt x="878" y="271"/>
                  <a:pt x="878" y="271"/>
                  <a:pt x="878" y="271"/>
                </a:cubicBezTo>
                <a:cubicBezTo>
                  <a:pt x="875" y="271"/>
                  <a:pt x="875" y="271"/>
                  <a:pt x="875" y="271"/>
                </a:cubicBezTo>
                <a:cubicBezTo>
                  <a:pt x="876" y="271"/>
                  <a:pt x="876" y="271"/>
                  <a:pt x="876" y="271"/>
                </a:cubicBezTo>
                <a:lnTo>
                  <a:pt x="878" y="271"/>
                </a:lnTo>
                <a:close/>
                <a:moveTo>
                  <a:pt x="236" y="271"/>
                </a:moveTo>
                <a:cubicBezTo>
                  <a:pt x="235" y="271"/>
                  <a:pt x="235" y="271"/>
                  <a:pt x="235" y="271"/>
                </a:cubicBezTo>
                <a:cubicBezTo>
                  <a:pt x="235" y="272"/>
                  <a:pt x="235" y="271"/>
                  <a:pt x="235" y="272"/>
                </a:cubicBezTo>
                <a:cubicBezTo>
                  <a:pt x="235" y="272"/>
                  <a:pt x="235" y="272"/>
                  <a:pt x="235" y="272"/>
                </a:cubicBezTo>
                <a:cubicBezTo>
                  <a:pt x="235" y="273"/>
                  <a:pt x="235" y="273"/>
                  <a:pt x="236" y="273"/>
                </a:cubicBezTo>
                <a:cubicBezTo>
                  <a:pt x="236" y="272"/>
                  <a:pt x="236" y="272"/>
                  <a:pt x="236" y="272"/>
                </a:cubicBezTo>
                <a:cubicBezTo>
                  <a:pt x="236" y="272"/>
                  <a:pt x="236" y="272"/>
                  <a:pt x="236" y="272"/>
                </a:cubicBezTo>
                <a:lnTo>
                  <a:pt x="236" y="271"/>
                </a:lnTo>
                <a:close/>
                <a:moveTo>
                  <a:pt x="196" y="272"/>
                </a:moveTo>
                <a:cubicBezTo>
                  <a:pt x="196" y="272"/>
                  <a:pt x="196" y="272"/>
                  <a:pt x="196" y="272"/>
                </a:cubicBezTo>
                <a:cubicBezTo>
                  <a:pt x="196" y="272"/>
                  <a:pt x="196" y="272"/>
                  <a:pt x="196" y="272"/>
                </a:cubicBezTo>
                <a:close/>
                <a:moveTo>
                  <a:pt x="863" y="272"/>
                </a:moveTo>
                <a:cubicBezTo>
                  <a:pt x="863" y="272"/>
                  <a:pt x="863" y="272"/>
                  <a:pt x="864" y="272"/>
                </a:cubicBezTo>
                <a:cubicBezTo>
                  <a:pt x="863" y="272"/>
                  <a:pt x="863" y="272"/>
                  <a:pt x="863" y="272"/>
                </a:cubicBezTo>
                <a:close/>
                <a:moveTo>
                  <a:pt x="312" y="272"/>
                </a:moveTo>
                <a:cubicBezTo>
                  <a:pt x="311" y="272"/>
                  <a:pt x="311" y="272"/>
                  <a:pt x="311" y="272"/>
                </a:cubicBezTo>
                <a:cubicBezTo>
                  <a:pt x="311" y="272"/>
                  <a:pt x="311" y="272"/>
                  <a:pt x="311" y="272"/>
                </a:cubicBezTo>
                <a:cubicBezTo>
                  <a:pt x="311" y="272"/>
                  <a:pt x="311" y="272"/>
                  <a:pt x="312" y="272"/>
                </a:cubicBezTo>
                <a:close/>
                <a:moveTo>
                  <a:pt x="359" y="272"/>
                </a:moveTo>
                <a:cubicBezTo>
                  <a:pt x="359" y="273"/>
                  <a:pt x="359" y="273"/>
                  <a:pt x="359" y="273"/>
                </a:cubicBezTo>
                <a:cubicBezTo>
                  <a:pt x="360" y="273"/>
                  <a:pt x="360" y="273"/>
                  <a:pt x="360" y="273"/>
                </a:cubicBezTo>
                <a:cubicBezTo>
                  <a:pt x="360" y="272"/>
                  <a:pt x="360" y="273"/>
                  <a:pt x="359" y="272"/>
                </a:cubicBezTo>
                <a:close/>
                <a:moveTo>
                  <a:pt x="238" y="272"/>
                </a:moveTo>
                <a:cubicBezTo>
                  <a:pt x="238" y="273"/>
                  <a:pt x="238" y="273"/>
                  <a:pt x="238" y="273"/>
                </a:cubicBezTo>
                <a:cubicBezTo>
                  <a:pt x="238" y="273"/>
                  <a:pt x="238" y="273"/>
                  <a:pt x="238" y="273"/>
                </a:cubicBezTo>
                <a:cubicBezTo>
                  <a:pt x="238" y="273"/>
                  <a:pt x="238" y="273"/>
                  <a:pt x="238" y="272"/>
                </a:cubicBezTo>
                <a:close/>
                <a:moveTo>
                  <a:pt x="349" y="272"/>
                </a:moveTo>
                <a:cubicBezTo>
                  <a:pt x="349" y="273"/>
                  <a:pt x="349" y="273"/>
                  <a:pt x="349" y="273"/>
                </a:cubicBezTo>
                <a:cubicBezTo>
                  <a:pt x="349" y="273"/>
                  <a:pt x="349" y="273"/>
                  <a:pt x="349" y="273"/>
                </a:cubicBezTo>
                <a:cubicBezTo>
                  <a:pt x="349" y="273"/>
                  <a:pt x="349" y="273"/>
                  <a:pt x="349" y="273"/>
                </a:cubicBezTo>
                <a:cubicBezTo>
                  <a:pt x="349" y="273"/>
                  <a:pt x="349" y="273"/>
                  <a:pt x="349" y="273"/>
                </a:cubicBezTo>
                <a:cubicBezTo>
                  <a:pt x="349" y="273"/>
                  <a:pt x="349" y="273"/>
                  <a:pt x="349" y="273"/>
                </a:cubicBezTo>
                <a:cubicBezTo>
                  <a:pt x="349" y="273"/>
                  <a:pt x="349" y="273"/>
                  <a:pt x="349" y="272"/>
                </a:cubicBezTo>
                <a:close/>
                <a:moveTo>
                  <a:pt x="238" y="273"/>
                </a:moveTo>
                <a:cubicBezTo>
                  <a:pt x="238" y="273"/>
                  <a:pt x="238" y="273"/>
                  <a:pt x="238" y="273"/>
                </a:cubicBezTo>
                <a:cubicBezTo>
                  <a:pt x="238" y="274"/>
                  <a:pt x="238" y="274"/>
                  <a:pt x="238" y="274"/>
                </a:cubicBezTo>
                <a:cubicBezTo>
                  <a:pt x="239" y="274"/>
                  <a:pt x="239" y="274"/>
                  <a:pt x="240" y="274"/>
                </a:cubicBezTo>
                <a:cubicBezTo>
                  <a:pt x="240" y="273"/>
                  <a:pt x="239" y="273"/>
                  <a:pt x="238" y="273"/>
                </a:cubicBezTo>
                <a:close/>
                <a:moveTo>
                  <a:pt x="281" y="273"/>
                </a:moveTo>
                <a:cubicBezTo>
                  <a:pt x="281" y="273"/>
                  <a:pt x="281" y="273"/>
                  <a:pt x="281" y="273"/>
                </a:cubicBezTo>
                <a:cubicBezTo>
                  <a:pt x="281" y="273"/>
                  <a:pt x="281" y="273"/>
                  <a:pt x="281" y="273"/>
                </a:cubicBezTo>
                <a:close/>
                <a:moveTo>
                  <a:pt x="307" y="273"/>
                </a:moveTo>
                <a:cubicBezTo>
                  <a:pt x="307" y="273"/>
                  <a:pt x="307" y="273"/>
                  <a:pt x="307" y="273"/>
                </a:cubicBezTo>
                <a:cubicBezTo>
                  <a:pt x="307" y="273"/>
                  <a:pt x="307" y="273"/>
                  <a:pt x="307" y="273"/>
                </a:cubicBezTo>
                <a:cubicBezTo>
                  <a:pt x="307" y="273"/>
                  <a:pt x="307" y="273"/>
                  <a:pt x="307" y="273"/>
                </a:cubicBezTo>
                <a:close/>
                <a:moveTo>
                  <a:pt x="28" y="273"/>
                </a:moveTo>
                <a:cubicBezTo>
                  <a:pt x="27" y="273"/>
                  <a:pt x="27" y="273"/>
                  <a:pt x="27" y="273"/>
                </a:cubicBezTo>
                <a:cubicBezTo>
                  <a:pt x="27" y="274"/>
                  <a:pt x="27" y="274"/>
                  <a:pt x="27" y="274"/>
                </a:cubicBezTo>
                <a:cubicBezTo>
                  <a:pt x="28" y="274"/>
                  <a:pt x="28" y="274"/>
                  <a:pt x="28" y="274"/>
                </a:cubicBezTo>
                <a:lnTo>
                  <a:pt x="28" y="273"/>
                </a:lnTo>
                <a:close/>
                <a:moveTo>
                  <a:pt x="361" y="274"/>
                </a:moveTo>
                <a:cubicBezTo>
                  <a:pt x="362" y="274"/>
                  <a:pt x="362" y="274"/>
                  <a:pt x="362" y="274"/>
                </a:cubicBezTo>
                <a:cubicBezTo>
                  <a:pt x="362" y="273"/>
                  <a:pt x="362" y="273"/>
                  <a:pt x="362" y="273"/>
                </a:cubicBezTo>
                <a:cubicBezTo>
                  <a:pt x="361" y="273"/>
                  <a:pt x="361" y="273"/>
                  <a:pt x="361" y="273"/>
                </a:cubicBezTo>
                <a:lnTo>
                  <a:pt x="361" y="274"/>
                </a:lnTo>
                <a:close/>
                <a:moveTo>
                  <a:pt x="756" y="274"/>
                </a:moveTo>
                <a:cubicBezTo>
                  <a:pt x="758" y="274"/>
                  <a:pt x="758" y="274"/>
                  <a:pt x="758" y="274"/>
                </a:cubicBezTo>
                <a:cubicBezTo>
                  <a:pt x="758" y="273"/>
                  <a:pt x="758" y="273"/>
                  <a:pt x="758" y="273"/>
                </a:cubicBezTo>
                <a:cubicBezTo>
                  <a:pt x="756" y="273"/>
                  <a:pt x="756" y="273"/>
                  <a:pt x="756" y="273"/>
                </a:cubicBezTo>
                <a:lnTo>
                  <a:pt x="756" y="274"/>
                </a:lnTo>
                <a:close/>
                <a:moveTo>
                  <a:pt x="845" y="273"/>
                </a:moveTo>
                <a:cubicBezTo>
                  <a:pt x="845" y="273"/>
                  <a:pt x="845" y="273"/>
                  <a:pt x="845" y="273"/>
                </a:cubicBezTo>
                <a:cubicBezTo>
                  <a:pt x="845" y="274"/>
                  <a:pt x="845" y="274"/>
                  <a:pt x="845" y="273"/>
                </a:cubicBezTo>
                <a:close/>
                <a:moveTo>
                  <a:pt x="287" y="274"/>
                </a:moveTo>
                <a:cubicBezTo>
                  <a:pt x="286" y="274"/>
                  <a:pt x="286" y="274"/>
                  <a:pt x="286" y="274"/>
                </a:cubicBezTo>
                <a:cubicBezTo>
                  <a:pt x="286" y="274"/>
                  <a:pt x="286" y="274"/>
                  <a:pt x="286" y="274"/>
                </a:cubicBezTo>
                <a:cubicBezTo>
                  <a:pt x="286" y="274"/>
                  <a:pt x="286" y="274"/>
                  <a:pt x="286" y="274"/>
                </a:cubicBezTo>
                <a:lnTo>
                  <a:pt x="287" y="274"/>
                </a:lnTo>
                <a:close/>
                <a:moveTo>
                  <a:pt x="241" y="274"/>
                </a:moveTo>
                <a:cubicBezTo>
                  <a:pt x="240" y="275"/>
                  <a:pt x="240" y="275"/>
                  <a:pt x="241" y="275"/>
                </a:cubicBezTo>
                <a:cubicBezTo>
                  <a:pt x="241" y="275"/>
                  <a:pt x="241" y="275"/>
                  <a:pt x="241" y="275"/>
                </a:cubicBezTo>
                <a:cubicBezTo>
                  <a:pt x="241" y="275"/>
                  <a:pt x="241" y="275"/>
                  <a:pt x="241" y="275"/>
                </a:cubicBezTo>
                <a:cubicBezTo>
                  <a:pt x="241" y="275"/>
                  <a:pt x="241" y="275"/>
                  <a:pt x="241" y="274"/>
                </a:cubicBezTo>
                <a:cubicBezTo>
                  <a:pt x="241" y="274"/>
                  <a:pt x="241" y="274"/>
                  <a:pt x="241" y="274"/>
                </a:cubicBezTo>
                <a:close/>
                <a:moveTo>
                  <a:pt x="303" y="274"/>
                </a:moveTo>
                <a:cubicBezTo>
                  <a:pt x="303" y="274"/>
                  <a:pt x="303" y="274"/>
                  <a:pt x="303" y="274"/>
                </a:cubicBezTo>
                <a:cubicBezTo>
                  <a:pt x="303" y="274"/>
                  <a:pt x="303" y="275"/>
                  <a:pt x="303" y="275"/>
                </a:cubicBezTo>
                <a:cubicBezTo>
                  <a:pt x="303" y="275"/>
                  <a:pt x="303" y="275"/>
                  <a:pt x="303" y="274"/>
                </a:cubicBezTo>
                <a:close/>
                <a:moveTo>
                  <a:pt x="242" y="275"/>
                </a:moveTo>
                <a:cubicBezTo>
                  <a:pt x="242" y="274"/>
                  <a:pt x="242" y="274"/>
                  <a:pt x="242" y="274"/>
                </a:cubicBezTo>
                <a:cubicBezTo>
                  <a:pt x="241" y="274"/>
                  <a:pt x="241" y="274"/>
                  <a:pt x="241" y="274"/>
                </a:cubicBezTo>
                <a:cubicBezTo>
                  <a:pt x="242" y="274"/>
                  <a:pt x="241" y="274"/>
                  <a:pt x="242" y="275"/>
                </a:cubicBezTo>
                <a:close/>
                <a:moveTo>
                  <a:pt x="305" y="275"/>
                </a:moveTo>
                <a:cubicBezTo>
                  <a:pt x="304" y="275"/>
                  <a:pt x="304" y="275"/>
                  <a:pt x="304" y="275"/>
                </a:cubicBezTo>
                <a:cubicBezTo>
                  <a:pt x="305" y="275"/>
                  <a:pt x="304" y="275"/>
                  <a:pt x="305" y="275"/>
                </a:cubicBezTo>
                <a:close/>
                <a:moveTo>
                  <a:pt x="242" y="275"/>
                </a:moveTo>
                <a:cubicBezTo>
                  <a:pt x="242" y="275"/>
                  <a:pt x="242" y="276"/>
                  <a:pt x="242" y="276"/>
                </a:cubicBezTo>
                <a:cubicBezTo>
                  <a:pt x="243" y="276"/>
                  <a:pt x="243" y="276"/>
                  <a:pt x="243" y="277"/>
                </a:cubicBezTo>
                <a:cubicBezTo>
                  <a:pt x="244" y="277"/>
                  <a:pt x="244" y="277"/>
                  <a:pt x="244" y="277"/>
                </a:cubicBezTo>
                <a:cubicBezTo>
                  <a:pt x="244" y="276"/>
                  <a:pt x="243" y="276"/>
                  <a:pt x="243" y="275"/>
                </a:cubicBezTo>
                <a:lnTo>
                  <a:pt x="242" y="275"/>
                </a:lnTo>
                <a:close/>
                <a:moveTo>
                  <a:pt x="446" y="277"/>
                </a:moveTo>
                <a:cubicBezTo>
                  <a:pt x="446" y="277"/>
                  <a:pt x="446" y="277"/>
                  <a:pt x="446" y="277"/>
                </a:cubicBezTo>
                <a:cubicBezTo>
                  <a:pt x="446" y="276"/>
                  <a:pt x="446" y="276"/>
                  <a:pt x="446" y="276"/>
                </a:cubicBezTo>
                <a:cubicBezTo>
                  <a:pt x="446" y="276"/>
                  <a:pt x="446" y="276"/>
                  <a:pt x="446" y="276"/>
                </a:cubicBezTo>
                <a:lnTo>
                  <a:pt x="446" y="277"/>
                </a:lnTo>
                <a:close/>
                <a:moveTo>
                  <a:pt x="448" y="277"/>
                </a:moveTo>
                <a:cubicBezTo>
                  <a:pt x="449" y="277"/>
                  <a:pt x="449" y="277"/>
                  <a:pt x="449" y="277"/>
                </a:cubicBezTo>
                <a:cubicBezTo>
                  <a:pt x="449" y="276"/>
                  <a:pt x="449" y="276"/>
                  <a:pt x="449" y="276"/>
                </a:cubicBezTo>
                <a:cubicBezTo>
                  <a:pt x="449" y="276"/>
                  <a:pt x="449" y="276"/>
                  <a:pt x="448" y="276"/>
                </a:cubicBezTo>
                <a:lnTo>
                  <a:pt x="448" y="277"/>
                </a:lnTo>
                <a:close/>
                <a:moveTo>
                  <a:pt x="879" y="276"/>
                </a:moveTo>
                <a:cubicBezTo>
                  <a:pt x="879" y="277"/>
                  <a:pt x="879" y="276"/>
                  <a:pt x="879" y="276"/>
                </a:cubicBezTo>
                <a:cubicBezTo>
                  <a:pt x="879" y="276"/>
                  <a:pt x="879" y="276"/>
                  <a:pt x="879" y="276"/>
                </a:cubicBezTo>
                <a:cubicBezTo>
                  <a:pt x="878" y="276"/>
                  <a:pt x="878" y="276"/>
                  <a:pt x="878" y="276"/>
                </a:cubicBezTo>
                <a:cubicBezTo>
                  <a:pt x="879" y="276"/>
                  <a:pt x="878" y="276"/>
                  <a:pt x="879" y="276"/>
                </a:cubicBezTo>
                <a:close/>
                <a:moveTo>
                  <a:pt x="245" y="277"/>
                </a:moveTo>
                <a:cubicBezTo>
                  <a:pt x="245" y="277"/>
                  <a:pt x="245" y="277"/>
                  <a:pt x="245" y="277"/>
                </a:cubicBezTo>
                <a:cubicBezTo>
                  <a:pt x="245" y="276"/>
                  <a:pt x="245" y="276"/>
                  <a:pt x="245" y="276"/>
                </a:cubicBezTo>
                <a:cubicBezTo>
                  <a:pt x="245" y="276"/>
                  <a:pt x="245" y="276"/>
                  <a:pt x="245" y="276"/>
                </a:cubicBezTo>
                <a:lnTo>
                  <a:pt x="245" y="277"/>
                </a:lnTo>
                <a:close/>
                <a:moveTo>
                  <a:pt x="470" y="276"/>
                </a:moveTo>
                <a:cubicBezTo>
                  <a:pt x="469" y="276"/>
                  <a:pt x="469" y="276"/>
                  <a:pt x="469" y="276"/>
                </a:cubicBezTo>
                <a:cubicBezTo>
                  <a:pt x="469" y="277"/>
                  <a:pt x="469" y="277"/>
                  <a:pt x="469" y="277"/>
                </a:cubicBezTo>
                <a:cubicBezTo>
                  <a:pt x="470" y="277"/>
                  <a:pt x="470" y="277"/>
                  <a:pt x="470" y="277"/>
                </a:cubicBezTo>
                <a:lnTo>
                  <a:pt x="470" y="276"/>
                </a:lnTo>
                <a:close/>
                <a:moveTo>
                  <a:pt x="731" y="277"/>
                </a:moveTo>
                <a:cubicBezTo>
                  <a:pt x="734" y="277"/>
                  <a:pt x="734" y="277"/>
                  <a:pt x="734" y="277"/>
                </a:cubicBezTo>
                <a:cubicBezTo>
                  <a:pt x="734" y="276"/>
                  <a:pt x="734" y="276"/>
                  <a:pt x="734" y="276"/>
                </a:cubicBezTo>
                <a:cubicBezTo>
                  <a:pt x="731" y="276"/>
                  <a:pt x="731" y="276"/>
                  <a:pt x="731" y="276"/>
                </a:cubicBezTo>
                <a:lnTo>
                  <a:pt x="731" y="277"/>
                </a:lnTo>
                <a:close/>
                <a:moveTo>
                  <a:pt x="42" y="277"/>
                </a:moveTo>
                <a:cubicBezTo>
                  <a:pt x="42" y="277"/>
                  <a:pt x="42" y="277"/>
                  <a:pt x="42" y="277"/>
                </a:cubicBezTo>
                <a:cubicBezTo>
                  <a:pt x="42" y="277"/>
                  <a:pt x="42" y="277"/>
                  <a:pt x="42" y="277"/>
                </a:cubicBezTo>
                <a:cubicBezTo>
                  <a:pt x="42" y="277"/>
                  <a:pt x="42" y="277"/>
                  <a:pt x="42" y="277"/>
                </a:cubicBezTo>
                <a:close/>
                <a:moveTo>
                  <a:pt x="462" y="279"/>
                </a:moveTo>
                <a:cubicBezTo>
                  <a:pt x="462" y="279"/>
                  <a:pt x="462" y="279"/>
                  <a:pt x="462" y="279"/>
                </a:cubicBezTo>
                <a:cubicBezTo>
                  <a:pt x="462" y="278"/>
                  <a:pt x="462" y="277"/>
                  <a:pt x="462" y="277"/>
                </a:cubicBezTo>
                <a:cubicBezTo>
                  <a:pt x="462" y="277"/>
                  <a:pt x="462" y="277"/>
                  <a:pt x="462" y="277"/>
                </a:cubicBezTo>
                <a:cubicBezTo>
                  <a:pt x="461" y="277"/>
                  <a:pt x="461" y="278"/>
                  <a:pt x="462" y="278"/>
                </a:cubicBezTo>
                <a:lnTo>
                  <a:pt x="462" y="279"/>
                </a:lnTo>
                <a:close/>
                <a:moveTo>
                  <a:pt x="853" y="277"/>
                </a:moveTo>
                <a:cubicBezTo>
                  <a:pt x="853" y="277"/>
                  <a:pt x="853" y="277"/>
                  <a:pt x="853" y="277"/>
                </a:cubicBezTo>
                <a:cubicBezTo>
                  <a:pt x="853" y="277"/>
                  <a:pt x="853" y="277"/>
                  <a:pt x="853" y="277"/>
                </a:cubicBezTo>
                <a:cubicBezTo>
                  <a:pt x="853" y="277"/>
                  <a:pt x="853" y="277"/>
                  <a:pt x="853" y="277"/>
                </a:cubicBezTo>
                <a:close/>
                <a:moveTo>
                  <a:pt x="470" y="278"/>
                </a:moveTo>
                <a:cubicBezTo>
                  <a:pt x="470" y="278"/>
                  <a:pt x="470" y="278"/>
                  <a:pt x="470" y="278"/>
                </a:cubicBezTo>
                <a:cubicBezTo>
                  <a:pt x="470" y="277"/>
                  <a:pt x="470" y="278"/>
                  <a:pt x="470" y="277"/>
                </a:cubicBezTo>
                <a:cubicBezTo>
                  <a:pt x="470" y="277"/>
                  <a:pt x="470" y="277"/>
                  <a:pt x="470" y="277"/>
                </a:cubicBezTo>
                <a:cubicBezTo>
                  <a:pt x="470" y="278"/>
                  <a:pt x="470" y="277"/>
                  <a:pt x="470" y="278"/>
                </a:cubicBezTo>
                <a:close/>
                <a:moveTo>
                  <a:pt x="42" y="278"/>
                </a:moveTo>
                <a:cubicBezTo>
                  <a:pt x="43" y="278"/>
                  <a:pt x="43" y="278"/>
                  <a:pt x="43" y="278"/>
                </a:cubicBezTo>
                <a:cubicBezTo>
                  <a:pt x="43" y="278"/>
                  <a:pt x="43" y="278"/>
                  <a:pt x="43" y="278"/>
                </a:cubicBezTo>
                <a:cubicBezTo>
                  <a:pt x="42" y="278"/>
                  <a:pt x="42" y="278"/>
                  <a:pt x="42" y="278"/>
                </a:cubicBezTo>
                <a:close/>
                <a:moveTo>
                  <a:pt x="246" y="278"/>
                </a:moveTo>
                <a:cubicBezTo>
                  <a:pt x="247" y="278"/>
                  <a:pt x="247" y="278"/>
                  <a:pt x="247" y="278"/>
                </a:cubicBezTo>
                <a:cubicBezTo>
                  <a:pt x="246" y="278"/>
                  <a:pt x="246" y="278"/>
                  <a:pt x="246" y="278"/>
                </a:cubicBezTo>
                <a:close/>
                <a:moveTo>
                  <a:pt x="136" y="279"/>
                </a:moveTo>
                <a:cubicBezTo>
                  <a:pt x="136" y="279"/>
                  <a:pt x="136" y="279"/>
                  <a:pt x="136" y="279"/>
                </a:cubicBezTo>
                <a:cubicBezTo>
                  <a:pt x="136" y="279"/>
                  <a:pt x="136" y="279"/>
                  <a:pt x="136" y="278"/>
                </a:cubicBezTo>
                <a:cubicBezTo>
                  <a:pt x="136" y="278"/>
                  <a:pt x="136" y="278"/>
                  <a:pt x="135" y="278"/>
                </a:cubicBezTo>
                <a:cubicBezTo>
                  <a:pt x="135" y="279"/>
                  <a:pt x="135" y="278"/>
                  <a:pt x="136" y="279"/>
                </a:cubicBezTo>
                <a:close/>
                <a:moveTo>
                  <a:pt x="860" y="279"/>
                </a:moveTo>
                <a:cubicBezTo>
                  <a:pt x="860" y="279"/>
                  <a:pt x="860" y="279"/>
                  <a:pt x="860" y="279"/>
                </a:cubicBezTo>
                <a:cubicBezTo>
                  <a:pt x="860" y="278"/>
                  <a:pt x="860" y="278"/>
                  <a:pt x="860" y="278"/>
                </a:cubicBezTo>
                <a:cubicBezTo>
                  <a:pt x="860" y="278"/>
                  <a:pt x="860" y="278"/>
                  <a:pt x="860" y="278"/>
                </a:cubicBezTo>
                <a:cubicBezTo>
                  <a:pt x="860" y="278"/>
                  <a:pt x="860" y="279"/>
                  <a:pt x="860" y="279"/>
                </a:cubicBezTo>
                <a:close/>
                <a:moveTo>
                  <a:pt x="386" y="279"/>
                </a:moveTo>
                <a:cubicBezTo>
                  <a:pt x="386" y="278"/>
                  <a:pt x="386" y="278"/>
                  <a:pt x="386" y="278"/>
                </a:cubicBezTo>
                <a:cubicBezTo>
                  <a:pt x="386" y="278"/>
                  <a:pt x="386" y="278"/>
                  <a:pt x="386" y="278"/>
                </a:cubicBezTo>
                <a:cubicBezTo>
                  <a:pt x="386" y="279"/>
                  <a:pt x="386" y="279"/>
                  <a:pt x="386" y="279"/>
                </a:cubicBezTo>
                <a:close/>
                <a:moveTo>
                  <a:pt x="185" y="279"/>
                </a:moveTo>
                <a:cubicBezTo>
                  <a:pt x="185" y="279"/>
                  <a:pt x="185" y="279"/>
                  <a:pt x="185" y="279"/>
                </a:cubicBezTo>
                <a:cubicBezTo>
                  <a:pt x="186" y="279"/>
                  <a:pt x="186" y="279"/>
                  <a:pt x="186" y="279"/>
                </a:cubicBezTo>
                <a:cubicBezTo>
                  <a:pt x="186" y="279"/>
                  <a:pt x="186" y="279"/>
                  <a:pt x="185" y="279"/>
                </a:cubicBezTo>
                <a:close/>
                <a:moveTo>
                  <a:pt x="463" y="280"/>
                </a:moveTo>
                <a:cubicBezTo>
                  <a:pt x="463" y="279"/>
                  <a:pt x="463" y="279"/>
                  <a:pt x="462" y="279"/>
                </a:cubicBezTo>
                <a:cubicBezTo>
                  <a:pt x="461" y="280"/>
                  <a:pt x="461" y="280"/>
                  <a:pt x="461" y="280"/>
                </a:cubicBezTo>
                <a:cubicBezTo>
                  <a:pt x="461" y="281"/>
                  <a:pt x="462" y="281"/>
                  <a:pt x="462" y="281"/>
                </a:cubicBezTo>
                <a:cubicBezTo>
                  <a:pt x="462" y="281"/>
                  <a:pt x="462" y="281"/>
                  <a:pt x="463" y="280"/>
                </a:cubicBezTo>
                <a:close/>
                <a:moveTo>
                  <a:pt x="853" y="279"/>
                </a:moveTo>
                <a:cubicBezTo>
                  <a:pt x="853" y="279"/>
                  <a:pt x="853" y="279"/>
                  <a:pt x="853" y="279"/>
                </a:cubicBezTo>
                <a:cubicBezTo>
                  <a:pt x="853" y="279"/>
                  <a:pt x="853" y="279"/>
                  <a:pt x="853" y="279"/>
                </a:cubicBezTo>
                <a:cubicBezTo>
                  <a:pt x="853" y="279"/>
                  <a:pt x="853" y="279"/>
                  <a:pt x="853" y="279"/>
                </a:cubicBezTo>
                <a:close/>
                <a:moveTo>
                  <a:pt x="861" y="279"/>
                </a:moveTo>
                <a:cubicBezTo>
                  <a:pt x="860" y="279"/>
                  <a:pt x="860" y="279"/>
                  <a:pt x="860" y="280"/>
                </a:cubicBezTo>
                <a:cubicBezTo>
                  <a:pt x="860" y="280"/>
                  <a:pt x="861" y="281"/>
                  <a:pt x="861" y="281"/>
                </a:cubicBezTo>
                <a:cubicBezTo>
                  <a:pt x="861" y="282"/>
                  <a:pt x="861" y="282"/>
                  <a:pt x="861" y="282"/>
                </a:cubicBezTo>
                <a:cubicBezTo>
                  <a:pt x="862" y="281"/>
                  <a:pt x="862" y="281"/>
                  <a:pt x="862" y="280"/>
                </a:cubicBezTo>
                <a:cubicBezTo>
                  <a:pt x="862" y="279"/>
                  <a:pt x="861" y="279"/>
                  <a:pt x="861" y="279"/>
                </a:cubicBezTo>
                <a:close/>
                <a:moveTo>
                  <a:pt x="861" y="280"/>
                </a:moveTo>
                <a:cubicBezTo>
                  <a:pt x="861" y="280"/>
                  <a:pt x="861" y="280"/>
                  <a:pt x="861" y="280"/>
                </a:cubicBezTo>
                <a:cubicBezTo>
                  <a:pt x="861" y="280"/>
                  <a:pt x="861" y="280"/>
                  <a:pt x="861" y="279"/>
                </a:cubicBezTo>
                <a:cubicBezTo>
                  <a:pt x="861" y="279"/>
                  <a:pt x="861" y="279"/>
                  <a:pt x="861" y="279"/>
                </a:cubicBezTo>
                <a:lnTo>
                  <a:pt x="861" y="280"/>
                </a:lnTo>
                <a:close/>
                <a:moveTo>
                  <a:pt x="136" y="279"/>
                </a:moveTo>
                <a:cubicBezTo>
                  <a:pt x="137" y="279"/>
                  <a:pt x="137" y="279"/>
                  <a:pt x="137" y="279"/>
                </a:cubicBezTo>
                <a:cubicBezTo>
                  <a:pt x="137" y="279"/>
                  <a:pt x="137" y="279"/>
                  <a:pt x="137" y="279"/>
                </a:cubicBezTo>
                <a:cubicBezTo>
                  <a:pt x="136" y="279"/>
                  <a:pt x="136" y="279"/>
                  <a:pt x="136" y="279"/>
                </a:cubicBezTo>
                <a:close/>
                <a:moveTo>
                  <a:pt x="207" y="280"/>
                </a:moveTo>
                <a:cubicBezTo>
                  <a:pt x="207" y="280"/>
                  <a:pt x="206" y="279"/>
                  <a:pt x="206" y="279"/>
                </a:cubicBezTo>
                <a:cubicBezTo>
                  <a:pt x="206" y="280"/>
                  <a:pt x="206" y="280"/>
                  <a:pt x="207" y="280"/>
                </a:cubicBezTo>
                <a:close/>
                <a:moveTo>
                  <a:pt x="451" y="280"/>
                </a:moveTo>
                <a:cubicBezTo>
                  <a:pt x="452" y="280"/>
                  <a:pt x="452" y="280"/>
                  <a:pt x="452" y="280"/>
                </a:cubicBezTo>
                <a:cubicBezTo>
                  <a:pt x="452" y="279"/>
                  <a:pt x="452" y="279"/>
                  <a:pt x="452" y="279"/>
                </a:cubicBezTo>
                <a:cubicBezTo>
                  <a:pt x="451" y="279"/>
                  <a:pt x="451" y="279"/>
                  <a:pt x="451" y="279"/>
                </a:cubicBezTo>
                <a:lnTo>
                  <a:pt x="451" y="280"/>
                </a:lnTo>
                <a:close/>
                <a:moveTo>
                  <a:pt x="461" y="280"/>
                </a:moveTo>
                <a:cubicBezTo>
                  <a:pt x="461" y="280"/>
                  <a:pt x="461" y="280"/>
                  <a:pt x="461" y="280"/>
                </a:cubicBezTo>
                <a:close/>
                <a:moveTo>
                  <a:pt x="75" y="280"/>
                </a:moveTo>
                <a:cubicBezTo>
                  <a:pt x="75" y="280"/>
                  <a:pt x="75" y="280"/>
                  <a:pt x="75" y="280"/>
                </a:cubicBezTo>
                <a:cubicBezTo>
                  <a:pt x="75" y="280"/>
                  <a:pt x="75" y="280"/>
                  <a:pt x="75" y="280"/>
                </a:cubicBezTo>
                <a:cubicBezTo>
                  <a:pt x="75" y="280"/>
                  <a:pt x="75" y="280"/>
                  <a:pt x="75" y="280"/>
                </a:cubicBezTo>
                <a:close/>
                <a:moveTo>
                  <a:pt x="854" y="280"/>
                </a:moveTo>
                <a:cubicBezTo>
                  <a:pt x="854" y="280"/>
                  <a:pt x="854" y="280"/>
                  <a:pt x="854" y="280"/>
                </a:cubicBezTo>
                <a:cubicBezTo>
                  <a:pt x="854" y="280"/>
                  <a:pt x="853" y="281"/>
                  <a:pt x="853" y="281"/>
                </a:cubicBezTo>
                <a:cubicBezTo>
                  <a:pt x="854" y="281"/>
                  <a:pt x="854" y="281"/>
                  <a:pt x="854" y="281"/>
                </a:cubicBezTo>
                <a:cubicBezTo>
                  <a:pt x="854" y="281"/>
                  <a:pt x="854" y="281"/>
                  <a:pt x="854" y="281"/>
                </a:cubicBezTo>
                <a:cubicBezTo>
                  <a:pt x="855" y="281"/>
                  <a:pt x="854" y="281"/>
                  <a:pt x="854" y="280"/>
                </a:cubicBezTo>
                <a:close/>
                <a:moveTo>
                  <a:pt x="740" y="281"/>
                </a:moveTo>
                <a:cubicBezTo>
                  <a:pt x="740" y="280"/>
                  <a:pt x="740" y="280"/>
                  <a:pt x="740" y="280"/>
                </a:cubicBezTo>
                <a:cubicBezTo>
                  <a:pt x="739" y="280"/>
                  <a:pt x="739" y="280"/>
                  <a:pt x="739" y="280"/>
                </a:cubicBezTo>
                <a:cubicBezTo>
                  <a:pt x="739" y="281"/>
                  <a:pt x="739" y="281"/>
                  <a:pt x="740" y="281"/>
                </a:cubicBezTo>
                <a:close/>
                <a:moveTo>
                  <a:pt x="448" y="281"/>
                </a:moveTo>
                <a:cubicBezTo>
                  <a:pt x="448" y="281"/>
                  <a:pt x="448" y="281"/>
                  <a:pt x="448" y="281"/>
                </a:cubicBezTo>
                <a:cubicBezTo>
                  <a:pt x="448" y="281"/>
                  <a:pt x="448" y="281"/>
                  <a:pt x="447" y="281"/>
                </a:cubicBezTo>
                <a:cubicBezTo>
                  <a:pt x="447" y="282"/>
                  <a:pt x="447" y="282"/>
                  <a:pt x="447" y="282"/>
                </a:cubicBezTo>
                <a:cubicBezTo>
                  <a:pt x="448" y="282"/>
                  <a:pt x="448" y="282"/>
                  <a:pt x="448" y="281"/>
                </a:cubicBezTo>
                <a:close/>
                <a:moveTo>
                  <a:pt x="463" y="282"/>
                </a:moveTo>
                <a:cubicBezTo>
                  <a:pt x="463" y="282"/>
                  <a:pt x="463" y="282"/>
                  <a:pt x="463" y="281"/>
                </a:cubicBezTo>
                <a:cubicBezTo>
                  <a:pt x="462" y="281"/>
                  <a:pt x="462" y="281"/>
                  <a:pt x="462" y="281"/>
                </a:cubicBezTo>
                <a:cubicBezTo>
                  <a:pt x="462" y="282"/>
                  <a:pt x="461" y="282"/>
                  <a:pt x="461" y="283"/>
                </a:cubicBezTo>
                <a:cubicBezTo>
                  <a:pt x="461" y="283"/>
                  <a:pt x="461" y="283"/>
                  <a:pt x="462" y="284"/>
                </a:cubicBezTo>
                <a:cubicBezTo>
                  <a:pt x="462" y="284"/>
                  <a:pt x="463" y="284"/>
                  <a:pt x="463" y="284"/>
                </a:cubicBezTo>
                <a:cubicBezTo>
                  <a:pt x="463" y="282"/>
                  <a:pt x="463" y="283"/>
                  <a:pt x="463" y="282"/>
                </a:cubicBezTo>
                <a:cubicBezTo>
                  <a:pt x="463" y="282"/>
                  <a:pt x="463" y="282"/>
                  <a:pt x="463" y="282"/>
                </a:cubicBezTo>
                <a:close/>
                <a:moveTo>
                  <a:pt x="191" y="282"/>
                </a:moveTo>
                <a:cubicBezTo>
                  <a:pt x="191" y="282"/>
                  <a:pt x="191" y="282"/>
                  <a:pt x="191" y="282"/>
                </a:cubicBezTo>
                <a:cubicBezTo>
                  <a:pt x="191" y="282"/>
                  <a:pt x="191" y="282"/>
                  <a:pt x="191" y="282"/>
                </a:cubicBezTo>
                <a:cubicBezTo>
                  <a:pt x="191" y="282"/>
                  <a:pt x="191" y="282"/>
                  <a:pt x="191" y="282"/>
                </a:cubicBezTo>
                <a:close/>
                <a:moveTo>
                  <a:pt x="862" y="282"/>
                </a:moveTo>
                <a:cubicBezTo>
                  <a:pt x="862" y="282"/>
                  <a:pt x="862" y="282"/>
                  <a:pt x="861" y="282"/>
                </a:cubicBezTo>
                <a:cubicBezTo>
                  <a:pt x="862" y="283"/>
                  <a:pt x="863" y="283"/>
                  <a:pt x="863" y="283"/>
                </a:cubicBezTo>
                <a:cubicBezTo>
                  <a:pt x="863" y="283"/>
                  <a:pt x="863" y="283"/>
                  <a:pt x="863" y="283"/>
                </a:cubicBezTo>
                <a:cubicBezTo>
                  <a:pt x="863" y="283"/>
                  <a:pt x="863" y="283"/>
                  <a:pt x="863" y="283"/>
                </a:cubicBezTo>
                <a:cubicBezTo>
                  <a:pt x="863" y="282"/>
                  <a:pt x="863" y="282"/>
                  <a:pt x="862" y="282"/>
                </a:cubicBezTo>
                <a:close/>
                <a:moveTo>
                  <a:pt x="447" y="282"/>
                </a:moveTo>
                <a:cubicBezTo>
                  <a:pt x="447" y="283"/>
                  <a:pt x="447" y="283"/>
                  <a:pt x="447" y="283"/>
                </a:cubicBezTo>
                <a:cubicBezTo>
                  <a:pt x="447" y="284"/>
                  <a:pt x="447" y="286"/>
                  <a:pt x="447" y="286"/>
                </a:cubicBezTo>
                <a:cubicBezTo>
                  <a:pt x="447" y="287"/>
                  <a:pt x="447" y="287"/>
                  <a:pt x="447" y="288"/>
                </a:cubicBezTo>
                <a:cubicBezTo>
                  <a:pt x="447" y="288"/>
                  <a:pt x="448" y="288"/>
                  <a:pt x="448" y="289"/>
                </a:cubicBezTo>
                <a:cubicBezTo>
                  <a:pt x="448" y="288"/>
                  <a:pt x="448" y="287"/>
                  <a:pt x="448" y="287"/>
                </a:cubicBezTo>
                <a:cubicBezTo>
                  <a:pt x="448" y="286"/>
                  <a:pt x="448" y="286"/>
                  <a:pt x="448" y="286"/>
                </a:cubicBezTo>
                <a:cubicBezTo>
                  <a:pt x="448" y="286"/>
                  <a:pt x="448" y="286"/>
                  <a:pt x="448" y="285"/>
                </a:cubicBezTo>
                <a:cubicBezTo>
                  <a:pt x="448" y="285"/>
                  <a:pt x="448" y="285"/>
                  <a:pt x="448" y="285"/>
                </a:cubicBezTo>
                <a:cubicBezTo>
                  <a:pt x="448" y="284"/>
                  <a:pt x="448" y="284"/>
                  <a:pt x="449" y="284"/>
                </a:cubicBezTo>
                <a:cubicBezTo>
                  <a:pt x="449" y="284"/>
                  <a:pt x="449" y="284"/>
                  <a:pt x="449" y="284"/>
                </a:cubicBezTo>
                <a:cubicBezTo>
                  <a:pt x="448" y="283"/>
                  <a:pt x="448" y="283"/>
                  <a:pt x="447" y="282"/>
                </a:cubicBezTo>
                <a:close/>
                <a:moveTo>
                  <a:pt x="470" y="283"/>
                </a:moveTo>
                <a:cubicBezTo>
                  <a:pt x="471" y="283"/>
                  <a:pt x="471" y="283"/>
                  <a:pt x="471" y="283"/>
                </a:cubicBezTo>
                <a:cubicBezTo>
                  <a:pt x="470" y="283"/>
                  <a:pt x="471" y="283"/>
                  <a:pt x="470" y="283"/>
                </a:cubicBezTo>
                <a:close/>
                <a:moveTo>
                  <a:pt x="73" y="283"/>
                </a:moveTo>
                <a:cubicBezTo>
                  <a:pt x="73" y="283"/>
                  <a:pt x="73" y="283"/>
                  <a:pt x="73" y="283"/>
                </a:cubicBezTo>
                <a:cubicBezTo>
                  <a:pt x="73" y="283"/>
                  <a:pt x="73" y="283"/>
                  <a:pt x="73" y="283"/>
                </a:cubicBezTo>
                <a:close/>
                <a:moveTo>
                  <a:pt x="861" y="283"/>
                </a:moveTo>
                <a:cubicBezTo>
                  <a:pt x="861" y="283"/>
                  <a:pt x="861" y="283"/>
                  <a:pt x="861" y="283"/>
                </a:cubicBezTo>
                <a:cubicBezTo>
                  <a:pt x="861" y="283"/>
                  <a:pt x="861" y="283"/>
                  <a:pt x="861" y="283"/>
                </a:cubicBezTo>
                <a:cubicBezTo>
                  <a:pt x="861" y="283"/>
                  <a:pt x="860" y="283"/>
                  <a:pt x="861" y="283"/>
                </a:cubicBezTo>
                <a:close/>
                <a:moveTo>
                  <a:pt x="338" y="285"/>
                </a:moveTo>
                <a:cubicBezTo>
                  <a:pt x="339" y="285"/>
                  <a:pt x="339" y="285"/>
                  <a:pt x="339" y="285"/>
                </a:cubicBezTo>
                <a:cubicBezTo>
                  <a:pt x="339" y="284"/>
                  <a:pt x="339" y="284"/>
                  <a:pt x="339" y="284"/>
                </a:cubicBezTo>
                <a:cubicBezTo>
                  <a:pt x="339" y="284"/>
                  <a:pt x="338" y="284"/>
                  <a:pt x="338" y="284"/>
                </a:cubicBezTo>
                <a:lnTo>
                  <a:pt x="338" y="285"/>
                </a:lnTo>
                <a:close/>
                <a:moveTo>
                  <a:pt x="468" y="284"/>
                </a:moveTo>
                <a:cubicBezTo>
                  <a:pt x="468" y="284"/>
                  <a:pt x="468" y="284"/>
                  <a:pt x="468" y="284"/>
                </a:cubicBezTo>
                <a:cubicBezTo>
                  <a:pt x="468" y="284"/>
                  <a:pt x="468" y="284"/>
                  <a:pt x="468" y="284"/>
                </a:cubicBezTo>
                <a:close/>
                <a:moveTo>
                  <a:pt x="73" y="284"/>
                </a:moveTo>
                <a:cubicBezTo>
                  <a:pt x="73" y="284"/>
                  <a:pt x="73" y="284"/>
                  <a:pt x="73" y="284"/>
                </a:cubicBezTo>
                <a:cubicBezTo>
                  <a:pt x="73" y="284"/>
                  <a:pt x="73" y="284"/>
                  <a:pt x="73" y="284"/>
                </a:cubicBezTo>
                <a:close/>
                <a:moveTo>
                  <a:pt x="462" y="284"/>
                </a:moveTo>
                <a:cubicBezTo>
                  <a:pt x="463" y="284"/>
                  <a:pt x="462" y="284"/>
                  <a:pt x="462" y="284"/>
                </a:cubicBezTo>
                <a:close/>
                <a:moveTo>
                  <a:pt x="467" y="284"/>
                </a:moveTo>
                <a:cubicBezTo>
                  <a:pt x="467" y="285"/>
                  <a:pt x="467" y="285"/>
                  <a:pt x="467" y="285"/>
                </a:cubicBezTo>
                <a:cubicBezTo>
                  <a:pt x="468" y="286"/>
                  <a:pt x="468" y="285"/>
                  <a:pt x="470" y="285"/>
                </a:cubicBezTo>
                <a:cubicBezTo>
                  <a:pt x="470" y="284"/>
                  <a:pt x="470" y="284"/>
                  <a:pt x="470" y="284"/>
                </a:cubicBezTo>
                <a:cubicBezTo>
                  <a:pt x="469" y="284"/>
                  <a:pt x="468" y="284"/>
                  <a:pt x="467" y="284"/>
                </a:cubicBezTo>
                <a:cubicBezTo>
                  <a:pt x="467" y="285"/>
                  <a:pt x="467" y="284"/>
                  <a:pt x="467" y="284"/>
                </a:cubicBezTo>
                <a:close/>
                <a:moveTo>
                  <a:pt x="452" y="285"/>
                </a:moveTo>
                <a:cubicBezTo>
                  <a:pt x="452" y="284"/>
                  <a:pt x="452" y="285"/>
                  <a:pt x="452" y="284"/>
                </a:cubicBezTo>
                <a:cubicBezTo>
                  <a:pt x="452" y="284"/>
                  <a:pt x="452" y="284"/>
                  <a:pt x="452" y="284"/>
                </a:cubicBezTo>
                <a:cubicBezTo>
                  <a:pt x="452" y="285"/>
                  <a:pt x="452" y="285"/>
                  <a:pt x="452" y="285"/>
                </a:cubicBezTo>
                <a:close/>
                <a:moveTo>
                  <a:pt x="465" y="285"/>
                </a:moveTo>
                <a:cubicBezTo>
                  <a:pt x="465" y="285"/>
                  <a:pt x="465" y="286"/>
                  <a:pt x="465" y="286"/>
                </a:cubicBezTo>
                <a:cubicBezTo>
                  <a:pt x="466" y="286"/>
                  <a:pt x="466" y="286"/>
                  <a:pt x="466" y="286"/>
                </a:cubicBezTo>
                <a:cubicBezTo>
                  <a:pt x="466" y="284"/>
                  <a:pt x="466" y="284"/>
                  <a:pt x="466" y="284"/>
                </a:cubicBezTo>
                <a:cubicBezTo>
                  <a:pt x="465" y="284"/>
                  <a:pt x="465" y="284"/>
                  <a:pt x="465" y="284"/>
                </a:cubicBezTo>
                <a:cubicBezTo>
                  <a:pt x="465" y="285"/>
                  <a:pt x="465" y="285"/>
                  <a:pt x="465" y="285"/>
                </a:cubicBezTo>
                <a:close/>
                <a:moveTo>
                  <a:pt x="123" y="287"/>
                </a:moveTo>
                <a:cubicBezTo>
                  <a:pt x="123" y="287"/>
                  <a:pt x="123" y="287"/>
                  <a:pt x="123" y="287"/>
                </a:cubicBezTo>
                <a:cubicBezTo>
                  <a:pt x="123" y="285"/>
                  <a:pt x="123" y="285"/>
                  <a:pt x="123" y="285"/>
                </a:cubicBezTo>
                <a:cubicBezTo>
                  <a:pt x="123" y="285"/>
                  <a:pt x="123" y="285"/>
                  <a:pt x="123" y="285"/>
                </a:cubicBezTo>
                <a:lnTo>
                  <a:pt x="123" y="287"/>
                </a:lnTo>
                <a:close/>
                <a:moveTo>
                  <a:pt x="368" y="285"/>
                </a:moveTo>
                <a:cubicBezTo>
                  <a:pt x="368" y="285"/>
                  <a:pt x="368" y="285"/>
                  <a:pt x="368" y="285"/>
                </a:cubicBezTo>
                <a:cubicBezTo>
                  <a:pt x="368" y="285"/>
                  <a:pt x="368" y="285"/>
                  <a:pt x="368" y="285"/>
                </a:cubicBezTo>
                <a:cubicBezTo>
                  <a:pt x="368" y="285"/>
                  <a:pt x="368" y="285"/>
                  <a:pt x="368" y="285"/>
                </a:cubicBezTo>
                <a:cubicBezTo>
                  <a:pt x="368" y="285"/>
                  <a:pt x="368" y="285"/>
                  <a:pt x="368" y="285"/>
                </a:cubicBezTo>
                <a:close/>
                <a:moveTo>
                  <a:pt x="370" y="285"/>
                </a:moveTo>
                <a:cubicBezTo>
                  <a:pt x="370" y="285"/>
                  <a:pt x="370" y="285"/>
                  <a:pt x="370" y="285"/>
                </a:cubicBezTo>
                <a:cubicBezTo>
                  <a:pt x="370" y="285"/>
                  <a:pt x="370" y="285"/>
                  <a:pt x="370" y="285"/>
                </a:cubicBezTo>
                <a:cubicBezTo>
                  <a:pt x="370" y="285"/>
                  <a:pt x="370" y="285"/>
                  <a:pt x="370" y="285"/>
                </a:cubicBezTo>
                <a:close/>
                <a:moveTo>
                  <a:pt x="863" y="287"/>
                </a:moveTo>
                <a:cubicBezTo>
                  <a:pt x="863" y="287"/>
                  <a:pt x="863" y="287"/>
                  <a:pt x="863" y="287"/>
                </a:cubicBezTo>
                <a:cubicBezTo>
                  <a:pt x="863" y="287"/>
                  <a:pt x="863" y="287"/>
                  <a:pt x="864" y="287"/>
                </a:cubicBezTo>
                <a:cubicBezTo>
                  <a:pt x="864" y="287"/>
                  <a:pt x="864" y="287"/>
                  <a:pt x="864" y="286"/>
                </a:cubicBezTo>
                <a:cubicBezTo>
                  <a:pt x="863" y="287"/>
                  <a:pt x="863" y="287"/>
                  <a:pt x="863" y="287"/>
                </a:cubicBezTo>
                <a:close/>
                <a:moveTo>
                  <a:pt x="857" y="287"/>
                </a:moveTo>
                <a:cubicBezTo>
                  <a:pt x="857" y="287"/>
                  <a:pt x="857" y="287"/>
                  <a:pt x="858" y="287"/>
                </a:cubicBezTo>
                <a:cubicBezTo>
                  <a:pt x="858" y="287"/>
                  <a:pt x="858" y="287"/>
                  <a:pt x="858" y="287"/>
                </a:cubicBezTo>
                <a:cubicBezTo>
                  <a:pt x="858" y="287"/>
                  <a:pt x="857" y="287"/>
                  <a:pt x="857" y="287"/>
                </a:cubicBezTo>
                <a:close/>
                <a:moveTo>
                  <a:pt x="851" y="287"/>
                </a:moveTo>
                <a:cubicBezTo>
                  <a:pt x="851" y="287"/>
                  <a:pt x="851" y="287"/>
                  <a:pt x="851" y="287"/>
                </a:cubicBezTo>
                <a:cubicBezTo>
                  <a:pt x="851" y="287"/>
                  <a:pt x="851" y="287"/>
                  <a:pt x="851" y="287"/>
                </a:cubicBezTo>
                <a:cubicBezTo>
                  <a:pt x="851" y="287"/>
                  <a:pt x="851" y="287"/>
                  <a:pt x="851" y="287"/>
                </a:cubicBezTo>
                <a:close/>
                <a:moveTo>
                  <a:pt x="454" y="288"/>
                </a:moveTo>
                <a:cubicBezTo>
                  <a:pt x="454" y="288"/>
                  <a:pt x="454" y="288"/>
                  <a:pt x="454" y="288"/>
                </a:cubicBezTo>
                <a:cubicBezTo>
                  <a:pt x="455" y="288"/>
                  <a:pt x="455" y="288"/>
                  <a:pt x="455" y="288"/>
                </a:cubicBezTo>
                <a:cubicBezTo>
                  <a:pt x="454" y="287"/>
                  <a:pt x="454" y="287"/>
                  <a:pt x="454" y="287"/>
                </a:cubicBezTo>
                <a:cubicBezTo>
                  <a:pt x="454" y="288"/>
                  <a:pt x="454" y="287"/>
                  <a:pt x="454" y="288"/>
                </a:cubicBezTo>
                <a:close/>
                <a:moveTo>
                  <a:pt x="223" y="287"/>
                </a:moveTo>
                <a:cubicBezTo>
                  <a:pt x="224" y="288"/>
                  <a:pt x="225" y="288"/>
                  <a:pt x="226" y="288"/>
                </a:cubicBezTo>
                <a:cubicBezTo>
                  <a:pt x="225" y="287"/>
                  <a:pt x="224" y="287"/>
                  <a:pt x="223" y="287"/>
                </a:cubicBezTo>
                <a:close/>
                <a:moveTo>
                  <a:pt x="433" y="288"/>
                </a:moveTo>
                <a:cubicBezTo>
                  <a:pt x="433" y="287"/>
                  <a:pt x="433" y="287"/>
                  <a:pt x="433" y="287"/>
                </a:cubicBezTo>
                <a:cubicBezTo>
                  <a:pt x="433" y="287"/>
                  <a:pt x="433" y="287"/>
                  <a:pt x="433" y="287"/>
                </a:cubicBezTo>
                <a:cubicBezTo>
                  <a:pt x="433" y="288"/>
                  <a:pt x="433" y="288"/>
                  <a:pt x="433" y="288"/>
                </a:cubicBezTo>
                <a:close/>
                <a:moveTo>
                  <a:pt x="434" y="287"/>
                </a:moveTo>
                <a:cubicBezTo>
                  <a:pt x="433" y="287"/>
                  <a:pt x="433" y="287"/>
                  <a:pt x="433" y="287"/>
                </a:cubicBezTo>
                <a:cubicBezTo>
                  <a:pt x="434" y="288"/>
                  <a:pt x="434" y="288"/>
                  <a:pt x="434" y="287"/>
                </a:cubicBezTo>
                <a:close/>
                <a:moveTo>
                  <a:pt x="435" y="288"/>
                </a:moveTo>
                <a:cubicBezTo>
                  <a:pt x="435" y="288"/>
                  <a:pt x="435" y="288"/>
                  <a:pt x="434" y="287"/>
                </a:cubicBezTo>
                <a:cubicBezTo>
                  <a:pt x="434" y="288"/>
                  <a:pt x="435" y="288"/>
                  <a:pt x="435" y="288"/>
                </a:cubicBezTo>
                <a:close/>
                <a:moveTo>
                  <a:pt x="453" y="288"/>
                </a:moveTo>
                <a:cubicBezTo>
                  <a:pt x="453" y="288"/>
                  <a:pt x="453" y="288"/>
                  <a:pt x="453" y="288"/>
                </a:cubicBezTo>
                <a:cubicBezTo>
                  <a:pt x="453" y="288"/>
                  <a:pt x="453" y="289"/>
                  <a:pt x="453" y="289"/>
                </a:cubicBezTo>
                <a:cubicBezTo>
                  <a:pt x="453" y="289"/>
                  <a:pt x="453" y="289"/>
                  <a:pt x="453" y="289"/>
                </a:cubicBezTo>
                <a:cubicBezTo>
                  <a:pt x="453" y="288"/>
                  <a:pt x="453" y="288"/>
                  <a:pt x="453" y="288"/>
                </a:cubicBezTo>
                <a:cubicBezTo>
                  <a:pt x="453" y="287"/>
                  <a:pt x="453" y="287"/>
                  <a:pt x="453" y="287"/>
                </a:cubicBezTo>
                <a:cubicBezTo>
                  <a:pt x="452" y="287"/>
                  <a:pt x="452" y="287"/>
                  <a:pt x="452" y="287"/>
                </a:cubicBezTo>
                <a:cubicBezTo>
                  <a:pt x="452" y="288"/>
                  <a:pt x="452" y="288"/>
                  <a:pt x="452" y="288"/>
                </a:cubicBezTo>
                <a:cubicBezTo>
                  <a:pt x="452" y="288"/>
                  <a:pt x="452" y="288"/>
                  <a:pt x="452" y="289"/>
                </a:cubicBezTo>
                <a:cubicBezTo>
                  <a:pt x="452" y="289"/>
                  <a:pt x="452" y="289"/>
                  <a:pt x="452" y="289"/>
                </a:cubicBezTo>
                <a:cubicBezTo>
                  <a:pt x="453" y="289"/>
                  <a:pt x="453" y="289"/>
                  <a:pt x="453" y="288"/>
                </a:cubicBezTo>
                <a:close/>
                <a:moveTo>
                  <a:pt x="857" y="288"/>
                </a:moveTo>
                <a:cubicBezTo>
                  <a:pt x="857" y="288"/>
                  <a:pt x="857" y="288"/>
                  <a:pt x="857" y="288"/>
                </a:cubicBezTo>
                <a:cubicBezTo>
                  <a:pt x="857" y="289"/>
                  <a:pt x="858" y="289"/>
                  <a:pt x="858" y="289"/>
                </a:cubicBezTo>
                <a:cubicBezTo>
                  <a:pt x="858" y="289"/>
                  <a:pt x="859" y="290"/>
                  <a:pt x="859" y="290"/>
                </a:cubicBezTo>
                <a:cubicBezTo>
                  <a:pt x="859" y="289"/>
                  <a:pt x="859" y="289"/>
                  <a:pt x="859" y="289"/>
                </a:cubicBezTo>
                <a:cubicBezTo>
                  <a:pt x="859" y="288"/>
                  <a:pt x="859" y="289"/>
                  <a:pt x="859" y="289"/>
                </a:cubicBezTo>
                <a:cubicBezTo>
                  <a:pt x="858" y="289"/>
                  <a:pt x="858" y="289"/>
                  <a:pt x="858" y="289"/>
                </a:cubicBezTo>
                <a:cubicBezTo>
                  <a:pt x="858" y="288"/>
                  <a:pt x="859" y="288"/>
                  <a:pt x="859" y="288"/>
                </a:cubicBezTo>
                <a:cubicBezTo>
                  <a:pt x="859" y="288"/>
                  <a:pt x="859" y="288"/>
                  <a:pt x="859" y="288"/>
                </a:cubicBezTo>
                <a:cubicBezTo>
                  <a:pt x="859" y="287"/>
                  <a:pt x="859" y="287"/>
                  <a:pt x="859" y="287"/>
                </a:cubicBezTo>
                <a:cubicBezTo>
                  <a:pt x="858" y="288"/>
                  <a:pt x="858" y="288"/>
                  <a:pt x="857" y="288"/>
                </a:cubicBezTo>
                <a:close/>
                <a:moveTo>
                  <a:pt x="202" y="289"/>
                </a:moveTo>
                <a:cubicBezTo>
                  <a:pt x="202" y="289"/>
                  <a:pt x="202" y="289"/>
                  <a:pt x="202" y="289"/>
                </a:cubicBezTo>
                <a:cubicBezTo>
                  <a:pt x="202" y="289"/>
                  <a:pt x="202" y="289"/>
                  <a:pt x="202" y="289"/>
                </a:cubicBezTo>
                <a:cubicBezTo>
                  <a:pt x="202" y="289"/>
                  <a:pt x="202" y="289"/>
                  <a:pt x="202" y="289"/>
                </a:cubicBezTo>
                <a:cubicBezTo>
                  <a:pt x="202" y="289"/>
                  <a:pt x="202" y="289"/>
                  <a:pt x="202" y="289"/>
                </a:cubicBezTo>
                <a:cubicBezTo>
                  <a:pt x="202" y="289"/>
                  <a:pt x="202" y="289"/>
                  <a:pt x="202" y="289"/>
                </a:cubicBezTo>
                <a:cubicBezTo>
                  <a:pt x="202" y="289"/>
                  <a:pt x="202" y="289"/>
                  <a:pt x="202" y="289"/>
                </a:cubicBezTo>
                <a:close/>
                <a:moveTo>
                  <a:pt x="252" y="289"/>
                </a:moveTo>
                <a:cubicBezTo>
                  <a:pt x="252" y="290"/>
                  <a:pt x="252" y="290"/>
                  <a:pt x="252" y="290"/>
                </a:cubicBezTo>
                <a:cubicBezTo>
                  <a:pt x="252" y="290"/>
                  <a:pt x="253" y="289"/>
                  <a:pt x="253" y="290"/>
                </a:cubicBezTo>
                <a:cubicBezTo>
                  <a:pt x="254" y="290"/>
                  <a:pt x="254" y="290"/>
                  <a:pt x="254" y="290"/>
                </a:cubicBezTo>
                <a:cubicBezTo>
                  <a:pt x="254" y="289"/>
                  <a:pt x="254" y="289"/>
                  <a:pt x="254" y="289"/>
                </a:cubicBezTo>
                <a:cubicBezTo>
                  <a:pt x="254" y="289"/>
                  <a:pt x="254" y="289"/>
                  <a:pt x="253" y="289"/>
                </a:cubicBezTo>
                <a:cubicBezTo>
                  <a:pt x="253" y="289"/>
                  <a:pt x="252" y="289"/>
                  <a:pt x="252" y="289"/>
                </a:cubicBezTo>
                <a:close/>
                <a:moveTo>
                  <a:pt x="869" y="289"/>
                </a:moveTo>
                <a:cubicBezTo>
                  <a:pt x="869" y="289"/>
                  <a:pt x="869" y="289"/>
                  <a:pt x="869" y="289"/>
                </a:cubicBezTo>
                <a:cubicBezTo>
                  <a:pt x="869" y="289"/>
                  <a:pt x="869" y="289"/>
                  <a:pt x="869" y="289"/>
                </a:cubicBezTo>
                <a:cubicBezTo>
                  <a:pt x="869" y="289"/>
                  <a:pt x="869" y="289"/>
                  <a:pt x="869" y="289"/>
                </a:cubicBezTo>
                <a:cubicBezTo>
                  <a:pt x="869" y="289"/>
                  <a:pt x="869" y="289"/>
                  <a:pt x="869" y="290"/>
                </a:cubicBezTo>
                <a:cubicBezTo>
                  <a:pt x="869" y="289"/>
                  <a:pt x="869" y="290"/>
                  <a:pt x="869" y="289"/>
                </a:cubicBezTo>
                <a:close/>
                <a:moveTo>
                  <a:pt x="254" y="289"/>
                </a:moveTo>
                <a:cubicBezTo>
                  <a:pt x="255" y="289"/>
                  <a:pt x="255" y="289"/>
                  <a:pt x="255" y="289"/>
                </a:cubicBezTo>
                <a:cubicBezTo>
                  <a:pt x="255" y="289"/>
                  <a:pt x="255" y="289"/>
                  <a:pt x="255" y="289"/>
                </a:cubicBezTo>
                <a:cubicBezTo>
                  <a:pt x="254" y="289"/>
                  <a:pt x="254" y="289"/>
                  <a:pt x="254" y="289"/>
                </a:cubicBezTo>
                <a:close/>
                <a:moveTo>
                  <a:pt x="864" y="289"/>
                </a:moveTo>
                <a:cubicBezTo>
                  <a:pt x="864" y="289"/>
                  <a:pt x="864" y="290"/>
                  <a:pt x="864" y="290"/>
                </a:cubicBezTo>
                <a:cubicBezTo>
                  <a:pt x="865" y="291"/>
                  <a:pt x="864" y="290"/>
                  <a:pt x="865" y="291"/>
                </a:cubicBezTo>
                <a:cubicBezTo>
                  <a:pt x="865" y="291"/>
                  <a:pt x="865" y="291"/>
                  <a:pt x="865" y="291"/>
                </a:cubicBezTo>
                <a:cubicBezTo>
                  <a:pt x="865" y="290"/>
                  <a:pt x="864" y="290"/>
                  <a:pt x="865" y="289"/>
                </a:cubicBezTo>
                <a:lnTo>
                  <a:pt x="864" y="289"/>
                </a:lnTo>
                <a:close/>
                <a:moveTo>
                  <a:pt x="267" y="290"/>
                </a:moveTo>
                <a:cubicBezTo>
                  <a:pt x="267" y="290"/>
                  <a:pt x="267" y="290"/>
                  <a:pt x="267" y="290"/>
                </a:cubicBezTo>
                <a:cubicBezTo>
                  <a:pt x="267" y="290"/>
                  <a:pt x="267" y="290"/>
                  <a:pt x="267" y="290"/>
                </a:cubicBezTo>
                <a:cubicBezTo>
                  <a:pt x="267" y="290"/>
                  <a:pt x="267" y="290"/>
                  <a:pt x="267" y="290"/>
                </a:cubicBezTo>
                <a:close/>
                <a:moveTo>
                  <a:pt x="882" y="290"/>
                </a:moveTo>
                <a:cubicBezTo>
                  <a:pt x="882" y="290"/>
                  <a:pt x="882" y="290"/>
                  <a:pt x="882" y="290"/>
                </a:cubicBezTo>
                <a:cubicBezTo>
                  <a:pt x="883" y="290"/>
                  <a:pt x="882" y="290"/>
                  <a:pt x="882" y="290"/>
                </a:cubicBezTo>
                <a:close/>
                <a:moveTo>
                  <a:pt x="71" y="293"/>
                </a:moveTo>
                <a:cubicBezTo>
                  <a:pt x="71" y="293"/>
                  <a:pt x="71" y="293"/>
                  <a:pt x="71" y="293"/>
                </a:cubicBezTo>
                <a:cubicBezTo>
                  <a:pt x="71" y="290"/>
                  <a:pt x="71" y="290"/>
                  <a:pt x="71" y="290"/>
                </a:cubicBezTo>
                <a:cubicBezTo>
                  <a:pt x="71" y="290"/>
                  <a:pt x="71" y="290"/>
                  <a:pt x="71" y="290"/>
                </a:cubicBezTo>
                <a:lnTo>
                  <a:pt x="71" y="293"/>
                </a:lnTo>
                <a:close/>
                <a:moveTo>
                  <a:pt x="439" y="291"/>
                </a:moveTo>
                <a:cubicBezTo>
                  <a:pt x="439" y="290"/>
                  <a:pt x="439" y="290"/>
                  <a:pt x="439" y="290"/>
                </a:cubicBezTo>
                <a:cubicBezTo>
                  <a:pt x="439" y="290"/>
                  <a:pt x="439" y="290"/>
                  <a:pt x="439" y="290"/>
                </a:cubicBezTo>
                <a:cubicBezTo>
                  <a:pt x="439" y="290"/>
                  <a:pt x="439" y="290"/>
                  <a:pt x="439" y="291"/>
                </a:cubicBezTo>
                <a:close/>
                <a:moveTo>
                  <a:pt x="440" y="290"/>
                </a:moveTo>
                <a:cubicBezTo>
                  <a:pt x="440" y="291"/>
                  <a:pt x="440" y="291"/>
                  <a:pt x="440" y="291"/>
                </a:cubicBezTo>
                <a:cubicBezTo>
                  <a:pt x="440" y="290"/>
                  <a:pt x="440" y="291"/>
                  <a:pt x="440" y="290"/>
                </a:cubicBezTo>
                <a:close/>
                <a:moveTo>
                  <a:pt x="440" y="290"/>
                </a:moveTo>
                <a:cubicBezTo>
                  <a:pt x="440" y="291"/>
                  <a:pt x="440" y="291"/>
                  <a:pt x="440" y="291"/>
                </a:cubicBezTo>
                <a:cubicBezTo>
                  <a:pt x="441" y="291"/>
                  <a:pt x="441" y="291"/>
                  <a:pt x="441" y="291"/>
                </a:cubicBezTo>
                <a:cubicBezTo>
                  <a:pt x="440" y="290"/>
                  <a:pt x="440" y="290"/>
                  <a:pt x="440" y="290"/>
                </a:cubicBezTo>
                <a:close/>
                <a:moveTo>
                  <a:pt x="451" y="290"/>
                </a:moveTo>
                <a:cubicBezTo>
                  <a:pt x="451" y="291"/>
                  <a:pt x="451" y="291"/>
                  <a:pt x="451" y="291"/>
                </a:cubicBezTo>
                <a:cubicBezTo>
                  <a:pt x="452" y="291"/>
                  <a:pt x="452" y="291"/>
                  <a:pt x="452" y="291"/>
                </a:cubicBezTo>
                <a:cubicBezTo>
                  <a:pt x="451" y="290"/>
                  <a:pt x="452" y="290"/>
                  <a:pt x="451" y="290"/>
                </a:cubicBezTo>
                <a:close/>
                <a:moveTo>
                  <a:pt x="859" y="291"/>
                </a:moveTo>
                <a:cubicBezTo>
                  <a:pt x="859" y="291"/>
                  <a:pt x="859" y="291"/>
                  <a:pt x="859" y="291"/>
                </a:cubicBezTo>
                <a:cubicBezTo>
                  <a:pt x="860" y="291"/>
                  <a:pt x="860" y="291"/>
                  <a:pt x="860" y="291"/>
                </a:cubicBezTo>
                <a:cubicBezTo>
                  <a:pt x="860" y="291"/>
                  <a:pt x="860" y="291"/>
                  <a:pt x="860" y="291"/>
                </a:cubicBezTo>
                <a:cubicBezTo>
                  <a:pt x="859" y="290"/>
                  <a:pt x="859" y="290"/>
                  <a:pt x="859" y="290"/>
                </a:cubicBezTo>
                <a:cubicBezTo>
                  <a:pt x="859" y="291"/>
                  <a:pt x="859" y="290"/>
                  <a:pt x="859" y="291"/>
                </a:cubicBezTo>
                <a:close/>
                <a:moveTo>
                  <a:pt x="870" y="290"/>
                </a:moveTo>
                <a:cubicBezTo>
                  <a:pt x="870" y="290"/>
                  <a:pt x="870" y="290"/>
                  <a:pt x="870" y="290"/>
                </a:cubicBezTo>
                <a:cubicBezTo>
                  <a:pt x="870" y="293"/>
                  <a:pt x="870" y="293"/>
                  <a:pt x="870" y="293"/>
                </a:cubicBezTo>
                <a:cubicBezTo>
                  <a:pt x="870" y="293"/>
                  <a:pt x="870" y="293"/>
                  <a:pt x="870" y="293"/>
                </a:cubicBezTo>
                <a:lnTo>
                  <a:pt x="870" y="290"/>
                </a:lnTo>
                <a:close/>
                <a:moveTo>
                  <a:pt x="446" y="291"/>
                </a:moveTo>
                <a:cubicBezTo>
                  <a:pt x="446" y="291"/>
                  <a:pt x="446" y="291"/>
                  <a:pt x="446" y="291"/>
                </a:cubicBezTo>
                <a:cubicBezTo>
                  <a:pt x="446" y="290"/>
                  <a:pt x="446" y="291"/>
                  <a:pt x="446" y="290"/>
                </a:cubicBezTo>
                <a:lnTo>
                  <a:pt x="446" y="291"/>
                </a:lnTo>
                <a:close/>
                <a:moveTo>
                  <a:pt x="886" y="291"/>
                </a:moveTo>
                <a:cubicBezTo>
                  <a:pt x="886" y="291"/>
                  <a:pt x="886" y="291"/>
                  <a:pt x="886" y="291"/>
                </a:cubicBezTo>
                <a:cubicBezTo>
                  <a:pt x="885" y="291"/>
                  <a:pt x="885" y="290"/>
                  <a:pt x="885" y="290"/>
                </a:cubicBezTo>
                <a:cubicBezTo>
                  <a:pt x="885" y="291"/>
                  <a:pt x="885" y="291"/>
                  <a:pt x="885" y="291"/>
                </a:cubicBezTo>
                <a:cubicBezTo>
                  <a:pt x="885" y="291"/>
                  <a:pt x="885" y="291"/>
                  <a:pt x="885" y="291"/>
                </a:cubicBezTo>
                <a:lnTo>
                  <a:pt x="886" y="291"/>
                </a:lnTo>
                <a:close/>
                <a:moveTo>
                  <a:pt x="409" y="291"/>
                </a:moveTo>
                <a:cubicBezTo>
                  <a:pt x="408" y="291"/>
                  <a:pt x="408" y="291"/>
                  <a:pt x="408" y="291"/>
                </a:cubicBezTo>
                <a:cubicBezTo>
                  <a:pt x="408" y="291"/>
                  <a:pt x="408" y="291"/>
                  <a:pt x="408" y="291"/>
                </a:cubicBezTo>
                <a:cubicBezTo>
                  <a:pt x="409" y="291"/>
                  <a:pt x="409" y="291"/>
                  <a:pt x="409" y="291"/>
                </a:cubicBezTo>
                <a:close/>
                <a:moveTo>
                  <a:pt x="327" y="291"/>
                </a:moveTo>
                <a:cubicBezTo>
                  <a:pt x="327" y="291"/>
                  <a:pt x="327" y="291"/>
                  <a:pt x="327" y="291"/>
                </a:cubicBezTo>
                <a:cubicBezTo>
                  <a:pt x="327" y="291"/>
                  <a:pt x="327" y="291"/>
                  <a:pt x="327" y="291"/>
                </a:cubicBezTo>
                <a:close/>
                <a:moveTo>
                  <a:pt x="444" y="291"/>
                </a:moveTo>
                <a:cubicBezTo>
                  <a:pt x="444" y="291"/>
                  <a:pt x="444" y="291"/>
                  <a:pt x="444" y="291"/>
                </a:cubicBezTo>
                <a:cubicBezTo>
                  <a:pt x="445" y="291"/>
                  <a:pt x="445" y="291"/>
                  <a:pt x="445" y="291"/>
                </a:cubicBezTo>
                <a:cubicBezTo>
                  <a:pt x="444" y="291"/>
                  <a:pt x="445" y="291"/>
                  <a:pt x="444" y="291"/>
                </a:cubicBezTo>
                <a:close/>
                <a:moveTo>
                  <a:pt x="446" y="291"/>
                </a:moveTo>
                <a:cubicBezTo>
                  <a:pt x="446" y="291"/>
                  <a:pt x="446" y="291"/>
                  <a:pt x="446" y="291"/>
                </a:cubicBezTo>
                <a:cubicBezTo>
                  <a:pt x="446" y="292"/>
                  <a:pt x="446" y="292"/>
                  <a:pt x="446" y="292"/>
                </a:cubicBezTo>
                <a:cubicBezTo>
                  <a:pt x="446" y="292"/>
                  <a:pt x="446" y="292"/>
                  <a:pt x="446" y="292"/>
                </a:cubicBezTo>
                <a:cubicBezTo>
                  <a:pt x="446" y="291"/>
                  <a:pt x="446" y="291"/>
                  <a:pt x="446" y="291"/>
                </a:cubicBezTo>
                <a:close/>
                <a:moveTo>
                  <a:pt x="865" y="292"/>
                </a:moveTo>
                <a:cubicBezTo>
                  <a:pt x="865" y="292"/>
                  <a:pt x="865" y="292"/>
                  <a:pt x="865" y="292"/>
                </a:cubicBezTo>
                <a:cubicBezTo>
                  <a:pt x="865" y="292"/>
                  <a:pt x="865" y="292"/>
                  <a:pt x="865" y="292"/>
                </a:cubicBezTo>
                <a:cubicBezTo>
                  <a:pt x="865" y="292"/>
                  <a:pt x="865" y="292"/>
                  <a:pt x="865" y="292"/>
                </a:cubicBezTo>
                <a:cubicBezTo>
                  <a:pt x="865" y="291"/>
                  <a:pt x="865" y="291"/>
                  <a:pt x="865" y="291"/>
                </a:cubicBezTo>
                <a:cubicBezTo>
                  <a:pt x="865" y="291"/>
                  <a:pt x="865" y="291"/>
                  <a:pt x="865" y="291"/>
                </a:cubicBezTo>
                <a:cubicBezTo>
                  <a:pt x="865" y="292"/>
                  <a:pt x="865" y="292"/>
                  <a:pt x="865" y="292"/>
                </a:cubicBezTo>
                <a:close/>
                <a:moveTo>
                  <a:pt x="272" y="292"/>
                </a:moveTo>
                <a:cubicBezTo>
                  <a:pt x="272" y="291"/>
                  <a:pt x="272" y="291"/>
                  <a:pt x="272" y="291"/>
                </a:cubicBezTo>
                <a:cubicBezTo>
                  <a:pt x="272" y="291"/>
                  <a:pt x="272" y="291"/>
                  <a:pt x="272" y="291"/>
                </a:cubicBezTo>
                <a:cubicBezTo>
                  <a:pt x="272" y="292"/>
                  <a:pt x="272" y="292"/>
                  <a:pt x="272" y="292"/>
                </a:cubicBezTo>
                <a:cubicBezTo>
                  <a:pt x="273" y="292"/>
                  <a:pt x="273" y="292"/>
                  <a:pt x="273" y="292"/>
                </a:cubicBezTo>
                <a:cubicBezTo>
                  <a:pt x="273" y="292"/>
                  <a:pt x="273" y="292"/>
                  <a:pt x="272" y="292"/>
                </a:cubicBezTo>
                <a:close/>
                <a:moveTo>
                  <a:pt x="207" y="292"/>
                </a:moveTo>
                <a:cubicBezTo>
                  <a:pt x="207" y="293"/>
                  <a:pt x="207" y="293"/>
                  <a:pt x="207" y="293"/>
                </a:cubicBezTo>
                <a:cubicBezTo>
                  <a:pt x="208" y="293"/>
                  <a:pt x="208" y="293"/>
                  <a:pt x="208" y="293"/>
                </a:cubicBezTo>
                <a:cubicBezTo>
                  <a:pt x="208" y="292"/>
                  <a:pt x="208" y="292"/>
                  <a:pt x="207" y="292"/>
                </a:cubicBezTo>
                <a:close/>
                <a:moveTo>
                  <a:pt x="323" y="293"/>
                </a:moveTo>
                <a:cubicBezTo>
                  <a:pt x="323" y="294"/>
                  <a:pt x="324" y="293"/>
                  <a:pt x="324" y="293"/>
                </a:cubicBezTo>
                <a:cubicBezTo>
                  <a:pt x="325" y="293"/>
                  <a:pt x="324" y="293"/>
                  <a:pt x="325" y="293"/>
                </a:cubicBezTo>
                <a:cubicBezTo>
                  <a:pt x="325" y="293"/>
                  <a:pt x="325" y="293"/>
                  <a:pt x="325" y="293"/>
                </a:cubicBezTo>
                <a:cubicBezTo>
                  <a:pt x="324" y="292"/>
                  <a:pt x="322" y="293"/>
                  <a:pt x="322" y="292"/>
                </a:cubicBezTo>
                <a:cubicBezTo>
                  <a:pt x="322" y="293"/>
                  <a:pt x="322" y="292"/>
                  <a:pt x="322" y="293"/>
                </a:cubicBezTo>
                <a:cubicBezTo>
                  <a:pt x="322" y="293"/>
                  <a:pt x="322" y="293"/>
                  <a:pt x="323" y="293"/>
                </a:cubicBezTo>
                <a:close/>
                <a:moveTo>
                  <a:pt x="128" y="293"/>
                </a:moveTo>
                <a:cubicBezTo>
                  <a:pt x="134" y="293"/>
                  <a:pt x="134" y="293"/>
                  <a:pt x="134" y="293"/>
                </a:cubicBezTo>
                <a:cubicBezTo>
                  <a:pt x="134" y="293"/>
                  <a:pt x="134" y="293"/>
                  <a:pt x="134" y="293"/>
                </a:cubicBezTo>
                <a:cubicBezTo>
                  <a:pt x="128" y="293"/>
                  <a:pt x="128" y="293"/>
                  <a:pt x="128" y="293"/>
                </a:cubicBezTo>
                <a:close/>
                <a:moveTo>
                  <a:pt x="277" y="293"/>
                </a:moveTo>
                <a:cubicBezTo>
                  <a:pt x="276" y="293"/>
                  <a:pt x="276" y="293"/>
                  <a:pt x="276" y="293"/>
                </a:cubicBezTo>
                <a:cubicBezTo>
                  <a:pt x="276" y="293"/>
                  <a:pt x="276" y="293"/>
                  <a:pt x="277" y="293"/>
                </a:cubicBezTo>
                <a:close/>
                <a:moveTo>
                  <a:pt x="261" y="293"/>
                </a:moveTo>
                <a:cubicBezTo>
                  <a:pt x="261" y="293"/>
                  <a:pt x="261" y="293"/>
                  <a:pt x="261" y="293"/>
                </a:cubicBezTo>
                <a:cubicBezTo>
                  <a:pt x="261" y="293"/>
                  <a:pt x="261" y="293"/>
                  <a:pt x="261" y="293"/>
                </a:cubicBezTo>
                <a:cubicBezTo>
                  <a:pt x="261" y="293"/>
                  <a:pt x="261" y="293"/>
                  <a:pt x="261" y="293"/>
                </a:cubicBezTo>
                <a:close/>
                <a:moveTo>
                  <a:pt x="351" y="293"/>
                </a:moveTo>
                <a:cubicBezTo>
                  <a:pt x="351" y="293"/>
                  <a:pt x="351" y="293"/>
                  <a:pt x="351" y="293"/>
                </a:cubicBezTo>
                <a:cubicBezTo>
                  <a:pt x="351" y="293"/>
                  <a:pt x="351" y="293"/>
                  <a:pt x="351" y="293"/>
                </a:cubicBezTo>
                <a:cubicBezTo>
                  <a:pt x="351" y="293"/>
                  <a:pt x="351" y="293"/>
                  <a:pt x="351" y="293"/>
                </a:cubicBezTo>
                <a:close/>
                <a:moveTo>
                  <a:pt x="883" y="293"/>
                </a:moveTo>
                <a:cubicBezTo>
                  <a:pt x="883" y="293"/>
                  <a:pt x="883" y="293"/>
                  <a:pt x="883" y="293"/>
                </a:cubicBezTo>
                <a:cubicBezTo>
                  <a:pt x="883" y="293"/>
                  <a:pt x="883" y="293"/>
                  <a:pt x="883" y="293"/>
                </a:cubicBezTo>
                <a:close/>
                <a:moveTo>
                  <a:pt x="453" y="293"/>
                </a:moveTo>
                <a:cubicBezTo>
                  <a:pt x="453" y="294"/>
                  <a:pt x="453" y="294"/>
                  <a:pt x="453" y="294"/>
                </a:cubicBezTo>
                <a:cubicBezTo>
                  <a:pt x="453" y="294"/>
                  <a:pt x="453" y="294"/>
                  <a:pt x="453" y="294"/>
                </a:cubicBezTo>
                <a:cubicBezTo>
                  <a:pt x="453" y="294"/>
                  <a:pt x="453" y="294"/>
                  <a:pt x="453" y="294"/>
                </a:cubicBezTo>
                <a:cubicBezTo>
                  <a:pt x="453" y="293"/>
                  <a:pt x="453" y="293"/>
                  <a:pt x="453" y="293"/>
                </a:cubicBezTo>
                <a:close/>
                <a:moveTo>
                  <a:pt x="462" y="294"/>
                </a:moveTo>
                <a:cubicBezTo>
                  <a:pt x="463" y="294"/>
                  <a:pt x="463" y="294"/>
                  <a:pt x="463" y="294"/>
                </a:cubicBezTo>
                <a:cubicBezTo>
                  <a:pt x="463" y="294"/>
                  <a:pt x="463" y="294"/>
                  <a:pt x="463" y="293"/>
                </a:cubicBezTo>
                <a:cubicBezTo>
                  <a:pt x="463" y="293"/>
                  <a:pt x="463" y="293"/>
                  <a:pt x="462" y="293"/>
                </a:cubicBezTo>
                <a:lnTo>
                  <a:pt x="462" y="294"/>
                </a:lnTo>
                <a:close/>
                <a:moveTo>
                  <a:pt x="856" y="294"/>
                </a:moveTo>
                <a:cubicBezTo>
                  <a:pt x="856" y="294"/>
                  <a:pt x="856" y="294"/>
                  <a:pt x="856" y="294"/>
                </a:cubicBezTo>
                <a:cubicBezTo>
                  <a:pt x="856" y="294"/>
                  <a:pt x="856" y="294"/>
                  <a:pt x="856" y="294"/>
                </a:cubicBezTo>
                <a:close/>
                <a:moveTo>
                  <a:pt x="221" y="294"/>
                </a:moveTo>
                <a:cubicBezTo>
                  <a:pt x="221" y="294"/>
                  <a:pt x="221" y="294"/>
                  <a:pt x="221" y="294"/>
                </a:cubicBezTo>
                <a:cubicBezTo>
                  <a:pt x="221" y="294"/>
                  <a:pt x="221" y="294"/>
                  <a:pt x="221" y="294"/>
                </a:cubicBezTo>
                <a:cubicBezTo>
                  <a:pt x="221" y="294"/>
                  <a:pt x="221" y="294"/>
                  <a:pt x="221" y="294"/>
                </a:cubicBezTo>
                <a:close/>
                <a:moveTo>
                  <a:pt x="222" y="294"/>
                </a:moveTo>
                <a:cubicBezTo>
                  <a:pt x="222" y="295"/>
                  <a:pt x="222" y="295"/>
                  <a:pt x="223" y="295"/>
                </a:cubicBezTo>
                <a:cubicBezTo>
                  <a:pt x="223" y="295"/>
                  <a:pt x="223" y="295"/>
                  <a:pt x="223" y="295"/>
                </a:cubicBezTo>
                <a:cubicBezTo>
                  <a:pt x="224" y="295"/>
                  <a:pt x="224" y="295"/>
                  <a:pt x="224" y="295"/>
                </a:cubicBezTo>
                <a:cubicBezTo>
                  <a:pt x="224" y="295"/>
                  <a:pt x="224" y="295"/>
                  <a:pt x="224" y="295"/>
                </a:cubicBezTo>
                <a:cubicBezTo>
                  <a:pt x="224" y="295"/>
                  <a:pt x="224" y="295"/>
                  <a:pt x="224" y="295"/>
                </a:cubicBezTo>
                <a:cubicBezTo>
                  <a:pt x="223" y="295"/>
                  <a:pt x="223" y="295"/>
                  <a:pt x="222" y="294"/>
                </a:cubicBezTo>
                <a:close/>
                <a:moveTo>
                  <a:pt x="305" y="295"/>
                </a:moveTo>
                <a:cubicBezTo>
                  <a:pt x="306" y="295"/>
                  <a:pt x="306" y="295"/>
                  <a:pt x="306" y="295"/>
                </a:cubicBezTo>
                <a:cubicBezTo>
                  <a:pt x="306" y="295"/>
                  <a:pt x="306" y="295"/>
                  <a:pt x="306" y="295"/>
                </a:cubicBezTo>
                <a:cubicBezTo>
                  <a:pt x="305" y="295"/>
                  <a:pt x="305" y="295"/>
                  <a:pt x="305" y="295"/>
                </a:cubicBezTo>
                <a:close/>
                <a:moveTo>
                  <a:pt x="453" y="295"/>
                </a:moveTo>
                <a:cubicBezTo>
                  <a:pt x="453" y="296"/>
                  <a:pt x="453" y="296"/>
                  <a:pt x="453" y="296"/>
                </a:cubicBezTo>
                <a:cubicBezTo>
                  <a:pt x="453" y="296"/>
                  <a:pt x="453" y="295"/>
                  <a:pt x="453" y="295"/>
                </a:cubicBezTo>
                <a:cubicBezTo>
                  <a:pt x="453" y="295"/>
                  <a:pt x="453" y="295"/>
                  <a:pt x="453" y="295"/>
                </a:cubicBezTo>
                <a:close/>
                <a:moveTo>
                  <a:pt x="430" y="295"/>
                </a:moveTo>
                <a:cubicBezTo>
                  <a:pt x="430" y="295"/>
                  <a:pt x="430" y="295"/>
                  <a:pt x="430" y="295"/>
                </a:cubicBezTo>
                <a:cubicBezTo>
                  <a:pt x="430" y="296"/>
                  <a:pt x="430" y="296"/>
                  <a:pt x="430" y="296"/>
                </a:cubicBezTo>
                <a:cubicBezTo>
                  <a:pt x="430" y="296"/>
                  <a:pt x="430" y="296"/>
                  <a:pt x="430" y="296"/>
                </a:cubicBezTo>
                <a:lnTo>
                  <a:pt x="430" y="295"/>
                </a:lnTo>
                <a:close/>
                <a:moveTo>
                  <a:pt x="448" y="295"/>
                </a:moveTo>
                <a:cubicBezTo>
                  <a:pt x="449" y="295"/>
                  <a:pt x="449" y="295"/>
                  <a:pt x="449" y="295"/>
                </a:cubicBezTo>
                <a:cubicBezTo>
                  <a:pt x="449" y="295"/>
                  <a:pt x="449" y="295"/>
                  <a:pt x="448" y="295"/>
                </a:cubicBezTo>
                <a:close/>
                <a:moveTo>
                  <a:pt x="872" y="295"/>
                </a:moveTo>
                <a:cubicBezTo>
                  <a:pt x="872" y="295"/>
                  <a:pt x="872" y="295"/>
                  <a:pt x="872" y="295"/>
                </a:cubicBezTo>
                <a:cubicBezTo>
                  <a:pt x="873" y="295"/>
                  <a:pt x="873" y="295"/>
                  <a:pt x="873" y="295"/>
                </a:cubicBezTo>
                <a:cubicBezTo>
                  <a:pt x="873" y="295"/>
                  <a:pt x="873" y="295"/>
                  <a:pt x="872" y="295"/>
                </a:cubicBezTo>
                <a:close/>
                <a:moveTo>
                  <a:pt x="867" y="296"/>
                </a:moveTo>
                <a:cubicBezTo>
                  <a:pt x="867" y="296"/>
                  <a:pt x="867" y="296"/>
                  <a:pt x="867" y="296"/>
                </a:cubicBezTo>
                <a:cubicBezTo>
                  <a:pt x="867" y="295"/>
                  <a:pt x="867" y="295"/>
                  <a:pt x="867" y="295"/>
                </a:cubicBezTo>
                <a:cubicBezTo>
                  <a:pt x="867" y="296"/>
                  <a:pt x="867" y="295"/>
                  <a:pt x="867" y="296"/>
                </a:cubicBezTo>
                <a:cubicBezTo>
                  <a:pt x="867" y="296"/>
                  <a:pt x="867" y="296"/>
                  <a:pt x="867" y="296"/>
                </a:cubicBezTo>
                <a:cubicBezTo>
                  <a:pt x="867" y="296"/>
                  <a:pt x="867" y="296"/>
                  <a:pt x="867" y="296"/>
                </a:cubicBezTo>
                <a:close/>
                <a:moveTo>
                  <a:pt x="882" y="295"/>
                </a:moveTo>
                <a:cubicBezTo>
                  <a:pt x="882" y="295"/>
                  <a:pt x="882" y="295"/>
                  <a:pt x="882" y="295"/>
                </a:cubicBezTo>
                <a:cubicBezTo>
                  <a:pt x="882" y="296"/>
                  <a:pt x="882" y="296"/>
                  <a:pt x="882" y="296"/>
                </a:cubicBezTo>
                <a:cubicBezTo>
                  <a:pt x="883" y="296"/>
                  <a:pt x="883" y="296"/>
                  <a:pt x="883" y="296"/>
                </a:cubicBezTo>
                <a:cubicBezTo>
                  <a:pt x="883" y="295"/>
                  <a:pt x="883" y="295"/>
                  <a:pt x="882" y="295"/>
                </a:cubicBezTo>
                <a:close/>
                <a:moveTo>
                  <a:pt x="210" y="296"/>
                </a:moveTo>
                <a:cubicBezTo>
                  <a:pt x="210" y="296"/>
                  <a:pt x="210" y="296"/>
                  <a:pt x="210" y="296"/>
                </a:cubicBezTo>
                <a:cubicBezTo>
                  <a:pt x="210" y="295"/>
                  <a:pt x="210" y="295"/>
                  <a:pt x="210" y="295"/>
                </a:cubicBezTo>
                <a:cubicBezTo>
                  <a:pt x="210" y="295"/>
                  <a:pt x="210" y="295"/>
                  <a:pt x="210" y="295"/>
                </a:cubicBezTo>
                <a:lnTo>
                  <a:pt x="210" y="296"/>
                </a:lnTo>
                <a:close/>
                <a:moveTo>
                  <a:pt x="317" y="296"/>
                </a:moveTo>
                <a:cubicBezTo>
                  <a:pt x="317" y="296"/>
                  <a:pt x="317" y="296"/>
                  <a:pt x="317" y="296"/>
                </a:cubicBezTo>
                <a:cubicBezTo>
                  <a:pt x="318" y="296"/>
                  <a:pt x="318" y="296"/>
                  <a:pt x="318" y="296"/>
                </a:cubicBezTo>
                <a:cubicBezTo>
                  <a:pt x="317" y="295"/>
                  <a:pt x="317" y="295"/>
                  <a:pt x="317" y="295"/>
                </a:cubicBezTo>
                <a:lnTo>
                  <a:pt x="317" y="296"/>
                </a:lnTo>
                <a:close/>
                <a:moveTo>
                  <a:pt x="353" y="296"/>
                </a:moveTo>
                <a:cubicBezTo>
                  <a:pt x="353" y="296"/>
                  <a:pt x="353" y="296"/>
                  <a:pt x="353" y="296"/>
                </a:cubicBezTo>
                <a:cubicBezTo>
                  <a:pt x="353" y="295"/>
                  <a:pt x="353" y="296"/>
                  <a:pt x="353" y="295"/>
                </a:cubicBezTo>
                <a:lnTo>
                  <a:pt x="353" y="296"/>
                </a:lnTo>
                <a:close/>
                <a:moveTo>
                  <a:pt x="354" y="296"/>
                </a:moveTo>
                <a:cubicBezTo>
                  <a:pt x="354" y="295"/>
                  <a:pt x="354" y="295"/>
                  <a:pt x="354" y="295"/>
                </a:cubicBezTo>
                <a:cubicBezTo>
                  <a:pt x="354" y="295"/>
                  <a:pt x="354" y="295"/>
                  <a:pt x="354" y="295"/>
                </a:cubicBezTo>
                <a:cubicBezTo>
                  <a:pt x="354" y="296"/>
                  <a:pt x="353" y="296"/>
                  <a:pt x="354" y="296"/>
                </a:cubicBezTo>
                <a:close/>
                <a:moveTo>
                  <a:pt x="413" y="296"/>
                </a:moveTo>
                <a:cubicBezTo>
                  <a:pt x="413" y="296"/>
                  <a:pt x="413" y="296"/>
                  <a:pt x="413" y="296"/>
                </a:cubicBezTo>
                <a:cubicBezTo>
                  <a:pt x="413" y="295"/>
                  <a:pt x="413" y="296"/>
                  <a:pt x="413" y="295"/>
                </a:cubicBezTo>
                <a:lnTo>
                  <a:pt x="413" y="296"/>
                </a:lnTo>
                <a:close/>
                <a:moveTo>
                  <a:pt x="887" y="296"/>
                </a:moveTo>
                <a:cubicBezTo>
                  <a:pt x="887" y="296"/>
                  <a:pt x="887" y="296"/>
                  <a:pt x="887" y="296"/>
                </a:cubicBezTo>
                <a:cubicBezTo>
                  <a:pt x="887" y="296"/>
                  <a:pt x="887" y="296"/>
                  <a:pt x="887" y="296"/>
                </a:cubicBezTo>
                <a:cubicBezTo>
                  <a:pt x="887" y="296"/>
                  <a:pt x="887" y="296"/>
                  <a:pt x="887" y="296"/>
                </a:cubicBezTo>
                <a:cubicBezTo>
                  <a:pt x="887" y="296"/>
                  <a:pt x="887" y="296"/>
                  <a:pt x="887" y="296"/>
                </a:cubicBezTo>
                <a:close/>
                <a:moveTo>
                  <a:pt x="330" y="296"/>
                </a:moveTo>
                <a:cubicBezTo>
                  <a:pt x="329" y="296"/>
                  <a:pt x="329" y="296"/>
                  <a:pt x="329" y="296"/>
                </a:cubicBezTo>
                <a:cubicBezTo>
                  <a:pt x="329" y="296"/>
                  <a:pt x="329" y="296"/>
                  <a:pt x="329" y="296"/>
                </a:cubicBezTo>
                <a:cubicBezTo>
                  <a:pt x="330" y="296"/>
                  <a:pt x="330" y="296"/>
                  <a:pt x="330" y="296"/>
                </a:cubicBezTo>
                <a:close/>
                <a:moveTo>
                  <a:pt x="446" y="296"/>
                </a:moveTo>
                <a:cubicBezTo>
                  <a:pt x="446" y="296"/>
                  <a:pt x="447" y="296"/>
                  <a:pt x="447" y="296"/>
                </a:cubicBezTo>
                <a:cubicBezTo>
                  <a:pt x="447" y="296"/>
                  <a:pt x="447" y="296"/>
                  <a:pt x="447" y="296"/>
                </a:cubicBezTo>
                <a:cubicBezTo>
                  <a:pt x="447" y="296"/>
                  <a:pt x="447" y="296"/>
                  <a:pt x="447" y="296"/>
                </a:cubicBezTo>
                <a:cubicBezTo>
                  <a:pt x="447" y="296"/>
                  <a:pt x="447" y="296"/>
                  <a:pt x="446" y="296"/>
                </a:cubicBezTo>
                <a:close/>
                <a:moveTo>
                  <a:pt x="885" y="296"/>
                </a:moveTo>
                <a:cubicBezTo>
                  <a:pt x="885" y="296"/>
                  <a:pt x="885" y="296"/>
                  <a:pt x="885" y="297"/>
                </a:cubicBezTo>
                <a:cubicBezTo>
                  <a:pt x="886" y="297"/>
                  <a:pt x="886" y="297"/>
                  <a:pt x="886" y="297"/>
                </a:cubicBezTo>
                <a:cubicBezTo>
                  <a:pt x="886" y="296"/>
                  <a:pt x="885" y="296"/>
                  <a:pt x="886" y="296"/>
                </a:cubicBezTo>
                <a:cubicBezTo>
                  <a:pt x="886" y="296"/>
                  <a:pt x="885" y="296"/>
                  <a:pt x="885" y="296"/>
                </a:cubicBezTo>
                <a:close/>
                <a:moveTo>
                  <a:pt x="866" y="296"/>
                </a:moveTo>
                <a:cubicBezTo>
                  <a:pt x="866" y="296"/>
                  <a:pt x="866" y="296"/>
                  <a:pt x="866" y="296"/>
                </a:cubicBezTo>
                <a:cubicBezTo>
                  <a:pt x="866" y="296"/>
                  <a:pt x="866" y="296"/>
                  <a:pt x="866" y="296"/>
                </a:cubicBezTo>
                <a:cubicBezTo>
                  <a:pt x="866" y="296"/>
                  <a:pt x="866" y="296"/>
                  <a:pt x="866" y="296"/>
                </a:cubicBezTo>
                <a:cubicBezTo>
                  <a:pt x="866" y="297"/>
                  <a:pt x="866" y="296"/>
                  <a:pt x="867" y="297"/>
                </a:cubicBezTo>
                <a:cubicBezTo>
                  <a:pt x="867" y="296"/>
                  <a:pt x="867" y="296"/>
                  <a:pt x="867" y="296"/>
                </a:cubicBezTo>
                <a:cubicBezTo>
                  <a:pt x="866" y="296"/>
                  <a:pt x="866" y="296"/>
                  <a:pt x="866" y="296"/>
                </a:cubicBezTo>
                <a:close/>
                <a:moveTo>
                  <a:pt x="446" y="297"/>
                </a:moveTo>
                <a:cubicBezTo>
                  <a:pt x="446" y="297"/>
                  <a:pt x="446" y="297"/>
                  <a:pt x="446" y="297"/>
                </a:cubicBezTo>
                <a:cubicBezTo>
                  <a:pt x="446" y="297"/>
                  <a:pt x="446" y="297"/>
                  <a:pt x="446" y="297"/>
                </a:cubicBezTo>
                <a:close/>
                <a:moveTo>
                  <a:pt x="212" y="297"/>
                </a:moveTo>
                <a:cubicBezTo>
                  <a:pt x="212" y="298"/>
                  <a:pt x="212" y="298"/>
                  <a:pt x="212" y="298"/>
                </a:cubicBezTo>
                <a:cubicBezTo>
                  <a:pt x="213" y="298"/>
                  <a:pt x="213" y="298"/>
                  <a:pt x="213" y="298"/>
                </a:cubicBezTo>
                <a:cubicBezTo>
                  <a:pt x="213" y="298"/>
                  <a:pt x="213" y="298"/>
                  <a:pt x="213" y="297"/>
                </a:cubicBezTo>
                <a:lnTo>
                  <a:pt x="212" y="297"/>
                </a:lnTo>
                <a:close/>
                <a:moveTo>
                  <a:pt x="886" y="298"/>
                </a:moveTo>
                <a:cubicBezTo>
                  <a:pt x="886" y="298"/>
                  <a:pt x="886" y="298"/>
                  <a:pt x="886" y="297"/>
                </a:cubicBezTo>
                <a:lnTo>
                  <a:pt x="886" y="298"/>
                </a:lnTo>
                <a:close/>
                <a:moveTo>
                  <a:pt x="436" y="298"/>
                </a:moveTo>
                <a:cubicBezTo>
                  <a:pt x="436" y="298"/>
                  <a:pt x="436" y="298"/>
                  <a:pt x="436" y="298"/>
                </a:cubicBezTo>
                <a:cubicBezTo>
                  <a:pt x="437" y="298"/>
                  <a:pt x="437" y="298"/>
                  <a:pt x="437" y="298"/>
                </a:cubicBezTo>
                <a:cubicBezTo>
                  <a:pt x="437" y="298"/>
                  <a:pt x="437" y="298"/>
                  <a:pt x="436" y="298"/>
                </a:cubicBezTo>
                <a:close/>
                <a:moveTo>
                  <a:pt x="229" y="298"/>
                </a:moveTo>
                <a:cubicBezTo>
                  <a:pt x="231" y="298"/>
                  <a:pt x="231" y="298"/>
                  <a:pt x="231" y="298"/>
                </a:cubicBezTo>
                <a:cubicBezTo>
                  <a:pt x="231" y="298"/>
                  <a:pt x="231" y="298"/>
                  <a:pt x="231" y="298"/>
                </a:cubicBezTo>
                <a:cubicBezTo>
                  <a:pt x="229" y="298"/>
                  <a:pt x="229" y="298"/>
                  <a:pt x="229" y="298"/>
                </a:cubicBezTo>
                <a:close/>
                <a:moveTo>
                  <a:pt x="242" y="298"/>
                </a:moveTo>
                <a:cubicBezTo>
                  <a:pt x="242" y="298"/>
                  <a:pt x="242" y="298"/>
                  <a:pt x="241" y="298"/>
                </a:cubicBezTo>
                <a:cubicBezTo>
                  <a:pt x="241" y="298"/>
                  <a:pt x="242" y="298"/>
                  <a:pt x="242" y="298"/>
                </a:cubicBezTo>
                <a:close/>
                <a:moveTo>
                  <a:pt x="297" y="298"/>
                </a:moveTo>
                <a:cubicBezTo>
                  <a:pt x="297" y="298"/>
                  <a:pt x="297" y="298"/>
                  <a:pt x="297" y="298"/>
                </a:cubicBezTo>
                <a:cubicBezTo>
                  <a:pt x="297" y="298"/>
                  <a:pt x="297" y="298"/>
                  <a:pt x="297" y="298"/>
                </a:cubicBezTo>
                <a:cubicBezTo>
                  <a:pt x="297" y="298"/>
                  <a:pt x="297" y="298"/>
                  <a:pt x="297" y="298"/>
                </a:cubicBezTo>
                <a:close/>
                <a:moveTo>
                  <a:pt x="447" y="298"/>
                </a:moveTo>
                <a:cubicBezTo>
                  <a:pt x="447" y="298"/>
                  <a:pt x="447" y="298"/>
                  <a:pt x="447" y="298"/>
                </a:cubicBezTo>
                <a:cubicBezTo>
                  <a:pt x="447" y="298"/>
                  <a:pt x="447" y="298"/>
                  <a:pt x="447" y="298"/>
                </a:cubicBezTo>
                <a:cubicBezTo>
                  <a:pt x="447" y="298"/>
                  <a:pt x="447" y="298"/>
                  <a:pt x="447" y="298"/>
                </a:cubicBezTo>
                <a:close/>
                <a:moveTo>
                  <a:pt x="240" y="298"/>
                </a:moveTo>
                <a:cubicBezTo>
                  <a:pt x="240" y="298"/>
                  <a:pt x="240" y="298"/>
                  <a:pt x="240" y="298"/>
                </a:cubicBezTo>
                <a:cubicBezTo>
                  <a:pt x="240" y="298"/>
                  <a:pt x="240" y="298"/>
                  <a:pt x="240" y="298"/>
                </a:cubicBezTo>
                <a:cubicBezTo>
                  <a:pt x="240" y="298"/>
                  <a:pt x="240" y="298"/>
                  <a:pt x="240" y="298"/>
                </a:cubicBezTo>
                <a:close/>
                <a:moveTo>
                  <a:pt x="289" y="298"/>
                </a:moveTo>
                <a:cubicBezTo>
                  <a:pt x="288" y="298"/>
                  <a:pt x="288" y="298"/>
                  <a:pt x="288" y="298"/>
                </a:cubicBezTo>
                <a:cubicBezTo>
                  <a:pt x="289" y="298"/>
                  <a:pt x="288" y="298"/>
                  <a:pt x="289" y="298"/>
                </a:cubicBezTo>
                <a:close/>
                <a:moveTo>
                  <a:pt x="227" y="298"/>
                </a:moveTo>
                <a:cubicBezTo>
                  <a:pt x="228" y="299"/>
                  <a:pt x="227" y="298"/>
                  <a:pt x="228" y="299"/>
                </a:cubicBezTo>
                <a:cubicBezTo>
                  <a:pt x="228" y="298"/>
                  <a:pt x="228" y="298"/>
                  <a:pt x="228" y="298"/>
                </a:cubicBezTo>
                <a:lnTo>
                  <a:pt x="227" y="298"/>
                </a:lnTo>
                <a:close/>
                <a:moveTo>
                  <a:pt x="330" y="298"/>
                </a:moveTo>
                <a:cubicBezTo>
                  <a:pt x="329" y="298"/>
                  <a:pt x="329" y="298"/>
                  <a:pt x="329" y="298"/>
                </a:cubicBezTo>
                <a:cubicBezTo>
                  <a:pt x="329" y="299"/>
                  <a:pt x="329" y="299"/>
                  <a:pt x="329" y="299"/>
                </a:cubicBezTo>
                <a:cubicBezTo>
                  <a:pt x="330" y="299"/>
                  <a:pt x="330" y="299"/>
                  <a:pt x="330" y="299"/>
                </a:cubicBezTo>
                <a:lnTo>
                  <a:pt x="330" y="298"/>
                </a:lnTo>
                <a:close/>
                <a:moveTo>
                  <a:pt x="864" y="299"/>
                </a:moveTo>
                <a:cubicBezTo>
                  <a:pt x="864" y="299"/>
                  <a:pt x="864" y="299"/>
                  <a:pt x="864" y="299"/>
                </a:cubicBezTo>
                <a:cubicBezTo>
                  <a:pt x="864" y="298"/>
                  <a:pt x="864" y="299"/>
                  <a:pt x="864" y="298"/>
                </a:cubicBezTo>
                <a:lnTo>
                  <a:pt x="864" y="299"/>
                </a:lnTo>
                <a:close/>
                <a:moveTo>
                  <a:pt x="228" y="299"/>
                </a:moveTo>
                <a:cubicBezTo>
                  <a:pt x="228" y="299"/>
                  <a:pt x="228" y="299"/>
                  <a:pt x="228" y="299"/>
                </a:cubicBezTo>
                <a:cubicBezTo>
                  <a:pt x="228" y="299"/>
                  <a:pt x="228" y="299"/>
                  <a:pt x="228" y="299"/>
                </a:cubicBezTo>
                <a:cubicBezTo>
                  <a:pt x="228" y="299"/>
                  <a:pt x="228" y="299"/>
                  <a:pt x="228" y="299"/>
                </a:cubicBezTo>
                <a:close/>
                <a:moveTo>
                  <a:pt x="66" y="299"/>
                </a:moveTo>
                <a:cubicBezTo>
                  <a:pt x="66" y="300"/>
                  <a:pt x="66" y="299"/>
                  <a:pt x="66" y="300"/>
                </a:cubicBezTo>
                <a:cubicBezTo>
                  <a:pt x="66" y="300"/>
                  <a:pt x="66" y="300"/>
                  <a:pt x="66" y="300"/>
                </a:cubicBezTo>
                <a:cubicBezTo>
                  <a:pt x="66" y="300"/>
                  <a:pt x="66" y="300"/>
                  <a:pt x="66" y="300"/>
                </a:cubicBezTo>
                <a:cubicBezTo>
                  <a:pt x="67" y="299"/>
                  <a:pt x="67" y="299"/>
                  <a:pt x="67" y="299"/>
                </a:cubicBezTo>
                <a:cubicBezTo>
                  <a:pt x="67" y="299"/>
                  <a:pt x="67" y="299"/>
                  <a:pt x="67" y="299"/>
                </a:cubicBezTo>
                <a:cubicBezTo>
                  <a:pt x="66" y="299"/>
                  <a:pt x="66" y="299"/>
                  <a:pt x="66" y="299"/>
                </a:cubicBezTo>
                <a:close/>
                <a:moveTo>
                  <a:pt x="215" y="300"/>
                </a:moveTo>
                <a:cubicBezTo>
                  <a:pt x="216" y="300"/>
                  <a:pt x="216" y="300"/>
                  <a:pt x="216" y="300"/>
                </a:cubicBezTo>
                <a:cubicBezTo>
                  <a:pt x="216" y="300"/>
                  <a:pt x="216" y="300"/>
                  <a:pt x="216" y="300"/>
                </a:cubicBezTo>
                <a:cubicBezTo>
                  <a:pt x="216" y="300"/>
                  <a:pt x="215" y="300"/>
                  <a:pt x="215" y="300"/>
                </a:cubicBezTo>
                <a:cubicBezTo>
                  <a:pt x="215" y="300"/>
                  <a:pt x="215" y="300"/>
                  <a:pt x="215" y="300"/>
                </a:cubicBezTo>
                <a:close/>
                <a:moveTo>
                  <a:pt x="856" y="300"/>
                </a:moveTo>
                <a:cubicBezTo>
                  <a:pt x="856" y="300"/>
                  <a:pt x="856" y="300"/>
                  <a:pt x="856" y="300"/>
                </a:cubicBezTo>
                <a:close/>
                <a:moveTo>
                  <a:pt x="875" y="300"/>
                </a:moveTo>
                <a:cubicBezTo>
                  <a:pt x="875" y="300"/>
                  <a:pt x="875" y="300"/>
                  <a:pt x="875" y="300"/>
                </a:cubicBezTo>
                <a:cubicBezTo>
                  <a:pt x="875" y="300"/>
                  <a:pt x="875" y="300"/>
                  <a:pt x="875" y="300"/>
                </a:cubicBezTo>
                <a:close/>
                <a:moveTo>
                  <a:pt x="438" y="301"/>
                </a:moveTo>
                <a:cubicBezTo>
                  <a:pt x="438" y="301"/>
                  <a:pt x="438" y="301"/>
                  <a:pt x="438" y="301"/>
                </a:cubicBezTo>
                <a:cubicBezTo>
                  <a:pt x="438" y="300"/>
                  <a:pt x="438" y="300"/>
                  <a:pt x="438" y="300"/>
                </a:cubicBezTo>
                <a:cubicBezTo>
                  <a:pt x="438" y="300"/>
                  <a:pt x="438" y="300"/>
                  <a:pt x="438" y="300"/>
                </a:cubicBezTo>
                <a:lnTo>
                  <a:pt x="438" y="301"/>
                </a:lnTo>
                <a:close/>
                <a:moveTo>
                  <a:pt x="856" y="301"/>
                </a:moveTo>
                <a:cubicBezTo>
                  <a:pt x="856" y="301"/>
                  <a:pt x="856" y="301"/>
                  <a:pt x="856" y="301"/>
                </a:cubicBezTo>
                <a:cubicBezTo>
                  <a:pt x="856" y="301"/>
                  <a:pt x="856" y="301"/>
                  <a:pt x="856" y="301"/>
                </a:cubicBezTo>
                <a:close/>
                <a:moveTo>
                  <a:pt x="332" y="301"/>
                </a:moveTo>
                <a:cubicBezTo>
                  <a:pt x="332" y="301"/>
                  <a:pt x="332" y="301"/>
                  <a:pt x="332" y="301"/>
                </a:cubicBezTo>
                <a:cubicBezTo>
                  <a:pt x="332" y="301"/>
                  <a:pt x="332" y="301"/>
                  <a:pt x="332" y="301"/>
                </a:cubicBezTo>
                <a:cubicBezTo>
                  <a:pt x="332" y="301"/>
                  <a:pt x="332" y="301"/>
                  <a:pt x="332" y="301"/>
                </a:cubicBezTo>
                <a:close/>
                <a:moveTo>
                  <a:pt x="266" y="301"/>
                </a:moveTo>
                <a:cubicBezTo>
                  <a:pt x="266" y="302"/>
                  <a:pt x="266" y="302"/>
                  <a:pt x="266" y="302"/>
                </a:cubicBezTo>
                <a:cubicBezTo>
                  <a:pt x="267" y="302"/>
                  <a:pt x="267" y="302"/>
                  <a:pt x="266" y="301"/>
                </a:cubicBezTo>
                <a:close/>
                <a:moveTo>
                  <a:pt x="400" y="301"/>
                </a:moveTo>
                <a:cubicBezTo>
                  <a:pt x="400" y="302"/>
                  <a:pt x="400" y="302"/>
                  <a:pt x="400" y="302"/>
                </a:cubicBezTo>
                <a:cubicBezTo>
                  <a:pt x="400" y="302"/>
                  <a:pt x="400" y="302"/>
                  <a:pt x="400" y="302"/>
                </a:cubicBezTo>
                <a:cubicBezTo>
                  <a:pt x="400" y="302"/>
                  <a:pt x="400" y="302"/>
                  <a:pt x="400" y="301"/>
                </a:cubicBezTo>
                <a:close/>
                <a:moveTo>
                  <a:pt x="266" y="303"/>
                </a:moveTo>
                <a:cubicBezTo>
                  <a:pt x="266" y="304"/>
                  <a:pt x="266" y="304"/>
                  <a:pt x="266" y="304"/>
                </a:cubicBezTo>
                <a:cubicBezTo>
                  <a:pt x="267" y="304"/>
                  <a:pt x="267" y="304"/>
                  <a:pt x="267" y="304"/>
                </a:cubicBezTo>
                <a:cubicBezTo>
                  <a:pt x="267" y="304"/>
                  <a:pt x="267" y="304"/>
                  <a:pt x="267" y="304"/>
                </a:cubicBezTo>
                <a:cubicBezTo>
                  <a:pt x="267" y="304"/>
                  <a:pt x="267" y="304"/>
                  <a:pt x="267" y="304"/>
                </a:cubicBezTo>
                <a:cubicBezTo>
                  <a:pt x="267" y="303"/>
                  <a:pt x="267" y="303"/>
                  <a:pt x="267" y="303"/>
                </a:cubicBezTo>
                <a:cubicBezTo>
                  <a:pt x="266" y="303"/>
                  <a:pt x="266" y="303"/>
                  <a:pt x="266" y="303"/>
                </a:cubicBezTo>
                <a:cubicBezTo>
                  <a:pt x="266" y="303"/>
                  <a:pt x="267" y="303"/>
                  <a:pt x="266" y="303"/>
                </a:cubicBezTo>
                <a:close/>
                <a:moveTo>
                  <a:pt x="241" y="303"/>
                </a:moveTo>
                <a:cubicBezTo>
                  <a:pt x="241" y="303"/>
                  <a:pt x="241" y="303"/>
                  <a:pt x="241" y="303"/>
                </a:cubicBezTo>
                <a:cubicBezTo>
                  <a:pt x="241" y="303"/>
                  <a:pt x="241" y="303"/>
                  <a:pt x="241" y="303"/>
                </a:cubicBezTo>
                <a:cubicBezTo>
                  <a:pt x="241" y="303"/>
                  <a:pt x="241" y="303"/>
                  <a:pt x="241" y="303"/>
                </a:cubicBezTo>
                <a:cubicBezTo>
                  <a:pt x="241" y="303"/>
                  <a:pt x="241" y="303"/>
                  <a:pt x="241" y="303"/>
                </a:cubicBezTo>
                <a:close/>
                <a:moveTo>
                  <a:pt x="863" y="304"/>
                </a:moveTo>
                <a:cubicBezTo>
                  <a:pt x="864" y="304"/>
                  <a:pt x="864" y="304"/>
                  <a:pt x="864" y="304"/>
                </a:cubicBezTo>
                <a:cubicBezTo>
                  <a:pt x="864" y="304"/>
                  <a:pt x="864" y="304"/>
                  <a:pt x="864" y="303"/>
                </a:cubicBezTo>
                <a:cubicBezTo>
                  <a:pt x="864" y="303"/>
                  <a:pt x="864" y="303"/>
                  <a:pt x="864" y="303"/>
                </a:cubicBezTo>
                <a:cubicBezTo>
                  <a:pt x="863" y="303"/>
                  <a:pt x="863" y="303"/>
                  <a:pt x="863" y="303"/>
                </a:cubicBezTo>
                <a:cubicBezTo>
                  <a:pt x="863" y="304"/>
                  <a:pt x="863" y="304"/>
                  <a:pt x="863" y="304"/>
                </a:cubicBezTo>
                <a:cubicBezTo>
                  <a:pt x="863" y="304"/>
                  <a:pt x="863" y="304"/>
                  <a:pt x="863" y="304"/>
                </a:cubicBezTo>
                <a:cubicBezTo>
                  <a:pt x="863" y="304"/>
                  <a:pt x="863" y="304"/>
                  <a:pt x="863" y="304"/>
                </a:cubicBezTo>
                <a:cubicBezTo>
                  <a:pt x="864" y="304"/>
                  <a:pt x="863" y="304"/>
                  <a:pt x="863" y="304"/>
                </a:cubicBezTo>
                <a:close/>
                <a:moveTo>
                  <a:pt x="863" y="303"/>
                </a:moveTo>
                <a:cubicBezTo>
                  <a:pt x="863" y="304"/>
                  <a:pt x="863" y="303"/>
                  <a:pt x="863" y="304"/>
                </a:cubicBezTo>
                <a:cubicBezTo>
                  <a:pt x="863" y="303"/>
                  <a:pt x="863" y="303"/>
                  <a:pt x="863" y="303"/>
                </a:cubicBezTo>
                <a:close/>
                <a:moveTo>
                  <a:pt x="862" y="304"/>
                </a:moveTo>
                <a:cubicBezTo>
                  <a:pt x="862" y="304"/>
                  <a:pt x="862" y="304"/>
                  <a:pt x="862" y="304"/>
                </a:cubicBezTo>
                <a:cubicBezTo>
                  <a:pt x="862" y="304"/>
                  <a:pt x="862" y="304"/>
                  <a:pt x="862" y="304"/>
                </a:cubicBezTo>
                <a:cubicBezTo>
                  <a:pt x="862" y="304"/>
                  <a:pt x="862" y="304"/>
                  <a:pt x="862" y="304"/>
                </a:cubicBezTo>
                <a:close/>
                <a:moveTo>
                  <a:pt x="406" y="304"/>
                </a:moveTo>
                <a:cubicBezTo>
                  <a:pt x="406" y="304"/>
                  <a:pt x="406" y="304"/>
                  <a:pt x="406" y="304"/>
                </a:cubicBezTo>
                <a:cubicBezTo>
                  <a:pt x="406" y="304"/>
                  <a:pt x="406" y="304"/>
                  <a:pt x="406" y="304"/>
                </a:cubicBezTo>
                <a:close/>
                <a:moveTo>
                  <a:pt x="861" y="305"/>
                </a:moveTo>
                <a:cubicBezTo>
                  <a:pt x="861" y="305"/>
                  <a:pt x="861" y="305"/>
                  <a:pt x="861" y="304"/>
                </a:cubicBezTo>
                <a:cubicBezTo>
                  <a:pt x="860" y="304"/>
                  <a:pt x="860" y="304"/>
                  <a:pt x="860" y="304"/>
                </a:cubicBezTo>
                <a:cubicBezTo>
                  <a:pt x="860" y="305"/>
                  <a:pt x="860" y="304"/>
                  <a:pt x="860" y="305"/>
                </a:cubicBezTo>
                <a:lnTo>
                  <a:pt x="861" y="305"/>
                </a:lnTo>
                <a:close/>
                <a:moveTo>
                  <a:pt x="882" y="304"/>
                </a:moveTo>
                <a:cubicBezTo>
                  <a:pt x="882" y="304"/>
                  <a:pt x="882" y="304"/>
                  <a:pt x="882" y="304"/>
                </a:cubicBezTo>
                <a:cubicBezTo>
                  <a:pt x="880" y="304"/>
                  <a:pt x="880" y="304"/>
                  <a:pt x="880" y="304"/>
                </a:cubicBezTo>
                <a:cubicBezTo>
                  <a:pt x="881" y="304"/>
                  <a:pt x="881" y="304"/>
                  <a:pt x="882" y="304"/>
                </a:cubicBezTo>
                <a:close/>
                <a:moveTo>
                  <a:pt x="883" y="304"/>
                </a:moveTo>
                <a:cubicBezTo>
                  <a:pt x="882" y="304"/>
                  <a:pt x="882" y="304"/>
                  <a:pt x="882" y="304"/>
                </a:cubicBezTo>
                <a:cubicBezTo>
                  <a:pt x="882" y="304"/>
                  <a:pt x="882" y="304"/>
                  <a:pt x="882" y="304"/>
                </a:cubicBezTo>
                <a:cubicBezTo>
                  <a:pt x="883" y="304"/>
                  <a:pt x="883" y="304"/>
                  <a:pt x="883" y="304"/>
                </a:cubicBezTo>
                <a:cubicBezTo>
                  <a:pt x="883" y="304"/>
                  <a:pt x="883" y="304"/>
                  <a:pt x="883" y="304"/>
                </a:cubicBezTo>
                <a:close/>
                <a:moveTo>
                  <a:pt x="406" y="305"/>
                </a:moveTo>
                <a:cubicBezTo>
                  <a:pt x="406" y="305"/>
                  <a:pt x="406" y="305"/>
                  <a:pt x="406" y="305"/>
                </a:cubicBezTo>
                <a:cubicBezTo>
                  <a:pt x="406" y="305"/>
                  <a:pt x="406" y="305"/>
                  <a:pt x="406" y="305"/>
                </a:cubicBezTo>
                <a:close/>
                <a:moveTo>
                  <a:pt x="871" y="325"/>
                </a:moveTo>
                <a:cubicBezTo>
                  <a:pt x="871" y="325"/>
                  <a:pt x="871" y="325"/>
                  <a:pt x="871" y="325"/>
                </a:cubicBezTo>
                <a:cubicBezTo>
                  <a:pt x="871" y="325"/>
                  <a:pt x="871" y="325"/>
                  <a:pt x="871" y="325"/>
                </a:cubicBezTo>
                <a:cubicBezTo>
                  <a:pt x="871" y="325"/>
                  <a:pt x="871" y="325"/>
                  <a:pt x="871" y="325"/>
                </a:cubicBezTo>
                <a:cubicBezTo>
                  <a:pt x="871" y="324"/>
                  <a:pt x="871" y="324"/>
                  <a:pt x="871" y="324"/>
                </a:cubicBezTo>
                <a:cubicBezTo>
                  <a:pt x="870" y="324"/>
                  <a:pt x="870" y="324"/>
                  <a:pt x="870" y="324"/>
                </a:cubicBezTo>
                <a:cubicBezTo>
                  <a:pt x="871" y="324"/>
                  <a:pt x="871" y="324"/>
                  <a:pt x="871" y="324"/>
                </a:cubicBezTo>
                <a:cubicBezTo>
                  <a:pt x="871" y="323"/>
                  <a:pt x="871" y="323"/>
                  <a:pt x="871" y="323"/>
                </a:cubicBezTo>
                <a:cubicBezTo>
                  <a:pt x="870" y="323"/>
                  <a:pt x="870" y="323"/>
                  <a:pt x="870" y="323"/>
                </a:cubicBezTo>
                <a:cubicBezTo>
                  <a:pt x="870" y="322"/>
                  <a:pt x="870" y="322"/>
                  <a:pt x="870" y="322"/>
                </a:cubicBezTo>
                <a:cubicBezTo>
                  <a:pt x="870" y="322"/>
                  <a:pt x="872" y="323"/>
                  <a:pt x="872" y="322"/>
                </a:cubicBezTo>
                <a:cubicBezTo>
                  <a:pt x="872" y="322"/>
                  <a:pt x="872" y="322"/>
                  <a:pt x="872" y="322"/>
                </a:cubicBezTo>
                <a:cubicBezTo>
                  <a:pt x="873" y="321"/>
                  <a:pt x="872" y="321"/>
                  <a:pt x="872" y="320"/>
                </a:cubicBezTo>
                <a:cubicBezTo>
                  <a:pt x="870" y="320"/>
                  <a:pt x="872" y="320"/>
                  <a:pt x="871" y="319"/>
                </a:cubicBezTo>
                <a:cubicBezTo>
                  <a:pt x="871" y="319"/>
                  <a:pt x="870" y="318"/>
                  <a:pt x="870" y="318"/>
                </a:cubicBezTo>
                <a:cubicBezTo>
                  <a:pt x="870" y="317"/>
                  <a:pt x="869" y="318"/>
                  <a:pt x="870" y="317"/>
                </a:cubicBezTo>
                <a:cubicBezTo>
                  <a:pt x="870" y="317"/>
                  <a:pt x="870" y="317"/>
                  <a:pt x="870" y="316"/>
                </a:cubicBezTo>
                <a:cubicBezTo>
                  <a:pt x="869" y="316"/>
                  <a:pt x="869" y="316"/>
                  <a:pt x="869" y="316"/>
                </a:cubicBezTo>
                <a:cubicBezTo>
                  <a:pt x="869" y="316"/>
                  <a:pt x="868" y="316"/>
                  <a:pt x="868" y="315"/>
                </a:cubicBezTo>
                <a:cubicBezTo>
                  <a:pt x="868" y="315"/>
                  <a:pt x="868" y="315"/>
                  <a:pt x="867" y="315"/>
                </a:cubicBezTo>
                <a:cubicBezTo>
                  <a:pt x="867" y="315"/>
                  <a:pt x="868" y="315"/>
                  <a:pt x="868" y="315"/>
                </a:cubicBezTo>
                <a:cubicBezTo>
                  <a:pt x="869" y="315"/>
                  <a:pt x="869" y="315"/>
                  <a:pt x="869" y="315"/>
                </a:cubicBezTo>
                <a:cubicBezTo>
                  <a:pt x="869" y="314"/>
                  <a:pt x="869" y="314"/>
                  <a:pt x="869" y="314"/>
                </a:cubicBezTo>
                <a:cubicBezTo>
                  <a:pt x="868" y="313"/>
                  <a:pt x="868" y="314"/>
                  <a:pt x="868" y="313"/>
                </a:cubicBezTo>
                <a:cubicBezTo>
                  <a:pt x="867" y="313"/>
                  <a:pt x="867" y="313"/>
                  <a:pt x="867" y="313"/>
                </a:cubicBezTo>
                <a:cubicBezTo>
                  <a:pt x="868" y="314"/>
                  <a:pt x="867" y="313"/>
                  <a:pt x="868" y="314"/>
                </a:cubicBezTo>
                <a:cubicBezTo>
                  <a:pt x="868" y="314"/>
                  <a:pt x="868" y="314"/>
                  <a:pt x="868" y="314"/>
                </a:cubicBezTo>
                <a:cubicBezTo>
                  <a:pt x="867" y="314"/>
                  <a:pt x="867" y="314"/>
                  <a:pt x="867" y="314"/>
                </a:cubicBezTo>
                <a:cubicBezTo>
                  <a:pt x="867" y="313"/>
                  <a:pt x="867" y="313"/>
                  <a:pt x="866" y="313"/>
                </a:cubicBezTo>
                <a:cubicBezTo>
                  <a:pt x="866" y="312"/>
                  <a:pt x="866" y="312"/>
                  <a:pt x="866" y="312"/>
                </a:cubicBezTo>
                <a:cubicBezTo>
                  <a:pt x="870" y="312"/>
                  <a:pt x="870" y="312"/>
                  <a:pt x="870" y="312"/>
                </a:cubicBezTo>
                <a:cubicBezTo>
                  <a:pt x="870" y="312"/>
                  <a:pt x="870" y="312"/>
                  <a:pt x="870" y="312"/>
                </a:cubicBezTo>
                <a:cubicBezTo>
                  <a:pt x="867" y="312"/>
                  <a:pt x="867" y="312"/>
                  <a:pt x="867" y="312"/>
                </a:cubicBezTo>
                <a:cubicBezTo>
                  <a:pt x="867" y="311"/>
                  <a:pt x="866" y="311"/>
                  <a:pt x="867" y="310"/>
                </a:cubicBezTo>
                <a:cubicBezTo>
                  <a:pt x="867" y="310"/>
                  <a:pt x="867" y="310"/>
                  <a:pt x="867" y="310"/>
                </a:cubicBezTo>
                <a:cubicBezTo>
                  <a:pt x="866" y="310"/>
                  <a:pt x="866" y="310"/>
                  <a:pt x="866" y="310"/>
                </a:cubicBezTo>
                <a:cubicBezTo>
                  <a:pt x="866" y="311"/>
                  <a:pt x="866" y="311"/>
                  <a:pt x="866" y="311"/>
                </a:cubicBezTo>
                <a:cubicBezTo>
                  <a:pt x="866" y="311"/>
                  <a:pt x="866" y="311"/>
                  <a:pt x="865" y="311"/>
                </a:cubicBezTo>
                <a:cubicBezTo>
                  <a:pt x="865" y="311"/>
                  <a:pt x="865" y="311"/>
                  <a:pt x="864" y="311"/>
                </a:cubicBezTo>
                <a:cubicBezTo>
                  <a:pt x="864" y="312"/>
                  <a:pt x="864" y="312"/>
                  <a:pt x="864" y="312"/>
                </a:cubicBezTo>
                <a:cubicBezTo>
                  <a:pt x="864" y="312"/>
                  <a:pt x="864" y="312"/>
                  <a:pt x="864" y="312"/>
                </a:cubicBezTo>
                <a:cubicBezTo>
                  <a:pt x="864" y="310"/>
                  <a:pt x="864" y="311"/>
                  <a:pt x="864" y="310"/>
                </a:cubicBezTo>
                <a:cubicBezTo>
                  <a:pt x="865" y="309"/>
                  <a:pt x="866" y="309"/>
                  <a:pt x="866" y="309"/>
                </a:cubicBezTo>
                <a:cubicBezTo>
                  <a:pt x="867" y="309"/>
                  <a:pt x="867" y="309"/>
                  <a:pt x="867" y="309"/>
                </a:cubicBezTo>
                <a:cubicBezTo>
                  <a:pt x="866" y="308"/>
                  <a:pt x="866" y="306"/>
                  <a:pt x="865" y="306"/>
                </a:cubicBezTo>
                <a:cubicBezTo>
                  <a:pt x="865" y="305"/>
                  <a:pt x="865" y="305"/>
                  <a:pt x="865" y="305"/>
                </a:cubicBezTo>
                <a:cubicBezTo>
                  <a:pt x="865" y="306"/>
                  <a:pt x="865" y="306"/>
                  <a:pt x="865" y="306"/>
                </a:cubicBezTo>
                <a:cubicBezTo>
                  <a:pt x="865" y="306"/>
                  <a:pt x="865" y="306"/>
                  <a:pt x="865" y="306"/>
                </a:cubicBezTo>
                <a:cubicBezTo>
                  <a:pt x="865" y="306"/>
                  <a:pt x="865" y="306"/>
                  <a:pt x="865" y="306"/>
                </a:cubicBezTo>
                <a:cubicBezTo>
                  <a:pt x="864" y="306"/>
                  <a:pt x="864" y="306"/>
                  <a:pt x="863" y="307"/>
                </a:cubicBezTo>
                <a:cubicBezTo>
                  <a:pt x="863" y="307"/>
                  <a:pt x="863" y="307"/>
                  <a:pt x="863" y="307"/>
                </a:cubicBezTo>
                <a:cubicBezTo>
                  <a:pt x="864" y="307"/>
                  <a:pt x="864" y="307"/>
                  <a:pt x="864" y="306"/>
                </a:cubicBezTo>
                <a:cubicBezTo>
                  <a:pt x="865" y="307"/>
                  <a:pt x="865" y="307"/>
                  <a:pt x="865" y="308"/>
                </a:cubicBezTo>
                <a:cubicBezTo>
                  <a:pt x="865" y="308"/>
                  <a:pt x="864" y="308"/>
                  <a:pt x="864" y="308"/>
                </a:cubicBezTo>
                <a:cubicBezTo>
                  <a:pt x="863" y="308"/>
                  <a:pt x="863" y="308"/>
                  <a:pt x="863" y="308"/>
                </a:cubicBezTo>
                <a:cubicBezTo>
                  <a:pt x="863" y="308"/>
                  <a:pt x="863" y="308"/>
                  <a:pt x="864" y="308"/>
                </a:cubicBezTo>
                <a:cubicBezTo>
                  <a:pt x="864" y="308"/>
                  <a:pt x="864" y="308"/>
                  <a:pt x="864" y="308"/>
                </a:cubicBezTo>
                <a:cubicBezTo>
                  <a:pt x="863" y="308"/>
                  <a:pt x="863" y="308"/>
                  <a:pt x="862" y="308"/>
                </a:cubicBezTo>
                <a:cubicBezTo>
                  <a:pt x="862" y="307"/>
                  <a:pt x="863" y="307"/>
                  <a:pt x="863" y="307"/>
                </a:cubicBezTo>
                <a:cubicBezTo>
                  <a:pt x="862" y="306"/>
                  <a:pt x="862" y="306"/>
                  <a:pt x="861" y="306"/>
                </a:cubicBezTo>
                <a:cubicBezTo>
                  <a:pt x="861" y="306"/>
                  <a:pt x="861" y="306"/>
                  <a:pt x="861" y="306"/>
                </a:cubicBezTo>
                <a:cubicBezTo>
                  <a:pt x="860" y="306"/>
                  <a:pt x="860" y="307"/>
                  <a:pt x="860" y="308"/>
                </a:cubicBezTo>
                <a:cubicBezTo>
                  <a:pt x="860" y="308"/>
                  <a:pt x="860" y="308"/>
                  <a:pt x="861" y="308"/>
                </a:cubicBezTo>
                <a:cubicBezTo>
                  <a:pt x="861" y="308"/>
                  <a:pt x="861" y="308"/>
                  <a:pt x="861" y="308"/>
                </a:cubicBezTo>
                <a:cubicBezTo>
                  <a:pt x="861" y="309"/>
                  <a:pt x="861" y="308"/>
                  <a:pt x="861" y="308"/>
                </a:cubicBezTo>
                <a:cubicBezTo>
                  <a:pt x="862" y="310"/>
                  <a:pt x="863" y="312"/>
                  <a:pt x="863" y="313"/>
                </a:cubicBezTo>
                <a:cubicBezTo>
                  <a:pt x="863" y="313"/>
                  <a:pt x="863" y="313"/>
                  <a:pt x="863" y="313"/>
                </a:cubicBezTo>
                <a:cubicBezTo>
                  <a:pt x="863" y="314"/>
                  <a:pt x="863" y="314"/>
                  <a:pt x="863" y="315"/>
                </a:cubicBezTo>
                <a:cubicBezTo>
                  <a:pt x="863" y="315"/>
                  <a:pt x="864" y="315"/>
                  <a:pt x="864" y="315"/>
                </a:cubicBezTo>
                <a:cubicBezTo>
                  <a:pt x="864" y="315"/>
                  <a:pt x="864" y="315"/>
                  <a:pt x="864" y="315"/>
                </a:cubicBezTo>
                <a:cubicBezTo>
                  <a:pt x="864" y="316"/>
                  <a:pt x="864" y="316"/>
                  <a:pt x="864" y="316"/>
                </a:cubicBezTo>
                <a:cubicBezTo>
                  <a:pt x="864" y="317"/>
                  <a:pt x="865" y="317"/>
                  <a:pt x="865" y="318"/>
                </a:cubicBezTo>
                <a:cubicBezTo>
                  <a:pt x="865" y="319"/>
                  <a:pt x="865" y="319"/>
                  <a:pt x="865" y="320"/>
                </a:cubicBezTo>
                <a:cubicBezTo>
                  <a:pt x="866" y="320"/>
                  <a:pt x="866" y="320"/>
                  <a:pt x="866" y="320"/>
                </a:cubicBezTo>
                <a:cubicBezTo>
                  <a:pt x="866" y="320"/>
                  <a:pt x="866" y="321"/>
                  <a:pt x="866" y="321"/>
                </a:cubicBezTo>
                <a:cubicBezTo>
                  <a:pt x="866" y="321"/>
                  <a:pt x="866" y="322"/>
                  <a:pt x="867" y="322"/>
                </a:cubicBezTo>
                <a:cubicBezTo>
                  <a:pt x="867" y="323"/>
                  <a:pt x="867" y="322"/>
                  <a:pt x="867" y="323"/>
                </a:cubicBezTo>
                <a:cubicBezTo>
                  <a:pt x="868" y="323"/>
                  <a:pt x="868" y="324"/>
                  <a:pt x="868" y="324"/>
                </a:cubicBezTo>
                <a:cubicBezTo>
                  <a:pt x="869" y="324"/>
                  <a:pt x="869" y="324"/>
                  <a:pt x="869" y="324"/>
                </a:cubicBezTo>
                <a:cubicBezTo>
                  <a:pt x="869" y="324"/>
                  <a:pt x="869" y="324"/>
                  <a:pt x="869" y="324"/>
                </a:cubicBezTo>
                <a:cubicBezTo>
                  <a:pt x="869" y="324"/>
                  <a:pt x="869" y="324"/>
                  <a:pt x="869" y="324"/>
                </a:cubicBezTo>
                <a:cubicBezTo>
                  <a:pt x="869" y="325"/>
                  <a:pt x="869" y="325"/>
                  <a:pt x="869" y="325"/>
                </a:cubicBezTo>
                <a:cubicBezTo>
                  <a:pt x="869" y="325"/>
                  <a:pt x="869" y="325"/>
                  <a:pt x="869" y="325"/>
                </a:cubicBezTo>
                <a:cubicBezTo>
                  <a:pt x="869" y="325"/>
                  <a:pt x="868" y="325"/>
                  <a:pt x="868" y="325"/>
                </a:cubicBezTo>
                <a:cubicBezTo>
                  <a:pt x="868" y="325"/>
                  <a:pt x="868" y="325"/>
                  <a:pt x="868" y="326"/>
                </a:cubicBezTo>
                <a:cubicBezTo>
                  <a:pt x="869" y="326"/>
                  <a:pt x="870" y="326"/>
                  <a:pt x="870" y="325"/>
                </a:cubicBezTo>
                <a:cubicBezTo>
                  <a:pt x="870" y="325"/>
                  <a:pt x="870" y="325"/>
                  <a:pt x="871" y="325"/>
                </a:cubicBezTo>
                <a:close/>
                <a:moveTo>
                  <a:pt x="861" y="308"/>
                </a:moveTo>
                <a:cubicBezTo>
                  <a:pt x="861" y="308"/>
                  <a:pt x="861" y="308"/>
                  <a:pt x="861" y="308"/>
                </a:cubicBezTo>
                <a:cubicBezTo>
                  <a:pt x="862" y="308"/>
                  <a:pt x="862" y="308"/>
                  <a:pt x="862" y="308"/>
                </a:cubicBezTo>
                <a:cubicBezTo>
                  <a:pt x="862" y="308"/>
                  <a:pt x="861" y="308"/>
                  <a:pt x="861" y="308"/>
                </a:cubicBezTo>
                <a:close/>
                <a:moveTo>
                  <a:pt x="863" y="308"/>
                </a:moveTo>
                <a:cubicBezTo>
                  <a:pt x="863" y="308"/>
                  <a:pt x="863" y="308"/>
                  <a:pt x="863" y="308"/>
                </a:cubicBezTo>
                <a:cubicBezTo>
                  <a:pt x="863" y="308"/>
                  <a:pt x="863" y="308"/>
                  <a:pt x="863" y="308"/>
                </a:cubicBezTo>
                <a:cubicBezTo>
                  <a:pt x="863" y="308"/>
                  <a:pt x="863" y="308"/>
                  <a:pt x="863" y="308"/>
                </a:cubicBezTo>
                <a:close/>
                <a:moveTo>
                  <a:pt x="864" y="313"/>
                </a:moveTo>
                <a:cubicBezTo>
                  <a:pt x="864" y="313"/>
                  <a:pt x="864" y="313"/>
                  <a:pt x="864" y="313"/>
                </a:cubicBezTo>
                <a:cubicBezTo>
                  <a:pt x="864" y="313"/>
                  <a:pt x="865" y="313"/>
                  <a:pt x="865" y="312"/>
                </a:cubicBezTo>
                <a:cubicBezTo>
                  <a:pt x="865" y="313"/>
                  <a:pt x="865" y="313"/>
                  <a:pt x="866" y="313"/>
                </a:cubicBezTo>
                <a:cubicBezTo>
                  <a:pt x="866" y="313"/>
                  <a:pt x="866" y="313"/>
                  <a:pt x="866" y="313"/>
                </a:cubicBezTo>
                <a:cubicBezTo>
                  <a:pt x="865" y="313"/>
                  <a:pt x="865" y="313"/>
                  <a:pt x="865" y="313"/>
                </a:cubicBezTo>
                <a:cubicBezTo>
                  <a:pt x="865" y="314"/>
                  <a:pt x="865" y="313"/>
                  <a:pt x="864" y="313"/>
                </a:cubicBezTo>
                <a:close/>
                <a:moveTo>
                  <a:pt x="867" y="317"/>
                </a:moveTo>
                <a:cubicBezTo>
                  <a:pt x="867" y="317"/>
                  <a:pt x="867" y="317"/>
                  <a:pt x="867" y="317"/>
                </a:cubicBezTo>
                <a:cubicBezTo>
                  <a:pt x="866" y="316"/>
                  <a:pt x="866" y="316"/>
                  <a:pt x="865" y="315"/>
                </a:cubicBezTo>
                <a:cubicBezTo>
                  <a:pt x="865" y="315"/>
                  <a:pt x="866" y="315"/>
                  <a:pt x="866" y="315"/>
                </a:cubicBezTo>
                <a:cubicBezTo>
                  <a:pt x="866" y="315"/>
                  <a:pt x="866" y="315"/>
                  <a:pt x="866" y="315"/>
                </a:cubicBezTo>
                <a:cubicBezTo>
                  <a:pt x="867" y="315"/>
                  <a:pt x="867" y="316"/>
                  <a:pt x="867" y="316"/>
                </a:cubicBezTo>
                <a:cubicBezTo>
                  <a:pt x="867" y="316"/>
                  <a:pt x="867" y="316"/>
                  <a:pt x="867" y="317"/>
                </a:cubicBezTo>
                <a:close/>
                <a:moveTo>
                  <a:pt x="867" y="319"/>
                </a:moveTo>
                <a:cubicBezTo>
                  <a:pt x="867" y="318"/>
                  <a:pt x="867" y="318"/>
                  <a:pt x="868" y="318"/>
                </a:cubicBezTo>
                <a:cubicBezTo>
                  <a:pt x="868" y="318"/>
                  <a:pt x="868" y="318"/>
                  <a:pt x="868" y="318"/>
                </a:cubicBezTo>
                <a:cubicBezTo>
                  <a:pt x="868" y="318"/>
                  <a:pt x="868" y="318"/>
                  <a:pt x="868" y="319"/>
                </a:cubicBezTo>
                <a:lnTo>
                  <a:pt x="867" y="319"/>
                </a:lnTo>
                <a:close/>
                <a:moveTo>
                  <a:pt x="865" y="306"/>
                </a:moveTo>
                <a:cubicBezTo>
                  <a:pt x="864" y="306"/>
                  <a:pt x="864" y="306"/>
                  <a:pt x="864" y="306"/>
                </a:cubicBezTo>
                <a:cubicBezTo>
                  <a:pt x="864" y="306"/>
                  <a:pt x="864" y="306"/>
                  <a:pt x="864" y="306"/>
                </a:cubicBezTo>
                <a:cubicBezTo>
                  <a:pt x="865" y="306"/>
                  <a:pt x="865" y="306"/>
                  <a:pt x="865" y="306"/>
                </a:cubicBezTo>
                <a:cubicBezTo>
                  <a:pt x="865" y="306"/>
                  <a:pt x="865" y="306"/>
                  <a:pt x="865" y="306"/>
                </a:cubicBezTo>
                <a:close/>
                <a:moveTo>
                  <a:pt x="884" y="306"/>
                </a:moveTo>
                <a:cubicBezTo>
                  <a:pt x="884" y="306"/>
                  <a:pt x="884" y="306"/>
                  <a:pt x="884" y="306"/>
                </a:cubicBezTo>
                <a:cubicBezTo>
                  <a:pt x="883" y="306"/>
                  <a:pt x="883" y="306"/>
                  <a:pt x="883" y="306"/>
                </a:cubicBezTo>
                <a:cubicBezTo>
                  <a:pt x="883" y="306"/>
                  <a:pt x="883" y="306"/>
                  <a:pt x="883" y="306"/>
                </a:cubicBezTo>
                <a:cubicBezTo>
                  <a:pt x="883" y="306"/>
                  <a:pt x="883" y="306"/>
                  <a:pt x="883" y="306"/>
                </a:cubicBezTo>
                <a:lnTo>
                  <a:pt x="884" y="306"/>
                </a:lnTo>
                <a:close/>
                <a:moveTo>
                  <a:pt x="445" y="306"/>
                </a:moveTo>
                <a:cubicBezTo>
                  <a:pt x="444" y="306"/>
                  <a:pt x="444" y="306"/>
                  <a:pt x="444" y="306"/>
                </a:cubicBezTo>
                <a:cubicBezTo>
                  <a:pt x="444" y="307"/>
                  <a:pt x="444" y="307"/>
                  <a:pt x="444" y="307"/>
                </a:cubicBezTo>
                <a:cubicBezTo>
                  <a:pt x="445" y="307"/>
                  <a:pt x="445" y="307"/>
                  <a:pt x="445" y="307"/>
                </a:cubicBezTo>
                <a:lnTo>
                  <a:pt x="445" y="306"/>
                </a:lnTo>
                <a:close/>
                <a:moveTo>
                  <a:pt x="883" y="307"/>
                </a:moveTo>
                <a:cubicBezTo>
                  <a:pt x="882" y="307"/>
                  <a:pt x="882" y="307"/>
                  <a:pt x="882" y="307"/>
                </a:cubicBezTo>
                <a:cubicBezTo>
                  <a:pt x="882" y="307"/>
                  <a:pt x="882" y="307"/>
                  <a:pt x="882" y="307"/>
                </a:cubicBezTo>
                <a:cubicBezTo>
                  <a:pt x="883" y="307"/>
                  <a:pt x="883" y="307"/>
                  <a:pt x="883" y="307"/>
                </a:cubicBezTo>
                <a:cubicBezTo>
                  <a:pt x="883" y="307"/>
                  <a:pt x="883" y="307"/>
                  <a:pt x="883" y="307"/>
                </a:cubicBezTo>
                <a:close/>
                <a:moveTo>
                  <a:pt x="883" y="307"/>
                </a:moveTo>
                <a:cubicBezTo>
                  <a:pt x="883" y="307"/>
                  <a:pt x="883" y="307"/>
                  <a:pt x="883" y="307"/>
                </a:cubicBezTo>
                <a:cubicBezTo>
                  <a:pt x="883" y="307"/>
                  <a:pt x="883" y="307"/>
                  <a:pt x="883" y="307"/>
                </a:cubicBezTo>
                <a:close/>
                <a:moveTo>
                  <a:pt x="866" y="308"/>
                </a:moveTo>
                <a:cubicBezTo>
                  <a:pt x="867" y="308"/>
                  <a:pt x="867" y="308"/>
                  <a:pt x="867" y="308"/>
                </a:cubicBezTo>
                <a:cubicBezTo>
                  <a:pt x="867" y="308"/>
                  <a:pt x="867" y="308"/>
                  <a:pt x="867" y="308"/>
                </a:cubicBezTo>
                <a:cubicBezTo>
                  <a:pt x="867" y="308"/>
                  <a:pt x="867" y="308"/>
                  <a:pt x="867" y="308"/>
                </a:cubicBezTo>
                <a:cubicBezTo>
                  <a:pt x="867" y="307"/>
                  <a:pt x="867" y="307"/>
                  <a:pt x="867" y="307"/>
                </a:cubicBezTo>
                <a:cubicBezTo>
                  <a:pt x="866" y="307"/>
                  <a:pt x="866" y="307"/>
                  <a:pt x="866" y="307"/>
                </a:cubicBezTo>
                <a:cubicBezTo>
                  <a:pt x="866" y="308"/>
                  <a:pt x="866" y="308"/>
                  <a:pt x="866" y="308"/>
                </a:cubicBezTo>
                <a:close/>
                <a:moveTo>
                  <a:pt x="884" y="307"/>
                </a:moveTo>
                <a:cubicBezTo>
                  <a:pt x="884" y="308"/>
                  <a:pt x="884" y="308"/>
                  <a:pt x="884" y="308"/>
                </a:cubicBezTo>
                <a:cubicBezTo>
                  <a:pt x="884" y="308"/>
                  <a:pt x="884" y="308"/>
                  <a:pt x="884" y="308"/>
                </a:cubicBezTo>
                <a:cubicBezTo>
                  <a:pt x="884" y="308"/>
                  <a:pt x="884" y="308"/>
                  <a:pt x="884" y="308"/>
                </a:cubicBezTo>
                <a:lnTo>
                  <a:pt x="884" y="307"/>
                </a:lnTo>
                <a:close/>
                <a:moveTo>
                  <a:pt x="444" y="309"/>
                </a:moveTo>
                <a:cubicBezTo>
                  <a:pt x="445" y="309"/>
                  <a:pt x="445" y="309"/>
                  <a:pt x="445" y="308"/>
                </a:cubicBezTo>
                <a:cubicBezTo>
                  <a:pt x="445" y="308"/>
                  <a:pt x="445" y="308"/>
                  <a:pt x="445" y="308"/>
                </a:cubicBezTo>
                <a:cubicBezTo>
                  <a:pt x="444" y="308"/>
                  <a:pt x="444" y="308"/>
                  <a:pt x="444" y="308"/>
                </a:cubicBezTo>
                <a:cubicBezTo>
                  <a:pt x="444" y="308"/>
                  <a:pt x="444" y="308"/>
                  <a:pt x="444" y="308"/>
                </a:cubicBezTo>
                <a:cubicBezTo>
                  <a:pt x="444" y="309"/>
                  <a:pt x="444" y="308"/>
                  <a:pt x="444" y="309"/>
                </a:cubicBezTo>
                <a:close/>
                <a:moveTo>
                  <a:pt x="890" y="311"/>
                </a:moveTo>
                <a:cubicBezTo>
                  <a:pt x="890" y="311"/>
                  <a:pt x="890" y="311"/>
                  <a:pt x="890" y="311"/>
                </a:cubicBezTo>
                <a:cubicBezTo>
                  <a:pt x="890" y="311"/>
                  <a:pt x="890" y="311"/>
                  <a:pt x="890" y="311"/>
                </a:cubicBezTo>
                <a:cubicBezTo>
                  <a:pt x="890" y="311"/>
                  <a:pt x="890" y="311"/>
                  <a:pt x="890" y="311"/>
                </a:cubicBezTo>
                <a:cubicBezTo>
                  <a:pt x="890" y="310"/>
                  <a:pt x="890" y="309"/>
                  <a:pt x="890" y="309"/>
                </a:cubicBezTo>
                <a:cubicBezTo>
                  <a:pt x="890" y="308"/>
                  <a:pt x="890" y="309"/>
                  <a:pt x="890" y="308"/>
                </a:cubicBezTo>
                <a:cubicBezTo>
                  <a:pt x="890" y="308"/>
                  <a:pt x="890" y="308"/>
                  <a:pt x="889" y="308"/>
                </a:cubicBezTo>
                <a:cubicBezTo>
                  <a:pt x="889" y="309"/>
                  <a:pt x="890" y="309"/>
                  <a:pt x="889" y="310"/>
                </a:cubicBezTo>
                <a:cubicBezTo>
                  <a:pt x="889" y="310"/>
                  <a:pt x="889" y="310"/>
                  <a:pt x="890" y="311"/>
                </a:cubicBezTo>
                <a:close/>
                <a:moveTo>
                  <a:pt x="454" y="309"/>
                </a:moveTo>
                <a:cubicBezTo>
                  <a:pt x="454" y="309"/>
                  <a:pt x="454" y="309"/>
                  <a:pt x="454" y="309"/>
                </a:cubicBezTo>
                <a:cubicBezTo>
                  <a:pt x="454" y="309"/>
                  <a:pt x="454" y="309"/>
                  <a:pt x="454" y="309"/>
                </a:cubicBezTo>
                <a:cubicBezTo>
                  <a:pt x="454" y="309"/>
                  <a:pt x="454" y="309"/>
                  <a:pt x="454" y="309"/>
                </a:cubicBezTo>
                <a:close/>
                <a:moveTo>
                  <a:pt x="859" y="309"/>
                </a:moveTo>
                <a:cubicBezTo>
                  <a:pt x="859" y="309"/>
                  <a:pt x="859" y="309"/>
                  <a:pt x="859" y="309"/>
                </a:cubicBezTo>
                <a:cubicBezTo>
                  <a:pt x="859" y="309"/>
                  <a:pt x="859" y="309"/>
                  <a:pt x="859" y="309"/>
                </a:cubicBezTo>
                <a:cubicBezTo>
                  <a:pt x="859" y="309"/>
                  <a:pt x="859" y="309"/>
                  <a:pt x="859" y="309"/>
                </a:cubicBezTo>
                <a:close/>
                <a:moveTo>
                  <a:pt x="229" y="309"/>
                </a:moveTo>
                <a:cubicBezTo>
                  <a:pt x="231" y="309"/>
                  <a:pt x="231" y="309"/>
                  <a:pt x="231" y="309"/>
                </a:cubicBezTo>
                <a:cubicBezTo>
                  <a:pt x="231" y="309"/>
                  <a:pt x="231" y="309"/>
                  <a:pt x="231" y="309"/>
                </a:cubicBezTo>
                <a:cubicBezTo>
                  <a:pt x="229" y="309"/>
                  <a:pt x="229" y="309"/>
                  <a:pt x="229" y="309"/>
                </a:cubicBezTo>
                <a:close/>
                <a:moveTo>
                  <a:pt x="446" y="309"/>
                </a:moveTo>
                <a:cubicBezTo>
                  <a:pt x="446" y="309"/>
                  <a:pt x="446" y="309"/>
                  <a:pt x="446" y="309"/>
                </a:cubicBezTo>
                <a:cubicBezTo>
                  <a:pt x="446" y="309"/>
                  <a:pt x="446" y="309"/>
                  <a:pt x="446" y="309"/>
                </a:cubicBezTo>
                <a:cubicBezTo>
                  <a:pt x="446" y="309"/>
                  <a:pt x="446" y="309"/>
                  <a:pt x="446" y="309"/>
                </a:cubicBezTo>
                <a:close/>
                <a:moveTo>
                  <a:pt x="446" y="309"/>
                </a:moveTo>
                <a:cubicBezTo>
                  <a:pt x="446" y="309"/>
                  <a:pt x="446" y="309"/>
                  <a:pt x="446" y="309"/>
                </a:cubicBezTo>
                <a:cubicBezTo>
                  <a:pt x="447" y="309"/>
                  <a:pt x="447" y="309"/>
                  <a:pt x="447" y="309"/>
                </a:cubicBezTo>
                <a:cubicBezTo>
                  <a:pt x="447" y="309"/>
                  <a:pt x="447" y="309"/>
                  <a:pt x="446" y="309"/>
                </a:cubicBezTo>
                <a:close/>
                <a:moveTo>
                  <a:pt x="454" y="309"/>
                </a:moveTo>
                <a:cubicBezTo>
                  <a:pt x="454" y="309"/>
                  <a:pt x="453" y="309"/>
                  <a:pt x="453" y="309"/>
                </a:cubicBezTo>
                <a:cubicBezTo>
                  <a:pt x="453" y="310"/>
                  <a:pt x="453" y="310"/>
                  <a:pt x="453" y="310"/>
                </a:cubicBezTo>
                <a:cubicBezTo>
                  <a:pt x="454" y="310"/>
                  <a:pt x="454" y="310"/>
                  <a:pt x="454" y="309"/>
                </a:cubicBezTo>
                <a:cubicBezTo>
                  <a:pt x="454" y="309"/>
                  <a:pt x="454" y="309"/>
                  <a:pt x="454" y="309"/>
                </a:cubicBezTo>
                <a:cubicBezTo>
                  <a:pt x="454" y="309"/>
                  <a:pt x="454" y="309"/>
                  <a:pt x="454" y="309"/>
                </a:cubicBezTo>
                <a:close/>
                <a:moveTo>
                  <a:pt x="888" y="311"/>
                </a:moveTo>
                <a:cubicBezTo>
                  <a:pt x="888" y="310"/>
                  <a:pt x="888" y="310"/>
                  <a:pt x="888" y="310"/>
                </a:cubicBezTo>
                <a:cubicBezTo>
                  <a:pt x="887" y="310"/>
                  <a:pt x="887" y="310"/>
                  <a:pt x="887" y="310"/>
                </a:cubicBezTo>
                <a:cubicBezTo>
                  <a:pt x="887" y="310"/>
                  <a:pt x="887" y="311"/>
                  <a:pt x="887" y="311"/>
                </a:cubicBezTo>
                <a:cubicBezTo>
                  <a:pt x="887" y="311"/>
                  <a:pt x="887" y="311"/>
                  <a:pt x="887" y="312"/>
                </a:cubicBezTo>
                <a:cubicBezTo>
                  <a:pt x="887" y="312"/>
                  <a:pt x="887" y="312"/>
                  <a:pt x="887" y="312"/>
                </a:cubicBezTo>
                <a:cubicBezTo>
                  <a:pt x="888" y="311"/>
                  <a:pt x="887" y="311"/>
                  <a:pt x="888" y="311"/>
                </a:cubicBezTo>
                <a:close/>
                <a:moveTo>
                  <a:pt x="31" y="312"/>
                </a:moveTo>
                <a:cubicBezTo>
                  <a:pt x="30" y="312"/>
                  <a:pt x="30" y="312"/>
                  <a:pt x="30" y="312"/>
                </a:cubicBezTo>
                <a:cubicBezTo>
                  <a:pt x="30" y="315"/>
                  <a:pt x="30" y="315"/>
                  <a:pt x="30" y="315"/>
                </a:cubicBezTo>
                <a:cubicBezTo>
                  <a:pt x="31" y="315"/>
                  <a:pt x="31" y="315"/>
                  <a:pt x="31" y="315"/>
                </a:cubicBezTo>
                <a:lnTo>
                  <a:pt x="31" y="312"/>
                </a:lnTo>
                <a:close/>
                <a:moveTo>
                  <a:pt x="269" y="313"/>
                </a:moveTo>
                <a:cubicBezTo>
                  <a:pt x="269" y="313"/>
                  <a:pt x="269" y="313"/>
                  <a:pt x="269" y="313"/>
                </a:cubicBezTo>
                <a:cubicBezTo>
                  <a:pt x="269" y="313"/>
                  <a:pt x="269" y="313"/>
                  <a:pt x="269" y="313"/>
                </a:cubicBezTo>
                <a:cubicBezTo>
                  <a:pt x="269" y="313"/>
                  <a:pt x="269" y="313"/>
                  <a:pt x="269" y="313"/>
                </a:cubicBezTo>
                <a:cubicBezTo>
                  <a:pt x="269" y="313"/>
                  <a:pt x="269" y="313"/>
                  <a:pt x="269" y="313"/>
                </a:cubicBezTo>
                <a:cubicBezTo>
                  <a:pt x="269" y="313"/>
                  <a:pt x="269" y="313"/>
                  <a:pt x="268" y="313"/>
                </a:cubicBezTo>
                <a:cubicBezTo>
                  <a:pt x="268" y="313"/>
                  <a:pt x="268" y="313"/>
                  <a:pt x="269" y="313"/>
                </a:cubicBezTo>
                <a:close/>
                <a:moveTo>
                  <a:pt x="894" y="313"/>
                </a:moveTo>
                <a:cubicBezTo>
                  <a:pt x="893" y="313"/>
                  <a:pt x="893" y="313"/>
                  <a:pt x="893" y="313"/>
                </a:cubicBezTo>
                <a:cubicBezTo>
                  <a:pt x="893" y="313"/>
                  <a:pt x="893" y="313"/>
                  <a:pt x="893" y="313"/>
                </a:cubicBezTo>
                <a:cubicBezTo>
                  <a:pt x="894" y="313"/>
                  <a:pt x="894" y="313"/>
                  <a:pt x="894" y="313"/>
                </a:cubicBezTo>
                <a:close/>
                <a:moveTo>
                  <a:pt x="248" y="314"/>
                </a:moveTo>
                <a:cubicBezTo>
                  <a:pt x="245" y="314"/>
                  <a:pt x="245" y="314"/>
                  <a:pt x="245" y="314"/>
                </a:cubicBezTo>
                <a:cubicBezTo>
                  <a:pt x="245" y="315"/>
                  <a:pt x="245" y="315"/>
                  <a:pt x="245" y="315"/>
                </a:cubicBezTo>
                <a:cubicBezTo>
                  <a:pt x="248" y="315"/>
                  <a:pt x="248" y="315"/>
                  <a:pt x="248" y="315"/>
                </a:cubicBezTo>
                <a:lnTo>
                  <a:pt x="248" y="314"/>
                </a:lnTo>
                <a:close/>
                <a:moveTo>
                  <a:pt x="400" y="315"/>
                </a:moveTo>
                <a:cubicBezTo>
                  <a:pt x="400" y="315"/>
                  <a:pt x="400" y="315"/>
                  <a:pt x="400" y="315"/>
                </a:cubicBezTo>
                <a:cubicBezTo>
                  <a:pt x="400" y="315"/>
                  <a:pt x="400" y="315"/>
                  <a:pt x="400" y="315"/>
                </a:cubicBezTo>
                <a:cubicBezTo>
                  <a:pt x="400" y="315"/>
                  <a:pt x="400" y="315"/>
                  <a:pt x="400" y="315"/>
                </a:cubicBezTo>
                <a:close/>
                <a:moveTo>
                  <a:pt x="870" y="316"/>
                </a:moveTo>
                <a:cubicBezTo>
                  <a:pt x="870" y="315"/>
                  <a:pt x="870" y="315"/>
                  <a:pt x="870" y="315"/>
                </a:cubicBezTo>
                <a:cubicBezTo>
                  <a:pt x="869" y="315"/>
                  <a:pt x="869" y="315"/>
                  <a:pt x="869" y="315"/>
                </a:cubicBezTo>
                <a:cubicBezTo>
                  <a:pt x="869" y="316"/>
                  <a:pt x="869" y="316"/>
                  <a:pt x="869" y="316"/>
                </a:cubicBezTo>
                <a:lnTo>
                  <a:pt x="870" y="316"/>
                </a:lnTo>
                <a:close/>
                <a:moveTo>
                  <a:pt x="887" y="315"/>
                </a:moveTo>
                <a:cubicBezTo>
                  <a:pt x="887" y="315"/>
                  <a:pt x="887" y="315"/>
                  <a:pt x="887" y="315"/>
                </a:cubicBezTo>
                <a:cubicBezTo>
                  <a:pt x="887" y="315"/>
                  <a:pt x="887" y="315"/>
                  <a:pt x="887" y="315"/>
                </a:cubicBezTo>
                <a:cubicBezTo>
                  <a:pt x="887" y="315"/>
                  <a:pt x="887" y="315"/>
                  <a:pt x="887" y="315"/>
                </a:cubicBezTo>
                <a:close/>
                <a:moveTo>
                  <a:pt x="893" y="316"/>
                </a:moveTo>
                <a:cubicBezTo>
                  <a:pt x="894" y="316"/>
                  <a:pt x="894" y="316"/>
                  <a:pt x="894" y="316"/>
                </a:cubicBezTo>
                <a:cubicBezTo>
                  <a:pt x="893" y="316"/>
                  <a:pt x="893" y="316"/>
                  <a:pt x="893" y="316"/>
                </a:cubicBezTo>
                <a:cubicBezTo>
                  <a:pt x="893" y="316"/>
                  <a:pt x="893" y="316"/>
                  <a:pt x="893" y="316"/>
                </a:cubicBezTo>
                <a:close/>
                <a:moveTo>
                  <a:pt x="274" y="316"/>
                </a:moveTo>
                <a:cubicBezTo>
                  <a:pt x="274" y="316"/>
                  <a:pt x="274" y="316"/>
                  <a:pt x="274" y="316"/>
                </a:cubicBezTo>
                <a:cubicBezTo>
                  <a:pt x="274" y="317"/>
                  <a:pt x="274" y="317"/>
                  <a:pt x="274" y="317"/>
                </a:cubicBezTo>
                <a:cubicBezTo>
                  <a:pt x="274" y="317"/>
                  <a:pt x="274" y="317"/>
                  <a:pt x="274" y="317"/>
                </a:cubicBezTo>
                <a:lnTo>
                  <a:pt x="274" y="316"/>
                </a:lnTo>
                <a:close/>
                <a:moveTo>
                  <a:pt x="463" y="317"/>
                </a:moveTo>
                <a:cubicBezTo>
                  <a:pt x="463" y="317"/>
                  <a:pt x="463" y="317"/>
                  <a:pt x="463" y="317"/>
                </a:cubicBezTo>
                <a:cubicBezTo>
                  <a:pt x="463" y="316"/>
                  <a:pt x="463" y="316"/>
                  <a:pt x="463" y="316"/>
                </a:cubicBezTo>
                <a:cubicBezTo>
                  <a:pt x="463" y="316"/>
                  <a:pt x="463" y="316"/>
                  <a:pt x="463" y="317"/>
                </a:cubicBezTo>
                <a:close/>
                <a:moveTo>
                  <a:pt x="251" y="317"/>
                </a:moveTo>
                <a:cubicBezTo>
                  <a:pt x="250" y="317"/>
                  <a:pt x="250" y="317"/>
                  <a:pt x="250" y="317"/>
                </a:cubicBezTo>
                <a:cubicBezTo>
                  <a:pt x="250" y="318"/>
                  <a:pt x="250" y="318"/>
                  <a:pt x="250" y="318"/>
                </a:cubicBezTo>
                <a:cubicBezTo>
                  <a:pt x="251" y="318"/>
                  <a:pt x="251" y="318"/>
                  <a:pt x="251" y="318"/>
                </a:cubicBezTo>
                <a:lnTo>
                  <a:pt x="251" y="317"/>
                </a:lnTo>
                <a:close/>
                <a:moveTo>
                  <a:pt x="402" y="317"/>
                </a:moveTo>
                <a:cubicBezTo>
                  <a:pt x="402" y="317"/>
                  <a:pt x="402" y="317"/>
                  <a:pt x="402" y="317"/>
                </a:cubicBezTo>
                <a:cubicBezTo>
                  <a:pt x="402" y="318"/>
                  <a:pt x="402" y="318"/>
                  <a:pt x="402" y="318"/>
                </a:cubicBezTo>
                <a:cubicBezTo>
                  <a:pt x="402" y="318"/>
                  <a:pt x="402" y="318"/>
                  <a:pt x="402" y="318"/>
                </a:cubicBezTo>
                <a:lnTo>
                  <a:pt x="402" y="317"/>
                </a:lnTo>
                <a:close/>
                <a:moveTo>
                  <a:pt x="877" y="319"/>
                </a:moveTo>
                <a:cubicBezTo>
                  <a:pt x="876" y="319"/>
                  <a:pt x="876" y="319"/>
                  <a:pt x="876" y="319"/>
                </a:cubicBezTo>
                <a:cubicBezTo>
                  <a:pt x="876" y="319"/>
                  <a:pt x="876" y="319"/>
                  <a:pt x="876" y="319"/>
                </a:cubicBezTo>
                <a:cubicBezTo>
                  <a:pt x="876" y="320"/>
                  <a:pt x="876" y="320"/>
                  <a:pt x="876" y="320"/>
                </a:cubicBezTo>
                <a:cubicBezTo>
                  <a:pt x="876" y="320"/>
                  <a:pt x="876" y="320"/>
                  <a:pt x="876" y="320"/>
                </a:cubicBezTo>
                <a:cubicBezTo>
                  <a:pt x="877" y="320"/>
                  <a:pt x="877" y="320"/>
                  <a:pt x="877" y="320"/>
                </a:cubicBezTo>
                <a:cubicBezTo>
                  <a:pt x="877" y="320"/>
                  <a:pt x="877" y="319"/>
                  <a:pt x="877" y="319"/>
                </a:cubicBezTo>
                <a:close/>
                <a:moveTo>
                  <a:pt x="863" y="320"/>
                </a:moveTo>
                <a:cubicBezTo>
                  <a:pt x="863" y="320"/>
                  <a:pt x="863" y="320"/>
                  <a:pt x="863" y="320"/>
                </a:cubicBezTo>
                <a:cubicBezTo>
                  <a:pt x="863" y="320"/>
                  <a:pt x="863" y="320"/>
                  <a:pt x="863" y="320"/>
                </a:cubicBezTo>
                <a:cubicBezTo>
                  <a:pt x="863" y="320"/>
                  <a:pt x="864" y="320"/>
                  <a:pt x="863" y="320"/>
                </a:cubicBezTo>
                <a:close/>
                <a:moveTo>
                  <a:pt x="448" y="321"/>
                </a:moveTo>
                <a:cubicBezTo>
                  <a:pt x="448" y="321"/>
                  <a:pt x="448" y="321"/>
                  <a:pt x="448" y="321"/>
                </a:cubicBezTo>
                <a:cubicBezTo>
                  <a:pt x="447" y="321"/>
                  <a:pt x="447" y="322"/>
                  <a:pt x="447" y="322"/>
                </a:cubicBezTo>
                <a:cubicBezTo>
                  <a:pt x="447" y="322"/>
                  <a:pt x="447" y="322"/>
                  <a:pt x="447" y="323"/>
                </a:cubicBezTo>
                <a:cubicBezTo>
                  <a:pt x="447" y="323"/>
                  <a:pt x="447" y="323"/>
                  <a:pt x="446" y="324"/>
                </a:cubicBezTo>
                <a:cubicBezTo>
                  <a:pt x="447" y="325"/>
                  <a:pt x="446" y="327"/>
                  <a:pt x="446" y="328"/>
                </a:cubicBezTo>
                <a:cubicBezTo>
                  <a:pt x="447" y="329"/>
                  <a:pt x="447" y="329"/>
                  <a:pt x="447" y="329"/>
                </a:cubicBezTo>
                <a:cubicBezTo>
                  <a:pt x="448" y="328"/>
                  <a:pt x="448" y="327"/>
                  <a:pt x="448" y="327"/>
                </a:cubicBezTo>
                <a:cubicBezTo>
                  <a:pt x="448" y="327"/>
                  <a:pt x="448" y="326"/>
                  <a:pt x="447" y="326"/>
                </a:cubicBezTo>
                <a:cubicBezTo>
                  <a:pt x="448" y="325"/>
                  <a:pt x="448" y="325"/>
                  <a:pt x="449" y="324"/>
                </a:cubicBezTo>
                <a:cubicBezTo>
                  <a:pt x="449" y="322"/>
                  <a:pt x="448" y="322"/>
                  <a:pt x="448" y="321"/>
                </a:cubicBezTo>
                <a:close/>
                <a:moveTo>
                  <a:pt x="463" y="322"/>
                </a:moveTo>
                <a:cubicBezTo>
                  <a:pt x="463" y="322"/>
                  <a:pt x="463" y="322"/>
                  <a:pt x="463" y="322"/>
                </a:cubicBezTo>
                <a:cubicBezTo>
                  <a:pt x="464" y="322"/>
                  <a:pt x="464" y="322"/>
                  <a:pt x="464" y="322"/>
                </a:cubicBezTo>
                <a:cubicBezTo>
                  <a:pt x="463" y="322"/>
                  <a:pt x="464" y="322"/>
                  <a:pt x="463" y="322"/>
                </a:cubicBezTo>
                <a:close/>
                <a:moveTo>
                  <a:pt x="877" y="322"/>
                </a:moveTo>
                <a:cubicBezTo>
                  <a:pt x="877" y="322"/>
                  <a:pt x="877" y="322"/>
                  <a:pt x="877" y="322"/>
                </a:cubicBezTo>
                <a:cubicBezTo>
                  <a:pt x="877" y="322"/>
                  <a:pt x="877" y="322"/>
                  <a:pt x="877" y="322"/>
                </a:cubicBezTo>
                <a:cubicBezTo>
                  <a:pt x="877" y="322"/>
                  <a:pt x="877" y="322"/>
                  <a:pt x="877" y="322"/>
                </a:cubicBezTo>
                <a:cubicBezTo>
                  <a:pt x="876" y="322"/>
                  <a:pt x="876" y="322"/>
                  <a:pt x="876" y="322"/>
                </a:cubicBezTo>
                <a:cubicBezTo>
                  <a:pt x="876" y="322"/>
                  <a:pt x="876" y="322"/>
                  <a:pt x="877" y="322"/>
                </a:cubicBezTo>
                <a:close/>
                <a:moveTo>
                  <a:pt x="891" y="322"/>
                </a:moveTo>
                <a:cubicBezTo>
                  <a:pt x="891" y="322"/>
                  <a:pt x="891" y="322"/>
                  <a:pt x="891" y="322"/>
                </a:cubicBezTo>
                <a:cubicBezTo>
                  <a:pt x="891" y="322"/>
                  <a:pt x="891" y="322"/>
                  <a:pt x="891" y="322"/>
                </a:cubicBezTo>
                <a:cubicBezTo>
                  <a:pt x="891" y="322"/>
                  <a:pt x="891" y="322"/>
                  <a:pt x="890" y="322"/>
                </a:cubicBezTo>
                <a:cubicBezTo>
                  <a:pt x="890" y="322"/>
                  <a:pt x="890" y="322"/>
                  <a:pt x="890" y="322"/>
                </a:cubicBezTo>
                <a:cubicBezTo>
                  <a:pt x="890" y="322"/>
                  <a:pt x="890" y="322"/>
                  <a:pt x="890" y="322"/>
                </a:cubicBezTo>
                <a:lnTo>
                  <a:pt x="891" y="322"/>
                </a:lnTo>
                <a:close/>
                <a:moveTo>
                  <a:pt x="891" y="323"/>
                </a:moveTo>
                <a:cubicBezTo>
                  <a:pt x="892" y="323"/>
                  <a:pt x="892" y="323"/>
                  <a:pt x="892" y="323"/>
                </a:cubicBezTo>
                <a:cubicBezTo>
                  <a:pt x="892" y="323"/>
                  <a:pt x="892" y="323"/>
                  <a:pt x="891" y="323"/>
                </a:cubicBezTo>
                <a:close/>
                <a:moveTo>
                  <a:pt x="872" y="323"/>
                </a:moveTo>
                <a:cubicBezTo>
                  <a:pt x="872" y="323"/>
                  <a:pt x="872" y="323"/>
                  <a:pt x="872" y="323"/>
                </a:cubicBezTo>
                <a:cubicBezTo>
                  <a:pt x="872" y="323"/>
                  <a:pt x="872" y="323"/>
                  <a:pt x="872" y="323"/>
                </a:cubicBezTo>
                <a:close/>
                <a:moveTo>
                  <a:pt x="446" y="323"/>
                </a:moveTo>
                <a:cubicBezTo>
                  <a:pt x="446" y="323"/>
                  <a:pt x="446" y="323"/>
                  <a:pt x="446" y="323"/>
                </a:cubicBezTo>
                <a:cubicBezTo>
                  <a:pt x="446" y="323"/>
                  <a:pt x="446" y="323"/>
                  <a:pt x="446" y="323"/>
                </a:cubicBezTo>
                <a:close/>
                <a:moveTo>
                  <a:pt x="891" y="323"/>
                </a:moveTo>
                <a:cubicBezTo>
                  <a:pt x="891" y="323"/>
                  <a:pt x="891" y="323"/>
                  <a:pt x="891" y="323"/>
                </a:cubicBezTo>
                <a:cubicBezTo>
                  <a:pt x="891" y="324"/>
                  <a:pt x="891" y="324"/>
                  <a:pt x="891" y="324"/>
                </a:cubicBezTo>
                <a:cubicBezTo>
                  <a:pt x="891" y="324"/>
                  <a:pt x="891" y="324"/>
                  <a:pt x="891" y="324"/>
                </a:cubicBezTo>
                <a:lnTo>
                  <a:pt x="891" y="323"/>
                </a:lnTo>
                <a:close/>
                <a:moveTo>
                  <a:pt x="463" y="325"/>
                </a:moveTo>
                <a:cubicBezTo>
                  <a:pt x="463" y="325"/>
                  <a:pt x="463" y="325"/>
                  <a:pt x="463" y="325"/>
                </a:cubicBezTo>
                <a:cubicBezTo>
                  <a:pt x="463" y="324"/>
                  <a:pt x="463" y="324"/>
                  <a:pt x="463" y="324"/>
                </a:cubicBezTo>
                <a:cubicBezTo>
                  <a:pt x="463" y="324"/>
                  <a:pt x="463" y="324"/>
                  <a:pt x="463" y="324"/>
                </a:cubicBezTo>
                <a:lnTo>
                  <a:pt x="463" y="325"/>
                </a:lnTo>
                <a:close/>
                <a:moveTo>
                  <a:pt x="872" y="324"/>
                </a:moveTo>
                <a:cubicBezTo>
                  <a:pt x="873" y="325"/>
                  <a:pt x="873" y="325"/>
                  <a:pt x="873" y="325"/>
                </a:cubicBezTo>
                <a:cubicBezTo>
                  <a:pt x="873" y="325"/>
                  <a:pt x="873" y="325"/>
                  <a:pt x="873" y="325"/>
                </a:cubicBezTo>
                <a:cubicBezTo>
                  <a:pt x="873" y="325"/>
                  <a:pt x="873" y="325"/>
                  <a:pt x="873" y="325"/>
                </a:cubicBezTo>
                <a:cubicBezTo>
                  <a:pt x="873" y="324"/>
                  <a:pt x="873" y="324"/>
                  <a:pt x="873" y="324"/>
                </a:cubicBezTo>
                <a:lnTo>
                  <a:pt x="872" y="324"/>
                </a:lnTo>
                <a:close/>
                <a:moveTo>
                  <a:pt x="453" y="325"/>
                </a:moveTo>
                <a:cubicBezTo>
                  <a:pt x="453" y="325"/>
                  <a:pt x="453" y="325"/>
                  <a:pt x="453" y="325"/>
                </a:cubicBezTo>
                <a:cubicBezTo>
                  <a:pt x="453" y="326"/>
                  <a:pt x="453" y="326"/>
                  <a:pt x="453" y="326"/>
                </a:cubicBezTo>
                <a:cubicBezTo>
                  <a:pt x="453" y="326"/>
                  <a:pt x="453" y="326"/>
                  <a:pt x="453" y="326"/>
                </a:cubicBezTo>
                <a:lnTo>
                  <a:pt x="453" y="325"/>
                </a:lnTo>
                <a:close/>
                <a:moveTo>
                  <a:pt x="452" y="326"/>
                </a:moveTo>
                <a:cubicBezTo>
                  <a:pt x="453" y="325"/>
                  <a:pt x="452" y="326"/>
                  <a:pt x="452" y="325"/>
                </a:cubicBezTo>
                <a:cubicBezTo>
                  <a:pt x="452" y="325"/>
                  <a:pt x="452" y="326"/>
                  <a:pt x="452" y="326"/>
                </a:cubicBezTo>
                <a:cubicBezTo>
                  <a:pt x="452" y="326"/>
                  <a:pt x="452" y="326"/>
                  <a:pt x="452" y="326"/>
                </a:cubicBezTo>
                <a:close/>
                <a:moveTo>
                  <a:pt x="462" y="326"/>
                </a:moveTo>
                <a:cubicBezTo>
                  <a:pt x="462" y="326"/>
                  <a:pt x="462" y="326"/>
                  <a:pt x="462" y="326"/>
                </a:cubicBezTo>
                <a:cubicBezTo>
                  <a:pt x="462" y="326"/>
                  <a:pt x="462" y="326"/>
                  <a:pt x="462" y="327"/>
                </a:cubicBezTo>
                <a:cubicBezTo>
                  <a:pt x="462" y="327"/>
                  <a:pt x="462" y="326"/>
                  <a:pt x="463" y="326"/>
                </a:cubicBezTo>
                <a:cubicBezTo>
                  <a:pt x="463" y="326"/>
                  <a:pt x="463" y="326"/>
                  <a:pt x="463" y="326"/>
                </a:cubicBezTo>
                <a:cubicBezTo>
                  <a:pt x="462" y="326"/>
                  <a:pt x="462" y="326"/>
                  <a:pt x="462" y="326"/>
                </a:cubicBezTo>
                <a:cubicBezTo>
                  <a:pt x="462" y="326"/>
                  <a:pt x="462" y="326"/>
                  <a:pt x="462" y="326"/>
                </a:cubicBezTo>
                <a:close/>
                <a:moveTo>
                  <a:pt x="872" y="327"/>
                </a:moveTo>
                <a:cubicBezTo>
                  <a:pt x="873" y="328"/>
                  <a:pt x="873" y="327"/>
                  <a:pt x="874" y="327"/>
                </a:cubicBezTo>
                <a:cubicBezTo>
                  <a:pt x="874" y="326"/>
                  <a:pt x="874" y="326"/>
                  <a:pt x="874" y="326"/>
                </a:cubicBezTo>
                <a:cubicBezTo>
                  <a:pt x="873" y="326"/>
                  <a:pt x="873" y="327"/>
                  <a:pt x="872" y="327"/>
                </a:cubicBezTo>
                <a:cubicBezTo>
                  <a:pt x="872" y="327"/>
                  <a:pt x="872" y="327"/>
                  <a:pt x="872" y="327"/>
                </a:cubicBezTo>
                <a:close/>
                <a:moveTo>
                  <a:pt x="252" y="327"/>
                </a:moveTo>
                <a:cubicBezTo>
                  <a:pt x="252" y="327"/>
                  <a:pt x="252" y="327"/>
                  <a:pt x="252" y="327"/>
                </a:cubicBezTo>
                <a:cubicBezTo>
                  <a:pt x="252" y="327"/>
                  <a:pt x="252" y="327"/>
                  <a:pt x="252" y="327"/>
                </a:cubicBezTo>
                <a:close/>
                <a:moveTo>
                  <a:pt x="870" y="328"/>
                </a:moveTo>
                <a:cubicBezTo>
                  <a:pt x="871" y="329"/>
                  <a:pt x="871" y="329"/>
                  <a:pt x="871" y="329"/>
                </a:cubicBezTo>
                <a:cubicBezTo>
                  <a:pt x="872" y="329"/>
                  <a:pt x="872" y="329"/>
                  <a:pt x="872" y="329"/>
                </a:cubicBezTo>
                <a:cubicBezTo>
                  <a:pt x="872" y="328"/>
                  <a:pt x="872" y="328"/>
                  <a:pt x="872" y="328"/>
                </a:cubicBezTo>
                <a:cubicBezTo>
                  <a:pt x="872" y="328"/>
                  <a:pt x="872" y="328"/>
                  <a:pt x="872" y="328"/>
                </a:cubicBezTo>
                <a:cubicBezTo>
                  <a:pt x="872" y="327"/>
                  <a:pt x="872" y="327"/>
                  <a:pt x="872" y="327"/>
                </a:cubicBezTo>
                <a:cubicBezTo>
                  <a:pt x="871" y="328"/>
                  <a:pt x="871" y="328"/>
                  <a:pt x="870" y="328"/>
                </a:cubicBezTo>
                <a:close/>
                <a:moveTo>
                  <a:pt x="875" y="328"/>
                </a:moveTo>
                <a:cubicBezTo>
                  <a:pt x="874" y="328"/>
                  <a:pt x="874" y="328"/>
                  <a:pt x="874" y="327"/>
                </a:cubicBezTo>
                <a:cubicBezTo>
                  <a:pt x="874" y="328"/>
                  <a:pt x="874" y="328"/>
                  <a:pt x="874" y="328"/>
                </a:cubicBezTo>
                <a:cubicBezTo>
                  <a:pt x="874" y="328"/>
                  <a:pt x="874" y="328"/>
                  <a:pt x="874" y="328"/>
                </a:cubicBezTo>
                <a:cubicBezTo>
                  <a:pt x="875" y="328"/>
                  <a:pt x="875" y="328"/>
                  <a:pt x="875" y="328"/>
                </a:cubicBezTo>
                <a:close/>
                <a:moveTo>
                  <a:pt x="879" y="328"/>
                </a:moveTo>
                <a:cubicBezTo>
                  <a:pt x="879" y="328"/>
                  <a:pt x="879" y="328"/>
                  <a:pt x="880" y="328"/>
                </a:cubicBezTo>
                <a:cubicBezTo>
                  <a:pt x="880" y="328"/>
                  <a:pt x="880" y="328"/>
                  <a:pt x="880" y="328"/>
                </a:cubicBezTo>
                <a:cubicBezTo>
                  <a:pt x="880" y="328"/>
                  <a:pt x="880" y="328"/>
                  <a:pt x="880" y="328"/>
                </a:cubicBezTo>
                <a:cubicBezTo>
                  <a:pt x="879" y="328"/>
                  <a:pt x="879" y="328"/>
                  <a:pt x="879" y="327"/>
                </a:cubicBezTo>
                <a:cubicBezTo>
                  <a:pt x="879" y="328"/>
                  <a:pt x="879" y="328"/>
                  <a:pt x="879" y="328"/>
                </a:cubicBezTo>
                <a:close/>
                <a:moveTo>
                  <a:pt x="883" y="328"/>
                </a:moveTo>
                <a:cubicBezTo>
                  <a:pt x="884" y="328"/>
                  <a:pt x="884" y="328"/>
                  <a:pt x="884" y="328"/>
                </a:cubicBezTo>
                <a:cubicBezTo>
                  <a:pt x="884" y="328"/>
                  <a:pt x="884" y="328"/>
                  <a:pt x="884" y="328"/>
                </a:cubicBezTo>
                <a:cubicBezTo>
                  <a:pt x="883" y="328"/>
                  <a:pt x="883" y="328"/>
                  <a:pt x="883" y="328"/>
                </a:cubicBezTo>
                <a:close/>
                <a:moveTo>
                  <a:pt x="462" y="328"/>
                </a:moveTo>
                <a:cubicBezTo>
                  <a:pt x="462" y="329"/>
                  <a:pt x="461" y="328"/>
                  <a:pt x="461" y="328"/>
                </a:cubicBezTo>
                <a:cubicBezTo>
                  <a:pt x="460" y="328"/>
                  <a:pt x="460" y="328"/>
                  <a:pt x="460" y="328"/>
                </a:cubicBezTo>
                <a:cubicBezTo>
                  <a:pt x="460" y="329"/>
                  <a:pt x="460" y="329"/>
                  <a:pt x="461" y="329"/>
                </a:cubicBezTo>
                <a:cubicBezTo>
                  <a:pt x="461" y="329"/>
                  <a:pt x="462" y="329"/>
                  <a:pt x="462" y="330"/>
                </a:cubicBezTo>
                <a:cubicBezTo>
                  <a:pt x="463" y="330"/>
                  <a:pt x="463" y="330"/>
                  <a:pt x="463" y="330"/>
                </a:cubicBezTo>
                <a:cubicBezTo>
                  <a:pt x="463" y="329"/>
                  <a:pt x="463" y="329"/>
                  <a:pt x="463" y="328"/>
                </a:cubicBezTo>
                <a:cubicBezTo>
                  <a:pt x="462" y="328"/>
                  <a:pt x="462" y="328"/>
                  <a:pt x="462" y="328"/>
                </a:cubicBezTo>
                <a:close/>
                <a:moveTo>
                  <a:pt x="887" y="328"/>
                </a:moveTo>
                <a:cubicBezTo>
                  <a:pt x="887" y="328"/>
                  <a:pt x="887" y="328"/>
                  <a:pt x="886" y="328"/>
                </a:cubicBezTo>
                <a:cubicBezTo>
                  <a:pt x="886" y="328"/>
                  <a:pt x="886" y="328"/>
                  <a:pt x="887" y="328"/>
                </a:cubicBezTo>
                <a:close/>
                <a:moveTo>
                  <a:pt x="873" y="329"/>
                </a:moveTo>
                <a:cubicBezTo>
                  <a:pt x="873" y="328"/>
                  <a:pt x="873" y="329"/>
                  <a:pt x="872" y="328"/>
                </a:cubicBezTo>
                <a:cubicBezTo>
                  <a:pt x="873" y="329"/>
                  <a:pt x="872" y="329"/>
                  <a:pt x="873" y="329"/>
                </a:cubicBezTo>
                <a:close/>
                <a:moveTo>
                  <a:pt x="873" y="329"/>
                </a:moveTo>
                <a:cubicBezTo>
                  <a:pt x="874" y="329"/>
                  <a:pt x="874" y="329"/>
                  <a:pt x="875" y="329"/>
                </a:cubicBezTo>
                <a:cubicBezTo>
                  <a:pt x="875" y="328"/>
                  <a:pt x="874" y="328"/>
                  <a:pt x="873" y="328"/>
                </a:cubicBezTo>
                <a:lnTo>
                  <a:pt x="873" y="329"/>
                </a:lnTo>
                <a:close/>
                <a:moveTo>
                  <a:pt x="886" y="329"/>
                </a:moveTo>
                <a:cubicBezTo>
                  <a:pt x="886" y="329"/>
                  <a:pt x="886" y="329"/>
                  <a:pt x="886" y="329"/>
                </a:cubicBezTo>
                <a:cubicBezTo>
                  <a:pt x="886" y="329"/>
                  <a:pt x="886" y="329"/>
                  <a:pt x="886" y="329"/>
                </a:cubicBezTo>
                <a:close/>
                <a:moveTo>
                  <a:pt x="875" y="356"/>
                </a:moveTo>
                <a:cubicBezTo>
                  <a:pt x="876" y="357"/>
                  <a:pt x="877" y="356"/>
                  <a:pt x="877" y="357"/>
                </a:cubicBezTo>
                <a:cubicBezTo>
                  <a:pt x="877" y="357"/>
                  <a:pt x="877" y="357"/>
                  <a:pt x="877" y="357"/>
                </a:cubicBezTo>
                <a:cubicBezTo>
                  <a:pt x="877" y="358"/>
                  <a:pt x="877" y="358"/>
                  <a:pt x="877" y="359"/>
                </a:cubicBezTo>
                <a:cubicBezTo>
                  <a:pt x="877" y="358"/>
                  <a:pt x="878" y="358"/>
                  <a:pt x="878" y="358"/>
                </a:cubicBezTo>
                <a:cubicBezTo>
                  <a:pt x="878" y="358"/>
                  <a:pt x="878" y="357"/>
                  <a:pt x="878" y="357"/>
                </a:cubicBezTo>
                <a:cubicBezTo>
                  <a:pt x="878" y="357"/>
                  <a:pt x="878" y="357"/>
                  <a:pt x="878" y="357"/>
                </a:cubicBezTo>
                <a:cubicBezTo>
                  <a:pt x="879" y="357"/>
                  <a:pt x="879" y="357"/>
                  <a:pt x="879" y="358"/>
                </a:cubicBezTo>
                <a:cubicBezTo>
                  <a:pt x="880" y="358"/>
                  <a:pt x="881" y="358"/>
                  <a:pt x="882" y="357"/>
                </a:cubicBezTo>
                <a:cubicBezTo>
                  <a:pt x="882" y="357"/>
                  <a:pt x="882" y="356"/>
                  <a:pt x="881" y="356"/>
                </a:cubicBezTo>
                <a:cubicBezTo>
                  <a:pt x="881" y="355"/>
                  <a:pt x="882" y="355"/>
                  <a:pt x="882" y="355"/>
                </a:cubicBezTo>
                <a:cubicBezTo>
                  <a:pt x="882" y="355"/>
                  <a:pt x="882" y="354"/>
                  <a:pt x="881" y="354"/>
                </a:cubicBezTo>
                <a:cubicBezTo>
                  <a:pt x="881" y="354"/>
                  <a:pt x="881" y="353"/>
                  <a:pt x="880" y="353"/>
                </a:cubicBezTo>
                <a:cubicBezTo>
                  <a:pt x="880" y="353"/>
                  <a:pt x="880" y="353"/>
                  <a:pt x="880" y="354"/>
                </a:cubicBezTo>
                <a:cubicBezTo>
                  <a:pt x="879" y="353"/>
                  <a:pt x="880" y="353"/>
                  <a:pt x="879" y="354"/>
                </a:cubicBezTo>
                <a:cubicBezTo>
                  <a:pt x="878" y="354"/>
                  <a:pt x="879" y="354"/>
                  <a:pt x="878" y="353"/>
                </a:cubicBezTo>
                <a:cubicBezTo>
                  <a:pt x="878" y="354"/>
                  <a:pt x="878" y="352"/>
                  <a:pt x="878" y="352"/>
                </a:cubicBezTo>
                <a:cubicBezTo>
                  <a:pt x="878" y="352"/>
                  <a:pt x="877" y="352"/>
                  <a:pt x="877" y="352"/>
                </a:cubicBezTo>
                <a:cubicBezTo>
                  <a:pt x="877" y="351"/>
                  <a:pt x="877" y="351"/>
                  <a:pt x="878" y="351"/>
                </a:cubicBezTo>
                <a:cubicBezTo>
                  <a:pt x="878" y="351"/>
                  <a:pt x="878" y="351"/>
                  <a:pt x="878" y="351"/>
                </a:cubicBezTo>
                <a:cubicBezTo>
                  <a:pt x="878" y="352"/>
                  <a:pt x="878" y="352"/>
                  <a:pt x="878" y="352"/>
                </a:cubicBezTo>
                <a:cubicBezTo>
                  <a:pt x="879" y="352"/>
                  <a:pt x="879" y="352"/>
                  <a:pt x="879" y="352"/>
                </a:cubicBezTo>
                <a:cubicBezTo>
                  <a:pt x="879" y="352"/>
                  <a:pt x="879" y="352"/>
                  <a:pt x="879" y="351"/>
                </a:cubicBezTo>
                <a:cubicBezTo>
                  <a:pt x="880" y="352"/>
                  <a:pt x="880" y="352"/>
                  <a:pt x="880" y="352"/>
                </a:cubicBezTo>
                <a:cubicBezTo>
                  <a:pt x="880" y="351"/>
                  <a:pt x="880" y="351"/>
                  <a:pt x="881" y="351"/>
                </a:cubicBezTo>
                <a:cubicBezTo>
                  <a:pt x="880" y="350"/>
                  <a:pt x="880" y="350"/>
                  <a:pt x="880" y="350"/>
                </a:cubicBezTo>
                <a:cubicBezTo>
                  <a:pt x="880" y="349"/>
                  <a:pt x="880" y="349"/>
                  <a:pt x="880" y="349"/>
                </a:cubicBezTo>
                <a:cubicBezTo>
                  <a:pt x="880" y="348"/>
                  <a:pt x="880" y="347"/>
                  <a:pt x="879" y="347"/>
                </a:cubicBezTo>
                <a:cubicBezTo>
                  <a:pt x="880" y="347"/>
                  <a:pt x="880" y="347"/>
                  <a:pt x="880" y="347"/>
                </a:cubicBezTo>
                <a:cubicBezTo>
                  <a:pt x="880" y="346"/>
                  <a:pt x="878" y="344"/>
                  <a:pt x="878" y="343"/>
                </a:cubicBezTo>
                <a:cubicBezTo>
                  <a:pt x="878" y="343"/>
                  <a:pt x="878" y="339"/>
                  <a:pt x="878" y="338"/>
                </a:cubicBezTo>
                <a:cubicBezTo>
                  <a:pt x="878" y="338"/>
                  <a:pt x="878" y="338"/>
                  <a:pt x="877" y="338"/>
                </a:cubicBezTo>
                <a:cubicBezTo>
                  <a:pt x="878" y="337"/>
                  <a:pt x="877" y="337"/>
                  <a:pt x="877" y="336"/>
                </a:cubicBezTo>
                <a:cubicBezTo>
                  <a:pt x="877" y="336"/>
                  <a:pt x="877" y="336"/>
                  <a:pt x="877" y="335"/>
                </a:cubicBezTo>
                <a:cubicBezTo>
                  <a:pt x="877" y="335"/>
                  <a:pt x="876" y="335"/>
                  <a:pt x="876" y="335"/>
                </a:cubicBezTo>
                <a:cubicBezTo>
                  <a:pt x="876" y="335"/>
                  <a:pt x="876" y="334"/>
                  <a:pt x="876" y="333"/>
                </a:cubicBezTo>
                <a:cubicBezTo>
                  <a:pt x="876" y="333"/>
                  <a:pt x="875" y="333"/>
                  <a:pt x="875" y="333"/>
                </a:cubicBezTo>
                <a:cubicBezTo>
                  <a:pt x="875" y="332"/>
                  <a:pt x="875" y="331"/>
                  <a:pt x="876" y="330"/>
                </a:cubicBezTo>
                <a:cubicBezTo>
                  <a:pt x="876" y="330"/>
                  <a:pt x="875" y="330"/>
                  <a:pt x="875" y="330"/>
                </a:cubicBezTo>
                <a:cubicBezTo>
                  <a:pt x="875" y="329"/>
                  <a:pt x="875" y="329"/>
                  <a:pt x="874" y="329"/>
                </a:cubicBezTo>
                <a:cubicBezTo>
                  <a:pt x="874" y="329"/>
                  <a:pt x="873" y="329"/>
                  <a:pt x="873" y="330"/>
                </a:cubicBezTo>
                <a:cubicBezTo>
                  <a:pt x="873" y="330"/>
                  <a:pt x="872" y="329"/>
                  <a:pt x="872" y="329"/>
                </a:cubicBezTo>
                <a:cubicBezTo>
                  <a:pt x="872" y="329"/>
                  <a:pt x="872" y="329"/>
                  <a:pt x="872" y="329"/>
                </a:cubicBezTo>
                <a:cubicBezTo>
                  <a:pt x="872" y="329"/>
                  <a:pt x="872" y="329"/>
                  <a:pt x="872" y="329"/>
                </a:cubicBezTo>
                <a:cubicBezTo>
                  <a:pt x="872" y="330"/>
                  <a:pt x="872" y="329"/>
                  <a:pt x="872" y="330"/>
                </a:cubicBezTo>
                <a:cubicBezTo>
                  <a:pt x="872" y="330"/>
                  <a:pt x="872" y="330"/>
                  <a:pt x="872" y="330"/>
                </a:cubicBezTo>
                <a:cubicBezTo>
                  <a:pt x="872" y="330"/>
                  <a:pt x="872" y="329"/>
                  <a:pt x="871" y="329"/>
                </a:cubicBezTo>
                <a:cubicBezTo>
                  <a:pt x="871" y="330"/>
                  <a:pt x="871" y="330"/>
                  <a:pt x="871" y="330"/>
                </a:cubicBezTo>
                <a:cubicBezTo>
                  <a:pt x="871" y="330"/>
                  <a:pt x="870" y="330"/>
                  <a:pt x="870" y="331"/>
                </a:cubicBezTo>
                <a:cubicBezTo>
                  <a:pt x="870" y="331"/>
                  <a:pt x="870" y="331"/>
                  <a:pt x="870" y="331"/>
                </a:cubicBezTo>
                <a:cubicBezTo>
                  <a:pt x="870" y="331"/>
                  <a:pt x="870" y="331"/>
                  <a:pt x="870" y="332"/>
                </a:cubicBezTo>
                <a:cubicBezTo>
                  <a:pt x="871" y="331"/>
                  <a:pt x="871" y="331"/>
                  <a:pt x="871" y="331"/>
                </a:cubicBezTo>
                <a:cubicBezTo>
                  <a:pt x="871" y="331"/>
                  <a:pt x="871" y="331"/>
                  <a:pt x="871" y="331"/>
                </a:cubicBezTo>
                <a:cubicBezTo>
                  <a:pt x="871" y="332"/>
                  <a:pt x="871" y="332"/>
                  <a:pt x="871" y="332"/>
                </a:cubicBezTo>
                <a:cubicBezTo>
                  <a:pt x="870" y="332"/>
                  <a:pt x="870" y="332"/>
                  <a:pt x="870" y="332"/>
                </a:cubicBezTo>
                <a:cubicBezTo>
                  <a:pt x="870" y="333"/>
                  <a:pt x="870" y="333"/>
                  <a:pt x="870" y="333"/>
                </a:cubicBezTo>
                <a:cubicBezTo>
                  <a:pt x="870" y="334"/>
                  <a:pt x="870" y="334"/>
                  <a:pt x="871" y="334"/>
                </a:cubicBezTo>
                <a:cubicBezTo>
                  <a:pt x="871" y="334"/>
                  <a:pt x="871" y="334"/>
                  <a:pt x="871" y="334"/>
                </a:cubicBezTo>
                <a:cubicBezTo>
                  <a:pt x="870" y="334"/>
                  <a:pt x="870" y="334"/>
                  <a:pt x="870" y="334"/>
                </a:cubicBezTo>
                <a:cubicBezTo>
                  <a:pt x="870" y="335"/>
                  <a:pt x="870" y="335"/>
                  <a:pt x="870" y="335"/>
                </a:cubicBezTo>
                <a:cubicBezTo>
                  <a:pt x="870" y="335"/>
                  <a:pt x="870" y="335"/>
                  <a:pt x="871" y="335"/>
                </a:cubicBezTo>
                <a:cubicBezTo>
                  <a:pt x="872" y="335"/>
                  <a:pt x="872" y="335"/>
                  <a:pt x="872" y="335"/>
                </a:cubicBezTo>
                <a:cubicBezTo>
                  <a:pt x="872" y="335"/>
                  <a:pt x="872" y="337"/>
                  <a:pt x="871" y="337"/>
                </a:cubicBezTo>
                <a:cubicBezTo>
                  <a:pt x="871" y="337"/>
                  <a:pt x="871" y="339"/>
                  <a:pt x="872" y="340"/>
                </a:cubicBezTo>
                <a:cubicBezTo>
                  <a:pt x="872" y="340"/>
                  <a:pt x="872" y="340"/>
                  <a:pt x="872" y="340"/>
                </a:cubicBezTo>
                <a:cubicBezTo>
                  <a:pt x="872" y="341"/>
                  <a:pt x="872" y="341"/>
                  <a:pt x="872" y="341"/>
                </a:cubicBezTo>
                <a:cubicBezTo>
                  <a:pt x="872" y="342"/>
                  <a:pt x="873" y="344"/>
                  <a:pt x="873" y="345"/>
                </a:cubicBezTo>
                <a:cubicBezTo>
                  <a:pt x="873" y="346"/>
                  <a:pt x="873" y="348"/>
                  <a:pt x="874" y="349"/>
                </a:cubicBezTo>
                <a:cubicBezTo>
                  <a:pt x="874" y="349"/>
                  <a:pt x="874" y="349"/>
                  <a:pt x="874" y="349"/>
                </a:cubicBezTo>
                <a:cubicBezTo>
                  <a:pt x="874" y="350"/>
                  <a:pt x="874" y="350"/>
                  <a:pt x="874" y="350"/>
                </a:cubicBezTo>
                <a:cubicBezTo>
                  <a:pt x="874" y="351"/>
                  <a:pt x="873" y="352"/>
                  <a:pt x="874" y="352"/>
                </a:cubicBezTo>
                <a:cubicBezTo>
                  <a:pt x="875" y="353"/>
                  <a:pt x="874" y="352"/>
                  <a:pt x="875" y="352"/>
                </a:cubicBezTo>
                <a:cubicBezTo>
                  <a:pt x="875" y="353"/>
                  <a:pt x="875" y="355"/>
                  <a:pt x="875" y="356"/>
                </a:cubicBezTo>
                <a:close/>
                <a:moveTo>
                  <a:pt x="871" y="334"/>
                </a:moveTo>
                <a:cubicBezTo>
                  <a:pt x="871" y="334"/>
                  <a:pt x="871" y="334"/>
                  <a:pt x="871" y="334"/>
                </a:cubicBezTo>
                <a:cubicBezTo>
                  <a:pt x="872" y="334"/>
                  <a:pt x="872" y="334"/>
                  <a:pt x="872" y="334"/>
                </a:cubicBezTo>
                <a:cubicBezTo>
                  <a:pt x="872" y="334"/>
                  <a:pt x="871" y="334"/>
                  <a:pt x="871" y="334"/>
                </a:cubicBezTo>
                <a:close/>
                <a:moveTo>
                  <a:pt x="876" y="354"/>
                </a:moveTo>
                <a:cubicBezTo>
                  <a:pt x="876" y="354"/>
                  <a:pt x="876" y="354"/>
                  <a:pt x="876" y="354"/>
                </a:cubicBezTo>
                <a:cubicBezTo>
                  <a:pt x="876" y="354"/>
                  <a:pt x="876" y="354"/>
                  <a:pt x="876" y="354"/>
                </a:cubicBezTo>
                <a:close/>
                <a:moveTo>
                  <a:pt x="877" y="352"/>
                </a:moveTo>
                <a:cubicBezTo>
                  <a:pt x="877" y="352"/>
                  <a:pt x="878" y="352"/>
                  <a:pt x="878" y="353"/>
                </a:cubicBezTo>
                <a:cubicBezTo>
                  <a:pt x="877" y="353"/>
                  <a:pt x="877" y="353"/>
                  <a:pt x="877" y="353"/>
                </a:cubicBezTo>
                <a:cubicBezTo>
                  <a:pt x="877" y="353"/>
                  <a:pt x="877" y="353"/>
                  <a:pt x="877" y="353"/>
                </a:cubicBezTo>
                <a:cubicBezTo>
                  <a:pt x="877" y="353"/>
                  <a:pt x="877" y="353"/>
                  <a:pt x="877" y="353"/>
                </a:cubicBezTo>
                <a:cubicBezTo>
                  <a:pt x="877" y="353"/>
                  <a:pt x="877" y="353"/>
                  <a:pt x="877" y="352"/>
                </a:cubicBezTo>
                <a:close/>
                <a:moveTo>
                  <a:pt x="877" y="348"/>
                </a:moveTo>
                <a:cubicBezTo>
                  <a:pt x="877" y="349"/>
                  <a:pt x="877" y="349"/>
                  <a:pt x="877" y="349"/>
                </a:cubicBezTo>
                <a:cubicBezTo>
                  <a:pt x="877" y="349"/>
                  <a:pt x="877" y="349"/>
                  <a:pt x="877" y="350"/>
                </a:cubicBezTo>
                <a:cubicBezTo>
                  <a:pt x="877" y="349"/>
                  <a:pt x="877" y="349"/>
                  <a:pt x="877" y="348"/>
                </a:cubicBezTo>
                <a:cubicBezTo>
                  <a:pt x="877" y="348"/>
                  <a:pt x="877" y="348"/>
                  <a:pt x="877" y="348"/>
                </a:cubicBezTo>
                <a:cubicBezTo>
                  <a:pt x="877" y="348"/>
                  <a:pt x="877" y="348"/>
                  <a:pt x="877" y="348"/>
                </a:cubicBezTo>
                <a:cubicBezTo>
                  <a:pt x="877" y="348"/>
                  <a:pt x="877" y="348"/>
                  <a:pt x="877" y="348"/>
                </a:cubicBezTo>
                <a:cubicBezTo>
                  <a:pt x="877" y="348"/>
                  <a:pt x="877" y="348"/>
                  <a:pt x="877" y="348"/>
                </a:cubicBezTo>
                <a:close/>
                <a:moveTo>
                  <a:pt x="877" y="343"/>
                </a:moveTo>
                <a:cubicBezTo>
                  <a:pt x="877" y="344"/>
                  <a:pt x="876" y="344"/>
                  <a:pt x="877" y="345"/>
                </a:cubicBezTo>
                <a:cubicBezTo>
                  <a:pt x="876" y="345"/>
                  <a:pt x="876" y="345"/>
                  <a:pt x="875" y="345"/>
                </a:cubicBezTo>
                <a:cubicBezTo>
                  <a:pt x="875" y="344"/>
                  <a:pt x="876" y="344"/>
                  <a:pt x="876" y="344"/>
                </a:cubicBezTo>
                <a:cubicBezTo>
                  <a:pt x="876" y="344"/>
                  <a:pt x="876" y="344"/>
                  <a:pt x="876" y="344"/>
                </a:cubicBezTo>
                <a:cubicBezTo>
                  <a:pt x="876" y="344"/>
                  <a:pt x="876" y="344"/>
                  <a:pt x="876" y="344"/>
                </a:cubicBezTo>
                <a:cubicBezTo>
                  <a:pt x="876" y="343"/>
                  <a:pt x="876" y="344"/>
                  <a:pt x="876" y="343"/>
                </a:cubicBezTo>
                <a:cubicBezTo>
                  <a:pt x="876" y="343"/>
                  <a:pt x="876" y="343"/>
                  <a:pt x="876" y="343"/>
                </a:cubicBezTo>
                <a:cubicBezTo>
                  <a:pt x="877" y="343"/>
                  <a:pt x="876" y="343"/>
                  <a:pt x="877" y="343"/>
                </a:cubicBezTo>
                <a:close/>
                <a:moveTo>
                  <a:pt x="875" y="340"/>
                </a:moveTo>
                <a:cubicBezTo>
                  <a:pt x="876" y="340"/>
                  <a:pt x="876" y="340"/>
                  <a:pt x="876" y="340"/>
                </a:cubicBezTo>
                <a:cubicBezTo>
                  <a:pt x="876" y="340"/>
                  <a:pt x="876" y="340"/>
                  <a:pt x="876" y="341"/>
                </a:cubicBezTo>
                <a:cubicBezTo>
                  <a:pt x="876" y="341"/>
                  <a:pt x="876" y="341"/>
                  <a:pt x="876" y="341"/>
                </a:cubicBezTo>
                <a:cubicBezTo>
                  <a:pt x="875" y="341"/>
                  <a:pt x="875" y="341"/>
                  <a:pt x="875" y="341"/>
                </a:cubicBezTo>
                <a:cubicBezTo>
                  <a:pt x="875" y="340"/>
                  <a:pt x="875" y="340"/>
                  <a:pt x="875" y="340"/>
                </a:cubicBezTo>
                <a:close/>
                <a:moveTo>
                  <a:pt x="874" y="335"/>
                </a:moveTo>
                <a:cubicBezTo>
                  <a:pt x="873" y="335"/>
                  <a:pt x="873" y="335"/>
                  <a:pt x="873" y="335"/>
                </a:cubicBezTo>
                <a:cubicBezTo>
                  <a:pt x="873" y="335"/>
                  <a:pt x="873" y="335"/>
                  <a:pt x="874" y="335"/>
                </a:cubicBezTo>
                <a:cubicBezTo>
                  <a:pt x="874" y="335"/>
                  <a:pt x="874" y="335"/>
                  <a:pt x="874" y="335"/>
                </a:cubicBezTo>
                <a:cubicBezTo>
                  <a:pt x="874" y="335"/>
                  <a:pt x="873" y="335"/>
                  <a:pt x="873" y="334"/>
                </a:cubicBezTo>
                <a:cubicBezTo>
                  <a:pt x="873" y="335"/>
                  <a:pt x="873" y="335"/>
                  <a:pt x="873" y="335"/>
                </a:cubicBezTo>
                <a:cubicBezTo>
                  <a:pt x="873" y="335"/>
                  <a:pt x="873" y="335"/>
                  <a:pt x="873" y="335"/>
                </a:cubicBezTo>
                <a:cubicBezTo>
                  <a:pt x="873" y="335"/>
                  <a:pt x="873" y="334"/>
                  <a:pt x="873" y="334"/>
                </a:cubicBezTo>
                <a:cubicBezTo>
                  <a:pt x="873" y="334"/>
                  <a:pt x="873" y="333"/>
                  <a:pt x="874" y="334"/>
                </a:cubicBezTo>
                <a:cubicBezTo>
                  <a:pt x="874" y="334"/>
                  <a:pt x="874" y="334"/>
                  <a:pt x="875" y="334"/>
                </a:cubicBezTo>
                <a:cubicBezTo>
                  <a:pt x="875" y="335"/>
                  <a:pt x="874" y="335"/>
                  <a:pt x="874" y="336"/>
                </a:cubicBezTo>
                <a:cubicBezTo>
                  <a:pt x="874" y="336"/>
                  <a:pt x="874" y="336"/>
                  <a:pt x="874" y="335"/>
                </a:cubicBezTo>
                <a:close/>
                <a:moveTo>
                  <a:pt x="874" y="347"/>
                </a:moveTo>
                <a:cubicBezTo>
                  <a:pt x="874" y="347"/>
                  <a:pt x="875" y="347"/>
                  <a:pt x="875" y="347"/>
                </a:cubicBezTo>
                <a:cubicBezTo>
                  <a:pt x="875" y="348"/>
                  <a:pt x="875" y="349"/>
                  <a:pt x="876" y="349"/>
                </a:cubicBezTo>
                <a:cubicBezTo>
                  <a:pt x="876" y="350"/>
                  <a:pt x="875" y="351"/>
                  <a:pt x="875" y="351"/>
                </a:cubicBezTo>
                <a:cubicBezTo>
                  <a:pt x="875" y="351"/>
                  <a:pt x="874" y="348"/>
                  <a:pt x="874" y="347"/>
                </a:cubicBezTo>
                <a:close/>
                <a:moveTo>
                  <a:pt x="446" y="330"/>
                </a:moveTo>
                <a:cubicBezTo>
                  <a:pt x="446" y="330"/>
                  <a:pt x="446" y="330"/>
                  <a:pt x="446" y="330"/>
                </a:cubicBezTo>
                <a:cubicBezTo>
                  <a:pt x="447" y="330"/>
                  <a:pt x="447" y="330"/>
                  <a:pt x="447" y="330"/>
                </a:cubicBezTo>
                <a:cubicBezTo>
                  <a:pt x="447" y="330"/>
                  <a:pt x="447" y="330"/>
                  <a:pt x="447" y="330"/>
                </a:cubicBezTo>
                <a:cubicBezTo>
                  <a:pt x="447" y="329"/>
                  <a:pt x="447" y="329"/>
                  <a:pt x="447" y="329"/>
                </a:cubicBezTo>
                <a:cubicBezTo>
                  <a:pt x="446" y="329"/>
                  <a:pt x="446" y="329"/>
                  <a:pt x="446" y="330"/>
                </a:cubicBezTo>
                <a:close/>
                <a:moveTo>
                  <a:pt x="879" y="331"/>
                </a:moveTo>
                <a:cubicBezTo>
                  <a:pt x="879" y="331"/>
                  <a:pt x="879" y="331"/>
                  <a:pt x="879" y="331"/>
                </a:cubicBezTo>
                <a:cubicBezTo>
                  <a:pt x="879" y="331"/>
                  <a:pt x="879" y="331"/>
                  <a:pt x="879" y="331"/>
                </a:cubicBezTo>
                <a:cubicBezTo>
                  <a:pt x="880" y="331"/>
                  <a:pt x="880" y="331"/>
                  <a:pt x="880" y="331"/>
                </a:cubicBezTo>
                <a:cubicBezTo>
                  <a:pt x="880" y="331"/>
                  <a:pt x="880" y="330"/>
                  <a:pt x="880" y="330"/>
                </a:cubicBezTo>
                <a:cubicBezTo>
                  <a:pt x="880" y="330"/>
                  <a:pt x="880" y="330"/>
                  <a:pt x="879" y="330"/>
                </a:cubicBezTo>
                <a:lnTo>
                  <a:pt x="879" y="331"/>
                </a:lnTo>
                <a:close/>
                <a:moveTo>
                  <a:pt x="447" y="331"/>
                </a:moveTo>
                <a:cubicBezTo>
                  <a:pt x="447" y="331"/>
                  <a:pt x="447" y="331"/>
                  <a:pt x="446" y="331"/>
                </a:cubicBezTo>
                <a:cubicBezTo>
                  <a:pt x="446" y="333"/>
                  <a:pt x="446" y="339"/>
                  <a:pt x="445" y="339"/>
                </a:cubicBezTo>
                <a:cubicBezTo>
                  <a:pt x="445" y="340"/>
                  <a:pt x="445" y="340"/>
                  <a:pt x="446" y="340"/>
                </a:cubicBezTo>
                <a:cubicBezTo>
                  <a:pt x="445" y="341"/>
                  <a:pt x="445" y="341"/>
                  <a:pt x="445" y="342"/>
                </a:cubicBezTo>
                <a:cubicBezTo>
                  <a:pt x="445" y="342"/>
                  <a:pt x="445" y="342"/>
                  <a:pt x="445" y="342"/>
                </a:cubicBezTo>
                <a:cubicBezTo>
                  <a:pt x="446" y="342"/>
                  <a:pt x="446" y="342"/>
                  <a:pt x="446" y="342"/>
                </a:cubicBezTo>
                <a:cubicBezTo>
                  <a:pt x="446" y="341"/>
                  <a:pt x="446" y="341"/>
                  <a:pt x="446" y="341"/>
                </a:cubicBezTo>
                <a:cubicBezTo>
                  <a:pt x="446" y="341"/>
                  <a:pt x="447" y="340"/>
                  <a:pt x="447" y="340"/>
                </a:cubicBezTo>
                <a:cubicBezTo>
                  <a:pt x="447" y="340"/>
                  <a:pt x="447" y="340"/>
                  <a:pt x="446" y="339"/>
                </a:cubicBezTo>
                <a:cubicBezTo>
                  <a:pt x="447" y="339"/>
                  <a:pt x="448" y="335"/>
                  <a:pt x="447" y="335"/>
                </a:cubicBezTo>
                <a:cubicBezTo>
                  <a:pt x="447" y="335"/>
                  <a:pt x="447" y="334"/>
                  <a:pt x="447" y="334"/>
                </a:cubicBezTo>
                <a:cubicBezTo>
                  <a:pt x="448" y="333"/>
                  <a:pt x="447" y="332"/>
                  <a:pt x="448" y="332"/>
                </a:cubicBezTo>
                <a:cubicBezTo>
                  <a:pt x="448" y="331"/>
                  <a:pt x="447" y="331"/>
                  <a:pt x="447" y="331"/>
                </a:cubicBezTo>
                <a:close/>
                <a:moveTo>
                  <a:pt x="879" y="332"/>
                </a:moveTo>
                <a:cubicBezTo>
                  <a:pt x="880" y="332"/>
                  <a:pt x="880" y="332"/>
                  <a:pt x="880" y="332"/>
                </a:cubicBezTo>
                <a:cubicBezTo>
                  <a:pt x="880" y="331"/>
                  <a:pt x="880" y="331"/>
                  <a:pt x="880" y="331"/>
                </a:cubicBezTo>
                <a:cubicBezTo>
                  <a:pt x="880" y="331"/>
                  <a:pt x="880" y="331"/>
                  <a:pt x="880" y="331"/>
                </a:cubicBezTo>
                <a:cubicBezTo>
                  <a:pt x="879" y="331"/>
                  <a:pt x="879" y="331"/>
                  <a:pt x="879" y="332"/>
                </a:cubicBezTo>
                <a:close/>
                <a:moveTo>
                  <a:pt x="66" y="332"/>
                </a:moveTo>
                <a:cubicBezTo>
                  <a:pt x="66" y="332"/>
                  <a:pt x="66" y="332"/>
                  <a:pt x="66" y="332"/>
                </a:cubicBezTo>
                <a:cubicBezTo>
                  <a:pt x="66" y="331"/>
                  <a:pt x="66" y="331"/>
                  <a:pt x="66" y="331"/>
                </a:cubicBezTo>
                <a:lnTo>
                  <a:pt x="66" y="332"/>
                </a:lnTo>
                <a:close/>
                <a:moveTo>
                  <a:pt x="466" y="332"/>
                </a:moveTo>
                <a:cubicBezTo>
                  <a:pt x="466" y="332"/>
                  <a:pt x="466" y="332"/>
                  <a:pt x="466" y="332"/>
                </a:cubicBezTo>
                <a:cubicBezTo>
                  <a:pt x="466" y="332"/>
                  <a:pt x="466" y="332"/>
                  <a:pt x="466" y="332"/>
                </a:cubicBezTo>
                <a:cubicBezTo>
                  <a:pt x="466" y="332"/>
                  <a:pt x="466" y="332"/>
                  <a:pt x="466" y="332"/>
                </a:cubicBezTo>
                <a:close/>
                <a:moveTo>
                  <a:pt x="894" y="333"/>
                </a:moveTo>
                <a:cubicBezTo>
                  <a:pt x="894" y="333"/>
                  <a:pt x="895" y="334"/>
                  <a:pt x="895" y="334"/>
                </a:cubicBezTo>
                <a:cubicBezTo>
                  <a:pt x="895" y="334"/>
                  <a:pt x="895" y="334"/>
                  <a:pt x="895" y="334"/>
                </a:cubicBezTo>
                <a:cubicBezTo>
                  <a:pt x="895" y="334"/>
                  <a:pt x="895" y="334"/>
                  <a:pt x="894" y="334"/>
                </a:cubicBezTo>
                <a:cubicBezTo>
                  <a:pt x="894" y="334"/>
                  <a:pt x="894" y="334"/>
                  <a:pt x="894" y="335"/>
                </a:cubicBezTo>
                <a:cubicBezTo>
                  <a:pt x="895" y="335"/>
                  <a:pt x="894" y="335"/>
                  <a:pt x="895" y="335"/>
                </a:cubicBezTo>
                <a:cubicBezTo>
                  <a:pt x="895" y="334"/>
                  <a:pt x="895" y="334"/>
                  <a:pt x="895" y="334"/>
                </a:cubicBezTo>
                <a:cubicBezTo>
                  <a:pt x="895" y="335"/>
                  <a:pt x="895" y="335"/>
                  <a:pt x="896" y="335"/>
                </a:cubicBezTo>
                <a:cubicBezTo>
                  <a:pt x="896" y="335"/>
                  <a:pt x="896" y="335"/>
                  <a:pt x="896" y="335"/>
                </a:cubicBezTo>
                <a:cubicBezTo>
                  <a:pt x="896" y="335"/>
                  <a:pt x="897" y="333"/>
                  <a:pt x="896" y="333"/>
                </a:cubicBezTo>
                <a:cubicBezTo>
                  <a:pt x="896" y="333"/>
                  <a:pt x="896" y="333"/>
                  <a:pt x="896" y="333"/>
                </a:cubicBezTo>
                <a:cubicBezTo>
                  <a:pt x="896" y="333"/>
                  <a:pt x="896" y="333"/>
                  <a:pt x="896" y="332"/>
                </a:cubicBezTo>
                <a:cubicBezTo>
                  <a:pt x="896" y="332"/>
                  <a:pt x="896" y="332"/>
                  <a:pt x="896" y="332"/>
                </a:cubicBezTo>
                <a:cubicBezTo>
                  <a:pt x="895" y="333"/>
                  <a:pt x="895" y="333"/>
                  <a:pt x="894" y="333"/>
                </a:cubicBezTo>
                <a:close/>
                <a:moveTo>
                  <a:pt x="66" y="333"/>
                </a:moveTo>
                <a:cubicBezTo>
                  <a:pt x="66" y="333"/>
                  <a:pt x="66" y="333"/>
                  <a:pt x="66" y="333"/>
                </a:cubicBezTo>
                <a:cubicBezTo>
                  <a:pt x="66" y="333"/>
                  <a:pt x="66" y="333"/>
                  <a:pt x="66" y="333"/>
                </a:cubicBezTo>
                <a:close/>
                <a:moveTo>
                  <a:pt x="444" y="337"/>
                </a:moveTo>
                <a:cubicBezTo>
                  <a:pt x="445" y="337"/>
                  <a:pt x="445" y="337"/>
                  <a:pt x="445" y="337"/>
                </a:cubicBezTo>
                <a:cubicBezTo>
                  <a:pt x="445" y="336"/>
                  <a:pt x="445" y="335"/>
                  <a:pt x="445" y="334"/>
                </a:cubicBezTo>
                <a:cubicBezTo>
                  <a:pt x="444" y="334"/>
                  <a:pt x="444" y="334"/>
                  <a:pt x="444" y="334"/>
                </a:cubicBezTo>
                <a:cubicBezTo>
                  <a:pt x="444" y="335"/>
                  <a:pt x="444" y="336"/>
                  <a:pt x="444" y="336"/>
                </a:cubicBezTo>
                <a:cubicBezTo>
                  <a:pt x="444" y="336"/>
                  <a:pt x="444" y="336"/>
                  <a:pt x="444" y="337"/>
                </a:cubicBezTo>
                <a:close/>
                <a:moveTo>
                  <a:pt x="896" y="335"/>
                </a:moveTo>
                <a:cubicBezTo>
                  <a:pt x="895" y="335"/>
                  <a:pt x="895" y="335"/>
                  <a:pt x="895" y="335"/>
                </a:cubicBezTo>
                <a:cubicBezTo>
                  <a:pt x="895" y="336"/>
                  <a:pt x="895" y="336"/>
                  <a:pt x="895" y="336"/>
                </a:cubicBezTo>
                <a:cubicBezTo>
                  <a:pt x="896" y="336"/>
                  <a:pt x="896" y="336"/>
                  <a:pt x="896" y="336"/>
                </a:cubicBezTo>
                <a:lnTo>
                  <a:pt x="896" y="335"/>
                </a:lnTo>
                <a:close/>
                <a:moveTo>
                  <a:pt x="882" y="336"/>
                </a:moveTo>
                <a:cubicBezTo>
                  <a:pt x="881" y="336"/>
                  <a:pt x="882" y="336"/>
                  <a:pt x="881" y="336"/>
                </a:cubicBezTo>
                <a:cubicBezTo>
                  <a:pt x="881" y="337"/>
                  <a:pt x="881" y="337"/>
                  <a:pt x="882" y="337"/>
                </a:cubicBezTo>
                <a:cubicBezTo>
                  <a:pt x="882" y="337"/>
                  <a:pt x="882" y="337"/>
                  <a:pt x="882" y="337"/>
                </a:cubicBezTo>
                <a:cubicBezTo>
                  <a:pt x="882" y="337"/>
                  <a:pt x="882" y="337"/>
                  <a:pt x="882" y="337"/>
                </a:cubicBezTo>
                <a:cubicBezTo>
                  <a:pt x="882" y="337"/>
                  <a:pt x="882" y="337"/>
                  <a:pt x="882" y="337"/>
                </a:cubicBezTo>
                <a:cubicBezTo>
                  <a:pt x="882" y="336"/>
                  <a:pt x="882" y="336"/>
                  <a:pt x="882" y="336"/>
                </a:cubicBezTo>
                <a:close/>
                <a:moveTo>
                  <a:pt x="449" y="337"/>
                </a:moveTo>
                <a:cubicBezTo>
                  <a:pt x="449" y="337"/>
                  <a:pt x="449" y="337"/>
                  <a:pt x="449" y="337"/>
                </a:cubicBezTo>
                <a:cubicBezTo>
                  <a:pt x="449" y="337"/>
                  <a:pt x="449" y="337"/>
                  <a:pt x="449" y="337"/>
                </a:cubicBezTo>
                <a:close/>
                <a:moveTo>
                  <a:pt x="449" y="337"/>
                </a:moveTo>
                <a:cubicBezTo>
                  <a:pt x="450" y="337"/>
                  <a:pt x="450" y="337"/>
                  <a:pt x="450" y="337"/>
                </a:cubicBezTo>
                <a:cubicBezTo>
                  <a:pt x="449" y="337"/>
                  <a:pt x="449" y="337"/>
                  <a:pt x="449" y="337"/>
                </a:cubicBezTo>
                <a:close/>
                <a:moveTo>
                  <a:pt x="468" y="337"/>
                </a:moveTo>
                <a:cubicBezTo>
                  <a:pt x="467" y="337"/>
                  <a:pt x="467" y="337"/>
                  <a:pt x="467" y="337"/>
                </a:cubicBezTo>
                <a:cubicBezTo>
                  <a:pt x="468" y="337"/>
                  <a:pt x="468" y="337"/>
                  <a:pt x="468" y="337"/>
                </a:cubicBezTo>
                <a:close/>
                <a:moveTo>
                  <a:pt x="887" y="337"/>
                </a:moveTo>
                <a:cubicBezTo>
                  <a:pt x="886" y="337"/>
                  <a:pt x="886" y="337"/>
                  <a:pt x="886" y="337"/>
                </a:cubicBezTo>
                <a:cubicBezTo>
                  <a:pt x="886" y="337"/>
                  <a:pt x="886" y="337"/>
                  <a:pt x="886" y="337"/>
                </a:cubicBezTo>
                <a:cubicBezTo>
                  <a:pt x="887" y="337"/>
                  <a:pt x="887" y="337"/>
                  <a:pt x="887" y="337"/>
                </a:cubicBezTo>
                <a:close/>
                <a:moveTo>
                  <a:pt x="467" y="338"/>
                </a:moveTo>
                <a:cubicBezTo>
                  <a:pt x="468" y="338"/>
                  <a:pt x="468" y="338"/>
                  <a:pt x="468" y="338"/>
                </a:cubicBezTo>
                <a:cubicBezTo>
                  <a:pt x="468" y="337"/>
                  <a:pt x="468" y="337"/>
                  <a:pt x="467" y="337"/>
                </a:cubicBezTo>
                <a:lnTo>
                  <a:pt x="467" y="338"/>
                </a:lnTo>
                <a:close/>
                <a:moveTo>
                  <a:pt x="468" y="345"/>
                </a:moveTo>
                <a:cubicBezTo>
                  <a:pt x="468" y="344"/>
                  <a:pt x="468" y="343"/>
                  <a:pt x="467" y="343"/>
                </a:cubicBezTo>
                <a:cubicBezTo>
                  <a:pt x="468" y="342"/>
                  <a:pt x="468" y="342"/>
                  <a:pt x="468" y="341"/>
                </a:cubicBezTo>
                <a:cubicBezTo>
                  <a:pt x="468" y="341"/>
                  <a:pt x="468" y="341"/>
                  <a:pt x="468" y="341"/>
                </a:cubicBezTo>
                <a:cubicBezTo>
                  <a:pt x="468" y="341"/>
                  <a:pt x="469" y="341"/>
                  <a:pt x="469" y="341"/>
                </a:cubicBezTo>
                <a:cubicBezTo>
                  <a:pt x="469" y="340"/>
                  <a:pt x="469" y="340"/>
                  <a:pt x="470" y="340"/>
                </a:cubicBezTo>
                <a:cubicBezTo>
                  <a:pt x="469" y="339"/>
                  <a:pt x="469" y="339"/>
                  <a:pt x="468" y="338"/>
                </a:cubicBezTo>
                <a:cubicBezTo>
                  <a:pt x="467" y="338"/>
                  <a:pt x="467" y="338"/>
                  <a:pt x="467" y="339"/>
                </a:cubicBezTo>
                <a:cubicBezTo>
                  <a:pt x="467" y="340"/>
                  <a:pt x="467" y="340"/>
                  <a:pt x="466" y="341"/>
                </a:cubicBezTo>
                <a:cubicBezTo>
                  <a:pt x="467" y="341"/>
                  <a:pt x="467" y="341"/>
                  <a:pt x="467" y="342"/>
                </a:cubicBezTo>
                <a:cubicBezTo>
                  <a:pt x="467" y="342"/>
                  <a:pt x="467" y="342"/>
                  <a:pt x="467" y="342"/>
                </a:cubicBezTo>
                <a:cubicBezTo>
                  <a:pt x="467" y="343"/>
                  <a:pt x="467" y="343"/>
                  <a:pt x="467" y="343"/>
                </a:cubicBezTo>
                <a:cubicBezTo>
                  <a:pt x="467" y="343"/>
                  <a:pt x="467" y="343"/>
                  <a:pt x="467" y="343"/>
                </a:cubicBezTo>
                <a:cubicBezTo>
                  <a:pt x="467" y="343"/>
                  <a:pt x="467" y="344"/>
                  <a:pt x="467" y="344"/>
                </a:cubicBezTo>
                <a:cubicBezTo>
                  <a:pt x="467" y="344"/>
                  <a:pt x="467" y="344"/>
                  <a:pt x="467" y="344"/>
                </a:cubicBezTo>
                <a:cubicBezTo>
                  <a:pt x="467" y="344"/>
                  <a:pt x="467" y="344"/>
                  <a:pt x="467" y="345"/>
                </a:cubicBezTo>
                <a:cubicBezTo>
                  <a:pt x="467" y="345"/>
                  <a:pt x="467" y="345"/>
                  <a:pt x="467" y="346"/>
                </a:cubicBezTo>
                <a:cubicBezTo>
                  <a:pt x="468" y="346"/>
                  <a:pt x="468" y="346"/>
                  <a:pt x="468" y="346"/>
                </a:cubicBezTo>
                <a:cubicBezTo>
                  <a:pt x="468" y="345"/>
                  <a:pt x="468" y="345"/>
                  <a:pt x="468" y="345"/>
                </a:cubicBezTo>
                <a:close/>
                <a:moveTo>
                  <a:pt x="896" y="338"/>
                </a:moveTo>
                <a:cubicBezTo>
                  <a:pt x="896" y="339"/>
                  <a:pt x="896" y="339"/>
                  <a:pt x="896" y="339"/>
                </a:cubicBezTo>
                <a:cubicBezTo>
                  <a:pt x="896" y="340"/>
                  <a:pt x="897" y="340"/>
                  <a:pt x="897" y="340"/>
                </a:cubicBezTo>
                <a:cubicBezTo>
                  <a:pt x="897" y="340"/>
                  <a:pt x="897" y="340"/>
                  <a:pt x="897" y="340"/>
                </a:cubicBezTo>
                <a:cubicBezTo>
                  <a:pt x="897" y="339"/>
                  <a:pt x="897" y="339"/>
                  <a:pt x="897" y="338"/>
                </a:cubicBezTo>
                <a:cubicBezTo>
                  <a:pt x="896" y="338"/>
                  <a:pt x="896" y="338"/>
                  <a:pt x="896" y="338"/>
                </a:cubicBezTo>
                <a:cubicBezTo>
                  <a:pt x="896" y="338"/>
                  <a:pt x="896" y="338"/>
                  <a:pt x="896" y="338"/>
                </a:cubicBezTo>
                <a:close/>
                <a:moveTo>
                  <a:pt x="462" y="340"/>
                </a:moveTo>
                <a:cubicBezTo>
                  <a:pt x="463" y="340"/>
                  <a:pt x="463" y="340"/>
                  <a:pt x="463" y="340"/>
                </a:cubicBezTo>
                <a:cubicBezTo>
                  <a:pt x="463" y="339"/>
                  <a:pt x="463" y="339"/>
                  <a:pt x="463" y="339"/>
                </a:cubicBezTo>
                <a:cubicBezTo>
                  <a:pt x="462" y="339"/>
                  <a:pt x="462" y="339"/>
                  <a:pt x="462" y="339"/>
                </a:cubicBezTo>
                <a:lnTo>
                  <a:pt x="462" y="340"/>
                </a:lnTo>
                <a:close/>
                <a:moveTo>
                  <a:pt x="886" y="342"/>
                </a:moveTo>
                <a:cubicBezTo>
                  <a:pt x="886" y="342"/>
                  <a:pt x="886" y="342"/>
                  <a:pt x="886" y="342"/>
                </a:cubicBezTo>
                <a:cubicBezTo>
                  <a:pt x="886" y="339"/>
                  <a:pt x="886" y="339"/>
                  <a:pt x="886" y="339"/>
                </a:cubicBezTo>
                <a:cubicBezTo>
                  <a:pt x="886" y="339"/>
                  <a:pt x="886" y="339"/>
                  <a:pt x="886" y="339"/>
                </a:cubicBezTo>
                <a:lnTo>
                  <a:pt x="886" y="342"/>
                </a:lnTo>
                <a:close/>
                <a:moveTo>
                  <a:pt x="882" y="340"/>
                </a:moveTo>
                <a:cubicBezTo>
                  <a:pt x="882" y="340"/>
                  <a:pt x="882" y="340"/>
                  <a:pt x="882" y="340"/>
                </a:cubicBezTo>
                <a:cubicBezTo>
                  <a:pt x="882" y="340"/>
                  <a:pt x="882" y="340"/>
                  <a:pt x="882" y="340"/>
                </a:cubicBezTo>
                <a:cubicBezTo>
                  <a:pt x="882" y="340"/>
                  <a:pt x="882" y="340"/>
                  <a:pt x="882" y="340"/>
                </a:cubicBezTo>
                <a:cubicBezTo>
                  <a:pt x="882" y="340"/>
                  <a:pt x="882" y="340"/>
                  <a:pt x="882" y="340"/>
                </a:cubicBezTo>
                <a:close/>
                <a:moveTo>
                  <a:pt x="897" y="341"/>
                </a:moveTo>
                <a:cubicBezTo>
                  <a:pt x="898" y="341"/>
                  <a:pt x="898" y="341"/>
                  <a:pt x="898" y="341"/>
                </a:cubicBezTo>
                <a:cubicBezTo>
                  <a:pt x="898" y="341"/>
                  <a:pt x="898" y="341"/>
                  <a:pt x="898" y="341"/>
                </a:cubicBezTo>
                <a:cubicBezTo>
                  <a:pt x="898" y="340"/>
                  <a:pt x="897" y="340"/>
                  <a:pt x="897" y="340"/>
                </a:cubicBezTo>
                <a:cubicBezTo>
                  <a:pt x="897" y="341"/>
                  <a:pt x="897" y="340"/>
                  <a:pt x="897" y="341"/>
                </a:cubicBezTo>
                <a:close/>
                <a:moveTo>
                  <a:pt x="451" y="341"/>
                </a:moveTo>
                <a:cubicBezTo>
                  <a:pt x="451" y="341"/>
                  <a:pt x="451" y="341"/>
                  <a:pt x="451" y="341"/>
                </a:cubicBezTo>
                <a:cubicBezTo>
                  <a:pt x="451" y="341"/>
                  <a:pt x="451" y="341"/>
                  <a:pt x="451" y="341"/>
                </a:cubicBezTo>
                <a:cubicBezTo>
                  <a:pt x="451" y="341"/>
                  <a:pt x="451" y="341"/>
                  <a:pt x="451" y="341"/>
                </a:cubicBezTo>
                <a:close/>
                <a:moveTo>
                  <a:pt x="871" y="342"/>
                </a:moveTo>
                <a:cubicBezTo>
                  <a:pt x="872" y="342"/>
                  <a:pt x="872" y="342"/>
                  <a:pt x="872" y="342"/>
                </a:cubicBezTo>
                <a:cubicBezTo>
                  <a:pt x="872" y="342"/>
                  <a:pt x="872" y="342"/>
                  <a:pt x="872" y="342"/>
                </a:cubicBezTo>
                <a:cubicBezTo>
                  <a:pt x="872" y="342"/>
                  <a:pt x="872" y="342"/>
                  <a:pt x="871" y="342"/>
                </a:cubicBezTo>
                <a:cubicBezTo>
                  <a:pt x="871" y="342"/>
                  <a:pt x="871" y="342"/>
                  <a:pt x="871" y="342"/>
                </a:cubicBezTo>
                <a:close/>
                <a:moveTo>
                  <a:pt x="450" y="342"/>
                </a:moveTo>
                <a:cubicBezTo>
                  <a:pt x="450" y="342"/>
                  <a:pt x="450" y="342"/>
                  <a:pt x="450" y="342"/>
                </a:cubicBezTo>
                <a:cubicBezTo>
                  <a:pt x="450" y="342"/>
                  <a:pt x="450" y="342"/>
                  <a:pt x="450" y="342"/>
                </a:cubicBezTo>
                <a:cubicBezTo>
                  <a:pt x="450" y="342"/>
                  <a:pt x="450" y="342"/>
                  <a:pt x="450" y="342"/>
                </a:cubicBezTo>
                <a:close/>
                <a:moveTo>
                  <a:pt x="898" y="344"/>
                </a:moveTo>
                <a:cubicBezTo>
                  <a:pt x="898" y="345"/>
                  <a:pt x="898" y="345"/>
                  <a:pt x="898" y="345"/>
                </a:cubicBezTo>
                <a:cubicBezTo>
                  <a:pt x="898" y="344"/>
                  <a:pt x="898" y="344"/>
                  <a:pt x="899" y="344"/>
                </a:cubicBezTo>
                <a:cubicBezTo>
                  <a:pt x="899" y="344"/>
                  <a:pt x="899" y="344"/>
                  <a:pt x="899" y="344"/>
                </a:cubicBezTo>
                <a:cubicBezTo>
                  <a:pt x="899" y="344"/>
                  <a:pt x="899" y="344"/>
                  <a:pt x="899" y="344"/>
                </a:cubicBezTo>
                <a:cubicBezTo>
                  <a:pt x="898" y="343"/>
                  <a:pt x="899" y="343"/>
                  <a:pt x="899" y="343"/>
                </a:cubicBezTo>
                <a:cubicBezTo>
                  <a:pt x="898" y="343"/>
                  <a:pt x="898" y="343"/>
                  <a:pt x="898" y="342"/>
                </a:cubicBezTo>
                <a:cubicBezTo>
                  <a:pt x="898" y="343"/>
                  <a:pt x="898" y="343"/>
                  <a:pt x="898" y="343"/>
                </a:cubicBezTo>
                <a:cubicBezTo>
                  <a:pt x="898" y="344"/>
                  <a:pt x="898" y="344"/>
                  <a:pt x="898" y="344"/>
                </a:cubicBezTo>
                <a:close/>
                <a:moveTo>
                  <a:pt x="445" y="343"/>
                </a:moveTo>
                <a:cubicBezTo>
                  <a:pt x="445" y="343"/>
                  <a:pt x="445" y="343"/>
                  <a:pt x="445" y="343"/>
                </a:cubicBezTo>
                <a:cubicBezTo>
                  <a:pt x="445" y="344"/>
                  <a:pt x="445" y="345"/>
                  <a:pt x="445" y="345"/>
                </a:cubicBezTo>
                <a:cubicBezTo>
                  <a:pt x="445" y="345"/>
                  <a:pt x="445" y="345"/>
                  <a:pt x="445" y="345"/>
                </a:cubicBezTo>
                <a:cubicBezTo>
                  <a:pt x="444" y="346"/>
                  <a:pt x="444" y="347"/>
                  <a:pt x="444" y="348"/>
                </a:cubicBezTo>
                <a:cubicBezTo>
                  <a:pt x="444" y="348"/>
                  <a:pt x="444" y="348"/>
                  <a:pt x="443" y="348"/>
                </a:cubicBezTo>
                <a:cubicBezTo>
                  <a:pt x="443" y="350"/>
                  <a:pt x="443" y="350"/>
                  <a:pt x="443" y="350"/>
                </a:cubicBezTo>
                <a:cubicBezTo>
                  <a:pt x="444" y="350"/>
                  <a:pt x="444" y="350"/>
                  <a:pt x="444" y="349"/>
                </a:cubicBezTo>
                <a:cubicBezTo>
                  <a:pt x="444" y="349"/>
                  <a:pt x="444" y="349"/>
                  <a:pt x="444" y="349"/>
                </a:cubicBezTo>
                <a:cubicBezTo>
                  <a:pt x="444" y="350"/>
                  <a:pt x="444" y="350"/>
                  <a:pt x="444" y="351"/>
                </a:cubicBezTo>
                <a:cubicBezTo>
                  <a:pt x="445" y="351"/>
                  <a:pt x="445" y="350"/>
                  <a:pt x="446" y="350"/>
                </a:cubicBezTo>
                <a:cubicBezTo>
                  <a:pt x="446" y="349"/>
                  <a:pt x="446" y="348"/>
                  <a:pt x="446" y="347"/>
                </a:cubicBezTo>
                <a:cubicBezTo>
                  <a:pt x="446" y="346"/>
                  <a:pt x="446" y="347"/>
                  <a:pt x="445" y="347"/>
                </a:cubicBezTo>
                <a:cubicBezTo>
                  <a:pt x="446" y="346"/>
                  <a:pt x="446" y="346"/>
                  <a:pt x="446" y="345"/>
                </a:cubicBezTo>
                <a:cubicBezTo>
                  <a:pt x="446" y="345"/>
                  <a:pt x="446" y="345"/>
                  <a:pt x="446" y="344"/>
                </a:cubicBezTo>
                <a:cubicBezTo>
                  <a:pt x="446" y="344"/>
                  <a:pt x="446" y="344"/>
                  <a:pt x="446" y="344"/>
                </a:cubicBezTo>
                <a:cubicBezTo>
                  <a:pt x="446" y="344"/>
                  <a:pt x="446" y="344"/>
                  <a:pt x="446" y="344"/>
                </a:cubicBezTo>
                <a:cubicBezTo>
                  <a:pt x="447" y="344"/>
                  <a:pt x="447" y="344"/>
                  <a:pt x="447" y="344"/>
                </a:cubicBezTo>
                <a:cubicBezTo>
                  <a:pt x="446" y="343"/>
                  <a:pt x="446" y="343"/>
                  <a:pt x="445" y="343"/>
                </a:cubicBezTo>
                <a:close/>
                <a:moveTo>
                  <a:pt x="444" y="348"/>
                </a:moveTo>
                <a:cubicBezTo>
                  <a:pt x="444" y="349"/>
                  <a:pt x="444" y="349"/>
                  <a:pt x="444" y="349"/>
                </a:cubicBezTo>
                <a:cubicBezTo>
                  <a:pt x="444" y="349"/>
                  <a:pt x="444" y="349"/>
                  <a:pt x="444" y="349"/>
                </a:cubicBezTo>
                <a:cubicBezTo>
                  <a:pt x="444" y="348"/>
                  <a:pt x="444" y="348"/>
                  <a:pt x="444" y="348"/>
                </a:cubicBezTo>
                <a:cubicBezTo>
                  <a:pt x="444" y="348"/>
                  <a:pt x="444" y="348"/>
                  <a:pt x="444" y="348"/>
                </a:cubicBezTo>
                <a:cubicBezTo>
                  <a:pt x="444" y="348"/>
                  <a:pt x="444" y="348"/>
                  <a:pt x="444" y="348"/>
                </a:cubicBezTo>
                <a:close/>
                <a:moveTo>
                  <a:pt x="445" y="348"/>
                </a:moveTo>
                <a:cubicBezTo>
                  <a:pt x="445" y="347"/>
                  <a:pt x="445" y="348"/>
                  <a:pt x="445" y="347"/>
                </a:cubicBezTo>
                <a:cubicBezTo>
                  <a:pt x="445" y="347"/>
                  <a:pt x="445" y="347"/>
                  <a:pt x="445" y="347"/>
                </a:cubicBezTo>
                <a:lnTo>
                  <a:pt x="445" y="348"/>
                </a:lnTo>
                <a:close/>
                <a:moveTo>
                  <a:pt x="883" y="345"/>
                </a:moveTo>
                <a:cubicBezTo>
                  <a:pt x="882" y="345"/>
                  <a:pt x="882" y="345"/>
                  <a:pt x="882" y="345"/>
                </a:cubicBezTo>
                <a:cubicBezTo>
                  <a:pt x="883" y="345"/>
                  <a:pt x="883" y="345"/>
                  <a:pt x="883" y="346"/>
                </a:cubicBezTo>
                <a:cubicBezTo>
                  <a:pt x="884" y="345"/>
                  <a:pt x="884" y="345"/>
                  <a:pt x="884" y="345"/>
                </a:cubicBezTo>
                <a:cubicBezTo>
                  <a:pt x="884" y="344"/>
                  <a:pt x="884" y="344"/>
                  <a:pt x="883" y="344"/>
                </a:cubicBezTo>
                <a:cubicBezTo>
                  <a:pt x="883" y="344"/>
                  <a:pt x="883" y="344"/>
                  <a:pt x="883" y="345"/>
                </a:cubicBezTo>
                <a:close/>
                <a:moveTo>
                  <a:pt x="886" y="345"/>
                </a:moveTo>
                <a:cubicBezTo>
                  <a:pt x="886" y="344"/>
                  <a:pt x="886" y="344"/>
                  <a:pt x="886" y="344"/>
                </a:cubicBezTo>
                <a:cubicBezTo>
                  <a:pt x="886" y="344"/>
                  <a:pt x="886" y="344"/>
                  <a:pt x="886" y="344"/>
                </a:cubicBezTo>
                <a:cubicBezTo>
                  <a:pt x="886" y="344"/>
                  <a:pt x="886" y="344"/>
                  <a:pt x="886" y="344"/>
                </a:cubicBezTo>
                <a:cubicBezTo>
                  <a:pt x="886" y="345"/>
                  <a:pt x="886" y="344"/>
                  <a:pt x="886" y="345"/>
                </a:cubicBezTo>
                <a:close/>
                <a:moveTo>
                  <a:pt x="886" y="348"/>
                </a:moveTo>
                <a:cubicBezTo>
                  <a:pt x="886" y="348"/>
                  <a:pt x="886" y="348"/>
                  <a:pt x="886" y="348"/>
                </a:cubicBezTo>
                <a:cubicBezTo>
                  <a:pt x="886" y="345"/>
                  <a:pt x="886" y="345"/>
                  <a:pt x="886" y="345"/>
                </a:cubicBezTo>
                <a:cubicBezTo>
                  <a:pt x="886" y="345"/>
                  <a:pt x="886" y="345"/>
                  <a:pt x="886" y="345"/>
                </a:cubicBezTo>
                <a:lnTo>
                  <a:pt x="886" y="348"/>
                </a:lnTo>
                <a:close/>
                <a:moveTo>
                  <a:pt x="896" y="345"/>
                </a:moveTo>
                <a:cubicBezTo>
                  <a:pt x="896" y="345"/>
                  <a:pt x="896" y="345"/>
                  <a:pt x="896" y="345"/>
                </a:cubicBezTo>
                <a:cubicBezTo>
                  <a:pt x="896" y="345"/>
                  <a:pt x="896" y="345"/>
                  <a:pt x="896" y="345"/>
                </a:cubicBezTo>
                <a:cubicBezTo>
                  <a:pt x="896" y="346"/>
                  <a:pt x="896" y="346"/>
                  <a:pt x="896" y="346"/>
                </a:cubicBezTo>
                <a:cubicBezTo>
                  <a:pt x="896" y="345"/>
                  <a:pt x="896" y="346"/>
                  <a:pt x="896" y="345"/>
                </a:cubicBezTo>
                <a:close/>
                <a:moveTo>
                  <a:pt x="899" y="346"/>
                </a:moveTo>
                <a:cubicBezTo>
                  <a:pt x="899" y="346"/>
                  <a:pt x="899" y="346"/>
                  <a:pt x="899" y="346"/>
                </a:cubicBezTo>
                <a:cubicBezTo>
                  <a:pt x="899" y="345"/>
                  <a:pt x="899" y="345"/>
                  <a:pt x="899" y="345"/>
                </a:cubicBezTo>
                <a:cubicBezTo>
                  <a:pt x="899" y="345"/>
                  <a:pt x="899" y="345"/>
                  <a:pt x="899" y="345"/>
                </a:cubicBezTo>
                <a:cubicBezTo>
                  <a:pt x="899" y="345"/>
                  <a:pt x="899" y="345"/>
                  <a:pt x="899" y="346"/>
                </a:cubicBezTo>
                <a:close/>
                <a:moveTo>
                  <a:pt x="894" y="345"/>
                </a:moveTo>
                <a:cubicBezTo>
                  <a:pt x="894" y="345"/>
                  <a:pt x="894" y="345"/>
                  <a:pt x="894" y="345"/>
                </a:cubicBezTo>
                <a:cubicBezTo>
                  <a:pt x="894" y="346"/>
                  <a:pt x="894" y="346"/>
                  <a:pt x="894" y="346"/>
                </a:cubicBezTo>
                <a:cubicBezTo>
                  <a:pt x="894" y="346"/>
                  <a:pt x="894" y="346"/>
                  <a:pt x="894" y="346"/>
                </a:cubicBezTo>
                <a:lnTo>
                  <a:pt x="894" y="345"/>
                </a:lnTo>
                <a:close/>
                <a:moveTo>
                  <a:pt x="883" y="346"/>
                </a:moveTo>
                <a:cubicBezTo>
                  <a:pt x="883" y="346"/>
                  <a:pt x="882" y="346"/>
                  <a:pt x="883" y="346"/>
                </a:cubicBezTo>
                <a:cubicBezTo>
                  <a:pt x="883" y="346"/>
                  <a:pt x="883" y="346"/>
                  <a:pt x="883" y="346"/>
                </a:cubicBezTo>
                <a:close/>
                <a:moveTo>
                  <a:pt x="894" y="346"/>
                </a:moveTo>
                <a:cubicBezTo>
                  <a:pt x="894" y="346"/>
                  <a:pt x="894" y="346"/>
                  <a:pt x="894" y="346"/>
                </a:cubicBezTo>
                <a:cubicBezTo>
                  <a:pt x="893" y="346"/>
                  <a:pt x="894" y="346"/>
                  <a:pt x="894" y="346"/>
                </a:cubicBezTo>
                <a:close/>
                <a:moveTo>
                  <a:pt x="896" y="347"/>
                </a:moveTo>
                <a:cubicBezTo>
                  <a:pt x="897" y="347"/>
                  <a:pt x="896" y="347"/>
                  <a:pt x="897" y="347"/>
                </a:cubicBezTo>
                <a:cubicBezTo>
                  <a:pt x="897" y="346"/>
                  <a:pt x="897" y="347"/>
                  <a:pt x="897" y="346"/>
                </a:cubicBezTo>
                <a:cubicBezTo>
                  <a:pt x="897" y="346"/>
                  <a:pt x="897" y="346"/>
                  <a:pt x="896" y="346"/>
                </a:cubicBezTo>
                <a:cubicBezTo>
                  <a:pt x="896" y="347"/>
                  <a:pt x="896" y="346"/>
                  <a:pt x="896" y="347"/>
                </a:cubicBezTo>
                <a:close/>
                <a:moveTo>
                  <a:pt x="883" y="348"/>
                </a:moveTo>
                <a:cubicBezTo>
                  <a:pt x="883" y="349"/>
                  <a:pt x="883" y="348"/>
                  <a:pt x="883" y="349"/>
                </a:cubicBezTo>
                <a:cubicBezTo>
                  <a:pt x="883" y="349"/>
                  <a:pt x="883" y="349"/>
                  <a:pt x="884" y="349"/>
                </a:cubicBezTo>
                <a:cubicBezTo>
                  <a:pt x="884" y="348"/>
                  <a:pt x="884" y="348"/>
                  <a:pt x="884" y="348"/>
                </a:cubicBezTo>
                <a:cubicBezTo>
                  <a:pt x="884" y="348"/>
                  <a:pt x="884" y="348"/>
                  <a:pt x="884" y="348"/>
                </a:cubicBezTo>
                <a:cubicBezTo>
                  <a:pt x="884" y="349"/>
                  <a:pt x="884" y="350"/>
                  <a:pt x="884" y="350"/>
                </a:cubicBezTo>
                <a:cubicBezTo>
                  <a:pt x="884" y="351"/>
                  <a:pt x="884" y="351"/>
                  <a:pt x="884" y="351"/>
                </a:cubicBezTo>
                <a:cubicBezTo>
                  <a:pt x="885" y="351"/>
                  <a:pt x="885" y="350"/>
                  <a:pt x="886" y="349"/>
                </a:cubicBezTo>
                <a:cubicBezTo>
                  <a:pt x="885" y="349"/>
                  <a:pt x="885" y="349"/>
                  <a:pt x="884" y="348"/>
                </a:cubicBezTo>
                <a:cubicBezTo>
                  <a:pt x="884" y="348"/>
                  <a:pt x="885" y="347"/>
                  <a:pt x="884" y="347"/>
                </a:cubicBezTo>
                <a:cubicBezTo>
                  <a:pt x="884" y="346"/>
                  <a:pt x="884" y="346"/>
                  <a:pt x="884" y="346"/>
                </a:cubicBezTo>
                <a:cubicBezTo>
                  <a:pt x="884" y="347"/>
                  <a:pt x="883" y="347"/>
                  <a:pt x="883" y="348"/>
                </a:cubicBezTo>
                <a:close/>
                <a:moveTo>
                  <a:pt x="468" y="347"/>
                </a:moveTo>
                <a:cubicBezTo>
                  <a:pt x="468" y="347"/>
                  <a:pt x="468" y="347"/>
                  <a:pt x="468" y="347"/>
                </a:cubicBezTo>
                <a:cubicBezTo>
                  <a:pt x="469" y="347"/>
                  <a:pt x="469" y="347"/>
                  <a:pt x="469" y="347"/>
                </a:cubicBezTo>
                <a:cubicBezTo>
                  <a:pt x="469" y="347"/>
                  <a:pt x="469" y="347"/>
                  <a:pt x="469" y="347"/>
                </a:cubicBezTo>
                <a:cubicBezTo>
                  <a:pt x="469" y="347"/>
                  <a:pt x="469" y="347"/>
                  <a:pt x="468" y="347"/>
                </a:cubicBezTo>
                <a:close/>
                <a:moveTo>
                  <a:pt x="873" y="348"/>
                </a:moveTo>
                <a:cubicBezTo>
                  <a:pt x="873" y="348"/>
                  <a:pt x="873" y="348"/>
                  <a:pt x="873" y="348"/>
                </a:cubicBezTo>
                <a:cubicBezTo>
                  <a:pt x="873" y="347"/>
                  <a:pt x="873" y="347"/>
                  <a:pt x="873" y="347"/>
                </a:cubicBezTo>
                <a:cubicBezTo>
                  <a:pt x="872" y="347"/>
                  <a:pt x="872" y="347"/>
                  <a:pt x="872" y="347"/>
                </a:cubicBezTo>
                <a:cubicBezTo>
                  <a:pt x="872" y="348"/>
                  <a:pt x="872" y="347"/>
                  <a:pt x="873" y="348"/>
                </a:cubicBezTo>
                <a:close/>
                <a:moveTo>
                  <a:pt x="899" y="350"/>
                </a:moveTo>
                <a:cubicBezTo>
                  <a:pt x="899" y="350"/>
                  <a:pt x="899" y="350"/>
                  <a:pt x="899" y="350"/>
                </a:cubicBezTo>
                <a:cubicBezTo>
                  <a:pt x="899" y="350"/>
                  <a:pt x="899" y="350"/>
                  <a:pt x="899" y="350"/>
                </a:cubicBezTo>
                <a:cubicBezTo>
                  <a:pt x="899" y="350"/>
                  <a:pt x="899" y="349"/>
                  <a:pt x="899" y="350"/>
                </a:cubicBezTo>
                <a:cubicBezTo>
                  <a:pt x="899" y="350"/>
                  <a:pt x="899" y="350"/>
                  <a:pt x="899" y="350"/>
                </a:cubicBezTo>
                <a:cubicBezTo>
                  <a:pt x="899" y="350"/>
                  <a:pt x="899" y="350"/>
                  <a:pt x="899" y="350"/>
                </a:cubicBezTo>
                <a:cubicBezTo>
                  <a:pt x="899" y="349"/>
                  <a:pt x="899" y="347"/>
                  <a:pt x="898" y="347"/>
                </a:cubicBezTo>
                <a:cubicBezTo>
                  <a:pt x="898" y="348"/>
                  <a:pt x="898" y="348"/>
                  <a:pt x="898" y="348"/>
                </a:cubicBezTo>
                <a:cubicBezTo>
                  <a:pt x="898" y="349"/>
                  <a:pt x="898" y="349"/>
                  <a:pt x="898" y="349"/>
                </a:cubicBezTo>
                <a:cubicBezTo>
                  <a:pt x="898" y="349"/>
                  <a:pt x="898" y="350"/>
                  <a:pt x="899" y="350"/>
                </a:cubicBezTo>
                <a:close/>
                <a:moveTo>
                  <a:pt x="468" y="349"/>
                </a:moveTo>
                <a:cubicBezTo>
                  <a:pt x="468" y="349"/>
                  <a:pt x="468" y="348"/>
                  <a:pt x="467" y="347"/>
                </a:cubicBezTo>
                <a:cubicBezTo>
                  <a:pt x="467" y="347"/>
                  <a:pt x="467" y="347"/>
                  <a:pt x="467" y="347"/>
                </a:cubicBezTo>
                <a:cubicBezTo>
                  <a:pt x="467" y="349"/>
                  <a:pt x="467" y="348"/>
                  <a:pt x="467" y="350"/>
                </a:cubicBezTo>
                <a:cubicBezTo>
                  <a:pt x="467" y="350"/>
                  <a:pt x="467" y="350"/>
                  <a:pt x="468" y="349"/>
                </a:cubicBezTo>
                <a:close/>
                <a:moveTo>
                  <a:pt x="897" y="351"/>
                </a:moveTo>
                <a:cubicBezTo>
                  <a:pt x="897" y="350"/>
                  <a:pt x="897" y="350"/>
                  <a:pt x="897" y="350"/>
                </a:cubicBezTo>
                <a:cubicBezTo>
                  <a:pt x="897" y="350"/>
                  <a:pt x="897" y="350"/>
                  <a:pt x="897" y="350"/>
                </a:cubicBezTo>
                <a:cubicBezTo>
                  <a:pt x="897" y="348"/>
                  <a:pt x="897" y="348"/>
                  <a:pt x="897" y="348"/>
                </a:cubicBezTo>
                <a:cubicBezTo>
                  <a:pt x="897" y="348"/>
                  <a:pt x="896" y="350"/>
                  <a:pt x="896" y="350"/>
                </a:cubicBezTo>
                <a:cubicBezTo>
                  <a:pt x="897" y="350"/>
                  <a:pt x="897" y="350"/>
                  <a:pt x="897" y="350"/>
                </a:cubicBezTo>
                <a:cubicBezTo>
                  <a:pt x="897" y="351"/>
                  <a:pt x="897" y="351"/>
                  <a:pt x="897" y="351"/>
                </a:cubicBezTo>
                <a:close/>
                <a:moveTo>
                  <a:pt x="899" y="349"/>
                </a:moveTo>
                <a:cubicBezTo>
                  <a:pt x="899" y="349"/>
                  <a:pt x="899" y="349"/>
                  <a:pt x="899" y="349"/>
                </a:cubicBezTo>
                <a:cubicBezTo>
                  <a:pt x="899" y="349"/>
                  <a:pt x="899" y="349"/>
                  <a:pt x="899" y="349"/>
                </a:cubicBezTo>
                <a:cubicBezTo>
                  <a:pt x="899" y="348"/>
                  <a:pt x="899" y="348"/>
                  <a:pt x="899" y="348"/>
                </a:cubicBezTo>
                <a:cubicBezTo>
                  <a:pt x="899" y="348"/>
                  <a:pt x="899" y="348"/>
                  <a:pt x="899" y="348"/>
                </a:cubicBezTo>
                <a:cubicBezTo>
                  <a:pt x="899" y="348"/>
                  <a:pt x="899" y="348"/>
                  <a:pt x="899" y="349"/>
                </a:cubicBezTo>
                <a:close/>
                <a:moveTo>
                  <a:pt x="462" y="348"/>
                </a:moveTo>
                <a:cubicBezTo>
                  <a:pt x="461" y="349"/>
                  <a:pt x="461" y="349"/>
                  <a:pt x="461" y="349"/>
                </a:cubicBezTo>
                <a:cubicBezTo>
                  <a:pt x="462" y="349"/>
                  <a:pt x="462" y="349"/>
                  <a:pt x="462" y="349"/>
                </a:cubicBezTo>
                <a:cubicBezTo>
                  <a:pt x="462" y="348"/>
                  <a:pt x="462" y="348"/>
                  <a:pt x="462" y="348"/>
                </a:cubicBezTo>
                <a:close/>
                <a:moveTo>
                  <a:pt x="886" y="350"/>
                </a:moveTo>
                <a:cubicBezTo>
                  <a:pt x="887" y="350"/>
                  <a:pt x="887" y="350"/>
                  <a:pt x="887" y="350"/>
                </a:cubicBezTo>
                <a:cubicBezTo>
                  <a:pt x="888" y="350"/>
                  <a:pt x="888" y="350"/>
                  <a:pt x="888" y="350"/>
                </a:cubicBezTo>
                <a:cubicBezTo>
                  <a:pt x="887" y="349"/>
                  <a:pt x="887" y="349"/>
                  <a:pt x="887" y="349"/>
                </a:cubicBezTo>
                <a:cubicBezTo>
                  <a:pt x="886" y="349"/>
                  <a:pt x="886" y="349"/>
                  <a:pt x="886" y="349"/>
                </a:cubicBezTo>
                <a:cubicBezTo>
                  <a:pt x="886" y="350"/>
                  <a:pt x="886" y="349"/>
                  <a:pt x="886" y="350"/>
                </a:cubicBezTo>
                <a:close/>
                <a:moveTo>
                  <a:pt x="899" y="349"/>
                </a:moveTo>
                <a:cubicBezTo>
                  <a:pt x="899" y="350"/>
                  <a:pt x="899" y="350"/>
                  <a:pt x="899" y="350"/>
                </a:cubicBezTo>
                <a:cubicBezTo>
                  <a:pt x="899" y="350"/>
                  <a:pt x="899" y="350"/>
                  <a:pt x="899" y="350"/>
                </a:cubicBezTo>
                <a:cubicBezTo>
                  <a:pt x="899" y="349"/>
                  <a:pt x="900" y="349"/>
                  <a:pt x="899" y="349"/>
                </a:cubicBezTo>
                <a:cubicBezTo>
                  <a:pt x="899" y="349"/>
                  <a:pt x="899" y="349"/>
                  <a:pt x="899" y="349"/>
                </a:cubicBezTo>
                <a:close/>
                <a:moveTo>
                  <a:pt x="460" y="350"/>
                </a:moveTo>
                <a:cubicBezTo>
                  <a:pt x="460" y="350"/>
                  <a:pt x="460" y="350"/>
                  <a:pt x="460" y="350"/>
                </a:cubicBezTo>
                <a:cubicBezTo>
                  <a:pt x="460" y="349"/>
                  <a:pt x="460" y="349"/>
                  <a:pt x="460" y="349"/>
                </a:cubicBezTo>
                <a:cubicBezTo>
                  <a:pt x="460" y="349"/>
                  <a:pt x="460" y="349"/>
                  <a:pt x="459" y="349"/>
                </a:cubicBezTo>
                <a:cubicBezTo>
                  <a:pt x="459" y="350"/>
                  <a:pt x="459" y="349"/>
                  <a:pt x="459" y="350"/>
                </a:cubicBezTo>
                <a:cubicBezTo>
                  <a:pt x="459" y="350"/>
                  <a:pt x="459" y="350"/>
                  <a:pt x="459" y="350"/>
                </a:cubicBezTo>
                <a:cubicBezTo>
                  <a:pt x="460" y="350"/>
                  <a:pt x="459" y="350"/>
                  <a:pt x="460" y="350"/>
                </a:cubicBezTo>
                <a:close/>
                <a:moveTo>
                  <a:pt x="895" y="350"/>
                </a:moveTo>
                <a:cubicBezTo>
                  <a:pt x="895" y="350"/>
                  <a:pt x="895" y="350"/>
                  <a:pt x="895" y="349"/>
                </a:cubicBezTo>
                <a:lnTo>
                  <a:pt x="895" y="350"/>
                </a:lnTo>
                <a:close/>
                <a:moveTo>
                  <a:pt x="898" y="351"/>
                </a:moveTo>
                <a:cubicBezTo>
                  <a:pt x="898" y="352"/>
                  <a:pt x="898" y="352"/>
                  <a:pt x="898" y="352"/>
                </a:cubicBezTo>
                <a:cubicBezTo>
                  <a:pt x="898" y="355"/>
                  <a:pt x="901" y="353"/>
                  <a:pt x="902" y="353"/>
                </a:cubicBezTo>
                <a:cubicBezTo>
                  <a:pt x="902" y="352"/>
                  <a:pt x="902" y="351"/>
                  <a:pt x="902" y="351"/>
                </a:cubicBezTo>
                <a:cubicBezTo>
                  <a:pt x="902" y="350"/>
                  <a:pt x="902" y="351"/>
                  <a:pt x="902" y="351"/>
                </a:cubicBezTo>
                <a:cubicBezTo>
                  <a:pt x="902" y="350"/>
                  <a:pt x="901" y="350"/>
                  <a:pt x="901" y="350"/>
                </a:cubicBezTo>
                <a:cubicBezTo>
                  <a:pt x="901" y="351"/>
                  <a:pt x="901" y="350"/>
                  <a:pt x="901" y="351"/>
                </a:cubicBezTo>
                <a:cubicBezTo>
                  <a:pt x="901" y="351"/>
                  <a:pt x="901" y="351"/>
                  <a:pt x="900" y="351"/>
                </a:cubicBezTo>
                <a:cubicBezTo>
                  <a:pt x="900" y="351"/>
                  <a:pt x="900" y="351"/>
                  <a:pt x="900" y="351"/>
                </a:cubicBezTo>
                <a:cubicBezTo>
                  <a:pt x="900" y="351"/>
                  <a:pt x="900" y="351"/>
                  <a:pt x="900" y="350"/>
                </a:cubicBezTo>
                <a:cubicBezTo>
                  <a:pt x="899" y="351"/>
                  <a:pt x="899" y="351"/>
                  <a:pt x="898" y="351"/>
                </a:cubicBezTo>
                <a:close/>
                <a:moveTo>
                  <a:pt x="466" y="351"/>
                </a:moveTo>
                <a:cubicBezTo>
                  <a:pt x="467" y="351"/>
                  <a:pt x="466" y="351"/>
                  <a:pt x="467" y="351"/>
                </a:cubicBezTo>
                <a:cubicBezTo>
                  <a:pt x="467" y="351"/>
                  <a:pt x="467" y="351"/>
                  <a:pt x="467" y="351"/>
                </a:cubicBezTo>
                <a:cubicBezTo>
                  <a:pt x="467" y="351"/>
                  <a:pt x="467" y="351"/>
                  <a:pt x="467" y="351"/>
                </a:cubicBezTo>
                <a:cubicBezTo>
                  <a:pt x="467" y="351"/>
                  <a:pt x="467" y="351"/>
                  <a:pt x="467" y="351"/>
                </a:cubicBezTo>
                <a:cubicBezTo>
                  <a:pt x="467" y="351"/>
                  <a:pt x="467" y="351"/>
                  <a:pt x="466" y="351"/>
                </a:cubicBezTo>
                <a:close/>
                <a:moveTo>
                  <a:pt x="445" y="352"/>
                </a:moveTo>
                <a:cubicBezTo>
                  <a:pt x="445" y="351"/>
                  <a:pt x="445" y="351"/>
                  <a:pt x="444" y="351"/>
                </a:cubicBezTo>
                <a:cubicBezTo>
                  <a:pt x="444" y="351"/>
                  <a:pt x="444" y="351"/>
                  <a:pt x="444" y="351"/>
                </a:cubicBezTo>
                <a:cubicBezTo>
                  <a:pt x="444" y="351"/>
                  <a:pt x="443" y="351"/>
                  <a:pt x="444" y="352"/>
                </a:cubicBezTo>
                <a:cubicBezTo>
                  <a:pt x="444" y="352"/>
                  <a:pt x="444" y="352"/>
                  <a:pt x="444" y="352"/>
                </a:cubicBezTo>
                <a:cubicBezTo>
                  <a:pt x="444" y="352"/>
                  <a:pt x="444" y="352"/>
                  <a:pt x="445" y="352"/>
                </a:cubicBezTo>
                <a:close/>
                <a:moveTo>
                  <a:pt x="886" y="353"/>
                </a:moveTo>
                <a:cubicBezTo>
                  <a:pt x="885" y="352"/>
                  <a:pt x="885" y="352"/>
                  <a:pt x="885" y="352"/>
                </a:cubicBezTo>
                <a:cubicBezTo>
                  <a:pt x="885" y="352"/>
                  <a:pt x="885" y="352"/>
                  <a:pt x="885" y="352"/>
                </a:cubicBezTo>
                <a:cubicBezTo>
                  <a:pt x="885" y="352"/>
                  <a:pt x="885" y="352"/>
                  <a:pt x="885" y="352"/>
                </a:cubicBezTo>
                <a:cubicBezTo>
                  <a:pt x="885" y="352"/>
                  <a:pt x="885" y="353"/>
                  <a:pt x="885" y="353"/>
                </a:cubicBezTo>
                <a:lnTo>
                  <a:pt x="886" y="353"/>
                </a:lnTo>
                <a:close/>
                <a:moveTo>
                  <a:pt x="463" y="352"/>
                </a:moveTo>
                <a:cubicBezTo>
                  <a:pt x="462" y="352"/>
                  <a:pt x="462" y="352"/>
                  <a:pt x="462" y="352"/>
                </a:cubicBezTo>
                <a:cubicBezTo>
                  <a:pt x="462" y="352"/>
                  <a:pt x="462" y="352"/>
                  <a:pt x="463" y="352"/>
                </a:cubicBezTo>
                <a:close/>
                <a:moveTo>
                  <a:pt x="459" y="353"/>
                </a:moveTo>
                <a:cubicBezTo>
                  <a:pt x="460" y="353"/>
                  <a:pt x="460" y="353"/>
                  <a:pt x="460" y="353"/>
                </a:cubicBezTo>
                <a:cubicBezTo>
                  <a:pt x="459" y="353"/>
                  <a:pt x="459" y="353"/>
                  <a:pt x="459" y="353"/>
                </a:cubicBezTo>
                <a:close/>
                <a:moveTo>
                  <a:pt x="444" y="353"/>
                </a:moveTo>
                <a:cubicBezTo>
                  <a:pt x="445" y="353"/>
                  <a:pt x="444" y="353"/>
                  <a:pt x="445" y="353"/>
                </a:cubicBezTo>
                <a:cubicBezTo>
                  <a:pt x="444" y="353"/>
                  <a:pt x="444" y="353"/>
                  <a:pt x="444" y="353"/>
                </a:cubicBezTo>
                <a:cubicBezTo>
                  <a:pt x="443" y="353"/>
                  <a:pt x="444" y="353"/>
                  <a:pt x="443" y="353"/>
                </a:cubicBezTo>
                <a:cubicBezTo>
                  <a:pt x="444" y="353"/>
                  <a:pt x="444" y="353"/>
                  <a:pt x="444" y="353"/>
                </a:cubicBezTo>
                <a:close/>
                <a:moveTo>
                  <a:pt x="19" y="353"/>
                </a:moveTo>
                <a:cubicBezTo>
                  <a:pt x="19" y="353"/>
                  <a:pt x="19" y="353"/>
                  <a:pt x="19" y="353"/>
                </a:cubicBezTo>
                <a:cubicBezTo>
                  <a:pt x="19" y="353"/>
                  <a:pt x="19" y="353"/>
                  <a:pt x="19" y="353"/>
                </a:cubicBezTo>
                <a:close/>
                <a:moveTo>
                  <a:pt x="886" y="355"/>
                </a:moveTo>
                <a:cubicBezTo>
                  <a:pt x="886" y="355"/>
                  <a:pt x="885" y="355"/>
                  <a:pt x="885" y="355"/>
                </a:cubicBezTo>
                <a:cubicBezTo>
                  <a:pt x="885" y="356"/>
                  <a:pt x="885" y="356"/>
                  <a:pt x="886" y="357"/>
                </a:cubicBezTo>
                <a:cubicBezTo>
                  <a:pt x="886" y="357"/>
                  <a:pt x="887" y="356"/>
                  <a:pt x="887" y="356"/>
                </a:cubicBezTo>
                <a:cubicBezTo>
                  <a:pt x="888" y="356"/>
                  <a:pt x="888" y="356"/>
                  <a:pt x="888" y="356"/>
                </a:cubicBezTo>
                <a:cubicBezTo>
                  <a:pt x="887" y="357"/>
                  <a:pt x="887" y="357"/>
                  <a:pt x="887" y="357"/>
                </a:cubicBezTo>
                <a:cubicBezTo>
                  <a:pt x="887" y="357"/>
                  <a:pt x="887" y="357"/>
                  <a:pt x="886" y="357"/>
                </a:cubicBezTo>
                <a:cubicBezTo>
                  <a:pt x="886" y="357"/>
                  <a:pt x="886" y="357"/>
                  <a:pt x="886" y="357"/>
                </a:cubicBezTo>
                <a:cubicBezTo>
                  <a:pt x="886" y="358"/>
                  <a:pt x="886" y="358"/>
                  <a:pt x="886" y="359"/>
                </a:cubicBezTo>
                <a:cubicBezTo>
                  <a:pt x="887" y="359"/>
                  <a:pt x="888" y="359"/>
                  <a:pt x="889" y="359"/>
                </a:cubicBezTo>
                <a:cubicBezTo>
                  <a:pt x="889" y="359"/>
                  <a:pt x="889" y="359"/>
                  <a:pt x="889" y="359"/>
                </a:cubicBezTo>
                <a:cubicBezTo>
                  <a:pt x="889" y="359"/>
                  <a:pt x="888" y="358"/>
                  <a:pt x="888" y="358"/>
                </a:cubicBezTo>
                <a:cubicBezTo>
                  <a:pt x="888" y="357"/>
                  <a:pt x="888" y="357"/>
                  <a:pt x="888" y="357"/>
                </a:cubicBezTo>
                <a:cubicBezTo>
                  <a:pt x="888" y="357"/>
                  <a:pt x="888" y="357"/>
                  <a:pt x="888" y="357"/>
                </a:cubicBezTo>
                <a:cubicBezTo>
                  <a:pt x="888" y="358"/>
                  <a:pt x="888" y="358"/>
                  <a:pt x="888" y="358"/>
                </a:cubicBezTo>
                <a:cubicBezTo>
                  <a:pt x="888" y="358"/>
                  <a:pt x="889" y="357"/>
                  <a:pt x="889" y="357"/>
                </a:cubicBezTo>
                <a:cubicBezTo>
                  <a:pt x="888" y="357"/>
                  <a:pt x="888" y="357"/>
                  <a:pt x="888" y="357"/>
                </a:cubicBezTo>
                <a:cubicBezTo>
                  <a:pt x="888" y="357"/>
                  <a:pt x="888" y="357"/>
                  <a:pt x="888" y="357"/>
                </a:cubicBezTo>
                <a:cubicBezTo>
                  <a:pt x="888" y="357"/>
                  <a:pt x="888" y="357"/>
                  <a:pt x="888" y="357"/>
                </a:cubicBezTo>
                <a:cubicBezTo>
                  <a:pt x="888" y="356"/>
                  <a:pt x="888" y="357"/>
                  <a:pt x="888" y="356"/>
                </a:cubicBezTo>
                <a:cubicBezTo>
                  <a:pt x="888" y="356"/>
                  <a:pt x="888" y="355"/>
                  <a:pt x="887" y="355"/>
                </a:cubicBezTo>
                <a:cubicBezTo>
                  <a:pt x="887" y="355"/>
                  <a:pt x="888" y="354"/>
                  <a:pt x="888" y="353"/>
                </a:cubicBezTo>
                <a:cubicBezTo>
                  <a:pt x="887" y="353"/>
                  <a:pt x="887" y="353"/>
                  <a:pt x="886" y="353"/>
                </a:cubicBezTo>
                <a:cubicBezTo>
                  <a:pt x="886" y="354"/>
                  <a:pt x="886" y="354"/>
                  <a:pt x="886" y="354"/>
                </a:cubicBezTo>
                <a:cubicBezTo>
                  <a:pt x="886" y="354"/>
                  <a:pt x="886" y="355"/>
                  <a:pt x="886" y="355"/>
                </a:cubicBezTo>
                <a:close/>
                <a:moveTo>
                  <a:pt x="884" y="354"/>
                </a:moveTo>
                <a:cubicBezTo>
                  <a:pt x="884" y="354"/>
                  <a:pt x="884" y="354"/>
                  <a:pt x="884" y="354"/>
                </a:cubicBezTo>
                <a:cubicBezTo>
                  <a:pt x="884" y="354"/>
                  <a:pt x="884" y="354"/>
                  <a:pt x="884" y="354"/>
                </a:cubicBezTo>
                <a:cubicBezTo>
                  <a:pt x="884" y="354"/>
                  <a:pt x="884" y="354"/>
                  <a:pt x="884" y="354"/>
                </a:cubicBezTo>
                <a:close/>
                <a:moveTo>
                  <a:pt x="903" y="356"/>
                </a:moveTo>
                <a:cubicBezTo>
                  <a:pt x="903" y="355"/>
                  <a:pt x="902" y="355"/>
                  <a:pt x="902" y="354"/>
                </a:cubicBezTo>
                <a:cubicBezTo>
                  <a:pt x="901" y="354"/>
                  <a:pt x="901" y="354"/>
                  <a:pt x="901" y="354"/>
                </a:cubicBezTo>
                <a:cubicBezTo>
                  <a:pt x="901" y="355"/>
                  <a:pt x="901" y="355"/>
                  <a:pt x="901" y="356"/>
                </a:cubicBezTo>
                <a:cubicBezTo>
                  <a:pt x="901" y="356"/>
                  <a:pt x="901" y="356"/>
                  <a:pt x="901" y="356"/>
                </a:cubicBezTo>
                <a:cubicBezTo>
                  <a:pt x="902" y="356"/>
                  <a:pt x="902" y="356"/>
                  <a:pt x="902" y="356"/>
                </a:cubicBezTo>
                <a:cubicBezTo>
                  <a:pt x="903" y="356"/>
                  <a:pt x="902" y="356"/>
                  <a:pt x="903" y="356"/>
                </a:cubicBezTo>
                <a:close/>
                <a:moveTo>
                  <a:pt x="884" y="355"/>
                </a:moveTo>
                <a:cubicBezTo>
                  <a:pt x="884" y="355"/>
                  <a:pt x="884" y="355"/>
                  <a:pt x="884" y="355"/>
                </a:cubicBezTo>
                <a:cubicBezTo>
                  <a:pt x="884" y="355"/>
                  <a:pt x="884" y="355"/>
                  <a:pt x="884" y="355"/>
                </a:cubicBezTo>
                <a:cubicBezTo>
                  <a:pt x="884" y="355"/>
                  <a:pt x="884" y="355"/>
                  <a:pt x="884" y="355"/>
                </a:cubicBezTo>
                <a:close/>
                <a:moveTo>
                  <a:pt x="444" y="355"/>
                </a:moveTo>
                <a:cubicBezTo>
                  <a:pt x="444" y="355"/>
                  <a:pt x="444" y="355"/>
                  <a:pt x="445" y="355"/>
                </a:cubicBezTo>
                <a:cubicBezTo>
                  <a:pt x="444" y="355"/>
                  <a:pt x="444" y="355"/>
                  <a:pt x="444" y="355"/>
                </a:cubicBezTo>
                <a:cubicBezTo>
                  <a:pt x="443" y="355"/>
                  <a:pt x="443" y="355"/>
                  <a:pt x="443" y="355"/>
                </a:cubicBezTo>
                <a:cubicBezTo>
                  <a:pt x="443" y="355"/>
                  <a:pt x="443" y="355"/>
                  <a:pt x="443" y="355"/>
                </a:cubicBezTo>
                <a:cubicBezTo>
                  <a:pt x="443" y="356"/>
                  <a:pt x="443" y="356"/>
                  <a:pt x="444" y="357"/>
                </a:cubicBezTo>
                <a:cubicBezTo>
                  <a:pt x="444" y="357"/>
                  <a:pt x="444" y="357"/>
                  <a:pt x="444" y="357"/>
                </a:cubicBezTo>
                <a:cubicBezTo>
                  <a:pt x="444" y="356"/>
                  <a:pt x="445" y="356"/>
                  <a:pt x="444" y="355"/>
                </a:cubicBezTo>
                <a:close/>
                <a:moveTo>
                  <a:pt x="880" y="375"/>
                </a:moveTo>
                <a:cubicBezTo>
                  <a:pt x="881" y="376"/>
                  <a:pt x="880" y="376"/>
                  <a:pt x="881" y="376"/>
                </a:cubicBezTo>
                <a:cubicBezTo>
                  <a:pt x="881" y="376"/>
                  <a:pt x="881" y="376"/>
                  <a:pt x="881" y="377"/>
                </a:cubicBezTo>
                <a:cubicBezTo>
                  <a:pt x="881" y="377"/>
                  <a:pt x="881" y="377"/>
                  <a:pt x="881" y="377"/>
                </a:cubicBezTo>
                <a:cubicBezTo>
                  <a:pt x="882" y="377"/>
                  <a:pt x="882" y="377"/>
                  <a:pt x="882" y="377"/>
                </a:cubicBezTo>
                <a:cubicBezTo>
                  <a:pt x="882" y="377"/>
                  <a:pt x="882" y="377"/>
                  <a:pt x="882" y="377"/>
                </a:cubicBezTo>
                <a:cubicBezTo>
                  <a:pt x="882" y="377"/>
                  <a:pt x="883" y="380"/>
                  <a:pt x="883" y="381"/>
                </a:cubicBezTo>
                <a:cubicBezTo>
                  <a:pt x="884" y="381"/>
                  <a:pt x="884" y="381"/>
                  <a:pt x="884" y="381"/>
                </a:cubicBezTo>
                <a:cubicBezTo>
                  <a:pt x="884" y="381"/>
                  <a:pt x="884" y="379"/>
                  <a:pt x="884" y="379"/>
                </a:cubicBezTo>
                <a:cubicBezTo>
                  <a:pt x="884" y="378"/>
                  <a:pt x="884" y="378"/>
                  <a:pt x="883" y="378"/>
                </a:cubicBezTo>
                <a:cubicBezTo>
                  <a:pt x="883" y="378"/>
                  <a:pt x="883" y="377"/>
                  <a:pt x="884" y="377"/>
                </a:cubicBezTo>
                <a:cubicBezTo>
                  <a:pt x="884" y="377"/>
                  <a:pt x="884" y="376"/>
                  <a:pt x="883" y="376"/>
                </a:cubicBezTo>
                <a:cubicBezTo>
                  <a:pt x="883" y="376"/>
                  <a:pt x="882" y="375"/>
                  <a:pt x="882" y="376"/>
                </a:cubicBezTo>
                <a:cubicBezTo>
                  <a:pt x="882" y="375"/>
                  <a:pt x="882" y="376"/>
                  <a:pt x="882" y="375"/>
                </a:cubicBezTo>
                <a:cubicBezTo>
                  <a:pt x="882" y="375"/>
                  <a:pt x="882" y="375"/>
                  <a:pt x="882" y="375"/>
                </a:cubicBezTo>
                <a:cubicBezTo>
                  <a:pt x="882" y="374"/>
                  <a:pt x="882" y="374"/>
                  <a:pt x="881" y="374"/>
                </a:cubicBezTo>
                <a:cubicBezTo>
                  <a:pt x="882" y="373"/>
                  <a:pt x="882" y="373"/>
                  <a:pt x="881" y="372"/>
                </a:cubicBezTo>
                <a:cubicBezTo>
                  <a:pt x="882" y="372"/>
                  <a:pt x="882" y="372"/>
                  <a:pt x="882" y="371"/>
                </a:cubicBezTo>
                <a:cubicBezTo>
                  <a:pt x="882" y="371"/>
                  <a:pt x="882" y="371"/>
                  <a:pt x="881" y="371"/>
                </a:cubicBezTo>
                <a:cubicBezTo>
                  <a:pt x="881" y="371"/>
                  <a:pt x="881" y="371"/>
                  <a:pt x="881" y="371"/>
                </a:cubicBezTo>
                <a:cubicBezTo>
                  <a:pt x="881" y="370"/>
                  <a:pt x="881" y="371"/>
                  <a:pt x="881" y="370"/>
                </a:cubicBezTo>
                <a:cubicBezTo>
                  <a:pt x="882" y="369"/>
                  <a:pt x="881" y="368"/>
                  <a:pt x="881" y="367"/>
                </a:cubicBezTo>
                <a:cubicBezTo>
                  <a:pt x="881" y="367"/>
                  <a:pt x="881" y="367"/>
                  <a:pt x="881" y="367"/>
                </a:cubicBezTo>
                <a:cubicBezTo>
                  <a:pt x="883" y="367"/>
                  <a:pt x="882" y="368"/>
                  <a:pt x="882" y="370"/>
                </a:cubicBezTo>
                <a:cubicBezTo>
                  <a:pt x="883" y="371"/>
                  <a:pt x="884" y="372"/>
                  <a:pt x="884" y="373"/>
                </a:cubicBezTo>
                <a:cubicBezTo>
                  <a:pt x="885" y="373"/>
                  <a:pt x="885" y="373"/>
                  <a:pt x="885" y="373"/>
                </a:cubicBezTo>
                <a:cubicBezTo>
                  <a:pt x="885" y="371"/>
                  <a:pt x="884" y="369"/>
                  <a:pt x="883" y="367"/>
                </a:cubicBezTo>
                <a:cubicBezTo>
                  <a:pt x="883" y="367"/>
                  <a:pt x="883" y="367"/>
                  <a:pt x="883" y="367"/>
                </a:cubicBezTo>
                <a:cubicBezTo>
                  <a:pt x="884" y="366"/>
                  <a:pt x="883" y="364"/>
                  <a:pt x="883" y="364"/>
                </a:cubicBezTo>
                <a:cubicBezTo>
                  <a:pt x="883" y="364"/>
                  <a:pt x="883" y="364"/>
                  <a:pt x="883" y="364"/>
                </a:cubicBezTo>
                <a:cubicBezTo>
                  <a:pt x="883" y="364"/>
                  <a:pt x="883" y="364"/>
                  <a:pt x="883" y="364"/>
                </a:cubicBezTo>
                <a:cubicBezTo>
                  <a:pt x="883" y="363"/>
                  <a:pt x="883" y="362"/>
                  <a:pt x="883" y="362"/>
                </a:cubicBezTo>
                <a:cubicBezTo>
                  <a:pt x="883" y="361"/>
                  <a:pt x="883" y="361"/>
                  <a:pt x="883" y="361"/>
                </a:cubicBezTo>
                <a:cubicBezTo>
                  <a:pt x="883" y="361"/>
                  <a:pt x="883" y="361"/>
                  <a:pt x="883" y="361"/>
                </a:cubicBezTo>
                <a:cubicBezTo>
                  <a:pt x="882" y="361"/>
                  <a:pt x="883" y="360"/>
                  <a:pt x="882" y="359"/>
                </a:cubicBezTo>
                <a:cubicBezTo>
                  <a:pt x="882" y="359"/>
                  <a:pt x="882" y="359"/>
                  <a:pt x="882" y="359"/>
                </a:cubicBezTo>
                <a:cubicBezTo>
                  <a:pt x="883" y="359"/>
                  <a:pt x="882" y="359"/>
                  <a:pt x="882" y="359"/>
                </a:cubicBezTo>
                <a:cubicBezTo>
                  <a:pt x="883" y="359"/>
                  <a:pt x="883" y="359"/>
                  <a:pt x="883" y="359"/>
                </a:cubicBezTo>
                <a:cubicBezTo>
                  <a:pt x="883" y="359"/>
                  <a:pt x="883" y="358"/>
                  <a:pt x="883" y="357"/>
                </a:cubicBezTo>
                <a:cubicBezTo>
                  <a:pt x="883" y="356"/>
                  <a:pt x="883" y="356"/>
                  <a:pt x="883" y="356"/>
                </a:cubicBezTo>
                <a:cubicBezTo>
                  <a:pt x="883" y="356"/>
                  <a:pt x="883" y="356"/>
                  <a:pt x="883" y="356"/>
                </a:cubicBezTo>
                <a:cubicBezTo>
                  <a:pt x="883" y="359"/>
                  <a:pt x="883" y="359"/>
                  <a:pt x="883" y="359"/>
                </a:cubicBezTo>
                <a:cubicBezTo>
                  <a:pt x="882" y="358"/>
                  <a:pt x="882" y="358"/>
                  <a:pt x="881" y="358"/>
                </a:cubicBezTo>
                <a:cubicBezTo>
                  <a:pt x="881" y="358"/>
                  <a:pt x="880" y="359"/>
                  <a:pt x="879" y="360"/>
                </a:cubicBezTo>
                <a:cubicBezTo>
                  <a:pt x="879" y="361"/>
                  <a:pt x="879" y="361"/>
                  <a:pt x="879" y="361"/>
                </a:cubicBezTo>
                <a:cubicBezTo>
                  <a:pt x="879" y="361"/>
                  <a:pt x="879" y="361"/>
                  <a:pt x="878" y="361"/>
                </a:cubicBezTo>
                <a:cubicBezTo>
                  <a:pt x="878" y="361"/>
                  <a:pt x="878" y="361"/>
                  <a:pt x="878" y="361"/>
                </a:cubicBezTo>
                <a:cubicBezTo>
                  <a:pt x="879" y="360"/>
                  <a:pt x="879" y="360"/>
                  <a:pt x="879" y="360"/>
                </a:cubicBezTo>
                <a:cubicBezTo>
                  <a:pt x="879" y="360"/>
                  <a:pt x="878" y="359"/>
                  <a:pt x="878" y="359"/>
                </a:cubicBezTo>
                <a:cubicBezTo>
                  <a:pt x="877" y="359"/>
                  <a:pt x="877" y="359"/>
                  <a:pt x="877" y="359"/>
                </a:cubicBezTo>
                <a:cubicBezTo>
                  <a:pt x="877" y="360"/>
                  <a:pt x="877" y="362"/>
                  <a:pt x="878" y="362"/>
                </a:cubicBezTo>
                <a:cubicBezTo>
                  <a:pt x="878" y="363"/>
                  <a:pt x="878" y="363"/>
                  <a:pt x="878" y="363"/>
                </a:cubicBezTo>
                <a:cubicBezTo>
                  <a:pt x="877" y="363"/>
                  <a:pt x="877" y="363"/>
                  <a:pt x="877" y="363"/>
                </a:cubicBezTo>
                <a:cubicBezTo>
                  <a:pt x="877" y="362"/>
                  <a:pt x="876" y="362"/>
                  <a:pt x="876" y="361"/>
                </a:cubicBezTo>
                <a:cubicBezTo>
                  <a:pt x="876" y="361"/>
                  <a:pt x="876" y="361"/>
                  <a:pt x="876" y="361"/>
                </a:cubicBezTo>
                <a:cubicBezTo>
                  <a:pt x="876" y="363"/>
                  <a:pt x="876" y="363"/>
                  <a:pt x="877" y="365"/>
                </a:cubicBezTo>
                <a:cubicBezTo>
                  <a:pt x="877" y="365"/>
                  <a:pt x="877" y="367"/>
                  <a:pt x="878" y="367"/>
                </a:cubicBezTo>
                <a:cubicBezTo>
                  <a:pt x="878" y="367"/>
                  <a:pt x="878" y="368"/>
                  <a:pt x="879" y="368"/>
                </a:cubicBezTo>
                <a:cubicBezTo>
                  <a:pt x="878" y="369"/>
                  <a:pt x="878" y="369"/>
                  <a:pt x="878" y="370"/>
                </a:cubicBezTo>
                <a:cubicBezTo>
                  <a:pt x="878" y="371"/>
                  <a:pt x="879" y="370"/>
                  <a:pt x="879" y="371"/>
                </a:cubicBezTo>
                <a:cubicBezTo>
                  <a:pt x="879" y="371"/>
                  <a:pt x="879" y="371"/>
                  <a:pt x="879" y="371"/>
                </a:cubicBezTo>
                <a:cubicBezTo>
                  <a:pt x="879" y="371"/>
                  <a:pt x="879" y="371"/>
                  <a:pt x="879" y="371"/>
                </a:cubicBezTo>
                <a:cubicBezTo>
                  <a:pt x="879" y="372"/>
                  <a:pt x="880" y="373"/>
                  <a:pt x="880" y="374"/>
                </a:cubicBezTo>
                <a:cubicBezTo>
                  <a:pt x="880" y="374"/>
                  <a:pt x="881" y="374"/>
                  <a:pt x="881" y="374"/>
                </a:cubicBezTo>
                <a:cubicBezTo>
                  <a:pt x="881" y="375"/>
                  <a:pt x="881" y="375"/>
                  <a:pt x="880" y="375"/>
                </a:cubicBezTo>
                <a:close/>
                <a:moveTo>
                  <a:pt x="878" y="364"/>
                </a:moveTo>
                <a:cubicBezTo>
                  <a:pt x="878" y="364"/>
                  <a:pt x="878" y="364"/>
                  <a:pt x="878" y="364"/>
                </a:cubicBezTo>
                <a:cubicBezTo>
                  <a:pt x="878" y="364"/>
                  <a:pt x="878" y="364"/>
                  <a:pt x="878" y="364"/>
                </a:cubicBezTo>
                <a:close/>
                <a:moveTo>
                  <a:pt x="880" y="364"/>
                </a:moveTo>
                <a:cubicBezTo>
                  <a:pt x="880" y="364"/>
                  <a:pt x="880" y="364"/>
                  <a:pt x="880" y="364"/>
                </a:cubicBezTo>
                <a:cubicBezTo>
                  <a:pt x="880" y="363"/>
                  <a:pt x="880" y="363"/>
                  <a:pt x="880" y="363"/>
                </a:cubicBezTo>
                <a:cubicBezTo>
                  <a:pt x="880" y="363"/>
                  <a:pt x="881" y="363"/>
                  <a:pt x="881" y="363"/>
                </a:cubicBezTo>
                <a:cubicBezTo>
                  <a:pt x="881" y="363"/>
                  <a:pt x="881" y="363"/>
                  <a:pt x="881" y="363"/>
                </a:cubicBezTo>
                <a:cubicBezTo>
                  <a:pt x="881" y="363"/>
                  <a:pt x="881" y="364"/>
                  <a:pt x="881" y="364"/>
                </a:cubicBezTo>
                <a:cubicBezTo>
                  <a:pt x="881" y="364"/>
                  <a:pt x="881" y="364"/>
                  <a:pt x="881" y="364"/>
                </a:cubicBezTo>
                <a:cubicBezTo>
                  <a:pt x="881" y="364"/>
                  <a:pt x="881" y="364"/>
                  <a:pt x="881" y="363"/>
                </a:cubicBezTo>
                <a:cubicBezTo>
                  <a:pt x="880" y="364"/>
                  <a:pt x="881" y="363"/>
                  <a:pt x="880" y="364"/>
                </a:cubicBezTo>
                <a:close/>
                <a:moveTo>
                  <a:pt x="881" y="362"/>
                </a:moveTo>
                <a:cubicBezTo>
                  <a:pt x="880" y="362"/>
                  <a:pt x="880" y="362"/>
                  <a:pt x="880" y="362"/>
                </a:cubicBezTo>
                <a:cubicBezTo>
                  <a:pt x="880" y="362"/>
                  <a:pt x="881" y="362"/>
                  <a:pt x="881" y="362"/>
                </a:cubicBezTo>
                <a:close/>
                <a:moveTo>
                  <a:pt x="880" y="360"/>
                </a:moveTo>
                <a:cubicBezTo>
                  <a:pt x="880" y="360"/>
                  <a:pt x="880" y="360"/>
                  <a:pt x="880" y="360"/>
                </a:cubicBezTo>
                <a:cubicBezTo>
                  <a:pt x="880" y="360"/>
                  <a:pt x="880" y="360"/>
                  <a:pt x="880" y="360"/>
                </a:cubicBezTo>
                <a:cubicBezTo>
                  <a:pt x="880" y="360"/>
                  <a:pt x="880" y="360"/>
                  <a:pt x="880" y="360"/>
                </a:cubicBezTo>
                <a:close/>
                <a:moveTo>
                  <a:pt x="880" y="366"/>
                </a:moveTo>
                <a:cubicBezTo>
                  <a:pt x="880" y="365"/>
                  <a:pt x="880" y="365"/>
                  <a:pt x="881" y="364"/>
                </a:cubicBezTo>
                <a:cubicBezTo>
                  <a:pt x="881" y="364"/>
                  <a:pt x="881" y="365"/>
                  <a:pt x="881" y="365"/>
                </a:cubicBezTo>
                <a:cubicBezTo>
                  <a:pt x="881" y="366"/>
                  <a:pt x="881" y="365"/>
                  <a:pt x="881" y="366"/>
                </a:cubicBezTo>
                <a:cubicBezTo>
                  <a:pt x="880" y="366"/>
                  <a:pt x="880" y="366"/>
                  <a:pt x="880" y="366"/>
                </a:cubicBezTo>
                <a:cubicBezTo>
                  <a:pt x="880" y="365"/>
                  <a:pt x="880" y="365"/>
                  <a:pt x="880" y="366"/>
                </a:cubicBezTo>
                <a:close/>
                <a:moveTo>
                  <a:pt x="39" y="358"/>
                </a:moveTo>
                <a:cubicBezTo>
                  <a:pt x="39" y="358"/>
                  <a:pt x="39" y="358"/>
                  <a:pt x="39" y="358"/>
                </a:cubicBezTo>
                <a:cubicBezTo>
                  <a:pt x="39" y="359"/>
                  <a:pt x="39" y="362"/>
                  <a:pt x="39" y="362"/>
                </a:cubicBezTo>
                <a:cubicBezTo>
                  <a:pt x="39" y="362"/>
                  <a:pt x="40" y="362"/>
                  <a:pt x="40" y="363"/>
                </a:cubicBezTo>
                <a:cubicBezTo>
                  <a:pt x="39" y="363"/>
                  <a:pt x="39" y="363"/>
                  <a:pt x="39" y="363"/>
                </a:cubicBezTo>
                <a:cubicBezTo>
                  <a:pt x="40" y="364"/>
                  <a:pt x="40" y="364"/>
                  <a:pt x="40" y="364"/>
                </a:cubicBezTo>
                <a:cubicBezTo>
                  <a:pt x="40" y="365"/>
                  <a:pt x="40" y="365"/>
                  <a:pt x="40" y="365"/>
                </a:cubicBezTo>
                <a:cubicBezTo>
                  <a:pt x="40" y="365"/>
                  <a:pt x="40" y="365"/>
                  <a:pt x="40" y="365"/>
                </a:cubicBezTo>
                <a:cubicBezTo>
                  <a:pt x="40" y="364"/>
                  <a:pt x="40" y="364"/>
                  <a:pt x="40" y="364"/>
                </a:cubicBezTo>
                <a:cubicBezTo>
                  <a:pt x="41" y="364"/>
                  <a:pt x="41" y="364"/>
                  <a:pt x="41" y="364"/>
                </a:cubicBezTo>
                <a:cubicBezTo>
                  <a:pt x="41" y="362"/>
                  <a:pt x="40" y="361"/>
                  <a:pt x="40" y="360"/>
                </a:cubicBezTo>
                <a:cubicBezTo>
                  <a:pt x="40" y="359"/>
                  <a:pt x="40" y="359"/>
                  <a:pt x="40" y="359"/>
                </a:cubicBezTo>
                <a:cubicBezTo>
                  <a:pt x="40" y="358"/>
                  <a:pt x="39" y="358"/>
                  <a:pt x="39" y="358"/>
                </a:cubicBezTo>
                <a:cubicBezTo>
                  <a:pt x="39" y="357"/>
                  <a:pt x="39" y="357"/>
                  <a:pt x="39" y="357"/>
                </a:cubicBezTo>
                <a:cubicBezTo>
                  <a:pt x="39" y="356"/>
                  <a:pt x="39" y="356"/>
                  <a:pt x="39" y="356"/>
                </a:cubicBezTo>
                <a:cubicBezTo>
                  <a:pt x="39" y="356"/>
                  <a:pt x="39" y="357"/>
                  <a:pt x="39" y="357"/>
                </a:cubicBezTo>
                <a:cubicBezTo>
                  <a:pt x="39" y="357"/>
                  <a:pt x="39" y="358"/>
                  <a:pt x="39" y="358"/>
                </a:cubicBezTo>
                <a:cubicBezTo>
                  <a:pt x="39" y="358"/>
                  <a:pt x="39" y="358"/>
                  <a:pt x="39" y="358"/>
                </a:cubicBezTo>
                <a:cubicBezTo>
                  <a:pt x="39" y="358"/>
                  <a:pt x="39" y="358"/>
                  <a:pt x="39" y="358"/>
                </a:cubicBezTo>
                <a:cubicBezTo>
                  <a:pt x="39" y="358"/>
                  <a:pt x="39" y="358"/>
                  <a:pt x="39" y="358"/>
                </a:cubicBezTo>
                <a:close/>
                <a:moveTo>
                  <a:pt x="905" y="356"/>
                </a:moveTo>
                <a:cubicBezTo>
                  <a:pt x="905" y="356"/>
                  <a:pt x="905" y="356"/>
                  <a:pt x="905" y="357"/>
                </a:cubicBezTo>
                <a:cubicBezTo>
                  <a:pt x="905" y="357"/>
                  <a:pt x="905" y="357"/>
                  <a:pt x="905" y="357"/>
                </a:cubicBezTo>
                <a:cubicBezTo>
                  <a:pt x="905" y="356"/>
                  <a:pt x="905" y="356"/>
                  <a:pt x="905" y="356"/>
                </a:cubicBezTo>
                <a:close/>
                <a:moveTo>
                  <a:pt x="467" y="357"/>
                </a:moveTo>
                <a:cubicBezTo>
                  <a:pt x="467" y="357"/>
                  <a:pt x="467" y="357"/>
                  <a:pt x="467" y="357"/>
                </a:cubicBezTo>
                <a:cubicBezTo>
                  <a:pt x="466" y="357"/>
                  <a:pt x="466" y="357"/>
                  <a:pt x="466" y="357"/>
                </a:cubicBezTo>
                <a:cubicBezTo>
                  <a:pt x="466" y="357"/>
                  <a:pt x="466" y="357"/>
                  <a:pt x="466" y="357"/>
                </a:cubicBezTo>
                <a:cubicBezTo>
                  <a:pt x="466" y="357"/>
                  <a:pt x="466" y="357"/>
                  <a:pt x="466" y="357"/>
                </a:cubicBezTo>
                <a:cubicBezTo>
                  <a:pt x="467" y="357"/>
                  <a:pt x="467" y="357"/>
                  <a:pt x="467" y="357"/>
                </a:cubicBezTo>
                <a:close/>
                <a:moveTo>
                  <a:pt x="876" y="357"/>
                </a:moveTo>
                <a:cubicBezTo>
                  <a:pt x="875" y="357"/>
                  <a:pt x="875" y="357"/>
                  <a:pt x="875" y="357"/>
                </a:cubicBezTo>
                <a:cubicBezTo>
                  <a:pt x="875" y="358"/>
                  <a:pt x="875" y="358"/>
                  <a:pt x="875" y="358"/>
                </a:cubicBezTo>
                <a:cubicBezTo>
                  <a:pt x="875" y="358"/>
                  <a:pt x="875" y="357"/>
                  <a:pt x="876" y="357"/>
                </a:cubicBezTo>
                <a:cubicBezTo>
                  <a:pt x="876" y="357"/>
                  <a:pt x="876" y="357"/>
                  <a:pt x="876" y="357"/>
                </a:cubicBezTo>
                <a:close/>
                <a:moveTo>
                  <a:pt x="901" y="357"/>
                </a:moveTo>
                <a:cubicBezTo>
                  <a:pt x="901" y="358"/>
                  <a:pt x="901" y="358"/>
                  <a:pt x="902" y="358"/>
                </a:cubicBezTo>
                <a:cubicBezTo>
                  <a:pt x="902" y="358"/>
                  <a:pt x="902" y="358"/>
                  <a:pt x="902" y="358"/>
                </a:cubicBezTo>
                <a:cubicBezTo>
                  <a:pt x="902" y="357"/>
                  <a:pt x="902" y="357"/>
                  <a:pt x="902" y="357"/>
                </a:cubicBezTo>
                <a:cubicBezTo>
                  <a:pt x="902" y="357"/>
                  <a:pt x="902" y="357"/>
                  <a:pt x="902" y="357"/>
                </a:cubicBezTo>
                <a:cubicBezTo>
                  <a:pt x="901" y="357"/>
                  <a:pt x="902" y="357"/>
                  <a:pt x="901" y="357"/>
                </a:cubicBezTo>
                <a:close/>
                <a:moveTo>
                  <a:pt x="443" y="359"/>
                </a:moveTo>
                <a:cubicBezTo>
                  <a:pt x="443" y="359"/>
                  <a:pt x="443" y="359"/>
                  <a:pt x="444" y="359"/>
                </a:cubicBezTo>
                <a:cubicBezTo>
                  <a:pt x="444" y="358"/>
                  <a:pt x="444" y="358"/>
                  <a:pt x="443" y="357"/>
                </a:cubicBezTo>
                <a:cubicBezTo>
                  <a:pt x="443" y="358"/>
                  <a:pt x="443" y="358"/>
                  <a:pt x="442" y="359"/>
                </a:cubicBezTo>
                <a:cubicBezTo>
                  <a:pt x="443" y="359"/>
                  <a:pt x="443" y="359"/>
                  <a:pt x="443" y="359"/>
                </a:cubicBezTo>
                <a:cubicBezTo>
                  <a:pt x="443" y="359"/>
                  <a:pt x="443" y="359"/>
                  <a:pt x="443" y="359"/>
                </a:cubicBezTo>
                <a:close/>
                <a:moveTo>
                  <a:pt x="885" y="357"/>
                </a:moveTo>
                <a:cubicBezTo>
                  <a:pt x="885" y="357"/>
                  <a:pt x="885" y="357"/>
                  <a:pt x="885" y="357"/>
                </a:cubicBezTo>
                <a:cubicBezTo>
                  <a:pt x="885" y="357"/>
                  <a:pt x="885" y="357"/>
                  <a:pt x="885" y="357"/>
                </a:cubicBezTo>
                <a:close/>
                <a:moveTo>
                  <a:pt x="466" y="358"/>
                </a:moveTo>
                <a:cubicBezTo>
                  <a:pt x="466" y="359"/>
                  <a:pt x="466" y="359"/>
                  <a:pt x="466" y="359"/>
                </a:cubicBezTo>
                <a:cubicBezTo>
                  <a:pt x="467" y="359"/>
                  <a:pt x="467" y="359"/>
                  <a:pt x="467" y="358"/>
                </a:cubicBezTo>
                <a:cubicBezTo>
                  <a:pt x="467" y="358"/>
                  <a:pt x="467" y="358"/>
                  <a:pt x="467" y="358"/>
                </a:cubicBezTo>
                <a:cubicBezTo>
                  <a:pt x="467" y="358"/>
                  <a:pt x="467" y="358"/>
                  <a:pt x="467" y="358"/>
                </a:cubicBezTo>
                <a:cubicBezTo>
                  <a:pt x="466" y="358"/>
                  <a:pt x="466" y="358"/>
                  <a:pt x="466" y="358"/>
                </a:cubicBezTo>
                <a:close/>
                <a:moveTo>
                  <a:pt x="876" y="358"/>
                </a:moveTo>
                <a:cubicBezTo>
                  <a:pt x="876" y="358"/>
                  <a:pt x="876" y="358"/>
                  <a:pt x="876" y="358"/>
                </a:cubicBezTo>
                <a:cubicBezTo>
                  <a:pt x="875" y="358"/>
                  <a:pt x="876" y="358"/>
                  <a:pt x="875" y="358"/>
                </a:cubicBezTo>
                <a:cubicBezTo>
                  <a:pt x="875" y="358"/>
                  <a:pt x="875" y="358"/>
                  <a:pt x="875" y="358"/>
                </a:cubicBezTo>
                <a:cubicBezTo>
                  <a:pt x="875" y="358"/>
                  <a:pt x="875" y="358"/>
                  <a:pt x="875" y="358"/>
                </a:cubicBezTo>
                <a:cubicBezTo>
                  <a:pt x="875" y="358"/>
                  <a:pt x="875" y="358"/>
                  <a:pt x="875" y="358"/>
                </a:cubicBezTo>
                <a:cubicBezTo>
                  <a:pt x="875" y="358"/>
                  <a:pt x="875" y="358"/>
                  <a:pt x="876" y="358"/>
                </a:cubicBezTo>
                <a:cubicBezTo>
                  <a:pt x="876" y="358"/>
                  <a:pt x="876" y="358"/>
                  <a:pt x="876" y="358"/>
                </a:cubicBezTo>
                <a:close/>
                <a:moveTo>
                  <a:pt x="464" y="358"/>
                </a:moveTo>
                <a:cubicBezTo>
                  <a:pt x="464" y="359"/>
                  <a:pt x="464" y="359"/>
                  <a:pt x="464" y="359"/>
                </a:cubicBezTo>
                <a:cubicBezTo>
                  <a:pt x="465" y="358"/>
                  <a:pt x="465" y="358"/>
                  <a:pt x="465" y="358"/>
                </a:cubicBezTo>
                <a:cubicBezTo>
                  <a:pt x="465" y="358"/>
                  <a:pt x="465" y="358"/>
                  <a:pt x="464" y="358"/>
                </a:cubicBezTo>
                <a:close/>
                <a:moveTo>
                  <a:pt x="880" y="359"/>
                </a:moveTo>
                <a:cubicBezTo>
                  <a:pt x="879" y="358"/>
                  <a:pt x="880" y="359"/>
                  <a:pt x="879" y="359"/>
                </a:cubicBezTo>
                <a:cubicBezTo>
                  <a:pt x="879" y="359"/>
                  <a:pt x="879" y="359"/>
                  <a:pt x="880" y="359"/>
                </a:cubicBezTo>
                <a:close/>
                <a:moveTo>
                  <a:pt x="461" y="359"/>
                </a:moveTo>
                <a:cubicBezTo>
                  <a:pt x="461" y="360"/>
                  <a:pt x="461" y="360"/>
                  <a:pt x="461" y="360"/>
                </a:cubicBezTo>
                <a:cubicBezTo>
                  <a:pt x="461" y="361"/>
                  <a:pt x="461" y="361"/>
                  <a:pt x="461" y="362"/>
                </a:cubicBezTo>
                <a:cubicBezTo>
                  <a:pt x="462" y="362"/>
                  <a:pt x="462" y="362"/>
                  <a:pt x="462" y="362"/>
                </a:cubicBezTo>
                <a:cubicBezTo>
                  <a:pt x="462" y="361"/>
                  <a:pt x="462" y="361"/>
                  <a:pt x="462" y="361"/>
                </a:cubicBezTo>
                <a:cubicBezTo>
                  <a:pt x="462" y="361"/>
                  <a:pt x="463" y="360"/>
                  <a:pt x="463" y="360"/>
                </a:cubicBezTo>
                <a:cubicBezTo>
                  <a:pt x="462" y="359"/>
                  <a:pt x="463" y="359"/>
                  <a:pt x="462" y="359"/>
                </a:cubicBezTo>
                <a:lnTo>
                  <a:pt x="461" y="359"/>
                </a:lnTo>
                <a:close/>
                <a:moveTo>
                  <a:pt x="888" y="360"/>
                </a:moveTo>
                <a:cubicBezTo>
                  <a:pt x="888" y="360"/>
                  <a:pt x="888" y="360"/>
                  <a:pt x="888" y="361"/>
                </a:cubicBezTo>
                <a:cubicBezTo>
                  <a:pt x="889" y="360"/>
                  <a:pt x="889" y="361"/>
                  <a:pt x="889" y="360"/>
                </a:cubicBezTo>
                <a:cubicBezTo>
                  <a:pt x="889" y="360"/>
                  <a:pt x="889" y="360"/>
                  <a:pt x="889" y="360"/>
                </a:cubicBezTo>
                <a:cubicBezTo>
                  <a:pt x="889" y="360"/>
                  <a:pt x="889" y="360"/>
                  <a:pt x="889" y="360"/>
                </a:cubicBezTo>
                <a:cubicBezTo>
                  <a:pt x="888" y="360"/>
                  <a:pt x="888" y="360"/>
                  <a:pt x="888" y="360"/>
                </a:cubicBezTo>
                <a:cubicBezTo>
                  <a:pt x="888" y="360"/>
                  <a:pt x="888" y="360"/>
                  <a:pt x="888" y="360"/>
                </a:cubicBezTo>
                <a:close/>
                <a:moveTo>
                  <a:pt x="887" y="361"/>
                </a:moveTo>
                <a:cubicBezTo>
                  <a:pt x="887" y="361"/>
                  <a:pt x="887" y="361"/>
                  <a:pt x="887" y="361"/>
                </a:cubicBezTo>
                <a:cubicBezTo>
                  <a:pt x="887" y="361"/>
                  <a:pt x="887" y="361"/>
                  <a:pt x="887" y="361"/>
                </a:cubicBezTo>
                <a:cubicBezTo>
                  <a:pt x="887" y="361"/>
                  <a:pt x="887" y="361"/>
                  <a:pt x="887" y="361"/>
                </a:cubicBezTo>
                <a:cubicBezTo>
                  <a:pt x="887" y="361"/>
                  <a:pt x="887" y="361"/>
                  <a:pt x="887" y="361"/>
                </a:cubicBezTo>
                <a:cubicBezTo>
                  <a:pt x="887" y="361"/>
                  <a:pt x="887" y="361"/>
                  <a:pt x="887" y="361"/>
                </a:cubicBezTo>
                <a:close/>
                <a:moveTo>
                  <a:pt x="899" y="361"/>
                </a:moveTo>
                <a:cubicBezTo>
                  <a:pt x="899" y="361"/>
                  <a:pt x="899" y="361"/>
                  <a:pt x="900" y="361"/>
                </a:cubicBezTo>
                <a:cubicBezTo>
                  <a:pt x="900" y="361"/>
                  <a:pt x="900" y="361"/>
                  <a:pt x="900" y="361"/>
                </a:cubicBezTo>
                <a:lnTo>
                  <a:pt x="899" y="361"/>
                </a:lnTo>
                <a:close/>
                <a:moveTo>
                  <a:pt x="886" y="362"/>
                </a:moveTo>
                <a:cubicBezTo>
                  <a:pt x="886" y="362"/>
                  <a:pt x="885" y="362"/>
                  <a:pt x="886" y="362"/>
                </a:cubicBezTo>
                <a:cubicBezTo>
                  <a:pt x="886" y="362"/>
                  <a:pt x="886" y="362"/>
                  <a:pt x="886" y="361"/>
                </a:cubicBezTo>
                <a:cubicBezTo>
                  <a:pt x="885" y="361"/>
                  <a:pt x="885" y="361"/>
                  <a:pt x="885" y="361"/>
                </a:cubicBezTo>
                <a:cubicBezTo>
                  <a:pt x="885" y="362"/>
                  <a:pt x="885" y="362"/>
                  <a:pt x="886" y="362"/>
                </a:cubicBezTo>
                <a:close/>
                <a:moveTo>
                  <a:pt x="443" y="362"/>
                </a:moveTo>
                <a:cubicBezTo>
                  <a:pt x="442" y="362"/>
                  <a:pt x="442" y="362"/>
                  <a:pt x="442" y="362"/>
                </a:cubicBezTo>
                <a:cubicBezTo>
                  <a:pt x="443" y="363"/>
                  <a:pt x="443" y="363"/>
                  <a:pt x="442" y="364"/>
                </a:cubicBezTo>
                <a:cubicBezTo>
                  <a:pt x="442" y="364"/>
                  <a:pt x="442" y="364"/>
                  <a:pt x="443" y="365"/>
                </a:cubicBezTo>
                <a:cubicBezTo>
                  <a:pt x="443" y="364"/>
                  <a:pt x="443" y="364"/>
                  <a:pt x="443" y="364"/>
                </a:cubicBezTo>
                <a:cubicBezTo>
                  <a:pt x="443" y="364"/>
                  <a:pt x="443" y="364"/>
                  <a:pt x="443" y="364"/>
                </a:cubicBezTo>
                <a:cubicBezTo>
                  <a:pt x="443" y="363"/>
                  <a:pt x="443" y="363"/>
                  <a:pt x="444" y="363"/>
                </a:cubicBezTo>
                <a:cubicBezTo>
                  <a:pt x="444" y="363"/>
                  <a:pt x="444" y="363"/>
                  <a:pt x="444" y="363"/>
                </a:cubicBezTo>
                <a:cubicBezTo>
                  <a:pt x="444" y="362"/>
                  <a:pt x="443" y="362"/>
                  <a:pt x="443" y="362"/>
                </a:cubicBezTo>
                <a:close/>
                <a:moveTo>
                  <a:pt x="41" y="362"/>
                </a:moveTo>
                <a:cubicBezTo>
                  <a:pt x="41" y="363"/>
                  <a:pt x="41" y="363"/>
                  <a:pt x="41" y="363"/>
                </a:cubicBezTo>
                <a:cubicBezTo>
                  <a:pt x="41" y="363"/>
                  <a:pt x="41" y="363"/>
                  <a:pt x="41" y="363"/>
                </a:cubicBezTo>
                <a:cubicBezTo>
                  <a:pt x="41" y="362"/>
                  <a:pt x="41" y="362"/>
                  <a:pt x="41" y="362"/>
                </a:cubicBezTo>
                <a:close/>
                <a:moveTo>
                  <a:pt x="41" y="363"/>
                </a:moveTo>
                <a:cubicBezTo>
                  <a:pt x="41" y="363"/>
                  <a:pt x="41" y="363"/>
                  <a:pt x="41" y="363"/>
                </a:cubicBezTo>
                <a:cubicBezTo>
                  <a:pt x="41" y="363"/>
                  <a:pt x="41" y="363"/>
                  <a:pt x="41" y="362"/>
                </a:cubicBezTo>
                <a:lnTo>
                  <a:pt x="41" y="363"/>
                </a:lnTo>
                <a:close/>
                <a:moveTo>
                  <a:pt x="39" y="364"/>
                </a:moveTo>
                <a:cubicBezTo>
                  <a:pt x="39" y="364"/>
                  <a:pt x="39" y="364"/>
                  <a:pt x="39" y="364"/>
                </a:cubicBezTo>
                <a:cubicBezTo>
                  <a:pt x="39" y="363"/>
                  <a:pt x="39" y="363"/>
                  <a:pt x="39" y="363"/>
                </a:cubicBezTo>
                <a:cubicBezTo>
                  <a:pt x="39" y="363"/>
                  <a:pt x="39" y="363"/>
                  <a:pt x="39" y="363"/>
                </a:cubicBezTo>
                <a:lnTo>
                  <a:pt x="39" y="364"/>
                </a:lnTo>
                <a:close/>
                <a:moveTo>
                  <a:pt x="459" y="363"/>
                </a:moveTo>
                <a:cubicBezTo>
                  <a:pt x="459" y="363"/>
                  <a:pt x="459" y="363"/>
                  <a:pt x="459" y="363"/>
                </a:cubicBezTo>
                <a:cubicBezTo>
                  <a:pt x="459" y="363"/>
                  <a:pt x="459" y="363"/>
                  <a:pt x="458" y="363"/>
                </a:cubicBezTo>
                <a:cubicBezTo>
                  <a:pt x="459" y="363"/>
                  <a:pt x="459" y="363"/>
                  <a:pt x="459" y="363"/>
                </a:cubicBezTo>
                <a:cubicBezTo>
                  <a:pt x="459" y="363"/>
                  <a:pt x="459" y="363"/>
                  <a:pt x="459" y="363"/>
                </a:cubicBezTo>
                <a:close/>
                <a:moveTo>
                  <a:pt x="887" y="363"/>
                </a:moveTo>
                <a:cubicBezTo>
                  <a:pt x="887" y="363"/>
                  <a:pt x="887" y="363"/>
                  <a:pt x="887" y="363"/>
                </a:cubicBezTo>
                <a:cubicBezTo>
                  <a:pt x="887" y="363"/>
                  <a:pt x="887" y="363"/>
                  <a:pt x="887" y="363"/>
                </a:cubicBezTo>
                <a:cubicBezTo>
                  <a:pt x="887" y="363"/>
                  <a:pt x="887" y="363"/>
                  <a:pt x="887" y="363"/>
                </a:cubicBezTo>
                <a:close/>
                <a:moveTo>
                  <a:pt x="886" y="363"/>
                </a:moveTo>
                <a:cubicBezTo>
                  <a:pt x="886" y="363"/>
                  <a:pt x="886" y="363"/>
                  <a:pt x="886" y="363"/>
                </a:cubicBezTo>
                <a:cubicBezTo>
                  <a:pt x="886" y="363"/>
                  <a:pt x="886" y="363"/>
                  <a:pt x="886" y="363"/>
                </a:cubicBezTo>
                <a:cubicBezTo>
                  <a:pt x="886" y="363"/>
                  <a:pt x="886" y="363"/>
                  <a:pt x="886" y="363"/>
                </a:cubicBezTo>
                <a:cubicBezTo>
                  <a:pt x="886" y="363"/>
                  <a:pt x="886" y="363"/>
                  <a:pt x="886" y="363"/>
                </a:cubicBezTo>
                <a:close/>
                <a:moveTo>
                  <a:pt x="15" y="363"/>
                </a:moveTo>
                <a:cubicBezTo>
                  <a:pt x="14" y="363"/>
                  <a:pt x="14" y="363"/>
                  <a:pt x="14" y="363"/>
                </a:cubicBezTo>
                <a:cubicBezTo>
                  <a:pt x="14" y="364"/>
                  <a:pt x="14" y="364"/>
                  <a:pt x="14" y="364"/>
                </a:cubicBezTo>
                <a:cubicBezTo>
                  <a:pt x="15" y="364"/>
                  <a:pt x="15" y="364"/>
                  <a:pt x="15" y="364"/>
                </a:cubicBezTo>
                <a:lnTo>
                  <a:pt x="15" y="363"/>
                </a:lnTo>
                <a:close/>
                <a:moveTo>
                  <a:pt x="42" y="364"/>
                </a:moveTo>
                <a:cubicBezTo>
                  <a:pt x="42" y="364"/>
                  <a:pt x="42" y="364"/>
                  <a:pt x="42" y="363"/>
                </a:cubicBezTo>
                <a:lnTo>
                  <a:pt x="42" y="364"/>
                </a:lnTo>
                <a:close/>
                <a:moveTo>
                  <a:pt x="27" y="364"/>
                </a:moveTo>
                <a:cubicBezTo>
                  <a:pt x="27" y="364"/>
                  <a:pt x="27" y="365"/>
                  <a:pt x="28" y="365"/>
                </a:cubicBezTo>
                <a:cubicBezTo>
                  <a:pt x="28" y="365"/>
                  <a:pt x="28" y="365"/>
                  <a:pt x="28" y="365"/>
                </a:cubicBezTo>
                <a:cubicBezTo>
                  <a:pt x="28" y="365"/>
                  <a:pt x="28" y="365"/>
                  <a:pt x="28" y="365"/>
                </a:cubicBezTo>
                <a:cubicBezTo>
                  <a:pt x="28" y="365"/>
                  <a:pt x="28" y="365"/>
                  <a:pt x="28" y="364"/>
                </a:cubicBezTo>
                <a:cubicBezTo>
                  <a:pt x="28" y="364"/>
                  <a:pt x="28" y="364"/>
                  <a:pt x="27" y="364"/>
                </a:cubicBezTo>
                <a:close/>
                <a:moveTo>
                  <a:pt x="42" y="364"/>
                </a:moveTo>
                <a:cubicBezTo>
                  <a:pt x="42" y="364"/>
                  <a:pt x="42" y="364"/>
                  <a:pt x="42" y="364"/>
                </a:cubicBezTo>
                <a:cubicBezTo>
                  <a:pt x="41" y="364"/>
                  <a:pt x="41" y="364"/>
                  <a:pt x="41" y="364"/>
                </a:cubicBezTo>
                <a:cubicBezTo>
                  <a:pt x="41" y="364"/>
                  <a:pt x="41" y="364"/>
                  <a:pt x="41" y="364"/>
                </a:cubicBezTo>
                <a:lnTo>
                  <a:pt x="42" y="364"/>
                </a:lnTo>
                <a:close/>
                <a:moveTo>
                  <a:pt x="875" y="367"/>
                </a:moveTo>
                <a:cubicBezTo>
                  <a:pt x="875" y="367"/>
                  <a:pt x="875" y="367"/>
                  <a:pt x="875" y="367"/>
                </a:cubicBezTo>
                <a:cubicBezTo>
                  <a:pt x="875" y="364"/>
                  <a:pt x="875" y="364"/>
                  <a:pt x="875" y="364"/>
                </a:cubicBezTo>
                <a:cubicBezTo>
                  <a:pt x="875" y="364"/>
                  <a:pt x="875" y="364"/>
                  <a:pt x="875" y="364"/>
                </a:cubicBezTo>
                <a:lnTo>
                  <a:pt x="875" y="367"/>
                </a:lnTo>
                <a:close/>
                <a:moveTo>
                  <a:pt x="443" y="365"/>
                </a:moveTo>
                <a:cubicBezTo>
                  <a:pt x="443" y="365"/>
                  <a:pt x="443" y="365"/>
                  <a:pt x="443" y="365"/>
                </a:cubicBezTo>
                <a:cubicBezTo>
                  <a:pt x="442" y="365"/>
                  <a:pt x="442" y="365"/>
                  <a:pt x="442" y="365"/>
                </a:cubicBezTo>
                <a:cubicBezTo>
                  <a:pt x="442" y="365"/>
                  <a:pt x="442" y="365"/>
                  <a:pt x="442" y="366"/>
                </a:cubicBezTo>
                <a:cubicBezTo>
                  <a:pt x="442" y="366"/>
                  <a:pt x="442" y="366"/>
                  <a:pt x="442" y="366"/>
                </a:cubicBezTo>
                <a:cubicBezTo>
                  <a:pt x="443" y="366"/>
                  <a:pt x="443" y="366"/>
                  <a:pt x="443" y="365"/>
                </a:cubicBezTo>
                <a:close/>
                <a:moveTo>
                  <a:pt x="457" y="365"/>
                </a:moveTo>
                <a:cubicBezTo>
                  <a:pt x="458" y="365"/>
                  <a:pt x="458" y="365"/>
                  <a:pt x="458" y="365"/>
                </a:cubicBezTo>
                <a:cubicBezTo>
                  <a:pt x="458" y="365"/>
                  <a:pt x="458" y="365"/>
                  <a:pt x="458" y="365"/>
                </a:cubicBezTo>
                <a:cubicBezTo>
                  <a:pt x="458" y="365"/>
                  <a:pt x="458" y="365"/>
                  <a:pt x="458" y="365"/>
                </a:cubicBezTo>
                <a:cubicBezTo>
                  <a:pt x="458" y="365"/>
                  <a:pt x="458" y="365"/>
                  <a:pt x="457" y="365"/>
                </a:cubicBezTo>
                <a:cubicBezTo>
                  <a:pt x="457" y="365"/>
                  <a:pt x="457" y="365"/>
                  <a:pt x="457" y="365"/>
                </a:cubicBezTo>
                <a:close/>
                <a:moveTo>
                  <a:pt x="904" y="365"/>
                </a:moveTo>
                <a:cubicBezTo>
                  <a:pt x="904" y="366"/>
                  <a:pt x="904" y="366"/>
                  <a:pt x="904" y="366"/>
                </a:cubicBezTo>
                <a:cubicBezTo>
                  <a:pt x="905" y="366"/>
                  <a:pt x="905" y="366"/>
                  <a:pt x="905" y="366"/>
                </a:cubicBezTo>
                <a:cubicBezTo>
                  <a:pt x="904" y="365"/>
                  <a:pt x="905" y="365"/>
                  <a:pt x="904" y="365"/>
                </a:cubicBezTo>
                <a:close/>
                <a:moveTo>
                  <a:pt x="28" y="365"/>
                </a:moveTo>
                <a:cubicBezTo>
                  <a:pt x="27" y="365"/>
                  <a:pt x="27" y="365"/>
                  <a:pt x="27" y="365"/>
                </a:cubicBezTo>
                <a:cubicBezTo>
                  <a:pt x="27" y="366"/>
                  <a:pt x="27" y="366"/>
                  <a:pt x="27" y="366"/>
                </a:cubicBezTo>
                <a:cubicBezTo>
                  <a:pt x="27" y="366"/>
                  <a:pt x="27" y="366"/>
                  <a:pt x="27" y="366"/>
                </a:cubicBezTo>
                <a:cubicBezTo>
                  <a:pt x="28" y="366"/>
                  <a:pt x="28" y="365"/>
                  <a:pt x="28" y="365"/>
                </a:cubicBezTo>
                <a:close/>
                <a:moveTo>
                  <a:pt x="459" y="366"/>
                </a:moveTo>
                <a:cubicBezTo>
                  <a:pt x="459" y="366"/>
                  <a:pt x="460" y="366"/>
                  <a:pt x="459" y="366"/>
                </a:cubicBezTo>
                <a:cubicBezTo>
                  <a:pt x="459" y="365"/>
                  <a:pt x="459" y="365"/>
                  <a:pt x="459" y="365"/>
                </a:cubicBezTo>
                <a:cubicBezTo>
                  <a:pt x="459" y="365"/>
                  <a:pt x="459" y="365"/>
                  <a:pt x="459" y="366"/>
                </a:cubicBezTo>
                <a:cubicBezTo>
                  <a:pt x="459" y="366"/>
                  <a:pt x="459" y="366"/>
                  <a:pt x="459" y="366"/>
                </a:cubicBezTo>
                <a:close/>
                <a:moveTo>
                  <a:pt x="903" y="366"/>
                </a:moveTo>
                <a:cubicBezTo>
                  <a:pt x="903" y="366"/>
                  <a:pt x="903" y="366"/>
                  <a:pt x="903" y="366"/>
                </a:cubicBezTo>
                <a:cubicBezTo>
                  <a:pt x="903" y="366"/>
                  <a:pt x="904" y="367"/>
                  <a:pt x="904" y="367"/>
                </a:cubicBezTo>
                <a:cubicBezTo>
                  <a:pt x="904" y="367"/>
                  <a:pt x="905" y="367"/>
                  <a:pt x="905" y="367"/>
                </a:cubicBezTo>
                <a:cubicBezTo>
                  <a:pt x="905" y="366"/>
                  <a:pt x="904" y="366"/>
                  <a:pt x="903" y="366"/>
                </a:cubicBezTo>
                <a:close/>
                <a:moveTo>
                  <a:pt x="443" y="368"/>
                </a:moveTo>
                <a:cubicBezTo>
                  <a:pt x="443" y="367"/>
                  <a:pt x="443" y="367"/>
                  <a:pt x="443" y="366"/>
                </a:cubicBezTo>
                <a:cubicBezTo>
                  <a:pt x="442" y="366"/>
                  <a:pt x="442" y="366"/>
                  <a:pt x="442" y="366"/>
                </a:cubicBezTo>
                <a:cubicBezTo>
                  <a:pt x="442" y="366"/>
                  <a:pt x="442" y="367"/>
                  <a:pt x="442" y="367"/>
                </a:cubicBezTo>
                <a:cubicBezTo>
                  <a:pt x="442" y="368"/>
                  <a:pt x="442" y="368"/>
                  <a:pt x="442" y="368"/>
                </a:cubicBezTo>
                <a:cubicBezTo>
                  <a:pt x="443" y="368"/>
                  <a:pt x="443" y="368"/>
                  <a:pt x="443" y="368"/>
                </a:cubicBezTo>
                <a:close/>
                <a:moveTo>
                  <a:pt x="74" y="367"/>
                </a:moveTo>
                <a:cubicBezTo>
                  <a:pt x="74" y="367"/>
                  <a:pt x="74" y="367"/>
                  <a:pt x="74" y="367"/>
                </a:cubicBezTo>
                <a:cubicBezTo>
                  <a:pt x="74" y="367"/>
                  <a:pt x="74" y="367"/>
                  <a:pt x="74" y="367"/>
                </a:cubicBezTo>
                <a:close/>
                <a:moveTo>
                  <a:pt x="441" y="367"/>
                </a:moveTo>
                <a:cubicBezTo>
                  <a:pt x="441" y="367"/>
                  <a:pt x="441" y="367"/>
                  <a:pt x="441" y="367"/>
                </a:cubicBezTo>
                <a:cubicBezTo>
                  <a:pt x="441" y="369"/>
                  <a:pt x="441" y="369"/>
                  <a:pt x="441" y="369"/>
                </a:cubicBezTo>
                <a:cubicBezTo>
                  <a:pt x="441" y="369"/>
                  <a:pt x="441" y="369"/>
                  <a:pt x="441" y="369"/>
                </a:cubicBezTo>
                <a:cubicBezTo>
                  <a:pt x="441" y="368"/>
                  <a:pt x="441" y="368"/>
                  <a:pt x="441" y="367"/>
                </a:cubicBezTo>
                <a:close/>
                <a:moveTo>
                  <a:pt x="466" y="368"/>
                </a:moveTo>
                <a:cubicBezTo>
                  <a:pt x="466" y="368"/>
                  <a:pt x="466" y="368"/>
                  <a:pt x="466" y="368"/>
                </a:cubicBezTo>
                <a:cubicBezTo>
                  <a:pt x="466" y="367"/>
                  <a:pt x="466" y="367"/>
                  <a:pt x="466" y="367"/>
                </a:cubicBezTo>
                <a:cubicBezTo>
                  <a:pt x="466" y="367"/>
                  <a:pt x="466" y="367"/>
                  <a:pt x="466" y="367"/>
                </a:cubicBezTo>
                <a:lnTo>
                  <a:pt x="466" y="368"/>
                </a:lnTo>
                <a:close/>
                <a:moveTo>
                  <a:pt x="41" y="368"/>
                </a:moveTo>
                <a:cubicBezTo>
                  <a:pt x="41" y="369"/>
                  <a:pt x="41" y="368"/>
                  <a:pt x="42" y="368"/>
                </a:cubicBezTo>
                <a:cubicBezTo>
                  <a:pt x="42" y="368"/>
                  <a:pt x="42" y="368"/>
                  <a:pt x="42" y="368"/>
                </a:cubicBezTo>
                <a:cubicBezTo>
                  <a:pt x="42" y="368"/>
                  <a:pt x="42" y="368"/>
                  <a:pt x="42" y="368"/>
                </a:cubicBezTo>
                <a:cubicBezTo>
                  <a:pt x="41" y="368"/>
                  <a:pt x="42" y="368"/>
                  <a:pt x="41" y="368"/>
                </a:cubicBezTo>
                <a:cubicBezTo>
                  <a:pt x="41" y="368"/>
                  <a:pt x="41" y="368"/>
                  <a:pt x="41" y="368"/>
                </a:cubicBezTo>
                <a:close/>
                <a:moveTo>
                  <a:pt x="443" y="369"/>
                </a:moveTo>
                <a:cubicBezTo>
                  <a:pt x="443" y="369"/>
                  <a:pt x="442" y="369"/>
                  <a:pt x="442" y="369"/>
                </a:cubicBezTo>
                <a:cubicBezTo>
                  <a:pt x="441" y="370"/>
                  <a:pt x="442" y="370"/>
                  <a:pt x="442" y="370"/>
                </a:cubicBezTo>
                <a:cubicBezTo>
                  <a:pt x="443" y="370"/>
                  <a:pt x="443" y="370"/>
                  <a:pt x="443" y="369"/>
                </a:cubicBezTo>
                <a:close/>
                <a:moveTo>
                  <a:pt x="1" y="369"/>
                </a:moveTo>
                <a:cubicBezTo>
                  <a:pt x="1" y="369"/>
                  <a:pt x="1" y="369"/>
                  <a:pt x="1" y="369"/>
                </a:cubicBezTo>
                <a:cubicBezTo>
                  <a:pt x="1" y="369"/>
                  <a:pt x="1" y="369"/>
                  <a:pt x="1" y="369"/>
                </a:cubicBezTo>
                <a:close/>
                <a:moveTo>
                  <a:pt x="886" y="369"/>
                </a:moveTo>
                <a:cubicBezTo>
                  <a:pt x="885" y="369"/>
                  <a:pt x="885" y="369"/>
                  <a:pt x="885" y="369"/>
                </a:cubicBezTo>
                <a:cubicBezTo>
                  <a:pt x="885" y="369"/>
                  <a:pt x="885" y="369"/>
                  <a:pt x="885" y="369"/>
                </a:cubicBezTo>
                <a:cubicBezTo>
                  <a:pt x="886" y="369"/>
                  <a:pt x="886" y="369"/>
                  <a:pt x="886" y="369"/>
                </a:cubicBezTo>
                <a:close/>
                <a:moveTo>
                  <a:pt x="902" y="369"/>
                </a:moveTo>
                <a:cubicBezTo>
                  <a:pt x="902" y="370"/>
                  <a:pt x="902" y="370"/>
                  <a:pt x="901" y="370"/>
                </a:cubicBezTo>
                <a:cubicBezTo>
                  <a:pt x="901" y="370"/>
                  <a:pt x="901" y="370"/>
                  <a:pt x="901" y="370"/>
                </a:cubicBezTo>
                <a:cubicBezTo>
                  <a:pt x="902" y="370"/>
                  <a:pt x="902" y="370"/>
                  <a:pt x="902" y="370"/>
                </a:cubicBezTo>
                <a:lnTo>
                  <a:pt x="902" y="369"/>
                </a:lnTo>
                <a:close/>
                <a:moveTo>
                  <a:pt x="17" y="370"/>
                </a:moveTo>
                <a:cubicBezTo>
                  <a:pt x="17" y="370"/>
                  <a:pt x="17" y="370"/>
                  <a:pt x="17" y="370"/>
                </a:cubicBezTo>
                <a:cubicBezTo>
                  <a:pt x="17" y="370"/>
                  <a:pt x="17" y="370"/>
                  <a:pt x="17" y="370"/>
                </a:cubicBezTo>
                <a:close/>
                <a:moveTo>
                  <a:pt x="459" y="370"/>
                </a:moveTo>
                <a:cubicBezTo>
                  <a:pt x="458" y="370"/>
                  <a:pt x="458" y="370"/>
                  <a:pt x="458" y="370"/>
                </a:cubicBezTo>
                <a:cubicBezTo>
                  <a:pt x="458" y="370"/>
                  <a:pt x="458" y="371"/>
                  <a:pt x="458" y="371"/>
                </a:cubicBezTo>
                <a:cubicBezTo>
                  <a:pt x="459" y="371"/>
                  <a:pt x="459" y="371"/>
                  <a:pt x="459" y="370"/>
                </a:cubicBezTo>
                <a:cubicBezTo>
                  <a:pt x="459" y="370"/>
                  <a:pt x="459" y="370"/>
                  <a:pt x="459" y="370"/>
                </a:cubicBezTo>
                <a:cubicBezTo>
                  <a:pt x="459" y="370"/>
                  <a:pt x="459" y="370"/>
                  <a:pt x="459" y="370"/>
                </a:cubicBezTo>
                <a:close/>
                <a:moveTo>
                  <a:pt x="443" y="370"/>
                </a:moveTo>
                <a:cubicBezTo>
                  <a:pt x="442" y="370"/>
                  <a:pt x="442" y="370"/>
                  <a:pt x="442" y="370"/>
                </a:cubicBezTo>
                <a:cubicBezTo>
                  <a:pt x="442" y="371"/>
                  <a:pt x="442" y="371"/>
                  <a:pt x="442" y="371"/>
                </a:cubicBezTo>
                <a:cubicBezTo>
                  <a:pt x="443" y="371"/>
                  <a:pt x="443" y="371"/>
                  <a:pt x="443" y="371"/>
                </a:cubicBezTo>
                <a:lnTo>
                  <a:pt x="443" y="370"/>
                </a:lnTo>
                <a:close/>
                <a:moveTo>
                  <a:pt x="442" y="376"/>
                </a:moveTo>
                <a:cubicBezTo>
                  <a:pt x="442" y="374"/>
                  <a:pt x="442" y="374"/>
                  <a:pt x="442" y="372"/>
                </a:cubicBezTo>
                <a:cubicBezTo>
                  <a:pt x="442" y="372"/>
                  <a:pt x="442" y="371"/>
                  <a:pt x="442" y="371"/>
                </a:cubicBezTo>
                <a:cubicBezTo>
                  <a:pt x="441" y="371"/>
                  <a:pt x="441" y="371"/>
                  <a:pt x="441" y="371"/>
                </a:cubicBezTo>
                <a:cubicBezTo>
                  <a:pt x="441" y="372"/>
                  <a:pt x="441" y="374"/>
                  <a:pt x="442" y="374"/>
                </a:cubicBezTo>
                <a:cubicBezTo>
                  <a:pt x="441" y="374"/>
                  <a:pt x="441" y="374"/>
                  <a:pt x="441" y="375"/>
                </a:cubicBezTo>
                <a:cubicBezTo>
                  <a:pt x="440" y="375"/>
                  <a:pt x="441" y="375"/>
                  <a:pt x="441" y="375"/>
                </a:cubicBezTo>
                <a:cubicBezTo>
                  <a:pt x="441" y="375"/>
                  <a:pt x="441" y="375"/>
                  <a:pt x="441" y="376"/>
                </a:cubicBezTo>
                <a:lnTo>
                  <a:pt x="442" y="376"/>
                </a:lnTo>
                <a:close/>
                <a:moveTo>
                  <a:pt x="458" y="372"/>
                </a:moveTo>
                <a:cubicBezTo>
                  <a:pt x="458" y="372"/>
                  <a:pt x="459" y="372"/>
                  <a:pt x="459" y="372"/>
                </a:cubicBezTo>
                <a:cubicBezTo>
                  <a:pt x="459" y="372"/>
                  <a:pt x="459" y="372"/>
                  <a:pt x="459" y="372"/>
                </a:cubicBezTo>
                <a:cubicBezTo>
                  <a:pt x="458" y="371"/>
                  <a:pt x="459" y="371"/>
                  <a:pt x="458" y="371"/>
                </a:cubicBezTo>
                <a:lnTo>
                  <a:pt x="458" y="372"/>
                </a:lnTo>
                <a:close/>
                <a:moveTo>
                  <a:pt x="906" y="373"/>
                </a:moveTo>
                <a:cubicBezTo>
                  <a:pt x="906" y="373"/>
                  <a:pt x="906" y="373"/>
                  <a:pt x="906" y="373"/>
                </a:cubicBezTo>
                <a:cubicBezTo>
                  <a:pt x="906" y="372"/>
                  <a:pt x="906" y="372"/>
                  <a:pt x="906" y="372"/>
                </a:cubicBezTo>
                <a:cubicBezTo>
                  <a:pt x="906" y="371"/>
                  <a:pt x="906" y="371"/>
                  <a:pt x="906" y="371"/>
                </a:cubicBezTo>
                <a:cubicBezTo>
                  <a:pt x="905" y="371"/>
                  <a:pt x="905" y="371"/>
                  <a:pt x="905" y="371"/>
                </a:cubicBezTo>
                <a:cubicBezTo>
                  <a:pt x="905" y="372"/>
                  <a:pt x="905" y="372"/>
                  <a:pt x="905" y="372"/>
                </a:cubicBezTo>
                <a:cubicBezTo>
                  <a:pt x="905" y="372"/>
                  <a:pt x="905" y="372"/>
                  <a:pt x="906" y="373"/>
                </a:cubicBezTo>
                <a:close/>
                <a:moveTo>
                  <a:pt x="886" y="372"/>
                </a:moveTo>
                <a:cubicBezTo>
                  <a:pt x="887" y="372"/>
                  <a:pt x="887" y="372"/>
                  <a:pt x="887" y="372"/>
                </a:cubicBezTo>
                <a:cubicBezTo>
                  <a:pt x="887" y="372"/>
                  <a:pt x="887" y="372"/>
                  <a:pt x="887" y="372"/>
                </a:cubicBezTo>
                <a:cubicBezTo>
                  <a:pt x="886" y="372"/>
                  <a:pt x="886" y="372"/>
                  <a:pt x="886" y="372"/>
                </a:cubicBezTo>
                <a:close/>
                <a:moveTo>
                  <a:pt x="902" y="374"/>
                </a:moveTo>
                <a:cubicBezTo>
                  <a:pt x="903" y="374"/>
                  <a:pt x="903" y="374"/>
                  <a:pt x="903" y="374"/>
                </a:cubicBezTo>
                <a:cubicBezTo>
                  <a:pt x="903" y="374"/>
                  <a:pt x="903" y="374"/>
                  <a:pt x="903" y="373"/>
                </a:cubicBezTo>
                <a:cubicBezTo>
                  <a:pt x="903" y="373"/>
                  <a:pt x="903" y="373"/>
                  <a:pt x="903" y="372"/>
                </a:cubicBezTo>
                <a:cubicBezTo>
                  <a:pt x="903" y="372"/>
                  <a:pt x="903" y="372"/>
                  <a:pt x="903" y="372"/>
                </a:cubicBezTo>
                <a:cubicBezTo>
                  <a:pt x="902" y="372"/>
                  <a:pt x="902" y="372"/>
                  <a:pt x="902" y="372"/>
                </a:cubicBezTo>
                <a:cubicBezTo>
                  <a:pt x="902" y="373"/>
                  <a:pt x="902" y="372"/>
                  <a:pt x="902" y="373"/>
                </a:cubicBezTo>
                <a:cubicBezTo>
                  <a:pt x="902" y="373"/>
                  <a:pt x="902" y="374"/>
                  <a:pt x="902" y="374"/>
                </a:cubicBezTo>
                <a:close/>
                <a:moveTo>
                  <a:pt x="882" y="372"/>
                </a:moveTo>
                <a:cubicBezTo>
                  <a:pt x="883" y="373"/>
                  <a:pt x="883" y="373"/>
                  <a:pt x="883" y="373"/>
                </a:cubicBezTo>
                <a:cubicBezTo>
                  <a:pt x="883" y="373"/>
                  <a:pt x="883" y="373"/>
                  <a:pt x="883" y="373"/>
                </a:cubicBezTo>
                <a:cubicBezTo>
                  <a:pt x="883" y="372"/>
                  <a:pt x="883" y="372"/>
                  <a:pt x="883" y="372"/>
                </a:cubicBezTo>
                <a:lnTo>
                  <a:pt x="882" y="372"/>
                </a:lnTo>
                <a:close/>
                <a:moveTo>
                  <a:pt x="465" y="377"/>
                </a:moveTo>
                <a:cubicBezTo>
                  <a:pt x="465" y="377"/>
                  <a:pt x="465" y="377"/>
                  <a:pt x="466" y="377"/>
                </a:cubicBezTo>
                <a:cubicBezTo>
                  <a:pt x="466" y="378"/>
                  <a:pt x="466" y="378"/>
                  <a:pt x="466" y="378"/>
                </a:cubicBezTo>
                <a:cubicBezTo>
                  <a:pt x="466" y="378"/>
                  <a:pt x="466" y="378"/>
                  <a:pt x="466" y="378"/>
                </a:cubicBezTo>
                <a:cubicBezTo>
                  <a:pt x="466" y="377"/>
                  <a:pt x="466" y="377"/>
                  <a:pt x="466" y="377"/>
                </a:cubicBezTo>
                <a:cubicBezTo>
                  <a:pt x="467" y="376"/>
                  <a:pt x="468" y="376"/>
                  <a:pt x="469" y="375"/>
                </a:cubicBezTo>
                <a:cubicBezTo>
                  <a:pt x="469" y="375"/>
                  <a:pt x="469" y="375"/>
                  <a:pt x="469" y="375"/>
                </a:cubicBezTo>
                <a:cubicBezTo>
                  <a:pt x="468" y="375"/>
                  <a:pt x="469" y="375"/>
                  <a:pt x="468" y="375"/>
                </a:cubicBezTo>
                <a:cubicBezTo>
                  <a:pt x="468" y="375"/>
                  <a:pt x="468" y="375"/>
                  <a:pt x="468" y="374"/>
                </a:cubicBezTo>
                <a:cubicBezTo>
                  <a:pt x="467" y="374"/>
                  <a:pt x="468" y="375"/>
                  <a:pt x="467" y="374"/>
                </a:cubicBezTo>
                <a:cubicBezTo>
                  <a:pt x="467" y="374"/>
                  <a:pt x="467" y="374"/>
                  <a:pt x="467" y="374"/>
                </a:cubicBezTo>
                <a:cubicBezTo>
                  <a:pt x="467" y="374"/>
                  <a:pt x="468" y="375"/>
                  <a:pt x="467" y="375"/>
                </a:cubicBezTo>
                <a:cubicBezTo>
                  <a:pt x="467" y="375"/>
                  <a:pt x="467" y="375"/>
                  <a:pt x="467" y="375"/>
                </a:cubicBezTo>
                <a:cubicBezTo>
                  <a:pt x="467" y="375"/>
                  <a:pt x="467" y="375"/>
                  <a:pt x="466" y="375"/>
                </a:cubicBezTo>
                <a:cubicBezTo>
                  <a:pt x="466" y="375"/>
                  <a:pt x="466" y="376"/>
                  <a:pt x="465" y="376"/>
                </a:cubicBezTo>
                <a:cubicBezTo>
                  <a:pt x="465" y="376"/>
                  <a:pt x="465" y="376"/>
                  <a:pt x="465" y="376"/>
                </a:cubicBezTo>
                <a:cubicBezTo>
                  <a:pt x="465" y="375"/>
                  <a:pt x="465" y="375"/>
                  <a:pt x="465" y="375"/>
                </a:cubicBezTo>
                <a:cubicBezTo>
                  <a:pt x="465" y="374"/>
                  <a:pt x="465" y="374"/>
                  <a:pt x="465" y="374"/>
                </a:cubicBezTo>
                <a:cubicBezTo>
                  <a:pt x="465" y="374"/>
                  <a:pt x="465" y="374"/>
                  <a:pt x="465" y="373"/>
                </a:cubicBezTo>
                <a:cubicBezTo>
                  <a:pt x="465" y="373"/>
                  <a:pt x="465" y="373"/>
                  <a:pt x="465" y="373"/>
                </a:cubicBezTo>
                <a:cubicBezTo>
                  <a:pt x="465" y="373"/>
                  <a:pt x="465" y="373"/>
                  <a:pt x="465" y="373"/>
                </a:cubicBezTo>
                <a:cubicBezTo>
                  <a:pt x="465" y="373"/>
                  <a:pt x="465" y="373"/>
                  <a:pt x="464" y="373"/>
                </a:cubicBezTo>
                <a:cubicBezTo>
                  <a:pt x="464" y="373"/>
                  <a:pt x="464" y="374"/>
                  <a:pt x="464" y="374"/>
                </a:cubicBezTo>
                <a:cubicBezTo>
                  <a:pt x="464" y="374"/>
                  <a:pt x="464" y="374"/>
                  <a:pt x="464" y="374"/>
                </a:cubicBezTo>
                <a:cubicBezTo>
                  <a:pt x="464" y="375"/>
                  <a:pt x="464" y="375"/>
                  <a:pt x="463" y="376"/>
                </a:cubicBezTo>
                <a:cubicBezTo>
                  <a:pt x="463" y="377"/>
                  <a:pt x="463" y="377"/>
                  <a:pt x="464" y="377"/>
                </a:cubicBezTo>
                <a:cubicBezTo>
                  <a:pt x="463" y="378"/>
                  <a:pt x="463" y="378"/>
                  <a:pt x="462" y="379"/>
                </a:cubicBezTo>
                <a:cubicBezTo>
                  <a:pt x="462" y="379"/>
                  <a:pt x="462" y="380"/>
                  <a:pt x="462" y="380"/>
                </a:cubicBezTo>
                <a:cubicBezTo>
                  <a:pt x="462" y="381"/>
                  <a:pt x="462" y="381"/>
                  <a:pt x="463" y="381"/>
                </a:cubicBezTo>
                <a:cubicBezTo>
                  <a:pt x="463" y="382"/>
                  <a:pt x="464" y="381"/>
                  <a:pt x="464" y="381"/>
                </a:cubicBezTo>
                <a:cubicBezTo>
                  <a:pt x="464" y="381"/>
                  <a:pt x="465" y="381"/>
                  <a:pt x="465" y="381"/>
                </a:cubicBezTo>
                <a:cubicBezTo>
                  <a:pt x="464" y="380"/>
                  <a:pt x="464" y="380"/>
                  <a:pt x="463" y="380"/>
                </a:cubicBezTo>
                <a:cubicBezTo>
                  <a:pt x="464" y="379"/>
                  <a:pt x="464" y="378"/>
                  <a:pt x="464" y="378"/>
                </a:cubicBezTo>
                <a:cubicBezTo>
                  <a:pt x="465" y="378"/>
                  <a:pt x="465" y="378"/>
                  <a:pt x="465" y="378"/>
                </a:cubicBezTo>
                <a:cubicBezTo>
                  <a:pt x="465" y="378"/>
                  <a:pt x="465" y="379"/>
                  <a:pt x="465" y="379"/>
                </a:cubicBezTo>
                <a:cubicBezTo>
                  <a:pt x="465" y="380"/>
                  <a:pt x="465" y="380"/>
                  <a:pt x="465" y="380"/>
                </a:cubicBezTo>
                <a:cubicBezTo>
                  <a:pt x="465" y="380"/>
                  <a:pt x="465" y="380"/>
                  <a:pt x="465" y="380"/>
                </a:cubicBezTo>
                <a:cubicBezTo>
                  <a:pt x="465" y="379"/>
                  <a:pt x="465" y="378"/>
                  <a:pt x="465" y="377"/>
                </a:cubicBezTo>
                <a:close/>
                <a:moveTo>
                  <a:pt x="28" y="373"/>
                </a:moveTo>
                <a:cubicBezTo>
                  <a:pt x="28" y="373"/>
                  <a:pt x="28" y="373"/>
                  <a:pt x="27" y="374"/>
                </a:cubicBezTo>
                <a:cubicBezTo>
                  <a:pt x="27" y="374"/>
                  <a:pt x="27" y="374"/>
                  <a:pt x="27" y="374"/>
                </a:cubicBezTo>
                <a:cubicBezTo>
                  <a:pt x="28" y="374"/>
                  <a:pt x="28" y="374"/>
                  <a:pt x="28" y="374"/>
                </a:cubicBezTo>
                <a:cubicBezTo>
                  <a:pt x="28" y="373"/>
                  <a:pt x="28" y="373"/>
                  <a:pt x="28" y="373"/>
                </a:cubicBezTo>
                <a:close/>
                <a:moveTo>
                  <a:pt x="461" y="374"/>
                </a:moveTo>
                <a:cubicBezTo>
                  <a:pt x="461" y="373"/>
                  <a:pt x="461" y="373"/>
                  <a:pt x="460" y="373"/>
                </a:cubicBezTo>
                <a:cubicBezTo>
                  <a:pt x="460" y="373"/>
                  <a:pt x="460" y="374"/>
                  <a:pt x="460" y="374"/>
                </a:cubicBezTo>
                <a:cubicBezTo>
                  <a:pt x="460" y="374"/>
                  <a:pt x="460" y="374"/>
                  <a:pt x="460" y="375"/>
                </a:cubicBezTo>
                <a:cubicBezTo>
                  <a:pt x="461" y="374"/>
                  <a:pt x="461" y="374"/>
                  <a:pt x="461" y="374"/>
                </a:cubicBezTo>
                <a:close/>
                <a:moveTo>
                  <a:pt x="468" y="374"/>
                </a:moveTo>
                <a:cubicBezTo>
                  <a:pt x="468" y="375"/>
                  <a:pt x="468" y="374"/>
                  <a:pt x="468" y="375"/>
                </a:cubicBezTo>
                <a:cubicBezTo>
                  <a:pt x="469" y="374"/>
                  <a:pt x="469" y="375"/>
                  <a:pt x="469" y="374"/>
                </a:cubicBezTo>
                <a:cubicBezTo>
                  <a:pt x="469" y="374"/>
                  <a:pt x="469" y="374"/>
                  <a:pt x="469" y="374"/>
                </a:cubicBezTo>
                <a:cubicBezTo>
                  <a:pt x="469" y="374"/>
                  <a:pt x="469" y="374"/>
                  <a:pt x="469" y="374"/>
                </a:cubicBezTo>
                <a:cubicBezTo>
                  <a:pt x="469" y="373"/>
                  <a:pt x="469" y="373"/>
                  <a:pt x="469" y="373"/>
                </a:cubicBezTo>
                <a:cubicBezTo>
                  <a:pt x="469" y="373"/>
                  <a:pt x="469" y="373"/>
                  <a:pt x="468" y="374"/>
                </a:cubicBezTo>
                <a:cubicBezTo>
                  <a:pt x="468" y="374"/>
                  <a:pt x="468" y="374"/>
                  <a:pt x="468" y="374"/>
                </a:cubicBezTo>
                <a:close/>
                <a:moveTo>
                  <a:pt x="27" y="375"/>
                </a:moveTo>
                <a:cubicBezTo>
                  <a:pt x="28" y="375"/>
                  <a:pt x="28" y="375"/>
                  <a:pt x="28" y="375"/>
                </a:cubicBezTo>
                <a:cubicBezTo>
                  <a:pt x="28" y="374"/>
                  <a:pt x="28" y="374"/>
                  <a:pt x="27" y="374"/>
                </a:cubicBezTo>
                <a:lnTo>
                  <a:pt x="27" y="375"/>
                </a:lnTo>
                <a:close/>
                <a:moveTo>
                  <a:pt x="28" y="375"/>
                </a:moveTo>
                <a:cubicBezTo>
                  <a:pt x="28" y="375"/>
                  <a:pt x="28" y="375"/>
                  <a:pt x="28" y="375"/>
                </a:cubicBezTo>
                <a:cubicBezTo>
                  <a:pt x="28" y="375"/>
                  <a:pt x="28" y="375"/>
                  <a:pt x="28" y="375"/>
                </a:cubicBezTo>
                <a:cubicBezTo>
                  <a:pt x="28" y="375"/>
                  <a:pt x="28" y="375"/>
                  <a:pt x="28" y="375"/>
                </a:cubicBezTo>
                <a:close/>
                <a:moveTo>
                  <a:pt x="884" y="375"/>
                </a:moveTo>
                <a:cubicBezTo>
                  <a:pt x="884" y="375"/>
                  <a:pt x="884" y="375"/>
                  <a:pt x="884" y="375"/>
                </a:cubicBezTo>
                <a:cubicBezTo>
                  <a:pt x="883" y="375"/>
                  <a:pt x="883" y="375"/>
                  <a:pt x="883" y="375"/>
                </a:cubicBezTo>
                <a:cubicBezTo>
                  <a:pt x="883" y="375"/>
                  <a:pt x="883" y="375"/>
                  <a:pt x="883" y="375"/>
                </a:cubicBezTo>
                <a:cubicBezTo>
                  <a:pt x="883" y="376"/>
                  <a:pt x="883" y="375"/>
                  <a:pt x="884" y="375"/>
                </a:cubicBezTo>
                <a:close/>
                <a:moveTo>
                  <a:pt x="459" y="380"/>
                </a:moveTo>
                <a:cubicBezTo>
                  <a:pt x="459" y="381"/>
                  <a:pt x="460" y="381"/>
                  <a:pt x="460" y="381"/>
                </a:cubicBezTo>
                <a:cubicBezTo>
                  <a:pt x="461" y="381"/>
                  <a:pt x="460" y="381"/>
                  <a:pt x="461" y="381"/>
                </a:cubicBezTo>
                <a:cubicBezTo>
                  <a:pt x="460" y="379"/>
                  <a:pt x="461" y="379"/>
                  <a:pt x="461" y="377"/>
                </a:cubicBezTo>
                <a:cubicBezTo>
                  <a:pt x="461" y="376"/>
                  <a:pt x="461" y="376"/>
                  <a:pt x="461" y="375"/>
                </a:cubicBezTo>
                <a:cubicBezTo>
                  <a:pt x="461" y="375"/>
                  <a:pt x="461" y="375"/>
                  <a:pt x="461" y="375"/>
                </a:cubicBezTo>
                <a:cubicBezTo>
                  <a:pt x="460" y="375"/>
                  <a:pt x="460" y="375"/>
                  <a:pt x="460" y="376"/>
                </a:cubicBezTo>
                <a:cubicBezTo>
                  <a:pt x="460" y="376"/>
                  <a:pt x="460" y="377"/>
                  <a:pt x="460" y="377"/>
                </a:cubicBezTo>
                <a:cubicBezTo>
                  <a:pt x="459" y="377"/>
                  <a:pt x="459" y="377"/>
                  <a:pt x="459" y="377"/>
                </a:cubicBezTo>
                <a:cubicBezTo>
                  <a:pt x="459" y="378"/>
                  <a:pt x="460" y="378"/>
                  <a:pt x="460" y="378"/>
                </a:cubicBezTo>
                <a:cubicBezTo>
                  <a:pt x="459" y="379"/>
                  <a:pt x="459" y="380"/>
                  <a:pt x="459" y="380"/>
                </a:cubicBezTo>
                <a:close/>
                <a:moveTo>
                  <a:pt x="886" y="376"/>
                </a:moveTo>
                <a:cubicBezTo>
                  <a:pt x="886" y="376"/>
                  <a:pt x="886" y="375"/>
                  <a:pt x="886" y="375"/>
                </a:cubicBezTo>
                <a:cubicBezTo>
                  <a:pt x="886" y="375"/>
                  <a:pt x="886" y="375"/>
                  <a:pt x="886" y="375"/>
                </a:cubicBezTo>
                <a:cubicBezTo>
                  <a:pt x="886" y="375"/>
                  <a:pt x="886" y="375"/>
                  <a:pt x="886" y="376"/>
                </a:cubicBezTo>
                <a:cubicBezTo>
                  <a:pt x="886" y="376"/>
                  <a:pt x="886" y="376"/>
                  <a:pt x="886" y="376"/>
                </a:cubicBezTo>
                <a:close/>
                <a:moveTo>
                  <a:pt x="441" y="379"/>
                </a:moveTo>
                <a:cubicBezTo>
                  <a:pt x="441" y="379"/>
                  <a:pt x="441" y="378"/>
                  <a:pt x="441" y="378"/>
                </a:cubicBezTo>
                <a:cubicBezTo>
                  <a:pt x="441" y="377"/>
                  <a:pt x="441" y="377"/>
                  <a:pt x="441" y="376"/>
                </a:cubicBezTo>
                <a:cubicBezTo>
                  <a:pt x="441" y="376"/>
                  <a:pt x="441" y="376"/>
                  <a:pt x="441" y="376"/>
                </a:cubicBezTo>
                <a:cubicBezTo>
                  <a:pt x="440" y="377"/>
                  <a:pt x="440" y="377"/>
                  <a:pt x="440" y="378"/>
                </a:cubicBezTo>
                <a:cubicBezTo>
                  <a:pt x="440" y="378"/>
                  <a:pt x="440" y="379"/>
                  <a:pt x="440" y="379"/>
                </a:cubicBezTo>
                <a:cubicBezTo>
                  <a:pt x="441" y="379"/>
                  <a:pt x="441" y="379"/>
                  <a:pt x="441" y="379"/>
                </a:cubicBezTo>
                <a:close/>
                <a:moveTo>
                  <a:pt x="44" y="377"/>
                </a:moveTo>
                <a:cubicBezTo>
                  <a:pt x="43" y="377"/>
                  <a:pt x="43" y="377"/>
                  <a:pt x="43" y="377"/>
                </a:cubicBezTo>
                <a:cubicBezTo>
                  <a:pt x="43" y="377"/>
                  <a:pt x="43" y="377"/>
                  <a:pt x="43" y="377"/>
                </a:cubicBezTo>
                <a:cubicBezTo>
                  <a:pt x="43" y="378"/>
                  <a:pt x="43" y="377"/>
                  <a:pt x="43" y="378"/>
                </a:cubicBezTo>
                <a:cubicBezTo>
                  <a:pt x="44" y="379"/>
                  <a:pt x="44" y="379"/>
                  <a:pt x="45" y="379"/>
                </a:cubicBezTo>
                <a:cubicBezTo>
                  <a:pt x="44" y="379"/>
                  <a:pt x="45" y="379"/>
                  <a:pt x="44" y="379"/>
                </a:cubicBezTo>
                <a:cubicBezTo>
                  <a:pt x="44" y="379"/>
                  <a:pt x="44" y="379"/>
                  <a:pt x="44" y="379"/>
                </a:cubicBezTo>
                <a:cubicBezTo>
                  <a:pt x="45" y="379"/>
                  <a:pt x="45" y="379"/>
                  <a:pt x="45" y="379"/>
                </a:cubicBezTo>
                <a:cubicBezTo>
                  <a:pt x="45" y="379"/>
                  <a:pt x="45" y="379"/>
                  <a:pt x="45" y="379"/>
                </a:cubicBezTo>
                <a:cubicBezTo>
                  <a:pt x="45" y="378"/>
                  <a:pt x="45" y="378"/>
                  <a:pt x="45" y="378"/>
                </a:cubicBezTo>
                <a:cubicBezTo>
                  <a:pt x="45" y="377"/>
                  <a:pt x="44" y="378"/>
                  <a:pt x="44" y="377"/>
                </a:cubicBezTo>
                <a:close/>
                <a:moveTo>
                  <a:pt x="887" y="377"/>
                </a:moveTo>
                <a:cubicBezTo>
                  <a:pt x="887" y="377"/>
                  <a:pt x="887" y="377"/>
                  <a:pt x="887" y="377"/>
                </a:cubicBezTo>
                <a:cubicBezTo>
                  <a:pt x="887" y="377"/>
                  <a:pt x="887" y="377"/>
                  <a:pt x="887" y="377"/>
                </a:cubicBezTo>
                <a:cubicBezTo>
                  <a:pt x="887" y="377"/>
                  <a:pt x="887" y="377"/>
                  <a:pt x="887" y="377"/>
                </a:cubicBezTo>
                <a:close/>
                <a:moveTo>
                  <a:pt x="446" y="378"/>
                </a:moveTo>
                <a:cubicBezTo>
                  <a:pt x="446" y="378"/>
                  <a:pt x="446" y="378"/>
                  <a:pt x="446" y="378"/>
                </a:cubicBezTo>
                <a:cubicBezTo>
                  <a:pt x="446" y="378"/>
                  <a:pt x="446" y="378"/>
                  <a:pt x="446" y="378"/>
                </a:cubicBezTo>
                <a:cubicBezTo>
                  <a:pt x="446" y="378"/>
                  <a:pt x="446" y="378"/>
                  <a:pt x="446" y="378"/>
                </a:cubicBezTo>
                <a:close/>
                <a:moveTo>
                  <a:pt x="446" y="378"/>
                </a:moveTo>
                <a:cubicBezTo>
                  <a:pt x="446" y="378"/>
                  <a:pt x="446" y="378"/>
                  <a:pt x="446" y="378"/>
                </a:cubicBezTo>
                <a:cubicBezTo>
                  <a:pt x="446" y="378"/>
                  <a:pt x="446" y="378"/>
                  <a:pt x="446" y="378"/>
                </a:cubicBezTo>
                <a:cubicBezTo>
                  <a:pt x="447" y="378"/>
                  <a:pt x="447" y="378"/>
                  <a:pt x="447" y="378"/>
                </a:cubicBezTo>
                <a:cubicBezTo>
                  <a:pt x="447" y="378"/>
                  <a:pt x="447" y="378"/>
                  <a:pt x="447" y="378"/>
                </a:cubicBezTo>
                <a:cubicBezTo>
                  <a:pt x="446" y="378"/>
                  <a:pt x="446" y="378"/>
                  <a:pt x="446" y="378"/>
                </a:cubicBezTo>
                <a:close/>
                <a:moveTo>
                  <a:pt x="18" y="379"/>
                </a:moveTo>
                <a:cubicBezTo>
                  <a:pt x="18" y="378"/>
                  <a:pt x="18" y="378"/>
                  <a:pt x="18" y="378"/>
                </a:cubicBezTo>
                <a:cubicBezTo>
                  <a:pt x="18" y="379"/>
                  <a:pt x="18" y="378"/>
                  <a:pt x="18" y="379"/>
                </a:cubicBezTo>
                <a:close/>
                <a:moveTo>
                  <a:pt x="907" y="381"/>
                </a:moveTo>
                <a:cubicBezTo>
                  <a:pt x="907" y="381"/>
                  <a:pt x="907" y="381"/>
                  <a:pt x="907" y="381"/>
                </a:cubicBezTo>
                <a:cubicBezTo>
                  <a:pt x="907" y="381"/>
                  <a:pt x="907" y="381"/>
                  <a:pt x="907" y="381"/>
                </a:cubicBezTo>
                <a:cubicBezTo>
                  <a:pt x="908" y="381"/>
                  <a:pt x="908" y="381"/>
                  <a:pt x="908" y="381"/>
                </a:cubicBezTo>
                <a:cubicBezTo>
                  <a:pt x="908" y="380"/>
                  <a:pt x="908" y="380"/>
                  <a:pt x="908" y="380"/>
                </a:cubicBezTo>
                <a:cubicBezTo>
                  <a:pt x="908" y="380"/>
                  <a:pt x="908" y="380"/>
                  <a:pt x="908" y="380"/>
                </a:cubicBezTo>
                <a:cubicBezTo>
                  <a:pt x="908" y="379"/>
                  <a:pt x="907" y="379"/>
                  <a:pt x="908" y="378"/>
                </a:cubicBezTo>
                <a:cubicBezTo>
                  <a:pt x="907" y="378"/>
                  <a:pt x="907" y="378"/>
                  <a:pt x="907" y="378"/>
                </a:cubicBezTo>
                <a:cubicBezTo>
                  <a:pt x="907" y="378"/>
                  <a:pt x="907" y="378"/>
                  <a:pt x="907" y="378"/>
                </a:cubicBezTo>
                <a:cubicBezTo>
                  <a:pt x="907" y="379"/>
                  <a:pt x="907" y="380"/>
                  <a:pt x="907" y="381"/>
                </a:cubicBezTo>
                <a:close/>
                <a:moveTo>
                  <a:pt x="901" y="380"/>
                </a:moveTo>
                <a:cubicBezTo>
                  <a:pt x="901" y="380"/>
                  <a:pt x="901" y="381"/>
                  <a:pt x="901" y="381"/>
                </a:cubicBezTo>
                <a:cubicBezTo>
                  <a:pt x="902" y="381"/>
                  <a:pt x="902" y="381"/>
                  <a:pt x="903" y="381"/>
                </a:cubicBezTo>
                <a:cubicBezTo>
                  <a:pt x="903" y="381"/>
                  <a:pt x="903" y="381"/>
                  <a:pt x="903" y="381"/>
                </a:cubicBezTo>
                <a:cubicBezTo>
                  <a:pt x="903" y="381"/>
                  <a:pt x="903" y="380"/>
                  <a:pt x="904" y="380"/>
                </a:cubicBezTo>
                <a:cubicBezTo>
                  <a:pt x="903" y="379"/>
                  <a:pt x="903" y="379"/>
                  <a:pt x="902" y="379"/>
                </a:cubicBezTo>
                <a:cubicBezTo>
                  <a:pt x="902" y="379"/>
                  <a:pt x="902" y="379"/>
                  <a:pt x="902" y="379"/>
                </a:cubicBezTo>
                <a:cubicBezTo>
                  <a:pt x="902" y="379"/>
                  <a:pt x="902" y="379"/>
                  <a:pt x="902" y="380"/>
                </a:cubicBezTo>
                <a:cubicBezTo>
                  <a:pt x="901" y="379"/>
                  <a:pt x="902" y="379"/>
                  <a:pt x="901" y="379"/>
                </a:cubicBezTo>
                <a:cubicBezTo>
                  <a:pt x="901" y="380"/>
                  <a:pt x="901" y="379"/>
                  <a:pt x="901" y="380"/>
                </a:cubicBezTo>
                <a:close/>
                <a:moveTo>
                  <a:pt x="47" y="380"/>
                </a:moveTo>
                <a:cubicBezTo>
                  <a:pt x="47" y="380"/>
                  <a:pt x="47" y="380"/>
                  <a:pt x="47" y="380"/>
                </a:cubicBezTo>
                <a:close/>
                <a:moveTo>
                  <a:pt x="469" y="391"/>
                </a:moveTo>
                <a:cubicBezTo>
                  <a:pt x="469" y="391"/>
                  <a:pt x="469" y="391"/>
                  <a:pt x="470" y="391"/>
                </a:cubicBezTo>
                <a:cubicBezTo>
                  <a:pt x="469" y="390"/>
                  <a:pt x="469" y="390"/>
                  <a:pt x="469" y="390"/>
                </a:cubicBezTo>
                <a:cubicBezTo>
                  <a:pt x="469" y="390"/>
                  <a:pt x="469" y="390"/>
                  <a:pt x="469" y="390"/>
                </a:cubicBezTo>
                <a:cubicBezTo>
                  <a:pt x="469" y="390"/>
                  <a:pt x="468" y="390"/>
                  <a:pt x="468" y="390"/>
                </a:cubicBezTo>
                <a:cubicBezTo>
                  <a:pt x="467" y="390"/>
                  <a:pt x="467" y="390"/>
                  <a:pt x="467" y="390"/>
                </a:cubicBezTo>
                <a:cubicBezTo>
                  <a:pt x="467" y="390"/>
                  <a:pt x="467" y="390"/>
                  <a:pt x="467" y="390"/>
                </a:cubicBezTo>
                <a:cubicBezTo>
                  <a:pt x="467" y="390"/>
                  <a:pt x="467" y="390"/>
                  <a:pt x="467" y="390"/>
                </a:cubicBezTo>
                <a:cubicBezTo>
                  <a:pt x="466" y="390"/>
                  <a:pt x="466" y="389"/>
                  <a:pt x="465" y="389"/>
                </a:cubicBezTo>
                <a:cubicBezTo>
                  <a:pt x="465" y="389"/>
                  <a:pt x="465" y="389"/>
                  <a:pt x="465" y="389"/>
                </a:cubicBezTo>
                <a:cubicBezTo>
                  <a:pt x="466" y="389"/>
                  <a:pt x="465" y="389"/>
                  <a:pt x="466" y="389"/>
                </a:cubicBezTo>
                <a:cubicBezTo>
                  <a:pt x="466" y="389"/>
                  <a:pt x="466" y="389"/>
                  <a:pt x="466" y="389"/>
                </a:cubicBezTo>
                <a:cubicBezTo>
                  <a:pt x="466" y="388"/>
                  <a:pt x="466" y="388"/>
                  <a:pt x="465" y="388"/>
                </a:cubicBezTo>
                <a:cubicBezTo>
                  <a:pt x="466" y="387"/>
                  <a:pt x="466" y="387"/>
                  <a:pt x="466" y="387"/>
                </a:cubicBezTo>
                <a:cubicBezTo>
                  <a:pt x="466" y="386"/>
                  <a:pt x="466" y="386"/>
                  <a:pt x="466" y="386"/>
                </a:cubicBezTo>
                <a:cubicBezTo>
                  <a:pt x="466" y="385"/>
                  <a:pt x="466" y="386"/>
                  <a:pt x="466" y="385"/>
                </a:cubicBezTo>
                <a:cubicBezTo>
                  <a:pt x="465" y="386"/>
                  <a:pt x="466" y="385"/>
                  <a:pt x="465" y="386"/>
                </a:cubicBezTo>
                <a:cubicBezTo>
                  <a:pt x="465" y="386"/>
                  <a:pt x="465" y="386"/>
                  <a:pt x="465" y="386"/>
                </a:cubicBezTo>
                <a:cubicBezTo>
                  <a:pt x="465" y="386"/>
                  <a:pt x="465" y="386"/>
                  <a:pt x="465" y="386"/>
                </a:cubicBezTo>
                <a:cubicBezTo>
                  <a:pt x="465" y="385"/>
                  <a:pt x="465" y="385"/>
                  <a:pt x="465" y="385"/>
                </a:cubicBezTo>
                <a:cubicBezTo>
                  <a:pt x="466" y="385"/>
                  <a:pt x="466" y="385"/>
                  <a:pt x="466" y="385"/>
                </a:cubicBezTo>
                <a:cubicBezTo>
                  <a:pt x="466" y="385"/>
                  <a:pt x="466" y="385"/>
                  <a:pt x="466" y="385"/>
                </a:cubicBezTo>
                <a:cubicBezTo>
                  <a:pt x="466" y="385"/>
                  <a:pt x="466" y="385"/>
                  <a:pt x="466" y="384"/>
                </a:cubicBezTo>
                <a:cubicBezTo>
                  <a:pt x="466" y="384"/>
                  <a:pt x="466" y="384"/>
                  <a:pt x="466" y="384"/>
                </a:cubicBezTo>
                <a:cubicBezTo>
                  <a:pt x="466" y="383"/>
                  <a:pt x="466" y="384"/>
                  <a:pt x="465" y="383"/>
                </a:cubicBezTo>
                <a:cubicBezTo>
                  <a:pt x="465" y="383"/>
                  <a:pt x="465" y="383"/>
                  <a:pt x="465" y="383"/>
                </a:cubicBezTo>
                <a:cubicBezTo>
                  <a:pt x="466" y="383"/>
                  <a:pt x="466" y="383"/>
                  <a:pt x="466" y="383"/>
                </a:cubicBezTo>
                <a:cubicBezTo>
                  <a:pt x="466" y="383"/>
                  <a:pt x="466" y="383"/>
                  <a:pt x="467" y="383"/>
                </a:cubicBezTo>
                <a:cubicBezTo>
                  <a:pt x="466" y="382"/>
                  <a:pt x="466" y="381"/>
                  <a:pt x="466" y="380"/>
                </a:cubicBezTo>
                <a:cubicBezTo>
                  <a:pt x="465" y="380"/>
                  <a:pt x="465" y="380"/>
                  <a:pt x="465" y="380"/>
                </a:cubicBezTo>
                <a:cubicBezTo>
                  <a:pt x="465" y="381"/>
                  <a:pt x="465" y="381"/>
                  <a:pt x="465" y="381"/>
                </a:cubicBezTo>
                <a:cubicBezTo>
                  <a:pt x="465" y="381"/>
                  <a:pt x="465" y="381"/>
                  <a:pt x="466" y="381"/>
                </a:cubicBezTo>
                <a:cubicBezTo>
                  <a:pt x="466" y="382"/>
                  <a:pt x="466" y="382"/>
                  <a:pt x="466" y="382"/>
                </a:cubicBezTo>
                <a:cubicBezTo>
                  <a:pt x="466" y="382"/>
                  <a:pt x="466" y="382"/>
                  <a:pt x="466" y="382"/>
                </a:cubicBezTo>
                <a:cubicBezTo>
                  <a:pt x="465" y="382"/>
                  <a:pt x="465" y="382"/>
                  <a:pt x="465" y="382"/>
                </a:cubicBezTo>
                <a:cubicBezTo>
                  <a:pt x="464" y="383"/>
                  <a:pt x="463" y="384"/>
                  <a:pt x="464" y="385"/>
                </a:cubicBezTo>
                <a:cubicBezTo>
                  <a:pt x="464" y="386"/>
                  <a:pt x="462" y="386"/>
                  <a:pt x="462" y="387"/>
                </a:cubicBezTo>
                <a:cubicBezTo>
                  <a:pt x="462" y="387"/>
                  <a:pt x="463" y="387"/>
                  <a:pt x="462" y="388"/>
                </a:cubicBezTo>
                <a:cubicBezTo>
                  <a:pt x="462" y="388"/>
                  <a:pt x="462" y="388"/>
                  <a:pt x="462" y="388"/>
                </a:cubicBezTo>
                <a:cubicBezTo>
                  <a:pt x="462" y="388"/>
                  <a:pt x="463" y="388"/>
                  <a:pt x="463" y="388"/>
                </a:cubicBezTo>
                <a:cubicBezTo>
                  <a:pt x="463" y="388"/>
                  <a:pt x="463" y="388"/>
                  <a:pt x="463" y="388"/>
                </a:cubicBezTo>
                <a:cubicBezTo>
                  <a:pt x="463" y="389"/>
                  <a:pt x="463" y="389"/>
                  <a:pt x="463" y="389"/>
                </a:cubicBezTo>
                <a:cubicBezTo>
                  <a:pt x="462" y="389"/>
                  <a:pt x="462" y="389"/>
                  <a:pt x="462" y="389"/>
                </a:cubicBezTo>
                <a:cubicBezTo>
                  <a:pt x="462" y="389"/>
                  <a:pt x="462" y="389"/>
                  <a:pt x="463" y="389"/>
                </a:cubicBezTo>
                <a:cubicBezTo>
                  <a:pt x="462" y="389"/>
                  <a:pt x="462" y="388"/>
                  <a:pt x="462" y="388"/>
                </a:cubicBezTo>
                <a:cubicBezTo>
                  <a:pt x="461" y="388"/>
                  <a:pt x="462" y="388"/>
                  <a:pt x="461" y="388"/>
                </a:cubicBezTo>
                <a:cubicBezTo>
                  <a:pt x="461" y="389"/>
                  <a:pt x="461" y="389"/>
                  <a:pt x="462" y="389"/>
                </a:cubicBezTo>
                <a:cubicBezTo>
                  <a:pt x="461" y="390"/>
                  <a:pt x="461" y="390"/>
                  <a:pt x="461" y="391"/>
                </a:cubicBezTo>
                <a:cubicBezTo>
                  <a:pt x="460" y="391"/>
                  <a:pt x="460" y="391"/>
                  <a:pt x="460" y="391"/>
                </a:cubicBezTo>
                <a:cubicBezTo>
                  <a:pt x="459" y="391"/>
                  <a:pt x="459" y="391"/>
                  <a:pt x="459" y="391"/>
                </a:cubicBezTo>
                <a:cubicBezTo>
                  <a:pt x="459" y="391"/>
                  <a:pt x="459" y="390"/>
                  <a:pt x="459" y="390"/>
                </a:cubicBezTo>
                <a:cubicBezTo>
                  <a:pt x="459" y="389"/>
                  <a:pt x="460" y="389"/>
                  <a:pt x="460" y="389"/>
                </a:cubicBezTo>
                <a:cubicBezTo>
                  <a:pt x="460" y="389"/>
                  <a:pt x="460" y="388"/>
                  <a:pt x="460" y="388"/>
                </a:cubicBezTo>
                <a:cubicBezTo>
                  <a:pt x="460" y="386"/>
                  <a:pt x="460" y="385"/>
                  <a:pt x="460" y="384"/>
                </a:cubicBezTo>
                <a:cubicBezTo>
                  <a:pt x="460" y="384"/>
                  <a:pt x="461" y="384"/>
                  <a:pt x="461" y="384"/>
                </a:cubicBezTo>
                <a:cubicBezTo>
                  <a:pt x="460" y="384"/>
                  <a:pt x="460" y="384"/>
                  <a:pt x="460" y="383"/>
                </a:cubicBezTo>
                <a:cubicBezTo>
                  <a:pt x="460" y="383"/>
                  <a:pt x="461" y="383"/>
                  <a:pt x="461" y="382"/>
                </a:cubicBezTo>
                <a:cubicBezTo>
                  <a:pt x="460" y="382"/>
                  <a:pt x="460" y="382"/>
                  <a:pt x="459" y="381"/>
                </a:cubicBezTo>
                <a:cubicBezTo>
                  <a:pt x="459" y="382"/>
                  <a:pt x="459" y="382"/>
                  <a:pt x="459" y="382"/>
                </a:cubicBezTo>
                <a:cubicBezTo>
                  <a:pt x="459" y="383"/>
                  <a:pt x="459" y="383"/>
                  <a:pt x="458" y="383"/>
                </a:cubicBezTo>
                <a:cubicBezTo>
                  <a:pt x="459" y="384"/>
                  <a:pt x="459" y="385"/>
                  <a:pt x="459" y="385"/>
                </a:cubicBezTo>
                <a:cubicBezTo>
                  <a:pt x="459" y="386"/>
                  <a:pt x="458" y="386"/>
                  <a:pt x="458" y="386"/>
                </a:cubicBezTo>
                <a:cubicBezTo>
                  <a:pt x="458" y="387"/>
                  <a:pt x="458" y="387"/>
                  <a:pt x="459" y="387"/>
                </a:cubicBezTo>
                <a:cubicBezTo>
                  <a:pt x="458" y="388"/>
                  <a:pt x="458" y="388"/>
                  <a:pt x="458" y="388"/>
                </a:cubicBezTo>
                <a:cubicBezTo>
                  <a:pt x="458" y="390"/>
                  <a:pt x="458" y="390"/>
                  <a:pt x="458" y="391"/>
                </a:cubicBezTo>
                <a:cubicBezTo>
                  <a:pt x="458" y="391"/>
                  <a:pt x="458" y="391"/>
                  <a:pt x="458" y="391"/>
                </a:cubicBezTo>
                <a:cubicBezTo>
                  <a:pt x="458" y="391"/>
                  <a:pt x="458" y="391"/>
                  <a:pt x="458" y="390"/>
                </a:cubicBezTo>
                <a:cubicBezTo>
                  <a:pt x="457" y="391"/>
                  <a:pt x="458" y="391"/>
                  <a:pt x="457" y="391"/>
                </a:cubicBezTo>
                <a:cubicBezTo>
                  <a:pt x="457" y="391"/>
                  <a:pt x="457" y="391"/>
                  <a:pt x="457" y="391"/>
                </a:cubicBezTo>
                <a:cubicBezTo>
                  <a:pt x="457" y="392"/>
                  <a:pt x="457" y="392"/>
                  <a:pt x="457" y="393"/>
                </a:cubicBezTo>
                <a:cubicBezTo>
                  <a:pt x="456" y="393"/>
                  <a:pt x="456" y="393"/>
                  <a:pt x="456" y="393"/>
                </a:cubicBezTo>
                <a:cubicBezTo>
                  <a:pt x="456" y="393"/>
                  <a:pt x="456" y="394"/>
                  <a:pt x="456" y="394"/>
                </a:cubicBezTo>
                <a:cubicBezTo>
                  <a:pt x="456" y="394"/>
                  <a:pt x="456" y="394"/>
                  <a:pt x="457" y="394"/>
                </a:cubicBezTo>
                <a:cubicBezTo>
                  <a:pt x="457" y="395"/>
                  <a:pt x="457" y="395"/>
                  <a:pt x="457" y="396"/>
                </a:cubicBezTo>
                <a:cubicBezTo>
                  <a:pt x="457" y="396"/>
                  <a:pt x="457" y="396"/>
                  <a:pt x="456" y="397"/>
                </a:cubicBezTo>
                <a:cubicBezTo>
                  <a:pt x="456" y="397"/>
                  <a:pt x="456" y="398"/>
                  <a:pt x="456" y="398"/>
                </a:cubicBezTo>
                <a:cubicBezTo>
                  <a:pt x="456" y="398"/>
                  <a:pt x="456" y="399"/>
                  <a:pt x="457" y="399"/>
                </a:cubicBezTo>
                <a:cubicBezTo>
                  <a:pt x="457" y="399"/>
                  <a:pt x="457" y="399"/>
                  <a:pt x="457" y="399"/>
                </a:cubicBezTo>
                <a:cubicBezTo>
                  <a:pt x="457" y="399"/>
                  <a:pt x="458" y="398"/>
                  <a:pt x="458" y="398"/>
                </a:cubicBezTo>
                <a:cubicBezTo>
                  <a:pt x="458" y="396"/>
                  <a:pt x="458" y="395"/>
                  <a:pt x="459" y="394"/>
                </a:cubicBezTo>
                <a:cubicBezTo>
                  <a:pt x="460" y="394"/>
                  <a:pt x="460" y="394"/>
                  <a:pt x="460" y="394"/>
                </a:cubicBezTo>
                <a:cubicBezTo>
                  <a:pt x="459" y="395"/>
                  <a:pt x="459" y="396"/>
                  <a:pt x="459" y="396"/>
                </a:cubicBezTo>
                <a:cubicBezTo>
                  <a:pt x="459" y="397"/>
                  <a:pt x="459" y="397"/>
                  <a:pt x="459" y="397"/>
                </a:cubicBezTo>
                <a:cubicBezTo>
                  <a:pt x="459" y="397"/>
                  <a:pt x="460" y="397"/>
                  <a:pt x="460" y="397"/>
                </a:cubicBezTo>
                <a:cubicBezTo>
                  <a:pt x="461" y="396"/>
                  <a:pt x="463" y="394"/>
                  <a:pt x="462" y="393"/>
                </a:cubicBezTo>
                <a:cubicBezTo>
                  <a:pt x="462" y="392"/>
                  <a:pt x="462" y="392"/>
                  <a:pt x="463" y="391"/>
                </a:cubicBezTo>
                <a:cubicBezTo>
                  <a:pt x="463" y="391"/>
                  <a:pt x="463" y="391"/>
                  <a:pt x="464" y="391"/>
                </a:cubicBezTo>
                <a:cubicBezTo>
                  <a:pt x="464" y="392"/>
                  <a:pt x="464" y="392"/>
                  <a:pt x="464" y="392"/>
                </a:cubicBezTo>
                <a:cubicBezTo>
                  <a:pt x="464" y="392"/>
                  <a:pt x="464" y="392"/>
                  <a:pt x="464" y="393"/>
                </a:cubicBezTo>
                <a:cubicBezTo>
                  <a:pt x="465" y="393"/>
                  <a:pt x="465" y="392"/>
                  <a:pt x="465" y="391"/>
                </a:cubicBezTo>
                <a:cubicBezTo>
                  <a:pt x="466" y="391"/>
                  <a:pt x="466" y="391"/>
                  <a:pt x="466" y="391"/>
                </a:cubicBezTo>
                <a:cubicBezTo>
                  <a:pt x="468" y="392"/>
                  <a:pt x="468" y="391"/>
                  <a:pt x="469" y="391"/>
                </a:cubicBezTo>
                <a:close/>
                <a:moveTo>
                  <a:pt x="457" y="392"/>
                </a:moveTo>
                <a:cubicBezTo>
                  <a:pt x="458" y="392"/>
                  <a:pt x="458" y="392"/>
                  <a:pt x="458" y="392"/>
                </a:cubicBezTo>
                <a:cubicBezTo>
                  <a:pt x="458" y="391"/>
                  <a:pt x="458" y="391"/>
                  <a:pt x="458" y="391"/>
                </a:cubicBezTo>
                <a:cubicBezTo>
                  <a:pt x="458" y="392"/>
                  <a:pt x="458" y="392"/>
                  <a:pt x="458" y="392"/>
                </a:cubicBezTo>
                <a:cubicBezTo>
                  <a:pt x="458" y="392"/>
                  <a:pt x="457" y="392"/>
                  <a:pt x="457" y="392"/>
                </a:cubicBezTo>
                <a:close/>
                <a:moveTo>
                  <a:pt x="461" y="393"/>
                </a:moveTo>
                <a:cubicBezTo>
                  <a:pt x="461" y="394"/>
                  <a:pt x="460" y="394"/>
                  <a:pt x="460" y="395"/>
                </a:cubicBezTo>
                <a:cubicBezTo>
                  <a:pt x="460" y="395"/>
                  <a:pt x="460" y="395"/>
                  <a:pt x="460" y="395"/>
                </a:cubicBezTo>
                <a:cubicBezTo>
                  <a:pt x="460" y="394"/>
                  <a:pt x="460" y="394"/>
                  <a:pt x="460" y="394"/>
                </a:cubicBezTo>
                <a:cubicBezTo>
                  <a:pt x="460" y="394"/>
                  <a:pt x="460" y="394"/>
                  <a:pt x="460" y="394"/>
                </a:cubicBezTo>
                <a:cubicBezTo>
                  <a:pt x="460" y="394"/>
                  <a:pt x="460" y="394"/>
                  <a:pt x="460" y="394"/>
                </a:cubicBezTo>
                <a:cubicBezTo>
                  <a:pt x="460" y="393"/>
                  <a:pt x="460" y="393"/>
                  <a:pt x="461" y="392"/>
                </a:cubicBezTo>
                <a:cubicBezTo>
                  <a:pt x="461" y="392"/>
                  <a:pt x="461" y="392"/>
                  <a:pt x="461" y="392"/>
                </a:cubicBezTo>
                <a:cubicBezTo>
                  <a:pt x="461" y="392"/>
                  <a:pt x="461" y="392"/>
                  <a:pt x="461" y="392"/>
                </a:cubicBezTo>
                <a:cubicBezTo>
                  <a:pt x="461" y="393"/>
                  <a:pt x="461" y="393"/>
                  <a:pt x="461" y="393"/>
                </a:cubicBezTo>
                <a:close/>
                <a:moveTo>
                  <a:pt x="464" y="391"/>
                </a:moveTo>
                <a:cubicBezTo>
                  <a:pt x="464" y="391"/>
                  <a:pt x="464" y="391"/>
                  <a:pt x="464" y="391"/>
                </a:cubicBezTo>
                <a:cubicBezTo>
                  <a:pt x="464" y="391"/>
                  <a:pt x="464" y="391"/>
                  <a:pt x="464" y="391"/>
                </a:cubicBezTo>
                <a:cubicBezTo>
                  <a:pt x="464" y="391"/>
                  <a:pt x="464" y="391"/>
                  <a:pt x="464" y="391"/>
                </a:cubicBezTo>
                <a:close/>
                <a:moveTo>
                  <a:pt x="465" y="391"/>
                </a:moveTo>
                <a:cubicBezTo>
                  <a:pt x="464" y="391"/>
                  <a:pt x="464" y="391"/>
                  <a:pt x="464" y="391"/>
                </a:cubicBezTo>
                <a:cubicBezTo>
                  <a:pt x="464" y="390"/>
                  <a:pt x="464" y="390"/>
                  <a:pt x="464" y="390"/>
                </a:cubicBezTo>
                <a:cubicBezTo>
                  <a:pt x="465" y="390"/>
                  <a:pt x="465" y="390"/>
                  <a:pt x="465" y="390"/>
                </a:cubicBezTo>
                <a:lnTo>
                  <a:pt x="465" y="391"/>
                </a:lnTo>
                <a:close/>
                <a:moveTo>
                  <a:pt x="45" y="380"/>
                </a:moveTo>
                <a:cubicBezTo>
                  <a:pt x="45" y="381"/>
                  <a:pt x="45" y="381"/>
                  <a:pt x="45" y="381"/>
                </a:cubicBezTo>
                <a:cubicBezTo>
                  <a:pt x="45" y="381"/>
                  <a:pt x="45" y="381"/>
                  <a:pt x="45" y="381"/>
                </a:cubicBezTo>
                <a:cubicBezTo>
                  <a:pt x="45" y="381"/>
                  <a:pt x="45" y="381"/>
                  <a:pt x="45" y="380"/>
                </a:cubicBezTo>
                <a:cubicBezTo>
                  <a:pt x="45" y="380"/>
                  <a:pt x="45" y="380"/>
                  <a:pt x="45" y="380"/>
                </a:cubicBezTo>
                <a:close/>
                <a:moveTo>
                  <a:pt x="47" y="383"/>
                </a:moveTo>
                <a:cubicBezTo>
                  <a:pt x="47" y="383"/>
                  <a:pt x="47" y="383"/>
                  <a:pt x="47" y="383"/>
                </a:cubicBezTo>
                <a:cubicBezTo>
                  <a:pt x="47" y="383"/>
                  <a:pt x="47" y="382"/>
                  <a:pt x="47" y="382"/>
                </a:cubicBezTo>
                <a:cubicBezTo>
                  <a:pt x="47" y="381"/>
                  <a:pt x="47" y="381"/>
                  <a:pt x="47" y="380"/>
                </a:cubicBezTo>
                <a:lnTo>
                  <a:pt x="47" y="383"/>
                </a:lnTo>
                <a:close/>
                <a:moveTo>
                  <a:pt x="18" y="383"/>
                </a:moveTo>
                <a:cubicBezTo>
                  <a:pt x="18" y="383"/>
                  <a:pt x="18" y="383"/>
                  <a:pt x="18" y="383"/>
                </a:cubicBezTo>
                <a:cubicBezTo>
                  <a:pt x="18" y="383"/>
                  <a:pt x="18" y="383"/>
                  <a:pt x="19" y="383"/>
                </a:cubicBezTo>
                <a:cubicBezTo>
                  <a:pt x="19" y="382"/>
                  <a:pt x="18" y="381"/>
                  <a:pt x="18" y="381"/>
                </a:cubicBezTo>
                <a:cubicBezTo>
                  <a:pt x="18" y="381"/>
                  <a:pt x="18" y="381"/>
                  <a:pt x="17" y="381"/>
                </a:cubicBezTo>
                <a:cubicBezTo>
                  <a:pt x="18" y="382"/>
                  <a:pt x="18" y="382"/>
                  <a:pt x="18" y="383"/>
                </a:cubicBezTo>
                <a:close/>
                <a:moveTo>
                  <a:pt x="900" y="381"/>
                </a:moveTo>
                <a:cubicBezTo>
                  <a:pt x="901" y="381"/>
                  <a:pt x="901" y="381"/>
                  <a:pt x="901" y="381"/>
                </a:cubicBezTo>
                <a:cubicBezTo>
                  <a:pt x="901" y="381"/>
                  <a:pt x="901" y="381"/>
                  <a:pt x="901" y="381"/>
                </a:cubicBezTo>
                <a:cubicBezTo>
                  <a:pt x="901" y="381"/>
                  <a:pt x="900" y="381"/>
                  <a:pt x="900" y="381"/>
                </a:cubicBezTo>
                <a:close/>
                <a:moveTo>
                  <a:pt x="882" y="381"/>
                </a:moveTo>
                <a:cubicBezTo>
                  <a:pt x="882" y="381"/>
                  <a:pt x="882" y="381"/>
                  <a:pt x="882" y="381"/>
                </a:cubicBezTo>
                <a:cubicBezTo>
                  <a:pt x="882" y="381"/>
                  <a:pt x="881" y="381"/>
                  <a:pt x="881" y="381"/>
                </a:cubicBezTo>
                <a:cubicBezTo>
                  <a:pt x="881" y="382"/>
                  <a:pt x="881" y="382"/>
                  <a:pt x="881" y="382"/>
                </a:cubicBezTo>
                <a:cubicBezTo>
                  <a:pt x="882" y="381"/>
                  <a:pt x="881" y="382"/>
                  <a:pt x="882" y="381"/>
                </a:cubicBezTo>
                <a:close/>
                <a:moveTo>
                  <a:pt x="441" y="382"/>
                </a:moveTo>
                <a:cubicBezTo>
                  <a:pt x="441" y="382"/>
                  <a:pt x="441" y="382"/>
                  <a:pt x="441" y="381"/>
                </a:cubicBezTo>
                <a:cubicBezTo>
                  <a:pt x="441" y="381"/>
                  <a:pt x="441" y="381"/>
                  <a:pt x="441" y="381"/>
                </a:cubicBezTo>
                <a:cubicBezTo>
                  <a:pt x="440" y="381"/>
                  <a:pt x="440" y="381"/>
                  <a:pt x="440" y="382"/>
                </a:cubicBezTo>
                <a:cubicBezTo>
                  <a:pt x="440" y="382"/>
                  <a:pt x="440" y="382"/>
                  <a:pt x="440" y="383"/>
                </a:cubicBezTo>
                <a:cubicBezTo>
                  <a:pt x="440" y="383"/>
                  <a:pt x="440" y="383"/>
                  <a:pt x="441" y="382"/>
                </a:cubicBezTo>
                <a:close/>
                <a:moveTo>
                  <a:pt x="457" y="382"/>
                </a:moveTo>
                <a:cubicBezTo>
                  <a:pt x="457" y="382"/>
                  <a:pt x="457" y="382"/>
                  <a:pt x="457" y="382"/>
                </a:cubicBezTo>
                <a:cubicBezTo>
                  <a:pt x="457" y="381"/>
                  <a:pt x="457" y="382"/>
                  <a:pt x="457" y="381"/>
                </a:cubicBezTo>
                <a:cubicBezTo>
                  <a:pt x="457" y="381"/>
                  <a:pt x="456" y="381"/>
                  <a:pt x="456" y="381"/>
                </a:cubicBezTo>
                <a:cubicBezTo>
                  <a:pt x="456" y="382"/>
                  <a:pt x="456" y="381"/>
                  <a:pt x="456" y="382"/>
                </a:cubicBezTo>
                <a:cubicBezTo>
                  <a:pt x="457" y="382"/>
                  <a:pt x="456" y="382"/>
                  <a:pt x="457" y="382"/>
                </a:cubicBezTo>
                <a:close/>
                <a:moveTo>
                  <a:pt x="79" y="382"/>
                </a:moveTo>
                <a:cubicBezTo>
                  <a:pt x="79" y="382"/>
                  <a:pt x="79" y="382"/>
                  <a:pt x="79" y="382"/>
                </a:cubicBezTo>
                <a:cubicBezTo>
                  <a:pt x="79" y="381"/>
                  <a:pt x="79" y="382"/>
                  <a:pt x="79" y="381"/>
                </a:cubicBezTo>
                <a:lnTo>
                  <a:pt x="79" y="382"/>
                </a:lnTo>
                <a:close/>
                <a:moveTo>
                  <a:pt x="888" y="382"/>
                </a:moveTo>
                <a:cubicBezTo>
                  <a:pt x="888" y="382"/>
                  <a:pt x="888" y="382"/>
                  <a:pt x="888" y="382"/>
                </a:cubicBezTo>
                <a:cubicBezTo>
                  <a:pt x="887" y="382"/>
                  <a:pt x="887" y="382"/>
                  <a:pt x="887" y="382"/>
                </a:cubicBezTo>
                <a:cubicBezTo>
                  <a:pt x="888" y="382"/>
                  <a:pt x="887" y="382"/>
                  <a:pt x="888" y="382"/>
                </a:cubicBezTo>
                <a:close/>
                <a:moveTo>
                  <a:pt x="45" y="382"/>
                </a:moveTo>
                <a:cubicBezTo>
                  <a:pt x="45" y="382"/>
                  <a:pt x="45" y="382"/>
                  <a:pt x="45" y="382"/>
                </a:cubicBezTo>
                <a:cubicBezTo>
                  <a:pt x="45" y="383"/>
                  <a:pt x="45" y="382"/>
                  <a:pt x="45" y="383"/>
                </a:cubicBezTo>
                <a:cubicBezTo>
                  <a:pt x="45" y="383"/>
                  <a:pt x="45" y="383"/>
                  <a:pt x="46" y="383"/>
                </a:cubicBezTo>
                <a:cubicBezTo>
                  <a:pt x="46" y="382"/>
                  <a:pt x="46" y="382"/>
                  <a:pt x="45" y="382"/>
                </a:cubicBezTo>
                <a:close/>
                <a:moveTo>
                  <a:pt x="462" y="382"/>
                </a:moveTo>
                <a:cubicBezTo>
                  <a:pt x="462" y="382"/>
                  <a:pt x="462" y="382"/>
                  <a:pt x="462" y="382"/>
                </a:cubicBezTo>
                <a:cubicBezTo>
                  <a:pt x="462" y="382"/>
                  <a:pt x="462" y="382"/>
                  <a:pt x="462" y="382"/>
                </a:cubicBezTo>
                <a:cubicBezTo>
                  <a:pt x="462" y="382"/>
                  <a:pt x="462" y="382"/>
                  <a:pt x="462" y="382"/>
                </a:cubicBezTo>
                <a:close/>
                <a:moveTo>
                  <a:pt x="463" y="382"/>
                </a:moveTo>
                <a:cubicBezTo>
                  <a:pt x="462" y="382"/>
                  <a:pt x="462" y="382"/>
                  <a:pt x="462" y="382"/>
                </a:cubicBezTo>
                <a:cubicBezTo>
                  <a:pt x="462" y="383"/>
                  <a:pt x="462" y="383"/>
                  <a:pt x="462" y="383"/>
                </a:cubicBezTo>
                <a:cubicBezTo>
                  <a:pt x="463" y="383"/>
                  <a:pt x="463" y="383"/>
                  <a:pt x="463" y="383"/>
                </a:cubicBezTo>
                <a:cubicBezTo>
                  <a:pt x="463" y="383"/>
                  <a:pt x="463" y="383"/>
                  <a:pt x="463" y="382"/>
                </a:cubicBezTo>
                <a:close/>
                <a:moveTo>
                  <a:pt x="883" y="396"/>
                </a:moveTo>
                <a:cubicBezTo>
                  <a:pt x="883" y="396"/>
                  <a:pt x="884" y="396"/>
                  <a:pt x="884" y="395"/>
                </a:cubicBezTo>
                <a:cubicBezTo>
                  <a:pt x="883" y="395"/>
                  <a:pt x="883" y="395"/>
                  <a:pt x="883" y="395"/>
                </a:cubicBezTo>
                <a:cubicBezTo>
                  <a:pt x="883" y="395"/>
                  <a:pt x="884" y="395"/>
                  <a:pt x="884" y="395"/>
                </a:cubicBezTo>
                <a:cubicBezTo>
                  <a:pt x="884" y="395"/>
                  <a:pt x="884" y="395"/>
                  <a:pt x="884" y="394"/>
                </a:cubicBezTo>
                <a:cubicBezTo>
                  <a:pt x="885" y="394"/>
                  <a:pt x="885" y="394"/>
                  <a:pt x="885" y="394"/>
                </a:cubicBezTo>
                <a:cubicBezTo>
                  <a:pt x="885" y="394"/>
                  <a:pt x="885" y="394"/>
                  <a:pt x="884" y="394"/>
                </a:cubicBezTo>
                <a:cubicBezTo>
                  <a:pt x="885" y="393"/>
                  <a:pt x="885" y="393"/>
                  <a:pt x="886" y="393"/>
                </a:cubicBezTo>
                <a:cubicBezTo>
                  <a:pt x="885" y="392"/>
                  <a:pt x="885" y="392"/>
                  <a:pt x="884" y="392"/>
                </a:cubicBezTo>
                <a:cubicBezTo>
                  <a:pt x="884" y="392"/>
                  <a:pt x="884" y="392"/>
                  <a:pt x="884" y="391"/>
                </a:cubicBezTo>
                <a:cubicBezTo>
                  <a:pt x="884" y="391"/>
                  <a:pt x="884" y="391"/>
                  <a:pt x="884" y="391"/>
                </a:cubicBezTo>
                <a:cubicBezTo>
                  <a:pt x="885" y="391"/>
                  <a:pt x="885" y="391"/>
                  <a:pt x="885" y="391"/>
                </a:cubicBezTo>
                <a:cubicBezTo>
                  <a:pt x="885" y="391"/>
                  <a:pt x="885" y="391"/>
                  <a:pt x="885" y="391"/>
                </a:cubicBezTo>
                <a:cubicBezTo>
                  <a:pt x="885" y="391"/>
                  <a:pt x="885" y="391"/>
                  <a:pt x="885" y="391"/>
                </a:cubicBezTo>
                <a:cubicBezTo>
                  <a:pt x="886" y="391"/>
                  <a:pt x="885" y="391"/>
                  <a:pt x="886" y="391"/>
                </a:cubicBezTo>
                <a:cubicBezTo>
                  <a:pt x="886" y="390"/>
                  <a:pt x="886" y="390"/>
                  <a:pt x="886" y="390"/>
                </a:cubicBezTo>
                <a:cubicBezTo>
                  <a:pt x="886" y="391"/>
                  <a:pt x="885" y="391"/>
                  <a:pt x="885" y="391"/>
                </a:cubicBezTo>
                <a:cubicBezTo>
                  <a:pt x="885" y="390"/>
                  <a:pt x="885" y="390"/>
                  <a:pt x="886" y="389"/>
                </a:cubicBezTo>
                <a:cubicBezTo>
                  <a:pt x="886" y="389"/>
                  <a:pt x="886" y="388"/>
                  <a:pt x="885" y="388"/>
                </a:cubicBezTo>
                <a:cubicBezTo>
                  <a:pt x="885" y="388"/>
                  <a:pt x="885" y="388"/>
                  <a:pt x="885" y="388"/>
                </a:cubicBezTo>
                <a:cubicBezTo>
                  <a:pt x="885" y="387"/>
                  <a:pt x="885" y="386"/>
                  <a:pt x="885" y="386"/>
                </a:cubicBezTo>
                <a:cubicBezTo>
                  <a:pt x="885" y="385"/>
                  <a:pt x="884" y="385"/>
                  <a:pt x="884" y="385"/>
                </a:cubicBezTo>
                <a:cubicBezTo>
                  <a:pt x="884" y="385"/>
                  <a:pt x="884" y="384"/>
                  <a:pt x="884" y="383"/>
                </a:cubicBezTo>
                <a:cubicBezTo>
                  <a:pt x="884" y="383"/>
                  <a:pt x="884" y="383"/>
                  <a:pt x="884" y="382"/>
                </a:cubicBezTo>
                <a:cubicBezTo>
                  <a:pt x="883" y="383"/>
                  <a:pt x="883" y="383"/>
                  <a:pt x="883" y="383"/>
                </a:cubicBezTo>
                <a:cubicBezTo>
                  <a:pt x="883" y="385"/>
                  <a:pt x="884" y="385"/>
                  <a:pt x="884" y="385"/>
                </a:cubicBezTo>
                <a:cubicBezTo>
                  <a:pt x="884" y="386"/>
                  <a:pt x="884" y="388"/>
                  <a:pt x="884" y="389"/>
                </a:cubicBezTo>
                <a:cubicBezTo>
                  <a:pt x="883" y="389"/>
                  <a:pt x="882" y="390"/>
                  <a:pt x="882" y="392"/>
                </a:cubicBezTo>
                <a:cubicBezTo>
                  <a:pt x="883" y="392"/>
                  <a:pt x="883" y="393"/>
                  <a:pt x="883" y="393"/>
                </a:cubicBezTo>
                <a:cubicBezTo>
                  <a:pt x="883" y="393"/>
                  <a:pt x="882" y="393"/>
                  <a:pt x="882" y="394"/>
                </a:cubicBezTo>
                <a:cubicBezTo>
                  <a:pt x="882" y="394"/>
                  <a:pt x="882" y="395"/>
                  <a:pt x="882" y="396"/>
                </a:cubicBezTo>
                <a:cubicBezTo>
                  <a:pt x="883" y="396"/>
                  <a:pt x="883" y="396"/>
                  <a:pt x="883" y="396"/>
                </a:cubicBezTo>
                <a:close/>
                <a:moveTo>
                  <a:pt x="882" y="383"/>
                </a:moveTo>
                <a:cubicBezTo>
                  <a:pt x="882" y="383"/>
                  <a:pt x="882" y="383"/>
                  <a:pt x="882" y="383"/>
                </a:cubicBezTo>
                <a:cubicBezTo>
                  <a:pt x="882" y="383"/>
                  <a:pt x="882" y="383"/>
                  <a:pt x="882" y="383"/>
                </a:cubicBezTo>
                <a:cubicBezTo>
                  <a:pt x="882" y="383"/>
                  <a:pt x="882" y="383"/>
                  <a:pt x="882" y="383"/>
                </a:cubicBezTo>
                <a:cubicBezTo>
                  <a:pt x="882" y="383"/>
                  <a:pt x="882" y="383"/>
                  <a:pt x="882" y="383"/>
                </a:cubicBezTo>
                <a:cubicBezTo>
                  <a:pt x="882" y="383"/>
                  <a:pt x="882" y="383"/>
                  <a:pt x="882" y="383"/>
                </a:cubicBezTo>
                <a:close/>
                <a:moveTo>
                  <a:pt x="442" y="386"/>
                </a:moveTo>
                <a:cubicBezTo>
                  <a:pt x="442" y="386"/>
                  <a:pt x="442" y="386"/>
                  <a:pt x="442" y="386"/>
                </a:cubicBezTo>
                <a:cubicBezTo>
                  <a:pt x="442" y="386"/>
                  <a:pt x="442" y="386"/>
                  <a:pt x="443" y="386"/>
                </a:cubicBezTo>
                <a:cubicBezTo>
                  <a:pt x="443" y="383"/>
                  <a:pt x="443" y="383"/>
                  <a:pt x="443" y="383"/>
                </a:cubicBezTo>
                <a:cubicBezTo>
                  <a:pt x="442" y="383"/>
                  <a:pt x="442" y="383"/>
                  <a:pt x="442" y="383"/>
                </a:cubicBezTo>
                <a:cubicBezTo>
                  <a:pt x="442" y="384"/>
                  <a:pt x="442" y="384"/>
                  <a:pt x="442" y="385"/>
                </a:cubicBezTo>
                <a:cubicBezTo>
                  <a:pt x="442" y="385"/>
                  <a:pt x="441" y="385"/>
                  <a:pt x="441" y="384"/>
                </a:cubicBezTo>
                <a:cubicBezTo>
                  <a:pt x="441" y="384"/>
                  <a:pt x="441" y="384"/>
                  <a:pt x="441" y="384"/>
                </a:cubicBezTo>
                <a:cubicBezTo>
                  <a:pt x="441" y="384"/>
                  <a:pt x="441" y="384"/>
                  <a:pt x="441" y="385"/>
                </a:cubicBezTo>
                <a:cubicBezTo>
                  <a:pt x="441" y="386"/>
                  <a:pt x="441" y="386"/>
                  <a:pt x="441" y="387"/>
                </a:cubicBezTo>
                <a:cubicBezTo>
                  <a:pt x="441" y="387"/>
                  <a:pt x="441" y="387"/>
                  <a:pt x="441" y="387"/>
                </a:cubicBezTo>
                <a:cubicBezTo>
                  <a:pt x="441" y="386"/>
                  <a:pt x="441" y="386"/>
                  <a:pt x="442" y="385"/>
                </a:cubicBezTo>
                <a:cubicBezTo>
                  <a:pt x="442" y="385"/>
                  <a:pt x="442" y="385"/>
                  <a:pt x="442" y="385"/>
                </a:cubicBezTo>
                <a:cubicBezTo>
                  <a:pt x="442" y="386"/>
                  <a:pt x="442" y="386"/>
                  <a:pt x="442" y="386"/>
                </a:cubicBezTo>
                <a:close/>
                <a:moveTo>
                  <a:pt x="442" y="384"/>
                </a:moveTo>
                <a:cubicBezTo>
                  <a:pt x="442" y="384"/>
                  <a:pt x="442" y="384"/>
                  <a:pt x="442" y="384"/>
                </a:cubicBezTo>
                <a:cubicBezTo>
                  <a:pt x="442" y="384"/>
                  <a:pt x="442" y="384"/>
                  <a:pt x="442" y="384"/>
                </a:cubicBezTo>
                <a:cubicBezTo>
                  <a:pt x="442" y="384"/>
                  <a:pt x="442" y="384"/>
                  <a:pt x="442" y="384"/>
                </a:cubicBezTo>
                <a:close/>
                <a:moveTo>
                  <a:pt x="882" y="384"/>
                </a:moveTo>
                <a:cubicBezTo>
                  <a:pt x="882" y="383"/>
                  <a:pt x="882" y="383"/>
                  <a:pt x="882" y="383"/>
                </a:cubicBezTo>
                <a:cubicBezTo>
                  <a:pt x="882" y="383"/>
                  <a:pt x="882" y="383"/>
                  <a:pt x="881" y="383"/>
                </a:cubicBezTo>
                <a:cubicBezTo>
                  <a:pt x="881" y="384"/>
                  <a:pt x="881" y="383"/>
                  <a:pt x="882" y="384"/>
                </a:cubicBezTo>
                <a:close/>
                <a:moveTo>
                  <a:pt x="885" y="384"/>
                </a:moveTo>
                <a:cubicBezTo>
                  <a:pt x="886" y="384"/>
                  <a:pt x="886" y="384"/>
                  <a:pt x="886" y="384"/>
                </a:cubicBezTo>
                <a:cubicBezTo>
                  <a:pt x="886" y="383"/>
                  <a:pt x="886" y="383"/>
                  <a:pt x="886" y="383"/>
                </a:cubicBezTo>
                <a:cubicBezTo>
                  <a:pt x="885" y="383"/>
                  <a:pt x="885" y="383"/>
                  <a:pt x="885" y="383"/>
                </a:cubicBezTo>
                <a:lnTo>
                  <a:pt x="885" y="384"/>
                </a:lnTo>
                <a:close/>
                <a:moveTo>
                  <a:pt x="46" y="384"/>
                </a:moveTo>
                <a:cubicBezTo>
                  <a:pt x="46" y="384"/>
                  <a:pt x="46" y="384"/>
                  <a:pt x="46" y="384"/>
                </a:cubicBezTo>
                <a:cubicBezTo>
                  <a:pt x="46" y="384"/>
                  <a:pt x="46" y="384"/>
                  <a:pt x="46" y="384"/>
                </a:cubicBezTo>
                <a:cubicBezTo>
                  <a:pt x="46" y="384"/>
                  <a:pt x="46" y="384"/>
                  <a:pt x="46" y="384"/>
                </a:cubicBezTo>
                <a:cubicBezTo>
                  <a:pt x="46" y="384"/>
                  <a:pt x="46" y="384"/>
                  <a:pt x="45" y="383"/>
                </a:cubicBezTo>
                <a:cubicBezTo>
                  <a:pt x="45" y="384"/>
                  <a:pt x="45" y="384"/>
                  <a:pt x="46" y="384"/>
                </a:cubicBezTo>
                <a:cubicBezTo>
                  <a:pt x="46" y="384"/>
                  <a:pt x="46" y="384"/>
                  <a:pt x="46" y="384"/>
                </a:cubicBezTo>
                <a:close/>
                <a:moveTo>
                  <a:pt x="440" y="384"/>
                </a:moveTo>
                <a:cubicBezTo>
                  <a:pt x="440" y="384"/>
                  <a:pt x="440" y="384"/>
                  <a:pt x="440" y="384"/>
                </a:cubicBezTo>
                <a:cubicBezTo>
                  <a:pt x="440" y="384"/>
                  <a:pt x="440" y="384"/>
                  <a:pt x="440" y="384"/>
                </a:cubicBezTo>
                <a:cubicBezTo>
                  <a:pt x="440" y="384"/>
                  <a:pt x="440" y="384"/>
                  <a:pt x="440" y="384"/>
                </a:cubicBezTo>
                <a:close/>
                <a:moveTo>
                  <a:pt x="902" y="384"/>
                </a:moveTo>
                <a:cubicBezTo>
                  <a:pt x="902" y="384"/>
                  <a:pt x="902" y="384"/>
                  <a:pt x="902" y="384"/>
                </a:cubicBezTo>
                <a:cubicBezTo>
                  <a:pt x="901" y="384"/>
                  <a:pt x="901" y="384"/>
                  <a:pt x="901" y="384"/>
                </a:cubicBezTo>
                <a:cubicBezTo>
                  <a:pt x="901" y="385"/>
                  <a:pt x="901" y="385"/>
                  <a:pt x="901" y="385"/>
                </a:cubicBezTo>
                <a:cubicBezTo>
                  <a:pt x="902" y="385"/>
                  <a:pt x="902" y="385"/>
                  <a:pt x="902" y="385"/>
                </a:cubicBezTo>
                <a:cubicBezTo>
                  <a:pt x="902" y="385"/>
                  <a:pt x="902" y="385"/>
                  <a:pt x="902" y="385"/>
                </a:cubicBezTo>
                <a:cubicBezTo>
                  <a:pt x="902" y="385"/>
                  <a:pt x="902" y="385"/>
                  <a:pt x="902" y="384"/>
                </a:cubicBezTo>
                <a:cubicBezTo>
                  <a:pt x="902" y="384"/>
                  <a:pt x="902" y="384"/>
                  <a:pt x="902" y="384"/>
                </a:cubicBezTo>
                <a:close/>
                <a:moveTo>
                  <a:pt x="439" y="386"/>
                </a:moveTo>
                <a:cubicBezTo>
                  <a:pt x="440" y="386"/>
                  <a:pt x="440" y="386"/>
                  <a:pt x="440" y="386"/>
                </a:cubicBezTo>
                <a:cubicBezTo>
                  <a:pt x="440" y="384"/>
                  <a:pt x="440" y="384"/>
                  <a:pt x="440" y="384"/>
                </a:cubicBezTo>
                <a:cubicBezTo>
                  <a:pt x="439" y="384"/>
                  <a:pt x="439" y="384"/>
                  <a:pt x="439" y="384"/>
                </a:cubicBezTo>
                <a:cubicBezTo>
                  <a:pt x="439" y="385"/>
                  <a:pt x="439" y="385"/>
                  <a:pt x="439" y="386"/>
                </a:cubicBezTo>
                <a:close/>
                <a:moveTo>
                  <a:pt x="456" y="384"/>
                </a:moveTo>
                <a:cubicBezTo>
                  <a:pt x="456" y="384"/>
                  <a:pt x="456" y="384"/>
                  <a:pt x="456" y="384"/>
                </a:cubicBezTo>
                <a:cubicBezTo>
                  <a:pt x="456" y="384"/>
                  <a:pt x="456" y="384"/>
                  <a:pt x="456" y="384"/>
                </a:cubicBezTo>
                <a:cubicBezTo>
                  <a:pt x="456" y="384"/>
                  <a:pt x="456" y="384"/>
                  <a:pt x="456" y="384"/>
                </a:cubicBezTo>
                <a:close/>
                <a:moveTo>
                  <a:pt x="882" y="385"/>
                </a:moveTo>
                <a:cubicBezTo>
                  <a:pt x="882" y="385"/>
                  <a:pt x="882" y="385"/>
                  <a:pt x="881" y="385"/>
                </a:cubicBezTo>
                <a:cubicBezTo>
                  <a:pt x="882" y="386"/>
                  <a:pt x="882" y="386"/>
                  <a:pt x="882" y="386"/>
                </a:cubicBezTo>
                <a:cubicBezTo>
                  <a:pt x="883" y="386"/>
                  <a:pt x="883" y="386"/>
                  <a:pt x="883" y="386"/>
                </a:cubicBezTo>
                <a:cubicBezTo>
                  <a:pt x="883" y="385"/>
                  <a:pt x="883" y="385"/>
                  <a:pt x="882" y="385"/>
                </a:cubicBezTo>
                <a:close/>
                <a:moveTo>
                  <a:pt x="454" y="386"/>
                </a:moveTo>
                <a:cubicBezTo>
                  <a:pt x="454" y="386"/>
                  <a:pt x="454" y="386"/>
                  <a:pt x="454" y="386"/>
                </a:cubicBezTo>
                <a:cubicBezTo>
                  <a:pt x="454" y="385"/>
                  <a:pt x="454" y="385"/>
                  <a:pt x="454" y="385"/>
                </a:cubicBezTo>
                <a:cubicBezTo>
                  <a:pt x="454" y="385"/>
                  <a:pt x="454" y="385"/>
                  <a:pt x="454" y="385"/>
                </a:cubicBezTo>
                <a:lnTo>
                  <a:pt x="454" y="386"/>
                </a:lnTo>
                <a:close/>
                <a:moveTo>
                  <a:pt x="444" y="386"/>
                </a:moveTo>
                <a:cubicBezTo>
                  <a:pt x="443" y="385"/>
                  <a:pt x="444" y="386"/>
                  <a:pt x="443" y="386"/>
                </a:cubicBezTo>
                <a:cubicBezTo>
                  <a:pt x="443" y="386"/>
                  <a:pt x="442" y="386"/>
                  <a:pt x="441" y="387"/>
                </a:cubicBezTo>
                <a:cubicBezTo>
                  <a:pt x="440" y="387"/>
                  <a:pt x="441" y="388"/>
                  <a:pt x="440" y="388"/>
                </a:cubicBezTo>
                <a:cubicBezTo>
                  <a:pt x="440" y="389"/>
                  <a:pt x="441" y="389"/>
                  <a:pt x="442" y="390"/>
                </a:cubicBezTo>
                <a:cubicBezTo>
                  <a:pt x="442" y="390"/>
                  <a:pt x="442" y="390"/>
                  <a:pt x="442" y="390"/>
                </a:cubicBezTo>
                <a:cubicBezTo>
                  <a:pt x="442" y="390"/>
                  <a:pt x="442" y="390"/>
                  <a:pt x="442" y="389"/>
                </a:cubicBezTo>
                <a:cubicBezTo>
                  <a:pt x="444" y="390"/>
                  <a:pt x="443" y="387"/>
                  <a:pt x="444" y="386"/>
                </a:cubicBezTo>
                <a:close/>
                <a:moveTo>
                  <a:pt x="454" y="386"/>
                </a:moveTo>
                <a:cubicBezTo>
                  <a:pt x="454" y="386"/>
                  <a:pt x="454" y="387"/>
                  <a:pt x="454" y="387"/>
                </a:cubicBezTo>
                <a:cubicBezTo>
                  <a:pt x="454" y="388"/>
                  <a:pt x="454" y="388"/>
                  <a:pt x="454" y="388"/>
                </a:cubicBezTo>
                <a:cubicBezTo>
                  <a:pt x="455" y="388"/>
                  <a:pt x="455" y="388"/>
                  <a:pt x="455" y="388"/>
                </a:cubicBezTo>
                <a:cubicBezTo>
                  <a:pt x="455" y="386"/>
                  <a:pt x="455" y="386"/>
                  <a:pt x="455" y="386"/>
                </a:cubicBezTo>
                <a:cubicBezTo>
                  <a:pt x="455" y="386"/>
                  <a:pt x="455" y="386"/>
                  <a:pt x="454" y="386"/>
                </a:cubicBezTo>
                <a:close/>
                <a:moveTo>
                  <a:pt x="82" y="386"/>
                </a:moveTo>
                <a:cubicBezTo>
                  <a:pt x="82" y="387"/>
                  <a:pt x="82" y="387"/>
                  <a:pt x="82" y="387"/>
                </a:cubicBezTo>
                <a:cubicBezTo>
                  <a:pt x="82" y="387"/>
                  <a:pt x="82" y="387"/>
                  <a:pt x="82" y="387"/>
                </a:cubicBezTo>
                <a:cubicBezTo>
                  <a:pt x="82" y="386"/>
                  <a:pt x="82" y="386"/>
                  <a:pt x="82" y="386"/>
                </a:cubicBezTo>
                <a:cubicBezTo>
                  <a:pt x="82" y="386"/>
                  <a:pt x="82" y="386"/>
                  <a:pt x="82" y="386"/>
                </a:cubicBezTo>
                <a:close/>
                <a:moveTo>
                  <a:pt x="444" y="386"/>
                </a:moveTo>
                <a:cubicBezTo>
                  <a:pt x="445" y="386"/>
                  <a:pt x="445" y="386"/>
                  <a:pt x="445" y="386"/>
                </a:cubicBezTo>
                <a:cubicBezTo>
                  <a:pt x="445" y="386"/>
                  <a:pt x="445" y="386"/>
                  <a:pt x="445" y="386"/>
                </a:cubicBezTo>
                <a:cubicBezTo>
                  <a:pt x="444" y="386"/>
                  <a:pt x="444" y="386"/>
                  <a:pt x="444" y="386"/>
                </a:cubicBezTo>
                <a:close/>
                <a:moveTo>
                  <a:pt x="463" y="386"/>
                </a:moveTo>
                <a:cubicBezTo>
                  <a:pt x="463" y="386"/>
                  <a:pt x="463" y="386"/>
                  <a:pt x="463" y="386"/>
                </a:cubicBezTo>
                <a:cubicBezTo>
                  <a:pt x="462" y="386"/>
                  <a:pt x="462" y="386"/>
                  <a:pt x="462" y="386"/>
                </a:cubicBezTo>
                <a:cubicBezTo>
                  <a:pt x="462" y="386"/>
                  <a:pt x="462" y="386"/>
                  <a:pt x="463" y="386"/>
                </a:cubicBezTo>
                <a:close/>
                <a:moveTo>
                  <a:pt x="883" y="386"/>
                </a:moveTo>
                <a:cubicBezTo>
                  <a:pt x="883" y="386"/>
                  <a:pt x="883" y="386"/>
                  <a:pt x="883" y="386"/>
                </a:cubicBezTo>
                <a:cubicBezTo>
                  <a:pt x="883" y="386"/>
                  <a:pt x="883" y="386"/>
                  <a:pt x="883" y="386"/>
                </a:cubicBezTo>
                <a:cubicBezTo>
                  <a:pt x="883" y="387"/>
                  <a:pt x="883" y="387"/>
                  <a:pt x="883" y="387"/>
                </a:cubicBezTo>
                <a:cubicBezTo>
                  <a:pt x="883" y="386"/>
                  <a:pt x="883" y="387"/>
                  <a:pt x="883" y="386"/>
                </a:cubicBezTo>
                <a:close/>
                <a:moveTo>
                  <a:pt x="445" y="387"/>
                </a:moveTo>
                <a:cubicBezTo>
                  <a:pt x="445" y="386"/>
                  <a:pt x="445" y="386"/>
                  <a:pt x="445" y="386"/>
                </a:cubicBezTo>
                <a:cubicBezTo>
                  <a:pt x="444" y="386"/>
                  <a:pt x="444" y="386"/>
                  <a:pt x="444" y="386"/>
                </a:cubicBezTo>
                <a:cubicBezTo>
                  <a:pt x="444" y="387"/>
                  <a:pt x="444" y="386"/>
                  <a:pt x="445" y="387"/>
                </a:cubicBezTo>
                <a:close/>
                <a:moveTo>
                  <a:pt x="82" y="387"/>
                </a:moveTo>
                <a:cubicBezTo>
                  <a:pt x="82" y="387"/>
                  <a:pt x="82" y="387"/>
                  <a:pt x="82" y="387"/>
                </a:cubicBezTo>
                <a:cubicBezTo>
                  <a:pt x="82" y="387"/>
                  <a:pt x="82" y="387"/>
                  <a:pt x="82" y="387"/>
                </a:cubicBezTo>
                <a:close/>
                <a:moveTo>
                  <a:pt x="82" y="388"/>
                </a:moveTo>
                <a:cubicBezTo>
                  <a:pt x="82" y="387"/>
                  <a:pt x="82" y="388"/>
                  <a:pt x="82" y="387"/>
                </a:cubicBezTo>
                <a:cubicBezTo>
                  <a:pt x="82" y="388"/>
                  <a:pt x="82" y="388"/>
                  <a:pt x="82" y="388"/>
                </a:cubicBezTo>
                <a:cubicBezTo>
                  <a:pt x="82" y="388"/>
                  <a:pt x="82" y="388"/>
                  <a:pt x="82" y="388"/>
                </a:cubicBezTo>
                <a:cubicBezTo>
                  <a:pt x="82" y="388"/>
                  <a:pt x="82" y="388"/>
                  <a:pt x="82" y="388"/>
                </a:cubicBezTo>
                <a:close/>
                <a:moveTo>
                  <a:pt x="887" y="388"/>
                </a:moveTo>
                <a:cubicBezTo>
                  <a:pt x="887" y="388"/>
                  <a:pt x="886" y="388"/>
                  <a:pt x="886" y="389"/>
                </a:cubicBezTo>
                <a:cubicBezTo>
                  <a:pt x="886" y="389"/>
                  <a:pt x="886" y="389"/>
                  <a:pt x="887" y="389"/>
                </a:cubicBezTo>
                <a:cubicBezTo>
                  <a:pt x="887" y="389"/>
                  <a:pt x="887" y="389"/>
                  <a:pt x="888" y="389"/>
                </a:cubicBezTo>
                <a:cubicBezTo>
                  <a:pt x="888" y="389"/>
                  <a:pt x="888" y="389"/>
                  <a:pt x="888" y="389"/>
                </a:cubicBezTo>
                <a:cubicBezTo>
                  <a:pt x="888" y="389"/>
                  <a:pt x="888" y="389"/>
                  <a:pt x="888" y="389"/>
                </a:cubicBezTo>
                <a:cubicBezTo>
                  <a:pt x="888" y="388"/>
                  <a:pt x="888" y="389"/>
                  <a:pt x="888" y="388"/>
                </a:cubicBezTo>
                <a:cubicBezTo>
                  <a:pt x="888" y="388"/>
                  <a:pt x="888" y="388"/>
                  <a:pt x="889" y="388"/>
                </a:cubicBezTo>
                <a:cubicBezTo>
                  <a:pt x="889" y="388"/>
                  <a:pt x="888" y="388"/>
                  <a:pt x="888" y="387"/>
                </a:cubicBezTo>
                <a:cubicBezTo>
                  <a:pt x="888" y="387"/>
                  <a:pt x="887" y="388"/>
                  <a:pt x="887" y="388"/>
                </a:cubicBezTo>
                <a:close/>
                <a:moveTo>
                  <a:pt x="904" y="390"/>
                </a:moveTo>
                <a:cubicBezTo>
                  <a:pt x="905" y="390"/>
                  <a:pt x="905" y="390"/>
                  <a:pt x="905" y="390"/>
                </a:cubicBezTo>
                <a:cubicBezTo>
                  <a:pt x="905" y="389"/>
                  <a:pt x="905" y="388"/>
                  <a:pt x="905" y="388"/>
                </a:cubicBezTo>
                <a:cubicBezTo>
                  <a:pt x="905" y="388"/>
                  <a:pt x="905" y="388"/>
                  <a:pt x="905" y="388"/>
                </a:cubicBezTo>
                <a:cubicBezTo>
                  <a:pt x="904" y="388"/>
                  <a:pt x="904" y="388"/>
                  <a:pt x="904" y="388"/>
                </a:cubicBezTo>
                <a:cubicBezTo>
                  <a:pt x="904" y="388"/>
                  <a:pt x="904" y="389"/>
                  <a:pt x="904" y="389"/>
                </a:cubicBezTo>
                <a:cubicBezTo>
                  <a:pt x="904" y="388"/>
                  <a:pt x="904" y="388"/>
                  <a:pt x="904" y="388"/>
                </a:cubicBezTo>
                <a:cubicBezTo>
                  <a:pt x="905" y="388"/>
                  <a:pt x="905" y="388"/>
                  <a:pt x="905" y="388"/>
                </a:cubicBezTo>
                <a:cubicBezTo>
                  <a:pt x="904" y="389"/>
                  <a:pt x="904" y="389"/>
                  <a:pt x="904" y="389"/>
                </a:cubicBezTo>
                <a:cubicBezTo>
                  <a:pt x="904" y="389"/>
                  <a:pt x="904" y="389"/>
                  <a:pt x="904" y="390"/>
                </a:cubicBezTo>
                <a:close/>
                <a:moveTo>
                  <a:pt x="470" y="388"/>
                </a:moveTo>
                <a:cubicBezTo>
                  <a:pt x="470" y="388"/>
                  <a:pt x="470" y="388"/>
                  <a:pt x="470" y="388"/>
                </a:cubicBezTo>
                <a:cubicBezTo>
                  <a:pt x="470" y="388"/>
                  <a:pt x="470" y="388"/>
                  <a:pt x="470" y="388"/>
                </a:cubicBezTo>
                <a:close/>
                <a:moveTo>
                  <a:pt x="82" y="389"/>
                </a:moveTo>
                <a:cubicBezTo>
                  <a:pt x="82" y="388"/>
                  <a:pt x="82" y="388"/>
                  <a:pt x="82" y="388"/>
                </a:cubicBezTo>
                <a:cubicBezTo>
                  <a:pt x="82" y="389"/>
                  <a:pt x="82" y="389"/>
                  <a:pt x="82" y="389"/>
                </a:cubicBezTo>
                <a:close/>
                <a:moveTo>
                  <a:pt x="470" y="389"/>
                </a:moveTo>
                <a:cubicBezTo>
                  <a:pt x="468" y="389"/>
                  <a:pt x="468" y="389"/>
                  <a:pt x="468" y="389"/>
                </a:cubicBezTo>
                <a:cubicBezTo>
                  <a:pt x="468" y="389"/>
                  <a:pt x="469" y="389"/>
                  <a:pt x="469" y="389"/>
                </a:cubicBezTo>
                <a:cubicBezTo>
                  <a:pt x="470" y="389"/>
                  <a:pt x="470" y="389"/>
                  <a:pt x="470" y="389"/>
                </a:cubicBezTo>
                <a:close/>
                <a:moveTo>
                  <a:pt x="906" y="390"/>
                </a:moveTo>
                <a:cubicBezTo>
                  <a:pt x="906" y="390"/>
                  <a:pt x="906" y="390"/>
                  <a:pt x="907" y="390"/>
                </a:cubicBezTo>
                <a:cubicBezTo>
                  <a:pt x="906" y="390"/>
                  <a:pt x="907" y="390"/>
                  <a:pt x="906" y="390"/>
                </a:cubicBezTo>
                <a:cubicBezTo>
                  <a:pt x="906" y="389"/>
                  <a:pt x="906" y="389"/>
                  <a:pt x="906" y="389"/>
                </a:cubicBezTo>
                <a:cubicBezTo>
                  <a:pt x="905" y="390"/>
                  <a:pt x="905" y="390"/>
                  <a:pt x="906" y="390"/>
                </a:cubicBezTo>
                <a:close/>
                <a:moveTo>
                  <a:pt x="888" y="391"/>
                </a:moveTo>
                <a:cubicBezTo>
                  <a:pt x="888" y="390"/>
                  <a:pt x="888" y="390"/>
                  <a:pt x="887" y="390"/>
                </a:cubicBezTo>
                <a:cubicBezTo>
                  <a:pt x="887" y="390"/>
                  <a:pt x="887" y="390"/>
                  <a:pt x="887" y="390"/>
                </a:cubicBezTo>
                <a:cubicBezTo>
                  <a:pt x="887" y="391"/>
                  <a:pt x="887" y="391"/>
                  <a:pt x="887" y="391"/>
                </a:cubicBezTo>
                <a:cubicBezTo>
                  <a:pt x="887" y="391"/>
                  <a:pt x="887" y="392"/>
                  <a:pt x="888" y="392"/>
                </a:cubicBezTo>
                <a:cubicBezTo>
                  <a:pt x="888" y="392"/>
                  <a:pt x="888" y="392"/>
                  <a:pt x="888" y="392"/>
                </a:cubicBezTo>
                <a:cubicBezTo>
                  <a:pt x="888" y="391"/>
                  <a:pt x="888" y="391"/>
                  <a:pt x="888" y="391"/>
                </a:cubicBezTo>
                <a:cubicBezTo>
                  <a:pt x="888" y="391"/>
                  <a:pt x="888" y="391"/>
                  <a:pt x="888" y="391"/>
                </a:cubicBezTo>
                <a:close/>
                <a:moveTo>
                  <a:pt x="442" y="391"/>
                </a:moveTo>
                <a:cubicBezTo>
                  <a:pt x="443" y="391"/>
                  <a:pt x="443" y="391"/>
                  <a:pt x="443" y="391"/>
                </a:cubicBezTo>
                <a:cubicBezTo>
                  <a:pt x="443" y="390"/>
                  <a:pt x="443" y="390"/>
                  <a:pt x="443" y="390"/>
                </a:cubicBezTo>
                <a:cubicBezTo>
                  <a:pt x="443" y="390"/>
                  <a:pt x="443" y="390"/>
                  <a:pt x="443" y="390"/>
                </a:cubicBezTo>
                <a:cubicBezTo>
                  <a:pt x="442" y="391"/>
                  <a:pt x="442" y="391"/>
                  <a:pt x="442" y="391"/>
                </a:cubicBezTo>
                <a:close/>
                <a:moveTo>
                  <a:pt x="50" y="391"/>
                </a:moveTo>
                <a:cubicBezTo>
                  <a:pt x="49" y="391"/>
                  <a:pt x="49" y="391"/>
                  <a:pt x="49" y="391"/>
                </a:cubicBezTo>
                <a:cubicBezTo>
                  <a:pt x="49" y="391"/>
                  <a:pt x="49" y="391"/>
                  <a:pt x="49" y="391"/>
                </a:cubicBezTo>
                <a:cubicBezTo>
                  <a:pt x="50" y="391"/>
                  <a:pt x="50" y="391"/>
                  <a:pt x="50" y="391"/>
                </a:cubicBezTo>
                <a:cubicBezTo>
                  <a:pt x="50" y="391"/>
                  <a:pt x="50" y="391"/>
                  <a:pt x="50" y="391"/>
                </a:cubicBezTo>
                <a:close/>
                <a:moveTo>
                  <a:pt x="438" y="391"/>
                </a:moveTo>
                <a:cubicBezTo>
                  <a:pt x="438" y="391"/>
                  <a:pt x="438" y="391"/>
                  <a:pt x="438" y="391"/>
                </a:cubicBezTo>
                <a:cubicBezTo>
                  <a:pt x="438" y="392"/>
                  <a:pt x="438" y="392"/>
                  <a:pt x="438" y="392"/>
                </a:cubicBezTo>
                <a:cubicBezTo>
                  <a:pt x="438" y="391"/>
                  <a:pt x="438" y="392"/>
                  <a:pt x="438" y="391"/>
                </a:cubicBezTo>
                <a:cubicBezTo>
                  <a:pt x="438" y="391"/>
                  <a:pt x="438" y="391"/>
                  <a:pt x="438" y="391"/>
                </a:cubicBezTo>
                <a:close/>
                <a:moveTo>
                  <a:pt x="880" y="397"/>
                </a:moveTo>
                <a:cubicBezTo>
                  <a:pt x="881" y="397"/>
                  <a:pt x="881" y="397"/>
                  <a:pt x="881" y="397"/>
                </a:cubicBezTo>
                <a:cubicBezTo>
                  <a:pt x="881" y="391"/>
                  <a:pt x="881" y="391"/>
                  <a:pt x="881" y="391"/>
                </a:cubicBezTo>
                <a:cubicBezTo>
                  <a:pt x="880" y="391"/>
                  <a:pt x="880" y="391"/>
                  <a:pt x="880" y="391"/>
                </a:cubicBezTo>
                <a:lnTo>
                  <a:pt x="880" y="397"/>
                </a:lnTo>
                <a:close/>
                <a:moveTo>
                  <a:pt x="84" y="392"/>
                </a:moveTo>
                <a:cubicBezTo>
                  <a:pt x="84" y="393"/>
                  <a:pt x="84" y="393"/>
                  <a:pt x="84" y="393"/>
                </a:cubicBezTo>
                <a:cubicBezTo>
                  <a:pt x="85" y="393"/>
                  <a:pt x="85" y="393"/>
                  <a:pt x="85" y="393"/>
                </a:cubicBezTo>
                <a:cubicBezTo>
                  <a:pt x="85" y="391"/>
                  <a:pt x="85" y="391"/>
                  <a:pt x="85" y="391"/>
                </a:cubicBezTo>
                <a:cubicBezTo>
                  <a:pt x="84" y="391"/>
                  <a:pt x="84" y="391"/>
                  <a:pt x="84" y="391"/>
                </a:cubicBezTo>
                <a:cubicBezTo>
                  <a:pt x="85" y="392"/>
                  <a:pt x="85" y="392"/>
                  <a:pt x="84" y="392"/>
                </a:cubicBezTo>
                <a:close/>
                <a:moveTo>
                  <a:pt x="888" y="393"/>
                </a:moveTo>
                <a:cubicBezTo>
                  <a:pt x="888" y="393"/>
                  <a:pt x="888" y="393"/>
                  <a:pt x="888" y="393"/>
                </a:cubicBezTo>
                <a:cubicBezTo>
                  <a:pt x="888" y="393"/>
                  <a:pt x="888" y="393"/>
                  <a:pt x="888" y="393"/>
                </a:cubicBezTo>
                <a:close/>
                <a:moveTo>
                  <a:pt x="463" y="393"/>
                </a:moveTo>
                <a:cubicBezTo>
                  <a:pt x="463" y="393"/>
                  <a:pt x="463" y="393"/>
                  <a:pt x="463" y="393"/>
                </a:cubicBezTo>
                <a:cubicBezTo>
                  <a:pt x="463" y="393"/>
                  <a:pt x="463" y="393"/>
                  <a:pt x="463" y="393"/>
                </a:cubicBezTo>
                <a:close/>
                <a:moveTo>
                  <a:pt x="888" y="393"/>
                </a:moveTo>
                <a:cubicBezTo>
                  <a:pt x="888" y="393"/>
                  <a:pt x="888" y="393"/>
                  <a:pt x="888" y="393"/>
                </a:cubicBezTo>
                <a:cubicBezTo>
                  <a:pt x="888" y="393"/>
                  <a:pt x="888" y="393"/>
                  <a:pt x="888" y="393"/>
                </a:cubicBezTo>
                <a:cubicBezTo>
                  <a:pt x="888" y="393"/>
                  <a:pt x="888" y="393"/>
                  <a:pt x="888" y="393"/>
                </a:cubicBezTo>
                <a:cubicBezTo>
                  <a:pt x="888" y="393"/>
                  <a:pt x="888" y="393"/>
                  <a:pt x="888" y="393"/>
                </a:cubicBezTo>
                <a:close/>
                <a:moveTo>
                  <a:pt x="49" y="393"/>
                </a:moveTo>
                <a:cubicBezTo>
                  <a:pt x="49" y="394"/>
                  <a:pt x="49" y="394"/>
                  <a:pt x="49" y="394"/>
                </a:cubicBezTo>
                <a:cubicBezTo>
                  <a:pt x="49" y="394"/>
                  <a:pt x="50" y="395"/>
                  <a:pt x="50" y="395"/>
                </a:cubicBezTo>
                <a:cubicBezTo>
                  <a:pt x="50" y="394"/>
                  <a:pt x="50" y="394"/>
                  <a:pt x="50" y="394"/>
                </a:cubicBezTo>
                <a:cubicBezTo>
                  <a:pt x="50" y="394"/>
                  <a:pt x="50" y="394"/>
                  <a:pt x="50" y="394"/>
                </a:cubicBezTo>
                <a:cubicBezTo>
                  <a:pt x="50" y="394"/>
                  <a:pt x="50" y="393"/>
                  <a:pt x="49" y="393"/>
                </a:cubicBezTo>
                <a:cubicBezTo>
                  <a:pt x="49" y="393"/>
                  <a:pt x="49" y="393"/>
                  <a:pt x="49" y="393"/>
                </a:cubicBezTo>
                <a:close/>
                <a:moveTo>
                  <a:pt x="85" y="393"/>
                </a:moveTo>
                <a:cubicBezTo>
                  <a:pt x="84" y="393"/>
                  <a:pt x="84" y="393"/>
                  <a:pt x="84" y="393"/>
                </a:cubicBezTo>
                <a:cubicBezTo>
                  <a:pt x="85" y="393"/>
                  <a:pt x="85" y="393"/>
                  <a:pt x="85" y="393"/>
                </a:cubicBezTo>
                <a:close/>
                <a:moveTo>
                  <a:pt x="464" y="393"/>
                </a:moveTo>
                <a:cubicBezTo>
                  <a:pt x="464" y="394"/>
                  <a:pt x="464" y="395"/>
                  <a:pt x="463" y="395"/>
                </a:cubicBezTo>
                <a:cubicBezTo>
                  <a:pt x="463" y="395"/>
                  <a:pt x="463" y="395"/>
                  <a:pt x="463" y="395"/>
                </a:cubicBezTo>
                <a:cubicBezTo>
                  <a:pt x="464" y="395"/>
                  <a:pt x="464" y="395"/>
                  <a:pt x="465" y="395"/>
                </a:cubicBezTo>
                <a:cubicBezTo>
                  <a:pt x="465" y="394"/>
                  <a:pt x="464" y="393"/>
                  <a:pt x="464" y="393"/>
                </a:cubicBezTo>
                <a:close/>
                <a:moveTo>
                  <a:pt x="465" y="394"/>
                </a:moveTo>
                <a:cubicBezTo>
                  <a:pt x="466" y="394"/>
                  <a:pt x="466" y="394"/>
                  <a:pt x="466" y="394"/>
                </a:cubicBezTo>
                <a:cubicBezTo>
                  <a:pt x="466" y="394"/>
                  <a:pt x="466" y="394"/>
                  <a:pt x="466" y="394"/>
                </a:cubicBezTo>
                <a:cubicBezTo>
                  <a:pt x="466" y="394"/>
                  <a:pt x="465" y="394"/>
                  <a:pt x="465" y="394"/>
                </a:cubicBezTo>
                <a:cubicBezTo>
                  <a:pt x="465" y="394"/>
                  <a:pt x="465" y="394"/>
                  <a:pt x="465" y="394"/>
                </a:cubicBezTo>
                <a:close/>
                <a:moveTo>
                  <a:pt x="888" y="395"/>
                </a:moveTo>
                <a:cubicBezTo>
                  <a:pt x="888" y="395"/>
                  <a:pt x="888" y="395"/>
                  <a:pt x="888" y="396"/>
                </a:cubicBezTo>
                <a:cubicBezTo>
                  <a:pt x="889" y="396"/>
                  <a:pt x="889" y="396"/>
                  <a:pt x="889" y="396"/>
                </a:cubicBezTo>
                <a:cubicBezTo>
                  <a:pt x="889" y="396"/>
                  <a:pt x="889" y="396"/>
                  <a:pt x="889" y="396"/>
                </a:cubicBezTo>
                <a:cubicBezTo>
                  <a:pt x="889" y="396"/>
                  <a:pt x="889" y="396"/>
                  <a:pt x="889" y="395"/>
                </a:cubicBezTo>
                <a:cubicBezTo>
                  <a:pt x="889" y="395"/>
                  <a:pt x="889" y="395"/>
                  <a:pt x="888" y="395"/>
                </a:cubicBezTo>
                <a:close/>
                <a:moveTo>
                  <a:pt x="456" y="395"/>
                </a:moveTo>
                <a:cubicBezTo>
                  <a:pt x="456" y="395"/>
                  <a:pt x="456" y="395"/>
                  <a:pt x="456" y="395"/>
                </a:cubicBezTo>
                <a:cubicBezTo>
                  <a:pt x="456" y="395"/>
                  <a:pt x="456" y="395"/>
                  <a:pt x="456" y="395"/>
                </a:cubicBezTo>
                <a:cubicBezTo>
                  <a:pt x="455" y="395"/>
                  <a:pt x="455" y="395"/>
                  <a:pt x="455" y="395"/>
                </a:cubicBezTo>
                <a:cubicBezTo>
                  <a:pt x="456" y="395"/>
                  <a:pt x="455" y="395"/>
                  <a:pt x="455" y="396"/>
                </a:cubicBezTo>
                <a:cubicBezTo>
                  <a:pt x="456" y="396"/>
                  <a:pt x="456" y="396"/>
                  <a:pt x="456" y="395"/>
                </a:cubicBezTo>
                <a:close/>
                <a:moveTo>
                  <a:pt x="886" y="395"/>
                </a:moveTo>
                <a:cubicBezTo>
                  <a:pt x="886" y="395"/>
                  <a:pt x="886" y="395"/>
                  <a:pt x="886" y="395"/>
                </a:cubicBezTo>
                <a:cubicBezTo>
                  <a:pt x="886" y="395"/>
                  <a:pt x="886" y="395"/>
                  <a:pt x="886" y="395"/>
                </a:cubicBezTo>
                <a:close/>
                <a:moveTo>
                  <a:pt x="453" y="396"/>
                </a:moveTo>
                <a:cubicBezTo>
                  <a:pt x="452" y="396"/>
                  <a:pt x="452" y="396"/>
                  <a:pt x="452" y="396"/>
                </a:cubicBezTo>
                <a:cubicBezTo>
                  <a:pt x="452" y="396"/>
                  <a:pt x="452" y="396"/>
                  <a:pt x="453" y="396"/>
                </a:cubicBezTo>
                <a:close/>
                <a:moveTo>
                  <a:pt x="462" y="396"/>
                </a:moveTo>
                <a:cubicBezTo>
                  <a:pt x="462" y="396"/>
                  <a:pt x="462" y="397"/>
                  <a:pt x="462" y="397"/>
                </a:cubicBezTo>
                <a:cubicBezTo>
                  <a:pt x="462" y="397"/>
                  <a:pt x="462" y="397"/>
                  <a:pt x="462" y="397"/>
                </a:cubicBezTo>
                <a:cubicBezTo>
                  <a:pt x="462" y="397"/>
                  <a:pt x="462" y="397"/>
                  <a:pt x="463" y="397"/>
                </a:cubicBezTo>
                <a:cubicBezTo>
                  <a:pt x="463" y="397"/>
                  <a:pt x="463" y="397"/>
                  <a:pt x="463" y="397"/>
                </a:cubicBezTo>
                <a:cubicBezTo>
                  <a:pt x="463" y="397"/>
                  <a:pt x="463" y="397"/>
                  <a:pt x="463" y="397"/>
                </a:cubicBezTo>
                <a:cubicBezTo>
                  <a:pt x="463" y="396"/>
                  <a:pt x="463" y="396"/>
                  <a:pt x="463" y="396"/>
                </a:cubicBezTo>
                <a:lnTo>
                  <a:pt x="462" y="396"/>
                </a:lnTo>
                <a:close/>
                <a:moveTo>
                  <a:pt x="13" y="397"/>
                </a:moveTo>
                <a:cubicBezTo>
                  <a:pt x="13" y="397"/>
                  <a:pt x="13" y="397"/>
                  <a:pt x="13" y="397"/>
                </a:cubicBezTo>
                <a:cubicBezTo>
                  <a:pt x="13" y="396"/>
                  <a:pt x="13" y="397"/>
                  <a:pt x="13" y="396"/>
                </a:cubicBezTo>
                <a:lnTo>
                  <a:pt x="13" y="397"/>
                </a:lnTo>
                <a:close/>
                <a:moveTo>
                  <a:pt x="452" y="398"/>
                </a:moveTo>
                <a:cubicBezTo>
                  <a:pt x="452" y="398"/>
                  <a:pt x="452" y="398"/>
                  <a:pt x="452" y="398"/>
                </a:cubicBezTo>
                <a:cubicBezTo>
                  <a:pt x="452" y="397"/>
                  <a:pt x="452" y="397"/>
                  <a:pt x="452" y="397"/>
                </a:cubicBezTo>
                <a:cubicBezTo>
                  <a:pt x="452" y="397"/>
                  <a:pt x="452" y="397"/>
                  <a:pt x="452" y="397"/>
                </a:cubicBezTo>
                <a:cubicBezTo>
                  <a:pt x="452" y="396"/>
                  <a:pt x="452" y="396"/>
                  <a:pt x="452" y="396"/>
                </a:cubicBezTo>
                <a:cubicBezTo>
                  <a:pt x="452" y="396"/>
                  <a:pt x="452" y="396"/>
                  <a:pt x="452" y="396"/>
                </a:cubicBezTo>
                <a:cubicBezTo>
                  <a:pt x="451" y="397"/>
                  <a:pt x="451" y="397"/>
                  <a:pt x="452" y="398"/>
                </a:cubicBezTo>
                <a:close/>
                <a:moveTo>
                  <a:pt x="438" y="397"/>
                </a:moveTo>
                <a:cubicBezTo>
                  <a:pt x="438" y="397"/>
                  <a:pt x="438" y="397"/>
                  <a:pt x="438" y="397"/>
                </a:cubicBezTo>
                <a:cubicBezTo>
                  <a:pt x="438" y="397"/>
                  <a:pt x="438" y="397"/>
                  <a:pt x="438" y="397"/>
                </a:cubicBezTo>
                <a:close/>
                <a:moveTo>
                  <a:pt x="883" y="398"/>
                </a:moveTo>
                <a:cubicBezTo>
                  <a:pt x="883" y="397"/>
                  <a:pt x="883" y="397"/>
                  <a:pt x="883" y="397"/>
                </a:cubicBezTo>
                <a:cubicBezTo>
                  <a:pt x="883" y="397"/>
                  <a:pt x="882" y="398"/>
                  <a:pt x="883" y="398"/>
                </a:cubicBezTo>
                <a:cubicBezTo>
                  <a:pt x="883" y="398"/>
                  <a:pt x="883" y="398"/>
                  <a:pt x="883" y="398"/>
                </a:cubicBezTo>
                <a:close/>
                <a:moveTo>
                  <a:pt x="889" y="398"/>
                </a:moveTo>
                <a:cubicBezTo>
                  <a:pt x="889" y="398"/>
                  <a:pt x="889" y="398"/>
                  <a:pt x="889" y="398"/>
                </a:cubicBezTo>
                <a:cubicBezTo>
                  <a:pt x="889" y="398"/>
                  <a:pt x="889" y="398"/>
                  <a:pt x="889" y="398"/>
                </a:cubicBezTo>
                <a:cubicBezTo>
                  <a:pt x="889" y="397"/>
                  <a:pt x="889" y="397"/>
                  <a:pt x="889" y="397"/>
                </a:cubicBezTo>
                <a:cubicBezTo>
                  <a:pt x="889" y="397"/>
                  <a:pt x="889" y="397"/>
                  <a:pt x="889" y="397"/>
                </a:cubicBezTo>
                <a:cubicBezTo>
                  <a:pt x="889" y="398"/>
                  <a:pt x="888" y="398"/>
                  <a:pt x="889" y="398"/>
                </a:cubicBezTo>
                <a:close/>
                <a:moveTo>
                  <a:pt x="459" y="400"/>
                </a:moveTo>
                <a:cubicBezTo>
                  <a:pt x="459" y="400"/>
                  <a:pt x="459" y="400"/>
                  <a:pt x="459" y="400"/>
                </a:cubicBezTo>
                <a:cubicBezTo>
                  <a:pt x="460" y="400"/>
                  <a:pt x="460" y="400"/>
                  <a:pt x="460" y="400"/>
                </a:cubicBezTo>
                <a:cubicBezTo>
                  <a:pt x="460" y="399"/>
                  <a:pt x="460" y="399"/>
                  <a:pt x="460" y="398"/>
                </a:cubicBezTo>
                <a:cubicBezTo>
                  <a:pt x="460" y="398"/>
                  <a:pt x="460" y="398"/>
                  <a:pt x="460" y="398"/>
                </a:cubicBezTo>
                <a:cubicBezTo>
                  <a:pt x="459" y="398"/>
                  <a:pt x="459" y="398"/>
                  <a:pt x="459" y="398"/>
                </a:cubicBezTo>
                <a:cubicBezTo>
                  <a:pt x="459" y="399"/>
                  <a:pt x="459" y="399"/>
                  <a:pt x="459" y="399"/>
                </a:cubicBezTo>
                <a:cubicBezTo>
                  <a:pt x="459" y="400"/>
                  <a:pt x="459" y="399"/>
                  <a:pt x="459" y="400"/>
                </a:cubicBezTo>
                <a:close/>
                <a:moveTo>
                  <a:pt x="52" y="399"/>
                </a:moveTo>
                <a:cubicBezTo>
                  <a:pt x="52" y="399"/>
                  <a:pt x="52" y="399"/>
                  <a:pt x="52" y="399"/>
                </a:cubicBezTo>
                <a:cubicBezTo>
                  <a:pt x="52" y="399"/>
                  <a:pt x="52" y="399"/>
                  <a:pt x="52" y="399"/>
                </a:cubicBezTo>
                <a:cubicBezTo>
                  <a:pt x="52" y="399"/>
                  <a:pt x="52" y="399"/>
                  <a:pt x="52" y="399"/>
                </a:cubicBezTo>
                <a:close/>
                <a:moveTo>
                  <a:pt x="464" y="399"/>
                </a:moveTo>
                <a:cubicBezTo>
                  <a:pt x="463" y="399"/>
                  <a:pt x="462" y="399"/>
                  <a:pt x="462" y="399"/>
                </a:cubicBezTo>
                <a:cubicBezTo>
                  <a:pt x="462" y="399"/>
                  <a:pt x="462" y="399"/>
                  <a:pt x="462" y="399"/>
                </a:cubicBezTo>
                <a:cubicBezTo>
                  <a:pt x="462" y="399"/>
                  <a:pt x="462" y="399"/>
                  <a:pt x="462" y="399"/>
                </a:cubicBezTo>
                <a:cubicBezTo>
                  <a:pt x="462" y="399"/>
                  <a:pt x="462" y="399"/>
                  <a:pt x="463" y="400"/>
                </a:cubicBezTo>
                <a:cubicBezTo>
                  <a:pt x="463" y="399"/>
                  <a:pt x="463" y="399"/>
                  <a:pt x="463" y="399"/>
                </a:cubicBezTo>
                <a:lnTo>
                  <a:pt x="464" y="399"/>
                </a:lnTo>
                <a:close/>
                <a:moveTo>
                  <a:pt x="89" y="400"/>
                </a:moveTo>
                <a:cubicBezTo>
                  <a:pt x="89" y="400"/>
                  <a:pt x="89" y="400"/>
                  <a:pt x="89" y="400"/>
                </a:cubicBezTo>
                <a:cubicBezTo>
                  <a:pt x="89" y="400"/>
                  <a:pt x="89" y="400"/>
                  <a:pt x="89" y="400"/>
                </a:cubicBezTo>
                <a:close/>
                <a:moveTo>
                  <a:pt x="457" y="400"/>
                </a:moveTo>
                <a:cubicBezTo>
                  <a:pt x="457" y="400"/>
                  <a:pt x="457" y="400"/>
                  <a:pt x="457" y="400"/>
                </a:cubicBezTo>
                <a:cubicBezTo>
                  <a:pt x="458" y="400"/>
                  <a:pt x="458" y="400"/>
                  <a:pt x="458" y="400"/>
                </a:cubicBezTo>
                <a:cubicBezTo>
                  <a:pt x="458" y="400"/>
                  <a:pt x="458" y="400"/>
                  <a:pt x="457" y="400"/>
                </a:cubicBezTo>
                <a:close/>
                <a:moveTo>
                  <a:pt x="89" y="400"/>
                </a:moveTo>
                <a:cubicBezTo>
                  <a:pt x="89" y="400"/>
                  <a:pt x="89" y="400"/>
                  <a:pt x="89" y="400"/>
                </a:cubicBezTo>
                <a:cubicBezTo>
                  <a:pt x="89" y="400"/>
                  <a:pt x="89" y="400"/>
                  <a:pt x="89" y="400"/>
                </a:cubicBezTo>
                <a:cubicBezTo>
                  <a:pt x="89" y="400"/>
                  <a:pt x="89" y="400"/>
                  <a:pt x="89" y="400"/>
                </a:cubicBezTo>
                <a:close/>
                <a:moveTo>
                  <a:pt x="457" y="401"/>
                </a:moveTo>
                <a:cubicBezTo>
                  <a:pt x="457" y="400"/>
                  <a:pt x="457" y="400"/>
                  <a:pt x="457" y="400"/>
                </a:cubicBezTo>
                <a:cubicBezTo>
                  <a:pt x="456" y="400"/>
                  <a:pt x="456" y="400"/>
                  <a:pt x="456" y="400"/>
                </a:cubicBezTo>
                <a:cubicBezTo>
                  <a:pt x="456" y="401"/>
                  <a:pt x="456" y="401"/>
                  <a:pt x="456" y="401"/>
                </a:cubicBezTo>
                <a:cubicBezTo>
                  <a:pt x="457" y="401"/>
                  <a:pt x="457" y="401"/>
                  <a:pt x="457" y="401"/>
                </a:cubicBezTo>
                <a:close/>
                <a:moveTo>
                  <a:pt x="459" y="401"/>
                </a:moveTo>
                <a:cubicBezTo>
                  <a:pt x="459" y="402"/>
                  <a:pt x="459" y="402"/>
                  <a:pt x="459" y="402"/>
                </a:cubicBezTo>
                <a:cubicBezTo>
                  <a:pt x="459" y="401"/>
                  <a:pt x="459" y="401"/>
                  <a:pt x="460" y="401"/>
                </a:cubicBezTo>
                <a:cubicBezTo>
                  <a:pt x="460" y="401"/>
                  <a:pt x="460" y="401"/>
                  <a:pt x="460" y="401"/>
                </a:cubicBezTo>
                <a:lnTo>
                  <a:pt x="459" y="401"/>
                </a:lnTo>
                <a:close/>
                <a:moveTo>
                  <a:pt x="886" y="401"/>
                </a:moveTo>
                <a:cubicBezTo>
                  <a:pt x="886" y="401"/>
                  <a:pt x="886" y="401"/>
                  <a:pt x="886" y="401"/>
                </a:cubicBezTo>
                <a:cubicBezTo>
                  <a:pt x="886" y="401"/>
                  <a:pt x="886" y="401"/>
                  <a:pt x="886" y="402"/>
                </a:cubicBezTo>
                <a:cubicBezTo>
                  <a:pt x="886" y="401"/>
                  <a:pt x="886" y="401"/>
                  <a:pt x="886" y="401"/>
                </a:cubicBezTo>
                <a:close/>
                <a:moveTo>
                  <a:pt x="888" y="402"/>
                </a:moveTo>
                <a:cubicBezTo>
                  <a:pt x="888" y="402"/>
                  <a:pt x="888" y="401"/>
                  <a:pt x="889" y="401"/>
                </a:cubicBezTo>
                <a:cubicBezTo>
                  <a:pt x="889" y="401"/>
                  <a:pt x="889" y="401"/>
                  <a:pt x="889" y="401"/>
                </a:cubicBezTo>
                <a:cubicBezTo>
                  <a:pt x="889" y="401"/>
                  <a:pt x="889" y="401"/>
                  <a:pt x="889" y="401"/>
                </a:cubicBezTo>
                <a:cubicBezTo>
                  <a:pt x="888" y="401"/>
                  <a:pt x="888" y="401"/>
                  <a:pt x="888" y="401"/>
                </a:cubicBezTo>
                <a:cubicBezTo>
                  <a:pt x="888" y="401"/>
                  <a:pt x="888" y="401"/>
                  <a:pt x="888" y="402"/>
                </a:cubicBezTo>
                <a:close/>
                <a:moveTo>
                  <a:pt x="462" y="401"/>
                </a:moveTo>
                <a:cubicBezTo>
                  <a:pt x="462" y="401"/>
                  <a:pt x="462" y="401"/>
                  <a:pt x="462" y="401"/>
                </a:cubicBezTo>
                <a:cubicBezTo>
                  <a:pt x="461" y="401"/>
                  <a:pt x="461" y="401"/>
                  <a:pt x="461" y="402"/>
                </a:cubicBezTo>
                <a:cubicBezTo>
                  <a:pt x="461" y="402"/>
                  <a:pt x="461" y="402"/>
                  <a:pt x="461" y="402"/>
                </a:cubicBezTo>
                <a:cubicBezTo>
                  <a:pt x="461" y="402"/>
                  <a:pt x="461" y="402"/>
                  <a:pt x="461" y="402"/>
                </a:cubicBezTo>
                <a:cubicBezTo>
                  <a:pt x="461" y="402"/>
                  <a:pt x="462" y="402"/>
                  <a:pt x="462" y="402"/>
                </a:cubicBezTo>
                <a:lnTo>
                  <a:pt x="462" y="401"/>
                </a:lnTo>
                <a:close/>
                <a:moveTo>
                  <a:pt x="884" y="401"/>
                </a:moveTo>
                <a:cubicBezTo>
                  <a:pt x="884" y="402"/>
                  <a:pt x="883" y="402"/>
                  <a:pt x="884" y="402"/>
                </a:cubicBezTo>
                <a:cubicBezTo>
                  <a:pt x="884" y="402"/>
                  <a:pt x="884" y="402"/>
                  <a:pt x="884" y="402"/>
                </a:cubicBezTo>
                <a:cubicBezTo>
                  <a:pt x="884" y="402"/>
                  <a:pt x="884" y="402"/>
                  <a:pt x="884" y="402"/>
                </a:cubicBezTo>
                <a:cubicBezTo>
                  <a:pt x="884" y="401"/>
                  <a:pt x="884" y="402"/>
                  <a:pt x="884" y="401"/>
                </a:cubicBezTo>
                <a:close/>
                <a:moveTo>
                  <a:pt x="55" y="402"/>
                </a:moveTo>
                <a:cubicBezTo>
                  <a:pt x="55" y="402"/>
                  <a:pt x="55" y="402"/>
                  <a:pt x="55" y="402"/>
                </a:cubicBezTo>
                <a:cubicBezTo>
                  <a:pt x="55" y="402"/>
                  <a:pt x="55" y="402"/>
                  <a:pt x="55" y="402"/>
                </a:cubicBezTo>
                <a:cubicBezTo>
                  <a:pt x="55" y="402"/>
                  <a:pt x="55" y="402"/>
                  <a:pt x="55" y="402"/>
                </a:cubicBezTo>
                <a:cubicBezTo>
                  <a:pt x="55" y="402"/>
                  <a:pt x="55" y="402"/>
                  <a:pt x="55" y="402"/>
                </a:cubicBezTo>
                <a:close/>
                <a:moveTo>
                  <a:pt x="889" y="402"/>
                </a:moveTo>
                <a:cubicBezTo>
                  <a:pt x="889" y="402"/>
                  <a:pt x="889" y="402"/>
                  <a:pt x="888" y="402"/>
                </a:cubicBezTo>
                <a:cubicBezTo>
                  <a:pt x="888" y="403"/>
                  <a:pt x="888" y="403"/>
                  <a:pt x="889" y="403"/>
                </a:cubicBezTo>
                <a:cubicBezTo>
                  <a:pt x="889" y="403"/>
                  <a:pt x="889" y="403"/>
                  <a:pt x="889" y="403"/>
                </a:cubicBezTo>
                <a:cubicBezTo>
                  <a:pt x="889" y="403"/>
                  <a:pt x="889" y="403"/>
                  <a:pt x="889" y="402"/>
                </a:cubicBezTo>
                <a:close/>
                <a:moveTo>
                  <a:pt x="440" y="403"/>
                </a:moveTo>
                <a:cubicBezTo>
                  <a:pt x="441" y="403"/>
                  <a:pt x="441" y="403"/>
                  <a:pt x="441" y="403"/>
                </a:cubicBezTo>
                <a:cubicBezTo>
                  <a:pt x="441" y="402"/>
                  <a:pt x="441" y="402"/>
                  <a:pt x="441" y="402"/>
                </a:cubicBezTo>
                <a:cubicBezTo>
                  <a:pt x="440" y="402"/>
                  <a:pt x="440" y="402"/>
                  <a:pt x="440" y="402"/>
                </a:cubicBezTo>
                <a:lnTo>
                  <a:pt x="440" y="403"/>
                </a:lnTo>
                <a:close/>
                <a:moveTo>
                  <a:pt x="462" y="403"/>
                </a:moveTo>
                <a:cubicBezTo>
                  <a:pt x="462" y="403"/>
                  <a:pt x="462" y="403"/>
                  <a:pt x="462" y="403"/>
                </a:cubicBezTo>
                <a:cubicBezTo>
                  <a:pt x="461" y="402"/>
                  <a:pt x="461" y="402"/>
                  <a:pt x="461" y="402"/>
                </a:cubicBezTo>
                <a:cubicBezTo>
                  <a:pt x="461" y="403"/>
                  <a:pt x="461" y="403"/>
                  <a:pt x="462" y="403"/>
                </a:cubicBezTo>
                <a:close/>
                <a:moveTo>
                  <a:pt x="27" y="403"/>
                </a:moveTo>
                <a:cubicBezTo>
                  <a:pt x="28" y="403"/>
                  <a:pt x="28" y="403"/>
                  <a:pt x="28" y="403"/>
                </a:cubicBezTo>
                <a:lnTo>
                  <a:pt x="27" y="403"/>
                </a:lnTo>
                <a:close/>
                <a:moveTo>
                  <a:pt x="463" y="407"/>
                </a:moveTo>
                <a:cubicBezTo>
                  <a:pt x="463" y="407"/>
                  <a:pt x="463" y="407"/>
                  <a:pt x="463" y="407"/>
                </a:cubicBezTo>
                <a:cubicBezTo>
                  <a:pt x="462" y="406"/>
                  <a:pt x="461" y="406"/>
                  <a:pt x="460" y="405"/>
                </a:cubicBezTo>
                <a:cubicBezTo>
                  <a:pt x="460" y="405"/>
                  <a:pt x="460" y="404"/>
                  <a:pt x="460" y="403"/>
                </a:cubicBezTo>
                <a:cubicBezTo>
                  <a:pt x="460" y="403"/>
                  <a:pt x="460" y="403"/>
                  <a:pt x="460" y="403"/>
                </a:cubicBezTo>
                <a:cubicBezTo>
                  <a:pt x="460" y="403"/>
                  <a:pt x="460" y="404"/>
                  <a:pt x="460" y="404"/>
                </a:cubicBezTo>
                <a:cubicBezTo>
                  <a:pt x="459" y="404"/>
                  <a:pt x="459" y="405"/>
                  <a:pt x="458" y="405"/>
                </a:cubicBezTo>
                <a:cubicBezTo>
                  <a:pt x="458" y="405"/>
                  <a:pt x="458" y="406"/>
                  <a:pt x="458" y="406"/>
                </a:cubicBezTo>
                <a:cubicBezTo>
                  <a:pt x="458" y="407"/>
                  <a:pt x="458" y="409"/>
                  <a:pt x="457" y="410"/>
                </a:cubicBezTo>
                <a:cubicBezTo>
                  <a:pt x="457" y="411"/>
                  <a:pt x="457" y="411"/>
                  <a:pt x="457" y="411"/>
                </a:cubicBezTo>
                <a:cubicBezTo>
                  <a:pt x="457" y="411"/>
                  <a:pt x="457" y="411"/>
                  <a:pt x="457" y="410"/>
                </a:cubicBezTo>
                <a:cubicBezTo>
                  <a:pt x="456" y="411"/>
                  <a:pt x="457" y="412"/>
                  <a:pt x="456" y="412"/>
                </a:cubicBezTo>
                <a:cubicBezTo>
                  <a:pt x="456" y="413"/>
                  <a:pt x="456" y="413"/>
                  <a:pt x="456" y="413"/>
                </a:cubicBezTo>
                <a:cubicBezTo>
                  <a:pt x="457" y="413"/>
                  <a:pt x="457" y="413"/>
                  <a:pt x="457" y="413"/>
                </a:cubicBezTo>
                <a:cubicBezTo>
                  <a:pt x="457" y="412"/>
                  <a:pt x="457" y="411"/>
                  <a:pt x="457" y="411"/>
                </a:cubicBezTo>
                <a:cubicBezTo>
                  <a:pt x="457" y="411"/>
                  <a:pt x="457" y="411"/>
                  <a:pt x="457" y="411"/>
                </a:cubicBezTo>
                <a:cubicBezTo>
                  <a:pt x="457" y="411"/>
                  <a:pt x="458" y="411"/>
                  <a:pt x="458" y="411"/>
                </a:cubicBezTo>
                <a:cubicBezTo>
                  <a:pt x="459" y="411"/>
                  <a:pt x="459" y="410"/>
                  <a:pt x="460" y="410"/>
                </a:cubicBezTo>
                <a:cubicBezTo>
                  <a:pt x="460" y="409"/>
                  <a:pt x="460" y="409"/>
                  <a:pt x="460" y="409"/>
                </a:cubicBezTo>
                <a:cubicBezTo>
                  <a:pt x="460" y="409"/>
                  <a:pt x="460" y="409"/>
                  <a:pt x="461" y="408"/>
                </a:cubicBezTo>
                <a:cubicBezTo>
                  <a:pt x="461" y="408"/>
                  <a:pt x="460" y="408"/>
                  <a:pt x="460" y="408"/>
                </a:cubicBezTo>
                <a:cubicBezTo>
                  <a:pt x="460" y="407"/>
                  <a:pt x="460" y="407"/>
                  <a:pt x="460" y="407"/>
                </a:cubicBezTo>
                <a:cubicBezTo>
                  <a:pt x="461" y="407"/>
                  <a:pt x="461" y="407"/>
                  <a:pt x="462" y="407"/>
                </a:cubicBezTo>
                <a:cubicBezTo>
                  <a:pt x="462" y="407"/>
                  <a:pt x="462" y="407"/>
                  <a:pt x="462" y="407"/>
                </a:cubicBezTo>
                <a:cubicBezTo>
                  <a:pt x="462" y="407"/>
                  <a:pt x="462" y="407"/>
                  <a:pt x="463" y="407"/>
                </a:cubicBezTo>
                <a:close/>
                <a:moveTo>
                  <a:pt x="459" y="410"/>
                </a:moveTo>
                <a:cubicBezTo>
                  <a:pt x="459" y="409"/>
                  <a:pt x="459" y="409"/>
                  <a:pt x="459" y="409"/>
                </a:cubicBezTo>
                <a:cubicBezTo>
                  <a:pt x="459" y="409"/>
                  <a:pt x="459" y="409"/>
                  <a:pt x="459" y="409"/>
                </a:cubicBezTo>
                <a:lnTo>
                  <a:pt x="459" y="410"/>
                </a:lnTo>
                <a:close/>
                <a:moveTo>
                  <a:pt x="459" y="406"/>
                </a:moveTo>
                <a:cubicBezTo>
                  <a:pt x="459" y="406"/>
                  <a:pt x="459" y="406"/>
                  <a:pt x="459" y="406"/>
                </a:cubicBezTo>
                <a:cubicBezTo>
                  <a:pt x="459" y="406"/>
                  <a:pt x="459" y="406"/>
                  <a:pt x="459" y="405"/>
                </a:cubicBezTo>
                <a:cubicBezTo>
                  <a:pt x="460" y="406"/>
                  <a:pt x="460" y="406"/>
                  <a:pt x="460" y="406"/>
                </a:cubicBezTo>
                <a:cubicBezTo>
                  <a:pt x="459" y="406"/>
                  <a:pt x="459" y="406"/>
                  <a:pt x="459" y="406"/>
                </a:cubicBezTo>
                <a:close/>
                <a:moveTo>
                  <a:pt x="450" y="403"/>
                </a:moveTo>
                <a:cubicBezTo>
                  <a:pt x="450" y="403"/>
                  <a:pt x="450" y="403"/>
                  <a:pt x="450" y="404"/>
                </a:cubicBezTo>
                <a:cubicBezTo>
                  <a:pt x="450" y="404"/>
                  <a:pt x="450" y="404"/>
                  <a:pt x="450" y="404"/>
                </a:cubicBezTo>
                <a:cubicBezTo>
                  <a:pt x="450" y="403"/>
                  <a:pt x="450" y="403"/>
                  <a:pt x="450" y="403"/>
                </a:cubicBezTo>
                <a:close/>
                <a:moveTo>
                  <a:pt x="456" y="404"/>
                </a:moveTo>
                <a:cubicBezTo>
                  <a:pt x="456" y="403"/>
                  <a:pt x="456" y="403"/>
                  <a:pt x="456" y="403"/>
                </a:cubicBezTo>
                <a:cubicBezTo>
                  <a:pt x="456" y="403"/>
                  <a:pt x="455" y="404"/>
                  <a:pt x="455" y="404"/>
                </a:cubicBezTo>
                <a:lnTo>
                  <a:pt x="456" y="404"/>
                </a:lnTo>
                <a:close/>
                <a:moveTo>
                  <a:pt x="28" y="404"/>
                </a:moveTo>
                <a:cubicBezTo>
                  <a:pt x="28" y="403"/>
                  <a:pt x="28" y="403"/>
                  <a:pt x="28" y="403"/>
                </a:cubicBezTo>
                <a:cubicBezTo>
                  <a:pt x="27" y="403"/>
                  <a:pt x="27" y="403"/>
                  <a:pt x="27" y="403"/>
                </a:cubicBezTo>
                <a:cubicBezTo>
                  <a:pt x="28" y="404"/>
                  <a:pt x="27" y="404"/>
                  <a:pt x="28" y="404"/>
                </a:cubicBezTo>
                <a:close/>
                <a:moveTo>
                  <a:pt x="14" y="405"/>
                </a:moveTo>
                <a:cubicBezTo>
                  <a:pt x="15" y="405"/>
                  <a:pt x="15" y="405"/>
                  <a:pt x="15" y="405"/>
                </a:cubicBezTo>
                <a:cubicBezTo>
                  <a:pt x="15" y="404"/>
                  <a:pt x="15" y="404"/>
                  <a:pt x="14" y="404"/>
                </a:cubicBezTo>
                <a:lnTo>
                  <a:pt x="14" y="405"/>
                </a:lnTo>
                <a:close/>
                <a:moveTo>
                  <a:pt x="889" y="404"/>
                </a:moveTo>
                <a:cubicBezTo>
                  <a:pt x="889" y="404"/>
                  <a:pt x="889" y="404"/>
                  <a:pt x="889" y="404"/>
                </a:cubicBezTo>
                <a:cubicBezTo>
                  <a:pt x="889" y="404"/>
                  <a:pt x="889" y="405"/>
                  <a:pt x="889" y="405"/>
                </a:cubicBezTo>
                <a:cubicBezTo>
                  <a:pt x="889" y="406"/>
                  <a:pt x="889" y="406"/>
                  <a:pt x="889" y="406"/>
                </a:cubicBezTo>
                <a:cubicBezTo>
                  <a:pt x="890" y="406"/>
                  <a:pt x="890" y="406"/>
                  <a:pt x="890" y="406"/>
                </a:cubicBezTo>
                <a:cubicBezTo>
                  <a:pt x="890" y="406"/>
                  <a:pt x="890" y="406"/>
                  <a:pt x="890" y="405"/>
                </a:cubicBezTo>
                <a:cubicBezTo>
                  <a:pt x="890" y="404"/>
                  <a:pt x="889" y="404"/>
                  <a:pt x="889" y="404"/>
                </a:cubicBezTo>
                <a:close/>
                <a:moveTo>
                  <a:pt x="55" y="405"/>
                </a:moveTo>
                <a:cubicBezTo>
                  <a:pt x="56" y="405"/>
                  <a:pt x="56" y="405"/>
                  <a:pt x="56" y="405"/>
                </a:cubicBezTo>
                <a:cubicBezTo>
                  <a:pt x="56" y="404"/>
                  <a:pt x="56" y="404"/>
                  <a:pt x="56" y="404"/>
                </a:cubicBezTo>
                <a:cubicBezTo>
                  <a:pt x="55" y="404"/>
                  <a:pt x="55" y="404"/>
                  <a:pt x="55" y="404"/>
                </a:cubicBezTo>
                <a:lnTo>
                  <a:pt x="55" y="405"/>
                </a:lnTo>
                <a:close/>
                <a:moveTo>
                  <a:pt x="884" y="405"/>
                </a:moveTo>
                <a:cubicBezTo>
                  <a:pt x="884" y="405"/>
                  <a:pt x="884" y="405"/>
                  <a:pt x="884" y="405"/>
                </a:cubicBezTo>
                <a:cubicBezTo>
                  <a:pt x="884" y="405"/>
                  <a:pt x="884" y="405"/>
                  <a:pt x="884" y="405"/>
                </a:cubicBezTo>
                <a:cubicBezTo>
                  <a:pt x="884" y="405"/>
                  <a:pt x="884" y="405"/>
                  <a:pt x="883" y="405"/>
                </a:cubicBezTo>
                <a:cubicBezTo>
                  <a:pt x="883" y="405"/>
                  <a:pt x="883" y="405"/>
                  <a:pt x="883" y="405"/>
                </a:cubicBezTo>
                <a:cubicBezTo>
                  <a:pt x="884" y="405"/>
                  <a:pt x="884" y="405"/>
                  <a:pt x="884" y="405"/>
                </a:cubicBezTo>
                <a:close/>
                <a:moveTo>
                  <a:pt x="452" y="407"/>
                </a:moveTo>
                <a:cubicBezTo>
                  <a:pt x="452" y="405"/>
                  <a:pt x="452" y="405"/>
                  <a:pt x="452" y="405"/>
                </a:cubicBezTo>
                <a:cubicBezTo>
                  <a:pt x="451" y="405"/>
                  <a:pt x="451" y="405"/>
                  <a:pt x="451" y="405"/>
                </a:cubicBezTo>
                <a:cubicBezTo>
                  <a:pt x="451" y="406"/>
                  <a:pt x="451" y="406"/>
                  <a:pt x="452" y="406"/>
                </a:cubicBezTo>
                <a:cubicBezTo>
                  <a:pt x="452" y="407"/>
                  <a:pt x="452" y="407"/>
                  <a:pt x="452" y="407"/>
                </a:cubicBezTo>
                <a:close/>
                <a:moveTo>
                  <a:pt x="463" y="405"/>
                </a:moveTo>
                <a:cubicBezTo>
                  <a:pt x="463" y="406"/>
                  <a:pt x="463" y="405"/>
                  <a:pt x="463" y="405"/>
                </a:cubicBezTo>
                <a:cubicBezTo>
                  <a:pt x="463" y="405"/>
                  <a:pt x="463" y="405"/>
                  <a:pt x="463" y="405"/>
                </a:cubicBezTo>
                <a:cubicBezTo>
                  <a:pt x="463" y="405"/>
                  <a:pt x="463" y="405"/>
                  <a:pt x="463" y="405"/>
                </a:cubicBezTo>
                <a:cubicBezTo>
                  <a:pt x="463" y="405"/>
                  <a:pt x="463" y="405"/>
                  <a:pt x="463" y="405"/>
                </a:cubicBezTo>
                <a:close/>
                <a:moveTo>
                  <a:pt x="448" y="406"/>
                </a:moveTo>
                <a:cubicBezTo>
                  <a:pt x="449" y="406"/>
                  <a:pt x="449" y="406"/>
                  <a:pt x="449" y="406"/>
                </a:cubicBezTo>
                <a:cubicBezTo>
                  <a:pt x="449" y="405"/>
                  <a:pt x="449" y="405"/>
                  <a:pt x="448" y="405"/>
                </a:cubicBezTo>
                <a:lnTo>
                  <a:pt x="448" y="406"/>
                </a:lnTo>
                <a:close/>
                <a:moveTo>
                  <a:pt x="454" y="407"/>
                </a:moveTo>
                <a:cubicBezTo>
                  <a:pt x="454" y="407"/>
                  <a:pt x="454" y="407"/>
                  <a:pt x="454" y="407"/>
                </a:cubicBezTo>
                <a:cubicBezTo>
                  <a:pt x="454" y="407"/>
                  <a:pt x="454" y="407"/>
                  <a:pt x="454" y="407"/>
                </a:cubicBezTo>
                <a:cubicBezTo>
                  <a:pt x="454" y="408"/>
                  <a:pt x="454" y="408"/>
                  <a:pt x="454" y="408"/>
                </a:cubicBezTo>
                <a:cubicBezTo>
                  <a:pt x="455" y="407"/>
                  <a:pt x="454" y="408"/>
                  <a:pt x="455" y="408"/>
                </a:cubicBezTo>
                <a:cubicBezTo>
                  <a:pt x="455" y="408"/>
                  <a:pt x="455" y="407"/>
                  <a:pt x="455" y="407"/>
                </a:cubicBezTo>
                <a:cubicBezTo>
                  <a:pt x="455" y="407"/>
                  <a:pt x="456" y="406"/>
                  <a:pt x="457" y="406"/>
                </a:cubicBezTo>
                <a:cubicBezTo>
                  <a:pt x="457" y="406"/>
                  <a:pt x="457" y="406"/>
                  <a:pt x="457" y="406"/>
                </a:cubicBezTo>
                <a:cubicBezTo>
                  <a:pt x="456" y="406"/>
                  <a:pt x="455" y="406"/>
                  <a:pt x="455" y="406"/>
                </a:cubicBezTo>
                <a:cubicBezTo>
                  <a:pt x="454" y="406"/>
                  <a:pt x="455" y="406"/>
                  <a:pt x="454" y="407"/>
                </a:cubicBezTo>
                <a:close/>
                <a:moveTo>
                  <a:pt x="889" y="406"/>
                </a:moveTo>
                <a:cubicBezTo>
                  <a:pt x="889" y="406"/>
                  <a:pt x="889" y="406"/>
                  <a:pt x="889" y="406"/>
                </a:cubicBezTo>
                <a:cubicBezTo>
                  <a:pt x="889" y="406"/>
                  <a:pt x="889" y="406"/>
                  <a:pt x="889" y="406"/>
                </a:cubicBezTo>
                <a:close/>
                <a:moveTo>
                  <a:pt x="451" y="408"/>
                </a:moveTo>
                <a:cubicBezTo>
                  <a:pt x="451" y="408"/>
                  <a:pt x="451" y="408"/>
                  <a:pt x="451" y="408"/>
                </a:cubicBezTo>
                <a:cubicBezTo>
                  <a:pt x="452" y="408"/>
                  <a:pt x="453" y="408"/>
                  <a:pt x="454" y="408"/>
                </a:cubicBezTo>
                <a:cubicBezTo>
                  <a:pt x="454" y="408"/>
                  <a:pt x="453" y="407"/>
                  <a:pt x="453" y="407"/>
                </a:cubicBezTo>
                <a:cubicBezTo>
                  <a:pt x="453" y="407"/>
                  <a:pt x="453" y="407"/>
                  <a:pt x="453" y="407"/>
                </a:cubicBezTo>
                <a:cubicBezTo>
                  <a:pt x="453" y="406"/>
                  <a:pt x="453" y="406"/>
                  <a:pt x="453" y="406"/>
                </a:cubicBezTo>
                <a:cubicBezTo>
                  <a:pt x="452" y="407"/>
                  <a:pt x="452" y="407"/>
                  <a:pt x="451" y="408"/>
                </a:cubicBezTo>
                <a:close/>
                <a:moveTo>
                  <a:pt x="458" y="407"/>
                </a:moveTo>
                <a:cubicBezTo>
                  <a:pt x="458" y="407"/>
                  <a:pt x="458" y="407"/>
                  <a:pt x="457" y="407"/>
                </a:cubicBezTo>
                <a:cubicBezTo>
                  <a:pt x="457" y="407"/>
                  <a:pt x="457" y="407"/>
                  <a:pt x="457" y="407"/>
                </a:cubicBezTo>
                <a:lnTo>
                  <a:pt x="458" y="407"/>
                </a:lnTo>
                <a:close/>
                <a:moveTo>
                  <a:pt x="888" y="408"/>
                </a:moveTo>
                <a:cubicBezTo>
                  <a:pt x="888" y="408"/>
                  <a:pt x="888" y="408"/>
                  <a:pt x="888" y="408"/>
                </a:cubicBezTo>
                <a:cubicBezTo>
                  <a:pt x="888" y="409"/>
                  <a:pt x="888" y="409"/>
                  <a:pt x="888" y="409"/>
                </a:cubicBezTo>
                <a:cubicBezTo>
                  <a:pt x="889" y="408"/>
                  <a:pt x="889" y="408"/>
                  <a:pt x="889" y="408"/>
                </a:cubicBezTo>
                <a:cubicBezTo>
                  <a:pt x="889" y="407"/>
                  <a:pt x="889" y="407"/>
                  <a:pt x="889" y="407"/>
                </a:cubicBezTo>
                <a:cubicBezTo>
                  <a:pt x="889" y="407"/>
                  <a:pt x="889" y="407"/>
                  <a:pt x="889" y="407"/>
                </a:cubicBezTo>
                <a:cubicBezTo>
                  <a:pt x="888" y="408"/>
                  <a:pt x="888" y="408"/>
                  <a:pt x="888" y="408"/>
                </a:cubicBezTo>
                <a:close/>
                <a:moveTo>
                  <a:pt x="891" y="408"/>
                </a:moveTo>
                <a:cubicBezTo>
                  <a:pt x="891" y="408"/>
                  <a:pt x="891" y="408"/>
                  <a:pt x="891" y="408"/>
                </a:cubicBezTo>
                <a:cubicBezTo>
                  <a:pt x="891" y="408"/>
                  <a:pt x="891" y="408"/>
                  <a:pt x="891" y="407"/>
                </a:cubicBezTo>
                <a:cubicBezTo>
                  <a:pt x="890" y="407"/>
                  <a:pt x="890" y="407"/>
                  <a:pt x="890" y="407"/>
                </a:cubicBezTo>
                <a:cubicBezTo>
                  <a:pt x="890" y="408"/>
                  <a:pt x="890" y="408"/>
                  <a:pt x="889" y="408"/>
                </a:cubicBezTo>
                <a:cubicBezTo>
                  <a:pt x="889" y="408"/>
                  <a:pt x="889" y="408"/>
                  <a:pt x="889" y="408"/>
                </a:cubicBezTo>
                <a:cubicBezTo>
                  <a:pt x="890" y="408"/>
                  <a:pt x="890" y="408"/>
                  <a:pt x="891" y="408"/>
                </a:cubicBezTo>
                <a:close/>
                <a:moveTo>
                  <a:pt x="455" y="408"/>
                </a:moveTo>
                <a:cubicBezTo>
                  <a:pt x="455" y="408"/>
                  <a:pt x="454" y="410"/>
                  <a:pt x="454" y="410"/>
                </a:cubicBezTo>
                <a:cubicBezTo>
                  <a:pt x="454" y="411"/>
                  <a:pt x="455" y="411"/>
                  <a:pt x="455" y="412"/>
                </a:cubicBezTo>
                <a:cubicBezTo>
                  <a:pt x="455" y="412"/>
                  <a:pt x="455" y="412"/>
                  <a:pt x="456" y="411"/>
                </a:cubicBezTo>
                <a:cubicBezTo>
                  <a:pt x="456" y="411"/>
                  <a:pt x="455" y="411"/>
                  <a:pt x="456" y="410"/>
                </a:cubicBezTo>
                <a:cubicBezTo>
                  <a:pt x="456" y="410"/>
                  <a:pt x="456" y="410"/>
                  <a:pt x="456" y="410"/>
                </a:cubicBezTo>
                <a:cubicBezTo>
                  <a:pt x="455" y="410"/>
                  <a:pt x="456" y="410"/>
                  <a:pt x="455" y="410"/>
                </a:cubicBezTo>
                <a:cubicBezTo>
                  <a:pt x="455" y="410"/>
                  <a:pt x="455" y="410"/>
                  <a:pt x="455" y="410"/>
                </a:cubicBezTo>
                <a:cubicBezTo>
                  <a:pt x="456" y="409"/>
                  <a:pt x="456" y="409"/>
                  <a:pt x="456" y="408"/>
                </a:cubicBezTo>
                <a:cubicBezTo>
                  <a:pt x="455" y="408"/>
                  <a:pt x="455" y="408"/>
                  <a:pt x="455" y="408"/>
                </a:cubicBezTo>
                <a:close/>
                <a:moveTo>
                  <a:pt x="58" y="408"/>
                </a:moveTo>
                <a:cubicBezTo>
                  <a:pt x="58" y="408"/>
                  <a:pt x="58" y="408"/>
                  <a:pt x="58" y="408"/>
                </a:cubicBezTo>
                <a:cubicBezTo>
                  <a:pt x="58" y="410"/>
                  <a:pt x="58" y="410"/>
                  <a:pt x="58" y="410"/>
                </a:cubicBezTo>
                <a:cubicBezTo>
                  <a:pt x="58" y="410"/>
                  <a:pt x="58" y="410"/>
                  <a:pt x="58" y="410"/>
                </a:cubicBezTo>
                <a:lnTo>
                  <a:pt x="58" y="408"/>
                </a:lnTo>
                <a:close/>
                <a:moveTo>
                  <a:pt x="221" y="408"/>
                </a:moveTo>
                <a:cubicBezTo>
                  <a:pt x="223" y="408"/>
                  <a:pt x="223" y="408"/>
                  <a:pt x="223" y="408"/>
                </a:cubicBezTo>
                <a:cubicBezTo>
                  <a:pt x="223" y="408"/>
                  <a:pt x="223" y="408"/>
                  <a:pt x="223" y="408"/>
                </a:cubicBezTo>
                <a:cubicBezTo>
                  <a:pt x="221" y="408"/>
                  <a:pt x="221" y="408"/>
                  <a:pt x="221" y="408"/>
                </a:cubicBezTo>
                <a:close/>
                <a:moveTo>
                  <a:pt x="456" y="408"/>
                </a:moveTo>
                <a:cubicBezTo>
                  <a:pt x="456" y="408"/>
                  <a:pt x="456" y="408"/>
                  <a:pt x="456" y="408"/>
                </a:cubicBezTo>
                <a:cubicBezTo>
                  <a:pt x="457" y="408"/>
                  <a:pt x="457" y="408"/>
                  <a:pt x="457" y="408"/>
                </a:cubicBezTo>
                <a:cubicBezTo>
                  <a:pt x="457" y="408"/>
                  <a:pt x="457" y="408"/>
                  <a:pt x="457" y="408"/>
                </a:cubicBezTo>
                <a:cubicBezTo>
                  <a:pt x="457" y="408"/>
                  <a:pt x="457" y="408"/>
                  <a:pt x="456" y="408"/>
                </a:cubicBezTo>
                <a:close/>
                <a:moveTo>
                  <a:pt x="454" y="409"/>
                </a:moveTo>
                <a:cubicBezTo>
                  <a:pt x="454" y="409"/>
                  <a:pt x="454" y="409"/>
                  <a:pt x="454" y="409"/>
                </a:cubicBezTo>
                <a:cubicBezTo>
                  <a:pt x="454" y="408"/>
                  <a:pt x="454" y="408"/>
                  <a:pt x="454" y="408"/>
                </a:cubicBezTo>
                <a:cubicBezTo>
                  <a:pt x="454" y="408"/>
                  <a:pt x="454" y="408"/>
                  <a:pt x="454" y="408"/>
                </a:cubicBezTo>
                <a:lnTo>
                  <a:pt x="454" y="409"/>
                </a:lnTo>
                <a:close/>
                <a:moveTo>
                  <a:pt x="884" y="408"/>
                </a:moveTo>
                <a:cubicBezTo>
                  <a:pt x="884" y="409"/>
                  <a:pt x="884" y="408"/>
                  <a:pt x="884" y="409"/>
                </a:cubicBezTo>
                <a:cubicBezTo>
                  <a:pt x="884" y="409"/>
                  <a:pt x="884" y="409"/>
                  <a:pt x="884" y="409"/>
                </a:cubicBezTo>
                <a:cubicBezTo>
                  <a:pt x="884" y="408"/>
                  <a:pt x="885" y="408"/>
                  <a:pt x="884" y="408"/>
                </a:cubicBezTo>
                <a:close/>
                <a:moveTo>
                  <a:pt x="451" y="409"/>
                </a:moveTo>
                <a:cubicBezTo>
                  <a:pt x="452" y="408"/>
                  <a:pt x="452" y="409"/>
                  <a:pt x="451" y="408"/>
                </a:cubicBezTo>
                <a:lnTo>
                  <a:pt x="451" y="409"/>
                </a:lnTo>
                <a:close/>
                <a:moveTo>
                  <a:pt x="451" y="413"/>
                </a:moveTo>
                <a:cubicBezTo>
                  <a:pt x="452" y="413"/>
                  <a:pt x="452" y="413"/>
                  <a:pt x="452" y="413"/>
                </a:cubicBezTo>
                <a:cubicBezTo>
                  <a:pt x="452" y="413"/>
                  <a:pt x="452" y="413"/>
                  <a:pt x="452" y="412"/>
                </a:cubicBezTo>
                <a:cubicBezTo>
                  <a:pt x="452" y="412"/>
                  <a:pt x="453" y="412"/>
                  <a:pt x="454" y="412"/>
                </a:cubicBezTo>
                <a:cubicBezTo>
                  <a:pt x="454" y="412"/>
                  <a:pt x="454" y="412"/>
                  <a:pt x="454" y="412"/>
                </a:cubicBezTo>
                <a:cubicBezTo>
                  <a:pt x="454" y="411"/>
                  <a:pt x="454" y="410"/>
                  <a:pt x="453" y="409"/>
                </a:cubicBezTo>
                <a:cubicBezTo>
                  <a:pt x="453" y="409"/>
                  <a:pt x="453" y="409"/>
                  <a:pt x="453" y="409"/>
                </a:cubicBezTo>
                <a:cubicBezTo>
                  <a:pt x="453" y="409"/>
                  <a:pt x="452" y="409"/>
                  <a:pt x="452" y="409"/>
                </a:cubicBezTo>
                <a:cubicBezTo>
                  <a:pt x="452" y="409"/>
                  <a:pt x="452" y="409"/>
                  <a:pt x="452" y="409"/>
                </a:cubicBezTo>
                <a:cubicBezTo>
                  <a:pt x="451" y="409"/>
                  <a:pt x="452" y="409"/>
                  <a:pt x="452" y="409"/>
                </a:cubicBezTo>
                <a:cubicBezTo>
                  <a:pt x="452" y="409"/>
                  <a:pt x="451" y="411"/>
                  <a:pt x="451" y="412"/>
                </a:cubicBezTo>
                <a:cubicBezTo>
                  <a:pt x="452" y="412"/>
                  <a:pt x="452" y="412"/>
                  <a:pt x="452" y="412"/>
                </a:cubicBezTo>
                <a:cubicBezTo>
                  <a:pt x="452" y="411"/>
                  <a:pt x="452" y="411"/>
                  <a:pt x="452" y="411"/>
                </a:cubicBezTo>
                <a:cubicBezTo>
                  <a:pt x="452" y="411"/>
                  <a:pt x="452" y="411"/>
                  <a:pt x="452" y="412"/>
                </a:cubicBezTo>
                <a:cubicBezTo>
                  <a:pt x="451" y="412"/>
                  <a:pt x="451" y="412"/>
                  <a:pt x="451" y="412"/>
                </a:cubicBezTo>
                <a:cubicBezTo>
                  <a:pt x="451" y="413"/>
                  <a:pt x="451" y="413"/>
                  <a:pt x="451" y="413"/>
                </a:cubicBezTo>
                <a:close/>
                <a:moveTo>
                  <a:pt x="889" y="409"/>
                </a:moveTo>
                <a:cubicBezTo>
                  <a:pt x="889" y="409"/>
                  <a:pt x="889" y="409"/>
                  <a:pt x="889" y="409"/>
                </a:cubicBezTo>
                <a:cubicBezTo>
                  <a:pt x="889" y="409"/>
                  <a:pt x="889" y="409"/>
                  <a:pt x="889" y="409"/>
                </a:cubicBezTo>
                <a:cubicBezTo>
                  <a:pt x="889" y="409"/>
                  <a:pt x="889" y="409"/>
                  <a:pt x="889" y="409"/>
                </a:cubicBezTo>
                <a:cubicBezTo>
                  <a:pt x="889" y="409"/>
                  <a:pt x="889" y="409"/>
                  <a:pt x="889" y="409"/>
                </a:cubicBezTo>
                <a:close/>
                <a:moveTo>
                  <a:pt x="907" y="409"/>
                </a:moveTo>
                <a:cubicBezTo>
                  <a:pt x="907" y="409"/>
                  <a:pt x="907" y="409"/>
                  <a:pt x="907" y="409"/>
                </a:cubicBezTo>
                <a:cubicBezTo>
                  <a:pt x="907" y="409"/>
                  <a:pt x="907" y="409"/>
                  <a:pt x="906" y="409"/>
                </a:cubicBezTo>
                <a:cubicBezTo>
                  <a:pt x="906" y="409"/>
                  <a:pt x="906" y="409"/>
                  <a:pt x="906" y="409"/>
                </a:cubicBezTo>
                <a:lnTo>
                  <a:pt x="907" y="409"/>
                </a:lnTo>
                <a:close/>
                <a:moveTo>
                  <a:pt x="884" y="409"/>
                </a:moveTo>
                <a:cubicBezTo>
                  <a:pt x="884" y="409"/>
                  <a:pt x="884" y="409"/>
                  <a:pt x="884" y="409"/>
                </a:cubicBezTo>
                <a:cubicBezTo>
                  <a:pt x="884" y="409"/>
                  <a:pt x="884" y="409"/>
                  <a:pt x="884" y="409"/>
                </a:cubicBezTo>
                <a:close/>
                <a:moveTo>
                  <a:pt x="448" y="410"/>
                </a:moveTo>
                <a:cubicBezTo>
                  <a:pt x="448" y="410"/>
                  <a:pt x="448" y="410"/>
                  <a:pt x="448" y="410"/>
                </a:cubicBezTo>
                <a:cubicBezTo>
                  <a:pt x="448" y="409"/>
                  <a:pt x="448" y="409"/>
                  <a:pt x="448" y="409"/>
                </a:cubicBezTo>
                <a:cubicBezTo>
                  <a:pt x="448" y="409"/>
                  <a:pt x="448" y="409"/>
                  <a:pt x="448" y="409"/>
                </a:cubicBezTo>
                <a:cubicBezTo>
                  <a:pt x="448" y="410"/>
                  <a:pt x="448" y="409"/>
                  <a:pt x="448" y="410"/>
                </a:cubicBezTo>
                <a:cubicBezTo>
                  <a:pt x="448" y="410"/>
                  <a:pt x="448" y="410"/>
                  <a:pt x="448" y="410"/>
                </a:cubicBezTo>
                <a:close/>
                <a:moveTo>
                  <a:pt x="456" y="410"/>
                </a:moveTo>
                <a:cubicBezTo>
                  <a:pt x="457" y="410"/>
                  <a:pt x="457" y="410"/>
                  <a:pt x="457" y="410"/>
                </a:cubicBezTo>
                <a:cubicBezTo>
                  <a:pt x="457" y="410"/>
                  <a:pt x="457" y="410"/>
                  <a:pt x="457" y="410"/>
                </a:cubicBezTo>
                <a:cubicBezTo>
                  <a:pt x="456" y="410"/>
                  <a:pt x="456" y="410"/>
                  <a:pt x="456" y="410"/>
                </a:cubicBezTo>
                <a:close/>
                <a:moveTo>
                  <a:pt x="889" y="410"/>
                </a:moveTo>
                <a:cubicBezTo>
                  <a:pt x="889" y="410"/>
                  <a:pt x="889" y="410"/>
                  <a:pt x="889" y="410"/>
                </a:cubicBezTo>
                <a:cubicBezTo>
                  <a:pt x="889" y="410"/>
                  <a:pt x="889" y="410"/>
                  <a:pt x="889" y="410"/>
                </a:cubicBezTo>
                <a:cubicBezTo>
                  <a:pt x="889" y="410"/>
                  <a:pt x="889" y="410"/>
                  <a:pt x="889" y="410"/>
                </a:cubicBezTo>
                <a:cubicBezTo>
                  <a:pt x="889" y="410"/>
                  <a:pt x="889" y="411"/>
                  <a:pt x="889" y="410"/>
                </a:cubicBezTo>
                <a:close/>
                <a:moveTo>
                  <a:pt x="894" y="410"/>
                </a:moveTo>
                <a:cubicBezTo>
                  <a:pt x="894" y="410"/>
                  <a:pt x="894" y="410"/>
                  <a:pt x="894" y="410"/>
                </a:cubicBezTo>
                <a:cubicBezTo>
                  <a:pt x="895" y="410"/>
                  <a:pt x="895" y="410"/>
                  <a:pt x="895" y="410"/>
                </a:cubicBezTo>
                <a:cubicBezTo>
                  <a:pt x="894" y="410"/>
                  <a:pt x="894" y="410"/>
                  <a:pt x="894" y="410"/>
                </a:cubicBezTo>
                <a:close/>
                <a:moveTo>
                  <a:pt x="218" y="411"/>
                </a:moveTo>
                <a:cubicBezTo>
                  <a:pt x="218" y="410"/>
                  <a:pt x="218" y="410"/>
                  <a:pt x="218" y="410"/>
                </a:cubicBezTo>
                <a:cubicBezTo>
                  <a:pt x="218" y="410"/>
                  <a:pt x="218" y="410"/>
                  <a:pt x="218" y="410"/>
                </a:cubicBezTo>
                <a:cubicBezTo>
                  <a:pt x="218" y="411"/>
                  <a:pt x="218" y="411"/>
                  <a:pt x="218" y="411"/>
                </a:cubicBezTo>
                <a:close/>
                <a:moveTo>
                  <a:pt x="884" y="411"/>
                </a:moveTo>
                <a:cubicBezTo>
                  <a:pt x="884" y="411"/>
                  <a:pt x="884" y="411"/>
                  <a:pt x="884" y="411"/>
                </a:cubicBezTo>
                <a:cubicBezTo>
                  <a:pt x="885" y="411"/>
                  <a:pt x="885" y="411"/>
                  <a:pt x="885" y="410"/>
                </a:cubicBezTo>
                <a:cubicBezTo>
                  <a:pt x="884" y="410"/>
                  <a:pt x="884" y="410"/>
                  <a:pt x="884" y="410"/>
                </a:cubicBezTo>
                <a:cubicBezTo>
                  <a:pt x="884" y="411"/>
                  <a:pt x="884" y="411"/>
                  <a:pt x="884" y="411"/>
                </a:cubicBezTo>
                <a:close/>
                <a:moveTo>
                  <a:pt x="884" y="413"/>
                </a:moveTo>
                <a:cubicBezTo>
                  <a:pt x="885" y="413"/>
                  <a:pt x="885" y="413"/>
                  <a:pt x="886" y="413"/>
                </a:cubicBezTo>
                <a:cubicBezTo>
                  <a:pt x="886" y="412"/>
                  <a:pt x="886" y="412"/>
                  <a:pt x="886" y="412"/>
                </a:cubicBezTo>
                <a:cubicBezTo>
                  <a:pt x="886" y="412"/>
                  <a:pt x="886" y="412"/>
                  <a:pt x="885" y="411"/>
                </a:cubicBezTo>
                <a:cubicBezTo>
                  <a:pt x="885" y="412"/>
                  <a:pt x="885" y="412"/>
                  <a:pt x="884" y="413"/>
                </a:cubicBezTo>
                <a:close/>
                <a:moveTo>
                  <a:pt x="458" y="412"/>
                </a:moveTo>
                <a:cubicBezTo>
                  <a:pt x="458" y="412"/>
                  <a:pt x="458" y="412"/>
                  <a:pt x="458" y="411"/>
                </a:cubicBezTo>
                <a:cubicBezTo>
                  <a:pt x="458" y="411"/>
                  <a:pt x="458" y="411"/>
                  <a:pt x="458" y="411"/>
                </a:cubicBezTo>
                <a:cubicBezTo>
                  <a:pt x="457" y="412"/>
                  <a:pt x="458" y="411"/>
                  <a:pt x="457" y="412"/>
                </a:cubicBezTo>
                <a:cubicBezTo>
                  <a:pt x="457" y="412"/>
                  <a:pt x="457" y="412"/>
                  <a:pt x="457" y="412"/>
                </a:cubicBezTo>
                <a:cubicBezTo>
                  <a:pt x="458" y="412"/>
                  <a:pt x="458" y="412"/>
                  <a:pt x="458" y="412"/>
                </a:cubicBezTo>
                <a:close/>
                <a:moveTo>
                  <a:pt x="892" y="411"/>
                </a:moveTo>
                <a:cubicBezTo>
                  <a:pt x="892" y="412"/>
                  <a:pt x="892" y="412"/>
                  <a:pt x="892" y="412"/>
                </a:cubicBezTo>
                <a:cubicBezTo>
                  <a:pt x="892" y="412"/>
                  <a:pt x="892" y="412"/>
                  <a:pt x="892" y="412"/>
                </a:cubicBezTo>
                <a:cubicBezTo>
                  <a:pt x="892" y="412"/>
                  <a:pt x="892" y="412"/>
                  <a:pt x="892" y="412"/>
                </a:cubicBezTo>
                <a:cubicBezTo>
                  <a:pt x="892" y="412"/>
                  <a:pt x="892" y="412"/>
                  <a:pt x="892" y="411"/>
                </a:cubicBezTo>
                <a:close/>
                <a:moveTo>
                  <a:pt x="454" y="412"/>
                </a:moveTo>
                <a:cubicBezTo>
                  <a:pt x="455" y="412"/>
                  <a:pt x="454" y="412"/>
                  <a:pt x="455" y="412"/>
                </a:cubicBezTo>
                <a:cubicBezTo>
                  <a:pt x="455" y="413"/>
                  <a:pt x="455" y="413"/>
                  <a:pt x="455" y="413"/>
                </a:cubicBezTo>
                <a:cubicBezTo>
                  <a:pt x="455" y="412"/>
                  <a:pt x="455" y="412"/>
                  <a:pt x="455" y="412"/>
                </a:cubicBezTo>
                <a:cubicBezTo>
                  <a:pt x="455" y="412"/>
                  <a:pt x="455" y="412"/>
                  <a:pt x="455" y="412"/>
                </a:cubicBezTo>
                <a:cubicBezTo>
                  <a:pt x="455" y="412"/>
                  <a:pt x="455" y="412"/>
                  <a:pt x="455" y="412"/>
                </a:cubicBezTo>
                <a:cubicBezTo>
                  <a:pt x="455" y="412"/>
                  <a:pt x="455" y="412"/>
                  <a:pt x="454" y="412"/>
                </a:cubicBezTo>
                <a:close/>
                <a:moveTo>
                  <a:pt x="908" y="413"/>
                </a:moveTo>
                <a:cubicBezTo>
                  <a:pt x="908" y="413"/>
                  <a:pt x="908" y="413"/>
                  <a:pt x="908" y="412"/>
                </a:cubicBezTo>
                <a:cubicBezTo>
                  <a:pt x="908" y="412"/>
                  <a:pt x="908" y="412"/>
                  <a:pt x="907" y="412"/>
                </a:cubicBezTo>
                <a:cubicBezTo>
                  <a:pt x="907" y="412"/>
                  <a:pt x="907" y="412"/>
                  <a:pt x="906" y="412"/>
                </a:cubicBezTo>
                <a:cubicBezTo>
                  <a:pt x="906" y="413"/>
                  <a:pt x="906" y="413"/>
                  <a:pt x="906" y="413"/>
                </a:cubicBezTo>
                <a:cubicBezTo>
                  <a:pt x="907" y="413"/>
                  <a:pt x="907" y="413"/>
                  <a:pt x="907" y="413"/>
                </a:cubicBezTo>
                <a:lnTo>
                  <a:pt x="908" y="413"/>
                </a:lnTo>
                <a:close/>
                <a:moveTo>
                  <a:pt x="887" y="413"/>
                </a:moveTo>
                <a:cubicBezTo>
                  <a:pt x="887" y="413"/>
                  <a:pt x="887" y="413"/>
                  <a:pt x="887" y="413"/>
                </a:cubicBezTo>
                <a:cubicBezTo>
                  <a:pt x="888" y="413"/>
                  <a:pt x="887" y="413"/>
                  <a:pt x="888" y="413"/>
                </a:cubicBezTo>
                <a:cubicBezTo>
                  <a:pt x="887" y="413"/>
                  <a:pt x="887" y="413"/>
                  <a:pt x="887" y="413"/>
                </a:cubicBezTo>
                <a:cubicBezTo>
                  <a:pt x="887" y="413"/>
                  <a:pt x="887" y="413"/>
                  <a:pt x="887" y="412"/>
                </a:cubicBezTo>
                <a:cubicBezTo>
                  <a:pt x="887" y="413"/>
                  <a:pt x="887" y="413"/>
                  <a:pt x="887" y="413"/>
                </a:cubicBezTo>
                <a:close/>
                <a:moveTo>
                  <a:pt x="458" y="413"/>
                </a:moveTo>
                <a:cubicBezTo>
                  <a:pt x="458" y="413"/>
                  <a:pt x="458" y="413"/>
                  <a:pt x="458" y="413"/>
                </a:cubicBezTo>
                <a:cubicBezTo>
                  <a:pt x="457" y="413"/>
                  <a:pt x="457" y="413"/>
                  <a:pt x="457" y="413"/>
                </a:cubicBezTo>
                <a:cubicBezTo>
                  <a:pt x="457" y="413"/>
                  <a:pt x="457" y="413"/>
                  <a:pt x="457" y="413"/>
                </a:cubicBezTo>
                <a:cubicBezTo>
                  <a:pt x="457" y="413"/>
                  <a:pt x="457" y="413"/>
                  <a:pt x="457" y="413"/>
                </a:cubicBezTo>
                <a:cubicBezTo>
                  <a:pt x="456" y="413"/>
                  <a:pt x="455" y="414"/>
                  <a:pt x="455" y="415"/>
                </a:cubicBezTo>
                <a:cubicBezTo>
                  <a:pt x="454" y="415"/>
                  <a:pt x="454" y="415"/>
                  <a:pt x="454" y="414"/>
                </a:cubicBezTo>
                <a:cubicBezTo>
                  <a:pt x="453" y="414"/>
                  <a:pt x="454" y="415"/>
                  <a:pt x="453" y="415"/>
                </a:cubicBezTo>
                <a:cubicBezTo>
                  <a:pt x="453" y="416"/>
                  <a:pt x="453" y="416"/>
                  <a:pt x="453" y="416"/>
                </a:cubicBezTo>
                <a:cubicBezTo>
                  <a:pt x="452" y="416"/>
                  <a:pt x="452" y="416"/>
                  <a:pt x="452" y="416"/>
                </a:cubicBezTo>
                <a:cubicBezTo>
                  <a:pt x="452" y="419"/>
                  <a:pt x="452" y="419"/>
                  <a:pt x="452" y="419"/>
                </a:cubicBezTo>
                <a:cubicBezTo>
                  <a:pt x="451" y="419"/>
                  <a:pt x="451" y="419"/>
                  <a:pt x="451" y="419"/>
                </a:cubicBezTo>
                <a:cubicBezTo>
                  <a:pt x="451" y="419"/>
                  <a:pt x="451" y="419"/>
                  <a:pt x="451" y="419"/>
                </a:cubicBezTo>
                <a:cubicBezTo>
                  <a:pt x="452" y="419"/>
                  <a:pt x="451" y="419"/>
                  <a:pt x="452" y="419"/>
                </a:cubicBezTo>
                <a:cubicBezTo>
                  <a:pt x="452" y="419"/>
                  <a:pt x="452" y="419"/>
                  <a:pt x="452" y="419"/>
                </a:cubicBezTo>
                <a:cubicBezTo>
                  <a:pt x="452" y="419"/>
                  <a:pt x="452" y="419"/>
                  <a:pt x="452" y="419"/>
                </a:cubicBezTo>
                <a:cubicBezTo>
                  <a:pt x="452" y="420"/>
                  <a:pt x="452" y="420"/>
                  <a:pt x="452" y="420"/>
                </a:cubicBezTo>
                <a:cubicBezTo>
                  <a:pt x="452" y="420"/>
                  <a:pt x="452" y="421"/>
                  <a:pt x="452" y="421"/>
                </a:cubicBezTo>
                <a:cubicBezTo>
                  <a:pt x="452" y="422"/>
                  <a:pt x="452" y="422"/>
                  <a:pt x="452" y="422"/>
                </a:cubicBezTo>
                <a:cubicBezTo>
                  <a:pt x="452" y="421"/>
                  <a:pt x="452" y="421"/>
                  <a:pt x="451" y="421"/>
                </a:cubicBezTo>
                <a:cubicBezTo>
                  <a:pt x="451" y="422"/>
                  <a:pt x="451" y="423"/>
                  <a:pt x="451" y="423"/>
                </a:cubicBezTo>
                <a:cubicBezTo>
                  <a:pt x="451" y="424"/>
                  <a:pt x="451" y="424"/>
                  <a:pt x="451" y="424"/>
                </a:cubicBezTo>
                <a:cubicBezTo>
                  <a:pt x="452" y="424"/>
                  <a:pt x="452" y="424"/>
                  <a:pt x="452" y="424"/>
                </a:cubicBezTo>
                <a:cubicBezTo>
                  <a:pt x="452" y="424"/>
                  <a:pt x="452" y="424"/>
                  <a:pt x="452" y="423"/>
                </a:cubicBezTo>
                <a:cubicBezTo>
                  <a:pt x="453" y="423"/>
                  <a:pt x="453" y="423"/>
                  <a:pt x="453" y="423"/>
                </a:cubicBezTo>
                <a:cubicBezTo>
                  <a:pt x="454" y="423"/>
                  <a:pt x="454" y="423"/>
                  <a:pt x="455" y="423"/>
                </a:cubicBezTo>
                <a:cubicBezTo>
                  <a:pt x="455" y="423"/>
                  <a:pt x="455" y="423"/>
                  <a:pt x="455" y="423"/>
                </a:cubicBezTo>
                <a:cubicBezTo>
                  <a:pt x="455" y="423"/>
                  <a:pt x="455" y="422"/>
                  <a:pt x="454" y="422"/>
                </a:cubicBezTo>
                <a:cubicBezTo>
                  <a:pt x="454" y="422"/>
                  <a:pt x="454" y="422"/>
                  <a:pt x="454" y="422"/>
                </a:cubicBezTo>
                <a:cubicBezTo>
                  <a:pt x="454" y="422"/>
                  <a:pt x="454" y="422"/>
                  <a:pt x="454" y="422"/>
                </a:cubicBezTo>
                <a:cubicBezTo>
                  <a:pt x="453" y="421"/>
                  <a:pt x="453" y="421"/>
                  <a:pt x="453" y="421"/>
                </a:cubicBezTo>
                <a:cubicBezTo>
                  <a:pt x="453" y="421"/>
                  <a:pt x="454" y="421"/>
                  <a:pt x="454" y="421"/>
                </a:cubicBezTo>
                <a:cubicBezTo>
                  <a:pt x="454" y="421"/>
                  <a:pt x="455" y="420"/>
                  <a:pt x="455" y="419"/>
                </a:cubicBezTo>
                <a:cubicBezTo>
                  <a:pt x="454" y="419"/>
                  <a:pt x="454" y="419"/>
                  <a:pt x="454" y="419"/>
                </a:cubicBezTo>
                <a:cubicBezTo>
                  <a:pt x="454" y="418"/>
                  <a:pt x="454" y="418"/>
                  <a:pt x="455" y="417"/>
                </a:cubicBezTo>
                <a:cubicBezTo>
                  <a:pt x="455" y="417"/>
                  <a:pt x="455" y="417"/>
                  <a:pt x="456" y="417"/>
                </a:cubicBezTo>
                <a:cubicBezTo>
                  <a:pt x="456" y="417"/>
                  <a:pt x="456" y="417"/>
                  <a:pt x="456" y="417"/>
                </a:cubicBezTo>
                <a:cubicBezTo>
                  <a:pt x="456" y="417"/>
                  <a:pt x="456" y="417"/>
                  <a:pt x="456" y="417"/>
                </a:cubicBezTo>
                <a:cubicBezTo>
                  <a:pt x="455" y="417"/>
                  <a:pt x="455" y="417"/>
                  <a:pt x="455" y="417"/>
                </a:cubicBezTo>
                <a:cubicBezTo>
                  <a:pt x="455" y="417"/>
                  <a:pt x="455" y="417"/>
                  <a:pt x="454" y="416"/>
                </a:cubicBezTo>
                <a:cubicBezTo>
                  <a:pt x="454" y="416"/>
                  <a:pt x="454" y="416"/>
                  <a:pt x="454" y="416"/>
                </a:cubicBezTo>
                <a:cubicBezTo>
                  <a:pt x="455" y="415"/>
                  <a:pt x="456" y="415"/>
                  <a:pt x="457" y="414"/>
                </a:cubicBezTo>
                <a:cubicBezTo>
                  <a:pt x="457" y="414"/>
                  <a:pt x="458" y="413"/>
                  <a:pt x="458" y="413"/>
                </a:cubicBezTo>
                <a:close/>
                <a:moveTo>
                  <a:pt x="453" y="416"/>
                </a:moveTo>
                <a:cubicBezTo>
                  <a:pt x="453" y="416"/>
                  <a:pt x="453" y="416"/>
                  <a:pt x="453" y="416"/>
                </a:cubicBezTo>
                <a:cubicBezTo>
                  <a:pt x="453" y="416"/>
                  <a:pt x="453" y="416"/>
                  <a:pt x="453" y="416"/>
                </a:cubicBezTo>
                <a:close/>
                <a:moveTo>
                  <a:pt x="453" y="417"/>
                </a:moveTo>
                <a:cubicBezTo>
                  <a:pt x="453" y="417"/>
                  <a:pt x="453" y="417"/>
                  <a:pt x="453" y="417"/>
                </a:cubicBezTo>
                <a:cubicBezTo>
                  <a:pt x="453" y="417"/>
                  <a:pt x="453" y="417"/>
                  <a:pt x="453" y="417"/>
                </a:cubicBezTo>
                <a:cubicBezTo>
                  <a:pt x="453" y="417"/>
                  <a:pt x="453" y="417"/>
                  <a:pt x="453" y="417"/>
                </a:cubicBezTo>
                <a:close/>
                <a:moveTo>
                  <a:pt x="453" y="418"/>
                </a:moveTo>
                <a:cubicBezTo>
                  <a:pt x="453" y="419"/>
                  <a:pt x="453" y="419"/>
                  <a:pt x="453" y="419"/>
                </a:cubicBezTo>
                <a:cubicBezTo>
                  <a:pt x="453" y="419"/>
                  <a:pt x="453" y="419"/>
                  <a:pt x="453" y="419"/>
                </a:cubicBezTo>
                <a:cubicBezTo>
                  <a:pt x="453" y="418"/>
                  <a:pt x="453" y="418"/>
                  <a:pt x="453" y="418"/>
                </a:cubicBezTo>
                <a:cubicBezTo>
                  <a:pt x="453" y="418"/>
                  <a:pt x="453" y="418"/>
                  <a:pt x="453" y="418"/>
                </a:cubicBezTo>
                <a:cubicBezTo>
                  <a:pt x="453" y="418"/>
                  <a:pt x="453" y="418"/>
                  <a:pt x="453" y="418"/>
                </a:cubicBezTo>
                <a:close/>
                <a:moveTo>
                  <a:pt x="447" y="413"/>
                </a:moveTo>
                <a:cubicBezTo>
                  <a:pt x="447" y="413"/>
                  <a:pt x="447" y="413"/>
                  <a:pt x="447" y="413"/>
                </a:cubicBezTo>
                <a:cubicBezTo>
                  <a:pt x="447" y="413"/>
                  <a:pt x="447" y="413"/>
                  <a:pt x="447" y="413"/>
                </a:cubicBezTo>
                <a:cubicBezTo>
                  <a:pt x="447" y="413"/>
                  <a:pt x="447" y="413"/>
                  <a:pt x="447" y="414"/>
                </a:cubicBezTo>
                <a:cubicBezTo>
                  <a:pt x="447" y="414"/>
                  <a:pt x="447" y="414"/>
                  <a:pt x="447" y="414"/>
                </a:cubicBezTo>
                <a:cubicBezTo>
                  <a:pt x="447" y="414"/>
                  <a:pt x="447" y="414"/>
                  <a:pt x="447" y="414"/>
                </a:cubicBezTo>
                <a:lnTo>
                  <a:pt x="447" y="413"/>
                </a:lnTo>
                <a:close/>
                <a:moveTo>
                  <a:pt x="431" y="413"/>
                </a:moveTo>
                <a:cubicBezTo>
                  <a:pt x="432" y="413"/>
                  <a:pt x="432" y="413"/>
                  <a:pt x="432" y="413"/>
                </a:cubicBezTo>
                <a:cubicBezTo>
                  <a:pt x="432" y="413"/>
                  <a:pt x="432" y="413"/>
                  <a:pt x="432" y="413"/>
                </a:cubicBezTo>
                <a:cubicBezTo>
                  <a:pt x="431" y="413"/>
                  <a:pt x="431" y="413"/>
                  <a:pt x="431" y="413"/>
                </a:cubicBezTo>
                <a:close/>
                <a:moveTo>
                  <a:pt x="234" y="414"/>
                </a:moveTo>
                <a:cubicBezTo>
                  <a:pt x="234" y="414"/>
                  <a:pt x="234" y="414"/>
                  <a:pt x="234" y="414"/>
                </a:cubicBezTo>
                <a:cubicBezTo>
                  <a:pt x="234" y="413"/>
                  <a:pt x="234" y="413"/>
                  <a:pt x="234" y="413"/>
                </a:cubicBezTo>
                <a:cubicBezTo>
                  <a:pt x="233" y="413"/>
                  <a:pt x="233" y="413"/>
                  <a:pt x="233" y="413"/>
                </a:cubicBezTo>
                <a:cubicBezTo>
                  <a:pt x="234" y="413"/>
                  <a:pt x="234" y="414"/>
                  <a:pt x="234" y="414"/>
                </a:cubicBezTo>
                <a:close/>
                <a:moveTo>
                  <a:pt x="452" y="415"/>
                </a:moveTo>
                <a:cubicBezTo>
                  <a:pt x="452" y="414"/>
                  <a:pt x="452" y="414"/>
                  <a:pt x="452" y="414"/>
                </a:cubicBezTo>
                <a:cubicBezTo>
                  <a:pt x="452" y="413"/>
                  <a:pt x="452" y="413"/>
                  <a:pt x="452" y="413"/>
                </a:cubicBezTo>
                <a:cubicBezTo>
                  <a:pt x="452" y="413"/>
                  <a:pt x="451" y="414"/>
                  <a:pt x="451" y="414"/>
                </a:cubicBezTo>
                <a:cubicBezTo>
                  <a:pt x="451" y="414"/>
                  <a:pt x="451" y="414"/>
                  <a:pt x="451" y="414"/>
                </a:cubicBezTo>
                <a:cubicBezTo>
                  <a:pt x="451" y="413"/>
                  <a:pt x="451" y="413"/>
                  <a:pt x="451" y="413"/>
                </a:cubicBezTo>
                <a:cubicBezTo>
                  <a:pt x="451" y="413"/>
                  <a:pt x="451" y="413"/>
                  <a:pt x="451" y="413"/>
                </a:cubicBezTo>
                <a:cubicBezTo>
                  <a:pt x="451" y="413"/>
                  <a:pt x="450" y="413"/>
                  <a:pt x="450" y="413"/>
                </a:cubicBezTo>
                <a:cubicBezTo>
                  <a:pt x="449" y="413"/>
                  <a:pt x="449" y="413"/>
                  <a:pt x="449" y="413"/>
                </a:cubicBezTo>
                <a:cubicBezTo>
                  <a:pt x="449" y="414"/>
                  <a:pt x="449" y="414"/>
                  <a:pt x="449" y="414"/>
                </a:cubicBezTo>
                <a:cubicBezTo>
                  <a:pt x="449" y="415"/>
                  <a:pt x="451" y="415"/>
                  <a:pt x="452" y="415"/>
                </a:cubicBezTo>
                <a:close/>
                <a:moveTo>
                  <a:pt x="451" y="414"/>
                </a:moveTo>
                <a:cubicBezTo>
                  <a:pt x="451" y="414"/>
                  <a:pt x="451" y="414"/>
                  <a:pt x="451" y="414"/>
                </a:cubicBezTo>
                <a:cubicBezTo>
                  <a:pt x="450" y="414"/>
                  <a:pt x="450" y="414"/>
                  <a:pt x="450" y="414"/>
                </a:cubicBezTo>
                <a:cubicBezTo>
                  <a:pt x="450" y="414"/>
                  <a:pt x="450" y="414"/>
                  <a:pt x="449" y="414"/>
                </a:cubicBezTo>
                <a:lnTo>
                  <a:pt x="451" y="414"/>
                </a:lnTo>
                <a:close/>
                <a:moveTo>
                  <a:pt x="892" y="413"/>
                </a:moveTo>
                <a:cubicBezTo>
                  <a:pt x="891" y="413"/>
                  <a:pt x="891" y="413"/>
                  <a:pt x="891" y="413"/>
                </a:cubicBezTo>
                <a:cubicBezTo>
                  <a:pt x="891" y="414"/>
                  <a:pt x="891" y="414"/>
                  <a:pt x="891" y="414"/>
                </a:cubicBezTo>
                <a:cubicBezTo>
                  <a:pt x="892" y="414"/>
                  <a:pt x="892" y="414"/>
                  <a:pt x="892" y="414"/>
                </a:cubicBezTo>
                <a:lnTo>
                  <a:pt x="892" y="413"/>
                </a:lnTo>
                <a:close/>
                <a:moveTo>
                  <a:pt x="452" y="415"/>
                </a:moveTo>
                <a:cubicBezTo>
                  <a:pt x="452" y="415"/>
                  <a:pt x="452" y="415"/>
                  <a:pt x="452" y="415"/>
                </a:cubicBezTo>
                <a:cubicBezTo>
                  <a:pt x="452" y="415"/>
                  <a:pt x="452" y="415"/>
                  <a:pt x="452" y="415"/>
                </a:cubicBezTo>
                <a:cubicBezTo>
                  <a:pt x="452" y="415"/>
                  <a:pt x="452" y="415"/>
                  <a:pt x="452" y="415"/>
                </a:cubicBezTo>
                <a:close/>
                <a:moveTo>
                  <a:pt x="449" y="416"/>
                </a:moveTo>
                <a:cubicBezTo>
                  <a:pt x="449" y="416"/>
                  <a:pt x="449" y="416"/>
                  <a:pt x="449" y="416"/>
                </a:cubicBezTo>
                <a:close/>
                <a:moveTo>
                  <a:pt x="451" y="416"/>
                </a:moveTo>
                <a:cubicBezTo>
                  <a:pt x="451" y="416"/>
                  <a:pt x="451" y="416"/>
                  <a:pt x="451" y="416"/>
                </a:cubicBezTo>
                <a:cubicBezTo>
                  <a:pt x="451" y="416"/>
                  <a:pt x="451" y="416"/>
                  <a:pt x="451" y="416"/>
                </a:cubicBezTo>
                <a:cubicBezTo>
                  <a:pt x="449" y="416"/>
                  <a:pt x="449" y="416"/>
                  <a:pt x="449" y="416"/>
                </a:cubicBezTo>
                <a:cubicBezTo>
                  <a:pt x="450" y="416"/>
                  <a:pt x="450" y="416"/>
                  <a:pt x="451" y="416"/>
                </a:cubicBezTo>
                <a:close/>
                <a:moveTo>
                  <a:pt x="456" y="416"/>
                </a:moveTo>
                <a:cubicBezTo>
                  <a:pt x="456" y="416"/>
                  <a:pt x="456" y="416"/>
                  <a:pt x="456" y="416"/>
                </a:cubicBezTo>
                <a:cubicBezTo>
                  <a:pt x="456" y="416"/>
                  <a:pt x="457" y="416"/>
                  <a:pt x="456" y="416"/>
                </a:cubicBezTo>
                <a:close/>
                <a:moveTo>
                  <a:pt x="64" y="416"/>
                </a:moveTo>
                <a:cubicBezTo>
                  <a:pt x="63" y="416"/>
                  <a:pt x="63" y="416"/>
                  <a:pt x="63" y="416"/>
                </a:cubicBezTo>
                <a:cubicBezTo>
                  <a:pt x="63" y="416"/>
                  <a:pt x="63" y="416"/>
                  <a:pt x="63" y="416"/>
                </a:cubicBezTo>
                <a:cubicBezTo>
                  <a:pt x="64" y="416"/>
                  <a:pt x="64" y="416"/>
                  <a:pt x="64" y="416"/>
                </a:cubicBezTo>
                <a:close/>
                <a:moveTo>
                  <a:pt x="447" y="416"/>
                </a:moveTo>
                <a:cubicBezTo>
                  <a:pt x="447" y="416"/>
                  <a:pt x="447" y="416"/>
                  <a:pt x="447" y="416"/>
                </a:cubicBezTo>
                <a:cubicBezTo>
                  <a:pt x="447" y="416"/>
                  <a:pt x="447" y="416"/>
                  <a:pt x="447" y="416"/>
                </a:cubicBezTo>
                <a:close/>
                <a:moveTo>
                  <a:pt x="449" y="416"/>
                </a:moveTo>
                <a:cubicBezTo>
                  <a:pt x="449" y="416"/>
                  <a:pt x="449" y="416"/>
                  <a:pt x="449" y="416"/>
                </a:cubicBezTo>
                <a:cubicBezTo>
                  <a:pt x="448" y="416"/>
                  <a:pt x="448" y="416"/>
                  <a:pt x="447" y="416"/>
                </a:cubicBezTo>
                <a:cubicBezTo>
                  <a:pt x="447" y="416"/>
                  <a:pt x="447" y="416"/>
                  <a:pt x="447" y="416"/>
                </a:cubicBezTo>
                <a:cubicBezTo>
                  <a:pt x="447" y="417"/>
                  <a:pt x="449" y="416"/>
                  <a:pt x="449" y="416"/>
                </a:cubicBezTo>
                <a:close/>
                <a:moveTo>
                  <a:pt x="886" y="416"/>
                </a:moveTo>
                <a:cubicBezTo>
                  <a:pt x="885" y="416"/>
                  <a:pt x="885" y="416"/>
                  <a:pt x="885" y="416"/>
                </a:cubicBezTo>
                <a:cubicBezTo>
                  <a:pt x="885" y="417"/>
                  <a:pt x="885" y="417"/>
                  <a:pt x="885" y="418"/>
                </a:cubicBezTo>
                <a:cubicBezTo>
                  <a:pt x="886" y="418"/>
                  <a:pt x="886" y="418"/>
                  <a:pt x="886" y="418"/>
                </a:cubicBezTo>
                <a:cubicBezTo>
                  <a:pt x="886" y="418"/>
                  <a:pt x="886" y="418"/>
                  <a:pt x="887" y="417"/>
                </a:cubicBezTo>
                <a:cubicBezTo>
                  <a:pt x="886" y="417"/>
                  <a:pt x="886" y="417"/>
                  <a:pt x="886" y="416"/>
                </a:cubicBezTo>
                <a:close/>
                <a:moveTo>
                  <a:pt x="63" y="417"/>
                </a:moveTo>
                <a:cubicBezTo>
                  <a:pt x="63" y="417"/>
                  <a:pt x="63" y="417"/>
                  <a:pt x="63" y="417"/>
                </a:cubicBezTo>
                <a:cubicBezTo>
                  <a:pt x="63" y="417"/>
                  <a:pt x="63" y="417"/>
                  <a:pt x="63" y="417"/>
                </a:cubicBezTo>
                <a:close/>
                <a:moveTo>
                  <a:pt x="450" y="419"/>
                </a:moveTo>
                <a:cubicBezTo>
                  <a:pt x="451" y="418"/>
                  <a:pt x="450" y="418"/>
                  <a:pt x="451" y="418"/>
                </a:cubicBezTo>
                <a:cubicBezTo>
                  <a:pt x="451" y="417"/>
                  <a:pt x="451" y="417"/>
                  <a:pt x="451" y="417"/>
                </a:cubicBezTo>
                <a:cubicBezTo>
                  <a:pt x="450" y="417"/>
                  <a:pt x="449" y="417"/>
                  <a:pt x="448" y="417"/>
                </a:cubicBezTo>
                <a:cubicBezTo>
                  <a:pt x="448" y="417"/>
                  <a:pt x="448" y="417"/>
                  <a:pt x="448" y="417"/>
                </a:cubicBezTo>
                <a:cubicBezTo>
                  <a:pt x="449" y="417"/>
                  <a:pt x="450" y="418"/>
                  <a:pt x="450" y="419"/>
                </a:cubicBezTo>
                <a:close/>
                <a:moveTo>
                  <a:pt x="908" y="417"/>
                </a:moveTo>
                <a:cubicBezTo>
                  <a:pt x="907" y="417"/>
                  <a:pt x="907" y="417"/>
                  <a:pt x="907" y="417"/>
                </a:cubicBezTo>
                <a:cubicBezTo>
                  <a:pt x="907" y="417"/>
                  <a:pt x="907" y="417"/>
                  <a:pt x="908" y="417"/>
                </a:cubicBezTo>
                <a:close/>
                <a:moveTo>
                  <a:pt x="430" y="419"/>
                </a:moveTo>
                <a:cubicBezTo>
                  <a:pt x="431" y="419"/>
                  <a:pt x="430" y="419"/>
                  <a:pt x="431" y="419"/>
                </a:cubicBezTo>
                <a:cubicBezTo>
                  <a:pt x="431" y="419"/>
                  <a:pt x="431" y="419"/>
                  <a:pt x="431" y="418"/>
                </a:cubicBezTo>
                <a:cubicBezTo>
                  <a:pt x="431" y="418"/>
                  <a:pt x="431" y="418"/>
                  <a:pt x="431" y="418"/>
                </a:cubicBezTo>
                <a:cubicBezTo>
                  <a:pt x="431" y="418"/>
                  <a:pt x="431" y="418"/>
                  <a:pt x="430" y="418"/>
                </a:cubicBezTo>
                <a:cubicBezTo>
                  <a:pt x="430" y="418"/>
                  <a:pt x="430" y="418"/>
                  <a:pt x="430" y="419"/>
                </a:cubicBezTo>
                <a:close/>
                <a:moveTo>
                  <a:pt x="908" y="419"/>
                </a:moveTo>
                <a:cubicBezTo>
                  <a:pt x="908" y="419"/>
                  <a:pt x="908" y="419"/>
                  <a:pt x="908" y="419"/>
                </a:cubicBezTo>
                <a:cubicBezTo>
                  <a:pt x="908" y="419"/>
                  <a:pt x="908" y="419"/>
                  <a:pt x="908" y="419"/>
                </a:cubicBezTo>
                <a:cubicBezTo>
                  <a:pt x="907" y="419"/>
                  <a:pt x="907" y="419"/>
                  <a:pt x="907" y="419"/>
                </a:cubicBezTo>
                <a:cubicBezTo>
                  <a:pt x="908" y="419"/>
                  <a:pt x="907" y="419"/>
                  <a:pt x="908" y="419"/>
                </a:cubicBezTo>
                <a:close/>
                <a:moveTo>
                  <a:pt x="907" y="421"/>
                </a:moveTo>
                <a:cubicBezTo>
                  <a:pt x="908" y="421"/>
                  <a:pt x="908" y="421"/>
                  <a:pt x="908" y="421"/>
                </a:cubicBezTo>
                <a:cubicBezTo>
                  <a:pt x="908" y="420"/>
                  <a:pt x="908" y="419"/>
                  <a:pt x="907" y="419"/>
                </a:cubicBezTo>
                <a:lnTo>
                  <a:pt x="907" y="421"/>
                </a:lnTo>
                <a:close/>
                <a:moveTo>
                  <a:pt x="448" y="423"/>
                </a:moveTo>
                <a:cubicBezTo>
                  <a:pt x="448" y="422"/>
                  <a:pt x="450" y="421"/>
                  <a:pt x="450" y="419"/>
                </a:cubicBezTo>
                <a:cubicBezTo>
                  <a:pt x="449" y="419"/>
                  <a:pt x="450" y="419"/>
                  <a:pt x="449" y="419"/>
                </a:cubicBezTo>
                <a:cubicBezTo>
                  <a:pt x="449" y="420"/>
                  <a:pt x="449" y="420"/>
                  <a:pt x="448" y="420"/>
                </a:cubicBezTo>
                <a:cubicBezTo>
                  <a:pt x="448" y="421"/>
                  <a:pt x="448" y="421"/>
                  <a:pt x="448" y="421"/>
                </a:cubicBezTo>
                <a:cubicBezTo>
                  <a:pt x="446" y="421"/>
                  <a:pt x="448" y="422"/>
                  <a:pt x="447" y="423"/>
                </a:cubicBezTo>
                <a:cubicBezTo>
                  <a:pt x="447" y="423"/>
                  <a:pt x="446" y="423"/>
                  <a:pt x="446" y="424"/>
                </a:cubicBezTo>
                <a:cubicBezTo>
                  <a:pt x="447" y="424"/>
                  <a:pt x="447" y="424"/>
                  <a:pt x="447" y="424"/>
                </a:cubicBezTo>
                <a:cubicBezTo>
                  <a:pt x="447" y="424"/>
                  <a:pt x="447" y="424"/>
                  <a:pt x="447" y="424"/>
                </a:cubicBezTo>
                <a:cubicBezTo>
                  <a:pt x="446" y="424"/>
                  <a:pt x="446" y="424"/>
                  <a:pt x="446" y="423"/>
                </a:cubicBezTo>
                <a:cubicBezTo>
                  <a:pt x="445" y="424"/>
                  <a:pt x="445" y="424"/>
                  <a:pt x="444" y="424"/>
                </a:cubicBezTo>
                <a:cubicBezTo>
                  <a:pt x="444" y="425"/>
                  <a:pt x="444" y="425"/>
                  <a:pt x="444" y="425"/>
                </a:cubicBezTo>
                <a:cubicBezTo>
                  <a:pt x="445" y="425"/>
                  <a:pt x="445" y="425"/>
                  <a:pt x="445" y="425"/>
                </a:cubicBezTo>
                <a:cubicBezTo>
                  <a:pt x="446" y="425"/>
                  <a:pt x="446" y="425"/>
                  <a:pt x="446" y="424"/>
                </a:cubicBezTo>
                <a:cubicBezTo>
                  <a:pt x="446" y="425"/>
                  <a:pt x="446" y="424"/>
                  <a:pt x="446" y="424"/>
                </a:cubicBezTo>
                <a:cubicBezTo>
                  <a:pt x="446" y="425"/>
                  <a:pt x="446" y="425"/>
                  <a:pt x="446" y="425"/>
                </a:cubicBezTo>
                <a:cubicBezTo>
                  <a:pt x="447" y="425"/>
                  <a:pt x="448" y="424"/>
                  <a:pt x="449" y="424"/>
                </a:cubicBezTo>
                <a:cubicBezTo>
                  <a:pt x="448" y="423"/>
                  <a:pt x="449" y="423"/>
                  <a:pt x="448" y="423"/>
                </a:cubicBezTo>
                <a:close/>
                <a:moveTo>
                  <a:pt x="885" y="421"/>
                </a:moveTo>
                <a:cubicBezTo>
                  <a:pt x="885" y="421"/>
                  <a:pt x="885" y="421"/>
                  <a:pt x="885" y="422"/>
                </a:cubicBezTo>
                <a:cubicBezTo>
                  <a:pt x="886" y="422"/>
                  <a:pt x="886" y="422"/>
                  <a:pt x="886" y="422"/>
                </a:cubicBezTo>
                <a:cubicBezTo>
                  <a:pt x="886" y="420"/>
                  <a:pt x="886" y="421"/>
                  <a:pt x="886" y="420"/>
                </a:cubicBezTo>
                <a:cubicBezTo>
                  <a:pt x="886" y="420"/>
                  <a:pt x="886" y="420"/>
                  <a:pt x="886" y="420"/>
                </a:cubicBezTo>
                <a:cubicBezTo>
                  <a:pt x="886" y="419"/>
                  <a:pt x="886" y="419"/>
                  <a:pt x="886" y="419"/>
                </a:cubicBezTo>
                <a:cubicBezTo>
                  <a:pt x="886" y="419"/>
                  <a:pt x="886" y="419"/>
                  <a:pt x="886" y="419"/>
                </a:cubicBezTo>
                <a:cubicBezTo>
                  <a:pt x="885" y="420"/>
                  <a:pt x="885" y="420"/>
                  <a:pt x="886" y="420"/>
                </a:cubicBezTo>
                <a:cubicBezTo>
                  <a:pt x="885" y="421"/>
                  <a:pt x="885" y="421"/>
                  <a:pt x="885" y="421"/>
                </a:cubicBezTo>
                <a:close/>
                <a:moveTo>
                  <a:pt x="429" y="420"/>
                </a:moveTo>
                <a:cubicBezTo>
                  <a:pt x="430" y="420"/>
                  <a:pt x="430" y="420"/>
                  <a:pt x="430" y="420"/>
                </a:cubicBezTo>
                <a:cubicBezTo>
                  <a:pt x="430" y="421"/>
                  <a:pt x="430" y="421"/>
                  <a:pt x="430" y="421"/>
                </a:cubicBezTo>
                <a:cubicBezTo>
                  <a:pt x="430" y="421"/>
                  <a:pt x="430" y="421"/>
                  <a:pt x="430" y="421"/>
                </a:cubicBezTo>
                <a:cubicBezTo>
                  <a:pt x="430" y="420"/>
                  <a:pt x="430" y="420"/>
                  <a:pt x="429" y="420"/>
                </a:cubicBezTo>
                <a:close/>
                <a:moveTo>
                  <a:pt x="447" y="421"/>
                </a:moveTo>
                <a:cubicBezTo>
                  <a:pt x="447" y="421"/>
                  <a:pt x="447" y="421"/>
                  <a:pt x="447" y="421"/>
                </a:cubicBezTo>
                <a:cubicBezTo>
                  <a:pt x="447" y="421"/>
                  <a:pt x="447" y="421"/>
                  <a:pt x="447" y="421"/>
                </a:cubicBezTo>
                <a:cubicBezTo>
                  <a:pt x="446" y="421"/>
                  <a:pt x="446" y="421"/>
                  <a:pt x="446" y="421"/>
                </a:cubicBezTo>
                <a:cubicBezTo>
                  <a:pt x="446" y="421"/>
                  <a:pt x="447" y="421"/>
                  <a:pt x="447" y="421"/>
                </a:cubicBezTo>
                <a:close/>
                <a:moveTo>
                  <a:pt x="242" y="424"/>
                </a:moveTo>
                <a:cubicBezTo>
                  <a:pt x="242" y="424"/>
                  <a:pt x="242" y="424"/>
                  <a:pt x="242" y="424"/>
                </a:cubicBezTo>
                <a:cubicBezTo>
                  <a:pt x="242" y="421"/>
                  <a:pt x="242" y="421"/>
                  <a:pt x="242" y="421"/>
                </a:cubicBezTo>
                <a:cubicBezTo>
                  <a:pt x="242" y="421"/>
                  <a:pt x="242" y="421"/>
                  <a:pt x="242" y="421"/>
                </a:cubicBezTo>
                <a:lnTo>
                  <a:pt x="242" y="424"/>
                </a:lnTo>
                <a:close/>
                <a:moveTo>
                  <a:pt x="427" y="422"/>
                </a:moveTo>
                <a:cubicBezTo>
                  <a:pt x="427" y="422"/>
                  <a:pt x="427" y="422"/>
                  <a:pt x="427" y="422"/>
                </a:cubicBezTo>
                <a:cubicBezTo>
                  <a:pt x="427" y="421"/>
                  <a:pt x="427" y="421"/>
                  <a:pt x="427" y="421"/>
                </a:cubicBezTo>
                <a:cubicBezTo>
                  <a:pt x="427" y="421"/>
                  <a:pt x="427" y="421"/>
                  <a:pt x="427" y="421"/>
                </a:cubicBezTo>
                <a:lnTo>
                  <a:pt x="427" y="422"/>
                </a:lnTo>
                <a:close/>
                <a:moveTo>
                  <a:pt x="908" y="423"/>
                </a:moveTo>
                <a:cubicBezTo>
                  <a:pt x="908" y="422"/>
                  <a:pt x="908" y="422"/>
                  <a:pt x="908" y="422"/>
                </a:cubicBezTo>
                <a:cubicBezTo>
                  <a:pt x="908" y="422"/>
                  <a:pt x="908" y="422"/>
                  <a:pt x="908" y="422"/>
                </a:cubicBezTo>
                <a:cubicBezTo>
                  <a:pt x="907" y="422"/>
                  <a:pt x="907" y="422"/>
                  <a:pt x="907" y="422"/>
                </a:cubicBezTo>
                <a:cubicBezTo>
                  <a:pt x="907" y="422"/>
                  <a:pt x="907" y="422"/>
                  <a:pt x="907" y="422"/>
                </a:cubicBezTo>
                <a:cubicBezTo>
                  <a:pt x="907" y="423"/>
                  <a:pt x="907" y="423"/>
                  <a:pt x="907" y="423"/>
                </a:cubicBezTo>
                <a:cubicBezTo>
                  <a:pt x="907" y="423"/>
                  <a:pt x="907" y="423"/>
                  <a:pt x="907" y="423"/>
                </a:cubicBezTo>
                <a:cubicBezTo>
                  <a:pt x="908" y="423"/>
                  <a:pt x="908" y="423"/>
                  <a:pt x="908" y="423"/>
                </a:cubicBezTo>
                <a:close/>
                <a:moveTo>
                  <a:pt x="454" y="424"/>
                </a:moveTo>
                <a:cubicBezTo>
                  <a:pt x="454" y="423"/>
                  <a:pt x="454" y="423"/>
                  <a:pt x="454" y="423"/>
                </a:cubicBezTo>
                <a:cubicBezTo>
                  <a:pt x="454" y="423"/>
                  <a:pt x="454" y="423"/>
                  <a:pt x="453" y="423"/>
                </a:cubicBezTo>
                <a:cubicBezTo>
                  <a:pt x="453" y="424"/>
                  <a:pt x="453" y="424"/>
                  <a:pt x="453" y="424"/>
                </a:cubicBezTo>
                <a:lnTo>
                  <a:pt x="454" y="424"/>
                </a:lnTo>
                <a:close/>
                <a:moveTo>
                  <a:pt x="908" y="424"/>
                </a:moveTo>
                <a:cubicBezTo>
                  <a:pt x="908" y="423"/>
                  <a:pt x="908" y="423"/>
                  <a:pt x="908" y="423"/>
                </a:cubicBezTo>
                <a:cubicBezTo>
                  <a:pt x="907" y="423"/>
                  <a:pt x="907" y="423"/>
                  <a:pt x="907" y="423"/>
                </a:cubicBezTo>
                <a:cubicBezTo>
                  <a:pt x="907" y="424"/>
                  <a:pt x="907" y="425"/>
                  <a:pt x="908" y="425"/>
                </a:cubicBezTo>
                <a:cubicBezTo>
                  <a:pt x="908" y="426"/>
                  <a:pt x="908" y="426"/>
                  <a:pt x="908" y="426"/>
                </a:cubicBezTo>
                <a:cubicBezTo>
                  <a:pt x="909" y="426"/>
                  <a:pt x="908" y="424"/>
                  <a:pt x="908" y="424"/>
                </a:cubicBezTo>
                <a:close/>
                <a:moveTo>
                  <a:pt x="453" y="425"/>
                </a:moveTo>
                <a:cubicBezTo>
                  <a:pt x="453" y="424"/>
                  <a:pt x="453" y="424"/>
                  <a:pt x="452" y="424"/>
                </a:cubicBezTo>
                <a:cubicBezTo>
                  <a:pt x="453" y="424"/>
                  <a:pt x="452" y="424"/>
                  <a:pt x="453" y="424"/>
                </a:cubicBezTo>
                <a:cubicBezTo>
                  <a:pt x="453" y="425"/>
                  <a:pt x="453" y="425"/>
                  <a:pt x="453" y="425"/>
                </a:cubicBezTo>
                <a:close/>
                <a:moveTo>
                  <a:pt x="243" y="424"/>
                </a:moveTo>
                <a:cubicBezTo>
                  <a:pt x="243" y="425"/>
                  <a:pt x="243" y="425"/>
                  <a:pt x="243" y="425"/>
                </a:cubicBezTo>
                <a:cubicBezTo>
                  <a:pt x="243" y="425"/>
                  <a:pt x="243" y="425"/>
                  <a:pt x="244" y="425"/>
                </a:cubicBezTo>
                <a:cubicBezTo>
                  <a:pt x="244" y="425"/>
                  <a:pt x="244" y="425"/>
                  <a:pt x="244" y="425"/>
                </a:cubicBezTo>
                <a:cubicBezTo>
                  <a:pt x="244" y="425"/>
                  <a:pt x="244" y="425"/>
                  <a:pt x="244" y="425"/>
                </a:cubicBezTo>
                <a:cubicBezTo>
                  <a:pt x="244" y="425"/>
                  <a:pt x="244" y="425"/>
                  <a:pt x="244" y="425"/>
                </a:cubicBezTo>
                <a:cubicBezTo>
                  <a:pt x="244" y="425"/>
                  <a:pt x="244" y="425"/>
                  <a:pt x="243" y="424"/>
                </a:cubicBezTo>
                <a:close/>
                <a:moveTo>
                  <a:pt x="449" y="424"/>
                </a:moveTo>
                <a:cubicBezTo>
                  <a:pt x="449" y="424"/>
                  <a:pt x="449" y="424"/>
                  <a:pt x="448" y="424"/>
                </a:cubicBezTo>
                <a:cubicBezTo>
                  <a:pt x="448" y="424"/>
                  <a:pt x="448" y="424"/>
                  <a:pt x="448" y="424"/>
                </a:cubicBezTo>
                <a:cubicBezTo>
                  <a:pt x="448" y="425"/>
                  <a:pt x="448" y="425"/>
                  <a:pt x="448" y="425"/>
                </a:cubicBezTo>
                <a:cubicBezTo>
                  <a:pt x="449" y="425"/>
                  <a:pt x="449" y="425"/>
                  <a:pt x="449" y="425"/>
                </a:cubicBezTo>
                <a:lnTo>
                  <a:pt x="449" y="424"/>
                </a:lnTo>
                <a:close/>
                <a:moveTo>
                  <a:pt x="888" y="458"/>
                </a:moveTo>
                <a:cubicBezTo>
                  <a:pt x="889" y="458"/>
                  <a:pt x="889" y="458"/>
                  <a:pt x="890" y="458"/>
                </a:cubicBezTo>
                <a:cubicBezTo>
                  <a:pt x="890" y="457"/>
                  <a:pt x="890" y="456"/>
                  <a:pt x="889" y="456"/>
                </a:cubicBezTo>
                <a:cubicBezTo>
                  <a:pt x="889" y="455"/>
                  <a:pt x="889" y="455"/>
                  <a:pt x="889" y="454"/>
                </a:cubicBezTo>
                <a:cubicBezTo>
                  <a:pt x="890" y="453"/>
                  <a:pt x="889" y="453"/>
                  <a:pt x="889" y="453"/>
                </a:cubicBezTo>
                <a:cubicBezTo>
                  <a:pt x="889" y="453"/>
                  <a:pt x="889" y="453"/>
                  <a:pt x="889" y="453"/>
                </a:cubicBezTo>
                <a:cubicBezTo>
                  <a:pt x="889" y="452"/>
                  <a:pt x="889" y="451"/>
                  <a:pt x="889" y="451"/>
                </a:cubicBezTo>
                <a:cubicBezTo>
                  <a:pt x="889" y="451"/>
                  <a:pt x="889" y="451"/>
                  <a:pt x="889" y="451"/>
                </a:cubicBezTo>
                <a:cubicBezTo>
                  <a:pt x="889" y="450"/>
                  <a:pt x="889" y="450"/>
                  <a:pt x="888" y="450"/>
                </a:cubicBezTo>
                <a:cubicBezTo>
                  <a:pt x="889" y="450"/>
                  <a:pt x="889" y="449"/>
                  <a:pt x="889" y="449"/>
                </a:cubicBezTo>
                <a:cubicBezTo>
                  <a:pt x="889" y="448"/>
                  <a:pt x="889" y="448"/>
                  <a:pt x="889" y="448"/>
                </a:cubicBezTo>
                <a:cubicBezTo>
                  <a:pt x="888" y="448"/>
                  <a:pt x="889" y="448"/>
                  <a:pt x="889" y="447"/>
                </a:cubicBezTo>
                <a:cubicBezTo>
                  <a:pt x="889" y="446"/>
                  <a:pt x="888" y="445"/>
                  <a:pt x="888" y="444"/>
                </a:cubicBezTo>
                <a:cubicBezTo>
                  <a:pt x="888" y="444"/>
                  <a:pt x="888" y="443"/>
                  <a:pt x="888" y="442"/>
                </a:cubicBezTo>
                <a:cubicBezTo>
                  <a:pt x="889" y="442"/>
                  <a:pt x="889" y="442"/>
                  <a:pt x="889" y="442"/>
                </a:cubicBezTo>
                <a:cubicBezTo>
                  <a:pt x="890" y="441"/>
                  <a:pt x="888" y="440"/>
                  <a:pt x="888" y="439"/>
                </a:cubicBezTo>
                <a:cubicBezTo>
                  <a:pt x="888" y="439"/>
                  <a:pt x="889" y="438"/>
                  <a:pt x="889" y="437"/>
                </a:cubicBezTo>
                <a:cubicBezTo>
                  <a:pt x="889" y="437"/>
                  <a:pt x="888" y="436"/>
                  <a:pt x="888" y="436"/>
                </a:cubicBezTo>
                <a:cubicBezTo>
                  <a:pt x="888" y="435"/>
                  <a:pt x="889" y="434"/>
                  <a:pt x="888" y="433"/>
                </a:cubicBezTo>
                <a:cubicBezTo>
                  <a:pt x="888" y="432"/>
                  <a:pt x="888" y="432"/>
                  <a:pt x="889" y="432"/>
                </a:cubicBezTo>
                <a:cubicBezTo>
                  <a:pt x="889" y="432"/>
                  <a:pt x="889" y="432"/>
                  <a:pt x="889" y="432"/>
                </a:cubicBezTo>
                <a:cubicBezTo>
                  <a:pt x="888" y="432"/>
                  <a:pt x="888" y="432"/>
                  <a:pt x="888" y="431"/>
                </a:cubicBezTo>
                <a:cubicBezTo>
                  <a:pt x="888" y="431"/>
                  <a:pt x="888" y="431"/>
                  <a:pt x="888" y="431"/>
                </a:cubicBezTo>
                <a:cubicBezTo>
                  <a:pt x="888" y="431"/>
                  <a:pt x="888" y="431"/>
                  <a:pt x="888" y="431"/>
                </a:cubicBezTo>
                <a:cubicBezTo>
                  <a:pt x="889" y="431"/>
                  <a:pt x="888" y="429"/>
                  <a:pt x="889" y="429"/>
                </a:cubicBezTo>
                <a:cubicBezTo>
                  <a:pt x="888" y="429"/>
                  <a:pt x="888" y="429"/>
                  <a:pt x="888" y="429"/>
                </a:cubicBezTo>
                <a:cubicBezTo>
                  <a:pt x="887" y="429"/>
                  <a:pt x="887" y="429"/>
                  <a:pt x="887" y="429"/>
                </a:cubicBezTo>
                <a:cubicBezTo>
                  <a:pt x="887" y="429"/>
                  <a:pt x="888" y="429"/>
                  <a:pt x="888" y="428"/>
                </a:cubicBezTo>
                <a:cubicBezTo>
                  <a:pt x="888" y="428"/>
                  <a:pt x="888" y="428"/>
                  <a:pt x="888" y="428"/>
                </a:cubicBezTo>
                <a:cubicBezTo>
                  <a:pt x="888" y="428"/>
                  <a:pt x="888" y="428"/>
                  <a:pt x="888" y="428"/>
                </a:cubicBezTo>
                <a:cubicBezTo>
                  <a:pt x="888" y="428"/>
                  <a:pt x="888" y="428"/>
                  <a:pt x="888" y="428"/>
                </a:cubicBezTo>
                <a:cubicBezTo>
                  <a:pt x="887" y="427"/>
                  <a:pt x="887" y="427"/>
                  <a:pt x="888" y="426"/>
                </a:cubicBezTo>
                <a:cubicBezTo>
                  <a:pt x="888" y="426"/>
                  <a:pt x="888" y="425"/>
                  <a:pt x="887" y="425"/>
                </a:cubicBezTo>
                <a:cubicBezTo>
                  <a:pt x="887" y="424"/>
                  <a:pt x="887" y="424"/>
                  <a:pt x="887" y="424"/>
                </a:cubicBezTo>
                <a:cubicBezTo>
                  <a:pt x="886" y="424"/>
                  <a:pt x="886" y="425"/>
                  <a:pt x="886" y="425"/>
                </a:cubicBezTo>
                <a:cubicBezTo>
                  <a:pt x="886" y="425"/>
                  <a:pt x="886" y="425"/>
                  <a:pt x="886" y="425"/>
                </a:cubicBezTo>
                <a:cubicBezTo>
                  <a:pt x="886" y="425"/>
                  <a:pt x="886" y="424"/>
                  <a:pt x="886" y="424"/>
                </a:cubicBezTo>
                <a:cubicBezTo>
                  <a:pt x="886" y="424"/>
                  <a:pt x="886" y="424"/>
                  <a:pt x="886" y="424"/>
                </a:cubicBezTo>
                <a:cubicBezTo>
                  <a:pt x="886" y="425"/>
                  <a:pt x="885" y="425"/>
                  <a:pt x="885" y="425"/>
                </a:cubicBezTo>
                <a:cubicBezTo>
                  <a:pt x="885" y="426"/>
                  <a:pt x="886" y="426"/>
                  <a:pt x="885" y="426"/>
                </a:cubicBezTo>
                <a:cubicBezTo>
                  <a:pt x="886" y="427"/>
                  <a:pt x="886" y="427"/>
                  <a:pt x="886" y="427"/>
                </a:cubicBezTo>
                <a:cubicBezTo>
                  <a:pt x="886" y="428"/>
                  <a:pt x="885" y="428"/>
                  <a:pt x="886" y="429"/>
                </a:cubicBezTo>
                <a:cubicBezTo>
                  <a:pt x="886" y="429"/>
                  <a:pt x="886" y="429"/>
                  <a:pt x="887" y="429"/>
                </a:cubicBezTo>
                <a:cubicBezTo>
                  <a:pt x="887" y="429"/>
                  <a:pt x="887" y="429"/>
                  <a:pt x="887" y="429"/>
                </a:cubicBezTo>
                <a:cubicBezTo>
                  <a:pt x="887" y="429"/>
                  <a:pt x="886" y="429"/>
                  <a:pt x="886" y="430"/>
                </a:cubicBezTo>
                <a:cubicBezTo>
                  <a:pt x="886" y="430"/>
                  <a:pt x="887" y="431"/>
                  <a:pt x="887" y="431"/>
                </a:cubicBezTo>
                <a:cubicBezTo>
                  <a:pt x="887" y="432"/>
                  <a:pt x="886" y="432"/>
                  <a:pt x="886" y="432"/>
                </a:cubicBezTo>
                <a:cubicBezTo>
                  <a:pt x="886" y="433"/>
                  <a:pt x="887" y="434"/>
                  <a:pt x="887" y="435"/>
                </a:cubicBezTo>
                <a:cubicBezTo>
                  <a:pt x="886" y="436"/>
                  <a:pt x="886" y="437"/>
                  <a:pt x="886" y="437"/>
                </a:cubicBezTo>
                <a:cubicBezTo>
                  <a:pt x="886" y="437"/>
                  <a:pt x="886" y="438"/>
                  <a:pt x="886" y="438"/>
                </a:cubicBezTo>
                <a:cubicBezTo>
                  <a:pt x="887" y="438"/>
                  <a:pt x="887" y="438"/>
                  <a:pt x="887" y="438"/>
                </a:cubicBezTo>
                <a:cubicBezTo>
                  <a:pt x="888" y="439"/>
                  <a:pt x="887" y="439"/>
                  <a:pt x="888" y="440"/>
                </a:cubicBezTo>
                <a:cubicBezTo>
                  <a:pt x="888" y="440"/>
                  <a:pt x="888" y="440"/>
                  <a:pt x="888" y="440"/>
                </a:cubicBezTo>
                <a:cubicBezTo>
                  <a:pt x="887" y="440"/>
                  <a:pt x="887" y="440"/>
                  <a:pt x="887" y="440"/>
                </a:cubicBezTo>
                <a:cubicBezTo>
                  <a:pt x="887" y="441"/>
                  <a:pt x="887" y="441"/>
                  <a:pt x="887" y="441"/>
                </a:cubicBezTo>
                <a:cubicBezTo>
                  <a:pt x="885" y="441"/>
                  <a:pt x="887" y="443"/>
                  <a:pt x="886" y="445"/>
                </a:cubicBezTo>
                <a:cubicBezTo>
                  <a:pt x="886" y="446"/>
                  <a:pt x="886" y="449"/>
                  <a:pt x="886" y="450"/>
                </a:cubicBezTo>
                <a:cubicBezTo>
                  <a:pt x="887" y="452"/>
                  <a:pt x="886" y="452"/>
                  <a:pt x="886" y="453"/>
                </a:cubicBezTo>
                <a:cubicBezTo>
                  <a:pt x="886" y="454"/>
                  <a:pt x="887" y="454"/>
                  <a:pt x="887" y="455"/>
                </a:cubicBezTo>
                <a:cubicBezTo>
                  <a:pt x="887" y="455"/>
                  <a:pt x="887" y="456"/>
                  <a:pt x="887" y="456"/>
                </a:cubicBezTo>
                <a:cubicBezTo>
                  <a:pt x="887" y="457"/>
                  <a:pt x="888" y="458"/>
                  <a:pt x="888" y="458"/>
                </a:cubicBezTo>
                <a:close/>
                <a:moveTo>
                  <a:pt x="888" y="450"/>
                </a:moveTo>
                <a:cubicBezTo>
                  <a:pt x="888" y="450"/>
                  <a:pt x="888" y="450"/>
                  <a:pt x="888" y="450"/>
                </a:cubicBezTo>
                <a:cubicBezTo>
                  <a:pt x="888" y="450"/>
                  <a:pt x="888" y="450"/>
                  <a:pt x="888" y="450"/>
                </a:cubicBezTo>
                <a:cubicBezTo>
                  <a:pt x="888" y="450"/>
                  <a:pt x="888" y="450"/>
                  <a:pt x="888" y="450"/>
                </a:cubicBezTo>
                <a:close/>
                <a:moveTo>
                  <a:pt x="451" y="426"/>
                </a:moveTo>
                <a:cubicBezTo>
                  <a:pt x="451" y="426"/>
                  <a:pt x="451" y="425"/>
                  <a:pt x="451" y="425"/>
                </a:cubicBezTo>
                <a:cubicBezTo>
                  <a:pt x="451" y="425"/>
                  <a:pt x="450" y="425"/>
                  <a:pt x="449" y="426"/>
                </a:cubicBezTo>
                <a:cubicBezTo>
                  <a:pt x="449" y="426"/>
                  <a:pt x="449" y="426"/>
                  <a:pt x="449" y="427"/>
                </a:cubicBezTo>
                <a:cubicBezTo>
                  <a:pt x="449" y="427"/>
                  <a:pt x="450" y="427"/>
                  <a:pt x="451" y="426"/>
                </a:cubicBezTo>
                <a:cubicBezTo>
                  <a:pt x="451" y="426"/>
                  <a:pt x="451" y="426"/>
                  <a:pt x="451" y="426"/>
                </a:cubicBezTo>
                <a:close/>
                <a:moveTo>
                  <a:pt x="888" y="425"/>
                </a:moveTo>
                <a:cubicBezTo>
                  <a:pt x="888" y="425"/>
                  <a:pt x="888" y="425"/>
                  <a:pt x="888" y="425"/>
                </a:cubicBezTo>
                <a:cubicBezTo>
                  <a:pt x="889" y="425"/>
                  <a:pt x="889" y="425"/>
                  <a:pt x="889" y="425"/>
                </a:cubicBezTo>
                <a:cubicBezTo>
                  <a:pt x="888" y="425"/>
                  <a:pt x="889" y="425"/>
                  <a:pt x="888" y="425"/>
                </a:cubicBezTo>
                <a:close/>
                <a:moveTo>
                  <a:pt x="444" y="426"/>
                </a:moveTo>
                <a:cubicBezTo>
                  <a:pt x="444" y="426"/>
                  <a:pt x="444" y="426"/>
                  <a:pt x="444" y="426"/>
                </a:cubicBezTo>
                <a:cubicBezTo>
                  <a:pt x="443" y="426"/>
                  <a:pt x="443" y="426"/>
                  <a:pt x="443" y="426"/>
                </a:cubicBezTo>
                <a:cubicBezTo>
                  <a:pt x="443" y="426"/>
                  <a:pt x="443" y="426"/>
                  <a:pt x="444" y="426"/>
                </a:cubicBezTo>
                <a:close/>
                <a:moveTo>
                  <a:pt x="891" y="426"/>
                </a:moveTo>
                <a:cubicBezTo>
                  <a:pt x="891" y="426"/>
                  <a:pt x="891" y="426"/>
                  <a:pt x="891" y="426"/>
                </a:cubicBezTo>
                <a:cubicBezTo>
                  <a:pt x="891" y="426"/>
                  <a:pt x="891" y="426"/>
                  <a:pt x="891" y="426"/>
                </a:cubicBezTo>
                <a:cubicBezTo>
                  <a:pt x="891" y="426"/>
                  <a:pt x="891" y="426"/>
                  <a:pt x="891" y="426"/>
                </a:cubicBezTo>
                <a:cubicBezTo>
                  <a:pt x="890" y="426"/>
                  <a:pt x="890" y="426"/>
                  <a:pt x="890" y="426"/>
                </a:cubicBezTo>
                <a:cubicBezTo>
                  <a:pt x="891" y="426"/>
                  <a:pt x="890" y="426"/>
                  <a:pt x="891" y="426"/>
                </a:cubicBezTo>
                <a:close/>
                <a:moveTo>
                  <a:pt x="425" y="428"/>
                </a:moveTo>
                <a:cubicBezTo>
                  <a:pt x="425" y="427"/>
                  <a:pt x="425" y="427"/>
                  <a:pt x="425" y="426"/>
                </a:cubicBezTo>
                <a:cubicBezTo>
                  <a:pt x="424" y="427"/>
                  <a:pt x="424" y="427"/>
                  <a:pt x="424" y="427"/>
                </a:cubicBezTo>
                <a:cubicBezTo>
                  <a:pt x="424" y="427"/>
                  <a:pt x="424" y="427"/>
                  <a:pt x="424" y="427"/>
                </a:cubicBezTo>
                <a:cubicBezTo>
                  <a:pt x="423" y="427"/>
                  <a:pt x="423" y="427"/>
                  <a:pt x="423" y="427"/>
                </a:cubicBezTo>
                <a:cubicBezTo>
                  <a:pt x="423" y="428"/>
                  <a:pt x="423" y="427"/>
                  <a:pt x="423" y="428"/>
                </a:cubicBezTo>
                <a:cubicBezTo>
                  <a:pt x="423" y="428"/>
                  <a:pt x="423" y="428"/>
                  <a:pt x="423" y="428"/>
                </a:cubicBezTo>
                <a:cubicBezTo>
                  <a:pt x="424" y="428"/>
                  <a:pt x="425" y="428"/>
                  <a:pt x="425" y="428"/>
                </a:cubicBezTo>
                <a:close/>
                <a:moveTo>
                  <a:pt x="889" y="427"/>
                </a:moveTo>
                <a:cubicBezTo>
                  <a:pt x="889" y="427"/>
                  <a:pt x="888" y="427"/>
                  <a:pt x="888" y="426"/>
                </a:cubicBezTo>
                <a:cubicBezTo>
                  <a:pt x="888" y="427"/>
                  <a:pt x="888" y="427"/>
                  <a:pt x="889" y="427"/>
                </a:cubicBezTo>
                <a:close/>
                <a:moveTo>
                  <a:pt x="448" y="427"/>
                </a:moveTo>
                <a:cubicBezTo>
                  <a:pt x="448" y="427"/>
                  <a:pt x="448" y="427"/>
                  <a:pt x="448" y="427"/>
                </a:cubicBezTo>
                <a:cubicBezTo>
                  <a:pt x="448" y="427"/>
                  <a:pt x="448" y="427"/>
                  <a:pt x="448" y="427"/>
                </a:cubicBezTo>
                <a:close/>
                <a:moveTo>
                  <a:pt x="910" y="427"/>
                </a:moveTo>
                <a:cubicBezTo>
                  <a:pt x="910" y="427"/>
                  <a:pt x="910" y="427"/>
                  <a:pt x="910" y="427"/>
                </a:cubicBezTo>
                <a:cubicBezTo>
                  <a:pt x="910" y="427"/>
                  <a:pt x="910" y="427"/>
                  <a:pt x="910" y="427"/>
                </a:cubicBezTo>
                <a:cubicBezTo>
                  <a:pt x="910" y="427"/>
                  <a:pt x="910" y="427"/>
                  <a:pt x="910" y="427"/>
                </a:cubicBezTo>
                <a:close/>
                <a:moveTo>
                  <a:pt x="452" y="428"/>
                </a:moveTo>
                <a:cubicBezTo>
                  <a:pt x="452" y="427"/>
                  <a:pt x="452" y="428"/>
                  <a:pt x="452" y="427"/>
                </a:cubicBezTo>
                <a:cubicBezTo>
                  <a:pt x="452" y="427"/>
                  <a:pt x="451" y="427"/>
                  <a:pt x="451" y="428"/>
                </a:cubicBezTo>
                <a:cubicBezTo>
                  <a:pt x="450" y="428"/>
                  <a:pt x="450" y="428"/>
                  <a:pt x="450" y="428"/>
                </a:cubicBezTo>
                <a:cubicBezTo>
                  <a:pt x="451" y="429"/>
                  <a:pt x="451" y="429"/>
                  <a:pt x="451" y="429"/>
                </a:cubicBezTo>
                <a:cubicBezTo>
                  <a:pt x="451" y="429"/>
                  <a:pt x="451" y="429"/>
                  <a:pt x="452" y="428"/>
                </a:cubicBezTo>
                <a:cubicBezTo>
                  <a:pt x="452" y="428"/>
                  <a:pt x="452" y="428"/>
                  <a:pt x="452" y="428"/>
                </a:cubicBezTo>
                <a:cubicBezTo>
                  <a:pt x="452" y="428"/>
                  <a:pt x="452" y="428"/>
                  <a:pt x="452" y="428"/>
                </a:cubicBezTo>
                <a:cubicBezTo>
                  <a:pt x="452" y="428"/>
                  <a:pt x="452" y="428"/>
                  <a:pt x="452" y="428"/>
                </a:cubicBezTo>
                <a:close/>
                <a:moveTo>
                  <a:pt x="117" y="428"/>
                </a:moveTo>
                <a:cubicBezTo>
                  <a:pt x="117" y="428"/>
                  <a:pt x="117" y="428"/>
                  <a:pt x="116" y="428"/>
                </a:cubicBezTo>
                <a:cubicBezTo>
                  <a:pt x="116" y="428"/>
                  <a:pt x="116" y="428"/>
                  <a:pt x="116" y="428"/>
                </a:cubicBezTo>
                <a:cubicBezTo>
                  <a:pt x="116" y="429"/>
                  <a:pt x="116" y="429"/>
                  <a:pt x="116" y="429"/>
                </a:cubicBezTo>
                <a:cubicBezTo>
                  <a:pt x="116" y="429"/>
                  <a:pt x="116" y="429"/>
                  <a:pt x="116" y="429"/>
                </a:cubicBezTo>
                <a:cubicBezTo>
                  <a:pt x="116" y="429"/>
                  <a:pt x="116" y="429"/>
                  <a:pt x="117" y="429"/>
                </a:cubicBezTo>
                <a:cubicBezTo>
                  <a:pt x="117" y="429"/>
                  <a:pt x="117" y="429"/>
                  <a:pt x="117" y="429"/>
                </a:cubicBezTo>
                <a:cubicBezTo>
                  <a:pt x="117" y="429"/>
                  <a:pt x="117" y="430"/>
                  <a:pt x="118" y="430"/>
                </a:cubicBezTo>
                <a:cubicBezTo>
                  <a:pt x="118" y="429"/>
                  <a:pt x="117" y="428"/>
                  <a:pt x="117" y="428"/>
                </a:cubicBezTo>
                <a:close/>
                <a:moveTo>
                  <a:pt x="910" y="428"/>
                </a:moveTo>
                <a:cubicBezTo>
                  <a:pt x="910" y="428"/>
                  <a:pt x="910" y="428"/>
                  <a:pt x="910" y="428"/>
                </a:cubicBezTo>
                <a:cubicBezTo>
                  <a:pt x="910" y="428"/>
                  <a:pt x="910" y="428"/>
                  <a:pt x="910" y="428"/>
                </a:cubicBezTo>
                <a:close/>
                <a:moveTo>
                  <a:pt x="427" y="428"/>
                </a:moveTo>
                <a:cubicBezTo>
                  <a:pt x="427" y="428"/>
                  <a:pt x="427" y="428"/>
                  <a:pt x="427" y="428"/>
                </a:cubicBezTo>
                <a:cubicBezTo>
                  <a:pt x="427" y="430"/>
                  <a:pt x="427" y="430"/>
                  <a:pt x="427" y="430"/>
                </a:cubicBezTo>
                <a:cubicBezTo>
                  <a:pt x="427" y="430"/>
                  <a:pt x="427" y="430"/>
                  <a:pt x="427" y="430"/>
                </a:cubicBezTo>
                <a:cubicBezTo>
                  <a:pt x="427" y="429"/>
                  <a:pt x="427" y="429"/>
                  <a:pt x="427" y="428"/>
                </a:cubicBezTo>
                <a:close/>
                <a:moveTo>
                  <a:pt x="449" y="428"/>
                </a:moveTo>
                <a:cubicBezTo>
                  <a:pt x="449" y="428"/>
                  <a:pt x="449" y="428"/>
                  <a:pt x="449" y="429"/>
                </a:cubicBezTo>
                <a:cubicBezTo>
                  <a:pt x="449" y="428"/>
                  <a:pt x="449" y="428"/>
                  <a:pt x="449" y="428"/>
                </a:cubicBezTo>
                <a:close/>
                <a:moveTo>
                  <a:pt x="909" y="429"/>
                </a:moveTo>
                <a:cubicBezTo>
                  <a:pt x="908" y="429"/>
                  <a:pt x="908" y="429"/>
                  <a:pt x="907" y="429"/>
                </a:cubicBezTo>
                <a:cubicBezTo>
                  <a:pt x="907" y="430"/>
                  <a:pt x="907" y="430"/>
                  <a:pt x="907" y="430"/>
                </a:cubicBezTo>
                <a:cubicBezTo>
                  <a:pt x="908" y="430"/>
                  <a:pt x="908" y="430"/>
                  <a:pt x="908" y="430"/>
                </a:cubicBezTo>
                <a:cubicBezTo>
                  <a:pt x="908" y="431"/>
                  <a:pt x="908" y="430"/>
                  <a:pt x="908" y="431"/>
                </a:cubicBezTo>
                <a:cubicBezTo>
                  <a:pt x="908" y="431"/>
                  <a:pt x="908" y="431"/>
                  <a:pt x="909" y="432"/>
                </a:cubicBezTo>
                <a:cubicBezTo>
                  <a:pt x="909" y="432"/>
                  <a:pt x="909" y="432"/>
                  <a:pt x="909" y="432"/>
                </a:cubicBezTo>
                <a:cubicBezTo>
                  <a:pt x="909" y="431"/>
                  <a:pt x="909" y="431"/>
                  <a:pt x="909" y="431"/>
                </a:cubicBezTo>
                <a:cubicBezTo>
                  <a:pt x="910" y="431"/>
                  <a:pt x="909" y="431"/>
                  <a:pt x="909" y="430"/>
                </a:cubicBezTo>
                <a:cubicBezTo>
                  <a:pt x="909" y="429"/>
                  <a:pt x="909" y="429"/>
                  <a:pt x="909" y="429"/>
                </a:cubicBezTo>
                <a:close/>
                <a:moveTo>
                  <a:pt x="443" y="430"/>
                </a:moveTo>
                <a:cubicBezTo>
                  <a:pt x="443" y="430"/>
                  <a:pt x="443" y="430"/>
                  <a:pt x="443" y="430"/>
                </a:cubicBezTo>
                <a:cubicBezTo>
                  <a:pt x="444" y="430"/>
                  <a:pt x="443" y="430"/>
                  <a:pt x="444" y="429"/>
                </a:cubicBezTo>
                <a:cubicBezTo>
                  <a:pt x="443" y="429"/>
                  <a:pt x="443" y="429"/>
                  <a:pt x="442" y="429"/>
                </a:cubicBezTo>
                <a:cubicBezTo>
                  <a:pt x="442" y="429"/>
                  <a:pt x="442" y="429"/>
                  <a:pt x="443" y="430"/>
                </a:cubicBezTo>
                <a:close/>
                <a:moveTo>
                  <a:pt x="449" y="429"/>
                </a:moveTo>
                <a:cubicBezTo>
                  <a:pt x="449" y="429"/>
                  <a:pt x="449" y="429"/>
                  <a:pt x="448" y="429"/>
                </a:cubicBezTo>
                <a:cubicBezTo>
                  <a:pt x="448" y="429"/>
                  <a:pt x="448" y="429"/>
                  <a:pt x="448" y="430"/>
                </a:cubicBezTo>
                <a:cubicBezTo>
                  <a:pt x="449" y="430"/>
                  <a:pt x="449" y="430"/>
                  <a:pt x="449" y="430"/>
                </a:cubicBezTo>
                <a:cubicBezTo>
                  <a:pt x="449" y="430"/>
                  <a:pt x="449" y="429"/>
                  <a:pt x="449" y="429"/>
                </a:cubicBezTo>
                <a:close/>
                <a:moveTo>
                  <a:pt x="450" y="429"/>
                </a:moveTo>
                <a:cubicBezTo>
                  <a:pt x="450" y="429"/>
                  <a:pt x="450" y="429"/>
                  <a:pt x="451" y="429"/>
                </a:cubicBezTo>
                <a:cubicBezTo>
                  <a:pt x="450" y="429"/>
                  <a:pt x="450" y="429"/>
                  <a:pt x="450" y="429"/>
                </a:cubicBezTo>
                <a:cubicBezTo>
                  <a:pt x="450" y="430"/>
                  <a:pt x="450" y="430"/>
                  <a:pt x="450" y="430"/>
                </a:cubicBezTo>
                <a:cubicBezTo>
                  <a:pt x="450" y="429"/>
                  <a:pt x="450" y="430"/>
                  <a:pt x="450" y="429"/>
                </a:cubicBezTo>
                <a:close/>
                <a:moveTo>
                  <a:pt x="423" y="429"/>
                </a:moveTo>
                <a:cubicBezTo>
                  <a:pt x="422" y="429"/>
                  <a:pt x="422" y="429"/>
                  <a:pt x="422" y="430"/>
                </a:cubicBezTo>
                <a:cubicBezTo>
                  <a:pt x="422" y="430"/>
                  <a:pt x="422" y="430"/>
                  <a:pt x="422" y="430"/>
                </a:cubicBezTo>
                <a:cubicBezTo>
                  <a:pt x="422" y="430"/>
                  <a:pt x="422" y="430"/>
                  <a:pt x="423" y="430"/>
                </a:cubicBezTo>
                <a:cubicBezTo>
                  <a:pt x="423" y="430"/>
                  <a:pt x="423" y="430"/>
                  <a:pt x="423" y="430"/>
                </a:cubicBezTo>
                <a:cubicBezTo>
                  <a:pt x="423" y="430"/>
                  <a:pt x="423" y="429"/>
                  <a:pt x="423" y="429"/>
                </a:cubicBezTo>
                <a:close/>
                <a:moveTo>
                  <a:pt x="71" y="430"/>
                </a:moveTo>
                <a:cubicBezTo>
                  <a:pt x="71" y="430"/>
                  <a:pt x="71" y="430"/>
                  <a:pt x="71" y="430"/>
                </a:cubicBezTo>
                <a:cubicBezTo>
                  <a:pt x="72" y="430"/>
                  <a:pt x="72" y="430"/>
                  <a:pt x="72" y="430"/>
                </a:cubicBezTo>
                <a:cubicBezTo>
                  <a:pt x="72" y="430"/>
                  <a:pt x="72" y="430"/>
                  <a:pt x="72" y="430"/>
                </a:cubicBezTo>
                <a:lnTo>
                  <a:pt x="71" y="430"/>
                </a:lnTo>
                <a:close/>
                <a:moveTo>
                  <a:pt x="245" y="430"/>
                </a:moveTo>
                <a:cubicBezTo>
                  <a:pt x="245" y="430"/>
                  <a:pt x="245" y="430"/>
                  <a:pt x="245" y="430"/>
                </a:cubicBezTo>
                <a:cubicBezTo>
                  <a:pt x="245" y="432"/>
                  <a:pt x="245" y="432"/>
                  <a:pt x="245" y="432"/>
                </a:cubicBezTo>
                <a:cubicBezTo>
                  <a:pt x="245" y="432"/>
                  <a:pt x="245" y="432"/>
                  <a:pt x="245" y="432"/>
                </a:cubicBezTo>
                <a:cubicBezTo>
                  <a:pt x="245" y="431"/>
                  <a:pt x="245" y="431"/>
                  <a:pt x="245" y="430"/>
                </a:cubicBezTo>
                <a:close/>
                <a:moveTo>
                  <a:pt x="891" y="430"/>
                </a:moveTo>
                <a:cubicBezTo>
                  <a:pt x="891" y="430"/>
                  <a:pt x="891" y="430"/>
                  <a:pt x="891" y="430"/>
                </a:cubicBezTo>
                <a:cubicBezTo>
                  <a:pt x="891" y="430"/>
                  <a:pt x="891" y="430"/>
                  <a:pt x="891" y="430"/>
                </a:cubicBezTo>
                <a:close/>
                <a:moveTo>
                  <a:pt x="119" y="430"/>
                </a:moveTo>
                <a:cubicBezTo>
                  <a:pt x="119" y="430"/>
                  <a:pt x="119" y="430"/>
                  <a:pt x="119" y="430"/>
                </a:cubicBezTo>
                <a:cubicBezTo>
                  <a:pt x="119" y="430"/>
                  <a:pt x="119" y="430"/>
                  <a:pt x="119" y="431"/>
                </a:cubicBezTo>
                <a:cubicBezTo>
                  <a:pt x="119" y="431"/>
                  <a:pt x="119" y="431"/>
                  <a:pt x="119" y="430"/>
                </a:cubicBezTo>
                <a:cubicBezTo>
                  <a:pt x="120" y="430"/>
                  <a:pt x="120" y="430"/>
                  <a:pt x="120" y="430"/>
                </a:cubicBezTo>
                <a:cubicBezTo>
                  <a:pt x="120" y="430"/>
                  <a:pt x="120" y="430"/>
                  <a:pt x="120" y="430"/>
                </a:cubicBezTo>
                <a:cubicBezTo>
                  <a:pt x="119" y="430"/>
                  <a:pt x="120" y="430"/>
                  <a:pt x="119" y="430"/>
                </a:cubicBezTo>
                <a:close/>
                <a:moveTo>
                  <a:pt x="451" y="430"/>
                </a:moveTo>
                <a:cubicBezTo>
                  <a:pt x="451" y="430"/>
                  <a:pt x="451" y="430"/>
                  <a:pt x="451" y="430"/>
                </a:cubicBezTo>
                <a:cubicBezTo>
                  <a:pt x="451" y="430"/>
                  <a:pt x="451" y="430"/>
                  <a:pt x="450" y="430"/>
                </a:cubicBezTo>
                <a:cubicBezTo>
                  <a:pt x="450" y="430"/>
                  <a:pt x="450" y="431"/>
                  <a:pt x="451" y="430"/>
                </a:cubicBezTo>
                <a:close/>
                <a:moveTo>
                  <a:pt x="907" y="430"/>
                </a:moveTo>
                <a:cubicBezTo>
                  <a:pt x="907" y="430"/>
                  <a:pt x="907" y="430"/>
                  <a:pt x="907" y="430"/>
                </a:cubicBezTo>
                <a:cubicBezTo>
                  <a:pt x="907" y="430"/>
                  <a:pt x="907" y="430"/>
                  <a:pt x="907" y="430"/>
                </a:cubicBezTo>
                <a:cubicBezTo>
                  <a:pt x="907" y="430"/>
                  <a:pt x="907" y="430"/>
                  <a:pt x="907" y="430"/>
                </a:cubicBezTo>
                <a:close/>
                <a:moveTo>
                  <a:pt x="426" y="431"/>
                </a:moveTo>
                <a:cubicBezTo>
                  <a:pt x="427" y="431"/>
                  <a:pt x="427" y="431"/>
                  <a:pt x="427" y="431"/>
                </a:cubicBezTo>
                <a:cubicBezTo>
                  <a:pt x="428" y="431"/>
                  <a:pt x="428" y="431"/>
                  <a:pt x="428" y="431"/>
                </a:cubicBezTo>
                <a:cubicBezTo>
                  <a:pt x="428" y="431"/>
                  <a:pt x="428" y="431"/>
                  <a:pt x="428" y="431"/>
                </a:cubicBezTo>
                <a:cubicBezTo>
                  <a:pt x="428" y="431"/>
                  <a:pt x="428" y="431"/>
                  <a:pt x="428" y="431"/>
                </a:cubicBezTo>
                <a:cubicBezTo>
                  <a:pt x="428" y="430"/>
                  <a:pt x="428" y="430"/>
                  <a:pt x="428" y="430"/>
                </a:cubicBezTo>
                <a:cubicBezTo>
                  <a:pt x="428" y="430"/>
                  <a:pt x="428" y="431"/>
                  <a:pt x="427" y="431"/>
                </a:cubicBezTo>
                <a:cubicBezTo>
                  <a:pt x="427" y="430"/>
                  <a:pt x="427" y="430"/>
                  <a:pt x="427" y="430"/>
                </a:cubicBezTo>
                <a:cubicBezTo>
                  <a:pt x="426" y="430"/>
                  <a:pt x="426" y="430"/>
                  <a:pt x="426" y="430"/>
                </a:cubicBezTo>
                <a:cubicBezTo>
                  <a:pt x="426" y="431"/>
                  <a:pt x="426" y="430"/>
                  <a:pt x="426" y="431"/>
                </a:cubicBezTo>
                <a:close/>
                <a:moveTo>
                  <a:pt x="120" y="430"/>
                </a:moveTo>
                <a:cubicBezTo>
                  <a:pt x="120" y="431"/>
                  <a:pt x="120" y="430"/>
                  <a:pt x="120" y="431"/>
                </a:cubicBezTo>
                <a:cubicBezTo>
                  <a:pt x="120" y="431"/>
                  <a:pt x="120" y="431"/>
                  <a:pt x="120" y="431"/>
                </a:cubicBezTo>
                <a:cubicBezTo>
                  <a:pt x="120" y="431"/>
                  <a:pt x="120" y="431"/>
                  <a:pt x="120" y="431"/>
                </a:cubicBezTo>
                <a:cubicBezTo>
                  <a:pt x="120" y="431"/>
                  <a:pt x="120" y="431"/>
                  <a:pt x="120" y="430"/>
                </a:cubicBezTo>
                <a:close/>
                <a:moveTo>
                  <a:pt x="248" y="431"/>
                </a:moveTo>
                <a:cubicBezTo>
                  <a:pt x="247" y="431"/>
                  <a:pt x="248" y="431"/>
                  <a:pt x="247" y="431"/>
                </a:cubicBezTo>
                <a:cubicBezTo>
                  <a:pt x="247" y="431"/>
                  <a:pt x="247" y="431"/>
                  <a:pt x="247" y="431"/>
                </a:cubicBezTo>
                <a:cubicBezTo>
                  <a:pt x="247" y="431"/>
                  <a:pt x="247" y="431"/>
                  <a:pt x="247" y="431"/>
                </a:cubicBezTo>
                <a:cubicBezTo>
                  <a:pt x="247" y="431"/>
                  <a:pt x="247" y="431"/>
                  <a:pt x="247" y="431"/>
                </a:cubicBezTo>
                <a:cubicBezTo>
                  <a:pt x="247" y="431"/>
                  <a:pt x="247" y="431"/>
                  <a:pt x="248" y="431"/>
                </a:cubicBezTo>
                <a:close/>
                <a:moveTo>
                  <a:pt x="893" y="431"/>
                </a:moveTo>
                <a:cubicBezTo>
                  <a:pt x="892" y="431"/>
                  <a:pt x="892" y="431"/>
                  <a:pt x="892" y="431"/>
                </a:cubicBezTo>
                <a:cubicBezTo>
                  <a:pt x="892" y="431"/>
                  <a:pt x="892" y="431"/>
                  <a:pt x="893" y="431"/>
                </a:cubicBezTo>
                <a:cubicBezTo>
                  <a:pt x="893" y="431"/>
                  <a:pt x="893" y="431"/>
                  <a:pt x="893" y="431"/>
                </a:cubicBezTo>
                <a:close/>
                <a:moveTo>
                  <a:pt x="453" y="431"/>
                </a:moveTo>
                <a:cubicBezTo>
                  <a:pt x="452" y="431"/>
                  <a:pt x="452" y="431"/>
                  <a:pt x="452" y="431"/>
                </a:cubicBezTo>
                <a:cubicBezTo>
                  <a:pt x="452" y="431"/>
                  <a:pt x="452" y="431"/>
                  <a:pt x="452" y="431"/>
                </a:cubicBezTo>
                <a:cubicBezTo>
                  <a:pt x="452" y="432"/>
                  <a:pt x="452" y="432"/>
                  <a:pt x="452" y="432"/>
                </a:cubicBezTo>
                <a:cubicBezTo>
                  <a:pt x="453" y="431"/>
                  <a:pt x="453" y="432"/>
                  <a:pt x="453" y="431"/>
                </a:cubicBezTo>
                <a:close/>
                <a:moveTo>
                  <a:pt x="421" y="431"/>
                </a:moveTo>
                <a:cubicBezTo>
                  <a:pt x="421" y="432"/>
                  <a:pt x="421" y="431"/>
                  <a:pt x="421" y="432"/>
                </a:cubicBezTo>
                <a:cubicBezTo>
                  <a:pt x="421" y="432"/>
                  <a:pt x="421" y="432"/>
                  <a:pt x="421" y="432"/>
                </a:cubicBezTo>
                <a:cubicBezTo>
                  <a:pt x="421" y="432"/>
                  <a:pt x="421" y="432"/>
                  <a:pt x="421" y="432"/>
                </a:cubicBezTo>
                <a:cubicBezTo>
                  <a:pt x="421" y="432"/>
                  <a:pt x="421" y="432"/>
                  <a:pt x="421" y="431"/>
                </a:cubicBezTo>
                <a:cubicBezTo>
                  <a:pt x="421" y="431"/>
                  <a:pt x="421" y="431"/>
                  <a:pt x="421" y="431"/>
                </a:cubicBezTo>
                <a:close/>
                <a:moveTo>
                  <a:pt x="886" y="431"/>
                </a:moveTo>
                <a:cubicBezTo>
                  <a:pt x="886" y="432"/>
                  <a:pt x="886" y="432"/>
                  <a:pt x="886" y="432"/>
                </a:cubicBezTo>
                <a:cubicBezTo>
                  <a:pt x="886" y="432"/>
                  <a:pt x="886" y="432"/>
                  <a:pt x="886" y="432"/>
                </a:cubicBezTo>
                <a:cubicBezTo>
                  <a:pt x="886" y="432"/>
                  <a:pt x="886" y="432"/>
                  <a:pt x="886" y="431"/>
                </a:cubicBezTo>
                <a:close/>
                <a:moveTo>
                  <a:pt x="428" y="432"/>
                </a:moveTo>
                <a:cubicBezTo>
                  <a:pt x="427" y="432"/>
                  <a:pt x="427" y="432"/>
                  <a:pt x="426" y="433"/>
                </a:cubicBezTo>
                <a:cubicBezTo>
                  <a:pt x="426" y="433"/>
                  <a:pt x="426" y="433"/>
                  <a:pt x="426" y="433"/>
                </a:cubicBezTo>
                <a:cubicBezTo>
                  <a:pt x="426" y="432"/>
                  <a:pt x="426" y="432"/>
                  <a:pt x="426" y="432"/>
                </a:cubicBezTo>
                <a:cubicBezTo>
                  <a:pt x="426" y="432"/>
                  <a:pt x="426" y="432"/>
                  <a:pt x="426" y="432"/>
                </a:cubicBezTo>
                <a:cubicBezTo>
                  <a:pt x="425" y="432"/>
                  <a:pt x="425" y="432"/>
                  <a:pt x="425" y="433"/>
                </a:cubicBezTo>
                <a:cubicBezTo>
                  <a:pt x="425" y="434"/>
                  <a:pt x="426" y="434"/>
                  <a:pt x="427" y="435"/>
                </a:cubicBezTo>
                <a:cubicBezTo>
                  <a:pt x="428" y="435"/>
                  <a:pt x="428" y="435"/>
                  <a:pt x="428" y="435"/>
                </a:cubicBezTo>
                <a:cubicBezTo>
                  <a:pt x="428" y="434"/>
                  <a:pt x="428" y="433"/>
                  <a:pt x="428" y="432"/>
                </a:cubicBezTo>
                <a:close/>
                <a:moveTo>
                  <a:pt x="247" y="432"/>
                </a:moveTo>
                <a:cubicBezTo>
                  <a:pt x="247" y="432"/>
                  <a:pt x="247" y="432"/>
                  <a:pt x="247" y="433"/>
                </a:cubicBezTo>
                <a:cubicBezTo>
                  <a:pt x="248" y="433"/>
                  <a:pt x="247" y="433"/>
                  <a:pt x="248" y="433"/>
                </a:cubicBezTo>
                <a:cubicBezTo>
                  <a:pt x="248" y="433"/>
                  <a:pt x="248" y="433"/>
                  <a:pt x="248" y="433"/>
                </a:cubicBezTo>
                <a:cubicBezTo>
                  <a:pt x="248" y="432"/>
                  <a:pt x="248" y="432"/>
                  <a:pt x="248" y="432"/>
                </a:cubicBezTo>
                <a:cubicBezTo>
                  <a:pt x="248" y="432"/>
                  <a:pt x="248" y="432"/>
                  <a:pt x="248" y="432"/>
                </a:cubicBezTo>
                <a:lnTo>
                  <a:pt x="247" y="432"/>
                </a:lnTo>
                <a:close/>
                <a:moveTo>
                  <a:pt x="909" y="432"/>
                </a:moveTo>
                <a:cubicBezTo>
                  <a:pt x="909" y="432"/>
                  <a:pt x="909" y="432"/>
                  <a:pt x="909" y="432"/>
                </a:cubicBezTo>
                <a:cubicBezTo>
                  <a:pt x="909" y="432"/>
                  <a:pt x="909" y="432"/>
                  <a:pt x="909" y="432"/>
                </a:cubicBezTo>
                <a:cubicBezTo>
                  <a:pt x="909" y="432"/>
                  <a:pt x="909" y="432"/>
                  <a:pt x="909" y="432"/>
                </a:cubicBezTo>
                <a:cubicBezTo>
                  <a:pt x="909" y="432"/>
                  <a:pt x="909" y="432"/>
                  <a:pt x="909" y="432"/>
                </a:cubicBezTo>
                <a:cubicBezTo>
                  <a:pt x="909" y="432"/>
                  <a:pt x="909" y="432"/>
                  <a:pt x="909" y="432"/>
                </a:cubicBezTo>
                <a:cubicBezTo>
                  <a:pt x="909" y="432"/>
                  <a:pt x="909" y="432"/>
                  <a:pt x="909" y="432"/>
                </a:cubicBezTo>
                <a:close/>
                <a:moveTo>
                  <a:pt x="74" y="432"/>
                </a:moveTo>
                <a:cubicBezTo>
                  <a:pt x="74" y="432"/>
                  <a:pt x="74" y="432"/>
                  <a:pt x="74" y="432"/>
                </a:cubicBezTo>
                <a:cubicBezTo>
                  <a:pt x="74" y="432"/>
                  <a:pt x="74" y="432"/>
                  <a:pt x="74" y="432"/>
                </a:cubicBezTo>
                <a:cubicBezTo>
                  <a:pt x="74" y="432"/>
                  <a:pt x="74" y="432"/>
                  <a:pt x="74" y="432"/>
                </a:cubicBezTo>
                <a:close/>
                <a:moveTo>
                  <a:pt x="446" y="434"/>
                </a:moveTo>
                <a:cubicBezTo>
                  <a:pt x="446" y="433"/>
                  <a:pt x="446" y="434"/>
                  <a:pt x="446" y="433"/>
                </a:cubicBezTo>
                <a:cubicBezTo>
                  <a:pt x="446" y="433"/>
                  <a:pt x="446" y="433"/>
                  <a:pt x="446" y="433"/>
                </a:cubicBezTo>
                <a:cubicBezTo>
                  <a:pt x="446" y="433"/>
                  <a:pt x="446" y="432"/>
                  <a:pt x="446" y="432"/>
                </a:cubicBezTo>
                <a:cubicBezTo>
                  <a:pt x="445" y="432"/>
                  <a:pt x="446" y="433"/>
                  <a:pt x="445" y="433"/>
                </a:cubicBezTo>
                <a:cubicBezTo>
                  <a:pt x="445" y="433"/>
                  <a:pt x="445" y="433"/>
                  <a:pt x="445" y="433"/>
                </a:cubicBezTo>
                <a:cubicBezTo>
                  <a:pt x="446" y="433"/>
                  <a:pt x="446" y="433"/>
                  <a:pt x="446" y="433"/>
                </a:cubicBezTo>
                <a:cubicBezTo>
                  <a:pt x="446" y="433"/>
                  <a:pt x="445" y="434"/>
                  <a:pt x="445" y="434"/>
                </a:cubicBezTo>
                <a:lnTo>
                  <a:pt x="446" y="434"/>
                </a:lnTo>
                <a:close/>
                <a:moveTo>
                  <a:pt x="892" y="433"/>
                </a:moveTo>
                <a:cubicBezTo>
                  <a:pt x="892" y="433"/>
                  <a:pt x="892" y="433"/>
                  <a:pt x="892" y="433"/>
                </a:cubicBezTo>
                <a:cubicBezTo>
                  <a:pt x="892" y="433"/>
                  <a:pt x="892" y="433"/>
                  <a:pt x="892" y="433"/>
                </a:cubicBezTo>
                <a:cubicBezTo>
                  <a:pt x="892" y="433"/>
                  <a:pt x="892" y="433"/>
                  <a:pt x="892" y="433"/>
                </a:cubicBezTo>
                <a:close/>
                <a:moveTo>
                  <a:pt x="424" y="433"/>
                </a:moveTo>
                <a:cubicBezTo>
                  <a:pt x="424" y="433"/>
                  <a:pt x="424" y="433"/>
                  <a:pt x="423" y="433"/>
                </a:cubicBezTo>
                <a:cubicBezTo>
                  <a:pt x="423" y="433"/>
                  <a:pt x="423" y="433"/>
                  <a:pt x="423" y="434"/>
                </a:cubicBezTo>
                <a:cubicBezTo>
                  <a:pt x="424" y="434"/>
                  <a:pt x="424" y="434"/>
                  <a:pt x="424" y="433"/>
                </a:cubicBezTo>
                <a:cubicBezTo>
                  <a:pt x="424" y="433"/>
                  <a:pt x="424" y="433"/>
                  <a:pt x="424" y="433"/>
                </a:cubicBezTo>
                <a:cubicBezTo>
                  <a:pt x="424" y="433"/>
                  <a:pt x="424" y="433"/>
                  <a:pt x="424" y="433"/>
                </a:cubicBezTo>
                <a:close/>
                <a:moveTo>
                  <a:pt x="420" y="434"/>
                </a:moveTo>
                <a:cubicBezTo>
                  <a:pt x="420" y="434"/>
                  <a:pt x="420" y="434"/>
                  <a:pt x="420" y="434"/>
                </a:cubicBezTo>
                <a:cubicBezTo>
                  <a:pt x="420" y="433"/>
                  <a:pt x="420" y="433"/>
                  <a:pt x="420" y="433"/>
                </a:cubicBezTo>
                <a:cubicBezTo>
                  <a:pt x="419" y="433"/>
                  <a:pt x="419" y="433"/>
                  <a:pt x="419" y="433"/>
                </a:cubicBezTo>
                <a:cubicBezTo>
                  <a:pt x="420" y="434"/>
                  <a:pt x="419" y="434"/>
                  <a:pt x="420" y="434"/>
                </a:cubicBezTo>
                <a:close/>
                <a:moveTo>
                  <a:pt x="428" y="435"/>
                </a:moveTo>
                <a:cubicBezTo>
                  <a:pt x="428" y="435"/>
                  <a:pt x="428" y="435"/>
                  <a:pt x="428" y="435"/>
                </a:cubicBezTo>
                <a:cubicBezTo>
                  <a:pt x="428" y="435"/>
                  <a:pt x="428" y="435"/>
                  <a:pt x="428" y="435"/>
                </a:cubicBezTo>
                <a:close/>
                <a:moveTo>
                  <a:pt x="248" y="436"/>
                </a:moveTo>
                <a:cubicBezTo>
                  <a:pt x="248" y="436"/>
                  <a:pt x="248" y="436"/>
                  <a:pt x="248" y="436"/>
                </a:cubicBezTo>
                <a:cubicBezTo>
                  <a:pt x="248" y="435"/>
                  <a:pt x="248" y="435"/>
                  <a:pt x="248" y="435"/>
                </a:cubicBezTo>
                <a:cubicBezTo>
                  <a:pt x="248" y="435"/>
                  <a:pt x="248" y="435"/>
                  <a:pt x="248" y="435"/>
                </a:cubicBezTo>
                <a:cubicBezTo>
                  <a:pt x="248" y="435"/>
                  <a:pt x="248" y="435"/>
                  <a:pt x="248" y="436"/>
                </a:cubicBezTo>
                <a:close/>
                <a:moveTo>
                  <a:pt x="426" y="435"/>
                </a:moveTo>
                <a:cubicBezTo>
                  <a:pt x="426" y="435"/>
                  <a:pt x="426" y="435"/>
                  <a:pt x="426" y="435"/>
                </a:cubicBezTo>
                <a:cubicBezTo>
                  <a:pt x="426" y="435"/>
                  <a:pt x="426" y="435"/>
                  <a:pt x="426" y="435"/>
                </a:cubicBezTo>
                <a:close/>
                <a:moveTo>
                  <a:pt x="892" y="435"/>
                </a:moveTo>
                <a:cubicBezTo>
                  <a:pt x="892" y="435"/>
                  <a:pt x="892" y="435"/>
                  <a:pt x="892" y="435"/>
                </a:cubicBezTo>
                <a:cubicBezTo>
                  <a:pt x="891" y="435"/>
                  <a:pt x="891" y="435"/>
                  <a:pt x="891" y="435"/>
                </a:cubicBezTo>
                <a:cubicBezTo>
                  <a:pt x="891" y="435"/>
                  <a:pt x="891" y="435"/>
                  <a:pt x="892" y="435"/>
                </a:cubicBezTo>
                <a:close/>
                <a:moveTo>
                  <a:pt x="447" y="435"/>
                </a:moveTo>
                <a:cubicBezTo>
                  <a:pt x="447" y="436"/>
                  <a:pt x="446" y="437"/>
                  <a:pt x="446" y="438"/>
                </a:cubicBezTo>
                <a:cubicBezTo>
                  <a:pt x="447" y="437"/>
                  <a:pt x="447" y="437"/>
                  <a:pt x="448" y="437"/>
                </a:cubicBezTo>
                <a:cubicBezTo>
                  <a:pt x="448" y="437"/>
                  <a:pt x="448" y="437"/>
                  <a:pt x="448" y="437"/>
                </a:cubicBezTo>
                <a:cubicBezTo>
                  <a:pt x="448" y="436"/>
                  <a:pt x="448" y="436"/>
                  <a:pt x="447" y="435"/>
                </a:cubicBezTo>
                <a:close/>
                <a:moveTo>
                  <a:pt x="891" y="435"/>
                </a:moveTo>
                <a:cubicBezTo>
                  <a:pt x="891" y="435"/>
                  <a:pt x="891" y="436"/>
                  <a:pt x="892" y="436"/>
                </a:cubicBezTo>
                <a:cubicBezTo>
                  <a:pt x="892" y="435"/>
                  <a:pt x="892" y="435"/>
                  <a:pt x="891" y="435"/>
                </a:cubicBezTo>
                <a:close/>
                <a:moveTo>
                  <a:pt x="422" y="436"/>
                </a:moveTo>
                <a:cubicBezTo>
                  <a:pt x="422" y="436"/>
                  <a:pt x="422" y="436"/>
                  <a:pt x="421" y="436"/>
                </a:cubicBezTo>
                <a:cubicBezTo>
                  <a:pt x="422" y="437"/>
                  <a:pt x="422" y="437"/>
                  <a:pt x="422" y="437"/>
                </a:cubicBezTo>
                <a:cubicBezTo>
                  <a:pt x="422" y="437"/>
                  <a:pt x="422" y="437"/>
                  <a:pt x="423" y="437"/>
                </a:cubicBezTo>
                <a:cubicBezTo>
                  <a:pt x="423" y="436"/>
                  <a:pt x="423" y="436"/>
                  <a:pt x="422" y="436"/>
                </a:cubicBezTo>
                <a:close/>
                <a:moveTo>
                  <a:pt x="116" y="436"/>
                </a:moveTo>
                <a:cubicBezTo>
                  <a:pt x="116" y="436"/>
                  <a:pt x="116" y="436"/>
                  <a:pt x="116" y="436"/>
                </a:cubicBezTo>
                <a:cubicBezTo>
                  <a:pt x="116" y="436"/>
                  <a:pt x="116" y="436"/>
                  <a:pt x="116" y="436"/>
                </a:cubicBezTo>
                <a:close/>
                <a:moveTo>
                  <a:pt x="891" y="438"/>
                </a:moveTo>
                <a:cubicBezTo>
                  <a:pt x="892" y="438"/>
                  <a:pt x="892" y="438"/>
                  <a:pt x="892" y="438"/>
                </a:cubicBezTo>
                <a:cubicBezTo>
                  <a:pt x="892" y="437"/>
                  <a:pt x="892" y="436"/>
                  <a:pt x="891" y="436"/>
                </a:cubicBezTo>
                <a:cubicBezTo>
                  <a:pt x="891" y="436"/>
                  <a:pt x="892" y="437"/>
                  <a:pt x="891" y="437"/>
                </a:cubicBezTo>
                <a:lnTo>
                  <a:pt x="891" y="438"/>
                </a:lnTo>
                <a:close/>
                <a:moveTo>
                  <a:pt x="77" y="437"/>
                </a:moveTo>
                <a:cubicBezTo>
                  <a:pt x="77" y="438"/>
                  <a:pt x="77" y="438"/>
                  <a:pt x="77" y="438"/>
                </a:cubicBezTo>
                <a:cubicBezTo>
                  <a:pt x="77" y="438"/>
                  <a:pt x="77" y="438"/>
                  <a:pt x="77" y="438"/>
                </a:cubicBezTo>
                <a:cubicBezTo>
                  <a:pt x="77" y="437"/>
                  <a:pt x="77" y="437"/>
                  <a:pt x="77" y="437"/>
                </a:cubicBezTo>
                <a:close/>
                <a:moveTo>
                  <a:pt x="892" y="439"/>
                </a:moveTo>
                <a:cubicBezTo>
                  <a:pt x="892" y="439"/>
                  <a:pt x="892" y="439"/>
                  <a:pt x="892" y="439"/>
                </a:cubicBezTo>
                <a:cubicBezTo>
                  <a:pt x="892" y="439"/>
                  <a:pt x="892" y="439"/>
                  <a:pt x="892" y="439"/>
                </a:cubicBezTo>
                <a:close/>
                <a:moveTo>
                  <a:pt x="124" y="439"/>
                </a:moveTo>
                <a:cubicBezTo>
                  <a:pt x="124" y="439"/>
                  <a:pt x="124" y="439"/>
                  <a:pt x="124" y="439"/>
                </a:cubicBezTo>
                <a:cubicBezTo>
                  <a:pt x="124" y="439"/>
                  <a:pt x="124" y="439"/>
                  <a:pt x="124" y="439"/>
                </a:cubicBezTo>
                <a:close/>
                <a:moveTo>
                  <a:pt x="77" y="439"/>
                </a:moveTo>
                <a:cubicBezTo>
                  <a:pt x="77" y="440"/>
                  <a:pt x="77" y="440"/>
                  <a:pt x="77" y="440"/>
                </a:cubicBezTo>
                <a:cubicBezTo>
                  <a:pt x="78" y="440"/>
                  <a:pt x="78" y="440"/>
                  <a:pt x="78" y="440"/>
                </a:cubicBezTo>
                <a:cubicBezTo>
                  <a:pt x="78" y="440"/>
                  <a:pt x="78" y="440"/>
                  <a:pt x="78" y="439"/>
                </a:cubicBezTo>
                <a:lnTo>
                  <a:pt x="77" y="439"/>
                </a:lnTo>
                <a:close/>
                <a:moveTo>
                  <a:pt x="245" y="441"/>
                </a:moveTo>
                <a:cubicBezTo>
                  <a:pt x="246" y="441"/>
                  <a:pt x="245" y="441"/>
                  <a:pt x="246" y="441"/>
                </a:cubicBezTo>
                <a:cubicBezTo>
                  <a:pt x="246" y="441"/>
                  <a:pt x="246" y="441"/>
                  <a:pt x="247" y="440"/>
                </a:cubicBezTo>
                <a:cubicBezTo>
                  <a:pt x="247" y="440"/>
                  <a:pt x="247" y="440"/>
                  <a:pt x="247" y="440"/>
                </a:cubicBezTo>
                <a:cubicBezTo>
                  <a:pt x="246" y="440"/>
                  <a:pt x="246" y="440"/>
                  <a:pt x="246" y="439"/>
                </a:cubicBezTo>
                <a:cubicBezTo>
                  <a:pt x="246" y="440"/>
                  <a:pt x="246" y="440"/>
                  <a:pt x="245" y="440"/>
                </a:cubicBezTo>
                <a:cubicBezTo>
                  <a:pt x="245" y="440"/>
                  <a:pt x="246" y="440"/>
                  <a:pt x="245" y="441"/>
                </a:cubicBezTo>
                <a:cubicBezTo>
                  <a:pt x="245" y="441"/>
                  <a:pt x="245" y="441"/>
                  <a:pt x="245" y="441"/>
                </a:cubicBezTo>
                <a:close/>
                <a:moveTo>
                  <a:pt x="425" y="441"/>
                </a:moveTo>
                <a:cubicBezTo>
                  <a:pt x="425" y="441"/>
                  <a:pt x="425" y="441"/>
                  <a:pt x="425" y="441"/>
                </a:cubicBezTo>
                <a:cubicBezTo>
                  <a:pt x="425" y="441"/>
                  <a:pt x="425" y="441"/>
                  <a:pt x="425" y="440"/>
                </a:cubicBezTo>
                <a:lnTo>
                  <a:pt x="425" y="441"/>
                </a:lnTo>
                <a:close/>
                <a:moveTo>
                  <a:pt x="415" y="441"/>
                </a:moveTo>
                <a:cubicBezTo>
                  <a:pt x="415" y="441"/>
                  <a:pt x="415" y="441"/>
                  <a:pt x="415" y="441"/>
                </a:cubicBezTo>
                <a:cubicBezTo>
                  <a:pt x="415" y="441"/>
                  <a:pt x="415" y="441"/>
                  <a:pt x="415" y="441"/>
                </a:cubicBezTo>
                <a:cubicBezTo>
                  <a:pt x="415" y="441"/>
                  <a:pt x="415" y="441"/>
                  <a:pt x="415" y="441"/>
                </a:cubicBezTo>
                <a:close/>
                <a:moveTo>
                  <a:pt x="117" y="442"/>
                </a:moveTo>
                <a:cubicBezTo>
                  <a:pt x="117" y="443"/>
                  <a:pt x="117" y="443"/>
                  <a:pt x="117" y="443"/>
                </a:cubicBezTo>
                <a:cubicBezTo>
                  <a:pt x="118" y="443"/>
                  <a:pt x="118" y="443"/>
                  <a:pt x="118" y="443"/>
                </a:cubicBezTo>
                <a:cubicBezTo>
                  <a:pt x="118" y="443"/>
                  <a:pt x="118" y="443"/>
                  <a:pt x="118" y="442"/>
                </a:cubicBezTo>
                <a:lnTo>
                  <a:pt x="117" y="442"/>
                </a:lnTo>
                <a:close/>
                <a:moveTo>
                  <a:pt x="889" y="443"/>
                </a:moveTo>
                <a:cubicBezTo>
                  <a:pt x="889" y="443"/>
                  <a:pt x="889" y="443"/>
                  <a:pt x="889" y="443"/>
                </a:cubicBezTo>
                <a:cubicBezTo>
                  <a:pt x="889" y="443"/>
                  <a:pt x="889" y="443"/>
                  <a:pt x="889" y="443"/>
                </a:cubicBezTo>
                <a:cubicBezTo>
                  <a:pt x="889" y="443"/>
                  <a:pt x="889" y="443"/>
                  <a:pt x="889" y="443"/>
                </a:cubicBezTo>
                <a:close/>
                <a:moveTo>
                  <a:pt x="413" y="443"/>
                </a:moveTo>
                <a:cubicBezTo>
                  <a:pt x="413" y="443"/>
                  <a:pt x="413" y="443"/>
                  <a:pt x="413" y="443"/>
                </a:cubicBezTo>
                <a:cubicBezTo>
                  <a:pt x="414" y="443"/>
                  <a:pt x="414" y="444"/>
                  <a:pt x="414" y="444"/>
                </a:cubicBezTo>
                <a:cubicBezTo>
                  <a:pt x="414" y="444"/>
                  <a:pt x="414" y="444"/>
                  <a:pt x="414" y="444"/>
                </a:cubicBezTo>
                <a:cubicBezTo>
                  <a:pt x="414" y="444"/>
                  <a:pt x="414" y="444"/>
                  <a:pt x="414" y="444"/>
                </a:cubicBezTo>
                <a:cubicBezTo>
                  <a:pt x="414" y="443"/>
                  <a:pt x="414" y="443"/>
                  <a:pt x="414" y="443"/>
                </a:cubicBezTo>
                <a:lnTo>
                  <a:pt x="413" y="443"/>
                </a:lnTo>
                <a:close/>
                <a:moveTo>
                  <a:pt x="418" y="444"/>
                </a:moveTo>
                <a:cubicBezTo>
                  <a:pt x="419" y="444"/>
                  <a:pt x="419" y="444"/>
                  <a:pt x="419" y="444"/>
                </a:cubicBezTo>
                <a:cubicBezTo>
                  <a:pt x="419" y="444"/>
                  <a:pt x="419" y="444"/>
                  <a:pt x="419" y="444"/>
                </a:cubicBezTo>
                <a:cubicBezTo>
                  <a:pt x="419" y="443"/>
                  <a:pt x="419" y="443"/>
                  <a:pt x="419" y="443"/>
                </a:cubicBezTo>
                <a:cubicBezTo>
                  <a:pt x="419" y="443"/>
                  <a:pt x="419" y="443"/>
                  <a:pt x="419" y="443"/>
                </a:cubicBezTo>
                <a:cubicBezTo>
                  <a:pt x="419" y="443"/>
                  <a:pt x="418" y="443"/>
                  <a:pt x="418" y="444"/>
                </a:cubicBezTo>
                <a:close/>
                <a:moveTo>
                  <a:pt x="153" y="444"/>
                </a:moveTo>
                <a:cubicBezTo>
                  <a:pt x="153" y="444"/>
                  <a:pt x="152" y="444"/>
                  <a:pt x="152" y="444"/>
                </a:cubicBezTo>
                <a:cubicBezTo>
                  <a:pt x="151" y="444"/>
                  <a:pt x="151" y="444"/>
                  <a:pt x="151" y="444"/>
                </a:cubicBezTo>
                <a:cubicBezTo>
                  <a:pt x="151" y="446"/>
                  <a:pt x="151" y="446"/>
                  <a:pt x="151" y="446"/>
                </a:cubicBezTo>
                <a:cubicBezTo>
                  <a:pt x="152" y="446"/>
                  <a:pt x="152" y="446"/>
                  <a:pt x="152" y="445"/>
                </a:cubicBezTo>
                <a:cubicBezTo>
                  <a:pt x="153" y="445"/>
                  <a:pt x="153" y="444"/>
                  <a:pt x="154" y="444"/>
                </a:cubicBezTo>
                <a:cubicBezTo>
                  <a:pt x="154" y="444"/>
                  <a:pt x="153" y="444"/>
                  <a:pt x="153" y="444"/>
                </a:cubicBezTo>
                <a:cubicBezTo>
                  <a:pt x="154" y="443"/>
                  <a:pt x="154" y="444"/>
                  <a:pt x="154" y="443"/>
                </a:cubicBezTo>
                <a:cubicBezTo>
                  <a:pt x="154" y="443"/>
                  <a:pt x="154" y="443"/>
                  <a:pt x="154" y="443"/>
                </a:cubicBezTo>
                <a:cubicBezTo>
                  <a:pt x="154" y="443"/>
                  <a:pt x="154" y="443"/>
                  <a:pt x="154" y="443"/>
                </a:cubicBezTo>
                <a:cubicBezTo>
                  <a:pt x="153" y="443"/>
                  <a:pt x="153" y="443"/>
                  <a:pt x="153" y="443"/>
                </a:cubicBezTo>
                <a:cubicBezTo>
                  <a:pt x="153" y="444"/>
                  <a:pt x="153" y="444"/>
                  <a:pt x="153" y="444"/>
                </a:cubicBezTo>
                <a:close/>
                <a:moveTo>
                  <a:pt x="242" y="443"/>
                </a:moveTo>
                <a:cubicBezTo>
                  <a:pt x="242" y="443"/>
                  <a:pt x="242" y="443"/>
                  <a:pt x="242" y="443"/>
                </a:cubicBezTo>
                <a:cubicBezTo>
                  <a:pt x="242" y="444"/>
                  <a:pt x="242" y="444"/>
                  <a:pt x="242" y="444"/>
                </a:cubicBezTo>
                <a:cubicBezTo>
                  <a:pt x="242" y="444"/>
                  <a:pt x="242" y="444"/>
                  <a:pt x="242" y="444"/>
                </a:cubicBezTo>
                <a:lnTo>
                  <a:pt x="242" y="443"/>
                </a:lnTo>
                <a:close/>
                <a:moveTo>
                  <a:pt x="444" y="443"/>
                </a:moveTo>
                <a:cubicBezTo>
                  <a:pt x="443" y="443"/>
                  <a:pt x="443" y="443"/>
                  <a:pt x="443" y="443"/>
                </a:cubicBezTo>
                <a:cubicBezTo>
                  <a:pt x="443" y="443"/>
                  <a:pt x="443" y="443"/>
                  <a:pt x="444" y="443"/>
                </a:cubicBezTo>
                <a:close/>
                <a:moveTo>
                  <a:pt x="418" y="444"/>
                </a:moveTo>
                <a:cubicBezTo>
                  <a:pt x="418" y="444"/>
                  <a:pt x="418" y="444"/>
                  <a:pt x="418" y="445"/>
                </a:cubicBezTo>
                <a:cubicBezTo>
                  <a:pt x="418" y="445"/>
                  <a:pt x="418" y="445"/>
                  <a:pt x="418" y="445"/>
                </a:cubicBezTo>
                <a:cubicBezTo>
                  <a:pt x="418" y="445"/>
                  <a:pt x="419" y="445"/>
                  <a:pt x="419" y="445"/>
                </a:cubicBezTo>
                <a:cubicBezTo>
                  <a:pt x="419" y="445"/>
                  <a:pt x="419" y="445"/>
                  <a:pt x="419" y="445"/>
                </a:cubicBezTo>
                <a:cubicBezTo>
                  <a:pt x="419" y="444"/>
                  <a:pt x="419" y="444"/>
                  <a:pt x="419" y="444"/>
                </a:cubicBezTo>
                <a:lnTo>
                  <a:pt x="418" y="444"/>
                </a:lnTo>
                <a:close/>
                <a:moveTo>
                  <a:pt x="243" y="444"/>
                </a:moveTo>
                <a:cubicBezTo>
                  <a:pt x="243" y="445"/>
                  <a:pt x="243" y="445"/>
                  <a:pt x="243" y="445"/>
                </a:cubicBezTo>
                <a:cubicBezTo>
                  <a:pt x="244" y="445"/>
                  <a:pt x="244" y="445"/>
                  <a:pt x="244" y="445"/>
                </a:cubicBezTo>
                <a:cubicBezTo>
                  <a:pt x="243" y="444"/>
                  <a:pt x="244" y="444"/>
                  <a:pt x="243" y="444"/>
                </a:cubicBezTo>
                <a:close/>
                <a:moveTo>
                  <a:pt x="419" y="445"/>
                </a:moveTo>
                <a:cubicBezTo>
                  <a:pt x="419" y="445"/>
                  <a:pt x="419" y="445"/>
                  <a:pt x="419" y="445"/>
                </a:cubicBezTo>
                <a:close/>
                <a:moveTo>
                  <a:pt x="408" y="449"/>
                </a:moveTo>
                <a:cubicBezTo>
                  <a:pt x="408" y="450"/>
                  <a:pt x="408" y="450"/>
                  <a:pt x="408" y="450"/>
                </a:cubicBezTo>
                <a:cubicBezTo>
                  <a:pt x="409" y="449"/>
                  <a:pt x="409" y="449"/>
                  <a:pt x="409" y="449"/>
                </a:cubicBezTo>
                <a:cubicBezTo>
                  <a:pt x="410" y="449"/>
                  <a:pt x="410" y="449"/>
                  <a:pt x="410" y="448"/>
                </a:cubicBezTo>
                <a:cubicBezTo>
                  <a:pt x="410" y="448"/>
                  <a:pt x="410" y="448"/>
                  <a:pt x="410" y="448"/>
                </a:cubicBezTo>
                <a:cubicBezTo>
                  <a:pt x="411" y="448"/>
                  <a:pt x="411" y="448"/>
                  <a:pt x="411" y="448"/>
                </a:cubicBezTo>
                <a:cubicBezTo>
                  <a:pt x="411" y="448"/>
                  <a:pt x="411" y="447"/>
                  <a:pt x="411" y="447"/>
                </a:cubicBezTo>
                <a:cubicBezTo>
                  <a:pt x="411" y="447"/>
                  <a:pt x="412" y="446"/>
                  <a:pt x="412" y="446"/>
                </a:cubicBezTo>
                <a:cubicBezTo>
                  <a:pt x="412" y="445"/>
                  <a:pt x="412" y="445"/>
                  <a:pt x="412" y="445"/>
                </a:cubicBezTo>
                <a:cubicBezTo>
                  <a:pt x="412" y="445"/>
                  <a:pt x="412" y="445"/>
                  <a:pt x="412" y="445"/>
                </a:cubicBezTo>
                <a:cubicBezTo>
                  <a:pt x="410" y="446"/>
                  <a:pt x="409" y="448"/>
                  <a:pt x="408" y="449"/>
                </a:cubicBezTo>
                <a:close/>
                <a:moveTo>
                  <a:pt x="418" y="445"/>
                </a:moveTo>
                <a:cubicBezTo>
                  <a:pt x="417" y="445"/>
                  <a:pt x="417" y="446"/>
                  <a:pt x="417" y="446"/>
                </a:cubicBezTo>
                <a:cubicBezTo>
                  <a:pt x="417" y="446"/>
                  <a:pt x="417" y="446"/>
                  <a:pt x="417" y="446"/>
                </a:cubicBezTo>
                <a:cubicBezTo>
                  <a:pt x="418" y="446"/>
                  <a:pt x="418" y="447"/>
                  <a:pt x="418" y="447"/>
                </a:cubicBezTo>
                <a:cubicBezTo>
                  <a:pt x="418" y="447"/>
                  <a:pt x="418" y="447"/>
                  <a:pt x="418" y="447"/>
                </a:cubicBezTo>
                <a:cubicBezTo>
                  <a:pt x="418" y="447"/>
                  <a:pt x="418" y="446"/>
                  <a:pt x="418" y="445"/>
                </a:cubicBezTo>
                <a:cubicBezTo>
                  <a:pt x="418" y="445"/>
                  <a:pt x="418" y="445"/>
                  <a:pt x="418" y="445"/>
                </a:cubicBezTo>
                <a:close/>
                <a:moveTo>
                  <a:pt x="227" y="446"/>
                </a:moveTo>
                <a:cubicBezTo>
                  <a:pt x="226" y="446"/>
                  <a:pt x="226" y="446"/>
                  <a:pt x="226" y="446"/>
                </a:cubicBezTo>
                <a:cubicBezTo>
                  <a:pt x="226" y="447"/>
                  <a:pt x="226" y="447"/>
                  <a:pt x="226" y="447"/>
                </a:cubicBezTo>
                <a:cubicBezTo>
                  <a:pt x="227" y="447"/>
                  <a:pt x="227" y="447"/>
                  <a:pt x="227" y="447"/>
                </a:cubicBezTo>
                <a:lnTo>
                  <a:pt x="227" y="446"/>
                </a:lnTo>
                <a:close/>
                <a:moveTo>
                  <a:pt x="891" y="446"/>
                </a:moveTo>
                <a:cubicBezTo>
                  <a:pt x="891" y="447"/>
                  <a:pt x="891" y="447"/>
                  <a:pt x="891" y="447"/>
                </a:cubicBezTo>
                <a:cubicBezTo>
                  <a:pt x="892" y="447"/>
                  <a:pt x="892" y="447"/>
                  <a:pt x="892" y="447"/>
                </a:cubicBezTo>
                <a:cubicBezTo>
                  <a:pt x="892" y="446"/>
                  <a:pt x="892" y="447"/>
                  <a:pt x="892" y="446"/>
                </a:cubicBezTo>
                <a:cubicBezTo>
                  <a:pt x="892" y="446"/>
                  <a:pt x="892" y="446"/>
                  <a:pt x="892" y="446"/>
                </a:cubicBezTo>
                <a:lnTo>
                  <a:pt x="891" y="446"/>
                </a:lnTo>
                <a:close/>
                <a:moveTo>
                  <a:pt x="890" y="447"/>
                </a:moveTo>
                <a:cubicBezTo>
                  <a:pt x="890" y="448"/>
                  <a:pt x="890" y="448"/>
                  <a:pt x="891" y="448"/>
                </a:cubicBezTo>
                <a:cubicBezTo>
                  <a:pt x="891" y="447"/>
                  <a:pt x="891" y="448"/>
                  <a:pt x="891" y="447"/>
                </a:cubicBezTo>
                <a:cubicBezTo>
                  <a:pt x="891" y="447"/>
                  <a:pt x="891" y="447"/>
                  <a:pt x="890" y="447"/>
                </a:cubicBezTo>
                <a:cubicBezTo>
                  <a:pt x="890" y="447"/>
                  <a:pt x="890" y="447"/>
                  <a:pt x="890" y="447"/>
                </a:cubicBezTo>
                <a:close/>
                <a:moveTo>
                  <a:pt x="413" y="449"/>
                </a:moveTo>
                <a:cubicBezTo>
                  <a:pt x="414" y="449"/>
                  <a:pt x="414" y="449"/>
                  <a:pt x="414" y="449"/>
                </a:cubicBezTo>
                <a:cubicBezTo>
                  <a:pt x="414" y="449"/>
                  <a:pt x="414" y="449"/>
                  <a:pt x="414" y="449"/>
                </a:cubicBezTo>
                <a:cubicBezTo>
                  <a:pt x="413" y="449"/>
                  <a:pt x="413" y="449"/>
                  <a:pt x="413" y="449"/>
                </a:cubicBezTo>
                <a:close/>
                <a:moveTo>
                  <a:pt x="910" y="449"/>
                </a:moveTo>
                <a:cubicBezTo>
                  <a:pt x="910" y="449"/>
                  <a:pt x="910" y="449"/>
                  <a:pt x="910" y="449"/>
                </a:cubicBezTo>
                <a:cubicBezTo>
                  <a:pt x="910" y="449"/>
                  <a:pt x="910" y="449"/>
                  <a:pt x="910" y="449"/>
                </a:cubicBezTo>
                <a:cubicBezTo>
                  <a:pt x="910" y="449"/>
                  <a:pt x="910" y="449"/>
                  <a:pt x="910" y="449"/>
                </a:cubicBezTo>
                <a:close/>
                <a:moveTo>
                  <a:pt x="136" y="450"/>
                </a:moveTo>
                <a:cubicBezTo>
                  <a:pt x="136" y="450"/>
                  <a:pt x="136" y="450"/>
                  <a:pt x="136" y="450"/>
                </a:cubicBezTo>
                <a:cubicBezTo>
                  <a:pt x="136" y="450"/>
                  <a:pt x="136" y="450"/>
                  <a:pt x="136" y="450"/>
                </a:cubicBezTo>
                <a:cubicBezTo>
                  <a:pt x="136" y="450"/>
                  <a:pt x="136" y="450"/>
                  <a:pt x="136" y="450"/>
                </a:cubicBezTo>
                <a:cubicBezTo>
                  <a:pt x="136" y="450"/>
                  <a:pt x="136" y="450"/>
                  <a:pt x="136" y="450"/>
                </a:cubicBezTo>
                <a:close/>
                <a:moveTo>
                  <a:pt x="892" y="451"/>
                </a:moveTo>
                <a:cubicBezTo>
                  <a:pt x="892" y="451"/>
                  <a:pt x="892" y="450"/>
                  <a:pt x="892" y="450"/>
                </a:cubicBezTo>
                <a:cubicBezTo>
                  <a:pt x="891" y="450"/>
                  <a:pt x="892" y="450"/>
                  <a:pt x="891" y="450"/>
                </a:cubicBezTo>
                <a:cubicBezTo>
                  <a:pt x="891" y="451"/>
                  <a:pt x="891" y="451"/>
                  <a:pt x="891" y="451"/>
                </a:cubicBezTo>
                <a:cubicBezTo>
                  <a:pt x="892" y="451"/>
                  <a:pt x="892" y="451"/>
                  <a:pt x="892" y="451"/>
                </a:cubicBezTo>
                <a:close/>
                <a:moveTo>
                  <a:pt x="410" y="450"/>
                </a:moveTo>
                <a:cubicBezTo>
                  <a:pt x="410" y="451"/>
                  <a:pt x="410" y="451"/>
                  <a:pt x="410" y="451"/>
                </a:cubicBezTo>
                <a:cubicBezTo>
                  <a:pt x="410" y="451"/>
                  <a:pt x="410" y="451"/>
                  <a:pt x="410" y="451"/>
                </a:cubicBezTo>
                <a:cubicBezTo>
                  <a:pt x="410" y="451"/>
                  <a:pt x="410" y="451"/>
                  <a:pt x="410" y="451"/>
                </a:cubicBezTo>
                <a:cubicBezTo>
                  <a:pt x="410" y="451"/>
                  <a:pt x="410" y="451"/>
                  <a:pt x="410" y="450"/>
                </a:cubicBezTo>
                <a:close/>
                <a:moveTo>
                  <a:pt x="139" y="451"/>
                </a:moveTo>
                <a:cubicBezTo>
                  <a:pt x="139" y="451"/>
                  <a:pt x="139" y="451"/>
                  <a:pt x="139" y="451"/>
                </a:cubicBezTo>
                <a:cubicBezTo>
                  <a:pt x="138" y="451"/>
                  <a:pt x="138" y="451"/>
                  <a:pt x="138" y="451"/>
                </a:cubicBezTo>
                <a:cubicBezTo>
                  <a:pt x="138" y="451"/>
                  <a:pt x="139" y="452"/>
                  <a:pt x="139" y="452"/>
                </a:cubicBezTo>
                <a:cubicBezTo>
                  <a:pt x="140" y="452"/>
                  <a:pt x="140" y="452"/>
                  <a:pt x="140" y="452"/>
                </a:cubicBezTo>
                <a:cubicBezTo>
                  <a:pt x="140" y="451"/>
                  <a:pt x="140" y="451"/>
                  <a:pt x="139" y="451"/>
                </a:cubicBezTo>
                <a:close/>
                <a:moveTo>
                  <a:pt x="406" y="451"/>
                </a:moveTo>
                <a:cubicBezTo>
                  <a:pt x="406" y="452"/>
                  <a:pt x="406" y="452"/>
                  <a:pt x="406" y="452"/>
                </a:cubicBezTo>
                <a:cubicBezTo>
                  <a:pt x="407" y="452"/>
                  <a:pt x="407" y="452"/>
                  <a:pt x="407" y="452"/>
                </a:cubicBezTo>
                <a:cubicBezTo>
                  <a:pt x="407" y="451"/>
                  <a:pt x="407" y="451"/>
                  <a:pt x="407" y="451"/>
                </a:cubicBezTo>
                <a:cubicBezTo>
                  <a:pt x="407" y="451"/>
                  <a:pt x="406" y="451"/>
                  <a:pt x="406" y="451"/>
                </a:cubicBezTo>
                <a:close/>
                <a:moveTo>
                  <a:pt x="131" y="451"/>
                </a:moveTo>
                <a:cubicBezTo>
                  <a:pt x="130" y="451"/>
                  <a:pt x="130" y="451"/>
                  <a:pt x="130" y="451"/>
                </a:cubicBezTo>
                <a:cubicBezTo>
                  <a:pt x="130" y="452"/>
                  <a:pt x="130" y="451"/>
                  <a:pt x="131" y="451"/>
                </a:cubicBezTo>
                <a:cubicBezTo>
                  <a:pt x="131" y="451"/>
                  <a:pt x="131" y="451"/>
                  <a:pt x="131" y="451"/>
                </a:cubicBezTo>
                <a:close/>
                <a:moveTo>
                  <a:pt x="433" y="452"/>
                </a:moveTo>
                <a:cubicBezTo>
                  <a:pt x="433" y="451"/>
                  <a:pt x="433" y="452"/>
                  <a:pt x="433" y="451"/>
                </a:cubicBezTo>
                <a:lnTo>
                  <a:pt x="433" y="452"/>
                </a:lnTo>
                <a:close/>
                <a:moveTo>
                  <a:pt x="63" y="452"/>
                </a:moveTo>
                <a:cubicBezTo>
                  <a:pt x="62" y="451"/>
                  <a:pt x="62" y="451"/>
                  <a:pt x="62" y="451"/>
                </a:cubicBezTo>
                <a:cubicBezTo>
                  <a:pt x="62" y="452"/>
                  <a:pt x="62" y="452"/>
                  <a:pt x="62" y="452"/>
                </a:cubicBezTo>
                <a:cubicBezTo>
                  <a:pt x="62" y="452"/>
                  <a:pt x="62" y="452"/>
                  <a:pt x="63" y="452"/>
                </a:cubicBezTo>
                <a:close/>
                <a:moveTo>
                  <a:pt x="63" y="452"/>
                </a:moveTo>
                <a:cubicBezTo>
                  <a:pt x="63" y="452"/>
                  <a:pt x="63" y="451"/>
                  <a:pt x="63" y="451"/>
                </a:cubicBezTo>
                <a:cubicBezTo>
                  <a:pt x="63" y="451"/>
                  <a:pt x="63" y="452"/>
                  <a:pt x="63" y="452"/>
                </a:cubicBezTo>
                <a:close/>
                <a:moveTo>
                  <a:pt x="141" y="452"/>
                </a:moveTo>
                <a:cubicBezTo>
                  <a:pt x="142" y="452"/>
                  <a:pt x="142" y="452"/>
                  <a:pt x="142" y="452"/>
                </a:cubicBezTo>
                <a:cubicBezTo>
                  <a:pt x="142" y="452"/>
                  <a:pt x="142" y="452"/>
                  <a:pt x="142" y="451"/>
                </a:cubicBezTo>
                <a:cubicBezTo>
                  <a:pt x="142" y="452"/>
                  <a:pt x="142" y="452"/>
                  <a:pt x="141" y="452"/>
                </a:cubicBezTo>
                <a:close/>
                <a:moveTo>
                  <a:pt x="177" y="452"/>
                </a:moveTo>
                <a:cubicBezTo>
                  <a:pt x="177" y="451"/>
                  <a:pt x="177" y="451"/>
                  <a:pt x="177" y="451"/>
                </a:cubicBezTo>
                <a:cubicBezTo>
                  <a:pt x="176" y="451"/>
                  <a:pt x="176" y="451"/>
                  <a:pt x="176" y="451"/>
                </a:cubicBezTo>
                <a:cubicBezTo>
                  <a:pt x="176" y="452"/>
                  <a:pt x="176" y="452"/>
                  <a:pt x="177" y="452"/>
                </a:cubicBezTo>
                <a:close/>
                <a:moveTo>
                  <a:pt x="910" y="452"/>
                </a:moveTo>
                <a:cubicBezTo>
                  <a:pt x="910" y="452"/>
                  <a:pt x="910" y="452"/>
                  <a:pt x="910" y="452"/>
                </a:cubicBezTo>
                <a:cubicBezTo>
                  <a:pt x="910" y="451"/>
                  <a:pt x="910" y="452"/>
                  <a:pt x="910" y="451"/>
                </a:cubicBezTo>
                <a:lnTo>
                  <a:pt x="910" y="452"/>
                </a:lnTo>
                <a:close/>
                <a:moveTo>
                  <a:pt x="433" y="452"/>
                </a:moveTo>
                <a:cubicBezTo>
                  <a:pt x="434" y="452"/>
                  <a:pt x="434" y="452"/>
                  <a:pt x="434" y="452"/>
                </a:cubicBezTo>
                <a:cubicBezTo>
                  <a:pt x="434" y="452"/>
                  <a:pt x="434" y="452"/>
                  <a:pt x="434" y="452"/>
                </a:cubicBezTo>
                <a:cubicBezTo>
                  <a:pt x="434" y="452"/>
                  <a:pt x="433" y="452"/>
                  <a:pt x="433" y="452"/>
                </a:cubicBezTo>
                <a:close/>
                <a:moveTo>
                  <a:pt x="909" y="452"/>
                </a:moveTo>
                <a:cubicBezTo>
                  <a:pt x="909" y="452"/>
                  <a:pt x="909" y="452"/>
                  <a:pt x="909" y="453"/>
                </a:cubicBezTo>
                <a:cubicBezTo>
                  <a:pt x="909" y="452"/>
                  <a:pt x="909" y="453"/>
                  <a:pt x="909" y="452"/>
                </a:cubicBezTo>
                <a:cubicBezTo>
                  <a:pt x="909" y="452"/>
                  <a:pt x="909" y="452"/>
                  <a:pt x="909" y="452"/>
                </a:cubicBezTo>
                <a:cubicBezTo>
                  <a:pt x="909" y="452"/>
                  <a:pt x="909" y="452"/>
                  <a:pt x="909" y="452"/>
                </a:cubicBezTo>
                <a:cubicBezTo>
                  <a:pt x="909" y="452"/>
                  <a:pt x="909" y="452"/>
                  <a:pt x="909" y="452"/>
                </a:cubicBezTo>
                <a:close/>
                <a:moveTo>
                  <a:pt x="910" y="453"/>
                </a:moveTo>
                <a:cubicBezTo>
                  <a:pt x="910" y="454"/>
                  <a:pt x="910" y="454"/>
                  <a:pt x="910" y="454"/>
                </a:cubicBezTo>
                <a:cubicBezTo>
                  <a:pt x="910" y="454"/>
                  <a:pt x="910" y="454"/>
                  <a:pt x="910" y="454"/>
                </a:cubicBezTo>
                <a:cubicBezTo>
                  <a:pt x="910" y="453"/>
                  <a:pt x="910" y="452"/>
                  <a:pt x="910" y="452"/>
                </a:cubicBezTo>
                <a:cubicBezTo>
                  <a:pt x="910" y="452"/>
                  <a:pt x="910" y="453"/>
                  <a:pt x="910" y="453"/>
                </a:cubicBezTo>
                <a:close/>
                <a:moveTo>
                  <a:pt x="405" y="452"/>
                </a:moveTo>
                <a:cubicBezTo>
                  <a:pt x="405" y="452"/>
                  <a:pt x="405" y="453"/>
                  <a:pt x="405" y="453"/>
                </a:cubicBezTo>
                <a:cubicBezTo>
                  <a:pt x="405" y="453"/>
                  <a:pt x="405" y="453"/>
                  <a:pt x="405" y="453"/>
                </a:cubicBezTo>
                <a:cubicBezTo>
                  <a:pt x="405" y="453"/>
                  <a:pt x="405" y="453"/>
                  <a:pt x="405" y="453"/>
                </a:cubicBezTo>
                <a:cubicBezTo>
                  <a:pt x="405" y="453"/>
                  <a:pt x="406" y="453"/>
                  <a:pt x="406" y="453"/>
                </a:cubicBezTo>
                <a:cubicBezTo>
                  <a:pt x="406" y="452"/>
                  <a:pt x="406" y="452"/>
                  <a:pt x="406" y="452"/>
                </a:cubicBezTo>
                <a:cubicBezTo>
                  <a:pt x="406" y="452"/>
                  <a:pt x="406" y="452"/>
                  <a:pt x="405" y="452"/>
                </a:cubicBezTo>
                <a:close/>
                <a:moveTo>
                  <a:pt x="218" y="452"/>
                </a:moveTo>
                <a:cubicBezTo>
                  <a:pt x="219" y="452"/>
                  <a:pt x="219" y="452"/>
                  <a:pt x="219" y="452"/>
                </a:cubicBezTo>
                <a:cubicBezTo>
                  <a:pt x="219" y="452"/>
                  <a:pt x="219" y="452"/>
                  <a:pt x="218" y="452"/>
                </a:cubicBezTo>
                <a:close/>
                <a:moveTo>
                  <a:pt x="220" y="452"/>
                </a:moveTo>
                <a:cubicBezTo>
                  <a:pt x="219" y="452"/>
                  <a:pt x="219" y="452"/>
                  <a:pt x="219" y="452"/>
                </a:cubicBezTo>
                <a:cubicBezTo>
                  <a:pt x="220" y="452"/>
                  <a:pt x="219" y="452"/>
                  <a:pt x="220" y="452"/>
                </a:cubicBezTo>
                <a:close/>
                <a:moveTo>
                  <a:pt x="141" y="452"/>
                </a:moveTo>
                <a:cubicBezTo>
                  <a:pt x="142" y="453"/>
                  <a:pt x="141" y="452"/>
                  <a:pt x="142" y="453"/>
                </a:cubicBezTo>
                <a:cubicBezTo>
                  <a:pt x="142" y="453"/>
                  <a:pt x="142" y="453"/>
                  <a:pt x="142" y="453"/>
                </a:cubicBezTo>
                <a:cubicBezTo>
                  <a:pt x="142" y="453"/>
                  <a:pt x="142" y="453"/>
                  <a:pt x="142" y="453"/>
                </a:cubicBezTo>
                <a:cubicBezTo>
                  <a:pt x="142" y="452"/>
                  <a:pt x="142" y="453"/>
                  <a:pt x="141" y="452"/>
                </a:cubicBezTo>
                <a:close/>
                <a:moveTo>
                  <a:pt x="87" y="453"/>
                </a:moveTo>
                <a:cubicBezTo>
                  <a:pt x="88" y="453"/>
                  <a:pt x="88" y="453"/>
                  <a:pt x="88" y="453"/>
                </a:cubicBezTo>
                <a:cubicBezTo>
                  <a:pt x="88" y="453"/>
                  <a:pt x="88" y="453"/>
                  <a:pt x="88" y="453"/>
                </a:cubicBezTo>
                <a:cubicBezTo>
                  <a:pt x="88" y="452"/>
                  <a:pt x="88" y="452"/>
                  <a:pt x="88" y="452"/>
                </a:cubicBezTo>
                <a:cubicBezTo>
                  <a:pt x="87" y="452"/>
                  <a:pt x="87" y="452"/>
                  <a:pt x="87" y="452"/>
                </a:cubicBezTo>
                <a:lnTo>
                  <a:pt x="87" y="453"/>
                </a:lnTo>
                <a:close/>
                <a:moveTo>
                  <a:pt x="141" y="452"/>
                </a:moveTo>
                <a:cubicBezTo>
                  <a:pt x="141" y="453"/>
                  <a:pt x="141" y="453"/>
                  <a:pt x="141" y="453"/>
                </a:cubicBezTo>
                <a:cubicBezTo>
                  <a:pt x="141" y="453"/>
                  <a:pt x="141" y="453"/>
                  <a:pt x="141" y="453"/>
                </a:cubicBezTo>
                <a:cubicBezTo>
                  <a:pt x="141" y="453"/>
                  <a:pt x="141" y="453"/>
                  <a:pt x="141" y="452"/>
                </a:cubicBezTo>
                <a:close/>
                <a:moveTo>
                  <a:pt x="141" y="453"/>
                </a:moveTo>
                <a:cubicBezTo>
                  <a:pt x="142" y="453"/>
                  <a:pt x="142" y="453"/>
                  <a:pt x="142" y="453"/>
                </a:cubicBezTo>
                <a:cubicBezTo>
                  <a:pt x="142" y="453"/>
                  <a:pt x="142" y="453"/>
                  <a:pt x="142" y="453"/>
                </a:cubicBezTo>
                <a:cubicBezTo>
                  <a:pt x="141" y="453"/>
                  <a:pt x="141" y="453"/>
                  <a:pt x="141" y="453"/>
                </a:cubicBezTo>
                <a:close/>
                <a:moveTo>
                  <a:pt x="89" y="453"/>
                </a:moveTo>
                <a:cubicBezTo>
                  <a:pt x="89" y="454"/>
                  <a:pt x="89" y="454"/>
                  <a:pt x="89" y="454"/>
                </a:cubicBezTo>
                <a:cubicBezTo>
                  <a:pt x="89" y="454"/>
                  <a:pt x="89" y="454"/>
                  <a:pt x="89" y="454"/>
                </a:cubicBezTo>
                <a:cubicBezTo>
                  <a:pt x="89" y="454"/>
                  <a:pt x="89" y="454"/>
                  <a:pt x="89" y="453"/>
                </a:cubicBezTo>
                <a:close/>
                <a:moveTo>
                  <a:pt x="131" y="454"/>
                </a:moveTo>
                <a:cubicBezTo>
                  <a:pt x="132" y="454"/>
                  <a:pt x="132" y="454"/>
                  <a:pt x="132" y="454"/>
                </a:cubicBezTo>
                <a:cubicBezTo>
                  <a:pt x="132" y="453"/>
                  <a:pt x="132" y="453"/>
                  <a:pt x="132" y="453"/>
                </a:cubicBezTo>
                <a:cubicBezTo>
                  <a:pt x="131" y="453"/>
                  <a:pt x="131" y="453"/>
                  <a:pt x="131" y="453"/>
                </a:cubicBezTo>
                <a:lnTo>
                  <a:pt x="131" y="454"/>
                </a:lnTo>
                <a:close/>
                <a:moveTo>
                  <a:pt x="141" y="454"/>
                </a:moveTo>
                <a:cubicBezTo>
                  <a:pt x="142" y="454"/>
                  <a:pt x="142" y="454"/>
                  <a:pt x="142" y="454"/>
                </a:cubicBezTo>
                <a:cubicBezTo>
                  <a:pt x="142" y="453"/>
                  <a:pt x="142" y="453"/>
                  <a:pt x="142" y="453"/>
                </a:cubicBezTo>
                <a:cubicBezTo>
                  <a:pt x="141" y="453"/>
                  <a:pt x="141" y="453"/>
                  <a:pt x="141" y="453"/>
                </a:cubicBezTo>
                <a:lnTo>
                  <a:pt x="141" y="454"/>
                </a:lnTo>
                <a:close/>
                <a:moveTo>
                  <a:pt x="145" y="454"/>
                </a:moveTo>
                <a:cubicBezTo>
                  <a:pt x="145" y="454"/>
                  <a:pt x="145" y="454"/>
                  <a:pt x="145" y="454"/>
                </a:cubicBezTo>
                <a:cubicBezTo>
                  <a:pt x="145" y="453"/>
                  <a:pt x="145" y="453"/>
                  <a:pt x="145" y="453"/>
                </a:cubicBezTo>
                <a:cubicBezTo>
                  <a:pt x="145" y="453"/>
                  <a:pt x="145" y="453"/>
                  <a:pt x="145" y="453"/>
                </a:cubicBezTo>
                <a:lnTo>
                  <a:pt x="145" y="454"/>
                </a:lnTo>
                <a:close/>
                <a:moveTo>
                  <a:pt x="405" y="454"/>
                </a:moveTo>
                <a:cubicBezTo>
                  <a:pt x="405" y="454"/>
                  <a:pt x="405" y="454"/>
                  <a:pt x="405" y="454"/>
                </a:cubicBezTo>
                <a:cubicBezTo>
                  <a:pt x="405" y="454"/>
                  <a:pt x="405" y="454"/>
                  <a:pt x="405" y="454"/>
                </a:cubicBezTo>
                <a:cubicBezTo>
                  <a:pt x="404" y="454"/>
                  <a:pt x="404" y="454"/>
                  <a:pt x="404" y="454"/>
                </a:cubicBezTo>
                <a:cubicBezTo>
                  <a:pt x="404" y="455"/>
                  <a:pt x="404" y="455"/>
                  <a:pt x="404" y="455"/>
                </a:cubicBezTo>
                <a:cubicBezTo>
                  <a:pt x="405" y="455"/>
                  <a:pt x="405" y="455"/>
                  <a:pt x="405" y="454"/>
                </a:cubicBezTo>
                <a:cubicBezTo>
                  <a:pt x="405" y="454"/>
                  <a:pt x="405" y="454"/>
                  <a:pt x="405" y="454"/>
                </a:cubicBezTo>
                <a:close/>
                <a:moveTo>
                  <a:pt x="49" y="454"/>
                </a:moveTo>
                <a:cubicBezTo>
                  <a:pt x="49" y="454"/>
                  <a:pt x="49" y="454"/>
                  <a:pt x="49" y="454"/>
                </a:cubicBezTo>
                <a:cubicBezTo>
                  <a:pt x="49" y="454"/>
                  <a:pt x="49" y="454"/>
                  <a:pt x="49" y="454"/>
                </a:cubicBezTo>
                <a:cubicBezTo>
                  <a:pt x="49" y="454"/>
                  <a:pt x="49" y="454"/>
                  <a:pt x="49" y="454"/>
                </a:cubicBezTo>
                <a:close/>
                <a:moveTo>
                  <a:pt x="90" y="454"/>
                </a:moveTo>
                <a:cubicBezTo>
                  <a:pt x="90" y="454"/>
                  <a:pt x="90" y="454"/>
                  <a:pt x="90" y="454"/>
                </a:cubicBezTo>
                <a:cubicBezTo>
                  <a:pt x="90" y="454"/>
                  <a:pt x="90" y="454"/>
                  <a:pt x="90" y="454"/>
                </a:cubicBezTo>
                <a:close/>
                <a:moveTo>
                  <a:pt x="49" y="454"/>
                </a:moveTo>
                <a:cubicBezTo>
                  <a:pt x="50" y="454"/>
                  <a:pt x="50" y="454"/>
                  <a:pt x="50" y="454"/>
                </a:cubicBezTo>
                <a:cubicBezTo>
                  <a:pt x="50" y="454"/>
                  <a:pt x="50" y="454"/>
                  <a:pt x="50" y="454"/>
                </a:cubicBezTo>
                <a:cubicBezTo>
                  <a:pt x="49" y="454"/>
                  <a:pt x="49" y="454"/>
                  <a:pt x="49" y="454"/>
                </a:cubicBezTo>
                <a:close/>
                <a:moveTo>
                  <a:pt x="402" y="454"/>
                </a:moveTo>
                <a:cubicBezTo>
                  <a:pt x="403" y="454"/>
                  <a:pt x="403" y="454"/>
                  <a:pt x="403" y="454"/>
                </a:cubicBezTo>
                <a:cubicBezTo>
                  <a:pt x="403" y="454"/>
                  <a:pt x="403" y="454"/>
                  <a:pt x="403" y="454"/>
                </a:cubicBezTo>
                <a:cubicBezTo>
                  <a:pt x="402" y="454"/>
                  <a:pt x="402" y="454"/>
                  <a:pt x="402" y="454"/>
                </a:cubicBezTo>
                <a:close/>
                <a:moveTo>
                  <a:pt x="907" y="455"/>
                </a:moveTo>
                <a:cubicBezTo>
                  <a:pt x="907" y="455"/>
                  <a:pt x="908" y="455"/>
                  <a:pt x="908" y="454"/>
                </a:cubicBezTo>
                <a:cubicBezTo>
                  <a:pt x="908" y="454"/>
                  <a:pt x="908" y="454"/>
                  <a:pt x="908" y="454"/>
                </a:cubicBezTo>
                <a:cubicBezTo>
                  <a:pt x="908" y="454"/>
                  <a:pt x="908" y="454"/>
                  <a:pt x="908" y="454"/>
                </a:cubicBezTo>
                <a:cubicBezTo>
                  <a:pt x="908" y="454"/>
                  <a:pt x="908" y="454"/>
                  <a:pt x="907" y="454"/>
                </a:cubicBezTo>
                <a:cubicBezTo>
                  <a:pt x="907" y="455"/>
                  <a:pt x="907" y="454"/>
                  <a:pt x="907" y="455"/>
                </a:cubicBezTo>
                <a:close/>
                <a:moveTo>
                  <a:pt x="910" y="454"/>
                </a:moveTo>
                <a:cubicBezTo>
                  <a:pt x="909" y="454"/>
                  <a:pt x="909" y="454"/>
                  <a:pt x="909" y="454"/>
                </a:cubicBezTo>
                <a:cubicBezTo>
                  <a:pt x="909" y="455"/>
                  <a:pt x="909" y="454"/>
                  <a:pt x="909" y="455"/>
                </a:cubicBezTo>
                <a:cubicBezTo>
                  <a:pt x="909" y="456"/>
                  <a:pt x="909" y="456"/>
                  <a:pt x="909" y="456"/>
                </a:cubicBezTo>
                <a:cubicBezTo>
                  <a:pt x="909" y="456"/>
                  <a:pt x="910" y="456"/>
                  <a:pt x="910" y="456"/>
                </a:cubicBezTo>
                <a:cubicBezTo>
                  <a:pt x="910" y="455"/>
                  <a:pt x="910" y="455"/>
                  <a:pt x="910" y="455"/>
                </a:cubicBezTo>
                <a:cubicBezTo>
                  <a:pt x="910" y="454"/>
                  <a:pt x="910" y="455"/>
                  <a:pt x="910" y="454"/>
                </a:cubicBezTo>
                <a:close/>
                <a:moveTo>
                  <a:pt x="94" y="455"/>
                </a:moveTo>
                <a:cubicBezTo>
                  <a:pt x="94" y="455"/>
                  <a:pt x="94" y="455"/>
                  <a:pt x="94" y="455"/>
                </a:cubicBezTo>
                <a:cubicBezTo>
                  <a:pt x="94" y="455"/>
                  <a:pt x="94" y="455"/>
                  <a:pt x="94" y="455"/>
                </a:cubicBezTo>
                <a:close/>
                <a:moveTo>
                  <a:pt x="146" y="455"/>
                </a:moveTo>
                <a:cubicBezTo>
                  <a:pt x="146" y="455"/>
                  <a:pt x="146" y="455"/>
                  <a:pt x="146" y="455"/>
                </a:cubicBezTo>
                <a:cubicBezTo>
                  <a:pt x="146" y="455"/>
                  <a:pt x="146" y="455"/>
                  <a:pt x="146" y="455"/>
                </a:cubicBezTo>
                <a:close/>
                <a:moveTo>
                  <a:pt x="234" y="455"/>
                </a:moveTo>
                <a:cubicBezTo>
                  <a:pt x="233" y="455"/>
                  <a:pt x="233" y="455"/>
                  <a:pt x="233" y="455"/>
                </a:cubicBezTo>
                <a:cubicBezTo>
                  <a:pt x="233" y="455"/>
                  <a:pt x="233" y="455"/>
                  <a:pt x="233" y="455"/>
                </a:cubicBezTo>
                <a:cubicBezTo>
                  <a:pt x="234" y="455"/>
                  <a:pt x="234" y="455"/>
                  <a:pt x="234" y="455"/>
                </a:cubicBezTo>
                <a:close/>
                <a:moveTo>
                  <a:pt x="893" y="456"/>
                </a:moveTo>
                <a:cubicBezTo>
                  <a:pt x="893" y="455"/>
                  <a:pt x="893" y="456"/>
                  <a:pt x="893" y="455"/>
                </a:cubicBezTo>
                <a:cubicBezTo>
                  <a:pt x="892" y="455"/>
                  <a:pt x="892" y="455"/>
                  <a:pt x="892" y="455"/>
                </a:cubicBezTo>
                <a:cubicBezTo>
                  <a:pt x="892" y="456"/>
                  <a:pt x="892" y="456"/>
                  <a:pt x="892" y="456"/>
                </a:cubicBezTo>
                <a:cubicBezTo>
                  <a:pt x="892" y="456"/>
                  <a:pt x="893" y="456"/>
                  <a:pt x="893" y="456"/>
                </a:cubicBezTo>
                <a:cubicBezTo>
                  <a:pt x="893" y="456"/>
                  <a:pt x="893" y="456"/>
                  <a:pt x="893" y="456"/>
                </a:cubicBezTo>
                <a:close/>
                <a:moveTo>
                  <a:pt x="150" y="455"/>
                </a:moveTo>
                <a:cubicBezTo>
                  <a:pt x="149" y="456"/>
                  <a:pt x="149" y="456"/>
                  <a:pt x="149" y="456"/>
                </a:cubicBezTo>
                <a:cubicBezTo>
                  <a:pt x="149" y="456"/>
                  <a:pt x="149" y="456"/>
                  <a:pt x="149" y="457"/>
                </a:cubicBezTo>
                <a:cubicBezTo>
                  <a:pt x="150" y="456"/>
                  <a:pt x="150" y="456"/>
                  <a:pt x="150" y="456"/>
                </a:cubicBezTo>
                <a:cubicBezTo>
                  <a:pt x="150" y="456"/>
                  <a:pt x="150" y="456"/>
                  <a:pt x="150" y="455"/>
                </a:cubicBezTo>
                <a:close/>
                <a:moveTo>
                  <a:pt x="404" y="456"/>
                </a:moveTo>
                <a:cubicBezTo>
                  <a:pt x="403" y="455"/>
                  <a:pt x="403" y="455"/>
                  <a:pt x="403" y="456"/>
                </a:cubicBezTo>
                <a:cubicBezTo>
                  <a:pt x="402" y="456"/>
                  <a:pt x="402" y="456"/>
                  <a:pt x="402" y="456"/>
                </a:cubicBezTo>
                <a:cubicBezTo>
                  <a:pt x="402" y="457"/>
                  <a:pt x="402" y="457"/>
                  <a:pt x="402" y="457"/>
                </a:cubicBezTo>
                <a:cubicBezTo>
                  <a:pt x="401" y="457"/>
                  <a:pt x="401" y="457"/>
                  <a:pt x="401" y="457"/>
                </a:cubicBezTo>
                <a:cubicBezTo>
                  <a:pt x="401" y="458"/>
                  <a:pt x="400" y="458"/>
                  <a:pt x="400" y="459"/>
                </a:cubicBezTo>
                <a:cubicBezTo>
                  <a:pt x="400" y="459"/>
                  <a:pt x="400" y="459"/>
                  <a:pt x="400" y="460"/>
                </a:cubicBezTo>
                <a:cubicBezTo>
                  <a:pt x="401" y="460"/>
                  <a:pt x="401" y="460"/>
                  <a:pt x="401" y="459"/>
                </a:cubicBezTo>
                <a:cubicBezTo>
                  <a:pt x="401" y="459"/>
                  <a:pt x="401" y="459"/>
                  <a:pt x="401" y="459"/>
                </a:cubicBezTo>
                <a:cubicBezTo>
                  <a:pt x="401" y="460"/>
                  <a:pt x="400" y="460"/>
                  <a:pt x="400" y="461"/>
                </a:cubicBezTo>
                <a:cubicBezTo>
                  <a:pt x="401" y="461"/>
                  <a:pt x="401" y="461"/>
                  <a:pt x="401" y="461"/>
                </a:cubicBezTo>
                <a:cubicBezTo>
                  <a:pt x="402" y="461"/>
                  <a:pt x="402" y="461"/>
                  <a:pt x="402" y="461"/>
                </a:cubicBezTo>
                <a:cubicBezTo>
                  <a:pt x="402" y="461"/>
                  <a:pt x="402" y="461"/>
                  <a:pt x="401" y="462"/>
                </a:cubicBezTo>
                <a:cubicBezTo>
                  <a:pt x="402" y="462"/>
                  <a:pt x="403" y="462"/>
                  <a:pt x="403" y="461"/>
                </a:cubicBezTo>
                <a:cubicBezTo>
                  <a:pt x="403" y="461"/>
                  <a:pt x="403" y="461"/>
                  <a:pt x="404" y="461"/>
                </a:cubicBezTo>
                <a:cubicBezTo>
                  <a:pt x="404" y="461"/>
                  <a:pt x="404" y="461"/>
                  <a:pt x="404" y="461"/>
                </a:cubicBezTo>
                <a:cubicBezTo>
                  <a:pt x="403" y="460"/>
                  <a:pt x="402" y="460"/>
                  <a:pt x="402" y="460"/>
                </a:cubicBezTo>
                <a:cubicBezTo>
                  <a:pt x="402" y="460"/>
                  <a:pt x="402" y="460"/>
                  <a:pt x="402" y="460"/>
                </a:cubicBezTo>
                <a:cubicBezTo>
                  <a:pt x="402" y="460"/>
                  <a:pt x="402" y="460"/>
                  <a:pt x="401" y="459"/>
                </a:cubicBezTo>
                <a:cubicBezTo>
                  <a:pt x="402" y="458"/>
                  <a:pt x="402" y="458"/>
                  <a:pt x="402" y="458"/>
                </a:cubicBezTo>
                <a:cubicBezTo>
                  <a:pt x="402" y="457"/>
                  <a:pt x="402" y="457"/>
                  <a:pt x="402" y="457"/>
                </a:cubicBezTo>
                <a:cubicBezTo>
                  <a:pt x="403" y="457"/>
                  <a:pt x="403" y="457"/>
                  <a:pt x="404" y="456"/>
                </a:cubicBezTo>
                <a:cubicBezTo>
                  <a:pt x="404" y="456"/>
                  <a:pt x="404" y="456"/>
                  <a:pt x="404" y="456"/>
                </a:cubicBezTo>
                <a:close/>
                <a:moveTo>
                  <a:pt x="134" y="456"/>
                </a:moveTo>
                <a:cubicBezTo>
                  <a:pt x="134" y="456"/>
                  <a:pt x="134" y="456"/>
                  <a:pt x="134" y="456"/>
                </a:cubicBezTo>
                <a:cubicBezTo>
                  <a:pt x="134" y="456"/>
                  <a:pt x="134" y="456"/>
                  <a:pt x="134" y="456"/>
                </a:cubicBezTo>
                <a:close/>
                <a:moveTo>
                  <a:pt x="151" y="456"/>
                </a:moveTo>
                <a:cubicBezTo>
                  <a:pt x="151" y="456"/>
                  <a:pt x="151" y="456"/>
                  <a:pt x="151" y="457"/>
                </a:cubicBezTo>
                <a:cubicBezTo>
                  <a:pt x="151" y="457"/>
                  <a:pt x="152" y="457"/>
                  <a:pt x="152" y="458"/>
                </a:cubicBezTo>
                <a:cubicBezTo>
                  <a:pt x="152" y="458"/>
                  <a:pt x="152" y="458"/>
                  <a:pt x="152" y="458"/>
                </a:cubicBezTo>
                <a:cubicBezTo>
                  <a:pt x="152" y="457"/>
                  <a:pt x="152" y="457"/>
                  <a:pt x="152" y="457"/>
                </a:cubicBezTo>
                <a:cubicBezTo>
                  <a:pt x="152" y="457"/>
                  <a:pt x="152" y="457"/>
                  <a:pt x="152" y="457"/>
                </a:cubicBezTo>
                <a:cubicBezTo>
                  <a:pt x="152" y="457"/>
                  <a:pt x="152" y="456"/>
                  <a:pt x="151" y="456"/>
                </a:cubicBezTo>
                <a:close/>
                <a:moveTo>
                  <a:pt x="892" y="456"/>
                </a:moveTo>
                <a:cubicBezTo>
                  <a:pt x="892" y="456"/>
                  <a:pt x="892" y="456"/>
                  <a:pt x="892" y="456"/>
                </a:cubicBezTo>
                <a:cubicBezTo>
                  <a:pt x="892" y="456"/>
                  <a:pt x="892" y="456"/>
                  <a:pt x="892" y="456"/>
                </a:cubicBezTo>
                <a:cubicBezTo>
                  <a:pt x="892" y="456"/>
                  <a:pt x="892" y="456"/>
                  <a:pt x="892" y="456"/>
                </a:cubicBezTo>
                <a:cubicBezTo>
                  <a:pt x="892" y="456"/>
                  <a:pt x="891" y="456"/>
                  <a:pt x="891" y="456"/>
                </a:cubicBezTo>
                <a:cubicBezTo>
                  <a:pt x="891" y="456"/>
                  <a:pt x="891" y="456"/>
                  <a:pt x="891" y="456"/>
                </a:cubicBezTo>
                <a:cubicBezTo>
                  <a:pt x="892" y="456"/>
                  <a:pt x="891" y="456"/>
                  <a:pt x="892" y="456"/>
                </a:cubicBezTo>
                <a:close/>
                <a:moveTo>
                  <a:pt x="910" y="456"/>
                </a:moveTo>
                <a:cubicBezTo>
                  <a:pt x="910" y="456"/>
                  <a:pt x="910" y="456"/>
                  <a:pt x="909" y="456"/>
                </a:cubicBezTo>
                <a:cubicBezTo>
                  <a:pt x="909" y="457"/>
                  <a:pt x="909" y="457"/>
                  <a:pt x="909" y="458"/>
                </a:cubicBezTo>
                <a:cubicBezTo>
                  <a:pt x="909" y="458"/>
                  <a:pt x="910" y="458"/>
                  <a:pt x="910" y="458"/>
                </a:cubicBezTo>
                <a:cubicBezTo>
                  <a:pt x="910" y="457"/>
                  <a:pt x="910" y="457"/>
                  <a:pt x="910" y="456"/>
                </a:cubicBezTo>
                <a:close/>
                <a:moveTo>
                  <a:pt x="52" y="457"/>
                </a:moveTo>
                <a:cubicBezTo>
                  <a:pt x="52" y="457"/>
                  <a:pt x="52" y="457"/>
                  <a:pt x="52" y="457"/>
                </a:cubicBezTo>
                <a:cubicBezTo>
                  <a:pt x="52" y="457"/>
                  <a:pt x="52" y="457"/>
                  <a:pt x="52" y="457"/>
                </a:cubicBezTo>
                <a:cubicBezTo>
                  <a:pt x="52" y="457"/>
                  <a:pt x="52" y="457"/>
                  <a:pt x="52" y="457"/>
                </a:cubicBezTo>
                <a:close/>
                <a:moveTo>
                  <a:pt x="405" y="457"/>
                </a:moveTo>
                <a:cubicBezTo>
                  <a:pt x="405" y="457"/>
                  <a:pt x="405" y="457"/>
                  <a:pt x="405" y="457"/>
                </a:cubicBezTo>
                <a:cubicBezTo>
                  <a:pt x="405" y="457"/>
                  <a:pt x="405" y="457"/>
                  <a:pt x="405" y="457"/>
                </a:cubicBezTo>
                <a:cubicBezTo>
                  <a:pt x="405" y="457"/>
                  <a:pt x="405" y="457"/>
                  <a:pt x="405" y="457"/>
                </a:cubicBezTo>
                <a:close/>
                <a:moveTo>
                  <a:pt x="405" y="458"/>
                </a:moveTo>
                <a:cubicBezTo>
                  <a:pt x="406" y="458"/>
                  <a:pt x="406" y="458"/>
                  <a:pt x="406" y="458"/>
                </a:cubicBezTo>
                <a:cubicBezTo>
                  <a:pt x="406" y="457"/>
                  <a:pt x="406" y="457"/>
                  <a:pt x="406" y="457"/>
                </a:cubicBezTo>
                <a:cubicBezTo>
                  <a:pt x="405" y="457"/>
                  <a:pt x="405" y="457"/>
                  <a:pt x="405" y="457"/>
                </a:cubicBezTo>
                <a:lnTo>
                  <a:pt x="405" y="458"/>
                </a:lnTo>
                <a:close/>
                <a:moveTo>
                  <a:pt x="892" y="457"/>
                </a:moveTo>
                <a:cubicBezTo>
                  <a:pt x="892" y="457"/>
                  <a:pt x="892" y="457"/>
                  <a:pt x="892" y="457"/>
                </a:cubicBezTo>
                <a:cubicBezTo>
                  <a:pt x="893" y="457"/>
                  <a:pt x="893" y="457"/>
                  <a:pt x="893" y="457"/>
                </a:cubicBezTo>
                <a:cubicBezTo>
                  <a:pt x="893" y="457"/>
                  <a:pt x="893" y="457"/>
                  <a:pt x="892" y="457"/>
                </a:cubicBezTo>
                <a:close/>
                <a:moveTo>
                  <a:pt x="96" y="459"/>
                </a:moveTo>
                <a:cubicBezTo>
                  <a:pt x="95" y="458"/>
                  <a:pt x="95" y="458"/>
                  <a:pt x="94" y="457"/>
                </a:cubicBezTo>
                <a:cubicBezTo>
                  <a:pt x="94" y="457"/>
                  <a:pt x="94" y="457"/>
                  <a:pt x="94" y="457"/>
                </a:cubicBezTo>
                <a:cubicBezTo>
                  <a:pt x="94" y="457"/>
                  <a:pt x="94" y="457"/>
                  <a:pt x="94" y="458"/>
                </a:cubicBezTo>
                <a:cubicBezTo>
                  <a:pt x="94" y="458"/>
                  <a:pt x="94" y="458"/>
                  <a:pt x="94" y="458"/>
                </a:cubicBezTo>
                <a:cubicBezTo>
                  <a:pt x="94" y="458"/>
                  <a:pt x="94" y="458"/>
                  <a:pt x="95" y="459"/>
                </a:cubicBezTo>
                <a:cubicBezTo>
                  <a:pt x="95" y="459"/>
                  <a:pt x="95" y="459"/>
                  <a:pt x="95" y="460"/>
                </a:cubicBezTo>
                <a:cubicBezTo>
                  <a:pt x="96" y="460"/>
                  <a:pt x="96" y="460"/>
                  <a:pt x="96" y="460"/>
                </a:cubicBezTo>
                <a:cubicBezTo>
                  <a:pt x="97" y="459"/>
                  <a:pt x="97" y="459"/>
                  <a:pt x="97" y="459"/>
                </a:cubicBezTo>
                <a:cubicBezTo>
                  <a:pt x="97" y="459"/>
                  <a:pt x="97" y="459"/>
                  <a:pt x="97" y="459"/>
                </a:cubicBezTo>
                <a:cubicBezTo>
                  <a:pt x="96" y="458"/>
                  <a:pt x="96" y="459"/>
                  <a:pt x="96" y="459"/>
                </a:cubicBezTo>
                <a:close/>
                <a:moveTo>
                  <a:pt x="96" y="459"/>
                </a:moveTo>
                <a:cubicBezTo>
                  <a:pt x="96" y="459"/>
                  <a:pt x="96" y="459"/>
                  <a:pt x="96" y="459"/>
                </a:cubicBezTo>
                <a:cubicBezTo>
                  <a:pt x="96" y="459"/>
                  <a:pt x="96" y="459"/>
                  <a:pt x="96" y="459"/>
                </a:cubicBezTo>
                <a:cubicBezTo>
                  <a:pt x="96" y="459"/>
                  <a:pt x="96" y="459"/>
                  <a:pt x="96" y="459"/>
                </a:cubicBezTo>
                <a:cubicBezTo>
                  <a:pt x="96" y="459"/>
                  <a:pt x="96" y="459"/>
                  <a:pt x="96" y="459"/>
                </a:cubicBezTo>
                <a:cubicBezTo>
                  <a:pt x="96" y="459"/>
                  <a:pt x="96" y="459"/>
                  <a:pt x="96" y="459"/>
                </a:cubicBezTo>
                <a:close/>
                <a:moveTo>
                  <a:pt x="403" y="458"/>
                </a:moveTo>
                <a:cubicBezTo>
                  <a:pt x="403" y="458"/>
                  <a:pt x="403" y="458"/>
                  <a:pt x="403" y="458"/>
                </a:cubicBezTo>
                <a:cubicBezTo>
                  <a:pt x="403" y="458"/>
                  <a:pt x="403" y="458"/>
                  <a:pt x="403" y="458"/>
                </a:cubicBezTo>
                <a:cubicBezTo>
                  <a:pt x="403" y="458"/>
                  <a:pt x="403" y="458"/>
                  <a:pt x="403" y="458"/>
                </a:cubicBezTo>
                <a:cubicBezTo>
                  <a:pt x="403" y="458"/>
                  <a:pt x="403" y="458"/>
                  <a:pt x="403" y="458"/>
                </a:cubicBezTo>
                <a:close/>
                <a:moveTo>
                  <a:pt x="136" y="459"/>
                </a:moveTo>
                <a:cubicBezTo>
                  <a:pt x="137" y="458"/>
                  <a:pt x="136" y="459"/>
                  <a:pt x="137" y="458"/>
                </a:cubicBezTo>
                <a:cubicBezTo>
                  <a:pt x="137" y="459"/>
                  <a:pt x="137" y="458"/>
                  <a:pt x="137" y="459"/>
                </a:cubicBezTo>
                <a:cubicBezTo>
                  <a:pt x="137" y="459"/>
                  <a:pt x="137" y="459"/>
                  <a:pt x="137" y="459"/>
                </a:cubicBezTo>
                <a:cubicBezTo>
                  <a:pt x="137" y="458"/>
                  <a:pt x="137" y="458"/>
                  <a:pt x="137" y="458"/>
                </a:cubicBezTo>
                <a:cubicBezTo>
                  <a:pt x="136" y="458"/>
                  <a:pt x="136" y="458"/>
                  <a:pt x="136" y="458"/>
                </a:cubicBezTo>
                <a:lnTo>
                  <a:pt x="136" y="459"/>
                </a:lnTo>
                <a:close/>
                <a:moveTo>
                  <a:pt x="405" y="459"/>
                </a:moveTo>
                <a:cubicBezTo>
                  <a:pt x="405" y="459"/>
                  <a:pt x="405" y="459"/>
                  <a:pt x="405" y="459"/>
                </a:cubicBezTo>
                <a:cubicBezTo>
                  <a:pt x="405" y="459"/>
                  <a:pt x="405" y="459"/>
                  <a:pt x="406" y="459"/>
                </a:cubicBezTo>
                <a:cubicBezTo>
                  <a:pt x="406" y="458"/>
                  <a:pt x="406" y="458"/>
                  <a:pt x="406" y="458"/>
                </a:cubicBezTo>
                <a:cubicBezTo>
                  <a:pt x="405" y="458"/>
                  <a:pt x="405" y="458"/>
                  <a:pt x="405" y="458"/>
                </a:cubicBezTo>
                <a:cubicBezTo>
                  <a:pt x="405" y="459"/>
                  <a:pt x="405" y="459"/>
                  <a:pt x="405" y="459"/>
                </a:cubicBezTo>
                <a:close/>
                <a:moveTo>
                  <a:pt x="55" y="460"/>
                </a:moveTo>
                <a:cubicBezTo>
                  <a:pt x="56" y="460"/>
                  <a:pt x="56" y="460"/>
                  <a:pt x="56" y="460"/>
                </a:cubicBezTo>
                <a:cubicBezTo>
                  <a:pt x="56" y="459"/>
                  <a:pt x="56" y="459"/>
                  <a:pt x="56" y="459"/>
                </a:cubicBezTo>
                <a:cubicBezTo>
                  <a:pt x="55" y="459"/>
                  <a:pt x="55" y="459"/>
                  <a:pt x="55" y="459"/>
                </a:cubicBezTo>
                <a:lnTo>
                  <a:pt x="55" y="460"/>
                </a:lnTo>
                <a:close/>
                <a:moveTo>
                  <a:pt x="153" y="460"/>
                </a:moveTo>
                <a:cubicBezTo>
                  <a:pt x="153" y="460"/>
                  <a:pt x="153" y="460"/>
                  <a:pt x="153" y="460"/>
                </a:cubicBezTo>
                <a:cubicBezTo>
                  <a:pt x="153" y="459"/>
                  <a:pt x="153" y="459"/>
                  <a:pt x="153" y="459"/>
                </a:cubicBezTo>
                <a:cubicBezTo>
                  <a:pt x="153" y="459"/>
                  <a:pt x="153" y="459"/>
                  <a:pt x="153" y="459"/>
                </a:cubicBezTo>
                <a:lnTo>
                  <a:pt x="153" y="460"/>
                </a:lnTo>
                <a:close/>
                <a:moveTo>
                  <a:pt x="403" y="459"/>
                </a:moveTo>
                <a:cubicBezTo>
                  <a:pt x="403" y="459"/>
                  <a:pt x="403" y="459"/>
                  <a:pt x="402" y="459"/>
                </a:cubicBezTo>
                <a:cubicBezTo>
                  <a:pt x="402" y="459"/>
                  <a:pt x="402" y="459"/>
                  <a:pt x="402" y="459"/>
                </a:cubicBezTo>
                <a:cubicBezTo>
                  <a:pt x="402" y="459"/>
                  <a:pt x="402" y="459"/>
                  <a:pt x="402" y="459"/>
                </a:cubicBezTo>
                <a:cubicBezTo>
                  <a:pt x="403" y="460"/>
                  <a:pt x="403" y="459"/>
                  <a:pt x="403" y="459"/>
                </a:cubicBezTo>
                <a:cubicBezTo>
                  <a:pt x="403" y="459"/>
                  <a:pt x="403" y="459"/>
                  <a:pt x="403" y="459"/>
                </a:cubicBezTo>
                <a:close/>
                <a:moveTo>
                  <a:pt x="93" y="460"/>
                </a:moveTo>
                <a:cubicBezTo>
                  <a:pt x="93" y="460"/>
                  <a:pt x="93" y="460"/>
                  <a:pt x="93" y="460"/>
                </a:cubicBezTo>
                <a:cubicBezTo>
                  <a:pt x="93" y="459"/>
                  <a:pt x="93" y="459"/>
                  <a:pt x="93" y="459"/>
                </a:cubicBezTo>
                <a:cubicBezTo>
                  <a:pt x="93" y="459"/>
                  <a:pt x="93" y="459"/>
                  <a:pt x="93" y="459"/>
                </a:cubicBezTo>
                <a:lnTo>
                  <a:pt x="93" y="460"/>
                </a:lnTo>
                <a:close/>
                <a:moveTo>
                  <a:pt x="161" y="459"/>
                </a:moveTo>
                <a:cubicBezTo>
                  <a:pt x="161" y="459"/>
                  <a:pt x="161" y="459"/>
                  <a:pt x="161" y="459"/>
                </a:cubicBezTo>
                <a:cubicBezTo>
                  <a:pt x="161" y="459"/>
                  <a:pt x="161" y="459"/>
                  <a:pt x="161" y="459"/>
                </a:cubicBezTo>
                <a:cubicBezTo>
                  <a:pt x="161" y="459"/>
                  <a:pt x="161" y="459"/>
                  <a:pt x="161" y="459"/>
                </a:cubicBezTo>
                <a:close/>
                <a:moveTo>
                  <a:pt x="161" y="460"/>
                </a:moveTo>
                <a:cubicBezTo>
                  <a:pt x="162" y="460"/>
                  <a:pt x="162" y="460"/>
                  <a:pt x="162" y="460"/>
                </a:cubicBezTo>
                <a:cubicBezTo>
                  <a:pt x="162" y="459"/>
                  <a:pt x="162" y="459"/>
                  <a:pt x="162" y="459"/>
                </a:cubicBezTo>
                <a:cubicBezTo>
                  <a:pt x="161" y="459"/>
                  <a:pt x="161" y="459"/>
                  <a:pt x="161" y="459"/>
                </a:cubicBezTo>
                <a:lnTo>
                  <a:pt x="161" y="460"/>
                </a:lnTo>
                <a:close/>
                <a:moveTo>
                  <a:pt x="910" y="460"/>
                </a:moveTo>
                <a:cubicBezTo>
                  <a:pt x="910" y="459"/>
                  <a:pt x="910" y="459"/>
                  <a:pt x="910" y="459"/>
                </a:cubicBezTo>
                <a:cubicBezTo>
                  <a:pt x="910" y="459"/>
                  <a:pt x="910" y="459"/>
                  <a:pt x="910" y="459"/>
                </a:cubicBezTo>
                <a:cubicBezTo>
                  <a:pt x="910" y="459"/>
                  <a:pt x="910" y="459"/>
                  <a:pt x="910" y="459"/>
                </a:cubicBezTo>
                <a:cubicBezTo>
                  <a:pt x="909" y="459"/>
                  <a:pt x="909" y="459"/>
                  <a:pt x="909" y="459"/>
                </a:cubicBezTo>
                <a:cubicBezTo>
                  <a:pt x="909" y="459"/>
                  <a:pt x="909" y="460"/>
                  <a:pt x="909" y="460"/>
                </a:cubicBezTo>
                <a:lnTo>
                  <a:pt x="910" y="460"/>
                </a:lnTo>
                <a:close/>
                <a:moveTo>
                  <a:pt x="74" y="460"/>
                </a:moveTo>
                <a:cubicBezTo>
                  <a:pt x="74" y="460"/>
                  <a:pt x="74" y="460"/>
                  <a:pt x="74" y="460"/>
                </a:cubicBezTo>
                <a:cubicBezTo>
                  <a:pt x="74" y="460"/>
                  <a:pt x="74" y="461"/>
                  <a:pt x="74" y="461"/>
                </a:cubicBezTo>
                <a:cubicBezTo>
                  <a:pt x="74" y="461"/>
                  <a:pt x="74" y="461"/>
                  <a:pt x="74" y="461"/>
                </a:cubicBezTo>
                <a:cubicBezTo>
                  <a:pt x="74" y="461"/>
                  <a:pt x="74" y="461"/>
                  <a:pt x="74" y="461"/>
                </a:cubicBezTo>
                <a:cubicBezTo>
                  <a:pt x="74" y="461"/>
                  <a:pt x="74" y="460"/>
                  <a:pt x="74" y="460"/>
                </a:cubicBezTo>
                <a:close/>
                <a:moveTo>
                  <a:pt x="148" y="460"/>
                </a:moveTo>
                <a:cubicBezTo>
                  <a:pt x="148" y="460"/>
                  <a:pt x="148" y="460"/>
                  <a:pt x="148" y="460"/>
                </a:cubicBezTo>
                <a:cubicBezTo>
                  <a:pt x="148" y="460"/>
                  <a:pt x="148" y="460"/>
                  <a:pt x="148" y="460"/>
                </a:cubicBezTo>
                <a:cubicBezTo>
                  <a:pt x="148" y="460"/>
                  <a:pt x="148" y="460"/>
                  <a:pt x="148" y="460"/>
                </a:cubicBezTo>
                <a:cubicBezTo>
                  <a:pt x="148" y="460"/>
                  <a:pt x="148" y="460"/>
                  <a:pt x="148" y="460"/>
                </a:cubicBezTo>
                <a:cubicBezTo>
                  <a:pt x="148" y="460"/>
                  <a:pt x="148" y="460"/>
                  <a:pt x="148" y="460"/>
                </a:cubicBezTo>
                <a:close/>
                <a:moveTo>
                  <a:pt x="403" y="460"/>
                </a:moveTo>
                <a:cubicBezTo>
                  <a:pt x="403" y="460"/>
                  <a:pt x="403" y="460"/>
                  <a:pt x="403" y="460"/>
                </a:cubicBezTo>
                <a:cubicBezTo>
                  <a:pt x="403" y="460"/>
                  <a:pt x="403" y="460"/>
                  <a:pt x="403" y="460"/>
                </a:cubicBezTo>
                <a:cubicBezTo>
                  <a:pt x="402" y="460"/>
                  <a:pt x="402" y="460"/>
                  <a:pt x="402" y="460"/>
                </a:cubicBezTo>
                <a:cubicBezTo>
                  <a:pt x="403" y="460"/>
                  <a:pt x="403" y="460"/>
                  <a:pt x="403" y="460"/>
                </a:cubicBezTo>
                <a:close/>
                <a:moveTo>
                  <a:pt x="398" y="468"/>
                </a:moveTo>
                <a:cubicBezTo>
                  <a:pt x="398" y="467"/>
                  <a:pt x="398" y="467"/>
                  <a:pt x="397" y="467"/>
                </a:cubicBezTo>
                <a:cubicBezTo>
                  <a:pt x="397" y="467"/>
                  <a:pt x="397" y="466"/>
                  <a:pt x="397" y="466"/>
                </a:cubicBezTo>
                <a:cubicBezTo>
                  <a:pt x="398" y="466"/>
                  <a:pt x="399" y="465"/>
                  <a:pt x="400" y="465"/>
                </a:cubicBezTo>
                <a:cubicBezTo>
                  <a:pt x="400" y="464"/>
                  <a:pt x="398" y="462"/>
                  <a:pt x="399" y="461"/>
                </a:cubicBezTo>
                <a:cubicBezTo>
                  <a:pt x="399" y="460"/>
                  <a:pt x="399" y="460"/>
                  <a:pt x="399" y="460"/>
                </a:cubicBezTo>
                <a:cubicBezTo>
                  <a:pt x="399" y="460"/>
                  <a:pt x="399" y="460"/>
                  <a:pt x="399" y="460"/>
                </a:cubicBezTo>
                <a:cubicBezTo>
                  <a:pt x="398" y="461"/>
                  <a:pt x="399" y="461"/>
                  <a:pt x="398" y="462"/>
                </a:cubicBezTo>
                <a:cubicBezTo>
                  <a:pt x="398" y="462"/>
                  <a:pt x="395" y="464"/>
                  <a:pt x="395" y="464"/>
                </a:cubicBezTo>
                <a:cubicBezTo>
                  <a:pt x="395" y="465"/>
                  <a:pt x="395" y="465"/>
                  <a:pt x="395" y="465"/>
                </a:cubicBezTo>
                <a:cubicBezTo>
                  <a:pt x="395" y="465"/>
                  <a:pt x="395" y="465"/>
                  <a:pt x="395" y="464"/>
                </a:cubicBezTo>
                <a:cubicBezTo>
                  <a:pt x="394" y="464"/>
                  <a:pt x="394" y="464"/>
                  <a:pt x="394" y="465"/>
                </a:cubicBezTo>
                <a:cubicBezTo>
                  <a:pt x="394" y="465"/>
                  <a:pt x="394" y="466"/>
                  <a:pt x="393" y="466"/>
                </a:cubicBezTo>
                <a:cubicBezTo>
                  <a:pt x="393" y="467"/>
                  <a:pt x="394" y="468"/>
                  <a:pt x="395" y="468"/>
                </a:cubicBezTo>
                <a:cubicBezTo>
                  <a:pt x="395" y="468"/>
                  <a:pt x="395" y="467"/>
                  <a:pt x="395" y="467"/>
                </a:cubicBezTo>
                <a:cubicBezTo>
                  <a:pt x="395" y="467"/>
                  <a:pt x="395" y="467"/>
                  <a:pt x="395" y="466"/>
                </a:cubicBezTo>
                <a:cubicBezTo>
                  <a:pt x="396" y="466"/>
                  <a:pt x="396" y="466"/>
                  <a:pt x="396" y="466"/>
                </a:cubicBezTo>
                <a:cubicBezTo>
                  <a:pt x="395" y="467"/>
                  <a:pt x="395" y="467"/>
                  <a:pt x="395" y="467"/>
                </a:cubicBezTo>
                <a:cubicBezTo>
                  <a:pt x="395" y="468"/>
                  <a:pt x="396" y="468"/>
                  <a:pt x="396" y="468"/>
                </a:cubicBezTo>
                <a:cubicBezTo>
                  <a:pt x="397" y="468"/>
                  <a:pt x="397" y="468"/>
                  <a:pt x="397" y="468"/>
                </a:cubicBezTo>
                <a:cubicBezTo>
                  <a:pt x="397" y="468"/>
                  <a:pt x="397" y="468"/>
                  <a:pt x="397" y="468"/>
                </a:cubicBezTo>
                <a:cubicBezTo>
                  <a:pt x="397" y="468"/>
                  <a:pt x="397" y="470"/>
                  <a:pt x="397" y="470"/>
                </a:cubicBezTo>
                <a:cubicBezTo>
                  <a:pt x="397" y="470"/>
                  <a:pt x="397" y="470"/>
                  <a:pt x="397" y="470"/>
                </a:cubicBezTo>
                <a:cubicBezTo>
                  <a:pt x="397" y="470"/>
                  <a:pt x="397" y="470"/>
                  <a:pt x="397" y="470"/>
                </a:cubicBezTo>
                <a:cubicBezTo>
                  <a:pt x="397" y="470"/>
                  <a:pt x="397" y="470"/>
                  <a:pt x="397" y="470"/>
                </a:cubicBezTo>
                <a:cubicBezTo>
                  <a:pt x="397" y="469"/>
                  <a:pt x="397" y="468"/>
                  <a:pt x="398" y="468"/>
                </a:cubicBezTo>
                <a:close/>
                <a:moveTo>
                  <a:pt x="909" y="460"/>
                </a:moveTo>
                <a:cubicBezTo>
                  <a:pt x="909" y="461"/>
                  <a:pt x="910" y="461"/>
                  <a:pt x="909" y="462"/>
                </a:cubicBezTo>
                <a:cubicBezTo>
                  <a:pt x="909" y="463"/>
                  <a:pt x="909" y="463"/>
                  <a:pt x="910" y="463"/>
                </a:cubicBezTo>
                <a:cubicBezTo>
                  <a:pt x="910" y="463"/>
                  <a:pt x="911" y="462"/>
                  <a:pt x="910" y="462"/>
                </a:cubicBezTo>
                <a:cubicBezTo>
                  <a:pt x="910" y="461"/>
                  <a:pt x="910" y="461"/>
                  <a:pt x="910" y="460"/>
                </a:cubicBezTo>
                <a:lnTo>
                  <a:pt x="909" y="460"/>
                </a:lnTo>
                <a:close/>
                <a:moveTo>
                  <a:pt x="405" y="461"/>
                </a:moveTo>
                <a:cubicBezTo>
                  <a:pt x="405" y="461"/>
                  <a:pt x="405" y="461"/>
                  <a:pt x="405" y="461"/>
                </a:cubicBezTo>
                <a:cubicBezTo>
                  <a:pt x="405" y="461"/>
                  <a:pt x="405" y="461"/>
                  <a:pt x="405" y="461"/>
                </a:cubicBezTo>
                <a:cubicBezTo>
                  <a:pt x="405" y="461"/>
                  <a:pt x="405" y="461"/>
                  <a:pt x="405" y="461"/>
                </a:cubicBezTo>
                <a:cubicBezTo>
                  <a:pt x="405" y="461"/>
                  <a:pt x="405" y="461"/>
                  <a:pt x="405" y="461"/>
                </a:cubicBezTo>
                <a:close/>
                <a:moveTo>
                  <a:pt x="61" y="461"/>
                </a:moveTo>
                <a:cubicBezTo>
                  <a:pt x="61" y="461"/>
                  <a:pt x="61" y="461"/>
                  <a:pt x="60" y="461"/>
                </a:cubicBezTo>
                <a:cubicBezTo>
                  <a:pt x="61" y="461"/>
                  <a:pt x="61" y="461"/>
                  <a:pt x="61" y="461"/>
                </a:cubicBezTo>
                <a:close/>
                <a:moveTo>
                  <a:pt x="225" y="462"/>
                </a:moveTo>
                <a:cubicBezTo>
                  <a:pt x="226" y="462"/>
                  <a:pt x="226" y="462"/>
                  <a:pt x="226" y="462"/>
                </a:cubicBezTo>
                <a:cubicBezTo>
                  <a:pt x="226" y="462"/>
                  <a:pt x="226" y="462"/>
                  <a:pt x="226" y="462"/>
                </a:cubicBezTo>
                <a:cubicBezTo>
                  <a:pt x="226" y="462"/>
                  <a:pt x="226" y="462"/>
                  <a:pt x="225" y="462"/>
                </a:cubicBezTo>
                <a:close/>
                <a:moveTo>
                  <a:pt x="62" y="462"/>
                </a:moveTo>
                <a:cubicBezTo>
                  <a:pt x="63" y="462"/>
                  <a:pt x="63" y="462"/>
                  <a:pt x="63" y="462"/>
                </a:cubicBezTo>
                <a:cubicBezTo>
                  <a:pt x="63" y="462"/>
                  <a:pt x="63" y="462"/>
                  <a:pt x="63" y="462"/>
                </a:cubicBezTo>
                <a:cubicBezTo>
                  <a:pt x="62" y="462"/>
                  <a:pt x="62" y="462"/>
                  <a:pt x="62" y="462"/>
                </a:cubicBezTo>
                <a:close/>
                <a:moveTo>
                  <a:pt x="402" y="462"/>
                </a:moveTo>
                <a:cubicBezTo>
                  <a:pt x="403" y="462"/>
                  <a:pt x="403" y="462"/>
                  <a:pt x="403" y="462"/>
                </a:cubicBezTo>
                <a:cubicBezTo>
                  <a:pt x="403" y="462"/>
                  <a:pt x="403" y="462"/>
                  <a:pt x="403" y="462"/>
                </a:cubicBezTo>
                <a:cubicBezTo>
                  <a:pt x="402" y="462"/>
                  <a:pt x="402" y="462"/>
                  <a:pt x="402" y="462"/>
                </a:cubicBezTo>
                <a:close/>
                <a:moveTo>
                  <a:pt x="438" y="462"/>
                </a:moveTo>
                <a:cubicBezTo>
                  <a:pt x="441" y="462"/>
                  <a:pt x="441" y="462"/>
                  <a:pt x="441" y="462"/>
                </a:cubicBezTo>
                <a:cubicBezTo>
                  <a:pt x="441" y="462"/>
                  <a:pt x="441" y="462"/>
                  <a:pt x="441" y="462"/>
                </a:cubicBezTo>
                <a:cubicBezTo>
                  <a:pt x="438" y="462"/>
                  <a:pt x="438" y="462"/>
                  <a:pt x="438" y="462"/>
                </a:cubicBezTo>
                <a:close/>
                <a:moveTo>
                  <a:pt x="167" y="462"/>
                </a:moveTo>
                <a:cubicBezTo>
                  <a:pt x="167" y="462"/>
                  <a:pt x="167" y="462"/>
                  <a:pt x="167" y="462"/>
                </a:cubicBezTo>
                <a:cubicBezTo>
                  <a:pt x="167" y="462"/>
                  <a:pt x="167" y="462"/>
                  <a:pt x="167" y="462"/>
                </a:cubicBezTo>
                <a:close/>
                <a:moveTo>
                  <a:pt x="167" y="463"/>
                </a:moveTo>
                <a:cubicBezTo>
                  <a:pt x="167" y="463"/>
                  <a:pt x="167" y="463"/>
                  <a:pt x="168" y="463"/>
                </a:cubicBezTo>
                <a:cubicBezTo>
                  <a:pt x="168" y="463"/>
                  <a:pt x="168" y="463"/>
                  <a:pt x="169" y="463"/>
                </a:cubicBezTo>
                <a:cubicBezTo>
                  <a:pt x="169" y="463"/>
                  <a:pt x="169" y="463"/>
                  <a:pt x="169" y="463"/>
                </a:cubicBezTo>
                <a:cubicBezTo>
                  <a:pt x="169" y="462"/>
                  <a:pt x="169" y="462"/>
                  <a:pt x="169" y="462"/>
                </a:cubicBezTo>
                <a:cubicBezTo>
                  <a:pt x="168" y="462"/>
                  <a:pt x="168" y="462"/>
                  <a:pt x="167" y="463"/>
                </a:cubicBezTo>
                <a:close/>
                <a:moveTo>
                  <a:pt x="435" y="464"/>
                </a:moveTo>
                <a:cubicBezTo>
                  <a:pt x="435" y="464"/>
                  <a:pt x="435" y="464"/>
                  <a:pt x="435" y="464"/>
                </a:cubicBezTo>
                <a:cubicBezTo>
                  <a:pt x="435" y="464"/>
                  <a:pt x="435" y="464"/>
                  <a:pt x="435" y="464"/>
                </a:cubicBezTo>
                <a:cubicBezTo>
                  <a:pt x="435" y="464"/>
                  <a:pt x="435" y="464"/>
                  <a:pt x="435" y="464"/>
                </a:cubicBezTo>
                <a:close/>
                <a:moveTo>
                  <a:pt x="910" y="464"/>
                </a:moveTo>
                <a:cubicBezTo>
                  <a:pt x="910" y="464"/>
                  <a:pt x="910" y="464"/>
                  <a:pt x="910" y="464"/>
                </a:cubicBezTo>
                <a:cubicBezTo>
                  <a:pt x="910" y="464"/>
                  <a:pt x="910" y="464"/>
                  <a:pt x="909" y="464"/>
                </a:cubicBezTo>
                <a:cubicBezTo>
                  <a:pt x="910" y="464"/>
                  <a:pt x="909" y="464"/>
                  <a:pt x="910" y="464"/>
                </a:cubicBezTo>
                <a:cubicBezTo>
                  <a:pt x="910" y="465"/>
                  <a:pt x="910" y="464"/>
                  <a:pt x="910" y="465"/>
                </a:cubicBezTo>
                <a:lnTo>
                  <a:pt x="910" y="464"/>
                </a:lnTo>
                <a:close/>
                <a:moveTo>
                  <a:pt x="220" y="465"/>
                </a:moveTo>
                <a:cubicBezTo>
                  <a:pt x="220" y="464"/>
                  <a:pt x="220" y="464"/>
                  <a:pt x="220" y="464"/>
                </a:cubicBezTo>
                <a:cubicBezTo>
                  <a:pt x="220" y="464"/>
                  <a:pt x="220" y="464"/>
                  <a:pt x="220" y="464"/>
                </a:cubicBezTo>
                <a:cubicBezTo>
                  <a:pt x="220" y="465"/>
                  <a:pt x="220" y="464"/>
                  <a:pt x="220" y="465"/>
                </a:cubicBezTo>
                <a:close/>
                <a:moveTo>
                  <a:pt x="892" y="465"/>
                </a:moveTo>
                <a:cubicBezTo>
                  <a:pt x="891" y="465"/>
                  <a:pt x="891" y="465"/>
                  <a:pt x="891" y="465"/>
                </a:cubicBezTo>
                <a:cubicBezTo>
                  <a:pt x="891" y="465"/>
                  <a:pt x="891" y="465"/>
                  <a:pt x="891" y="465"/>
                </a:cubicBezTo>
                <a:cubicBezTo>
                  <a:pt x="892" y="465"/>
                  <a:pt x="892" y="465"/>
                  <a:pt x="892" y="465"/>
                </a:cubicBezTo>
                <a:close/>
                <a:moveTo>
                  <a:pt x="907" y="468"/>
                </a:moveTo>
                <a:cubicBezTo>
                  <a:pt x="907" y="467"/>
                  <a:pt x="907" y="466"/>
                  <a:pt x="907" y="465"/>
                </a:cubicBezTo>
                <a:cubicBezTo>
                  <a:pt x="907" y="465"/>
                  <a:pt x="907" y="465"/>
                  <a:pt x="907" y="465"/>
                </a:cubicBezTo>
                <a:cubicBezTo>
                  <a:pt x="906" y="465"/>
                  <a:pt x="906" y="465"/>
                  <a:pt x="906" y="465"/>
                </a:cubicBezTo>
                <a:cubicBezTo>
                  <a:pt x="906" y="465"/>
                  <a:pt x="905" y="467"/>
                  <a:pt x="906" y="468"/>
                </a:cubicBezTo>
                <a:cubicBezTo>
                  <a:pt x="906" y="468"/>
                  <a:pt x="906" y="468"/>
                  <a:pt x="906" y="468"/>
                </a:cubicBezTo>
                <a:cubicBezTo>
                  <a:pt x="906" y="468"/>
                  <a:pt x="906" y="468"/>
                  <a:pt x="906" y="468"/>
                </a:cubicBezTo>
                <a:lnTo>
                  <a:pt x="907" y="468"/>
                </a:lnTo>
                <a:close/>
                <a:moveTo>
                  <a:pt x="892" y="465"/>
                </a:moveTo>
                <a:cubicBezTo>
                  <a:pt x="892" y="466"/>
                  <a:pt x="892" y="466"/>
                  <a:pt x="891" y="466"/>
                </a:cubicBezTo>
                <a:cubicBezTo>
                  <a:pt x="891" y="466"/>
                  <a:pt x="891" y="466"/>
                  <a:pt x="891" y="466"/>
                </a:cubicBezTo>
                <a:cubicBezTo>
                  <a:pt x="891" y="466"/>
                  <a:pt x="891" y="466"/>
                  <a:pt x="891" y="465"/>
                </a:cubicBezTo>
                <a:cubicBezTo>
                  <a:pt x="891" y="465"/>
                  <a:pt x="891" y="465"/>
                  <a:pt x="891" y="465"/>
                </a:cubicBezTo>
                <a:cubicBezTo>
                  <a:pt x="891" y="466"/>
                  <a:pt x="891" y="466"/>
                  <a:pt x="891" y="466"/>
                </a:cubicBezTo>
                <a:cubicBezTo>
                  <a:pt x="891" y="466"/>
                  <a:pt x="891" y="467"/>
                  <a:pt x="891" y="467"/>
                </a:cubicBezTo>
                <a:cubicBezTo>
                  <a:pt x="891" y="467"/>
                  <a:pt x="891" y="467"/>
                  <a:pt x="891" y="467"/>
                </a:cubicBezTo>
                <a:cubicBezTo>
                  <a:pt x="891" y="467"/>
                  <a:pt x="891" y="467"/>
                  <a:pt x="891" y="467"/>
                </a:cubicBezTo>
                <a:cubicBezTo>
                  <a:pt x="891" y="467"/>
                  <a:pt x="891" y="467"/>
                  <a:pt x="891" y="467"/>
                </a:cubicBezTo>
                <a:cubicBezTo>
                  <a:pt x="891" y="468"/>
                  <a:pt x="891" y="468"/>
                  <a:pt x="891" y="468"/>
                </a:cubicBezTo>
                <a:cubicBezTo>
                  <a:pt x="891" y="467"/>
                  <a:pt x="891" y="467"/>
                  <a:pt x="891" y="467"/>
                </a:cubicBezTo>
                <a:cubicBezTo>
                  <a:pt x="892" y="468"/>
                  <a:pt x="892" y="468"/>
                  <a:pt x="892" y="468"/>
                </a:cubicBezTo>
                <a:cubicBezTo>
                  <a:pt x="892" y="468"/>
                  <a:pt x="892" y="468"/>
                  <a:pt x="893" y="468"/>
                </a:cubicBezTo>
                <a:cubicBezTo>
                  <a:pt x="893" y="468"/>
                  <a:pt x="893" y="468"/>
                  <a:pt x="893" y="468"/>
                </a:cubicBezTo>
                <a:cubicBezTo>
                  <a:pt x="893" y="467"/>
                  <a:pt x="892" y="466"/>
                  <a:pt x="892" y="466"/>
                </a:cubicBezTo>
                <a:cubicBezTo>
                  <a:pt x="892" y="465"/>
                  <a:pt x="892" y="466"/>
                  <a:pt x="892" y="465"/>
                </a:cubicBezTo>
                <a:close/>
                <a:moveTo>
                  <a:pt x="148" y="466"/>
                </a:moveTo>
                <a:cubicBezTo>
                  <a:pt x="148" y="466"/>
                  <a:pt x="148" y="466"/>
                  <a:pt x="148" y="466"/>
                </a:cubicBezTo>
                <a:cubicBezTo>
                  <a:pt x="149" y="466"/>
                  <a:pt x="149" y="466"/>
                  <a:pt x="149" y="466"/>
                </a:cubicBezTo>
                <a:cubicBezTo>
                  <a:pt x="149" y="466"/>
                  <a:pt x="149" y="466"/>
                  <a:pt x="149" y="466"/>
                </a:cubicBezTo>
                <a:cubicBezTo>
                  <a:pt x="149" y="466"/>
                  <a:pt x="148" y="466"/>
                  <a:pt x="148" y="466"/>
                </a:cubicBezTo>
                <a:cubicBezTo>
                  <a:pt x="148" y="466"/>
                  <a:pt x="148" y="466"/>
                  <a:pt x="148" y="466"/>
                </a:cubicBezTo>
                <a:close/>
                <a:moveTo>
                  <a:pt x="399" y="467"/>
                </a:moveTo>
                <a:cubicBezTo>
                  <a:pt x="399" y="467"/>
                  <a:pt x="399" y="467"/>
                  <a:pt x="400" y="467"/>
                </a:cubicBezTo>
                <a:cubicBezTo>
                  <a:pt x="400" y="466"/>
                  <a:pt x="400" y="466"/>
                  <a:pt x="400" y="466"/>
                </a:cubicBezTo>
                <a:cubicBezTo>
                  <a:pt x="399" y="466"/>
                  <a:pt x="399" y="466"/>
                  <a:pt x="399" y="466"/>
                </a:cubicBezTo>
                <a:cubicBezTo>
                  <a:pt x="399" y="467"/>
                  <a:pt x="399" y="467"/>
                  <a:pt x="399" y="467"/>
                </a:cubicBezTo>
                <a:close/>
                <a:moveTo>
                  <a:pt x="79" y="466"/>
                </a:moveTo>
                <a:cubicBezTo>
                  <a:pt x="79" y="466"/>
                  <a:pt x="79" y="466"/>
                  <a:pt x="79" y="466"/>
                </a:cubicBezTo>
                <a:cubicBezTo>
                  <a:pt x="79" y="467"/>
                  <a:pt x="79" y="467"/>
                  <a:pt x="79" y="467"/>
                </a:cubicBezTo>
                <a:lnTo>
                  <a:pt x="79" y="466"/>
                </a:lnTo>
                <a:close/>
                <a:moveTo>
                  <a:pt x="66" y="468"/>
                </a:moveTo>
                <a:cubicBezTo>
                  <a:pt x="66" y="468"/>
                  <a:pt x="66" y="468"/>
                  <a:pt x="66" y="468"/>
                </a:cubicBezTo>
                <a:cubicBezTo>
                  <a:pt x="66" y="467"/>
                  <a:pt x="66" y="467"/>
                  <a:pt x="66" y="467"/>
                </a:cubicBezTo>
                <a:cubicBezTo>
                  <a:pt x="66" y="467"/>
                  <a:pt x="66" y="467"/>
                  <a:pt x="66" y="467"/>
                </a:cubicBezTo>
                <a:lnTo>
                  <a:pt x="66" y="468"/>
                </a:lnTo>
                <a:close/>
                <a:moveTo>
                  <a:pt x="212" y="468"/>
                </a:moveTo>
                <a:cubicBezTo>
                  <a:pt x="212" y="468"/>
                  <a:pt x="212" y="468"/>
                  <a:pt x="212" y="468"/>
                </a:cubicBezTo>
                <a:cubicBezTo>
                  <a:pt x="212" y="467"/>
                  <a:pt x="212" y="467"/>
                  <a:pt x="212" y="467"/>
                </a:cubicBezTo>
                <a:cubicBezTo>
                  <a:pt x="212" y="467"/>
                  <a:pt x="212" y="467"/>
                  <a:pt x="212" y="467"/>
                </a:cubicBezTo>
                <a:lnTo>
                  <a:pt x="212" y="468"/>
                </a:lnTo>
                <a:close/>
                <a:moveTo>
                  <a:pt x="429" y="467"/>
                </a:moveTo>
                <a:cubicBezTo>
                  <a:pt x="429" y="467"/>
                  <a:pt x="429" y="467"/>
                  <a:pt x="429" y="467"/>
                </a:cubicBezTo>
                <a:cubicBezTo>
                  <a:pt x="429" y="467"/>
                  <a:pt x="429" y="467"/>
                  <a:pt x="429" y="467"/>
                </a:cubicBezTo>
                <a:cubicBezTo>
                  <a:pt x="429" y="467"/>
                  <a:pt x="430" y="467"/>
                  <a:pt x="429" y="467"/>
                </a:cubicBezTo>
                <a:close/>
                <a:moveTo>
                  <a:pt x="399" y="467"/>
                </a:moveTo>
                <a:cubicBezTo>
                  <a:pt x="399" y="468"/>
                  <a:pt x="399" y="468"/>
                  <a:pt x="399" y="468"/>
                </a:cubicBezTo>
                <a:cubicBezTo>
                  <a:pt x="399" y="468"/>
                  <a:pt x="399" y="468"/>
                  <a:pt x="399" y="468"/>
                </a:cubicBezTo>
                <a:cubicBezTo>
                  <a:pt x="399" y="468"/>
                  <a:pt x="399" y="468"/>
                  <a:pt x="399" y="468"/>
                </a:cubicBezTo>
                <a:cubicBezTo>
                  <a:pt x="400" y="468"/>
                  <a:pt x="400" y="468"/>
                  <a:pt x="400" y="468"/>
                </a:cubicBezTo>
                <a:cubicBezTo>
                  <a:pt x="400" y="467"/>
                  <a:pt x="400" y="467"/>
                  <a:pt x="400" y="467"/>
                </a:cubicBezTo>
                <a:cubicBezTo>
                  <a:pt x="400" y="467"/>
                  <a:pt x="399" y="467"/>
                  <a:pt x="399" y="467"/>
                </a:cubicBezTo>
                <a:cubicBezTo>
                  <a:pt x="399" y="467"/>
                  <a:pt x="399" y="467"/>
                  <a:pt x="399" y="467"/>
                </a:cubicBezTo>
                <a:close/>
                <a:moveTo>
                  <a:pt x="910" y="468"/>
                </a:moveTo>
                <a:cubicBezTo>
                  <a:pt x="911" y="468"/>
                  <a:pt x="911" y="468"/>
                  <a:pt x="911" y="468"/>
                </a:cubicBezTo>
                <a:cubicBezTo>
                  <a:pt x="911" y="468"/>
                  <a:pt x="911" y="468"/>
                  <a:pt x="911" y="468"/>
                </a:cubicBezTo>
                <a:cubicBezTo>
                  <a:pt x="911" y="468"/>
                  <a:pt x="910" y="468"/>
                  <a:pt x="910" y="467"/>
                </a:cubicBezTo>
                <a:lnTo>
                  <a:pt x="910" y="468"/>
                </a:lnTo>
                <a:close/>
                <a:moveTo>
                  <a:pt x="430" y="468"/>
                </a:moveTo>
                <a:cubicBezTo>
                  <a:pt x="429" y="468"/>
                  <a:pt x="429" y="468"/>
                  <a:pt x="429" y="468"/>
                </a:cubicBezTo>
                <a:cubicBezTo>
                  <a:pt x="429" y="468"/>
                  <a:pt x="429" y="468"/>
                  <a:pt x="430" y="468"/>
                </a:cubicBezTo>
                <a:close/>
                <a:moveTo>
                  <a:pt x="378" y="481"/>
                </a:moveTo>
                <a:cubicBezTo>
                  <a:pt x="378" y="479"/>
                  <a:pt x="380" y="479"/>
                  <a:pt x="382" y="478"/>
                </a:cubicBezTo>
                <a:cubicBezTo>
                  <a:pt x="382" y="478"/>
                  <a:pt x="382" y="478"/>
                  <a:pt x="382" y="479"/>
                </a:cubicBezTo>
                <a:cubicBezTo>
                  <a:pt x="382" y="479"/>
                  <a:pt x="383" y="479"/>
                  <a:pt x="383" y="479"/>
                </a:cubicBezTo>
                <a:cubicBezTo>
                  <a:pt x="383" y="478"/>
                  <a:pt x="383" y="478"/>
                  <a:pt x="382" y="478"/>
                </a:cubicBezTo>
                <a:cubicBezTo>
                  <a:pt x="382" y="478"/>
                  <a:pt x="382" y="478"/>
                  <a:pt x="382" y="478"/>
                </a:cubicBezTo>
                <a:cubicBezTo>
                  <a:pt x="383" y="478"/>
                  <a:pt x="382" y="478"/>
                  <a:pt x="383" y="477"/>
                </a:cubicBezTo>
                <a:cubicBezTo>
                  <a:pt x="383" y="477"/>
                  <a:pt x="383" y="477"/>
                  <a:pt x="383" y="478"/>
                </a:cubicBezTo>
                <a:cubicBezTo>
                  <a:pt x="384" y="477"/>
                  <a:pt x="385" y="476"/>
                  <a:pt x="386" y="475"/>
                </a:cubicBezTo>
                <a:cubicBezTo>
                  <a:pt x="386" y="475"/>
                  <a:pt x="386" y="475"/>
                  <a:pt x="386" y="475"/>
                </a:cubicBezTo>
                <a:cubicBezTo>
                  <a:pt x="386" y="476"/>
                  <a:pt x="386" y="476"/>
                  <a:pt x="386" y="476"/>
                </a:cubicBezTo>
                <a:cubicBezTo>
                  <a:pt x="386" y="476"/>
                  <a:pt x="386" y="476"/>
                  <a:pt x="386" y="476"/>
                </a:cubicBezTo>
                <a:cubicBezTo>
                  <a:pt x="386" y="476"/>
                  <a:pt x="386" y="476"/>
                  <a:pt x="387" y="476"/>
                </a:cubicBezTo>
                <a:cubicBezTo>
                  <a:pt x="387" y="475"/>
                  <a:pt x="387" y="476"/>
                  <a:pt x="387" y="475"/>
                </a:cubicBezTo>
                <a:cubicBezTo>
                  <a:pt x="388" y="475"/>
                  <a:pt x="387" y="475"/>
                  <a:pt x="388" y="474"/>
                </a:cubicBezTo>
                <a:cubicBezTo>
                  <a:pt x="388" y="474"/>
                  <a:pt x="388" y="474"/>
                  <a:pt x="388" y="474"/>
                </a:cubicBezTo>
                <a:cubicBezTo>
                  <a:pt x="389" y="474"/>
                  <a:pt x="389" y="474"/>
                  <a:pt x="389" y="473"/>
                </a:cubicBezTo>
                <a:cubicBezTo>
                  <a:pt x="389" y="474"/>
                  <a:pt x="389" y="473"/>
                  <a:pt x="389" y="474"/>
                </a:cubicBezTo>
                <a:cubicBezTo>
                  <a:pt x="390" y="474"/>
                  <a:pt x="390" y="474"/>
                  <a:pt x="390" y="474"/>
                </a:cubicBezTo>
                <a:cubicBezTo>
                  <a:pt x="390" y="473"/>
                  <a:pt x="389" y="473"/>
                  <a:pt x="389" y="473"/>
                </a:cubicBezTo>
                <a:cubicBezTo>
                  <a:pt x="390" y="473"/>
                  <a:pt x="390" y="473"/>
                  <a:pt x="390" y="472"/>
                </a:cubicBezTo>
                <a:cubicBezTo>
                  <a:pt x="389" y="472"/>
                  <a:pt x="389" y="472"/>
                  <a:pt x="389" y="472"/>
                </a:cubicBezTo>
                <a:cubicBezTo>
                  <a:pt x="389" y="472"/>
                  <a:pt x="390" y="472"/>
                  <a:pt x="390" y="472"/>
                </a:cubicBezTo>
                <a:cubicBezTo>
                  <a:pt x="390" y="472"/>
                  <a:pt x="390" y="472"/>
                  <a:pt x="390" y="472"/>
                </a:cubicBezTo>
                <a:cubicBezTo>
                  <a:pt x="390" y="472"/>
                  <a:pt x="390" y="472"/>
                  <a:pt x="390" y="472"/>
                </a:cubicBezTo>
                <a:cubicBezTo>
                  <a:pt x="390" y="471"/>
                  <a:pt x="391" y="472"/>
                  <a:pt x="391" y="471"/>
                </a:cubicBezTo>
                <a:cubicBezTo>
                  <a:pt x="392" y="471"/>
                  <a:pt x="392" y="471"/>
                  <a:pt x="391" y="471"/>
                </a:cubicBezTo>
                <a:cubicBezTo>
                  <a:pt x="393" y="471"/>
                  <a:pt x="393" y="470"/>
                  <a:pt x="394" y="470"/>
                </a:cubicBezTo>
                <a:cubicBezTo>
                  <a:pt x="394" y="470"/>
                  <a:pt x="394" y="470"/>
                  <a:pt x="393" y="470"/>
                </a:cubicBezTo>
                <a:cubicBezTo>
                  <a:pt x="393" y="469"/>
                  <a:pt x="393" y="469"/>
                  <a:pt x="393" y="468"/>
                </a:cubicBezTo>
                <a:cubicBezTo>
                  <a:pt x="392" y="468"/>
                  <a:pt x="392" y="468"/>
                  <a:pt x="392" y="468"/>
                </a:cubicBezTo>
                <a:cubicBezTo>
                  <a:pt x="392" y="468"/>
                  <a:pt x="392" y="468"/>
                  <a:pt x="392" y="468"/>
                </a:cubicBezTo>
                <a:cubicBezTo>
                  <a:pt x="391" y="468"/>
                  <a:pt x="391" y="468"/>
                  <a:pt x="391" y="468"/>
                </a:cubicBezTo>
                <a:cubicBezTo>
                  <a:pt x="391" y="469"/>
                  <a:pt x="391" y="469"/>
                  <a:pt x="391" y="470"/>
                </a:cubicBezTo>
                <a:cubicBezTo>
                  <a:pt x="391" y="471"/>
                  <a:pt x="390" y="470"/>
                  <a:pt x="389" y="470"/>
                </a:cubicBezTo>
                <a:cubicBezTo>
                  <a:pt x="388" y="471"/>
                  <a:pt x="388" y="472"/>
                  <a:pt x="386" y="472"/>
                </a:cubicBezTo>
                <a:cubicBezTo>
                  <a:pt x="386" y="473"/>
                  <a:pt x="386" y="474"/>
                  <a:pt x="386" y="474"/>
                </a:cubicBezTo>
                <a:cubicBezTo>
                  <a:pt x="386" y="474"/>
                  <a:pt x="386" y="474"/>
                  <a:pt x="386" y="474"/>
                </a:cubicBezTo>
                <a:cubicBezTo>
                  <a:pt x="385" y="474"/>
                  <a:pt x="385" y="474"/>
                  <a:pt x="385" y="474"/>
                </a:cubicBezTo>
                <a:cubicBezTo>
                  <a:pt x="385" y="474"/>
                  <a:pt x="385" y="474"/>
                  <a:pt x="385" y="474"/>
                </a:cubicBezTo>
                <a:cubicBezTo>
                  <a:pt x="385" y="473"/>
                  <a:pt x="385" y="473"/>
                  <a:pt x="385" y="473"/>
                </a:cubicBezTo>
                <a:cubicBezTo>
                  <a:pt x="384" y="474"/>
                  <a:pt x="384" y="474"/>
                  <a:pt x="383" y="474"/>
                </a:cubicBezTo>
                <a:cubicBezTo>
                  <a:pt x="384" y="475"/>
                  <a:pt x="384" y="475"/>
                  <a:pt x="384" y="475"/>
                </a:cubicBezTo>
                <a:cubicBezTo>
                  <a:pt x="383" y="475"/>
                  <a:pt x="382" y="474"/>
                  <a:pt x="381" y="474"/>
                </a:cubicBezTo>
                <a:cubicBezTo>
                  <a:pt x="381" y="474"/>
                  <a:pt x="381" y="474"/>
                  <a:pt x="381" y="474"/>
                </a:cubicBezTo>
                <a:cubicBezTo>
                  <a:pt x="381" y="475"/>
                  <a:pt x="381" y="475"/>
                  <a:pt x="381" y="476"/>
                </a:cubicBezTo>
                <a:cubicBezTo>
                  <a:pt x="381" y="476"/>
                  <a:pt x="380" y="476"/>
                  <a:pt x="380" y="477"/>
                </a:cubicBezTo>
                <a:cubicBezTo>
                  <a:pt x="380" y="477"/>
                  <a:pt x="380" y="477"/>
                  <a:pt x="380" y="477"/>
                </a:cubicBezTo>
                <a:cubicBezTo>
                  <a:pt x="380" y="478"/>
                  <a:pt x="379" y="478"/>
                  <a:pt x="379" y="478"/>
                </a:cubicBezTo>
                <a:cubicBezTo>
                  <a:pt x="378" y="478"/>
                  <a:pt x="378" y="478"/>
                  <a:pt x="378" y="479"/>
                </a:cubicBezTo>
                <a:cubicBezTo>
                  <a:pt x="377" y="479"/>
                  <a:pt x="377" y="478"/>
                  <a:pt x="376" y="478"/>
                </a:cubicBezTo>
                <a:cubicBezTo>
                  <a:pt x="376" y="478"/>
                  <a:pt x="376" y="479"/>
                  <a:pt x="375" y="479"/>
                </a:cubicBezTo>
                <a:cubicBezTo>
                  <a:pt x="375" y="480"/>
                  <a:pt x="375" y="481"/>
                  <a:pt x="374" y="481"/>
                </a:cubicBezTo>
                <a:cubicBezTo>
                  <a:pt x="374" y="482"/>
                  <a:pt x="374" y="482"/>
                  <a:pt x="374" y="482"/>
                </a:cubicBezTo>
                <a:cubicBezTo>
                  <a:pt x="375" y="482"/>
                  <a:pt x="375" y="483"/>
                  <a:pt x="376" y="483"/>
                </a:cubicBezTo>
                <a:cubicBezTo>
                  <a:pt x="376" y="482"/>
                  <a:pt x="377" y="482"/>
                  <a:pt x="377" y="481"/>
                </a:cubicBezTo>
                <a:cubicBezTo>
                  <a:pt x="378" y="481"/>
                  <a:pt x="378" y="482"/>
                  <a:pt x="378" y="482"/>
                </a:cubicBezTo>
                <a:cubicBezTo>
                  <a:pt x="379" y="482"/>
                  <a:pt x="379" y="482"/>
                  <a:pt x="379" y="482"/>
                </a:cubicBezTo>
                <a:cubicBezTo>
                  <a:pt x="379" y="482"/>
                  <a:pt x="379" y="482"/>
                  <a:pt x="379" y="482"/>
                </a:cubicBezTo>
                <a:cubicBezTo>
                  <a:pt x="379" y="481"/>
                  <a:pt x="379" y="481"/>
                  <a:pt x="379" y="481"/>
                </a:cubicBezTo>
                <a:lnTo>
                  <a:pt x="378" y="481"/>
                </a:lnTo>
                <a:close/>
                <a:moveTo>
                  <a:pt x="892" y="468"/>
                </a:moveTo>
                <a:cubicBezTo>
                  <a:pt x="892" y="468"/>
                  <a:pt x="892" y="468"/>
                  <a:pt x="891" y="468"/>
                </a:cubicBezTo>
                <a:cubicBezTo>
                  <a:pt x="891" y="468"/>
                  <a:pt x="891" y="468"/>
                  <a:pt x="892" y="468"/>
                </a:cubicBezTo>
                <a:close/>
                <a:moveTo>
                  <a:pt x="905" y="469"/>
                </a:moveTo>
                <a:cubicBezTo>
                  <a:pt x="905" y="469"/>
                  <a:pt x="905" y="469"/>
                  <a:pt x="905" y="469"/>
                </a:cubicBezTo>
                <a:cubicBezTo>
                  <a:pt x="905" y="469"/>
                  <a:pt x="905" y="469"/>
                  <a:pt x="905" y="469"/>
                </a:cubicBezTo>
                <a:close/>
                <a:moveTo>
                  <a:pt x="891" y="470"/>
                </a:moveTo>
                <a:cubicBezTo>
                  <a:pt x="891" y="470"/>
                  <a:pt x="891" y="470"/>
                  <a:pt x="891" y="470"/>
                </a:cubicBezTo>
                <a:cubicBezTo>
                  <a:pt x="891" y="470"/>
                  <a:pt x="891" y="470"/>
                  <a:pt x="891" y="470"/>
                </a:cubicBezTo>
                <a:cubicBezTo>
                  <a:pt x="891" y="470"/>
                  <a:pt x="891" y="470"/>
                  <a:pt x="891" y="470"/>
                </a:cubicBezTo>
                <a:close/>
                <a:moveTo>
                  <a:pt x="910" y="471"/>
                </a:moveTo>
                <a:cubicBezTo>
                  <a:pt x="910" y="471"/>
                  <a:pt x="910" y="471"/>
                  <a:pt x="910" y="471"/>
                </a:cubicBezTo>
                <a:cubicBezTo>
                  <a:pt x="910" y="472"/>
                  <a:pt x="910" y="472"/>
                  <a:pt x="910" y="472"/>
                </a:cubicBezTo>
                <a:cubicBezTo>
                  <a:pt x="911" y="472"/>
                  <a:pt x="911" y="472"/>
                  <a:pt x="911" y="472"/>
                </a:cubicBezTo>
                <a:cubicBezTo>
                  <a:pt x="911" y="471"/>
                  <a:pt x="911" y="471"/>
                  <a:pt x="911" y="471"/>
                </a:cubicBezTo>
                <a:cubicBezTo>
                  <a:pt x="911" y="470"/>
                  <a:pt x="911" y="470"/>
                  <a:pt x="911" y="470"/>
                </a:cubicBezTo>
                <a:cubicBezTo>
                  <a:pt x="910" y="470"/>
                  <a:pt x="910" y="470"/>
                  <a:pt x="910" y="471"/>
                </a:cubicBezTo>
                <a:close/>
                <a:moveTo>
                  <a:pt x="393" y="471"/>
                </a:moveTo>
                <a:cubicBezTo>
                  <a:pt x="393" y="472"/>
                  <a:pt x="393" y="472"/>
                  <a:pt x="393" y="472"/>
                </a:cubicBezTo>
                <a:cubicBezTo>
                  <a:pt x="393" y="472"/>
                  <a:pt x="393" y="472"/>
                  <a:pt x="393" y="472"/>
                </a:cubicBezTo>
                <a:cubicBezTo>
                  <a:pt x="394" y="472"/>
                  <a:pt x="394" y="472"/>
                  <a:pt x="394" y="472"/>
                </a:cubicBezTo>
                <a:cubicBezTo>
                  <a:pt x="395" y="472"/>
                  <a:pt x="395" y="471"/>
                  <a:pt x="396" y="470"/>
                </a:cubicBezTo>
                <a:cubicBezTo>
                  <a:pt x="396" y="470"/>
                  <a:pt x="396" y="470"/>
                  <a:pt x="396" y="470"/>
                </a:cubicBezTo>
                <a:cubicBezTo>
                  <a:pt x="395" y="470"/>
                  <a:pt x="395" y="470"/>
                  <a:pt x="395" y="470"/>
                </a:cubicBezTo>
                <a:cubicBezTo>
                  <a:pt x="394" y="470"/>
                  <a:pt x="394" y="471"/>
                  <a:pt x="393" y="471"/>
                </a:cubicBezTo>
                <a:close/>
                <a:moveTo>
                  <a:pt x="482" y="470"/>
                </a:moveTo>
                <a:cubicBezTo>
                  <a:pt x="482" y="470"/>
                  <a:pt x="482" y="470"/>
                  <a:pt x="482" y="470"/>
                </a:cubicBezTo>
                <a:cubicBezTo>
                  <a:pt x="482" y="470"/>
                  <a:pt x="482" y="470"/>
                  <a:pt x="482" y="470"/>
                </a:cubicBezTo>
                <a:cubicBezTo>
                  <a:pt x="482" y="470"/>
                  <a:pt x="482" y="470"/>
                  <a:pt x="482" y="470"/>
                </a:cubicBezTo>
                <a:close/>
                <a:moveTo>
                  <a:pt x="482" y="471"/>
                </a:moveTo>
                <a:cubicBezTo>
                  <a:pt x="482" y="471"/>
                  <a:pt x="482" y="471"/>
                  <a:pt x="482" y="471"/>
                </a:cubicBezTo>
                <a:cubicBezTo>
                  <a:pt x="482" y="470"/>
                  <a:pt x="482" y="470"/>
                  <a:pt x="482" y="470"/>
                </a:cubicBezTo>
                <a:cubicBezTo>
                  <a:pt x="482" y="470"/>
                  <a:pt x="482" y="470"/>
                  <a:pt x="482" y="470"/>
                </a:cubicBezTo>
                <a:lnTo>
                  <a:pt x="482" y="471"/>
                </a:lnTo>
                <a:close/>
                <a:moveTo>
                  <a:pt x="483" y="471"/>
                </a:moveTo>
                <a:cubicBezTo>
                  <a:pt x="483" y="471"/>
                  <a:pt x="483" y="471"/>
                  <a:pt x="483" y="471"/>
                </a:cubicBezTo>
                <a:cubicBezTo>
                  <a:pt x="483" y="470"/>
                  <a:pt x="483" y="470"/>
                  <a:pt x="483" y="470"/>
                </a:cubicBezTo>
                <a:cubicBezTo>
                  <a:pt x="483" y="470"/>
                  <a:pt x="483" y="470"/>
                  <a:pt x="483" y="470"/>
                </a:cubicBezTo>
                <a:lnTo>
                  <a:pt x="483" y="471"/>
                </a:lnTo>
                <a:close/>
                <a:moveTo>
                  <a:pt x="156" y="471"/>
                </a:moveTo>
                <a:cubicBezTo>
                  <a:pt x="156" y="470"/>
                  <a:pt x="156" y="470"/>
                  <a:pt x="156" y="470"/>
                </a:cubicBezTo>
                <a:cubicBezTo>
                  <a:pt x="155" y="470"/>
                  <a:pt x="155" y="470"/>
                  <a:pt x="155" y="470"/>
                </a:cubicBezTo>
                <a:cubicBezTo>
                  <a:pt x="156" y="471"/>
                  <a:pt x="155" y="470"/>
                  <a:pt x="156" y="471"/>
                </a:cubicBezTo>
                <a:close/>
                <a:moveTo>
                  <a:pt x="75" y="471"/>
                </a:moveTo>
                <a:cubicBezTo>
                  <a:pt x="75" y="471"/>
                  <a:pt x="75" y="471"/>
                  <a:pt x="75" y="471"/>
                </a:cubicBezTo>
                <a:close/>
                <a:moveTo>
                  <a:pt x="424" y="471"/>
                </a:moveTo>
                <a:cubicBezTo>
                  <a:pt x="424" y="471"/>
                  <a:pt x="424" y="471"/>
                  <a:pt x="424" y="472"/>
                </a:cubicBezTo>
                <a:cubicBezTo>
                  <a:pt x="424" y="472"/>
                  <a:pt x="424" y="472"/>
                  <a:pt x="424" y="472"/>
                </a:cubicBezTo>
                <a:cubicBezTo>
                  <a:pt x="424" y="472"/>
                  <a:pt x="424" y="472"/>
                  <a:pt x="424" y="472"/>
                </a:cubicBezTo>
                <a:cubicBezTo>
                  <a:pt x="424" y="471"/>
                  <a:pt x="424" y="471"/>
                  <a:pt x="424" y="471"/>
                </a:cubicBezTo>
                <a:cubicBezTo>
                  <a:pt x="424" y="471"/>
                  <a:pt x="424" y="471"/>
                  <a:pt x="424" y="471"/>
                </a:cubicBezTo>
                <a:close/>
                <a:moveTo>
                  <a:pt x="425" y="471"/>
                </a:moveTo>
                <a:cubicBezTo>
                  <a:pt x="424" y="471"/>
                  <a:pt x="425" y="471"/>
                  <a:pt x="424" y="471"/>
                </a:cubicBezTo>
                <a:cubicBezTo>
                  <a:pt x="424" y="471"/>
                  <a:pt x="424" y="471"/>
                  <a:pt x="424" y="471"/>
                </a:cubicBezTo>
                <a:cubicBezTo>
                  <a:pt x="425" y="471"/>
                  <a:pt x="425" y="471"/>
                  <a:pt x="425" y="471"/>
                </a:cubicBezTo>
                <a:cubicBezTo>
                  <a:pt x="425" y="471"/>
                  <a:pt x="425" y="471"/>
                  <a:pt x="425" y="471"/>
                </a:cubicBezTo>
                <a:close/>
                <a:moveTo>
                  <a:pt x="891" y="471"/>
                </a:moveTo>
                <a:cubicBezTo>
                  <a:pt x="891" y="471"/>
                  <a:pt x="891" y="471"/>
                  <a:pt x="891" y="471"/>
                </a:cubicBezTo>
                <a:cubicBezTo>
                  <a:pt x="891" y="471"/>
                  <a:pt x="891" y="471"/>
                  <a:pt x="891" y="471"/>
                </a:cubicBezTo>
                <a:cubicBezTo>
                  <a:pt x="891" y="471"/>
                  <a:pt x="891" y="471"/>
                  <a:pt x="891" y="471"/>
                </a:cubicBezTo>
                <a:close/>
                <a:moveTo>
                  <a:pt x="424" y="472"/>
                </a:moveTo>
                <a:cubicBezTo>
                  <a:pt x="424" y="472"/>
                  <a:pt x="424" y="472"/>
                  <a:pt x="424" y="472"/>
                </a:cubicBezTo>
                <a:cubicBezTo>
                  <a:pt x="423" y="472"/>
                  <a:pt x="424" y="472"/>
                  <a:pt x="424" y="472"/>
                </a:cubicBezTo>
                <a:close/>
                <a:moveTo>
                  <a:pt x="395" y="472"/>
                </a:moveTo>
                <a:cubicBezTo>
                  <a:pt x="395" y="472"/>
                  <a:pt x="395" y="472"/>
                  <a:pt x="395" y="472"/>
                </a:cubicBezTo>
                <a:cubicBezTo>
                  <a:pt x="395" y="472"/>
                  <a:pt x="395" y="472"/>
                  <a:pt x="395" y="472"/>
                </a:cubicBezTo>
                <a:cubicBezTo>
                  <a:pt x="395" y="472"/>
                  <a:pt x="395" y="472"/>
                  <a:pt x="395" y="472"/>
                </a:cubicBezTo>
                <a:close/>
                <a:moveTo>
                  <a:pt x="397" y="473"/>
                </a:moveTo>
                <a:cubicBezTo>
                  <a:pt x="397" y="473"/>
                  <a:pt x="397" y="473"/>
                  <a:pt x="397" y="473"/>
                </a:cubicBezTo>
                <a:cubicBezTo>
                  <a:pt x="397" y="473"/>
                  <a:pt x="397" y="473"/>
                  <a:pt x="397" y="472"/>
                </a:cubicBezTo>
                <a:cubicBezTo>
                  <a:pt x="397" y="472"/>
                  <a:pt x="397" y="472"/>
                  <a:pt x="397" y="472"/>
                </a:cubicBezTo>
                <a:cubicBezTo>
                  <a:pt x="397" y="473"/>
                  <a:pt x="397" y="472"/>
                  <a:pt x="397" y="473"/>
                </a:cubicBezTo>
                <a:close/>
                <a:moveTo>
                  <a:pt x="911" y="475"/>
                </a:moveTo>
                <a:cubicBezTo>
                  <a:pt x="911" y="474"/>
                  <a:pt x="911" y="474"/>
                  <a:pt x="911" y="473"/>
                </a:cubicBezTo>
                <a:cubicBezTo>
                  <a:pt x="910" y="473"/>
                  <a:pt x="910" y="473"/>
                  <a:pt x="910" y="473"/>
                </a:cubicBezTo>
                <a:cubicBezTo>
                  <a:pt x="910" y="473"/>
                  <a:pt x="910" y="475"/>
                  <a:pt x="910" y="475"/>
                </a:cubicBezTo>
                <a:cubicBezTo>
                  <a:pt x="910" y="475"/>
                  <a:pt x="910" y="475"/>
                  <a:pt x="910" y="475"/>
                </a:cubicBezTo>
                <a:lnTo>
                  <a:pt x="911" y="475"/>
                </a:lnTo>
                <a:close/>
                <a:moveTo>
                  <a:pt x="397" y="473"/>
                </a:moveTo>
                <a:cubicBezTo>
                  <a:pt x="398" y="473"/>
                  <a:pt x="398" y="473"/>
                  <a:pt x="398" y="473"/>
                </a:cubicBezTo>
                <a:cubicBezTo>
                  <a:pt x="397" y="473"/>
                  <a:pt x="398" y="473"/>
                  <a:pt x="397" y="473"/>
                </a:cubicBezTo>
                <a:cubicBezTo>
                  <a:pt x="397" y="473"/>
                  <a:pt x="397" y="473"/>
                  <a:pt x="397" y="473"/>
                </a:cubicBezTo>
                <a:close/>
                <a:moveTo>
                  <a:pt x="470" y="473"/>
                </a:moveTo>
                <a:cubicBezTo>
                  <a:pt x="471" y="473"/>
                  <a:pt x="471" y="473"/>
                  <a:pt x="471" y="473"/>
                </a:cubicBezTo>
                <a:cubicBezTo>
                  <a:pt x="471" y="473"/>
                  <a:pt x="471" y="473"/>
                  <a:pt x="471" y="473"/>
                </a:cubicBezTo>
                <a:cubicBezTo>
                  <a:pt x="470" y="473"/>
                  <a:pt x="470" y="473"/>
                  <a:pt x="470" y="473"/>
                </a:cubicBezTo>
                <a:close/>
                <a:moveTo>
                  <a:pt x="381" y="474"/>
                </a:moveTo>
                <a:cubicBezTo>
                  <a:pt x="381" y="473"/>
                  <a:pt x="381" y="474"/>
                  <a:pt x="381" y="473"/>
                </a:cubicBezTo>
                <a:lnTo>
                  <a:pt x="381" y="474"/>
                </a:lnTo>
                <a:close/>
                <a:moveTo>
                  <a:pt x="396" y="473"/>
                </a:moveTo>
                <a:cubicBezTo>
                  <a:pt x="396" y="474"/>
                  <a:pt x="396" y="474"/>
                  <a:pt x="396" y="474"/>
                </a:cubicBezTo>
                <a:cubicBezTo>
                  <a:pt x="396" y="474"/>
                  <a:pt x="396" y="474"/>
                  <a:pt x="396" y="474"/>
                </a:cubicBezTo>
                <a:cubicBezTo>
                  <a:pt x="396" y="473"/>
                  <a:pt x="396" y="473"/>
                  <a:pt x="396" y="473"/>
                </a:cubicBezTo>
                <a:close/>
                <a:moveTo>
                  <a:pt x="445" y="473"/>
                </a:moveTo>
                <a:cubicBezTo>
                  <a:pt x="444" y="473"/>
                  <a:pt x="444" y="473"/>
                  <a:pt x="444" y="473"/>
                </a:cubicBezTo>
                <a:cubicBezTo>
                  <a:pt x="444" y="474"/>
                  <a:pt x="444" y="474"/>
                  <a:pt x="444" y="474"/>
                </a:cubicBezTo>
                <a:cubicBezTo>
                  <a:pt x="444" y="474"/>
                  <a:pt x="444" y="474"/>
                  <a:pt x="445" y="474"/>
                </a:cubicBezTo>
                <a:lnTo>
                  <a:pt x="445" y="473"/>
                </a:lnTo>
                <a:close/>
                <a:moveTo>
                  <a:pt x="445" y="474"/>
                </a:moveTo>
                <a:cubicBezTo>
                  <a:pt x="444" y="474"/>
                  <a:pt x="444" y="474"/>
                  <a:pt x="444" y="474"/>
                </a:cubicBezTo>
                <a:cubicBezTo>
                  <a:pt x="444" y="474"/>
                  <a:pt x="444" y="474"/>
                  <a:pt x="445" y="474"/>
                </a:cubicBezTo>
                <a:close/>
                <a:moveTo>
                  <a:pt x="420" y="474"/>
                </a:moveTo>
                <a:cubicBezTo>
                  <a:pt x="420" y="474"/>
                  <a:pt x="420" y="474"/>
                  <a:pt x="420" y="474"/>
                </a:cubicBezTo>
                <a:cubicBezTo>
                  <a:pt x="420" y="474"/>
                  <a:pt x="420" y="474"/>
                  <a:pt x="420" y="474"/>
                </a:cubicBezTo>
                <a:cubicBezTo>
                  <a:pt x="420" y="474"/>
                  <a:pt x="420" y="474"/>
                  <a:pt x="420" y="474"/>
                </a:cubicBezTo>
                <a:close/>
                <a:moveTo>
                  <a:pt x="469" y="476"/>
                </a:moveTo>
                <a:cubicBezTo>
                  <a:pt x="470" y="476"/>
                  <a:pt x="470" y="476"/>
                  <a:pt x="470" y="476"/>
                </a:cubicBezTo>
                <a:cubicBezTo>
                  <a:pt x="470" y="475"/>
                  <a:pt x="470" y="475"/>
                  <a:pt x="470" y="475"/>
                </a:cubicBezTo>
                <a:cubicBezTo>
                  <a:pt x="469" y="475"/>
                  <a:pt x="469" y="475"/>
                  <a:pt x="469" y="475"/>
                </a:cubicBezTo>
                <a:lnTo>
                  <a:pt x="469" y="476"/>
                </a:lnTo>
                <a:close/>
                <a:moveTo>
                  <a:pt x="911" y="476"/>
                </a:moveTo>
                <a:cubicBezTo>
                  <a:pt x="911" y="475"/>
                  <a:pt x="911" y="475"/>
                  <a:pt x="911" y="475"/>
                </a:cubicBezTo>
                <a:cubicBezTo>
                  <a:pt x="910" y="475"/>
                  <a:pt x="910" y="475"/>
                  <a:pt x="910" y="475"/>
                </a:cubicBezTo>
                <a:cubicBezTo>
                  <a:pt x="910" y="476"/>
                  <a:pt x="910" y="476"/>
                  <a:pt x="910" y="477"/>
                </a:cubicBezTo>
                <a:cubicBezTo>
                  <a:pt x="910" y="477"/>
                  <a:pt x="910" y="477"/>
                  <a:pt x="911" y="478"/>
                </a:cubicBezTo>
                <a:cubicBezTo>
                  <a:pt x="911" y="478"/>
                  <a:pt x="911" y="478"/>
                  <a:pt x="911" y="478"/>
                </a:cubicBezTo>
                <a:cubicBezTo>
                  <a:pt x="911" y="477"/>
                  <a:pt x="911" y="476"/>
                  <a:pt x="911" y="476"/>
                </a:cubicBezTo>
                <a:close/>
                <a:moveTo>
                  <a:pt x="886" y="476"/>
                </a:moveTo>
                <a:cubicBezTo>
                  <a:pt x="886" y="476"/>
                  <a:pt x="886" y="476"/>
                  <a:pt x="886" y="476"/>
                </a:cubicBezTo>
                <a:cubicBezTo>
                  <a:pt x="886" y="476"/>
                  <a:pt x="886" y="476"/>
                  <a:pt x="886" y="476"/>
                </a:cubicBezTo>
                <a:cubicBezTo>
                  <a:pt x="886" y="476"/>
                  <a:pt x="886" y="476"/>
                  <a:pt x="886" y="476"/>
                </a:cubicBezTo>
                <a:close/>
                <a:moveTo>
                  <a:pt x="417" y="476"/>
                </a:moveTo>
                <a:cubicBezTo>
                  <a:pt x="418" y="476"/>
                  <a:pt x="418" y="476"/>
                  <a:pt x="418" y="476"/>
                </a:cubicBezTo>
                <a:cubicBezTo>
                  <a:pt x="417" y="476"/>
                  <a:pt x="418" y="476"/>
                  <a:pt x="417" y="476"/>
                </a:cubicBezTo>
                <a:close/>
                <a:moveTo>
                  <a:pt x="166" y="476"/>
                </a:moveTo>
                <a:cubicBezTo>
                  <a:pt x="163" y="476"/>
                  <a:pt x="163" y="476"/>
                  <a:pt x="163" y="476"/>
                </a:cubicBezTo>
                <a:cubicBezTo>
                  <a:pt x="164" y="477"/>
                  <a:pt x="165" y="476"/>
                  <a:pt x="166" y="476"/>
                </a:cubicBezTo>
                <a:close/>
                <a:moveTo>
                  <a:pt x="416" y="477"/>
                </a:moveTo>
                <a:cubicBezTo>
                  <a:pt x="416" y="477"/>
                  <a:pt x="416" y="477"/>
                  <a:pt x="416" y="477"/>
                </a:cubicBezTo>
                <a:cubicBezTo>
                  <a:pt x="416" y="476"/>
                  <a:pt x="416" y="476"/>
                  <a:pt x="416" y="476"/>
                </a:cubicBezTo>
                <a:lnTo>
                  <a:pt x="416" y="477"/>
                </a:lnTo>
                <a:close/>
                <a:moveTo>
                  <a:pt x="378" y="477"/>
                </a:moveTo>
                <a:cubicBezTo>
                  <a:pt x="378" y="477"/>
                  <a:pt x="378" y="477"/>
                  <a:pt x="378" y="477"/>
                </a:cubicBezTo>
                <a:cubicBezTo>
                  <a:pt x="378" y="476"/>
                  <a:pt x="378" y="476"/>
                  <a:pt x="378" y="476"/>
                </a:cubicBezTo>
                <a:cubicBezTo>
                  <a:pt x="378" y="476"/>
                  <a:pt x="378" y="476"/>
                  <a:pt x="378" y="476"/>
                </a:cubicBezTo>
                <a:lnTo>
                  <a:pt x="378" y="477"/>
                </a:lnTo>
                <a:close/>
                <a:moveTo>
                  <a:pt x="417" y="477"/>
                </a:moveTo>
                <a:cubicBezTo>
                  <a:pt x="417" y="477"/>
                  <a:pt x="416" y="477"/>
                  <a:pt x="416" y="477"/>
                </a:cubicBezTo>
                <a:cubicBezTo>
                  <a:pt x="416" y="477"/>
                  <a:pt x="416" y="477"/>
                  <a:pt x="416" y="477"/>
                </a:cubicBezTo>
                <a:cubicBezTo>
                  <a:pt x="416" y="477"/>
                  <a:pt x="416" y="477"/>
                  <a:pt x="417" y="477"/>
                </a:cubicBezTo>
                <a:cubicBezTo>
                  <a:pt x="417" y="477"/>
                  <a:pt x="417" y="477"/>
                  <a:pt x="417" y="477"/>
                </a:cubicBezTo>
                <a:close/>
                <a:moveTo>
                  <a:pt x="164" y="478"/>
                </a:moveTo>
                <a:cubicBezTo>
                  <a:pt x="164" y="477"/>
                  <a:pt x="164" y="477"/>
                  <a:pt x="164" y="477"/>
                </a:cubicBezTo>
                <a:cubicBezTo>
                  <a:pt x="163" y="477"/>
                  <a:pt x="163" y="477"/>
                  <a:pt x="163" y="477"/>
                </a:cubicBezTo>
                <a:cubicBezTo>
                  <a:pt x="163" y="477"/>
                  <a:pt x="163" y="477"/>
                  <a:pt x="163" y="477"/>
                </a:cubicBezTo>
                <a:cubicBezTo>
                  <a:pt x="163" y="477"/>
                  <a:pt x="163" y="477"/>
                  <a:pt x="163" y="477"/>
                </a:cubicBezTo>
                <a:cubicBezTo>
                  <a:pt x="163" y="478"/>
                  <a:pt x="163" y="477"/>
                  <a:pt x="163" y="478"/>
                </a:cubicBezTo>
                <a:lnTo>
                  <a:pt x="164" y="478"/>
                </a:lnTo>
                <a:close/>
                <a:moveTo>
                  <a:pt x="416" y="477"/>
                </a:moveTo>
                <a:cubicBezTo>
                  <a:pt x="416" y="477"/>
                  <a:pt x="416" y="477"/>
                  <a:pt x="416" y="477"/>
                </a:cubicBezTo>
                <a:cubicBezTo>
                  <a:pt x="416" y="477"/>
                  <a:pt x="416" y="477"/>
                  <a:pt x="416" y="477"/>
                </a:cubicBezTo>
                <a:close/>
                <a:moveTo>
                  <a:pt x="166" y="478"/>
                </a:moveTo>
                <a:cubicBezTo>
                  <a:pt x="165" y="478"/>
                  <a:pt x="165" y="478"/>
                  <a:pt x="165" y="478"/>
                </a:cubicBezTo>
                <a:cubicBezTo>
                  <a:pt x="165" y="478"/>
                  <a:pt x="165" y="478"/>
                  <a:pt x="165" y="478"/>
                </a:cubicBezTo>
                <a:cubicBezTo>
                  <a:pt x="165" y="479"/>
                  <a:pt x="165" y="478"/>
                  <a:pt x="165" y="479"/>
                </a:cubicBezTo>
                <a:cubicBezTo>
                  <a:pt x="165" y="479"/>
                  <a:pt x="165" y="479"/>
                  <a:pt x="165" y="478"/>
                </a:cubicBezTo>
                <a:cubicBezTo>
                  <a:pt x="166" y="478"/>
                  <a:pt x="166" y="479"/>
                  <a:pt x="166" y="479"/>
                </a:cubicBezTo>
                <a:cubicBezTo>
                  <a:pt x="166" y="479"/>
                  <a:pt x="166" y="479"/>
                  <a:pt x="166" y="479"/>
                </a:cubicBezTo>
                <a:cubicBezTo>
                  <a:pt x="166" y="480"/>
                  <a:pt x="166" y="480"/>
                  <a:pt x="166" y="480"/>
                </a:cubicBezTo>
                <a:cubicBezTo>
                  <a:pt x="166" y="480"/>
                  <a:pt x="166" y="480"/>
                  <a:pt x="166" y="480"/>
                </a:cubicBezTo>
                <a:cubicBezTo>
                  <a:pt x="166" y="480"/>
                  <a:pt x="166" y="481"/>
                  <a:pt x="166" y="481"/>
                </a:cubicBezTo>
                <a:cubicBezTo>
                  <a:pt x="166" y="481"/>
                  <a:pt x="166" y="481"/>
                  <a:pt x="166" y="481"/>
                </a:cubicBezTo>
                <a:cubicBezTo>
                  <a:pt x="167" y="481"/>
                  <a:pt x="167" y="481"/>
                  <a:pt x="167" y="481"/>
                </a:cubicBezTo>
                <a:cubicBezTo>
                  <a:pt x="167" y="480"/>
                  <a:pt x="167" y="480"/>
                  <a:pt x="167" y="479"/>
                </a:cubicBezTo>
                <a:cubicBezTo>
                  <a:pt x="168" y="479"/>
                  <a:pt x="168" y="479"/>
                  <a:pt x="168" y="479"/>
                </a:cubicBezTo>
                <a:cubicBezTo>
                  <a:pt x="168" y="478"/>
                  <a:pt x="168" y="479"/>
                  <a:pt x="168" y="478"/>
                </a:cubicBezTo>
                <a:cubicBezTo>
                  <a:pt x="167" y="478"/>
                  <a:pt x="167" y="477"/>
                  <a:pt x="166" y="478"/>
                </a:cubicBezTo>
                <a:close/>
                <a:moveTo>
                  <a:pt x="164" y="478"/>
                </a:moveTo>
                <a:cubicBezTo>
                  <a:pt x="164" y="478"/>
                  <a:pt x="164" y="478"/>
                  <a:pt x="164" y="478"/>
                </a:cubicBezTo>
                <a:close/>
                <a:moveTo>
                  <a:pt x="71" y="480"/>
                </a:moveTo>
                <a:cubicBezTo>
                  <a:pt x="71" y="480"/>
                  <a:pt x="71" y="480"/>
                  <a:pt x="71" y="480"/>
                </a:cubicBezTo>
                <a:cubicBezTo>
                  <a:pt x="72" y="480"/>
                  <a:pt x="71" y="479"/>
                  <a:pt x="72" y="479"/>
                </a:cubicBezTo>
                <a:cubicBezTo>
                  <a:pt x="72" y="478"/>
                  <a:pt x="72" y="478"/>
                  <a:pt x="71" y="478"/>
                </a:cubicBezTo>
                <a:cubicBezTo>
                  <a:pt x="71" y="478"/>
                  <a:pt x="71" y="479"/>
                  <a:pt x="71" y="480"/>
                </a:cubicBezTo>
                <a:close/>
                <a:moveTo>
                  <a:pt x="161" y="478"/>
                </a:moveTo>
                <a:cubicBezTo>
                  <a:pt x="161" y="478"/>
                  <a:pt x="161" y="478"/>
                  <a:pt x="161" y="478"/>
                </a:cubicBezTo>
                <a:cubicBezTo>
                  <a:pt x="161" y="478"/>
                  <a:pt x="161" y="478"/>
                  <a:pt x="161" y="478"/>
                </a:cubicBezTo>
                <a:close/>
                <a:moveTo>
                  <a:pt x="160" y="478"/>
                </a:moveTo>
                <a:cubicBezTo>
                  <a:pt x="160" y="478"/>
                  <a:pt x="160" y="478"/>
                  <a:pt x="160" y="478"/>
                </a:cubicBezTo>
                <a:cubicBezTo>
                  <a:pt x="159" y="478"/>
                  <a:pt x="159" y="478"/>
                  <a:pt x="159" y="478"/>
                </a:cubicBezTo>
                <a:cubicBezTo>
                  <a:pt x="160" y="478"/>
                  <a:pt x="159" y="478"/>
                  <a:pt x="160" y="478"/>
                </a:cubicBezTo>
                <a:close/>
                <a:moveTo>
                  <a:pt x="163" y="478"/>
                </a:moveTo>
                <a:cubicBezTo>
                  <a:pt x="163" y="479"/>
                  <a:pt x="163" y="479"/>
                  <a:pt x="164" y="479"/>
                </a:cubicBezTo>
                <a:cubicBezTo>
                  <a:pt x="164" y="479"/>
                  <a:pt x="164" y="479"/>
                  <a:pt x="164" y="479"/>
                </a:cubicBezTo>
                <a:cubicBezTo>
                  <a:pt x="164" y="479"/>
                  <a:pt x="164" y="479"/>
                  <a:pt x="164" y="479"/>
                </a:cubicBezTo>
                <a:cubicBezTo>
                  <a:pt x="164" y="479"/>
                  <a:pt x="164" y="479"/>
                  <a:pt x="163" y="478"/>
                </a:cubicBezTo>
                <a:cubicBezTo>
                  <a:pt x="163" y="478"/>
                  <a:pt x="163" y="478"/>
                  <a:pt x="163" y="478"/>
                </a:cubicBezTo>
                <a:close/>
                <a:moveTo>
                  <a:pt x="386" y="479"/>
                </a:moveTo>
                <a:cubicBezTo>
                  <a:pt x="386" y="479"/>
                  <a:pt x="386" y="479"/>
                  <a:pt x="386" y="479"/>
                </a:cubicBezTo>
                <a:cubicBezTo>
                  <a:pt x="386" y="479"/>
                  <a:pt x="386" y="479"/>
                  <a:pt x="386" y="478"/>
                </a:cubicBezTo>
                <a:cubicBezTo>
                  <a:pt x="386" y="479"/>
                  <a:pt x="386" y="479"/>
                  <a:pt x="386" y="479"/>
                </a:cubicBezTo>
                <a:cubicBezTo>
                  <a:pt x="386" y="479"/>
                  <a:pt x="386" y="479"/>
                  <a:pt x="386" y="479"/>
                </a:cubicBezTo>
                <a:close/>
                <a:moveTo>
                  <a:pt x="467" y="479"/>
                </a:moveTo>
                <a:cubicBezTo>
                  <a:pt x="468" y="479"/>
                  <a:pt x="468" y="479"/>
                  <a:pt x="468" y="479"/>
                </a:cubicBezTo>
                <a:cubicBezTo>
                  <a:pt x="468" y="478"/>
                  <a:pt x="468" y="478"/>
                  <a:pt x="468" y="478"/>
                </a:cubicBezTo>
                <a:cubicBezTo>
                  <a:pt x="467" y="478"/>
                  <a:pt x="467" y="478"/>
                  <a:pt x="467" y="478"/>
                </a:cubicBezTo>
                <a:lnTo>
                  <a:pt x="467" y="479"/>
                </a:lnTo>
                <a:close/>
                <a:moveTo>
                  <a:pt x="383" y="479"/>
                </a:moveTo>
                <a:cubicBezTo>
                  <a:pt x="383" y="479"/>
                  <a:pt x="383" y="479"/>
                  <a:pt x="383" y="479"/>
                </a:cubicBezTo>
                <a:cubicBezTo>
                  <a:pt x="383" y="479"/>
                  <a:pt x="383" y="479"/>
                  <a:pt x="383" y="479"/>
                </a:cubicBezTo>
                <a:cubicBezTo>
                  <a:pt x="383" y="479"/>
                  <a:pt x="383" y="479"/>
                  <a:pt x="383" y="479"/>
                </a:cubicBezTo>
                <a:close/>
                <a:moveTo>
                  <a:pt x="444" y="479"/>
                </a:moveTo>
                <a:cubicBezTo>
                  <a:pt x="444" y="479"/>
                  <a:pt x="444" y="479"/>
                  <a:pt x="444" y="479"/>
                </a:cubicBezTo>
                <a:cubicBezTo>
                  <a:pt x="444" y="479"/>
                  <a:pt x="444" y="479"/>
                  <a:pt x="444" y="479"/>
                </a:cubicBezTo>
                <a:close/>
                <a:moveTo>
                  <a:pt x="165" y="480"/>
                </a:moveTo>
                <a:cubicBezTo>
                  <a:pt x="165" y="480"/>
                  <a:pt x="165" y="480"/>
                  <a:pt x="165" y="480"/>
                </a:cubicBezTo>
                <a:close/>
                <a:moveTo>
                  <a:pt x="177" y="480"/>
                </a:moveTo>
                <a:cubicBezTo>
                  <a:pt x="177" y="480"/>
                  <a:pt x="177" y="480"/>
                  <a:pt x="177" y="480"/>
                </a:cubicBezTo>
                <a:cubicBezTo>
                  <a:pt x="177" y="480"/>
                  <a:pt x="177" y="480"/>
                  <a:pt x="177" y="480"/>
                </a:cubicBezTo>
                <a:cubicBezTo>
                  <a:pt x="177" y="480"/>
                  <a:pt x="177" y="480"/>
                  <a:pt x="177" y="480"/>
                </a:cubicBezTo>
                <a:close/>
                <a:moveTo>
                  <a:pt x="79" y="481"/>
                </a:moveTo>
                <a:cubicBezTo>
                  <a:pt x="80" y="481"/>
                  <a:pt x="80" y="481"/>
                  <a:pt x="79" y="480"/>
                </a:cubicBezTo>
                <a:cubicBezTo>
                  <a:pt x="79" y="481"/>
                  <a:pt x="79" y="481"/>
                  <a:pt x="79" y="481"/>
                </a:cubicBezTo>
                <a:close/>
                <a:moveTo>
                  <a:pt x="413" y="480"/>
                </a:moveTo>
                <a:cubicBezTo>
                  <a:pt x="412" y="481"/>
                  <a:pt x="412" y="481"/>
                  <a:pt x="412" y="481"/>
                </a:cubicBezTo>
                <a:cubicBezTo>
                  <a:pt x="412" y="481"/>
                  <a:pt x="412" y="481"/>
                  <a:pt x="412" y="481"/>
                </a:cubicBezTo>
                <a:cubicBezTo>
                  <a:pt x="412" y="481"/>
                  <a:pt x="412" y="481"/>
                  <a:pt x="412" y="481"/>
                </a:cubicBezTo>
                <a:cubicBezTo>
                  <a:pt x="413" y="481"/>
                  <a:pt x="413" y="481"/>
                  <a:pt x="413" y="481"/>
                </a:cubicBezTo>
                <a:cubicBezTo>
                  <a:pt x="413" y="481"/>
                  <a:pt x="413" y="481"/>
                  <a:pt x="413" y="480"/>
                </a:cubicBezTo>
                <a:close/>
                <a:moveTo>
                  <a:pt x="886" y="481"/>
                </a:moveTo>
                <a:cubicBezTo>
                  <a:pt x="886" y="481"/>
                  <a:pt x="886" y="481"/>
                  <a:pt x="886" y="481"/>
                </a:cubicBezTo>
                <a:close/>
                <a:moveTo>
                  <a:pt x="173" y="481"/>
                </a:moveTo>
                <a:cubicBezTo>
                  <a:pt x="173" y="481"/>
                  <a:pt x="173" y="481"/>
                  <a:pt x="172" y="481"/>
                </a:cubicBezTo>
                <a:cubicBezTo>
                  <a:pt x="172" y="481"/>
                  <a:pt x="172" y="481"/>
                  <a:pt x="172" y="481"/>
                </a:cubicBezTo>
                <a:cubicBezTo>
                  <a:pt x="173" y="481"/>
                  <a:pt x="173" y="481"/>
                  <a:pt x="173" y="481"/>
                </a:cubicBezTo>
                <a:close/>
                <a:moveTo>
                  <a:pt x="174" y="481"/>
                </a:moveTo>
                <a:cubicBezTo>
                  <a:pt x="174" y="481"/>
                  <a:pt x="174" y="481"/>
                  <a:pt x="174" y="481"/>
                </a:cubicBezTo>
                <a:cubicBezTo>
                  <a:pt x="174" y="481"/>
                  <a:pt x="174" y="481"/>
                  <a:pt x="174" y="481"/>
                </a:cubicBezTo>
                <a:cubicBezTo>
                  <a:pt x="174" y="481"/>
                  <a:pt x="174" y="481"/>
                  <a:pt x="174" y="481"/>
                </a:cubicBezTo>
                <a:close/>
                <a:moveTo>
                  <a:pt x="172" y="484"/>
                </a:moveTo>
                <a:cubicBezTo>
                  <a:pt x="172" y="484"/>
                  <a:pt x="172" y="484"/>
                  <a:pt x="172" y="484"/>
                </a:cubicBezTo>
                <a:cubicBezTo>
                  <a:pt x="172" y="481"/>
                  <a:pt x="172" y="481"/>
                  <a:pt x="172" y="481"/>
                </a:cubicBezTo>
                <a:cubicBezTo>
                  <a:pt x="172" y="481"/>
                  <a:pt x="172" y="481"/>
                  <a:pt x="172" y="481"/>
                </a:cubicBezTo>
                <a:lnTo>
                  <a:pt x="172" y="484"/>
                </a:lnTo>
                <a:close/>
                <a:moveTo>
                  <a:pt x="908" y="487"/>
                </a:moveTo>
                <a:cubicBezTo>
                  <a:pt x="908" y="481"/>
                  <a:pt x="908" y="481"/>
                  <a:pt x="908" y="481"/>
                </a:cubicBezTo>
                <a:cubicBezTo>
                  <a:pt x="907" y="481"/>
                  <a:pt x="907" y="481"/>
                  <a:pt x="907" y="481"/>
                </a:cubicBezTo>
                <a:cubicBezTo>
                  <a:pt x="907" y="487"/>
                  <a:pt x="907" y="487"/>
                  <a:pt x="907" y="487"/>
                </a:cubicBezTo>
                <a:lnTo>
                  <a:pt x="908" y="487"/>
                </a:lnTo>
                <a:close/>
                <a:moveTo>
                  <a:pt x="174" y="482"/>
                </a:moveTo>
                <a:cubicBezTo>
                  <a:pt x="174" y="483"/>
                  <a:pt x="174" y="482"/>
                  <a:pt x="174" y="482"/>
                </a:cubicBezTo>
                <a:cubicBezTo>
                  <a:pt x="173" y="483"/>
                  <a:pt x="173" y="483"/>
                  <a:pt x="173" y="483"/>
                </a:cubicBezTo>
                <a:cubicBezTo>
                  <a:pt x="173" y="483"/>
                  <a:pt x="173" y="483"/>
                  <a:pt x="173" y="483"/>
                </a:cubicBezTo>
                <a:cubicBezTo>
                  <a:pt x="174" y="483"/>
                  <a:pt x="174" y="483"/>
                  <a:pt x="174" y="483"/>
                </a:cubicBezTo>
                <a:cubicBezTo>
                  <a:pt x="174" y="483"/>
                  <a:pt x="174" y="483"/>
                  <a:pt x="174" y="483"/>
                </a:cubicBezTo>
                <a:cubicBezTo>
                  <a:pt x="174" y="482"/>
                  <a:pt x="174" y="482"/>
                  <a:pt x="174" y="482"/>
                </a:cubicBezTo>
                <a:cubicBezTo>
                  <a:pt x="174" y="482"/>
                  <a:pt x="174" y="482"/>
                  <a:pt x="174" y="482"/>
                </a:cubicBezTo>
                <a:cubicBezTo>
                  <a:pt x="174" y="482"/>
                  <a:pt x="174" y="482"/>
                  <a:pt x="174" y="482"/>
                </a:cubicBezTo>
                <a:close/>
                <a:moveTo>
                  <a:pt x="891" y="482"/>
                </a:moveTo>
                <a:cubicBezTo>
                  <a:pt x="891" y="483"/>
                  <a:pt x="891" y="483"/>
                  <a:pt x="891" y="483"/>
                </a:cubicBezTo>
                <a:cubicBezTo>
                  <a:pt x="892" y="483"/>
                  <a:pt x="892" y="483"/>
                  <a:pt x="892" y="483"/>
                </a:cubicBezTo>
                <a:cubicBezTo>
                  <a:pt x="892" y="482"/>
                  <a:pt x="892" y="483"/>
                  <a:pt x="891" y="482"/>
                </a:cubicBezTo>
                <a:close/>
                <a:moveTo>
                  <a:pt x="888" y="484"/>
                </a:moveTo>
                <a:cubicBezTo>
                  <a:pt x="888" y="484"/>
                  <a:pt x="888" y="485"/>
                  <a:pt x="889" y="485"/>
                </a:cubicBezTo>
                <a:cubicBezTo>
                  <a:pt x="888" y="486"/>
                  <a:pt x="888" y="487"/>
                  <a:pt x="888" y="488"/>
                </a:cubicBezTo>
                <a:cubicBezTo>
                  <a:pt x="888" y="488"/>
                  <a:pt x="889" y="488"/>
                  <a:pt x="889" y="488"/>
                </a:cubicBezTo>
                <a:cubicBezTo>
                  <a:pt x="889" y="488"/>
                  <a:pt x="889" y="487"/>
                  <a:pt x="889" y="486"/>
                </a:cubicBezTo>
                <a:cubicBezTo>
                  <a:pt x="889" y="486"/>
                  <a:pt x="890" y="486"/>
                  <a:pt x="890" y="486"/>
                </a:cubicBezTo>
                <a:cubicBezTo>
                  <a:pt x="890" y="485"/>
                  <a:pt x="889" y="485"/>
                  <a:pt x="889" y="484"/>
                </a:cubicBezTo>
                <a:cubicBezTo>
                  <a:pt x="889" y="482"/>
                  <a:pt x="888" y="483"/>
                  <a:pt x="888" y="484"/>
                </a:cubicBezTo>
                <a:close/>
                <a:moveTo>
                  <a:pt x="171" y="483"/>
                </a:moveTo>
                <a:cubicBezTo>
                  <a:pt x="171" y="483"/>
                  <a:pt x="171" y="483"/>
                  <a:pt x="170" y="483"/>
                </a:cubicBezTo>
                <a:cubicBezTo>
                  <a:pt x="170" y="484"/>
                  <a:pt x="170" y="484"/>
                  <a:pt x="170" y="484"/>
                </a:cubicBezTo>
                <a:cubicBezTo>
                  <a:pt x="171" y="484"/>
                  <a:pt x="171" y="484"/>
                  <a:pt x="171" y="484"/>
                </a:cubicBezTo>
                <a:cubicBezTo>
                  <a:pt x="171" y="483"/>
                  <a:pt x="171" y="483"/>
                  <a:pt x="171" y="483"/>
                </a:cubicBezTo>
                <a:cubicBezTo>
                  <a:pt x="171" y="483"/>
                  <a:pt x="171" y="483"/>
                  <a:pt x="171" y="483"/>
                </a:cubicBezTo>
                <a:close/>
                <a:moveTo>
                  <a:pt x="174" y="483"/>
                </a:moveTo>
                <a:cubicBezTo>
                  <a:pt x="174" y="484"/>
                  <a:pt x="174" y="484"/>
                  <a:pt x="174" y="484"/>
                </a:cubicBezTo>
                <a:cubicBezTo>
                  <a:pt x="174" y="484"/>
                  <a:pt x="174" y="484"/>
                  <a:pt x="174" y="484"/>
                </a:cubicBezTo>
                <a:cubicBezTo>
                  <a:pt x="174" y="484"/>
                  <a:pt x="174" y="484"/>
                  <a:pt x="174" y="484"/>
                </a:cubicBezTo>
                <a:cubicBezTo>
                  <a:pt x="174" y="483"/>
                  <a:pt x="174" y="484"/>
                  <a:pt x="174" y="483"/>
                </a:cubicBezTo>
                <a:close/>
                <a:moveTo>
                  <a:pt x="376" y="484"/>
                </a:moveTo>
                <a:cubicBezTo>
                  <a:pt x="376" y="484"/>
                  <a:pt x="376" y="484"/>
                  <a:pt x="376" y="484"/>
                </a:cubicBezTo>
                <a:cubicBezTo>
                  <a:pt x="376" y="483"/>
                  <a:pt x="376" y="483"/>
                  <a:pt x="376" y="483"/>
                </a:cubicBezTo>
                <a:cubicBezTo>
                  <a:pt x="376" y="483"/>
                  <a:pt x="376" y="483"/>
                  <a:pt x="376" y="483"/>
                </a:cubicBezTo>
                <a:cubicBezTo>
                  <a:pt x="376" y="484"/>
                  <a:pt x="376" y="483"/>
                  <a:pt x="376" y="484"/>
                </a:cubicBezTo>
                <a:cubicBezTo>
                  <a:pt x="376" y="484"/>
                  <a:pt x="375" y="484"/>
                  <a:pt x="376" y="484"/>
                </a:cubicBezTo>
                <a:close/>
                <a:moveTo>
                  <a:pt x="74" y="484"/>
                </a:moveTo>
                <a:cubicBezTo>
                  <a:pt x="74" y="484"/>
                  <a:pt x="74" y="484"/>
                  <a:pt x="74" y="484"/>
                </a:cubicBezTo>
                <a:cubicBezTo>
                  <a:pt x="75" y="484"/>
                  <a:pt x="75" y="484"/>
                  <a:pt x="75" y="484"/>
                </a:cubicBezTo>
                <a:cubicBezTo>
                  <a:pt x="74" y="484"/>
                  <a:pt x="75" y="484"/>
                  <a:pt x="74" y="484"/>
                </a:cubicBezTo>
                <a:close/>
                <a:moveTo>
                  <a:pt x="177" y="484"/>
                </a:moveTo>
                <a:cubicBezTo>
                  <a:pt x="178" y="484"/>
                  <a:pt x="178" y="484"/>
                  <a:pt x="178" y="484"/>
                </a:cubicBezTo>
                <a:cubicBezTo>
                  <a:pt x="178" y="484"/>
                  <a:pt x="178" y="484"/>
                  <a:pt x="178" y="484"/>
                </a:cubicBezTo>
                <a:cubicBezTo>
                  <a:pt x="177" y="484"/>
                  <a:pt x="177" y="484"/>
                  <a:pt x="177" y="484"/>
                </a:cubicBezTo>
                <a:close/>
                <a:moveTo>
                  <a:pt x="375" y="484"/>
                </a:moveTo>
                <a:cubicBezTo>
                  <a:pt x="375" y="484"/>
                  <a:pt x="375" y="484"/>
                  <a:pt x="375" y="484"/>
                </a:cubicBezTo>
                <a:cubicBezTo>
                  <a:pt x="375" y="484"/>
                  <a:pt x="375" y="484"/>
                  <a:pt x="375" y="484"/>
                </a:cubicBezTo>
                <a:close/>
                <a:moveTo>
                  <a:pt x="405" y="485"/>
                </a:moveTo>
                <a:cubicBezTo>
                  <a:pt x="405" y="484"/>
                  <a:pt x="405" y="484"/>
                  <a:pt x="405" y="484"/>
                </a:cubicBezTo>
                <a:cubicBezTo>
                  <a:pt x="405" y="484"/>
                  <a:pt x="405" y="484"/>
                  <a:pt x="405" y="484"/>
                </a:cubicBezTo>
                <a:cubicBezTo>
                  <a:pt x="405" y="485"/>
                  <a:pt x="405" y="485"/>
                  <a:pt x="405" y="485"/>
                </a:cubicBezTo>
                <a:close/>
                <a:moveTo>
                  <a:pt x="441" y="485"/>
                </a:moveTo>
                <a:cubicBezTo>
                  <a:pt x="441" y="485"/>
                  <a:pt x="441" y="485"/>
                  <a:pt x="441" y="485"/>
                </a:cubicBezTo>
                <a:cubicBezTo>
                  <a:pt x="441" y="484"/>
                  <a:pt x="441" y="484"/>
                  <a:pt x="441" y="484"/>
                </a:cubicBezTo>
                <a:cubicBezTo>
                  <a:pt x="441" y="484"/>
                  <a:pt x="441" y="484"/>
                  <a:pt x="441" y="484"/>
                </a:cubicBezTo>
                <a:lnTo>
                  <a:pt x="441" y="485"/>
                </a:lnTo>
                <a:close/>
                <a:moveTo>
                  <a:pt x="73" y="485"/>
                </a:moveTo>
                <a:cubicBezTo>
                  <a:pt x="73" y="485"/>
                  <a:pt x="73" y="485"/>
                  <a:pt x="73" y="485"/>
                </a:cubicBezTo>
                <a:cubicBezTo>
                  <a:pt x="73" y="485"/>
                  <a:pt x="73" y="485"/>
                  <a:pt x="73" y="485"/>
                </a:cubicBezTo>
                <a:close/>
                <a:moveTo>
                  <a:pt x="74" y="485"/>
                </a:moveTo>
                <a:cubicBezTo>
                  <a:pt x="74" y="485"/>
                  <a:pt x="74" y="485"/>
                  <a:pt x="74" y="485"/>
                </a:cubicBezTo>
                <a:cubicBezTo>
                  <a:pt x="74" y="485"/>
                  <a:pt x="74" y="485"/>
                  <a:pt x="74" y="485"/>
                </a:cubicBezTo>
                <a:close/>
                <a:moveTo>
                  <a:pt x="406" y="486"/>
                </a:moveTo>
                <a:cubicBezTo>
                  <a:pt x="406" y="486"/>
                  <a:pt x="406" y="486"/>
                  <a:pt x="406" y="486"/>
                </a:cubicBezTo>
                <a:cubicBezTo>
                  <a:pt x="407" y="486"/>
                  <a:pt x="407" y="486"/>
                  <a:pt x="407" y="486"/>
                </a:cubicBezTo>
                <a:cubicBezTo>
                  <a:pt x="407" y="486"/>
                  <a:pt x="407" y="486"/>
                  <a:pt x="407" y="486"/>
                </a:cubicBezTo>
                <a:cubicBezTo>
                  <a:pt x="407" y="486"/>
                  <a:pt x="407" y="486"/>
                  <a:pt x="407" y="486"/>
                </a:cubicBezTo>
                <a:cubicBezTo>
                  <a:pt x="407" y="486"/>
                  <a:pt x="407" y="486"/>
                  <a:pt x="407" y="486"/>
                </a:cubicBezTo>
                <a:cubicBezTo>
                  <a:pt x="406" y="486"/>
                  <a:pt x="407" y="486"/>
                  <a:pt x="406" y="486"/>
                </a:cubicBezTo>
                <a:close/>
                <a:moveTo>
                  <a:pt x="911" y="486"/>
                </a:moveTo>
                <a:cubicBezTo>
                  <a:pt x="910" y="486"/>
                  <a:pt x="910" y="486"/>
                  <a:pt x="910" y="486"/>
                </a:cubicBezTo>
                <a:cubicBezTo>
                  <a:pt x="910" y="486"/>
                  <a:pt x="910" y="486"/>
                  <a:pt x="910" y="486"/>
                </a:cubicBezTo>
                <a:cubicBezTo>
                  <a:pt x="910" y="486"/>
                  <a:pt x="910" y="487"/>
                  <a:pt x="910" y="487"/>
                </a:cubicBezTo>
                <a:cubicBezTo>
                  <a:pt x="911" y="486"/>
                  <a:pt x="911" y="486"/>
                  <a:pt x="911" y="486"/>
                </a:cubicBezTo>
                <a:close/>
                <a:moveTo>
                  <a:pt x="409" y="487"/>
                </a:moveTo>
                <a:cubicBezTo>
                  <a:pt x="409" y="486"/>
                  <a:pt x="409" y="486"/>
                  <a:pt x="409" y="486"/>
                </a:cubicBezTo>
                <a:cubicBezTo>
                  <a:pt x="409" y="486"/>
                  <a:pt x="409" y="486"/>
                  <a:pt x="409" y="486"/>
                </a:cubicBezTo>
                <a:cubicBezTo>
                  <a:pt x="409" y="486"/>
                  <a:pt x="408" y="486"/>
                  <a:pt x="408" y="486"/>
                </a:cubicBezTo>
                <a:cubicBezTo>
                  <a:pt x="408" y="486"/>
                  <a:pt x="408" y="487"/>
                  <a:pt x="409" y="487"/>
                </a:cubicBezTo>
                <a:close/>
                <a:moveTo>
                  <a:pt x="408" y="487"/>
                </a:moveTo>
                <a:cubicBezTo>
                  <a:pt x="408" y="487"/>
                  <a:pt x="408" y="487"/>
                  <a:pt x="408" y="487"/>
                </a:cubicBezTo>
                <a:cubicBezTo>
                  <a:pt x="408" y="487"/>
                  <a:pt x="408" y="487"/>
                  <a:pt x="407" y="487"/>
                </a:cubicBezTo>
                <a:cubicBezTo>
                  <a:pt x="407" y="487"/>
                  <a:pt x="407" y="487"/>
                  <a:pt x="408" y="487"/>
                </a:cubicBezTo>
                <a:close/>
                <a:moveTo>
                  <a:pt x="179" y="487"/>
                </a:moveTo>
                <a:cubicBezTo>
                  <a:pt x="180" y="487"/>
                  <a:pt x="180" y="487"/>
                  <a:pt x="180" y="487"/>
                </a:cubicBezTo>
                <a:cubicBezTo>
                  <a:pt x="180" y="487"/>
                  <a:pt x="180" y="487"/>
                  <a:pt x="180" y="487"/>
                </a:cubicBezTo>
                <a:cubicBezTo>
                  <a:pt x="178" y="487"/>
                  <a:pt x="178" y="487"/>
                  <a:pt x="178" y="487"/>
                </a:cubicBezTo>
                <a:cubicBezTo>
                  <a:pt x="179" y="487"/>
                  <a:pt x="179" y="487"/>
                  <a:pt x="179" y="487"/>
                </a:cubicBezTo>
                <a:close/>
                <a:moveTo>
                  <a:pt x="887" y="487"/>
                </a:moveTo>
                <a:cubicBezTo>
                  <a:pt x="887" y="487"/>
                  <a:pt x="887" y="487"/>
                  <a:pt x="887" y="487"/>
                </a:cubicBezTo>
                <a:cubicBezTo>
                  <a:pt x="887" y="489"/>
                  <a:pt x="886" y="490"/>
                  <a:pt x="887" y="492"/>
                </a:cubicBezTo>
                <a:cubicBezTo>
                  <a:pt x="886" y="492"/>
                  <a:pt x="886" y="492"/>
                  <a:pt x="887" y="493"/>
                </a:cubicBezTo>
                <a:cubicBezTo>
                  <a:pt x="887" y="493"/>
                  <a:pt x="887" y="493"/>
                  <a:pt x="887" y="493"/>
                </a:cubicBezTo>
                <a:cubicBezTo>
                  <a:pt x="887" y="493"/>
                  <a:pt x="887" y="493"/>
                  <a:pt x="887" y="493"/>
                </a:cubicBezTo>
                <a:cubicBezTo>
                  <a:pt x="888" y="493"/>
                  <a:pt x="888" y="494"/>
                  <a:pt x="888" y="494"/>
                </a:cubicBezTo>
                <a:cubicBezTo>
                  <a:pt x="888" y="495"/>
                  <a:pt x="887" y="495"/>
                  <a:pt x="887" y="496"/>
                </a:cubicBezTo>
                <a:cubicBezTo>
                  <a:pt x="887" y="496"/>
                  <a:pt x="887" y="497"/>
                  <a:pt x="887" y="497"/>
                </a:cubicBezTo>
                <a:cubicBezTo>
                  <a:pt x="887" y="497"/>
                  <a:pt x="888" y="497"/>
                  <a:pt x="888" y="497"/>
                </a:cubicBezTo>
                <a:cubicBezTo>
                  <a:pt x="888" y="496"/>
                  <a:pt x="888" y="496"/>
                  <a:pt x="889" y="495"/>
                </a:cubicBezTo>
                <a:cubicBezTo>
                  <a:pt x="888" y="495"/>
                  <a:pt x="888" y="495"/>
                  <a:pt x="888" y="494"/>
                </a:cubicBezTo>
                <a:cubicBezTo>
                  <a:pt x="888" y="494"/>
                  <a:pt x="888" y="494"/>
                  <a:pt x="888" y="494"/>
                </a:cubicBezTo>
                <a:cubicBezTo>
                  <a:pt x="888" y="494"/>
                  <a:pt x="888" y="494"/>
                  <a:pt x="889" y="494"/>
                </a:cubicBezTo>
                <a:cubicBezTo>
                  <a:pt x="889" y="494"/>
                  <a:pt x="889" y="494"/>
                  <a:pt x="889" y="494"/>
                </a:cubicBezTo>
                <a:cubicBezTo>
                  <a:pt x="889" y="493"/>
                  <a:pt x="889" y="493"/>
                  <a:pt x="889" y="493"/>
                </a:cubicBezTo>
                <a:cubicBezTo>
                  <a:pt x="889" y="492"/>
                  <a:pt x="889" y="492"/>
                  <a:pt x="889" y="492"/>
                </a:cubicBezTo>
                <a:cubicBezTo>
                  <a:pt x="889" y="492"/>
                  <a:pt x="889" y="493"/>
                  <a:pt x="888" y="493"/>
                </a:cubicBezTo>
                <a:cubicBezTo>
                  <a:pt x="888" y="492"/>
                  <a:pt x="888" y="492"/>
                  <a:pt x="888" y="492"/>
                </a:cubicBezTo>
                <a:cubicBezTo>
                  <a:pt x="888" y="492"/>
                  <a:pt x="888" y="492"/>
                  <a:pt x="887" y="491"/>
                </a:cubicBezTo>
                <a:cubicBezTo>
                  <a:pt x="888" y="491"/>
                  <a:pt x="887" y="491"/>
                  <a:pt x="888" y="491"/>
                </a:cubicBezTo>
                <a:cubicBezTo>
                  <a:pt x="888" y="490"/>
                  <a:pt x="888" y="490"/>
                  <a:pt x="889" y="490"/>
                </a:cubicBezTo>
                <a:cubicBezTo>
                  <a:pt x="889" y="489"/>
                  <a:pt x="889" y="489"/>
                  <a:pt x="889" y="489"/>
                </a:cubicBezTo>
                <a:cubicBezTo>
                  <a:pt x="888" y="489"/>
                  <a:pt x="888" y="489"/>
                  <a:pt x="888" y="489"/>
                </a:cubicBezTo>
                <a:cubicBezTo>
                  <a:pt x="888" y="488"/>
                  <a:pt x="887" y="488"/>
                  <a:pt x="887" y="487"/>
                </a:cubicBezTo>
                <a:close/>
                <a:moveTo>
                  <a:pt x="132" y="487"/>
                </a:moveTo>
                <a:cubicBezTo>
                  <a:pt x="132" y="488"/>
                  <a:pt x="132" y="488"/>
                  <a:pt x="132" y="488"/>
                </a:cubicBezTo>
                <a:cubicBezTo>
                  <a:pt x="132" y="488"/>
                  <a:pt x="132" y="488"/>
                  <a:pt x="132" y="488"/>
                </a:cubicBezTo>
                <a:cubicBezTo>
                  <a:pt x="132" y="488"/>
                  <a:pt x="132" y="488"/>
                  <a:pt x="132" y="488"/>
                </a:cubicBezTo>
                <a:cubicBezTo>
                  <a:pt x="132" y="488"/>
                  <a:pt x="132" y="488"/>
                  <a:pt x="132" y="488"/>
                </a:cubicBezTo>
                <a:cubicBezTo>
                  <a:pt x="132" y="487"/>
                  <a:pt x="132" y="488"/>
                  <a:pt x="132" y="487"/>
                </a:cubicBezTo>
                <a:close/>
                <a:moveTo>
                  <a:pt x="910" y="489"/>
                </a:moveTo>
                <a:cubicBezTo>
                  <a:pt x="910" y="489"/>
                  <a:pt x="910" y="489"/>
                  <a:pt x="910" y="489"/>
                </a:cubicBezTo>
                <a:cubicBezTo>
                  <a:pt x="910" y="489"/>
                  <a:pt x="910" y="489"/>
                  <a:pt x="910" y="489"/>
                </a:cubicBezTo>
                <a:cubicBezTo>
                  <a:pt x="910" y="488"/>
                  <a:pt x="910" y="488"/>
                  <a:pt x="910" y="488"/>
                </a:cubicBezTo>
                <a:cubicBezTo>
                  <a:pt x="910" y="488"/>
                  <a:pt x="909" y="488"/>
                  <a:pt x="909" y="488"/>
                </a:cubicBezTo>
                <a:cubicBezTo>
                  <a:pt x="909" y="489"/>
                  <a:pt x="909" y="489"/>
                  <a:pt x="910" y="489"/>
                </a:cubicBezTo>
                <a:close/>
                <a:moveTo>
                  <a:pt x="891" y="489"/>
                </a:moveTo>
                <a:cubicBezTo>
                  <a:pt x="891" y="489"/>
                  <a:pt x="891" y="489"/>
                  <a:pt x="891" y="489"/>
                </a:cubicBezTo>
                <a:cubicBezTo>
                  <a:pt x="891" y="488"/>
                  <a:pt x="891" y="488"/>
                  <a:pt x="891" y="488"/>
                </a:cubicBezTo>
                <a:cubicBezTo>
                  <a:pt x="891" y="489"/>
                  <a:pt x="891" y="489"/>
                  <a:pt x="891" y="489"/>
                </a:cubicBezTo>
                <a:close/>
                <a:moveTo>
                  <a:pt x="406" y="490"/>
                </a:moveTo>
                <a:cubicBezTo>
                  <a:pt x="407" y="490"/>
                  <a:pt x="408" y="490"/>
                  <a:pt x="408" y="490"/>
                </a:cubicBezTo>
                <a:cubicBezTo>
                  <a:pt x="409" y="490"/>
                  <a:pt x="409" y="490"/>
                  <a:pt x="409" y="490"/>
                </a:cubicBezTo>
                <a:cubicBezTo>
                  <a:pt x="408" y="489"/>
                  <a:pt x="408" y="489"/>
                  <a:pt x="408" y="489"/>
                </a:cubicBezTo>
                <a:cubicBezTo>
                  <a:pt x="407" y="489"/>
                  <a:pt x="408" y="489"/>
                  <a:pt x="407" y="488"/>
                </a:cubicBezTo>
                <a:cubicBezTo>
                  <a:pt x="407" y="488"/>
                  <a:pt x="407" y="488"/>
                  <a:pt x="407" y="488"/>
                </a:cubicBezTo>
                <a:cubicBezTo>
                  <a:pt x="407" y="489"/>
                  <a:pt x="407" y="489"/>
                  <a:pt x="407" y="489"/>
                </a:cubicBezTo>
                <a:cubicBezTo>
                  <a:pt x="407" y="489"/>
                  <a:pt x="407" y="489"/>
                  <a:pt x="407" y="489"/>
                </a:cubicBezTo>
                <a:cubicBezTo>
                  <a:pt x="406" y="489"/>
                  <a:pt x="406" y="489"/>
                  <a:pt x="406" y="489"/>
                </a:cubicBezTo>
                <a:lnTo>
                  <a:pt x="406" y="490"/>
                </a:lnTo>
                <a:close/>
                <a:moveTo>
                  <a:pt x="438" y="490"/>
                </a:moveTo>
                <a:cubicBezTo>
                  <a:pt x="438" y="490"/>
                  <a:pt x="438" y="490"/>
                  <a:pt x="438" y="490"/>
                </a:cubicBezTo>
                <a:cubicBezTo>
                  <a:pt x="438" y="489"/>
                  <a:pt x="438" y="489"/>
                  <a:pt x="438" y="489"/>
                </a:cubicBezTo>
                <a:cubicBezTo>
                  <a:pt x="438" y="489"/>
                  <a:pt x="438" y="489"/>
                  <a:pt x="438" y="489"/>
                </a:cubicBezTo>
                <a:cubicBezTo>
                  <a:pt x="438" y="490"/>
                  <a:pt x="438" y="490"/>
                  <a:pt x="438" y="490"/>
                </a:cubicBezTo>
                <a:close/>
                <a:moveTo>
                  <a:pt x="365" y="489"/>
                </a:moveTo>
                <a:cubicBezTo>
                  <a:pt x="364" y="489"/>
                  <a:pt x="364" y="489"/>
                  <a:pt x="364" y="489"/>
                </a:cubicBezTo>
                <a:cubicBezTo>
                  <a:pt x="364" y="490"/>
                  <a:pt x="364" y="490"/>
                  <a:pt x="364" y="490"/>
                </a:cubicBezTo>
                <a:cubicBezTo>
                  <a:pt x="365" y="490"/>
                  <a:pt x="365" y="490"/>
                  <a:pt x="365" y="490"/>
                </a:cubicBezTo>
                <a:lnTo>
                  <a:pt x="365" y="489"/>
                </a:lnTo>
                <a:close/>
                <a:moveTo>
                  <a:pt x="404" y="490"/>
                </a:moveTo>
                <a:cubicBezTo>
                  <a:pt x="403" y="489"/>
                  <a:pt x="403" y="489"/>
                  <a:pt x="403" y="489"/>
                </a:cubicBezTo>
                <a:cubicBezTo>
                  <a:pt x="403" y="490"/>
                  <a:pt x="403" y="489"/>
                  <a:pt x="403" y="490"/>
                </a:cubicBezTo>
                <a:cubicBezTo>
                  <a:pt x="404" y="490"/>
                  <a:pt x="404" y="490"/>
                  <a:pt x="404" y="490"/>
                </a:cubicBezTo>
                <a:cubicBezTo>
                  <a:pt x="404" y="490"/>
                  <a:pt x="404" y="490"/>
                  <a:pt x="404" y="490"/>
                </a:cubicBezTo>
                <a:close/>
                <a:moveTo>
                  <a:pt x="185" y="490"/>
                </a:moveTo>
                <a:cubicBezTo>
                  <a:pt x="188" y="490"/>
                  <a:pt x="188" y="490"/>
                  <a:pt x="188" y="490"/>
                </a:cubicBezTo>
                <a:cubicBezTo>
                  <a:pt x="188" y="490"/>
                  <a:pt x="188" y="490"/>
                  <a:pt x="188" y="490"/>
                </a:cubicBezTo>
                <a:cubicBezTo>
                  <a:pt x="185" y="490"/>
                  <a:pt x="185" y="490"/>
                  <a:pt x="185" y="490"/>
                </a:cubicBezTo>
                <a:close/>
                <a:moveTo>
                  <a:pt x="364" y="490"/>
                </a:moveTo>
                <a:cubicBezTo>
                  <a:pt x="364" y="490"/>
                  <a:pt x="364" y="490"/>
                  <a:pt x="364" y="490"/>
                </a:cubicBezTo>
                <a:cubicBezTo>
                  <a:pt x="364" y="490"/>
                  <a:pt x="364" y="490"/>
                  <a:pt x="364" y="490"/>
                </a:cubicBezTo>
                <a:close/>
                <a:moveTo>
                  <a:pt x="364" y="491"/>
                </a:moveTo>
                <a:cubicBezTo>
                  <a:pt x="364" y="490"/>
                  <a:pt x="364" y="490"/>
                  <a:pt x="363" y="490"/>
                </a:cubicBezTo>
                <a:cubicBezTo>
                  <a:pt x="363" y="490"/>
                  <a:pt x="363" y="490"/>
                  <a:pt x="362" y="491"/>
                </a:cubicBezTo>
                <a:cubicBezTo>
                  <a:pt x="362" y="491"/>
                  <a:pt x="362" y="491"/>
                  <a:pt x="362" y="491"/>
                </a:cubicBezTo>
                <a:cubicBezTo>
                  <a:pt x="363" y="491"/>
                  <a:pt x="364" y="491"/>
                  <a:pt x="364" y="491"/>
                </a:cubicBezTo>
                <a:cubicBezTo>
                  <a:pt x="364" y="491"/>
                  <a:pt x="364" y="491"/>
                  <a:pt x="364" y="491"/>
                </a:cubicBezTo>
                <a:close/>
                <a:moveTo>
                  <a:pt x="909" y="491"/>
                </a:moveTo>
                <a:cubicBezTo>
                  <a:pt x="910" y="491"/>
                  <a:pt x="910" y="491"/>
                  <a:pt x="910" y="491"/>
                </a:cubicBezTo>
                <a:cubicBezTo>
                  <a:pt x="910" y="491"/>
                  <a:pt x="910" y="491"/>
                  <a:pt x="909" y="491"/>
                </a:cubicBezTo>
                <a:cubicBezTo>
                  <a:pt x="909" y="491"/>
                  <a:pt x="909" y="490"/>
                  <a:pt x="909" y="491"/>
                </a:cubicBezTo>
                <a:close/>
                <a:moveTo>
                  <a:pt x="402" y="491"/>
                </a:moveTo>
                <a:cubicBezTo>
                  <a:pt x="401" y="491"/>
                  <a:pt x="401" y="491"/>
                  <a:pt x="401" y="491"/>
                </a:cubicBezTo>
                <a:cubicBezTo>
                  <a:pt x="401" y="492"/>
                  <a:pt x="401" y="492"/>
                  <a:pt x="401" y="492"/>
                </a:cubicBezTo>
                <a:cubicBezTo>
                  <a:pt x="402" y="492"/>
                  <a:pt x="402" y="492"/>
                  <a:pt x="402" y="492"/>
                </a:cubicBezTo>
                <a:lnTo>
                  <a:pt x="402" y="491"/>
                </a:lnTo>
                <a:close/>
                <a:moveTo>
                  <a:pt x="890" y="492"/>
                </a:moveTo>
                <a:cubicBezTo>
                  <a:pt x="891" y="492"/>
                  <a:pt x="891" y="492"/>
                  <a:pt x="891" y="492"/>
                </a:cubicBezTo>
                <a:cubicBezTo>
                  <a:pt x="891" y="492"/>
                  <a:pt x="891" y="492"/>
                  <a:pt x="891" y="492"/>
                </a:cubicBezTo>
                <a:cubicBezTo>
                  <a:pt x="890" y="492"/>
                  <a:pt x="890" y="492"/>
                  <a:pt x="890" y="492"/>
                </a:cubicBezTo>
                <a:cubicBezTo>
                  <a:pt x="890" y="492"/>
                  <a:pt x="890" y="492"/>
                  <a:pt x="890" y="492"/>
                </a:cubicBezTo>
                <a:cubicBezTo>
                  <a:pt x="890" y="492"/>
                  <a:pt x="890" y="493"/>
                  <a:pt x="890" y="492"/>
                </a:cubicBezTo>
                <a:close/>
                <a:moveTo>
                  <a:pt x="137" y="492"/>
                </a:moveTo>
                <a:cubicBezTo>
                  <a:pt x="137" y="492"/>
                  <a:pt x="137" y="492"/>
                  <a:pt x="137" y="492"/>
                </a:cubicBezTo>
                <a:cubicBezTo>
                  <a:pt x="136" y="492"/>
                  <a:pt x="136" y="492"/>
                  <a:pt x="136" y="492"/>
                </a:cubicBezTo>
                <a:cubicBezTo>
                  <a:pt x="137" y="492"/>
                  <a:pt x="137" y="492"/>
                  <a:pt x="137" y="492"/>
                </a:cubicBezTo>
                <a:close/>
                <a:moveTo>
                  <a:pt x="193" y="492"/>
                </a:moveTo>
                <a:cubicBezTo>
                  <a:pt x="194" y="492"/>
                  <a:pt x="194" y="492"/>
                  <a:pt x="194" y="492"/>
                </a:cubicBezTo>
                <a:cubicBezTo>
                  <a:pt x="193" y="492"/>
                  <a:pt x="194" y="492"/>
                  <a:pt x="193" y="492"/>
                </a:cubicBezTo>
                <a:close/>
                <a:moveTo>
                  <a:pt x="362" y="492"/>
                </a:moveTo>
                <a:cubicBezTo>
                  <a:pt x="362" y="492"/>
                  <a:pt x="362" y="492"/>
                  <a:pt x="362" y="492"/>
                </a:cubicBezTo>
                <a:cubicBezTo>
                  <a:pt x="362" y="492"/>
                  <a:pt x="362" y="492"/>
                  <a:pt x="362" y="492"/>
                </a:cubicBezTo>
                <a:cubicBezTo>
                  <a:pt x="362" y="492"/>
                  <a:pt x="362" y="492"/>
                  <a:pt x="362" y="492"/>
                </a:cubicBezTo>
                <a:close/>
                <a:moveTo>
                  <a:pt x="193" y="493"/>
                </a:moveTo>
                <a:cubicBezTo>
                  <a:pt x="193" y="493"/>
                  <a:pt x="193" y="493"/>
                  <a:pt x="193" y="493"/>
                </a:cubicBezTo>
                <a:cubicBezTo>
                  <a:pt x="193" y="493"/>
                  <a:pt x="193" y="493"/>
                  <a:pt x="193" y="492"/>
                </a:cubicBezTo>
                <a:cubicBezTo>
                  <a:pt x="193" y="493"/>
                  <a:pt x="193" y="493"/>
                  <a:pt x="193" y="493"/>
                </a:cubicBezTo>
                <a:close/>
                <a:moveTo>
                  <a:pt x="359" y="492"/>
                </a:moveTo>
                <a:cubicBezTo>
                  <a:pt x="358" y="492"/>
                  <a:pt x="358" y="492"/>
                  <a:pt x="358" y="492"/>
                </a:cubicBezTo>
                <a:cubicBezTo>
                  <a:pt x="358" y="493"/>
                  <a:pt x="358" y="492"/>
                  <a:pt x="359" y="493"/>
                </a:cubicBezTo>
                <a:lnTo>
                  <a:pt x="359" y="492"/>
                </a:lnTo>
                <a:close/>
                <a:moveTo>
                  <a:pt x="400" y="493"/>
                </a:moveTo>
                <a:cubicBezTo>
                  <a:pt x="400" y="493"/>
                  <a:pt x="400" y="493"/>
                  <a:pt x="400" y="493"/>
                </a:cubicBezTo>
                <a:close/>
                <a:moveTo>
                  <a:pt x="890" y="494"/>
                </a:moveTo>
                <a:cubicBezTo>
                  <a:pt x="890" y="494"/>
                  <a:pt x="890" y="494"/>
                  <a:pt x="890" y="494"/>
                </a:cubicBezTo>
                <a:cubicBezTo>
                  <a:pt x="890" y="493"/>
                  <a:pt x="890" y="493"/>
                  <a:pt x="890" y="493"/>
                </a:cubicBezTo>
                <a:cubicBezTo>
                  <a:pt x="890" y="493"/>
                  <a:pt x="890" y="493"/>
                  <a:pt x="890" y="494"/>
                </a:cubicBezTo>
                <a:close/>
                <a:moveTo>
                  <a:pt x="454" y="494"/>
                </a:moveTo>
                <a:cubicBezTo>
                  <a:pt x="454" y="494"/>
                  <a:pt x="454" y="494"/>
                  <a:pt x="454" y="494"/>
                </a:cubicBezTo>
                <a:cubicBezTo>
                  <a:pt x="454" y="493"/>
                  <a:pt x="454" y="493"/>
                  <a:pt x="454" y="493"/>
                </a:cubicBezTo>
                <a:cubicBezTo>
                  <a:pt x="454" y="493"/>
                  <a:pt x="454" y="493"/>
                  <a:pt x="454" y="493"/>
                </a:cubicBezTo>
                <a:lnTo>
                  <a:pt x="454" y="494"/>
                </a:lnTo>
                <a:close/>
                <a:moveTo>
                  <a:pt x="910" y="494"/>
                </a:moveTo>
                <a:cubicBezTo>
                  <a:pt x="910" y="494"/>
                  <a:pt x="910" y="494"/>
                  <a:pt x="910" y="494"/>
                </a:cubicBezTo>
                <a:cubicBezTo>
                  <a:pt x="910" y="494"/>
                  <a:pt x="910" y="494"/>
                  <a:pt x="910" y="494"/>
                </a:cubicBezTo>
                <a:cubicBezTo>
                  <a:pt x="910" y="494"/>
                  <a:pt x="910" y="494"/>
                  <a:pt x="909" y="494"/>
                </a:cubicBezTo>
                <a:cubicBezTo>
                  <a:pt x="909" y="494"/>
                  <a:pt x="909" y="494"/>
                  <a:pt x="909" y="494"/>
                </a:cubicBezTo>
                <a:cubicBezTo>
                  <a:pt x="909" y="494"/>
                  <a:pt x="909" y="494"/>
                  <a:pt x="910" y="494"/>
                </a:cubicBezTo>
                <a:close/>
                <a:moveTo>
                  <a:pt x="353" y="494"/>
                </a:moveTo>
                <a:cubicBezTo>
                  <a:pt x="353" y="494"/>
                  <a:pt x="353" y="494"/>
                  <a:pt x="353" y="494"/>
                </a:cubicBezTo>
                <a:cubicBezTo>
                  <a:pt x="352" y="494"/>
                  <a:pt x="352" y="494"/>
                  <a:pt x="352" y="495"/>
                </a:cubicBezTo>
                <a:cubicBezTo>
                  <a:pt x="352" y="495"/>
                  <a:pt x="352" y="495"/>
                  <a:pt x="352" y="495"/>
                </a:cubicBezTo>
                <a:cubicBezTo>
                  <a:pt x="352" y="495"/>
                  <a:pt x="353" y="495"/>
                  <a:pt x="353" y="495"/>
                </a:cubicBezTo>
                <a:cubicBezTo>
                  <a:pt x="353" y="495"/>
                  <a:pt x="353" y="495"/>
                  <a:pt x="353" y="494"/>
                </a:cubicBezTo>
                <a:close/>
                <a:moveTo>
                  <a:pt x="337" y="496"/>
                </a:moveTo>
                <a:cubicBezTo>
                  <a:pt x="337" y="496"/>
                  <a:pt x="337" y="496"/>
                  <a:pt x="337" y="496"/>
                </a:cubicBezTo>
                <a:cubicBezTo>
                  <a:pt x="337" y="496"/>
                  <a:pt x="337" y="496"/>
                  <a:pt x="337" y="496"/>
                </a:cubicBezTo>
                <a:close/>
                <a:moveTo>
                  <a:pt x="342" y="496"/>
                </a:moveTo>
                <a:cubicBezTo>
                  <a:pt x="342" y="495"/>
                  <a:pt x="342" y="495"/>
                  <a:pt x="342" y="495"/>
                </a:cubicBezTo>
                <a:cubicBezTo>
                  <a:pt x="342" y="495"/>
                  <a:pt x="341" y="495"/>
                  <a:pt x="341" y="494"/>
                </a:cubicBezTo>
                <a:cubicBezTo>
                  <a:pt x="340" y="495"/>
                  <a:pt x="338" y="496"/>
                  <a:pt x="337" y="496"/>
                </a:cubicBezTo>
                <a:cubicBezTo>
                  <a:pt x="337" y="496"/>
                  <a:pt x="337" y="496"/>
                  <a:pt x="337" y="496"/>
                </a:cubicBezTo>
                <a:cubicBezTo>
                  <a:pt x="337" y="496"/>
                  <a:pt x="335" y="497"/>
                  <a:pt x="334" y="497"/>
                </a:cubicBezTo>
                <a:cubicBezTo>
                  <a:pt x="334" y="497"/>
                  <a:pt x="333" y="497"/>
                  <a:pt x="332" y="497"/>
                </a:cubicBezTo>
                <a:cubicBezTo>
                  <a:pt x="332" y="497"/>
                  <a:pt x="331" y="498"/>
                  <a:pt x="331" y="498"/>
                </a:cubicBezTo>
                <a:cubicBezTo>
                  <a:pt x="331" y="498"/>
                  <a:pt x="330" y="498"/>
                  <a:pt x="330" y="498"/>
                </a:cubicBezTo>
                <a:cubicBezTo>
                  <a:pt x="329" y="498"/>
                  <a:pt x="328" y="498"/>
                  <a:pt x="326" y="498"/>
                </a:cubicBezTo>
                <a:cubicBezTo>
                  <a:pt x="326" y="499"/>
                  <a:pt x="326" y="499"/>
                  <a:pt x="325" y="499"/>
                </a:cubicBezTo>
                <a:cubicBezTo>
                  <a:pt x="325" y="500"/>
                  <a:pt x="325" y="499"/>
                  <a:pt x="325" y="499"/>
                </a:cubicBezTo>
                <a:cubicBezTo>
                  <a:pt x="325" y="499"/>
                  <a:pt x="321" y="500"/>
                  <a:pt x="321" y="500"/>
                </a:cubicBezTo>
                <a:cubicBezTo>
                  <a:pt x="320" y="501"/>
                  <a:pt x="320" y="502"/>
                  <a:pt x="321" y="502"/>
                </a:cubicBezTo>
                <a:cubicBezTo>
                  <a:pt x="322" y="503"/>
                  <a:pt x="323" y="502"/>
                  <a:pt x="323" y="502"/>
                </a:cubicBezTo>
                <a:cubicBezTo>
                  <a:pt x="324" y="502"/>
                  <a:pt x="324" y="502"/>
                  <a:pt x="324" y="502"/>
                </a:cubicBezTo>
                <a:cubicBezTo>
                  <a:pt x="324" y="502"/>
                  <a:pt x="324" y="502"/>
                  <a:pt x="323" y="502"/>
                </a:cubicBezTo>
                <a:cubicBezTo>
                  <a:pt x="324" y="501"/>
                  <a:pt x="325" y="501"/>
                  <a:pt x="325" y="500"/>
                </a:cubicBezTo>
                <a:cubicBezTo>
                  <a:pt x="325" y="501"/>
                  <a:pt x="326" y="501"/>
                  <a:pt x="326" y="501"/>
                </a:cubicBezTo>
                <a:cubicBezTo>
                  <a:pt x="327" y="501"/>
                  <a:pt x="327" y="501"/>
                  <a:pt x="326" y="500"/>
                </a:cubicBezTo>
                <a:cubicBezTo>
                  <a:pt x="327" y="500"/>
                  <a:pt x="328" y="500"/>
                  <a:pt x="329" y="500"/>
                </a:cubicBezTo>
                <a:cubicBezTo>
                  <a:pt x="330" y="500"/>
                  <a:pt x="330" y="500"/>
                  <a:pt x="330" y="500"/>
                </a:cubicBezTo>
                <a:cubicBezTo>
                  <a:pt x="330" y="500"/>
                  <a:pt x="330" y="500"/>
                  <a:pt x="329" y="500"/>
                </a:cubicBezTo>
                <a:cubicBezTo>
                  <a:pt x="329" y="501"/>
                  <a:pt x="329" y="501"/>
                  <a:pt x="329" y="501"/>
                </a:cubicBezTo>
                <a:cubicBezTo>
                  <a:pt x="331" y="501"/>
                  <a:pt x="330" y="500"/>
                  <a:pt x="330" y="500"/>
                </a:cubicBezTo>
                <a:cubicBezTo>
                  <a:pt x="332" y="498"/>
                  <a:pt x="332" y="499"/>
                  <a:pt x="333" y="499"/>
                </a:cubicBezTo>
                <a:cubicBezTo>
                  <a:pt x="334" y="499"/>
                  <a:pt x="335" y="498"/>
                  <a:pt x="335" y="498"/>
                </a:cubicBezTo>
                <a:cubicBezTo>
                  <a:pt x="336" y="498"/>
                  <a:pt x="338" y="498"/>
                  <a:pt x="338" y="498"/>
                </a:cubicBezTo>
                <a:cubicBezTo>
                  <a:pt x="339" y="498"/>
                  <a:pt x="339" y="498"/>
                  <a:pt x="339" y="498"/>
                </a:cubicBezTo>
                <a:cubicBezTo>
                  <a:pt x="339" y="498"/>
                  <a:pt x="339" y="497"/>
                  <a:pt x="339" y="497"/>
                </a:cubicBezTo>
                <a:cubicBezTo>
                  <a:pt x="339" y="497"/>
                  <a:pt x="339" y="497"/>
                  <a:pt x="339" y="497"/>
                </a:cubicBezTo>
                <a:cubicBezTo>
                  <a:pt x="339" y="497"/>
                  <a:pt x="339" y="497"/>
                  <a:pt x="339" y="497"/>
                </a:cubicBezTo>
                <a:cubicBezTo>
                  <a:pt x="339" y="497"/>
                  <a:pt x="339" y="497"/>
                  <a:pt x="339" y="497"/>
                </a:cubicBezTo>
                <a:cubicBezTo>
                  <a:pt x="340" y="497"/>
                  <a:pt x="339" y="497"/>
                  <a:pt x="340" y="498"/>
                </a:cubicBezTo>
                <a:cubicBezTo>
                  <a:pt x="340" y="498"/>
                  <a:pt x="341" y="498"/>
                  <a:pt x="341" y="498"/>
                </a:cubicBezTo>
                <a:cubicBezTo>
                  <a:pt x="342" y="498"/>
                  <a:pt x="342" y="498"/>
                  <a:pt x="343" y="497"/>
                </a:cubicBezTo>
                <a:cubicBezTo>
                  <a:pt x="343" y="497"/>
                  <a:pt x="343" y="497"/>
                  <a:pt x="343" y="497"/>
                </a:cubicBezTo>
                <a:cubicBezTo>
                  <a:pt x="342" y="497"/>
                  <a:pt x="342" y="496"/>
                  <a:pt x="342" y="496"/>
                </a:cubicBezTo>
                <a:cubicBezTo>
                  <a:pt x="342" y="496"/>
                  <a:pt x="342" y="496"/>
                  <a:pt x="342" y="496"/>
                </a:cubicBezTo>
                <a:cubicBezTo>
                  <a:pt x="342" y="496"/>
                  <a:pt x="342" y="496"/>
                  <a:pt x="342" y="496"/>
                </a:cubicBezTo>
                <a:cubicBezTo>
                  <a:pt x="343" y="496"/>
                  <a:pt x="343" y="496"/>
                  <a:pt x="344" y="496"/>
                </a:cubicBezTo>
                <a:cubicBezTo>
                  <a:pt x="344" y="496"/>
                  <a:pt x="344" y="496"/>
                  <a:pt x="344" y="496"/>
                </a:cubicBezTo>
                <a:cubicBezTo>
                  <a:pt x="344" y="496"/>
                  <a:pt x="344" y="496"/>
                  <a:pt x="344" y="496"/>
                </a:cubicBezTo>
                <a:cubicBezTo>
                  <a:pt x="343" y="495"/>
                  <a:pt x="343" y="495"/>
                  <a:pt x="342" y="496"/>
                </a:cubicBezTo>
                <a:close/>
                <a:moveTo>
                  <a:pt x="323" y="501"/>
                </a:moveTo>
                <a:cubicBezTo>
                  <a:pt x="322" y="501"/>
                  <a:pt x="322" y="501"/>
                  <a:pt x="322" y="501"/>
                </a:cubicBezTo>
                <a:cubicBezTo>
                  <a:pt x="322" y="501"/>
                  <a:pt x="322" y="501"/>
                  <a:pt x="322" y="501"/>
                </a:cubicBezTo>
                <a:cubicBezTo>
                  <a:pt x="322" y="501"/>
                  <a:pt x="322" y="501"/>
                  <a:pt x="322" y="501"/>
                </a:cubicBezTo>
                <a:cubicBezTo>
                  <a:pt x="322" y="501"/>
                  <a:pt x="323" y="501"/>
                  <a:pt x="323" y="501"/>
                </a:cubicBezTo>
                <a:cubicBezTo>
                  <a:pt x="323" y="501"/>
                  <a:pt x="323" y="501"/>
                  <a:pt x="323" y="501"/>
                </a:cubicBezTo>
                <a:close/>
                <a:moveTo>
                  <a:pt x="335" y="495"/>
                </a:moveTo>
                <a:cubicBezTo>
                  <a:pt x="335" y="495"/>
                  <a:pt x="335" y="495"/>
                  <a:pt x="335" y="495"/>
                </a:cubicBezTo>
                <a:cubicBezTo>
                  <a:pt x="335" y="496"/>
                  <a:pt x="336" y="496"/>
                  <a:pt x="336" y="495"/>
                </a:cubicBezTo>
                <a:cubicBezTo>
                  <a:pt x="336" y="496"/>
                  <a:pt x="336" y="495"/>
                  <a:pt x="336" y="496"/>
                </a:cubicBezTo>
                <a:cubicBezTo>
                  <a:pt x="336" y="496"/>
                  <a:pt x="336" y="496"/>
                  <a:pt x="336" y="496"/>
                </a:cubicBezTo>
                <a:cubicBezTo>
                  <a:pt x="337" y="496"/>
                  <a:pt x="337" y="496"/>
                  <a:pt x="337" y="496"/>
                </a:cubicBezTo>
                <a:cubicBezTo>
                  <a:pt x="337" y="496"/>
                  <a:pt x="336" y="495"/>
                  <a:pt x="336" y="495"/>
                </a:cubicBezTo>
                <a:lnTo>
                  <a:pt x="335" y="495"/>
                </a:lnTo>
                <a:close/>
                <a:moveTo>
                  <a:pt x="202" y="495"/>
                </a:moveTo>
                <a:cubicBezTo>
                  <a:pt x="202" y="495"/>
                  <a:pt x="204" y="495"/>
                  <a:pt x="204" y="495"/>
                </a:cubicBezTo>
                <a:cubicBezTo>
                  <a:pt x="204" y="495"/>
                  <a:pt x="204" y="495"/>
                  <a:pt x="204" y="495"/>
                </a:cubicBezTo>
                <a:cubicBezTo>
                  <a:pt x="204" y="495"/>
                  <a:pt x="204" y="495"/>
                  <a:pt x="204" y="495"/>
                </a:cubicBezTo>
                <a:cubicBezTo>
                  <a:pt x="202" y="495"/>
                  <a:pt x="202" y="495"/>
                  <a:pt x="202" y="495"/>
                </a:cubicBezTo>
                <a:close/>
                <a:moveTo>
                  <a:pt x="910" y="496"/>
                </a:moveTo>
                <a:cubicBezTo>
                  <a:pt x="910" y="495"/>
                  <a:pt x="910" y="495"/>
                  <a:pt x="910" y="495"/>
                </a:cubicBezTo>
                <a:cubicBezTo>
                  <a:pt x="909" y="495"/>
                  <a:pt x="910" y="495"/>
                  <a:pt x="909" y="495"/>
                </a:cubicBezTo>
                <a:cubicBezTo>
                  <a:pt x="909" y="495"/>
                  <a:pt x="909" y="495"/>
                  <a:pt x="909" y="496"/>
                </a:cubicBezTo>
                <a:lnTo>
                  <a:pt x="910" y="496"/>
                </a:lnTo>
                <a:close/>
                <a:moveTo>
                  <a:pt x="337" y="495"/>
                </a:moveTo>
                <a:cubicBezTo>
                  <a:pt x="337" y="495"/>
                  <a:pt x="337" y="495"/>
                  <a:pt x="337" y="495"/>
                </a:cubicBezTo>
                <a:cubicBezTo>
                  <a:pt x="337" y="495"/>
                  <a:pt x="337" y="495"/>
                  <a:pt x="337" y="495"/>
                </a:cubicBezTo>
                <a:cubicBezTo>
                  <a:pt x="337" y="495"/>
                  <a:pt x="337" y="495"/>
                  <a:pt x="337" y="495"/>
                </a:cubicBezTo>
                <a:close/>
                <a:moveTo>
                  <a:pt x="356" y="495"/>
                </a:moveTo>
                <a:cubicBezTo>
                  <a:pt x="356" y="495"/>
                  <a:pt x="356" y="495"/>
                  <a:pt x="356" y="495"/>
                </a:cubicBezTo>
                <a:cubicBezTo>
                  <a:pt x="356" y="495"/>
                  <a:pt x="356" y="495"/>
                  <a:pt x="356" y="495"/>
                </a:cubicBezTo>
                <a:cubicBezTo>
                  <a:pt x="356" y="495"/>
                  <a:pt x="356" y="495"/>
                  <a:pt x="356" y="495"/>
                </a:cubicBezTo>
                <a:close/>
                <a:moveTo>
                  <a:pt x="433" y="495"/>
                </a:moveTo>
                <a:cubicBezTo>
                  <a:pt x="433" y="496"/>
                  <a:pt x="433" y="496"/>
                  <a:pt x="433" y="496"/>
                </a:cubicBezTo>
                <a:cubicBezTo>
                  <a:pt x="433" y="496"/>
                  <a:pt x="433" y="496"/>
                  <a:pt x="433" y="496"/>
                </a:cubicBezTo>
                <a:cubicBezTo>
                  <a:pt x="433" y="495"/>
                  <a:pt x="433" y="495"/>
                  <a:pt x="433" y="495"/>
                </a:cubicBezTo>
                <a:close/>
                <a:moveTo>
                  <a:pt x="201" y="496"/>
                </a:moveTo>
                <a:cubicBezTo>
                  <a:pt x="201" y="496"/>
                  <a:pt x="201" y="496"/>
                  <a:pt x="201" y="496"/>
                </a:cubicBezTo>
                <a:cubicBezTo>
                  <a:pt x="201" y="496"/>
                  <a:pt x="201" y="496"/>
                  <a:pt x="201" y="496"/>
                </a:cubicBezTo>
                <a:cubicBezTo>
                  <a:pt x="201" y="497"/>
                  <a:pt x="201" y="497"/>
                  <a:pt x="201" y="497"/>
                </a:cubicBezTo>
                <a:cubicBezTo>
                  <a:pt x="201" y="497"/>
                  <a:pt x="201" y="497"/>
                  <a:pt x="201" y="497"/>
                </a:cubicBezTo>
                <a:cubicBezTo>
                  <a:pt x="202" y="497"/>
                  <a:pt x="201" y="497"/>
                  <a:pt x="202" y="496"/>
                </a:cubicBezTo>
                <a:cubicBezTo>
                  <a:pt x="201" y="496"/>
                  <a:pt x="202" y="496"/>
                  <a:pt x="201" y="496"/>
                </a:cubicBezTo>
                <a:close/>
                <a:moveTo>
                  <a:pt x="349" y="496"/>
                </a:moveTo>
                <a:cubicBezTo>
                  <a:pt x="349" y="496"/>
                  <a:pt x="349" y="496"/>
                  <a:pt x="349" y="496"/>
                </a:cubicBezTo>
                <a:cubicBezTo>
                  <a:pt x="349" y="496"/>
                  <a:pt x="349" y="496"/>
                  <a:pt x="349" y="496"/>
                </a:cubicBezTo>
                <a:cubicBezTo>
                  <a:pt x="349" y="496"/>
                  <a:pt x="349" y="496"/>
                  <a:pt x="349" y="496"/>
                </a:cubicBezTo>
                <a:cubicBezTo>
                  <a:pt x="349" y="496"/>
                  <a:pt x="349" y="496"/>
                  <a:pt x="349" y="496"/>
                </a:cubicBezTo>
                <a:close/>
                <a:moveTo>
                  <a:pt x="909" y="498"/>
                </a:moveTo>
                <a:cubicBezTo>
                  <a:pt x="909" y="498"/>
                  <a:pt x="909" y="498"/>
                  <a:pt x="909" y="498"/>
                </a:cubicBezTo>
                <a:cubicBezTo>
                  <a:pt x="910" y="497"/>
                  <a:pt x="910" y="497"/>
                  <a:pt x="910" y="497"/>
                </a:cubicBezTo>
                <a:cubicBezTo>
                  <a:pt x="910" y="496"/>
                  <a:pt x="910" y="496"/>
                  <a:pt x="910" y="496"/>
                </a:cubicBezTo>
                <a:cubicBezTo>
                  <a:pt x="910" y="497"/>
                  <a:pt x="909" y="497"/>
                  <a:pt x="909" y="498"/>
                </a:cubicBezTo>
                <a:cubicBezTo>
                  <a:pt x="909" y="498"/>
                  <a:pt x="909" y="498"/>
                  <a:pt x="909" y="498"/>
                </a:cubicBezTo>
                <a:close/>
                <a:moveTo>
                  <a:pt x="889" y="500"/>
                </a:moveTo>
                <a:cubicBezTo>
                  <a:pt x="889" y="500"/>
                  <a:pt x="889" y="500"/>
                  <a:pt x="889" y="499"/>
                </a:cubicBezTo>
                <a:cubicBezTo>
                  <a:pt x="889" y="499"/>
                  <a:pt x="889" y="499"/>
                  <a:pt x="889" y="499"/>
                </a:cubicBezTo>
                <a:cubicBezTo>
                  <a:pt x="889" y="498"/>
                  <a:pt x="889" y="498"/>
                  <a:pt x="889" y="497"/>
                </a:cubicBezTo>
                <a:cubicBezTo>
                  <a:pt x="889" y="497"/>
                  <a:pt x="889" y="497"/>
                  <a:pt x="889" y="497"/>
                </a:cubicBezTo>
                <a:cubicBezTo>
                  <a:pt x="888" y="497"/>
                  <a:pt x="888" y="497"/>
                  <a:pt x="888" y="497"/>
                </a:cubicBezTo>
                <a:cubicBezTo>
                  <a:pt x="887" y="498"/>
                  <a:pt x="887" y="498"/>
                  <a:pt x="887" y="498"/>
                </a:cubicBezTo>
                <a:cubicBezTo>
                  <a:pt x="886" y="498"/>
                  <a:pt x="886" y="498"/>
                  <a:pt x="886" y="499"/>
                </a:cubicBezTo>
                <a:cubicBezTo>
                  <a:pt x="886" y="499"/>
                  <a:pt x="887" y="499"/>
                  <a:pt x="886" y="500"/>
                </a:cubicBezTo>
                <a:cubicBezTo>
                  <a:pt x="886" y="501"/>
                  <a:pt x="887" y="501"/>
                  <a:pt x="888" y="501"/>
                </a:cubicBezTo>
                <a:cubicBezTo>
                  <a:pt x="887" y="502"/>
                  <a:pt x="888" y="503"/>
                  <a:pt x="888" y="504"/>
                </a:cubicBezTo>
                <a:cubicBezTo>
                  <a:pt x="888" y="504"/>
                  <a:pt x="888" y="504"/>
                  <a:pt x="888" y="504"/>
                </a:cubicBezTo>
                <a:cubicBezTo>
                  <a:pt x="888" y="503"/>
                  <a:pt x="888" y="503"/>
                  <a:pt x="888" y="503"/>
                </a:cubicBezTo>
                <a:cubicBezTo>
                  <a:pt x="889" y="503"/>
                  <a:pt x="889" y="503"/>
                  <a:pt x="889" y="503"/>
                </a:cubicBezTo>
                <a:cubicBezTo>
                  <a:pt x="889" y="503"/>
                  <a:pt x="889" y="503"/>
                  <a:pt x="889" y="503"/>
                </a:cubicBezTo>
                <a:cubicBezTo>
                  <a:pt x="889" y="503"/>
                  <a:pt x="889" y="503"/>
                  <a:pt x="889" y="503"/>
                </a:cubicBezTo>
                <a:cubicBezTo>
                  <a:pt x="888" y="503"/>
                  <a:pt x="888" y="503"/>
                  <a:pt x="888" y="503"/>
                </a:cubicBezTo>
                <a:cubicBezTo>
                  <a:pt x="888" y="503"/>
                  <a:pt x="888" y="503"/>
                  <a:pt x="889" y="503"/>
                </a:cubicBezTo>
                <a:cubicBezTo>
                  <a:pt x="889" y="502"/>
                  <a:pt x="888" y="501"/>
                  <a:pt x="889" y="501"/>
                </a:cubicBezTo>
                <a:cubicBezTo>
                  <a:pt x="889" y="501"/>
                  <a:pt x="889" y="501"/>
                  <a:pt x="889" y="500"/>
                </a:cubicBezTo>
                <a:close/>
                <a:moveTo>
                  <a:pt x="210" y="497"/>
                </a:moveTo>
                <a:cubicBezTo>
                  <a:pt x="210" y="498"/>
                  <a:pt x="210" y="497"/>
                  <a:pt x="209" y="498"/>
                </a:cubicBezTo>
                <a:cubicBezTo>
                  <a:pt x="209" y="498"/>
                  <a:pt x="209" y="498"/>
                  <a:pt x="209" y="498"/>
                </a:cubicBezTo>
                <a:cubicBezTo>
                  <a:pt x="209" y="498"/>
                  <a:pt x="209" y="498"/>
                  <a:pt x="210" y="498"/>
                </a:cubicBezTo>
                <a:cubicBezTo>
                  <a:pt x="210" y="498"/>
                  <a:pt x="210" y="498"/>
                  <a:pt x="211" y="498"/>
                </a:cubicBezTo>
                <a:cubicBezTo>
                  <a:pt x="211" y="497"/>
                  <a:pt x="210" y="497"/>
                  <a:pt x="210" y="497"/>
                </a:cubicBezTo>
                <a:close/>
                <a:moveTo>
                  <a:pt x="207" y="497"/>
                </a:moveTo>
                <a:cubicBezTo>
                  <a:pt x="207" y="498"/>
                  <a:pt x="207" y="498"/>
                  <a:pt x="207" y="498"/>
                </a:cubicBezTo>
                <a:cubicBezTo>
                  <a:pt x="207" y="498"/>
                  <a:pt x="207" y="498"/>
                  <a:pt x="207" y="498"/>
                </a:cubicBezTo>
                <a:cubicBezTo>
                  <a:pt x="207" y="498"/>
                  <a:pt x="207" y="498"/>
                  <a:pt x="207" y="498"/>
                </a:cubicBezTo>
                <a:cubicBezTo>
                  <a:pt x="207" y="497"/>
                  <a:pt x="207" y="497"/>
                  <a:pt x="207" y="497"/>
                </a:cubicBezTo>
                <a:close/>
                <a:moveTo>
                  <a:pt x="346" y="498"/>
                </a:moveTo>
                <a:cubicBezTo>
                  <a:pt x="346" y="498"/>
                  <a:pt x="346" y="498"/>
                  <a:pt x="346" y="498"/>
                </a:cubicBezTo>
                <a:cubicBezTo>
                  <a:pt x="346" y="497"/>
                  <a:pt x="346" y="497"/>
                  <a:pt x="346" y="497"/>
                </a:cubicBezTo>
                <a:cubicBezTo>
                  <a:pt x="346" y="497"/>
                  <a:pt x="346" y="497"/>
                  <a:pt x="346" y="497"/>
                </a:cubicBezTo>
                <a:cubicBezTo>
                  <a:pt x="346" y="498"/>
                  <a:pt x="346" y="498"/>
                  <a:pt x="346" y="498"/>
                </a:cubicBezTo>
                <a:close/>
                <a:moveTo>
                  <a:pt x="451" y="498"/>
                </a:moveTo>
                <a:cubicBezTo>
                  <a:pt x="451" y="498"/>
                  <a:pt x="451" y="498"/>
                  <a:pt x="451" y="498"/>
                </a:cubicBezTo>
                <a:cubicBezTo>
                  <a:pt x="451" y="498"/>
                  <a:pt x="451" y="498"/>
                  <a:pt x="451" y="498"/>
                </a:cubicBezTo>
                <a:cubicBezTo>
                  <a:pt x="451" y="498"/>
                  <a:pt x="451" y="498"/>
                  <a:pt x="451" y="498"/>
                </a:cubicBezTo>
                <a:close/>
                <a:moveTo>
                  <a:pt x="450" y="498"/>
                </a:moveTo>
                <a:cubicBezTo>
                  <a:pt x="450" y="498"/>
                  <a:pt x="450" y="498"/>
                  <a:pt x="450" y="498"/>
                </a:cubicBezTo>
                <a:cubicBezTo>
                  <a:pt x="450" y="498"/>
                  <a:pt x="450" y="498"/>
                  <a:pt x="450" y="498"/>
                </a:cubicBezTo>
                <a:cubicBezTo>
                  <a:pt x="450" y="498"/>
                  <a:pt x="450" y="498"/>
                  <a:pt x="450" y="498"/>
                </a:cubicBezTo>
                <a:cubicBezTo>
                  <a:pt x="450" y="498"/>
                  <a:pt x="450" y="498"/>
                  <a:pt x="450" y="498"/>
                </a:cubicBezTo>
                <a:close/>
                <a:moveTo>
                  <a:pt x="429" y="499"/>
                </a:moveTo>
                <a:cubicBezTo>
                  <a:pt x="429" y="499"/>
                  <a:pt x="429" y="499"/>
                  <a:pt x="430" y="499"/>
                </a:cubicBezTo>
                <a:cubicBezTo>
                  <a:pt x="430" y="498"/>
                  <a:pt x="430" y="498"/>
                  <a:pt x="430" y="498"/>
                </a:cubicBezTo>
                <a:cubicBezTo>
                  <a:pt x="428" y="498"/>
                  <a:pt x="428" y="498"/>
                  <a:pt x="428" y="498"/>
                </a:cubicBezTo>
                <a:cubicBezTo>
                  <a:pt x="428" y="498"/>
                  <a:pt x="428" y="498"/>
                  <a:pt x="429" y="499"/>
                </a:cubicBezTo>
                <a:close/>
                <a:moveTo>
                  <a:pt x="148" y="498"/>
                </a:moveTo>
                <a:cubicBezTo>
                  <a:pt x="148" y="499"/>
                  <a:pt x="148" y="498"/>
                  <a:pt x="148" y="499"/>
                </a:cubicBezTo>
                <a:cubicBezTo>
                  <a:pt x="148" y="499"/>
                  <a:pt x="148" y="499"/>
                  <a:pt x="148" y="499"/>
                </a:cubicBezTo>
                <a:cubicBezTo>
                  <a:pt x="148" y="499"/>
                  <a:pt x="148" y="499"/>
                  <a:pt x="149" y="499"/>
                </a:cubicBezTo>
                <a:cubicBezTo>
                  <a:pt x="149" y="499"/>
                  <a:pt x="149" y="499"/>
                  <a:pt x="149" y="499"/>
                </a:cubicBezTo>
                <a:cubicBezTo>
                  <a:pt x="149" y="499"/>
                  <a:pt x="149" y="499"/>
                  <a:pt x="149" y="499"/>
                </a:cubicBezTo>
                <a:cubicBezTo>
                  <a:pt x="149" y="498"/>
                  <a:pt x="149" y="499"/>
                  <a:pt x="148" y="498"/>
                </a:cubicBezTo>
                <a:close/>
                <a:moveTo>
                  <a:pt x="389" y="498"/>
                </a:moveTo>
                <a:cubicBezTo>
                  <a:pt x="389" y="499"/>
                  <a:pt x="389" y="499"/>
                  <a:pt x="389" y="499"/>
                </a:cubicBezTo>
                <a:cubicBezTo>
                  <a:pt x="390" y="499"/>
                  <a:pt x="390" y="499"/>
                  <a:pt x="390" y="499"/>
                </a:cubicBezTo>
                <a:cubicBezTo>
                  <a:pt x="390" y="498"/>
                  <a:pt x="390" y="499"/>
                  <a:pt x="389" y="498"/>
                </a:cubicBezTo>
                <a:close/>
                <a:moveTo>
                  <a:pt x="332" y="499"/>
                </a:moveTo>
                <a:cubicBezTo>
                  <a:pt x="332" y="499"/>
                  <a:pt x="332" y="499"/>
                  <a:pt x="332" y="499"/>
                </a:cubicBezTo>
                <a:cubicBezTo>
                  <a:pt x="332" y="499"/>
                  <a:pt x="332" y="499"/>
                  <a:pt x="332" y="499"/>
                </a:cubicBezTo>
                <a:cubicBezTo>
                  <a:pt x="331" y="499"/>
                  <a:pt x="331" y="499"/>
                  <a:pt x="331" y="499"/>
                </a:cubicBezTo>
                <a:cubicBezTo>
                  <a:pt x="331" y="500"/>
                  <a:pt x="331" y="500"/>
                  <a:pt x="331" y="500"/>
                </a:cubicBezTo>
                <a:cubicBezTo>
                  <a:pt x="332" y="500"/>
                  <a:pt x="332" y="500"/>
                  <a:pt x="332" y="500"/>
                </a:cubicBezTo>
                <a:cubicBezTo>
                  <a:pt x="332" y="499"/>
                  <a:pt x="332" y="499"/>
                  <a:pt x="332" y="499"/>
                </a:cubicBezTo>
                <a:cubicBezTo>
                  <a:pt x="332" y="499"/>
                  <a:pt x="331" y="499"/>
                  <a:pt x="332" y="499"/>
                </a:cubicBezTo>
                <a:close/>
                <a:moveTo>
                  <a:pt x="207" y="499"/>
                </a:moveTo>
                <a:cubicBezTo>
                  <a:pt x="207" y="499"/>
                  <a:pt x="207" y="499"/>
                  <a:pt x="207" y="499"/>
                </a:cubicBezTo>
                <a:cubicBezTo>
                  <a:pt x="207" y="499"/>
                  <a:pt x="207" y="499"/>
                  <a:pt x="207" y="499"/>
                </a:cubicBezTo>
                <a:cubicBezTo>
                  <a:pt x="207" y="499"/>
                  <a:pt x="207" y="499"/>
                  <a:pt x="207" y="499"/>
                </a:cubicBezTo>
                <a:close/>
                <a:moveTo>
                  <a:pt x="428" y="501"/>
                </a:moveTo>
                <a:cubicBezTo>
                  <a:pt x="428" y="500"/>
                  <a:pt x="428" y="500"/>
                  <a:pt x="427" y="499"/>
                </a:cubicBezTo>
                <a:cubicBezTo>
                  <a:pt x="427" y="502"/>
                  <a:pt x="427" y="502"/>
                  <a:pt x="427" y="502"/>
                </a:cubicBezTo>
                <a:cubicBezTo>
                  <a:pt x="427" y="502"/>
                  <a:pt x="427" y="502"/>
                  <a:pt x="428" y="501"/>
                </a:cubicBezTo>
                <a:close/>
                <a:moveTo>
                  <a:pt x="427" y="501"/>
                </a:moveTo>
                <a:cubicBezTo>
                  <a:pt x="427" y="501"/>
                  <a:pt x="427" y="501"/>
                  <a:pt x="427" y="501"/>
                </a:cubicBezTo>
                <a:cubicBezTo>
                  <a:pt x="427" y="501"/>
                  <a:pt x="427" y="501"/>
                  <a:pt x="427" y="501"/>
                </a:cubicBezTo>
                <a:cubicBezTo>
                  <a:pt x="427" y="501"/>
                  <a:pt x="427" y="501"/>
                  <a:pt x="427" y="501"/>
                </a:cubicBezTo>
                <a:close/>
                <a:moveTo>
                  <a:pt x="233" y="500"/>
                </a:moveTo>
                <a:cubicBezTo>
                  <a:pt x="233" y="500"/>
                  <a:pt x="233" y="500"/>
                  <a:pt x="233" y="500"/>
                </a:cubicBezTo>
                <a:cubicBezTo>
                  <a:pt x="233" y="500"/>
                  <a:pt x="233" y="500"/>
                  <a:pt x="233" y="500"/>
                </a:cubicBezTo>
                <a:cubicBezTo>
                  <a:pt x="233" y="500"/>
                  <a:pt x="233" y="500"/>
                  <a:pt x="233" y="500"/>
                </a:cubicBezTo>
                <a:close/>
                <a:moveTo>
                  <a:pt x="236" y="501"/>
                </a:moveTo>
                <a:cubicBezTo>
                  <a:pt x="236" y="501"/>
                  <a:pt x="236" y="501"/>
                  <a:pt x="236" y="501"/>
                </a:cubicBezTo>
                <a:cubicBezTo>
                  <a:pt x="236" y="500"/>
                  <a:pt x="236" y="500"/>
                  <a:pt x="236" y="500"/>
                </a:cubicBezTo>
                <a:cubicBezTo>
                  <a:pt x="236" y="500"/>
                  <a:pt x="236" y="500"/>
                  <a:pt x="235" y="500"/>
                </a:cubicBezTo>
                <a:cubicBezTo>
                  <a:pt x="235" y="500"/>
                  <a:pt x="235" y="500"/>
                  <a:pt x="235" y="500"/>
                </a:cubicBezTo>
                <a:cubicBezTo>
                  <a:pt x="236" y="501"/>
                  <a:pt x="236" y="500"/>
                  <a:pt x="236" y="501"/>
                </a:cubicBezTo>
                <a:close/>
                <a:moveTo>
                  <a:pt x="317" y="500"/>
                </a:moveTo>
                <a:cubicBezTo>
                  <a:pt x="317" y="500"/>
                  <a:pt x="317" y="500"/>
                  <a:pt x="317" y="500"/>
                </a:cubicBezTo>
                <a:cubicBezTo>
                  <a:pt x="317" y="500"/>
                  <a:pt x="317" y="500"/>
                  <a:pt x="317" y="500"/>
                </a:cubicBezTo>
                <a:cubicBezTo>
                  <a:pt x="317" y="501"/>
                  <a:pt x="317" y="501"/>
                  <a:pt x="317" y="501"/>
                </a:cubicBezTo>
                <a:cubicBezTo>
                  <a:pt x="317" y="502"/>
                  <a:pt x="316" y="502"/>
                  <a:pt x="316" y="502"/>
                </a:cubicBezTo>
                <a:cubicBezTo>
                  <a:pt x="315" y="502"/>
                  <a:pt x="315" y="502"/>
                  <a:pt x="315" y="502"/>
                </a:cubicBezTo>
                <a:cubicBezTo>
                  <a:pt x="316" y="501"/>
                  <a:pt x="316" y="501"/>
                  <a:pt x="316" y="501"/>
                </a:cubicBezTo>
                <a:cubicBezTo>
                  <a:pt x="316" y="501"/>
                  <a:pt x="316" y="501"/>
                  <a:pt x="315" y="501"/>
                </a:cubicBezTo>
                <a:cubicBezTo>
                  <a:pt x="315" y="501"/>
                  <a:pt x="315" y="501"/>
                  <a:pt x="315" y="501"/>
                </a:cubicBezTo>
                <a:cubicBezTo>
                  <a:pt x="314" y="501"/>
                  <a:pt x="314" y="501"/>
                  <a:pt x="314" y="501"/>
                </a:cubicBezTo>
                <a:cubicBezTo>
                  <a:pt x="314" y="501"/>
                  <a:pt x="314" y="501"/>
                  <a:pt x="315" y="501"/>
                </a:cubicBezTo>
                <a:cubicBezTo>
                  <a:pt x="314" y="501"/>
                  <a:pt x="314" y="501"/>
                  <a:pt x="314" y="501"/>
                </a:cubicBezTo>
                <a:cubicBezTo>
                  <a:pt x="314" y="501"/>
                  <a:pt x="314" y="501"/>
                  <a:pt x="314" y="500"/>
                </a:cubicBezTo>
                <a:cubicBezTo>
                  <a:pt x="313" y="500"/>
                  <a:pt x="311" y="500"/>
                  <a:pt x="310" y="500"/>
                </a:cubicBezTo>
                <a:cubicBezTo>
                  <a:pt x="310" y="500"/>
                  <a:pt x="310" y="501"/>
                  <a:pt x="309" y="501"/>
                </a:cubicBezTo>
                <a:cubicBezTo>
                  <a:pt x="309" y="501"/>
                  <a:pt x="308" y="501"/>
                  <a:pt x="308" y="501"/>
                </a:cubicBezTo>
                <a:cubicBezTo>
                  <a:pt x="307" y="500"/>
                  <a:pt x="303" y="501"/>
                  <a:pt x="303" y="501"/>
                </a:cubicBezTo>
                <a:cubicBezTo>
                  <a:pt x="302" y="501"/>
                  <a:pt x="302" y="501"/>
                  <a:pt x="302" y="501"/>
                </a:cubicBezTo>
                <a:cubicBezTo>
                  <a:pt x="302" y="502"/>
                  <a:pt x="302" y="502"/>
                  <a:pt x="302" y="502"/>
                </a:cubicBezTo>
                <a:cubicBezTo>
                  <a:pt x="302" y="502"/>
                  <a:pt x="302" y="502"/>
                  <a:pt x="301" y="502"/>
                </a:cubicBezTo>
                <a:cubicBezTo>
                  <a:pt x="301" y="502"/>
                  <a:pt x="300" y="501"/>
                  <a:pt x="299" y="501"/>
                </a:cubicBezTo>
                <a:cubicBezTo>
                  <a:pt x="299" y="501"/>
                  <a:pt x="298" y="502"/>
                  <a:pt x="298" y="502"/>
                </a:cubicBezTo>
                <a:cubicBezTo>
                  <a:pt x="297" y="502"/>
                  <a:pt x="296" y="501"/>
                  <a:pt x="295" y="502"/>
                </a:cubicBezTo>
                <a:cubicBezTo>
                  <a:pt x="295" y="502"/>
                  <a:pt x="293" y="501"/>
                  <a:pt x="293" y="502"/>
                </a:cubicBezTo>
                <a:cubicBezTo>
                  <a:pt x="293" y="502"/>
                  <a:pt x="292" y="502"/>
                  <a:pt x="292" y="502"/>
                </a:cubicBezTo>
                <a:cubicBezTo>
                  <a:pt x="290" y="503"/>
                  <a:pt x="289" y="502"/>
                  <a:pt x="288" y="502"/>
                </a:cubicBezTo>
                <a:cubicBezTo>
                  <a:pt x="287" y="502"/>
                  <a:pt x="287" y="503"/>
                  <a:pt x="286" y="503"/>
                </a:cubicBezTo>
                <a:cubicBezTo>
                  <a:pt x="286" y="503"/>
                  <a:pt x="285" y="503"/>
                  <a:pt x="285" y="503"/>
                </a:cubicBezTo>
                <a:cubicBezTo>
                  <a:pt x="284" y="503"/>
                  <a:pt x="284" y="504"/>
                  <a:pt x="284" y="504"/>
                </a:cubicBezTo>
                <a:cubicBezTo>
                  <a:pt x="284" y="504"/>
                  <a:pt x="284" y="504"/>
                  <a:pt x="284" y="504"/>
                </a:cubicBezTo>
                <a:cubicBezTo>
                  <a:pt x="285" y="504"/>
                  <a:pt x="285" y="504"/>
                  <a:pt x="285" y="504"/>
                </a:cubicBezTo>
                <a:cubicBezTo>
                  <a:pt x="285" y="505"/>
                  <a:pt x="285" y="505"/>
                  <a:pt x="285" y="505"/>
                </a:cubicBezTo>
                <a:cubicBezTo>
                  <a:pt x="285" y="505"/>
                  <a:pt x="286" y="505"/>
                  <a:pt x="286" y="505"/>
                </a:cubicBezTo>
                <a:cubicBezTo>
                  <a:pt x="287" y="505"/>
                  <a:pt x="287" y="504"/>
                  <a:pt x="287" y="504"/>
                </a:cubicBezTo>
                <a:cubicBezTo>
                  <a:pt x="287" y="504"/>
                  <a:pt x="288" y="504"/>
                  <a:pt x="288" y="505"/>
                </a:cubicBezTo>
                <a:cubicBezTo>
                  <a:pt x="289" y="505"/>
                  <a:pt x="290" y="505"/>
                  <a:pt x="291" y="505"/>
                </a:cubicBezTo>
                <a:cubicBezTo>
                  <a:pt x="291" y="505"/>
                  <a:pt x="291" y="505"/>
                  <a:pt x="291" y="505"/>
                </a:cubicBezTo>
                <a:cubicBezTo>
                  <a:pt x="291" y="504"/>
                  <a:pt x="291" y="504"/>
                  <a:pt x="291" y="504"/>
                </a:cubicBezTo>
                <a:cubicBezTo>
                  <a:pt x="291" y="504"/>
                  <a:pt x="291" y="504"/>
                  <a:pt x="291" y="505"/>
                </a:cubicBezTo>
                <a:cubicBezTo>
                  <a:pt x="292" y="504"/>
                  <a:pt x="293" y="504"/>
                  <a:pt x="293" y="504"/>
                </a:cubicBezTo>
                <a:cubicBezTo>
                  <a:pt x="293" y="504"/>
                  <a:pt x="293" y="504"/>
                  <a:pt x="293" y="504"/>
                </a:cubicBezTo>
                <a:cubicBezTo>
                  <a:pt x="294" y="503"/>
                  <a:pt x="294" y="504"/>
                  <a:pt x="294" y="504"/>
                </a:cubicBezTo>
                <a:cubicBezTo>
                  <a:pt x="295" y="504"/>
                  <a:pt x="296" y="503"/>
                  <a:pt x="296" y="503"/>
                </a:cubicBezTo>
                <a:cubicBezTo>
                  <a:pt x="297" y="503"/>
                  <a:pt x="297" y="503"/>
                  <a:pt x="297" y="503"/>
                </a:cubicBezTo>
                <a:cubicBezTo>
                  <a:pt x="297" y="503"/>
                  <a:pt x="298" y="503"/>
                  <a:pt x="298" y="503"/>
                </a:cubicBezTo>
                <a:cubicBezTo>
                  <a:pt x="299" y="503"/>
                  <a:pt x="300" y="503"/>
                  <a:pt x="301" y="504"/>
                </a:cubicBezTo>
                <a:cubicBezTo>
                  <a:pt x="301" y="504"/>
                  <a:pt x="302" y="503"/>
                  <a:pt x="302" y="503"/>
                </a:cubicBezTo>
                <a:cubicBezTo>
                  <a:pt x="304" y="504"/>
                  <a:pt x="306" y="504"/>
                  <a:pt x="307" y="504"/>
                </a:cubicBezTo>
                <a:cubicBezTo>
                  <a:pt x="308" y="504"/>
                  <a:pt x="308" y="503"/>
                  <a:pt x="308" y="504"/>
                </a:cubicBezTo>
                <a:cubicBezTo>
                  <a:pt x="309" y="504"/>
                  <a:pt x="309" y="504"/>
                  <a:pt x="309" y="504"/>
                </a:cubicBezTo>
                <a:cubicBezTo>
                  <a:pt x="310" y="504"/>
                  <a:pt x="310" y="503"/>
                  <a:pt x="310" y="503"/>
                </a:cubicBezTo>
                <a:cubicBezTo>
                  <a:pt x="311" y="503"/>
                  <a:pt x="313" y="503"/>
                  <a:pt x="314" y="503"/>
                </a:cubicBezTo>
                <a:cubicBezTo>
                  <a:pt x="314" y="503"/>
                  <a:pt x="314" y="502"/>
                  <a:pt x="314" y="502"/>
                </a:cubicBezTo>
                <a:cubicBezTo>
                  <a:pt x="315" y="502"/>
                  <a:pt x="315" y="502"/>
                  <a:pt x="315" y="502"/>
                </a:cubicBezTo>
                <a:cubicBezTo>
                  <a:pt x="316" y="502"/>
                  <a:pt x="316" y="502"/>
                  <a:pt x="316" y="503"/>
                </a:cubicBezTo>
                <a:cubicBezTo>
                  <a:pt x="316" y="503"/>
                  <a:pt x="316" y="503"/>
                  <a:pt x="316" y="503"/>
                </a:cubicBezTo>
                <a:cubicBezTo>
                  <a:pt x="317" y="503"/>
                  <a:pt x="317" y="503"/>
                  <a:pt x="317" y="502"/>
                </a:cubicBezTo>
                <a:cubicBezTo>
                  <a:pt x="317" y="501"/>
                  <a:pt x="317" y="501"/>
                  <a:pt x="318" y="500"/>
                </a:cubicBezTo>
                <a:lnTo>
                  <a:pt x="317" y="500"/>
                </a:lnTo>
                <a:close/>
                <a:moveTo>
                  <a:pt x="283" y="503"/>
                </a:moveTo>
                <a:cubicBezTo>
                  <a:pt x="282" y="503"/>
                  <a:pt x="282" y="503"/>
                  <a:pt x="282" y="504"/>
                </a:cubicBezTo>
                <a:cubicBezTo>
                  <a:pt x="282" y="504"/>
                  <a:pt x="282" y="504"/>
                  <a:pt x="282" y="504"/>
                </a:cubicBezTo>
                <a:cubicBezTo>
                  <a:pt x="281" y="503"/>
                  <a:pt x="281" y="504"/>
                  <a:pt x="281" y="503"/>
                </a:cubicBezTo>
                <a:cubicBezTo>
                  <a:pt x="281" y="503"/>
                  <a:pt x="281" y="503"/>
                  <a:pt x="280" y="503"/>
                </a:cubicBezTo>
                <a:cubicBezTo>
                  <a:pt x="280" y="504"/>
                  <a:pt x="280" y="504"/>
                  <a:pt x="280" y="504"/>
                </a:cubicBezTo>
                <a:cubicBezTo>
                  <a:pt x="280" y="504"/>
                  <a:pt x="280" y="504"/>
                  <a:pt x="280" y="504"/>
                </a:cubicBezTo>
                <a:cubicBezTo>
                  <a:pt x="280" y="504"/>
                  <a:pt x="280" y="504"/>
                  <a:pt x="280" y="504"/>
                </a:cubicBezTo>
                <a:cubicBezTo>
                  <a:pt x="280" y="504"/>
                  <a:pt x="280" y="504"/>
                  <a:pt x="279" y="504"/>
                </a:cubicBezTo>
                <a:cubicBezTo>
                  <a:pt x="279" y="504"/>
                  <a:pt x="279" y="504"/>
                  <a:pt x="279" y="504"/>
                </a:cubicBezTo>
                <a:cubicBezTo>
                  <a:pt x="280" y="504"/>
                  <a:pt x="280" y="504"/>
                  <a:pt x="280" y="504"/>
                </a:cubicBezTo>
                <a:cubicBezTo>
                  <a:pt x="280" y="504"/>
                  <a:pt x="280" y="504"/>
                  <a:pt x="280" y="504"/>
                </a:cubicBezTo>
                <a:cubicBezTo>
                  <a:pt x="280" y="504"/>
                  <a:pt x="280" y="504"/>
                  <a:pt x="280" y="504"/>
                </a:cubicBezTo>
                <a:cubicBezTo>
                  <a:pt x="280" y="504"/>
                  <a:pt x="280" y="504"/>
                  <a:pt x="280" y="504"/>
                </a:cubicBezTo>
                <a:cubicBezTo>
                  <a:pt x="280" y="503"/>
                  <a:pt x="279" y="503"/>
                  <a:pt x="279" y="503"/>
                </a:cubicBezTo>
                <a:cubicBezTo>
                  <a:pt x="279" y="503"/>
                  <a:pt x="279" y="503"/>
                  <a:pt x="279" y="503"/>
                </a:cubicBezTo>
                <a:cubicBezTo>
                  <a:pt x="278" y="502"/>
                  <a:pt x="278" y="503"/>
                  <a:pt x="278" y="503"/>
                </a:cubicBezTo>
                <a:cubicBezTo>
                  <a:pt x="278" y="503"/>
                  <a:pt x="278" y="502"/>
                  <a:pt x="277" y="502"/>
                </a:cubicBezTo>
                <a:cubicBezTo>
                  <a:pt x="277" y="502"/>
                  <a:pt x="272" y="503"/>
                  <a:pt x="272" y="503"/>
                </a:cubicBezTo>
                <a:cubicBezTo>
                  <a:pt x="272" y="503"/>
                  <a:pt x="272" y="503"/>
                  <a:pt x="271" y="503"/>
                </a:cubicBezTo>
                <a:cubicBezTo>
                  <a:pt x="272" y="503"/>
                  <a:pt x="271" y="503"/>
                  <a:pt x="272" y="503"/>
                </a:cubicBezTo>
                <a:cubicBezTo>
                  <a:pt x="272" y="504"/>
                  <a:pt x="272" y="504"/>
                  <a:pt x="272" y="504"/>
                </a:cubicBezTo>
                <a:cubicBezTo>
                  <a:pt x="271" y="504"/>
                  <a:pt x="271" y="504"/>
                  <a:pt x="271" y="504"/>
                </a:cubicBezTo>
                <a:cubicBezTo>
                  <a:pt x="271" y="503"/>
                  <a:pt x="272" y="503"/>
                  <a:pt x="271" y="503"/>
                </a:cubicBezTo>
                <a:cubicBezTo>
                  <a:pt x="271" y="503"/>
                  <a:pt x="271" y="503"/>
                  <a:pt x="271" y="503"/>
                </a:cubicBezTo>
                <a:cubicBezTo>
                  <a:pt x="269" y="503"/>
                  <a:pt x="267" y="502"/>
                  <a:pt x="265" y="502"/>
                </a:cubicBezTo>
                <a:cubicBezTo>
                  <a:pt x="265" y="502"/>
                  <a:pt x="264" y="502"/>
                  <a:pt x="263" y="502"/>
                </a:cubicBezTo>
                <a:cubicBezTo>
                  <a:pt x="263" y="502"/>
                  <a:pt x="262" y="502"/>
                  <a:pt x="261" y="502"/>
                </a:cubicBezTo>
                <a:cubicBezTo>
                  <a:pt x="261" y="502"/>
                  <a:pt x="260" y="502"/>
                  <a:pt x="260" y="502"/>
                </a:cubicBezTo>
                <a:cubicBezTo>
                  <a:pt x="259" y="502"/>
                  <a:pt x="260" y="502"/>
                  <a:pt x="259" y="502"/>
                </a:cubicBezTo>
                <a:cubicBezTo>
                  <a:pt x="259" y="502"/>
                  <a:pt x="259" y="502"/>
                  <a:pt x="259" y="503"/>
                </a:cubicBezTo>
                <a:cubicBezTo>
                  <a:pt x="258" y="503"/>
                  <a:pt x="259" y="503"/>
                  <a:pt x="259" y="503"/>
                </a:cubicBezTo>
                <a:cubicBezTo>
                  <a:pt x="258" y="502"/>
                  <a:pt x="253" y="502"/>
                  <a:pt x="252" y="502"/>
                </a:cubicBezTo>
                <a:cubicBezTo>
                  <a:pt x="252" y="502"/>
                  <a:pt x="252" y="502"/>
                  <a:pt x="252" y="502"/>
                </a:cubicBezTo>
                <a:cubicBezTo>
                  <a:pt x="252" y="502"/>
                  <a:pt x="252" y="502"/>
                  <a:pt x="252" y="502"/>
                </a:cubicBezTo>
                <a:cubicBezTo>
                  <a:pt x="252" y="502"/>
                  <a:pt x="252" y="502"/>
                  <a:pt x="252" y="501"/>
                </a:cubicBezTo>
                <a:cubicBezTo>
                  <a:pt x="252" y="502"/>
                  <a:pt x="252" y="502"/>
                  <a:pt x="252" y="502"/>
                </a:cubicBezTo>
                <a:cubicBezTo>
                  <a:pt x="251" y="502"/>
                  <a:pt x="249" y="501"/>
                  <a:pt x="248" y="502"/>
                </a:cubicBezTo>
                <a:cubicBezTo>
                  <a:pt x="247" y="502"/>
                  <a:pt x="246" y="502"/>
                  <a:pt x="246" y="503"/>
                </a:cubicBezTo>
                <a:cubicBezTo>
                  <a:pt x="246" y="502"/>
                  <a:pt x="246" y="502"/>
                  <a:pt x="246" y="502"/>
                </a:cubicBezTo>
                <a:cubicBezTo>
                  <a:pt x="245" y="501"/>
                  <a:pt x="244" y="502"/>
                  <a:pt x="243" y="501"/>
                </a:cubicBezTo>
                <a:cubicBezTo>
                  <a:pt x="243" y="501"/>
                  <a:pt x="243" y="501"/>
                  <a:pt x="242" y="501"/>
                </a:cubicBezTo>
                <a:cubicBezTo>
                  <a:pt x="241" y="501"/>
                  <a:pt x="239" y="500"/>
                  <a:pt x="237" y="500"/>
                </a:cubicBezTo>
                <a:cubicBezTo>
                  <a:pt x="237" y="500"/>
                  <a:pt x="236" y="501"/>
                  <a:pt x="235" y="501"/>
                </a:cubicBezTo>
                <a:cubicBezTo>
                  <a:pt x="235" y="501"/>
                  <a:pt x="234" y="501"/>
                  <a:pt x="233" y="501"/>
                </a:cubicBezTo>
                <a:cubicBezTo>
                  <a:pt x="233" y="501"/>
                  <a:pt x="233" y="501"/>
                  <a:pt x="233" y="501"/>
                </a:cubicBezTo>
                <a:cubicBezTo>
                  <a:pt x="233" y="502"/>
                  <a:pt x="233" y="502"/>
                  <a:pt x="234" y="502"/>
                </a:cubicBezTo>
                <a:cubicBezTo>
                  <a:pt x="235" y="502"/>
                  <a:pt x="236" y="502"/>
                  <a:pt x="237" y="502"/>
                </a:cubicBezTo>
                <a:cubicBezTo>
                  <a:pt x="237" y="502"/>
                  <a:pt x="238" y="502"/>
                  <a:pt x="238" y="502"/>
                </a:cubicBezTo>
                <a:cubicBezTo>
                  <a:pt x="238" y="503"/>
                  <a:pt x="239" y="502"/>
                  <a:pt x="240" y="502"/>
                </a:cubicBezTo>
                <a:cubicBezTo>
                  <a:pt x="240" y="502"/>
                  <a:pt x="240" y="503"/>
                  <a:pt x="240" y="503"/>
                </a:cubicBezTo>
                <a:cubicBezTo>
                  <a:pt x="241" y="503"/>
                  <a:pt x="241" y="503"/>
                  <a:pt x="242" y="503"/>
                </a:cubicBezTo>
                <a:cubicBezTo>
                  <a:pt x="243" y="503"/>
                  <a:pt x="244" y="504"/>
                  <a:pt x="246" y="503"/>
                </a:cubicBezTo>
                <a:cubicBezTo>
                  <a:pt x="246" y="503"/>
                  <a:pt x="246" y="503"/>
                  <a:pt x="246" y="504"/>
                </a:cubicBezTo>
                <a:cubicBezTo>
                  <a:pt x="247" y="504"/>
                  <a:pt x="250" y="504"/>
                  <a:pt x="250" y="504"/>
                </a:cubicBezTo>
                <a:cubicBezTo>
                  <a:pt x="251" y="504"/>
                  <a:pt x="251" y="504"/>
                  <a:pt x="252" y="505"/>
                </a:cubicBezTo>
                <a:cubicBezTo>
                  <a:pt x="252" y="504"/>
                  <a:pt x="252" y="504"/>
                  <a:pt x="252" y="504"/>
                </a:cubicBezTo>
                <a:cubicBezTo>
                  <a:pt x="252" y="504"/>
                  <a:pt x="252" y="504"/>
                  <a:pt x="252" y="504"/>
                </a:cubicBezTo>
                <a:cubicBezTo>
                  <a:pt x="252" y="504"/>
                  <a:pt x="252" y="504"/>
                  <a:pt x="253" y="504"/>
                </a:cubicBezTo>
                <a:cubicBezTo>
                  <a:pt x="253" y="504"/>
                  <a:pt x="253" y="504"/>
                  <a:pt x="253" y="504"/>
                </a:cubicBezTo>
                <a:cubicBezTo>
                  <a:pt x="253" y="505"/>
                  <a:pt x="253" y="505"/>
                  <a:pt x="253" y="505"/>
                </a:cubicBezTo>
                <a:cubicBezTo>
                  <a:pt x="254" y="505"/>
                  <a:pt x="255" y="504"/>
                  <a:pt x="256" y="504"/>
                </a:cubicBezTo>
                <a:cubicBezTo>
                  <a:pt x="256" y="504"/>
                  <a:pt x="256" y="504"/>
                  <a:pt x="256" y="505"/>
                </a:cubicBezTo>
                <a:cubicBezTo>
                  <a:pt x="258" y="505"/>
                  <a:pt x="259" y="505"/>
                  <a:pt x="260" y="505"/>
                </a:cubicBezTo>
                <a:cubicBezTo>
                  <a:pt x="262" y="505"/>
                  <a:pt x="262" y="505"/>
                  <a:pt x="262" y="505"/>
                </a:cubicBezTo>
                <a:cubicBezTo>
                  <a:pt x="262" y="504"/>
                  <a:pt x="262" y="504"/>
                  <a:pt x="262" y="504"/>
                </a:cubicBezTo>
                <a:cubicBezTo>
                  <a:pt x="262" y="504"/>
                  <a:pt x="263" y="505"/>
                  <a:pt x="263" y="505"/>
                </a:cubicBezTo>
                <a:cubicBezTo>
                  <a:pt x="264" y="505"/>
                  <a:pt x="266" y="504"/>
                  <a:pt x="267" y="505"/>
                </a:cubicBezTo>
                <a:cubicBezTo>
                  <a:pt x="268" y="505"/>
                  <a:pt x="268" y="505"/>
                  <a:pt x="268" y="504"/>
                </a:cubicBezTo>
                <a:cubicBezTo>
                  <a:pt x="269" y="504"/>
                  <a:pt x="271" y="505"/>
                  <a:pt x="271" y="505"/>
                </a:cubicBezTo>
                <a:cubicBezTo>
                  <a:pt x="272" y="504"/>
                  <a:pt x="273" y="504"/>
                  <a:pt x="274" y="504"/>
                </a:cubicBezTo>
                <a:cubicBezTo>
                  <a:pt x="274" y="504"/>
                  <a:pt x="274" y="504"/>
                  <a:pt x="274" y="505"/>
                </a:cubicBezTo>
                <a:cubicBezTo>
                  <a:pt x="275" y="505"/>
                  <a:pt x="276" y="504"/>
                  <a:pt x="277" y="505"/>
                </a:cubicBezTo>
                <a:cubicBezTo>
                  <a:pt x="277" y="505"/>
                  <a:pt x="278" y="505"/>
                  <a:pt x="278" y="505"/>
                </a:cubicBezTo>
                <a:cubicBezTo>
                  <a:pt x="279" y="505"/>
                  <a:pt x="280" y="505"/>
                  <a:pt x="281" y="505"/>
                </a:cubicBezTo>
                <a:cubicBezTo>
                  <a:pt x="282" y="505"/>
                  <a:pt x="282" y="505"/>
                  <a:pt x="283" y="505"/>
                </a:cubicBezTo>
                <a:cubicBezTo>
                  <a:pt x="283" y="505"/>
                  <a:pt x="283" y="505"/>
                  <a:pt x="283" y="505"/>
                </a:cubicBezTo>
                <a:cubicBezTo>
                  <a:pt x="283" y="505"/>
                  <a:pt x="283" y="505"/>
                  <a:pt x="283" y="505"/>
                </a:cubicBezTo>
                <a:cubicBezTo>
                  <a:pt x="283" y="505"/>
                  <a:pt x="283" y="505"/>
                  <a:pt x="283" y="506"/>
                </a:cubicBezTo>
                <a:cubicBezTo>
                  <a:pt x="283" y="506"/>
                  <a:pt x="283" y="506"/>
                  <a:pt x="283" y="506"/>
                </a:cubicBezTo>
                <a:cubicBezTo>
                  <a:pt x="283" y="506"/>
                  <a:pt x="283" y="506"/>
                  <a:pt x="283" y="506"/>
                </a:cubicBezTo>
                <a:cubicBezTo>
                  <a:pt x="283" y="505"/>
                  <a:pt x="283" y="505"/>
                  <a:pt x="283" y="505"/>
                </a:cubicBezTo>
                <a:cubicBezTo>
                  <a:pt x="283" y="504"/>
                  <a:pt x="283" y="504"/>
                  <a:pt x="283" y="503"/>
                </a:cubicBezTo>
                <a:close/>
                <a:moveTo>
                  <a:pt x="239" y="501"/>
                </a:moveTo>
                <a:cubicBezTo>
                  <a:pt x="239" y="501"/>
                  <a:pt x="239" y="501"/>
                  <a:pt x="239" y="501"/>
                </a:cubicBezTo>
                <a:cubicBezTo>
                  <a:pt x="239" y="501"/>
                  <a:pt x="239" y="501"/>
                  <a:pt x="239" y="501"/>
                </a:cubicBezTo>
                <a:cubicBezTo>
                  <a:pt x="238" y="501"/>
                  <a:pt x="238" y="501"/>
                  <a:pt x="238" y="501"/>
                </a:cubicBezTo>
                <a:cubicBezTo>
                  <a:pt x="238" y="501"/>
                  <a:pt x="238" y="501"/>
                  <a:pt x="238" y="501"/>
                </a:cubicBezTo>
                <a:cubicBezTo>
                  <a:pt x="238" y="501"/>
                  <a:pt x="238" y="501"/>
                  <a:pt x="238" y="501"/>
                </a:cubicBezTo>
                <a:cubicBezTo>
                  <a:pt x="239" y="501"/>
                  <a:pt x="239" y="501"/>
                  <a:pt x="239" y="501"/>
                </a:cubicBezTo>
                <a:close/>
                <a:moveTo>
                  <a:pt x="258" y="503"/>
                </a:moveTo>
                <a:cubicBezTo>
                  <a:pt x="258" y="503"/>
                  <a:pt x="258" y="503"/>
                  <a:pt x="258" y="503"/>
                </a:cubicBezTo>
                <a:cubicBezTo>
                  <a:pt x="258" y="503"/>
                  <a:pt x="258" y="503"/>
                  <a:pt x="258" y="503"/>
                </a:cubicBezTo>
                <a:close/>
                <a:moveTo>
                  <a:pt x="263" y="504"/>
                </a:moveTo>
                <a:cubicBezTo>
                  <a:pt x="263" y="504"/>
                  <a:pt x="263" y="504"/>
                  <a:pt x="263" y="504"/>
                </a:cubicBezTo>
                <a:cubicBezTo>
                  <a:pt x="263" y="504"/>
                  <a:pt x="263" y="504"/>
                  <a:pt x="263" y="503"/>
                </a:cubicBezTo>
                <a:cubicBezTo>
                  <a:pt x="263" y="504"/>
                  <a:pt x="263" y="504"/>
                  <a:pt x="264" y="504"/>
                </a:cubicBezTo>
                <a:cubicBezTo>
                  <a:pt x="264" y="504"/>
                  <a:pt x="264" y="504"/>
                  <a:pt x="263" y="504"/>
                </a:cubicBezTo>
                <a:close/>
                <a:moveTo>
                  <a:pt x="211" y="501"/>
                </a:moveTo>
                <a:cubicBezTo>
                  <a:pt x="211" y="501"/>
                  <a:pt x="211" y="501"/>
                  <a:pt x="212" y="502"/>
                </a:cubicBezTo>
                <a:cubicBezTo>
                  <a:pt x="212" y="502"/>
                  <a:pt x="212" y="502"/>
                  <a:pt x="212" y="502"/>
                </a:cubicBezTo>
                <a:cubicBezTo>
                  <a:pt x="212" y="501"/>
                  <a:pt x="212" y="501"/>
                  <a:pt x="212" y="501"/>
                </a:cubicBezTo>
                <a:cubicBezTo>
                  <a:pt x="212" y="501"/>
                  <a:pt x="212" y="501"/>
                  <a:pt x="211" y="501"/>
                </a:cubicBezTo>
                <a:close/>
                <a:moveTo>
                  <a:pt x="318" y="501"/>
                </a:moveTo>
                <a:cubicBezTo>
                  <a:pt x="318" y="501"/>
                  <a:pt x="318" y="501"/>
                  <a:pt x="319" y="501"/>
                </a:cubicBezTo>
                <a:cubicBezTo>
                  <a:pt x="319" y="501"/>
                  <a:pt x="319" y="501"/>
                  <a:pt x="319" y="501"/>
                </a:cubicBezTo>
                <a:cubicBezTo>
                  <a:pt x="319" y="501"/>
                  <a:pt x="319" y="501"/>
                  <a:pt x="319" y="501"/>
                </a:cubicBezTo>
                <a:cubicBezTo>
                  <a:pt x="319" y="501"/>
                  <a:pt x="318" y="501"/>
                  <a:pt x="318" y="501"/>
                </a:cubicBezTo>
                <a:cubicBezTo>
                  <a:pt x="318" y="501"/>
                  <a:pt x="318" y="501"/>
                  <a:pt x="318" y="501"/>
                </a:cubicBezTo>
                <a:close/>
                <a:moveTo>
                  <a:pt x="446" y="502"/>
                </a:moveTo>
                <a:cubicBezTo>
                  <a:pt x="446" y="502"/>
                  <a:pt x="446" y="502"/>
                  <a:pt x="446" y="502"/>
                </a:cubicBezTo>
                <a:cubicBezTo>
                  <a:pt x="446" y="501"/>
                  <a:pt x="446" y="501"/>
                  <a:pt x="446" y="501"/>
                </a:cubicBezTo>
                <a:lnTo>
                  <a:pt x="446" y="502"/>
                </a:lnTo>
                <a:close/>
                <a:moveTo>
                  <a:pt x="224" y="502"/>
                </a:moveTo>
                <a:cubicBezTo>
                  <a:pt x="224" y="502"/>
                  <a:pt x="224" y="502"/>
                  <a:pt x="224" y="503"/>
                </a:cubicBezTo>
                <a:cubicBezTo>
                  <a:pt x="225" y="503"/>
                  <a:pt x="225" y="503"/>
                  <a:pt x="225" y="502"/>
                </a:cubicBezTo>
                <a:cubicBezTo>
                  <a:pt x="225" y="502"/>
                  <a:pt x="225" y="502"/>
                  <a:pt x="225" y="502"/>
                </a:cubicBezTo>
                <a:cubicBezTo>
                  <a:pt x="225" y="502"/>
                  <a:pt x="225" y="502"/>
                  <a:pt x="224" y="501"/>
                </a:cubicBezTo>
                <a:cubicBezTo>
                  <a:pt x="224" y="502"/>
                  <a:pt x="224" y="502"/>
                  <a:pt x="224" y="502"/>
                </a:cubicBezTo>
                <a:close/>
                <a:moveTo>
                  <a:pt x="319" y="502"/>
                </a:moveTo>
                <a:cubicBezTo>
                  <a:pt x="319" y="502"/>
                  <a:pt x="319" y="502"/>
                  <a:pt x="319" y="502"/>
                </a:cubicBezTo>
                <a:cubicBezTo>
                  <a:pt x="320" y="502"/>
                  <a:pt x="320" y="502"/>
                  <a:pt x="320" y="502"/>
                </a:cubicBezTo>
                <a:cubicBezTo>
                  <a:pt x="320" y="502"/>
                  <a:pt x="320" y="502"/>
                  <a:pt x="320" y="502"/>
                </a:cubicBezTo>
                <a:cubicBezTo>
                  <a:pt x="320" y="501"/>
                  <a:pt x="320" y="501"/>
                  <a:pt x="320" y="501"/>
                </a:cubicBezTo>
                <a:cubicBezTo>
                  <a:pt x="320" y="501"/>
                  <a:pt x="320" y="501"/>
                  <a:pt x="319" y="502"/>
                </a:cubicBezTo>
                <a:cubicBezTo>
                  <a:pt x="319" y="502"/>
                  <a:pt x="319" y="502"/>
                  <a:pt x="319" y="502"/>
                </a:cubicBezTo>
                <a:close/>
                <a:moveTo>
                  <a:pt x="330" y="502"/>
                </a:moveTo>
                <a:cubicBezTo>
                  <a:pt x="330" y="502"/>
                  <a:pt x="330" y="502"/>
                  <a:pt x="330" y="502"/>
                </a:cubicBezTo>
                <a:cubicBezTo>
                  <a:pt x="331" y="502"/>
                  <a:pt x="331" y="502"/>
                  <a:pt x="331" y="502"/>
                </a:cubicBezTo>
                <a:cubicBezTo>
                  <a:pt x="331" y="501"/>
                  <a:pt x="331" y="501"/>
                  <a:pt x="331" y="501"/>
                </a:cubicBezTo>
                <a:cubicBezTo>
                  <a:pt x="330" y="501"/>
                  <a:pt x="330" y="501"/>
                  <a:pt x="330" y="501"/>
                </a:cubicBezTo>
                <a:cubicBezTo>
                  <a:pt x="330" y="502"/>
                  <a:pt x="330" y="501"/>
                  <a:pt x="330" y="502"/>
                </a:cubicBezTo>
                <a:close/>
                <a:moveTo>
                  <a:pt x="445" y="502"/>
                </a:moveTo>
                <a:cubicBezTo>
                  <a:pt x="445" y="502"/>
                  <a:pt x="445" y="502"/>
                  <a:pt x="444" y="503"/>
                </a:cubicBezTo>
                <a:cubicBezTo>
                  <a:pt x="444" y="503"/>
                  <a:pt x="444" y="503"/>
                  <a:pt x="444" y="503"/>
                </a:cubicBezTo>
                <a:cubicBezTo>
                  <a:pt x="445" y="503"/>
                  <a:pt x="445" y="503"/>
                  <a:pt x="445" y="503"/>
                </a:cubicBezTo>
                <a:cubicBezTo>
                  <a:pt x="445" y="503"/>
                  <a:pt x="445" y="502"/>
                  <a:pt x="445" y="502"/>
                </a:cubicBezTo>
                <a:close/>
                <a:moveTo>
                  <a:pt x="212" y="502"/>
                </a:moveTo>
                <a:cubicBezTo>
                  <a:pt x="212" y="502"/>
                  <a:pt x="212" y="502"/>
                  <a:pt x="212" y="502"/>
                </a:cubicBezTo>
                <a:cubicBezTo>
                  <a:pt x="212" y="502"/>
                  <a:pt x="212" y="502"/>
                  <a:pt x="212" y="502"/>
                </a:cubicBezTo>
                <a:cubicBezTo>
                  <a:pt x="212" y="502"/>
                  <a:pt x="212" y="502"/>
                  <a:pt x="212" y="502"/>
                </a:cubicBezTo>
                <a:close/>
                <a:moveTo>
                  <a:pt x="328" y="502"/>
                </a:moveTo>
                <a:cubicBezTo>
                  <a:pt x="328" y="502"/>
                  <a:pt x="328" y="502"/>
                  <a:pt x="328" y="502"/>
                </a:cubicBezTo>
                <a:cubicBezTo>
                  <a:pt x="329" y="502"/>
                  <a:pt x="329" y="502"/>
                  <a:pt x="329" y="502"/>
                </a:cubicBezTo>
                <a:cubicBezTo>
                  <a:pt x="329" y="502"/>
                  <a:pt x="329" y="502"/>
                  <a:pt x="329" y="502"/>
                </a:cubicBezTo>
                <a:cubicBezTo>
                  <a:pt x="329" y="502"/>
                  <a:pt x="329" y="502"/>
                  <a:pt x="328" y="502"/>
                </a:cubicBezTo>
                <a:cubicBezTo>
                  <a:pt x="328" y="502"/>
                  <a:pt x="328" y="502"/>
                  <a:pt x="328" y="502"/>
                </a:cubicBezTo>
                <a:close/>
                <a:moveTo>
                  <a:pt x="904" y="502"/>
                </a:moveTo>
                <a:cubicBezTo>
                  <a:pt x="903" y="502"/>
                  <a:pt x="903" y="502"/>
                  <a:pt x="903" y="502"/>
                </a:cubicBezTo>
                <a:cubicBezTo>
                  <a:pt x="903" y="502"/>
                  <a:pt x="903" y="503"/>
                  <a:pt x="903" y="503"/>
                </a:cubicBezTo>
                <a:cubicBezTo>
                  <a:pt x="903" y="503"/>
                  <a:pt x="903" y="503"/>
                  <a:pt x="903" y="503"/>
                </a:cubicBezTo>
                <a:cubicBezTo>
                  <a:pt x="903" y="503"/>
                  <a:pt x="903" y="503"/>
                  <a:pt x="904" y="502"/>
                </a:cubicBezTo>
                <a:close/>
                <a:moveTo>
                  <a:pt x="222" y="502"/>
                </a:moveTo>
                <a:cubicBezTo>
                  <a:pt x="222" y="503"/>
                  <a:pt x="222" y="503"/>
                  <a:pt x="222" y="504"/>
                </a:cubicBezTo>
                <a:cubicBezTo>
                  <a:pt x="222" y="504"/>
                  <a:pt x="222" y="504"/>
                  <a:pt x="222" y="504"/>
                </a:cubicBezTo>
                <a:cubicBezTo>
                  <a:pt x="222" y="503"/>
                  <a:pt x="222" y="503"/>
                  <a:pt x="223" y="503"/>
                </a:cubicBezTo>
                <a:cubicBezTo>
                  <a:pt x="222" y="503"/>
                  <a:pt x="222" y="502"/>
                  <a:pt x="222" y="502"/>
                </a:cubicBezTo>
                <a:close/>
                <a:moveTo>
                  <a:pt x="153" y="503"/>
                </a:moveTo>
                <a:cubicBezTo>
                  <a:pt x="153" y="503"/>
                  <a:pt x="153" y="503"/>
                  <a:pt x="153" y="503"/>
                </a:cubicBezTo>
                <a:cubicBezTo>
                  <a:pt x="153" y="503"/>
                  <a:pt x="153" y="503"/>
                  <a:pt x="153" y="503"/>
                </a:cubicBezTo>
                <a:cubicBezTo>
                  <a:pt x="153" y="503"/>
                  <a:pt x="153" y="503"/>
                  <a:pt x="153" y="503"/>
                </a:cubicBezTo>
                <a:close/>
                <a:moveTo>
                  <a:pt x="225" y="503"/>
                </a:moveTo>
                <a:cubicBezTo>
                  <a:pt x="224" y="503"/>
                  <a:pt x="224" y="503"/>
                  <a:pt x="224" y="503"/>
                </a:cubicBezTo>
                <a:cubicBezTo>
                  <a:pt x="224" y="503"/>
                  <a:pt x="224" y="503"/>
                  <a:pt x="224" y="503"/>
                </a:cubicBezTo>
                <a:cubicBezTo>
                  <a:pt x="224" y="504"/>
                  <a:pt x="224" y="504"/>
                  <a:pt x="224" y="504"/>
                </a:cubicBezTo>
                <a:cubicBezTo>
                  <a:pt x="224" y="504"/>
                  <a:pt x="224" y="504"/>
                  <a:pt x="225" y="503"/>
                </a:cubicBezTo>
                <a:cubicBezTo>
                  <a:pt x="225" y="503"/>
                  <a:pt x="225" y="503"/>
                  <a:pt x="225" y="503"/>
                </a:cubicBezTo>
                <a:cubicBezTo>
                  <a:pt x="225" y="503"/>
                  <a:pt x="225" y="503"/>
                  <a:pt x="225" y="503"/>
                </a:cubicBezTo>
                <a:close/>
                <a:moveTo>
                  <a:pt x="324" y="503"/>
                </a:moveTo>
                <a:cubicBezTo>
                  <a:pt x="324" y="503"/>
                  <a:pt x="324" y="503"/>
                  <a:pt x="324" y="503"/>
                </a:cubicBezTo>
                <a:cubicBezTo>
                  <a:pt x="324" y="504"/>
                  <a:pt x="324" y="504"/>
                  <a:pt x="324" y="504"/>
                </a:cubicBezTo>
                <a:cubicBezTo>
                  <a:pt x="325" y="504"/>
                  <a:pt x="325" y="504"/>
                  <a:pt x="325" y="504"/>
                </a:cubicBezTo>
                <a:cubicBezTo>
                  <a:pt x="325" y="503"/>
                  <a:pt x="325" y="503"/>
                  <a:pt x="324" y="503"/>
                </a:cubicBezTo>
                <a:cubicBezTo>
                  <a:pt x="324" y="503"/>
                  <a:pt x="324" y="503"/>
                  <a:pt x="324" y="503"/>
                </a:cubicBezTo>
                <a:close/>
                <a:moveTo>
                  <a:pt x="226" y="503"/>
                </a:moveTo>
                <a:cubicBezTo>
                  <a:pt x="229" y="503"/>
                  <a:pt x="229" y="503"/>
                  <a:pt x="229" y="503"/>
                </a:cubicBezTo>
                <a:cubicBezTo>
                  <a:pt x="229" y="503"/>
                  <a:pt x="229" y="503"/>
                  <a:pt x="229" y="503"/>
                </a:cubicBezTo>
                <a:cubicBezTo>
                  <a:pt x="226" y="503"/>
                  <a:pt x="226" y="503"/>
                  <a:pt x="226" y="503"/>
                </a:cubicBezTo>
                <a:close/>
                <a:moveTo>
                  <a:pt x="321" y="503"/>
                </a:moveTo>
                <a:cubicBezTo>
                  <a:pt x="322" y="503"/>
                  <a:pt x="321" y="503"/>
                  <a:pt x="321" y="503"/>
                </a:cubicBezTo>
                <a:cubicBezTo>
                  <a:pt x="321" y="503"/>
                  <a:pt x="321" y="503"/>
                  <a:pt x="321" y="503"/>
                </a:cubicBezTo>
                <a:close/>
                <a:moveTo>
                  <a:pt x="889" y="503"/>
                </a:moveTo>
                <a:cubicBezTo>
                  <a:pt x="891" y="503"/>
                  <a:pt x="891" y="503"/>
                  <a:pt x="891" y="503"/>
                </a:cubicBezTo>
                <a:cubicBezTo>
                  <a:pt x="891" y="503"/>
                  <a:pt x="891" y="503"/>
                  <a:pt x="891" y="503"/>
                </a:cubicBezTo>
                <a:cubicBezTo>
                  <a:pt x="889" y="503"/>
                  <a:pt x="889" y="503"/>
                  <a:pt x="889" y="503"/>
                </a:cubicBezTo>
                <a:close/>
                <a:moveTo>
                  <a:pt x="314" y="503"/>
                </a:moveTo>
                <a:cubicBezTo>
                  <a:pt x="314" y="504"/>
                  <a:pt x="314" y="503"/>
                  <a:pt x="314" y="504"/>
                </a:cubicBezTo>
                <a:cubicBezTo>
                  <a:pt x="314" y="504"/>
                  <a:pt x="314" y="504"/>
                  <a:pt x="314" y="504"/>
                </a:cubicBezTo>
                <a:cubicBezTo>
                  <a:pt x="314" y="504"/>
                  <a:pt x="314" y="504"/>
                  <a:pt x="314" y="504"/>
                </a:cubicBezTo>
                <a:cubicBezTo>
                  <a:pt x="314" y="504"/>
                  <a:pt x="314" y="503"/>
                  <a:pt x="314" y="503"/>
                </a:cubicBezTo>
                <a:cubicBezTo>
                  <a:pt x="314" y="503"/>
                  <a:pt x="314" y="503"/>
                  <a:pt x="314" y="503"/>
                </a:cubicBezTo>
                <a:cubicBezTo>
                  <a:pt x="314" y="503"/>
                  <a:pt x="314" y="503"/>
                  <a:pt x="314" y="503"/>
                </a:cubicBezTo>
                <a:close/>
                <a:moveTo>
                  <a:pt x="382" y="503"/>
                </a:moveTo>
                <a:cubicBezTo>
                  <a:pt x="382" y="503"/>
                  <a:pt x="382" y="503"/>
                  <a:pt x="382" y="503"/>
                </a:cubicBezTo>
                <a:cubicBezTo>
                  <a:pt x="382" y="503"/>
                  <a:pt x="382" y="503"/>
                  <a:pt x="382" y="503"/>
                </a:cubicBezTo>
                <a:close/>
                <a:moveTo>
                  <a:pt x="338" y="503"/>
                </a:moveTo>
                <a:cubicBezTo>
                  <a:pt x="338" y="504"/>
                  <a:pt x="338" y="503"/>
                  <a:pt x="338" y="504"/>
                </a:cubicBezTo>
                <a:cubicBezTo>
                  <a:pt x="338" y="504"/>
                  <a:pt x="338" y="504"/>
                  <a:pt x="338" y="504"/>
                </a:cubicBezTo>
                <a:cubicBezTo>
                  <a:pt x="338" y="504"/>
                  <a:pt x="338" y="504"/>
                  <a:pt x="338" y="504"/>
                </a:cubicBezTo>
                <a:cubicBezTo>
                  <a:pt x="338" y="504"/>
                  <a:pt x="338" y="504"/>
                  <a:pt x="338" y="504"/>
                </a:cubicBezTo>
                <a:lnTo>
                  <a:pt x="338" y="503"/>
                </a:lnTo>
                <a:close/>
                <a:moveTo>
                  <a:pt x="229" y="504"/>
                </a:moveTo>
                <a:cubicBezTo>
                  <a:pt x="229" y="505"/>
                  <a:pt x="230" y="504"/>
                  <a:pt x="230" y="505"/>
                </a:cubicBezTo>
                <a:cubicBezTo>
                  <a:pt x="230" y="504"/>
                  <a:pt x="230" y="504"/>
                  <a:pt x="230" y="504"/>
                </a:cubicBezTo>
                <a:cubicBezTo>
                  <a:pt x="230" y="504"/>
                  <a:pt x="230" y="504"/>
                  <a:pt x="229" y="504"/>
                </a:cubicBezTo>
                <a:cubicBezTo>
                  <a:pt x="229" y="504"/>
                  <a:pt x="229" y="504"/>
                  <a:pt x="229" y="504"/>
                </a:cubicBezTo>
                <a:close/>
                <a:moveTo>
                  <a:pt x="891" y="505"/>
                </a:moveTo>
                <a:cubicBezTo>
                  <a:pt x="891" y="505"/>
                  <a:pt x="891" y="504"/>
                  <a:pt x="891" y="504"/>
                </a:cubicBezTo>
                <a:cubicBezTo>
                  <a:pt x="891" y="504"/>
                  <a:pt x="891" y="504"/>
                  <a:pt x="890" y="504"/>
                </a:cubicBezTo>
                <a:cubicBezTo>
                  <a:pt x="890" y="504"/>
                  <a:pt x="890" y="504"/>
                  <a:pt x="890" y="505"/>
                </a:cubicBezTo>
                <a:cubicBezTo>
                  <a:pt x="890" y="505"/>
                  <a:pt x="890" y="505"/>
                  <a:pt x="890" y="505"/>
                </a:cubicBezTo>
                <a:cubicBezTo>
                  <a:pt x="891" y="505"/>
                  <a:pt x="891" y="505"/>
                  <a:pt x="891" y="505"/>
                </a:cubicBezTo>
                <a:close/>
                <a:moveTo>
                  <a:pt x="243" y="504"/>
                </a:moveTo>
                <a:cubicBezTo>
                  <a:pt x="243" y="505"/>
                  <a:pt x="243" y="505"/>
                  <a:pt x="243" y="505"/>
                </a:cubicBezTo>
                <a:cubicBezTo>
                  <a:pt x="244" y="505"/>
                  <a:pt x="244" y="505"/>
                  <a:pt x="244" y="505"/>
                </a:cubicBezTo>
                <a:cubicBezTo>
                  <a:pt x="245" y="505"/>
                  <a:pt x="244" y="505"/>
                  <a:pt x="245" y="505"/>
                </a:cubicBezTo>
                <a:cubicBezTo>
                  <a:pt x="245" y="505"/>
                  <a:pt x="245" y="505"/>
                  <a:pt x="245" y="504"/>
                </a:cubicBezTo>
                <a:cubicBezTo>
                  <a:pt x="245" y="504"/>
                  <a:pt x="245" y="504"/>
                  <a:pt x="244" y="504"/>
                </a:cubicBezTo>
                <a:cubicBezTo>
                  <a:pt x="244" y="504"/>
                  <a:pt x="243" y="504"/>
                  <a:pt x="243" y="504"/>
                </a:cubicBezTo>
                <a:close/>
                <a:moveTo>
                  <a:pt x="886" y="504"/>
                </a:moveTo>
                <a:cubicBezTo>
                  <a:pt x="886" y="505"/>
                  <a:pt x="886" y="505"/>
                  <a:pt x="886" y="505"/>
                </a:cubicBezTo>
                <a:cubicBezTo>
                  <a:pt x="886" y="505"/>
                  <a:pt x="886" y="505"/>
                  <a:pt x="887" y="505"/>
                </a:cubicBezTo>
                <a:cubicBezTo>
                  <a:pt x="887" y="505"/>
                  <a:pt x="887" y="504"/>
                  <a:pt x="886" y="504"/>
                </a:cubicBezTo>
                <a:close/>
                <a:moveTo>
                  <a:pt x="311" y="504"/>
                </a:moveTo>
                <a:cubicBezTo>
                  <a:pt x="310" y="505"/>
                  <a:pt x="310" y="505"/>
                  <a:pt x="311" y="505"/>
                </a:cubicBezTo>
                <a:cubicBezTo>
                  <a:pt x="311" y="505"/>
                  <a:pt x="311" y="505"/>
                  <a:pt x="311" y="505"/>
                </a:cubicBezTo>
                <a:cubicBezTo>
                  <a:pt x="311" y="505"/>
                  <a:pt x="311" y="505"/>
                  <a:pt x="311" y="505"/>
                </a:cubicBezTo>
                <a:cubicBezTo>
                  <a:pt x="311" y="505"/>
                  <a:pt x="311" y="505"/>
                  <a:pt x="311" y="504"/>
                </a:cubicBezTo>
                <a:close/>
                <a:moveTo>
                  <a:pt x="239" y="505"/>
                </a:moveTo>
                <a:cubicBezTo>
                  <a:pt x="238" y="505"/>
                  <a:pt x="238" y="505"/>
                  <a:pt x="238" y="505"/>
                </a:cubicBezTo>
                <a:cubicBezTo>
                  <a:pt x="239" y="505"/>
                  <a:pt x="239" y="505"/>
                  <a:pt x="239" y="505"/>
                </a:cubicBezTo>
                <a:close/>
                <a:moveTo>
                  <a:pt x="244" y="505"/>
                </a:moveTo>
                <a:cubicBezTo>
                  <a:pt x="243" y="505"/>
                  <a:pt x="242" y="506"/>
                  <a:pt x="241" y="505"/>
                </a:cubicBezTo>
                <a:cubicBezTo>
                  <a:pt x="240" y="505"/>
                  <a:pt x="240" y="505"/>
                  <a:pt x="240" y="505"/>
                </a:cubicBezTo>
                <a:cubicBezTo>
                  <a:pt x="240" y="505"/>
                  <a:pt x="240" y="505"/>
                  <a:pt x="241" y="505"/>
                </a:cubicBezTo>
                <a:cubicBezTo>
                  <a:pt x="241" y="506"/>
                  <a:pt x="241" y="506"/>
                  <a:pt x="241" y="506"/>
                </a:cubicBezTo>
                <a:cubicBezTo>
                  <a:pt x="242" y="506"/>
                  <a:pt x="242" y="506"/>
                  <a:pt x="242" y="506"/>
                </a:cubicBezTo>
                <a:cubicBezTo>
                  <a:pt x="243" y="506"/>
                  <a:pt x="243" y="506"/>
                  <a:pt x="244" y="506"/>
                </a:cubicBezTo>
                <a:cubicBezTo>
                  <a:pt x="244" y="506"/>
                  <a:pt x="244" y="505"/>
                  <a:pt x="244" y="505"/>
                </a:cubicBezTo>
                <a:close/>
                <a:moveTo>
                  <a:pt x="269" y="505"/>
                </a:moveTo>
                <a:cubicBezTo>
                  <a:pt x="268" y="505"/>
                  <a:pt x="268" y="505"/>
                  <a:pt x="268" y="505"/>
                </a:cubicBezTo>
                <a:cubicBezTo>
                  <a:pt x="268" y="505"/>
                  <a:pt x="268" y="505"/>
                  <a:pt x="269" y="505"/>
                </a:cubicBezTo>
                <a:close/>
                <a:moveTo>
                  <a:pt x="270" y="505"/>
                </a:moveTo>
                <a:cubicBezTo>
                  <a:pt x="270" y="505"/>
                  <a:pt x="270" y="505"/>
                  <a:pt x="270" y="505"/>
                </a:cubicBezTo>
                <a:cubicBezTo>
                  <a:pt x="270" y="505"/>
                  <a:pt x="270" y="505"/>
                  <a:pt x="270" y="505"/>
                </a:cubicBezTo>
                <a:cubicBezTo>
                  <a:pt x="270" y="505"/>
                  <a:pt x="270" y="505"/>
                  <a:pt x="270" y="505"/>
                </a:cubicBezTo>
                <a:cubicBezTo>
                  <a:pt x="270" y="505"/>
                  <a:pt x="270" y="505"/>
                  <a:pt x="270" y="505"/>
                </a:cubicBezTo>
                <a:close/>
                <a:moveTo>
                  <a:pt x="247" y="505"/>
                </a:moveTo>
                <a:cubicBezTo>
                  <a:pt x="247" y="505"/>
                  <a:pt x="247" y="505"/>
                  <a:pt x="247" y="505"/>
                </a:cubicBezTo>
                <a:cubicBezTo>
                  <a:pt x="247" y="505"/>
                  <a:pt x="246" y="505"/>
                  <a:pt x="246" y="505"/>
                </a:cubicBezTo>
                <a:cubicBezTo>
                  <a:pt x="246" y="505"/>
                  <a:pt x="246" y="505"/>
                  <a:pt x="246" y="506"/>
                </a:cubicBezTo>
                <a:cubicBezTo>
                  <a:pt x="246" y="506"/>
                  <a:pt x="246" y="506"/>
                  <a:pt x="246" y="506"/>
                </a:cubicBezTo>
                <a:cubicBezTo>
                  <a:pt x="247" y="506"/>
                  <a:pt x="247" y="506"/>
                  <a:pt x="247" y="505"/>
                </a:cubicBezTo>
                <a:cubicBezTo>
                  <a:pt x="248" y="505"/>
                  <a:pt x="247" y="505"/>
                  <a:pt x="248" y="505"/>
                </a:cubicBezTo>
                <a:cubicBezTo>
                  <a:pt x="247" y="505"/>
                  <a:pt x="247" y="505"/>
                  <a:pt x="247" y="505"/>
                </a:cubicBezTo>
                <a:close/>
                <a:moveTo>
                  <a:pt x="249" y="505"/>
                </a:moveTo>
                <a:cubicBezTo>
                  <a:pt x="248" y="505"/>
                  <a:pt x="248" y="505"/>
                  <a:pt x="248" y="505"/>
                </a:cubicBezTo>
                <a:cubicBezTo>
                  <a:pt x="248" y="505"/>
                  <a:pt x="248" y="505"/>
                  <a:pt x="248" y="505"/>
                </a:cubicBezTo>
                <a:cubicBezTo>
                  <a:pt x="248" y="505"/>
                  <a:pt x="248" y="505"/>
                  <a:pt x="248" y="505"/>
                </a:cubicBezTo>
                <a:cubicBezTo>
                  <a:pt x="249" y="505"/>
                  <a:pt x="249" y="505"/>
                  <a:pt x="249" y="505"/>
                </a:cubicBezTo>
                <a:close/>
                <a:moveTo>
                  <a:pt x="889" y="505"/>
                </a:moveTo>
                <a:cubicBezTo>
                  <a:pt x="889" y="505"/>
                  <a:pt x="889" y="505"/>
                  <a:pt x="888" y="505"/>
                </a:cubicBezTo>
                <a:cubicBezTo>
                  <a:pt x="889" y="505"/>
                  <a:pt x="888" y="505"/>
                  <a:pt x="889" y="505"/>
                </a:cubicBezTo>
                <a:close/>
                <a:moveTo>
                  <a:pt x="281" y="505"/>
                </a:moveTo>
                <a:cubicBezTo>
                  <a:pt x="280" y="505"/>
                  <a:pt x="280" y="505"/>
                  <a:pt x="280" y="505"/>
                </a:cubicBezTo>
                <a:cubicBezTo>
                  <a:pt x="280" y="506"/>
                  <a:pt x="280" y="506"/>
                  <a:pt x="280" y="506"/>
                </a:cubicBezTo>
                <a:cubicBezTo>
                  <a:pt x="279" y="506"/>
                  <a:pt x="279" y="506"/>
                  <a:pt x="279" y="506"/>
                </a:cubicBezTo>
                <a:cubicBezTo>
                  <a:pt x="279" y="506"/>
                  <a:pt x="279" y="506"/>
                  <a:pt x="279" y="506"/>
                </a:cubicBezTo>
                <a:cubicBezTo>
                  <a:pt x="281" y="506"/>
                  <a:pt x="281" y="506"/>
                  <a:pt x="281" y="506"/>
                </a:cubicBezTo>
                <a:lnTo>
                  <a:pt x="281" y="505"/>
                </a:lnTo>
                <a:close/>
                <a:moveTo>
                  <a:pt x="887" y="505"/>
                </a:moveTo>
                <a:cubicBezTo>
                  <a:pt x="887" y="506"/>
                  <a:pt x="887" y="506"/>
                  <a:pt x="888" y="506"/>
                </a:cubicBezTo>
                <a:cubicBezTo>
                  <a:pt x="888" y="506"/>
                  <a:pt x="888" y="506"/>
                  <a:pt x="888" y="506"/>
                </a:cubicBezTo>
                <a:cubicBezTo>
                  <a:pt x="888" y="505"/>
                  <a:pt x="888" y="506"/>
                  <a:pt x="888" y="505"/>
                </a:cubicBezTo>
                <a:cubicBezTo>
                  <a:pt x="888" y="505"/>
                  <a:pt x="887" y="505"/>
                  <a:pt x="887" y="505"/>
                </a:cubicBezTo>
                <a:close/>
                <a:moveTo>
                  <a:pt x="909" y="505"/>
                </a:moveTo>
                <a:cubicBezTo>
                  <a:pt x="909" y="505"/>
                  <a:pt x="909" y="505"/>
                  <a:pt x="909" y="506"/>
                </a:cubicBezTo>
                <a:cubicBezTo>
                  <a:pt x="909" y="505"/>
                  <a:pt x="909" y="505"/>
                  <a:pt x="909" y="505"/>
                </a:cubicBezTo>
                <a:close/>
                <a:moveTo>
                  <a:pt x="272" y="505"/>
                </a:moveTo>
                <a:cubicBezTo>
                  <a:pt x="272" y="506"/>
                  <a:pt x="272" y="506"/>
                  <a:pt x="272" y="506"/>
                </a:cubicBezTo>
                <a:cubicBezTo>
                  <a:pt x="273" y="506"/>
                  <a:pt x="273" y="506"/>
                  <a:pt x="273" y="506"/>
                </a:cubicBezTo>
                <a:cubicBezTo>
                  <a:pt x="273" y="505"/>
                  <a:pt x="273" y="505"/>
                  <a:pt x="273" y="505"/>
                </a:cubicBezTo>
                <a:lnTo>
                  <a:pt x="272" y="505"/>
                </a:lnTo>
                <a:close/>
                <a:moveTo>
                  <a:pt x="282" y="505"/>
                </a:moveTo>
                <a:cubicBezTo>
                  <a:pt x="283" y="506"/>
                  <a:pt x="282" y="505"/>
                  <a:pt x="283" y="506"/>
                </a:cubicBezTo>
                <a:cubicBezTo>
                  <a:pt x="283" y="505"/>
                  <a:pt x="283" y="505"/>
                  <a:pt x="283" y="505"/>
                </a:cubicBezTo>
                <a:lnTo>
                  <a:pt x="282" y="505"/>
                </a:lnTo>
                <a:close/>
                <a:moveTo>
                  <a:pt x="293" y="506"/>
                </a:moveTo>
                <a:cubicBezTo>
                  <a:pt x="294" y="506"/>
                  <a:pt x="294" y="506"/>
                  <a:pt x="294" y="506"/>
                </a:cubicBezTo>
                <a:cubicBezTo>
                  <a:pt x="294" y="505"/>
                  <a:pt x="294" y="505"/>
                  <a:pt x="294" y="505"/>
                </a:cubicBezTo>
                <a:cubicBezTo>
                  <a:pt x="293" y="505"/>
                  <a:pt x="293" y="505"/>
                  <a:pt x="293" y="505"/>
                </a:cubicBezTo>
                <a:lnTo>
                  <a:pt x="293" y="506"/>
                </a:lnTo>
                <a:close/>
                <a:moveTo>
                  <a:pt x="443" y="506"/>
                </a:moveTo>
                <a:cubicBezTo>
                  <a:pt x="443" y="506"/>
                  <a:pt x="443" y="506"/>
                  <a:pt x="443" y="506"/>
                </a:cubicBezTo>
                <a:cubicBezTo>
                  <a:pt x="443" y="505"/>
                  <a:pt x="443" y="505"/>
                  <a:pt x="443" y="505"/>
                </a:cubicBezTo>
                <a:cubicBezTo>
                  <a:pt x="443" y="505"/>
                  <a:pt x="443" y="505"/>
                  <a:pt x="443" y="505"/>
                </a:cubicBezTo>
                <a:lnTo>
                  <a:pt x="443" y="506"/>
                </a:lnTo>
                <a:close/>
                <a:moveTo>
                  <a:pt x="898" y="506"/>
                </a:moveTo>
                <a:cubicBezTo>
                  <a:pt x="898" y="506"/>
                  <a:pt x="898" y="506"/>
                  <a:pt x="898" y="506"/>
                </a:cubicBezTo>
                <a:cubicBezTo>
                  <a:pt x="898" y="505"/>
                  <a:pt x="898" y="505"/>
                  <a:pt x="897" y="505"/>
                </a:cubicBezTo>
                <a:cubicBezTo>
                  <a:pt x="897" y="506"/>
                  <a:pt x="897" y="506"/>
                  <a:pt x="897" y="506"/>
                </a:cubicBezTo>
                <a:cubicBezTo>
                  <a:pt x="897" y="506"/>
                  <a:pt x="897" y="506"/>
                  <a:pt x="897" y="506"/>
                </a:cubicBezTo>
                <a:cubicBezTo>
                  <a:pt x="897" y="506"/>
                  <a:pt x="897" y="506"/>
                  <a:pt x="897" y="506"/>
                </a:cubicBezTo>
                <a:cubicBezTo>
                  <a:pt x="898" y="506"/>
                  <a:pt x="898" y="506"/>
                  <a:pt x="898" y="506"/>
                </a:cubicBezTo>
                <a:close/>
                <a:moveTo>
                  <a:pt x="292" y="506"/>
                </a:moveTo>
                <a:cubicBezTo>
                  <a:pt x="292" y="506"/>
                  <a:pt x="292" y="506"/>
                  <a:pt x="292" y="506"/>
                </a:cubicBezTo>
                <a:cubicBezTo>
                  <a:pt x="293" y="506"/>
                  <a:pt x="293" y="506"/>
                  <a:pt x="293" y="506"/>
                </a:cubicBezTo>
                <a:cubicBezTo>
                  <a:pt x="292" y="506"/>
                  <a:pt x="292" y="506"/>
                  <a:pt x="292" y="506"/>
                </a:cubicBezTo>
                <a:close/>
                <a:moveTo>
                  <a:pt x="248" y="506"/>
                </a:moveTo>
                <a:cubicBezTo>
                  <a:pt x="248" y="506"/>
                  <a:pt x="248" y="506"/>
                  <a:pt x="248" y="506"/>
                </a:cubicBezTo>
                <a:cubicBezTo>
                  <a:pt x="250" y="506"/>
                  <a:pt x="250" y="506"/>
                  <a:pt x="250" y="506"/>
                </a:cubicBezTo>
                <a:cubicBezTo>
                  <a:pt x="250" y="506"/>
                  <a:pt x="250" y="506"/>
                  <a:pt x="250" y="506"/>
                </a:cubicBezTo>
                <a:cubicBezTo>
                  <a:pt x="249" y="506"/>
                  <a:pt x="249" y="506"/>
                  <a:pt x="248" y="506"/>
                </a:cubicBezTo>
                <a:close/>
                <a:moveTo>
                  <a:pt x="305" y="506"/>
                </a:moveTo>
                <a:cubicBezTo>
                  <a:pt x="307" y="506"/>
                  <a:pt x="307" y="506"/>
                  <a:pt x="307" y="506"/>
                </a:cubicBezTo>
                <a:cubicBezTo>
                  <a:pt x="307" y="506"/>
                  <a:pt x="307" y="506"/>
                  <a:pt x="307" y="506"/>
                </a:cubicBezTo>
                <a:cubicBezTo>
                  <a:pt x="305" y="506"/>
                  <a:pt x="305" y="506"/>
                  <a:pt x="305" y="506"/>
                </a:cubicBezTo>
                <a:close/>
                <a:moveTo>
                  <a:pt x="897" y="506"/>
                </a:moveTo>
                <a:cubicBezTo>
                  <a:pt x="897" y="506"/>
                  <a:pt x="897" y="506"/>
                  <a:pt x="897" y="506"/>
                </a:cubicBezTo>
                <a:cubicBezTo>
                  <a:pt x="896" y="506"/>
                  <a:pt x="896" y="506"/>
                  <a:pt x="896" y="506"/>
                </a:cubicBezTo>
                <a:cubicBezTo>
                  <a:pt x="896" y="506"/>
                  <a:pt x="896" y="506"/>
                  <a:pt x="897" y="506"/>
                </a:cubicBezTo>
                <a:close/>
                <a:moveTo>
                  <a:pt x="304" y="507"/>
                </a:moveTo>
                <a:cubicBezTo>
                  <a:pt x="304" y="507"/>
                  <a:pt x="304" y="507"/>
                  <a:pt x="305" y="507"/>
                </a:cubicBezTo>
                <a:cubicBezTo>
                  <a:pt x="305" y="506"/>
                  <a:pt x="305" y="506"/>
                  <a:pt x="305" y="506"/>
                </a:cubicBezTo>
                <a:cubicBezTo>
                  <a:pt x="303" y="506"/>
                  <a:pt x="303" y="506"/>
                  <a:pt x="303" y="506"/>
                </a:cubicBezTo>
                <a:cubicBezTo>
                  <a:pt x="304" y="506"/>
                  <a:pt x="304" y="506"/>
                  <a:pt x="304" y="507"/>
                </a:cubicBezTo>
                <a:close/>
                <a:moveTo>
                  <a:pt x="321" y="506"/>
                </a:moveTo>
                <a:cubicBezTo>
                  <a:pt x="321" y="507"/>
                  <a:pt x="321" y="506"/>
                  <a:pt x="321" y="507"/>
                </a:cubicBezTo>
                <a:cubicBezTo>
                  <a:pt x="321" y="506"/>
                  <a:pt x="321" y="506"/>
                  <a:pt x="321" y="506"/>
                </a:cubicBezTo>
                <a:close/>
                <a:moveTo>
                  <a:pt x="886" y="506"/>
                </a:moveTo>
                <a:cubicBezTo>
                  <a:pt x="886" y="507"/>
                  <a:pt x="886" y="507"/>
                  <a:pt x="886" y="507"/>
                </a:cubicBezTo>
                <a:cubicBezTo>
                  <a:pt x="886" y="507"/>
                  <a:pt x="886" y="507"/>
                  <a:pt x="886" y="507"/>
                </a:cubicBezTo>
                <a:cubicBezTo>
                  <a:pt x="886" y="506"/>
                  <a:pt x="886" y="506"/>
                  <a:pt x="886" y="506"/>
                </a:cubicBezTo>
                <a:cubicBezTo>
                  <a:pt x="886" y="506"/>
                  <a:pt x="886" y="506"/>
                  <a:pt x="886" y="506"/>
                </a:cubicBezTo>
                <a:cubicBezTo>
                  <a:pt x="886" y="506"/>
                  <a:pt x="886" y="506"/>
                  <a:pt x="886" y="506"/>
                </a:cubicBezTo>
                <a:close/>
                <a:moveTo>
                  <a:pt x="893" y="506"/>
                </a:moveTo>
                <a:cubicBezTo>
                  <a:pt x="893" y="506"/>
                  <a:pt x="893" y="506"/>
                  <a:pt x="893" y="506"/>
                </a:cubicBezTo>
                <a:cubicBezTo>
                  <a:pt x="893" y="506"/>
                  <a:pt x="893" y="506"/>
                  <a:pt x="893" y="506"/>
                </a:cubicBezTo>
                <a:cubicBezTo>
                  <a:pt x="893" y="506"/>
                  <a:pt x="893" y="506"/>
                  <a:pt x="893" y="506"/>
                </a:cubicBezTo>
                <a:close/>
                <a:moveTo>
                  <a:pt x="236" y="507"/>
                </a:moveTo>
                <a:cubicBezTo>
                  <a:pt x="236" y="507"/>
                  <a:pt x="236" y="507"/>
                  <a:pt x="236" y="507"/>
                </a:cubicBezTo>
                <a:cubicBezTo>
                  <a:pt x="236" y="507"/>
                  <a:pt x="236" y="507"/>
                  <a:pt x="236" y="507"/>
                </a:cubicBezTo>
                <a:cubicBezTo>
                  <a:pt x="236" y="506"/>
                  <a:pt x="236" y="506"/>
                  <a:pt x="235" y="506"/>
                </a:cubicBezTo>
                <a:cubicBezTo>
                  <a:pt x="235" y="507"/>
                  <a:pt x="235" y="507"/>
                  <a:pt x="236" y="507"/>
                </a:cubicBezTo>
                <a:close/>
                <a:moveTo>
                  <a:pt x="258" y="507"/>
                </a:moveTo>
                <a:cubicBezTo>
                  <a:pt x="258" y="507"/>
                  <a:pt x="258" y="507"/>
                  <a:pt x="258" y="507"/>
                </a:cubicBezTo>
                <a:cubicBezTo>
                  <a:pt x="258" y="507"/>
                  <a:pt x="258" y="507"/>
                  <a:pt x="258" y="507"/>
                </a:cubicBezTo>
                <a:cubicBezTo>
                  <a:pt x="258" y="507"/>
                  <a:pt x="258" y="507"/>
                  <a:pt x="258" y="507"/>
                </a:cubicBezTo>
                <a:close/>
                <a:moveTo>
                  <a:pt x="893" y="507"/>
                </a:moveTo>
                <a:cubicBezTo>
                  <a:pt x="893" y="507"/>
                  <a:pt x="893" y="507"/>
                  <a:pt x="893" y="507"/>
                </a:cubicBezTo>
                <a:cubicBezTo>
                  <a:pt x="893" y="507"/>
                  <a:pt x="893" y="507"/>
                  <a:pt x="893" y="507"/>
                </a:cubicBezTo>
                <a:close/>
                <a:moveTo>
                  <a:pt x="278" y="507"/>
                </a:moveTo>
                <a:cubicBezTo>
                  <a:pt x="278" y="507"/>
                  <a:pt x="278" y="507"/>
                  <a:pt x="278" y="507"/>
                </a:cubicBezTo>
                <a:cubicBezTo>
                  <a:pt x="278" y="507"/>
                  <a:pt x="278" y="507"/>
                  <a:pt x="278" y="507"/>
                </a:cubicBezTo>
                <a:cubicBezTo>
                  <a:pt x="278" y="507"/>
                  <a:pt x="278" y="507"/>
                  <a:pt x="278" y="507"/>
                </a:cubicBezTo>
                <a:cubicBezTo>
                  <a:pt x="278" y="507"/>
                  <a:pt x="278" y="507"/>
                  <a:pt x="278" y="507"/>
                </a:cubicBezTo>
                <a:cubicBezTo>
                  <a:pt x="278" y="508"/>
                  <a:pt x="278" y="508"/>
                  <a:pt x="278" y="508"/>
                </a:cubicBezTo>
                <a:cubicBezTo>
                  <a:pt x="278" y="507"/>
                  <a:pt x="278" y="507"/>
                  <a:pt x="278" y="507"/>
                </a:cubicBezTo>
                <a:close/>
                <a:moveTo>
                  <a:pt x="441" y="507"/>
                </a:moveTo>
                <a:cubicBezTo>
                  <a:pt x="441" y="507"/>
                  <a:pt x="441" y="507"/>
                  <a:pt x="441" y="507"/>
                </a:cubicBezTo>
                <a:cubicBezTo>
                  <a:pt x="440" y="507"/>
                  <a:pt x="440" y="507"/>
                  <a:pt x="440" y="507"/>
                </a:cubicBezTo>
                <a:cubicBezTo>
                  <a:pt x="440" y="507"/>
                  <a:pt x="440" y="507"/>
                  <a:pt x="441" y="507"/>
                </a:cubicBezTo>
                <a:close/>
                <a:moveTo>
                  <a:pt x="886" y="509"/>
                </a:moveTo>
                <a:cubicBezTo>
                  <a:pt x="886" y="509"/>
                  <a:pt x="886" y="509"/>
                  <a:pt x="886" y="508"/>
                </a:cubicBezTo>
                <a:cubicBezTo>
                  <a:pt x="887" y="509"/>
                  <a:pt x="887" y="509"/>
                  <a:pt x="887" y="509"/>
                </a:cubicBezTo>
                <a:cubicBezTo>
                  <a:pt x="887" y="509"/>
                  <a:pt x="888" y="509"/>
                  <a:pt x="888" y="509"/>
                </a:cubicBezTo>
                <a:cubicBezTo>
                  <a:pt x="888" y="508"/>
                  <a:pt x="888" y="508"/>
                  <a:pt x="888" y="507"/>
                </a:cubicBezTo>
                <a:cubicBezTo>
                  <a:pt x="887" y="507"/>
                  <a:pt x="887" y="507"/>
                  <a:pt x="886" y="508"/>
                </a:cubicBezTo>
                <a:cubicBezTo>
                  <a:pt x="886" y="508"/>
                  <a:pt x="886" y="508"/>
                  <a:pt x="886" y="508"/>
                </a:cubicBezTo>
                <a:cubicBezTo>
                  <a:pt x="886" y="508"/>
                  <a:pt x="886" y="508"/>
                  <a:pt x="886" y="509"/>
                </a:cubicBezTo>
                <a:close/>
                <a:moveTo>
                  <a:pt x="908" y="509"/>
                </a:moveTo>
                <a:cubicBezTo>
                  <a:pt x="909" y="509"/>
                  <a:pt x="909" y="509"/>
                  <a:pt x="909" y="509"/>
                </a:cubicBezTo>
                <a:cubicBezTo>
                  <a:pt x="909" y="509"/>
                  <a:pt x="909" y="509"/>
                  <a:pt x="909" y="509"/>
                </a:cubicBezTo>
                <a:cubicBezTo>
                  <a:pt x="909" y="508"/>
                  <a:pt x="909" y="508"/>
                  <a:pt x="909" y="508"/>
                </a:cubicBezTo>
                <a:cubicBezTo>
                  <a:pt x="909" y="508"/>
                  <a:pt x="909" y="508"/>
                  <a:pt x="909" y="508"/>
                </a:cubicBezTo>
                <a:cubicBezTo>
                  <a:pt x="909" y="508"/>
                  <a:pt x="908" y="508"/>
                  <a:pt x="908" y="509"/>
                </a:cubicBezTo>
                <a:close/>
                <a:moveTo>
                  <a:pt x="372" y="508"/>
                </a:moveTo>
                <a:cubicBezTo>
                  <a:pt x="372" y="508"/>
                  <a:pt x="372" y="508"/>
                  <a:pt x="372" y="508"/>
                </a:cubicBezTo>
                <a:cubicBezTo>
                  <a:pt x="372" y="509"/>
                  <a:pt x="372" y="509"/>
                  <a:pt x="372" y="509"/>
                </a:cubicBezTo>
                <a:lnTo>
                  <a:pt x="372" y="508"/>
                </a:lnTo>
                <a:close/>
                <a:moveTo>
                  <a:pt x="274" y="509"/>
                </a:moveTo>
                <a:cubicBezTo>
                  <a:pt x="273" y="509"/>
                  <a:pt x="273" y="509"/>
                  <a:pt x="273" y="510"/>
                </a:cubicBezTo>
                <a:cubicBezTo>
                  <a:pt x="272" y="510"/>
                  <a:pt x="272" y="510"/>
                  <a:pt x="272" y="509"/>
                </a:cubicBezTo>
                <a:cubicBezTo>
                  <a:pt x="272" y="510"/>
                  <a:pt x="272" y="510"/>
                  <a:pt x="272" y="510"/>
                </a:cubicBezTo>
                <a:cubicBezTo>
                  <a:pt x="273" y="510"/>
                  <a:pt x="274" y="510"/>
                  <a:pt x="275" y="510"/>
                </a:cubicBezTo>
                <a:cubicBezTo>
                  <a:pt x="275" y="510"/>
                  <a:pt x="275" y="510"/>
                  <a:pt x="275" y="509"/>
                </a:cubicBezTo>
                <a:cubicBezTo>
                  <a:pt x="275" y="509"/>
                  <a:pt x="275" y="509"/>
                  <a:pt x="275" y="509"/>
                </a:cubicBezTo>
                <a:cubicBezTo>
                  <a:pt x="275" y="509"/>
                  <a:pt x="275" y="509"/>
                  <a:pt x="275" y="509"/>
                </a:cubicBezTo>
                <a:cubicBezTo>
                  <a:pt x="275" y="509"/>
                  <a:pt x="274" y="509"/>
                  <a:pt x="274" y="509"/>
                </a:cubicBezTo>
                <a:close/>
                <a:moveTo>
                  <a:pt x="281" y="509"/>
                </a:moveTo>
                <a:cubicBezTo>
                  <a:pt x="281" y="509"/>
                  <a:pt x="281" y="509"/>
                  <a:pt x="280" y="509"/>
                </a:cubicBezTo>
                <a:cubicBezTo>
                  <a:pt x="280" y="509"/>
                  <a:pt x="280" y="509"/>
                  <a:pt x="281" y="509"/>
                </a:cubicBezTo>
                <a:close/>
                <a:moveTo>
                  <a:pt x="283" y="509"/>
                </a:moveTo>
                <a:cubicBezTo>
                  <a:pt x="283" y="509"/>
                  <a:pt x="283" y="509"/>
                  <a:pt x="283" y="509"/>
                </a:cubicBezTo>
                <a:cubicBezTo>
                  <a:pt x="283" y="509"/>
                  <a:pt x="283" y="509"/>
                  <a:pt x="283" y="509"/>
                </a:cubicBezTo>
                <a:close/>
                <a:moveTo>
                  <a:pt x="288" y="509"/>
                </a:moveTo>
                <a:cubicBezTo>
                  <a:pt x="289" y="509"/>
                  <a:pt x="289" y="509"/>
                  <a:pt x="289" y="509"/>
                </a:cubicBezTo>
                <a:cubicBezTo>
                  <a:pt x="289" y="509"/>
                  <a:pt x="289" y="509"/>
                  <a:pt x="289" y="509"/>
                </a:cubicBezTo>
                <a:cubicBezTo>
                  <a:pt x="288" y="509"/>
                  <a:pt x="288" y="509"/>
                  <a:pt x="288" y="509"/>
                </a:cubicBezTo>
                <a:close/>
                <a:moveTo>
                  <a:pt x="886" y="509"/>
                </a:moveTo>
                <a:cubicBezTo>
                  <a:pt x="886" y="509"/>
                  <a:pt x="886" y="509"/>
                  <a:pt x="886" y="509"/>
                </a:cubicBezTo>
                <a:cubicBezTo>
                  <a:pt x="886" y="509"/>
                  <a:pt x="886" y="509"/>
                  <a:pt x="886" y="509"/>
                </a:cubicBezTo>
                <a:cubicBezTo>
                  <a:pt x="886" y="509"/>
                  <a:pt x="886" y="509"/>
                  <a:pt x="886" y="509"/>
                </a:cubicBezTo>
                <a:close/>
                <a:moveTo>
                  <a:pt x="175" y="509"/>
                </a:moveTo>
                <a:cubicBezTo>
                  <a:pt x="175" y="509"/>
                  <a:pt x="175" y="509"/>
                  <a:pt x="175" y="509"/>
                </a:cubicBezTo>
                <a:cubicBezTo>
                  <a:pt x="174" y="509"/>
                  <a:pt x="174" y="509"/>
                  <a:pt x="174" y="509"/>
                </a:cubicBezTo>
                <a:cubicBezTo>
                  <a:pt x="175" y="509"/>
                  <a:pt x="174" y="509"/>
                  <a:pt x="175" y="509"/>
                </a:cubicBezTo>
                <a:close/>
                <a:moveTo>
                  <a:pt x="283" y="509"/>
                </a:moveTo>
                <a:cubicBezTo>
                  <a:pt x="283" y="509"/>
                  <a:pt x="283" y="509"/>
                  <a:pt x="283" y="509"/>
                </a:cubicBezTo>
                <a:cubicBezTo>
                  <a:pt x="283" y="509"/>
                  <a:pt x="283" y="509"/>
                  <a:pt x="283" y="509"/>
                </a:cubicBezTo>
                <a:close/>
                <a:moveTo>
                  <a:pt x="288" y="510"/>
                </a:moveTo>
                <a:cubicBezTo>
                  <a:pt x="288" y="510"/>
                  <a:pt x="288" y="509"/>
                  <a:pt x="288" y="509"/>
                </a:cubicBezTo>
                <a:cubicBezTo>
                  <a:pt x="288" y="510"/>
                  <a:pt x="288" y="509"/>
                  <a:pt x="288" y="510"/>
                </a:cubicBezTo>
                <a:close/>
                <a:moveTo>
                  <a:pt x="169" y="509"/>
                </a:moveTo>
                <a:cubicBezTo>
                  <a:pt x="169" y="510"/>
                  <a:pt x="169" y="510"/>
                  <a:pt x="169" y="510"/>
                </a:cubicBezTo>
                <a:cubicBezTo>
                  <a:pt x="170" y="510"/>
                  <a:pt x="169" y="510"/>
                  <a:pt x="170" y="510"/>
                </a:cubicBezTo>
                <a:cubicBezTo>
                  <a:pt x="170" y="510"/>
                  <a:pt x="170" y="510"/>
                  <a:pt x="170" y="510"/>
                </a:cubicBezTo>
                <a:cubicBezTo>
                  <a:pt x="170" y="509"/>
                  <a:pt x="170" y="510"/>
                  <a:pt x="169" y="509"/>
                </a:cubicBezTo>
                <a:close/>
                <a:moveTo>
                  <a:pt x="889" y="516"/>
                </a:moveTo>
                <a:cubicBezTo>
                  <a:pt x="889" y="516"/>
                  <a:pt x="889" y="516"/>
                  <a:pt x="889" y="516"/>
                </a:cubicBezTo>
                <a:cubicBezTo>
                  <a:pt x="889" y="516"/>
                  <a:pt x="888" y="515"/>
                  <a:pt x="888" y="515"/>
                </a:cubicBezTo>
                <a:cubicBezTo>
                  <a:pt x="887" y="515"/>
                  <a:pt x="887" y="515"/>
                  <a:pt x="887" y="515"/>
                </a:cubicBezTo>
                <a:cubicBezTo>
                  <a:pt x="886" y="515"/>
                  <a:pt x="886" y="515"/>
                  <a:pt x="886" y="515"/>
                </a:cubicBezTo>
                <a:cubicBezTo>
                  <a:pt x="886" y="514"/>
                  <a:pt x="886" y="514"/>
                  <a:pt x="886" y="514"/>
                </a:cubicBezTo>
                <a:cubicBezTo>
                  <a:pt x="887" y="514"/>
                  <a:pt x="887" y="514"/>
                  <a:pt x="888" y="514"/>
                </a:cubicBezTo>
                <a:cubicBezTo>
                  <a:pt x="888" y="512"/>
                  <a:pt x="888" y="512"/>
                  <a:pt x="888" y="511"/>
                </a:cubicBezTo>
                <a:cubicBezTo>
                  <a:pt x="888" y="510"/>
                  <a:pt x="888" y="510"/>
                  <a:pt x="888" y="510"/>
                </a:cubicBezTo>
                <a:cubicBezTo>
                  <a:pt x="887" y="510"/>
                  <a:pt x="887" y="510"/>
                  <a:pt x="886" y="511"/>
                </a:cubicBezTo>
                <a:cubicBezTo>
                  <a:pt x="886" y="511"/>
                  <a:pt x="885" y="515"/>
                  <a:pt x="885" y="516"/>
                </a:cubicBezTo>
                <a:cubicBezTo>
                  <a:pt x="885" y="517"/>
                  <a:pt x="885" y="517"/>
                  <a:pt x="885" y="517"/>
                </a:cubicBezTo>
                <a:cubicBezTo>
                  <a:pt x="885" y="517"/>
                  <a:pt x="885" y="516"/>
                  <a:pt x="885" y="516"/>
                </a:cubicBezTo>
                <a:cubicBezTo>
                  <a:pt x="885" y="516"/>
                  <a:pt x="884" y="517"/>
                  <a:pt x="884" y="517"/>
                </a:cubicBezTo>
                <a:cubicBezTo>
                  <a:pt x="884" y="516"/>
                  <a:pt x="884" y="516"/>
                  <a:pt x="884" y="516"/>
                </a:cubicBezTo>
                <a:cubicBezTo>
                  <a:pt x="884" y="516"/>
                  <a:pt x="884" y="516"/>
                  <a:pt x="884" y="516"/>
                </a:cubicBezTo>
                <a:cubicBezTo>
                  <a:pt x="884" y="517"/>
                  <a:pt x="884" y="518"/>
                  <a:pt x="884" y="519"/>
                </a:cubicBezTo>
                <a:cubicBezTo>
                  <a:pt x="884" y="519"/>
                  <a:pt x="884" y="519"/>
                  <a:pt x="884" y="519"/>
                </a:cubicBezTo>
                <a:cubicBezTo>
                  <a:pt x="884" y="519"/>
                  <a:pt x="884" y="519"/>
                  <a:pt x="884" y="519"/>
                </a:cubicBezTo>
                <a:cubicBezTo>
                  <a:pt x="884" y="519"/>
                  <a:pt x="884" y="519"/>
                  <a:pt x="884" y="519"/>
                </a:cubicBezTo>
                <a:cubicBezTo>
                  <a:pt x="884" y="518"/>
                  <a:pt x="884" y="518"/>
                  <a:pt x="884" y="517"/>
                </a:cubicBezTo>
                <a:cubicBezTo>
                  <a:pt x="884" y="517"/>
                  <a:pt x="884" y="517"/>
                  <a:pt x="884" y="517"/>
                </a:cubicBezTo>
                <a:cubicBezTo>
                  <a:pt x="885" y="517"/>
                  <a:pt x="885" y="517"/>
                  <a:pt x="885" y="517"/>
                </a:cubicBezTo>
                <a:cubicBezTo>
                  <a:pt x="885" y="517"/>
                  <a:pt x="885" y="517"/>
                  <a:pt x="885" y="518"/>
                </a:cubicBezTo>
                <a:cubicBezTo>
                  <a:pt x="886" y="518"/>
                  <a:pt x="885" y="518"/>
                  <a:pt x="886" y="518"/>
                </a:cubicBezTo>
                <a:cubicBezTo>
                  <a:pt x="886" y="517"/>
                  <a:pt x="886" y="517"/>
                  <a:pt x="886" y="516"/>
                </a:cubicBezTo>
                <a:cubicBezTo>
                  <a:pt x="887" y="516"/>
                  <a:pt x="888" y="516"/>
                  <a:pt x="889" y="516"/>
                </a:cubicBezTo>
                <a:close/>
                <a:moveTo>
                  <a:pt x="886" y="512"/>
                </a:moveTo>
                <a:cubicBezTo>
                  <a:pt x="886" y="512"/>
                  <a:pt x="887" y="512"/>
                  <a:pt x="887" y="512"/>
                </a:cubicBezTo>
                <a:cubicBezTo>
                  <a:pt x="887" y="512"/>
                  <a:pt x="887" y="512"/>
                  <a:pt x="887" y="512"/>
                </a:cubicBezTo>
                <a:cubicBezTo>
                  <a:pt x="886" y="512"/>
                  <a:pt x="886" y="512"/>
                  <a:pt x="886" y="512"/>
                </a:cubicBezTo>
                <a:close/>
                <a:moveTo>
                  <a:pt x="909" y="510"/>
                </a:moveTo>
                <a:cubicBezTo>
                  <a:pt x="909" y="511"/>
                  <a:pt x="909" y="511"/>
                  <a:pt x="909" y="511"/>
                </a:cubicBezTo>
                <a:cubicBezTo>
                  <a:pt x="909" y="511"/>
                  <a:pt x="909" y="511"/>
                  <a:pt x="909" y="511"/>
                </a:cubicBezTo>
                <a:cubicBezTo>
                  <a:pt x="909" y="510"/>
                  <a:pt x="909" y="510"/>
                  <a:pt x="909" y="510"/>
                </a:cubicBezTo>
                <a:cubicBezTo>
                  <a:pt x="909" y="510"/>
                  <a:pt x="909" y="510"/>
                  <a:pt x="909" y="510"/>
                </a:cubicBezTo>
                <a:cubicBezTo>
                  <a:pt x="909" y="510"/>
                  <a:pt x="908" y="510"/>
                  <a:pt x="908" y="510"/>
                </a:cubicBezTo>
                <a:lnTo>
                  <a:pt x="909" y="510"/>
                </a:lnTo>
                <a:close/>
                <a:moveTo>
                  <a:pt x="272" y="511"/>
                </a:moveTo>
                <a:cubicBezTo>
                  <a:pt x="272" y="511"/>
                  <a:pt x="272" y="511"/>
                  <a:pt x="272" y="511"/>
                </a:cubicBezTo>
                <a:cubicBezTo>
                  <a:pt x="272" y="511"/>
                  <a:pt x="272" y="511"/>
                  <a:pt x="272" y="511"/>
                </a:cubicBezTo>
                <a:cubicBezTo>
                  <a:pt x="272" y="511"/>
                  <a:pt x="272" y="511"/>
                  <a:pt x="272" y="511"/>
                </a:cubicBezTo>
                <a:cubicBezTo>
                  <a:pt x="272" y="510"/>
                  <a:pt x="272" y="511"/>
                  <a:pt x="272" y="511"/>
                </a:cubicBezTo>
                <a:close/>
                <a:moveTo>
                  <a:pt x="884" y="512"/>
                </a:moveTo>
                <a:cubicBezTo>
                  <a:pt x="884" y="512"/>
                  <a:pt x="884" y="512"/>
                  <a:pt x="884" y="512"/>
                </a:cubicBezTo>
                <a:cubicBezTo>
                  <a:pt x="884" y="511"/>
                  <a:pt x="884" y="511"/>
                  <a:pt x="884" y="511"/>
                </a:cubicBezTo>
                <a:cubicBezTo>
                  <a:pt x="884" y="511"/>
                  <a:pt x="884" y="511"/>
                  <a:pt x="884" y="511"/>
                </a:cubicBezTo>
                <a:cubicBezTo>
                  <a:pt x="884" y="511"/>
                  <a:pt x="884" y="511"/>
                  <a:pt x="884" y="512"/>
                </a:cubicBezTo>
                <a:close/>
                <a:moveTo>
                  <a:pt x="275" y="511"/>
                </a:moveTo>
                <a:cubicBezTo>
                  <a:pt x="275" y="511"/>
                  <a:pt x="275" y="511"/>
                  <a:pt x="275" y="511"/>
                </a:cubicBezTo>
                <a:cubicBezTo>
                  <a:pt x="275" y="511"/>
                  <a:pt x="275" y="511"/>
                  <a:pt x="275" y="511"/>
                </a:cubicBezTo>
                <a:cubicBezTo>
                  <a:pt x="275" y="511"/>
                  <a:pt x="275" y="511"/>
                  <a:pt x="275" y="511"/>
                </a:cubicBezTo>
                <a:close/>
                <a:moveTo>
                  <a:pt x="888" y="512"/>
                </a:moveTo>
                <a:cubicBezTo>
                  <a:pt x="889" y="511"/>
                  <a:pt x="888" y="511"/>
                  <a:pt x="888" y="511"/>
                </a:cubicBezTo>
                <a:lnTo>
                  <a:pt x="888" y="512"/>
                </a:lnTo>
                <a:close/>
                <a:moveTo>
                  <a:pt x="890" y="513"/>
                </a:moveTo>
                <a:cubicBezTo>
                  <a:pt x="891" y="513"/>
                  <a:pt x="891" y="513"/>
                  <a:pt x="891" y="513"/>
                </a:cubicBezTo>
                <a:cubicBezTo>
                  <a:pt x="891" y="512"/>
                  <a:pt x="891" y="512"/>
                  <a:pt x="890" y="511"/>
                </a:cubicBezTo>
                <a:cubicBezTo>
                  <a:pt x="890" y="511"/>
                  <a:pt x="890" y="511"/>
                  <a:pt x="890" y="511"/>
                </a:cubicBezTo>
                <a:cubicBezTo>
                  <a:pt x="889" y="512"/>
                  <a:pt x="889" y="512"/>
                  <a:pt x="890" y="513"/>
                </a:cubicBezTo>
                <a:cubicBezTo>
                  <a:pt x="890" y="513"/>
                  <a:pt x="890" y="513"/>
                  <a:pt x="890" y="513"/>
                </a:cubicBezTo>
                <a:close/>
                <a:moveTo>
                  <a:pt x="909" y="512"/>
                </a:moveTo>
                <a:cubicBezTo>
                  <a:pt x="909" y="512"/>
                  <a:pt x="909" y="512"/>
                  <a:pt x="909" y="512"/>
                </a:cubicBezTo>
                <a:cubicBezTo>
                  <a:pt x="909" y="512"/>
                  <a:pt x="909" y="512"/>
                  <a:pt x="909" y="511"/>
                </a:cubicBezTo>
                <a:cubicBezTo>
                  <a:pt x="909" y="511"/>
                  <a:pt x="909" y="512"/>
                  <a:pt x="909" y="512"/>
                </a:cubicBezTo>
                <a:close/>
                <a:moveTo>
                  <a:pt x="891" y="511"/>
                </a:moveTo>
                <a:cubicBezTo>
                  <a:pt x="891" y="511"/>
                  <a:pt x="891" y="512"/>
                  <a:pt x="891" y="512"/>
                </a:cubicBezTo>
                <a:cubicBezTo>
                  <a:pt x="891" y="511"/>
                  <a:pt x="891" y="511"/>
                  <a:pt x="891" y="511"/>
                </a:cubicBezTo>
                <a:close/>
                <a:moveTo>
                  <a:pt x="883" y="513"/>
                </a:moveTo>
                <a:cubicBezTo>
                  <a:pt x="883" y="512"/>
                  <a:pt x="883" y="512"/>
                  <a:pt x="883" y="512"/>
                </a:cubicBezTo>
                <a:cubicBezTo>
                  <a:pt x="883" y="512"/>
                  <a:pt x="883" y="512"/>
                  <a:pt x="883" y="512"/>
                </a:cubicBezTo>
                <a:cubicBezTo>
                  <a:pt x="883" y="512"/>
                  <a:pt x="883" y="513"/>
                  <a:pt x="883" y="513"/>
                </a:cubicBezTo>
                <a:cubicBezTo>
                  <a:pt x="883" y="514"/>
                  <a:pt x="883" y="514"/>
                  <a:pt x="883" y="514"/>
                </a:cubicBezTo>
                <a:cubicBezTo>
                  <a:pt x="883" y="514"/>
                  <a:pt x="883" y="514"/>
                  <a:pt x="883" y="514"/>
                </a:cubicBezTo>
                <a:cubicBezTo>
                  <a:pt x="883" y="513"/>
                  <a:pt x="883" y="514"/>
                  <a:pt x="883" y="513"/>
                </a:cubicBezTo>
                <a:close/>
                <a:moveTo>
                  <a:pt x="904" y="512"/>
                </a:moveTo>
                <a:cubicBezTo>
                  <a:pt x="904" y="512"/>
                  <a:pt x="904" y="512"/>
                  <a:pt x="904" y="512"/>
                </a:cubicBezTo>
                <a:cubicBezTo>
                  <a:pt x="904" y="512"/>
                  <a:pt x="904" y="512"/>
                  <a:pt x="904" y="512"/>
                </a:cubicBezTo>
                <a:cubicBezTo>
                  <a:pt x="904" y="512"/>
                  <a:pt x="904" y="512"/>
                  <a:pt x="904" y="512"/>
                </a:cubicBezTo>
                <a:cubicBezTo>
                  <a:pt x="904" y="512"/>
                  <a:pt x="904" y="512"/>
                  <a:pt x="904" y="512"/>
                </a:cubicBezTo>
                <a:cubicBezTo>
                  <a:pt x="904" y="512"/>
                  <a:pt x="904" y="512"/>
                  <a:pt x="904" y="512"/>
                </a:cubicBezTo>
                <a:close/>
                <a:moveTo>
                  <a:pt x="177" y="512"/>
                </a:moveTo>
                <a:cubicBezTo>
                  <a:pt x="177" y="513"/>
                  <a:pt x="177" y="513"/>
                  <a:pt x="177" y="513"/>
                </a:cubicBezTo>
                <a:cubicBezTo>
                  <a:pt x="178" y="513"/>
                  <a:pt x="178" y="513"/>
                  <a:pt x="178" y="513"/>
                </a:cubicBezTo>
                <a:cubicBezTo>
                  <a:pt x="178" y="513"/>
                  <a:pt x="178" y="513"/>
                  <a:pt x="177" y="512"/>
                </a:cubicBezTo>
                <a:close/>
                <a:moveTo>
                  <a:pt x="889" y="512"/>
                </a:moveTo>
                <a:cubicBezTo>
                  <a:pt x="889" y="513"/>
                  <a:pt x="889" y="512"/>
                  <a:pt x="888" y="513"/>
                </a:cubicBezTo>
                <a:cubicBezTo>
                  <a:pt x="888" y="513"/>
                  <a:pt x="888" y="513"/>
                  <a:pt x="888" y="513"/>
                </a:cubicBezTo>
                <a:cubicBezTo>
                  <a:pt x="889" y="513"/>
                  <a:pt x="889" y="513"/>
                  <a:pt x="889" y="513"/>
                </a:cubicBezTo>
                <a:cubicBezTo>
                  <a:pt x="889" y="512"/>
                  <a:pt x="889" y="513"/>
                  <a:pt x="889" y="512"/>
                </a:cubicBezTo>
                <a:close/>
                <a:moveTo>
                  <a:pt x="904" y="513"/>
                </a:moveTo>
                <a:cubicBezTo>
                  <a:pt x="904" y="513"/>
                  <a:pt x="904" y="513"/>
                  <a:pt x="904" y="513"/>
                </a:cubicBezTo>
                <a:cubicBezTo>
                  <a:pt x="904" y="513"/>
                  <a:pt x="904" y="513"/>
                  <a:pt x="904" y="513"/>
                </a:cubicBezTo>
                <a:cubicBezTo>
                  <a:pt x="904" y="513"/>
                  <a:pt x="904" y="513"/>
                  <a:pt x="904" y="513"/>
                </a:cubicBezTo>
                <a:close/>
                <a:moveTo>
                  <a:pt x="183" y="514"/>
                </a:moveTo>
                <a:cubicBezTo>
                  <a:pt x="183" y="514"/>
                  <a:pt x="183" y="514"/>
                  <a:pt x="183" y="514"/>
                </a:cubicBezTo>
                <a:cubicBezTo>
                  <a:pt x="182" y="513"/>
                  <a:pt x="183" y="513"/>
                  <a:pt x="182" y="513"/>
                </a:cubicBezTo>
                <a:cubicBezTo>
                  <a:pt x="182" y="513"/>
                  <a:pt x="181" y="513"/>
                  <a:pt x="181" y="513"/>
                </a:cubicBezTo>
                <a:cubicBezTo>
                  <a:pt x="181" y="513"/>
                  <a:pt x="181" y="513"/>
                  <a:pt x="181" y="513"/>
                </a:cubicBezTo>
                <a:cubicBezTo>
                  <a:pt x="181" y="514"/>
                  <a:pt x="181" y="514"/>
                  <a:pt x="181" y="514"/>
                </a:cubicBezTo>
                <a:cubicBezTo>
                  <a:pt x="182" y="514"/>
                  <a:pt x="182" y="514"/>
                  <a:pt x="183" y="514"/>
                </a:cubicBezTo>
                <a:close/>
                <a:moveTo>
                  <a:pt x="885" y="515"/>
                </a:moveTo>
                <a:cubicBezTo>
                  <a:pt x="885" y="515"/>
                  <a:pt x="885" y="515"/>
                  <a:pt x="884" y="515"/>
                </a:cubicBezTo>
                <a:cubicBezTo>
                  <a:pt x="885" y="514"/>
                  <a:pt x="885" y="513"/>
                  <a:pt x="884" y="513"/>
                </a:cubicBezTo>
                <a:cubicBezTo>
                  <a:pt x="884" y="513"/>
                  <a:pt x="884" y="513"/>
                  <a:pt x="884" y="513"/>
                </a:cubicBezTo>
                <a:cubicBezTo>
                  <a:pt x="884" y="514"/>
                  <a:pt x="883" y="515"/>
                  <a:pt x="884" y="515"/>
                </a:cubicBezTo>
                <a:cubicBezTo>
                  <a:pt x="884" y="516"/>
                  <a:pt x="884" y="516"/>
                  <a:pt x="884" y="516"/>
                </a:cubicBezTo>
                <a:cubicBezTo>
                  <a:pt x="884" y="516"/>
                  <a:pt x="885" y="516"/>
                  <a:pt x="885" y="515"/>
                </a:cubicBezTo>
                <a:close/>
                <a:moveTo>
                  <a:pt x="883" y="514"/>
                </a:moveTo>
                <a:cubicBezTo>
                  <a:pt x="883" y="514"/>
                  <a:pt x="883" y="514"/>
                  <a:pt x="883" y="514"/>
                </a:cubicBezTo>
                <a:cubicBezTo>
                  <a:pt x="883" y="514"/>
                  <a:pt x="883" y="514"/>
                  <a:pt x="883" y="514"/>
                </a:cubicBezTo>
                <a:cubicBezTo>
                  <a:pt x="883" y="514"/>
                  <a:pt x="883" y="514"/>
                  <a:pt x="883" y="514"/>
                </a:cubicBezTo>
                <a:close/>
                <a:moveTo>
                  <a:pt x="178" y="514"/>
                </a:moveTo>
                <a:cubicBezTo>
                  <a:pt x="180" y="514"/>
                  <a:pt x="180" y="514"/>
                  <a:pt x="180" y="514"/>
                </a:cubicBezTo>
                <a:cubicBezTo>
                  <a:pt x="180" y="514"/>
                  <a:pt x="180" y="514"/>
                  <a:pt x="180" y="514"/>
                </a:cubicBezTo>
                <a:cubicBezTo>
                  <a:pt x="178" y="514"/>
                  <a:pt x="178" y="514"/>
                  <a:pt x="178" y="514"/>
                </a:cubicBezTo>
                <a:close/>
                <a:moveTo>
                  <a:pt x="891" y="515"/>
                </a:moveTo>
                <a:cubicBezTo>
                  <a:pt x="890" y="515"/>
                  <a:pt x="890" y="515"/>
                  <a:pt x="890" y="515"/>
                </a:cubicBezTo>
                <a:cubicBezTo>
                  <a:pt x="890" y="515"/>
                  <a:pt x="890" y="515"/>
                  <a:pt x="890" y="515"/>
                </a:cubicBezTo>
                <a:cubicBezTo>
                  <a:pt x="891" y="515"/>
                  <a:pt x="891" y="515"/>
                  <a:pt x="891" y="515"/>
                </a:cubicBezTo>
                <a:cubicBezTo>
                  <a:pt x="891" y="515"/>
                  <a:pt x="891" y="515"/>
                  <a:pt x="891" y="515"/>
                </a:cubicBezTo>
                <a:close/>
                <a:moveTo>
                  <a:pt x="890" y="515"/>
                </a:moveTo>
                <a:cubicBezTo>
                  <a:pt x="890" y="515"/>
                  <a:pt x="890" y="515"/>
                  <a:pt x="890" y="515"/>
                </a:cubicBezTo>
                <a:cubicBezTo>
                  <a:pt x="889" y="515"/>
                  <a:pt x="889" y="515"/>
                  <a:pt x="889" y="515"/>
                </a:cubicBezTo>
                <a:cubicBezTo>
                  <a:pt x="889" y="515"/>
                  <a:pt x="889" y="515"/>
                  <a:pt x="889" y="515"/>
                </a:cubicBezTo>
                <a:lnTo>
                  <a:pt x="890" y="515"/>
                </a:lnTo>
                <a:close/>
                <a:moveTo>
                  <a:pt x="905" y="516"/>
                </a:moveTo>
                <a:cubicBezTo>
                  <a:pt x="905" y="515"/>
                  <a:pt x="905" y="515"/>
                  <a:pt x="905" y="515"/>
                </a:cubicBezTo>
                <a:cubicBezTo>
                  <a:pt x="905" y="515"/>
                  <a:pt x="905" y="515"/>
                  <a:pt x="904" y="515"/>
                </a:cubicBezTo>
                <a:cubicBezTo>
                  <a:pt x="904" y="515"/>
                  <a:pt x="904" y="515"/>
                  <a:pt x="905" y="515"/>
                </a:cubicBezTo>
                <a:cubicBezTo>
                  <a:pt x="905" y="516"/>
                  <a:pt x="905" y="515"/>
                  <a:pt x="905" y="516"/>
                </a:cubicBezTo>
                <a:close/>
                <a:moveTo>
                  <a:pt x="353" y="516"/>
                </a:moveTo>
                <a:cubicBezTo>
                  <a:pt x="353" y="515"/>
                  <a:pt x="353" y="515"/>
                  <a:pt x="353" y="515"/>
                </a:cubicBezTo>
                <a:cubicBezTo>
                  <a:pt x="353" y="515"/>
                  <a:pt x="353" y="515"/>
                  <a:pt x="353" y="515"/>
                </a:cubicBezTo>
                <a:cubicBezTo>
                  <a:pt x="353" y="516"/>
                  <a:pt x="353" y="516"/>
                  <a:pt x="353" y="516"/>
                </a:cubicBezTo>
                <a:close/>
                <a:moveTo>
                  <a:pt x="892" y="516"/>
                </a:moveTo>
                <a:cubicBezTo>
                  <a:pt x="891" y="516"/>
                  <a:pt x="891" y="516"/>
                  <a:pt x="891" y="516"/>
                </a:cubicBezTo>
                <a:cubicBezTo>
                  <a:pt x="891" y="517"/>
                  <a:pt x="891" y="517"/>
                  <a:pt x="891" y="517"/>
                </a:cubicBezTo>
                <a:cubicBezTo>
                  <a:pt x="892" y="517"/>
                  <a:pt x="892" y="517"/>
                  <a:pt x="892" y="517"/>
                </a:cubicBezTo>
                <a:cubicBezTo>
                  <a:pt x="892" y="517"/>
                  <a:pt x="892" y="517"/>
                  <a:pt x="892" y="516"/>
                </a:cubicBezTo>
                <a:close/>
                <a:moveTo>
                  <a:pt x="893" y="516"/>
                </a:moveTo>
                <a:cubicBezTo>
                  <a:pt x="893" y="516"/>
                  <a:pt x="893" y="516"/>
                  <a:pt x="893" y="516"/>
                </a:cubicBezTo>
                <a:cubicBezTo>
                  <a:pt x="893" y="516"/>
                  <a:pt x="893" y="516"/>
                  <a:pt x="893" y="517"/>
                </a:cubicBezTo>
                <a:cubicBezTo>
                  <a:pt x="893" y="517"/>
                  <a:pt x="893" y="517"/>
                  <a:pt x="893" y="516"/>
                </a:cubicBezTo>
                <a:close/>
                <a:moveTo>
                  <a:pt x="895" y="517"/>
                </a:moveTo>
                <a:cubicBezTo>
                  <a:pt x="894" y="516"/>
                  <a:pt x="895" y="517"/>
                  <a:pt x="894" y="516"/>
                </a:cubicBezTo>
                <a:cubicBezTo>
                  <a:pt x="894" y="517"/>
                  <a:pt x="894" y="517"/>
                  <a:pt x="894" y="517"/>
                </a:cubicBezTo>
                <a:cubicBezTo>
                  <a:pt x="894" y="517"/>
                  <a:pt x="894" y="517"/>
                  <a:pt x="894" y="517"/>
                </a:cubicBezTo>
                <a:lnTo>
                  <a:pt x="895" y="517"/>
                </a:lnTo>
                <a:close/>
                <a:moveTo>
                  <a:pt x="887" y="517"/>
                </a:moveTo>
                <a:cubicBezTo>
                  <a:pt x="887" y="517"/>
                  <a:pt x="887" y="518"/>
                  <a:pt x="887" y="518"/>
                </a:cubicBezTo>
                <a:cubicBezTo>
                  <a:pt x="887" y="518"/>
                  <a:pt x="887" y="518"/>
                  <a:pt x="887" y="518"/>
                </a:cubicBezTo>
                <a:cubicBezTo>
                  <a:pt x="887" y="518"/>
                  <a:pt x="887" y="518"/>
                  <a:pt x="887" y="518"/>
                </a:cubicBezTo>
                <a:cubicBezTo>
                  <a:pt x="887" y="518"/>
                  <a:pt x="887" y="518"/>
                  <a:pt x="888" y="518"/>
                </a:cubicBezTo>
                <a:cubicBezTo>
                  <a:pt x="888" y="517"/>
                  <a:pt x="888" y="517"/>
                  <a:pt x="888" y="517"/>
                </a:cubicBezTo>
                <a:cubicBezTo>
                  <a:pt x="888" y="517"/>
                  <a:pt x="888" y="517"/>
                  <a:pt x="888" y="517"/>
                </a:cubicBezTo>
                <a:cubicBezTo>
                  <a:pt x="888" y="517"/>
                  <a:pt x="888" y="517"/>
                  <a:pt x="888" y="517"/>
                </a:cubicBezTo>
                <a:lnTo>
                  <a:pt x="887" y="517"/>
                </a:lnTo>
                <a:close/>
                <a:moveTo>
                  <a:pt x="894" y="518"/>
                </a:moveTo>
                <a:cubicBezTo>
                  <a:pt x="894" y="518"/>
                  <a:pt x="894" y="518"/>
                  <a:pt x="894" y="518"/>
                </a:cubicBezTo>
                <a:cubicBezTo>
                  <a:pt x="894" y="518"/>
                  <a:pt x="894" y="518"/>
                  <a:pt x="894" y="518"/>
                </a:cubicBezTo>
                <a:close/>
                <a:moveTo>
                  <a:pt x="193" y="518"/>
                </a:moveTo>
                <a:cubicBezTo>
                  <a:pt x="194" y="519"/>
                  <a:pt x="193" y="519"/>
                  <a:pt x="194" y="519"/>
                </a:cubicBezTo>
                <a:cubicBezTo>
                  <a:pt x="194" y="519"/>
                  <a:pt x="194" y="519"/>
                  <a:pt x="194" y="519"/>
                </a:cubicBezTo>
                <a:cubicBezTo>
                  <a:pt x="194" y="519"/>
                  <a:pt x="194" y="519"/>
                  <a:pt x="194" y="519"/>
                </a:cubicBezTo>
                <a:cubicBezTo>
                  <a:pt x="194" y="518"/>
                  <a:pt x="194" y="519"/>
                  <a:pt x="193" y="518"/>
                </a:cubicBezTo>
                <a:close/>
                <a:moveTo>
                  <a:pt x="428" y="520"/>
                </a:moveTo>
                <a:cubicBezTo>
                  <a:pt x="429" y="520"/>
                  <a:pt x="429" y="520"/>
                  <a:pt x="429" y="520"/>
                </a:cubicBezTo>
                <a:cubicBezTo>
                  <a:pt x="429" y="519"/>
                  <a:pt x="429" y="519"/>
                  <a:pt x="429" y="519"/>
                </a:cubicBezTo>
                <a:cubicBezTo>
                  <a:pt x="428" y="519"/>
                  <a:pt x="428" y="519"/>
                  <a:pt x="428" y="519"/>
                </a:cubicBezTo>
                <a:lnTo>
                  <a:pt x="428" y="520"/>
                </a:lnTo>
                <a:close/>
                <a:moveTo>
                  <a:pt x="887" y="521"/>
                </a:moveTo>
                <a:cubicBezTo>
                  <a:pt x="887" y="521"/>
                  <a:pt x="888" y="520"/>
                  <a:pt x="888" y="520"/>
                </a:cubicBezTo>
                <a:cubicBezTo>
                  <a:pt x="888" y="520"/>
                  <a:pt x="888" y="520"/>
                  <a:pt x="888" y="519"/>
                </a:cubicBezTo>
                <a:cubicBezTo>
                  <a:pt x="888" y="519"/>
                  <a:pt x="888" y="519"/>
                  <a:pt x="888" y="519"/>
                </a:cubicBezTo>
                <a:cubicBezTo>
                  <a:pt x="887" y="519"/>
                  <a:pt x="886" y="519"/>
                  <a:pt x="886" y="520"/>
                </a:cubicBezTo>
                <a:cubicBezTo>
                  <a:pt x="886" y="520"/>
                  <a:pt x="886" y="520"/>
                  <a:pt x="887" y="521"/>
                </a:cubicBezTo>
                <a:close/>
                <a:moveTo>
                  <a:pt x="894" y="519"/>
                </a:moveTo>
                <a:cubicBezTo>
                  <a:pt x="894" y="520"/>
                  <a:pt x="894" y="520"/>
                  <a:pt x="894" y="520"/>
                </a:cubicBezTo>
                <a:cubicBezTo>
                  <a:pt x="894" y="520"/>
                  <a:pt x="894" y="520"/>
                  <a:pt x="894" y="520"/>
                </a:cubicBezTo>
                <a:cubicBezTo>
                  <a:pt x="894" y="519"/>
                  <a:pt x="894" y="519"/>
                  <a:pt x="894" y="519"/>
                </a:cubicBezTo>
                <a:close/>
                <a:moveTo>
                  <a:pt x="884" y="520"/>
                </a:moveTo>
                <a:cubicBezTo>
                  <a:pt x="884" y="520"/>
                  <a:pt x="884" y="520"/>
                  <a:pt x="884" y="520"/>
                </a:cubicBezTo>
                <a:cubicBezTo>
                  <a:pt x="884" y="519"/>
                  <a:pt x="884" y="519"/>
                  <a:pt x="884" y="519"/>
                </a:cubicBezTo>
                <a:cubicBezTo>
                  <a:pt x="884" y="519"/>
                  <a:pt x="884" y="519"/>
                  <a:pt x="884" y="519"/>
                </a:cubicBezTo>
                <a:lnTo>
                  <a:pt x="884" y="520"/>
                </a:lnTo>
                <a:close/>
                <a:moveTo>
                  <a:pt x="389" y="520"/>
                </a:moveTo>
                <a:cubicBezTo>
                  <a:pt x="390" y="520"/>
                  <a:pt x="391" y="520"/>
                  <a:pt x="392" y="520"/>
                </a:cubicBezTo>
                <a:cubicBezTo>
                  <a:pt x="392" y="520"/>
                  <a:pt x="392" y="520"/>
                  <a:pt x="392" y="520"/>
                </a:cubicBezTo>
                <a:cubicBezTo>
                  <a:pt x="389" y="520"/>
                  <a:pt x="389" y="520"/>
                  <a:pt x="389" y="520"/>
                </a:cubicBezTo>
                <a:close/>
                <a:moveTo>
                  <a:pt x="885" y="521"/>
                </a:moveTo>
                <a:cubicBezTo>
                  <a:pt x="885" y="521"/>
                  <a:pt x="885" y="521"/>
                  <a:pt x="885" y="521"/>
                </a:cubicBezTo>
                <a:cubicBezTo>
                  <a:pt x="885" y="520"/>
                  <a:pt x="885" y="520"/>
                  <a:pt x="885" y="520"/>
                </a:cubicBezTo>
                <a:lnTo>
                  <a:pt x="885" y="521"/>
                </a:lnTo>
                <a:close/>
                <a:moveTo>
                  <a:pt x="887" y="533"/>
                </a:moveTo>
                <a:cubicBezTo>
                  <a:pt x="887" y="533"/>
                  <a:pt x="888" y="532"/>
                  <a:pt x="888" y="532"/>
                </a:cubicBezTo>
                <a:cubicBezTo>
                  <a:pt x="888" y="531"/>
                  <a:pt x="888" y="531"/>
                  <a:pt x="887" y="531"/>
                </a:cubicBezTo>
                <a:cubicBezTo>
                  <a:pt x="887" y="531"/>
                  <a:pt x="887" y="531"/>
                  <a:pt x="887" y="531"/>
                </a:cubicBezTo>
                <a:cubicBezTo>
                  <a:pt x="888" y="531"/>
                  <a:pt x="888" y="531"/>
                  <a:pt x="889" y="531"/>
                </a:cubicBezTo>
                <a:cubicBezTo>
                  <a:pt x="889" y="531"/>
                  <a:pt x="889" y="532"/>
                  <a:pt x="888" y="532"/>
                </a:cubicBezTo>
                <a:cubicBezTo>
                  <a:pt x="888" y="533"/>
                  <a:pt x="888" y="533"/>
                  <a:pt x="889" y="533"/>
                </a:cubicBezTo>
                <a:cubicBezTo>
                  <a:pt x="889" y="533"/>
                  <a:pt x="890" y="534"/>
                  <a:pt x="890" y="534"/>
                </a:cubicBezTo>
                <a:cubicBezTo>
                  <a:pt x="890" y="534"/>
                  <a:pt x="891" y="533"/>
                  <a:pt x="891" y="533"/>
                </a:cubicBezTo>
                <a:cubicBezTo>
                  <a:pt x="892" y="533"/>
                  <a:pt x="892" y="533"/>
                  <a:pt x="892" y="533"/>
                </a:cubicBezTo>
                <a:cubicBezTo>
                  <a:pt x="892" y="533"/>
                  <a:pt x="892" y="532"/>
                  <a:pt x="892" y="532"/>
                </a:cubicBezTo>
                <a:cubicBezTo>
                  <a:pt x="893" y="532"/>
                  <a:pt x="893" y="532"/>
                  <a:pt x="893" y="532"/>
                </a:cubicBezTo>
                <a:cubicBezTo>
                  <a:pt x="893" y="530"/>
                  <a:pt x="892" y="531"/>
                  <a:pt x="891" y="530"/>
                </a:cubicBezTo>
                <a:cubicBezTo>
                  <a:pt x="891" y="530"/>
                  <a:pt x="891" y="530"/>
                  <a:pt x="891" y="530"/>
                </a:cubicBezTo>
                <a:cubicBezTo>
                  <a:pt x="891" y="529"/>
                  <a:pt x="891" y="529"/>
                  <a:pt x="890" y="529"/>
                </a:cubicBezTo>
                <a:cubicBezTo>
                  <a:pt x="890" y="529"/>
                  <a:pt x="890" y="529"/>
                  <a:pt x="890" y="528"/>
                </a:cubicBezTo>
                <a:cubicBezTo>
                  <a:pt x="891" y="528"/>
                  <a:pt x="891" y="528"/>
                  <a:pt x="892" y="528"/>
                </a:cubicBezTo>
                <a:cubicBezTo>
                  <a:pt x="892" y="527"/>
                  <a:pt x="892" y="526"/>
                  <a:pt x="892" y="526"/>
                </a:cubicBezTo>
                <a:cubicBezTo>
                  <a:pt x="892" y="525"/>
                  <a:pt x="892" y="525"/>
                  <a:pt x="892" y="525"/>
                </a:cubicBezTo>
                <a:cubicBezTo>
                  <a:pt x="892" y="524"/>
                  <a:pt x="892" y="524"/>
                  <a:pt x="893" y="524"/>
                </a:cubicBezTo>
                <a:cubicBezTo>
                  <a:pt x="893" y="524"/>
                  <a:pt x="893" y="524"/>
                  <a:pt x="893" y="524"/>
                </a:cubicBezTo>
                <a:cubicBezTo>
                  <a:pt x="892" y="524"/>
                  <a:pt x="892" y="524"/>
                  <a:pt x="892" y="524"/>
                </a:cubicBezTo>
                <a:cubicBezTo>
                  <a:pt x="892" y="523"/>
                  <a:pt x="892" y="523"/>
                  <a:pt x="892" y="523"/>
                </a:cubicBezTo>
                <a:cubicBezTo>
                  <a:pt x="892" y="524"/>
                  <a:pt x="892" y="524"/>
                  <a:pt x="891" y="524"/>
                </a:cubicBezTo>
                <a:cubicBezTo>
                  <a:pt x="891" y="524"/>
                  <a:pt x="891" y="524"/>
                  <a:pt x="891" y="524"/>
                </a:cubicBezTo>
                <a:cubicBezTo>
                  <a:pt x="891" y="523"/>
                  <a:pt x="891" y="523"/>
                  <a:pt x="891" y="522"/>
                </a:cubicBezTo>
                <a:cubicBezTo>
                  <a:pt x="891" y="522"/>
                  <a:pt x="890" y="522"/>
                  <a:pt x="890" y="522"/>
                </a:cubicBezTo>
                <a:cubicBezTo>
                  <a:pt x="890" y="522"/>
                  <a:pt x="890" y="522"/>
                  <a:pt x="890" y="523"/>
                </a:cubicBezTo>
                <a:cubicBezTo>
                  <a:pt x="890" y="523"/>
                  <a:pt x="890" y="523"/>
                  <a:pt x="890" y="523"/>
                </a:cubicBezTo>
                <a:cubicBezTo>
                  <a:pt x="890" y="523"/>
                  <a:pt x="890" y="523"/>
                  <a:pt x="889" y="522"/>
                </a:cubicBezTo>
                <a:cubicBezTo>
                  <a:pt x="889" y="522"/>
                  <a:pt x="889" y="522"/>
                  <a:pt x="890" y="521"/>
                </a:cubicBezTo>
                <a:cubicBezTo>
                  <a:pt x="890" y="521"/>
                  <a:pt x="890" y="521"/>
                  <a:pt x="889" y="520"/>
                </a:cubicBezTo>
                <a:cubicBezTo>
                  <a:pt x="888" y="520"/>
                  <a:pt x="888" y="521"/>
                  <a:pt x="887" y="522"/>
                </a:cubicBezTo>
                <a:cubicBezTo>
                  <a:pt x="887" y="522"/>
                  <a:pt x="887" y="521"/>
                  <a:pt x="886" y="521"/>
                </a:cubicBezTo>
                <a:cubicBezTo>
                  <a:pt x="886" y="521"/>
                  <a:pt x="885" y="522"/>
                  <a:pt x="885" y="522"/>
                </a:cubicBezTo>
                <a:cubicBezTo>
                  <a:pt x="884" y="522"/>
                  <a:pt x="885" y="522"/>
                  <a:pt x="884" y="522"/>
                </a:cubicBezTo>
                <a:cubicBezTo>
                  <a:pt x="885" y="522"/>
                  <a:pt x="885" y="522"/>
                  <a:pt x="885" y="522"/>
                </a:cubicBezTo>
                <a:cubicBezTo>
                  <a:pt x="885" y="522"/>
                  <a:pt x="885" y="524"/>
                  <a:pt x="884" y="524"/>
                </a:cubicBezTo>
                <a:cubicBezTo>
                  <a:pt x="884" y="526"/>
                  <a:pt x="884" y="527"/>
                  <a:pt x="884" y="528"/>
                </a:cubicBezTo>
                <a:cubicBezTo>
                  <a:pt x="885" y="528"/>
                  <a:pt x="885" y="529"/>
                  <a:pt x="886" y="529"/>
                </a:cubicBezTo>
                <a:cubicBezTo>
                  <a:pt x="886" y="531"/>
                  <a:pt x="885" y="532"/>
                  <a:pt x="886" y="533"/>
                </a:cubicBezTo>
                <a:cubicBezTo>
                  <a:pt x="886" y="533"/>
                  <a:pt x="887" y="533"/>
                  <a:pt x="887" y="533"/>
                </a:cubicBezTo>
                <a:close/>
                <a:moveTo>
                  <a:pt x="888" y="528"/>
                </a:moveTo>
                <a:cubicBezTo>
                  <a:pt x="888" y="528"/>
                  <a:pt x="888" y="528"/>
                  <a:pt x="888" y="528"/>
                </a:cubicBezTo>
                <a:cubicBezTo>
                  <a:pt x="888" y="528"/>
                  <a:pt x="888" y="528"/>
                  <a:pt x="888" y="528"/>
                </a:cubicBezTo>
                <a:cubicBezTo>
                  <a:pt x="888" y="528"/>
                  <a:pt x="888" y="528"/>
                  <a:pt x="888" y="528"/>
                </a:cubicBezTo>
                <a:close/>
                <a:moveTo>
                  <a:pt x="888" y="526"/>
                </a:moveTo>
                <a:cubicBezTo>
                  <a:pt x="888" y="526"/>
                  <a:pt x="888" y="526"/>
                  <a:pt x="888" y="526"/>
                </a:cubicBezTo>
                <a:cubicBezTo>
                  <a:pt x="888" y="526"/>
                  <a:pt x="888" y="526"/>
                  <a:pt x="888" y="526"/>
                </a:cubicBezTo>
                <a:cubicBezTo>
                  <a:pt x="888" y="526"/>
                  <a:pt x="888" y="526"/>
                  <a:pt x="888" y="526"/>
                </a:cubicBezTo>
                <a:close/>
                <a:moveTo>
                  <a:pt x="888" y="526"/>
                </a:moveTo>
                <a:cubicBezTo>
                  <a:pt x="888" y="526"/>
                  <a:pt x="888" y="526"/>
                  <a:pt x="888" y="526"/>
                </a:cubicBezTo>
                <a:cubicBezTo>
                  <a:pt x="888" y="526"/>
                  <a:pt x="888" y="526"/>
                  <a:pt x="888" y="526"/>
                </a:cubicBezTo>
                <a:cubicBezTo>
                  <a:pt x="888" y="526"/>
                  <a:pt x="888" y="526"/>
                  <a:pt x="888" y="526"/>
                </a:cubicBezTo>
                <a:close/>
                <a:moveTo>
                  <a:pt x="888" y="527"/>
                </a:moveTo>
                <a:cubicBezTo>
                  <a:pt x="888" y="527"/>
                  <a:pt x="888" y="527"/>
                  <a:pt x="887" y="527"/>
                </a:cubicBezTo>
                <a:lnTo>
                  <a:pt x="888" y="527"/>
                </a:lnTo>
                <a:close/>
                <a:moveTo>
                  <a:pt x="888" y="529"/>
                </a:moveTo>
                <a:cubicBezTo>
                  <a:pt x="888" y="530"/>
                  <a:pt x="888" y="530"/>
                  <a:pt x="888" y="530"/>
                </a:cubicBezTo>
                <a:cubicBezTo>
                  <a:pt x="888" y="530"/>
                  <a:pt x="889" y="530"/>
                  <a:pt x="889" y="530"/>
                </a:cubicBezTo>
                <a:cubicBezTo>
                  <a:pt x="888" y="530"/>
                  <a:pt x="888" y="530"/>
                  <a:pt x="887" y="530"/>
                </a:cubicBezTo>
                <a:cubicBezTo>
                  <a:pt x="887" y="531"/>
                  <a:pt x="887" y="531"/>
                  <a:pt x="887" y="531"/>
                </a:cubicBezTo>
                <a:cubicBezTo>
                  <a:pt x="887" y="531"/>
                  <a:pt x="887" y="531"/>
                  <a:pt x="887" y="531"/>
                </a:cubicBezTo>
                <a:cubicBezTo>
                  <a:pt x="887" y="531"/>
                  <a:pt x="887" y="531"/>
                  <a:pt x="887" y="531"/>
                </a:cubicBezTo>
                <a:cubicBezTo>
                  <a:pt x="887" y="531"/>
                  <a:pt x="887" y="531"/>
                  <a:pt x="887" y="530"/>
                </a:cubicBezTo>
                <a:cubicBezTo>
                  <a:pt x="887" y="530"/>
                  <a:pt x="888" y="529"/>
                  <a:pt x="888" y="529"/>
                </a:cubicBezTo>
                <a:close/>
                <a:moveTo>
                  <a:pt x="906" y="523"/>
                </a:moveTo>
                <a:cubicBezTo>
                  <a:pt x="906" y="522"/>
                  <a:pt x="906" y="521"/>
                  <a:pt x="906" y="520"/>
                </a:cubicBezTo>
                <a:cubicBezTo>
                  <a:pt x="906" y="520"/>
                  <a:pt x="906" y="520"/>
                  <a:pt x="905" y="520"/>
                </a:cubicBezTo>
                <a:cubicBezTo>
                  <a:pt x="905" y="521"/>
                  <a:pt x="906" y="521"/>
                  <a:pt x="906" y="523"/>
                </a:cubicBezTo>
                <a:cubicBezTo>
                  <a:pt x="906" y="523"/>
                  <a:pt x="906" y="523"/>
                  <a:pt x="906" y="523"/>
                </a:cubicBezTo>
                <a:cubicBezTo>
                  <a:pt x="906" y="523"/>
                  <a:pt x="906" y="523"/>
                  <a:pt x="906" y="523"/>
                </a:cubicBezTo>
                <a:close/>
                <a:moveTo>
                  <a:pt x="891" y="522"/>
                </a:moveTo>
                <a:cubicBezTo>
                  <a:pt x="891" y="522"/>
                  <a:pt x="891" y="522"/>
                  <a:pt x="891" y="522"/>
                </a:cubicBezTo>
                <a:cubicBezTo>
                  <a:pt x="891" y="521"/>
                  <a:pt x="891" y="521"/>
                  <a:pt x="891" y="521"/>
                </a:cubicBezTo>
                <a:cubicBezTo>
                  <a:pt x="891" y="521"/>
                  <a:pt x="891" y="521"/>
                  <a:pt x="891" y="522"/>
                </a:cubicBezTo>
                <a:close/>
                <a:moveTo>
                  <a:pt x="337" y="522"/>
                </a:moveTo>
                <a:cubicBezTo>
                  <a:pt x="337" y="522"/>
                  <a:pt x="337" y="522"/>
                  <a:pt x="336" y="523"/>
                </a:cubicBezTo>
                <a:cubicBezTo>
                  <a:pt x="337" y="523"/>
                  <a:pt x="336" y="523"/>
                  <a:pt x="337" y="523"/>
                </a:cubicBezTo>
                <a:cubicBezTo>
                  <a:pt x="337" y="523"/>
                  <a:pt x="337" y="523"/>
                  <a:pt x="337" y="523"/>
                </a:cubicBezTo>
                <a:cubicBezTo>
                  <a:pt x="337" y="523"/>
                  <a:pt x="337" y="523"/>
                  <a:pt x="337" y="523"/>
                </a:cubicBezTo>
                <a:cubicBezTo>
                  <a:pt x="337" y="522"/>
                  <a:pt x="337" y="522"/>
                  <a:pt x="337" y="522"/>
                </a:cubicBezTo>
                <a:cubicBezTo>
                  <a:pt x="337" y="522"/>
                  <a:pt x="337" y="522"/>
                  <a:pt x="337" y="522"/>
                </a:cubicBezTo>
                <a:close/>
                <a:moveTo>
                  <a:pt x="202" y="522"/>
                </a:moveTo>
                <a:cubicBezTo>
                  <a:pt x="202" y="523"/>
                  <a:pt x="203" y="522"/>
                  <a:pt x="204" y="522"/>
                </a:cubicBezTo>
                <a:cubicBezTo>
                  <a:pt x="204" y="522"/>
                  <a:pt x="204" y="522"/>
                  <a:pt x="204" y="522"/>
                </a:cubicBezTo>
                <a:cubicBezTo>
                  <a:pt x="204" y="522"/>
                  <a:pt x="202" y="522"/>
                  <a:pt x="202" y="522"/>
                </a:cubicBezTo>
                <a:close/>
                <a:moveTo>
                  <a:pt x="343" y="522"/>
                </a:moveTo>
                <a:cubicBezTo>
                  <a:pt x="345" y="522"/>
                  <a:pt x="345" y="522"/>
                  <a:pt x="345" y="522"/>
                </a:cubicBezTo>
                <a:cubicBezTo>
                  <a:pt x="345" y="522"/>
                  <a:pt x="345" y="522"/>
                  <a:pt x="345" y="522"/>
                </a:cubicBezTo>
                <a:cubicBezTo>
                  <a:pt x="343" y="522"/>
                  <a:pt x="343" y="522"/>
                  <a:pt x="343" y="522"/>
                </a:cubicBezTo>
                <a:close/>
                <a:moveTo>
                  <a:pt x="884" y="522"/>
                </a:moveTo>
                <a:cubicBezTo>
                  <a:pt x="883" y="522"/>
                  <a:pt x="883" y="522"/>
                  <a:pt x="883" y="522"/>
                </a:cubicBezTo>
                <a:cubicBezTo>
                  <a:pt x="883" y="523"/>
                  <a:pt x="883" y="523"/>
                  <a:pt x="883" y="523"/>
                </a:cubicBezTo>
                <a:cubicBezTo>
                  <a:pt x="884" y="523"/>
                  <a:pt x="883" y="523"/>
                  <a:pt x="884" y="523"/>
                </a:cubicBezTo>
                <a:lnTo>
                  <a:pt x="884" y="522"/>
                </a:lnTo>
                <a:close/>
                <a:moveTo>
                  <a:pt x="908" y="523"/>
                </a:moveTo>
                <a:cubicBezTo>
                  <a:pt x="908" y="524"/>
                  <a:pt x="908" y="524"/>
                  <a:pt x="908" y="524"/>
                </a:cubicBezTo>
                <a:cubicBezTo>
                  <a:pt x="909" y="524"/>
                  <a:pt x="908" y="524"/>
                  <a:pt x="909" y="524"/>
                </a:cubicBezTo>
                <a:cubicBezTo>
                  <a:pt x="909" y="524"/>
                  <a:pt x="909" y="524"/>
                  <a:pt x="909" y="524"/>
                </a:cubicBezTo>
                <a:cubicBezTo>
                  <a:pt x="909" y="523"/>
                  <a:pt x="909" y="523"/>
                  <a:pt x="909" y="523"/>
                </a:cubicBezTo>
                <a:cubicBezTo>
                  <a:pt x="908" y="523"/>
                  <a:pt x="908" y="523"/>
                  <a:pt x="908" y="523"/>
                </a:cubicBezTo>
                <a:cubicBezTo>
                  <a:pt x="908" y="523"/>
                  <a:pt x="908" y="523"/>
                  <a:pt x="908" y="523"/>
                </a:cubicBezTo>
                <a:close/>
                <a:moveTo>
                  <a:pt x="907" y="525"/>
                </a:moveTo>
                <a:cubicBezTo>
                  <a:pt x="907" y="524"/>
                  <a:pt x="907" y="524"/>
                  <a:pt x="906" y="524"/>
                </a:cubicBezTo>
                <a:cubicBezTo>
                  <a:pt x="906" y="524"/>
                  <a:pt x="906" y="524"/>
                  <a:pt x="906" y="525"/>
                </a:cubicBezTo>
                <a:lnTo>
                  <a:pt x="907" y="525"/>
                </a:lnTo>
                <a:close/>
                <a:moveTo>
                  <a:pt x="911" y="524"/>
                </a:moveTo>
                <a:cubicBezTo>
                  <a:pt x="911" y="524"/>
                  <a:pt x="911" y="524"/>
                  <a:pt x="911" y="524"/>
                </a:cubicBezTo>
                <a:cubicBezTo>
                  <a:pt x="911" y="524"/>
                  <a:pt x="911" y="524"/>
                  <a:pt x="911" y="524"/>
                </a:cubicBezTo>
                <a:cubicBezTo>
                  <a:pt x="911" y="524"/>
                  <a:pt x="911" y="524"/>
                  <a:pt x="911" y="524"/>
                </a:cubicBezTo>
                <a:close/>
                <a:moveTo>
                  <a:pt x="334" y="525"/>
                </a:moveTo>
                <a:cubicBezTo>
                  <a:pt x="335" y="525"/>
                  <a:pt x="335" y="525"/>
                  <a:pt x="335" y="525"/>
                </a:cubicBezTo>
                <a:cubicBezTo>
                  <a:pt x="335" y="525"/>
                  <a:pt x="335" y="525"/>
                  <a:pt x="335" y="525"/>
                </a:cubicBezTo>
                <a:cubicBezTo>
                  <a:pt x="334" y="525"/>
                  <a:pt x="334" y="525"/>
                  <a:pt x="334" y="525"/>
                </a:cubicBezTo>
                <a:close/>
                <a:moveTo>
                  <a:pt x="421" y="525"/>
                </a:moveTo>
                <a:cubicBezTo>
                  <a:pt x="424" y="525"/>
                  <a:pt x="424" y="525"/>
                  <a:pt x="424" y="525"/>
                </a:cubicBezTo>
                <a:cubicBezTo>
                  <a:pt x="424" y="525"/>
                  <a:pt x="424" y="525"/>
                  <a:pt x="424" y="525"/>
                </a:cubicBezTo>
                <a:cubicBezTo>
                  <a:pt x="423" y="525"/>
                  <a:pt x="422" y="525"/>
                  <a:pt x="421" y="525"/>
                </a:cubicBezTo>
                <a:close/>
                <a:moveTo>
                  <a:pt x="893" y="525"/>
                </a:moveTo>
                <a:cubicBezTo>
                  <a:pt x="893" y="525"/>
                  <a:pt x="893" y="525"/>
                  <a:pt x="893" y="525"/>
                </a:cubicBezTo>
                <a:cubicBezTo>
                  <a:pt x="893" y="525"/>
                  <a:pt x="893" y="525"/>
                  <a:pt x="893" y="525"/>
                </a:cubicBezTo>
                <a:cubicBezTo>
                  <a:pt x="893" y="525"/>
                  <a:pt x="893" y="525"/>
                  <a:pt x="893" y="525"/>
                </a:cubicBezTo>
                <a:close/>
                <a:moveTo>
                  <a:pt x="907" y="526"/>
                </a:moveTo>
                <a:cubicBezTo>
                  <a:pt x="907" y="526"/>
                  <a:pt x="907" y="526"/>
                  <a:pt x="907" y="526"/>
                </a:cubicBezTo>
                <a:cubicBezTo>
                  <a:pt x="907" y="525"/>
                  <a:pt x="907" y="525"/>
                  <a:pt x="907" y="525"/>
                </a:cubicBezTo>
                <a:cubicBezTo>
                  <a:pt x="907" y="526"/>
                  <a:pt x="906" y="526"/>
                  <a:pt x="906" y="526"/>
                </a:cubicBezTo>
                <a:cubicBezTo>
                  <a:pt x="907" y="526"/>
                  <a:pt x="907" y="526"/>
                  <a:pt x="907" y="526"/>
                </a:cubicBezTo>
                <a:cubicBezTo>
                  <a:pt x="907" y="526"/>
                  <a:pt x="907" y="526"/>
                  <a:pt x="907" y="526"/>
                </a:cubicBezTo>
                <a:close/>
                <a:moveTo>
                  <a:pt x="908" y="526"/>
                </a:moveTo>
                <a:cubicBezTo>
                  <a:pt x="908" y="526"/>
                  <a:pt x="908" y="526"/>
                  <a:pt x="908" y="526"/>
                </a:cubicBezTo>
                <a:cubicBezTo>
                  <a:pt x="908" y="526"/>
                  <a:pt x="908" y="526"/>
                  <a:pt x="909" y="526"/>
                </a:cubicBezTo>
                <a:cubicBezTo>
                  <a:pt x="909" y="526"/>
                  <a:pt x="909" y="526"/>
                  <a:pt x="908" y="526"/>
                </a:cubicBezTo>
                <a:cubicBezTo>
                  <a:pt x="908" y="526"/>
                  <a:pt x="908" y="526"/>
                  <a:pt x="908" y="526"/>
                </a:cubicBezTo>
                <a:cubicBezTo>
                  <a:pt x="908" y="526"/>
                  <a:pt x="908" y="526"/>
                  <a:pt x="908" y="526"/>
                </a:cubicBezTo>
                <a:close/>
                <a:moveTo>
                  <a:pt x="418" y="528"/>
                </a:moveTo>
                <a:cubicBezTo>
                  <a:pt x="419" y="528"/>
                  <a:pt x="419" y="528"/>
                  <a:pt x="419" y="528"/>
                </a:cubicBezTo>
                <a:cubicBezTo>
                  <a:pt x="419" y="527"/>
                  <a:pt x="419" y="527"/>
                  <a:pt x="419" y="527"/>
                </a:cubicBezTo>
                <a:cubicBezTo>
                  <a:pt x="418" y="527"/>
                  <a:pt x="418" y="527"/>
                  <a:pt x="418" y="527"/>
                </a:cubicBezTo>
                <a:lnTo>
                  <a:pt x="418" y="528"/>
                </a:lnTo>
                <a:close/>
                <a:moveTo>
                  <a:pt x="908" y="530"/>
                </a:moveTo>
                <a:cubicBezTo>
                  <a:pt x="908" y="529"/>
                  <a:pt x="908" y="528"/>
                  <a:pt x="908" y="528"/>
                </a:cubicBezTo>
                <a:cubicBezTo>
                  <a:pt x="908" y="528"/>
                  <a:pt x="908" y="528"/>
                  <a:pt x="908" y="528"/>
                </a:cubicBezTo>
                <a:cubicBezTo>
                  <a:pt x="908" y="527"/>
                  <a:pt x="908" y="527"/>
                  <a:pt x="908" y="527"/>
                </a:cubicBezTo>
                <a:cubicBezTo>
                  <a:pt x="907" y="527"/>
                  <a:pt x="907" y="527"/>
                  <a:pt x="907" y="527"/>
                </a:cubicBezTo>
                <a:cubicBezTo>
                  <a:pt x="907" y="528"/>
                  <a:pt x="907" y="528"/>
                  <a:pt x="907" y="529"/>
                </a:cubicBezTo>
                <a:cubicBezTo>
                  <a:pt x="907" y="530"/>
                  <a:pt x="907" y="530"/>
                  <a:pt x="907" y="530"/>
                </a:cubicBezTo>
                <a:cubicBezTo>
                  <a:pt x="907" y="530"/>
                  <a:pt x="907" y="530"/>
                  <a:pt x="907" y="530"/>
                </a:cubicBezTo>
                <a:lnTo>
                  <a:pt x="908" y="530"/>
                </a:lnTo>
                <a:close/>
                <a:moveTo>
                  <a:pt x="221" y="528"/>
                </a:moveTo>
                <a:cubicBezTo>
                  <a:pt x="223" y="528"/>
                  <a:pt x="223" y="528"/>
                  <a:pt x="223" y="528"/>
                </a:cubicBezTo>
                <a:cubicBezTo>
                  <a:pt x="223" y="528"/>
                  <a:pt x="223" y="528"/>
                  <a:pt x="223" y="528"/>
                </a:cubicBezTo>
                <a:cubicBezTo>
                  <a:pt x="221" y="528"/>
                  <a:pt x="221" y="528"/>
                  <a:pt x="221" y="528"/>
                </a:cubicBezTo>
                <a:close/>
                <a:moveTo>
                  <a:pt x="893" y="528"/>
                </a:moveTo>
                <a:cubicBezTo>
                  <a:pt x="892" y="528"/>
                  <a:pt x="892" y="528"/>
                  <a:pt x="892" y="528"/>
                </a:cubicBezTo>
                <a:cubicBezTo>
                  <a:pt x="892" y="528"/>
                  <a:pt x="892" y="528"/>
                  <a:pt x="893" y="528"/>
                </a:cubicBezTo>
                <a:close/>
                <a:moveTo>
                  <a:pt x="913" y="528"/>
                </a:moveTo>
                <a:cubicBezTo>
                  <a:pt x="913" y="528"/>
                  <a:pt x="913" y="528"/>
                  <a:pt x="913" y="528"/>
                </a:cubicBezTo>
                <a:cubicBezTo>
                  <a:pt x="913" y="528"/>
                  <a:pt x="913" y="528"/>
                  <a:pt x="913" y="528"/>
                </a:cubicBezTo>
                <a:cubicBezTo>
                  <a:pt x="913" y="528"/>
                  <a:pt x="913" y="528"/>
                  <a:pt x="913" y="528"/>
                </a:cubicBezTo>
                <a:close/>
                <a:moveTo>
                  <a:pt x="273" y="529"/>
                </a:moveTo>
                <a:cubicBezTo>
                  <a:pt x="273" y="528"/>
                  <a:pt x="273" y="528"/>
                  <a:pt x="273" y="528"/>
                </a:cubicBezTo>
                <a:cubicBezTo>
                  <a:pt x="273" y="529"/>
                  <a:pt x="273" y="529"/>
                  <a:pt x="273" y="529"/>
                </a:cubicBezTo>
                <a:close/>
                <a:moveTo>
                  <a:pt x="892" y="529"/>
                </a:moveTo>
                <a:cubicBezTo>
                  <a:pt x="892" y="528"/>
                  <a:pt x="892" y="528"/>
                  <a:pt x="892" y="528"/>
                </a:cubicBezTo>
                <a:cubicBezTo>
                  <a:pt x="892" y="528"/>
                  <a:pt x="892" y="528"/>
                  <a:pt x="892" y="528"/>
                </a:cubicBezTo>
                <a:cubicBezTo>
                  <a:pt x="892" y="529"/>
                  <a:pt x="892" y="529"/>
                  <a:pt x="892" y="529"/>
                </a:cubicBezTo>
                <a:cubicBezTo>
                  <a:pt x="892" y="529"/>
                  <a:pt x="892" y="529"/>
                  <a:pt x="892" y="529"/>
                </a:cubicBezTo>
                <a:close/>
                <a:moveTo>
                  <a:pt x="894" y="529"/>
                </a:moveTo>
                <a:cubicBezTo>
                  <a:pt x="894" y="529"/>
                  <a:pt x="894" y="529"/>
                  <a:pt x="894" y="529"/>
                </a:cubicBezTo>
                <a:cubicBezTo>
                  <a:pt x="894" y="528"/>
                  <a:pt x="894" y="529"/>
                  <a:pt x="894" y="528"/>
                </a:cubicBezTo>
                <a:lnTo>
                  <a:pt x="894" y="529"/>
                </a:lnTo>
                <a:close/>
                <a:moveTo>
                  <a:pt x="894" y="529"/>
                </a:moveTo>
                <a:cubicBezTo>
                  <a:pt x="894" y="529"/>
                  <a:pt x="894" y="529"/>
                  <a:pt x="894" y="529"/>
                </a:cubicBezTo>
                <a:cubicBezTo>
                  <a:pt x="894" y="529"/>
                  <a:pt x="894" y="529"/>
                  <a:pt x="894" y="529"/>
                </a:cubicBezTo>
                <a:cubicBezTo>
                  <a:pt x="894" y="529"/>
                  <a:pt x="894" y="529"/>
                  <a:pt x="894" y="529"/>
                </a:cubicBezTo>
                <a:close/>
                <a:moveTo>
                  <a:pt x="293" y="531"/>
                </a:moveTo>
                <a:cubicBezTo>
                  <a:pt x="294" y="531"/>
                  <a:pt x="294" y="531"/>
                  <a:pt x="294" y="531"/>
                </a:cubicBezTo>
                <a:cubicBezTo>
                  <a:pt x="294" y="530"/>
                  <a:pt x="294" y="530"/>
                  <a:pt x="294" y="530"/>
                </a:cubicBezTo>
                <a:cubicBezTo>
                  <a:pt x="293" y="530"/>
                  <a:pt x="293" y="530"/>
                  <a:pt x="293" y="530"/>
                </a:cubicBezTo>
                <a:lnTo>
                  <a:pt x="293" y="531"/>
                </a:lnTo>
                <a:close/>
                <a:moveTo>
                  <a:pt x="390" y="530"/>
                </a:moveTo>
                <a:cubicBezTo>
                  <a:pt x="390" y="530"/>
                  <a:pt x="390" y="530"/>
                  <a:pt x="390" y="530"/>
                </a:cubicBezTo>
                <a:cubicBezTo>
                  <a:pt x="390" y="530"/>
                  <a:pt x="390" y="530"/>
                  <a:pt x="390" y="530"/>
                </a:cubicBezTo>
                <a:cubicBezTo>
                  <a:pt x="391" y="530"/>
                  <a:pt x="391" y="530"/>
                  <a:pt x="391" y="530"/>
                </a:cubicBezTo>
                <a:cubicBezTo>
                  <a:pt x="390" y="530"/>
                  <a:pt x="390" y="530"/>
                  <a:pt x="390" y="530"/>
                </a:cubicBezTo>
                <a:close/>
                <a:moveTo>
                  <a:pt x="884" y="531"/>
                </a:moveTo>
                <a:cubicBezTo>
                  <a:pt x="884" y="530"/>
                  <a:pt x="885" y="530"/>
                  <a:pt x="884" y="530"/>
                </a:cubicBezTo>
                <a:cubicBezTo>
                  <a:pt x="884" y="530"/>
                  <a:pt x="884" y="530"/>
                  <a:pt x="884" y="530"/>
                </a:cubicBezTo>
                <a:cubicBezTo>
                  <a:pt x="884" y="531"/>
                  <a:pt x="884" y="531"/>
                  <a:pt x="884" y="531"/>
                </a:cubicBezTo>
                <a:close/>
                <a:moveTo>
                  <a:pt x="242" y="531"/>
                </a:moveTo>
                <a:cubicBezTo>
                  <a:pt x="245" y="531"/>
                  <a:pt x="245" y="531"/>
                  <a:pt x="245" y="531"/>
                </a:cubicBezTo>
                <a:cubicBezTo>
                  <a:pt x="245" y="530"/>
                  <a:pt x="245" y="530"/>
                  <a:pt x="245" y="530"/>
                </a:cubicBezTo>
                <a:cubicBezTo>
                  <a:pt x="242" y="530"/>
                  <a:pt x="242" y="530"/>
                  <a:pt x="242" y="530"/>
                </a:cubicBezTo>
                <a:lnTo>
                  <a:pt x="242" y="531"/>
                </a:lnTo>
                <a:close/>
                <a:moveTo>
                  <a:pt x="248" y="531"/>
                </a:moveTo>
                <a:cubicBezTo>
                  <a:pt x="253" y="531"/>
                  <a:pt x="253" y="531"/>
                  <a:pt x="253" y="531"/>
                </a:cubicBezTo>
                <a:cubicBezTo>
                  <a:pt x="253" y="530"/>
                  <a:pt x="253" y="530"/>
                  <a:pt x="253" y="530"/>
                </a:cubicBezTo>
                <a:cubicBezTo>
                  <a:pt x="248" y="530"/>
                  <a:pt x="248" y="530"/>
                  <a:pt x="248" y="530"/>
                </a:cubicBezTo>
                <a:lnTo>
                  <a:pt x="248" y="531"/>
                </a:lnTo>
                <a:close/>
                <a:moveTo>
                  <a:pt x="275" y="531"/>
                </a:moveTo>
                <a:cubicBezTo>
                  <a:pt x="278" y="531"/>
                  <a:pt x="278" y="531"/>
                  <a:pt x="278" y="531"/>
                </a:cubicBezTo>
                <a:cubicBezTo>
                  <a:pt x="278" y="530"/>
                  <a:pt x="278" y="530"/>
                  <a:pt x="278" y="530"/>
                </a:cubicBezTo>
                <a:cubicBezTo>
                  <a:pt x="275" y="530"/>
                  <a:pt x="275" y="530"/>
                  <a:pt x="275" y="530"/>
                </a:cubicBezTo>
                <a:lnTo>
                  <a:pt x="275" y="531"/>
                </a:lnTo>
                <a:close/>
                <a:moveTo>
                  <a:pt x="280" y="531"/>
                </a:moveTo>
                <a:cubicBezTo>
                  <a:pt x="281" y="531"/>
                  <a:pt x="281" y="531"/>
                  <a:pt x="281" y="531"/>
                </a:cubicBezTo>
                <a:cubicBezTo>
                  <a:pt x="281" y="530"/>
                  <a:pt x="281" y="530"/>
                  <a:pt x="281" y="530"/>
                </a:cubicBezTo>
                <a:cubicBezTo>
                  <a:pt x="280" y="530"/>
                  <a:pt x="280" y="530"/>
                  <a:pt x="280" y="530"/>
                </a:cubicBezTo>
                <a:lnTo>
                  <a:pt x="280" y="531"/>
                </a:lnTo>
                <a:close/>
                <a:moveTo>
                  <a:pt x="413" y="531"/>
                </a:moveTo>
                <a:cubicBezTo>
                  <a:pt x="413" y="531"/>
                  <a:pt x="413" y="531"/>
                  <a:pt x="413" y="531"/>
                </a:cubicBezTo>
                <a:cubicBezTo>
                  <a:pt x="413" y="530"/>
                  <a:pt x="413" y="530"/>
                  <a:pt x="413" y="530"/>
                </a:cubicBezTo>
                <a:cubicBezTo>
                  <a:pt x="413" y="530"/>
                  <a:pt x="413" y="530"/>
                  <a:pt x="413" y="530"/>
                </a:cubicBezTo>
                <a:lnTo>
                  <a:pt x="413" y="531"/>
                </a:lnTo>
                <a:close/>
                <a:moveTo>
                  <a:pt x="391" y="531"/>
                </a:moveTo>
                <a:cubicBezTo>
                  <a:pt x="391" y="530"/>
                  <a:pt x="391" y="530"/>
                  <a:pt x="391" y="530"/>
                </a:cubicBezTo>
                <a:cubicBezTo>
                  <a:pt x="390" y="530"/>
                  <a:pt x="390" y="530"/>
                  <a:pt x="390" y="530"/>
                </a:cubicBezTo>
                <a:cubicBezTo>
                  <a:pt x="390" y="531"/>
                  <a:pt x="390" y="531"/>
                  <a:pt x="391" y="531"/>
                </a:cubicBezTo>
                <a:close/>
                <a:moveTo>
                  <a:pt x="410" y="532"/>
                </a:moveTo>
                <a:cubicBezTo>
                  <a:pt x="411" y="532"/>
                  <a:pt x="411" y="532"/>
                  <a:pt x="411" y="532"/>
                </a:cubicBezTo>
                <a:cubicBezTo>
                  <a:pt x="411" y="531"/>
                  <a:pt x="411" y="531"/>
                  <a:pt x="410" y="531"/>
                </a:cubicBezTo>
                <a:lnTo>
                  <a:pt x="410" y="532"/>
                </a:lnTo>
                <a:close/>
                <a:moveTo>
                  <a:pt x="884" y="531"/>
                </a:moveTo>
                <a:cubicBezTo>
                  <a:pt x="884" y="531"/>
                  <a:pt x="884" y="531"/>
                  <a:pt x="884" y="532"/>
                </a:cubicBezTo>
                <a:cubicBezTo>
                  <a:pt x="884" y="532"/>
                  <a:pt x="884" y="532"/>
                  <a:pt x="884" y="532"/>
                </a:cubicBezTo>
                <a:cubicBezTo>
                  <a:pt x="884" y="532"/>
                  <a:pt x="884" y="532"/>
                  <a:pt x="884" y="532"/>
                </a:cubicBezTo>
                <a:cubicBezTo>
                  <a:pt x="884" y="532"/>
                  <a:pt x="884" y="532"/>
                  <a:pt x="884" y="532"/>
                </a:cubicBezTo>
                <a:cubicBezTo>
                  <a:pt x="885" y="532"/>
                  <a:pt x="885" y="532"/>
                  <a:pt x="885" y="532"/>
                </a:cubicBezTo>
                <a:cubicBezTo>
                  <a:pt x="885" y="531"/>
                  <a:pt x="885" y="531"/>
                  <a:pt x="884" y="531"/>
                </a:cubicBezTo>
                <a:close/>
                <a:moveTo>
                  <a:pt x="386" y="531"/>
                </a:moveTo>
                <a:cubicBezTo>
                  <a:pt x="386" y="531"/>
                  <a:pt x="386" y="531"/>
                  <a:pt x="386" y="531"/>
                </a:cubicBezTo>
                <a:cubicBezTo>
                  <a:pt x="386" y="532"/>
                  <a:pt x="386" y="532"/>
                  <a:pt x="386" y="532"/>
                </a:cubicBezTo>
                <a:cubicBezTo>
                  <a:pt x="386" y="532"/>
                  <a:pt x="386" y="532"/>
                  <a:pt x="386" y="532"/>
                </a:cubicBezTo>
                <a:cubicBezTo>
                  <a:pt x="386" y="531"/>
                  <a:pt x="386" y="532"/>
                  <a:pt x="386" y="531"/>
                </a:cubicBezTo>
                <a:close/>
                <a:moveTo>
                  <a:pt x="382" y="532"/>
                </a:moveTo>
                <a:cubicBezTo>
                  <a:pt x="382" y="532"/>
                  <a:pt x="382" y="532"/>
                  <a:pt x="382" y="532"/>
                </a:cubicBezTo>
                <a:cubicBezTo>
                  <a:pt x="382" y="532"/>
                  <a:pt x="382" y="532"/>
                  <a:pt x="382" y="532"/>
                </a:cubicBezTo>
                <a:close/>
                <a:moveTo>
                  <a:pt x="410" y="532"/>
                </a:moveTo>
                <a:cubicBezTo>
                  <a:pt x="410" y="532"/>
                  <a:pt x="410" y="532"/>
                  <a:pt x="410" y="533"/>
                </a:cubicBezTo>
                <a:cubicBezTo>
                  <a:pt x="411" y="533"/>
                  <a:pt x="411" y="533"/>
                  <a:pt x="411" y="533"/>
                </a:cubicBezTo>
                <a:cubicBezTo>
                  <a:pt x="411" y="532"/>
                  <a:pt x="411" y="532"/>
                  <a:pt x="410" y="532"/>
                </a:cubicBezTo>
                <a:close/>
                <a:moveTo>
                  <a:pt x="410" y="533"/>
                </a:moveTo>
                <a:cubicBezTo>
                  <a:pt x="410" y="533"/>
                  <a:pt x="410" y="533"/>
                  <a:pt x="410" y="533"/>
                </a:cubicBezTo>
                <a:cubicBezTo>
                  <a:pt x="410" y="533"/>
                  <a:pt x="410" y="533"/>
                  <a:pt x="410" y="533"/>
                </a:cubicBezTo>
                <a:close/>
                <a:moveTo>
                  <a:pt x="909" y="535"/>
                </a:moveTo>
                <a:cubicBezTo>
                  <a:pt x="909" y="534"/>
                  <a:pt x="909" y="534"/>
                  <a:pt x="908" y="533"/>
                </a:cubicBezTo>
                <a:cubicBezTo>
                  <a:pt x="908" y="533"/>
                  <a:pt x="908" y="533"/>
                  <a:pt x="908" y="533"/>
                </a:cubicBezTo>
                <a:cubicBezTo>
                  <a:pt x="908" y="533"/>
                  <a:pt x="908" y="533"/>
                  <a:pt x="908" y="533"/>
                </a:cubicBezTo>
                <a:cubicBezTo>
                  <a:pt x="908" y="533"/>
                  <a:pt x="908" y="533"/>
                  <a:pt x="908" y="533"/>
                </a:cubicBezTo>
                <a:cubicBezTo>
                  <a:pt x="907" y="533"/>
                  <a:pt x="908" y="533"/>
                  <a:pt x="907" y="533"/>
                </a:cubicBezTo>
                <a:cubicBezTo>
                  <a:pt x="907" y="533"/>
                  <a:pt x="907" y="533"/>
                  <a:pt x="907" y="533"/>
                </a:cubicBezTo>
                <a:cubicBezTo>
                  <a:pt x="907" y="533"/>
                  <a:pt x="908" y="534"/>
                  <a:pt x="908" y="534"/>
                </a:cubicBezTo>
                <a:cubicBezTo>
                  <a:pt x="908" y="535"/>
                  <a:pt x="908" y="535"/>
                  <a:pt x="908" y="535"/>
                </a:cubicBezTo>
                <a:lnTo>
                  <a:pt x="909" y="535"/>
                </a:lnTo>
                <a:close/>
                <a:moveTo>
                  <a:pt x="372" y="533"/>
                </a:moveTo>
                <a:cubicBezTo>
                  <a:pt x="371" y="533"/>
                  <a:pt x="371" y="533"/>
                  <a:pt x="371" y="533"/>
                </a:cubicBezTo>
                <a:cubicBezTo>
                  <a:pt x="371" y="534"/>
                  <a:pt x="371" y="534"/>
                  <a:pt x="371" y="534"/>
                </a:cubicBezTo>
                <a:cubicBezTo>
                  <a:pt x="372" y="534"/>
                  <a:pt x="372" y="534"/>
                  <a:pt x="372" y="534"/>
                </a:cubicBezTo>
                <a:lnTo>
                  <a:pt x="372" y="533"/>
                </a:lnTo>
                <a:close/>
                <a:moveTo>
                  <a:pt x="376" y="533"/>
                </a:moveTo>
                <a:cubicBezTo>
                  <a:pt x="376" y="534"/>
                  <a:pt x="376" y="534"/>
                  <a:pt x="376" y="534"/>
                </a:cubicBezTo>
                <a:cubicBezTo>
                  <a:pt x="376" y="534"/>
                  <a:pt x="376" y="534"/>
                  <a:pt x="376" y="534"/>
                </a:cubicBezTo>
                <a:cubicBezTo>
                  <a:pt x="376" y="533"/>
                  <a:pt x="376" y="534"/>
                  <a:pt x="376" y="533"/>
                </a:cubicBezTo>
                <a:close/>
                <a:moveTo>
                  <a:pt x="894" y="533"/>
                </a:moveTo>
                <a:cubicBezTo>
                  <a:pt x="894" y="534"/>
                  <a:pt x="894" y="534"/>
                  <a:pt x="894" y="534"/>
                </a:cubicBezTo>
                <a:cubicBezTo>
                  <a:pt x="894" y="534"/>
                  <a:pt x="894" y="534"/>
                  <a:pt x="894" y="534"/>
                </a:cubicBezTo>
                <a:cubicBezTo>
                  <a:pt x="894" y="533"/>
                  <a:pt x="894" y="533"/>
                  <a:pt x="894" y="533"/>
                </a:cubicBezTo>
                <a:close/>
                <a:moveTo>
                  <a:pt x="887" y="534"/>
                </a:moveTo>
                <a:cubicBezTo>
                  <a:pt x="887" y="534"/>
                  <a:pt x="887" y="534"/>
                  <a:pt x="887" y="534"/>
                </a:cubicBezTo>
                <a:cubicBezTo>
                  <a:pt x="886" y="534"/>
                  <a:pt x="886" y="534"/>
                  <a:pt x="886" y="534"/>
                </a:cubicBezTo>
                <a:cubicBezTo>
                  <a:pt x="886" y="534"/>
                  <a:pt x="886" y="534"/>
                  <a:pt x="886" y="534"/>
                </a:cubicBezTo>
                <a:cubicBezTo>
                  <a:pt x="886" y="534"/>
                  <a:pt x="886" y="534"/>
                  <a:pt x="886" y="535"/>
                </a:cubicBezTo>
                <a:cubicBezTo>
                  <a:pt x="887" y="535"/>
                  <a:pt x="887" y="534"/>
                  <a:pt x="887" y="534"/>
                </a:cubicBezTo>
                <a:close/>
                <a:moveTo>
                  <a:pt x="887" y="536"/>
                </a:moveTo>
                <a:cubicBezTo>
                  <a:pt x="888" y="536"/>
                  <a:pt x="888" y="536"/>
                  <a:pt x="888" y="535"/>
                </a:cubicBezTo>
                <a:cubicBezTo>
                  <a:pt x="888" y="535"/>
                  <a:pt x="888" y="535"/>
                  <a:pt x="888" y="535"/>
                </a:cubicBezTo>
                <a:cubicBezTo>
                  <a:pt x="888" y="534"/>
                  <a:pt x="888" y="535"/>
                  <a:pt x="887" y="534"/>
                </a:cubicBezTo>
                <a:cubicBezTo>
                  <a:pt x="887" y="535"/>
                  <a:pt x="887" y="535"/>
                  <a:pt x="887" y="535"/>
                </a:cubicBezTo>
                <a:cubicBezTo>
                  <a:pt x="887" y="535"/>
                  <a:pt x="887" y="535"/>
                  <a:pt x="887" y="535"/>
                </a:cubicBezTo>
                <a:lnTo>
                  <a:pt x="887" y="536"/>
                </a:lnTo>
                <a:close/>
                <a:moveTo>
                  <a:pt x="886" y="535"/>
                </a:moveTo>
                <a:cubicBezTo>
                  <a:pt x="886" y="536"/>
                  <a:pt x="886" y="536"/>
                  <a:pt x="886" y="536"/>
                </a:cubicBezTo>
                <a:cubicBezTo>
                  <a:pt x="887" y="536"/>
                  <a:pt x="887" y="536"/>
                  <a:pt x="887" y="536"/>
                </a:cubicBezTo>
                <a:cubicBezTo>
                  <a:pt x="887" y="536"/>
                  <a:pt x="887" y="536"/>
                  <a:pt x="887" y="535"/>
                </a:cubicBezTo>
                <a:cubicBezTo>
                  <a:pt x="887" y="535"/>
                  <a:pt x="887" y="535"/>
                  <a:pt x="886" y="535"/>
                </a:cubicBezTo>
                <a:close/>
                <a:moveTo>
                  <a:pt x="911" y="538"/>
                </a:moveTo>
                <a:cubicBezTo>
                  <a:pt x="911" y="538"/>
                  <a:pt x="910" y="538"/>
                  <a:pt x="910" y="538"/>
                </a:cubicBezTo>
                <a:cubicBezTo>
                  <a:pt x="910" y="538"/>
                  <a:pt x="910" y="537"/>
                  <a:pt x="910" y="536"/>
                </a:cubicBezTo>
                <a:cubicBezTo>
                  <a:pt x="909" y="536"/>
                  <a:pt x="909" y="536"/>
                  <a:pt x="909" y="536"/>
                </a:cubicBezTo>
                <a:cubicBezTo>
                  <a:pt x="909" y="536"/>
                  <a:pt x="909" y="536"/>
                  <a:pt x="909" y="537"/>
                </a:cubicBezTo>
                <a:cubicBezTo>
                  <a:pt x="909" y="537"/>
                  <a:pt x="909" y="537"/>
                  <a:pt x="909" y="538"/>
                </a:cubicBezTo>
                <a:cubicBezTo>
                  <a:pt x="909" y="538"/>
                  <a:pt x="910" y="538"/>
                  <a:pt x="910" y="539"/>
                </a:cubicBezTo>
                <a:cubicBezTo>
                  <a:pt x="910" y="539"/>
                  <a:pt x="910" y="540"/>
                  <a:pt x="910" y="540"/>
                </a:cubicBezTo>
                <a:cubicBezTo>
                  <a:pt x="910" y="541"/>
                  <a:pt x="910" y="541"/>
                  <a:pt x="910" y="541"/>
                </a:cubicBezTo>
                <a:cubicBezTo>
                  <a:pt x="911" y="541"/>
                  <a:pt x="911" y="541"/>
                  <a:pt x="911" y="541"/>
                </a:cubicBezTo>
                <a:cubicBezTo>
                  <a:pt x="911" y="539"/>
                  <a:pt x="910" y="539"/>
                  <a:pt x="911" y="538"/>
                </a:cubicBezTo>
                <a:close/>
                <a:moveTo>
                  <a:pt x="896" y="536"/>
                </a:moveTo>
                <a:cubicBezTo>
                  <a:pt x="896" y="536"/>
                  <a:pt x="896" y="536"/>
                  <a:pt x="896" y="536"/>
                </a:cubicBezTo>
                <a:cubicBezTo>
                  <a:pt x="897" y="536"/>
                  <a:pt x="897" y="536"/>
                  <a:pt x="897" y="536"/>
                </a:cubicBezTo>
                <a:cubicBezTo>
                  <a:pt x="897" y="536"/>
                  <a:pt x="897" y="536"/>
                  <a:pt x="897" y="536"/>
                </a:cubicBezTo>
                <a:lnTo>
                  <a:pt x="896" y="536"/>
                </a:lnTo>
                <a:close/>
                <a:moveTo>
                  <a:pt x="891" y="537"/>
                </a:moveTo>
                <a:cubicBezTo>
                  <a:pt x="891" y="536"/>
                  <a:pt x="891" y="536"/>
                  <a:pt x="891" y="536"/>
                </a:cubicBezTo>
                <a:cubicBezTo>
                  <a:pt x="891" y="536"/>
                  <a:pt x="891" y="537"/>
                  <a:pt x="891" y="537"/>
                </a:cubicBezTo>
                <a:close/>
                <a:moveTo>
                  <a:pt x="893" y="537"/>
                </a:moveTo>
                <a:cubicBezTo>
                  <a:pt x="893" y="537"/>
                  <a:pt x="893" y="537"/>
                  <a:pt x="893" y="537"/>
                </a:cubicBezTo>
                <a:cubicBezTo>
                  <a:pt x="893" y="537"/>
                  <a:pt x="893" y="537"/>
                  <a:pt x="893" y="537"/>
                </a:cubicBezTo>
                <a:cubicBezTo>
                  <a:pt x="893" y="537"/>
                  <a:pt x="893" y="537"/>
                  <a:pt x="893" y="537"/>
                </a:cubicBezTo>
                <a:cubicBezTo>
                  <a:pt x="893" y="537"/>
                  <a:pt x="893" y="537"/>
                  <a:pt x="893" y="536"/>
                </a:cubicBezTo>
                <a:cubicBezTo>
                  <a:pt x="893" y="537"/>
                  <a:pt x="893" y="537"/>
                  <a:pt x="893" y="537"/>
                </a:cubicBezTo>
                <a:close/>
                <a:moveTo>
                  <a:pt x="369" y="537"/>
                </a:moveTo>
                <a:cubicBezTo>
                  <a:pt x="369" y="537"/>
                  <a:pt x="369" y="537"/>
                  <a:pt x="369" y="537"/>
                </a:cubicBezTo>
                <a:cubicBezTo>
                  <a:pt x="369" y="537"/>
                  <a:pt x="369" y="537"/>
                  <a:pt x="369" y="537"/>
                </a:cubicBezTo>
                <a:close/>
                <a:moveTo>
                  <a:pt x="889" y="544"/>
                </a:moveTo>
                <a:cubicBezTo>
                  <a:pt x="889" y="543"/>
                  <a:pt x="889" y="542"/>
                  <a:pt x="889" y="542"/>
                </a:cubicBezTo>
                <a:cubicBezTo>
                  <a:pt x="890" y="542"/>
                  <a:pt x="890" y="541"/>
                  <a:pt x="891" y="541"/>
                </a:cubicBezTo>
                <a:cubicBezTo>
                  <a:pt x="891" y="542"/>
                  <a:pt x="891" y="542"/>
                  <a:pt x="892" y="542"/>
                </a:cubicBezTo>
                <a:cubicBezTo>
                  <a:pt x="892" y="542"/>
                  <a:pt x="892" y="542"/>
                  <a:pt x="891" y="542"/>
                </a:cubicBezTo>
                <a:cubicBezTo>
                  <a:pt x="891" y="542"/>
                  <a:pt x="891" y="542"/>
                  <a:pt x="891" y="542"/>
                </a:cubicBezTo>
                <a:cubicBezTo>
                  <a:pt x="892" y="543"/>
                  <a:pt x="892" y="543"/>
                  <a:pt x="892" y="543"/>
                </a:cubicBezTo>
                <a:cubicBezTo>
                  <a:pt x="893" y="543"/>
                  <a:pt x="893" y="543"/>
                  <a:pt x="893" y="543"/>
                </a:cubicBezTo>
                <a:cubicBezTo>
                  <a:pt x="893" y="543"/>
                  <a:pt x="893" y="543"/>
                  <a:pt x="893" y="543"/>
                </a:cubicBezTo>
                <a:cubicBezTo>
                  <a:pt x="893" y="542"/>
                  <a:pt x="893" y="542"/>
                  <a:pt x="893" y="542"/>
                </a:cubicBezTo>
                <a:cubicBezTo>
                  <a:pt x="893" y="542"/>
                  <a:pt x="893" y="542"/>
                  <a:pt x="894" y="542"/>
                </a:cubicBezTo>
                <a:cubicBezTo>
                  <a:pt x="894" y="542"/>
                  <a:pt x="894" y="542"/>
                  <a:pt x="894" y="542"/>
                </a:cubicBezTo>
                <a:cubicBezTo>
                  <a:pt x="894" y="540"/>
                  <a:pt x="894" y="540"/>
                  <a:pt x="894" y="540"/>
                </a:cubicBezTo>
                <a:cubicBezTo>
                  <a:pt x="893" y="540"/>
                  <a:pt x="894" y="540"/>
                  <a:pt x="893" y="541"/>
                </a:cubicBezTo>
                <a:cubicBezTo>
                  <a:pt x="893" y="540"/>
                  <a:pt x="893" y="540"/>
                  <a:pt x="893" y="540"/>
                </a:cubicBezTo>
                <a:cubicBezTo>
                  <a:pt x="893" y="539"/>
                  <a:pt x="893" y="539"/>
                  <a:pt x="893" y="539"/>
                </a:cubicBezTo>
                <a:cubicBezTo>
                  <a:pt x="892" y="539"/>
                  <a:pt x="892" y="539"/>
                  <a:pt x="892" y="539"/>
                </a:cubicBezTo>
                <a:cubicBezTo>
                  <a:pt x="892" y="539"/>
                  <a:pt x="891" y="538"/>
                  <a:pt x="891" y="537"/>
                </a:cubicBezTo>
                <a:cubicBezTo>
                  <a:pt x="890" y="537"/>
                  <a:pt x="891" y="538"/>
                  <a:pt x="890" y="537"/>
                </a:cubicBezTo>
                <a:cubicBezTo>
                  <a:pt x="890" y="538"/>
                  <a:pt x="890" y="538"/>
                  <a:pt x="890" y="538"/>
                </a:cubicBezTo>
                <a:cubicBezTo>
                  <a:pt x="890" y="538"/>
                  <a:pt x="890" y="538"/>
                  <a:pt x="890" y="538"/>
                </a:cubicBezTo>
                <a:cubicBezTo>
                  <a:pt x="890" y="538"/>
                  <a:pt x="890" y="538"/>
                  <a:pt x="890" y="538"/>
                </a:cubicBezTo>
                <a:cubicBezTo>
                  <a:pt x="889" y="538"/>
                  <a:pt x="889" y="538"/>
                  <a:pt x="889" y="538"/>
                </a:cubicBezTo>
                <a:cubicBezTo>
                  <a:pt x="889" y="538"/>
                  <a:pt x="889" y="538"/>
                  <a:pt x="889" y="538"/>
                </a:cubicBezTo>
                <a:cubicBezTo>
                  <a:pt x="889" y="540"/>
                  <a:pt x="889" y="540"/>
                  <a:pt x="889" y="540"/>
                </a:cubicBezTo>
                <a:cubicBezTo>
                  <a:pt x="889" y="540"/>
                  <a:pt x="889" y="540"/>
                  <a:pt x="889" y="540"/>
                </a:cubicBezTo>
                <a:cubicBezTo>
                  <a:pt x="889" y="540"/>
                  <a:pt x="889" y="540"/>
                  <a:pt x="889" y="540"/>
                </a:cubicBezTo>
                <a:cubicBezTo>
                  <a:pt x="889" y="541"/>
                  <a:pt x="889" y="541"/>
                  <a:pt x="889" y="541"/>
                </a:cubicBezTo>
                <a:cubicBezTo>
                  <a:pt x="889" y="541"/>
                  <a:pt x="889" y="541"/>
                  <a:pt x="889" y="540"/>
                </a:cubicBezTo>
                <a:cubicBezTo>
                  <a:pt x="888" y="540"/>
                  <a:pt x="889" y="540"/>
                  <a:pt x="889" y="541"/>
                </a:cubicBezTo>
                <a:cubicBezTo>
                  <a:pt x="888" y="540"/>
                  <a:pt x="888" y="540"/>
                  <a:pt x="887" y="540"/>
                </a:cubicBezTo>
                <a:cubicBezTo>
                  <a:pt x="887" y="540"/>
                  <a:pt x="887" y="540"/>
                  <a:pt x="887" y="540"/>
                </a:cubicBezTo>
                <a:cubicBezTo>
                  <a:pt x="888" y="541"/>
                  <a:pt x="889" y="542"/>
                  <a:pt x="888" y="544"/>
                </a:cubicBezTo>
                <a:cubicBezTo>
                  <a:pt x="889" y="544"/>
                  <a:pt x="889" y="544"/>
                  <a:pt x="889" y="544"/>
                </a:cubicBezTo>
                <a:cubicBezTo>
                  <a:pt x="889" y="544"/>
                  <a:pt x="889" y="544"/>
                  <a:pt x="889" y="544"/>
                </a:cubicBezTo>
                <a:cubicBezTo>
                  <a:pt x="889" y="544"/>
                  <a:pt x="889" y="544"/>
                  <a:pt x="889" y="544"/>
                </a:cubicBezTo>
                <a:close/>
                <a:moveTo>
                  <a:pt x="891" y="540"/>
                </a:moveTo>
                <a:cubicBezTo>
                  <a:pt x="891" y="540"/>
                  <a:pt x="891" y="540"/>
                  <a:pt x="891" y="540"/>
                </a:cubicBezTo>
                <a:cubicBezTo>
                  <a:pt x="891" y="539"/>
                  <a:pt x="891" y="539"/>
                  <a:pt x="891" y="539"/>
                </a:cubicBezTo>
                <a:cubicBezTo>
                  <a:pt x="891" y="539"/>
                  <a:pt x="891" y="539"/>
                  <a:pt x="891" y="540"/>
                </a:cubicBezTo>
                <a:close/>
                <a:moveTo>
                  <a:pt x="889" y="541"/>
                </a:moveTo>
                <a:cubicBezTo>
                  <a:pt x="889" y="541"/>
                  <a:pt x="889" y="541"/>
                  <a:pt x="889" y="541"/>
                </a:cubicBezTo>
                <a:cubicBezTo>
                  <a:pt x="889" y="541"/>
                  <a:pt x="889" y="541"/>
                  <a:pt x="889" y="541"/>
                </a:cubicBezTo>
                <a:close/>
                <a:moveTo>
                  <a:pt x="890" y="537"/>
                </a:moveTo>
                <a:cubicBezTo>
                  <a:pt x="890" y="538"/>
                  <a:pt x="890" y="538"/>
                  <a:pt x="890" y="538"/>
                </a:cubicBezTo>
                <a:cubicBezTo>
                  <a:pt x="890" y="538"/>
                  <a:pt x="890" y="538"/>
                  <a:pt x="890" y="538"/>
                </a:cubicBezTo>
                <a:cubicBezTo>
                  <a:pt x="890" y="538"/>
                  <a:pt x="890" y="538"/>
                  <a:pt x="890" y="537"/>
                </a:cubicBezTo>
                <a:close/>
                <a:moveTo>
                  <a:pt x="887" y="538"/>
                </a:moveTo>
                <a:cubicBezTo>
                  <a:pt x="888" y="538"/>
                  <a:pt x="888" y="538"/>
                  <a:pt x="888" y="538"/>
                </a:cubicBezTo>
                <a:cubicBezTo>
                  <a:pt x="888" y="538"/>
                  <a:pt x="888" y="538"/>
                  <a:pt x="888" y="538"/>
                </a:cubicBezTo>
                <a:cubicBezTo>
                  <a:pt x="887" y="538"/>
                  <a:pt x="887" y="538"/>
                  <a:pt x="887" y="538"/>
                </a:cubicBezTo>
                <a:close/>
                <a:moveTo>
                  <a:pt x="365" y="539"/>
                </a:moveTo>
                <a:cubicBezTo>
                  <a:pt x="364" y="539"/>
                  <a:pt x="364" y="539"/>
                  <a:pt x="364" y="539"/>
                </a:cubicBezTo>
                <a:cubicBezTo>
                  <a:pt x="364" y="539"/>
                  <a:pt x="364" y="539"/>
                  <a:pt x="364" y="539"/>
                </a:cubicBezTo>
                <a:cubicBezTo>
                  <a:pt x="365" y="539"/>
                  <a:pt x="365" y="539"/>
                  <a:pt x="365" y="539"/>
                </a:cubicBezTo>
                <a:close/>
                <a:moveTo>
                  <a:pt x="911" y="542"/>
                </a:moveTo>
                <a:cubicBezTo>
                  <a:pt x="911" y="541"/>
                  <a:pt x="911" y="541"/>
                  <a:pt x="911" y="541"/>
                </a:cubicBezTo>
                <a:cubicBezTo>
                  <a:pt x="911" y="541"/>
                  <a:pt x="911" y="541"/>
                  <a:pt x="910" y="541"/>
                </a:cubicBezTo>
                <a:cubicBezTo>
                  <a:pt x="910" y="542"/>
                  <a:pt x="910" y="542"/>
                  <a:pt x="911" y="542"/>
                </a:cubicBezTo>
                <a:close/>
                <a:moveTo>
                  <a:pt x="392" y="542"/>
                </a:moveTo>
                <a:cubicBezTo>
                  <a:pt x="392" y="542"/>
                  <a:pt x="392" y="542"/>
                  <a:pt x="392" y="542"/>
                </a:cubicBezTo>
                <a:cubicBezTo>
                  <a:pt x="392" y="541"/>
                  <a:pt x="392" y="541"/>
                  <a:pt x="392" y="541"/>
                </a:cubicBezTo>
                <a:cubicBezTo>
                  <a:pt x="392" y="541"/>
                  <a:pt x="392" y="541"/>
                  <a:pt x="392" y="541"/>
                </a:cubicBezTo>
                <a:lnTo>
                  <a:pt x="392" y="542"/>
                </a:lnTo>
                <a:close/>
                <a:moveTo>
                  <a:pt x="362" y="542"/>
                </a:moveTo>
                <a:cubicBezTo>
                  <a:pt x="362" y="542"/>
                  <a:pt x="362" y="542"/>
                  <a:pt x="362" y="542"/>
                </a:cubicBezTo>
                <a:cubicBezTo>
                  <a:pt x="362" y="544"/>
                  <a:pt x="362" y="544"/>
                  <a:pt x="362" y="544"/>
                </a:cubicBezTo>
                <a:cubicBezTo>
                  <a:pt x="362" y="544"/>
                  <a:pt x="362" y="544"/>
                  <a:pt x="362" y="544"/>
                </a:cubicBezTo>
                <a:lnTo>
                  <a:pt x="362" y="542"/>
                </a:lnTo>
                <a:close/>
                <a:moveTo>
                  <a:pt x="905" y="542"/>
                </a:moveTo>
                <a:cubicBezTo>
                  <a:pt x="905" y="542"/>
                  <a:pt x="905" y="543"/>
                  <a:pt x="905" y="543"/>
                </a:cubicBezTo>
                <a:cubicBezTo>
                  <a:pt x="905" y="544"/>
                  <a:pt x="905" y="544"/>
                  <a:pt x="905" y="544"/>
                </a:cubicBezTo>
                <a:cubicBezTo>
                  <a:pt x="905" y="544"/>
                  <a:pt x="905" y="544"/>
                  <a:pt x="905" y="544"/>
                </a:cubicBezTo>
                <a:cubicBezTo>
                  <a:pt x="905" y="544"/>
                  <a:pt x="905" y="542"/>
                  <a:pt x="905" y="542"/>
                </a:cubicBezTo>
                <a:close/>
                <a:moveTo>
                  <a:pt x="891" y="544"/>
                </a:moveTo>
                <a:cubicBezTo>
                  <a:pt x="892" y="544"/>
                  <a:pt x="892" y="543"/>
                  <a:pt x="891" y="543"/>
                </a:cubicBezTo>
                <a:lnTo>
                  <a:pt x="891" y="544"/>
                </a:lnTo>
                <a:close/>
                <a:moveTo>
                  <a:pt x="383" y="544"/>
                </a:moveTo>
                <a:cubicBezTo>
                  <a:pt x="383" y="544"/>
                  <a:pt x="383" y="544"/>
                  <a:pt x="383" y="544"/>
                </a:cubicBezTo>
                <a:cubicBezTo>
                  <a:pt x="383" y="544"/>
                  <a:pt x="383" y="544"/>
                  <a:pt x="383" y="544"/>
                </a:cubicBezTo>
                <a:cubicBezTo>
                  <a:pt x="383" y="544"/>
                  <a:pt x="383" y="544"/>
                  <a:pt x="383" y="544"/>
                </a:cubicBezTo>
                <a:cubicBezTo>
                  <a:pt x="383" y="544"/>
                  <a:pt x="383" y="544"/>
                  <a:pt x="383" y="544"/>
                </a:cubicBezTo>
                <a:close/>
                <a:moveTo>
                  <a:pt x="382" y="544"/>
                </a:moveTo>
                <a:cubicBezTo>
                  <a:pt x="382" y="544"/>
                  <a:pt x="382" y="544"/>
                  <a:pt x="382" y="544"/>
                </a:cubicBezTo>
                <a:cubicBezTo>
                  <a:pt x="383" y="544"/>
                  <a:pt x="382" y="544"/>
                  <a:pt x="383" y="544"/>
                </a:cubicBezTo>
                <a:cubicBezTo>
                  <a:pt x="382" y="544"/>
                  <a:pt x="382" y="544"/>
                  <a:pt x="382" y="544"/>
                </a:cubicBezTo>
                <a:cubicBezTo>
                  <a:pt x="382" y="544"/>
                  <a:pt x="382" y="544"/>
                  <a:pt x="382" y="544"/>
                </a:cubicBezTo>
                <a:close/>
                <a:moveTo>
                  <a:pt x="893" y="544"/>
                </a:moveTo>
                <a:cubicBezTo>
                  <a:pt x="893" y="544"/>
                  <a:pt x="893" y="544"/>
                  <a:pt x="893" y="544"/>
                </a:cubicBezTo>
                <a:cubicBezTo>
                  <a:pt x="892" y="544"/>
                  <a:pt x="892" y="544"/>
                  <a:pt x="892" y="544"/>
                </a:cubicBezTo>
                <a:cubicBezTo>
                  <a:pt x="892" y="544"/>
                  <a:pt x="892" y="544"/>
                  <a:pt x="892" y="544"/>
                </a:cubicBezTo>
                <a:cubicBezTo>
                  <a:pt x="892" y="544"/>
                  <a:pt x="892" y="544"/>
                  <a:pt x="892" y="544"/>
                </a:cubicBezTo>
                <a:cubicBezTo>
                  <a:pt x="893" y="544"/>
                  <a:pt x="893" y="544"/>
                  <a:pt x="893" y="544"/>
                </a:cubicBezTo>
                <a:close/>
                <a:moveTo>
                  <a:pt x="891" y="544"/>
                </a:moveTo>
                <a:cubicBezTo>
                  <a:pt x="891" y="544"/>
                  <a:pt x="891" y="544"/>
                  <a:pt x="891" y="544"/>
                </a:cubicBezTo>
                <a:cubicBezTo>
                  <a:pt x="891" y="544"/>
                  <a:pt x="891" y="544"/>
                  <a:pt x="891" y="544"/>
                </a:cubicBezTo>
                <a:cubicBezTo>
                  <a:pt x="891" y="544"/>
                  <a:pt x="891" y="544"/>
                  <a:pt x="891" y="544"/>
                </a:cubicBezTo>
                <a:close/>
                <a:moveTo>
                  <a:pt x="891" y="548"/>
                </a:moveTo>
                <a:cubicBezTo>
                  <a:pt x="891" y="547"/>
                  <a:pt x="890" y="547"/>
                  <a:pt x="890" y="547"/>
                </a:cubicBezTo>
                <a:cubicBezTo>
                  <a:pt x="890" y="546"/>
                  <a:pt x="891" y="545"/>
                  <a:pt x="891" y="544"/>
                </a:cubicBezTo>
                <a:cubicBezTo>
                  <a:pt x="891" y="544"/>
                  <a:pt x="891" y="545"/>
                  <a:pt x="890" y="544"/>
                </a:cubicBezTo>
                <a:cubicBezTo>
                  <a:pt x="890" y="544"/>
                  <a:pt x="889" y="545"/>
                  <a:pt x="889" y="545"/>
                </a:cubicBezTo>
                <a:cubicBezTo>
                  <a:pt x="889" y="545"/>
                  <a:pt x="889" y="545"/>
                  <a:pt x="889" y="546"/>
                </a:cubicBezTo>
                <a:cubicBezTo>
                  <a:pt x="889" y="546"/>
                  <a:pt x="889" y="546"/>
                  <a:pt x="889" y="546"/>
                </a:cubicBezTo>
                <a:cubicBezTo>
                  <a:pt x="889" y="547"/>
                  <a:pt x="889" y="548"/>
                  <a:pt x="890" y="548"/>
                </a:cubicBezTo>
                <a:cubicBezTo>
                  <a:pt x="890" y="548"/>
                  <a:pt x="890" y="548"/>
                  <a:pt x="890" y="548"/>
                </a:cubicBezTo>
                <a:cubicBezTo>
                  <a:pt x="890" y="548"/>
                  <a:pt x="890" y="548"/>
                  <a:pt x="891" y="548"/>
                </a:cubicBezTo>
                <a:close/>
                <a:moveTo>
                  <a:pt x="373" y="545"/>
                </a:moveTo>
                <a:cubicBezTo>
                  <a:pt x="373" y="545"/>
                  <a:pt x="373" y="545"/>
                  <a:pt x="373" y="545"/>
                </a:cubicBezTo>
                <a:cubicBezTo>
                  <a:pt x="372" y="545"/>
                  <a:pt x="372" y="545"/>
                  <a:pt x="372" y="545"/>
                </a:cubicBezTo>
                <a:cubicBezTo>
                  <a:pt x="372" y="545"/>
                  <a:pt x="372" y="545"/>
                  <a:pt x="372" y="545"/>
                </a:cubicBezTo>
                <a:cubicBezTo>
                  <a:pt x="372" y="545"/>
                  <a:pt x="372" y="545"/>
                  <a:pt x="373" y="545"/>
                </a:cubicBezTo>
                <a:close/>
                <a:moveTo>
                  <a:pt x="921" y="546"/>
                </a:moveTo>
                <a:cubicBezTo>
                  <a:pt x="921" y="545"/>
                  <a:pt x="921" y="545"/>
                  <a:pt x="921" y="545"/>
                </a:cubicBezTo>
                <a:cubicBezTo>
                  <a:pt x="921" y="545"/>
                  <a:pt x="921" y="545"/>
                  <a:pt x="921" y="545"/>
                </a:cubicBezTo>
                <a:cubicBezTo>
                  <a:pt x="921" y="545"/>
                  <a:pt x="921" y="545"/>
                  <a:pt x="921" y="545"/>
                </a:cubicBezTo>
                <a:cubicBezTo>
                  <a:pt x="921" y="545"/>
                  <a:pt x="921" y="545"/>
                  <a:pt x="920" y="545"/>
                </a:cubicBezTo>
                <a:cubicBezTo>
                  <a:pt x="920" y="545"/>
                  <a:pt x="920" y="546"/>
                  <a:pt x="920" y="546"/>
                </a:cubicBezTo>
                <a:lnTo>
                  <a:pt x="921" y="546"/>
                </a:lnTo>
                <a:close/>
                <a:moveTo>
                  <a:pt x="897" y="546"/>
                </a:moveTo>
                <a:cubicBezTo>
                  <a:pt x="898" y="546"/>
                  <a:pt x="897" y="546"/>
                  <a:pt x="898" y="546"/>
                </a:cubicBezTo>
                <a:cubicBezTo>
                  <a:pt x="898" y="546"/>
                  <a:pt x="898" y="546"/>
                  <a:pt x="898" y="546"/>
                </a:cubicBezTo>
                <a:cubicBezTo>
                  <a:pt x="898" y="546"/>
                  <a:pt x="898" y="546"/>
                  <a:pt x="898" y="546"/>
                </a:cubicBezTo>
                <a:cubicBezTo>
                  <a:pt x="898" y="545"/>
                  <a:pt x="898" y="545"/>
                  <a:pt x="897" y="545"/>
                </a:cubicBezTo>
                <a:cubicBezTo>
                  <a:pt x="897" y="546"/>
                  <a:pt x="897" y="546"/>
                  <a:pt x="897" y="546"/>
                </a:cubicBezTo>
                <a:close/>
                <a:moveTo>
                  <a:pt x="893" y="546"/>
                </a:moveTo>
                <a:cubicBezTo>
                  <a:pt x="893" y="546"/>
                  <a:pt x="893" y="546"/>
                  <a:pt x="893" y="546"/>
                </a:cubicBezTo>
                <a:cubicBezTo>
                  <a:pt x="893" y="547"/>
                  <a:pt x="893" y="547"/>
                  <a:pt x="893" y="548"/>
                </a:cubicBezTo>
                <a:cubicBezTo>
                  <a:pt x="894" y="548"/>
                  <a:pt x="893" y="548"/>
                  <a:pt x="894" y="548"/>
                </a:cubicBezTo>
                <a:cubicBezTo>
                  <a:pt x="894" y="548"/>
                  <a:pt x="894" y="548"/>
                  <a:pt x="894" y="548"/>
                </a:cubicBezTo>
                <a:cubicBezTo>
                  <a:pt x="894" y="548"/>
                  <a:pt x="894" y="548"/>
                  <a:pt x="894" y="548"/>
                </a:cubicBezTo>
                <a:cubicBezTo>
                  <a:pt x="894" y="548"/>
                  <a:pt x="894" y="548"/>
                  <a:pt x="894" y="548"/>
                </a:cubicBezTo>
                <a:cubicBezTo>
                  <a:pt x="894" y="548"/>
                  <a:pt x="894" y="548"/>
                  <a:pt x="894" y="548"/>
                </a:cubicBezTo>
                <a:cubicBezTo>
                  <a:pt x="894" y="548"/>
                  <a:pt x="894" y="547"/>
                  <a:pt x="894" y="547"/>
                </a:cubicBezTo>
                <a:cubicBezTo>
                  <a:pt x="894" y="546"/>
                  <a:pt x="894" y="546"/>
                  <a:pt x="895" y="546"/>
                </a:cubicBezTo>
                <a:cubicBezTo>
                  <a:pt x="895" y="546"/>
                  <a:pt x="895" y="546"/>
                  <a:pt x="895" y="546"/>
                </a:cubicBezTo>
                <a:cubicBezTo>
                  <a:pt x="895" y="546"/>
                  <a:pt x="895" y="546"/>
                  <a:pt x="895" y="546"/>
                </a:cubicBezTo>
                <a:cubicBezTo>
                  <a:pt x="895" y="546"/>
                  <a:pt x="895" y="546"/>
                  <a:pt x="895" y="546"/>
                </a:cubicBezTo>
                <a:cubicBezTo>
                  <a:pt x="894" y="546"/>
                  <a:pt x="894" y="546"/>
                  <a:pt x="894" y="546"/>
                </a:cubicBezTo>
                <a:cubicBezTo>
                  <a:pt x="893" y="546"/>
                  <a:pt x="894" y="546"/>
                  <a:pt x="893" y="546"/>
                </a:cubicBezTo>
                <a:close/>
                <a:moveTo>
                  <a:pt x="371" y="547"/>
                </a:moveTo>
                <a:cubicBezTo>
                  <a:pt x="371" y="547"/>
                  <a:pt x="371" y="547"/>
                  <a:pt x="371" y="547"/>
                </a:cubicBezTo>
                <a:cubicBezTo>
                  <a:pt x="372" y="547"/>
                  <a:pt x="372" y="547"/>
                  <a:pt x="372" y="547"/>
                </a:cubicBezTo>
                <a:cubicBezTo>
                  <a:pt x="372" y="547"/>
                  <a:pt x="372" y="547"/>
                  <a:pt x="372" y="546"/>
                </a:cubicBezTo>
                <a:cubicBezTo>
                  <a:pt x="372" y="546"/>
                  <a:pt x="371" y="546"/>
                  <a:pt x="371" y="547"/>
                </a:cubicBezTo>
                <a:close/>
                <a:moveTo>
                  <a:pt x="891" y="547"/>
                </a:moveTo>
                <a:cubicBezTo>
                  <a:pt x="891" y="547"/>
                  <a:pt x="891" y="547"/>
                  <a:pt x="891" y="547"/>
                </a:cubicBezTo>
                <a:cubicBezTo>
                  <a:pt x="891" y="547"/>
                  <a:pt x="891" y="547"/>
                  <a:pt x="891" y="547"/>
                </a:cubicBezTo>
                <a:cubicBezTo>
                  <a:pt x="891" y="546"/>
                  <a:pt x="891" y="546"/>
                  <a:pt x="891" y="546"/>
                </a:cubicBezTo>
                <a:cubicBezTo>
                  <a:pt x="891" y="547"/>
                  <a:pt x="891" y="547"/>
                  <a:pt x="891" y="547"/>
                </a:cubicBezTo>
                <a:close/>
                <a:moveTo>
                  <a:pt x="897" y="548"/>
                </a:moveTo>
                <a:cubicBezTo>
                  <a:pt x="898" y="548"/>
                  <a:pt x="898" y="548"/>
                  <a:pt x="898" y="548"/>
                </a:cubicBezTo>
                <a:cubicBezTo>
                  <a:pt x="898" y="547"/>
                  <a:pt x="898" y="547"/>
                  <a:pt x="898" y="547"/>
                </a:cubicBezTo>
                <a:cubicBezTo>
                  <a:pt x="897" y="547"/>
                  <a:pt x="897" y="547"/>
                  <a:pt x="897" y="547"/>
                </a:cubicBezTo>
                <a:lnTo>
                  <a:pt x="897" y="548"/>
                </a:lnTo>
                <a:close/>
                <a:moveTo>
                  <a:pt x="892" y="548"/>
                </a:moveTo>
                <a:cubicBezTo>
                  <a:pt x="892" y="547"/>
                  <a:pt x="892" y="547"/>
                  <a:pt x="892" y="547"/>
                </a:cubicBezTo>
                <a:cubicBezTo>
                  <a:pt x="891" y="547"/>
                  <a:pt x="891" y="547"/>
                  <a:pt x="891" y="547"/>
                </a:cubicBezTo>
                <a:cubicBezTo>
                  <a:pt x="891" y="548"/>
                  <a:pt x="891" y="548"/>
                  <a:pt x="891" y="548"/>
                </a:cubicBezTo>
                <a:lnTo>
                  <a:pt x="892" y="548"/>
                </a:lnTo>
                <a:close/>
                <a:moveTo>
                  <a:pt x="906" y="547"/>
                </a:moveTo>
                <a:cubicBezTo>
                  <a:pt x="906" y="547"/>
                  <a:pt x="906" y="547"/>
                  <a:pt x="906" y="547"/>
                </a:cubicBezTo>
                <a:cubicBezTo>
                  <a:pt x="906" y="548"/>
                  <a:pt x="906" y="548"/>
                  <a:pt x="906" y="548"/>
                </a:cubicBezTo>
                <a:cubicBezTo>
                  <a:pt x="906" y="548"/>
                  <a:pt x="906" y="548"/>
                  <a:pt x="906" y="548"/>
                </a:cubicBezTo>
                <a:lnTo>
                  <a:pt x="906" y="547"/>
                </a:lnTo>
                <a:close/>
                <a:moveTo>
                  <a:pt x="374" y="548"/>
                </a:moveTo>
                <a:cubicBezTo>
                  <a:pt x="372" y="548"/>
                  <a:pt x="372" y="549"/>
                  <a:pt x="371" y="549"/>
                </a:cubicBezTo>
                <a:cubicBezTo>
                  <a:pt x="371" y="549"/>
                  <a:pt x="371" y="549"/>
                  <a:pt x="371" y="550"/>
                </a:cubicBezTo>
                <a:cubicBezTo>
                  <a:pt x="372" y="550"/>
                  <a:pt x="372" y="549"/>
                  <a:pt x="373" y="549"/>
                </a:cubicBezTo>
                <a:cubicBezTo>
                  <a:pt x="373" y="549"/>
                  <a:pt x="373" y="549"/>
                  <a:pt x="374" y="549"/>
                </a:cubicBezTo>
                <a:cubicBezTo>
                  <a:pt x="374" y="549"/>
                  <a:pt x="374" y="549"/>
                  <a:pt x="374" y="549"/>
                </a:cubicBezTo>
                <a:cubicBezTo>
                  <a:pt x="374" y="548"/>
                  <a:pt x="374" y="548"/>
                  <a:pt x="374" y="548"/>
                </a:cubicBezTo>
                <a:cubicBezTo>
                  <a:pt x="374" y="548"/>
                  <a:pt x="374" y="548"/>
                  <a:pt x="374" y="548"/>
                </a:cubicBezTo>
                <a:close/>
                <a:moveTo>
                  <a:pt x="892" y="550"/>
                </a:moveTo>
                <a:cubicBezTo>
                  <a:pt x="893" y="550"/>
                  <a:pt x="893" y="550"/>
                  <a:pt x="893" y="550"/>
                </a:cubicBezTo>
                <a:cubicBezTo>
                  <a:pt x="893" y="549"/>
                  <a:pt x="893" y="549"/>
                  <a:pt x="893" y="549"/>
                </a:cubicBezTo>
                <a:cubicBezTo>
                  <a:pt x="892" y="549"/>
                  <a:pt x="892" y="549"/>
                  <a:pt x="892" y="549"/>
                </a:cubicBezTo>
                <a:lnTo>
                  <a:pt x="892" y="550"/>
                </a:lnTo>
                <a:close/>
                <a:moveTo>
                  <a:pt x="891" y="550"/>
                </a:moveTo>
                <a:cubicBezTo>
                  <a:pt x="892" y="550"/>
                  <a:pt x="892" y="550"/>
                  <a:pt x="892" y="549"/>
                </a:cubicBezTo>
                <a:cubicBezTo>
                  <a:pt x="892" y="549"/>
                  <a:pt x="892" y="549"/>
                  <a:pt x="892" y="549"/>
                </a:cubicBezTo>
                <a:cubicBezTo>
                  <a:pt x="891" y="549"/>
                  <a:pt x="892" y="549"/>
                  <a:pt x="891" y="549"/>
                </a:cubicBezTo>
                <a:cubicBezTo>
                  <a:pt x="891" y="549"/>
                  <a:pt x="891" y="550"/>
                  <a:pt x="890" y="550"/>
                </a:cubicBezTo>
                <a:cubicBezTo>
                  <a:pt x="890" y="550"/>
                  <a:pt x="890" y="551"/>
                  <a:pt x="890" y="551"/>
                </a:cubicBezTo>
                <a:cubicBezTo>
                  <a:pt x="891" y="551"/>
                  <a:pt x="892" y="551"/>
                  <a:pt x="892" y="551"/>
                </a:cubicBezTo>
                <a:cubicBezTo>
                  <a:pt x="892" y="550"/>
                  <a:pt x="892" y="550"/>
                  <a:pt x="891" y="550"/>
                </a:cubicBezTo>
                <a:close/>
                <a:moveTo>
                  <a:pt x="894" y="549"/>
                </a:moveTo>
                <a:cubicBezTo>
                  <a:pt x="894" y="549"/>
                  <a:pt x="894" y="549"/>
                  <a:pt x="893" y="549"/>
                </a:cubicBezTo>
                <a:cubicBezTo>
                  <a:pt x="894" y="550"/>
                  <a:pt x="894" y="550"/>
                  <a:pt x="894" y="550"/>
                </a:cubicBezTo>
                <a:cubicBezTo>
                  <a:pt x="894" y="551"/>
                  <a:pt x="894" y="550"/>
                  <a:pt x="894" y="550"/>
                </a:cubicBezTo>
                <a:cubicBezTo>
                  <a:pt x="894" y="551"/>
                  <a:pt x="894" y="551"/>
                  <a:pt x="895" y="551"/>
                </a:cubicBezTo>
                <a:cubicBezTo>
                  <a:pt x="895" y="551"/>
                  <a:pt x="896" y="551"/>
                  <a:pt x="896" y="551"/>
                </a:cubicBezTo>
                <a:cubicBezTo>
                  <a:pt x="896" y="551"/>
                  <a:pt x="896" y="551"/>
                  <a:pt x="896" y="550"/>
                </a:cubicBezTo>
                <a:cubicBezTo>
                  <a:pt x="897" y="550"/>
                  <a:pt x="897" y="550"/>
                  <a:pt x="898" y="550"/>
                </a:cubicBezTo>
                <a:cubicBezTo>
                  <a:pt x="898" y="550"/>
                  <a:pt x="897" y="550"/>
                  <a:pt x="897" y="549"/>
                </a:cubicBezTo>
                <a:cubicBezTo>
                  <a:pt x="896" y="550"/>
                  <a:pt x="896" y="550"/>
                  <a:pt x="894" y="549"/>
                </a:cubicBezTo>
                <a:close/>
                <a:moveTo>
                  <a:pt x="899" y="550"/>
                </a:moveTo>
                <a:cubicBezTo>
                  <a:pt x="899" y="550"/>
                  <a:pt x="899" y="549"/>
                  <a:pt x="899" y="549"/>
                </a:cubicBezTo>
                <a:cubicBezTo>
                  <a:pt x="898" y="549"/>
                  <a:pt x="898" y="549"/>
                  <a:pt x="898" y="549"/>
                </a:cubicBezTo>
                <a:cubicBezTo>
                  <a:pt x="898" y="549"/>
                  <a:pt x="898" y="550"/>
                  <a:pt x="899" y="550"/>
                </a:cubicBezTo>
                <a:cubicBezTo>
                  <a:pt x="899" y="550"/>
                  <a:pt x="899" y="550"/>
                  <a:pt x="899" y="550"/>
                </a:cubicBezTo>
                <a:close/>
                <a:moveTo>
                  <a:pt x="370" y="550"/>
                </a:moveTo>
                <a:cubicBezTo>
                  <a:pt x="370" y="549"/>
                  <a:pt x="370" y="550"/>
                  <a:pt x="370" y="549"/>
                </a:cubicBezTo>
                <a:cubicBezTo>
                  <a:pt x="370" y="550"/>
                  <a:pt x="370" y="550"/>
                  <a:pt x="370" y="550"/>
                </a:cubicBezTo>
                <a:close/>
                <a:moveTo>
                  <a:pt x="370" y="549"/>
                </a:moveTo>
                <a:cubicBezTo>
                  <a:pt x="370" y="550"/>
                  <a:pt x="370" y="549"/>
                  <a:pt x="371" y="550"/>
                </a:cubicBezTo>
                <a:cubicBezTo>
                  <a:pt x="371" y="549"/>
                  <a:pt x="371" y="549"/>
                  <a:pt x="370" y="549"/>
                </a:cubicBezTo>
                <a:close/>
                <a:moveTo>
                  <a:pt x="906" y="549"/>
                </a:moveTo>
                <a:cubicBezTo>
                  <a:pt x="906" y="549"/>
                  <a:pt x="906" y="549"/>
                  <a:pt x="906" y="549"/>
                </a:cubicBezTo>
                <a:cubicBezTo>
                  <a:pt x="906" y="549"/>
                  <a:pt x="906" y="549"/>
                  <a:pt x="906" y="549"/>
                </a:cubicBezTo>
                <a:close/>
                <a:moveTo>
                  <a:pt x="913" y="551"/>
                </a:moveTo>
                <a:cubicBezTo>
                  <a:pt x="914" y="552"/>
                  <a:pt x="914" y="552"/>
                  <a:pt x="914" y="552"/>
                </a:cubicBezTo>
                <a:cubicBezTo>
                  <a:pt x="914" y="552"/>
                  <a:pt x="914" y="552"/>
                  <a:pt x="914" y="552"/>
                </a:cubicBezTo>
                <a:cubicBezTo>
                  <a:pt x="914" y="552"/>
                  <a:pt x="914" y="552"/>
                  <a:pt x="914" y="552"/>
                </a:cubicBezTo>
                <a:cubicBezTo>
                  <a:pt x="914" y="551"/>
                  <a:pt x="914" y="550"/>
                  <a:pt x="913" y="550"/>
                </a:cubicBezTo>
                <a:cubicBezTo>
                  <a:pt x="913" y="550"/>
                  <a:pt x="913" y="551"/>
                  <a:pt x="913" y="551"/>
                </a:cubicBezTo>
                <a:close/>
                <a:moveTo>
                  <a:pt x="899" y="550"/>
                </a:moveTo>
                <a:cubicBezTo>
                  <a:pt x="899" y="550"/>
                  <a:pt x="899" y="550"/>
                  <a:pt x="899" y="551"/>
                </a:cubicBezTo>
                <a:cubicBezTo>
                  <a:pt x="900" y="551"/>
                  <a:pt x="900" y="551"/>
                  <a:pt x="900" y="551"/>
                </a:cubicBezTo>
                <a:cubicBezTo>
                  <a:pt x="900" y="550"/>
                  <a:pt x="900" y="550"/>
                  <a:pt x="900" y="550"/>
                </a:cubicBezTo>
                <a:cubicBezTo>
                  <a:pt x="899" y="550"/>
                  <a:pt x="900" y="550"/>
                  <a:pt x="899" y="550"/>
                </a:cubicBezTo>
                <a:close/>
                <a:moveTo>
                  <a:pt x="925" y="551"/>
                </a:moveTo>
                <a:cubicBezTo>
                  <a:pt x="925" y="551"/>
                  <a:pt x="925" y="551"/>
                  <a:pt x="925" y="551"/>
                </a:cubicBezTo>
                <a:cubicBezTo>
                  <a:pt x="925" y="550"/>
                  <a:pt x="925" y="550"/>
                  <a:pt x="925" y="550"/>
                </a:cubicBezTo>
                <a:cubicBezTo>
                  <a:pt x="924" y="550"/>
                  <a:pt x="924" y="550"/>
                  <a:pt x="924" y="550"/>
                </a:cubicBezTo>
                <a:cubicBezTo>
                  <a:pt x="924" y="551"/>
                  <a:pt x="924" y="551"/>
                  <a:pt x="924" y="551"/>
                </a:cubicBezTo>
                <a:cubicBezTo>
                  <a:pt x="924" y="551"/>
                  <a:pt x="924" y="551"/>
                  <a:pt x="925" y="551"/>
                </a:cubicBezTo>
                <a:cubicBezTo>
                  <a:pt x="925" y="551"/>
                  <a:pt x="925" y="551"/>
                  <a:pt x="925" y="551"/>
                </a:cubicBezTo>
                <a:close/>
                <a:moveTo>
                  <a:pt x="897" y="552"/>
                </a:moveTo>
                <a:cubicBezTo>
                  <a:pt x="897" y="552"/>
                  <a:pt x="897" y="552"/>
                  <a:pt x="897" y="552"/>
                </a:cubicBezTo>
                <a:cubicBezTo>
                  <a:pt x="897" y="552"/>
                  <a:pt x="897" y="552"/>
                  <a:pt x="897" y="552"/>
                </a:cubicBezTo>
                <a:cubicBezTo>
                  <a:pt x="897" y="552"/>
                  <a:pt x="897" y="552"/>
                  <a:pt x="897" y="552"/>
                </a:cubicBezTo>
                <a:cubicBezTo>
                  <a:pt x="896" y="552"/>
                  <a:pt x="896" y="552"/>
                  <a:pt x="896" y="552"/>
                </a:cubicBezTo>
                <a:cubicBezTo>
                  <a:pt x="897" y="552"/>
                  <a:pt x="897" y="552"/>
                  <a:pt x="897" y="552"/>
                </a:cubicBezTo>
                <a:cubicBezTo>
                  <a:pt x="897" y="552"/>
                  <a:pt x="897" y="552"/>
                  <a:pt x="897" y="552"/>
                </a:cubicBezTo>
                <a:cubicBezTo>
                  <a:pt x="896" y="552"/>
                  <a:pt x="895" y="552"/>
                  <a:pt x="895" y="552"/>
                </a:cubicBezTo>
                <a:cubicBezTo>
                  <a:pt x="894" y="552"/>
                  <a:pt x="894" y="552"/>
                  <a:pt x="894" y="552"/>
                </a:cubicBezTo>
                <a:cubicBezTo>
                  <a:pt x="894" y="553"/>
                  <a:pt x="894" y="553"/>
                  <a:pt x="894" y="553"/>
                </a:cubicBezTo>
                <a:cubicBezTo>
                  <a:pt x="896" y="553"/>
                  <a:pt x="896" y="553"/>
                  <a:pt x="896" y="553"/>
                </a:cubicBezTo>
                <a:cubicBezTo>
                  <a:pt x="895" y="553"/>
                  <a:pt x="897" y="554"/>
                  <a:pt x="897" y="554"/>
                </a:cubicBezTo>
                <a:cubicBezTo>
                  <a:pt x="897" y="555"/>
                  <a:pt x="897" y="555"/>
                  <a:pt x="897" y="555"/>
                </a:cubicBezTo>
                <a:cubicBezTo>
                  <a:pt x="897" y="555"/>
                  <a:pt x="897" y="555"/>
                  <a:pt x="898" y="556"/>
                </a:cubicBezTo>
                <a:cubicBezTo>
                  <a:pt x="898" y="556"/>
                  <a:pt x="897" y="556"/>
                  <a:pt x="897" y="556"/>
                </a:cubicBezTo>
                <a:cubicBezTo>
                  <a:pt x="897" y="556"/>
                  <a:pt x="897" y="556"/>
                  <a:pt x="897" y="556"/>
                </a:cubicBezTo>
                <a:cubicBezTo>
                  <a:pt x="898" y="556"/>
                  <a:pt x="898" y="556"/>
                  <a:pt x="898" y="556"/>
                </a:cubicBezTo>
                <a:cubicBezTo>
                  <a:pt x="898" y="556"/>
                  <a:pt x="899" y="557"/>
                  <a:pt x="899" y="557"/>
                </a:cubicBezTo>
                <a:cubicBezTo>
                  <a:pt x="899" y="556"/>
                  <a:pt x="899" y="557"/>
                  <a:pt x="899" y="556"/>
                </a:cubicBezTo>
                <a:cubicBezTo>
                  <a:pt x="899" y="556"/>
                  <a:pt x="899" y="556"/>
                  <a:pt x="898" y="556"/>
                </a:cubicBezTo>
                <a:cubicBezTo>
                  <a:pt x="898" y="555"/>
                  <a:pt x="898" y="555"/>
                  <a:pt x="899" y="555"/>
                </a:cubicBezTo>
                <a:cubicBezTo>
                  <a:pt x="900" y="555"/>
                  <a:pt x="900" y="555"/>
                  <a:pt x="901" y="555"/>
                </a:cubicBezTo>
                <a:cubicBezTo>
                  <a:pt x="901" y="555"/>
                  <a:pt x="901" y="555"/>
                  <a:pt x="901" y="555"/>
                </a:cubicBezTo>
                <a:cubicBezTo>
                  <a:pt x="901" y="555"/>
                  <a:pt x="900" y="555"/>
                  <a:pt x="900" y="555"/>
                </a:cubicBezTo>
                <a:cubicBezTo>
                  <a:pt x="900" y="555"/>
                  <a:pt x="900" y="554"/>
                  <a:pt x="899" y="554"/>
                </a:cubicBezTo>
                <a:cubicBezTo>
                  <a:pt x="899" y="554"/>
                  <a:pt x="899" y="553"/>
                  <a:pt x="899" y="553"/>
                </a:cubicBezTo>
                <a:cubicBezTo>
                  <a:pt x="899" y="553"/>
                  <a:pt x="899" y="553"/>
                  <a:pt x="899" y="553"/>
                </a:cubicBezTo>
                <a:cubicBezTo>
                  <a:pt x="899" y="553"/>
                  <a:pt x="899" y="553"/>
                  <a:pt x="899" y="553"/>
                </a:cubicBezTo>
                <a:cubicBezTo>
                  <a:pt x="899" y="553"/>
                  <a:pt x="899" y="553"/>
                  <a:pt x="899" y="554"/>
                </a:cubicBezTo>
                <a:cubicBezTo>
                  <a:pt x="898" y="553"/>
                  <a:pt x="898" y="553"/>
                  <a:pt x="897" y="552"/>
                </a:cubicBezTo>
                <a:close/>
                <a:moveTo>
                  <a:pt x="914" y="552"/>
                </a:moveTo>
                <a:cubicBezTo>
                  <a:pt x="914" y="552"/>
                  <a:pt x="914" y="552"/>
                  <a:pt x="914" y="552"/>
                </a:cubicBezTo>
                <a:cubicBezTo>
                  <a:pt x="915" y="552"/>
                  <a:pt x="915" y="552"/>
                  <a:pt x="915" y="552"/>
                </a:cubicBezTo>
                <a:cubicBezTo>
                  <a:pt x="915" y="552"/>
                  <a:pt x="915" y="552"/>
                  <a:pt x="915" y="552"/>
                </a:cubicBezTo>
                <a:cubicBezTo>
                  <a:pt x="914" y="552"/>
                  <a:pt x="914" y="552"/>
                  <a:pt x="914" y="552"/>
                </a:cubicBezTo>
                <a:cubicBezTo>
                  <a:pt x="914" y="552"/>
                  <a:pt x="914" y="552"/>
                  <a:pt x="914" y="552"/>
                </a:cubicBezTo>
                <a:close/>
                <a:moveTo>
                  <a:pt x="892" y="552"/>
                </a:moveTo>
                <a:cubicBezTo>
                  <a:pt x="891" y="552"/>
                  <a:pt x="891" y="552"/>
                  <a:pt x="891" y="552"/>
                </a:cubicBezTo>
                <a:cubicBezTo>
                  <a:pt x="891" y="553"/>
                  <a:pt x="891" y="553"/>
                  <a:pt x="891" y="553"/>
                </a:cubicBezTo>
                <a:cubicBezTo>
                  <a:pt x="892" y="553"/>
                  <a:pt x="892" y="553"/>
                  <a:pt x="892" y="553"/>
                </a:cubicBezTo>
                <a:cubicBezTo>
                  <a:pt x="892" y="553"/>
                  <a:pt x="892" y="553"/>
                  <a:pt x="892" y="552"/>
                </a:cubicBezTo>
                <a:close/>
                <a:moveTo>
                  <a:pt x="371" y="553"/>
                </a:moveTo>
                <a:cubicBezTo>
                  <a:pt x="371" y="553"/>
                  <a:pt x="371" y="553"/>
                  <a:pt x="371" y="553"/>
                </a:cubicBezTo>
                <a:cubicBezTo>
                  <a:pt x="371" y="553"/>
                  <a:pt x="371" y="553"/>
                  <a:pt x="371" y="553"/>
                </a:cubicBezTo>
                <a:cubicBezTo>
                  <a:pt x="371" y="553"/>
                  <a:pt x="371" y="553"/>
                  <a:pt x="371" y="553"/>
                </a:cubicBezTo>
                <a:close/>
                <a:moveTo>
                  <a:pt x="908" y="553"/>
                </a:moveTo>
                <a:cubicBezTo>
                  <a:pt x="908" y="553"/>
                  <a:pt x="908" y="553"/>
                  <a:pt x="908" y="553"/>
                </a:cubicBezTo>
                <a:cubicBezTo>
                  <a:pt x="908" y="553"/>
                  <a:pt x="908" y="553"/>
                  <a:pt x="908" y="553"/>
                </a:cubicBezTo>
                <a:cubicBezTo>
                  <a:pt x="908" y="553"/>
                  <a:pt x="908" y="553"/>
                  <a:pt x="908" y="553"/>
                </a:cubicBezTo>
                <a:cubicBezTo>
                  <a:pt x="908" y="552"/>
                  <a:pt x="908" y="553"/>
                  <a:pt x="908" y="553"/>
                </a:cubicBezTo>
                <a:close/>
                <a:moveTo>
                  <a:pt x="895" y="554"/>
                </a:moveTo>
                <a:cubicBezTo>
                  <a:pt x="895" y="554"/>
                  <a:pt x="895" y="554"/>
                  <a:pt x="895" y="554"/>
                </a:cubicBezTo>
                <a:cubicBezTo>
                  <a:pt x="895" y="553"/>
                  <a:pt x="895" y="553"/>
                  <a:pt x="895" y="553"/>
                </a:cubicBezTo>
                <a:cubicBezTo>
                  <a:pt x="895" y="553"/>
                  <a:pt x="895" y="553"/>
                  <a:pt x="895" y="553"/>
                </a:cubicBezTo>
                <a:cubicBezTo>
                  <a:pt x="895" y="553"/>
                  <a:pt x="895" y="553"/>
                  <a:pt x="895" y="554"/>
                </a:cubicBezTo>
                <a:close/>
                <a:moveTo>
                  <a:pt x="893" y="553"/>
                </a:moveTo>
                <a:cubicBezTo>
                  <a:pt x="893" y="553"/>
                  <a:pt x="893" y="553"/>
                  <a:pt x="893" y="553"/>
                </a:cubicBezTo>
                <a:cubicBezTo>
                  <a:pt x="893" y="553"/>
                  <a:pt x="893" y="553"/>
                  <a:pt x="893" y="553"/>
                </a:cubicBezTo>
                <a:cubicBezTo>
                  <a:pt x="893" y="554"/>
                  <a:pt x="893" y="554"/>
                  <a:pt x="893" y="554"/>
                </a:cubicBezTo>
                <a:cubicBezTo>
                  <a:pt x="893" y="553"/>
                  <a:pt x="893" y="554"/>
                  <a:pt x="893" y="553"/>
                </a:cubicBezTo>
                <a:close/>
                <a:moveTo>
                  <a:pt x="893" y="555"/>
                </a:moveTo>
                <a:cubicBezTo>
                  <a:pt x="894" y="555"/>
                  <a:pt x="894" y="555"/>
                  <a:pt x="894" y="555"/>
                </a:cubicBezTo>
                <a:cubicBezTo>
                  <a:pt x="894" y="555"/>
                  <a:pt x="894" y="555"/>
                  <a:pt x="894" y="555"/>
                </a:cubicBezTo>
                <a:cubicBezTo>
                  <a:pt x="894" y="555"/>
                  <a:pt x="894" y="555"/>
                  <a:pt x="894" y="555"/>
                </a:cubicBezTo>
                <a:cubicBezTo>
                  <a:pt x="893" y="554"/>
                  <a:pt x="893" y="554"/>
                  <a:pt x="892" y="554"/>
                </a:cubicBezTo>
                <a:cubicBezTo>
                  <a:pt x="892" y="554"/>
                  <a:pt x="892" y="554"/>
                  <a:pt x="892" y="554"/>
                </a:cubicBezTo>
                <a:cubicBezTo>
                  <a:pt x="892" y="555"/>
                  <a:pt x="892" y="555"/>
                  <a:pt x="892" y="555"/>
                </a:cubicBezTo>
                <a:cubicBezTo>
                  <a:pt x="892" y="555"/>
                  <a:pt x="892" y="555"/>
                  <a:pt x="892" y="555"/>
                </a:cubicBezTo>
                <a:cubicBezTo>
                  <a:pt x="892" y="556"/>
                  <a:pt x="892" y="556"/>
                  <a:pt x="892" y="556"/>
                </a:cubicBezTo>
                <a:cubicBezTo>
                  <a:pt x="892" y="556"/>
                  <a:pt x="892" y="556"/>
                  <a:pt x="892" y="556"/>
                </a:cubicBezTo>
                <a:cubicBezTo>
                  <a:pt x="893" y="556"/>
                  <a:pt x="893" y="555"/>
                  <a:pt x="893" y="555"/>
                </a:cubicBezTo>
                <a:cubicBezTo>
                  <a:pt x="893" y="555"/>
                  <a:pt x="893" y="555"/>
                  <a:pt x="893" y="555"/>
                </a:cubicBezTo>
                <a:close/>
                <a:moveTo>
                  <a:pt x="372" y="555"/>
                </a:moveTo>
                <a:cubicBezTo>
                  <a:pt x="373" y="555"/>
                  <a:pt x="373" y="555"/>
                  <a:pt x="373" y="555"/>
                </a:cubicBezTo>
                <a:cubicBezTo>
                  <a:pt x="373" y="554"/>
                  <a:pt x="373" y="554"/>
                  <a:pt x="373" y="554"/>
                </a:cubicBezTo>
                <a:cubicBezTo>
                  <a:pt x="372" y="554"/>
                  <a:pt x="372" y="554"/>
                  <a:pt x="372" y="554"/>
                </a:cubicBezTo>
                <a:lnTo>
                  <a:pt x="372" y="555"/>
                </a:lnTo>
                <a:close/>
                <a:moveTo>
                  <a:pt x="928" y="555"/>
                </a:moveTo>
                <a:cubicBezTo>
                  <a:pt x="928" y="555"/>
                  <a:pt x="928" y="555"/>
                  <a:pt x="928" y="555"/>
                </a:cubicBezTo>
                <a:cubicBezTo>
                  <a:pt x="928" y="555"/>
                  <a:pt x="928" y="554"/>
                  <a:pt x="927" y="554"/>
                </a:cubicBezTo>
                <a:cubicBezTo>
                  <a:pt x="927" y="554"/>
                  <a:pt x="927" y="554"/>
                  <a:pt x="927" y="554"/>
                </a:cubicBezTo>
                <a:cubicBezTo>
                  <a:pt x="927" y="555"/>
                  <a:pt x="927" y="555"/>
                  <a:pt x="928" y="555"/>
                </a:cubicBezTo>
                <a:close/>
                <a:moveTo>
                  <a:pt x="901" y="554"/>
                </a:moveTo>
                <a:cubicBezTo>
                  <a:pt x="901" y="555"/>
                  <a:pt x="901" y="554"/>
                  <a:pt x="901" y="555"/>
                </a:cubicBezTo>
                <a:cubicBezTo>
                  <a:pt x="901" y="554"/>
                  <a:pt x="901" y="554"/>
                  <a:pt x="901" y="554"/>
                </a:cubicBezTo>
                <a:close/>
                <a:moveTo>
                  <a:pt x="896" y="555"/>
                </a:moveTo>
                <a:cubicBezTo>
                  <a:pt x="896" y="555"/>
                  <a:pt x="896" y="555"/>
                  <a:pt x="896" y="555"/>
                </a:cubicBezTo>
                <a:cubicBezTo>
                  <a:pt x="896" y="555"/>
                  <a:pt x="896" y="555"/>
                  <a:pt x="896" y="555"/>
                </a:cubicBezTo>
                <a:cubicBezTo>
                  <a:pt x="896" y="555"/>
                  <a:pt x="896" y="555"/>
                  <a:pt x="896" y="555"/>
                </a:cubicBezTo>
                <a:cubicBezTo>
                  <a:pt x="896" y="555"/>
                  <a:pt x="896" y="555"/>
                  <a:pt x="896" y="555"/>
                </a:cubicBezTo>
                <a:cubicBezTo>
                  <a:pt x="896" y="555"/>
                  <a:pt x="896" y="555"/>
                  <a:pt x="896" y="555"/>
                </a:cubicBezTo>
                <a:close/>
                <a:moveTo>
                  <a:pt x="372" y="555"/>
                </a:moveTo>
                <a:cubicBezTo>
                  <a:pt x="373" y="555"/>
                  <a:pt x="373" y="555"/>
                  <a:pt x="373" y="555"/>
                </a:cubicBezTo>
                <a:cubicBezTo>
                  <a:pt x="373" y="555"/>
                  <a:pt x="373" y="555"/>
                  <a:pt x="373" y="555"/>
                </a:cubicBezTo>
                <a:cubicBezTo>
                  <a:pt x="372" y="555"/>
                  <a:pt x="372" y="555"/>
                  <a:pt x="372" y="555"/>
                </a:cubicBezTo>
                <a:close/>
                <a:moveTo>
                  <a:pt x="893" y="555"/>
                </a:moveTo>
                <a:cubicBezTo>
                  <a:pt x="893" y="555"/>
                  <a:pt x="893" y="555"/>
                  <a:pt x="893" y="555"/>
                </a:cubicBezTo>
                <a:cubicBezTo>
                  <a:pt x="893" y="555"/>
                  <a:pt x="893" y="555"/>
                  <a:pt x="893" y="555"/>
                </a:cubicBezTo>
                <a:cubicBezTo>
                  <a:pt x="893" y="555"/>
                  <a:pt x="893" y="555"/>
                  <a:pt x="893" y="555"/>
                </a:cubicBezTo>
                <a:close/>
                <a:moveTo>
                  <a:pt x="917" y="557"/>
                </a:moveTo>
                <a:cubicBezTo>
                  <a:pt x="917" y="557"/>
                  <a:pt x="917" y="557"/>
                  <a:pt x="917" y="557"/>
                </a:cubicBezTo>
                <a:cubicBezTo>
                  <a:pt x="917" y="557"/>
                  <a:pt x="917" y="557"/>
                  <a:pt x="917" y="556"/>
                </a:cubicBezTo>
                <a:cubicBezTo>
                  <a:pt x="917" y="556"/>
                  <a:pt x="917" y="556"/>
                  <a:pt x="917" y="555"/>
                </a:cubicBezTo>
                <a:cubicBezTo>
                  <a:pt x="916" y="555"/>
                  <a:pt x="916" y="555"/>
                  <a:pt x="916" y="555"/>
                </a:cubicBezTo>
                <a:cubicBezTo>
                  <a:pt x="916" y="556"/>
                  <a:pt x="916" y="556"/>
                  <a:pt x="916" y="557"/>
                </a:cubicBezTo>
                <a:cubicBezTo>
                  <a:pt x="916" y="557"/>
                  <a:pt x="916" y="557"/>
                  <a:pt x="917" y="557"/>
                </a:cubicBezTo>
                <a:close/>
                <a:moveTo>
                  <a:pt x="370" y="557"/>
                </a:moveTo>
                <a:cubicBezTo>
                  <a:pt x="371" y="557"/>
                  <a:pt x="371" y="557"/>
                  <a:pt x="371" y="557"/>
                </a:cubicBezTo>
                <a:cubicBezTo>
                  <a:pt x="371" y="557"/>
                  <a:pt x="371" y="557"/>
                  <a:pt x="371" y="556"/>
                </a:cubicBezTo>
                <a:cubicBezTo>
                  <a:pt x="371" y="556"/>
                  <a:pt x="371" y="556"/>
                  <a:pt x="370" y="556"/>
                </a:cubicBezTo>
                <a:cubicBezTo>
                  <a:pt x="370" y="557"/>
                  <a:pt x="370" y="557"/>
                  <a:pt x="370" y="557"/>
                </a:cubicBezTo>
                <a:close/>
                <a:moveTo>
                  <a:pt x="929" y="557"/>
                </a:moveTo>
                <a:cubicBezTo>
                  <a:pt x="929" y="557"/>
                  <a:pt x="929" y="557"/>
                  <a:pt x="929" y="556"/>
                </a:cubicBezTo>
                <a:cubicBezTo>
                  <a:pt x="929" y="556"/>
                  <a:pt x="929" y="556"/>
                  <a:pt x="929" y="556"/>
                </a:cubicBezTo>
                <a:cubicBezTo>
                  <a:pt x="928" y="556"/>
                  <a:pt x="929" y="556"/>
                  <a:pt x="928" y="556"/>
                </a:cubicBezTo>
                <a:cubicBezTo>
                  <a:pt x="929" y="557"/>
                  <a:pt x="928" y="557"/>
                  <a:pt x="929" y="557"/>
                </a:cubicBezTo>
                <a:cubicBezTo>
                  <a:pt x="929" y="557"/>
                  <a:pt x="929" y="557"/>
                  <a:pt x="929" y="557"/>
                </a:cubicBezTo>
                <a:close/>
                <a:moveTo>
                  <a:pt x="893" y="557"/>
                </a:moveTo>
                <a:cubicBezTo>
                  <a:pt x="893" y="557"/>
                  <a:pt x="893" y="557"/>
                  <a:pt x="893" y="557"/>
                </a:cubicBezTo>
                <a:cubicBezTo>
                  <a:pt x="893" y="557"/>
                  <a:pt x="893" y="557"/>
                  <a:pt x="893" y="557"/>
                </a:cubicBezTo>
                <a:cubicBezTo>
                  <a:pt x="893" y="557"/>
                  <a:pt x="893" y="557"/>
                  <a:pt x="893" y="557"/>
                </a:cubicBezTo>
                <a:cubicBezTo>
                  <a:pt x="893" y="557"/>
                  <a:pt x="893" y="557"/>
                  <a:pt x="893" y="557"/>
                </a:cubicBezTo>
                <a:cubicBezTo>
                  <a:pt x="893" y="557"/>
                  <a:pt x="893" y="557"/>
                  <a:pt x="893" y="557"/>
                </a:cubicBezTo>
                <a:close/>
                <a:moveTo>
                  <a:pt x="929" y="558"/>
                </a:moveTo>
                <a:cubicBezTo>
                  <a:pt x="930" y="558"/>
                  <a:pt x="930" y="558"/>
                  <a:pt x="930" y="558"/>
                </a:cubicBezTo>
                <a:cubicBezTo>
                  <a:pt x="930" y="557"/>
                  <a:pt x="930" y="557"/>
                  <a:pt x="929" y="557"/>
                </a:cubicBezTo>
                <a:cubicBezTo>
                  <a:pt x="929" y="557"/>
                  <a:pt x="929" y="557"/>
                  <a:pt x="929" y="557"/>
                </a:cubicBezTo>
                <a:cubicBezTo>
                  <a:pt x="929" y="558"/>
                  <a:pt x="929" y="558"/>
                  <a:pt x="929" y="558"/>
                </a:cubicBezTo>
                <a:close/>
                <a:moveTo>
                  <a:pt x="895" y="558"/>
                </a:moveTo>
                <a:cubicBezTo>
                  <a:pt x="894" y="558"/>
                  <a:pt x="894" y="558"/>
                  <a:pt x="893" y="559"/>
                </a:cubicBezTo>
                <a:cubicBezTo>
                  <a:pt x="893" y="560"/>
                  <a:pt x="893" y="560"/>
                  <a:pt x="893" y="560"/>
                </a:cubicBezTo>
                <a:cubicBezTo>
                  <a:pt x="894" y="561"/>
                  <a:pt x="894" y="561"/>
                  <a:pt x="895" y="561"/>
                </a:cubicBezTo>
                <a:cubicBezTo>
                  <a:pt x="895" y="559"/>
                  <a:pt x="895" y="559"/>
                  <a:pt x="895" y="559"/>
                </a:cubicBezTo>
                <a:cubicBezTo>
                  <a:pt x="895" y="559"/>
                  <a:pt x="895" y="559"/>
                  <a:pt x="895" y="559"/>
                </a:cubicBezTo>
                <a:cubicBezTo>
                  <a:pt x="896" y="559"/>
                  <a:pt x="896" y="559"/>
                  <a:pt x="896" y="559"/>
                </a:cubicBezTo>
                <a:cubicBezTo>
                  <a:pt x="896" y="559"/>
                  <a:pt x="896" y="559"/>
                  <a:pt x="896" y="559"/>
                </a:cubicBezTo>
                <a:cubicBezTo>
                  <a:pt x="896" y="559"/>
                  <a:pt x="896" y="559"/>
                  <a:pt x="896" y="559"/>
                </a:cubicBezTo>
                <a:cubicBezTo>
                  <a:pt x="895" y="559"/>
                  <a:pt x="895" y="559"/>
                  <a:pt x="895" y="558"/>
                </a:cubicBezTo>
                <a:close/>
                <a:moveTo>
                  <a:pt x="894" y="559"/>
                </a:moveTo>
                <a:cubicBezTo>
                  <a:pt x="894" y="559"/>
                  <a:pt x="894" y="559"/>
                  <a:pt x="894" y="559"/>
                </a:cubicBezTo>
                <a:cubicBezTo>
                  <a:pt x="894" y="559"/>
                  <a:pt x="894" y="559"/>
                  <a:pt x="895" y="558"/>
                </a:cubicBezTo>
                <a:cubicBezTo>
                  <a:pt x="895" y="559"/>
                  <a:pt x="895" y="559"/>
                  <a:pt x="895" y="559"/>
                </a:cubicBezTo>
                <a:lnTo>
                  <a:pt x="894" y="559"/>
                </a:lnTo>
                <a:close/>
                <a:moveTo>
                  <a:pt x="918" y="559"/>
                </a:moveTo>
                <a:cubicBezTo>
                  <a:pt x="918" y="559"/>
                  <a:pt x="918" y="559"/>
                  <a:pt x="918" y="559"/>
                </a:cubicBezTo>
                <a:cubicBezTo>
                  <a:pt x="918" y="558"/>
                  <a:pt x="918" y="558"/>
                  <a:pt x="917" y="558"/>
                </a:cubicBezTo>
                <a:cubicBezTo>
                  <a:pt x="917" y="559"/>
                  <a:pt x="917" y="559"/>
                  <a:pt x="918" y="559"/>
                </a:cubicBezTo>
                <a:close/>
                <a:moveTo>
                  <a:pt x="911" y="559"/>
                </a:moveTo>
                <a:cubicBezTo>
                  <a:pt x="911" y="559"/>
                  <a:pt x="911" y="559"/>
                  <a:pt x="911" y="559"/>
                </a:cubicBezTo>
                <a:cubicBezTo>
                  <a:pt x="911" y="559"/>
                  <a:pt x="911" y="559"/>
                  <a:pt x="911" y="559"/>
                </a:cubicBezTo>
                <a:cubicBezTo>
                  <a:pt x="911" y="559"/>
                  <a:pt x="911" y="559"/>
                  <a:pt x="911" y="559"/>
                </a:cubicBezTo>
                <a:close/>
                <a:moveTo>
                  <a:pt x="892" y="561"/>
                </a:moveTo>
                <a:cubicBezTo>
                  <a:pt x="892" y="561"/>
                  <a:pt x="892" y="561"/>
                  <a:pt x="892" y="561"/>
                </a:cubicBezTo>
                <a:cubicBezTo>
                  <a:pt x="892" y="560"/>
                  <a:pt x="892" y="560"/>
                  <a:pt x="892" y="560"/>
                </a:cubicBezTo>
                <a:cubicBezTo>
                  <a:pt x="892" y="560"/>
                  <a:pt x="892" y="560"/>
                  <a:pt x="892" y="560"/>
                </a:cubicBezTo>
                <a:lnTo>
                  <a:pt x="892" y="561"/>
                </a:lnTo>
                <a:close/>
                <a:moveTo>
                  <a:pt x="919" y="561"/>
                </a:moveTo>
                <a:cubicBezTo>
                  <a:pt x="919" y="561"/>
                  <a:pt x="919" y="561"/>
                  <a:pt x="919" y="560"/>
                </a:cubicBezTo>
                <a:cubicBezTo>
                  <a:pt x="919" y="560"/>
                  <a:pt x="919" y="560"/>
                  <a:pt x="919" y="560"/>
                </a:cubicBezTo>
                <a:cubicBezTo>
                  <a:pt x="919" y="561"/>
                  <a:pt x="919" y="561"/>
                  <a:pt x="919" y="561"/>
                </a:cubicBezTo>
                <a:close/>
                <a:moveTo>
                  <a:pt x="932" y="561"/>
                </a:moveTo>
                <a:cubicBezTo>
                  <a:pt x="932" y="561"/>
                  <a:pt x="932" y="561"/>
                  <a:pt x="932" y="561"/>
                </a:cubicBezTo>
                <a:cubicBezTo>
                  <a:pt x="932" y="561"/>
                  <a:pt x="932" y="561"/>
                  <a:pt x="932" y="560"/>
                </a:cubicBezTo>
                <a:cubicBezTo>
                  <a:pt x="932" y="560"/>
                  <a:pt x="932" y="560"/>
                  <a:pt x="932" y="560"/>
                </a:cubicBezTo>
                <a:cubicBezTo>
                  <a:pt x="931" y="561"/>
                  <a:pt x="931" y="561"/>
                  <a:pt x="931" y="561"/>
                </a:cubicBezTo>
                <a:cubicBezTo>
                  <a:pt x="932" y="561"/>
                  <a:pt x="932" y="561"/>
                  <a:pt x="932" y="561"/>
                </a:cubicBezTo>
                <a:close/>
                <a:moveTo>
                  <a:pt x="915" y="564"/>
                </a:moveTo>
                <a:cubicBezTo>
                  <a:pt x="915" y="564"/>
                  <a:pt x="915" y="564"/>
                  <a:pt x="915" y="564"/>
                </a:cubicBezTo>
                <a:cubicBezTo>
                  <a:pt x="916" y="563"/>
                  <a:pt x="916" y="563"/>
                  <a:pt x="916" y="563"/>
                </a:cubicBezTo>
                <a:cubicBezTo>
                  <a:pt x="916" y="562"/>
                  <a:pt x="916" y="562"/>
                  <a:pt x="916" y="561"/>
                </a:cubicBezTo>
                <a:cubicBezTo>
                  <a:pt x="915" y="561"/>
                  <a:pt x="915" y="561"/>
                  <a:pt x="915" y="562"/>
                </a:cubicBezTo>
                <a:cubicBezTo>
                  <a:pt x="914" y="562"/>
                  <a:pt x="915" y="563"/>
                  <a:pt x="915" y="564"/>
                </a:cubicBezTo>
                <a:close/>
                <a:moveTo>
                  <a:pt x="895" y="562"/>
                </a:moveTo>
                <a:cubicBezTo>
                  <a:pt x="895" y="562"/>
                  <a:pt x="895" y="562"/>
                  <a:pt x="895" y="562"/>
                </a:cubicBezTo>
                <a:cubicBezTo>
                  <a:pt x="895" y="562"/>
                  <a:pt x="895" y="562"/>
                  <a:pt x="895" y="563"/>
                </a:cubicBezTo>
                <a:cubicBezTo>
                  <a:pt x="895" y="563"/>
                  <a:pt x="895" y="562"/>
                  <a:pt x="896" y="562"/>
                </a:cubicBezTo>
                <a:cubicBezTo>
                  <a:pt x="896" y="562"/>
                  <a:pt x="896" y="562"/>
                  <a:pt x="896" y="562"/>
                </a:cubicBezTo>
                <a:cubicBezTo>
                  <a:pt x="895" y="562"/>
                  <a:pt x="895" y="562"/>
                  <a:pt x="895" y="562"/>
                </a:cubicBezTo>
                <a:close/>
                <a:moveTo>
                  <a:pt x="933" y="562"/>
                </a:moveTo>
                <a:cubicBezTo>
                  <a:pt x="933" y="562"/>
                  <a:pt x="933" y="562"/>
                  <a:pt x="933" y="562"/>
                </a:cubicBezTo>
                <a:cubicBezTo>
                  <a:pt x="933" y="562"/>
                  <a:pt x="933" y="562"/>
                  <a:pt x="932" y="562"/>
                </a:cubicBezTo>
                <a:cubicBezTo>
                  <a:pt x="932" y="562"/>
                  <a:pt x="932" y="562"/>
                  <a:pt x="933" y="562"/>
                </a:cubicBezTo>
                <a:close/>
                <a:moveTo>
                  <a:pt x="913" y="564"/>
                </a:moveTo>
                <a:cubicBezTo>
                  <a:pt x="913" y="564"/>
                  <a:pt x="913" y="564"/>
                  <a:pt x="914" y="564"/>
                </a:cubicBezTo>
                <a:cubicBezTo>
                  <a:pt x="914" y="564"/>
                  <a:pt x="914" y="564"/>
                  <a:pt x="914" y="564"/>
                </a:cubicBezTo>
                <a:cubicBezTo>
                  <a:pt x="914" y="564"/>
                  <a:pt x="914" y="564"/>
                  <a:pt x="914" y="564"/>
                </a:cubicBezTo>
                <a:cubicBezTo>
                  <a:pt x="914" y="563"/>
                  <a:pt x="914" y="563"/>
                  <a:pt x="914" y="563"/>
                </a:cubicBezTo>
                <a:cubicBezTo>
                  <a:pt x="913" y="564"/>
                  <a:pt x="914" y="563"/>
                  <a:pt x="913" y="564"/>
                </a:cubicBezTo>
                <a:close/>
                <a:moveTo>
                  <a:pt x="916" y="564"/>
                </a:moveTo>
                <a:cubicBezTo>
                  <a:pt x="918" y="564"/>
                  <a:pt x="918" y="564"/>
                  <a:pt x="918" y="564"/>
                </a:cubicBezTo>
                <a:cubicBezTo>
                  <a:pt x="918" y="563"/>
                  <a:pt x="918" y="563"/>
                  <a:pt x="918" y="563"/>
                </a:cubicBezTo>
                <a:cubicBezTo>
                  <a:pt x="916" y="563"/>
                  <a:pt x="916" y="563"/>
                  <a:pt x="916" y="563"/>
                </a:cubicBezTo>
                <a:lnTo>
                  <a:pt x="916" y="564"/>
                </a:lnTo>
                <a:close/>
                <a:moveTo>
                  <a:pt x="936" y="564"/>
                </a:moveTo>
                <a:cubicBezTo>
                  <a:pt x="936" y="564"/>
                  <a:pt x="936" y="564"/>
                  <a:pt x="936" y="564"/>
                </a:cubicBezTo>
                <a:cubicBezTo>
                  <a:pt x="936" y="564"/>
                  <a:pt x="936" y="564"/>
                  <a:pt x="936" y="564"/>
                </a:cubicBezTo>
                <a:cubicBezTo>
                  <a:pt x="936" y="564"/>
                  <a:pt x="936" y="564"/>
                  <a:pt x="936" y="564"/>
                </a:cubicBezTo>
                <a:cubicBezTo>
                  <a:pt x="936" y="564"/>
                  <a:pt x="936" y="564"/>
                  <a:pt x="936" y="564"/>
                </a:cubicBezTo>
                <a:close/>
                <a:moveTo>
                  <a:pt x="898" y="565"/>
                </a:moveTo>
                <a:cubicBezTo>
                  <a:pt x="897" y="565"/>
                  <a:pt x="897" y="565"/>
                  <a:pt x="897" y="564"/>
                </a:cubicBezTo>
                <a:cubicBezTo>
                  <a:pt x="896" y="564"/>
                  <a:pt x="896" y="564"/>
                  <a:pt x="896" y="564"/>
                </a:cubicBezTo>
                <a:cubicBezTo>
                  <a:pt x="896" y="565"/>
                  <a:pt x="896" y="565"/>
                  <a:pt x="897" y="565"/>
                </a:cubicBezTo>
                <a:cubicBezTo>
                  <a:pt x="897" y="565"/>
                  <a:pt x="897" y="565"/>
                  <a:pt x="897" y="565"/>
                </a:cubicBezTo>
                <a:lnTo>
                  <a:pt x="898" y="565"/>
                </a:lnTo>
                <a:close/>
                <a:moveTo>
                  <a:pt x="916" y="565"/>
                </a:moveTo>
                <a:cubicBezTo>
                  <a:pt x="916" y="565"/>
                  <a:pt x="916" y="565"/>
                  <a:pt x="915" y="565"/>
                </a:cubicBezTo>
                <a:cubicBezTo>
                  <a:pt x="916" y="565"/>
                  <a:pt x="915" y="565"/>
                  <a:pt x="916" y="565"/>
                </a:cubicBezTo>
                <a:close/>
                <a:moveTo>
                  <a:pt x="921" y="568"/>
                </a:moveTo>
                <a:cubicBezTo>
                  <a:pt x="921" y="566"/>
                  <a:pt x="919" y="566"/>
                  <a:pt x="918" y="565"/>
                </a:cubicBezTo>
                <a:cubicBezTo>
                  <a:pt x="918" y="565"/>
                  <a:pt x="918" y="565"/>
                  <a:pt x="917" y="565"/>
                </a:cubicBezTo>
                <a:cubicBezTo>
                  <a:pt x="917" y="566"/>
                  <a:pt x="917" y="566"/>
                  <a:pt x="917" y="567"/>
                </a:cubicBezTo>
                <a:cubicBezTo>
                  <a:pt x="918" y="567"/>
                  <a:pt x="919" y="567"/>
                  <a:pt x="919" y="567"/>
                </a:cubicBezTo>
                <a:cubicBezTo>
                  <a:pt x="920" y="567"/>
                  <a:pt x="920" y="568"/>
                  <a:pt x="921" y="568"/>
                </a:cubicBezTo>
                <a:cubicBezTo>
                  <a:pt x="921" y="568"/>
                  <a:pt x="921" y="568"/>
                  <a:pt x="921" y="568"/>
                </a:cubicBezTo>
                <a:close/>
                <a:moveTo>
                  <a:pt x="921" y="565"/>
                </a:moveTo>
                <a:cubicBezTo>
                  <a:pt x="921" y="565"/>
                  <a:pt x="921" y="565"/>
                  <a:pt x="921" y="566"/>
                </a:cubicBezTo>
                <a:cubicBezTo>
                  <a:pt x="921" y="565"/>
                  <a:pt x="922" y="565"/>
                  <a:pt x="921" y="565"/>
                </a:cubicBezTo>
                <a:close/>
                <a:moveTo>
                  <a:pt x="927" y="566"/>
                </a:moveTo>
                <a:cubicBezTo>
                  <a:pt x="926" y="565"/>
                  <a:pt x="927" y="565"/>
                  <a:pt x="926" y="565"/>
                </a:cubicBezTo>
                <a:cubicBezTo>
                  <a:pt x="926" y="566"/>
                  <a:pt x="926" y="566"/>
                  <a:pt x="927" y="566"/>
                </a:cubicBezTo>
                <a:close/>
                <a:moveTo>
                  <a:pt x="898" y="566"/>
                </a:moveTo>
                <a:cubicBezTo>
                  <a:pt x="898" y="566"/>
                  <a:pt x="898" y="566"/>
                  <a:pt x="897" y="566"/>
                </a:cubicBezTo>
                <a:cubicBezTo>
                  <a:pt x="897" y="567"/>
                  <a:pt x="897" y="567"/>
                  <a:pt x="897" y="567"/>
                </a:cubicBezTo>
                <a:cubicBezTo>
                  <a:pt x="898" y="567"/>
                  <a:pt x="898" y="567"/>
                  <a:pt x="898" y="567"/>
                </a:cubicBezTo>
                <a:cubicBezTo>
                  <a:pt x="898" y="567"/>
                  <a:pt x="898" y="567"/>
                  <a:pt x="898" y="566"/>
                </a:cubicBezTo>
                <a:close/>
                <a:moveTo>
                  <a:pt x="923" y="566"/>
                </a:moveTo>
                <a:cubicBezTo>
                  <a:pt x="922" y="566"/>
                  <a:pt x="922" y="566"/>
                  <a:pt x="922" y="566"/>
                </a:cubicBezTo>
                <a:cubicBezTo>
                  <a:pt x="923" y="566"/>
                  <a:pt x="922" y="566"/>
                  <a:pt x="923" y="566"/>
                </a:cubicBezTo>
                <a:close/>
                <a:moveTo>
                  <a:pt x="898" y="568"/>
                </a:moveTo>
                <a:cubicBezTo>
                  <a:pt x="899" y="568"/>
                  <a:pt x="899" y="568"/>
                  <a:pt x="899" y="567"/>
                </a:cubicBezTo>
                <a:cubicBezTo>
                  <a:pt x="899" y="567"/>
                  <a:pt x="898" y="567"/>
                  <a:pt x="898" y="567"/>
                </a:cubicBezTo>
                <a:cubicBezTo>
                  <a:pt x="898" y="568"/>
                  <a:pt x="898" y="567"/>
                  <a:pt x="898" y="568"/>
                </a:cubicBezTo>
                <a:close/>
                <a:moveTo>
                  <a:pt x="940" y="568"/>
                </a:moveTo>
                <a:cubicBezTo>
                  <a:pt x="940" y="568"/>
                  <a:pt x="940" y="568"/>
                  <a:pt x="940" y="568"/>
                </a:cubicBezTo>
                <a:cubicBezTo>
                  <a:pt x="939" y="568"/>
                  <a:pt x="940" y="567"/>
                  <a:pt x="939" y="568"/>
                </a:cubicBezTo>
                <a:cubicBezTo>
                  <a:pt x="940" y="568"/>
                  <a:pt x="940" y="568"/>
                  <a:pt x="940" y="568"/>
                </a:cubicBezTo>
                <a:cubicBezTo>
                  <a:pt x="940" y="568"/>
                  <a:pt x="940" y="568"/>
                  <a:pt x="940" y="568"/>
                </a:cubicBezTo>
                <a:close/>
                <a:moveTo>
                  <a:pt x="941" y="569"/>
                </a:moveTo>
                <a:cubicBezTo>
                  <a:pt x="941" y="568"/>
                  <a:pt x="941" y="568"/>
                  <a:pt x="941" y="568"/>
                </a:cubicBezTo>
                <a:cubicBezTo>
                  <a:pt x="941" y="568"/>
                  <a:pt x="941" y="568"/>
                  <a:pt x="941" y="568"/>
                </a:cubicBezTo>
                <a:cubicBezTo>
                  <a:pt x="941" y="568"/>
                  <a:pt x="941" y="568"/>
                  <a:pt x="940" y="568"/>
                </a:cubicBezTo>
                <a:cubicBezTo>
                  <a:pt x="940" y="568"/>
                  <a:pt x="940" y="568"/>
                  <a:pt x="941" y="568"/>
                </a:cubicBezTo>
                <a:cubicBezTo>
                  <a:pt x="941" y="569"/>
                  <a:pt x="941" y="568"/>
                  <a:pt x="941" y="569"/>
                </a:cubicBezTo>
                <a:close/>
                <a:moveTo>
                  <a:pt x="920" y="569"/>
                </a:moveTo>
                <a:cubicBezTo>
                  <a:pt x="920" y="570"/>
                  <a:pt x="921" y="570"/>
                  <a:pt x="921" y="572"/>
                </a:cubicBezTo>
                <a:cubicBezTo>
                  <a:pt x="923" y="572"/>
                  <a:pt x="923" y="571"/>
                  <a:pt x="924" y="572"/>
                </a:cubicBezTo>
                <a:cubicBezTo>
                  <a:pt x="925" y="572"/>
                  <a:pt x="925" y="573"/>
                  <a:pt x="925" y="573"/>
                </a:cubicBezTo>
                <a:cubicBezTo>
                  <a:pt x="926" y="573"/>
                  <a:pt x="927" y="574"/>
                  <a:pt x="928" y="575"/>
                </a:cubicBezTo>
                <a:cubicBezTo>
                  <a:pt x="928" y="575"/>
                  <a:pt x="929" y="575"/>
                  <a:pt x="929" y="575"/>
                </a:cubicBezTo>
                <a:cubicBezTo>
                  <a:pt x="929" y="575"/>
                  <a:pt x="929" y="575"/>
                  <a:pt x="929" y="575"/>
                </a:cubicBezTo>
                <a:cubicBezTo>
                  <a:pt x="929" y="574"/>
                  <a:pt x="929" y="575"/>
                  <a:pt x="929" y="574"/>
                </a:cubicBezTo>
                <a:cubicBezTo>
                  <a:pt x="929" y="572"/>
                  <a:pt x="929" y="572"/>
                  <a:pt x="929" y="572"/>
                </a:cubicBezTo>
                <a:cubicBezTo>
                  <a:pt x="929" y="572"/>
                  <a:pt x="929" y="573"/>
                  <a:pt x="929" y="574"/>
                </a:cubicBezTo>
                <a:cubicBezTo>
                  <a:pt x="928" y="574"/>
                  <a:pt x="928" y="573"/>
                  <a:pt x="927" y="574"/>
                </a:cubicBezTo>
                <a:cubicBezTo>
                  <a:pt x="927" y="573"/>
                  <a:pt x="927" y="573"/>
                  <a:pt x="927" y="573"/>
                </a:cubicBezTo>
                <a:cubicBezTo>
                  <a:pt x="927" y="572"/>
                  <a:pt x="926" y="573"/>
                  <a:pt x="925" y="572"/>
                </a:cubicBezTo>
                <a:cubicBezTo>
                  <a:pt x="924" y="572"/>
                  <a:pt x="924" y="570"/>
                  <a:pt x="923" y="570"/>
                </a:cubicBezTo>
                <a:cubicBezTo>
                  <a:pt x="923" y="570"/>
                  <a:pt x="923" y="570"/>
                  <a:pt x="923" y="570"/>
                </a:cubicBezTo>
                <a:cubicBezTo>
                  <a:pt x="924" y="570"/>
                  <a:pt x="925" y="570"/>
                  <a:pt x="925" y="570"/>
                </a:cubicBezTo>
                <a:cubicBezTo>
                  <a:pt x="925" y="570"/>
                  <a:pt x="925" y="570"/>
                  <a:pt x="925" y="571"/>
                </a:cubicBezTo>
                <a:cubicBezTo>
                  <a:pt x="926" y="571"/>
                  <a:pt x="926" y="571"/>
                  <a:pt x="926" y="570"/>
                </a:cubicBezTo>
                <a:cubicBezTo>
                  <a:pt x="927" y="570"/>
                  <a:pt x="926" y="570"/>
                  <a:pt x="926" y="570"/>
                </a:cubicBezTo>
                <a:cubicBezTo>
                  <a:pt x="926" y="569"/>
                  <a:pt x="925" y="569"/>
                  <a:pt x="924" y="568"/>
                </a:cubicBezTo>
                <a:cubicBezTo>
                  <a:pt x="924" y="568"/>
                  <a:pt x="924" y="568"/>
                  <a:pt x="924" y="568"/>
                </a:cubicBezTo>
                <a:cubicBezTo>
                  <a:pt x="923" y="568"/>
                  <a:pt x="923" y="569"/>
                  <a:pt x="923" y="569"/>
                </a:cubicBezTo>
                <a:cubicBezTo>
                  <a:pt x="922" y="569"/>
                  <a:pt x="921" y="568"/>
                  <a:pt x="920" y="568"/>
                </a:cubicBezTo>
                <a:cubicBezTo>
                  <a:pt x="920" y="568"/>
                  <a:pt x="920" y="568"/>
                  <a:pt x="920" y="569"/>
                </a:cubicBezTo>
                <a:close/>
                <a:moveTo>
                  <a:pt x="923" y="569"/>
                </a:moveTo>
                <a:cubicBezTo>
                  <a:pt x="922" y="569"/>
                  <a:pt x="922" y="569"/>
                  <a:pt x="922" y="569"/>
                </a:cubicBezTo>
                <a:cubicBezTo>
                  <a:pt x="922" y="569"/>
                  <a:pt x="922" y="569"/>
                  <a:pt x="923" y="569"/>
                </a:cubicBezTo>
                <a:close/>
                <a:moveTo>
                  <a:pt x="898" y="568"/>
                </a:moveTo>
                <a:cubicBezTo>
                  <a:pt x="898" y="568"/>
                  <a:pt x="898" y="569"/>
                  <a:pt x="898" y="569"/>
                </a:cubicBezTo>
                <a:cubicBezTo>
                  <a:pt x="898" y="569"/>
                  <a:pt x="898" y="569"/>
                  <a:pt x="898" y="569"/>
                </a:cubicBezTo>
                <a:cubicBezTo>
                  <a:pt x="899" y="570"/>
                  <a:pt x="899" y="570"/>
                  <a:pt x="900" y="570"/>
                </a:cubicBezTo>
                <a:cubicBezTo>
                  <a:pt x="900" y="570"/>
                  <a:pt x="900" y="570"/>
                  <a:pt x="900" y="569"/>
                </a:cubicBezTo>
                <a:cubicBezTo>
                  <a:pt x="900" y="569"/>
                  <a:pt x="900" y="568"/>
                  <a:pt x="899" y="568"/>
                </a:cubicBezTo>
                <a:lnTo>
                  <a:pt x="898" y="568"/>
                </a:lnTo>
                <a:close/>
                <a:moveTo>
                  <a:pt x="919" y="570"/>
                </a:moveTo>
                <a:cubicBezTo>
                  <a:pt x="919" y="569"/>
                  <a:pt x="919" y="569"/>
                  <a:pt x="919" y="569"/>
                </a:cubicBezTo>
                <a:cubicBezTo>
                  <a:pt x="918" y="569"/>
                  <a:pt x="918" y="569"/>
                  <a:pt x="918" y="569"/>
                </a:cubicBezTo>
                <a:cubicBezTo>
                  <a:pt x="918" y="570"/>
                  <a:pt x="918" y="570"/>
                  <a:pt x="918" y="570"/>
                </a:cubicBezTo>
                <a:cubicBezTo>
                  <a:pt x="918" y="570"/>
                  <a:pt x="918" y="570"/>
                  <a:pt x="918" y="570"/>
                </a:cubicBezTo>
                <a:cubicBezTo>
                  <a:pt x="919" y="570"/>
                  <a:pt x="919" y="570"/>
                  <a:pt x="919" y="570"/>
                </a:cubicBezTo>
                <a:close/>
                <a:moveTo>
                  <a:pt x="919" y="570"/>
                </a:moveTo>
                <a:cubicBezTo>
                  <a:pt x="919" y="570"/>
                  <a:pt x="919" y="570"/>
                  <a:pt x="919" y="570"/>
                </a:cubicBezTo>
                <a:cubicBezTo>
                  <a:pt x="920" y="570"/>
                  <a:pt x="919" y="570"/>
                  <a:pt x="920" y="570"/>
                </a:cubicBezTo>
                <a:cubicBezTo>
                  <a:pt x="919" y="570"/>
                  <a:pt x="920" y="570"/>
                  <a:pt x="919" y="570"/>
                </a:cubicBezTo>
                <a:cubicBezTo>
                  <a:pt x="919" y="570"/>
                  <a:pt x="919" y="570"/>
                  <a:pt x="919" y="570"/>
                </a:cubicBezTo>
                <a:close/>
                <a:moveTo>
                  <a:pt x="897" y="572"/>
                </a:moveTo>
                <a:cubicBezTo>
                  <a:pt x="897" y="572"/>
                  <a:pt x="897" y="572"/>
                  <a:pt x="897" y="572"/>
                </a:cubicBezTo>
                <a:cubicBezTo>
                  <a:pt x="897" y="571"/>
                  <a:pt x="897" y="571"/>
                  <a:pt x="897" y="571"/>
                </a:cubicBezTo>
                <a:cubicBezTo>
                  <a:pt x="897" y="571"/>
                  <a:pt x="897" y="571"/>
                  <a:pt x="897" y="571"/>
                </a:cubicBezTo>
                <a:lnTo>
                  <a:pt x="897" y="572"/>
                </a:lnTo>
                <a:close/>
                <a:moveTo>
                  <a:pt x="906" y="571"/>
                </a:moveTo>
                <a:cubicBezTo>
                  <a:pt x="905" y="571"/>
                  <a:pt x="905" y="571"/>
                  <a:pt x="905" y="571"/>
                </a:cubicBezTo>
                <a:cubicBezTo>
                  <a:pt x="905" y="572"/>
                  <a:pt x="905" y="572"/>
                  <a:pt x="905" y="572"/>
                </a:cubicBezTo>
                <a:cubicBezTo>
                  <a:pt x="906" y="572"/>
                  <a:pt x="906" y="572"/>
                  <a:pt x="906" y="572"/>
                </a:cubicBezTo>
                <a:lnTo>
                  <a:pt x="906" y="571"/>
                </a:lnTo>
                <a:close/>
                <a:moveTo>
                  <a:pt x="926" y="571"/>
                </a:moveTo>
                <a:cubicBezTo>
                  <a:pt x="926" y="571"/>
                  <a:pt x="926" y="571"/>
                  <a:pt x="926" y="571"/>
                </a:cubicBezTo>
                <a:cubicBezTo>
                  <a:pt x="927" y="571"/>
                  <a:pt x="927" y="571"/>
                  <a:pt x="927" y="571"/>
                </a:cubicBezTo>
                <a:cubicBezTo>
                  <a:pt x="927" y="571"/>
                  <a:pt x="927" y="571"/>
                  <a:pt x="927" y="571"/>
                </a:cubicBezTo>
                <a:cubicBezTo>
                  <a:pt x="926" y="571"/>
                  <a:pt x="926" y="571"/>
                  <a:pt x="926" y="571"/>
                </a:cubicBezTo>
                <a:close/>
                <a:moveTo>
                  <a:pt x="921" y="572"/>
                </a:moveTo>
                <a:cubicBezTo>
                  <a:pt x="921" y="572"/>
                  <a:pt x="921" y="572"/>
                  <a:pt x="921" y="572"/>
                </a:cubicBezTo>
                <a:cubicBezTo>
                  <a:pt x="921" y="571"/>
                  <a:pt x="921" y="571"/>
                  <a:pt x="921" y="571"/>
                </a:cubicBezTo>
                <a:lnTo>
                  <a:pt x="921" y="572"/>
                </a:lnTo>
                <a:close/>
                <a:moveTo>
                  <a:pt x="929" y="571"/>
                </a:moveTo>
                <a:cubicBezTo>
                  <a:pt x="929" y="572"/>
                  <a:pt x="929" y="572"/>
                  <a:pt x="929" y="572"/>
                </a:cubicBezTo>
                <a:cubicBezTo>
                  <a:pt x="929" y="572"/>
                  <a:pt x="929" y="572"/>
                  <a:pt x="929" y="572"/>
                </a:cubicBezTo>
                <a:cubicBezTo>
                  <a:pt x="929" y="572"/>
                  <a:pt x="929" y="572"/>
                  <a:pt x="929" y="572"/>
                </a:cubicBezTo>
                <a:cubicBezTo>
                  <a:pt x="930" y="571"/>
                  <a:pt x="930" y="572"/>
                  <a:pt x="930" y="571"/>
                </a:cubicBezTo>
                <a:cubicBezTo>
                  <a:pt x="929" y="571"/>
                  <a:pt x="929" y="571"/>
                  <a:pt x="929" y="571"/>
                </a:cubicBezTo>
                <a:cubicBezTo>
                  <a:pt x="929" y="571"/>
                  <a:pt x="929" y="571"/>
                  <a:pt x="929" y="571"/>
                </a:cubicBezTo>
                <a:close/>
                <a:moveTo>
                  <a:pt x="902" y="572"/>
                </a:moveTo>
                <a:cubicBezTo>
                  <a:pt x="902" y="572"/>
                  <a:pt x="903" y="572"/>
                  <a:pt x="902" y="572"/>
                </a:cubicBezTo>
                <a:cubicBezTo>
                  <a:pt x="902" y="572"/>
                  <a:pt x="902" y="572"/>
                  <a:pt x="902" y="572"/>
                </a:cubicBezTo>
                <a:cubicBezTo>
                  <a:pt x="902" y="572"/>
                  <a:pt x="902" y="572"/>
                  <a:pt x="902" y="572"/>
                </a:cubicBezTo>
                <a:close/>
                <a:moveTo>
                  <a:pt x="903" y="574"/>
                </a:moveTo>
                <a:cubicBezTo>
                  <a:pt x="903" y="573"/>
                  <a:pt x="902" y="573"/>
                  <a:pt x="902" y="572"/>
                </a:cubicBezTo>
                <a:cubicBezTo>
                  <a:pt x="902" y="572"/>
                  <a:pt x="902" y="572"/>
                  <a:pt x="902" y="573"/>
                </a:cubicBezTo>
                <a:cubicBezTo>
                  <a:pt x="902" y="572"/>
                  <a:pt x="901" y="572"/>
                  <a:pt x="901" y="572"/>
                </a:cubicBezTo>
                <a:cubicBezTo>
                  <a:pt x="901" y="572"/>
                  <a:pt x="901" y="572"/>
                  <a:pt x="901" y="572"/>
                </a:cubicBezTo>
                <a:cubicBezTo>
                  <a:pt x="900" y="572"/>
                  <a:pt x="901" y="573"/>
                  <a:pt x="900" y="573"/>
                </a:cubicBezTo>
                <a:cubicBezTo>
                  <a:pt x="901" y="574"/>
                  <a:pt x="902" y="575"/>
                  <a:pt x="903" y="575"/>
                </a:cubicBezTo>
                <a:cubicBezTo>
                  <a:pt x="903" y="575"/>
                  <a:pt x="903" y="575"/>
                  <a:pt x="903" y="575"/>
                </a:cubicBezTo>
                <a:cubicBezTo>
                  <a:pt x="903" y="575"/>
                  <a:pt x="903" y="575"/>
                  <a:pt x="903" y="575"/>
                </a:cubicBezTo>
                <a:cubicBezTo>
                  <a:pt x="903" y="574"/>
                  <a:pt x="903" y="574"/>
                  <a:pt x="903" y="574"/>
                </a:cubicBezTo>
                <a:close/>
                <a:moveTo>
                  <a:pt x="908" y="574"/>
                </a:moveTo>
                <a:cubicBezTo>
                  <a:pt x="908" y="574"/>
                  <a:pt x="908" y="574"/>
                  <a:pt x="908" y="574"/>
                </a:cubicBezTo>
                <a:cubicBezTo>
                  <a:pt x="908" y="574"/>
                  <a:pt x="908" y="574"/>
                  <a:pt x="908" y="574"/>
                </a:cubicBezTo>
                <a:cubicBezTo>
                  <a:pt x="908" y="574"/>
                  <a:pt x="908" y="574"/>
                  <a:pt x="908" y="574"/>
                </a:cubicBezTo>
                <a:close/>
                <a:moveTo>
                  <a:pt x="923" y="575"/>
                </a:moveTo>
                <a:cubicBezTo>
                  <a:pt x="923" y="575"/>
                  <a:pt x="923" y="575"/>
                  <a:pt x="924" y="575"/>
                </a:cubicBezTo>
                <a:cubicBezTo>
                  <a:pt x="924" y="575"/>
                  <a:pt x="923" y="574"/>
                  <a:pt x="923" y="574"/>
                </a:cubicBezTo>
                <a:cubicBezTo>
                  <a:pt x="923" y="574"/>
                  <a:pt x="923" y="574"/>
                  <a:pt x="923" y="574"/>
                </a:cubicBezTo>
                <a:cubicBezTo>
                  <a:pt x="923" y="574"/>
                  <a:pt x="923" y="574"/>
                  <a:pt x="923" y="574"/>
                </a:cubicBezTo>
                <a:cubicBezTo>
                  <a:pt x="923" y="575"/>
                  <a:pt x="923" y="574"/>
                  <a:pt x="923" y="575"/>
                </a:cubicBezTo>
                <a:cubicBezTo>
                  <a:pt x="923" y="575"/>
                  <a:pt x="923" y="575"/>
                  <a:pt x="923" y="575"/>
                </a:cubicBezTo>
                <a:close/>
                <a:moveTo>
                  <a:pt x="910" y="574"/>
                </a:moveTo>
                <a:cubicBezTo>
                  <a:pt x="911" y="574"/>
                  <a:pt x="910" y="574"/>
                  <a:pt x="911" y="574"/>
                </a:cubicBezTo>
                <a:lnTo>
                  <a:pt x="910" y="574"/>
                </a:lnTo>
                <a:close/>
                <a:moveTo>
                  <a:pt x="905" y="574"/>
                </a:moveTo>
                <a:cubicBezTo>
                  <a:pt x="905" y="575"/>
                  <a:pt x="905" y="575"/>
                  <a:pt x="905" y="575"/>
                </a:cubicBezTo>
                <a:cubicBezTo>
                  <a:pt x="905" y="575"/>
                  <a:pt x="905" y="575"/>
                  <a:pt x="905" y="575"/>
                </a:cubicBezTo>
                <a:cubicBezTo>
                  <a:pt x="905" y="574"/>
                  <a:pt x="905" y="574"/>
                  <a:pt x="905" y="574"/>
                </a:cubicBezTo>
                <a:close/>
                <a:moveTo>
                  <a:pt x="910" y="577"/>
                </a:moveTo>
                <a:cubicBezTo>
                  <a:pt x="911" y="577"/>
                  <a:pt x="911" y="577"/>
                  <a:pt x="911" y="577"/>
                </a:cubicBezTo>
                <a:cubicBezTo>
                  <a:pt x="911" y="576"/>
                  <a:pt x="911" y="575"/>
                  <a:pt x="910" y="574"/>
                </a:cubicBezTo>
                <a:cubicBezTo>
                  <a:pt x="910" y="575"/>
                  <a:pt x="910" y="576"/>
                  <a:pt x="910" y="576"/>
                </a:cubicBezTo>
                <a:lnTo>
                  <a:pt x="910" y="577"/>
                </a:lnTo>
                <a:close/>
                <a:moveTo>
                  <a:pt x="933" y="579"/>
                </a:moveTo>
                <a:cubicBezTo>
                  <a:pt x="933" y="578"/>
                  <a:pt x="933" y="577"/>
                  <a:pt x="933" y="577"/>
                </a:cubicBezTo>
                <a:cubicBezTo>
                  <a:pt x="932" y="576"/>
                  <a:pt x="930" y="576"/>
                  <a:pt x="930" y="576"/>
                </a:cubicBezTo>
                <a:cubicBezTo>
                  <a:pt x="930" y="576"/>
                  <a:pt x="930" y="576"/>
                  <a:pt x="930" y="576"/>
                </a:cubicBezTo>
                <a:cubicBezTo>
                  <a:pt x="930" y="576"/>
                  <a:pt x="930" y="576"/>
                  <a:pt x="930" y="577"/>
                </a:cubicBezTo>
                <a:cubicBezTo>
                  <a:pt x="930" y="577"/>
                  <a:pt x="931" y="577"/>
                  <a:pt x="932" y="577"/>
                </a:cubicBezTo>
                <a:cubicBezTo>
                  <a:pt x="931" y="577"/>
                  <a:pt x="931" y="577"/>
                  <a:pt x="931" y="578"/>
                </a:cubicBezTo>
                <a:cubicBezTo>
                  <a:pt x="931" y="578"/>
                  <a:pt x="931" y="578"/>
                  <a:pt x="932" y="579"/>
                </a:cubicBezTo>
                <a:cubicBezTo>
                  <a:pt x="932" y="579"/>
                  <a:pt x="932" y="579"/>
                  <a:pt x="933" y="579"/>
                </a:cubicBezTo>
                <a:close/>
                <a:moveTo>
                  <a:pt x="908" y="580"/>
                </a:moveTo>
                <a:cubicBezTo>
                  <a:pt x="908" y="580"/>
                  <a:pt x="908" y="580"/>
                  <a:pt x="907" y="579"/>
                </a:cubicBezTo>
                <a:cubicBezTo>
                  <a:pt x="907" y="579"/>
                  <a:pt x="907" y="579"/>
                  <a:pt x="907" y="579"/>
                </a:cubicBezTo>
                <a:cubicBezTo>
                  <a:pt x="906" y="579"/>
                  <a:pt x="905" y="577"/>
                  <a:pt x="905" y="576"/>
                </a:cubicBezTo>
                <a:cubicBezTo>
                  <a:pt x="905" y="576"/>
                  <a:pt x="904" y="576"/>
                  <a:pt x="904" y="576"/>
                </a:cubicBezTo>
                <a:cubicBezTo>
                  <a:pt x="904" y="576"/>
                  <a:pt x="904" y="576"/>
                  <a:pt x="904" y="576"/>
                </a:cubicBezTo>
                <a:cubicBezTo>
                  <a:pt x="904" y="577"/>
                  <a:pt x="905" y="577"/>
                  <a:pt x="905" y="578"/>
                </a:cubicBezTo>
                <a:cubicBezTo>
                  <a:pt x="905" y="578"/>
                  <a:pt x="905" y="579"/>
                  <a:pt x="905" y="579"/>
                </a:cubicBezTo>
                <a:cubicBezTo>
                  <a:pt x="905" y="579"/>
                  <a:pt x="906" y="579"/>
                  <a:pt x="906" y="579"/>
                </a:cubicBezTo>
                <a:cubicBezTo>
                  <a:pt x="906" y="580"/>
                  <a:pt x="906" y="580"/>
                  <a:pt x="906" y="580"/>
                </a:cubicBezTo>
                <a:cubicBezTo>
                  <a:pt x="906" y="580"/>
                  <a:pt x="907" y="580"/>
                  <a:pt x="908" y="581"/>
                </a:cubicBezTo>
                <a:cubicBezTo>
                  <a:pt x="908" y="581"/>
                  <a:pt x="908" y="581"/>
                  <a:pt x="908" y="581"/>
                </a:cubicBezTo>
                <a:cubicBezTo>
                  <a:pt x="908" y="581"/>
                  <a:pt x="908" y="581"/>
                  <a:pt x="908" y="580"/>
                </a:cubicBezTo>
                <a:close/>
                <a:moveTo>
                  <a:pt x="902" y="577"/>
                </a:moveTo>
                <a:cubicBezTo>
                  <a:pt x="902" y="577"/>
                  <a:pt x="902" y="577"/>
                  <a:pt x="902" y="577"/>
                </a:cubicBezTo>
                <a:cubicBezTo>
                  <a:pt x="902" y="577"/>
                  <a:pt x="902" y="577"/>
                  <a:pt x="902" y="577"/>
                </a:cubicBezTo>
                <a:cubicBezTo>
                  <a:pt x="902" y="577"/>
                  <a:pt x="902" y="577"/>
                  <a:pt x="902" y="577"/>
                </a:cubicBezTo>
                <a:close/>
                <a:moveTo>
                  <a:pt x="910" y="577"/>
                </a:moveTo>
                <a:cubicBezTo>
                  <a:pt x="911" y="577"/>
                  <a:pt x="910" y="577"/>
                  <a:pt x="910" y="577"/>
                </a:cubicBezTo>
                <a:close/>
                <a:moveTo>
                  <a:pt x="929" y="580"/>
                </a:moveTo>
                <a:cubicBezTo>
                  <a:pt x="930" y="580"/>
                  <a:pt x="930" y="580"/>
                  <a:pt x="930" y="580"/>
                </a:cubicBezTo>
                <a:cubicBezTo>
                  <a:pt x="930" y="577"/>
                  <a:pt x="930" y="577"/>
                  <a:pt x="930" y="577"/>
                </a:cubicBezTo>
                <a:cubicBezTo>
                  <a:pt x="929" y="577"/>
                  <a:pt x="929" y="577"/>
                  <a:pt x="929" y="577"/>
                </a:cubicBezTo>
                <a:lnTo>
                  <a:pt x="929" y="580"/>
                </a:lnTo>
                <a:close/>
                <a:moveTo>
                  <a:pt x="927" y="578"/>
                </a:moveTo>
                <a:cubicBezTo>
                  <a:pt x="927" y="578"/>
                  <a:pt x="927" y="578"/>
                  <a:pt x="927" y="578"/>
                </a:cubicBezTo>
                <a:cubicBezTo>
                  <a:pt x="927" y="578"/>
                  <a:pt x="927" y="578"/>
                  <a:pt x="927" y="578"/>
                </a:cubicBezTo>
                <a:cubicBezTo>
                  <a:pt x="927" y="578"/>
                  <a:pt x="927" y="578"/>
                  <a:pt x="927" y="578"/>
                </a:cubicBezTo>
                <a:close/>
                <a:moveTo>
                  <a:pt x="932" y="580"/>
                </a:moveTo>
                <a:cubicBezTo>
                  <a:pt x="932" y="581"/>
                  <a:pt x="932" y="581"/>
                  <a:pt x="932" y="581"/>
                </a:cubicBezTo>
                <a:cubicBezTo>
                  <a:pt x="934" y="580"/>
                  <a:pt x="936" y="579"/>
                  <a:pt x="937" y="579"/>
                </a:cubicBezTo>
                <a:cubicBezTo>
                  <a:pt x="937" y="579"/>
                  <a:pt x="937" y="579"/>
                  <a:pt x="937" y="579"/>
                </a:cubicBezTo>
                <a:cubicBezTo>
                  <a:pt x="934" y="579"/>
                  <a:pt x="934" y="579"/>
                  <a:pt x="934" y="579"/>
                </a:cubicBezTo>
                <a:cubicBezTo>
                  <a:pt x="934" y="579"/>
                  <a:pt x="933" y="579"/>
                  <a:pt x="933" y="579"/>
                </a:cubicBezTo>
                <a:cubicBezTo>
                  <a:pt x="932" y="580"/>
                  <a:pt x="933" y="580"/>
                  <a:pt x="932" y="580"/>
                </a:cubicBezTo>
                <a:close/>
                <a:moveTo>
                  <a:pt x="931" y="580"/>
                </a:moveTo>
                <a:cubicBezTo>
                  <a:pt x="931" y="580"/>
                  <a:pt x="931" y="580"/>
                  <a:pt x="931" y="580"/>
                </a:cubicBezTo>
                <a:cubicBezTo>
                  <a:pt x="931" y="580"/>
                  <a:pt x="932" y="580"/>
                  <a:pt x="932" y="579"/>
                </a:cubicBezTo>
                <a:cubicBezTo>
                  <a:pt x="932" y="579"/>
                  <a:pt x="932" y="579"/>
                  <a:pt x="932" y="579"/>
                </a:cubicBezTo>
                <a:cubicBezTo>
                  <a:pt x="931" y="579"/>
                  <a:pt x="931" y="579"/>
                  <a:pt x="931" y="579"/>
                </a:cubicBezTo>
                <a:cubicBezTo>
                  <a:pt x="931" y="580"/>
                  <a:pt x="931" y="579"/>
                  <a:pt x="931" y="580"/>
                </a:cubicBezTo>
                <a:close/>
                <a:moveTo>
                  <a:pt x="939" y="580"/>
                </a:moveTo>
                <a:cubicBezTo>
                  <a:pt x="939" y="580"/>
                  <a:pt x="939" y="580"/>
                  <a:pt x="939" y="580"/>
                </a:cubicBezTo>
                <a:cubicBezTo>
                  <a:pt x="939" y="580"/>
                  <a:pt x="939" y="580"/>
                  <a:pt x="939" y="580"/>
                </a:cubicBezTo>
                <a:cubicBezTo>
                  <a:pt x="939" y="580"/>
                  <a:pt x="939" y="580"/>
                  <a:pt x="939" y="580"/>
                </a:cubicBezTo>
                <a:close/>
                <a:moveTo>
                  <a:pt x="930" y="581"/>
                </a:moveTo>
                <a:cubicBezTo>
                  <a:pt x="930" y="580"/>
                  <a:pt x="930" y="580"/>
                  <a:pt x="930" y="580"/>
                </a:cubicBezTo>
                <a:cubicBezTo>
                  <a:pt x="930" y="580"/>
                  <a:pt x="930" y="580"/>
                  <a:pt x="930" y="580"/>
                </a:cubicBezTo>
                <a:cubicBezTo>
                  <a:pt x="930" y="581"/>
                  <a:pt x="930" y="581"/>
                  <a:pt x="930" y="581"/>
                </a:cubicBezTo>
                <a:close/>
                <a:moveTo>
                  <a:pt x="937" y="582"/>
                </a:moveTo>
                <a:cubicBezTo>
                  <a:pt x="937" y="582"/>
                  <a:pt x="938" y="582"/>
                  <a:pt x="938" y="583"/>
                </a:cubicBezTo>
                <a:cubicBezTo>
                  <a:pt x="939" y="583"/>
                  <a:pt x="940" y="582"/>
                  <a:pt x="940" y="582"/>
                </a:cubicBezTo>
                <a:cubicBezTo>
                  <a:pt x="940" y="581"/>
                  <a:pt x="940" y="581"/>
                  <a:pt x="941" y="581"/>
                </a:cubicBezTo>
                <a:cubicBezTo>
                  <a:pt x="940" y="580"/>
                  <a:pt x="941" y="581"/>
                  <a:pt x="940" y="580"/>
                </a:cubicBezTo>
                <a:cubicBezTo>
                  <a:pt x="940" y="581"/>
                  <a:pt x="940" y="582"/>
                  <a:pt x="939" y="582"/>
                </a:cubicBezTo>
                <a:cubicBezTo>
                  <a:pt x="939" y="582"/>
                  <a:pt x="938" y="582"/>
                  <a:pt x="938" y="582"/>
                </a:cubicBezTo>
                <a:cubicBezTo>
                  <a:pt x="937" y="582"/>
                  <a:pt x="937" y="582"/>
                  <a:pt x="937" y="582"/>
                </a:cubicBezTo>
                <a:cubicBezTo>
                  <a:pt x="937" y="582"/>
                  <a:pt x="937" y="582"/>
                  <a:pt x="937" y="582"/>
                </a:cubicBezTo>
                <a:close/>
                <a:moveTo>
                  <a:pt x="942" y="581"/>
                </a:moveTo>
                <a:cubicBezTo>
                  <a:pt x="942" y="581"/>
                  <a:pt x="942" y="581"/>
                  <a:pt x="942" y="581"/>
                </a:cubicBezTo>
                <a:cubicBezTo>
                  <a:pt x="942" y="581"/>
                  <a:pt x="942" y="581"/>
                  <a:pt x="942" y="581"/>
                </a:cubicBezTo>
                <a:close/>
                <a:moveTo>
                  <a:pt x="942" y="581"/>
                </a:moveTo>
                <a:cubicBezTo>
                  <a:pt x="942" y="581"/>
                  <a:pt x="942" y="581"/>
                  <a:pt x="943" y="581"/>
                </a:cubicBezTo>
                <a:cubicBezTo>
                  <a:pt x="943" y="581"/>
                  <a:pt x="942" y="581"/>
                  <a:pt x="942" y="581"/>
                </a:cubicBezTo>
                <a:close/>
                <a:moveTo>
                  <a:pt x="909" y="583"/>
                </a:moveTo>
                <a:cubicBezTo>
                  <a:pt x="910" y="582"/>
                  <a:pt x="909" y="581"/>
                  <a:pt x="908" y="581"/>
                </a:cubicBezTo>
                <a:cubicBezTo>
                  <a:pt x="908" y="582"/>
                  <a:pt x="909" y="584"/>
                  <a:pt x="909" y="584"/>
                </a:cubicBezTo>
                <a:cubicBezTo>
                  <a:pt x="909" y="584"/>
                  <a:pt x="910" y="584"/>
                  <a:pt x="910" y="585"/>
                </a:cubicBezTo>
                <a:cubicBezTo>
                  <a:pt x="911" y="585"/>
                  <a:pt x="911" y="585"/>
                  <a:pt x="911" y="585"/>
                </a:cubicBezTo>
                <a:cubicBezTo>
                  <a:pt x="911" y="585"/>
                  <a:pt x="911" y="585"/>
                  <a:pt x="911" y="585"/>
                </a:cubicBezTo>
                <a:cubicBezTo>
                  <a:pt x="911" y="583"/>
                  <a:pt x="910" y="584"/>
                  <a:pt x="909" y="583"/>
                </a:cubicBezTo>
                <a:close/>
                <a:moveTo>
                  <a:pt x="943" y="582"/>
                </a:moveTo>
                <a:cubicBezTo>
                  <a:pt x="944" y="582"/>
                  <a:pt x="944" y="582"/>
                  <a:pt x="944" y="582"/>
                </a:cubicBezTo>
                <a:cubicBezTo>
                  <a:pt x="944" y="582"/>
                  <a:pt x="944" y="582"/>
                  <a:pt x="944" y="581"/>
                </a:cubicBezTo>
                <a:cubicBezTo>
                  <a:pt x="943" y="581"/>
                  <a:pt x="943" y="581"/>
                  <a:pt x="943" y="581"/>
                </a:cubicBezTo>
                <a:cubicBezTo>
                  <a:pt x="943" y="582"/>
                  <a:pt x="943" y="581"/>
                  <a:pt x="943" y="582"/>
                </a:cubicBezTo>
                <a:close/>
                <a:moveTo>
                  <a:pt x="919" y="585"/>
                </a:moveTo>
                <a:cubicBezTo>
                  <a:pt x="919" y="585"/>
                  <a:pt x="919" y="585"/>
                  <a:pt x="919" y="585"/>
                </a:cubicBezTo>
                <a:cubicBezTo>
                  <a:pt x="919" y="585"/>
                  <a:pt x="919" y="585"/>
                  <a:pt x="919" y="585"/>
                </a:cubicBezTo>
                <a:cubicBezTo>
                  <a:pt x="918" y="585"/>
                  <a:pt x="918" y="585"/>
                  <a:pt x="918" y="585"/>
                </a:cubicBezTo>
                <a:cubicBezTo>
                  <a:pt x="918" y="585"/>
                  <a:pt x="918" y="585"/>
                  <a:pt x="918" y="585"/>
                </a:cubicBezTo>
                <a:cubicBezTo>
                  <a:pt x="919" y="585"/>
                  <a:pt x="919" y="585"/>
                  <a:pt x="919" y="585"/>
                </a:cubicBezTo>
                <a:cubicBezTo>
                  <a:pt x="919" y="585"/>
                  <a:pt x="919" y="585"/>
                  <a:pt x="919" y="585"/>
                </a:cubicBezTo>
                <a:close/>
                <a:moveTo>
                  <a:pt x="936" y="585"/>
                </a:moveTo>
                <a:cubicBezTo>
                  <a:pt x="936" y="585"/>
                  <a:pt x="936" y="585"/>
                  <a:pt x="936" y="585"/>
                </a:cubicBezTo>
                <a:cubicBezTo>
                  <a:pt x="936" y="585"/>
                  <a:pt x="936" y="585"/>
                  <a:pt x="936" y="585"/>
                </a:cubicBezTo>
                <a:cubicBezTo>
                  <a:pt x="935" y="585"/>
                  <a:pt x="935" y="585"/>
                  <a:pt x="935" y="585"/>
                </a:cubicBezTo>
                <a:cubicBezTo>
                  <a:pt x="935" y="585"/>
                  <a:pt x="935" y="585"/>
                  <a:pt x="935" y="585"/>
                </a:cubicBezTo>
                <a:cubicBezTo>
                  <a:pt x="936" y="585"/>
                  <a:pt x="936" y="585"/>
                  <a:pt x="936" y="585"/>
                </a:cubicBezTo>
                <a:close/>
                <a:moveTo>
                  <a:pt x="912" y="586"/>
                </a:moveTo>
                <a:cubicBezTo>
                  <a:pt x="912" y="586"/>
                  <a:pt x="912" y="586"/>
                  <a:pt x="912" y="586"/>
                </a:cubicBezTo>
                <a:cubicBezTo>
                  <a:pt x="913" y="586"/>
                  <a:pt x="913" y="586"/>
                  <a:pt x="913" y="586"/>
                </a:cubicBezTo>
                <a:cubicBezTo>
                  <a:pt x="913" y="585"/>
                  <a:pt x="913" y="585"/>
                  <a:pt x="913" y="585"/>
                </a:cubicBezTo>
                <a:cubicBezTo>
                  <a:pt x="913" y="585"/>
                  <a:pt x="913" y="585"/>
                  <a:pt x="913" y="585"/>
                </a:cubicBezTo>
                <a:cubicBezTo>
                  <a:pt x="912" y="585"/>
                  <a:pt x="912" y="586"/>
                  <a:pt x="911" y="586"/>
                </a:cubicBezTo>
                <a:cubicBezTo>
                  <a:pt x="911" y="586"/>
                  <a:pt x="911" y="586"/>
                  <a:pt x="911" y="586"/>
                </a:cubicBezTo>
                <a:cubicBezTo>
                  <a:pt x="912" y="586"/>
                  <a:pt x="911" y="586"/>
                  <a:pt x="912" y="586"/>
                </a:cubicBezTo>
                <a:cubicBezTo>
                  <a:pt x="912" y="587"/>
                  <a:pt x="912" y="587"/>
                  <a:pt x="913" y="588"/>
                </a:cubicBezTo>
                <a:cubicBezTo>
                  <a:pt x="913" y="588"/>
                  <a:pt x="912" y="588"/>
                  <a:pt x="912" y="588"/>
                </a:cubicBezTo>
                <a:cubicBezTo>
                  <a:pt x="912" y="588"/>
                  <a:pt x="912" y="588"/>
                  <a:pt x="912" y="588"/>
                </a:cubicBezTo>
                <a:cubicBezTo>
                  <a:pt x="913" y="588"/>
                  <a:pt x="913" y="588"/>
                  <a:pt x="914" y="588"/>
                </a:cubicBezTo>
                <a:cubicBezTo>
                  <a:pt x="914" y="588"/>
                  <a:pt x="914" y="587"/>
                  <a:pt x="914" y="587"/>
                </a:cubicBezTo>
                <a:cubicBezTo>
                  <a:pt x="914" y="587"/>
                  <a:pt x="913" y="586"/>
                  <a:pt x="912" y="586"/>
                </a:cubicBezTo>
                <a:close/>
                <a:moveTo>
                  <a:pt x="933" y="585"/>
                </a:moveTo>
                <a:cubicBezTo>
                  <a:pt x="934" y="586"/>
                  <a:pt x="934" y="585"/>
                  <a:pt x="934" y="587"/>
                </a:cubicBezTo>
                <a:cubicBezTo>
                  <a:pt x="935" y="587"/>
                  <a:pt x="935" y="587"/>
                  <a:pt x="935" y="587"/>
                </a:cubicBezTo>
                <a:cubicBezTo>
                  <a:pt x="935" y="587"/>
                  <a:pt x="935" y="587"/>
                  <a:pt x="935" y="587"/>
                </a:cubicBezTo>
                <a:cubicBezTo>
                  <a:pt x="935" y="586"/>
                  <a:pt x="935" y="586"/>
                  <a:pt x="935" y="586"/>
                </a:cubicBezTo>
                <a:cubicBezTo>
                  <a:pt x="935" y="586"/>
                  <a:pt x="935" y="586"/>
                  <a:pt x="935" y="586"/>
                </a:cubicBezTo>
                <a:cubicBezTo>
                  <a:pt x="935" y="585"/>
                  <a:pt x="934" y="585"/>
                  <a:pt x="933" y="585"/>
                </a:cubicBezTo>
                <a:close/>
                <a:moveTo>
                  <a:pt x="936" y="588"/>
                </a:moveTo>
                <a:cubicBezTo>
                  <a:pt x="937" y="588"/>
                  <a:pt x="936" y="588"/>
                  <a:pt x="937" y="588"/>
                </a:cubicBezTo>
                <a:cubicBezTo>
                  <a:pt x="937" y="588"/>
                  <a:pt x="937" y="588"/>
                  <a:pt x="937" y="588"/>
                </a:cubicBezTo>
                <a:cubicBezTo>
                  <a:pt x="938" y="588"/>
                  <a:pt x="938" y="588"/>
                  <a:pt x="938" y="588"/>
                </a:cubicBezTo>
                <a:cubicBezTo>
                  <a:pt x="938" y="587"/>
                  <a:pt x="938" y="587"/>
                  <a:pt x="938" y="587"/>
                </a:cubicBezTo>
                <a:cubicBezTo>
                  <a:pt x="938" y="587"/>
                  <a:pt x="937" y="587"/>
                  <a:pt x="937" y="587"/>
                </a:cubicBezTo>
                <a:cubicBezTo>
                  <a:pt x="937" y="587"/>
                  <a:pt x="937" y="587"/>
                  <a:pt x="936" y="588"/>
                </a:cubicBezTo>
                <a:close/>
                <a:moveTo>
                  <a:pt x="939" y="588"/>
                </a:moveTo>
                <a:cubicBezTo>
                  <a:pt x="939" y="589"/>
                  <a:pt x="939" y="589"/>
                  <a:pt x="939" y="589"/>
                </a:cubicBezTo>
                <a:cubicBezTo>
                  <a:pt x="939" y="588"/>
                  <a:pt x="939" y="588"/>
                  <a:pt x="939" y="588"/>
                </a:cubicBezTo>
                <a:cubicBezTo>
                  <a:pt x="939" y="588"/>
                  <a:pt x="939" y="588"/>
                  <a:pt x="939" y="588"/>
                </a:cubicBezTo>
                <a:cubicBezTo>
                  <a:pt x="939" y="588"/>
                  <a:pt x="939" y="588"/>
                  <a:pt x="939" y="588"/>
                </a:cubicBezTo>
                <a:cubicBezTo>
                  <a:pt x="939" y="588"/>
                  <a:pt x="939" y="588"/>
                  <a:pt x="939" y="588"/>
                </a:cubicBezTo>
                <a:close/>
                <a:moveTo>
                  <a:pt x="915" y="589"/>
                </a:moveTo>
                <a:cubicBezTo>
                  <a:pt x="915" y="590"/>
                  <a:pt x="916" y="590"/>
                  <a:pt x="916" y="590"/>
                </a:cubicBezTo>
                <a:cubicBezTo>
                  <a:pt x="917" y="590"/>
                  <a:pt x="916" y="590"/>
                  <a:pt x="917" y="589"/>
                </a:cubicBezTo>
                <a:cubicBezTo>
                  <a:pt x="917" y="589"/>
                  <a:pt x="917" y="589"/>
                  <a:pt x="917" y="589"/>
                </a:cubicBezTo>
                <a:cubicBezTo>
                  <a:pt x="916" y="589"/>
                  <a:pt x="916" y="589"/>
                  <a:pt x="916" y="589"/>
                </a:cubicBezTo>
                <a:cubicBezTo>
                  <a:pt x="916" y="589"/>
                  <a:pt x="916" y="589"/>
                  <a:pt x="915" y="589"/>
                </a:cubicBezTo>
                <a:close/>
                <a:moveTo>
                  <a:pt x="941" y="589"/>
                </a:moveTo>
                <a:cubicBezTo>
                  <a:pt x="942" y="589"/>
                  <a:pt x="942" y="589"/>
                  <a:pt x="942" y="589"/>
                </a:cubicBezTo>
                <a:cubicBezTo>
                  <a:pt x="942" y="589"/>
                  <a:pt x="942" y="589"/>
                  <a:pt x="942" y="589"/>
                </a:cubicBezTo>
                <a:cubicBezTo>
                  <a:pt x="941" y="589"/>
                  <a:pt x="941" y="589"/>
                  <a:pt x="941" y="589"/>
                </a:cubicBezTo>
                <a:close/>
                <a:moveTo>
                  <a:pt x="940" y="589"/>
                </a:moveTo>
                <a:cubicBezTo>
                  <a:pt x="939" y="589"/>
                  <a:pt x="939" y="589"/>
                  <a:pt x="939" y="589"/>
                </a:cubicBezTo>
                <a:cubicBezTo>
                  <a:pt x="940" y="590"/>
                  <a:pt x="940" y="589"/>
                  <a:pt x="940" y="590"/>
                </a:cubicBezTo>
                <a:lnTo>
                  <a:pt x="940" y="589"/>
                </a:lnTo>
                <a:close/>
                <a:moveTo>
                  <a:pt x="924" y="591"/>
                </a:moveTo>
                <a:cubicBezTo>
                  <a:pt x="925" y="591"/>
                  <a:pt x="926" y="591"/>
                  <a:pt x="927" y="591"/>
                </a:cubicBezTo>
                <a:cubicBezTo>
                  <a:pt x="927" y="591"/>
                  <a:pt x="927" y="591"/>
                  <a:pt x="927" y="591"/>
                </a:cubicBezTo>
                <a:cubicBezTo>
                  <a:pt x="927" y="590"/>
                  <a:pt x="927" y="590"/>
                  <a:pt x="927" y="590"/>
                </a:cubicBezTo>
                <a:cubicBezTo>
                  <a:pt x="924" y="590"/>
                  <a:pt x="924" y="590"/>
                  <a:pt x="924" y="590"/>
                </a:cubicBezTo>
                <a:lnTo>
                  <a:pt x="924" y="591"/>
                </a:lnTo>
                <a:close/>
                <a:moveTo>
                  <a:pt x="918" y="592"/>
                </a:moveTo>
                <a:cubicBezTo>
                  <a:pt x="919" y="592"/>
                  <a:pt x="919" y="592"/>
                  <a:pt x="919" y="592"/>
                </a:cubicBezTo>
                <a:cubicBezTo>
                  <a:pt x="919" y="591"/>
                  <a:pt x="919" y="591"/>
                  <a:pt x="919" y="591"/>
                </a:cubicBezTo>
                <a:cubicBezTo>
                  <a:pt x="918" y="591"/>
                  <a:pt x="918" y="591"/>
                  <a:pt x="918" y="591"/>
                </a:cubicBezTo>
                <a:cubicBezTo>
                  <a:pt x="918" y="592"/>
                  <a:pt x="918" y="592"/>
                  <a:pt x="918" y="592"/>
                </a:cubicBezTo>
                <a:close/>
                <a:moveTo>
                  <a:pt x="920" y="592"/>
                </a:moveTo>
                <a:cubicBezTo>
                  <a:pt x="920" y="592"/>
                  <a:pt x="920" y="592"/>
                  <a:pt x="920" y="592"/>
                </a:cubicBezTo>
                <a:cubicBezTo>
                  <a:pt x="920" y="591"/>
                  <a:pt x="920" y="591"/>
                  <a:pt x="920" y="591"/>
                </a:cubicBezTo>
                <a:lnTo>
                  <a:pt x="920" y="592"/>
                </a:lnTo>
                <a:close/>
                <a:moveTo>
                  <a:pt x="944" y="592"/>
                </a:moveTo>
                <a:cubicBezTo>
                  <a:pt x="944" y="592"/>
                  <a:pt x="944" y="592"/>
                  <a:pt x="944" y="592"/>
                </a:cubicBezTo>
                <a:cubicBezTo>
                  <a:pt x="944" y="592"/>
                  <a:pt x="944" y="592"/>
                  <a:pt x="943" y="592"/>
                </a:cubicBezTo>
                <a:cubicBezTo>
                  <a:pt x="944" y="592"/>
                  <a:pt x="943" y="592"/>
                  <a:pt x="944" y="592"/>
                </a:cubicBezTo>
                <a:cubicBezTo>
                  <a:pt x="944" y="592"/>
                  <a:pt x="944" y="592"/>
                  <a:pt x="944" y="592"/>
                </a:cubicBezTo>
                <a:cubicBezTo>
                  <a:pt x="944" y="592"/>
                  <a:pt x="944" y="592"/>
                  <a:pt x="944" y="592"/>
                </a:cubicBezTo>
                <a:cubicBezTo>
                  <a:pt x="944" y="592"/>
                  <a:pt x="944" y="592"/>
                  <a:pt x="944" y="592"/>
                </a:cubicBezTo>
                <a:close/>
                <a:moveTo>
                  <a:pt x="946" y="592"/>
                </a:moveTo>
                <a:cubicBezTo>
                  <a:pt x="946" y="592"/>
                  <a:pt x="946" y="592"/>
                  <a:pt x="945" y="592"/>
                </a:cubicBezTo>
                <a:cubicBezTo>
                  <a:pt x="945" y="593"/>
                  <a:pt x="945" y="593"/>
                  <a:pt x="945" y="593"/>
                </a:cubicBezTo>
                <a:cubicBezTo>
                  <a:pt x="946" y="593"/>
                  <a:pt x="946" y="593"/>
                  <a:pt x="946" y="593"/>
                </a:cubicBezTo>
                <a:cubicBezTo>
                  <a:pt x="946" y="592"/>
                  <a:pt x="946" y="592"/>
                  <a:pt x="946" y="592"/>
                </a:cubicBezTo>
                <a:close/>
                <a:moveTo>
                  <a:pt x="922" y="593"/>
                </a:moveTo>
                <a:cubicBezTo>
                  <a:pt x="922" y="594"/>
                  <a:pt x="923" y="594"/>
                  <a:pt x="924" y="594"/>
                </a:cubicBezTo>
                <a:cubicBezTo>
                  <a:pt x="924" y="594"/>
                  <a:pt x="924" y="594"/>
                  <a:pt x="924" y="594"/>
                </a:cubicBezTo>
                <a:cubicBezTo>
                  <a:pt x="924" y="594"/>
                  <a:pt x="924" y="594"/>
                  <a:pt x="924" y="593"/>
                </a:cubicBezTo>
                <a:cubicBezTo>
                  <a:pt x="923" y="593"/>
                  <a:pt x="923" y="593"/>
                  <a:pt x="922" y="593"/>
                </a:cubicBezTo>
                <a:close/>
                <a:moveTo>
                  <a:pt x="929" y="593"/>
                </a:moveTo>
                <a:cubicBezTo>
                  <a:pt x="932" y="593"/>
                  <a:pt x="932" y="593"/>
                  <a:pt x="932" y="593"/>
                </a:cubicBezTo>
                <a:cubicBezTo>
                  <a:pt x="932" y="593"/>
                  <a:pt x="932" y="593"/>
                  <a:pt x="932" y="593"/>
                </a:cubicBezTo>
                <a:cubicBezTo>
                  <a:pt x="929" y="593"/>
                  <a:pt x="929" y="593"/>
                  <a:pt x="929" y="593"/>
                </a:cubicBezTo>
                <a:close/>
                <a:moveTo>
                  <a:pt x="946" y="594"/>
                </a:moveTo>
                <a:cubicBezTo>
                  <a:pt x="946" y="594"/>
                  <a:pt x="946" y="594"/>
                  <a:pt x="946" y="594"/>
                </a:cubicBezTo>
                <a:cubicBezTo>
                  <a:pt x="946" y="594"/>
                  <a:pt x="946" y="594"/>
                  <a:pt x="945" y="594"/>
                </a:cubicBezTo>
                <a:cubicBezTo>
                  <a:pt x="945" y="594"/>
                  <a:pt x="945" y="594"/>
                  <a:pt x="946" y="594"/>
                </a:cubicBezTo>
                <a:close/>
                <a:moveTo>
                  <a:pt x="949" y="596"/>
                </a:moveTo>
                <a:cubicBezTo>
                  <a:pt x="948" y="596"/>
                  <a:pt x="948" y="596"/>
                  <a:pt x="947" y="596"/>
                </a:cubicBezTo>
                <a:cubicBezTo>
                  <a:pt x="947" y="596"/>
                  <a:pt x="948" y="596"/>
                  <a:pt x="948" y="596"/>
                </a:cubicBezTo>
                <a:cubicBezTo>
                  <a:pt x="949" y="596"/>
                  <a:pt x="949" y="596"/>
                  <a:pt x="949" y="596"/>
                </a:cubicBezTo>
                <a:cubicBezTo>
                  <a:pt x="949" y="596"/>
                  <a:pt x="949" y="596"/>
                  <a:pt x="949" y="596"/>
                </a:cubicBezTo>
                <a:close/>
                <a:moveTo>
                  <a:pt x="921" y="596"/>
                </a:moveTo>
                <a:cubicBezTo>
                  <a:pt x="924" y="596"/>
                  <a:pt x="924" y="596"/>
                  <a:pt x="924" y="596"/>
                </a:cubicBezTo>
                <a:cubicBezTo>
                  <a:pt x="924" y="596"/>
                  <a:pt x="924" y="596"/>
                  <a:pt x="924" y="596"/>
                </a:cubicBezTo>
                <a:cubicBezTo>
                  <a:pt x="921" y="596"/>
                  <a:pt x="921" y="596"/>
                  <a:pt x="921" y="596"/>
                </a:cubicBezTo>
                <a:close/>
                <a:moveTo>
                  <a:pt x="937" y="596"/>
                </a:moveTo>
                <a:cubicBezTo>
                  <a:pt x="940" y="596"/>
                  <a:pt x="940" y="596"/>
                  <a:pt x="940" y="596"/>
                </a:cubicBezTo>
                <a:cubicBezTo>
                  <a:pt x="940" y="596"/>
                  <a:pt x="940" y="596"/>
                  <a:pt x="940" y="596"/>
                </a:cubicBezTo>
                <a:cubicBezTo>
                  <a:pt x="937" y="596"/>
                  <a:pt x="937" y="596"/>
                  <a:pt x="937" y="5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椭圆 524"/>
          <p:cNvSpPr/>
          <p:nvPr/>
        </p:nvSpPr>
        <p:spPr>
          <a:xfrm>
            <a:off x="1515042" y="4066679"/>
            <a:ext cx="2043112" cy="2043112"/>
          </a:xfrm>
          <a:prstGeom prst="ellipse">
            <a:avLst/>
          </a:prstGeom>
          <a:solidFill>
            <a:srgbClr val="3D2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6" name="组合 525"/>
          <p:cNvGrpSpPr/>
          <p:nvPr/>
        </p:nvGrpSpPr>
        <p:grpSpPr>
          <a:xfrm>
            <a:off x="1515042" y="4535648"/>
            <a:ext cx="2028825" cy="1574682"/>
            <a:chOff x="1646066" y="2482564"/>
            <a:chExt cx="2028825" cy="1574682"/>
          </a:xfrm>
        </p:grpSpPr>
        <p:sp>
          <p:nvSpPr>
            <p:cNvPr id="527" name="文本框 526"/>
            <p:cNvSpPr txBox="1"/>
            <p:nvPr/>
          </p:nvSpPr>
          <p:spPr>
            <a:xfrm>
              <a:off x="1646066" y="2482564"/>
              <a:ext cx="2028825" cy="492443"/>
            </a:xfrm>
            <a:prstGeom prst="rect">
              <a:avLst/>
            </a:prstGeom>
            <a:noFill/>
          </p:spPr>
          <p:txBody>
            <a:bodyPr wrap="square" rtlCol="0">
              <a:spAutoFit/>
            </a:bodyPr>
            <a:lstStyle/>
            <a:p>
              <a:pPr algn="ctr"/>
              <a:r>
                <a:rPr lang="zh-CN" altLang="en-US" sz="2600" dirty="0">
                  <a:solidFill>
                    <a:schemeClr val="bg1"/>
                  </a:solidFill>
                  <a:latin typeface="迷你简启体" panose="03000509000000000000" pitchFamily="65" charset="-122"/>
                  <a:ea typeface="迷你简启体" panose="03000509000000000000" pitchFamily="65" charset="-122"/>
                </a:rPr>
                <a:t>标题</a:t>
              </a:r>
            </a:p>
          </p:txBody>
        </p:sp>
        <p:sp>
          <p:nvSpPr>
            <p:cNvPr id="528" name="文本框 527"/>
            <p:cNvSpPr txBox="1"/>
            <p:nvPr/>
          </p:nvSpPr>
          <p:spPr>
            <a:xfrm>
              <a:off x="1920970" y="2856917"/>
              <a:ext cx="1753921" cy="1200329"/>
            </a:xfrm>
            <a:prstGeom prst="rect">
              <a:avLst/>
            </a:prstGeom>
            <a:noFill/>
          </p:spPr>
          <p:txBody>
            <a:bodyPr wrap="square" rtlCol="0">
              <a:spAutoFit/>
            </a:bodyPr>
            <a:lstStyle/>
            <a:p>
              <a:pPr lvl="0">
                <a:defRPr/>
              </a:pPr>
              <a:r>
                <a:rPr lang="zh-CN" altLang="en-US" b="1" dirty="0">
                  <a:solidFill>
                    <a:prstClr val="white"/>
                  </a:solidFill>
                  <a:effectLst>
                    <a:outerShdw blurRad="38100" dist="38100" dir="2700000" algn="tl">
                      <a:srgbClr val="000000">
                        <a:alpha val="43137"/>
                      </a:srgbClr>
                    </a:outerShdw>
                  </a:effectLst>
                  <a:latin typeface="黑体" pitchFamily="2" charset="-122"/>
                  <a:ea typeface="黑体" pitchFamily="2" charset="-122"/>
                </a:rPr>
                <a:t>请插入文本</a:t>
              </a:r>
              <a:endParaRPr lang="en-US" altLang="zh-CN" b="1" dirty="0">
                <a:solidFill>
                  <a:prstClr val="white"/>
                </a:solidFill>
                <a:effectLst>
                  <a:outerShdw blurRad="38100" dist="38100" dir="2700000" algn="tl">
                    <a:srgbClr val="000000">
                      <a:alpha val="43137"/>
                    </a:srgbClr>
                  </a:outerShdw>
                </a:effectLst>
                <a:latin typeface="黑体" pitchFamily="2" charset="-122"/>
                <a:ea typeface="黑体" pitchFamily="2" charset="-122"/>
              </a:endParaRPr>
            </a:p>
            <a:p>
              <a:pPr lvl="0">
                <a:defRPr/>
              </a:pPr>
              <a:r>
                <a:rPr lang="zh-CN" altLang="en-US" b="1" dirty="0">
                  <a:solidFill>
                    <a:prstClr val="white"/>
                  </a:solidFill>
                  <a:effectLst>
                    <a:outerShdw blurRad="38100" dist="38100" dir="2700000" algn="tl">
                      <a:srgbClr val="000000">
                        <a:alpha val="43137"/>
                      </a:srgbClr>
                    </a:outerShdw>
                  </a:effectLst>
                  <a:latin typeface="黑体" pitchFamily="2" charset="-122"/>
                  <a:ea typeface="黑体" pitchFamily="2" charset="-122"/>
                </a:rPr>
                <a:t>内容请插入文本内容</a:t>
              </a:r>
            </a:p>
            <a:p>
              <a:pPr lvl="0">
                <a:defRPr/>
              </a:pPr>
              <a:endParaRPr lang="zh-CN" altLang="en-US" b="1" dirty="0">
                <a:solidFill>
                  <a:prstClr val="white"/>
                </a:solidFill>
                <a:effectLst>
                  <a:outerShdw blurRad="38100" dist="38100" dir="2700000" algn="tl">
                    <a:srgbClr val="000000">
                      <a:alpha val="43137"/>
                    </a:srgbClr>
                  </a:outerShdw>
                </a:effectLst>
                <a:latin typeface="黑体" pitchFamily="2" charset="-122"/>
                <a:ea typeface="黑体" pitchFamily="2" charset="-122"/>
              </a:endParaRPr>
            </a:p>
          </p:txBody>
        </p:sp>
      </p:grpSp>
      <p:grpSp>
        <p:nvGrpSpPr>
          <p:cNvPr id="529" name="组合 528"/>
          <p:cNvGrpSpPr/>
          <p:nvPr/>
        </p:nvGrpSpPr>
        <p:grpSpPr>
          <a:xfrm>
            <a:off x="7565101" y="4584610"/>
            <a:ext cx="2756210" cy="1276824"/>
            <a:chOff x="7549904" y="5130929"/>
            <a:chExt cx="2756210" cy="1276824"/>
          </a:xfrm>
        </p:grpSpPr>
        <p:sp>
          <p:nvSpPr>
            <p:cNvPr id="530" name="文本框 529"/>
            <p:cNvSpPr txBox="1"/>
            <p:nvPr/>
          </p:nvSpPr>
          <p:spPr>
            <a:xfrm>
              <a:off x="7549904" y="5130929"/>
              <a:ext cx="2756210" cy="492443"/>
            </a:xfrm>
            <a:prstGeom prst="rect">
              <a:avLst/>
            </a:prstGeom>
            <a:noFill/>
          </p:spPr>
          <p:txBody>
            <a:bodyPr wrap="square" rtlCol="0">
              <a:spAutoFit/>
            </a:bodyPr>
            <a:lstStyle/>
            <a:p>
              <a:pPr algn="ctr"/>
              <a:r>
                <a:rPr lang="zh-CN" altLang="en-US" sz="2600" dirty="0">
                  <a:solidFill>
                    <a:schemeClr val="bg1"/>
                  </a:solidFill>
                  <a:latin typeface="迷你简启体" panose="03000509000000000000" pitchFamily="65" charset="-122"/>
                  <a:ea typeface="迷你简启体" panose="03000509000000000000" pitchFamily="65" charset="-122"/>
                </a:rPr>
                <a:t>标题</a:t>
              </a:r>
            </a:p>
          </p:txBody>
        </p:sp>
        <p:sp>
          <p:nvSpPr>
            <p:cNvPr id="531" name="文本框 530"/>
            <p:cNvSpPr txBox="1"/>
            <p:nvPr/>
          </p:nvSpPr>
          <p:spPr>
            <a:xfrm>
              <a:off x="8170211" y="5484423"/>
              <a:ext cx="1614374" cy="923330"/>
            </a:xfrm>
            <a:prstGeom prst="rect">
              <a:avLst/>
            </a:prstGeom>
            <a:noFill/>
          </p:spPr>
          <p:txBody>
            <a:bodyPr wrap="square" rtlCol="0">
              <a:spAutoFit/>
            </a:bodyPr>
            <a:lstStyle/>
            <a:p>
              <a:pPr lvl="0">
                <a:defRPr/>
              </a:pPr>
              <a:r>
                <a:rPr lang="zh-CN" altLang="en-US" b="1" dirty="0">
                  <a:solidFill>
                    <a:prstClr val="white"/>
                  </a:solidFill>
                  <a:effectLst>
                    <a:outerShdw blurRad="38100" dist="38100" dir="2700000" algn="tl">
                      <a:srgbClr val="000000">
                        <a:alpha val="43137"/>
                      </a:srgbClr>
                    </a:outerShdw>
                  </a:effectLst>
                  <a:latin typeface="黑体" pitchFamily="2" charset="-122"/>
                  <a:ea typeface="黑体" pitchFamily="2" charset="-122"/>
                </a:rPr>
                <a:t>请插入文本</a:t>
              </a:r>
              <a:endParaRPr lang="en-US" altLang="zh-CN" b="1" dirty="0">
                <a:solidFill>
                  <a:prstClr val="white"/>
                </a:solidFill>
                <a:effectLst>
                  <a:outerShdw blurRad="38100" dist="38100" dir="2700000" algn="tl">
                    <a:srgbClr val="000000">
                      <a:alpha val="43137"/>
                    </a:srgbClr>
                  </a:outerShdw>
                </a:effectLst>
                <a:latin typeface="黑体" pitchFamily="2" charset="-122"/>
                <a:ea typeface="黑体" pitchFamily="2" charset="-122"/>
              </a:endParaRPr>
            </a:p>
            <a:p>
              <a:pPr lvl="0">
                <a:defRPr/>
              </a:pPr>
              <a:r>
                <a:rPr lang="zh-CN" altLang="en-US" b="1" dirty="0">
                  <a:solidFill>
                    <a:prstClr val="white"/>
                  </a:solidFill>
                  <a:effectLst>
                    <a:outerShdw blurRad="38100" dist="38100" dir="2700000" algn="tl">
                      <a:srgbClr val="000000">
                        <a:alpha val="43137"/>
                      </a:srgbClr>
                    </a:outerShdw>
                  </a:effectLst>
                  <a:latin typeface="黑体" pitchFamily="2" charset="-122"/>
                  <a:ea typeface="黑体" pitchFamily="2" charset="-122"/>
                </a:rPr>
                <a:t>内容请插入文本内容</a:t>
              </a:r>
            </a:p>
          </p:txBody>
        </p:sp>
      </p:grpSp>
      <p:sp>
        <p:nvSpPr>
          <p:cNvPr id="532" name="椭圆 531"/>
          <p:cNvSpPr/>
          <p:nvPr/>
        </p:nvSpPr>
        <p:spPr>
          <a:xfrm>
            <a:off x="2215792" y="2765706"/>
            <a:ext cx="161992" cy="161992"/>
          </a:xfrm>
          <a:prstGeom prst="ellipse">
            <a:avLst/>
          </a:prstGeom>
          <a:solidFill>
            <a:srgbClr val="3D2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3" name="椭圆 532"/>
          <p:cNvSpPr/>
          <p:nvPr/>
        </p:nvSpPr>
        <p:spPr>
          <a:xfrm>
            <a:off x="2211711" y="2765706"/>
            <a:ext cx="161992" cy="161992"/>
          </a:xfrm>
          <a:prstGeom prst="ellipse">
            <a:avLst/>
          </a:prstGeom>
          <a:solidFill>
            <a:srgbClr val="3D2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4" name="椭圆 533"/>
          <p:cNvSpPr/>
          <p:nvPr/>
        </p:nvSpPr>
        <p:spPr>
          <a:xfrm>
            <a:off x="6279733" y="2853282"/>
            <a:ext cx="205334" cy="205334"/>
          </a:xfrm>
          <a:prstGeom prst="ellipse">
            <a:avLst/>
          </a:prstGeom>
          <a:solidFill>
            <a:srgbClr val="E88D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5" name="椭圆 534"/>
          <p:cNvSpPr/>
          <p:nvPr/>
        </p:nvSpPr>
        <p:spPr>
          <a:xfrm>
            <a:off x="9310032" y="3732302"/>
            <a:ext cx="186035" cy="186035"/>
          </a:xfrm>
          <a:prstGeom prst="ellipse">
            <a:avLst/>
          </a:prstGeom>
          <a:solidFill>
            <a:srgbClr val="AD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idx="1"/>
          </p:nvPr>
        </p:nvSpPr>
        <p:spPr/>
        <p:txBody>
          <a:bodyPr/>
          <a:lstStyle/>
          <a:p>
            <a:endParaRPr lang="zh-CN" altLang="en-US"/>
          </a:p>
        </p:txBody>
      </p:sp>
      <p:sp>
        <p:nvSpPr>
          <p:cNvPr id="4" name="内容占位符 3"/>
          <p:cNvSpPr>
            <a:spLocks noGrp="1"/>
          </p:cNvSpPr>
          <p:nvPr>
            <p:ph sz="half" idx="2"/>
          </p:nvPr>
        </p:nvSpPr>
        <p:spPr/>
        <p:txBody>
          <a:bodyPr/>
          <a:lstStyle/>
          <a:p>
            <a:endParaRPr lang="zh-CN" altLang="en-US"/>
          </a:p>
        </p:txBody>
      </p:sp>
      <p:sp>
        <p:nvSpPr>
          <p:cNvPr id="5" name="文本占位符 4"/>
          <p:cNvSpPr>
            <a:spLocks noGrp="1"/>
          </p:cNvSpPr>
          <p:nvPr>
            <p:ph type="body" sz="quarter" idx="3"/>
          </p:nvPr>
        </p:nvSpPr>
        <p:spPr/>
        <p:txBody>
          <a:bodyPr/>
          <a:lstStyle/>
          <a:p>
            <a:endParaRPr lang="zh-CN" altLang="en-US"/>
          </a:p>
        </p:txBody>
      </p:sp>
      <p:sp>
        <p:nvSpPr>
          <p:cNvPr id="6" name="内容占位符 5"/>
          <p:cNvSpPr>
            <a:spLocks noGrp="1"/>
          </p:cNvSpPr>
          <p:nvPr>
            <p:ph sz="quarter" idx="4"/>
          </p:nvPr>
        </p:nvSpPr>
        <p:spPr/>
        <p:txBody>
          <a:bodyPr/>
          <a:lstStyle/>
          <a:p>
            <a:endParaRPr lang="zh-CN" altLang="en-US"/>
          </a:p>
        </p:txBody>
      </p:sp>
    </p:spTree>
    <p:extLst>
      <p:ext uri="{BB962C8B-B14F-4D97-AF65-F5344CB8AC3E}">
        <p14:creationId xmlns:p14="http://schemas.microsoft.com/office/powerpoint/2010/main" val="3136557172"/>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524"/>
                                        </p:tgtEl>
                                        <p:attrNameLst>
                                          <p:attrName>style.visibility</p:attrName>
                                        </p:attrNameLst>
                                      </p:cBhvr>
                                      <p:to>
                                        <p:strVal val="visible"/>
                                      </p:to>
                                    </p:set>
                                    <p:animScale>
                                      <p:cBhvr>
                                        <p:cTn id="7" dur="1000" decel="50000" fill="hold">
                                          <p:stCondLst>
                                            <p:cond delay="0"/>
                                          </p:stCondLst>
                                        </p:cTn>
                                        <p:tgtEl>
                                          <p:spTgt spid="5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24"/>
                                        </p:tgtEl>
                                        <p:attrNameLst>
                                          <p:attrName>ppt_x</p:attrName>
                                          <p:attrName>ppt_y</p:attrName>
                                        </p:attrNameLst>
                                      </p:cBhvr>
                                    </p:animMotion>
                                    <p:animEffect transition="in" filter="fade">
                                      <p:cBhvr>
                                        <p:cTn id="9" dur="1000"/>
                                        <p:tgtEl>
                                          <p:spTgt spid="524"/>
                                        </p:tgtEl>
                                      </p:cBhvr>
                                    </p:animEffect>
                                  </p:childTnLst>
                                </p:cTn>
                              </p:par>
                              <p:par>
                                <p:cTn id="10" presetID="52" presetClass="entr" presetSubtype="0" fill="hold" grpId="0" nodeType="withEffect">
                                  <p:stCondLst>
                                    <p:cond delay="200"/>
                                  </p:stCondLst>
                                  <p:childTnLst>
                                    <p:set>
                                      <p:cBhvr>
                                        <p:cTn id="11" dur="1" fill="hold">
                                          <p:stCondLst>
                                            <p:cond delay="0"/>
                                          </p:stCondLst>
                                        </p:cTn>
                                        <p:tgtEl>
                                          <p:spTgt spid="514"/>
                                        </p:tgtEl>
                                        <p:attrNameLst>
                                          <p:attrName>style.visibility</p:attrName>
                                        </p:attrNameLst>
                                      </p:cBhvr>
                                      <p:to>
                                        <p:strVal val="visible"/>
                                      </p:to>
                                    </p:set>
                                    <p:animScale>
                                      <p:cBhvr>
                                        <p:cTn id="12" dur="1000" decel="50000" fill="hold">
                                          <p:stCondLst>
                                            <p:cond delay="0"/>
                                          </p:stCondLst>
                                        </p:cTn>
                                        <p:tgtEl>
                                          <p:spTgt spid="5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14"/>
                                        </p:tgtEl>
                                        <p:attrNameLst>
                                          <p:attrName>ppt_x</p:attrName>
                                          <p:attrName>ppt_y</p:attrName>
                                        </p:attrNameLst>
                                      </p:cBhvr>
                                    </p:animMotion>
                                    <p:animEffect transition="in" filter="fade">
                                      <p:cBhvr>
                                        <p:cTn id="14" dur="1000"/>
                                        <p:tgtEl>
                                          <p:spTgt spid="514"/>
                                        </p:tgtEl>
                                      </p:cBhvr>
                                    </p:animEffect>
                                  </p:childTnLst>
                                </p:cTn>
                              </p:par>
                              <p:par>
                                <p:cTn id="15" presetID="52" presetClass="entr" presetSubtype="0" fill="hold" grpId="0" nodeType="withEffect">
                                  <p:stCondLst>
                                    <p:cond delay="400"/>
                                  </p:stCondLst>
                                  <p:childTnLst>
                                    <p:set>
                                      <p:cBhvr>
                                        <p:cTn id="16" dur="1" fill="hold">
                                          <p:stCondLst>
                                            <p:cond delay="0"/>
                                          </p:stCondLst>
                                        </p:cTn>
                                        <p:tgtEl>
                                          <p:spTgt spid="516"/>
                                        </p:tgtEl>
                                        <p:attrNameLst>
                                          <p:attrName>style.visibility</p:attrName>
                                        </p:attrNameLst>
                                      </p:cBhvr>
                                      <p:to>
                                        <p:strVal val="visible"/>
                                      </p:to>
                                    </p:set>
                                    <p:animScale>
                                      <p:cBhvr>
                                        <p:cTn id="17" dur="1000" decel="50000" fill="hold">
                                          <p:stCondLst>
                                            <p:cond delay="0"/>
                                          </p:stCondLst>
                                        </p:cTn>
                                        <p:tgtEl>
                                          <p:spTgt spid="5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16"/>
                                        </p:tgtEl>
                                        <p:attrNameLst>
                                          <p:attrName>ppt_x</p:attrName>
                                          <p:attrName>ppt_y</p:attrName>
                                        </p:attrNameLst>
                                      </p:cBhvr>
                                    </p:animMotion>
                                    <p:animEffect transition="in" filter="fade">
                                      <p:cBhvr>
                                        <p:cTn id="19" dur="1000"/>
                                        <p:tgtEl>
                                          <p:spTgt spid="516"/>
                                        </p:tgtEl>
                                      </p:cBhvr>
                                    </p:animEffect>
                                  </p:childTnLst>
                                </p:cTn>
                              </p:par>
                              <p:par>
                                <p:cTn id="20" presetID="49" presetClass="entr" presetSubtype="0" decel="100000" fill="hold" grpId="0" nodeType="withEffect">
                                  <p:stCondLst>
                                    <p:cond delay="1000"/>
                                  </p:stCondLst>
                                  <p:childTnLst>
                                    <p:set>
                                      <p:cBhvr>
                                        <p:cTn id="21" dur="1" fill="hold">
                                          <p:stCondLst>
                                            <p:cond delay="0"/>
                                          </p:stCondLst>
                                        </p:cTn>
                                        <p:tgtEl>
                                          <p:spTgt spid="532"/>
                                        </p:tgtEl>
                                        <p:attrNameLst>
                                          <p:attrName>style.visibility</p:attrName>
                                        </p:attrNameLst>
                                      </p:cBhvr>
                                      <p:to>
                                        <p:strVal val="visible"/>
                                      </p:to>
                                    </p:set>
                                    <p:anim calcmode="lin" valueType="num">
                                      <p:cBhvr>
                                        <p:cTn id="22" dur="500" fill="hold"/>
                                        <p:tgtEl>
                                          <p:spTgt spid="532"/>
                                        </p:tgtEl>
                                        <p:attrNameLst>
                                          <p:attrName>ppt_w</p:attrName>
                                        </p:attrNameLst>
                                      </p:cBhvr>
                                      <p:tavLst>
                                        <p:tav tm="0">
                                          <p:val>
                                            <p:fltVal val="0"/>
                                          </p:val>
                                        </p:tav>
                                        <p:tav tm="100000">
                                          <p:val>
                                            <p:strVal val="#ppt_w"/>
                                          </p:val>
                                        </p:tav>
                                      </p:tavLst>
                                    </p:anim>
                                    <p:anim calcmode="lin" valueType="num">
                                      <p:cBhvr>
                                        <p:cTn id="23" dur="500" fill="hold"/>
                                        <p:tgtEl>
                                          <p:spTgt spid="532"/>
                                        </p:tgtEl>
                                        <p:attrNameLst>
                                          <p:attrName>ppt_h</p:attrName>
                                        </p:attrNameLst>
                                      </p:cBhvr>
                                      <p:tavLst>
                                        <p:tav tm="0">
                                          <p:val>
                                            <p:fltVal val="0"/>
                                          </p:val>
                                        </p:tav>
                                        <p:tav tm="100000">
                                          <p:val>
                                            <p:strVal val="#ppt_h"/>
                                          </p:val>
                                        </p:tav>
                                      </p:tavLst>
                                    </p:anim>
                                    <p:anim calcmode="lin" valueType="num">
                                      <p:cBhvr>
                                        <p:cTn id="24" dur="500" fill="hold"/>
                                        <p:tgtEl>
                                          <p:spTgt spid="532"/>
                                        </p:tgtEl>
                                        <p:attrNameLst>
                                          <p:attrName>style.rotation</p:attrName>
                                        </p:attrNameLst>
                                      </p:cBhvr>
                                      <p:tavLst>
                                        <p:tav tm="0">
                                          <p:val>
                                            <p:fltVal val="360"/>
                                          </p:val>
                                        </p:tav>
                                        <p:tav tm="100000">
                                          <p:val>
                                            <p:fltVal val="0"/>
                                          </p:val>
                                        </p:tav>
                                      </p:tavLst>
                                    </p:anim>
                                    <p:animEffect transition="in" filter="fade">
                                      <p:cBhvr>
                                        <p:cTn id="25" dur="500"/>
                                        <p:tgtEl>
                                          <p:spTgt spid="532"/>
                                        </p:tgtEl>
                                      </p:cBhvr>
                                    </p:animEffect>
                                  </p:childTnLst>
                                </p:cTn>
                              </p:par>
                              <p:par>
                                <p:cTn id="26" presetID="49" presetClass="entr" presetSubtype="0" decel="100000" fill="hold" grpId="0" nodeType="withEffect">
                                  <p:stCondLst>
                                    <p:cond delay="1200"/>
                                  </p:stCondLst>
                                  <p:childTnLst>
                                    <p:set>
                                      <p:cBhvr>
                                        <p:cTn id="27" dur="1" fill="hold">
                                          <p:stCondLst>
                                            <p:cond delay="0"/>
                                          </p:stCondLst>
                                        </p:cTn>
                                        <p:tgtEl>
                                          <p:spTgt spid="517"/>
                                        </p:tgtEl>
                                        <p:attrNameLst>
                                          <p:attrName>style.visibility</p:attrName>
                                        </p:attrNameLst>
                                      </p:cBhvr>
                                      <p:to>
                                        <p:strVal val="visible"/>
                                      </p:to>
                                    </p:set>
                                    <p:anim calcmode="lin" valueType="num">
                                      <p:cBhvr>
                                        <p:cTn id="28" dur="500" fill="hold"/>
                                        <p:tgtEl>
                                          <p:spTgt spid="517"/>
                                        </p:tgtEl>
                                        <p:attrNameLst>
                                          <p:attrName>ppt_w</p:attrName>
                                        </p:attrNameLst>
                                      </p:cBhvr>
                                      <p:tavLst>
                                        <p:tav tm="0">
                                          <p:val>
                                            <p:fltVal val="0"/>
                                          </p:val>
                                        </p:tav>
                                        <p:tav tm="100000">
                                          <p:val>
                                            <p:strVal val="#ppt_w"/>
                                          </p:val>
                                        </p:tav>
                                      </p:tavLst>
                                    </p:anim>
                                    <p:anim calcmode="lin" valueType="num">
                                      <p:cBhvr>
                                        <p:cTn id="29" dur="500" fill="hold"/>
                                        <p:tgtEl>
                                          <p:spTgt spid="517"/>
                                        </p:tgtEl>
                                        <p:attrNameLst>
                                          <p:attrName>ppt_h</p:attrName>
                                        </p:attrNameLst>
                                      </p:cBhvr>
                                      <p:tavLst>
                                        <p:tav tm="0">
                                          <p:val>
                                            <p:fltVal val="0"/>
                                          </p:val>
                                        </p:tav>
                                        <p:tav tm="100000">
                                          <p:val>
                                            <p:strVal val="#ppt_h"/>
                                          </p:val>
                                        </p:tav>
                                      </p:tavLst>
                                    </p:anim>
                                    <p:anim calcmode="lin" valueType="num">
                                      <p:cBhvr>
                                        <p:cTn id="30" dur="500" fill="hold"/>
                                        <p:tgtEl>
                                          <p:spTgt spid="517"/>
                                        </p:tgtEl>
                                        <p:attrNameLst>
                                          <p:attrName>style.rotation</p:attrName>
                                        </p:attrNameLst>
                                      </p:cBhvr>
                                      <p:tavLst>
                                        <p:tav tm="0">
                                          <p:val>
                                            <p:fltVal val="360"/>
                                          </p:val>
                                        </p:tav>
                                        <p:tav tm="100000">
                                          <p:val>
                                            <p:fltVal val="0"/>
                                          </p:val>
                                        </p:tav>
                                      </p:tavLst>
                                    </p:anim>
                                    <p:animEffect transition="in" filter="fade">
                                      <p:cBhvr>
                                        <p:cTn id="31" dur="500"/>
                                        <p:tgtEl>
                                          <p:spTgt spid="517"/>
                                        </p:tgtEl>
                                      </p:cBhvr>
                                    </p:animEffect>
                                  </p:childTnLst>
                                </p:cTn>
                              </p:par>
                              <p:par>
                                <p:cTn id="32" presetID="49" presetClass="entr" presetSubtype="0" decel="100000" fill="hold" grpId="0" nodeType="withEffect">
                                  <p:stCondLst>
                                    <p:cond delay="1400"/>
                                  </p:stCondLst>
                                  <p:childTnLst>
                                    <p:set>
                                      <p:cBhvr>
                                        <p:cTn id="33" dur="1" fill="hold">
                                          <p:stCondLst>
                                            <p:cond delay="0"/>
                                          </p:stCondLst>
                                        </p:cTn>
                                        <p:tgtEl>
                                          <p:spTgt spid="519"/>
                                        </p:tgtEl>
                                        <p:attrNameLst>
                                          <p:attrName>style.visibility</p:attrName>
                                        </p:attrNameLst>
                                      </p:cBhvr>
                                      <p:to>
                                        <p:strVal val="visible"/>
                                      </p:to>
                                    </p:set>
                                    <p:anim calcmode="lin" valueType="num">
                                      <p:cBhvr>
                                        <p:cTn id="34" dur="500" fill="hold"/>
                                        <p:tgtEl>
                                          <p:spTgt spid="519"/>
                                        </p:tgtEl>
                                        <p:attrNameLst>
                                          <p:attrName>ppt_w</p:attrName>
                                        </p:attrNameLst>
                                      </p:cBhvr>
                                      <p:tavLst>
                                        <p:tav tm="0">
                                          <p:val>
                                            <p:fltVal val="0"/>
                                          </p:val>
                                        </p:tav>
                                        <p:tav tm="100000">
                                          <p:val>
                                            <p:strVal val="#ppt_w"/>
                                          </p:val>
                                        </p:tav>
                                      </p:tavLst>
                                    </p:anim>
                                    <p:anim calcmode="lin" valueType="num">
                                      <p:cBhvr>
                                        <p:cTn id="35" dur="500" fill="hold"/>
                                        <p:tgtEl>
                                          <p:spTgt spid="519"/>
                                        </p:tgtEl>
                                        <p:attrNameLst>
                                          <p:attrName>ppt_h</p:attrName>
                                        </p:attrNameLst>
                                      </p:cBhvr>
                                      <p:tavLst>
                                        <p:tav tm="0">
                                          <p:val>
                                            <p:fltVal val="0"/>
                                          </p:val>
                                        </p:tav>
                                        <p:tav tm="100000">
                                          <p:val>
                                            <p:strVal val="#ppt_h"/>
                                          </p:val>
                                        </p:tav>
                                      </p:tavLst>
                                    </p:anim>
                                    <p:anim calcmode="lin" valueType="num">
                                      <p:cBhvr>
                                        <p:cTn id="36" dur="500" fill="hold"/>
                                        <p:tgtEl>
                                          <p:spTgt spid="519"/>
                                        </p:tgtEl>
                                        <p:attrNameLst>
                                          <p:attrName>style.rotation</p:attrName>
                                        </p:attrNameLst>
                                      </p:cBhvr>
                                      <p:tavLst>
                                        <p:tav tm="0">
                                          <p:val>
                                            <p:fltVal val="360"/>
                                          </p:val>
                                        </p:tav>
                                        <p:tav tm="100000">
                                          <p:val>
                                            <p:fltVal val="0"/>
                                          </p:val>
                                        </p:tav>
                                      </p:tavLst>
                                    </p:anim>
                                    <p:animEffect transition="in" filter="fade">
                                      <p:cBhvr>
                                        <p:cTn id="37" dur="500"/>
                                        <p:tgtEl>
                                          <p:spTgt spid="519"/>
                                        </p:tgtEl>
                                      </p:cBhvr>
                                    </p:animEffect>
                                  </p:childTnLst>
                                </p:cTn>
                              </p:par>
                              <p:par>
                                <p:cTn id="38" presetID="1" presetClass="entr" presetSubtype="0" fill="hold" grpId="0" nodeType="withEffect">
                                  <p:stCondLst>
                                    <p:cond delay="1500"/>
                                  </p:stCondLst>
                                  <p:childTnLst>
                                    <p:set>
                                      <p:cBhvr>
                                        <p:cTn id="39" dur="1" fill="hold">
                                          <p:stCondLst>
                                            <p:cond delay="0"/>
                                          </p:stCondLst>
                                        </p:cTn>
                                        <p:tgtEl>
                                          <p:spTgt spid="533"/>
                                        </p:tgtEl>
                                        <p:attrNameLst>
                                          <p:attrName>style.visibility</p:attrName>
                                        </p:attrNameLst>
                                      </p:cBhvr>
                                      <p:to>
                                        <p:strVal val="visible"/>
                                      </p:to>
                                    </p:set>
                                  </p:childTnLst>
                                </p:cTn>
                              </p:par>
                              <p:par>
                                <p:cTn id="40" presetID="0" presetClass="path" presetSubtype="0" decel="50000" fill="hold" grpId="1" nodeType="withEffect">
                                  <p:stCondLst>
                                    <p:cond delay="1500"/>
                                  </p:stCondLst>
                                  <p:childTnLst>
                                    <p:animMotion origin="layout" path="M -0.00026 3.7037E-6 C -0.14935 0.08889 -0.08542 0.32639 0.02136 0.33333 " pathEditMode="relative" rAng="0" ptsTypes="AA">
                                      <p:cBhvr>
                                        <p:cTn id="41" dur="800" fill="hold"/>
                                        <p:tgtEl>
                                          <p:spTgt spid="533"/>
                                        </p:tgtEl>
                                        <p:attrNameLst>
                                          <p:attrName>ppt_x</p:attrName>
                                          <p:attrName>ppt_y</p:attrName>
                                        </p:attrNameLst>
                                      </p:cBhvr>
                                      <p:rCtr x="-3307" y="16667"/>
                                    </p:animMotion>
                                  </p:childTnLst>
                                </p:cTn>
                              </p:par>
                              <p:par>
                                <p:cTn id="42" presetID="6" presetClass="exit" presetSubtype="16" fill="hold" grpId="2" nodeType="withEffect">
                                  <p:stCondLst>
                                    <p:cond delay="2300"/>
                                  </p:stCondLst>
                                  <p:childTnLst>
                                    <p:animEffect transition="out" filter="circle(in)">
                                      <p:cBhvr>
                                        <p:cTn id="43" dur="300"/>
                                        <p:tgtEl>
                                          <p:spTgt spid="533"/>
                                        </p:tgtEl>
                                      </p:cBhvr>
                                    </p:animEffect>
                                    <p:set>
                                      <p:cBhvr>
                                        <p:cTn id="44" dur="1" fill="hold">
                                          <p:stCondLst>
                                            <p:cond delay="299"/>
                                          </p:stCondLst>
                                        </p:cTn>
                                        <p:tgtEl>
                                          <p:spTgt spid="533"/>
                                        </p:tgtEl>
                                        <p:attrNameLst>
                                          <p:attrName>style.visibility</p:attrName>
                                        </p:attrNameLst>
                                      </p:cBhvr>
                                      <p:to>
                                        <p:strVal val="hidden"/>
                                      </p:to>
                                    </p:set>
                                  </p:childTnLst>
                                </p:cTn>
                              </p:par>
                              <p:par>
                                <p:cTn id="45" presetID="6" presetClass="entr" presetSubtype="32" fill="hold" grpId="0" nodeType="withEffect">
                                  <p:stCondLst>
                                    <p:cond delay="2500"/>
                                  </p:stCondLst>
                                  <p:childTnLst>
                                    <p:set>
                                      <p:cBhvr>
                                        <p:cTn id="46" dur="1" fill="hold">
                                          <p:stCondLst>
                                            <p:cond delay="0"/>
                                          </p:stCondLst>
                                        </p:cTn>
                                        <p:tgtEl>
                                          <p:spTgt spid="525"/>
                                        </p:tgtEl>
                                        <p:attrNameLst>
                                          <p:attrName>style.visibility</p:attrName>
                                        </p:attrNameLst>
                                      </p:cBhvr>
                                      <p:to>
                                        <p:strVal val="visible"/>
                                      </p:to>
                                    </p:set>
                                    <p:animEffect transition="in" filter="circle(out)">
                                      <p:cBhvr>
                                        <p:cTn id="47" dur="500"/>
                                        <p:tgtEl>
                                          <p:spTgt spid="525"/>
                                        </p:tgtEl>
                                      </p:cBhvr>
                                    </p:animEffect>
                                  </p:childTnLst>
                                </p:cTn>
                              </p:par>
                              <p:par>
                                <p:cTn id="48" presetID="1" presetClass="entr" presetSubtype="0" fill="hold" grpId="0" nodeType="withEffect">
                                  <p:stCondLst>
                                    <p:cond delay="1700"/>
                                  </p:stCondLst>
                                  <p:childTnLst>
                                    <p:set>
                                      <p:cBhvr>
                                        <p:cTn id="49" dur="1" fill="hold">
                                          <p:stCondLst>
                                            <p:cond delay="0"/>
                                          </p:stCondLst>
                                        </p:cTn>
                                        <p:tgtEl>
                                          <p:spTgt spid="534"/>
                                        </p:tgtEl>
                                        <p:attrNameLst>
                                          <p:attrName>style.visibility</p:attrName>
                                        </p:attrNameLst>
                                      </p:cBhvr>
                                      <p:to>
                                        <p:strVal val="visible"/>
                                      </p:to>
                                    </p:set>
                                  </p:childTnLst>
                                </p:cTn>
                              </p:par>
                              <p:par>
                                <p:cTn id="50" presetID="0" presetClass="path" presetSubtype="0" decel="50000" fill="hold" grpId="1" nodeType="withEffect">
                                  <p:stCondLst>
                                    <p:cond delay="1700"/>
                                  </p:stCondLst>
                                  <p:childTnLst>
                                    <p:animMotion origin="layout" path="M -0.00026 1.48148E-6 C -0.13594 0.03125 -0.10534 0.21875 -0.0642 0.31296 " pathEditMode="relative" rAng="0" ptsTypes="AA">
                                      <p:cBhvr>
                                        <p:cTn id="51" dur="800" fill="hold"/>
                                        <p:tgtEl>
                                          <p:spTgt spid="534"/>
                                        </p:tgtEl>
                                        <p:attrNameLst>
                                          <p:attrName>ppt_x</p:attrName>
                                          <p:attrName>ppt_y</p:attrName>
                                        </p:attrNameLst>
                                      </p:cBhvr>
                                      <p:rCtr x="-4948" y="15648"/>
                                    </p:animMotion>
                                  </p:childTnLst>
                                </p:cTn>
                              </p:par>
                              <p:par>
                                <p:cTn id="52" presetID="6" presetClass="exit" presetSubtype="16" fill="hold" grpId="2" nodeType="withEffect">
                                  <p:stCondLst>
                                    <p:cond delay="2500"/>
                                  </p:stCondLst>
                                  <p:childTnLst>
                                    <p:animEffect transition="out" filter="circle(in)">
                                      <p:cBhvr>
                                        <p:cTn id="53" dur="300"/>
                                        <p:tgtEl>
                                          <p:spTgt spid="534"/>
                                        </p:tgtEl>
                                      </p:cBhvr>
                                    </p:animEffect>
                                    <p:set>
                                      <p:cBhvr>
                                        <p:cTn id="54" dur="1" fill="hold">
                                          <p:stCondLst>
                                            <p:cond delay="299"/>
                                          </p:stCondLst>
                                        </p:cTn>
                                        <p:tgtEl>
                                          <p:spTgt spid="534"/>
                                        </p:tgtEl>
                                        <p:attrNameLst>
                                          <p:attrName>style.visibility</p:attrName>
                                        </p:attrNameLst>
                                      </p:cBhvr>
                                      <p:to>
                                        <p:strVal val="hidden"/>
                                      </p:to>
                                    </p:set>
                                  </p:childTnLst>
                                </p:cTn>
                              </p:par>
                              <p:par>
                                <p:cTn id="55" presetID="6" presetClass="entr" presetSubtype="32" fill="hold" grpId="0" nodeType="withEffect">
                                  <p:stCondLst>
                                    <p:cond delay="2700"/>
                                  </p:stCondLst>
                                  <p:childTnLst>
                                    <p:set>
                                      <p:cBhvr>
                                        <p:cTn id="56" dur="1" fill="hold">
                                          <p:stCondLst>
                                            <p:cond delay="0"/>
                                          </p:stCondLst>
                                        </p:cTn>
                                        <p:tgtEl>
                                          <p:spTgt spid="513"/>
                                        </p:tgtEl>
                                        <p:attrNameLst>
                                          <p:attrName>style.visibility</p:attrName>
                                        </p:attrNameLst>
                                      </p:cBhvr>
                                      <p:to>
                                        <p:strVal val="visible"/>
                                      </p:to>
                                    </p:set>
                                    <p:animEffect transition="in" filter="circle(out)">
                                      <p:cBhvr>
                                        <p:cTn id="57" dur="500"/>
                                        <p:tgtEl>
                                          <p:spTgt spid="513"/>
                                        </p:tgtEl>
                                      </p:cBhvr>
                                    </p:animEffect>
                                  </p:childTnLst>
                                </p:cTn>
                              </p:par>
                              <p:par>
                                <p:cTn id="58" presetID="1" presetClass="entr" presetSubtype="0" fill="hold" grpId="0" nodeType="withEffect">
                                  <p:stCondLst>
                                    <p:cond delay="1900"/>
                                  </p:stCondLst>
                                  <p:childTnLst>
                                    <p:set>
                                      <p:cBhvr>
                                        <p:cTn id="59" dur="1" fill="hold">
                                          <p:stCondLst>
                                            <p:cond delay="0"/>
                                          </p:stCondLst>
                                        </p:cTn>
                                        <p:tgtEl>
                                          <p:spTgt spid="535"/>
                                        </p:tgtEl>
                                        <p:attrNameLst>
                                          <p:attrName>style.visibility</p:attrName>
                                        </p:attrNameLst>
                                      </p:cBhvr>
                                      <p:to>
                                        <p:strVal val="visible"/>
                                      </p:to>
                                    </p:set>
                                  </p:childTnLst>
                                </p:cTn>
                              </p:par>
                              <p:par>
                                <p:cTn id="60" presetID="0" presetClass="path" presetSubtype="0" decel="50000" fill="hold" grpId="1" nodeType="withEffect">
                                  <p:stCondLst>
                                    <p:cond delay="1900"/>
                                  </p:stCondLst>
                                  <p:childTnLst>
                                    <p:animMotion origin="layout" path="M -0.00026 1.11111E-6 C -0.11132 -0.05787 -0.09323 0.16481 -0.03645 0.19815 " pathEditMode="relative" rAng="0" ptsTypes="AA">
                                      <p:cBhvr>
                                        <p:cTn id="61" dur="800" fill="hold"/>
                                        <p:tgtEl>
                                          <p:spTgt spid="535"/>
                                        </p:tgtEl>
                                        <p:attrNameLst>
                                          <p:attrName>ppt_x</p:attrName>
                                          <p:attrName>ppt_y</p:attrName>
                                        </p:attrNameLst>
                                      </p:cBhvr>
                                      <p:rCtr x="-4062" y="9421"/>
                                    </p:animMotion>
                                  </p:childTnLst>
                                </p:cTn>
                              </p:par>
                              <p:par>
                                <p:cTn id="62" presetID="6" presetClass="exit" presetSubtype="16" fill="hold" grpId="2" nodeType="withEffect">
                                  <p:stCondLst>
                                    <p:cond delay="2700"/>
                                  </p:stCondLst>
                                  <p:childTnLst>
                                    <p:animEffect transition="out" filter="circle(in)">
                                      <p:cBhvr>
                                        <p:cTn id="63" dur="300"/>
                                        <p:tgtEl>
                                          <p:spTgt spid="535"/>
                                        </p:tgtEl>
                                      </p:cBhvr>
                                    </p:animEffect>
                                    <p:set>
                                      <p:cBhvr>
                                        <p:cTn id="64" dur="1" fill="hold">
                                          <p:stCondLst>
                                            <p:cond delay="299"/>
                                          </p:stCondLst>
                                        </p:cTn>
                                        <p:tgtEl>
                                          <p:spTgt spid="535"/>
                                        </p:tgtEl>
                                        <p:attrNameLst>
                                          <p:attrName>style.visibility</p:attrName>
                                        </p:attrNameLst>
                                      </p:cBhvr>
                                      <p:to>
                                        <p:strVal val="hidden"/>
                                      </p:to>
                                    </p:set>
                                  </p:childTnLst>
                                </p:cTn>
                              </p:par>
                              <p:par>
                                <p:cTn id="65" presetID="6" presetClass="entr" presetSubtype="32" fill="hold" grpId="0" nodeType="withEffect">
                                  <p:stCondLst>
                                    <p:cond delay="2900"/>
                                  </p:stCondLst>
                                  <p:childTnLst>
                                    <p:set>
                                      <p:cBhvr>
                                        <p:cTn id="66" dur="1" fill="hold">
                                          <p:stCondLst>
                                            <p:cond delay="0"/>
                                          </p:stCondLst>
                                        </p:cTn>
                                        <p:tgtEl>
                                          <p:spTgt spid="511"/>
                                        </p:tgtEl>
                                        <p:attrNameLst>
                                          <p:attrName>style.visibility</p:attrName>
                                        </p:attrNameLst>
                                      </p:cBhvr>
                                      <p:to>
                                        <p:strVal val="visible"/>
                                      </p:to>
                                    </p:set>
                                    <p:animEffect transition="in" filter="circle(out)">
                                      <p:cBhvr>
                                        <p:cTn id="67" dur="500"/>
                                        <p:tgtEl>
                                          <p:spTgt spid="511"/>
                                        </p:tgtEl>
                                      </p:cBhvr>
                                    </p:animEffect>
                                  </p:childTnLst>
                                </p:cTn>
                              </p:par>
                              <p:par>
                                <p:cTn id="68" presetID="6" presetClass="entr" presetSubtype="32" fill="hold" nodeType="withEffect">
                                  <p:stCondLst>
                                    <p:cond delay="2500"/>
                                  </p:stCondLst>
                                  <p:childTnLst>
                                    <p:set>
                                      <p:cBhvr>
                                        <p:cTn id="69" dur="1" fill="hold">
                                          <p:stCondLst>
                                            <p:cond delay="0"/>
                                          </p:stCondLst>
                                        </p:cTn>
                                        <p:tgtEl>
                                          <p:spTgt spid="526"/>
                                        </p:tgtEl>
                                        <p:attrNameLst>
                                          <p:attrName>style.visibility</p:attrName>
                                        </p:attrNameLst>
                                      </p:cBhvr>
                                      <p:to>
                                        <p:strVal val="visible"/>
                                      </p:to>
                                    </p:set>
                                    <p:animEffect transition="in" filter="circle(out)">
                                      <p:cBhvr>
                                        <p:cTn id="70" dur="500"/>
                                        <p:tgtEl>
                                          <p:spTgt spid="526"/>
                                        </p:tgtEl>
                                      </p:cBhvr>
                                    </p:animEffect>
                                  </p:childTnLst>
                                </p:cTn>
                              </p:par>
                              <p:par>
                                <p:cTn id="71" presetID="6" presetClass="entr" presetSubtype="32" fill="hold" nodeType="withEffect">
                                  <p:stCondLst>
                                    <p:cond delay="2700"/>
                                  </p:stCondLst>
                                  <p:childTnLst>
                                    <p:set>
                                      <p:cBhvr>
                                        <p:cTn id="72" dur="1" fill="hold">
                                          <p:stCondLst>
                                            <p:cond delay="0"/>
                                          </p:stCondLst>
                                        </p:cTn>
                                        <p:tgtEl>
                                          <p:spTgt spid="520"/>
                                        </p:tgtEl>
                                        <p:attrNameLst>
                                          <p:attrName>style.visibility</p:attrName>
                                        </p:attrNameLst>
                                      </p:cBhvr>
                                      <p:to>
                                        <p:strVal val="visible"/>
                                      </p:to>
                                    </p:set>
                                    <p:animEffect transition="in" filter="circle(out)">
                                      <p:cBhvr>
                                        <p:cTn id="73" dur="500"/>
                                        <p:tgtEl>
                                          <p:spTgt spid="520"/>
                                        </p:tgtEl>
                                      </p:cBhvr>
                                    </p:animEffect>
                                  </p:childTnLst>
                                </p:cTn>
                              </p:par>
                              <p:par>
                                <p:cTn id="74" presetID="6" presetClass="entr" presetSubtype="32" fill="hold" nodeType="withEffect">
                                  <p:stCondLst>
                                    <p:cond delay="2900"/>
                                  </p:stCondLst>
                                  <p:childTnLst>
                                    <p:set>
                                      <p:cBhvr>
                                        <p:cTn id="75" dur="1" fill="hold">
                                          <p:stCondLst>
                                            <p:cond delay="0"/>
                                          </p:stCondLst>
                                        </p:cTn>
                                        <p:tgtEl>
                                          <p:spTgt spid="529"/>
                                        </p:tgtEl>
                                        <p:attrNameLst>
                                          <p:attrName>style.visibility</p:attrName>
                                        </p:attrNameLst>
                                      </p:cBhvr>
                                      <p:to>
                                        <p:strVal val="visible"/>
                                      </p:to>
                                    </p:set>
                                    <p:animEffect transition="in" filter="circle(out)">
                                      <p:cBhvr>
                                        <p:cTn id="76" dur="500"/>
                                        <p:tgtEl>
                                          <p:spTgt spid="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 grpId="0" animBg="1"/>
      <p:bldP spid="513" grpId="0" animBg="1"/>
      <p:bldP spid="514" grpId="0" animBg="1"/>
      <p:bldP spid="516" grpId="0" animBg="1"/>
      <p:bldP spid="517" grpId="0" animBg="1"/>
      <p:bldP spid="519" grpId="0" animBg="1"/>
      <p:bldP spid="524" grpId="0" animBg="1"/>
      <p:bldP spid="525" grpId="0" animBg="1"/>
      <p:bldP spid="532" grpId="0" animBg="1"/>
      <p:bldP spid="533" grpId="0" animBg="1"/>
      <p:bldP spid="533" grpId="1" animBg="1"/>
      <p:bldP spid="533" grpId="2" animBg="1"/>
      <p:bldP spid="534" grpId="0" animBg="1"/>
      <p:bldP spid="534" grpId="1" animBg="1"/>
      <p:bldP spid="534" grpId="2" animBg="1"/>
      <p:bldP spid="535" grpId="0" animBg="1"/>
      <p:bldP spid="535" grpId="1" animBg="1"/>
      <p:bldP spid="535"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tile tx="0" ty="0" sx="100000" sy="100000" flip="none" algn="tl"/>
        </a:blipFill>
        <a:effectLst/>
      </p:bgPr>
    </p:bg>
    <p:spTree>
      <p:nvGrpSpPr>
        <p:cNvPr id="1" name=""/>
        <p:cNvGrpSpPr/>
        <p:nvPr/>
      </p:nvGrpSpPr>
      <p:grpSpPr>
        <a:xfrm>
          <a:off x="0" y="0"/>
          <a:ext cx="0" cy="0"/>
          <a:chOff x="0" y="0"/>
          <a:chExt cx="0" cy="0"/>
        </a:xfrm>
      </p:grpSpPr>
      <p:graphicFrame>
        <p:nvGraphicFramePr>
          <p:cNvPr id="84" name="表格 83"/>
          <p:cNvGraphicFramePr>
            <a:graphicFrameLocks noGrp="1"/>
          </p:cNvGraphicFramePr>
          <p:nvPr>
            <p:extLst/>
          </p:nvPr>
        </p:nvGraphicFramePr>
        <p:xfrm>
          <a:off x="1976190" y="-566209"/>
          <a:ext cx="8128000" cy="3708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xmlns="" val="179723867"/>
                    </a:ext>
                  </a:extLst>
                </a:gridCol>
                <a:gridCol w="2032000">
                  <a:extLst>
                    <a:ext uri="{9D8B030D-6E8A-4147-A177-3AD203B41FA5}">
                      <a16:colId xmlns:a16="http://schemas.microsoft.com/office/drawing/2014/main" xmlns="" val="3353236286"/>
                    </a:ext>
                  </a:extLst>
                </a:gridCol>
                <a:gridCol w="2032000">
                  <a:extLst>
                    <a:ext uri="{9D8B030D-6E8A-4147-A177-3AD203B41FA5}">
                      <a16:colId xmlns:a16="http://schemas.microsoft.com/office/drawing/2014/main" xmlns="" val="100586035"/>
                    </a:ext>
                  </a:extLst>
                </a:gridCol>
                <a:gridCol w="2032000">
                  <a:extLst>
                    <a:ext uri="{9D8B030D-6E8A-4147-A177-3AD203B41FA5}">
                      <a16:colId xmlns:a16="http://schemas.microsoft.com/office/drawing/2014/main" xmlns="" val="749812668"/>
                    </a:ext>
                  </a:extLst>
                </a:gridCol>
              </a:tblGrid>
              <a:tr h="370840">
                <a:tc>
                  <a:txBody>
                    <a:bodyPr/>
                    <a:lstStyle/>
                    <a:p>
                      <a:endParaRPr lang="zh-CN" altLang="en-US" dirty="0"/>
                    </a:p>
                  </a:txBody>
                  <a:tcPr>
                    <a:solidFill>
                      <a:srgbClr val="800000"/>
                    </a:solidFill>
                  </a:tcPr>
                </a:tc>
                <a:tc>
                  <a:txBody>
                    <a:bodyPr/>
                    <a:lstStyle/>
                    <a:p>
                      <a:endParaRPr lang="zh-CN" altLang="en-US" dirty="0"/>
                    </a:p>
                  </a:txBody>
                  <a:tcPr>
                    <a:solidFill>
                      <a:srgbClr val="11110F"/>
                    </a:solidFill>
                  </a:tcPr>
                </a:tc>
                <a:tc>
                  <a:txBody>
                    <a:bodyPr/>
                    <a:lstStyle/>
                    <a:p>
                      <a:endParaRPr lang="zh-CN" altLang="en-US" dirty="0"/>
                    </a:p>
                  </a:txBody>
                  <a:tcPr>
                    <a:solidFill>
                      <a:srgbClr val="84736C"/>
                    </a:solidFill>
                  </a:tcPr>
                </a:tc>
                <a:tc>
                  <a:txBody>
                    <a:bodyPr/>
                    <a:lstStyle/>
                    <a:p>
                      <a:endParaRPr lang="zh-CN" altLang="en-US" dirty="0"/>
                    </a:p>
                  </a:txBody>
                  <a:tcPr>
                    <a:solidFill>
                      <a:srgbClr val="5D5D5D"/>
                    </a:solidFill>
                  </a:tcPr>
                </a:tc>
                <a:extLst>
                  <a:ext uri="{0D108BD9-81ED-4DB2-BD59-A6C34878D82A}">
                    <a16:rowId xmlns:a16="http://schemas.microsoft.com/office/drawing/2014/main" xmlns="" val="1868154325"/>
                  </a:ext>
                </a:extLst>
              </a:tr>
            </a:tbl>
          </a:graphicData>
        </a:graphic>
      </p:graphicFrame>
      <p:pic>
        <p:nvPicPr>
          <p:cNvPr id="86" name="图片 8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24610"/>
          <a:stretch/>
        </p:blipFill>
        <p:spPr>
          <a:xfrm>
            <a:off x="-43545" y="354190"/>
            <a:ext cx="1336893" cy="525546"/>
          </a:xfrm>
          <a:prstGeom prst="rect">
            <a:avLst/>
          </a:prstGeom>
        </p:spPr>
      </p:pic>
      <p:grpSp>
        <p:nvGrpSpPr>
          <p:cNvPr id="110" name="组合 109"/>
          <p:cNvGrpSpPr/>
          <p:nvPr/>
        </p:nvGrpSpPr>
        <p:grpSpPr>
          <a:xfrm>
            <a:off x="4956312" y="342149"/>
            <a:ext cx="7783246" cy="549943"/>
            <a:chOff x="4751638" y="366897"/>
            <a:chExt cx="7783246" cy="549943"/>
          </a:xfrm>
        </p:grpSpPr>
        <p:grpSp>
          <p:nvGrpSpPr>
            <p:cNvPr id="101" name="组合 100"/>
            <p:cNvGrpSpPr/>
            <p:nvPr/>
          </p:nvGrpSpPr>
          <p:grpSpPr>
            <a:xfrm>
              <a:off x="4751638" y="366897"/>
              <a:ext cx="3485810" cy="536998"/>
              <a:chOff x="5026753" y="322866"/>
              <a:chExt cx="3485810" cy="536998"/>
            </a:xfrm>
          </p:grpSpPr>
          <p:grpSp>
            <p:nvGrpSpPr>
              <p:cNvPr id="97" name="组合 96"/>
              <p:cNvGrpSpPr/>
              <p:nvPr/>
            </p:nvGrpSpPr>
            <p:grpSpPr>
              <a:xfrm>
                <a:off x="5026753" y="322866"/>
                <a:ext cx="1768718" cy="530336"/>
                <a:chOff x="6075938" y="352245"/>
                <a:chExt cx="1768718" cy="530336"/>
              </a:xfrm>
            </p:grpSpPr>
            <p:pic>
              <p:nvPicPr>
                <p:cNvPr id="95" name="图片 9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96" name="图片 9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98" name="组合 97"/>
              <p:cNvGrpSpPr/>
              <p:nvPr/>
            </p:nvGrpSpPr>
            <p:grpSpPr>
              <a:xfrm>
                <a:off x="6743845" y="329528"/>
                <a:ext cx="1768718" cy="530336"/>
                <a:chOff x="6075938" y="352245"/>
                <a:chExt cx="1768718" cy="530336"/>
              </a:xfrm>
            </p:grpSpPr>
            <p:pic>
              <p:nvPicPr>
                <p:cNvPr id="99" name="图片 9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100" name="图片 9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grpSp>
          <p:nvGrpSpPr>
            <p:cNvPr id="102" name="组合 101"/>
            <p:cNvGrpSpPr/>
            <p:nvPr/>
          </p:nvGrpSpPr>
          <p:grpSpPr>
            <a:xfrm>
              <a:off x="8191265" y="379842"/>
              <a:ext cx="3485810" cy="536998"/>
              <a:chOff x="5026753" y="322866"/>
              <a:chExt cx="3485810" cy="536998"/>
            </a:xfrm>
          </p:grpSpPr>
          <p:grpSp>
            <p:nvGrpSpPr>
              <p:cNvPr id="103" name="组合 102"/>
              <p:cNvGrpSpPr/>
              <p:nvPr/>
            </p:nvGrpSpPr>
            <p:grpSpPr>
              <a:xfrm>
                <a:off x="5026753" y="322866"/>
                <a:ext cx="1768718" cy="530336"/>
                <a:chOff x="6075938" y="352245"/>
                <a:chExt cx="1768718" cy="530336"/>
              </a:xfrm>
            </p:grpSpPr>
            <p:pic>
              <p:nvPicPr>
                <p:cNvPr id="107" name="图片 10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108" name="图片 107"/>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104" name="组合 103"/>
              <p:cNvGrpSpPr/>
              <p:nvPr/>
            </p:nvGrpSpPr>
            <p:grpSpPr>
              <a:xfrm>
                <a:off x="6743845" y="329528"/>
                <a:ext cx="1768718" cy="530336"/>
                <a:chOff x="6075938" y="352245"/>
                <a:chExt cx="1768718" cy="530336"/>
              </a:xfrm>
            </p:grpSpPr>
            <p:pic>
              <p:nvPicPr>
                <p:cNvPr id="105" name="图片 10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106" name="图片 10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pic>
          <p:nvPicPr>
            <p:cNvPr id="109" name="图片 10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11623975" y="391294"/>
              <a:ext cx="910909" cy="525546"/>
            </a:xfrm>
            <a:prstGeom prst="rect">
              <a:avLst/>
            </a:prstGeom>
          </p:spPr>
        </p:pic>
      </p:grpSp>
      <p:grpSp>
        <p:nvGrpSpPr>
          <p:cNvPr id="113" name="组合 112"/>
          <p:cNvGrpSpPr/>
          <p:nvPr/>
        </p:nvGrpSpPr>
        <p:grpSpPr>
          <a:xfrm>
            <a:off x="198659" y="1281164"/>
            <a:ext cx="994892" cy="2123574"/>
            <a:chOff x="4050540" y="1387270"/>
            <a:chExt cx="1265465" cy="2123574"/>
          </a:xfrm>
        </p:grpSpPr>
        <p:sp>
          <p:nvSpPr>
            <p:cNvPr id="114" name="文本框 113"/>
            <p:cNvSpPr txBox="1"/>
            <p:nvPr/>
          </p:nvSpPr>
          <p:spPr>
            <a:xfrm>
              <a:off x="4314818" y="1557130"/>
              <a:ext cx="731182" cy="1815882"/>
            </a:xfrm>
            <a:prstGeom prst="rect">
              <a:avLst/>
            </a:prstGeom>
            <a:noFill/>
            <a:effectLst>
              <a:outerShdw blurRad="50800" dist="38100" dir="8100000" algn="tr" rotWithShape="0">
                <a:prstClr val="black">
                  <a:alpha val="40000"/>
                </a:prstClr>
              </a:outerShdw>
            </a:effectLst>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242424">
                      <a:lumMod val="85000"/>
                      <a:lumOff val="15000"/>
                    </a:srgbClr>
                  </a:solidFill>
                  <a:effectLst/>
                  <a:uLnTx/>
                  <a:uFillTx/>
                  <a:latin typeface="华文隶书" panose="02010800040101010101" pitchFamily="2" charset="-122"/>
                  <a:ea typeface="华文隶书" panose="02010800040101010101" pitchFamily="2" charset="-122"/>
                  <a:cs typeface="+mn-cs"/>
                </a:rPr>
                <a:t>目标用户</a:t>
              </a:r>
            </a:p>
          </p:txBody>
        </p:sp>
        <p:sp>
          <p:nvSpPr>
            <p:cNvPr id="115" name="矩形 114"/>
            <p:cNvSpPr>
              <a:spLocks noChangeAspect="1"/>
            </p:cNvSpPr>
            <p:nvPr/>
          </p:nvSpPr>
          <p:spPr>
            <a:xfrm>
              <a:off x="4050540" y="1387270"/>
              <a:ext cx="1265465" cy="2123574"/>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6" name="矩形 115"/>
            <p:cNvSpPr/>
            <p:nvPr/>
          </p:nvSpPr>
          <p:spPr>
            <a:xfrm>
              <a:off x="4143879" y="1513034"/>
              <a:ext cx="1078787" cy="1872047"/>
            </a:xfrm>
            <a:prstGeom prst="rect">
              <a:avLst/>
            </a:prstGeom>
            <a:no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9" name="组合 8"/>
          <p:cNvGrpSpPr/>
          <p:nvPr/>
        </p:nvGrpSpPr>
        <p:grpSpPr>
          <a:xfrm>
            <a:off x="2632633" y="2169188"/>
            <a:ext cx="9559366" cy="4347418"/>
            <a:chOff x="1700340" y="1850689"/>
            <a:chExt cx="9559366" cy="4347418"/>
          </a:xfrm>
        </p:grpSpPr>
        <p:grpSp>
          <p:nvGrpSpPr>
            <p:cNvPr id="5" name="组合 4"/>
            <p:cNvGrpSpPr/>
            <p:nvPr/>
          </p:nvGrpSpPr>
          <p:grpSpPr>
            <a:xfrm>
              <a:off x="1700340" y="1850689"/>
              <a:ext cx="9559366" cy="4347418"/>
              <a:chOff x="3187150" y="2295983"/>
              <a:chExt cx="7090262" cy="3224516"/>
            </a:xfrm>
          </p:grpSpPr>
          <p:grpSp>
            <p:nvGrpSpPr>
              <p:cNvPr id="138" name="组合 137"/>
              <p:cNvGrpSpPr>
                <a:grpSpLocks/>
              </p:cNvGrpSpPr>
              <p:nvPr/>
            </p:nvGrpSpPr>
            <p:grpSpPr bwMode="auto">
              <a:xfrm>
                <a:off x="3819144" y="5140229"/>
                <a:ext cx="6458268" cy="380270"/>
                <a:chOff x="2357438" y="3498826"/>
                <a:chExt cx="4882868" cy="287635"/>
              </a:xfrm>
            </p:grpSpPr>
            <p:grpSp>
              <p:nvGrpSpPr>
                <p:cNvPr id="179" name="组合 4"/>
                <p:cNvGrpSpPr>
                  <a:grpSpLocks/>
                </p:cNvGrpSpPr>
                <p:nvPr/>
              </p:nvGrpSpPr>
              <p:grpSpPr bwMode="auto">
                <a:xfrm flipV="1">
                  <a:off x="2357438" y="3498826"/>
                  <a:ext cx="4652839" cy="57175"/>
                  <a:chOff x="2657528" y="3464336"/>
                  <a:chExt cx="3573535" cy="53364"/>
                </a:xfrm>
              </p:grpSpPr>
              <p:cxnSp>
                <p:nvCxnSpPr>
                  <p:cNvPr id="189" name="直接连接符 188"/>
                  <p:cNvCxnSpPr/>
                  <p:nvPr/>
                </p:nvCxnSpPr>
                <p:spPr bwMode="auto">
                  <a:xfrm>
                    <a:off x="3172053" y="3465818"/>
                    <a:ext cx="0" cy="51882"/>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90" name="直接连接符 189"/>
                  <p:cNvCxnSpPr/>
                  <p:nvPr/>
                </p:nvCxnSpPr>
                <p:spPr bwMode="auto">
                  <a:xfrm>
                    <a:off x="3870020" y="3465818"/>
                    <a:ext cx="0" cy="51882"/>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91" name="直接连接符 190"/>
                  <p:cNvCxnSpPr/>
                  <p:nvPr/>
                </p:nvCxnSpPr>
                <p:spPr bwMode="auto">
                  <a:xfrm>
                    <a:off x="4567749" y="3465818"/>
                    <a:ext cx="0" cy="51882"/>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92" name="直接连接符 191"/>
                  <p:cNvCxnSpPr/>
                  <p:nvPr/>
                </p:nvCxnSpPr>
                <p:spPr bwMode="auto">
                  <a:xfrm>
                    <a:off x="5265479" y="3465818"/>
                    <a:ext cx="0" cy="51882"/>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93" name="直接连接符 192"/>
                  <p:cNvCxnSpPr/>
                  <p:nvPr/>
                </p:nvCxnSpPr>
                <p:spPr bwMode="auto">
                  <a:xfrm>
                    <a:off x="5963208" y="3465818"/>
                    <a:ext cx="0" cy="51882"/>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95" name="直接箭头连接符 194"/>
                  <p:cNvCxnSpPr/>
                  <p:nvPr/>
                </p:nvCxnSpPr>
                <p:spPr>
                  <a:xfrm flipV="1">
                    <a:off x="2657528" y="3464336"/>
                    <a:ext cx="3573535" cy="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80" name="组合 49"/>
                <p:cNvGrpSpPr>
                  <a:grpSpLocks/>
                </p:cNvGrpSpPr>
                <p:nvPr/>
              </p:nvGrpSpPr>
              <p:grpSpPr bwMode="auto">
                <a:xfrm>
                  <a:off x="2819640" y="3544950"/>
                  <a:ext cx="4420666" cy="241511"/>
                  <a:chOff x="2736298" y="3824286"/>
                  <a:chExt cx="4420034" cy="241669"/>
                </a:xfrm>
              </p:grpSpPr>
              <p:grpSp>
                <p:nvGrpSpPr>
                  <p:cNvPr id="181" name="组合 107"/>
                  <p:cNvGrpSpPr>
                    <a:grpSpLocks/>
                  </p:cNvGrpSpPr>
                  <p:nvPr/>
                </p:nvGrpSpPr>
                <p:grpSpPr bwMode="auto">
                  <a:xfrm>
                    <a:off x="2736298" y="3824286"/>
                    <a:ext cx="3164533" cy="241669"/>
                    <a:chOff x="2736298" y="3824286"/>
                    <a:chExt cx="3164533" cy="241669"/>
                  </a:xfrm>
                </p:grpSpPr>
                <p:sp>
                  <p:nvSpPr>
                    <p:cNvPr id="184" name="TextBox 52"/>
                    <p:cNvSpPr txBox="1">
                      <a:spLocks noChangeArrowheads="1"/>
                    </p:cNvSpPr>
                    <p:nvPr/>
                  </p:nvSpPr>
                  <p:spPr bwMode="auto">
                    <a:xfrm>
                      <a:off x="5437768" y="3841338"/>
                      <a:ext cx="463063" cy="22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rgbClr val="4A452A"/>
                          </a:solidFill>
                          <a:latin typeface="黑体" panose="02010609060101010101" pitchFamily="49" charset="-122"/>
                          <a:ea typeface="黑体" panose="02010609060101010101" pitchFamily="49" charset="-122"/>
                        </a:rPr>
                        <a:t>10000</a:t>
                      </a:r>
                      <a:endParaRPr lang="zh-CN" altLang="en-US" sz="2000" dirty="0">
                        <a:solidFill>
                          <a:srgbClr val="4A452A"/>
                        </a:solidFill>
                        <a:latin typeface="黑体" panose="02010609060101010101" pitchFamily="49" charset="-122"/>
                        <a:ea typeface="黑体" panose="02010609060101010101" pitchFamily="49" charset="-122"/>
                      </a:endParaRPr>
                    </a:p>
                  </p:txBody>
                </p:sp>
                <p:sp>
                  <p:nvSpPr>
                    <p:cNvPr id="186" name="TextBox 54"/>
                    <p:cNvSpPr txBox="1">
                      <a:spLocks noChangeArrowheads="1"/>
                    </p:cNvSpPr>
                    <p:nvPr/>
                  </p:nvSpPr>
                  <p:spPr bwMode="auto">
                    <a:xfrm>
                      <a:off x="4574587" y="3824286"/>
                      <a:ext cx="391159" cy="22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rgbClr val="4A452A"/>
                          </a:solidFill>
                          <a:latin typeface="黑体" panose="02010609060101010101" pitchFamily="49" charset="-122"/>
                          <a:ea typeface="黑体" panose="02010609060101010101" pitchFamily="49" charset="-122"/>
                        </a:rPr>
                        <a:t>5000</a:t>
                      </a:r>
                      <a:endParaRPr lang="zh-CN" altLang="en-US" sz="2000" dirty="0">
                        <a:solidFill>
                          <a:srgbClr val="4A452A"/>
                        </a:solidFill>
                        <a:latin typeface="黑体" panose="02010609060101010101" pitchFamily="49" charset="-122"/>
                        <a:ea typeface="黑体" panose="02010609060101010101" pitchFamily="49" charset="-122"/>
                      </a:endParaRPr>
                    </a:p>
                  </p:txBody>
                </p:sp>
                <p:sp>
                  <p:nvSpPr>
                    <p:cNvPr id="187" name="TextBox 55"/>
                    <p:cNvSpPr txBox="1">
                      <a:spLocks noChangeArrowheads="1"/>
                    </p:cNvSpPr>
                    <p:nvPr/>
                  </p:nvSpPr>
                  <p:spPr bwMode="auto">
                    <a:xfrm>
                      <a:off x="3666255" y="3829970"/>
                      <a:ext cx="391159" cy="22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rgbClr val="4A452A"/>
                          </a:solidFill>
                          <a:latin typeface="黑体" panose="02010609060101010101" pitchFamily="49" charset="-122"/>
                          <a:ea typeface="黑体" panose="02010609060101010101" pitchFamily="49" charset="-122"/>
                        </a:rPr>
                        <a:t>3000</a:t>
                      </a:r>
                      <a:endParaRPr lang="zh-CN" altLang="en-US" sz="2000" dirty="0">
                        <a:solidFill>
                          <a:srgbClr val="4A452A"/>
                        </a:solidFill>
                        <a:latin typeface="黑体" panose="02010609060101010101" pitchFamily="49" charset="-122"/>
                        <a:ea typeface="黑体" panose="02010609060101010101" pitchFamily="49" charset="-122"/>
                      </a:endParaRPr>
                    </a:p>
                  </p:txBody>
                </p:sp>
                <p:sp>
                  <p:nvSpPr>
                    <p:cNvPr id="188" name="TextBox 56"/>
                    <p:cNvSpPr txBox="1">
                      <a:spLocks noChangeArrowheads="1"/>
                    </p:cNvSpPr>
                    <p:nvPr/>
                  </p:nvSpPr>
                  <p:spPr bwMode="auto">
                    <a:xfrm>
                      <a:off x="2736298" y="3831358"/>
                      <a:ext cx="498404" cy="22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rgbClr val="4A452A"/>
                          </a:solidFill>
                          <a:latin typeface="黑体" panose="02010609060101010101" pitchFamily="49" charset="-122"/>
                          <a:ea typeface="黑体" panose="02010609060101010101" pitchFamily="49" charset="-122"/>
                        </a:rPr>
                        <a:t>1500</a:t>
                      </a:r>
                      <a:endParaRPr lang="zh-CN" altLang="en-US" sz="2000" dirty="0">
                        <a:solidFill>
                          <a:srgbClr val="4A452A"/>
                        </a:solidFill>
                        <a:latin typeface="黑体" panose="02010609060101010101" pitchFamily="49" charset="-122"/>
                        <a:ea typeface="黑体" panose="02010609060101010101" pitchFamily="49" charset="-122"/>
                      </a:endParaRPr>
                    </a:p>
                  </p:txBody>
                </p:sp>
              </p:grpSp>
              <p:sp>
                <p:nvSpPr>
                  <p:cNvPr id="182" name="TextBox 171"/>
                  <p:cNvSpPr txBox="1">
                    <a:spLocks noChangeArrowheads="1"/>
                  </p:cNvSpPr>
                  <p:nvPr/>
                </p:nvSpPr>
                <p:spPr bwMode="auto">
                  <a:xfrm>
                    <a:off x="6346100" y="3831695"/>
                    <a:ext cx="810232" cy="22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dirty="0">
                        <a:solidFill>
                          <a:srgbClr val="4A452A"/>
                        </a:solidFill>
                        <a:latin typeface="黑体" panose="02010609060101010101" pitchFamily="49" charset="-122"/>
                        <a:ea typeface="黑体" panose="02010609060101010101" pitchFamily="49" charset="-122"/>
                      </a:rPr>
                      <a:t>收入范围</a:t>
                    </a:r>
                  </a:p>
                </p:txBody>
              </p:sp>
            </p:grpSp>
          </p:grpSp>
          <p:grpSp>
            <p:nvGrpSpPr>
              <p:cNvPr id="4" name="组合 3"/>
              <p:cNvGrpSpPr/>
              <p:nvPr/>
            </p:nvGrpSpPr>
            <p:grpSpPr>
              <a:xfrm>
                <a:off x="3187150" y="2295983"/>
                <a:ext cx="2719629" cy="2921978"/>
                <a:chOff x="3187150" y="2295983"/>
                <a:chExt cx="2719629" cy="2921978"/>
              </a:xfrm>
            </p:grpSpPr>
            <p:sp>
              <p:nvSpPr>
                <p:cNvPr id="197" name="矩形 196"/>
                <p:cNvSpPr/>
                <p:nvPr/>
              </p:nvSpPr>
              <p:spPr>
                <a:xfrm>
                  <a:off x="4705212" y="4256304"/>
                  <a:ext cx="1201567" cy="476630"/>
                </a:xfrm>
                <a:prstGeom prst="rect">
                  <a:avLst/>
                </a:prstGeom>
                <a:solidFill>
                  <a:srgbClr val="CC9900"/>
                </a:solidFill>
                <a:ln>
                  <a:noFill/>
                </a:ln>
                <a:effectLst>
                  <a:innerShdw blurRad="63500">
                    <a:prstClr val="black">
                      <a:alpha val="6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b="1" dirty="0">
                      <a:effectLst>
                        <a:outerShdw blurRad="38100" dist="38100" dir="2700000" algn="tl">
                          <a:srgbClr val="000000">
                            <a:alpha val="43137"/>
                          </a:srgbClr>
                        </a:outerShdw>
                      </a:effectLst>
                      <a:latin typeface="黑体" pitchFamily="2" charset="-122"/>
                      <a:ea typeface="黑体" pitchFamily="2" charset="-122"/>
                    </a:rPr>
                    <a:t>请插入文本</a:t>
                  </a:r>
                  <a:endParaRPr lang="en-US" altLang="zh-CN" b="1" dirty="0">
                    <a:effectLst>
                      <a:outerShdw blurRad="38100" dist="38100" dir="2700000" algn="tl">
                        <a:srgbClr val="000000">
                          <a:alpha val="43137"/>
                        </a:srgbClr>
                      </a:outerShdw>
                    </a:effectLst>
                    <a:latin typeface="黑体" pitchFamily="2" charset="-122"/>
                    <a:ea typeface="黑体" pitchFamily="2" charset="-122"/>
                  </a:endParaRPr>
                </a:p>
                <a:p>
                  <a:pPr fontAlgn="auto">
                    <a:spcBef>
                      <a:spcPts val="0"/>
                    </a:spcBef>
                    <a:spcAft>
                      <a:spcPts val="0"/>
                    </a:spcAft>
                    <a:defRPr/>
                  </a:pPr>
                  <a:r>
                    <a:rPr lang="zh-CN" altLang="en-US" b="1" dirty="0">
                      <a:effectLst>
                        <a:outerShdw blurRad="38100" dist="38100" dir="2700000" algn="tl">
                          <a:srgbClr val="000000">
                            <a:alpha val="43137"/>
                          </a:srgbClr>
                        </a:outerShdw>
                      </a:effectLst>
                      <a:latin typeface="黑体" pitchFamily="2" charset="-122"/>
                      <a:ea typeface="黑体" pitchFamily="2" charset="-122"/>
                    </a:rPr>
                    <a:t>内容</a:t>
                  </a:r>
                </a:p>
              </p:txBody>
            </p:sp>
            <p:grpSp>
              <p:nvGrpSpPr>
                <p:cNvPr id="139" name="组合 138"/>
                <p:cNvGrpSpPr>
                  <a:grpSpLocks/>
                </p:cNvGrpSpPr>
                <p:nvPr/>
              </p:nvGrpSpPr>
              <p:grpSpPr bwMode="auto">
                <a:xfrm>
                  <a:off x="3187150" y="2295983"/>
                  <a:ext cx="1605905" cy="2921978"/>
                  <a:chOff x="1879601" y="1348356"/>
                  <a:chExt cx="1214163" cy="2208778"/>
                </a:xfrm>
              </p:grpSpPr>
              <p:grpSp>
                <p:nvGrpSpPr>
                  <p:cNvPr id="152" name="组合 12"/>
                  <p:cNvGrpSpPr>
                    <a:grpSpLocks/>
                  </p:cNvGrpSpPr>
                  <p:nvPr/>
                </p:nvGrpSpPr>
                <p:grpSpPr bwMode="auto">
                  <a:xfrm>
                    <a:off x="2354149" y="1445398"/>
                    <a:ext cx="84256" cy="2111736"/>
                    <a:chOff x="2253506" y="1725719"/>
                    <a:chExt cx="85565" cy="2111315"/>
                  </a:xfrm>
                </p:grpSpPr>
                <p:cxnSp>
                  <p:nvCxnSpPr>
                    <p:cNvPr id="168" name="直接连接符 167"/>
                    <p:cNvCxnSpPr/>
                    <p:nvPr/>
                  </p:nvCxnSpPr>
                  <p:spPr bwMode="auto">
                    <a:xfrm rot="16200000">
                      <a:off x="2298767" y="3069940"/>
                      <a:ext cx="0" cy="80608"/>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70" name="直接连接符 169"/>
                    <p:cNvCxnSpPr/>
                    <p:nvPr/>
                  </p:nvCxnSpPr>
                  <p:spPr bwMode="auto">
                    <a:xfrm rot="16200000">
                      <a:off x="2298767" y="1981342"/>
                      <a:ext cx="0" cy="80608"/>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71" name="直接箭头连接符 170"/>
                    <p:cNvCxnSpPr/>
                    <p:nvPr/>
                  </p:nvCxnSpPr>
                  <p:spPr>
                    <a:xfrm flipH="1" flipV="1">
                      <a:off x="2253506" y="1725719"/>
                      <a:ext cx="3345" cy="2111315"/>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bwMode="auto">
                    <a:xfrm rot="16200000">
                      <a:off x="2298767" y="2344737"/>
                      <a:ext cx="0" cy="80608"/>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bwMode="auto">
                    <a:xfrm rot="16200000">
                      <a:off x="2298767" y="2706545"/>
                      <a:ext cx="0" cy="80608"/>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bwMode="auto">
                    <a:xfrm rot="16200000">
                      <a:off x="2298767" y="3431748"/>
                      <a:ext cx="0" cy="80608"/>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153" name="组合 58"/>
                  <p:cNvGrpSpPr>
                    <a:grpSpLocks/>
                  </p:cNvGrpSpPr>
                  <p:nvPr/>
                </p:nvGrpSpPr>
                <p:grpSpPr bwMode="auto">
                  <a:xfrm>
                    <a:off x="1879601" y="1348356"/>
                    <a:ext cx="1214163" cy="1996500"/>
                    <a:chOff x="1778811" y="1628173"/>
                    <a:chExt cx="1215206" cy="1995992"/>
                  </a:xfrm>
                </p:grpSpPr>
                <p:grpSp>
                  <p:nvGrpSpPr>
                    <p:cNvPr id="154" name="组合 91"/>
                    <p:cNvGrpSpPr>
                      <a:grpSpLocks/>
                    </p:cNvGrpSpPr>
                    <p:nvPr/>
                  </p:nvGrpSpPr>
                  <p:grpSpPr bwMode="auto">
                    <a:xfrm>
                      <a:off x="1778811" y="2220258"/>
                      <a:ext cx="545142" cy="1403907"/>
                      <a:chOff x="1778811" y="2220258"/>
                      <a:chExt cx="545142" cy="1403907"/>
                    </a:xfrm>
                  </p:grpSpPr>
                  <p:sp>
                    <p:nvSpPr>
                      <p:cNvPr id="157" name="TextBox 31"/>
                      <p:cNvSpPr txBox="1">
                        <a:spLocks noChangeArrowheads="1"/>
                      </p:cNvSpPr>
                      <p:nvPr/>
                    </p:nvSpPr>
                    <p:spPr bwMode="auto">
                      <a:xfrm>
                        <a:off x="1786796" y="3321791"/>
                        <a:ext cx="527903" cy="30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rgbClr val="4A452A"/>
                            </a:solidFill>
                            <a:latin typeface="黑体" panose="02010609060101010101" pitchFamily="49" charset="-122"/>
                            <a:ea typeface="黑体" panose="02010609060101010101" pitchFamily="49" charset="-122"/>
                          </a:rPr>
                          <a:t>15</a:t>
                        </a:r>
                        <a:r>
                          <a:rPr lang="zh-CN" altLang="en-US" sz="2000" dirty="0">
                            <a:solidFill>
                              <a:srgbClr val="4A452A"/>
                            </a:solidFill>
                            <a:latin typeface="黑体" panose="02010609060101010101" pitchFamily="49" charset="-122"/>
                            <a:ea typeface="黑体" panose="02010609060101010101" pitchFamily="49" charset="-122"/>
                          </a:rPr>
                          <a:t>岁</a:t>
                        </a:r>
                      </a:p>
                    </p:txBody>
                  </p:sp>
                  <p:sp>
                    <p:nvSpPr>
                      <p:cNvPr id="159" name="TextBox 33"/>
                      <p:cNvSpPr txBox="1">
                        <a:spLocks noChangeArrowheads="1"/>
                      </p:cNvSpPr>
                      <p:nvPr/>
                    </p:nvSpPr>
                    <p:spPr bwMode="auto">
                      <a:xfrm>
                        <a:off x="1796050" y="2959352"/>
                        <a:ext cx="527903" cy="30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rgbClr val="4A452A"/>
                            </a:solidFill>
                            <a:latin typeface="黑体" panose="02010609060101010101" pitchFamily="49" charset="-122"/>
                            <a:ea typeface="黑体" panose="02010609060101010101" pitchFamily="49" charset="-122"/>
                          </a:rPr>
                          <a:t>22</a:t>
                        </a:r>
                        <a:r>
                          <a:rPr lang="zh-CN" altLang="en-US" sz="2000" dirty="0">
                            <a:solidFill>
                              <a:srgbClr val="4A452A"/>
                            </a:solidFill>
                            <a:latin typeface="黑体" panose="02010609060101010101" pitchFamily="49" charset="-122"/>
                            <a:ea typeface="黑体" panose="02010609060101010101" pitchFamily="49" charset="-122"/>
                          </a:rPr>
                          <a:t>岁</a:t>
                        </a:r>
                      </a:p>
                    </p:txBody>
                  </p:sp>
                  <p:sp>
                    <p:nvSpPr>
                      <p:cNvPr id="160" name="TextBox 34"/>
                      <p:cNvSpPr txBox="1">
                        <a:spLocks noChangeArrowheads="1"/>
                      </p:cNvSpPr>
                      <p:nvPr/>
                    </p:nvSpPr>
                    <p:spPr bwMode="auto">
                      <a:xfrm>
                        <a:off x="1778811" y="2608037"/>
                        <a:ext cx="527903" cy="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rgbClr val="4A452A"/>
                            </a:solidFill>
                            <a:latin typeface="黑体" panose="02010609060101010101" pitchFamily="49" charset="-122"/>
                            <a:ea typeface="黑体" panose="02010609060101010101" pitchFamily="49" charset="-122"/>
                          </a:rPr>
                          <a:t>30</a:t>
                        </a:r>
                        <a:r>
                          <a:rPr lang="zh-CN" altLang="en-US" sz="2000" dirty="0">
                            <a:solidFill>
                              <a:srgbClr val="4A452A"/>
                            </a:solidFill>
                            <a:latin typeface="黑体" panose="02010609060101010101" pitchFamily="49" charset="-122"/>
                            <a:ea typeface="黑体" panose="02010609060101010101" pitchFamily="49" charset="-122"/>
                          </a:rPr>
                          <a:t>岁</a:t>
                        </a:r>
                      </a:p>
                    </p:txBody>
                  </p:sp>
                  <p:sp>
                    <p:nvSpPr>
                      <p:cNvPr id="162" name="TextBox 36"/>
                      <p:cNvSpPr txBox="1">
                        <a:spLocks noChangeArrowheads="1"/>
                      </p:cNvSpPr>
                      <p:nvPr/>
                    </p:nvSpPr>
                    <p:spPr bwMode="auto">
                      <a:xfrm>
                        <a:off x="1779998" y="2220258"/>
                        <a:ext cx="527903" cy="30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rgbClr val="4A452A"/>
                            </a:solidFill>
                            <a:latin typeface="黑体" panose="02010609060101010101" pitchFamily="49" charset="-122"/>
                            <a:ea typeface="黑体" panose="02010609060101010101" pitchFamily="49" charset="-122"/>
                          </a:rPr>
                          <a:t>45</a:t>
                        </a:r>
                        <a:r>
                          <a:rPr lang="zh-CN" altLang="en-US" sz="2000" dirty="0">
                            <a:solidFill>
                              <a:srgbClr val="4A452A"/>
                            </a:solidFill>
                            <a:latin typeface="黑体" panose="02010609060101010101" pitchFamily="49" charset="-122"/>
                            <a:ea typeface="黑体" panose="02010609060101010101" pitchFamily="49" charset="-122"/>
                          </a:rPr>
                          <a:t>岁</a:t>
                        </a:r>
                      </a:p>
                    </p:txBody>
                  </p:sp>
                </p:grpSp>
                <p:sp>
                  <p:nvSpPr>
                    <p:cNvPr id="155" name="TextBox 171"/>
                    <p:cNvSpPr txBox="1">
                      <a:spLocks noChangeArrowheads="1"/>
                    </p:cNvSpPr>
                    <p:nvPr/>
                  </p:nvSpPr>
                  <p:spPr bwMode="auto">
                    <a:xfrm>
                      <a:off x="2290590" y="1628173"/>
                      <a:ext cx="703427" cy="224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dirty="0">
                          <a:solidFill>
                            <a:srgbClr val="4A452A"/>
                          </a:solidFill>
                          <a:latin typeface="黑体" panose="02010609060101010101" pitchFamily="49" charset="-122"/>
                          <a:ea typeface="黑体" panose="02010609060101010101" pitchFamily="49" charset="-122"/>
                        </a:rPr>
                        <a:t>生命周期</a:t>
                      </a:r>
                    </a:p>
                  </p:txBody>
                </p:sp>
              </p:grpSp>
            </p:grpSp>
          </p:grpSp>
        </p:grpSp>
        <p:sp>
          <p:nvSpPr>
            <p:cNvPr id="214" name="矩形 213"/>
            <p:cNvSpPr/>
            <p:nvPr/>
          </p:nvSpPr>
          <p:spPr>
            <a:xfrm>
              <a:off x="5367047" y="3852167"/>
              <a:ext cx="1620000" cy="642611"/>
            </a:xfrm>
            <a:prstGeom prst="rect">
              <a:avLst/>
            </a:prstGeom>
            <a:solidFill>
              <a:srgbClr val="6A161A"/>
            </a:solidFill>
            <a:ln>
              <a:noFill/>
            </a:ln>
            <a:effectLst>
              <a:innerShdw blurRad="63500">
                <a:prstClr val="black">
                  <a:alpha val="6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b="1" dirty="0">
                  <a:effectLst>
                    <a:outerShdw blurRad="38100" dist="38100" dir="2700000" algn="tl">
                      <a:srgbClr val="000000">
                        <a:alpha val="43137"/>
                      </a:srgbClr>
                    </a:outerShdw>
                  </a:effectLst>
                  <a:latin typeface="黑体" pitchFamily="2" charset="-122"/>
                  <a:ea typeface="黑体" pitchFamily="2" charset="-122"/>
                </a:rPr>
                <a:t>请插入文本</a:t>
              </a:r>
              <a:endParaRPr lang="en-US" altLang="zh-CN" b="1" dirty="0">
                <a:effectLst>
                  <a:outerShdw blurRad="38100" dist="38100" dir="2700000" algn="tl">
                    <a:srgbClr val="000000">
                      <a:alpha val="43137"/>
                    </a:srgbClr>
                  </a:outerShdw>
                </a:effectLst>
                <a:latin typeface="黑体" pitchFamily="2" charset="-122"/>
                <a:ea typeface="黑体" pitchFamily="2" charset="-122"/>
              </a:endParaRPr>
            </a:p>
            <a:p>
              <a:pPr fontAlgn="auto">
                <a:spcBef>
                  <a:spcPts val="0"/>
                </a:spcBef>
                <a:spcAft>
                  <a:spcPts val="0"/>
                </a:spcAft>
                <a:defRPr/>
              </a:pPr>
              <a:r>
                <a:rPr lang="zh-CN" altLang="en-US" b="1" dirty="0">
                  <a:effectLst>
                    <a:outerShdw blurRad="38100" dist="38100" dir="2700000" algn="tl">
                      <a:srgbClr val="000000">
                        <a:alpha val="43137"/>
                      </a:srgbClr>
                    </a:outerShdw>
                  </a:effectLst>
                  <a:latin typeface="黑体" pitchFamily="2" charset="-122"/>
                  <a:ea typeface="黑体" pitchFamily="2" charset="-122"/>
                </a:rPr>
                <a:t>内容</a:t>
              </a:r>
            </a:p>
          </p:txBody>
        </p:sp>
        <p:sp>
          <p:nvSpPr>
            <p:cNvPr id="215" name="矩形 214"/>
            <p:cNvSpPr/>
            <p:nvPr/>
          </p:nvSpPr>
          <p:spPr>
            <a:xfrm>
              <a:off x="6959059" y="3221401"/>
              <a:ext cx="1620000" cy="642611"/>
            </a:xfrm>
            <a:prstGeom prst="rect">
              <a:avLst/>
            </a:prstGeom>
            <a:solidFill>
              <a:schemeClr val="tx1">
                <a:lumMod val="50000"/>
                <a:lumOff val="50000"/>
              </a:schemeClr>
            </a:solidFill>
            <a:ln>
              <a:noFill/>
            </a:ln>
            <a:effectLst>
              <a:innerShdw blurRad="63500">
                <a:prstClr val="black">
                  <a:alpha val="6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b="1" dirty="0">
                  <a:effectLst>
                    <a:outerShdw blurRad="38100" dist="38100" dir="2700000" algn="tl">
                      <a:srgbClr val="000000">
                        <a:alpha val="43137"/>
                      </a:srgbClr>
                    </a:outerShdw>
                  </a:effectLst>
                  <a:latin typeface="黑体" pitchFamily="2" charset="-122"/>
                  <a:ea typeface="黑体" pitchFamily="2" charset="-122"/>
                </a:rPr>
                <a:t>请插入文本</a:t>
              </a:r>
              <a:endParaRPr lang="en-US" altLang="zh-CN" b="1" dirty="0">
                <a:effectLst>
                  <a:outerShdw blurRad="38100" dist="38100" dir="2700000" algn="tl">
                    <a:srgbClr val="000000">
                      <a:alpha val="43137"/>
                    </a:srgbClr>
                  </a:outerShdw>
                </a:effectLst>
                <a:latin typeface="黑体" pitchFamily="2" charset="-122"/>
                <a:ea typeface="黑体" pitchFamily="2" charset="-122"/>
              </a:endParaRPr>
            </a:p>
            <a:p>
              <a:pPr fontAlgn="auto">
                <a:spcBef>
                  <a:spcPts val="0"/>
                </a:spcBef>
                <a:spcAft>
                  <a:spcPts val="0"/>
                </a:spcAft>
                <a:defRPr/>
              </a:pPr>
              <a:r>
                <a:rPr lang="zh-CN" altLang="en-US" b="1" dirty="0">
                  <a:effectLst>
                    <a:outerShdw blurRad="38100" dist="38100" dir="2700000" algn="tl">
                      <a:srgbClr val="000000">
                        <a:alpha val="43137"/>
                      </a:srgbClr>
                    </a:outerShdw>
                  </a:effectLst>
                  <a:latin typeface="黑体" pitchFamily="2" charset="-122"/>
                  <a:ea typeface="黑体" pitchFamily="2" charset="-122"/>
                </a:rPr>
                <a:t>内容</a:t>
              </a:r>
            </a:p>
          </p:txBody>
        </p:sp>
        <p:sp>
          <p:nvSpPr>
            <p:cNvPr id="216" name="矩形 215"/>
            <p:cNvSpPr/>
            <p:nvPr/>
          </p:nvSpPr>
          <p:spPr>
            <a:xfrm>
              <a:off x="8584916" y="3221401"/>
              <a:ext cx="1620000" cy="642611"/>
            </a:xfrm>
            <a:prstGeom prst="rect">
              <a:avLst/>
            </a:prstGeom>
            <a:solidFill>
              <a:schemeClr val="tx1">
                <a:lumMod val="90000"/>
                <a:lumOff val="10000"/>
              </a:schemeClr>
            </a:solidFill>
            <a:ln>
              <a:noFill/>
            </a:ln>
            <a:effectLst>
              <a:innerShdw blurRad="63500">
                <a:prstClr val="black">
                  <a:alpha val="6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b="1" dirty="0">
                  <a:effectLst>
                    <a:outerShdw blurRad="38100" dist="38100" dir="2700000" algn="tl">
                      <a:srgbClr val="000000">
                        <a:alpha val="43137"/>
                      </a:srgbClr>
                    </a:outerShdw>
                  </a:effectLst>
                  <a:latin typeface="黑体" pitchFamily="2" charset="-122"/>
                  <a:ea typeface="黑体" pitchFamily="2" charset="-122"/>
                </a:rPr>
                <a:t>请插入文本</a:t>
              </a:r>
              <a:endParaRPr lang="en-US" altLang="zh-CN" b="1" dirty="0">
                <a:effectLst>
                  <a:outerShdw blurRad="38100" dist="38100" dir="2700000" algn="tl">
                    <a:srgbClr val="000000">
                      <a:alpha val="43137"/>
                    </a:srgbClr>
                  </a:outerShdw>
                </a:effectLst>
                <a:latin typeface="黑体" pitchFamily="2" charset="-122"/>
                <a:ea typeface="黑体" pitchFamily="2" charset="-122"/>
              </a:endParaRPr>
            </a:p>
            <a:p>
              <a:pPr fontAlgn="auto">
                <a:spcBef>
                  <a:spcPts val="0"/>
                </a:spcBef>
                <a:spcAft>
                  <a:spcPts val="0"/>
                </a:spcAft>
                <a:defRPr/>
              </a:pPr>
              <a:r>
                <a:rPr lang="zh-CN" altLang="en-US" b="1" dirty="0">
                  <a:effectLst>
                    <a:outerShdw blurRad="38100" dist="38100" dir="2700000" algn="tl">
                      <a:srgbClr val="000000">
                        <a:alpha val="43137"/>
                      </a:srgbClr>
                    </a:outerShdw>
                  </a:effectLst>
                  <a:latin typeface="黑体" pitchFamily="2" charset="-122"/>
                  <a:ea typeface="黑体" pitchFamily="2" charset="-122"/>
                </a:rPr>
                <a:t>内容</a:t>
              </a:r>
            </a:p>
          </p:txBody>
        </p:sp>
        <p:sp>
          <p:nvSpPr>
            <p:cNvPr id="217" name="矩形 216"/>
            <p:cNvSpPr/>
            <p:nvPr/>
          </p:nvSpPr>
          <p:spPr>
            <a:xfrm>
              <a:off x="8577520" y="2568516"/>
              <a:ext cx="1620000" cy="642611"/>
            </a:xfrm>
            <a:prstGeom prst="rect">
              <a:avLst/>
            </a:prstGeom>
            <a:solidFill>
              <a:schemeClr val="tx1">
                <a:lumMod val="90000"/>
                <a:lumOff val="10000"/>
              </a:schemeClr>
            </a:solidFill>
            <a:ln>
              <a:noFill/>
            </a:ln>
            <a:effectLst>
              <a:innerShdw blurRad="63500">
                <a:prstClr val="black">
                  <a:alpha val="6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b="1" dirty="0">
                  <a:effectLst>
                    <a:outerShdw blurRad="38100" dist="38100" dir="2700000" algn="tl">
                      <a:srgbClr val="000000">
                        <a:alpha val="43137"/>
                      </a:srgbClr>
                    </a:outerShdw>
                  </a:effectLst>
                  <a:latin typeface="黑体" pitchFamily="2" charset="-122"/>
                  <a:ea typeface="黑体" pitchFamily="2" charset="-122"/>
                </a:rPr>
                <a:t>请插入文本</a:t>
              </a:r>
              <a:endParaRPr lang="en-US" altLang="zh-CN" b="1" dirty="0">
                <a:effectLst>
                  <a:outerShdw blurRad="38100" dist="38100" dir="2700000" algn="tl">
                    <a:srgbClr val="000000">
                      <a:alpha val="43137"/>
                    </a:srgbClr>
                  </a:outerShdw>
                </a:effectLst>
                <a:latin typeface="黑体" pitchFamily="2" charset="-122"/>
                <a:ea typeface="黑体" pitchFamily="2" charset="-122"/>
              </a:endParaRPr>
            </a:p>
            <a:p>
              <a:pPr fontAlgn="auto">
                <a:spcBef>
                  <a:spcPts val="0"/>
                </a:spcBef>
                <a:spcAft>
                  <a:spcPts val="0"/>
                </a:spcAft>
                <a:defRPr/>
              </a:pPr>
              <a:r>
                <a:rPr lang="zh-CN" altLang="en-US" b="1" dirty="0">
                  <a:effectLst>
                    <a:outerShdw blurRad="38100" dist="38100" dir="2700000" algn="tl">
                      <a:srgbClr val="000000">
                        <a:alpha val="43137"/>
                      </a:srgbClr>
                    </a:outerShdw>
                  </a:effectLst>
                  <a:latin typeface="黑体" pitchFamily="2" charset="-122"/>
                  <a:ea typeface="黑体" pitchFamily="2" charset="-122"/>
                </a:rPr>
                <a:t>内容</a:t>
              </a:r>
            </a:p>
          </p:txBody>
        </p:sp>
      </p:grpSp>
      <p:sp>
        <p:nvSpPr>
          <p:cNvPr id="218" name="TextBox 38"/>
          <p:cNvSpPr txBox="1">
            <a:spLocks noChangeArrowheads="1"/>
          </p:cNvSpPr>
          <p:nvPr/>
        </p:nvSpPr>
        <p:spPr bwMode="auto">
          <a:xfrm>
            <a:off x="1660095" y="2244545"/>
            <a:ext cx="1237217" cy="400110"/>
          </a:xfrm>
          <a:prstGeom prst="rect">
            <a:avLst/>
          </a:prstGeom>
          <a:noFill/>
          <a:ln w="9525">
            <a:noFill/>
            <a:miter lim="800000"/>
            <a:headEnd/>
            <a:tailEnd/>
          </a:ln>
        </p:spPr>
        <p:txBody>
          <a:bodyPr wrap="square">
            <a:spAutoFit/>
          </a:bodyPr>
          <a:lstStyle/>
          <a:p>
            <a:pPr eaLnBrk="0" hangingPunct="0">
              <a:buFont typeface="Arial" charset="0"/>
              <a:buNone/>
            </a:pPr>
            <a:r>
              <a:rPr lang="zh-CN" altLang="en-US" sz="2000" b="1" dirty="0">
                <a:solidFill>
                  <a:srgbClr val="6A161A"/>
                </a:solidFill>
              </a:rPr>
              <a:t>产品类</a:t>
            </a:r>
          </a:p>
        </p:txBody>
      </p:sp>
      <p:sp>
        <p:nvSpPr>
          <p:cNvPr id="219" name="TextBox 39"/>
          <p:cNvSpPr txBox="1">
            <a:spLocks noChangeArrowheads="1"/>
          </p:cNvSpPr>
          <p:nvPr/>
        </p:nvSpPr>
        <p:spPr bwMode="auto">
          <a:xfrm>
            <a:off x="1533251" y="2809342"/>
            <a:ext cx="1415625" cy="646331"/>
          </a:xfrm>
          <a:prstGeom prst="rect">
            <a:avLst/>
          </a:prstGeom>
          <a:noFill/>
          <a:ln w="9525">
            <a:noFill/>
            <a:miter lim="800000"/>
            <a:headEnd/>
            <a:tailEnd/>
          </a:ln>
        </p:spPr>
        <p:txBody>
          <a:bodyPr wrap="square">
            <a:spAutoFit/>
          </a:bodyPr>
          <a:lstStyle/>
          <a:p>
            <a:pPr eaLnBrk="0" hangingPunct="0">
              <a:buFont typeface="Arial" charset="0"/>
              <a:buNone/>
            </a:pPr>
            <a:r>
              <a:rPr lang="en-US" altLang="zh-CN" b="1" dirty="0">
                <a:solidFill>
                  <a:schemeClr val="bg2">
                    <a:lumMod val="25000"/>
                  </a:schemeClr>
                </a:solidFill>
                <a:effectLst>
                  <a:outerShdw blurRad="38100" dist="38100" dir="2700000" algn="tl">
                    <a:srgbClr val="000000">
                      <a:alpha val="43137"/>
                    </a:srgbClr>
                  </a:outerShdw>
                </a:effectLst>
              </a:rPr>
              <a:t>B</a:t>
            </a:r>
            <a:r>
              <a:rPr lang="zh-CN" altLang="en-US" b="1" dirty="0">
                <a:solidFill>
                  <a:schemeClr val="bg2">
                    <a:lumMod val="25000"/>
                  </a:schemeClr>
                </a:solidFill>
                <a:effectLst>
                  <a:outerShdw blurRad="38100" dist="38100" dir="2700000" algn="tl">
                    <a:srgbClr val="000000">
                      <a:alpha val="43137"/>
                    </a:srgbClr>
                  </a:outerShdw>
                </a:effectLst>
              </a:rPr>
              <a:t>类产品</a:t>
            </a:r>
            <a:endParaRPr lang="en-US" altLang="zh-CN" b="1" dirty="0">
              <a:solidFill>
                <a:schemeClr val="bg2">
                  <a:lumMod val="25000"/>
                </a:schemeClr>
              </a:solidFill>
              <a:effectLst>
                <a:outerShdw blurRad="38100" dist="38100" dir="2700000" algn="tl">
                  <a:srgbClr val="000000">
                    <a:alpha val="43137"/>
                  </a:srgbClr>
                </a:outerShdw>
              </a:effectLst>
            </a:endParaRPr>
          </a:p>
          <a:p>
            <a:pPr eaLnBrk="0" hangingPunct="0">
              <a:buFont typeface="Arial" charset="0"/>
              <a:buNone/>
            </a:pPr>
            <a:r>
              <a:rPr lang="zh-CN" altLang="en-US" b="1" dirty="0">
                <a:solidFill>
                  <a:schemeClr val="bg2">
                    <a:lumMod val="25000"/>
                  </a:schemeClr>
                </a:solidFill>
                <a:effectLst>
                  <a:outerShdw blurRad="38100" dist="38100" dir="2700000" algn="tl">
                    <a:srgbClr val="000000">
                      <a:alpha val="43137"/>
                    </a:srgbClr>
                  </a:outerShdw>
                </a:effectLst>
              </a:rPr>
              <a:t>高端产品</a:t>
            </a:r>
          </a:p>
        </p:txBody>
      </p:sp>
      <p:sp>
        <p:nvSpPr>
          <p:cNvPr id="220" name="TextBox 40"/>
          <p:cNvSpPr txBox="1">
            <a:spLocks noChangeArrowheads="1"/>
          </p:cNvSpPr>
          <p:nvPr/>
        </p:nvSpPr>
        <p:spPr bwMode="auto">
          <a:xfrm>
            <a:off x="1521616" y="3445335"/>
            <a:ext cx="2854520" cy="646331"/>
          </a:xfrm>
          <a:prstGeom prst="rect">
            <a:avLst/>
          </a:prstGeom>
          <a:noFill/>
          <a:ln w="9525">
            <a:noFill/>
            <a:miter lim="800000"/>
            <a:headEnd/>
            <a:tailEnd/>
          </a:ln>
        </p:spPr>
        <p:txBody>
          <a:bodyPr wrap="square">
            <a:spAutoFit/>
          </a:bodyPr>
          <a:lstStyle/>
          <a:p>
            <a:pPr eaLnBrk="0" hangingPunct="0">
              <a:buFont typeface="Arial" charset="0"/>
              <a:buNone/>
            </a:pPr>
            <a:r>
              <a:rPr lang="en-US" altLang="zh-CN" b="1" dirty="0">
                <a:solidFill>
                  <a:schemeClr val="tx1">
                    <a:lumMod val="75000"/>
                    <a:lumOff val="25000"/>
                  </a:schemeClr>
                </a:solidFill>
                <a:effectLst>
                  <a:outerShdw blurRad="38100" dist="38100" dir="2700000" algn="tl">
                    <a:srgbClr val="000000">
                      <a:alpha val="43137"/>
                    </a:srgbClr>
                  </a:outerShdw>
                </a:effectLst>
              </a:rPr>
              <a:t>B</a:t>
            </a:r>
            <a:r>
              <a:rPr lang="zh-CN" altLang="en-US" b="1" dirty="0">
                <a:solidFill>
                  <a:schemeClr val="tx1">
                    <a:lumMod val="75000"/>
                    <a:lumOff val="25000"/>
                  </a:schemeClr>
                </a:solidFill>
                <a:effectLst>
                  <a:outerShdw blurRad="38100" dist="38100" dir="2700000" algn="tl">
                    <a:srgbClr val="000000">
                      <a:alpha val="43137"/>
                    </a:srgbClr>
                  </a:outerShdw>
                </a:effectLst>
              </a:rPr>
              <a:t>、</a:t>
            </a:r>
            <a:r>
              <a:rPr lang="en-US" altLang="zh-CN" b="1" dirty="0">
                <a:solidFill>
                  <a:schemeClr val="tx1">
                    <a:lumMod val="75000"/>
                    <a:lumOff val="25000"/>
                  </a:schemeClr>
                </a:solidFill>
                <a:effectLst>
                  <a:outerShdw blurRad="38100" dist="38100" dir="2700000" algn="tl">
                    <a:srgbClr val="000000">
                      <a:alpha val="43137"/>
                    </a:srgbClr>
                  </a:outerShdw>
                </a:effectLst>
              </a:rPr>
              <a:t>C</a:t>
            </a:r>
            <a:r>
              <a:rPr lang="zh-CN" altLang="en-US" b="1" dirty="0">
                <a:solidFill>
                  <a:schemeClr val="tx1">
                    <a:lumMod val="75000"/>
                    <a:lumOff val="25000"/>
                  </a:schemeClr>
                </a:solidFill>
                <a:effectLst>
                  <a:outerShdw blurRad="38100" dist="38100" dir="2700000" algn="tl">
                    <a:srgbClr val="000000">
                      <a:alpha val="43137"/>
                    </a:srgbClr>
                  </a:outerShdw>
                </a:effectLst>
              </a:rPr>
              <a:t>类</a:t>
            </a:r>
            <a:endParaRPr lang="en-US" altLang="zh-CN" b="1" dirty="0">
              <a:solidFill>
                <a:schemeClr val="tx1">
                  <a:lumMod val="75000"/>
                  <a:lumOff val="25000"/>
                </a:schemeClr>
              </a:solidFill>
              <a:effectLst>
                <a:outerShdw blurRad="38100" dist="38100" dir="2700000" algn="tl">
                  <a:srgbClr val="000000">
                    <a:alpha val="43137"/>
                  </a:srgbClr>
                </a:outerShdw>
              </a:effectLst>
            </a:endParaRPr>
          </a:p>
          <a:p>
            <a:pPr eaLnBrk="0" hangingPunct="0">
              <a:buFont typeface="Arial" charset="0"/>
              <a:buNone/>
            </a:pPr>
            <a:r>
              <a:rPr lang="zh-CN" altLang="en-US" b="1" dirty="0">
                <a:solidFill>
                  <a:schemeClr val="tx1">
                    <a:lumMod val="75000"/>
                    <a:lumOff val="25000"/>
                  </a:schemeClr>
                </a:solidFill>
                <a:effectLst>
                  <a:outerShdw blurRad="38100" dist="38100" dir="2700000" algn="tl">
                    <a:srgbClr val="000000">
                      <a:alpha val="43137"/>
                    </a:srgbClr>
                  </a:outerShdw>
                </a:effectLst>
              </a:rPr>
              <a:t>常规产品</a:t>
            </a:r>
          </a:p>
        </p:txBody>
      </p:sp>
      <p:sp>
        <p:nvSpPr>
          <p:cNvPr id="221" name="TextBox 41"/>
          <p:cNvSpPr txBox="1">
            <a:spLocks noChangeArrowheads="1"/>
          </p:cNvSpPr>
          <p:nvPr/>
        </p:nvSpPr>
        <p:spPr bwMode="auto">
          <a:xfrm>
            <a:off x="1556577" y="4150445"/>
            <a:ext cx="2854520" cy="646331"/>
          </a:xfrm>
          <a:prstGeom prst="rect">
            <a:avLst/>
          </a:prstGeom>
          <a:noFill/>
          <a:ln w="9525">
            <a:noFill/>
            <a:miter lim="800000"/>
            <a:headEnd/>
            <a:tailEnd/>
          </a:ln>
        </p:spPr>
        <p:txBody>
          <a:bodyPr wrap="square">
            <a:spAutoFit/>
          </a:bodyPr>
          <a:lstStyle/>
          <a:p>
            <a:pPr eaLnBrk="0" hangingPunct="0">
              <a:buFont typeface="Arial" charset="0"/>
              <a:buNone/>
            </a:pPr>
            <a:r>
              <a:rPr lang="en-US" altLang="zh-CN" b="1" dirty="0">
                <a:solidFill>
                  <a:srgbClr val="6A161A"/>
                </a:solidFill>
                <a:effectLst>
                  <a:outerShdw blurRad="38100" dist="38100" dir="2700000" algn="tl">
                    <a:srgbClr val="000000">
                      <a:alpha val="43137"/>
                    </a:srgbClr>
                  </a:outerShdw>
                </a:effectLst>
              </a:rPr>
              <a:t>B</a:t>
            </a:r>
            <a:r>
              <a:rPr lang="zh-CN" altLang="en-US" b="1" dirty="0">
                <a:solidFill>
                  <a:srgbClr val="6A161A"/>
                </a:solidFill>
                <a:effectLst>
                  <a:outerShdw blurRad="38100" dist="38100" dir="2700000" algn="tl">
                    <a:srgbClr val="000000">
                      <a:alpha val="43137"/>
                    </a:srgbClr>
                  </a:outerShdw>
                </a:effectLst>
              </a:rPr>
              <a:t>、</a:t>
            </a:r>
            <a:r>
              <a:rPr lang="en-US" altLang="zh-CN" b="1" dirty="0">
                <a:solidFill>
                  <a:srgbClr val="6A161A"/>
                </a:solidFill>
                <a:effectLst>
                  <a:outerShdw blurRad="38100" dist="38100" dir="2700000" algn="tl">
                    <a:srgbClr val="000000">
                      <a:alpha val="43137"/>
                    </a:srgbClr>
                  </a:outerShdw>
                </a:effectLst>
              </a:rPr>
              <a:t>C</a:t>
            </a:r>
            <a:r>
              <a:rPr lang="zh-CN" altLang="en-US" b="1" dirty="0">
                <a:solidFill>
                  <a:srgbClr val="6A161A"/>
                </a:solidFill>
                <a:effectLst>
                  <a:outerShdw blurRad="38100" dist="38100" dir="2700000" algn="tl">
                    <a:srgbClr val="000000">
                      <a:alpha val="43137"/>
                    </a:srgbClr>
                  </a:outerShdw>
                </a:effectLst>
              </a:rPr>
              <a:t>常规</a:t>
            </a:r>
            <a:endParaRPr lang="en-US" altLang="zh-CN" b="1" dirty="0">
              <a:solidFill>
                <a:srgbClr val="6A161A"/>
              </a:solidFill>
              <a:effectLst>
                <a:outerShdw blurRad="38100" dist="38100" dir="2700000" algn="tl">
                  <a:srgbClr val="000000">
                    <a:alpha val="43137"/>
                  </a:srgbClr>
                </a:outerShdw>
              </a:effectLst>
            </a:endParaRPr>
          </a:p>
          <a:p>
            <a:pPr eaLnBrk="0" hangingPunct="0">
              <a:buFont typeface="Arial" charset="0"/>
              <a:buNone/>
            </a:pPr>
            <a:r>
              <a:rPr lang="en-US" altLang="zh-CN" b="1" dirty="0">
                <a:solidFill>
                  <a:srgbClr val="6A161A"/>
                </a:solidFill>
                <a:effectLst>
                  <a:outerShdw blurRad="38100" dist="38100" dir="2700000" algn="tl">
                    <a:srgbClr val="000000">
                      <a:alpha val="43137"/>
                    </a:srgbClr>
                  </a:outerShdw>
                </a:effectLst>
              </a:rPr>
              <a:t>A</a:t>
            </a:r>
            <a:r>
              <a:rPr lang="zh-CN" altLang="en-US" b="1" dirty="0">
                <a:solidFill>
                  <a:srgbClr val="6A161A"/>
                </a:solidFill>
                <a:effectLst>
                  <a:outerShdw blurRad="38100" dist="38100" dir="2700000" algn="tl">
                    <a:srgbClr val="000000">
                      <a:alpha val="43137"/>
                    </a:srgbClr>
                  </a:outerShdw>
                </a:effectLst>
              </a:rPr>
              <a:t>类产品</a:t>
            </a:r>
          </a:p>
        </p:txBody>
      </p:sp>
      <p:sp>
        <p:nvSpPr>
          <p:cNvPr id="222" name="TextBox 42"/>
          <p:cNvSpPr txBox="1">
            <a:spLocks noChangeArrowheads="1"/>
          </p:cNvSpPr>
          <p:nvPr/>
        </p:nvSpPr>
        <p:spPr bwMode="auto">
          <a:xfrm>
            <a:off x="1533251" y="4838072"/>
            <a:ext cx="2854520" cy="646331"/>
          </a:xfrm>
          <a:prstGeom prst="rect">
            <a:avLst/>
          </a:prstGeom>
          <a:noFill/>
          <a:ln w="9525">
            <a:noFill/>
            <a:miter lim="800000"/>
            <a:headEnd/>
            <a:tailEnd/>
          </a:ln>
        </p:spPr>
        <p:txBody>
          <a:bodyPr wrap="square">
            <a:spAutoFit/>
          </a:bodyPr>
          <a:lstStyle/>
          <a:p>
            <a:pPr eaLnBrk="0" hangingPunct="0">
              <a:buFont typeface="Arial" charset="0"/>
              <a:buNone/>
            </a:pPr>
            <a:r>
              <a:rPr lang="en-US" altLang="zh-CN" b="1" dirty="0">
                <a:solidFill>
                  <a:srgbClr val="CC9900"/>
                </a:solidFill>
                <a:effectLst>
                  <a:outerShdw blurRad="38100" dist="38100" dir="2700000" algn="tl">
                    <a:srgbClr val="000000">
                      <a:alpha val="43137"/>
                    </a:srgbClr>
                  </a:outerShdw>
                </a:effectLst>
              </a:rPr>
              <a:t>A</a:t>
            </a:r>
            <a:r>
              <a:rPr lang="zh-CN" altLang="en-US" b="1" dirty="0">
                <a:solidFill>
                  <a:srgbClr val="CC9900"/>
                </a:solidFill>
                <a:effectLst>
                  <a:outerShdw blurRad="38100" dist="38100" dir="2700000" algn="tl">
                    <a:srgbClr val="000000">
                      <a:alpha val="43137"/>
                    </a:srgbClr>
                  </a:outerShdw>
                </a:effectLst>
              </a:rPr>
              <a:t>类产品</a:t>
            </a:r>
            <a:endParaRPr lang="en-US" altLang="zh-CN" b="1" dirty="0">
              <a:solidFill>
                <a:srgbClr val="CC9900"/>
              </a:solidFill>
              <a:effectLst>
                <a:outerShdw blurRad="38100" dist="38100" dir="2700000" algn="tl">
                  <a:srgbClr val="000000">
                    <a:alpha val="43137"/>
                  </a:srgbClr>
                </a:outerShdw>
              </a:effectLst>
            </a:endParaRPr>
          </a:p>
          <a:p>
            <a:pPr eaLnBrk="0" hangingPunct="0">
              <a:buFont typeface="Arial" charset="0"/>
              <a:buNone/>
            </a:pPr>
            <a:r>
              <a:rPr lang="en-US" altLang="zh-CN" b="1" dirty="0">
                <a:solidFill>
                  <a:srgbClr val="CC9900"/>
                </a:solidFill>
                <a:effectLst>
                  <a:outerShdw blurRad="38100" dist="38100" dir="2700000" algn="tl">
                    <a:srgbClr val="000000">
                      <a:alpha val="43137"/>
                    </a:srgbClr>
                  </a:outerShdw>
                </a:effectLst>
              </a:rPr>
              <a:t>C</a:t>
            </a:r>
            <a:r>
              <a:rPr lang="zh-CN" altLang="en-US" b="1" dirty="0">
                <a:solidFill>
                  <a:srgbClr val="CC9900"/>
                </a:solidFill>
                <a:effectLst>
                  <a:outerShdw blurRad="38100" dist="38100" dir="2700000" algn="tl">
                    <a:srgbClr val="000000">
                      <a:alpha val="43137"/>
                    </a:srgbClr>
                  </a:outerShdw>
                </a:effectLst>
              </a:rPr>
              <a:t>类产品</a:t>
            </a:r>
            <a:endParaRPr lang="en-US" altLang="zh-CN" b="1" dirty="0">
              <a:solidFill>
                <a:srgbClr val="CC9900"/>
              </a:solidFill>
              <a:effectLst>
                <a:outerShdw blurRad="38100" dist="38100" dir="2700000" algn="tl">
                  <a:srgbClr val="000000">
                    <a:alpha val="43137"/>
                  </a:srgbClr>
                </a:outerShdw>
              </a:effectLst>
            </a:endParaRPr>
          </a:p>
        </p:txBody>
      </p:sp>
      <p:sp>
        <p:nvSpPr>
          <p:cNvPr id="10" name="矩形 9"/>
          <p:cNvSpPr/>
          <p:nvPr/>
        </p:nvSpPr>
        <p:spPr>
          <a:xfrm>
            <a:off x="3246746" y="1231171"/>
            <a:ext cx="7725193" cy="523220"/>
          </a:xfrm>
          <a:prstGeom prst="rect">
            <a:avLst/>
          </a:prstGeom>
        </p:spPr>
        <p:txBody>
          <a:bodyPr wrap="none">
            <a:spAutoFit/>
          </a:bodyPr>
          <a:lstStyle/>
          <a:p>
            <a:pPr algn="ctr" eaLnBrk="0" hangingPunct="0">
              <a:buFont typeface="Arial" charset="0"/>
              <a:buNone/>
            </a:pPr>
            <a:r>
              <a:rPr lang="zh-CN" altLang="en-US" sz="2800" b="1" dirty="0">
                <a:solidFill>
                  <a:srgbClr val="6A161A"/>
                </a:solidFill>
                <a:latin typeface="Calibri" pitchFamily="34" charset="0"/>
              </a:rPr>
              <a:t>请插入标题文本请插入文本内容请插入文本内容</a:t>
            </a:r>
            <a:endParaRPr lang="en-US" altLang="zh-CN" sz="2800" b="1" dirty="0">
              <a:solidFill>
                <a:srgbClr val="6A161A"/>
              </a:solidFill>
              <a:latin typeface="Calibri" pitchFamily="34" charset="0"/>
            </a:endParaRPr>
          </a:p>
        </p:txBody>
      </p:sp>
      <p:sp>
        <p:nvSpPr>
          <p:cNvPr id="11" name="标题 10"/>
          <p:cNvSpPr>
            <a:spLocks noGrp="1"/>
          </p:cNvSpPr>
          <p:nvPr>
            <p:ph type="title"/>
          </p:nvPr>
        </p:nvSpPr>
        <p:spPr/>
        <p:txBody>
          <a:bodyPr/>
          <a:lstStyle/>
          <a:p>
            <a:endParaRPr lang="zh-CN" altLang="en-US"/>
          </a:p>
        </p:txBody>
      </p:sp>
      <p:sp>
        <p:nvSpPr>
          <p:cNvPr id="12" name="文本占位符 11"/>
          <p:cNvSpPr>
            <a:spLocks noGrp="1"/>
          </p:cNvSpPr>
          <p:nvPr>
            <p:ph type="body" idx="1"/>
          </p:nvPr>
        </p:nvSpPr>
        <p:spPr/>
        <p:txBody>
          <a:bodyPr/>
          <a:lstStyle/>
          <a:p>
            <a:endParaRPr lang="zh-CN" altLang="en-US"/>
          </a:p>
        </p:txBody>
      </p:sp>
      <p:sp>
        <p:nvSpPr>
          <p:cNvPr id="13" name="内容占位符 12"/>
          <p:cNvSpPr>
            <a:spLocks noGrp="1"/>
          </p:cNvSpPr>
          <p:nvPr>
            <p:ph sz="half" idx="2"/>
          </p:nvPr>
        </p:nvSpPr>
        <p:spPr/>
        <p:txBody>
          <a:bodyPr/>
          <a:lstStyle/>
          <a:p>
            <a:endParaRPr lang="zh-CN" altLang="en-US"/>
          </a:p>
        </p:txBody>
      </p:sp>
      <p:sp>
        <p:nvSpPr>
          <p:cNvPr id="14" name="文本占位符 13"/>
          <p:cNvSpPr>
            <a:spLocks noGrp="1"/>
          </p:cNvSpPr>
          <p:nvPr>
            <p:ph type="body" sz="quarter" idx="3"/>
          </p:nvPr>
        </p:nvSpPr>
        <p:spPr/>
        <p:txBody>
          <a:bodyPr/>
          <a:lstStyle/>
          <a:p>
            <a:endParaRPr lang="zh-CN" altLang="en-US"/>
          </a:p>
        </p:txBody>
      </p:sp>
      <p:sp>
        <p:nvSpPr>
          <p:cNvPr id="15" name="内容占位符 14"/>
          <p:cNvSpPr>
            <a:spLocks noGrp="1"/>
          </p:cNvSpPr>
          <p:nvPr>
            <p:ph sz="quarter" idx="4"/>
          </p:nvPr>
        </p:nvSpPr>
        <p:spPr/>
        <p:txBody>
          <a:bodyPr/>
          <a:lstStyle/>
          <a:p>
            <a:endParaRPr lang="zh-CN" altLang="en-US"/>
          </a:p>
        </p:txBody>
      </p:sp>
    </p:spTree>
    <p:extLst>
      <p:ext uri="{BB962C8B-B14F-4D97-AF65-F5344CB8AC3E}">
        <p14:creationId xmlns:p14="http://schemas.microsoft.com/office/powerpoint/2010/main" val="3909235990"/>
      </p:ext>
    </p:extLst>
  </p:cSld>
  <p:clrMapOvr>
    <a:masterClrMapping/>
  </p:clrMapOvr>
  <p:transition spd="slow" advClick="0" advTm="0">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872" y="-458132"/>
            <a:ext cx="8329974" cy="7444446"/>
          </a:xfrm>
          <a:prstGeom prst="rect">
            <a:avLst/>
          </a:prstGeom>
        </p:spPr>
      </p:pic>
      <p:grpSp>
        <p:nvGrpSpPr>
          <p:cNvPr id="30" name="组合 29"/>
          <p:cNvGrpSpPr/>
          <p:nvPr/>
        </p:nvGrpSpPr>
        <p:grpSpPr>
          <a:xfrm>
            <a:off x="3513027" y="2424296"/>
            <a:ext cx="1392867" cy="1707776"/>
            <a:chOff x="1956389" y="2477386"/>
            <a:chExt cx="1392867" cy="1707776"/>
          </a:xfrm>
        </p:grpSpPr>
        <p:grpSp>
          <p:nvGrpSpPr>
            <p:cNvPr id="10" name="组合 9"/>
            <p:cNvGrpSpPr/>
            <p:nvPr/>
          </p:nvGrpSpPr>
          <p:grpSpPr>
            <a:xfrm>
              <a:off x="1956389" y="2477386"/>
              <a:ext cx="1392867" cy="1707776"/>
              <a:chOff x="1818166" y="2264734"/>
              <a:chExt cx="1335480" cy="1637414"/>
            </a:xfrm>
          </p:grpSpPr>
          <p:pic>
            <p:nvPicPr>
              <p:cNvPr id="4" name="图片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69537" r="87843" b="3953"/>
              <a:stretch/>
            </p:blipFill>
            <p:spPr>
              <a:xfrm>
                <a:off x="1818166" y="2264734"/>
                <a:ext cx="1335480" cy="1637414"/>
              </a:xfrm>
              <a:prstGeom prst="rect">
                <a:avLst/>
              </a:prstGeom>
            </p:spPr>
          </p:pic>
          <p:sp>
            <p:nvSpPr>
              <p:cNvPr id="6" name="椭圆 5"/>
              <p:cNvSpPr/>
              <p:nvPr/>
            </p:nvSpPr>
            <p:spPr>
              <a:xfrm>
                <a:off x="2062716" y="2977116"/>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2115157" y="2649990"/>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文本框 27"/>
            <p:cNvSpPr txBox="1"/>
            <p:nvPr/>
          </p:nvSpPr>
          <p:spPr>
            <a:xfrm>
              <a:off x="2049513" y="3016294"/>
              <a:ext cx="877163" cy="923330"/>
            </a:xfrm>
            <a:prstGeom prst="rect">
              <a:avLst/>
            </a:prstGeom>
            <a:noFill/>
          </p:spPr>
          <p:txBody>
            <a:bodyPr wrap="none" rtlCol="0">
              <a:spAutoFit/>
            </a:bodyPr>
            <a:lstStyle/>
            <a:p>
              <a:r>
                <a:rPr lang="zh-CN" altLang="en-US" sz="5400" dirty="0">
                  <a:solidFill>
                    <a:schemeClr val="bg1"/>
                  </a:solidFill>
                  <a:latin typeface="禹卫书法行书简体&#10;" panose="02000603000000000000" pitchFamily="2" charset="-122"/>
                  <a:ea typeface="禹卫书法行书简体&#10;" panose="02000603000000000000" pitchFamily="2" charset="-122"/>
                </a:rPr>
                <a:t>伍</a:t>
              </a:r>
            </a:p>
          </p:txBody>
        </p:sp>
      </p:grpSp>
      <p:sp>
        <p:nvSpPr>
          <p:cNvPr id="29" name="文本框 28"/>
          <p:cNvSpPr txBox="1"/>
          <p:nvPr/>
        </p:nvSpPr>
        <p:spPr>
          <a:xfrm>
            <a:off x="5110073" y="2976040"/>
            <a:ext cx="3877985" cy="830997"/>
          </a:xfrm>
          <a:prstGeom prst="rect">
            <a:avLst/>
          </a:prstGeom>
          <a:noFill/>
        </p:spPr>
        <p:txBody>
          <a:bodyPr wrap="none" rtlCol="0">
            <a:spAutoFit/>
          </a:bodyPr>
          <a:lstStyle/>
          <a:p>
            <a:r>
              <a:rPr lang="zh-CN" altLang="en-US" sz="4800" dirty="0">
                <a:latin typeface="禹卫书法行书简体&#10;" panose="02000603000000000000" pitchFamily="2" charset="-122"/>
                <a:ea typeface="禹卫书法行书简体&#10;" panose="02000603000000000000" pitchFamily="2" charset="-122"/>
              </a:rPr>
              <a:t>插入标题内容</a:t>
            </a:r>
          </a:p>
        </p:txBody>
      </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0252" y="-427240"/>
            <a:ext cx="8511262" cy="7458209"/>
          </a:xfrm>
          <a:prstGeom prst="rect">
            <a:avLst/>
          </a:prstGeom>
        </p:spPr>
      </p:pic>
    </p:spTree>
    <p:extLst>
      <p:ext uri="{BB962C8B-B14F-4D97-AF65-F5344CB8AC3E}">
        <p14:creationId xmlns:p14="http://schemas.microsoft.com/office/powerpoint/2010/main" val="958700249"/>
      </p:ext>
    </p:extLst>
  </p:cSld>
  <p:clrMapOvr>
    <a:masterClrMapping/>
  </p:clrMapOvr>
  <mc:AlternateContent xmlns:mc="http://schemas.openxmlformats.org/markup-compatibility/2006" xmlns:p14="http://schemas.microsoft.com/office/powerpoint/2010/main">
    <mc:Choice Requires="p14">
      <p:transition spd="slow" p14:dur="1400" advClick="0" advTm="2000">
        <p14:doors dir="ver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2"/>
                                        </p:tgtEl>
                                        <p:attrNameLst>
                                          <p:attrName>r</p:attrName>
                                        </p:attrNameLst>
                                      </p:cBhvr>
                                    </p:animRot>
                                  </p:childTnLst>
                                </p:cTn>
                              </p:par>
                              <p:par>
                                <p:cTn id="7" presetID="42"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fade">
                                      <p:cBhvr>
                                        <p:cTn id="9" dur="1000"/>
                                        <p:tgtEl>
                                          <p:spTgt spid="30"/>
                                        </p:tgtEl>
                                      </p:cBhvr>
                                    </p:animEffec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p:nvPicPr>
        <p:blipFill rotWithShape="1">
          <a:blip r:embed="rId3">
            <a:extLst>
              <a:ext uri="{28A0092B-C50C-407E-A947-70E740481C1C}">
                <a14:useLocalDpi xmlns:a14="http://schemas.microsoft.com/office/drawing/2010/main" val="0"/>
              </a:ext>
            </a:extLst>
          </a:blip>
          <a:srcRect l="68226" t="26071" r="735" b="50627"/>
          <a:stretch/>
        </p:blipFill>
        <p:spPr>
          <a:xfrm>
            <a:off x="9123427" y="3848309"/>
            <a:ext cx="1907241" cy="1900800"/>
          </a:xfrm>
          <a:prstGeom prst="rect">
            <a:avLst/>
          </a:prstGeom>
          <a:ln w="38100" cap="sq" cmpd="thickThin">
            <a:solidFill>
              <a:srgbClr val="682828"/>
            </a:solidFill>
            <a:prstDash val="solid"/>
            <a:miter lim="800000"/>
          </a:ln>
          <a:effectLst>
            <a:innerShdw blurRad="76200">
              <a:srgbClr val="000000"/>
            </a:innerShdw>
          </a:effectLst>
        </p:spPr>
      </p:pic>
      <p:pic>
        <p:nvPicPr>
          <p:cNvPr id="37" name="图片 36"/>
          <p:cNvPicPr>
            <a:picLocks noChangeAspect="1"/>
          </p:cNvPicPr>
          <p:nvPr/>
        </p:nvPicPr>
        <p:blipFill rotWithShape="1">
          <a:blip r:embed="rId3">
            <a:extLst>
              <a:ext uri="{28A0092B-C50C-407E-A947-70E740481C1C}">
                <a14:useLocalDpi xmlns:a14="http://schemas.microsoft.com/office/drawing/2010/main" val="0"/>
              </a:ext>
            </a:extLst>
          </a:blip>
          <a:srcRect l="34314" t="50430" r="34647" b="26268"/>
          <a:stretch/>
        </p:blipFill>
        <p:spPr>
          <a:xfrm>
            <a:off x="6563467" y="3848309"/>
            <a:ext cx="1907241" cy="1900800"/>
          </a:xfrm>
          <a:prstGeom prst="rect">
            <a:avLst/>
          </a:prstGeom>
          <a:ln w="38100" cap="sq" cmpd="thickThin">
            <a:solidFill>
              <a:srgbClr val="682828"/>
            </a:solidFill>
            <a:prstDash val="solid"/>
            <a:miter lim="800000"/>
          </a:ln>
          <a:effectLst>
            <a:innerShdw blurRad="76200">
              <a:srgbClr val="000000"/>
            </a:innerShdw>
          </a:effectLst>
        </p:spPr>
      </p:pic>
      <p:pic>
        <p:nvPicPr>
          <p:cNvPr id="32" name="图片 31"/>
          <p:cNvPicPr>
            <a:picLocks noChangeAspect="1"/>
          </p:cNvPicPr>
          <p:nvPr/>
        </p:nvPicPr>
        <p:blipFill rotWithShape="1">
          <a:blip r:embed="rId3">
            <a:extLst>
              <a:ext uri="{28A0092B-C50C-407E-A947-70E740481C1C}">
                <a14:useLocalDpi xmlns:a14="http://schemas.microsoft.com/office/drawing/2010/main" val="0"/>
              </a:ext>
            </a:extLst>
          </a:blip>
          <a:srcRect l="34742" t="25424" r="34219" b="51274"/>
          <a:stretch/>
        </p:blipFill>
        <p:spPr>
          <a:xfrm>
            <a:off x="4003506" y="3848309"/>
            <a:ext cx="1907241" cy="1900800"/>
          </a:xfrm>
          <a:prstGeom prst="rect">
            <a:avLst/>
          </a:prstGeom>
          <a:ln w="38100" cap="sq" cmpd="thickThin">
            <a:solidFill>
              <a:srgbClr val="682828"/>
            </a:solidFill>
            <a:prstDash val="solid"/>
            <a:miter lim="800000"/>
          </a:ln>
          <a:effectLst>
            <a:innerShdw blurRad="76200">
              <a:srgbClr val="000000"/>
            </a:innerShdw>
          </a:effectLst>
        </p:spPr>
      </p:pic>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2041" t="1809" r="66920" b="74889"/>
          <a:stretch/>
        </p:blipFill>
        <p:spPr>
          <a:xfrm>
            <a:off x="1443545" y="3848309"/>
            <a:ext cx="1907241" cy="1900800"/>
          </a:xfrm>
          <a:prstGeom prst="rect">
            <a:avLst/>
          </a:prstGeom>
          <a:ln w="38100" cap="sq" cmpd="thickThin">
            <a:solidFill>
              <a:srgbClr val="682828"/>
            </a:solidFill>
            <a:prstDash val="solid"/>
            <a:miter lim="800000"/>
          </a:ln>
          <a:effectLst>
            <a:innerShdw blurRad="76200">
              <a:srgbClr val="000000"/>
            </a:innerShdw>
          </a:effectLst>
        </p:spPr>
      </p:pic>
      <p:pic>
        <p:nvPicPr>
          <p:cNvPr id="30" name="图片 29"/>
          <p:cNvPicPr>
            <a:picLocks noChangeAspect="1"/>
          </p:cNvPicPr>
          <p:nvPr/>
        </p:nvPicPr>
        <p:blipFill rotWithShape="1">
          <a:blip r:embed="rId3">
            <a:extLst>
              <a:ext uri="{28A0092B-C50C-407E-A947-70E740481C1C}">
                <a14:useLocalDpi xmlns:a14="http://schemas.microsoft.com/office/drawing/2010/main" val="0"/>
              </a:ext>
            </a:extLst>
          </a:blip>
          <a:srcRect l="66796" t="75329" r="2165" b="1369"/>
          <a:stretch/>
        </p:blipFill>
        <p:spPr>
          <a:xfrm>
            <a:off x="9123427" y="1312253"/>
            <a:ext cx="1907241" cy="1900800"/>
          </a:xfrm>
          <a:prstGeom prst="rect">
            <a:avLst/>
          </a:prstGeom>
          <a:ln w="38100" cap="sq" cmpd="thickThin">
            <a:solidFill>
              <a:srgbClr val="682828"/>
            </a:solidFill>
            <a:prstDash val="solid"/>
            <a:miter lim="800000"/>
          </a:ln>
          <a:effectLst>
            <a:innerShdw blurRad="76200">
              <a:srgbClr val="000000"/>
            </a:innerShdw>
          </a:effectLst>
        </p:spPr>
      </p:pic>
      <p:pic>
        <p:nvPicPr>
          <p:cNvPr id="3" name="图片 2"/>
          <p:cNvPicPr>
            <a:picLocks noChangeAspect="1"/>
          </p:cNvPicPr>
          <p:nvPr/>
        </p:nvPicPr>
        <p:blipFill>
          <a:blip r:embed="rId4"/>
          <a:stretch>
            <a:fillRect/>
          </a:stretch>
        </p:blipFill>
        <p:spPr>
          <a:xfrm>
            <a:off x="5635490" y="5306646"/>
            <a:ext cx="547923" cy="686853"/>
          </a:xfrm>
          <a:prstGeom prst="rect">
            <a:avLst/>
          </a:prstGeom>
        </p:spPr>
      </p:pic>
      <p:pic>
        <p:nvPicPr>
          <p:cNvPr id="5" name="图片 4"/>
          <p:cNvPicPr>
            <a:picLocks noChangeAspect="1"/>
          </p:cNvPicPr>
          <p:nvPr/>
        </p:nvPicPr>
        <p:blipFill>
          <a:blip r:embed="rId5"/>
          <a:stretch>
            <a:fillRect/>
          </a:stretch>
        </p:blipFill>
        <p:spPr>
          <a:xfrm>
            <a:off x="3108643" y="5304444"/>
            <a:ext cx="515087" cy="685403"/>
          </a:xfrm>
          <a:prstGeom prst="rect">
            <a:avLst/>
          </a:prstGeom>
        </p:spPr>
      </p:pic>
      <p:pic>
        <p:nvPicPr>
          <p:cNvPr id="6" name="图片 5"/>
          <p:cNvPicPr>
            <a:picLocks noChangeAspect="1"/>
          </p:cNvPicPr>
          <p:nvPr/>
        </p:nvPicPr>
        <p:blipFill>
          <a:blip r:embed="rId6"/>
          <a:stretch>
            <a:fillRect/>
          </a:stretch>
        </p:blipFill>
        <p:spPr>
          <a:xfrm>
            <a:off x="10746571" y="5317266"/>
            <a:ext cx="496784" cy="693855"/>
          </a:xfrm>
          <a:prstGeom prst="rect">
            <a:avLst/>
          </a:prstGeom>
        </p:spPr>
      </p:pic>
      <p:pic>
        <p:nvPicPr>
          <p:cNvPr id="10" name="图片 9"/>
          <p:cNvPicPr>
            <a:picLocks noChangeAspect="1"/>
          </p:cNvPicPr>
          <p:nvPr/>
        </p:nvPicPr>
        <p:blipFill>
          <a:blip r:embed="rId7"/>
          <a:stretch>
            <a:fillRect/>
          </a:stretch>
        </p:blipFill>
        <p:spPr>
          <a:xfrm>
            <a:off x="8244983" y="5307468"/>
            <a:ext cx="505051" cy="687396"/>
          </a:xfrm>
          <a:prstGeom prst="rect">
            <a:avLst/>
          </a:prstGeom>
        </p:spPr>
      </p:pic>
      <p:sp>
        <p:nvSpPr>
          <p:cNvPr id="11" name="文本框 10"/>
          <p:cNvSpPr txBox="1"/>
          <p:nvPr/>
        </p:nvSpPr>
        <p:spPr>
          <a:xfrm>
            <a:off x="1395091" y="3194284"/>
            <a:ext cx="2176481"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再</a:t>
            </a:r>
          </a:p>
        </p:txBody>
      </p:sp>
      <p:sp>
        <p:nvSpPr>
          <p:cNvPr id="12" name="文本框 11"/>
          <p:cNvSpPr txBox="1"/>
          <p:nvPr/>
        </p:nvSpPr>
        <p:spPr>
          <a:xfrm>
            <a:off x="3927403" y="3194284"/>
            <a:ext cx="2176481"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接</a:t>
            </a:r>
          </a:p>
        </p:txBody>
      </p:sp>
      <p:sp>
        <p:nvSpPr>
          <p:cNvPr id="13" name="文本框 12"/>
          <p:cNvSpPr txBox="1"/>
          <p:nvPr/>
        </p:nvSpPr>
        <p:spPr>
          <a:xfrm>
            <a:off x="6459715" y="3194284"/>
            <a:ext cx="2176481"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再</a:t>
            </a:r>
          </a:p>
        </p:txBody>
      </p:sp>
      <p:sp>
        <p:nvSpPr>
          <p:cNvPr id="14" name="文本框 13"/>
          <p:cNvSpPr txBox="1"/>
          <p:nvPr/>
        </p:nvSpPr>
        <p:spPr>
          <a:xfrm>
            <a:off x="8992028" y="3194284"/>
            <a:ext cx="2176481"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励</a:t>
            </a:r>
          </a:p>
        </p:txBody>
      </p:sp>
      <p:sp>
        <p:nvSpPr>
          <p:cNvPr id="15" name="文本框 14"/>
          <p:cNvSpPr txBox="1"/>
          <p:nvPr/>
        </p:nvSpPr>
        <p:spPr>
          <a:xfrm>
            <a:off x="1395091" y="5749227"/>
            <a:ext cx="2176481"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再</a:t>
            </a:r>
          </a:p>
        </p:txBody>
      </p:sp>
      <p:sp>
        <p:nvSpPr>
          <p:cNvPr id="16" name="文本框 15"/>
          <p:cNvSpPr txBox="1"/>
          <p:nvPr/>
        </p:nvSpPr>
        <p:spPr>
          <a:xfrm>
            <a:off x="3927403" y="5749227"/>
            <a:ext cx="2176481"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创</a:t>
            </a:r>
          </a:p>
        </p:txBody>
      </p:sp>
      <p:sp>
        <p:nvSpPr>
          <p:cNvPr id="17" name="文本框 16"/>
          <p:cNvSpPr txBox="1"/>
          <p:nvPr/>
        </p:nvSpPr>
        <p:spPr>
          <a:xfrm>
            <a:off x="6459715" y="5749227"/>
            <a:ext cx="2176481"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佳</a:t>
            </a:r>
          </a:p>
        </p:txBody>
      </p:sp>
      <p:sp>
        <p:nvSpPr>
          <p:cNvPr id="18" name="文本框 17"/>
          <p:cNvSpPr txBox="1"/>
          <p:nvPr/>
        </p:nvSpPr>
        <p:spPr>
          <a:xfrm>
            <a:off x="8992028" y="5749227"/>
            <a:ext cx="2176481" cy="492443"/>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r>
              <a:rPr lang="zh-CN" altLang="en-US" dirty="0">
                <a:solidFill>
                  <a:srgbClr val="682828"/>
                </a:solidFill>
                <a:latin typeface="黑体" panose="02010609060101010101" pitchFamily="49" charset="-122"/>
                <a:ea typeface="黑体" panose="02010609060101010101" pitchFamily="49" charset="-122"/>
              </a:rPr>
              <a:t>绩</a:t>
            </a:r>
          </a:p>
        </p:txBody>
      </p:sp>
      <p:pic>
        <p:nvPicPr>
          <p:cNvPr id="29" name="图片 28"/>
          <p:cNvPicPr>
            <a:picLocks noChangeAspect="1"/>
          </p:cNvPicPr>
          <p:nvPr/>
        </p:nvPicPr>
        <p:blipFill rotWithShape="1">
          <a:blip r:embed="rId3">
            <a:extLst>
              <a:ext uri="{28A0092B-C50C-407E-A947-70E740481C1C}">
                <a14:useLocalDpi xmlns:a14="http://schemas.microsoft.com/office/drawing/2010/main" val="0"/>
              </a:ext>
            </a:extLst>
          </a:blip>
          <a:srcRect l="67080" t="50216" r="1881" b="26482"/>
          <a:stretch/>
        </p:blipFill>
        <p:spPr>
          <a:xfrm>
            <a:off x="6563467" y="1312253"/>
            <a:ext cx="1907241" cy="1900800"/>
          </a:xfrm>
          <a:prstGeom prst="rect">
            <a:avLst/>
          </a:prstGeom>
          <a:ln w="38100" cap="sq" cmpd="thickThin">
            <a:solidFill>
              <a:srgbClr val="682828"/>
            </a:solidFill>
            <a:prstDash val="solid"/>
            <a:miter lim="800000"/>
          </a:ln>
          <a:effectLst>
            <a:innerShdw blurRad="76200">
              <a:srgbClr val="000000"/>
            </a:innerShdw>
          </a:effectLst>
        </p:spPr>
      </p:pic>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l="2118" t="26071" r="66843" b="50627"/>
          <a:stretch/>
        </p:blipFill>
        <p:spPr>
          <a:xfrm>
            <a:off x="4003506" y="1312253"/>
            <a:ext cx="1907241" cy="1900800"/>
          </a:xfrm>
          <a:prstGeom prst="rect">
            <a:avLst/>
          </a:prstGeom>
          <a:ln w="38100" cap="sq" cmpd="thickThin">
            <a:solidFill>
              <a:srgbClr val="682828"/>
            </a:solidFill>
            <a:prstDash val="solid"/>
            <a:miter lim="800000"/>
          </a:ln>
          <a:effectLst>
            <a:innerShdw blurRad="76200">
              <a:srgbClr val="000000"/>
            </a:innerShdw>
          </a:effectLst>
        </p:spPr>
      </p:pic>
      <p:pic>
        <p:nvPicPr>
          <p:cNvPr id="19" name="图片 18"/>
          <p:cNvPicPr>
            <a:picLocks noChangeAspect="1"/>
          </p:cNvPicPr>
          <p:nvPr/>
        </p:nvPicPr>
        <p:blipFill rotWithShape="1">
          <a:blip r:embed="rId3">
            <a:extLst>
              <a:ext uri="{28A0092B-C50C-407E-A947-70E740481C1C}">
                <a14:useLocalDpi xmlns:a14="http://schemas.microsoft.com/office/drawing/2010/main" val="0"/>
              </a:ext>
            </a:extLst>
          </a:blip>
          <a:srcRect l="1545" t="75114" r="67416" b="1584"/>
          <a:stretch/>
        </p:blipFill>
        <p:spPr>
          <a:xfrm>
            <a:off x="1443545" y="1312253"/>
            <a:ext cx="1907241" cy="1900800"/>
          </a:xfrm>
          <a:prstGeom prst="rect">
            <a:avLst/>
          </a:prstGeom>
          <a:ln w="38100" cap="sq" cmpd="thickThin">
            <a:solidFill>
              <a:srgbClr val="682828"/>
            </a:solidFill>
            <a:prstDash val="solid"/>
            <a:miter lim="800000"/>
          </a:ln>
          <a:effectLst>
            <a:innerShdw blurRad="76200">
              <a:srgbClr val="000000"/>
            </a:innerShdw>
          </a:effectLst>
        </p:spPr>
      </p:pic>
      <p:pic>
        <p:nvPicPr>
          <p:cNvPr id="2" name="图片 1"/>
          <p:cNvPicPr>
            <a:picLocks noChangeAspect="1"/>
          </p:cNvPicPr>
          <p:nvPr/>
        </p:nvPicPr>
        <p:blipFill>
          <a:blip r:embed="rId8"/>
          <a:stretch>
            <a:fillRect/>
          </a:stretch>
        </p:blipFill>
        <p:spPr>
          <a:xfrm>
            <a:off x="3187427" y="2843216"/>
            <a:ext cx="520000" cy="661289"/>
          </a:xfrm>
          <a:prstGeom prst="rect">
            <a:avLst/>
          </a:prstGeom>
        </p:spPr>
      </p:pic>
      <p:pic>
        <p:nvPicPr>
          <p:cNvPr id="4" name="图片 3"/>
          <p:cNvPicPr>
            <a:picLocks noChangeAspect="1"/>
          </p:cNvPicPr>
          <p:nvPr/>
        </p:nvPicPr>
        <p:blipFill>
          <a:blip r:embed="rId9"/>
          <a:stretch>
            <a:fillRect/>
          </a:stretch>
        </p:blipFill>
        <p:spPr>
          <a:xfrm>
            <a:off x="5662722" y="2843216"/>
            <a:ext cx="509372" cy="686812"/>
          </a:xfrm>
          <a:prstGeom prst="rect">
            <a:avLst/>
          </a:prstGeom>
        </p:spPr>
      </p:pic>
      <p:pic>
        <p:nvPicPr>
          <p:cNvPr id="7" name="图片 6"/>
          <p:cNvPicPr>
            <a:picLocks noChangeAspect="1"/>
          </p:cNvPicPr>
          <p:nvPr/>
        </p:nvPicPr>
        <p:blipFill>
          <a:blip r:embed="rId10"/>
          <a:stretch>
            <a:fillRect/>
          </a:stretch>
        </p:blipFill>
        <p:spPr>
          <a:xfrm>
            <a:off x="8201071" y="2846353"/>
            <a:ext cx="511970" cy="688879"/>
          </a:xfrm>
          <a:prstGeom prst="rect">
            <a:avLst/>
          </a:prstGeom>
        </p:spPr>
      </p:pic>
      <p:pic>
        <p:nvPicPr>
          <p:cNvPr id="8" name="图片 7"/>
          <p:cNvPicPr>
            <a:picLocks noChangeAspect="1"/>
          </p:cNvPicPr>
          <p:nvPr/>
        </p:nvPicPr>
        <p:blipFill>
          <a:blip r:embed="rId11"/>
          <a:stretch>
            <a:fillRect/>
          </a:stretch>
        </p:blipFill>
        <p:spPr>
          <a:xfrm>
            <a:off x="10746571" y="2785025"/>
            <a:ext cx="482515" cy="648449"/>
          </a:xfrm>
          <a:prstGeom prst="rect">
            <a:avLst/>
          </a:prstGeom>
        </p:spPr>
      </p:pic>
      <p:sp>
        <p:nvSpPr>
          <p:cNvPr id="22" name="文本占位符 21"/>
          <p:cNvSpPr>
            <a:spLocks noGrp="1"/>
          </p:cNvSpPr>
          <p:nvPr>
            <p:ph type="body" sz="quarter" idx="3"/>
          </p:nvPr>
        </p:nvSpPr>
        <p:spPr/>
        <p:txBody>
          <a:bodyPr/>
          <a:lstStyle/>
          <a:p>
            <a:endParaRPr lang="zh-CN" altLang="en-US"/>
          </a:p>
        </p:txBody>
      </p:sp>
      <p:sp>
        <p:nvSpPr>
          <p:cNvPr id="23" name="内容占位符 22"/>
          <p:cNvSpPr>
            <a:spLocks noGrp="1"/>
          </p:cNvSpPr>
          <p:nvPr>
            <p:ph sz="quarter" idx="4"/>
          </p:nvPr>
        </p:nvSpPr>
        <p:spPr/>
        <p:txBody>
          <a:bodyPr/>
          <a:lstStyle/>
          <a:p>
            <a:endParaRPr lang="zh-CN" altLang="en-US"/>
          </a:p>
        </p:txBody>
      </p:sp>
    </p:spTree>
    <p:extLst>
      <p:ext uri="{BB962C8B-B14F-4D97-AF65-F5344CB8AC3E}">
        <p14:creationId xmlns:p14="http://schemas.microsoft.com/office/powerpoint/2010/main" val="1470336849"/>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53" presetClass="entr" presetSubtype="16" fill="hold" grpId="0" nodeType="withEffect">
                                  <p:stCondLst>
                                    <p:cond delay="25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2" presetClass="entr" presetSubtype="8" fill="hold" nodeType="withEffect">
                                  <p:stCondLst>
                                    <p:cond delay="50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0-#ppt_w/2"/>
                                          </p:val>
                                        </p:tav>
                                        <p:tav tm="100000">
                                          <p:val>
                                            <p:strVal val="#ppt_x"/>
                                          </p:val>
                                        </p:tav>
                                      </p:tavLst>
                                    </p:anim>
                                    <p:anim calcmode="lin" valueType="num">
                                      <p:cBhvr additive="base">
                                        <p:cTn id="22" dur="500" fill="hold"/>
                                        <p:tgtEl>
                                          <p:spTgt spid="27"/>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5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53" presetClass="entr" presetSubtype="16" fill="hold" nodeType="withEffect">
                                  <p:stCondLst>
                                    <p:cond delay="75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par>
                                <p:cTn id="31" presetID="53" presetClass="entr" presetSubtype="16" fill="hold" grpId="0" nodeType="withEffect">
                                  <p:stCondLst>
                                    <p:cond delay="75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par>
                                <p:cTn id="36" presetID="2" presetClass="entr" presetSubtype="8" fill="hold" nodeType="withEffect">
                                  <p:stCondLst>
                                    <p:cond delay="100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0-#ppt_w/2"/>
                                          </p:val>
                                        </p:tav>
                                        <p:tav tm="100000">
                                          <p:val>
                                            <p:strVal val="#ppt_x"/>
                                          </p:val>
                                        </p:tav>
                                      </p:tavLst>
                                    </p:anim>
                                    <p:anim calcmode="lin" valueType="num">
                                      <p:cBhvr additive="base">
                                        <p:cTn id="39" dur="500" fill="hold"/>
                                        <p:tgtEl>
                                          <p:spTgt spid="29"/>
                                        </p:tgtEl>
                                        <p:attrNameLst>
                                          <p:attrName>ppt_y</p:attrName>
                                        </p:attrNameLst>
                                      </p:cBhvr>
                                      <p:tavLst>
                                        <p:tav tm="0">
                                          <p:val>
                                            <p:strVal val="#ppt_y"/>
                                          </p:val>
                                        </p:tav>
                                        <p:tav tm="100000">
                                          <p:val>
                                            <p:strVal val="#ppt_y"/>
                                          </p:val>
                                        </p:tav>
                                      </p:tavLst>
                                    </p:anim>
                                  </p:childTnLst>
                                </p:cTn>
                              </p:par>
                              <p:par>
                                <p:cTn id="40" presetID="10" presetClass="entr" presetSubtype="0" fill="hold" nodeType="withEffect">
                                  <p:stCondLst>
                                    <p:cond delay="100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53" presetClass="entr" presetSubtype="16" fill="hold" nodeType="withEffect">
                                  <p:stCondLst>
                                    <p:cond delay="125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par>
                                <p:cTn id="48" presetID="53" presetClass="entr" presetSubtype="16" fill="hold" grpId="0" nodeType="withEffect">
                                  <p:stCondLst>
                                    <p:cond delay="125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par>
                                <p:cTn id="53" presetID="2" presetClass="entr" presetSubtype="8" fill="hold" nodeType="withEffect">
                                  <p:stCondLst>
                                    <p:cond delay="150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par>
                                <p:cTn id="57" presetID="10" presetClass="entr" presetSubtype="0" fill="hold" nodeType="withEffect">
                                  <p:stCondLst>
                                    <p:cond delay="150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par>
                                <p:cTn id="60" presetID="53" presetClass="entr" presetSubtype="16" fill="hold" nodeType="withEffect">
                                  <p:stCondLst>
                                    <p:cond delay="1750"/>
                                  </p:stCondLst>
                                  <p:childTnLst>
                                    <p:set>
                                      <p:cBhvr>
                                        <p:cTn id="61" dur="1" fill="hold">
                                          <p:stCondLst>
                                            <p:cond delay="0"/>
                                          </p:stCondLst>
                                        </p:cTn>
                                        <p:tgtEl>
                                          <p:spTgt spid="8"/>
                                        </p:tgtEl>
                                        <p:attrNameLst>
                                          <p:attrName>style.visibility</p:attrName>
                                        </p:attrNameLst>
                                      </p:cBhvr>
                                      <p:to>
                                        <p:strVal val="visible"/>
                                      </p:to>
                                    </p:set>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fltVal val="0"/>
                                          </p:val>
                                        </p:tav>
                                        <p:tav tm="100000">
                                          <p:val>
                                            <p:strVal val="#ppt_h"/>
                                          </p:val>
                                        </p:tav>
                                      </p:tavLst>
                                    </p:anim>
                                    <p:animEffect transition="in" filter="fade">
                                      <p:cBhvr>
                                        <p:cTn id="64" dur="500"/>
                                        <p:tgtEl>
                                          <p:spTgt spid="8"/>
                                        </p:tgtEl>
                                      </p:cBhvr>
                                    </p:animEffect>
                                  </p:childTnLst>
                                </p:cTn>
                              </p:par>
                              <p:par>
                                <p:cTn id="65" presetID="53" presetClass="entr" presetSubtype="16" fill="hold" grpId="0" nodeType="withEffect">
                                  <p:stCondLst>
                                    <p:cond delay="175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par>
                                <p:cTn id="70" presetID="2" presetClass="entr" presetSubtype="8" fill="hold" nodeType="withEffect">
                                  <p:stCondLst>
                                    <p:cond delay="2250"/>
                                  </p:stCondLst>
                                  <p:childTnLst>
                                    <p:set>
                                      <p:cBhvr>
                                        <p:cTn id="71" dur="1" fill="hold">
                                          <p:stCondLst>
                                            <p:cond delay="0"/>
                                          </p:stCondLst>
                                        </p:cTn>
                                        <p:tgtEl>
                                          <p:spTgt spid="31"/>
                                        </p:tgtEl>
                                        <p:attrNameLst>
                                          <p:attrName>style.visibility</p:attrName>
                                        </p:attrNameLst>
                                      </p:cBhvr>
                                      <p:to>
                                        <p:strVal val="visible"/>
                                      </p:to>
                                    </p:set>
                                    <p:anim calcmode="lin" valueType="num">
                                      <p:cBhvr additive="base">
                                        <p:cTn id="72" dur="500" fill="hold"/>
                                        <p:tgtEl>
                                          <p:spTgt spid="31"/>
                                        </p:tgtEl>
                                        <p:attrNameLst>
                                          <p:attrName>ppt_x</p:attrName>
                                        </p:attrNameLst>
                                      </p:cBhvr>
                                      <p:tavLst>
                                        <p:tav tm="0">
                                          <p:val>
                                            <p:strVal val="0-#ppt_w/2"/>
                                          </p:val>
                                        </p:tav>
                                        <p:tav tm="100000">
                                          <p:val>
                                            <p:strVal val="#ppt_x"/>
                                          </p:val>
                                        </p:tav>
                                      </p:tavLst>
                                    </p:anim>
                                    <p:anim calcmode="lin" valueType="num">
                                      <p:cBhvr additive="base">
                                        <p:cTn id="73" dur="500" fill="hold"/>
                                        <p:tgtEl>
                                          <p:spTgt spid="31"/>
                                        </p:tgtEl>
                                        <p:attrNameLst>
                                          <p:attrName>ppt_y</p:attrName>
                                        </p:attrNameLst>
                                      </p:cBhvr>
                                      <p:tavLst>
                                        <p:tav tm="0">
                                          <p:val>
                                            <p:strVal val="#ppt_y"/>
                                          </p:val>
                                        </p:tav>
                                        <p:tav tm="100000">
                                          <p:val>
                                            <p:strVal val="#ppt_y"/>
                                          </p:val>
                                        </p:tav>
                                      </p:tavLst>
                                    </p:anim>
                                  </p:childTnLst>
                                </p:cTn>
                              </p:par>
                              <p:par>
                                <p:cTn id="74" presetID="53" presetClass="entr" presetSubtype="16" fill="hold" nodeType="withEffect">
                                  <p:stCondLst>
                                    <p:cond delay="2500"/>
                                  </p:stCondLst>
                                  <p:childTnLst>
                                    <p:set>
                                      <p:cBhvr>
                                        <p:cTn id="75" dur="1" fill="hold">
                                          <p:stCondLst>
                                            <p:cond delay="0"/>
                                          </p:stCondLst>
                                        </p:cTn>
                                        <p:tgtEl>
                                          <p:spTgt spid="5"/>
                                        </p:tgtEl>
                                        <p:attrNameLst>
                                          <p:attrName>style.visibility</p:attrName>
                                        </p:attrNameLst>
                                      </p:cBhvr>
                                      <p:to>
                                        <p:strVal val="visible"/>
                                      </p:to>
                                    </p:set>
                                    <p:anim calcmode="lin" valueType="num">
                                      <p:cBhvr>
                                        <p:cTn id="76" dur="500" fill="hold"/>
                                        <p:tgtEl>
                                          <p:spTgt spid="5"/>
                                        </p:tgtEl>
                                        <p:attrNameLst>
                                          <p:attrName>ppt_w</p:attrName>
                                        </p:attrNameLst>
                                      </p:cBhvr>
                                      <p:tavLst>
                                        <p:tav tm="0">
                                          <p:val>
                                            <p:fltVal val="0"/>
                                          </p:val>
                                        </p:tav>
                                        <p:tav tm="100000">
                                          <p:val>
                                            <p:strVal val="#ppt_w"/>
                                          </p:val>
                                        </p:tav>
                                      </p:tavLst>
                                    </p:anim>
                                    <p:anim calcmode="lin" valueType="num">
                                      <p:cBhvr>
                                        <p:cTn id="77" dur="500" fill="hold"/>
                                        <p:tgtEl>
                                          <p:spTgt spid="5"/>
                                        </p:tgtEl>
                                        <p:attrNameLst>
                                          <p:attrName>ppt_h</p:attrName>
                                        </p:attrNameLst>
                                      </p:cBhvr>
                                      <p:tavLst>
                                        <p:tav tm="0">
                                          <p:val>
                                            <p:fltVal val="0"/>
                                          </p:val>
                                        </p:tav>
                                        <p:tav tm="100000">
                                          <p:val>
                                            <p:strVal val="#ppt_h"/>
                                          </p:val>
                                        </p:tav>
                                      </p:tavLst>
                                    </p:anim>
                                    <p:animEffect transition="in" filter="fade">
                                      <p:cBhvr>
                                        <p:cTn id="78" dur="500"/>
                                        <p:tgtEl>
                                          <p:spTgt spid="5"/>
                                        </p:tgtEl>
                                      </p:cBhvr>
                                    </p:animEffect>
                                  </p:childTnLst>
                                </p:cTn>
                              </p:par>
                              <p:par>
                                <p:cTn id="79" presetID="53" presetClass="entr" presetSubtype="16" fill="hold" grpId="0" nodeType="withEffect">
                                  <p:stCondLst>
                                    <p:cond delay="2500"/>
                                  </p:stCondLst>
                                  <p:childTnLst>
                                    <p:set>
                                      <p:cBhvr>
                                        <p:cTn id="80" dur="1" fill="hold">
                                          <p:stCondLst>
                                            <p:cond delay="0"/>
                                          </p:stCondLst>
                                        </p:cTn>
                                        <p:tgtEl>
                                          <p:spTgt spid="15"/>
                                        </p:tgtEl>
                                        <p:attrNameLst>
                                          <p:attrName>style.visibility</p:attrName>
                                        </p:attrNameLst>
                                      </p:cBhvr>
                                      <p:to>
                                        <p:strVal val="visible"/>
                                      </p:to>
                                    </p:set>
                                    <p:anim calcmode="lin" valueType="num">
                                      <p:cBhvr>
                                        <p:cTn id="81" dur="500" fill="hold"/>
                                        <p:tgtEl>
                                          <p:spTgt spid="15"/>
                                        </p:tgtEl>
                                        <p:attrNameLst>
                                          <p:attrName>ppt_w</p:attrName>
                                        </p:attrNameLst>
                                      </p:cBhvr>
                                      <p:tavLst>
                                        <p:tav tm="0">
                                          <p:val>
                                            <p:fltVal val="0"/>
                                          </p:val>
                                        </p:tav>
                                        <p:tav tm="100000">
                                          <p:val>
                                            <p:strVal val="#ppt_w"/>
                                          </p:val>
                                        </p:tav>
                                      </p:tavLst>
                                    </p:anim>
                                    <p:anim calcmode="lin" valueType="num">
                                      <p:cBhvr>
                                        <p:cTn id="82" dur="500" fill="hold"/>
                                        <p:tgtEl>
                                          <p:spTgt spid="15"/>
                                        </p:tgtEl>
                                        <p:attrNameLst>
                                          <p:attrName>ppt_h</p:attrName>
                                        </p:attrNameLst>
                                      </p:cBhvr>
                                      <p:tavLst>
                                        <p:tav tm="0">
                                          <p:val>
                                            <p:fltVal val="0"/>
                                          </p:val>
                                        </p:tav>
                                        <p:tav tm="100000">
                                          <p:val>
                                            <p:strVal val="#ppt_h"/>
                                          </p:val>
                                        </p:tav>
                                      </p:tavLst>
                                    </p:anim>
                                    <p:animEffect transition="in" filter="fade">
                                      <p:cBhvr>
                                        <p:cTn id="83" dur="500"/>
                                        <p:tgtEl>
                                          <p:spTgt spid="15"/>
                                        </p:tgtEl>
                                      </p:cBhvr>
                                    </p:animEffect>
                                  </p:childTnLst>
                                </p:cTn>
                              </p:par>
                              <p:par>
                                <p:cTn id="84" presetID="10" presetClass="entr" presetSubtype="0" fill="hold" nodeType="withEffect">
                                  <p:stCondLst>
                                    <p:cond delay="275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500"/>
                                        <p:tgtEl>
                                          <p:spTgt spid="32"/>
                                        </p:tgtEl>
                                      </p:cBhvr>
                                    </p:animEffect>
                                  </p:childTnLst>
                                </p:cTn>
                              </p:par>
                              <p:par>
                                <p:cTn id="87" presetID="2" presetClass="entr" presetSubtype="8" fill="hold" nodeType="withEffect">
                                  <p:stCondLst>
                                    <p:cond delay="2750"/>
                                  </p:stCondLst>
                                  <p:childTnLst>
                                    <p:set>
                                      <p:cBhvr>
                                        <p:cTn id="88" dur="1" fill="hold">
                                          <p:stCondLst>
                                            <p:cond delay="0"/>
                                          </p:stCondLst>
                                        </p:cTn>
                                        <p:tgtEl>
                                          <p:spTgt spid="32"/>
                                        </p:tgtEl>
                                        <p:attrNameLst>
                                          <p:attrName>style.visibility</p:attrName>
                                        </p:attrNameLst>
                                      </p:cBhvr>
                                      <p:to>
                                        <p:strVal val="visible"/>
                                      </p:to>
                                    </p:set>
                                    <p:anim calcmode="lin" valueType="num">
                                      <p:cBhvr additive="base">
                                        <p:cTn id="89" dur="500" fill="hold"/>
                                        <p:tgtEl>
                                          <p:spTgt spid="32"/>
                                        </p:tgtEl>
                                        <p:attrNameLst>
                                          <p:attrName>ppt_x</p:attrName>
                                        </p:attrNameLst>
                                      </p:cBhvr>
                                      <p:tavLst>
                                        <p:tav tm="0">
                                          <p:val>
                                            <p:strVal val="0-#ppt_w/2"/>
                                          </p:val>
                                        </p:tav>
                                        <p:tav tm="100000">
                                          <p:val>
                                            <p:strVal val="#ppt_x"/>
                                          </p:val>
                                        </p:tav>
                                      </p:tavLst>
                                    </p:anim>
                                    <p:anim calcmode="lin" valueType="num">
                                      <p:cBhvr additive="base">
                                        <p:cTn id="90" dur="500" fill="hold"/>
                                        <p:tgtEl>
                                          <p:spTgt spid="32"/>
                                        </p:tgtEl>
                                        <p:attrNameLst>
                                          <p:attrName>ppt_y</p:attrName>
                                        </p:attrNameLst>
                                      </p:cBhvr>
                                      <p:tavLst>
                                        <p:tav tm="0">
                                          <p:val>
                                            <p:strVal val="#ppt_y"/>
                                          </p:val>
                                        </p:tav>
                                        <p:tav tm="100000">
                                          <p:val>
                                            <p:strVal val="#ppt_y"/>
                                          </p:val>
                                        </p:tav>
                                      </p:tavLst>
                                    </p:anim>
                                  </p:childTnLst>
                                </p:cTn>
                              </p:par>
                              <p:par>
                                <p:cTn id="91" presetID="53" presetClass="entr" presetSubtype="16" fill="hold" nodeType="withEffect">
                                  <p:stCondLst>
                                    <p:cond delay="3000"/>
                                  </p:stCondLst>
                                  <p:childTnLst>
                                    <p:set>
                                      <p:cBhvr>
                                        <p:cTn id="92" dur="1" fill="hold">
                                          <p:stCondLst>
                                            <p:cond delay="0"/>
                                          </p:stCondLst>
                                        </p:cTn>
                                        <p:tgtEl>
                                          <p:spTgt spid="3"/>
                                        </p:tgtEl>
                                        <p:attrNameLst>
                                          <p:attrName>style.visibility</p:attrName>
                                        </p:attrNameLst>
                                      </p:cBhvr>
                                      <p:to>
                                        <p:strVal val="visible"/>
                                      </p:to>
                                    </p:set>
                                    <p:anim calcmode="lin" valueType="num">
                                      <p:cBhvr>
                                        <p:cTn id="93" dur="500" fill="hold"/>
                                        <p:tgtEl>
                                          <p:spTgt spid="3"/>
                                        </p:tgtEl>
                                        <p:attrNameLst>
                                          <p:attrName>ppt_w</p:attrName>
                                        </p:attrNameLst>
                                      </p:cBhvr>
                                      <p:tavLst>
                                        <p:tav tm="0">
                                          <p:val>
                                            <p:fltVal val="0"/>
                                          </p:val>
                                        </p:tav>
                                        <p:tav tm="100000">
                                          <p:val>
                                            <p:strVal val="#ppt_w"/>
                                          </p:val>
                                        </p:tav>
                                      </p:tavLst>
                                    </p:anim>
                                    <p:anim calcmode="lin" valueType="num">
                                      <p:cBhvr>
                                        <p:cTn id="94" dur="500" fill="hold"/>
                                        <p:tgtEl>
                                          <p:spTgt spid="3"/>
                                        </p:tgtEl>
                                        <p:attrNameLst>
                                          <p:attrName>ppt_h</p:attrName>
                                        </p:attrNameLst>
                                      </p:cBhvr>
                                      <p:tavLst>
                                        <p:tav tm="0">
                                          <p:val>
                                            <p:fltVal val="0"/>
                                          </p:val>
                                        </p:tav>
                                        <p:tav tm="100000">
                                          <p:val>
                                            <p:strVal val="#ppt_h"/>
                                          </p:val>
                                        </p:tav>
                                      </p:tavLst>
                                    </p:anim>
                                    <p:animEffect transition="in" filter="fade">
                                      <p:cBhvr>
                                        <p:cTn id="95" dur="500"/>
                                        <p:tgtEl>
                                          <p:spTgt spid="3"/>
                                        </p:tgtEl>
                                      </p:cBhvr>
                                    </p:animEffect>
                                  </p:childTnLst>
                                </p:cTn>
                              </p:par>
                              <p:par>
                                <p:cTn id="96" presetID="53" presetClass="entr" presetSubtype="16" fill="hold" grpId="0" nodeType="withEffect">
                                  <p:stCondLst>
                                    <p:cond delay="3000"/>
                                  </p:stCondLst>
                                  <p:childTnLst>
                                    <p:set>
                                      <p:cBhvr>
                                        <p:cTn id="97" dur="1" fill="hold">
                                          <p:stCondLst>
                                            <p:cond delay="0"/>
                                          </p:stCondLst>
                                        </p:cTn>
                                        <p:tgtEl>
                                          <p:spTgt spid="16"/>
                                        </p:tgtEl>
                                        <p:attrNameLst>
                                          <p:attrName>style.visibility</p:attrName>
                                        </p:attrNameLst>
                                      </p:cBhvr>
                                      <p:to>
                                        <p:strVal val="visible"/>
                                      </p:to>
                                    </p:set>
                                    <p:anim calcmode="lin" valueType="num">
                                      <p:cBhvr>
                                        <p:cTn id="98" dur="500" fill="hold"/>
                                        <p:tgtEl>
                                          <p:spTgt spid="16"/>
                                        </p:tgtEl>
                                        <p:attrNameLst>
                                          <p:attrName>ppt_w</p:attrName>
                                        </p:attrNameLst>
                                      </p:cBhvr>
                                      <p:tavLst>
                                        <p:tav tm="0">
                                          <p:val>
                                            <p:fltVal val="0"/>
                                          </p:val>
                                        </p:tav>
                                        <p:tav tm="100000">
                                          <p:val>
                                            <p:strVal val="#ppt_w"/>
                                          </p:val>
                                        </p:tav>
                                      </p:tavLst>
                                    </p:anim>
                                    <p:anim calcmode="lin" valueType="num">
                                      <p:cBhvr>
                                        <p:cTn id="99" dur="500" fill="hold"/>
                                        <p:tgtEl>
                                          <p:spTgt spid="16"/>
                                        </p:tgtEl>
                                        <p:attrNameLst>
                                          <p:attrName>ppt_h</p:attrName>
                                        </p:attrNameLst>
                                      </p:cBhvr>
                                      <p:tavLst>
                                        <p:tav tm="0">
                                          <p:val>
                                            <p:fltVal val="0"/>
                                          </p:val>
                                        </p:tav>
                                        <p:tav tm="100000">
                                          <p:val>
                                            <p:strVal val="#ppt_h"/>
                                          </p:val>
                                        </p:tav>
                                      </p:tavLst>
                                    </p:anim>
                                    <p:animEffect transition="in" filter="fade">
                                      <p:cBhvr>
                                        <p:cTn id="100" dur="500"/>
                                        <p:tgtEl>
                                          <p:spTgt spid="16"/>
                                        </p:tgtEl>
                                      </p:cBhvr>
                                    </p:animEffect>
                                  </p:childTnLst>
                                </p:cTn>
                              </p:par>
                              <p:par>
                                <p:cTn id="101" presetID="10" presetClass="entr" presetSubtype="0" fill="hold" nodeType="withEffect">
                                  <p:stCondLst>
                                    <p:cond delay="325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500"/>
                                        <p:tgtEl>
                                          <p:spTgt spid="37"/>
                                        </p:tgtEl>
                                      </p:cBhvr>
                                    </p:animEffect>
                                  </p:childTnLst>
                                </p:cTn>
                              </p:par>
                              <p:par>
                                <p:cTn id="104" presetID="2" presetClass="entr" presetSubtype="8" fill="hold" nodeType="withEffect">
                                  <p:stCondLst>
                                    <p:cond delay="3250"/>
                                  </p:stCondLst>
                                  <p:childTnLst>
                                    <p:set>
                                      <p:cBhvr>
                                        <p:cTn id="105" dur="1" fill="hold">
                                          <p:stCondLst>
                                            <p:cond delay="0"/>
                                          </p:stCondLst>
                                        </p:cTn>
                                        <p:tgtEl>
                                          <p:spTgt spid="37"/>
                                        </p:tgtEl>
                                        <p:attrNameLst>
                                          <p:attrName>style.visibility</p:attrName>
                                        </p:attrNameLst>
                                      </p:cBhvr>
                                      <p:to>
                                        <p:strVal val="visible"/>
                                      </p:to>
                                    </p:set>
                                    <p:anim calcmode="lin" valueType="num">
                                      <p:cBhvr additive="base">
                                        <p:cTn id="106" dur="500" fill="hold"/>
                                        <p:tgtEl>
                                          <p:spTgt spid="37"/>
                                        </p:tgtEl>
                                        <p:attrNameLst>
                                          <p:attrName>ppt_x</p:attrName>
                                        </p:attrNameLst>
                                      </p:cBhvr>
                                      <p:tavLst>
                                        <p:tav tm="0">
                                          <p:val>
                                            <p:strVal val="0-#ppt_w/2"/>
                                          </p:val>
                                        </p:tav>
                                        <p:tav tm="100000">
                                          <p:val>
                                            <p:strVal val="#ppt_x"/>
                                          </p:val>
                                        </p:tav>
                                      </p:tavLst>
                                    </p:anim>
                                    <p:anim calcmode="lin" valueType="num">
                                      <p:cBhvr additive="base">
                                        <p:cTn id="107" dur="500" fill="hold"/>
                                        <p:tgtEl>
                                          <p:spTgt spid="37"/>
                                        </p:tgtEl>
                                        <p:attrNameLst>
                                          <p:attrName>ppt_y</p:attrName>
                                        </p:attrNameLst>
                                      </p:cBhvr>
                                      <p:tavLst>
                                        <p:tav tm="0">
                                          <p:val>
                                            <p:strVal val="#ppt_y"/>
                                          </p:val>
                                        </p:tav>
                                        <p:tav tm="100000">
                                          <p:val>
                                            <p:strVal val="#ppt_y"/>
                                          </p:val>
                                        </p:tav>
                                      </p:tavLst>
                                    </p:anim>
                                  </p:childTnLst>
                                </p:cTn>
                              </p:par>
                              <p:par>
                                <p:cTn id="108" presetID="53" presetClass="entr" presetSubtype="16" fill="hold" nodeType="withEffect">
                                  <p:stCondLst>
                                    <p:cond delay="3500"/>
                                  </p:stCondLst>
                                  <p:childTnLst>
                                    <p:set>
                                      <p:cBhvr>
                                        <p:cTn id="109" dur="1" fill="hold">
                                          <p:stCondLst>
                                            <p:cond delay="0"/>
                                          </p:stCondLst>
                                        </p:cTn>
                                        <p:tgtEl>
                                          <p:spTgt spid="10"/>
                                        </p:tgtEl>
                                        <p:attrNameLst>
                                          <p:attrName>style.visibility</p:attrName>
                                        </p:attrNameLst>
                                      </p:cBhvr>
                                      <p:to>
                                        <p:strVal val="visible"/>
                                      </p:to>
                                    </p:set>
                                    <p:anim calcmode="lin" valueType="num">
                                      <p:cBhvr>
                                        <p:cTn id="110" dur="500" fill="hold"/>
                                        <p:tgtEl>
                                          <p:spTgt spid="10"/>
                                        </p:tgtEl>
                                        <p:attrNameLst>
                                          <p:attrName>ppt_w</p:attrName>
                                        </p:attrNameLst>
                                      </p:cBhvr>
                                      <p:tavLst>
                                        <p:tav tm="0">
                                          <p:val>
                                            <p:fltVal val="0"/>
                                          </p:val>
                                        </p:tav>
                                        <p:tav tm="100000">
                                          <p:val>
                                            <p:strVal val="#ppt_w"/>
                                          </p:val>
                                        </p:tav>
                                      </p:tavLst>
                                    </p:anim>
                                    <p:anim calcmode="lin" valueType="num">
                                      <p:cBhvr>
                                        <p:cTn id="111" dur="500" fill="hold"/>
                                        <p:tgtEl>
                                          <p:spTgt spid="10"/>
                                        </p:tgtEl>
                                        <p:attrNameLst>
                                          <p:attrName>ppt_h</p:attrName>
                                        </p:attrNameLst>
                                      </p:cBhvr>
                                      <p:tavLst>
                                        <p:tav tm="0">
                                          <p:val>
                                            <p:fltVal val="0"/>
                                          </p:val>
                                        </p:tav>
                                        <p:tav tm="100000">
                                          <p:val>
                                            <p:strVal val="#ppt_h"/>
                                          </p:val>
                                        </p:tav>
                                      </p:tavLst>
                                    </p:anim>
                                    <p:animEffect transition="in" filter="fade">
                                      <p:cBhvr>
                                        <p:cTn id="112" dur="500"/>
                                        <p:tgtEl>
                                          <p:spTgt spid="10"/>
                                        </p:tgtEl>
                                      </p:cBhvr>
                                    </p:animEffect>
                                  </p:childTnLst>
                                </p:cTn>
                              </p:par>
                              <p:par>
                                <p:cTn id="113" presetID="53" presetClass="entr" presetSubtype="16" fill="hold" grpId="0" nodeType="withEffect">
                                  <p:stCondLst>
                                    <p:cond delay="3500"/>
                                  </p:stCondLst>
                                  <p:childTnLst>
                                    <p:set>
                                      <p:cBhvr>
                                        <p:cTn id="114" dur="1" fill="hold">
                                          <p:stCondLst>
                                            <p:cond delay="0"/>
                                          </p:stCondLst>
                                        </p:cTn>
                                        <p:tgtEl>
                                          <p:spTgt spid="17"/>
                                        </p:tgtEl>
                                        <p:attrNameLst>
                                          <p:attrName>style.visibility</p:attrName>
                                        </p:attrNameLst>
                                      </p:cBhvr>
                                      <p:to>
                                        <p:strVal val="visible"/>
                                      </p:to>
                                    </p:set>
                                    <p:anim calcmode="lin" valueType="num">
                                      <p:cBhvr>
                                        <p:cTn id="115" dur="500" fill="hold"/>
                                        <p:tgtEl>
                                          <p:spTgt spid="17"/>
                                        </p:tgtEl>
                                        <p:attrNameLst>
                                          <p:attrName>ppt_w</p:attrName>
                                        </p:attrNameLst>
                                      </p:cBhvr>
                                      <p:tavLst>
                                        <p:tav tm="0">
                                          <p:val>
                                            <p:fltVal val="0"/>
                                          </p:val>
                                        </p:tav>
                                        <p:tav tm="100000">
                                          <p:val>
                                            <p:strVal val="#ppt_w"/>
                                          </p:val>
                                        </p:tav>
                                      </p:tavLst>
                                    </p:anim>
                                    <p:anim calcmode="lin" valueType="num">
                                      <p:cBhvr>
                                        <p:cTn id="116" dur="500" fill="hold"/>
                                        <p:tgtEl>
                                          <p:spTgt spid="17"/>
                                        </p:tgtEl>
                                        <p:attrNameLst>
                                          <p:attrName>ppt_h</p:attrName>
                                        </p:attrNameLst>
                                      </p:cBhvr>
                                      <p:tavLst>
                                        <p:tav tm="0">
                                          <p:val>
                                            <p:fltVal val="0"/>
                                          </p:val>
                                        </p:tav>
                                        <p:tav tm="100000">
                                          <p:val>
                                            <p:strVal val="#ppt_h"/>
                                          </p:val>
                                        </p:tav>
                                      </p:tavLst>
                                    </p:anim>
                                    <p:animEffect transition="in" filter="fade">
                                      <p:cBhvr>
                                        <p:cTn id="117" dur="500"/>
                                        <p:tgtEl>
                                          <p:spTgt spid="17"/>
                                        </p:tgtEl>
                                      </p:cBhvr>
                                    </p:animEffect>
                                  </p:childTnLst>
                                </p:cTn>
                              </p:par>
                              <p:par>
                                <p:cTn id="118" presetID="10" presetClass="entr" presetSubtype="0" fill="hold" nodeType="withEffect">
                                  <p:stCondLst>
                                    <p:cond delay="3750"/>
                                  </p:stCondLst>
                                  <p:childTnLst>
                                    <p:set>
                                      <p:cBhvr>
                                        <p:cTn id="119" dur="1" fill="hold">
                                          <p:stCondLst>
                                            <p:cond delay="0"/>
                                          </p:stCondLst>
                                        </p:cTn>
                                        <p:tgtEl>
                                          <p:spTgt spid="38"/>
                                        </p:tgtEl>
                                        <p:attrNameLst>
                                          <p:attrName>style.visibility</p:attrName>
                                        </p:attrNameLst>
                                      </p:cBhvr>
                                      <p:to>
                                        <p:strVal val="visible"/>
                                      </p:to>
                                    </p:set>
                                    <p:animEffect transition="in" filter="fade">
                                      <p:cBhvr>
                                        <p:cTn id="120" dur="500"/>
                                        <p:tgtEl>
                                          <p:spTgt spid="38"/>
                                        </p:tgtEl>
                                      </p:cBhvr>
                                    </p:animEffect>
                                  </p:childTnLst>
                                </p:cTn>
                              </p:par>
                              <p:par>
                                <p:cTn id="121" presetID="2" presetClass="entr" presetSubtype="8" fill="hold" nodeType="withEffect">
                                  <p:stCondLst>
                                    <p:cond delay="3750"/>
                                  </p:stCondLst>
                                  <p:childTnLst>
                                    <p:set>
                                      <p:cBhvr>
                                        <p:cTn id="122" dur="1" fill="hold">
                                          <p:stCondLst>
                                            <p:cond delay="0"/>
                                          </p:stCondLst>
                                        </p:cTn>
                                        <p:tgtEl>
                                          <p:spTgt spid="38"/>
                                        </p:tgtEl>
                                        <p:attrNameLst>
                                          <p:attrName>style.visibility</p:attrName>
                                        </p:attrNameLst>
                                      </p:cBhvr>
                                      <p:to>
                                        <p:strVal val="visible"/>
                                      </p:to>
                                    </p:set>
                                    <p:anim calcmode="lin" valueType="num">
                                      <p:cBhvr additive="base">
                                        <p:cTn id="123" dur="500" fill="hold"/>
                                        <p:tgtEl>
                                          <p:spTgt spid="38"/>
                                        </p:tgtEl>
                                        <p:attrNameLst>
                                          <p:attrName>ppt_x</p:attrName>
                                        </p:attrNameLst>
                                      </p:cBhvr>
                                      <p:tavLst>
                                        <p:tav tm="0">
                                          <p:val>
                                            <p:strVal val="0-#ppt_w/2"/>
                                          </p:val>
                                        </p:tav>
                                        <p:tav tm="100000">
                                          <p:val>
                                            <p:strVal val="#ppt_x"/>
                                          </p:val>
                                        </p:tav>
                                      </p:tavLst>
                                    </p:anim>
                                    <p:anim calcmode="lin" valueType="num">
                                      <p:cBhvr additive="base">
                                        <p:cTn id="124" dur="500" fill="hold"/>
                                        <p:tgtEl>
                                          <p:spTgt spid="38"/>
                                        </p:tgtEl>
                                        <p:attrNameLst>
                                          <p:attrName>ppt_y</p:attrName>
                                        </p:attrNameLst>
                                      </p:cBhvr>
                                      <p:tavLst>
                                        <p:tav tm="0">
                                          <p:val>
                                            <p:strVal val="#ppt_y"/>
                                          </p:val>
                                        </p:tav>
                                        <p:tav tm="100000">
                                          <p:val>
                                            <p:strVal val="#ppt_y"/>
                                          </p:val>
                                        </p:tav>
                                      </p:tavLst>
                                    </p:anim>
                                  </p:childTnLst>
                                </p:cTn>
                              </p:par>
                              <p:par>
                                <p:cTn id="125" presetID="53" presetClass="entr" presetSubtype="16" fill="hold" grpId="0" nodeType="withEffect">
                                  <p:stCondLst>
                                    <p:cond delay="4000"/>
                                  </p:stCondLst>
                                  <p:childTnLst>
                                    <p:set>
                                      <p:cBhvr>
                                        <p:cTn id="126" dur="1" fill="hold">
                                          <p:stCondLst>
                                            <p:cond delay="0"/>
                                          </p:stCondLst>
                                        </p:cTn>
                                        <p:tgtEl>
                                          <p:spTgt spid="18"/>
                                        </p:tgtEl>
                                        <p:attrNameLst>
                                          <p:attrName>style.visibility</p:attrName>
                                        </p:attrNameLst>
                                      </p:cBhvr>
                                      <p:to>
                                        <p:strVal val="visible"/>
                                      </p:to>
                                    </p:set>
                                    <p:anim calcmode="lin" valueType="num">
                                      <p:cBhvr>
                                        <p:cTn id="127" dur="500" fill="hold"/>
                                        <p:tgtEl>
                                          <p:spTgt spid="18"/>
                                        </p:tgtEl>
                                        <p:attrNameLst>
                                          <p:attrName>ppt_w</p:attrName>
                                        </p:attrNameLst>
                                      </p:cBhvr>
                                      <p:tavLst>
                                        <p:tav tm="0">
                                          <p:val>
                                            <p:fltVal val="0"/>
                                          </p:val>
                                        </p:tav>
                                        <p:tav tm="100000">
                                          <p:val>
                                            <p:strVal val="#ppt_w"/>
                                          </p:val>
                                        </p:tav>
                                      </p:tavLst>
                                    </p:anim>
                                    <p:anim calcmode="lin" valueType="num">
                                      <p:cBhvr>
                                        <p:cTn id="128" dur="500" fill="hold"/>
                                        <p:tgtEl>
                                          <p:spTgt spid="18"/>
                                        </p:tgtEl>
                                        <p:attrNameLst>
                                          <p:attrName>ppt_h</p:attrName>
                                        </p:attrNameLst>
                                      </p:cBhvr>
                                      <p:tavLst>
                                        <p:tav tm="0">
                                          <p:val>
                                            <p:fltVal val="0"/>
                                          </p:val>
                                        </p:tav>
                                        <p:tav tm="100000">
                                          <p:val>
                                            <p:strVal val="#ppt_h"/>
                                          </p:val>
                                        </p:tav>
                                      </p:tavLst>
                                    </p:anim>
                                    <p:animEffect transition="in" filter="fade">
                                      <p:cBhvr>
                                        <p:cTn id="129" dur="500"/>
                                        <p:tgtEl>
                                          <p:spTgt spid="18"/>
                                        </p:tgtEl>
                                      </p:cBhvr>
                                    </p:animEffect>
                                  </p:childTnLst>
                                </p:cTn>
                              </p:par>
                              <p:par>
                                <p:cTn id="130" presetID="53" presetClass="entr" presetSubtype="16" fill="hold" nodeType="withEffect">
                                  <p:stCondLst>
                                    <p:cond delay="4000"/>
                                  </p:stCondLst>
                                  <p:childTnLst>
                                    <p:set>
                                      <p:cBhvr>
                                        <p:cTn id="131" dur="1" fill="hold">
                                          <p:stCondLst>
                                            <p:cond delay="0"/>
                                          </p:stCondLst>
                                        </p:cTn>
                                        <p:tgtEl>
                                          <p:spTgt spid="6"/>
                                        </p:tgtEl>
                                        <p:attrNameLst>
                                          <p:attrName>style.visibility</p:attrName>
                                        </p:attrNameLst>
                                      </p:cBhvr>
                                      <p:to>
                                        <p:strVal val="visible"/>
                                      </p:to>
                                    </p:set>
                                    <p:anim calcmode="lin" valueType="num">
                                      <p:cBhvr>
                                        <p:cTn id="132" dur="500" fill="hold"/>
                                        <p:tgtEl>
                                          <p:spTgt spid="6"/>
                                        </p:tgtEl>
                                        <p:attrNameLst>
                                          <p:attrName>ppt_w</p:attrName>
                                        </p:attrNameLst>
                                      </p:cBhvr>
                                      <p:tavLst>
                                        <p:tav tm="0">
                                          <p:val>
                                            <p:fltVal val="0"/>
                                          </p:val>
                                        </p:tav>
                                        <p:tav tm="100000">
                                          <p:val>
                                            <p:strVal val="#ppt_w"/>
                                          </p:val>
                                        </p:tav>
                                      </p:tavLst>
                                    </p:anim>
                                    <p:anim calcmode="lin" valueType="num">
                                      <p:cBhvr>
                                        <p:cTn id="133" dur="500" fill="hold"/>
                                        <p:tgtEl>
                                          <p:spTgt spid="6"/>
                                        </p:tgtEl>
                                        <p:attrNameLst>
                                          <p:attrName>ppt_h</p:attrName>
                                        </p:attrNameLst>
                                      </p:cBhvr>
                                      <p:tavLst>
                                        <p:tav tm="0">
                                          <p:val>
                                            <p:fltVal val="0"/>
                                          </p:val>
                                        </p:tav>
                                        <p:tav tm="100000">
                                          <p:val>
                                            <p:strVal val="#ppt_h"/>
                                          </p:val>
                                        </p:tav>
                                      </p:tavLst>
                                    </p:anim>
                                    <p:animEffect transition="in" filter="fade">
                                      <p:cBhvr>
                                        <p:cTn id="1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908441" y="2375685"/>
            <a:ext cx="6012865" cy="3056775"/>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Group 8"/>
          <p:cNvGrpSpPr>
            <a:grpSpLocks noChangeAspect="1"/>
          </p:cNvGrpSpPr>
          <p:nvPr/>
        </p:nvGrpSpPr>
        <p:grpSpPr bwMode="auto">
          <a:xfrm rot="10800000" flipH="1">
            <a:off x="4864175" y="1752431"/>
            <a:ext cx="6158981" cy="3749935"/>
            <a:chOff x="2066" y="1188"/>
            <a:chExt cx="3545" cy="2277"/>
          </a:xfrm>
        </p:grpSpPr>
        <p:sp>
          <p:nvSpPr>
            <p:cNvPr id="26" name="AutoShape 7"/>
            <p:cNvSpPr>
              <a:spLocks noChangeAspect="1" noChangeArrowheads="1" noTextEdit="1"/>
            </p:cNvSpPr>
            <p:nvPr/>
          </p:nvSpPr>
          <p:spPr bwMode="auto">
            <a:xfrm>
              <a:off x="2069" y="1521"/>
              <a:ext cx="3542" cy="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9"/>
            <p:cNvSpPr>
              <a:spLocks noEditPoints="1"/>
            </p:cNvSpPr>
            <p:nvPr/>
          </p:nvSpPr>
          <p:spPr bwMode="auto">
            <a:xfrm>
              <a:off x="2066" y="1188"/>
              <a:ext cx="3540" cy="1941"/>
            </a:xfrm>
            <a:custGeom>
              <a:avLst/>
              <a:gdLst>
                <a:gd name="T0" fmla="*/ 3540 w 3540"/>
                <a:gd name="T1" fmla="*/ 0 h 1941"/>
                <a:gd name="T2" fmla="*/ 142 w 3540"/>
                <a:gd name="T3" fmla="*/ 72 h 1941"/>
                <a:gd name="T4" fmla="*/ 123 w 3540"/>
                <a:gd name="T5" fmla="*/ 0 h 1941"/>
                <a:gd name="T6" fmla="*/ 0 w 3540"/>
                <a:gd name="T7" fmla="*/ 123 h 1941"/>
                <a:gd name="T8" fmla="*/ 70 w 3540"/>
                <a:gd name="T9" fmla="*/ 142 h 1941"/>
                <a:gd name="T10" fmla="*/ 3 w 3540"/>
                <a:gd name="T11" fmla="*/ 1941 h 1941"/>
                <a:gd name="T12" fmla="*/ 19 w 3540"/>
                <a:gd name="T13" fmla="*/ 161 h 1941"/>
                <a:gd name="T14" fmla="*/ 70 w 3540"/>
                <a:gd name="T15" fmla="*/ 177 h 1941"/>
                <a:gd name="T16" fmla="*/ 35 w 3540"/>
                <a:gd name="T17" fmla="*/ 1909 h 1941"/>
                <a:gd name="T18" fmla="*/ 54 w 3540"/>
                <a:gd name="T19" fmla="*/ 195 h 1941"/>
                <a:gd name="T20" fmla="*/ 70 w 3540"/>
                <a:gd name="T21" fmla="*/ 335 h 1941"/>
                <a:gd name="T22" fmla="*/ 195 w 3540"/>
                <a:gd name="T23" fmla="*/ 230 h 1941"/>
                <a:gd name="T24" fmla="*/ 230 w 3540"/>
                <a:gd name="T25" fmla="*/ 195 h 1941"/>
                <a:gd name="T26" fmla="*/ 334 w 3540"/>
                <a:gd name="T27" fmla="*/ 72 h 1941"/>
                <a:gd name="T28" fmla="*/ 195 w 3540"/>
                <a:gd name="T29" fmla="*/ 56 h 1941"/>
                <a:gd name="T30" fmla="*/ 3508 w 3540"/>
                <a:gd name="T31" fmla="*/ 37 h 1941"/>
                <a:gd name="T32" fmla="*/ 176 w 3540"/>
                <a:gd name="T33" fmla="*/ 142 h 1941"/>
                <a:gd name="T34" fmla="*/ 160 w 3540"/>
                <a:gd name="T35" fmla="*/ 19 h 1941"/>
                <a:gd name="T36" fmla="*/ 19 w 3540"/>
                <a:gd name="T37" fmla="*/ 104 h 1941"/>
                <a:gd name="T38" fmla="*/ 107 w 3540"/>
                <a:gd name="T39" fmla="*/ 19 h 1941"/>
                <a:gd name="T40" fmla="*/ 91 w 3540"/>
                <a:gd name="T41" fmla="*/ 70 h 1941"/>
                <a:gd name="T42" fmla="*/ 38 w 3540"/>
                <a:gd name="T43" fmla="*/ 35 h 1941"/>
                <a:gd name="T44" fmla="*/ 142 w 3540"/>
                <a:gd name="T45" fmla="*/ 88 h 1941"/>
                <a:gd name="T46" fmla="*/ 19 w 3540"/>
                <a:gd name="T47" fmla="*/ 104 h 1941"/>
                <a:gd name="T48" fmla="*/ 72 w 3540"/>
                <a:gd name="T49" fmla="*/ 70 h 1941"/>
                <a:gd name="T50" fmla="*/ 54 w 3540"/>
                <a:gd name="T51" fmla="*/ 53 h 1941"/>
                <a:gd name="T52" fmla="*/ 123 w 3540"/>
                <a:gd name="T53" fmla="*/ 142 h 1941"/>
                <a:gd name="T54" fmla="*/ 142 w 3540"/>
                <a:gd name="T55" fmla="*/ 126 h 1941"/>
                <a:gd name="T56" fmla="*/ 123 w 3540"/>
                <a:gd name="T57" fmla="*/ 142 h 1941"/>
                <a:gd name="T58" fmla="*/ 142 w 3540"/>
                <a:gd name="T59" fmla="*/ 195 h 1941"/>
                <a:gd name="T60" fmla="*/ 126 w 3540"/>
                <a:gd name="T61" fmla="*/ 246 h 1941"/>
                <a:gd name="T62" fmla="*/ 176 w 3540"/>
                <a:gd name="T63" fmla="*/ 230 h 1941"/>
                <a:gd name="T64" fmla="*/ 88 w 3540"/>
                <a:gd name="T65" fmla="*/ 123 h 1941"/>
                <a:gd name="T66" fmla="*/ 107 w 3540"/>
                <a:gd name="T67" fmla="*/ 265 h 1941"/>
                <a:gd name="T68" fmla="*/ 160 w 3540"/>
                <a:gd name="T69" fmla="*/ 230 h 1941"/>
                <a:gd name="T70" fmla="*/ 176 w 3540"/>
                <a:gd name="T71" fmla="*/ 195 h 1941"/>
                <a:gd name="T72" fmla="*/ 230 w 3540"/>
                <a:gd name="T73" fmla="*/ 158 h 1941"/>
                <a:gd name="T74" fmla="*/ 265 w 3540"/>
                <a:gd name="T75" fmla="*/ 107 h 1941"/>
                <a:gd name="T76" fmla="*/ 195 w 3540"/>
                <a:gd name="T77" fmla="*/ 88 h 1941"/>
                <a:gd name="T78" fmla="*/ 233 w 3540"/>
                <a:gd name="T79" fmla="*/ 177 h 1941"/>
                <a:gd name="T80" fmla="*/ 126 w 3540"/>
                <a:gd name="T81" fmla="*/ 158 h 1941"/>
                <a:gd name="T82" fmla="*/ 195 w 3540"/>
                <a:gd name="T83" fmla="*/ 142 h 1941"/>
                <a:gd name="T84" fmla="*/ 246 w 3540"/>
                <a:gd name="T85" fmla="*/ 126 h 1941"/>
                <a:gd name="T86" fmla="*/ 195 w 3540"/>
                <a:gd name="T87" fmla="*/ 142 h 1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40" h="1941">
                  <a:moveTo>
                    <a:pt x="3540" y="19"/>
                  </a:moveTo>
                  <a:lnTo>
                    <a:pt x="3540" y="0"/>
                  </a:lnTo>
                  <a:lnTo>
                    <a:pt x="142" y="0"/>
                  </a:lnTo>
                  <a:lnTo>
                    <a:pt x="142" y="72"/>
                  </a:lnTo>
                  <a:lnTo>
                    <a:pt x="123" y="72"/>
                  </a:lnTo>
                  <a:lnTo>
                    <a:pt x="123" y="0"/>
                  </a:lnTo>
                  <a:lnTo>
                    <a:pt x="0" y="0"/>
                  </a:lnTo>
                  <a:lnTo>
                    <a:pt x="0" y="123"/>
                  </a:lnTo>
                  <a:lnTo>
                    <a:pt x="70" y="123"/>
                  </a:lnTo>
                  <a:lnTo>
                    <a:pt x="70" y="142"/>
                  </a:lnTo>
                  <a:lnTo>
                    <a:pt x="3" y="142"/>
                  </a:lnTo>
                  <a:lnTo>
                    <a:pt x="3" y="1941"/>
                  </a:lnTo>
                  <a:lnTo>
                    <a:pt x="19" y="1941"/>
                  </a:lnTo>
                  <a:lnTo>
                    <a:pt x="19" y="161"/>
                  </a:lnTo>
                  <a:lnTo>
                    <a:pt x="70" y="161"/>
                  </a:lnTo>
                  <a:lnTo>
                    <a:pt x="70" y="177"/>
                  </a:lnTo>
                  <a:lnTo>
                    <a:pt x="35" y="177"/>
                  </a:lnTo>
                  <a:lnTo>
                    <a:pt x="35" y="1909"/>
                  </a:lnTo>
                  <a:lnTo>
                    <a:pt x="54" y="1909"/>
                  </a:lnTo>
                  <a:lnTo>
                    <a:pt x="54" y="195"/>
                  </a:lnTo>
                  <a:lnTo>
                    <a:pt x="70" y="195"/>
                  </a:lnTo>
                  <a:lnTo>
                    <a:pt x="70" y="335"/>
                  </a:lnTo>
                  <a:lnTo>
                    <a:pt x="91" y="335"/>
                  </a:lnTo>
                  <a:lnTo>
                    <a:pt x="195" y="230"/>
                  </a:lnTo>
                  <a:lnTo>
                    <a:pt x="195" y="195"/>
                  </a:lnTo>
                  <a:lnTo>
                    <a:pt x="230" y="195"/>
                  </a:lnTo>
                  <a:lnTo>
                    <a:pt x="334" y="91"/>
                  </a:lnTo>
                  <a:lnTo>
                    <a:pt x="334" y="72"/>
                  </a:lnTo>
                  <a:lnTo>
                    <a:pt x="195" y="72"/>
                  </a:lnTo>
                  <a:lnTo>
                    <a:pt x="195" y="56"/>
                  </a:lnTo>
                  <a:lnTo>
                    <a:pt x="3508" y="56"/>
                  </a:lnTo>
                  <a:lnTo>
                    <a:pt x="3508" y="37"/>
                  </a:lnTo>
                  <a:lnTo>
                    <a:pt x="176" y="37"/>
                  </a:lnTo>
                  <a:lnTo>
                    <a:pt x="176" y="142"/>
                  </a:lnTo>
                  <a:lnTo>
                    <a:pt x="160" y="142"/>
                  </a:lnTo>
                  <a:lnTo>
                    <a:pt x="160" y="19"/>
                  </a:lnTo>
                  <a:lnTo>
                    <a:pt x="3540" y="19"/>
                  </a:lnTo>
                  <a:close/>
                  <a:moveTo>
                    <a:pt x="19" y="104"/>
                  </a:moveTo>
                  <a:lnTo>
                    <a:pt x="19" y="19"/>
                  </a:lnTo>
                  <a:lnTo>
                    <a:pt x="107" y="19"/>
                  </a:lnTo>
                  <a:lnTo>
                    <a:pt x="107" y="70"/>
                  </a:lnTo>
                  <a:lnTo>
                    <a:pt x="91" y="70"/>
                  </a:lnTo>
                  <a:lnTo>
                    <a:pt x="91" y="35"/>
                  </a:lnTo>
                  <a:lnTo>
                    <a:pt x="38" y="35"/>
                  </a:lnTo>
                  <a:lnTo>
                    <a:pt x="38" y="88"/>
                  </a:lnTo>
                  <a:lnTo>
                    <a:pt x="142" y="88"/>
                  </a:lnTo>
                  <a:lnTo>
                    <a:pt x="142" y="104"/>
                  </a:lnTo>
                  <a:lnTo>
                    <a:pt x="19" y="104"/>
                  </a:lnTo>
                  <a:close/>
                  <a:moveTo>
                    <a:pt x="72" y="53"/>
                  </a:moveTo>
                  <a:lnTo>
                    <a:pt x="72" y="70"/>
                  </a:lnTo>
                  <a:lnTo>
                    <a:pt x="54" y="70"/>
                  </a:lnTo>
                  <a:lnTo>
                    <a:pt x="54" y="53"/>
                  </a:lnTo>
                  <a:lnTo>
                    <a:pt x="72" y="53"/>
                  </a:lnTo>
                  <a:close/>
                  <a:moveTo>
                    <a:pt x="123" y="142"/>
                  </a:moveTo>
                  <a:lnTo>
                    <a:pt x="123" y="126"/>
                  </a:lnTo>
                  <a:lnTo>
                    <a:pt x="142" y="126"/>
                  </a:lnTo>
                  <a:lnTo>
                    <a:pt x="142" y="142"/>
                  </a:lnTo>
                  <a:lnTo>
                    <a:pt x="123" y="142"/>
                  </a:lnTo>
                  <a:close/>
                  <a:moveTo>
                    <a:pt x="126" y="195"/>
                  </a:moveTo>
                  <a:lnTo>
                    <a:pt x="142" y="195"/>
                  </a:lnTo>
                  <a:lnTo>
                    <a:pt x="142" y="230"/>
                  </a:lnTo>
                  <a:lnTo>
                    <a:pt x="126" y="246"/>
                  </a:lnTo>
                  <a:lnTo>
                    <a:pt x="126" y="195"/>
                  </a:lnTo>
                  <a:close/>
                  <a:moveTo>
                    <a:pt x="176" y="230"/>
                  </a:moveTo>
                  <a:lnTo>
                    <a:pt x="88" y="319"/>
                  </a:lnTo>
                  <a:lnTo>
                    <a:pt x="88" y="123"/>
                  </a:lnTo>
                  <a:lnTo>
                    <a:pt x="107" y="123"/>
                  </a:lnTo>
                  <a:lnTo>
                    <a:pt x="107" y="265"/>
                  </a:lnTo>
                  <a:lnTo>
                    <a:pt x="126" y="265"/>
                  </a:lnTo>
                  <a:lnTo>
                    <a:pt x="160" y="230"/>
                  </a:lnTo>
                  <a:lnTo>
                    <a:pt x="160" y="195"/>
                  </a:lnTo>
                  <a:lnTo>
                    <a:pt x="176" y="195"/>
                  </a:lnTo>
                  <a:lnTo>
                    <a:pt x="176" y="230"/>
                  </a:lnTo>
                  <a:close/>
                  <a:moveTo>
                    <a:pt x="230" y="158"/>
                  </a:moveTo>
                  <a:lnTo>
                    <a:pt x="265" y="123"/>
                  </a:lnTo>
                  <a:lnTo>
                    <a:pt x="265" y="107"/>
                  </a:lnTo>
                  <a:lnTo>
                    <a:pt x="195" y="107"/>
                  </a:lnTo>
                  <a:lnTo>
                    <a:pt x="195" y="88"/>
                  </a:lnTo>
                  <a:lnTo>
                    <a:pt x="318" y="88"/>
                  </a:lnTo>
                  <a:lnTo>
                    <a:pt x="233" y="177"/>
                  </a:lnTo>
                  <a:lnTo>
                    <a:pt x="126" y="177"/>
                  </a:lnTo>
                  <a:lnTo>
                    <a:pt x="126" y="158"/>
                  </a:lnTo>
                  <a:lnTo>
                    <a:pt x="230" y="158"/>
                  </a:lnTo>
                  <a:close/>
                  <a:moveTo>
                    <a:pt x="195" y="142"/>
                  </a:moveTo>
                  <a:lnTo>
                    <a:pt x="195" y="126"/>
                  </a:lnTo>
                  <a:lnTo>
                    <a:pt x="246" y="126"/>
                  </a:lnTo>
                  <a:lnTo>
                    <a:pt x="227" y="142"/>
                  </a:lnTo>
                  <a:lnTo>
                    <a:pt x="195" y="142"/>
                  </a:lnTo>
                  <a:close/>
                </a:path>
              </a:pathLst>
            </a:custGeom>
            <a:solidFill>
              <a:srgbClr val="6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0"/>
            <p:cNvSpPr>
              <a:spLocks noEditPoints="1"/>
            </p:cNvSpPr>
            <p:nvPr/>
          </p:nvSpPr>
          <p:spPr bwMode="auto">
            <a:xfrm>
              <a:off x="2069" y="1193"/>
              <a:ext cx="3539" cy="1939"/>
            </a:xfrm>
            <a:custGeom>
              <a:avLst/>
              <a:gdLst>
                <a:gd name="T0" fmla="*/ 0 w 3539"/>
                <a:gd name="T1" fmla="*/ 1939 h 1939"/>
                <a:gd name="T2" fmla="*/ 3398 w 3539"/>
                <a:gd name="T3" fmla="*/ 1869 h 1939"/>
                <a:gd name="T4" fmla="*/ 3416 w 3539"/>
                <a:gd name="T5" fmla="*/ 1939 h 1939"/>
                <a:gd name="T6" fmla="*/ 3539 w 3539"/>
                <a:gd name="T7" fmla="*/ 1819 h 1939"/>
                <a:gd name="T8" fmla="*/ 3470 w 3539"/>
                <a:gd name="T9" fmla="*/ 1800 h 1939"/>
                <a:gd name="T10" fmla="*/ 3539 w 3539"/>
                <a:gd name="T11" fmla="*/ 0 h 1939"/>
                <a:gd name="T12" fmla="*/ 3521 w 3539"/>
                <a:gd name="T13" fmla="*/ 1781 h 1939"/>
                <a:gd name="T14" fmla="*/ 3470 w 3539"/>
                <a:gd name="T15" fmla="*/ 1765 h 1939"/>
                <a:gd name="T16" fmla="*/ 3505 w 3539"/>
                <a:gd name="T17" fmla="*/ 32 h 1939"/>
                <a:gd name="T18" fmla="*/ 3486 w 3539"/>
                <a:gd name="T19" fmla="*/ 1746 h 1939"/>
                <a:gd name="T20" fmla="*/ 3470 w 3539"/>
                <a:gd name="T21" fmla="*/ 1607 h 1939"/>
                <a:gd name="T22" fmla="*/ 3347 w 3539"/>
                <a:gd name="T23" fmla="*/ 1711 h 1939"/>
                <a:gd name="T24" fmla="*/ 3312 w 3539"/>
                <a:gd name="T25" fmla="*/ 1746 h 1939"/>
                <a:gd name="T26" fmla="*/ 3205 w 3539"/>
                <a:gd name="T27" fmla="*/ 1869 h 1939"/>
                <a:gd name="T28" fmla="*/ 3323 w 3539"/>
                <a:gd name="T29" fmla="*/ 1885 h 1939"/>
                <a:gd name="T30" fmla="*/ 32 w 3539"/>
                <a:gd name="T31" fmla="*/ 1904 h 1939"/>
                <a:gd name="T32" fmla="*/ 3363 w 3539"/>
                <a:gd name="T33" fmla="*/ 1800 h 1939"/>
                <a:gd name="T34" fmla="*/ 3358 w 3539"/>
                <a:gd name="T35" fmla="*/ 1923 h 1939"/>
                <a:gd name="T36" fmla="*/ 3521 w 3539"/>
                <a:gd name="T37" fmla="*/ 1837 h 1939"/>
                <a:gd name="T38" fmla="*/ 3432 w 3539"/>
                <a:gd name="T39" fmla="*/ 1920 h 1939"/>
                <a:gd name="T40" fmla="*/ 3448 w 3539"/>
                <a:gd name="T41" fmla="*/ 1869 h 1939"/>
                <a:gd name="T42" fmla="*/ 3505 w 3539"/>
                <a:gd name="T43" fmla="*/ 1907 h 1939"/>
                <a:gd name="T44" fmla="*/ 3398 w 3539"/>
                <a:gd name="T45" fmla="*/ 1853 h 1939"/>
                <a:gd name="T46" fmla="*/ 3521 w 3539"/>
                <a:gd name="T47" fmla="*/ 1837 h 1939"/>
                <a:gd name="T48" fmla="*/ 3470 w 3539"/>
                <a:gd name="T49" fmla="*/ 1872 h 1939"/>
                <a:gd name="T50" fmla="*/ 3486 w 3539"/>
                <a:gd name="T51" fmla="*/ 1888 h 1939"/>
                <a:gd name="T52" fmla="*/ 3416 w 3539"/>
                <a:gd name="T53" fmla="*/ 1800 h 1939"/>
                <a:gd name="T54" fmla="*/ 3400 w 3539"/>
                <a:gd name="T55" fmla="*/ 1816 h 1939"/>
                <a:gd name="T56" fmla="*/ 3416 w 3539"/>
                <a:gd name="T57" fmla="*/ 1800 h 1939"/>
                <a:gd name="T58" fmla="*/ 3398 w 3539"/>
                <a:gd name="T59" fmla="*/ 1746 h 1939"/>
                <a:gd name="T60" fmla="*/ 3416 w 3539"/>
                <a:gd name="T61" fmla="*/ 1695 h 1939"/>
                <a:gd name="T62" fmla="*/ 3366 w 3539"/>
                <a:gd name="T63" fmla="*/ 1711 h 1939"/>
                <a:gd name="T64" fmla="*/ 3451 w 3539"/>
                <a:gd name="T65" fmla="*/ 1819 h 1939"/>
                <a:gd name="T66" fmla="*/ 3432 w 3539"/>
                <a:gd name="T67" fmla="*/ 1674 h 1939"/>
                <a:gd name="T68" fmla="*/ 3382 w 3539"/>
                <a:gd name="T69" fmla="*/ 1709 h 1939"/>
                <a:gd name="T70" fmla="*/ 3366 w 3539"/>
                <a:gd name="T71" fmla="*/ 1746 h 1939"/>
                <a:gd name="T72" fmla="*/ 3312 w 3539"/>
                <a:gd name="T73" fmla="*/ 1781 h 1939"/>
                <a:gd name="T74" fmla="*/ 3275 w 3539"/>
                <a:gd name="T75" fmla="*/ 1835 h 1939"/>
                <a:gd name="T76" fmla="*/ 3344 w 3539"/>
                <a:gd name="T77" fmla="*/ 1853 h 1939"/>
                <a:gd name="T78" fmla="*/ 3310 w 3539"/>
                <a:gd name="T79" fmla="*/ 1765 h 1939"/>
                <a:gd name="T80" fmla="*/ 3416 w 3539"/>
                <a:gd name="T81" fmla="*/ 1781 h 1939"/>
                <a:gd name="T82" fmla="*/ 3344 w 3539"/>
                <a:gd name="T83" fmla="*/ 1800 h 1939"/>
                <a:gd name="T84" fmla="*/ 3296 w 3539"/>
                <a:gd name="T85" fmla="*/ 1816 h 1939"/>
                <a:gd name="T86" fmla="*/ 3344 w 3539"/>
                <a:gd name="T87" fmla="*/ 1800 h 1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39" h="1939">
                  <a:moveTo>
                    <a:pt x="0" y="1923"/>
                  </a:moveTo>
                  <a:lnTo>
                    <a:pt x="0" y="1939"/>
                  </a:lnTo>
                  <a:lnTo>
                    <a:pt x="3376" y="1939"/>
                  </a:lnTo>
                  <a:lnTo>
                    <a:pt x="3398" y="1869"/>
                  </a:lnTo>
                  <a:lnTo>
                    <a:pt x="3416" y="1869"/>
                  </a:lnTo>
                  <a:lnTo>
                    <a:pt x="3416" y="1939"/>
                  </a:lnTo>
                  <a:lnTo>
                    <a:pt x="3539" y="1939"/>
                  </a:lnTo>
                  <a:lnTo>
                    <a:pt x="3539" y="1819"/>
                  </a:lnTo>
                  <a:lnTo>
                    <a:pt x="3470" y="1819"/>
                  </a:lnTo>
                  <a:lnTo>
                    <a:pt x="3470" y="1800"/>
                  </a:lnTo>
                  <a:lnTo>
                    <a:pt x="3539" y="1800"/>
                  </a:lnTo>
                  <a:lnTo>
                    <a:pt x="3539" y="0"/>
                  </a:lnTo>
                  <a:lnTo>
                    <a:pt x="3521" y="0"/>
                  </a:lnTo>
                  <a:lnTo>
                    <a:pt x="3521" y="1781"/>
                  </a:lnTo>
                  <a:lnTo>
                    <a:pt x="3470" y="1781"/>
                  </a:lnTo>
                  <a:lnTo>
                    <a:pt x="3470" y="1765"/>
                  </a:lnTo>
                  <a:lnTo>
                    <a:pt x="3505" y="1765"/>
                  </a:lnTo>
                  <a:lnTo>
                    <a:pt x="3505" y="32"/>
                  </a:lnTo>
                  <a:lnTo>
                    <a:pt x="3486" y="32"/>
                  </a:lnTo>
                  <a:lnTo>
                    <a:pt x="3486" y="1746"/>
                  </a:lnTo>
                  <a:lnTo>
                    <a:pt x="3470" y="1746"/>
                  </a:lnTo>
                  <a:lnTo>
                    <a:pt x="3470" y="1607"/>
                  </a:lnTo>
                  <a:lnTo>
                    <a:pt x="3448" y="1607"/>
                  </a:lnTo>
                  <a:lnTo>
                    <a:pt x="3347" y="1711"/>
                  </a:lnTo>
                  <a:lnTo>
                    <a:pt x="3347" y="1746"/>
                  </a:lnTo>
                  <a:lnTo>
                    <a:pt x="3312" y="1746"/>
                  </a:lnTo>
                  <a:lnTo>
                    <a:pt x="3205" y="1851"/>
                  </a:lnTo>
                  <a:lnTo>
                    <a:pt x="3205" y="1869"/>
                  </a:lnTo>
                  <a:lnTo>
                    <a:pt x="3344" y="1869"/>
                  </a:lnTo>
                  <a:lnTo>
                    <a:pt x="3323" y="1885"/>
                  </a:lnTo>
                  <a:lnTo>
                    <a:pt x="32" y="1885"/>
                  </a:lnTo>
                  <a:lnTo>
                    <a:pt x="32" y="1904"/>
                  </a:lnTo>
                  <a:lnTo>
                    <a:pt x="3342" y="1904"/>
                  </a:lnTo>
                  <a:lnTo>
                    <a:pt x="3363" y="1800"/>
                  </a:lnTo>
                  <a:lnTo>
                    <a:pt x="3379" y="1800"/>
                  </a:lnTo>
                  <a:lnTo>
                    <a:pt x="3358" y="1923"/>
                  </a:lnTo>
                  <a:lnTo>
                    <a:pt x="0" y="1923"/>
                  </a:lnTo>
                  <a:close/>
                  <a:moveTo>
                    <a:pt x="3521" y="1837"/>
                  </a:moveTo>
                  <a:lnTo>
                    <a:pt x="3521" y="1920"/>
                  </a:lnTo>
                  <a:lnTo>
                    <a:pt x="3432" y="1920"/>
                  </a:lnTo>
                  <a:lnTo>
                    <a:pt x="3432" y="1869"/>
                  </a:lnTo>
                  <a:lnTo>
                    <a:pt x="3448" y="1869"/>
                  </a:lnTo>
                  <a:lnTo>
                    <a:pt x="3448" y="1907"/>
                  </a:lnTo>
                  <a:lnTo>
                    <a:pt x="3505" y="1907"/>
                  </a:lnTo>
                  <a:lnTo>
                    <a:pt x="3505" y="1853"/>
                  </a:lnTo>
                  <a:lnTo>
                    <a:pt x="3398" y="1853"/>
                  </a:lnTo>
                  <a:lnTo>
                    <a:pt x="3398" y="1837"/>
                  </a:lnTo>
                  <a:lnTo>
                    <a:pt x="3521" y="1837"/>
                  </a:lnTo>
                  <a:close/>
                  <a:moveTo>
                    <a:pt x="3470" y="1888"/>
                  </a:moveTo>
                  <a:lnTo>
                    <a:pt x="3470" y="1872"/>
                  </a:lnTo>
                  <a:lnTo>
                    <a:pt x="3486" y="1872"/>
                  </a:lnTo>
                  <a:lnTo>
                    <a:pt x="3486" y="1888"/>
                  </a:lnTo>
                  <a:lnTo>
                    <a:pt x="3470" y="1888"/>
                  </a:lnTo>
                  <a:close/>
                  <a:moveTo>
                    <a:pt x="3416" y="1800"/>
                  </a:moveTo>
                  <a:lnTo>
                    <a:pt x="3416" y="1816"/>
                  </a:lnTo>
                  <a:lnTo>
                    <a:pt x="3400" y="1816"/>
                  </a:lnTo>
                  <a:lnTo>
                    <a:pt x="3400" y="1800"/>
                  </a:lnTo>
                  <a:lnTo>
                    <a:pt x="3416" y="1800"/>
                  </a:lnTo>
                  <a:close/>
                  <a:moveTo>
                    <a:pt x="3416" y="1746"/>
                  </a:moveTo>
                  <a:lnTo>
                    <a:pt x="3398" y="1746"/>
                  </a:lnTo>
                  <a:lnTo>
                    <a:pt x="3398" y="1711"/>
                  </a:lnTo>
                  <a:lnTo>
                    <a:pt x="3416" y="1695"/>
                  </a:lnTo>
                  <a:lnTo>
                    <a:pt x="3416" y="1746"/>
                  </a:lnTo>
                  <a:close/>
                  <a:moveTo>
                    <a:pt x="3366" y="1711"/>
                  </a:moveTo>
                  <a:lnTo>
                    <a:pt x="3451" y="1623"/>
                  </a:lnTo>
                  <a:lnTo>
                    <a:pt x="3451" y="1819"/>
                  </a:lnTo>
                  <a:lnTo>
                    <a:pt x="3432" y="1819"/>
                  </a:lnTo>
                  <a:lnTo>
                    <a:pt x="3432" y="1674"/>
                  </a:lnTo>
                  <a:lnTo>
                    <a:pt x="3416" y="1674"/>
                  </a:lnTo>
                  <a:lnTo>
                    <a:pt x="3382" y="1709"/>
                  </a:lnTo>
                  <a:lnTo>
                    <a:pt x="3382" y="1746"/>
                  </a:lnTo>
                  <a:lnTo>
                    <a:pt x="3366" y="1746"/>
                  </a:lnTo>
                  <a:lnTo>
                    <a:pt x="3366" y="1711"/>
                  </a:lnTo>
                  <a:close/>
                  <a:moveTo>
                    <a:pt x="3312" y="1781"/>
                  </a:moveTo>
                  <a:lnTo>
                    <a:pt x="3275" y="1819"/>
                  </a:lnTo>
                  <a:lnTo>
                    <a:pt x="3275" y="1835"/>
                  </a:lnTo>
                  <a:lnTo>
                    <a:pt x="3344" y="1835"/>
                  </a:lnTo>
                  <a:lnTo>
                    <a:pt x="3344" y="1853"/>
                  </a:lnTo>
                  <a:lnTo>
                    <a:pt x="3224" y="1853"/>
                  </a:lnTo>
                  <a:lnTo>
                    <a:pt x="3310" y="1765"/>
                  </a:lnTo>
                  <a:lnTo>
                    <a:pt x="3416" y="1765"/>
                  </a:lnTo>
                  <a:lnTo>
                    <a:pt x="3416" y="1781"/>
                  </a:lnTo>
                  <a:lnTo>
                    <a:pt x="3312" y="1781"/>
                  </a:lnTo>
                  <a:close/>
                  <a:moveTo>
                    <a:pt x="3344" y="1800"/>
                  </a:moveTo>
                  <a:lnTo>
                    <a:pt x="3344" y="1816"/>
                  </a:lnTo>
                  <a:lnTo>
                    <a:pt x="3296" y="1816"/>
                  </a:lnTo>
                  <a:lnTo>
                    <a:pt x="3312" y="1800"/>
                  </a:lnTo>
                  <a:lnTo>
                    <a:pt x="3344" y="1800"/>
                  </a:lnTo>
                  <a:close/>
                </a:path>
              </a:pathLst>
            </a:custGeom>
            <a:solidFill>
              <a:srgbClr val="6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9" name="矩形 28"/>
          <p:cNvSpPr/>
          <p:nvPr/>
        </p:nvSpPr>
        <p:spPr>
          <a:xfrm>
            <a:off x="5635491" y="2793366"/>
            <a:ext cx="4817625" cy="2160591"/>
          </a:xfrm>
          <a:prstGeom prst="rect">
            <a:avLst/>
          </a:prstGeom>
        </p:spPr>
        <p:txBody>
          <a:bodyPr wrap="square">
            <a:spAutoFit/>
          </a:bodyPr>
          <a:lstStyle/>
          <a:p>
            <a:pPr>
              <a:lnSpc>
                <a:spcPct val="120000"/>
              </a:lnSpc>
            </a:pPr>
            <a:r>
              <a:rPr lang="zh-CN" altLang="en-US" sz="1600" dirty="0">
                <a:latin typeface="黑体" panose="02010609060101010101" pitchFamily="49" charset="-122"/>
                <a:ea typeface="黑体" panose="02010609060101010101" pitchFamily="49" charset="-122"/>
              </a:rPr>
              <a:t>在这辞旧迎新的美好时刻，我们</a:t>
            </a:r>
            <a:r>
              <a:rPr lang="en-US" altLang="zh-CN" sz="1600" dirty="0">
                <a:latin typeface="黑体" panose="02010609060101010101" pitchFamily="49" charset="-122"/>
                <a:ea typeface="黑体" panose="02010609060101010101" pitchFamily="49" charset="-122"/>
              </a:rPr>
              <a:t>XX</a:t>
            </a:r>
            <a:r>
              <a:rPr lang="zh-CN" altLang="en-US" sz="1600" dirty="0">
                <a:latin typeface="黑体" panose="02010609060101010101" pitchFamily="49" charset="-122"/>
                <a:ea typeface="黑体" panose="02010609060101010101" pitchFamily="49" charset="-122"/>
              </a:rPr>
              <a:t>公司的全体员工齐聚一堂，总结硕果累累的二零一六年，展望充满希望的二零一七年，倍感喜悦和自豪。已经过去的二零一六年，是</a:t>
            </a:r>
            <a:r>
              <a:rPr lang="en-US" altLang="zh-CN" sz="1600" dirty="0">
                <a:latin typeface="黑体" panose="02010609060101010101" pitchFamily="49" charset="-122"/>
                <a:ea typeface="黑体" panose="02010609060101010101" pitchFamily="49" charset="-122"/>
              </a:rPr>
              <a:t>DXXXX</a:t>
            </a:r>
            <a:r>
              <a:rPr lang="zh-CN" altLang="en-US" sz="1600" dirty="0">
                <a:latin typeface="黑体" panose="02010609060101010101" pitchFamily="49" charset="-122"/>
                <a:ea typeface="黑体" panose="02010609060101010101" pitchFamily="49" charset="-122"/>
              </a:rPr>
              <a:t>市场竞争更加激烈的一年，也是我们</a:t>
            </a:r>
            <a:r>
              <a:rPr lang="en-US" altLang="zh-CN" sz="1600" dirty="0">
                <a:latin typeface="黑体" panose="02010609060101010101" pitchFamily="49" charset="-122"/>
                <a:ea typeface="黑体" panose="02010609060101010101" pitchFamily="49" charset="-122"/>
              </a:rPr>
              <a:t>XXX</a:t>
            </a:r>
            <a:r>
              <a:rPr lang="zh-CN" altLang="en-US" sz="1600" dirty="0">
                <a:latin typeface="黑体" panose="02010609060101010101" pitchFamily="49" charset="-122"/>
                <a:ea typeface="黑体" panose="02010609060101010101" pitchFamily="49" charset="-122"/>
              </a:rPr>
              <a:t>发展过程中最为重要的一年。在社会各界的关心和帮助下，在董事会的正确领导下，在公司全体员工的不懈努力下</a:t>
            </a:r>
          </a:p>
        </p:txBody>
      </p:sp>
      <p:sp>
        <p:nvSpPr>
          <p:cNvPr id="9" name="AutoShape 16"/>
          <p:cNvSpPr>
            <a:spLocks noChangeAspect="1" noChangeArrowheads="1" noTextEdit="1"/>
          </p:cNvSpPr>
          <p:nvPr/>
        </p:nvSpPr>
        <p:spPr bwMode="auto">
          <a:xfrm rot="19789861">
            <a:off x="518194" y="2331598"/>
            <a:ext cx="5181200" cy="345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206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789861">
            <a:off x="-200176" y="2532724"/>
            <a:ext cx="5181200" cy="69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89861">
            <a:off x="167257" y="3110105"/>
            <a:ext cx="5181200" cy="69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789861">
            <a:off x="513565" y="3711045"/>
            <a:ext cx="5181200" cy="683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789861">
            <a:off x="859873" y="4301623"/>
            <a:ext cx="5181200" cy="69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789861">
            <a:off x="1208496" y="4901939"/>
            <a:ext cx="5181200" cy="69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idx="1"/>
          </p:nvPr>
        </p:nvSpPr>
        <p:spPr/>
        <p:txBody>
          <a:bodyPr/>
          <a:lstStyle/>
          <a:p>
            <a:endParaRPr lang="zh-CN" altLang="en-US"/>
          </a:p>
        </p:txBody>
      </p:sp>
      <p:sp>
        <p:nvSpPr>
          <p:cNvPr id="4" name="内容占位符 3"/>
          <p:cNvSpPr>
            <a:spLocks noGrp="1"/>
          </p:cNvSpPr>
          <p:nvPr>
            <p:ph sz="half" idx="2"/>
          </p:nvPr>
        </p:nvSpPr>
        <p:spPr/>
        <p:txBody>
          <a:bodyPr/>
          <a:lstStyle/>
          <a:p>
            <a:endParaRPr lang="zh-CN" altLang="en-US"/>
          </a:p>
        </p:txBody>
      </p:sp>
      <p:sp>
        <p:nvSpPr>
          <p:cNvPr id="5" name="文本占位符 4"/>
          <p:cNvSpPr>
            <a:spLocks noGrp="1"/>
          </p:cNvSpPr>
          <p:nvPr>
            <p:ph type="body" sz="quarter" idx="3"/>
          </p:nvPr>
        </p:nvSpPr>
        <p:spPr/>
        <p:txBody>
          <a:bodyPr/>
          <a:lstStyle/>
          <a:p>
            <a:endParaRPr lang="zh-CN" altLang="en-US"/>
          </a:p>
        </p:txBody>
      </p:sp>
      <p:sp>
        <p:nvSpPr>
          <p:cNvPr id="6" name="内容占位符 5"/>
          <p:cNvSpPr>
            <a:spLocks noGrp="1"/>
          </p:cNvSpPr>
          <p:nvPr>
            <p:ph sz="quarter" idx="4"/>
          </p:nvPr>
        </p:nvSpPr>
        <p:spPr/>
        <p:txBody>
          <a:bodyPr/>
          <a:lstStyle/>
          <a:p>
            <a:endParaRPr lang="zh-CN" altLang="en-US"/>
          </a:p>
        </p:txBody>
      </p:sp>
    </p:spTree>
    <p:extLst>
      <p:ext uri="{BB962C8B-B14F-4D97-AF65-F5344CB8AC3E}">
        <p14:creationId xmlns:p14="http://schemas.microsoft.com/office/powerpoint/2010/main" val="692544940"/>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067"/>
                                        </p:tgtEl>
                                        <p:attrNameLst>
                                          <p:attrName>style.visibility</p:attrName>
                                        </p:attrNameLst>
                                      </p:cBhvr>
                                      <p:to>
                                        <p:strVal val="visible"/>
                                      </p:to>
                                    </p:set>
                                    <p:animEffect transition="in" filter="wipe(right)">
                                      <p:cBhvr>
                                        <p:cTn id="7" dur="500"/>
                                        <p:tgtEl>
                                          <p:spTgt spid="206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69"/>
                                        </p:tgtEl>
                                        <p:attrNameLst>
                                          <p:attrName>style.visibility</p:attrName>
                                        </p:attrNameLst>
                                      </p:cBhvr>
                                      <p:to>
                                        <p:strVal val="visible"/>
                                      </p:to>
                                    </p:set>
                                    <p:animEffect transition="in" filter="wipe(left)">
                                      <p:cBhvr>
                                        <p:cTn id="11" dur="500"/>
                                        <p:tgtEl>
                                          <p:spTgt spid="2069"/>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071"/>
                                        </p:tgtEl>
                                        <p:attrNameLst>
                                          <p:attrName>style.visibility</p:attrName>
                                        </p:attrNameLst>
                                      </p:cBhvr>
                                      <p:to>
                                        <p:strVal val="visible"/>
                                      </p:to>
                                    </p:set>
                                    <p:animEffect transition="in" filter="wipe(right)">
                                      <p:cBhvr>
                                        <p:cTn id="15" dur="500"/>
                                        <p:tgtEl>
                                          <p:spTgt spid="207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073"/>
                                        </p:tgtEl>
                                        <p:attrNameLst>
                                          <p:attrName>style.visibility</p:attrName>
                                        </p:attrNameLst>
                                      </p:cBhvr>
                                      <p:to>
                                        <p:strVal val="visible"/>
                                      </p:to>
                                    </p:set>
                                    <p:animEffect transition="in" filter="wipe(left)">
                                      <p:cBhvr>
                                        <p:cTn id="19" dur="500"/>
                                        <p:tgtEl>
                                          <p:spTgt spid="2073"/>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2075"/>
                                        </p:tgtEl>
                                        <p:attrNameLst>
                                          <p:attrName>style.visibility</p:attrName>
                                        </p:attrNameLst>
                                      </p:cBhvr>
                                      <p:to>
                                        <p:strVal val="visible"/>
                                      </p:to>
                                    </p:set>
                                    <p:animEffect transition="in" filter="wipe(right)">
                                      <p:cBhvr>
                                        <p:cTn id="23" dur="500"/>
                                        <p:tgtEl>
                                          <p:spTgt spid="2075"/>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childTnLst>
                          </p:cTn>
                        </p:par>
                        <p:par>
                          <p:cTn id="35" fill="hold">
                            <p:stCondLst>
                              <p:cond delay="3000"/>
                            </p:stCondLst>
                            <p:childTnLst>
                              <p:par>
                                <p:cTn id="36" presetID="10" presetClass="entr" presetSubtype="0"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 name="图片 195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12834"/>
          <a:stretch/>
        </p:blipFill>
        <p:spPr>
          <a:xfrm>
            <a:off x="263210" y="991236"/>
            <a:ext cx="11668755" cy="5462921"/>
          </a:xfrm>
          <a:prstGeom prst="rect">
            <a:avLst/>
          </a:prstGeom>
        </p:spPr>
      </p:pic>
      <p:sp>
        <p:nvSpPr>
          <p:cNvPr id="1956" name="文本框 1955"/>
          <p:cNvSpPr txBox="1"/>
          <p:nvPr/>
        </p:nvSpPr>
        <p:spPr>
          <a:xfrm>
            <a:off x="2775099" y="2665731"/>
            <a:ext cx="2441694" cy="769441"/>
          </a:xfrm>
          <a:prstGeom prst="rect">
            <a:avLst/>
          </a:prstGeom>
          <a:noFill/>
        </p:spPr>
        <p:txBody>
          <a:bodyPr wrap="none" rtlCol="0">
            <a:spAutoFit/>
          </a:bodyPr>
          <a:lstStyle/>
          <a:p>
            <a:r>
              <a:rPr lang="zh-CN" altLang="en-US" sz="4400" dirty="0">
                <a:solidFill>
                  <a:schemeClr val="bg1"/>
                </a:solidFill>
                <a:latin typeface="禹卫书法行书简体&#10;" panose="02000603000000000000" pitchFamily="2" charset="-122"/>
                <a:ea typeface="禹卫书法行书简体&#10;" panose="02000603000000000000" pitchFamily="2" charset="-122"/>
              </a:rPr>
              <a:t>激励语言</a:t>
            </a:r>
          </a:p>
        </p:txBody>
      </p:sp>
      <p:sp>
        <p:nvSpPr>
          <p:cNvPr id="1957" name="文本框 1956"/>
          <p:cNvSpPr txBox="1"/>
          <p:nvPr/>
        </p:nvSpPr>
        <p:spPr>
          <a:xfrm>
            <a:off x="5414161" y="2891700"/>
            <a:ext cx="4681426" cy="830997"/>
          </a:xfrm>
          <a:prstGeom prst="rect">
            <a:avLst/>
          </a:prstGeom>
          <a:noFill/>
        </p:spPr>
        <p:txBody>
          <a:bodyPr wrap="square" rtlCol="0">
            <a:spAutoFit/>
          </a:bodyPr>
          <a:lstStyle/>
          <a:p>
            <a:pPr>
              <a:lnSpc>
                <a:spcPct val="120000"/>
              </a:lnSpc>
            </a:pPr>
            <a:r>
              <a:rPr lang="zh-CN" altLang="en-US" sz="2000" dirty="0">
                <a:solidFill>
                  <a:schemeClr val="bg1"/>
                </a:solidFill>
                <a:latin typeface="隶书" panose="02010509060101010101" pitchFamily="49" charset="-122"/>
                <a:ea typeface="隶书" panose="02010509060101010101" pitchFamily="49" charset="-122"/>
              </a:rPr>
              <a:t>在这辞旧迎新的美好时刻，我们</a:t>
            </a:r>
            <a:r>
              <a:rPr lang="en-US" altLang="zh-CN" sz="2000" dirty="0">
                <a:solidFill>
                  <a:schemeClr val="bg1"/>
                </a:solidFill>
                <a:latin typeface="隶书" panose="02010509060101010101" pitchFamily="49" charset="-122"/>
                <a:ea typeface="隶书" panose="02010509060101010101" pitchFamily="49" charset="-122"/>
              </a:rPr>
              <a:t>XXXX</a:t>
            </a:r>
            <a:r>
              <a:rPr lang="zh-CN" altLang="en-US" sz="2000" dirty="0">
                <a:solidFill>
                  <a:schemeClr val="bg1"/>
                </a:solidFill>
                <a:latin typeface="隶书" panose="02010509060101010101" pitchFamily="49" charset="-122"/>
                <a:ea typeface="隶书" panose="02010509060101010101" pitchFamily="49" charset="-122"/>
              </a:rPr>
              <a:t>的全体员工齐聚一堂</a:t>
            </a:r>
          </a:p>
        </p:txBody>
      </p:sp>
      <p:sp>
        <p:nvSpPr>
          <p:cNvPr id="2" name="标题 1"/>
          <p:cNvSpPr>
            <a:spLocks noGrp="1"/>
          </p:cNvSpPr>
          <p:nvPr>
            <p:ph type="title"/>
          </p:nvPr>
        </p:nvSpPr>
        <p:spPr/>
        <p:txBody>
          <a:bodyPr/>
          <a:lstStyle/>
          <a:p>
            <a:endParaRPr lang="zh-CN" altLang="en-US"/>
          </a:p>
        </p:txBody>
      </p:sp>
      <p:sp>
        <p:nvSpPr>
          <p:cNvPr id="5" name="文本占位符 4"/>
          <p:cNvSpPr>
            <a:spLocks noGrp="1"/>
          </p:cNvSpPr>
          <p:nvPr>
            <p:ph type="body" sz="quarter" idx="3"/>
          </p:nvPr>
        </p:nvSpPr>
        <p:spPr/>
        <p:txBody>
          <a:bodyPr/>
          <a:lstStyle/>
          <a:p>
            <a:endParaRPr lang="zh-CN" altLang="en-US"/>
          </a:p>
        </p:txBody>
      </p:sp>
      <p:sp>
        <p:nvSpPr>
          <p:cNvPr id="6" name="内容占位符 5"/>
          <p:cNvSpPr>
            <a:spLocks noGrp="1"/>
          </p:cNvSpPr>
          <p:nvPr>
            <p:ph sz="quarter" idx="4"/>
          </p:nvPr>
        </p:nvSpPr>
        <p:spPr/>
        <p:txBody>
          <a:bodyPr/>
          <a:lstStyle/>
          <a:p>
            <a:endParaRPr lang="zh-CN" altLang="en-US"/>
          </a:p>
        </p:txBody>
      </p:sp>
    </p:spTree>
    <p:extLst>
      <p:ext uri="{BB962C8B-B14F-4D97-AF65-F5344CB8AC3E}">
        <p14:creationId xmlns:p14="http://schemas.microsoft.com/office/powerpoint/2010/main" val="1579281647"/>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55"/>
                                        </p:tgtEl>
                                        <p:attrNameLst>
                                          <p:attrName>style.visibility</p:attrName>
                                        </p:attrNameLst>
                                      </p:cBhvr>
                                      <p:to>
                                        <p:strVal val="visible"/>
                                      </p:to>
                                    </p:set>
                                    <p:anim calcmode="lin" valueType="num">
                                      <p:cBhvr>
                                        <p:cTn id="7" dur="500" fill="hold"/>
                                        <p:tgtEl>
                                          <p:spTgt spid="1955"/>
                                        </p:tgtEl>
                                        <p:attrNameLst>
                                          <p:attrName>ppt_w</p:attrName>
                                        </p:attrNameLst>
                                      </p:cBhvr>
                                      <p:tavLst>
                                        <p:tav tm="0">
                                          <p:val>
                                            <p:fltVal val="0"/>
                                          </p:val>
                                        </p:tav>
                                        <p:tav tm="100000">
                                          <p:val>
                                            <p:strVal val="#ppt_w"/>
                                          </p:val>
                                        </p:tav>
                                      </p:tavLst>
                                    </p:anim>
                                    <p:anim calcmode="lin" valueType="num">
                                      <p:cBhvr>
                                        <p:cTn id="8" dur="500" fill="hold"/>
                                        <p:tgtEl>
                                          <p:spTgt spid="1955"/>
                                        </p:tgtEl>
                                        <p:attrNameLst>
                                          <p:attrName>ppt_h</p:attrName>
                                        </p:attrNameLst>
                                      </p:cBhvr>
                                      <p:tavLst>
                                        <p:tav tm="0">
                                          <p:val>
                                            <p:fltVal val="0"/>
                                          </p:val>
                                        </p:tav>
                                        <p:tav tm="100000">
                                          <p:val>
                                            <p:strVal val="#ppt_h"/>
                                          </p:val>
                                        </p:tav>
                                      </p:tavLst>
                                    </p:anim>
                                    <p:animEffect transition="in" filter="fade">
                                      <p:cBhvr>
                                        <p:cTn id="9" dur="500"/>
                                        <p:tgtEl>
                                          <p:spTgt spid="195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956"/>
                                        </p:tgtEl>
                                        <p:attrNameLst>
                                          <p:attrName>style.visibility</p:attrName>
                                        </p:attrNameLst>
                                      </p:cBhvr>
                                      <p:to>
                                        <p:strVal val="visible"/>
                                      </p:to>
                                    </p:set>
                                    <p:anim calcmode="lin" valueType="num">
                                      <p:cBhvr>
                                        <p:cTn id="13" dur="500" fill="hold"/>
                                        <p:tgtEl>
                                          <p:spTgt spid="1956"/>
                                        </p:tgtEl>
                                        <p:attrNameLst>
                                          <p:attrName>ppt_w</p:attrName>
                                        </p:attrNameLst>
                                      </p:cBhvr>
                                      <p:tavLst>
                                        <p:tav tm="0">
                                          <p:val>
                                            <p:fltVal val="0"/>
                                          </p:val>
                                        </p:tav>
                                        <p:tav tm="100000">
                                          <p:val>
                                            <p:strVal val="#ppt_w"/>
                                          </p:val>
                                        </p:tav>
                                      </p:tavLst>
                                    </p:anim>
                                    <p:anim calcmode="lin" valueType="num">
                                      <p:cBhvr>
                                        <p:cTn id="14" dur="500" fill="hold"/>
                                        <p:tgtEl>
                                          <p:spTgt spid="1956"/>
                                        </p:tgtEl>
                                        <p:attrNameLst>
                                          <p:attrName>ppt_h</p:attrName>
                                        </p:attrNameLst>
                                      </p:cBhvr>
                                      <p:tavLst>
                                        <p:tav tm="0">
                                          <p:val>
                                            <p:fltVal val="0"/>
                                          </p:val>
                                        </p:tav>
                                        <p:tav tm="100000">
                                          <p:val>
                                            <p:strVal val="#ppt_h"/>
                                          </p:val>
                                        </p:tav>
                                      </p:tavLst>
                                    </p:anim>
                                    <p:animEffect transition="in" filter="fade">
                                      <p:cBhvr>
                                        <p:cTn id="15" dur="500"/>
                                        <p:tgtEl>
                                          <p:spTgt spid="195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957"/>
                                        </p:tgtEl>
                                        <p:attrNameLst>
                                          <p:attrName>style.visibility</p:attrName>
                                        </p:attrNameLst>
                                      </p:cBhvr>
                                      <p:to>
                                        <p:strVal val="visible"/>
                                      </p:to>
                                    </p:set>
                                    <p:anim calcmode="lin" valueType="num">
                                      <p:cBhvr>
                                        <p:cTn id="19" dur="500" fill="hold"/>
                                        <p:tgtEl>
                                          <p:spTgt spid="1957"/>
                                        </p:tgtEl>
                                        <p:attrNameLst>
                                          <p:attrName>ppt_w</p:attrName>
                                        </p:attrNameLst>
                                      </p:cBhvr>
                                      <p:tavLst>
                                        <p:tav tm="0">
                                          <p:val>
                                            <p:fltVal val="0"/>
                                          </p:val>
                                        </p:tav>
                                        <p:tav tm="100000">
                                          <p:val>
                                            <p:strVal val="#ppt_w"/>
                                          </p:val>
                                        </p:tav>
                                      </p:tavLst>
                                    </p:anim>
                                    <p:anim calcmode="lin" valueType="num">
                                      <p:cBhvr>
                                        <p:cTn id="20" dur="500" fill="hold"/>
                                        <p:tgtEl>
                                          <p:spTgt spid="1957"/>
                                        </p:tgtEl>
                                        <p:attrNameLst>
                                          <p:attrName>ppt_h</p:attrName>
                                        </p:attrNameLst>
                                      </p:cBhvr>
                                      <p:tavLst>
                                        <p:tav tm="0">
                                          <p:val>
                                            <p:fltVal val="0"/>
                                          </p:val>
                                        </p:tav>
                                        <p:tav tm="100000">
                                          <p:val>
                                            <p:strVal val="#ppt_h"/>
                                          </p:val>
                                        </p:tav>
                                      </p:tavLst>
                                    </p:anim>
                                    <p:animEffect transition="in" filter="fade">
                                      <p:cBhvr>
                                        <p:cTn id="21" dur="500"/>
                                        <p:tgtEl>
                                          <p:spTgt spid="1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 grpId="0"/>
      <p:bldP spid="195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tile tx="0" ty="0" sx="100000" sy="100000" flip="none" algn="tl"/>
        </a:blipFill>
        <a:effectLst/>
      </p:bgPr>
    </p:bg>
    <p:spTree>
      <p:nvGrpSpPr>
        <p:cNvPr id="1" name=""/>
        <p:cNvGrpSpPr/>
        <p:nvPr/>
      </p:nvGrpSpPr>
      <p:grpSpPr>
        <a:xfrm>
          <a:off x="0" y="0"/>
          <a:ext cx="0" cy="0"/>
          <a:chOff x="0" y="0"/>
          <a:chExt cx="0" cy="0"/>
        </a:xfrm>
      </p:grpSpPr>
      <p:grpSp>
        <p:nvGrpSpPr>
          <p:cNvPr id="160" name="组合 10"/>
          <p:cNvGrpSpPr>
            <a:grpSpLocks/>
          </p:cNvGrpSpPr>
          <p:nvPr/>
        </p:nvGrpSpPr>
        <p:grpSpPr bwMode="auto">
          <a:xfrm>
            <a:off x="7519738" y="-1151221"/>
            <a:ext cx="4610100" cy="3630613"/>
            <a:chOff x="5700298" y="-933565"/>
            <a:chExt cx="3360016" cy="2686774"/>
          </a:xfrm>
        </p:grpSpPr>
        <p:pic>
          <p:nvPicPr>
            <p:cNvPr id="161" name="Picture 4" descr="C:\Documents and Settings\Administrator\桌面\2013\中国风 2013 新年 年会\shutterstock_100472128.png"/>
            <p:cNvPicPr>
              <a:picLocks noChangeAspect="1" noChangeArrowheads="1"/>
            </p:cNvPicPr>
            <p:nvPr/>
          </p:nvPicPr>
          <p:blipFill>
            <a:blip r:embed="rId4">
              <a:extLst>
                <a:ext uri="{28A0092B-C50C-407E-A947-70E740481C1C}">
                  <a14:useLocalDpi xmlns:a14="http://schemas.microsoft.com/office/drawing/2010/main" val="0"/>
                </a:ext>
              </a:extLst>
            </a:blip>
            <a:srcRect l="30148"/>
            <a:stretch>
              <a:fillRect/>
            </a:stretch>
          </p:blipFill>
          <p:spPr bwMode="auto">
            <a:xfrm rot="-2345412">
              <a:off x="6730934" y="-933565"/>
              <a:ext cx="2046909" cy="21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 name="Picture 4" descr="C:\Documents and Settings\Administrator\桌面\2013\中国风 2013 新年 年会\shutterstock_100472128.png"/>
            <p:cNvPicPr>
              <a:picLocks noChangeAspect="1" noChangeArrowheads="1"/>
            </p:cNvPicPr>
            <p:nvPr/>
          </p:nvPicPr>
          <p:blipFill>
            <a:blip r:embed="rId4">
              <a:extLst>
                <a:ext uri="{28A0092B-C50C-407E-A947-70E740481C1C}">
                  <a14:useLocalDpi xmlns:a14="http://schemas.microsoft.com/office/drawing/2010/main" val="0"/>
                </a:ext>
              </a:extLst>
            </a:blip>
            <a:srcRect r="59883"/>
            <a:stretch>
              <a:fillRect/>
            </a:stretch>
          </p:blipFill>
          <p:spPr bwMode="auto">
            <a:xfrm rot="910303">
              <a:off x="5700298" y="-378116"/>
              <a:ext cx="1175569" cy="21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4" descr="C:\Documents and Settings\Administrator\桌面\2013\中国风 2013 新年 年会\shutterstock_100472128.png"/>
            <p:cNvPicPr>
              <a:picLocks noChangeAspect="1" noChangeArrowheads="1"/>
            </p:cNvPicPr>
            <p:nvPr/>
          </p:nvPicPr>
          <p:blipFill>
            <a:blip r:embed="rId5">
              <a:extLst>
                <a:ext uri="{28A0092B-C50C-407E-A947-70E740481C1C}">
                  <a14:useLocalDpi xmlns:a14="http://schemas.microsoft.com/office/drawing/2010/main" val="0"/>
                </a:ext>
              </a:extLst>
            </a:blip>
            <a:srcRect l="57021" t="21622" r="23595" b="54942"/>
            <a:stretch>
              <a:fillRect/>
            </a:stretch>
          </p:blipFill>
          <p:spPr bwMode="auto">
            <a:xfrm rot="-5774062">
              <a:off x="7872517" y="24200"/>
              <a:ext cx="384239" cy="33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Picture 4" descr="C:\Documents and Settings\Administrator\桌面\2013\中国风 2013 新年 年会\shutterstock_100472128.png"/>
            <p:cNvPicPr>
              <a:picLocks noChangeAspect="1" noChangeArrowheads="1"/>
            </p:cNvPicPr>
            <p:nvPr/>
          </p:nvPicPr>
          <p:blipFill>
            <a:blip r:embed="rId6">
              <a:extLst>
                <a:ext uri="{28A0092B-C50C-407E-A947-70E740481C1C}">
                  <a14:useLocalDpi xmlns:a14="http://schemas.microsoft.com/office/drawing/2010/main" val="0"/>
                </a:ext>
              </a:extLst>
            </a:blip>
            <a:srcRect l="57021" t="21622" r="23595" b="54942"/>
            <a:stretch>
              <a:fillRect/>
            </a:stretch>
          </p:blipFill>
          <p:spPr bwMode="auto">
            <a:xfrm rot="-5774062">
              <a:off x="8722168" y="218700"/>
              <a:ext cx="359863" cy="3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 name="Picture 4" descr="C:\Documents and Settings\Administrator\桌面\2013\中国风 2013 新年 年会\shutterstock_100472128.png"/>
            <p:cNvPicPr>
              <a:picLocks noChangeAspect="1" noChangeArrowheads="1"/>
            </p:cNvPicPr>
            <p:nvPr/>
          </p:nvPicPr>
          <p:blipFill>
            <a:blip r:embed="rId4">
              <a:extLst>
                <a:ext uri="{28A0092B-C50C-407E-A947-70E740481C1C}">
                  <a14:useLocalDpi xmlns:a14="http://schemas.microsoft.com/office/drawing/2010/main" val="0"/>
                </a:ext>
              </a:extLst>
            </a:blip>
            <a:srcRect l="57021" t="21622" r="23595" b="54942"/>
            <a:stretch>
              <a:fillRect/>
            </a:stretch>
          </p:blipFill>
          <p:spPr bwMode="auto">
            <a:xfrm rot="-8191834">
              <a:off x="7474309" y="304931"/>
              <a:ext cx="501116" cy="50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6" name="文本框 165"/>
          <p:cNvSpPr txBox="1"/>
          <p:nvPr/>
        </p:nvSpPr>
        <p:spPr>
          <a:xfrm>
            <a:off x="5562601" y="2424656"/>
            <a:ext cx="5314275" cy="1323439"/>
          </a:xfrm>
          <a:prstGeom prst="rect">
            <a:avLst/>
          </a:prstGeom>
          <a:noFill/>
        </p:spPr>
        <p:txBody>
          <a:bodyPr wrap="none" rtlCol="0">
            <a:spAutoFit/>
          </a:bodyPr>
          <a:lstStyle/>
          <a:p>
            <a:pPr algn="ctr"/>
            <a:r>
              <a:rPr lang="zh-CN" altLang="en-US" sz="8000" spc="2000" dirty="0">
                <a:solidFill>
                  <a:schemeClr val="accent2"/>
                </a:solidFill>
                <a:latin typeface="叶根友毛笔行书简体" panose="02010601030101010101" pitchFamily="2" charset="-122"/>
                <a:ea typeface="叶根友毛笔行书简体" panose="02010601030101010101" pitchFamily="2" charset="-122"/>
              </a:rPr>
              <a:t>感谢聆听</a:t>
            </a:r>
          </a:p>
        </p:txBody>
      </p:sp>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l="20379" t="4794" r="18375" b="3520"/>
          <a:stretch/>
        </p:blipFill>
        <p:spPr>
          <a:xfrm flipH="1">
            <a:off x="-3463023" y="-1073067"/>
            <a:ext cx="8137029" cy="8316513"/>
          </a:xfrm>
          <a:prstGeom prst="rect">
            <a:avLst/>
          </a:prstGeom>
        </p:spPr>
      </p:pic>
    </p:spTree>
    <p:extLst>
      <p:ext uri="{BB962C8B-B14F-4D97-AF65-F5344CB8AC3E}">
        <p14:creationId xmlns:p14="http://schemas.microsoft.com/office/powerpoint/2010/main" val="574385028"/>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36000" fill="hold" nodeType="with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additive="base">
                                        <p:cTn id="7" dur="1750" fill="hold"/>
                                        <p:tgtEl>
                                          <p:spTgt spid="160"/>
                                        </p:tgtEl>
                                        <p:attrNameLst>
                                          <p:attrName>ppt_x</p:attrName>
                                        </p:attrNameLst>
                                      </p:cBhvr>
                                      <p:tavLst>
                                        <p:tav tm="0">
                                          <p:val>
                                            <p:strVal val="1+#ppt_w/2"/>
                                          </p:val>
                                        </p:tav>
                                        <p:tav tm="100000">
                                          <p:val>
                                            <p:strVal val="#ppt_x"/>
                                          </p:val>
                                        </p:tav>
                                      </p:tavLst>
                                    </p:anim>
                                    <p:anim calcmode="lin" valueType="num">
                                      <p:cBhvr additive="base">
                                        <p:cTn id="8" dur="1750" fill="hold"/>
                                        <p:tgtEl>
                                          <p:spTgt spid="1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 name="组合 10"/>
          <p:cNvGrpSpPr>
            <a:grpSpLocks/>
          </p:cNvGrpSpPr>
          <p:nvPr/>
        </p:nvGrpSpPr>
        <p:grpSpPr bwMode="auto">
          <a:xfrm>
            <a:off x="7519738" y="-1151221"/>
            <a:ext cx="4610100" cy="3630613"/>
            <a:chOff x="5700298" y="-933565"/>
            <a:chExt cx="3360016" cy="2686774"/>
          </a:xfrm>
        </p:grpSpPr>
        <p:pic>
          <p:nvPicPr>
            <p:cNvPr id="161" name="Picture 4" descr="C:\Documents and Settings\Administrator\桌面\2013\中国风 2013 新年 年会\shutterstock_100472128.png"/>
            <p:cNvPicPr>
              <a:picLocks noChangeAspect="1" noChangeArrowheads="1"/>
            </p:cNvPicPr>
            <p:nvPr/>
          </p:nvPicPr>
          <p:blipFill>
            <a:blip r:embed="rId3">
              <a:extLst>
                <a:ext uri="{28A0092B-C50C-407E-A947-70E740481C1C}">
                  <a14:useLocalDpi xmlns:a14="http://schemas.microsoft.com/office/drawing/2010/main" val="0"/>
                </a:ext>
              </a:extLst>
            </a:blip>
            <a:srcRect l="30148"/>
            <a:stretch>
              <a:fillRect/>
            </a:stretch>
          </p:blipFill>
          <p:spPr bwMode="auto">
            <a:xfrm rot="-2345412">
              <a:off x="6730934" y="-933565"/>
              <a:ext cx="2046909" cy="21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 name="Picture 4" descr="C:\Documents and Settings\Administrator\桌面\2013\中国风 2013 新年 年会\shutterstock_100472128.png"/>
            <p:cNvPicPr>
              <a:picLocks noChangeAspect="1" noChangeArrowheads="1"/>
            </p:cNvPicPr>
            <p:nvPr/>
          </p:nvPicPr>
          <p:blipFill>
            <a:blip r:embed="rId3">
              <a:extLst>
                <a:ext uri="{28A0092B-C50C-407E-A947-70E740481C1C}">
                  <a14:useLocalDpi xmlns:a14="http://schemas.microsoft.com/office/drawing/2010/main" val="0"/>
                </a:ext>
              </a:extLst>
            </a:blip>
            <a:srcRect r="59883"/>
            <a:stretch>
              <a:fillRect/>
            </a:stretch>
          </p:blipFill>
          <p:spPr bwMode="auto">
            <a:xfrm rot="910303">
              <a:off x="5700298" y="-378116"/>
              <a:ext cx="1175569" cy="21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4" descr="C:\Documents and Settings\Administrator\桌面\2013\中国风 2013 新年 年会\shutterstock_100472128.png"/>
            <p:cNvPicPr>
              <a:picLocks noChangeAspect="1" noChangeArrowheads="1"/>
            </p:cNvPicPr>
            <p:nvPr/>
          </p:nvPicPr>
          <p:blipFill>
            <a:blip r:embed="rId4">
              <a:extLst>
                <a:ext uri="{28A0092B-C50C-407E-A947-70E740481C1C}">
                  <a14:useLocalDpi xmlns:a14="http://schemas.microsoft.com/office/drawing/2010/main" val="0"/>
                </a:ext>
              </a:extLst>
            </a:blip>
            <a:srcRect l="57021" t="21622" r="23595" b="54942"/>
            <a:stretch>
              <a:fillRect/>
            </a:stretch>
          </p:blipFill>
          <p:spPr bwMode="auto">
            <a:xfrm rot="-5774062">
              <a:off x="7872517" y="24200"/>
              <a:ext cx="384239" cy="33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Picture 4" descr="C:\Documents and Settings\Administrator\桌面\2013\中国风 2013 新年 年会\shutterstock_100472128.png"/>
            <p:cNvPicPr>
              <a:picLocks noChangeAspect="1" noChangeArrowheads="1"/>
            </p:cNvPicPr>
            <p:nvPr/>
          </p:nvPicPr>
          <p:blipFill>
            <a:blip r:embed="rId5">
              <a:extLst>
                <a:ext uri="{28A0092B-C50C-407E-A947-70E740481C1C}">
                  <a14:useLocalDpi xmlns:a14="http://schemas.microsoft.com/office/drawing/2010/main" val="0"/>
                </a:ext>
              </a:extLst>
            </a:blip>
            <a:srcRect l="57021" t="21622" r="23595" b="54942"/>
            <a:stretch>
              <a:fillRect/>
            </a:stretch>
          </p:blipFill>
          <p:spPr bwMode="auto">
            <a:xfrm rot="-5774062">
              <a:off x="8722168" y="218700"/>
              <a:ext cx="359863" cy="3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 name="Picture 4" descr="C:\Documents and Settings\Administrator\桌面\2013\中国风 2013 新年 年会\shutterstock_100472128.png"/>
            <p:cNvPicPr>
              <a:picLocks noChangeAspect="1" noChangeArrowheads="1"/>
            </p:cNvPicPr>
            <p:nvPr/>
          </p:nvPicPr>
          <p:blipFill>
            <a:blip r:embed="rId3">
              <a:extLst>
                <a:ext uri="{28A0092B-C50C-407E-A947-70E740481C1C}">
                  <a14:useLocalDpi xmlns:a14="http://schemas.microsoft.com/office/drawing/2010/main" val="0"/>
                </a:ext>
              </a:extLst>
            </a:blip>
            <a:srcRect l="57021" t="21622" r="23595" b="54942"/>
            <a:stretch>
              <a:fillRect/>
            </a:stretch>
          </p:blipFill>
          <p:spPr bwMode="auto">
            <a:xfrm rot="-8191834">
              <a:off x="7474309" y="304931"/>
              <a:ext cx="501116" cy="50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Freeform 6"/>
          <p:cNvSpPr>
            <a:spLocks/>
          </p:cNvSpPr>
          <p:nvPr/>
        </p:nvSpPr>
        <p:spPr bwMode="auto">
          <a:xfrm>
            <a:off x="2914000" y="2218100"/>
            <a:ext cx="487607" cy="975213"/>
          </a:xfrm>
          <a:custGeom>
            <a:avLst/>
            <a:gdLst>
              <a:gd name="T0" fmla="*/ 0 w 539"/>
              <a:gd name="T1" fmla="*/ 0 h 1078"/>
              <a:gd name="T2" fmla="*/ 0 w 539"/>
              <a:gd name="T3" fmla="*/ 1078 h 1078"/>
              <a:gd name="T4" fmla="*/ 539 w 539"/>
              <a:gd name="T5" fmla="*/ 539 h 1078"/>
              <a:gd name="T6" fmla="*/ 0 w 539"/>
              <a:gd name="T7" fmla="*/ 0 h 1078"/>
            </a:gdLst>
            <a:ahLst/>
            <a:cxnLst>
              <a:cxn ang="0">
                <a:pos x="T0" y="T1"/>
              </a:cxn>
              <a:cxn ang="0">
                <a:pos x="T2" y="T3"/>
              </a:cxn>
              <a:cxn ang="0">
                <a:pos x="T4" y="T5"/>
              </a:cxn>
              <a:cxn ang="0">
                <a:pos x="T6" y="T7"/>
              </a:cxn>
            </a:cxnLst>
            <a:rect l="0" t="0" r="r" b="b"/>
            <a:pathLst>
              <a:path w="539" h="1078">
                <a:moveTo>
                  <a:pt x="0" y="0"/>
                </a:moveTo>
                <a:lnTo>
                  <a:pt x="0" y="1078"/>
                </a:lnTo>
                <a:lnTo>
                  <a:pt x="539" y="539"/>
                </a:lnTo>
                <a:lnTo>
                  <a:pt x="0" y="0"/>
                </a:lnTo>
                <a:close/>
              </a:path>
            </a:pathLst>
          </a:custGeom>
          <a:solidFill>
            <a:srgbClr val="F39A00">
              <a:alpha val="2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
        <p:nvSpPr>
          <p:cNvPr id="12" name="Freeform 7"/>
          <p:cNvSpPr>
            <a:spLocks/>
          </p:cNvSpPr>
          <p:nvPr/>
        </p:nvSpPr>
        <p:spPr bwMode="auto">
          <a:xfrm>
            <a:off x="2931189" y="2203626"/>
            <a:ext cx="975213" cy="487606"/>
          </a:xfrm>
          <a:custGeom>
            <a:avLst/>
            <a:gdLst>
              <a:gd name="T0" fmla="*/ 1078 w 1078"/>
              <a:gd name="T1" fmla="*/ 0 h 539"/>
              <a:gd name="T2" fmla="*/ 0 w 1078"/>
              <a:gd name="T3" fmla="*/ 0 h 539"/>
              <a:gd name="T4" fmla="*/ 539 w 1078"/>
              <a:gd name="T5" fmla="*/ 539 h 539"/>
              <a:gd name="T6" fmla="*/ 1078 w 1078"/>
              <a:gd name="T7" fmla="*/ 0 h 539"/>
            </a:gdLst>
            <a:ahLst/>
            <a:cxnLst>
              <a:cxn ang="0">
                <a:pos x="T0" y="T1"/>
              </a:cxn>
              <a:cxn ang="0">
                <a:pos x="T2" y="T3"/>
              </a:cxn>
              <a:cxn ang="0">
                <a:pos x="T4" y="T5"/>
              </a:cxn>
              <a:cxn ang="0">
                <a:pos x="T6" y="T7"/>
              </a:cxn>
            </a:cxnLst>
            <a:rect l="0" t="0" r="r" b="b"/>
            <a:pathLst>
              <a:path w="1078" h="539">
                <a:moveTo>
                  <a:pt x="1078" y="0"/>
                </a:moveTo>
                <a:lnTo>
                  <a:pt x="0" y="0"/>
                </a:lnTo>
                <a:lnTo>
                  <a:pt x="539" y="539"/>
                </a:lnTo>
                <a:lnTo>
                  <a:pt x="1078" y="0"/>
                </a:lnTo>
                <a:close/>
              </a:path>
            </a:pathLst>
          </a:custGeom>
          <a:solidFill>
            <a:srgbClr val="EE6700">
              <a:alpha val="2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
        <p:nvSpPr>
          <p:cNvPr id="13" name="Freeform 12"/>
          <p:cNvSpPr>
            <a:spLocks/>
          </p:cNvSpPr>
          <p:nvPr/>
        </p:nvSpPr>
        <p:spPr bwMode="auto">
          <a:xfrm>
            <a:off x="3930828" y="2704919"/>
            <a:ext cx="975213" cy="487606"/>
          </a:xfrm>
          <a:custGeom>
            <a:avLst/>
            <a:gdLst>
              <a:gd name="T0" fmla="*/ 0 w 1078"/>
              <a:gd name="T1" fmla="*/ 539 h 539"/>
              <a:gd name="T2" fmla="*/ 1078 w 1078"/>
              <a:gd name="T3" fmla="*/ 539 h 539"/>
              <a:gd name="T4" fmla="*/ 539 w 1078"/>
              <a:gd name="T5" fmla="*/ 0 h 539"/>
              <a:gd name="T6" fmla="*/ 0 w 1078"/>
              <a:gd name="T7" fmla="*/ 539 h 539"/>
            </a:gdLst>
            <a:ahLst/>
            <a:cxnLst>
              <a:cxn ang="0">
                <a:pos x="T0" y="T1"/>
              </a:cxn>
              <a:cxn ang="0">
                <a:pos x="T2" y="T3"/>
              </a:cxn>
              <a:cxn ang="0">
                <a:pos x="T4" y="T5"/>
              </a:cxn>
              <a:cxn ang="0">
                <a:pos x="T6" y="T7"/>
              </a:cxn>
            </a:cxnLst>
            <a:rect l="0" t="0" r="r" b="b"/>
            <a:pathLst>
              <a:path w="1078" h="539">
                <a:moveTo>
                  <a:pt x="0" y="539"/>
                </a:moveTo>
                <a:lnTo>
                  <a:pt x="1078" y="539"/>
                </a:lnTo>
                <a:lnTo>
                  <a:pt x="539" y="0"/>
                </a:lnTo>
                <a:lnTo>
                  <a:pt x="0" y="539"/>
                </a:lnTo>
                <a:close/>
              </a:path>
            </a:pathLst>
          </a:custGeom>
          <a:solidFill>
            <a:schemeClr val="tx2">
              <a:lumMod val="60000"/>
              <a:lumOff val="40000"/>
              <a:alpha val="2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
        <p:nvSpPr>
          <p:cNvPr id="14" name="Freeform 13"/>
          <p:cNvSpPr>
            <a:spLocks/>
          </p:cNvSpPr>
          <p:nvPr/>
        </p:nvSpPr>
        <p:spPr bwMode="auto">
          <a:xfrm>
            <a:off x="4432908" y="2204671"/>
            <a:ext cx="487607" cy="975213"/>
          </a:xfrm>
          <a:custGeom>
            <a:avLst/>
            <a:gdLst>
              <a:gd name="T0" fmla="*/ 0 w 539"/>
              <a:gd name="T1" fmla="*/ 539 h 1078"/>
              <a:gd name="T2" fmla="*/ 539 w 539"/>
              <a:gd name="T3" fmla="*/ 1078 h 1078"/>
              <a:gd name="T4" fmla="*/ 539 w 539"/>
              <a:gd name="T5" fmla="*/ 0 h 1078"/>
              <a:gd name="T6" fmla="*/ 0 w 539"/>
              <a:gd name="T7" fmla="*/ 539 h 1078"/>
            </a:gdLst>
            <a:ahLst/>
            <a:cxnLst>
              <a:cxn ang="0">
                <a:pos x="T0" y="T1"/>
              </a:cxn>
              <a:cxn ang="0">
                <a:pos x="T2" y="T3"/>
              </a:cxn>
              <a:cxn ang="0">
                <a:pos x="T4" y="T5"/>
              </a:cxn>
              <a:cxn ang="0">
                <a:pos x="T6" y="T7"/>
              </a:cxn>
            </a:cxnLst>
            <a:rect l="0" t="0" r="r" b="b"/>
            <a:pathLst>
              <a:path w="539" h="1078">
                <a:moveTo>
                  <a:pt x="0" y="539"/>
                </a:moveTo>
                <a:lnTo>
                  <a:pt x="539" y="1078"/>
                </a:lnTo>
                <a:lnTo>
                  <a:pt x="539" y="0"/>
                </a:lnTo>
                <a:lnTo>
                  <a:pt x="0" y="539"/>
                </a:lnTo>
                <a:close/>
              </a:path>
            </a:pathLst>
          </a:custGeom>
          <a:solidFill>
            <a:sysClr val="window" lastClr="FFFFFF">
              <a:lumMod val="75000"/>
              <a:alpha val="20000"/>
            </a:sys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
        <p:nvSpPr>
          <p:cNvPr id="15" name="Freeform 14"/>
          <p:cNvSpPr>
            <a:spLocks/>
          </p:cNvSpPr>
          <p:nvPr/>
        </p:nvSpPr>
        <p:spPr bwMode="auto">
          <a:xfrm>
            <a:off x="2914000" y="3216811"/>
            <a:ext cx="487607" cy="975213"/>
          </a:xfrm>
          <a:custGeom>
            <a:avLst/>
            <a:gdLst>
              <a:gd name="T0" fmla="*/ 0 w 539"/>
              <a:gd name="T1" fmla="*/ 0 h 1078"/>
              <a:gd name="T2" fmla="*/ 0 w 539"/>
              <a:gd name="T3" fmla="*/ 1078 h 1078"/>
              <a:gd name="T4" fmla="*/ 539 w 539"/>
              <a:gd name="T5" fmla="*/ 539 h 1078"/>
              <a:gd name="T6" fmla="*/ 0 w 539"/>
              <a:gd name="T7" fmla="*/ 0 h 1078"/>
            </a:gdLst>
            <a:ahLst/>
            <a:cxnLst>
              <a:cxn ang="0">
                <a:pos x="T0" y="T1"/>
              </a:cxn>
              <a:cxn ang="0">
                <a:pos x="T2" y="T3"/>
              </a:cxn>
              <a:cxn ang="0">
                <a:pos x="T4" y="T5"/>
              </a:cxn>
              <a:cxn ang="0">
                <a:pos x="T6" y="T7"/>
              </a:cxn>
            </a:cxnLst>
            <a:rect l="0" t="0" r="r" b="b"/>
            <a:pathLst>
              <a:path w="539" h="1078">
                <a:moveTo>
                  <a:pt x="0" y="0"/>
                </a:moveTo>
                <a:lnTo>
                  <a:pt x="0" y="1078"/>
                </a:lnTo>
                <a:lnTo>
                  <a:pt x="539" y="539"/>
                </a:lnTo>
                <a:lnTo>
                  <a:pt x="0" y="0"/>
                </a:lnTo>
                <a:close/>
              </a:path>
            </a:pathLst>
          </a:custGeom>
          <a:solidFill>
            <a:srgbClr val="FFC000">
              <a:alpha val="2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
        <p:nvSpPr>
          <p:cNvPr id="16" name="Freeform 16"/>
          <p:cNvSpPr>
            <a:spLocks/>
          </p:cNvSpPr>
          <p:nvPr/>
        </p:nvSpPr>
        <p:spPr bwMode="auto">
          <a:xfrm>
            <a:off x="2931189" y="3715507"/>
            <a:ext cx="975213" cy="487606"/>
          </a:xfrm>
          <a:custGeom>
            <a:avLst/>
            <a:gdLst>
              <a:gd name="T0" fmla="*/ 0 w 1078"/>
              <a:gd name="T1" fmla="*/ 539 h 539"/>
              <a:gd name="T2" fmla="*/ 1078 w 1078"/>
              <a:gd name="T3" fmla="*/ 539 h 539"/>
              <a:gd name="T4" fmla="*/ 539 w 1078"/>
              <a:gd name="T5" fmla="*/ 0 h 539"/>
              <a:gd name="T6" fmla="*/ 0 w 1078"/>
              <a:gd name="T7" fmla="*/ 539 h 539"/>
            </a:gdLst>
            <a:ahLst/>
            <a:cxnLst>
              <a:cxn ang="0">
                <a:pos x="T0" y="T1"/>
              </a:cxn>
              <a:cxn ang="0">
                <a:pos x="T2" y="T3"/>
              </a:cxn>
              <a:cxn ang="0">
                <a:pos x="T4" y="T5"/>
              </a:cxn>
              <a:cxn ang="0">
                <a:pos x="T6" y="T7"/>
              </a:cxn>
            </a:cxnLst>
            <a:rect l="0" t="0" r="r" b="b"/>
            <a:pathLst>
              <a:path w="1078" h="539">
                <a:moveTo>
                  <a:pt x="0" y="539"/>
                </a:moveTo>
                <a:lnTo>
                  <a:pt x="1078" y="539"/>
                </a:lnTo>
                <a:lnTo>
                  <a:pt x="539" y="0"/>
                </a:lnTo>
                <a:lnTo>
                  <a:pt x="0" y="539"/>
                </a:lnTo>
                <a:close/>
              </a:path>
            </a:pathLst>
          </a:custGeom>
          <a:solidFill>
            <a:srgbClr val="FFFF00">
              <a:alpha val="2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
        <p:nvSpPr>
          <p:cNvPr id="17" name="Freeform 19"/>
          <p:cNvSpPr>
            <a:spLocks/>
          </p:cNvSpPr>
          <p:nvPr/>
        </p:nvSpPr>
        <p:spPr bwMode="auto">
          <a:xfrm>
            <a:off x="3930828" y="3214861"/>
            <a:ext cx="975213" cy="487606"/>
          </a:xfrm>
          <a:custGeom>
            <a:avLst/>
            <a:gdLst>
              <a:gd name="T0" fmla="*/ 1078 w 1078"/>
              <a:gd name="T1" fmla="*/ 0 h 539"/>
              <a:gd name="T2" fmla="*/ 0 w 1078"/>
              <a:gd name="T3" fmla="*/ 0 h 539"/>
              <a:gd name="T4" fmla="*/ 539 w 1078"/>
              <a:gd name="T5" fmla="*/ 539 h 539"/>
              <a:gd name="T6" fmla="*/ 1078 w 1078"/>
              <a:gd name="T7" fmla="*/ 0 h 539"/>
            </a:gdLst>
            <a:ahLst/>
            <a:cxnLst>
              <a:cxn ang="0">
                <a:pos x="T0" y="T1"/>
              </a:cxn>
              <a:cxn ang="0">
                <a:pos x="T2" y="T3"/>
              </a:cxn>
              <a:cxn ang="0">
                <a:pos x="T4" y="T5"/>
              </a:cxn>
              <a:cxn ang="0">
                <a:pos x="T6" y="T7"/>
              </a:cxn>
            </a:cxnLst>
            <a:rect l="0" t="0" r="r" b="b"/>
            <a:pathLst>
              <a:path w="1078" h="539">
                <a:moveTo>
                  <a:pt x="1078" y="0"/>
                </a:moveTo>
                <a:lnTo>
                  <a:pt x="0" y="0"/>
                </a:lnTo>
                <a:lnTo>
                  <a:pt x="539" y="539"/>
                </a:lnTo>
                <a:lnTo>
                  <a:pt x="1078" y="0"/>
                </a:lnTo>
                <a:close/>
              </a:path>
            </a:pathLst>
          </a:custGeom>
          <a:solidFill>
            <a:srgbClr val="F39A00">
              <a:alpha val="2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
        <p:nvSpPr>
          <p:cNvPr id="18" name="Freeform 21"/>
          <p:cNvSpPr>
            <a:spLocks/>
          </p:cNvSpPr>
          <p:nvPr/>
        </p:nvSpPr>
        <p:spPr bwMode="auto">
          <a:xfrm>
            <a:off x="4432908" y="3235374"/>
            <a:ext cx="487607" cy="975213"/>
          </a:xfrm>
          <a:custGeom>
            <a:avLst/>
            <a:gdLst>
              <a:gd name="T0" fmla="*/ 0 w 539"/>
              <a:gd name="T1" fmla="*/ 539 h 1078"/>
              <a:gd name="T2" fmla="*/ 539 w 539"/>
              <a:gd name="T3" fmla="*/ 1078 h 1078"/>
              <a:gd name="T4" fmla="*/ 539 w 539"/>
              <a:gd name="T5" fmla="*/ 0 h 1078"/>
              <a:gd name="T6" fmla="*/ 0 w 539"/>
              <a:gd name="T7" fmla="*/ 539 h 1078"/>
            </a:gdLst>
            <a:ahLst/>
            <a:cxnLst>
              <a:cxn ang="0">
                <a:pos x="T0" y="T1"/>
              </a:cxn>
              <a:cxn ang="0">
                <a:pos x="T2" y="T3"/>
              </a:cxn>
              <a:cxn ang="0">
                <a:pos x="T4" y="T5"/>
              </a:cxn>
              <a:cxn ang="0">
                <a:pos x="T6" y="T7"/>
              </a:cxn>
            </a:cxnLst>
            <a:rect l="0" t="0" r="r" b="b"/>
            <a:pathLst>
              <a:path w="539" h="1078">
                <a:moveTo>
                  <a:pt x="0" y="539"/>
                </a:moveTo>
                <a:lnTo>
                  <a:pt x="539" y="1078"/>
                </a:lnTo>
                <a:lnTo>
                  <a:pt x="539" y="0"/>
                </a:lnTo>
                <a:lnTo>
                  <a:pt x="0" y="539"/>
                </a:lnTo>
                <a:close/>
              </a:path>
            </a:pathLst>
          </a:custGeom>
          <a:solidFill>
            <a:sysClr val="window" lastClr="FFFFFF">
              <a:lumMod val="75000"/>
              <a:alpha val="20000"/>
            </a:sys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pic>
        <p:nvPicPr>
          <p:cNvPr id="19" name="그림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500000" flipH="1" flipV="1">
            <a:off x="4120760" y="2670818"/>
            <a:ext cx="252115" cy="694446"/>
          </a:xfrm>
          <a:prstGeom prst="rect">
            <a:avLst/>
          </a:prstGeom>
        </p:spPr>
      </p:pic>
      <p:pic>
        <p:nvPicPr>
          <p:cNvPr id="20" name="그림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500000" flipH="1" flipV="1">
            <a:off x="4591523" y="2193737"/>
            <a:ext cx="252115" cy="694446"/>
          </a:xfrm>
          <a:prstGeom prst="rect">
            <a:avLst/>
          </a:prstGeom>
        </p:spPr>
      </p:pic>
      <p:sp>
        <p:nvSpPr>
          <p:cNvPr id="21" name="Freeform 10"/>
          <p:cNvSpPr>
            <a:spLocks/>
          </p:cNvSpPr>
          <p:nvPr/>
        </p:nvSpPr>
        <p:spPr bwMode="auto">
          <a:xfrm>
            <a:off x="3930828" y="2220050"/>
            <a:ext cx="486702" cy="975213"/>
          </a:xfrm>
          <a:custGeom>
            <a:avLst/>
            <a:gdLst>
              <a:gd name="T0" fmla="*/ 0 w 538"/>
              <a:gd name="T1" fmla="*/ 0 h 1078"/>
              <a:gd name="T2" fmla="*/ 0 w 538"/>
              <a:gd name="T3" fmla="*/ 1078 h 1078"/>
              <a:gd name="T4" fmla="*/ 538 w 538"/>
              <a:gd name="T5" fmla="*/ 539 h 1078"/>
              <a:gd name="T6" fmla="*/ 0 w 538"/>
              <a:gd name="T7" fmla="*/ 0 h 1078"/>
            </a:gdLst>
            <a:ahLst/>
            <a:cxnLst>
              <a:cxn ang="0">
                <a:pos x="T0" y="T1"/>
              </a:cxn>
              <a:cxn ang="0">
                <a:pos x="T2" y="T3"/>
              </a:cxn>
              <a:cxn ang="0">
                <a:pos x="T4" y="T5"/>
              </a:cxn>
              <a:cxn ang="0">
                <a:pos x="T6" y="T7"/>
              </a:cxn>
            </a:cxnLst>
            <a:rect l="0" t="0" r="r" b="b"/>
            <a:pathLst>
              <a:path w="538" h="1078">
                <a:moveTo>
                  <a:pt x="0" y="0"/>
                </a:moveTo>
                <a:lnTo>
                  <a:pt x="0" y="1078"/>
                </a:lnTo>
                <a:lnTo>
                  <a:pt x="538" y="539"/>
                </a:lnTo>
                <a:lnTo>
                  <a:pt x="0"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
        <p:nvSpPr>
          <p:cNvPr id="22" name="Freeform 11"/>
          <p:cNvSpPr>
            <a:spLocks/>
          </p:cNvSpPr>
          <p:nvPr/>
        </p:nvSpPr>
        <p:spPr bwMode="auto">
          <a:xfrm>
            <a:off x="3945302" y="2204671"/>
            <a:ext cx="975213" cy="487606"/>
          </a:xfrm>
          <a:custGeom>
            <a:avLst/>
            <a:gdLst>
              <a:gd name="T0" fmla="*/ 1078 w 1078"/>
              <a:gd name="T1" fmla="*/ 0 h 539"/>
              <a:gd name="T2" fmla="*/ 0 w 1078"/>
              <a:gd name="T3" fmla="*/ 0 h 539"/>
              <a:gd name="T4" fmla="*/ 539 w 1078"/>
              <a:gd name="T5" fmla="*/ 539 h 539"/>
              <a:gd name="T6" fmla="*/ 1078 w 1078"/>
              <a:gd name="T7" fmla="*/ 0 h 539"/>
            </a:gdLst>
            <a:ahLst/>
            <a:cxnLst>
              <a:cxn ang="0">
                <a:pos x="T0" y="T1"/>
              </a:cxn>
              <a:cxn ang="0">
                <a:pos x="T2" y="T3"/>
              </a:cxn>
              <a:cxn ang="0">
                <a:pos x="T4" y="T5"/>
              </a:cxn>
              <a:cxn ang="0">
                <a:pos x="T6" y="T7"/>
              </a:cxn>
            </a:cxnLst>
            <a:rect l="0" t="0" r="r" b="b"/>
            <a:pathLst>
              <a:path w="1078" h="539">
                <a:moveTo>
                  <a:pt x="1078" y="0"/>
                </a:moveTo>
                <a:lnTo>
                  <a:pt x="0" y="0"/>
                </a:lnTo>
                <a:lnTo>
                  <a:pt x="539" y="539"/>
                </a:lnTo>
                <a:lnTo>
                  <a:pt x="1078" y="0"/>
                </a:lnTo>
                <a:close/>
              </a:path>
            </a:pathLst>
          </a:custGeom>
          <a:solidFill>
            <a:sysClr val="window" lastClr="FFFFFF">
              <a:lumMod val="75000"/>
            </a:sys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pic>
        <p:nvPicPr>
          <p:cNvPr id="23" name="그림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100000" flipH="1">
            <a:off x="4104878" y="3062856"/>
            <a:ext cx="252115" cy="694446"/>
          </a:xfrm>
          <a:prstGeom prst="rect">
            <a:avLst/>
          </a:prstGeom>
        </p:spPr>
      </p:pic>
      <p:pic>
        <p:nvPicPr>
          <p:cNvPr id="24" name="그림 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100000" flipH="1">
            <a:off x="4575642" y="3539938"/>
            <a:ext cx="252115" cy="694446"/>
          </a:xfrm>
          <a:prstGeom prst="rect">
            <a:avLst/>
          </a:prstGeom>
        </p:spPr>
      </p:pic>
      <p:sp>
        <p:nvSpPr>
          <p:cNvPr id="25" name="Freeform 18"/>
          <p:cNvSpPr>
            <a:spLocks/>
          </p:cNvSpPr>
          <p:nvPr/>
        </p:nvSpPr>
        <p:spPr bwMode="auto">
          <a:xfrm>
            <a:off x="3930828" y="3214861"/>
            <a:ext cx="486702" cy="975213"/>
          </a:xfrm>
          <a:custGeom>
            <a:avLst/>
            <a:gdLst>
              <a:gd name="T0" fmla="*/ 0 w 538"/>
              <a:gd name="T1" fmla="*/ 0 h 1078"/>
              <a:gd name="T2" fmla="*/ 0 w 538"/>
              <a:gd name="T3" fmla="*/ 1078 h 1078"/>
              <a:gd name="T4" fmla="*/ 538 w 538"/>
              <a:gd name="T5" fmla="*/ 539 h 1078"/>
              <a:gd name="T6" fmla="*/ 0 w 538"/>
              <a:gd name="T7" fmla="*/ 0 h 1078"/>
            </a:gdLst>
            <a:ahLst/>
            <a:cxnLst>
              <a:cxn ang="0">
                <a:pos x="T0" y="T1"/>
              </a:cxn>
              <a:cxn ang="0">
                <a:pos x="T2" y="T3"/>
              </a:cxn>
              <a:cxn ang="0">
                <a:pos x="T4" y="T5"/>
              </a:cxn>
              <a:cxn ang="0">
                <a:pos x="T6" y="T7"/>
              </a:cxn>
            </a:cxnLst>
            <a:rect l="0" t="0" r="r" b="b"/>
            <a:pathLst>
              <a:path w="538" h="1078">
                <a:moveTo>
                  <a:pt x="0" y="0"/>
                </a:moveTo>
                <a:lnTo>
                  <a:pt x="0" y="1078"/>
                </a:lnTo>
                <a:lnTo>
                  <a:pt x="538" y="539"/>
                </a:lnTo>
                <a:lnTo>
                  <a:pt x="0" y="0"/>
                </a:lnTo>
                <a:close/>
              </a:path>
            </a:pathLst>
          </a:custGeom>
          <a:solidFill>
            <a:srgbClr val="F39A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
        <p:nvSpPr>
          <p:cNvPr id="26" name="Freeform 20"/>
          <p:cNvSpPr>
            <a:spLocks/>
          </p:cNvSpPr>
          <p:nvPr/>
        </p:nvSpPr>
        <p:spPr bwMode="auto">
          <a:xfrm>
            <a:off x="3945302" y="3717847"/>
            <a:ext cx="975213" cy="487606"/>
          </a:xfrm>
          <a:custGeom>
            <a:avLst/>
            <a:gdLst>
              <a:gd name="T0" fmla="*/ 0 w 1078"/>
              <a:gd name="T1" fmla="*/ 539 h 539"/>
              <a:gd name="T2" fmla="*/ 1078 w 1078"/>
              <a:gd name="T3" fmla="*/ 539 h 539"/>
              <a:gd name="T4" fmla="*/ 539 w 1078"/>
              <a:gd name="T5" fmla="*/ 0 h 539"/>
              <a:gd name="T6" fmla="*/ 0 w 1078"/>
              <a:gd name="T7" fmla="*/ 539 h 539"/>
            </a:gdLst>
            <a:ahLst/>
            <a:cxnLst>
              <a:cxn ang="0">
                <a:pos x="T0" y="T1"/>
              </a:cxn>
              <a:cxn ang="0">
                <a:pos x="T2" y="T3"/>
              </a:cxn>
              <a:cxn ang="0">
                <a:pos x="T4" y="T5"/>
              </a:cxn>
              <a:cxn ang="0">
                <a:pos x="T6" y="T7"/>
              </a:cxn>
            </a:cxnLst>
            <a:rect l="0" t="0" r="r" b="b"/>
            <a:pathLst>
              <a:path w="1078" h="539">
                <a:moveTo>
                  <a:pt x="0" y="539"/>
                </a:moveTo>
                <a:lnTo>
                  <a:pt x="1078" y="539"/>
                </a:lnTo>
                <a:lnTo>
                  <a:pt x="539" y="0"/>
                </a:lnTo>
                <a:lnTo>
                  <a:pt x="0" y="539"/>
                </a:lnTo>
                <a:close/>
              </a:path>
            </a:pathLst>
          </a:custGeom>
          <a:solidFill>
            <a:sysClr val="window" lastClr="FFFFFF">
              <a:lumMod val="75000"/>
            </a:sys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pic>
        <p:nvPicPr>
          <p:cNvPr id="27" name="그림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500000">
            <a:off x="3452531" y="2051081"/>
            <a:ext cx="252115" cy="694446"/>
          </a:xfrm>
          <a:prstGeom prst="rect">
            <a:avLst/>
          </a:prstGeom>
        </p:spPr>
      </p:pic>
      <p:pic>
        <p:nvPicPr>
          <p:cNvPr id="28" name="그림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500000">
            <a:off x="2981767" y="2528163"/>
            <a:ext cx="252115" cy="694446"/>
          </a:xfrm>
          <a:prstGeom prst="rect">
            <a:avLst/>
          </a:prstGeom>
        </p:spPr>
      </p:pic>
      <p:sp>
        <p:nvSpPr>
          <p:cNvPr id="29" name="Freeform 8"/>
          <p:cNvSpPr>
            <a:spLocks/>
          </p:cNvSpPr>
          <p:nvPr/>
        </p:nvSpPr>
        <p:spPr bwMode="auto">
          <a:xfrm>
            <a:off x="2914000" y="2705707"/>
            <a:ext cx="975213" cy="487606"/>
          </a:xfrm>
          <a:custGeom>
            <a:avLst/>
            <a:gdLst>
              <a:gd name="T0" fmla="*/ 0 w 1078"/>
              <a:gd name="T1" fmla="*/ 539 h 539"/>
              <a:gd name="T2" fmla="*/ 1078 w 1078"/>
              <a:gd name="T3" fmla="*/ 539 h 539"/>
              <a:gd name="T4" fmla="*/ 539 w 1078"/>
              <a:gd name="T5" fmla="*/ 0 h 539"/>
              <a:gd name="T6" fmla="*/ 0 w 1078"/>
              <a:gd name="T7" fmla="*/ 539 h 539"/>
            </a:gdLst>
            <a:ahLst/>
            <a:cxnLst>
              <a:cxn ang="0">
                <a:pos x="T0" y="T1"/>
              </a:cxn>
              <a:cxn ang="0">
                <a:pos x="T2" y="T3"/>
              </a:cxn>
              <a:cxn ang="0">
                <a:pos x="T4" y="T5"/>
              </a:cxn>
              <a:cxn ang="0">
                <a:pos x="T6" y="T7"/>
              </a:cxn>
            </a:cxnLst>
            <a:rect l="0" t="0" r="r" b="b"/>
            <a:pathLst>
              <a:path w="1078" h="539">
                <a:moveTo>
                  <a:pt x="0" y="539"/>
                </a:moveTo>
                <a:lnTo>
                  <a:pt x="1078" y="539"/>
                </a:lnTo>
                <a:lnTo>
                  <a:pt x="539" y="0"/>
                </a:lnTo>
                <a:lnTo>
                  <a:pt x="0" y="539"/>
                </a:lnTo>
                <a:close/>
              </a:path>
            </a:pathLst>
          </a:custGeom>
          <a:solidFill>
            <a:srgbClr val="EE67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
        <p:nvSpPr>
          <p:cNvPr id="30" name="Freeform 9"/>
          <p:cNvSpPr>
            <a:spLocks/>
          </p:cNvSpPr>
          <p:nvPr/>
        </p:nvSpPr>
        <p:spPr bwMode="auto">
          <a:xfrm>
            <a:off x="3418795" y="2203626"/>
            <a:ext cx="487607" cy="975213"/>
          </a:xfrm>
          <a:custGeom>
            <a:avLst/>
            <a:gdLst>
              <a:gd name="T0" fmla="*/ 0 w 539"/>
              <a:gd name="T1" fmla="*/ 539 h 1078"/>
              <a:gd name="T2" fmla="*/ 539 w 539"/>
              <a:gd name="T3" fmla="*/ 1078 h 1078"/>
              <a:gd name="T4" fmla="*/ 539 w 539"/>
              <a:gd name="T5" fmla="*/ 0 h 1078"/>
              <a:gd name="T6" fmla="*/ 0 w 539"/>
              <a:gd name="T7" fmla="*/ 539 h 1078"/>
            </a:gdLst>
            <a:ahLst/>
            <a:cxnLst>
              <a:cxn ang="0">
                <a:pos x="T0" y="T1"/>
              </a:cxn>
              <a:cxn ang="0">
                <a:pos x="T2" y="T3"/>
              </a:cxn>
              <a:cxn ang="0">
                <a:pos x="T4" y="T5"/>
              </a:cxn>
              <a:cxn ang="0">
                <a:pos x="T6" y="T7"/>
              </a:cxn>
            </a:cxnLst>
            <a:rect l="0" t="0" r="r" b="b"/>
            <a:pathLst>
              <a:path w="539" h="1078">
                <a:moveTo>
                  <a:pt x="0" y="539"/>
                </a:moveTo>
                <a:lnTo>
                  <a:pt x="539" y="1078"/>
                </a:lnTo>
                <a:lnTo>
                  <a:pt x="539" y="0"/>
                </a:lnTo>
                <a:lnTo>
                  <a:pt x="0" y="539"/>
                </a:lnTo>
                <a:close/>
              </a:path>
            </a:pathLst>
          </a:custGeom>
          <a:solidFill>
            <a:srgbClr val="F39A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pic>
        <p:nvPicPr>
          <p:cNvPr id="31" name="그림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900000" flipH="1" flipV="1">
            <a:off x="2983105" y="3192525"/>
            <a:ext cx="252115" cy="694446"/>
          </a:xfrm>
          <a:prstGeom prst="rect">
            <a:avLst/>
          </a:prstGeom>
        </p:spPr>
      </p:pic>
      <p:pic>
        <p:nvPicPr>
          <p:cNvPr id="32" name="그림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900000" flipH="1" flipV="1">
            <a:off x="3460187" y="3663288"/>
            <a:ext cx="252115" cy="694446"/>
          </a:xfrm>
          <a:prstGeom prst="rect">
            <a:avLst/>
          </a:prstGeom>
        </p:spPr>
      </p:pic>
      <p:sp>
        <p:nvSpPr>
          <p:cNvPr id="33" name="Freeform 15"/>
          <p:cNvSpPr>
            <a:spLocks/>
          </p:cNvSpPr>
          <p:nvPr/>
        </p:nvSpPr>
        <p:spPr bwMode="auto">
          <a:xfrm>
            <a:off x="2914000" y="3216811"/>
            <a:ext cx="975213" cy="487606"/>
          </a:xfrm>
          <a:custGeom>
            <a:avLst/>
            <a:gdLst>
              <a:gd name="T0" fmla="*/ 1078 w 1078"/>
              <a:gd name="T1" fmla="*/ 0 h 539"/>
              <a:gd name="T2" fmla="*/ 0 w 1078"/>
              <a:gd name="T3" fmla="*/ 0 h 539"/>
              <a:gd name="T4" fmla="*/ 539 w 1078"/>
              <a:gd name="T5" fmla="*/ 539 h 539"/>
              <a:gd name="T6" fmla="*/ 1078 w 1078"/>
              <a:gd name="T7" fmla="*/ 0 h 539"/>
            </a:gdLst>
            <a:ahLst/>
            <a:cxnLst>
              <a:cxn ang="0">
                <a:pos x="T0" y="T1"/>
              </a:cxn>
              <a:cxn ang="0">
                <a:pos x="T2" y="T3"/>
              </a:cxn>
              <a:cxn ang="0">
                <a:pos x="T4" y="T5"/>
              </a:cxn>
              <a:cxn ang="0">
                <a:pos x="T6" y="T7"/>
              </a:cxn>
            </a:cxnLst>
            <a:rect l="0" t="0" r="r" b="b"/>
            <a:pathLst>
              <a:path w="1078" h="539">
                <a:moveTo>
                  <a:pt x="1078" y="0"/>
                </a:moveTo>
                <a:lnTo>
                  <a:pt x="0" y="0"/>
                </a:lnTo>
                <a:lnTo>
                  <a:pt x="539" y="539"/>
                </a:lnTo>
                <a:lnTo>
                  <a:pt x="1078"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
        <p:nvSpPr>
          <p:cNvPr id="34" name="Freeform 17"/>
          <p:cNvSpPr>
            <a:spLocks/>
          </p:cNvSpPr>
          <p:nvPr/>
        </p:nvSpPr>
        <p:spPr bwMode="auto">
          <a:xfrm>
            <a:off x="3418795" y="3231285"/>
            <a:ext cx="487607" cy="975213"/>
          </a:xfrm>
          <a:custGeom>
            <a:avLst/>
            <a:gdLst>
              <a:gd name="T0" fmla="*/ 0 w 539"/>
              <a:gd name="T1" fmla="*/ 539 h 1078"/>
              <a:gd name="T2" fmla="*/ 539 w 539"/>
              <a:gd name="T3" fmla="*/ 1078 h 1078"/>
              <a:gd name="T4" fmla="*/ 539 w 539"/>
              <a:gd name="T5" fmla="*/ 0 h 1078"/>
              <a:gd name="T6" fmla="*/ 0 w 539"/>
              <a:gd name="T7" fmla="*/ 539 h 1078"/>
            </a:gdLst>
            <a:ahLst/>
            <a:cxnLst>
              <a:cxn ang="0">
                <a:pos x="T0" y="T1"/>
              </a:cxn>
              <a:cxn ang="0">
                <a:pos x="T2" y="T3"/>
              </a:cxn>
              <a:cxn ang="0">
                <a:pos x="T4" y="T5"/>
              </a:cxn>
              <a:cxn ang="0">
                <a:pos x="T6" y="T7"/>
              </a:cxn>
            </a:cxnLst>
            <a:rect l="0" t="0" r="r" b="b"/>
            <a:pathLst>
              <a:path w="539" h="1078">
                <a:moveTo>
                  <a:pt x="0" y="539"/>
                </a:moveTo>
                <a:lnTo>
                  <a:pt x="539" y="1078"/>
                </a:lnTo>
                <a:lnTo>
                  <a:pt x="539" y="0"/>
                </a:lnTo>
                <a:lnTo>
                  <a:pt x="0" y="539"/>
                </a:lnTo>
                <a:close/>
              </a:path>
            </a:pathLst>
          </a:custGeom>
          <a:solidFill>
            <a:srgbClr val="FFFF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
        <p:nvSpPr>
          <p:cNvPr id="35" name="文本框 34"/>
          <p:cNvSpPr txBox="1"/>
          <p:nvPr/>
        </p:nvSpPr>
        <p:spPr>
          <a:xfrm>
            <a:off x="6453663" y="2071111"/>
            <a:ext cx="3278462" cy="461665"/>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5202E"/>
                </a:solidFill>
                <a:effectLst/>
                <a:uLnTx/>
                <a:uFillTx/>
                <a:latin typeface="方正硬笔楷书简体" panose="03000509000000000000" pitchFamily="65" charset="-122"/>
                <a:ea typeface="方正硬笔楷书简体" panose="03000509000000000000" pitchFamily="65" charset="-122"/>
                <a:cs typeface="+mn-cs"/>
              </a:rPr>
              <a:t>静水流深感谢您的支持</a:t>
            </a:r>
          </a:p>
        </p:txBody>
      </p:sp>
      <p:pic>
        <p:nvPicPr>
          <p:cNvPr id="36" name="图片 35"/>
          <p:cNvPicPr>
            <a:picLocks noChangeAspect="1"/>
          </p:cNvPicPr>
          <p:nvPr/>
        </p:nvPicPr>
        <p:blipFill>
          <a:blip r:embed="rId7"/>
          <a:stretch>
            <a:fillRect/>
          </a:stretch>
        </p:blipFill>
        <p:spPr>
          <a:xfrm>
            <a:off x="2774502" y="2039426"/>
            <a:ext cx="2627604" cy="2597121"/>
          </a:xfrm>
          <a:prstGeom prst="rect">
            <a:avLst/>
          </a:prstGeom>
          <a:effectLst>
            <a:innerShdw blurRad="63500" dist="50800" dir="13500000">
              <a:prstClr val="black">
                <a:alpha val="50000"/>
              </a:prstClr>
            </a:innerShdw>
          </a:effectLst>
        </p:spPr>
      </p:pic>
      <p:sp>
        <p:nvSpPr>
          <p:cNvPr id="37" name="Text Box 54"/>
          <p:cNvSpPr txBox="1">
            <a:spLocks noChangeArrowheads="1"/>
          </p:cNvSpPr>
          <p:nvPr/>
        </p:nvSpPr>
        <p:spPr bwMode="auto">
          <a:xfrm>
            <a:off x="7110923" y="3053834"/>
            <a:ext cx="3699521" cy="568304"/>
          </a:xfrm>
          <a:prstGeom prst="rect">
            <a:avLst/>
          </a:prstGeom>
          <a:noFill/>
          <a:ln w="9525">
            <a:noFill/>
            <a:miter lim="800000"/>
            <a:headEnd/>
            <a:tailEnd/>
          </a:ln>
        </p:spPr>
        <p:txBody>
          <a:bodyPr lIns="91417" tIns="45708" rIns="91417" bIns="45708" anchor="ct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zh-CN" sz="1800" b="0" i="0" u="none" strike="noStrike" kern="1200" cap="none" spc="0" normalizeH="0" baseline="0" noProof="0" dirty="0">
                <a:ln>
                  <a:noFill/>
                </a:ln>
                <a:solidFill>
                  <a:prstClr val="black">
                    <a:lumMod val="65000"/>
                    <a:lumOff val="35000"/>
                  </a:prstClr>
                </a:solidFill>
                <a:effectLst/>
                <a:uLnTx/>
                <a:uFillTx/>
                <a:latin typeface="微软雅黑 Light" panose="020B0502040204020203" pitchFamily="34" charset="-122"/>
                <a:ea typeface="微软雅黑 Light" panose="020B0502040204020203" pitchFamily="34" charset="-122"/>
                <a:cs typeface="Arial Unicode MS" panose="020B0604020202020204" pitchFamily="34" charset="-122"/>
              </a:rPr>
              <a:t>276060523@qq.com</a:t>
            </a:r>
          </a:p>
        </p:txBody>
      </p:sp>
      <p:sp>
        <p:nvSpPr>
          <p:cNvPr id="38" name="TextBox 10">
            <a:hlinkClick r:id="rId8"/>
          </p:cNvPr>
          <p:cNvSpPr>
            <a:spLocks noChangeArrowheads="1"/>
          </p:cNvSpPr>
          <p:nvPr/>
        </p:nvSpPr>
        <p:spPr bwMode="auto">
          <a:xfrm>
            <a:off x="7110923" y="4010273"/>
            <a:ext cx="3699521" cy="3693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err="1">
                <a:ln>
                  <a:noFill/>
                </a:ln>
                <a:solidFill>
                  <a:prstClr val="black">
                    <a:lumMod val="65000"/>
                    <a:lumOff val="35000"/>
                  </a:prstClr>
                </a:solidFill>
                <a:effectLst/>
                <a:uLnTx/>
                <a:uFillTx/>
                <a:latin typeface="微软雅黑 Light" panose="020B0502040204020203" pitchFamily="34" charset="-122"/>
                <a:ea typeface="微软雅黑 Light" panose="020B0502040204020203" pitchFamily="34" charset="-122"/>
                <a:cs typeface="Arial Unicode MS" panose="020B0604020202020204" pitchFamily="34" charset="-122"/>
                <a:sym typeface="Arial" pitchFamily="34" charset="0"/>
              </a:rPr>
              <a:t>whishile</a:t>
            </a:r>
            <a:endParaRPr kumimoji="0" lang="en-US" sz="1800" b="0" i="0" u="none" strike="noStrike" kern="1200" cap="none" spc="0" normalizeH="0" baseline="0" noProof="0" dirty="0">
              <a:ln>
                <a:noFill/>
              </a:ln>
              <a:solidFill>
                <a:prstClr val="black">
                  <a:lumMod val="65000"/>
                  <a:lumOff val="35000"/>
                </a:prstClr>
              </a:solidFill>
              <a:effectLst/>
              <a:uLnTx/>
              <a:uFillTx/>
              <a:latin typeface="微软雅黑 Light" panose="020B0502040204020203" pitchFamily="34" charset="-122"/>
              <a:ea typeface="微软雅黑 Light" panose="020B0502040204020203" pitchFamily="34" charset="-122"/>
              <a:cs typeface="Arial Unicode MS" panose="020B0604020202020204" pitchFamily="34" charset="-122"/>
              <a:sym typeface="Arial" pitchFamily="34" charset="0"/>
            </a:endParaRPr>
          </a:p>
        </p:txBody>
      </p:sp>
      <p:sp>
        <p:nvSpPr>
          <p:cNvPr id="39" name="Freeform 137"/>
          <p:cNvSpPr>
            <a:spLocks noChangeAspect="1" noEditPoints="1"/>
          </p:cNvSpPr>
          <p:nvPr/>
        </p:nvSpPr>
        <p:spPr bwMode="auto">
          <a:xfrm>
            <a:off x="6583732" y="3226055"/>
            <a:ext cx="360000" cy="235669"/>
          </a:xfrm>
          <a:custGeom>
            <a:avLst/>
            <a:gdLst>
              <a:gd name="T0" fmla="*/ 112 w 128"/>
              <a:gd name="T1" fmla="*/ 0 h 84"/>
              <a:gd name="T2" fmla="*/ 16 w 128"/>
              <a:gd name="T3" fmla="*/ 0 h 84"/>
              <a:gd name="T4" fmla="*/ 0 w 128"/>
              <a:gd name="T5" fmla="*/ 16 h 84"/>
              <a:gd name="T6" fmla="*/ 0 w 128"/>
              <a:gd name="T7" fmla="*/ 68 h 84"/>
              <a:gd name="T8" fmla="*/ 16 w 128"/>
              <a:gd name="T9" fmla="*/ 84 h 84"/>
              <a:gd name="T10" fmla="*/ 112 w 128"/>
              <a:gd name="T11" fmla="*/ 84 h 84"/>
              <a:gd name="T12" fmla="*/ 128 w 128"/>
              <a:gd name="T13" fmla="*/ 68 h 84"/>
              <a:gd name="T14" fmla="*/ 128 w 128"/>
              <a:gd name="T15" fmla="*/ 16 h 84"/>
              <a:gd name="T16" fmla="*/ 112 w 128"/>
              <a:gd name="T17" fmla="*/ 0 h 84"/>
              <a:gd name="T18" fmla="*/ 8 w 128"/>
              <a:gd name="T19" fmla="*/ 21 h 84"/>
              <a:gd name="T20" fmla="*/ 36 w 128"/>
              <a:gd name="T21" fmla="*/ 42 h 84"/>
              <a:gd name="T22" fmla="*/ 8 w 128"/>
              <a:gd name="T23" fmla="*/ 63 h 84"/>
              <a:gd name="T24" fmla="*/ 8 w 128"/>
              <a:gd name="T25" fmla="*/ 21 h 84"/>
              <a:gd name="T26" fmla="*/ 120 w 128"/>
              <a:gd name="T27" fmla="*/ 68 h 84"/>
              <a:gd name="T28" fmla="*/ 112 w 128"/>
              <a:gd name="T29" fmla="*/ 76 h 84"/>
              <a:gd name="T30" fmla="*/ 16 w 128"/>
              <a:gd name="T31" fmla="*/ 76 h 84"/>
              <a:gd name="T32" fmla="*/ 8 w 128"/>
              <a:gd name="T33" fmla="*/ 68 h 84"/>
              <a:gd name="T34" fmla="*/ 40 w 128"/>
              <a:gd name="T35" fmla="*/ 45 h 84"/>
              <a:gd name="T36" fmla="*/ 57 w 128"/>
              <a:gd name="T37" fmla="*/ 58 h 84"/>
              <a:gd name="T38" fmla="*/ 64 w 128"/>
              <a:gd name="T39" fmla="*/ 60 h 84"/>
              <a:gd name="T40" fmla="*/ 71 w 128"/>
              <a:gd name="T41" fmla="*/ 58 h 84"/>
              <a:gd name="T42" fmla="*/ 89 w 128"/>
              <a:gd name="T43" fmla="*/ 45 h 84"/>
              <a:gd name="T44" fmla="*/ 120 w 128"/>
              <a:gd name="T45" fmla="*/ 68 h 84"/>
              <a:gd name="T46" fmla="*/ 120 w 128"/>
              <a:gd name="T47" fmla="*/ 63 h 84"/>
              <a:gd name="T48" fmla="*/ 92 w 128"/>
              <a:gd name="T49" fmla="*/ 42 h 84"/>
              <a:gd name="T50" fmla="*/ 120 w 128"/>
              <a:gd name="T51" fmla="*/ 21 h 84"/>
              <a:gd name="T52" fmla="*/ 120 w 128"/>
              <a:gd name="T53" fmla="*/ 63 h 84"/>
              <a:gd name="T54" fmla="*/ 69 w 128"/>
              <a:gd name="T55" fmla="*/ 54 h 84"/>
              <a:gd name="T56" fmla="*/ 64 w 128"/>
              <a:gd name="T57" fmla="*/ 56 h 84"/>
              <a:gd name="T58" fmla="*/ 59 w 128"/>
              <a:gd name="T59" fmla="*/ 54 h 84"/>
              <a:gd name="T60" fmla="*/ 43 w 128"/>
              <a:gd name="T61" fmla="*/ 42 h 84"/>
              <a:gd name="T62" fmla="*/ 40 w 128"/>
              <a:gd name="T63" fmla="*/ 40 h 84"/>
              <a:gd name="T64" fmla="*/ 8 w 128"/>
              <a:gd name="T65" fmla="*/ 16 h 84"/>
              <a:gd name="T66" fmla="*/ 8 w 128"/>
              <a:gd name="T67" fmla="*/ 16 h 84"/>
              <a:gd name="T68" fmla="*/ 16 w 128"/>
              <a:gd name="T69" fmla="*/ 8 h 84"/>
              <a:gd name="T70" fmla="*/ 112 w 128"/>
              <a:gd name="T71" fmla="*/ 8 h 84"/>
              <a:gd name="T72" fmla="*/ 120 w 128"/>
              <a:gd name="T73" fmla="*/ 16 h 84"/>
              <a:gd name="T74" fmla="*/ 69 w 128"/>
              <a:gd name="T75" fmla="*/ 5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84">
                <a:moveTo>
                  <a:pt x="112" y="0"/>
                </a:moveTo>
                <a:cubicBezTo>
                  <a:pt x="16" y="0"/>
                  <a:pt x="16" y="0"/>
                  <a:pt x="16" y="0"/>
                </a:cubicBezTo>
                <a:cubicBezTo>
                  <a:pt x="7" y="0"/>
                  <a:pt x="0" y="7"/>
                  <a:pt x="0" y="16"/>
                </a:cubicBezTo>
                <a:cubicBezTo>
                  <a:pt x="0" y="68"/>
                  <a:pt x="0" y="68"/>
                  <a:pt x="0" y="68"/>
                </a:cubicBezTo>
                <a:cubicBezTo>
                  <a:pt x="0" y="77"/>
                  <a:pt x="7" y="84"/>
                  <a:pt x="16" y="84"/>
                </a:cubicBezTo>
                <a:cubicBezTo>
                  <a:pt x="112" y="84"/>
                  <a:pt x="112" y="84"/>
                  <a:pt x="112" y="84"/>
                </a:cubicBezTo>
                <a:cubicBezTo>
                  <a:pt x="121" y="84"/>
                  <a:pt x="128" y="77"/>
                  <a:pt x="128" y="68"/>
                </a:cubicBezTo>
                <a:cubicBezTo>
                  <a:pt x="128" y="16"/>
                  <a:pt x="128" y="16"/>
                  <a:pt x="128" y="16"/>
                </a:cubicBezTo>
                <a:cubicBezTo>
                  <a:pt x="128" y="7"/>
                  <a:pt x="121" y="0"/>
                  <a:pt x="112" y="0"/>
                </a:cubicBezTo>
                <a:moveTo>
                  <a:pt x="8" y="21"/>
                </a:moveTo>
                <a:cubicBezTo>
                  <a:pt x="36" y="42"/>
                  <a:pt x="36" y="42"/>
                  <a:pt x="36" y="42"/>
                </a:cubicBezTo>
                <a:cubicBezTo>
                  <a:pt x="8" y="63"/>
                  <a:pt x="8" y="63"/>
                  <a:pt x="8" y="63"/>
                </a:cubicBezTo>
                <a:lnTo>
                  <a:pt x="8" y="21"/>
                </a:lnTo>
                <a:close/>
                <a:moveTo>
                  <a:pt x="120" y="68"/>
                </a:moveTo>
                <a:cubicBezTo>
                  <a:pt x="120" y="72"/>
                  <a:pt x="117" y="76"/>
                  <a:pt x="112" y="76"/>
                </a:cubicBezTo>
                <a:cubicBezTo>
                  <a:pt x="16" y="76"/>
                  <a:pt x="16" y="76"/>
                  <a:pt x="16" y="76"/>
                </a:cubicBezTo>
                <a:cubicBezTo>
                  <a:pt x="12" y="76"/>
                  <a:pt x="8" y="72"/>
                  <a:pt x="8" y="68"/>
                </a:cubicBezTo>
                <a:cubicBezTo>
                  <a:pt x="40" y="45"/>
                  <a:pt x="40" y="45"/>
                  <a:pt x="40" y="45"/>
                </a:cubicBezTo>
                <a:cubicBezTo>
                  <a:pt x="57" y="58"/>
                  <a:pt x="57" y="58"/>
                  <a:pt x="57" y="58"/>
                </a:cubicBezTo>
                <a:cubicBezTo>
                  <a:pt x="59" y="59"/>
                  <a:pt x="62" y="60"/>
                  <a:pt x="64" y="60"/>
                </a:cubicBezTo>
                <a:cubicBezTo>
                  <a:pt x="67" y="60"/>
                  <a:pt x="69" y="59"/>
                  <a:pt x="71" y="58"/>
                </a:cubicBezTo>
                <a:cubicBezTo>
                  <a:pt x="89" y="45"/>
                  <a:pt x="89" y="45"/>
                  <a:pt x="89" y="45"/>
                </a:cubicBezTo>
                <a:lnTo>
                  <a:pt x="120" y="68"/>
                </a:lnTo>
                <a:close/>
                <a:moveTo>
                  <a:pt x="120" y="63"/>
                </a:moveTo>
                <a:cubicBezTo>
                  <a:pt x="92" y="42"/>
                  <a:pt x="92" y="42"/>
                  <a:pt x="92" y="42"/>
                </a:cubicBezTo>
                <a:cubicBezTo>
                  <a:pt x="120" y="21"/>
                  <a:pt x="120" y="21"/>
                  <a:pt x="120" y="21"/>
                </a:cubicBezTo>
                <a:lnTo>
                  <a:pt x="120" y="63"/>
                </a:lnTo>
                <a:close/>
                <a:moveTo>
                  <a:pt x="69" y="54"/>
                </a:moveTo>
                <a:cubicBezTo>
                  <a:pt x="68" y="55"/>
                  <a:pt x="66" y="56"/>
                  <a:pt x="64" y="56"/>
                </a:cubicBezTo>
                <a:cubicBezTo>
                  <a:pt x="62" y="56"/>
                  <a:pt x="61" y="55"/>
                  <a:pt x="59" y="54"/>
                </a:cubicBezTo>
                <a:cubicBezTo>
                  <a:pt x="43" y="42"/>
                  <a:pt x="43" y="42"/>
                  <a:pt x="43" y="42"/>
                </a:cubicBezTo>
                <a:cubicBezTo>
                  <a:pt x="40" y="40"/>
                  <a:pt x="40" y="40"/>
                  <a:pt x="40" y="40"/>
                </a:cubicBezTo>
                <a:cubicBezTo>
                  <a:pt x="8" y="16"/>
                  <a:pt x="8" y="16"/>
                  <a:pt x="8" y="16"/>
                </a:cubicBezTo>
                <a:cubicBezTo>
                  <a:pt x="8" y="16"/>
                  <a:pt x="8" y="16"/>
                  <a:pt x="8" y="16"/>
                </a:cubicBezTo>
                <a:cubicBezTo>
                  <a:pt x="8" y="12"/>
                  <a:pt x="12" y="8"/>
                  <a:pt x="16" y="8"/>
                </a:cubicBezTo>
                <a:cubicBezTo>
                  <a:pt x="112" y="8"/>
                  <a:pt x="112" y="8"/>
                  <a:pt x="112" y="8"/>
                </a:cubicBezTo>
                <a:cubicBezTo>
                  <a:pt x="117" y="8"/>
                  <a:pt x="120" y="12"/>
                  <a:pt x="120" y="16"/>
                </a:cubicBezTo>
                <a:lnTo>
                  <a:pt x="69" y="54"/>
                </a:lnTo>
                <a:close/>
              </a:path>
            </a:pathLst>
          </a:custGeom>
          <a:solidFill>
            <a:schemeClr val="tx1">
              <a:lumMod val="65000"/>
              <a:lumOff val="35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6586834" y="4091398"/>
            <a:ext cx="378000" cy="282419"/>
            <a:chOff x="2517776" y="5441951"/>
            <a:chExt cx="4300537" cy="3213100"/>
          </a:xfrm>
        </p:grpSpPr>
        <p:sp>
          <p:nvSpPr>
            <p:cNvPr id="41" name="Freeform 5"/>
            <p:cNvSpPr>
              <a:spLocks/>
            </p:cNvSpPr>
            <p:nvPr/>
          </p:nvSpPr>
          <p:spPr bwMode="auto">
            <a:xfrm>
              <a:off x="2517776" y="5441951"/>
              <a:ext cx="3205162" cy="2847975"/>
            </a:xfrm>
            <a:custGeom>
              <a:avLst/>
              <a:gdLst>
                <a:gd name="T0" fmla="*/ 752 w 755"/>
                <a:gd name="T1" fmla="*/ 229 h 670"/>
                <a:gd name="T2" fmla="*/ 380 w 755"/>
                <a:gd name="T3" fmla="*/ 0 h 670"/>
                <a:gd name="T4" fmla="*/ 0 w 755"/>
                <a:gd name="T5" fmla="*/ 288 h 670"/>
                <a:gd name="T6" fmla="*/ 157 w 755"/>
                <a:gd name="T7" fmla="*/ 522 h 670"/>
                <a:gd name="T8" fmla="*/ 102 w 755"/>
                <a:gd name="T9" fmla="*/ 647 h 670"/>
                <a:gd name="T10" fmla="*/ 105 w 755"/>
                <a:gd name="T11" fmla="*/ 665 h 670"/>
                <a:gd name="T12" fmla="*/ 116 w 755"/>
                <a:gd name="T13" fmla="*/ 670 h 670"/>
                <a:gd name="T14" fmla="*/ 123 w 755"/>
                <a:gd name="T15" fmla="*/ 668 h 670"/>
                <a:gd name="T16" fmla="*/ 336 w 755"/>
                <a:gd name="T17" fmla="*/ 578 h 670"/>
                <a:gd name="T18" fmla="*/ 363 w 755"/>
                <a:gd name="T19" fmla="*/ 578 h 670"/>
                <a:gd name="T20" fmla="*/ 380 w 755"/>
                <a:gd name="T21" fmla="*/ 577 h 670"/>
                <a:gd name="T22" fmla="*/ 456 w 755"/>
                <a:gd name="T23" fmla="*/ 571 h 670"/>
                <a:gd name="T24" fmla="*/ 470 w 755"/>
                <a:gd name="T25" fmla="*/ 553 h 670"/>
                <a:gd name="T26" fmla="*/ 451 w 755"/>
                <a:gd name="T27" fmla="*/ 540 h 670"/>
                <a:gd name="T28" fmla="*/ 380 w 755"/>
                <a:gd name="T29" fmla="*/ 545 h 670"/>
                <a:gd name="T30" fmla="*/ 361 w 755"/>
                <a:gd name="T31" fmla="*/ 546 h 670"/>
                <a:gd name="T32" fmla="*/ 338 w 755"/>
                <a:gd name="T33" fmla="*/ 546 h 670"/>
                <a:gd name="T34" fmla="*/ 328 w 755"/>
                <a:gd name="T35" fmla="*/ 546 h 670"/>
                <a:gd name="T36" fmla="*/ 147 w 755"/>
                <a:gd name="T37" fmla="*/ 623 h 670"/>
                <a:gd name="T38" fmla="*/ 192 w 755"/>
                <a:gd name="T39" fmla="*/ 521 h 670"/>
                <a:gd name="T40" fmla="*/ 185 w 755"/>
                <a:gd name="T41" fmla="*/ 501 h 670"/>
                <a:gd name="T42" fmla="*/ 32 w 755"/>
                <a:gd name="T43" fmla="*/ 288 h 670"/>
                <a:gd name="T44" fmla="*/ 380 w 755"/>
                <a:gd name="T45" fmla="*/ 32 h 670"/>
                <a:gd name="T46" fmla="*/ 722 w 755"/>
                <a:gd name="T47" fmla="*/ 238 h 670"/>
                <a:gd name="T48" fmla="*/ 741 w 755"/>
                <a:gd name="T49" fmla="*/ 249 h 670"/>
                <a:gd name="T50" fmla="*/ 752 w 755"/>
                <a:gd name="T51" fmla="*/ 229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5" h="670">
                  <a:moveTo>
                    <a:pt x="752" y="229"/>
                  </a:moveTo>
                  <a:cubicBezTo>
                    <a:pt x="716" y="96"/>
                    <a:pt x="560" y="0"/>
                    <a:pt x="380" y="0"/>
                  </a:cubicBezTo>
                  <a:cubicBezTo>
                    <a:pt x="171" y="0"/>
                    <a:pt x="0" y="129"/>
                    <a:pt x="0" y="288"/>
                  </a:cubicBezTo>
                  <a:cubicBezTo>
                    <a:pt x="0" y="382"/>
                    <a:pt x="59" y="468"/>
                    <a:pt x="157" y="522"/>
                  </a:cubicBezTo>
                  <a:cubicBezTo>
                    <a:pt x="102" y="647"/>
                    <a:pt x="102" y="647"/>
                    <a:pt x="102" y="647"/>
                  </a:cubicBezTo>
                  <a:cubicBezTo>
                    <a:pt x="99" y="653"/>
                    <a:pt x="100" y="660"/>
                    <a:pt x="105" y="665"/>
                  </a:cubicBezTo>
                  <a:cubicBezTo>
                    <a:pt x="108" y="668"/>
                    <a:pt x="112" y="670"/>
                    <a:pt x="116" y="670"/>
                  </a:cubicBezTo>
                  <a:cubicBezTo>
                    <a:pt x="118" y="670"/>
                    <a:pt x="121" y="669"/>
                    <a:pt x="123" y="668"/>
                  </a:cubicBezTo>
                  <a:cubicBezTo>
                    <a:pt x="336" y="578"/>
                    <a:pt x="336" y="578"/>
                    <a:pt x="336" y="578"/>
                  </a:cubicBezTo>
                  <a:cubicBezTo>
                    <a:pt x="348" y="579"/>
                    <a:pt x="355" y="578"/>
                    <a:pt x="363" y="578"/>
                  </a:cubicBezTo>
                  <a:cubicBezTo>
                    <a:pt x="368" y="577"/>
                    <a:pt x="374" y="577"/>
                    <a:pt x="380" y="577"/>
                  </a:cubicBezTo>
                  <a:cubicBezTo>
                    <a:pt x="406" y="577"/>
                    <a:pt x="431" y="575"/>
                    <a:pt x="456" y="571"/>
                  </a:cubicBezTo>
                  <a:cubicBezTo>
                    <a:pt x="465" y="570"/>
                    <a:pt x="471" y="562"/>
                    <a:pt x="470" y="553"/>
                  </a:cubicBezTo>
                  <a:cubicBezTo>
                    <a:pt x="468" y="544"/>
                    <a:pt x="460" y="538"/>
                    <a:pt x="451" y="540"/>
                  </a:cubicBezTo>
                  <a:cubicBezTo>
                    <a:pt x="428" y="543"/>
                    <a:pt x="404" y="545"/>
                    <a:pt x="380" y="545"/>
                  </a:cubicBezTo>
                  <a:cubicBezTo>
                    <a:pt x="373" y="545"/>
                    <a:pt x="367" y="545"/>
                    <a:pt x="361" y="546"/>
                  </a:cubicBezTo>
                  <a:cubicBezTo>
                    <a:pt x="354" y="546"/>
                    <a:pt x="348" y="547"/>
                    <a:pt x="338" y="546"/>
                  </a:cubicBezTo>
                  <a:cubicBezTo>
                    <a:pt x="335" y="545"/>
                    <a:pt x="331" y="545"/>
                    <a:pt x="328" y="546"/>
                  </a:cubicBezTo>
                  <a:cubicBezTo>
                    <a:pt x="147" y="623"/>
                    <a:pt x="147" y="623"/>
                    <a:pt x="147" y="623"/>
                  </a:cubicBezTo>
                  <a:cubicBezTo>
                    <a:pt x="192" y="521"/>
                    <a:pt x="192" y="521"/>
                    <a:pt x="192" y="521"/>
                  </a:cubicBezTo>
                  <a:cubicBezTo>
                    <a:pt x="196" y="514"/>
                    <a:pt x="193" y="505"/>
                    <a:pt x="185" y="501"/>
                  </a:cubicBezTo>
                  <a:cubicBezTo>
                    <a:pt x="89" y="453"/>
                    <a:pt x="32" y="373"/>
                    <a:pt x="32" y="288"/>
                  </a:cubicBezTo>
                  <a:cubicBezTo>
                    <a:pt x="32" y="147"/>
                    <a:pt x="188" y="32"/>
                    <a:pt x="380" y="32"/>
                  </a:cubicBezTo>
                  <a:cubicBezTo>
                    <a:pt x="545" y="32"/>
                    <a:pt x="689" y="118"/>
                    <a:pt x="722" y="238"/>
                  </a:cubicBezTo>
                  <a:cubicBezTo>
                    <a:pt x="724" y="246"/>
                    <a:pt x="733" y="251"/>
                    <a:pt x="741" y="249"/>
                  </a:cubicBezTo>
                  <a:cubicBezTo>
                    <a:pt x="750" y="247"/>
                    <a:pt x="755" y="238"/>
                    <a:pt x="752" y="229"/>
                  </a:cubicBezTo>
                  <a:close/>
                </a:path>
              </a:pathLst>
            </a:custGeom>
            <a:solidFill>
              <a:srgbClr val="59595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2" name="Freeform 6"/>
            <p:cNvSpPr>
              <a:spLocks noEditPoints="1"/>
            </p:cNvSpPr>
            <p:nvPr/>
          </p:nvSpPr>
          <p:spPr bwMode="auto">
            <a:xfrm>
              <a:off x="4305301" y="6419851"/>
              <a:ext cx="2513012" cy="2235200"/>
            </a:xfrm>
            <a:custGeom>
              <a:avLst/>
              <a:gdLst>
                <a:gd name="T0" fmla="*/ 494 w 592"/>
                <a:gd name="T1" fmla="*/ 526 h 526"/>
                <a:gd name="T2" fmla="*/ 489 w 592"/>
                <a:gd name="T3" fmla="*/ 524 h 526"/>
                <a:gd name="T4" fmla="*/ 331 w 592"/>
                <a:gd name="T5" fmla="*/ 450 h 526"/>
                <a:gd name="T6" fmla="*/ 310 w 592"/>
                <a:gd name="T7" fmla="*/ 450 h 526"/>
                <a:gd name="T8" fmla="*/ 296 w 592"/>
                <a:gd name="T9" fmla="*/ 449 h 526"/>
                <a:gd name="T10" fmla="*/ 0 w 592"/>
                <a:gd name="T11" fmla="*/ 225 h 526"/>
                <a:gd name="T12" fmla="*/ 296 w 592"/>
                <a:gd name="T13" fmla="*/ 0 h 526"/>
                <a:gd name="T14" fmla="*/ 592 w 592"/>
                <a:gd name="T15" fmla="*/ 225 h 526"/>
                <a:gd name="T16" fmla="*/ 469 w 592"/>
                <a:gd name="T17" fmla="*/ 407 h 526"/>
                <a:gd name="T18" fmla="*/ 506 w 592"/>
                <a:gd name="T19" fmla="*/ 510 h 526"/>
                <a:gd name="T20" fmla="*/ 502 w 592"/>
                <a:gd name="T21" fmla="*/ 523 h 526"/>
                <a:gd name="T22" fmla="*/ 494 w 592"/>
                <a:gd name="T23" fmla="*/ 526 h 526"/>
                <a:gd name="T24" fmla="*/ 332 w 592"/>
                <a:gd name="T25" fmla="*/ 425 h 526"/>
                <a:gd name="T26" fmla="*/ 337 w 592"/>
                <a:gd name="T27" fmla="*/ 426 h 526"/>
                <a:gd name="T28" fmla="*/ 473 w 592"/>
                <a:gd name="T29" fmla="*/ 490 h 526"/>
                <a:gd name="T30" fmla="*/ 443 w 592"/>
                <a:gd name="T31" fmla="*/ 405 h 526"/>
                <a:gd name="T32" fmla="*/ 449 w 592"/>
                <a:gd name="T33" fmla="*/ 391 h 526"/>
                <a:gd name="T34" fmla="*/ 568 w 592"/>
                <a:gd name="T35" fmla="*/ 225 h 526"/>
                <a:gd name="T36" fmla="*/ 296 w 592"/>
                <a:gd name="T37" fmla="*/ 24 h 526"/>
                <a:gd name="T38" fmla="*/ 24 w 592"/>
                <a:gd name="T39" fmla="*/ 225 h 526"/>
                <a:gd name="T40" fmla="*/ 296 w 592"/>
                <a:gd name="T41" fmla="*/ 425 h 526"/>
                <a:gd name="T42" fmla="*/ 311 w 592"/>
                <a:gd name="T43" fmla="*/ 426 h 526"/>
                <a:gd name="T44" fmla="*/ 330 w 592"/>
                <a:gd name="T45" fmla="*/ 426 h 526"/>
                <a:gd name="T46" fmla="*/ 332 w 592"/>
                <a:gd name="T47" fmla="*/ 42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2" h="526">
                  <a:moveTo>
                    <a:pt x="494" y="526"/>
                  </a:moveTo>
                  <a:cubicBezTo>
                    <a:pt x="493" y="526"/>
                    <a:pt x="491" y="525"/>
                    <a:pt x="489" y="524"/>
                  </a:cubicBezTo>
                  <a:cubicBezTo>
                    <a:pt x="331" y="450"/>
                    <a:pt x="331" y="450"/>
                    <a:pt x="331" y="450"/>
                  </a:cubicBezTo>
                  <a:cubicBezTo>
                    <a:pt x="323" y="450"/>
                    <a:pt x="316" y="450"/>
                    <a:pt x="310" y="450"/>
                  </a:cubicBezTo>
                  <a:cubicBezTo>
                    <a:pt x="306" y="450"/>
                    <a:pt x="302" y="449"/>
                    <a:pt x="296" y="449"/>
                  </a:cubicBezTo>
                  <a:cubicBezTo>
                    <a:pt x="133" y="449"/>
                    <a:pt x="0" y="349"/>
                    <a:pt x="0" y="225"/>
                  </a:cubicBezTo>
                  <a:cubicBezTo>
                    <a:pt x="0" y="101"/>
                    <a:pt x="133" y="0"/>
                    <a:pt x="296" y="0"/>
                  </a:cubicBezTo>
                  <a:cubicBezTo>
                    <a:pt x="460" y="0"/>
                    <a:pt x="592" y="101"/>
                    <a:pt x="592" y="225"/>
                  </a:cubicBezTo>
                  <a:cubicBezTo>
                    <a:pt x="592" y="297"/>
                    <a:pt x="547" y="365"/>
                    <a:pt x="469" y="407"/>
                  </a:cubicBezTo>
                  <a:cubicBezTo>
                    <a:pt x="506" y="510"/>
                    <a:pt x="506" y="510"/>
                    <a:pt x="506" y="510"/>
                  </a:cubicBezTo>
                  <a:cubicBezTo>
                    <a:pt x="507" y="514"/>
                    <a:pt x="506" y="519"/>
                    <a:pt x="502" y="523"/>
                  </a:cubicBezTo>
                  <a:cubicBezTo>
                    <a:pt x="500" y="525"/>
                    <a:pt x="497" y="526"/>
                    <a:pt x="494" y="526"/>
                  </a:cubicBezTo>
                  <a:close/>
                  <a:moveTo>
                    <a:pt x="332" y="425"/>
                  </a:moveTo>
                  <a:cubicBezTo>
                    <a:pt x="334" y="425"/>
                    <a:pt x="336" y="426"/>
                    <a:pt x="337" y="426"/>
                  </a:cubicBezTo>
                  <a:cubicBezTo>
                    <a:pt x="473" y="490"/>
                    <a:pt x="473" y="490"/>
                    <a:pt x="473" y="490"/>
                  </a:cubicBezTo>
                  <a:cubicBezTo>
                    <a:pt x="443" y="405"/>
                    <a:pt x="443" y="405"/>
                    <a:pt x="443" y="405"/>
                  </a:cubicBezTo>
                  <a:cubicBezTo>
                    <a:pt x="441" y="400"/>
                    <a:pt x="444" y="393"/>
                    <a:pt x="449" y="391"/>
                  </a:cubicBezTo>
                  <a:cubicBezTo>
                    <a:pt x="524" y="353"/>
                    <a:pt x="568" y="291"/>
                    <a:pt x="568" y="225"/>
                  </a:cubicBezTo>
                  <a:cubicBezTo>
                    <a:pt x="568" y="114"/>
                    <a:pt x="446" y="24"/>
                    <a:pt x="296" y="24"/>
                  </a:cubicBezTo>
                  <a:cubicBezTo>
                    <a:pt x="146" y="24"/>
                    <a:pt x="24" y="114"/>
                    <a:pt x="24" y="225"/>
                  </a:cubicBezTo>
                  <a:cubicBezTo>
                    <a:pt x="24" y="335"/>
                    <a:pt x="146" y="425"/>
                    <a:pt x="296" y="425"/>
                  </a:cubicBezTo>
                  <a:cubicBezTo>
                    <a:pt x="303" y="425"/>
                    <a:pt x="307" y="426"/>
                    <a:pt x="311" y="426"/>
                  </a:cubicBezTo>
                  <a:cubicBezTo>
                    <a:pt x="318" y="426"/>
                    <a:pt x="323" y="426"/>
                    <a:pt x="330" y="426"/>
                  </a:cubicBezTo>
                  <a:cubicBezTo>
                    <a:pt x="331" y="425"/>
                    <a:pt x="332" y="425"/>
                    <a:pt x="332" y="425"/>
                  </a:cubicBezTo>
                  <a:close/>
                </a:path>
              </a:pathLst>
            </a:custGeom>
            <a:solidFill>
              <a:srgbClr val="59595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3" name="Oval 7"/>
            <p:cNvSpPr>
              <a:spLocks noChangeArrowheads="1"/>
            </p:cNvSpPr>
            <p:nvPr/>
          </p:nvSpPr>
          <p:spPr bwMode="auto">
            <a:xfrm>
              <a:off x="3413126" y="6062664"/>
              <a:ext cx="407987" cy="407988"/>
            </a:xfrm>
            <a:prstGeom prst="ellipse">
              <a:avLst/>
            </a:prstGeom>
            <a:solidFill>
              <a:srgbClr val="59595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4" name="Oval 8"/>
            <p:cNvSpPr>
              <a:spLocks noChangeArrowheads="1"/>
            </p:cNvSpPr>
            <p:nvPr/>
          </p:nvSpPr>
          <p:spPr bwMode="auto">
            <a:xfrm>
              <a:off x="4606926" y="6062664"/>
              <a:ext cx="406400" cy="407988"/>
            </a:xfrm>
            <a:prstGeom prst="ellipse">
              <a:avLst/>
            </a:prstGeom>
            <a:solidFill>
              <a:srgbClr val="59595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5" name="Oval 9"/>
            <p:cNvSpPr>
              <a:spLocks noChangeArrowheads="1"/>
            </p:cNvSpPr>
            <p:nvPr/>
          </p:nvSpPr>
          <p:spPr bwMode="auto">
            <a:xfrm>
              <a:off x="5013326" y="7005639"/>
              <a:ext cx="263525" cy="263525"/>
            </a:xfrm>
            <a:prstGeom prst="ellipse">
              <a:avLst/>
            </a:prstGeom>
            <a:solidFill>
              <a:srgbClr val="59595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6" name="Oval 10"/>
            <p:cNvSpPr>
              <a:spLocks noChangeArrowheads="1"/>
            </p:cNvSpPr>
            <p:nvPr/>
          </p:nvSpPr>
          <p:spPr bwMode="auto">
            <a:xfrm>
              <a:off x="5948363" y="7005639"/>
              <a:ext cx="261937" cy="263525"/>
            </a:xfrm>
            <a:prstGeom prst="ellipse">
              <a:avLst/>
            </a:prstGeom>
            <a:solidFill>
              <a:srgbClr val="59595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1077969863"/>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36000" fill="hold" nodeType="with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additive="base">
                                        <p:cTn id="7" dur="1750" fill="hold"/>
                                        <p:tgtEl>
                                          <p:spTgt spid="160"/>
                                        </p:tgtEl>
                                        <p:attrNameLst>
                                          <p:attrName>ppt_x</p:attrName>
                                        </p:attrNameLst>
                                      </p:cBhvr>
                                      <p:tavLst>
                                        <p:tav tm="0">
                                          <p:val>
                                            <p:strVal val="1+#ppt_w/2"/>
                                          </p:val>
                                        </p:tav>
                                        <p:tav tm="100000">
                                          <p:val>
                                            <p:strVal val="#ppt_x"/>
                                          </p:val>
                                        </p:tav>
                                      </p:tavLst>
                                    </p:anim>
                                    <p:anim calcmode="lin" valueType="num">
                                      <p:cBhvr additive="base">
                                        <p:cTn id="8" dur="1750" fill="hold"/>
                                        <p:tgtEl>
                                          <p:spTgt spid="160"/>
                                        </p:tgtEl>
                                        <p:attrNameLst>
                                          <p:attrName>ppt_y</p:attrName>
                                        </p:attrNameLst>
                                      </p:cBhvr>
                                      <p:tavLst>
                                        <p:tav tm="0">
                                          <p:val>
                                            <p:strVal val="#ppt_y"/>
                                          </p:val>
                                        </p:tav>
                                        <p:tav tm="100000">
                                          <p:val>
                                            <p:strVal val="#ppt_y"/>
                                          </p:val>
                                        </p:tav>
                                      </p:tavLst>
                                    </p:anim>
                                  </p:childTnLst>
                                </p:cTn>
                              </p:par>
                              <p:par>
                                <p:cTn id="9" presetID="30" presetClass="emph" presetSubtype="0" repeatCount="indefinite" fill="hold" grpId="0" nodeType="withEffect">
                                  <p:stCondLst>
                                    <p:cond delay="0"/>
                                  </p:stCondLst>
                                  <p:childTnLst>
                                    <p:animClr clrSpc="hsl" dir="cw">
                                      <p:cBhvr override="childStyle">
                                        <p:cTn id="10" dur="1000" fill="hold"/>
                                        <p:tgtEl>
                                          <p:spTgt spid="10"/>
                                        </p:tgtEl>
                                        <p:attrNameLst>
                                          <p:attrName>style.color</p:attrName>
                                        </p:attrNameLst>
                                      </p:cBhvr>
                                      <p:by>
                                        <p:hsl h="0" s="12549" l="25098"/>
                                      </p:by>
                                    </p:animClr>
                                    <p:animClr clrSpc="hsl" dir="cw">
                                      <p:cBhvr>
                                        <p:cTn id="11" dur="1000" fill="hold"/>
                                        <p:tgtEl>
                                          <p:spTgt spid="10"/>
                                        </p:tgtEl>
                                        <p:attrNameLst>
                                          <p:attrName>fillcolor</p:attrName>
                                        </p:attrNameLst>
                                      </p:cBhvr>
                                      <p:by>
                                        <p:hsl h="0" s="12549" l="25098"/>
                                      </p:by>
                                    </p:animClr>
                                    <p:animClr clrSpc="hsl" dir="cw">
                                      <p:cBhvr>
                                        <p:cTn id="12" dur="1000" fill="hold"/>
                                        <p:tgtEl>
                                          <p:spTgt spid="10"/>
                                        </p:tgtEl>
                                        <p:attrNameLst>
                                          <p:attrName>stroke.color</p:attrName>
                                        </p:attrNameLst>
                                      </p:cBhvr>
                                      <p:by>
                                        <p:hsl h="0" s="12549" l="25098"/>
                                      </p:by>
                                    </p:animClr>
                                    <p:set>
                                      <p:cBhvr>
                                        <p:cTn id="13" dur="1000" fill="hold"/>
                                        <p:tgtEl>
                                          <p:spTgt spid="10"/>
                                        </p:tgtEl>
                                        <p:attrNameLst>
                                          <p:attrName>fill.type</p:attrName>
                                        </p:attrNameLst>
                                      </p:cBhvr>
                                      <p:to>
                                        <p:strVal val="solid"/>
                                      </p:to>
                                    </p:set>
                                  </p:childTnLst>
                                </p:cTn>
                              </p:par>
                              <p:par>
                                <p:cTn id="14" presetID="30" presetClass="emph" presetSubtype="0" repeatCount="indefinite" fill="hold" grpId="0" nodeType="withEffect">
                                  <p:stCondLst>
                                    <p:cond delay="50"/>
                                  </p:stCondLst>
                                  <p:childTnLst>
                                    <p:animClr clrSpc="hsl" dir="cw">
                                      <p:cBhvr override="childStyle">
                                        <p:cTn id="15" dur="1000" fill="hold"/>
                                        <p:tgtEl>
                                          <p:spTgt spid="12"/>
                                        </p:tgtEl>
                                        <p:attrNameLst>
                                          <p:attrName>style.color</p:attrName>
                                        </p:attrNameLst>
                                      </p:cBhvr>
                                      <p:by>
                                        <p:hsl h="0" s="12549" l="25098"/>
                                      </p:by>
                                    </p:animClr>
                                    <p:animClr clrSpc="hsl" dir="cw">
                                      <p:cBhvr>
                                        <p:cTn id="16" dur="1000" fill="hold"/>
                                        <p:tgtEl>
                                          <p:spTgt spid="12"/>
                                        </p:tgtEl>
                                        <p:attrNameLst>
                                          <p:attrName>fillcolor</p:attrName>
                                        </p:attrNameLst>
                                      </p:cBhvr>
                                      <p:by>
                                        <p:hsl h="0" s="12549" l="25098"/>
                                      </p:by>
                                    </p:animClr>
                                    <p:animClr clrSpc="hsl" dir="cw">
                                      <p:cBhvr>
                                        <p:cTn id="17" dur="1000" fill="hold"/>
                                        <p:tgtEl>
                                          <p:spTgt spid="12"/>
                                        </p:tgtEl>
                                        <p:attrNameLst>
                                          <p:attrName>stroke.color</p:attrName>
                                        </p:attrNameLst>
                                      </p:cBhvr>
                                      <p:by>
                                        <p:hsl h="0" s="12549" l="25098"/>
                                      </p:by>
                                    </p:animClr>
                                    <p:set>
                                      <p:cBhvr>
                                        <p:cTn id="18" dur="1000" fill="hold"/>
                                        <p:tgtEl>
                                          <p:spTgt spid="12"/>
                                        </p:tgtEl>
                                        <p:attrNameLst>
                                          <p:attrName>fill.type</p:attrName>
                                        </p:attrNameLst>
                                      </p:cBhvr>
                                      <p:to>
                                        <p:strVal val="solid"/>
                                      </p:to>
                                    </p:set>
                                  </p:childTnLst>
                                </p:cTn>
                              </p:par>
                              <p:par>
                                <p:cTn id="19" presetID="30" presetClass="emph" presetSubtype="0" repeatCount="indefinite" fill="hold" grpId="0" nodeType="withEffect">
                                  <p:stCondLst>
                                    <p:cond delay="100"/>
                                  </p:stCondLst>
                                  <p:childTnLst>
                                    <p:animClr clrSpc="hsl" dir="cw">
                                      <p:cBhvr override="childStyle">
                                        <p:cTn id="20" dur="1000" fill="hold"/>
                                        <p:tgtEl>
                                          <p:spTgt spid="13"/>
                                        </p:tgtEl>
                                        <p:attrNameLst>
                                          <p:attrName>style.color</p:attrName>
                                        </p:attrNameLst>
                                      </p:cBhvr>
                                      <p:by>
                                        <p:hsl h="0" s="12549" l="25098"/>
                                      </p:by>
                                    </p:animClr>
                                    <p:animClr clrSpc="hsl" dir="cw">
                                      <p:cBhvr>
                                        <p:cTn id="21" dur="1000" fill="hold"/>
                                        <p:tgtEl>
                                          <p:spTgt spid="13"/>
                                        </p:tgtEl>
                                        <p:attrNameLst>
                                          <p:attrName>fillcolor</p:attrName>
                                        </p:attrNameLst>
                                      </p:cBhvr>
                                      <p:by>
                                        <p:hsl h="0" s="12549" l="25098"/>
                                      </p:by>
                                    </p:animClr>
                                    <p:animClr clrSpc="hsl" dir="cw">
                                      <p:cBhvr>
                                        <p:cTn id="22" dur="1000" fill="hold"/>
                                        <p:tgtEl>
                                          <p:spTgt spid="13"/>
                                        </p:tgtEl>
                                        <p:attrNameLst>
                                          <p:attrName>stroke.color</p:attrName>
                                        </p:attrNameLst>
                                      </p:cBhvr>
                                      <p:by>
                                        <p:hsl h="0" s="12549" l="25098"/>
                                      </p:by>
                                    </p:animClr>
                                    <p:set>
                                      <p:cBhvr>
                                        <p:cTn id="23" dur="1000" fill="hold"/>
                                        <p:tgtEl>
                                          <p:spTgt spid="13"/>
                                        </p:tgtEl>
                                        <p:attrNameLst>
                                          <p:attrName>fill.type</p:attrName>
                                        </p:attrNameLst>
                                      </p:cBhvr>
                                      <p:to>
                                        <p:strVal val="solid"/>
                                      </p:to>
                                    </p:set>
                                  </p:childTnLst>
                                </p:cTn>
                              </p:par>
                              <p:par>
                                <p:cTn id="24" presetID="30" presetClass="emph" presetSubtype="0" repeatCount="indefinite" fill="hold" grpId="0" nodeType="withEffect">
                                  <p:stCondLst>
                                    <p:cond delay="150"/>
                                  </p:stCondLst>
                                  <p:childTnLst>
                                    <p:animClr clrSpc="hsl" dir="cw">
                                      <p:cBhvr override="childStyle">
                                        <p:cTn id="25" dur="1000" fill="hold"/>
                                        <p:tgtEl>
                                          <p:spTgt spid="14"/>
                                        </p:tgtEl>
                                        <p:attrNameLst>
                                          <p:attrName>style.color</p:attrName>
                                        </p:attrNameLst>
                                      </p:cBhvr>
                                      <p:by>
                                        <p:hsl h="0" s="12549" l="25098"/>
                                      </p:by>
                                    </p:animClr>
                                    <p:animClr clrSpc="hsl" dir="cw">
                                      <p:cBhvr>
                                        <p:cTn id="26" dur="1000" fill="hold"/>
                                        <p:tgtEl>
                                          <p:spTgt spid="14"/>
                                        </p:tgtEl>
                                        <p:attrNameLst>
                                          <p:attrName>fillcolor</p:attrName>
                                        </p:attrNameLst>
                                      </p:cBhvr>
                                      <p:by>
                                        <p:hsl h="0" s="12549" l="25098"/>
                                      </p:by>
                                    </p:animClr>
                                    <p:animClr clrSpc="hsl" dir="cw">
                                      <p:cBhvr>
                                        <p:cTn id="27" dur="1000" fill="hold"/>
                                        <p:tgtEl>
                                          <p:spTgt spid="14"/>
                                        </p:tgtEl>
                                        <p:attrNameLst>
                                          <p:attrName>stroke.color</p:attrName>
                                        </p:attrNameLst>
                                      </p:cBhvr>
                                      <p:by>
                                        <p:hsl h="0" s="12549" l="25098"/>
                                      </p:by>
                                    </p:animClr>
                                    <p:set>
                                      <p:cBhvr>
                                        <p:cTn id="28" dur="1000" fill="hold"/>
                                        <p:tgtEl>
                                          <p:spTgt spid="14"/>
                                        </p:tgtEl>
                                        <p:attrNameLst>
                                          <p:attrName>fill.type</p:attrName>
                                        </p:attrNameLst>
                                      </p:cBhvr>
                                      <p:to>
                                        <p:strVal val="solid"/>
                                      </p:to>
                                    </p:set>
                                  </p:childTnLst>
                                </p:cTn>
                              </p:par>
                              <p:par>
                                <p:cTn id="29" presetID="30" presetClass="emph" presetSubtype="0" repeatCount="indefinite" fill="hold" grpId="0" nodeType="withEffect">
                                  <p:stCondLst>
                                    <p:cond delay="200"/>
                                  </p:stCondLst>
                                  <p:childTnLst>
                                    <p:animClr clrSpc="hsl" dir="cw">
                                      <p:cBhvr override="childStyle">
                                        <p:cTn id="30" dur="1000" fill="hold"/>
                                        <p:tgtEl>
                                          <p:spTgt spid="15"/>
                                        </p:tgtEl>
                                        <p:attrNameLst>
                                          <p:attrName>style.color</p:attrName>
                                        </p:attrNameLst>
                                      </p:cBhvr>
                                      <p:by>
                                        <p:hsl h="0" s="12549" l="25098"/>
                                      </p:by>
                                    </p:animClr>
                                    <p:animClr clrSpc="hsl" dir="cw">
                                      <p:cBhvr>
                                        <p:cTn id="31" dur="1000" fill="hold"/>
                                        <p:tgtEl>
                                          <p:spTgt spid="15"/>
                                        </p:tgtEl>
                                        <p:attrNameLst>
                                          <p:attrName>fillcolor</p:attrName>
                                        </p:attrNameLst>
                                      </p:cBhvr>
                                      <p:by>
                                        <p:hsl h="0" s="12549" l="25098"/>
                                      </p:by>
                                    </p:animClr>
                                    <p:animClr clrSpc="hsl" dir="cw">
                                      <p:cBhvr>
                                        <p:cTn id="32" dur="1000" fill="hold"/>
                                        <p:tgtEl>
                                          <p:spTgt spid="15"/>
                                        </p:tgtEl>
                                        <p:attrNameLst>
                                          <p:attrName>stroke.color</p:attrName>
                                        </p:attrNameLst>
                                      </p:cBhvr>
                                      <p:by>
                                        <p:hsl h="0" s="12549" l="25098"/>
                                      </p:by>
                                    </p:animClr>
                                    <p:set>
                                      <p:cBhvr>
                                        <p:cTn id="33" dur="1000" fill="hold"/>
                                        <p:tgtEl>
                                          <p:spTgt spid="15"/>
                                        </p:tgtEl>
                                        <p:attrNameLst>
                                          <p:attrName>fill.type</p:attrName>
                                        </p:attrNameLst>
                                      </p:cBhvr>
                                      <p:to>
                                        <p:strVal val="solid"/>
                                      </p:to>
                                    </p:set>
                                  </p:childTnLst>
                                </p:cTn>
                              </p:par>
                              <p:par>
                                <p:cTn id="34" presetID="30" presetClass="emph" presetSubtype="0" repeatCount="indefinite" fill="hold" grpId="0" nodeType="withEffect">
                                  <p:stCondLst>
                                    <p:cond delay="250"/>
                                  </p:stCondLst>
                                  <p:childTnLst>
                                    <p:animClr clrSpc="hsl" dir="cw">
                                      <p:cBhvr override="childStyle">
                                        <p:cTn id="35" dur="1000" fill="hold"/>
                                        <p:tgtEl>
                                          <p:spTgt spid="16"/>
                                        </p:tgtEl>
                                        <p:attrNameLst>
                                          <p:attrName>style.color</p:attrName>
                                        </p:attrNameLst>
                                      </p:cBhvr>
                                      <p:by>
                                        <p:hsl h="0" s="12549" l="25098"/>
                                      </p:by>
                                    </p:animClr>
                                    <p:animClr clrSpc="hsl" dir="cw">
                                      <p:cBhvr>
                                        <p:cTn id="36" dur="1000" fill="hold"/>
                                        <p:tgtEl>
                                          <p:spTgt spid="16"/>
                                        </p:tgtEl>
                                        <p:attrNameLst>
                                          <p:attrName>fillcolor</p:attrName>
                                        </p:attrNameLst>
                                      </p:cBhvr>
                                      <p:by>
                                        <p:hsl h="0" s="12549" l="25098"/>
                                      </p:by>
                                    </p:animClr>
                                    <p:animClr clrSpc="hsl" dir="cw">
                                      <p:cBhvr>
                                        <p:cTn id="37" dur="1000" fill="hold"/>
                                        <p:tgtEl>
                                          <p:spTgt spid="16"/>
                                        </p:tgtEl>
                                        <p:attrNameLst>
                                          <p:attrName>stroke.color</p:attrName>
                                        </p:attrNameLst>
                                      </p:cBhvr>
                                      <p:by>
                                        <p:hsl h="0" s="12549" l="25098"/>
                                      </p:by>
                                    </p:animClr>
                                    <p:set>
                                      <p:cBhvr>
                                        <p:cTn id="38" dur="1000" fill="hold"/>
                                        <p:tgtEl>
                                          <p:spTgt spid="16"/>
                                        </p:tgtEl>
                                        <p:attrNameLst>
                                          <p:attrName>fill.type</p:attrName>
                                        </p:attrNameLst>
                                      </p:cBhvr>
                                      <p:to>
                                        <p:strVal val="solid"/>
                                      </p:to>
                                    </p:set>
                                  </p:childTnLst>
                                </p:cTn>
                              </p:par>
                              <p:par>
                                <p:cTn id="39" presetID="30" presetClass="emph" presetSubtype="0" repeatCount="indefinite" fill="hold" grpId="0" nodeType="withEffect">
                                  <p:stCondLst>
                                    <p:cond delay="300"/>
                                  </p:stCondLst>
                                  <p:childTnLst>
                                    <p:animClr clrSpc="hsl" dir="cw">
                                      <p:cBhvr override="childStyle">
                                        <p:cTn id="40" dur="1000" fill="hold"/>
                                        <p:tgtEl>
                                          <p:spTgt spid="17"/>
                                        </p:tgtEl>
                                        <p:attrNameLst>
                                          <p:attrName>style.color</p:attrName>
                                        </p:attrNameLst>
                                      </p:cBhvr>
                                      <p:by>
                                        <p:hsl h="0" s="12549" l="25098"/>
                                      </p:by>
                                    </p:animClr>
                                    <p:animClr clrSpc="hsl" dir="cw">
                                      <p:cBhvr>
                                        <p:cTn id="41" dur="1000" fill="hold"/>
                                        <p:tgtEl>
                                          <p:spTgt spid="17"/>
                                        </p:tgtEl>
                                        <p:attrNameLst>
                                          <p:attrName>fillcolor</p:attrName>
                                        </p:attrNameLst>
                                      </p:cBhvr>
                                      <p:by>
                                        <p:hsl h="0" s="12549" l="25098"/>
                                      </p:by>
                                    </p:animClr>
                                    <p:animClr clrSpc="hsl" dir="cw">
                                      <p:cBhvr>
                                        <p:cTn id="42" dur="1000" fill="hold"/>
                                        <p:tgtEl>
                                          <p:spTgt spid="17"/>
                                        </p:tgtEl>
                                        <p:attrNameLst>
                                          <p:attrName>stroke.color</p:attrName>
                                        </p:attrNameLst>
                                      </p:cBhvr>
                                      <p:by>
                                        <p:hsl h="0" s="12549" l="25098"/>
                                      </p:by>
                                    </p:animClr>
                                    <p:set>
                                      <p:cBhvr>
                                        <p:cTn id="43" dur="1000" fill="hold"/>
                                        <p:tgtEl>
                                          <p:spTgt spid="17"/>
                                        </p:tgtEl>
                                        <p:attrNameLst>
                                          <p:attrName>fill.type</p:attrName>
                                        </p:attrNameLst>
                                      </p:cBhvr>
                                      <p:to>
                                        <p:strVal val="solid"/>
                                      </p:to>
                                    </p:set>
                                  </p:childTnLst>
                                </p:cTn>
                              </p:par>
                              <p:par>
                                <p:cTn id="44" presetID="30" presetClass="emph" presetSubtype="0" repeatCount="indefinite" fill="hold" grpId="0" nodeType="withEffect">
                                  <p:stCondLst>
                                    <p:cond delay="450"/>
                                  </p:stCondLst>
                                  <p:childTnLst>
                                    <p:animClr clrSpc="hsl" dir="cw">
                                      <p:cBhvr override="childStyle">
                                        <p:cTn id="45" dur="1000" fill="hold"/>
                                        <p:tgtEl>
                                          <p:spTgt spid="18"/>
                                        </p:tgtEl>
                                        <p:attrNameLst>
                                          <p:attrName>style.color</p:attrName>
                                        </p:attrNameLst>
                                      </p:cBhvr>
                                      <p:by>
                                        <p:hsl h="0" s="12549" l="25098"/>
                                      </p:by>
                                    </p:animClr>
                                    <p:animClr clrSpc="hsl" dir="cw">
                                      <p:cBhvr>
                                        <p:cTn id="46" dur="1000" fill="hold"/>
                                        <p:tgtEl>
                                          <p:spTgt spid="18"/>
                                        </p:tgtEl>
                                        <p:attrNameLst>
                                          <p:attrName>fillcolor</p:attrName>
                                        </p:attrNameLst>
                                      </p:cBhvr>
                                      <p:by>
                                        <p:hsl h="0" s="12549" l="25098"/>
                                      </p:by>
                                    </p:animClr>
                                    <p:animClr clrSpc="hsl" dir="cw">
                                      <p:cBhvr>
                                        <p:cTn id="47" dur="1000" fill="hold"/>
                                        <p:tgtEl>
                                          <p:spTgt spid="18"/>
                                        </p:tgtEl>
                                        <p:attrNameLst>
                                          <p:attrName>stroke.color</p:attrName>
                                        </p:attrNameLst>
                                      </p:cBhvr>
                                      <p:by>
                                        <p:hsl h="0" s="12549" l="25098"/>
                                      </p:by>
                                    </p:animClr>
                                    <p:set>
                                      <p:cBhvr>
                                        <p:cTn id="48" dur="1000" fill="hold"/>
                                        <p:tgtEl>
                                          <p:spTgt spid="18"/>
                                        </p:tgtEl>
                                        <p:attrNameLst>
                                          <p:attrName>fill.type</p:attrName>
                                        </p:attrNameLst>
                                      </p:cBhvr>
                                      <p:to>
                                        <p:strVal val="solid"/>
                                      </p:to>
                                    </p:set>
                                  </p:childTnLst>
                                </p:cTn>
                              </p:par>
                              <p:par>
                                <p:cTn id="49" presetID="30" presetClass="emph" presetSubtype="0" repeatCount="indefinite" fill="hold" grpId="0" nodeType="withEffect">
                                  <p:stCondLst>
                                    <p:cond delay="500"/>
                                  </p:stCondLst>
                                  <p:childTnLst>
                                    <p:animClr clrSpc="hsl" dir="cw">
                                      <p:cBhvr override="childStyle">
                                        <p:cTn id="50" dur="1000" fill="hold"/>
                                        <p:tgtEl>
                                          <p:spTgt spid="21"/>
                                        </p:tgtEl>
                                        <p:attrNameLst>
                                          <p:attrName>style.color</p:attrName>
                                        </p:attrNameLst>
                                      </p:cBhvr>
                                      <p:by>
                                        <p:hsl h="0" s="12549" l="25098"/>
                                      </p:by>
                                    </p:animClr>
                                    <p:animClr clrSpc="hsl" dir="cw">
                                      <p:cBhvr>
                                        <p:cTn id="51" dur="1000" fill="hold"/>
                                        <p:tgtEl>
                                          <p:spTgt spid="21"/>
                                        </p:tgtEl>
                                        <p:attrNameLst>
                                          <p:attrName>fillcolor</p:attrName>
                                        </p:attrNameLst>
                                      </p:cBhvr>
                                      <p:by>
                                        <p:hsl h="0" s="12549" l="25098"/>
                                      </p:by>
                                    </p:animClr>
                                    <p:animClr clrSpc="hsl" dir="cw">
                                      <p:cBhvr>
                                        <p:cTn id="52" dur="1000" fill="hold"/>
                                        <p:tgtEl>
                                          <p:spTgt spid="21"/>
                                        </p:tgtEl>
                                        <p:attrNameLst>
                                          <p:attrName>stroke.color</p:attrName>
                                        </p:attrNameLst>
                                      </p:cBhvr>
                                      <p:by>
                                        <p:hsl h="0" s="12549" l="25098"/>
                                      </p:by>
                                    </p:animClr>
                                    <p:set>
                                      <p:cBhvr>
                                        <p:cTn id="53" dur="1000" fill="hold"/>
                                        <p:tgtEl>
                                          <p:spTgt spid="21"/>
                                        </p:tgtEl>
                                        <p:attrNameLst>
                                          <p:attrName>fill.type</p:attrName>
                                        </p:attrNameLst>
                                      </p:cBhvr>
                                      <p:to>
                                        <p:strVal val="solid"/>
                                      </p:to>
                                    </p:set>
                                  </p:childTnLst>
                                </p:cTn>
                              </p:par>
                              <p:par>
                                <p:cTn id="54" presetID="30" presetClass="emph" presetSubtype="0" repeatCount="indefinite" fill="hold" grpId="0" nodeType="withEffect">
                                  <p:stCondLst>
                                    <p:cond delay="550"/>
                                  </p:stCondLst>
                                  <p:childTnLst>
                                    <p:animClr clrSpc="hsl" dir="cw">
                                      <p:cBhvr override="childStyle">
                                        <p:cTn id="55" dur="1000" fill="hold"/>
                                        <p:tgtEl>
                                          <p:spTgt spid="22"/>
                                        </p:tgtEl>
                                        <p:attrNameLst>
                                          <p:attrName>style.color</p:attrName>
                                        </p:attrNameLst>
                                      </p:cBhvr>
                                      <p:by>
                                        <p:hsl h="0" s="12549" l="25098"/>
                                      </p:by>
                                    </p:animClr>
                                    <p:animClr clrSpc="hsl" dir="cw">
                                      <p:cBhvr>
                                        <p:cTn id="56" dur="1000" fill="hold"/>
                                        <p:tgtEl>
                                          <p:spTgt spid="22"/>
                                        </p:tgtEl>
                                        <p:attrNameLst>
                                          <p:attrName>fillcolor</p:attrName>
                                        </p:attrNameLst>
                                      </p:cBhvr>
                                      <p:by>
                                        <p:hsl h="0" s="12549" l="25098"/>
                                      </p:by>
                                    </p:animClr>
                                    <p:animClr clrSpc="hsl" dir="cw">
                                      <p:cBhvr>
                                        <p:cTn id="57" dur="1000" fill="hold"/>
                                        <p:tgtEl>
                                          <p:spTgt spid="22"/>
                                        </p:tgtEl>
                                        <p:attrNameLst>
                                          <p:attrName>stroke.color</p:attrName>
                                        </p:attrNameLst>
                                      </p:cBhvr>
                                      <p:by>
                                        <p:hsl h="0" s="12549" l="25098"/>
                                      </p:by>
                                    </p:animClr>
                                    <p:set>
                                      <p:cBhvr>
                                        <p:cTn id="58" dur="1000" fill="hold"/>
                                        <p:tgtEl>
                                          <p:spTgt spid="22"/>
                                        </p:tgtEl>
                                        <p:attrNameLst>
                                          <p:attrName>fill.type</p:attrName>
                                        </p:attrNameLst>
                                      </p:cBhvr>
                                      <p:to>
                                        <p:strVal val="solid"/>
                                      </p:to>
                                    </p:set>
                                  </p:childTnLst>
                                </p:cTn>
                              </p:par>
                              <p:par>
                                <p:cTn id="59" presetID="30" presetClass="emph" presetSubtype="0" repeatCount="indefinite" fill="hold" grpId="0" nodeType="withEffect">
                                  <p:stCondLst>
                                    <p:cond delay="600"/>
                                  </p:stCondLst>
                                  <p:childTnLst>
                                    <p:animClr clrSpc="hsl" dir="cw">
                                      <p:cBhvr override="childStyle">
                                        <p:cTn id="60" dur="1000" fill="hold"/>
                                        <p:tgtEl>
                                          <p:spTgt spid="25"/>
                                        </p:tgtEl>
                                        <p:attrNameLst>
                                          <p:attrName>style.color</p:attrName>
                                        </p:attrNameLst>
                                      </p:cBhvr>
                                      <p:by>
                                        <p:hsl h="0" s="12549" l="25098"/>
                                      </p:by>
                                    </p:animClr>
                                    <p:animClr clrSpc="hsl" dir="cw">
                                      <p:cBhvr>
                                        <p:cTn id="61" dur="1000" fill="hold"/>
                                        <p:tgtEl>
                                          <p:spTgt spid="25"/>
                                        </p:tgtEl>
                                        <p:attrNameLst>
                                          <p:attrName>fillcolor</p:attrName>
                                        </p:attrNameLst>
                                      </p:cBhvr>
                                      <p:by>
                                        <p:hsl h="0" s="12549" l="25098"/>
                                      </p:by>
                                    </p:animClr>
                                    <p:animClr clrSpc="hsl" dir="cw">
                                      <p:cBhvr>
                                        <p:cTn id="62" dur="1000" fill="hold"/>
                                        <p:tgtEl>
                                          <p:spTgt spid="25"/>
                                        </p:tgtEl>
                                        <p:attrNameLst>
                                          <p:attrName>stroke.color</p:attrName>
                                        </p:attrNameLst>
                                      </p:cBhvr>
                                      <p:by>
                                        <p:hsl h="0" s="12549" l="25098"/>
                                      </p:by>
                                    </p:animClr>
                                    <p:set>
                                      <p:cBhvr>
                                        <p:cTn id="63" dur="1000" fill="hold"/>
                                        <p:tgtEl>
                                          <p:spTgt spid="25"/>
                                        </p:tgtEl>
                                        <p:attrNameLst>
                                          <p:attrName>fill.type</p:attrName>
                                        </p:attrNameLst>
                                      </p:cBhvr>
                                      <p:to>
                                        <p:strVal val="solid"/>
                                      </p:to>
                                    </p:set>
                                  </p:childTnLst>
                                </p:cTn>
                              </p:par>
                              <p:par>
                                <p:cTn id="64" presetID="30" presetClass="emph" presetSubtype="0" repeatCount="indefinite" fill="hold" grpId="0" nodeType="withEffect">
                                  <p:stCondLst>
                                    <p:cond delay="650"/>
                                  </p:stCondLst>
                                  <p:childTnLst>
                                    <p:animClr clrSpc="hsl" dir="cw">
                                      <p:cBhvr override="childStyle">
                                        <p:cTn id="65" dur="1000" fill="hold"/>
                                        <p:tgtEl>
                                          <p:spTgt spid="26"/>
                                        </p:tgtEl>
                                        <p:attrNameLst>
                                          <p:attrName>style.color</p:attrName>
                                        </p:attrNameLst>
                                      </p:cBhvr>
                                      <p:by>
                                        <p:hsl h="0" s="12549" l="25098"/>
                                      </p:by>
                                    </p:animClr>
                                    <p:animClr clrSpc="hsl" dir="cw">
                                      <p:cBhvr>
                                        <p:cTn id="66" dur="1000" fill="hold"/>
                                        <p:tgtEl>
                                          <p:spTgt spid="26"/>
                                        </p:tgtEl>
                                        <p:attrNameLst>
                                          <p:attrName>fillcolor</p:attrName>
                                        </p:attrNameLst>
                                      </p:cBhvr>
                                      <p:by>
                                        <p:hsl h="0" s="12549" l="25098"/>
                                      </p:by>
                                    </p:animClr>
                                    <p:animClr clrSpc="hsl" dir="cw">
                                      <p:cBhvr>
                                        <p:cTn id="67" dur="1000" fill="hold"/>
                                        <p:tgtEl>
                                          <p:spTgt spid="26"/>
                                        </p:tgtEl>
                                        <p:attrNameLst>
                                          <p:attrName>stroke.color</p:attrName>
                                        </p:attrNameLst>
                                      </p:cBhvr>
                                      <p:by>
                                        <p:hsl h="0" s="12549" l="25098"/>
                                      </p:by>
                                    </p:animClr>
                                    <p:set>
                                      <p:cBhvr>
                                        <p:cTn id="68" dur="1000" fill="hold"/>
                                        <p:tgtEl>
                                          <p:spTgt spid="26"/>
                                        </p:tgtEl>
                                        <p:attrNameLst>
                                          <p:attrName>fill.type</p:attrName>
                                        </p:attrNameLst>
                                      </p:cBhvr>
                                      <p:to>
                                        <p:strVal val="solid"/>
                                      </p:to>
                                    </p:set>
                                  </p:childTnLst>
                                </p:cTn>
                              </p:par>
                              <p:par>
                                <p:cTn id="69" presetID="30" presetClass="emph" presetSubtype="0" repeatCount="indefinite" fill="hold" grpId="0" nodeType="withEffect">
                                  <p:stCondLst>
                                    <p:cond delay="700"/>
                                  </p:stCondLst>
                                  <p:childTnLst>
                                    <p:animClr clrSpc="hsl" dir="cw">
                                      <p:cBhvr override="childStyle">
                                        <p:cTn id="70" dur="1000" fill="hold"/>
                                        <p:tgtEl>
                                          <p:spTgt spid="29"/>
                                        </p:tgtEl>
                                        <p:attrNameLst>
                                          <p:attrName>style.color</p:attrName>
                                        </p:attrNameLst>
                                      </p:cBhvr>
                                      <p:by>
                                        <p:hsl h="0" s="12549" l="25098"/>
                                      </p:by>
                                    </p:animClr>
                                    <p:animClr clrSpc="hsl" dir="cw">
                                      <p:cBhvr>
                                        <p:cTn id="71" dur="1000" fill="hold"/>
                                        <p:tgtEl>
                                          <p:spTgt spid="29"/>
                                        </p:tgtEl>
                                        <p:attrNameLst>
                                          <p:attrName>fillcolor</p:attrName>
                                        </p:attrNameLst>
                                      </p:cBhvr>
                                      <p:by>
                                        <p:hsl h="0" s="12549" l="25098"/>
                                      </p:by>
                                    </p:animClr>
                                    <p:animClr clrSpc="hsl" dir="cw">
                                      <p:cBhvr>
                                        <p:cTn id="72" dur="1000" fill="hold"/>
                                        <p:tgtEl>
                                          <p:spTgt spid="29"/>
                                        </p:tgtEl>
                                        <p:attrNameLst>
                                          <p:attrName>stroke.color</p:attrName>
                                        </p:attrNameLst>
                                      </p:cBhvr>
                                      <p:by>
                                        <p:hsl h="0" s="12549" l="25098"/>
                                      </p:by>
                                    </p:animClr>
                                    <p:set>
                                      <p:cBhvr>
                                        <p:cTn id="73" dur="1000" fill="hold"/>
                                        <p:tgtEl>
                                          <p:spTgt spid="29"/>
                                        </p:tgtEl>
                                        <p:attrNameLst>
                                          <p:attrName>fill.type</p:attrName>
                                        </p:attrNameLst>
                                      </p:cBhvr>
                                      <p:to>
                                        <p:strVal val="solid"/>
                                      </p:to>
                                    </p:set>
                                  </p:childTnLst>
                                </p:cTn>
                              </p:par>
                              <p:par>
                                <p:cTn id="74" presetID="30" presetClass="emph" presetSubtype="0" repeatCount="indefinite" fill="hold" grpId="0" nodeType="withEffect">
                                  <p:stCondLst>
                                    <p:cond delay="750"/>
                                  </p:stCondLst>
                                  <p:childTnLst>
                                    <p:animClr clrSpc="hsl" dir="cw">
                                      <p:cBhvr override="childStyle">
                                        <p:cTn id="75" dur="1000" fill="hold"/>
                                        <p:tgtEl>
                                          <p:spTgt spid="30"/>
                                        </p:tgtEl>
                                        <p:attrNameLst>
                                          <p:attrName>style.color</p:attrName>
                                        </p:attrNameLst>
                                      </p:cBhvr>
                                      <p:by>
                                        <p:hsl h="0" s="12549" l="25098"/>
                                      </p:by>
                                    </p:animClr>
                                    <p:animClr clrSpc="hsl" dir="cw">
                                      <p:cBhvr>
                                        <p:cTn id="76" dur="1000" fill="hold"/>
                                        <p:tgtEl>
                                          <p:spTgt spid="30"/>
                                        </p:tgtEl>
                                        <p:attrNameLst>
                                          <p:attrName>fillcolor</p:attrName>
                                        </p:attrNameLst>
                                      </p:cBhvr>
                                      <p:by>
                                        <p:hsl h="0" s="12549" l="25098"/>
                                      </p:by>
                                    </p:animClr>
                                    <p:animClr clrSpc="hsl" dir="cw">
                                      <p:cBhvr>
                                        <p:cTn id="77" dur="1000" fill="hold"/>
                                        <p:tgtEl>
                                          <p:spTgt spid="30"/>
                                        </p:tgtEl>
                                        <p:attrNameLst>
                                          <p:attrName>stroke.color</p:attrName>
                                        </p:attrNameLst>
                                      </p:cBhvr>
                                      <p:by>
                                        <p:hsl h="0" s="12549" l="25098"/>
                                      </p:by>
                                    </p:animClr>
                                    <p:set>
                                      <p:cBhvr>
                                        <p:cTn id="78" dur="1000" fill="hold"/>
                                        <p:tgtEl>
                                          <p:spTgt spid="30"/>
                                        </p:tgtEl>
                                        <p:attrNameLst>
                                          <p:attrName>fill.type</p:attrName>
                                        </p:attrNameLst>
                                      </p:cBhvr>
                                      <p:to>
                                        <p:strVal val="solid"/>
                                      </p:to>
                                    </p:set>
                                  </p:childTnLst>
                                </p:cTn>
                              </p:par>
                              <p:par>
                                <p:cTn id="79" presetID="30" presetClass="emph" presetSubtype="0" repeatCount="indefinite" fill="hold" grpId="0" nodeType="withEffect">
                                  <p:stCondLst>
                                    <p:cond delay="800"/>
                                  </p:stCondLst>
                                  <p:childTnLst>
                                    <p:animClr clrSpc="hsl" dir="cw">
                                      <p:cBhvr override="childStyle">
                                        <p:cTn id="80" dur="1000" fill="hold"/>
                                        <p:tgtEl>
                                          <p:spTgt spid="33"/>
                                        </p:tgtEl>
                                        <p:attrNameLst>
                                          <p:attrName>style.color</p:attrName>
                                        </p:attrNameLst>
                                      </p:cBhvr>
                                      <p:by>
                                        <p:hsl h="0" s="12549" l="25098"/>
                                      </p:by>
                                    </p:animClr>
                                    <p:animClr clrSpc="hsl" dir="cw">
                                      <p:cBhvr>
                                        <p:cTn id="81" dur="1000" fill="hold"/>
                                        <p:tgtEl>
                                          <p:spTgt spid="33"/>
                                        </p:tgtEl>
                                        <p:attrNameLst>
                                          <p:attrName>fillcolor</p:attrName>
                                        </p:attrNameLst>
                                      </p:cBhvr>
                                      <p:by>
                                        <p:hsl h="0" s="12549" l="25098"/>
                                      </p:by>
                                    </p:animClr>
                                    <p:animClr clrSpc="hsl" dir="cw">
                                      <p:cBhvr>
                                        <p:cTn id="82" dur="1000" fill="hold"/>
                                        <p:tgtEl>
                                          <p:spTgt spid="33"/>
                                        </p:tgtEl>
                                        <p:attrNameLst>
                                          <p:attrName>stroke.color</p:attrName>
                                        </p:attrNameLst>
                                      </p:cBhvr>
                                      <p:by>
                                        <p:hsl h="0" s="12549" l="25098"/>
                                      </p:by>
                                    </p:animClr>
                                    <p:set>
                                      <p:cBhvr>
                                        <p:cTn id="83" dur="1000" fill="hold"/>
                                        <p:tgtEl>
                                          <p:spTgt spid="33"/>
                                        </p:tgtEl>
                                        <p:attrNameLst>
                                          <p:attrName>fill.type</p:attrName>
                                        </p:attrNameLst>
                                      </p:cBhvr>
                                      <p:to>
                                        <p:strVal val="solid"/>
                                      </p:to>
                                    </p:set>
                                  </p:childTnLst>
                                </p:cTn>
                              </p:par>
                              <p:par>
                                <p:cTn id="84" presetID="30" presetClass="emph" presetSubtype="0" repeatCount="indefinite" fill="hold" grpId="0" nodeType="withEffect">
                                  <p:stCondLst>
                                    <p:cond delay="850"/>
                                  </p:stCondLst>
                                  <p:childTnLst>
                                    <p:animClr clrSpc="hsl" dir="cw">
                                      <p:cBhvr override="childStyle">
                                        <p:cTn id="85" dur="1000" fill="hold"/>
                                        <p:tgtEl>
                                          <p:spTgt spid="34"/>
                                        </p:tgtEl>
                                        <p:attrNameLst>
                                          <p:attrName>style.color</p:attrName>
                                        </p:attrNameLst>
                                      </p:cBhvr>
                                      <p:by>
                                        <p:hsl h="0" s="12549" l="25098"/>
                                      </p:by>
                                    </p:animClr>
                                    <p:animClr clrSpc="hsl" dir="cw">
                                      <p:cBhvr>
                                        <p:cTn id="86" dur="1000" fill="hold"/>
                                        <p:tgtEl>
                                          <p:spTgt spid="34"/>
                                        </p:tgtEl>
                                        <p:attrNameLst>
                                          <p:attrName>fillcolor</p:attrName>
                                        </p:attrNameLst>
                                      </p:cBhvr>
                                      <p:by>
                                        <p:hsl h="0" s="12549" l="25098"/>
                                      </p:by>
                                    </p:animClr>
                                    <p:animClr clrSpc="hsl" dir="cw">
                                      <p:cBhvr>
                                        <p:cTn id="87" dur="1000" fill="hold"/>
                                        <p:tgtEl>
                                          <p:spTgt spid="34"/>
                                        </p:tgtEl>
                                        <p:attrNameLst>
                                          <p:attrName>stroke.color</p:attrName>
                                        </p:attrNameLst>
                                      </p:cBhvr>
                                      <p:by>
                                        <p:hsl h="0" s="12549" l="25098"/>
                                      </p:by>
                                    </p:animClr>
                                    <p:set>
                                      <p:cBhvr>
                                        <p:cTn id="88" dur="1000" fill="hold"/>
                                        <p:tgtEl>
                                          <p:spTgt spid="3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P spid="17" grpId="0" animBg="1"/>
      <p:bldP spid="18" grpId="0" animBg="1"/>
      <p:bldP spid="21" grpId="0" animBg="1"/>
      <p:bldP spid="22" grpId="0" animBg="1"/>
      <p:bldP spid="25" grpId="0" animBg="1"/>
      <p:bldP spid="26" grpId="0" animBg="1"/>
      <p:bldP spid="29" grpId="0" animBg="1"/>
      <p:bldP spid="30" grpId="0" animBg="1"/>
      <p:bldP spid="33" grpId="0" animBg="1"/>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tile tx="0" ty="0" sx="100000" sy="100000" flip="none" algn="tl"/>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4872" y="-458132"/>
            <a:ext cx="8329974" cy="7444446"/>
          </a:xfrm>
          <a:prstGeom prst="rect">
            <a:avLst/>
          </a:prstGeom>
        </p:spPr>
      </p:pic>
      <p:grpSp>
        <p:nvGrpSpPr>
          <p:cNvPr id="30" name="组合 29"/>
          <p:cNvGrpSpPr/>
          <p:nvPr/>
        </p:nvGrpSpPr>
        <p:grpSpPr>
          <a:xfrm>
            <a:off x="3513027" y="2424296"/>
            <a:ext cx="1392867" cy="1707776"/>
            <a:chOff x="1956389" y="2477386"/>
            <a:chExt cx="1392867" cy="1707776"/>
          </a:xfrm>
        </p:grpSpPr>
        <p:grpSp>
          <p:nvGrpSpPr>
            <p:cNvPr id="10" name="组合 9"/>
            <p:cNvGrpSpPr/>
            <p:nvPr/>
          </p:nvGrpSpPr>
          <p:grpSpPr>
            <a:xfrm>
              <a:off x="1956389" y="2477386"/>
              <a:ext cx="1392867" cy="1707776"/>
              <a:chOff x="1818166" y="2264734"/>
              <a:chExt cx="1335480" cy="1637414"/>
            </a:xfrm>
          </p:grpSpPr>
          <p:pic>
            <p:nvPicPr>
              <p:cNvPr id="4" name="图片 3"/>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69537" r="87843" b="3953"/>
              <a:stretch/>
            </p:blipFill>
            <p:spPr>
              <a:xfrm>
                <a:off x="1818166" y="2264734"/>
                <a:ext cx="1335480" cy="1637414"/>
              </a:xfrm>
              <a:prstGeom prst="rect">
                <a:avLst/>
              </a:prstGeom>
            </p:spPr>
          </p:pic>
          <p:sp>
            <p:nvSpPr>
              <p:cNvPr id="6" name="椭圆 5"/>
              <p:cNvSpPr/>
              <p:nvPr/>
            </p:nvSpPr>
            <p:spPr>
              <a:xfrm>
                <a:off x="2062716" y="2977116"/>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2115157" y="2649990"/>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文本框 27"/>
            <p:cNvSpPr txBox="1"/>
            <p:nvPr/>
          </p:nvSpPr>
          <p:spPr>
            <a:xfrm>
              <a:off x="2049513" y="3016294"/>
              <a:ext cx="748923" cy="769441"/>
            </a:xfrm>
            <a:prstGeom prst="rect">
              <a:avLst/>
            </a:prstGeom>
            <a:noFill/>
          </p:spPr>
          <p:txBody>
            <a:bodyPr wrap="none" rtlCol="0">
              <a:spAutoFit/>
            </a:bodyPr>
            <a:lstStyle/>
            <a:p>
              <a:r>
                <a:rPr lang="zh-CN" altLang="en-US" sz="4400" dirty="0">
                  <a:solidFill>
                    <a:schemeClr val="bg1"/>
                  </a:solidFill>
                  <a:latin typeface="禹卫书法行书简体&#10;" panose="02000603000000000000" pitchFamily="2" charset="-122"/>
                  <a:ea typeface="禹卫书法行书简体&#10;" panose="02000603000000000000" pitchFamily="2" charset="-122"/>
                </a:rPr>
                <a:t>壹</a:t>
              </a:r>
            </a:p>
          </p:txBody>
        </p:sp>
      </p:grpSp>
      <p:sp>
        <p:nvSpPr>
          <p:cNvPr id="29" name="文本框 28"/>
          <p:cNvSpPr txBox="1"/>
          <p:nvPr/>
        </p:nvSpPr>
        <p:spPr>
          <a:xfrm>
            <a:off x="5110073" y="2976040"/>
            <a:ext cx="3877985" cy="830997"/>
          </a:xfrm>
          <a:prstGeom prst="rect">
            <a:avLst/>
          </a:prstGeom>
          <a:noFill/>
        </p:spPr>
        <p:txBody>
          <a:bodyPr wrap="none" rtlCol="0">
            <a:spAutoFit/>
          </a:bodyPr>
          <a:lstStyle/>
          <a:p>
            <a:r>
              <a:rPr lang="zh-CN" altLang="en-US" sz="4800" dirty="0">
                <a:latin typeface="禹卫书法行书简体&#10;" panose="02000603000000000000" pitchFamily="2" charset="-122"/>
                <a:ea typeface="禹卫书法行书简体&#10;" panose="02000603000000000000" pitchFamily="2" charset="-122"/>
              </a:rPr>
              <a:t>插入标题内容</a:t>
            </a: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0252" y="-427240"/>
            <a:ext cx="8511262" cy="7458209"/>
          </a:xfrm>
          <a:prstGeom prst="rect">
            <a:avLst/>
          </a:prstGeom>
        </p:spPr>
      </p:pic>
    </p:spTree>
    <p:extLst>
      <p:ext uri="{BB962C8B-B14F-4D97-AF65-F5344CB8AC3E}">
        <p14:creationId xmlns:p14="http://schemas.microsoft.com/office/powerpoint/2010/main" val="80587484"/>
      </p:ext>
    </p:extLst>
  </p:cSld>
  <p:clrMapOvr>
    <a:masterClrMapping/>
  </p:clrMapOvr>
  <mc:AlternateContent xmlns:mc="http://schemas.openxmlformats.org/markup-compatibility/2006" xmlns:p14="http://schemas.microsoft.com/office/powerpoint/2010/main">
    <mc:Choice Requires="p14">
      <p:transition spd="slow" p14:dur="1400" advClick="0" advTm="2000">
        <p14:doors dir="ver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2"/>
                                        </p:tgtEl>
                                        <p:attrNameLst>
                                          <p:attrName>r</p:attrName>
                                        </p:attrNameLst>
                                      </p:cBhvr>
                                    </p:animRot>
                                  </p:childTnLst>
                                </p:cTn>
                              </p:par>
                              <p:par>
                                <p:cTn id="7" presetID="42"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fade">
                                      <p:cBhvr>
                                        <p:cTn id="9" dur="1000"/>
                                        <p:tgtEl>
                                          <p:spTgt spid="30"/>
                                        </p:tgtEl>
                                      </p:cBhvr>
                                    </p:animEffec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tile tx="0" ty="0" sx="100000" sy="100000" flip="none" algn="tl"/>
        </a:blipFill>
        <a:effectLst/>
      </p:bgPr>
    </p:bg>
    <p:spTree>
      <p:nvGrpSpPr>
        <p:cNvPr id="1" name=""/>
        <p:cNvGrpSpPr/>
        <p:nvPr/>
      </p:nvGrpSpPr>
      <p:grpSpPr>
        <a:xfrm>
          <a:off x="0" y="0"/>
          <a:ext cx="0" cy="0"/>
          <a:chOff x="0" y="0"/>
          <a:chExt cx="0" cy="0"/>
        </a:xfrm>
      </p:grpSpPr>
      <p:sp>
        <p:nvSpPr>
          <p:cNvPr id="35" name="任意多边形 34"/>
          <p:cNvSpPr/>
          <p:nvPr/>
        </p:nvSpPr>
        <p:spPr>
          <a:xfrm>
            <a:off x="8720952" y="1533755"/>
            <a:ext cx="3239916" cy="4824000"/>
          </a:xfrm>
          <a:custGeom>
            <a:avLst/>
            <a:gdLst>
              <a:gd name="connsiteX0" fmla="*/ 0 w 3239916"/>
              <a:gd name="connsiteY0" fmla="*/ 0 h 4824000"/>
              <a:gd name="connsiteX1" fmla="*/ 3239916 w 3239916"/>
              <a:gd name="connsiteY1" fmla="*/ 0 h 4824000"/>
              <a:gd name="connsiteX2" fmla="*/ 3239916 w 3239916"/>
              <a:gd name="connsiteY2" fmla="*/ 4824000 h 4824000"/>
              <a:gd name="connsiteX3" fmla="*/ 0 w 3239916"/>
              <a:gd name="connsiteY3" fmla="*/ 4824000 h 4824000"/>
              <a:gd name="connsiteX4" fmla="*/ 0 w 3239916"/>
              <a:gd name="connsiteY4" fmla="*/ 0 h 4824000"/>
              <a:gd name="connsiteX5" fmla="*/ 179958 w 3239916"/>
              <a:gd name="connsiteY5" fmla="*/ 180000 h 4824000"/>
              <a:gd name="connsiteX6" fmla="*/ 179958 w 3239916"/>
              <a:gd name="connsiteY6" fmla="*/ 4644000 h 4824000"/>
              <a:gd name="connsiteX7" fmla="*/ 3059958 w 3239916"/>
              <a:gd name="connsiteY7" fmla="*/ 4644000 h 4824000"/>
              <a:gd name="connsiteX8" fmla="*/ 3059958 w 3239916"/>
              <a:gd name="connsiteY8" fmla="*/ 180000 h 4824000"/>
              <a:gd name="connsiteX9" fmla="*/ 179958 w 3239916"/>
              <a:gd name="connsiteY9" fmla="*/ 180000 h 48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9916" h="4824000">
                <a:moveTo>
                  <a:pt x="0" y="0"/>
                </a:moveTo>
                <a:lnTo>
                  <a:pt x="3239916" y="0"/>
                </a:lnTo>
                <a:lnTo>
                  <a:pt x="3239916" y="4824000"/>
                </a:lnTo>
                <a:lnTo>
                  <a:pt x="0" y="4824000"/>
                </a:lnTo>
                <a:lnTo>
                  <a:pt x="0" y="0"/>
                </a:lnTo>
                <a:close/>
                <a:moveTo>
                  <a:pt x="179958" y="180000"/>
                </a:moveTo>
                <a:lnTo>
                  <a:pt x="179958" y="4644000"/>
                </a:lnTo>
                <a:lnTo>
                  <a:pt x="3059958" y="4644000"/>
                </a:lnTo>
                <a:lnTo>
                  <a:pt x="3059958" y="180000"/>
                </a:lnTo>
                <a:lnTo>
                  <a:pt x="179958" y="180000"/>
                </a:lnTo>
                <a:close/>
              </a:path>
            </a:pathLst>
          </a:custGeom>
          <a:blipFill dpi="0" rotWithShape="0">
            <a:blip r:embed="rId4"/>
            <a:srcRect/>
            <a:tile tx="0" ty="0" sx="100000" sy="100000" flip="none" algn="tl"/>
          </a:blipFill>
          <a:ln w="28575">
            <a:noFill/>
          </a:ln>
          <a:effectLst>
            <a:outerShdw blurRad="508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aphicFrame>
        <p:nvGraphicFramePr>
          <p:cNvPr id="84" name="表格 83"/>
          <p:cNvGraphicFramePr>
            <a:graphicFrameLocks noGrp="1"/>
          </p:cNvGraphicFramePr>
          <p:nvPr>
            <p:extLst/>
          </p:nvPr>
        </p:nvGraphicFramePr>
        <p:xfrm>
          <a:off x="1976190" y="-566209"/>
          <a:ext cx="8128000" cy="3708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xmlns="" val="179723867"/>
                    </a:ext>
                  </a:extLst>
                </a:gridCol>
                <a:gridCol w="2032000">
                  <a:extLst>
                    <a:ext uri="{9D8B030D-6E8A-4147-A177-3AD203B41FA5}">
                      <a16:colId xmlns:a16="http://schemas.microsoft.com/office/drawing/2014/main" xmlns="" val="3353236286"/>
                    </a:ext>
                  </a:extLst>
                </a:gridCol>
                <a:gridCol w="2032000">
                  <a:extLst>
                    <a:ext uri="{9D8B030D-6E8A-4147-A177-3AD203B41FA5}">
                      <a16:colId xmlns:a16="http://schemas.microsoft.com/office/drawing/2014/main" xmlns="" val="100586035"/>
                    </a:ext>
                  </a:extLst>
                </a:gridCol>
                <a:gridCol w="2032000">
                  <a:extLst>
                    <a:ext uri="{9D8B030D-6E8A-4147-A177-3AD203B41FA5}">
                      <a16:colId xmlns:a16="http://schemas.microsoft.com/office/drawing/2014/main" xmlns="" val="749812668"/>
                    </a:ext>
                  </a:extLst>
                </a:gridCol>
              </a:tblGrid>
              <a:tr h="370840">
                <a:tc>
                  <a:txBody>
                    <a:bodyPr/>
                    <a:lstStyle/>
                    <a:p>
                      <a:endParaRPr lang="zh-CN" altLang="en-US" dirty="0"/>
                    </a:p>
                  </a:txBody>
                  <a:tcPr>
                    <a:solidFill>
                      <a:srgbClr val="800000"/>
                    </a:solidFill>
                  </a:tcPr>
                </a:tc>
                <a:tc>
                  <a:txBody>
                    <a:bodyPr/>
                    <a:lstStyle/>
                    <a:p>
                      <a:endParaRPr lang="zh-CN" altLang="en-US" dirty="0"/>
                    </a:p>
                  </a:txBody>
                  <a:tcPr>
                    <a:solidFill>
                      <a:srgbClr val="11110F"/>
                    </a:solidFill>
                  </a:tcPr>
                </a:tc>
                <a:tc>
                  <a:txBody>
                    <a:bodyPr/>
                    <a:lstStyle/>
                    <a:p>
                      <a:endParaRPr lang="zh-CN" altLang="en-US" dirty="0"/>
                    </a:p>
                  </a:txBody>
                  <a:tcPr>
                    <a:solidFill>
                      <a:srgbClr val="84736C"/>
                    </a:solidFill>
                  </a:tcPr>
                </a:tc>
                <a:tc>
                  <a:txBody>
                    <a:bodyPr/>
                    <a:lstStyle/>
                    <a:p>
                      <a:endParaRPr lang="zh-CN" altLang="en-US" dirty="0"/>
                    </a:p>
                  </a:txBody>
                  <a:tcPr>
                    <a:solidFill>
                      <a:srgbClr val="5D5D5D"/>
                    </a:solidFill>
                  </a:tcPr>
                </a:tc>
                <a:extLst>
                  <a:ext uri="{0D108BD9-81ED-4DB2-BD59-A6C34878D82A}">
                    <a16:rowId xmlns:a16="http://schemas.microsoft.com/office/drawing/2014/main" xmlns="" val="1868154325"/>
                  </a:ext>
                </a:extLst>
              </a:tr>
            </a:tbl>
          </a:graphicData>
        </a:graphic>
      </p:graphicFrame>
      <p:sp>
        <p:nvSpPr>
          <p:cNvPr id="2" name="矩形 1"/>
          <p:cNvSpPr/>
          <p:nvPr/>
        </p:nvSpPr>
        <p:spPr>
          <a:xfrm>
            <a:off x="488898" y="1434400"/>
            <a:ext cx="7866287" cy="3549690"/>
          </a:xfrm>
          <a:prstGeom prst="rect">
            <a:avLst/>
          </a:prstGeom>
        </p:spPr>
        <p:txBody>
          <a:bodyPr wrap="square">
            <a:spAutoFit/>
          </a:bodyPr>
          <a:lstStyle/>
          <a:p>
            <a:pPr>
              <a:lnSpc>
                <a:spcPct val="130000"/>
              </a:lnSpc>
              <a:spcAft>
                <a:spcPts val="1000"/>
              </a:spcAft>
            </a:pPr>
            <a:r>
              <a:rPr lang="zh-CN" altLang="en-US" dirty="0"/>
              <a:t>　　</a:t>
            </a:r>
            <a:r>
              <a:rPr lang="zh-CN" altLang="en-US" sz="2000" dirty="0">
                <a:latin typeface="华文隶书" panose="02010800040101010101" pitchFamily="2" charset="-122"/>
                <a:ea typeface="华文隶书" panose="02010800040101010101" pitchFamily="2" charset="-122"/>
              </a:rPr>
              <a:t>请插入内容文本请插入内容文本请插入内容文本请插入内容文本请插入内容文本请插入内容文本请插入内容文本请插入内容文本请插入内容文本</a:t>
            </a:r>
            <a:endParaRPr lang="en-US" altLang="zh-CN" sz="2000" dirty="0">
              <a:latin typeface="华文隶书" panose="02010800040101010101" pitchFamily="2" charset="-122"/>
              <a:ea typeface="华文隶书" panose="02010800040101010101" pitchFamily="2" charset="-122"/>
            </a:endParaRPr>
          </a:p>
          <a:p>
            <a:pPr>
              <a:lnSpc>
                <a:spcPct val="130000"/>
              </a:lnSpc>
              <a:spcAft>
                <a:spcPts val="1000"/>
              </a:spcAft>
            </a:pPr>
            <a:r>
              <a:rPr lang="zh-CN" altLang="en-US" sz="2000" dirty="0">
                <a:latin typeface="华文隶书" panose="02010800040101010101" pitchFamily="2" charset="-122"/>
                <a:ea typeface="华文隶书" panose="02010800040101010101" pitchFamily="2" charset="-122"/>
              </a:rPr>
              <a:t>请插入内容文本请插入内容文本请插入内容文本请插入内容文本请插入内容文本请插入内容文本请插入内容文本请插入内容文本请插入内容文本请插入内容文本</a:t>
            </a:r>
            <a:endParaRPr lang="en-US" altLang="zh-CN" sz="2000" dirty="0">
              <a:latin typeface="华文隶书" panose="02010800040101010101" pitchFamily="2" charset="-122"/>
              <a:ea typeface="华文隶书" panose="02010800040101010101" pitchFamily="2" charset="-122"/>
            </a:endParaRPr>
          </a:p>
          <a:p>
            <a:pPr>
              <a:lnSpc>
                <a:spcPct val="130000"/>
              </a:lnSpc>
              <a:spcAft>
                <a:spcPts val="1000"/>
              </a:spcAft>
            </a:pPr>
            <a:r>
              <a:rPr lang="zh-CN" altLang="en-US" sz="2000" dirty="0">
                <a:latin typeface="华文隶书" panose="02010800040101010101" pitchFamily="2" charset="-122"/>
                <a:ea typeface="华文隶书" panose="02010800040101010101" pitchFamily="2" charset="-122"/>
              </a:rPr>
              <a:t>请插入内容文本请插入内容文本请插入内容文本请插入内容文本请插入内容文本请插入内容文本请插入内容文本</a:t>
            </a:r>
            <a:endParaRPr lang="zh-CN" altLang="zh-CN" sz="2000" dirty="0">
              <a:latin typeface="华文隶书" panose="02010800040101010101" pitchFamily="2" charset="-122"/>
              <a:ea typeface="华文隶书" panose="02010800040101010101" pitchFamily="2" charset="-122"/>
            </a:endParaRPr>
          </a:p>
        </p:txBody>
      </p:sp>
      <p:pic>
        <p:nvPicPr>
          <p:cNvPr id="3" name="图片 2"/>
          <p:cNvPicPr preferRelativeResize="0">
            <a:picLocks/>
          </p:cNvPicPr>
          <p:nvPr/>
        </p:nvPicPr>
        <p:blipFill rotWithShape="1">
          <a:blip r:embed="rId5">
            <a:extLst>
              <a:ext uri="{28A0092B-C50C-407E-A947-70E740481C1C}">
                <a14:useLocalDpi xmlns:a14="http://schemas.microsoft.com/office/drawing/2010/main" val="0"/>
              </a:ext>
            </a:extLst>
          </a:blip>
          <a:srcRect l="12594" r="62004"/>
          <a:stretch/>
        </p:blipFill>
        <p:spPr>
          <a:xfrm>
            <a:off x="8900910" y="1713755"/>
            <a:ext cx="2880000" cy="4464000"/>
          </a:xfrm>
          <a:prstGeom prst="rect">
            <a:avLst/>
          </a:prstGeom>
          <a:solidFill>
            <a:srgbClr val="CD8964"/>
          </a:solidFill>
          <a:ln w="28575">
            <a:solidFill>
              <a:srgbClr val="FFFF00"/>
            </a:solidFill>
          </a:ln>
          <a:effectLst/>
        </p:spPr>
      </p:pic>
      <p:sp>
        <p:nvSpPr>
          <p:cNvPr id="4" name="标题 3"/>
          <p:cNvSpPr>
            <a:spLocks noGrp="1"/>
          </p:cNvSpPr>
          <p:nvPr>
            <p:ph type="title"/>
          </p:nvPr>
        </p:nvSpPr>
        <p:spPr/>
        <p:txBody>
          <a:bodyPr/>
          <a:lstStyle/>
          <a:p>
            <a:endParaRPr lang="zh-CN" altLang="en-US"/>
          </a:p>
        </p:txBody>
      </p:sp>
      <p:sp>
        <p:nvSpPr>
          <p:cNvPr id="7" name="内容占位符 6"/>
          <p:cNvSpPr>
            <a:spLocks noGrp="1"/>
          </p:cNvSpPr>
          <p:nvPr>
            <p:ph idx="1"/>
          </p:nvPr>
        </p:nvSpPr>
        <p:spPr/>
        <p:txBody>
          <a:bodyPr/>
          <a:lstStyle/>
          <a:p>
            <a:endParaRPr lang="zh-CN" altLang="en-US"/>
          </a:p>
        </p:txBody>
      </p:sp>
    </p:spTree>
    <p:extLst>
      <p:ext uri="{BB962C8B-B14F-4D97-AF65-F5344CB8AC3E}">
        <p14:creationId xmlns:p14="http://schemas.microsoft.com/office/powerpoint/2010/main" val="1442455169"/>
      </p:ext>
    </p:extLst>
  </p:cSld>
  <p:clrMapOvr>
    <a:masterClrMapping/>
  </p:clrMapOvr>
  <p:transition spd="slow" advClick="0" advTm="0">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 name="表格 83"/>
          <p:cNvGraphicFramePr>
            <a:graphicFrameLocks noGrp="1"/>
          </p:cNvGraphicFramePr>
          <p:nvPr>
            <p:extLst/>
          </p:nvPr>
        </p:nvGraphicFramePr>
        <p:xfrm>
          <a:off x="1976190" y="-566209"/>
          <a:ext cx="8128000" cy="3708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xmlns="" val="179723867"/>
                    </a:ext>
                  </a:extLst>
                </a:gridCol>
                <a:gridCol w="2032000">
                  <a:extLst>
                    <a:ext uri="{9D8B030D-6E8A-4147-A177-3AD203B41FA5}">
                      <a16:colId xmlns:a16="http://schemas.microsoft.com/office/drawing/2014/main" xmlns="" val="3353236286"/>
                    </a:ext>
                  </a:extLst>
                </a:gridCol>
                <a:gridCol w="2032000">
                  <a:extLst>
                    <a:ext uri="{9D8B030D-6E8A-4147-A177-3AD203B41FA5}">
                      <a16:colId xmlns:a16="http://schemas.microsoft.com/office/drawing/2014/main" xmlns="" val="100586035"/>
                    </a:ext>
                  </a:extLst>
                </a:gridCol>
                <a:gridCol w="2032000">
                  <a:extLst>
                    <a:ext uri="{9D8B030D-6E8A-4147-A177-3AD203B41FA5}">
                      <a16:colId xmlns:a16="http://schemas.microsoft.com/office/drawing/2014/main" xmlns="" val="749812668"/>
                    </a:ext>
                  </a:extLst>
                </a:gridCol>
              </a:tblGrid>
              <a:tr h="370840">
                <a:tc>
                  <a:txBody>
                    <a:bodyPr/>
                    <a:lstStyle/>
                    <a:p>
                      <a:endParaRPr lang="zh-CN" altLang="en-US" dirty="0"/>
                    </a:p>
                  </a:txBody>
                  <a:tcPr>
                    <a:solidFill>
                      <a:srgbClr val="800000"/>
                    </a:solidFill>
                  </a:tcPr>
                </a:tc>
                <a:tc>
                  <a:txBody>
                    <a:bodyPr/>
                    <a:lstStyle/>
                    <a:p>
                      <a:endParaRPr lang="zh-CN" altLang="en-US" dirty="0"/>
                    </a:p>
                  </a:txBody>
                  <a:tcPr>
                    <a:solidFill>
                      <a:srgbClr val="11110F"/>
                    </a:solidFill>
                  </a:tcPr>
                </a:tc>
                <a:tc>
                  <a:txBody>
                    <a:bodyPr/>
                    <a:lstStyle/>
                    <a:p>
                      <a:endParaRPr lang="zh-CN" altLang="en-US" dirty="0"/>
                    </a:p>
                  </a:txBody>
                  <a:tcPr>
                    <a:solidFill>
                      <a:srgbClr val="84736C"/>
                    </a:solidFill>
                  </a:tcPr>
                </a:tc>
                <a:tc>
                  <a:txBody>
                    <a:bodyPr/>
                    <a:lstStyle/>
                    <a:p>
                      <a:endParaRPr lang="zh-CN" altLang="en-US" dirty="0"/>
                    </a:p>
                  </a:txBody>
                  <a:tcPr>
                    <a:solidFill>
                      <a:srgbClr val="5D5D5D"/>
                    </a:solidFill>
                  </a:tcPr>
                </a:tc>
                <a:extLst>
                  <a:ext uri="{0D108BD9-81ED-4DB2-BD59-A6C34878D82A}">
                    <a16:rowId xmlns:a16="http://schemas.microsoft.com/office/drawing/2014/main" xmlns="" val="1868154325"/>
                  </a:ext>
                </a:extLst>
              </a:tr>
            </a:tbl>
          </a:graphicData>
        </a:graphic>
      </p:graphicFrame>
      <p:pic>
        <p:nvPicPr>
          <p:cNvPr id="86" name="图片 8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24610"/>
          <a:stretch/>
        </p:blipFill>
        <p:spPr>
          <a:xfrm>
            <a:off x="-43545" y="354190"/>
            <a:ext cx="1336893" cy="525546"/>
          </a:xfrm>
          <a:prstGeom prst="rect">
            <a:avLst/>
          </a:prstGeom>
        </p:spPr>
      </p:pic>
      <p:grpSp>
        <p:nvGrpSpPr>
          <p:cNvPr id="87" name="组合 86"/>
          <p:cNvGrpSpPr/>
          <p:nvPr/>
        </p:nvGrpSpPr>
        <p:grpSpPr>
          <a:xfrm>
            <a:off x="1246207" y="70770"/>
            <a:ext cx="723427" cy="870433"/>
            <a:chOff x="1929904" y="2477386"/>
            <a:chExt cx="1419352" cy="1707776"/>
          </a:xfrm>
        </p:grpSpPr>
        <p:grpSp>
          <p:nvGrpSpPr>
            <p:cNvPr id="88" name="组合 87"/>
            <p:cNvGrpSpPr/>
            <p:nvPr/>
          </p:nvGrpSpPr>
          <p:grpSpPr>
            <a:xfrm>
              <a:off x="1956389" y="2477386"/>
              <a:ext cx="1392867" cy="1707776"/>
              <a:chOff x="1818166" y="2264734"/>
              <a:chExt cx="1335480" cy="1637414"/>
            </a:xfrm>
          </p:grpSpPr>
          <p:pic>
            <p:nvPicPr>
              <p:cNvPr id="90" name="图片 89"/>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69537" r="87843" b="3953"/>
              <a:stretch/>
            </p:blipFill>
            <p:spPr>
              <a:xfrm>
                <a:off x="1818166" y="2264734"/>
                <a:ext cx="1335480" cy="1637414"/>
              </a:xfrm>
              <a:prstGeom prst="rect">
                <a:avLst/>
              </a:prstGeom>
            </p:spPr>
          </p:pic>
          <p:sp>
            <p:nvSpPr>
              <p:cNvPr id="91" name="椭圆 90"/>
              <p:cNvSpPr/>
              <p:nvPr/>
            </p:nvSpPr>
            <p:spPr>
              <a:xfrm>
                <a:off x="2062716" y="2977116"/>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2" name="椭圆 91"/>
              <p:cNvSpPr/>
              <p:nvPr/>
            </p:nvSpPr>
            <p:spPr>
              <a:xfrm>
                <a:off x="2115157" y="2649990"/>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89" name="文本框 88"/>
            <p:cNvSpPr txBox="1"/>
            <p:nvPr/>
          </p:nvSpPr>
          <p:spPr>
            <a:xfrm>
              <a:off x="1929904" y="2896686"/>
              <a:ext cx="1066807" cy="10265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禹卫书法行书简体&#10;" panose="02000603000000000000" pitchFamily="2" charset="-122"/>
                  <a:ea typeface="禹卫书法行书简体&#10;" panose="02000603000000000000" pitchFamily="2" charset="-122"/>
                  <a:cs typeface="+mn-cs"/>
                </a:rPr>
                <a:t>贰</a:t>
              </a:r>
            </a:p>
          </p:txBody>
        </p:sp>
      </p:grpSp>
      <p:grpSp>
        <p:nvGrpSpPr>
          <p:cNvPr id="110" name="组合 109"/>
          <p:cNvGrpSpPr/>
          <p:nvPr/>
        </p:nvGrpSpPr>
        <p:grpSpPr>
          <a:xfrm>
            <a:off x="4956312" y="342149"/>
            <a:ext cx="7783246" cy="549943"/>
            <a:chOff x="4751638" y="366897"/>
            <a:chExt cx="7783246" cy="549943"/>
          </a:xfrm>
        </p:grpSpPr>
        <p:grpSp>
          <p:nvGrpSpPr>
            <p:cNvPr id="101" name="组合 100"/>
            <p:cNvGrpSpPr/>
            <p:nvPr/>
          </p:nvGrpSpPr>
          <p:grpSpPr>
            <a:xfrm>
              <a:off x="4751638" y="366897"/>
              <a:ext cx="3485810" cy="536998"/>
              <a:chOff x="5026753" y="322866"/>
              <a:chExt cx="3485810" cy="536998"/>
            </a:xfrm>
          </p:grpSpPr>
          <p:grpSp>
            <p:nvGrpSpPr>
              <p:cNvPr id="97" name="组合 96"/>
              <p:cNvGrpSpPr/>
              <p:nvPr/>
            </p:nvGrpSpPr>
            <p:grpSpPr>
              <a:xfrm>
                <a:off x="5026753" y="322866"/>
                <a:ext cx="1768718" cy="530336"/>
                <a:chOff x="6075938" y="352245"/>
                <a:chExt cx="1768718" cy="530336"/>
              </a:xfrm>
            </p:grpSpPr>
            <p:pic>
              <p:nvPicPr>
                <p:cNvPr id="95" name="图片 9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96" name="图片 9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98" name="组合 97"/>
              <p:cNvGrpSpPr/>
              <p:nvPr/>
            </p:nvGrpSpPr>
            <p:grpSpPr>
              <a:xfrm>
                <a:off x="6743845" y="329528"/>
                <a:ext cx="1768718" cy="530336"/>
                <a:chOff x="6075938" y="352245"/>
                <a:chExt cx="1768718" cy="530336"/>
              </a:xfrm>
            </p:grpSpPr>
            <p:pic>
              <p:nvPicPr>
                <p:cNvPr id="99" name="图片 9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100" name="图片 9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grpSp>
          <p:nvGrpSpPr>
            <p:cNvPr id="102" name="组合 101"/>
            <p:cNvGrpSpPr/>
            <p:nvPr/>
          </p:nvGrpSpPr>
          <p:grpSpPr>
            <a:xfrm>
              <a:off x="8191265" y="379842"/>
              <a:ext cx="3485810" cy="536998"/>
              <a:chOff x="5026753" y="322866"/>
              <a:chExt cx="3485810" cy="536998"/>
            </a:xfrm>
          </p:grpSpPr>
          <p:grpSp>
            <p:nvGrpSpPr>
              <p:cNvPr id="103" name="组合 102"/>
              <p:cNvGrpSpPr/>
              <p:nvPr/>
            </p:nvGrpSpPr>
            <p:grpSpPr>
              <a:xfrm>
                <a:off x="5026753" y="322866"/>
                <a:ext cx="1768718" cy="530336"/>
                <a:chOff x="6075938" y="352245"/>
                <a:chExt cx="1768718" cy="530336"/>
              </a:xfrm>
            </p:grpSpPr>
            <p:pic>
              <p:nvPicPr>
                <p:cNvPr id="107" name="图片 10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108" name="图片 10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104" name="组合 103"/>
              <p:cNvGrpSpPr/>
              <p:nvPr/>
            </p:nvGrpSpPr>
            <p:grpSpPr>
              <a:xfrm>
                <a:off x="6743845" y="329528"/>
                <a:ext cx="1768718" cy="530336"/>
                <a:chOff x="6075938" y="352245"/>
                <a:chExt cx="1768718" cy="530336"/>
              </a:xfrm>
            </p:grpSpPr>
            <p:pic>
              <p:nvPicPr>
                <p:cNvPr id="105" name="图片 10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106" name="图片 10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pic>
          <p:nvPicPr>
            <p:cNvPr id="109" name="图片 10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11623975" y="391294"/>
              <a:ext cx="910909" cy="525546"/>
            </a:xfrm>
            <a:prstGeom prst="rect">
              <a:avLst/>
            </a:prstGeom>
          </p:spPr>
        </p:pic>
      </p:grpSp>
      <p:grpSp>
        <p:nvGrpSpPr>
          <p:cNvPr id="113" name="组合 112"/>
          <p:cNvGrpSpPr/>
          <p:nvPr/>
        </p:nvGrpSpPr>
        <p:grpSpPr>
          <a:xfrm>
            <a:off x="198659" y="1281164"/>
            <a:ext cx="994892" cy="2123574"/>
            <a:chOff x="4050540" y="1387270"/>
            <a:chExt cx="1265465" cy="2123574"/>
          </a:xfrm>
        </p:grpSpPr>
        <p:sp>
          <p:nvSpPr>
            <p:cNvPr id="114" name="文本框 113"/>
            <p:cNvSpPr txBox="1"/>
            <p:nvPr/>
          </p:nvSpPr>
          <p:spPr>
            <a:xfrm>
              <a:off x="4314818" y="1557130"/>
              <a:ext cx="731182" cy="1815882"/>
            </a:xfrm>
            <a:prstGeom prst="rect">
              <a:avLst/>
            </a:prstGeom>
            <a:noFill/>
            <a:effectLst>
              <a:outerShdw blurRad="50800" dist="38100" dir="8100000" algn="tr" rotWithShape="0">
                <a:prstClr val="black">
                  <a:alpha val="40000"/>
                </a:prstClr>
              </a:outerShdw>
            </a:effectLst>
          </p:spPr>
          <p:txBody>
            <a:bodyPr vert="horz" wrap="square" rtlCol="0">
              <a:spAutoFit/>
            </a:bodyPr>
            <a:lstStyle/>
            <a:p>
              <a:r>
                <a:rPr lang="zh-CN" altLang="en-US" sz="2800" b="1" dirty="0">
                  <a:solidFill>
                    <a:schemeClr val="tx1">
                      <a:lumMod val="85000"/>
                      <a:lumOff val="15000"/>
                    </a:schemeClr>
                  </a:solidFill>
                  <a:latin typeface="禹卫书法行书简体&#10;" panose="02000603000000000000" pitchFamily="2" charset="-122"/>
                  <a:ea typeface="禹卫书法行书简体&#10;" panose="02000603000000000000" pitchFamily="2" charset="-122"/>
                </a:rPr>
                <a:t>品牌架构</a:t>
              </a:r>
            </a:p>
          </p:txBody>
        </p:sp>
        <p:sp>
          <p:nvSpPr>
            <p:cNvPr id="115" name="矩形 114"/>
            <p:cNvSpPr>
              <a:spLocks noChangeAspect="1"/>
            </p:cNvSpPr>
            <p:nvPr/>
          </p:nvSpPr>
          <p:spPr>
            <a:xfrm>
              <a:off x="4050540" y="1387270"/>
              <a:ext cx="1265465" cy="2123574"/>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5"/>
            <p:cNvSpPr/>
            <p:nvPr/>
          </p:nvSpPr>
          <p:spPr>
            <a:xfrm>
              <a:off x="4143879" y="1513034"/>
              <a:ext cx="1078787" cy="1872047"/>
            </a:xfrm>
            <a:prstGeom prst="rect">
              <a:avLst/>
            </a:prstGeom>
            <a:no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7844475" y="1932223"/>
            <a:ext cx="2757110" cy="1188874"/>
            <a:chOff x="9075856" y="1805075"/>
            <a:chExt cx="2757110" cy="1188874"/>
          </a:xfrm>
        </p:grpSpPr>
        <p:sp>
          <p:nvSpPr>
            <p:cNvPr id="123" name="Freeform 40"/>
            <p:cNvSpPr>
              <a:spLocks noEditPoints="1"/>
            </p:cNvSpPr>
            <p:nvPr/>
          </p:nvSpPr>
          <p:spPr bwMode="auto">
            <a:xfrm rot="255882">
              <a:off x="9075856" y="1805075"/>
              <a:ext cx="2757110" cy="1188874"/>
            </a:xfrm>
            <a:custGeom>
              <a:avLst/>
              <a:gdLst>
                <a:gd name="T0" fmla="*/ 134 w 427"/>
                <a:gd name="T1" fmla="*/ 83 h 101"/>
                <a:gd name="T2" fmla="*/ 189 w 427"/>
                <a:gd name="T3" fmla="*/ 81 h 101"/>
                <a:gd name="T4" fmla="*/ 212 w 427"/>
                <a:gd name="T5" fmla="*/ 81 h 101"/>
                <a:gd name="T6" fmla="*/ 217 w 427"/>
                <a:gd name="T7" fmla="*/ 77 h 101"/>
                <a:gd name="T8" fmla="*/ 237 w 427"/>
                <a:gd name="T9" fmla="*/ 85 h 101"/>
                <a:gd name="T10" fmla="*/ 250 w 427"/>
                <a:gd name="T11" fmla="*/ 84 h 101"/>
                <a:gd name="T12" fmla="*/ 255 w 427"/>
                <a:gd name="T13" fmla="*/ 60 h 101"/>
                <a:gd name="T14" fmla="*/ 259 w 427"/>
                <a:gd name="T15" fmla="*/ 79 h 101"/>
                <a:gd name="T16" fmla="*/ 270 w 427"/>
                <a:gd name="T17" fmla="*/ 62 h 101"/>
                <a:gd name="T18" fmla="*/ 278 w 427"/>
                <a:gd name="T19" fmla="*/ 1 h 101"/>
                <a:gd name="T20" fmla="*/ 296 w 427"/>
                <a:gd name="T21" fmla="*/ 85 h 101"/>
                <a:gd name="T22" fmla="*/ 312 w 427"/>
                <a:gd name="T23" fmla="*/ 73 h 101"/>
                <a:gd name="T24" fmla="*/ 316 w 427"/>
                <a:gd name="T25" fmla="*/ 85 h 101"/>
                <a:gd name="T26" fmla="*/ 332 w 427"/>
                <a:gd name="T27" fmla="*/ 37 h 101"/>
                <a:gd name="T28" fmla="*/ 367 w 427"/>
                <a:gd name="T29" fmla="*/ 47 h 101"/>
                <a:gd name="T30" fmla="*/ 352 w 427"/>
                <a:gd name="T31" fmla="*/ 11 h 101"/>
                <a:gd name="T32" fmla="*/ 356 w 427"/>
                <a:gd name="T33" fmla="*/ 16 h 101"/>
                <a:gd name="T34" fmla="*/ 370 w 427"/>
                <a:gd name="T35" fmla="*/ 18 h 101"/>
                <a:gd name="T36" fmla="*/ 382 w 427"/>
                <a:gd name="T37" fmla="*/ 24 h 101"/>
                <a:gd name="T38" fmla="*/ 392 w 427"/>
                <a:gd name="T39" fmla="*/ 18 h 101"/>
                <a:gd name="T40" fmla="*/ 411 w 427"/>
                <a:gd name="T41" fmla="*/ 10 h 101"/>
                <a:gd name="T42" fmla="*/ 362 w 427"/>
                <a:gd name="T43" fmla="*/ 52 h 101"/>
                <a:gd name="T44" fmla="*/ 306 w 427"/>
                <a:gd name="T45" fmla="*/ 38 h 101"/>
                <a:gd name="T46" fmla="*/ 335 w 427"/>
                <a:gd name="T47" fmla="*/ 32 h 101"/>
                <a:gd name="T48" fmla="*/ 340 w 427"/>
                <a:gd name="T49" fmla="*/ 30 h 101"/>
                <a:gd name="T50" fmla="*/ 350 w 427"/>
                <a:gd name="T51" fmla="*/ 26 h 101"/>
                <a:gd name="T52" fmla="*/ 351 w 427"/>
                <a:gd name="T53" fmla="*/ 16 h 101"/>
                <a:gd name="T54" fmla="*/ 341 w 427"/>
                <a:gd name="T55" fmla="*/ 11 h 101"/>
                <a:gd name="T56" fmla="*/ 273 w 427"/>
                <a:gd name="T57" fmla="*/ 2 h 101"/>
                <a:gd name="T58" fmla="*/ 186 w 427"/>
                <a:gd name="T59" fmla="*/ 4 h 101"/>
                <a:gd name="T60" fmla="*/ 68 w 427"/>
                <a:gd name="T61" fmla="*/ 14 h 101"/>
                <a:gd name="T62" fmla="*/ 20 w 427"/>
                <a:gd name="T63" fmla="*/ 50 h 101"/>
                <a:gd name="T64" fmla="*/ 84 w 427"/>
                <a:gd name="T65" fmla="*/ 96 h 101"/>
                <a:gd name="T66" fmla="*/ 146 w 427"/>
                <a:gd name="T67" fmla="*/ 80 h 101"/>
                <a:gd name="T68" fmla="*/ 188 w 427"/>
                <a:gd name="T69" fmla="*/ 79 h 101"/>
                <a:gd name="T70" fmla="*/ 218 w 427"/>
                <a:gd name="T71" fmla="*/ 73 h 101"/>
                <a:gd name="T72" fmla="*/ 235 w 427"/>
                <a:gd name="T73" fmla="*/ 64 h 101"/>
                <a:gd name="T74" fmla="*/ 264 w 427"/>
                <a:gd name="T75" fmla="*/ 58 h 101"/>
                <a:gd name="T76" fmla="*/ 276 w 427"/>
                <a:gd name="T77" fmla="*/ 57 h 101"/>
                <a:gd name="T78" fmla="*/ 263 w 427"/>
                <a:gd name="T79" fmla="*/ 52 h 101"/>
                <a:gd name="T80" fmla="*/ 295 w 427"/>
                <a:gd name="T81" fmla="*/ 37 h 101"/>
                <a:gd name="T82" fmla="*/ 333 w 427"/>
                <a:gd name="T83" fmla="*/ 12 h 101"/>
                <a:gd name="T84" fmla="*/ 160 w 427"/>
                <a:gd name="T85" fmla="*/ 80 h 101"/>
                <a:gd name="T86" fmla="*/ 196 w 427"/>
                <a:gd name="T87" fmla="*/ 7 h 101"/>
                <a:gd name="T88" fmla="*/ 288 w 427"/>
                <a:gd name="T89" fmla="*/ 53 h 101"/>
                <a:gd name="T90" fmla="*/ 288 w 427"/>
                <a:gd name="T91" fmla="*/ 21 h 101"/>
                <a:gd name="T92" fmla="*/ 308 w 427"/>
                <a:gd name="T93" fmla="*/ 23 h 101"/>
                <a:gd name="T94" fmla="*/ 278 w 427"/>
                <a:gd name="T95" fmla="*/ 11 h 101"/>
                <a:gd name="T96" fmla="*/ 216 w 427"/>
                <a:gd name="T97" fmla="*/ 71 h 101"/>
                <a:gd name="T98" fmla="*/ 218 w 427"/>
                <a:gd name="T99" fmla="*/ 7 h 101"/>
                <a:gd name="T100" fmla="*/ 237 w 427"/>
                <a:gd name="T101" fmla="*/ 14 h 101"/>
                <a:gd name="T102" fmla="*/ 301 w 427"/>
                <a:gd name="T103" fmla="*/ 18 h 101"/>
                <a:gd name="T104" fmla="*/ 286 w 427"/>
                <a:gd name="T105" fmla="*/ 22 h 101"/>
                <a:gd name="T106" fmla="*/ 323 w 427"/>
                <a:gd name="T107" fmla="*/ 45 h 101"/>
                <a:gd name="T108" fmla="*/ 151 w 427"/>
                <a:gd name="T109" fmla="*/ 87 h 101"/>
                <a:gd name="T110" fmla="*/ 190 w 427"/>
                <a:gd name="T111" fmla="*/ 82 h 101"/>
                <a:gd name="T112" fmla="*/ 189 w 427"/>
                <a:gd name="T113" fmla="*/ 85 h 101"/>
                <a:gd name="T114" fmla="*/ 222 w 427"/>
                <a:gd name="T115" fmla="*/ 83 h 101"/>
                <a:gd name="T116" fmla="*/ 312 w 427"/>
                <a:gd name="T117" fmla="*/ 83 h 101"/>
                <a:gd name="T118" fmla="*/ 332 w 427"/>
                <a:gd name="T119" fmla="*/ 56 h 101"/>
                <a:gd name="T120" fmla="*/ 369 w 427"/>
                <a:gd name="T121" fmla="*/ 12 h 101"/>
                <a:gd name="T122" fmla="*/ 381 w 427"/>
                <a:gd name="T123" fmla="*/ 1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7" h="101">
                  <a:moveTo>
                    <a:pt x="10" y="31"/>
                  </a:moveTo>
                  <a:cubicBezTo>
                    <a:pt x="5" y="32"/>
                    <a:pt x="3" y="36"/>
                    <a:pt x="0" y="39"/>
                  </a:cubicBezTo>
                  <a:cubicBezTo>
                    <a:pt x="2" y="46"/>
                    <a:pt x="6" y="39"/>
                    <a:pt x="10" y="37"/>
                  </a:cubicBezTo>
                  <a:cubicBezTo>
                    <a:pt x="12" y="35"/>
                    <a:pt x="13" y="35"/>
                    <a:pt x="15" y="34"/>
                  </a:cubicBezTo>
                  <a:cubicBezTo>
                    <a:pt x="13" y="34"/>
                    <a:pt x="11" y="34"/>
                    <a:pt x="10" y="31"/>
                  </a:cubicBezTo>
                  <a:close/>
                  <a:moveTo>
                    <a:pt x="22" y="27"/>
                  </a:moveTo>
                  <a:cubicBezTo>
                    <a:pt x="20" y="27"/>
                    <a:pt x="19" y="27"/>
                    <a:pt x="19" y="28"/>
                  </a:cubicBezTo>
                  <a:cubicBezTo>
                    <a:pt x="20" y="28"/>
                    <a:pt x="21" y="28"/>
                    <a:pt x="22" y="27"/>
                  </a:cubicBezTo>
                  <a:close/>
                  <a:moveTo>
                    <a:pt x="52" y="100"/>
                  </a:moveTo>
                  <a:cubicBezTo>
                    <a:pt x="54" y="101"/>
                    <a:pt x="57" y="99"/>
                    <a:pt x="58" y="98"/>
                  </a:cubicBezTo>
                  <a:cubicBezTo>
                    <a:pt x="56" y="98"/>
                    <a:pt x="52" y="98"/>
                    <a:pt x="52" y="100"/>
                  </a:cubicBezTo>
                  <a:close/>
                  <a:moveTo>
                    <a:pt x="134" y="84"/>
                  </a:moveTo>
                  <a:cubicBezTo>
                    <a:pt x="135" y="84"/>
                    <a:pt x="136" y="84"/>
                    <a:pt x="137" y="84"/>
                  </a:cubicBezTo>
                  <a:cubicBezTo>
                    <a:pt x="136" y="83"/>
                    <a:pt x="135" y="83"/>
                    <a:pt x="134" y="83"/>
                  </a:cubicBezTo>
                  <a:lnTo>
                    <a:pt x="134" y="84"/>
                  </a:lnTo>
                  <a:close/>
                  <a:moveTo>
                    <a:pt x="147" y="85"/>
                  </a:moveTo>
                  <a:cubicBezTo>
                    <a:pt x="149" y="85"/>
                    <a:pt x="150" y="85"/>
                    <a:pt x="151" y="85"/>
                  </a:cubicBezTo>
                  <a:cubicBezTo>
                    <a:pt x="150" y="85"/>
                    <a:pt x="148" y="84"/>
                    <a:pt x="147" y="85"/>
                  </a:cubicBezTo>
                  <a:close/>
                  <a:moveTo>
                    <a:pt x="149" y="80"/>
                  </a:moveTo>
                  <a:cubicBezTo>
                    <a:pt x="148" y="80"/>
                    <a:pt x="148" y="80"/>
                    <a:pt x="147" y="80"/>
                  </a:cubicBezTo>
                  <a:cubicBezTo>
                    <a:pt x="148" y="81"/>
                    <a:pt x="149" y="81"/>
                    <a:pt x="149" y="80"/>
                  </a:cubicBezTo>
                  <a:close/>
                  <a:moveTo>
                    <a:pt x="183" y="81"/>
                  </a:moveTo>
                  <a:cubicBezTo>
                    <a:pt x="182" y="81"/>
                    <a:pt x="178" y="81"/>
                    <a:pt x="178" y="82"/>
                  </a:cubicBezTo>
                  <a:cubicBezTo>
                    <a:pt x="179" y="81"/>
                    <a:pt x="181" y="82"/>
                    <a:pt x="183" y="81"/>
                  </a:cubicBezTo>
                  <a:close/>
                  <a:moveTo>
                    <a:pt x="187" y="81"/>
                  </a:moveTo>
                  <a:cubicBezTo>
                    <a:pt x="186" y="81"/>
                    <a:pt x="184" y="81"/>
                    <a:pt x="184" y="81"/>
                  </a:cubicBezTo>
                  <a:cubicBezTo>
                    <a:pt x="185" y="81"/>
                    <a:pt x="186" y="82"/>
                    <a:pt x="187" y="81"/>
                  </a:cubicBezTo>
                  <a:close/>
                  <a:moveTo>
                    <a:pt x="189" y="81"/>
                  </a:moveTo>
                  <a:cubicBezTo>
                    <a:pt x="189" y="80"/>
                    <a:pt x="187" y="81"/>
                    <a:pt x="187" y="81"/>
                  </a:cubicBezTo>
                  <a:cubicBezTo>
                    <a:pt x="188" y="81"/>
                    <a:pt x="188" y="81"/>
                    <a:pt x="189" y="81"/>
                  </a:cubicBezTo>
                  <a:close/>
                  <a:moveTo>
                    <a:pt x="202" y="80"/>
                  </a:moveTo>
                  <a:cubicBezTo>
                    <a:pt x="203" y="81"/>
                    <a:pt x="204" y="81"/>
                    <a:pt x="205" y="80"/>
                  </a:cubicBezTo>
                  <a:cubicBezTo>
                    <a:pt x="204" y="80"/>
                    <a:pt x="203" y="80"/>
                    <a:pt x="202" y="80"/>
                  </a:cubicBezTo>
                  <a:close/>
                  <a:moveTo>
                    <a:pt x="204" y="81"/>
                  </a:moveTo>
                  <a:cubicBezTo>
                    <a:pt x="205" y="81"/>
                    <a:pt x="208" y="82"/>
                    <a:pt x="209" y="81"/>
                  </a:cubicBezTo>
                  <a:cubicBezTo>
                    <a:pt x="207" y="80"/>
                    <a:pt x="206" y="81"/>
                    <a:pt x="204" y="81"/>
                  </a:cubicBezTo>
                  <a:close/>
                  <a:moveTo>
                    <a:pt x="207" y="83"/>
                  </a:moveTo>
                  <a:cubicBezTo>
                    <a:pt x="208" y="83"/>
                    <a:pt x="208" y="83"/>
                    <a:pt x="208" y="83"/>
                  </a:cubicBezTo>
                  <a:cubicBezTo>
                    <a:pt x="208" y="82"/>
                    <a:pt x="207" y="82"/>
                    <a:pt x="207" y="83"/>
                  </a:cubicBezTo>
                  <a:close/>
                  <a:moveTo>
                    <a:pt x="212" y="81"/>
                  </a:moveTo>
                  <a:cubicBezTo>
                    <a:pt x="211" y="80"/>
                    <a:pt x="209" y="80"/>
                    <a:pt x="209" y="81"/>
                  </a:cubicBezTo>
                  <a:cubicBezTo>
                    <a:pt x="210" y="80"/>
                    <a:pt x="211" y="81"/>
                    <a:pt x="212" y="81"/>
                  </a:cubicBezTo>
                  <a:close/>
                  <a:moveTo>
                    <a:pt x="209" y="82"/>
                  </a:moveTo>
                  <a:cubicBezTo>
                    <a:pt x="210" y="82"/>
                    <a:pt x="210" y="82"/>
                    <a:pt x="210" y="83"/>
                  </a:cubicBezTo>
                  <a:cubicBezTo>
                    <a:pt x="211" y="82"/>
                    <a:pt x="213" y="83"/>
                    <a:pt x="215" y="82"/>
                  </a:cubicBezTo>
                  <a:cubicBezTo>
                    <a:pt x="213" y="82"/>
                    <a:pt x="211" y="81"/>
                    <a:pt x="209" y="82"/>
                  </a:cubicBezTo>
                  <a:close/>
                  <a:moveTo>
                    <a:pt x="212" y="84"/>
                  </a:moveTo>
                  <a:cubicBezTo>
                    <a:pt x="213" y="84"/>
                    <a:pt x="214" y="85"/>
                    <a:pt x="214" y="83"/>
                  </a:cubicBezTo>
                  <a:cubicBezTo>
                    <a:pt x="213" y="83"/>
                    <a:pt x="212" y="83"/>
                    <a:pt x="212" y="84"/>
                  </a:cubicBezTo>
                  <a:close/>
                  <a:moveTo>
                    <a:pt x="213" y="77"/>
                  </a:moveTo>
                  <a:cubicBezTo>
                    <a:pt x="214" y="77"/>
                    <a:pt x="215" y="78"/>
                    <a:pt x="216" y="77"/>
                  </a:cubicBezTo>
                  <a:cubicBezTo>
                    <a:pt x="215" y="77"/>
                    <a:pt x="213" y="77"/>
                    <a:pt x="213" y="77"/>
                  </a:cubicBezTo>
                  <a:close/>
                  <a:moveTo>
                    <a:pt x="217" y="81"/>
                  </a:moveTo>
                  <a:cubicBezTo>
                    <a:pt x="217" y="80"/>
                    <a:pt x="218" y="81"/>
                    <a:pt x="218" y="80"/>
                  </a:cubicBezTo>
                  <a:cubicBezTo>
                    <a:pt x="218" y="81"/>
                    <a:pt x="217" y="80"/>
                    <a:pt x="217" y="81"/>
                  </a:cubicBezTo>
                  <a:close/>
                  <a:moveTo>
                    <a:pt x="217" y="77"/>
                  </a:moveTo>
                  <a:cubicBezTo>
                    <a:pt x="218" y="77"/>
                    <a:pt x="219" y="77"/>
                    <a:pt x="219" y="77"/>
                  </a:cubicBezTo>
                  <a:cubicBezTo>
                    <a:pt x="219" y="76"/>
                    <a:pt x="217" y="77"/>
                    <a:pt x="217" y="77"/>
                  </a:cubicBezTo>
                  <a:close/>
                  <a:moveTo>
                    <a:pt x="218" y="74"/>
                  </a:moveTo>
                  <a:cubicBezTo>
                    <a:pt x="220" y="74"/>
                    <a:pt x="220" y="74"/>
                    <a:pt x="220" y="74"/>
                  </a:cubicBezTo>
                  <a:cubicBezTo>
                    <a:pt x="220" y="73"/>
                    <a:pt x="218" y="73"/>
                    <a:pt x="218" y="74"/>
                  </a:cubicBezTo>
                  <a:close/>
                  <a:moveTo>
                    <a:pt x="229" y="83"/>
                  </a:moveTo>
                  <a:cubicBezTo>
                    <a:pt x="230" y="83"/>
                    <a:pt x="232" y="83"/>
                    <a:pt x="232" y="82"/>
                  </a:cubicBezTo>
                  <a:cubicBezTo>
                    <a:pt x="232" y="83"/>
                    <a:pt x="229" y="82"/>
                    <a:pt x="229" y="83"/>
                  </a:cubicBezTo>
                  <a:close/>
                  <a:moveTo>
                    <a:pt x="232" y="74"/>
                  </a:moveTo>
                  <a:cubicBezTo>
                    <a:pt x="233" y="74"/>
                    <a:pt x="234" y="75"/>
                    <a:pt x="234" y="74"/>
                  </a:cubicBezTo>
                  <a:cubicBezTo>
                    <a:pt x="233" y="74"/>
                    <a:pt x="232" y="74"/>
                    <a:pt x="232" y="74"/>
                  </a:cubicBezTo>
                  <a:close/>
                  <a:moveTo>
                    <a:pt x="237" y="85"/>
                  </a:moveTo>
                  <a:cubicBezTo>
                    <a:pt x="237" y="85"/>
                    <a:pt x="237" y="85"/>
                    <a:pt x="238" y="85"/>
                  </a:cubicBezTo>
                  <a:cubicBezTo>
                    <a:pt x="237" y="85"/>
                    <a:pt x="237" y="85"/>
                    <a:pt x="237" y="85"/>
                  </a:cubicBezTo>
                  <a:close/>
                  <a:moveTo>
                    <a:pt x="234" y="86"/>
                  </a:moveTo>
                  <a:cubicBezTo>
                    <a:pt x="235" y="87"/>
                    <a:pt x="237" y="85"/>
                    <a:pt x="237" y="85"/>
                  </a:cubicBezTo>
                  <a:cubicBezTo>
                    <a:pt x="236" y="85"/>
                    <a:pt x="235" y="85"/>
                    <a:pt x="234" y="85"/>
                  </a:cubicBezTo>
                  <a:lnTo>
                    <a:pt x="234" y="86"/>
                  </a:lnTo>
                  <a:close/>
                  <a:moveTo>
                    <a:pt x="237" y="83"/>
                  </a:moveTo>
                  <a:cubicBezTo>
                    <a:pt x="238" y="83"/>
                    <a:pt x="238" y="83"/>
                    <a:pt x="238" y="83"/>
                  </a:cubicBezTo>
                  <a:cubicBezTo>
                    <a:pt x="238" y="82"/>
                    <a:pt x="237" y="82"/>
                    <a:pt x="237" y="83"/>
                  </a:cubicBezTo>
                  <a:close/>
                  <a:moveTo>
                    <a:pt x="244" y="82"/>
                  </a:moveTo>
                  <a:cubicBezTo>
                    <a:pt x="243" y="82"/>
                    <a:pt x="240" y="82"/>
                    <a:pt x="239" y="82"/>
                  </a:cubicBezTo>
                  <a:cubicBezTo>
                    <a:pt x="241" y="82"/>
                    <a:pt x="243" y="83"/>
                    <a:pt x="244" y="82"/>
                  </a:cubicBezTo>
                  <a:close/>
                  <a:moveTo>
                    <a:pt x="241" y="79"/>
                  </a:moveTo>
                  <a:cubicBezTo>
                    <a:pt x="240" y="79"/>
                    <a:pt x="240" y="79"/>
                    <a:pt x="239" y="79"/>
                  </a:cubicBezTo>
                  <a:cubicBezTo>
                    <a:pt x="240" y="79"/>
                    <a:pt x="241" y="80"/>
                    <a:pt x="241" y="79"/>
                  </a:cubicBezTo>
                  <a:close/>
                  <a:moveTo>
                    <a:pt x="250" y="84"/>
                  </a:moveTo>
                  <a:cubicBezTo>
                    <a:pt x="247" y="83"/>
                    <a:pt x="242" y="84"/>
                    <a:pt x="240" y="84"/>
                  </a:cubicBezTo>
                  <a:cubicBezTo>
                    <a:pt x="243" y="85"/>
                    <a:pt x="246" y="83"/>
                    <a:pt x="247" y="85"/>
                  </a:cubicBezTo>
                  <a:cubicBezTo>
                    <a:pt x="248" y="84"/>
                    <a:pt x="249" y="84"/>
                    <a:pt x="250" y="84"/>
                  </a:cubicBezTo>
                  <a:cubicBezTo>
                    <a:pt x="251" y="84"/>
                    <a:pt x="250" y="84"/>
                    <a:pt x="250" y="84"/>
                  </a:cubicBezTo>
                  <a:close/>
                  <a:moveTo>
                    <a:pt x="240" y="85"/>
                  </a:moveTo>
                  <a:cubicBezTo>
                    <a:pt x="243" y="85"/>
                    <a:pt x="244" y="85"/>
                    <a:pt x="245" y="85"/>
                  </a:cubicBezTo>
                  <a:cubicBezTo>
                    <a:pt x="244" y="85"/>
                    <a:pt x="241" y="84"/>
                    <a:pt x="240" y="85"/>
                  </a:cubicBezTo>
                  <a:close/>
                  <a:moveTo>
                    <a:pt x="244" y="70"/>
                  </a:moveTo>
                  <a:cubicBezTo>
                    <a:pt x="244" y="70"/>
                    <a:pt x="242" y="70"/>
                    <a:pt x="242" y="70"/>
                  </a:cubicBezTo>
                  <a:cubicBezTo>
                    <a:pt x="243" y="70"/>
                    <a:pt x="245" y="71"/>
                    <a:pt x="244" y="70"/>
                  </a:cubicBezTo>
                  <a:close/>
                  <a:moveTo>
                    <a:pt x="248" y="64"/>
                  </a:moveTo>
                  <a:cubicBezTo>
                    <a:pt x="250" y="64"/>
                    <a:pt x="251" y="65"/>
                    <a:pt x="252" y="64"/>
                  </a:cubicBezTo>
                  <a:cubicBezTo>
                    <a:pt x="252" y="64"/>
                    <a:pt x="249" y="63"/>
                    <a:pt x="248" y="64"/>
                  </a:cubicBezTo>
                  <a:close/>
                  <a:moveTo>
                    <a:pt x="255" y="60"/>
                  </a:moveTo>
                  <a:cubicBezTo>
                    <a:pt x="255" y="60"/>
                    <a:pt x="252" y="59"/>
                    <a:pt x="253" y="60"/>
                  </a:cubicBezTo>
                  <a:cubicBezTo>
                    <a:pt x="254" y="60"/>
                    <a:pt x="259" y="60"/>
                    <a:pt x="255" y="60"/>
                  </a:cubicBezTo>
                  <a:close/>
                  <a:moveTo>
                    <a:pt x="255" y="82"/>
                  </a:moveTo>
                  <a:cubicBezTo>
                    <a:pt x="256" y="82"/>
                    <a:pt x="257" y="82"/>
                    <a:pt x="257" y="82"/>
                  </a:cubicBezTo>
                  <a:cubicBezTo>
                    <a:pt x="256" y="82"/>
                    <a:pt x="255" y="81"/>
                    <a:pt x="255" y="82"/>
                  </a:cubicBezTo>
                  <a:close/>
                  <a:moveTo>
                    <a:pt x="257" y="62"/>
                  </a:moveTo>
                  <a:cubicBezTo>
                    <a:pt x="256" y="62"/>
                    <a:pt x="255" y="61"/>
                    <a:pt x="255" y="62"/>
                  </a:cubicBezTo>
                  <a:cubicBezTo>
                    <a:pt x="256" y="62"/>
                    <a:pt x="256" y="62"/>
                    <a:pt x="257" y="62"/>
                  </a:cubicBezTo>
                  <a:close/>
                  <a:moveTo>
                    <a:pt x="259" y="82"/>
                  </a:moveTo>
                  <a:cubicBezTo>
                    <a:pt x="260" y="82"/>
                    <a:pt x="262" y="82"/>
                    <a:pt x="263" y="81"/>
                  </a:cubicBezTo>
                  <a:cubicBezTo>
                    <a:pt x="262" y="81"/>
                    <a:pt x="260" y="81"/>
                    <a:pt x="259" y="82"/>
                  </a:cubicBezTo>
                  <a:close/>
                  <a:moveTo>
                    <a:pt x="259" y="79"/>
                  </a:moveTo>
                  <a:cubicBezTo>
                    <a:pt x="260" y="79"/>
                    <a:pt x="261" y="79"/>
                    <a:pt x="263" y="79"/>
                  </a:cubicBezTo>
                  <a:cubicBezTo>
                    <a:pt x="263" y="78"/>
                    <a:pt x="260" y="78"/>
                    <a:pt x="259" y="79"/>
                  </a:cubicBezTo>
                  <a:close/>
                  <a:moveTo>
                    <a:pt x="260" y="81"/>
                  </a:moveTo>
                  <a:cubicBezTo>
                    <a:pt x="261" y="81"/>
                    <a:pt x="263" y="81"/>
                    <a:pt x="264" y="80"/>
                  </a:cubicBezTo>
                  <a:cubicBezTo>
                    <a:pt x="263" y="80"/>
                    <a:pt x="260" y="80"/>
                    <a:pt x="260" y="81"/>
                  </a:cubicBezTo>
                  <a:close/>
                  <a:moveTo>
                    <a:pt x="267" y="82"/>
                  </a:moveTo>
                  <a:cubicBezTo>
                    <a:pt x="267" y="82"/>
                    <a:pt x="268" y="82"/>
                    <a:pt x="268" y="82"/>
                  </a:cubicBezTo>
                  <a:cubicBezTo>
                    <a:pt x="268" y="82"/>
                    <a:pt x="268" y="82"/>
                    <a:pt x="268" y="81"/>
                  </a:cubicBezTo>
                  <a:cubicBezTo>
                    <a:pt x="268" y="81"/>
                    <a:pt x="267" y="82"/>
                    <a:pt x="267" y="82"/>
                  </a:cubicBezTo>
                  <a:close/>
                  <a:moveTo>
                    <a:pt x="267" y="60"/>
                  </a:moveTo>
                  <a:cubicBezTo>
                    <a:pt x="270" y="60"/>
                    <a:pt x="268" y="59"/>
                    <a:pt x="267" y="60"/>
                  </a:cubicBezTo>
                  <a:close/>
                  <a:moveTo>
                    <a:pt x="267" y="55"/>
                  </a:moveTo>
                  <a:cubicBezTo>
                    <a:pt x="269" y="55"/>
                    <a:pt x="268" y="54"/>
                    <a:pt x="267" y="55"/>
                  </a:cubicBezTo>
                  <a:close/>
                  <a:moveTo>
                    <a:pt x="270" y="62"/>
                  </a:moveTo>
                  <a:cubicBezTo>
                    <a:pt x="270" y="62"/>
                    <a:pt x="272" y="62"/>
                    <a:pt x="272" y="62"/>
                  </a:cubicBezTo>
                  <a:cubicBezTo>
                    <a:pt x="272" y="62"/>
                    <a:pt x="270" y="61"/>
                    <a:pt x="270" y="62"/>
                  </a:cubicBezTo>
                  <a:close/>
                  <a:moveTo>
                    <a:pt x="273" y="63"/>
                  </a:moveTo>
                  <a:cubicBezTo>
                    <a:pt x="279" y="63"/>
                    <a:pt x="283" y="64"/>
                    <a:pt x="287" y="64"/>
                  </a:cubicBezTo>
                  <a:cubicBezTo>
                    <a:pt x="283" y="63"/>
                    <a:pt x="277" y="63"/>
                    <a:pt x="273" y="63"/>
                  </a:cubicBezTo>
                  <a:close/>
                  <a:moveTo>
                    <a:pt x="276" y="60"/>
                  </a:moveTo>
                  <a:cubicBezTo>
                    <a:pt x="277" y="60"/>
                    <a:pt x="278" y="60"/>
                    <a:pt x="278" y="60"/>
                  </a:cubicBezTo>
                  <a:cubicBezTo>
                    <a:pt x="278" y="59"/>
                    <a:pt x="277" y="59"/>
                    <a:pt x="276" y="60"/>
                  </a:cubicBezTo>
                  <a:close/>
                  <a:moveTo>
                    <a:pt x="277" y="57"/>
                  </a:moveTo>
                  <a:cubicBezTo>
                    <a:pt x="278" y="57"/>
                    <a:pt x="280" y="57"/>
                    <a:pt x="281" y="57"/>
                  </a:cubicBezTo>
                  <a:cubicBezTo>
                    <a:pt x="279" y="57"/>
                    <a:pt x="278" y="56"/>
                    <a:pt x="277" y="57"/>
                  </a:cubicBezTo>
                  <a:close/>
                  <a:moveTo>
                    <a:pt x="281" y="62"/>
                  </a:moveTo>
                  <a:cubicBezTo>
                    <a:pt x="281" y="61"/>
                    <a:pt x="278" y="61"/>
                    <a:pt x="277" y="62"/>
                  </a:cubicBezTo>
                  <a:cubicBezTo>
                    <a:pt x="279" y="62"/>
                    <a:pt x="280" y="62"/>
                    <a:pt x="281" y="62"/>
                  </a:cubicBezTo>
                  <a:close/>
                  <a:moveTo>
                    <a:pt x="284" y="0"/>
                  </a:moveTo>
                  <a:cubicBezTo>
                    <a:pt x="282" y="0"/>
                    <a:pt x="280" y="0"/>
                    <a:pt x="278" y="1"/>
                  </a:cubicBezTo>
                  <a:cubicBezTo>
                    <a:pt x="280" y="1"/>
                    <a:pt x="283" y="1"/>
                    <a:pt x="284" y="0"/>
                  </a:cubicBezTo>
                  <a:close/>
                  <a:moveTo>
                    <a:pt x="279" y="3"/>
                  </a:moveTo>
                  <a:cubicBezTo>
                    <a:pt x="280" y="3"/>
                    <a:pt x="280" y="3"/>
                    <a:pt x="281" y="3"/>
                  </a:cubicBezTo>
                  <a:cubicBezTo>
                    <a:pt x="281" y="2"/>
                    <a:pt x="279" y="3"/>
                    <a:pt x="279" y="3"/>
                  </a:cubicBezTo>
                  <a:close/>
                  <a:moveTo>
                    <a:pt x="282" y="82"/>
                  </a:moveTo>
                  <a:cubicBezTo>
                    <a:pt x="283" y="82"/>
                    <a:pt x="284" y="82"/>
                    <a:pt x="285" y="82"/>
                  </a:cubicBezTo>
                  <a:cubicBezTo>
                    <a:pt x="284" y="81"/>
                    <a:pt x="283" y="81"/>
                    <a:pt x="282" y="82"/>
                  </a:cubicBezTo>
                  <a:close/>
                  <a:moveTo>
                    <a:pt x="288" y="85"/>
                  </a:moveTo>
                  <a:cubicBezTo>
                    <a:pt x="288" y="85"/>
                    <a:pt x="288" y="84"/>
                    <a:pt x="287" y="85"/>
                  </a:cubicBezTo>
                  <a:cubicBezTo>
                    <a:pt x="287" y="85"/>
                    <a:pt x="287" y="86"/>
                    <a:pt x="288" y="86"/>
                  </a:cubicBezTo>
                  <a:cubicBezTo>
                    <a:pt x="287" y="85"/>
                    <a:pt x="289" y="85"/>
                    <a:pt x="288" y="85"/>
                  </a:cubicBezTo>
                  <a:close/>
                  <a:moveTo>
                    <a:pt x="295" y="83"/>
                  </a:moveTo>
                  <a:cubicBezTo>
                    <a:pt x="295" y="84"/>
                    <a:pt x="295" y="84"/>
                    <a:pt x="295" y="85"/>
                  </a:cubicBezTo>
                  <a:cubicBezTo>
                    <a:pt x="296" y="85"/>
                    <a:pt x="296" y="85"/>
                    <a:pt x="296" y="85"/>
                  </a:cubicBezTo>
                  <a:cubicBezTo>
                    <a:pt x="296" y="83"/>
                    <a:pt x="298" y="84"/>
                    <a:pt x="298" y="83"/>
                  </a:cubicBezTo>
                  <a:cubicBezTo>
                    <a:pt x="297" y="83"/>
                    <a:pt x="296" y="83"/>
                    <a:pt x="295" y="83"/>
                  </a:cubicBezTo>
                  <a:close/>
                  <a:moveTo>
                    <a:pt x="303" y="9"/>
                  </a:moveTo>
                  <a:cubicBezTo>
                    <a:pt x="301" y="9"/>
                    <a:pt x="299" y="9"/>
                    <a:pt x="297" y="9"/>
                  </a:cubicBezTo>
                  <a:cubicBezTo>
                    <a:pt x="299" y="9"/>
                    <a:pt x="302" y="10"/>
                    <a:pt x="303" y="9"/>
                  </a:cubicBezTo>
                  <a:close/>
                  <a:moveTo>
                    <a:pt x="305" y="86"/>
                  </a:moveTo>
                  <a:cubicBezTo>
                    <a:pt x="306" y="86"/>
                    <a:pt x="307" y="85"/>
                    <a:pt x="307" y="85"/>
                  </a:cubicBezTo>
                  <a:cubicBezTo>
                    <a:pt x="305" y="85"/>
                    <a:pt x="305" y="85"/>
                    <a:pt x="305" y="85"/>
                  </a:cubicBezTo>
                  <a:cubicBezTo>
                    <a:pt x="306" y="86"/>
                    <a:pt x="305" y="85"/>
                    <a:pt x="305" y="86"/>
                  </a:cubicBezTo>
                  <a:close/>
                  <a:moveTo>
                    <a:pt x="308" y="79"/>
                  </a:moveTo>
                  <a:cubicBezTo>
                    <a:pt x="309" y="79"/>
                    <a:pt x="311" y="79"/>
                    <a:pt x="312" y="79"/>
                  </a:cubicBezTo>
                  <a:cubicBezTo>
                    <a:pt x="310" y="79"/>
                    <a:pt x="309" y="78"/>
                    <a:pt x="308" y="79"/>
                  </a:cubicBezTo>
                  <a:close/>
                  <a:moveTo>
                    <a:pt x="311" y="73"/>
                  </a:moveTo>
                  <a:cubicBezTo>
                    <a:pt x="311" y="73"/>
                    <a:pt x="312" y="74"/>
                    <a:pt x="312" y="73"/>
                  </a:cubicBezTo>
                  <a:cubicBezTo>
                    <a:pt x="311" y="73"/>
                    <a:pt x="311" y="73"/>
                    <a:pt x="311" y="73"/>
                  </a:cubicBezTo>
                  <a:close/>
                  <a:moveTo>
                    <a:pt x="345" y="75"/>
                  </a:moveTo>
                  <a:cubicBezTo>
                    <a:pt x="345" y="75"/>
                    <a:pt x="344" y="74"/>
                    <a:pt x="343" y="74"/>
                  </a:cubicBezTo>
                  <a:cubicBezTo>
                    <a:pt x="337" y="74"/>
                    <a:pt x="331" y="74"/>
                    <a:pt x="324" y="73"/>
                  </a:cubicBezTo>
                  <a:cubicBezTo>
                    <a:pt x="320" y="73"/>
                    <a:pt x="316" y="72"/>
                    <a:pt x="313" y="73"/>
                  </a:cubicBezTo>
                  <a:cubicBezTo>
                    <a:pt x="316" y="75"/>
                    <a:pt x="319" y="73"/>
                    <a:pt x="323" y="74"/>
                  </a:cubicBezTo>
                  <a:cubicBezTo>
                    <a:pt x="322" y="75"/>
                    <a:pt x="320" y="75"/>
                    <a:pt x="320" y="75"/>
                  </a:cubicBezTo>
                  <a:cubicBezTo>
                    <a:pt x="327" y="76"/>
                    <a:pt x="329" y="75"/>
                    <a:pt x="337" y="75"/>
                  </a:cubicBezTo>
                  <a:cubicBezTo>
                    <a:pt x="338" y="75"/>
                    <a:pt x="338" y="76"/>
                    <a:pt x="338" y="76"/>
                  </a:cubicBezTo>
                  <a:cubicBezTo>
                    <a:pt x="339" y="76"/>
                    <a:pt x="338" y="75"/>
                    <a:pt x="338" y="75"/>
                  </a:cubicBezTo>
                  <a:cubicBezTo>
                    <a:pt x="342" y="75"/>
                    <a:pt x="350" y="75"/>
                    <a:pt x="355" y="75"/>
                  </a:cubicBezTo>
                  <a:cubicBezTo>
                    <a:pt x="353" y="75"/>
                    <a:pt x="351" y="75"/>
                    <a:pt x="349" y="75"/>
                  </a:cubicBezTo>
                  <a:cubicBezTo>
                    <a:pt x="347" y="75"/>
                    <a:pt x="346" y="75"/>
                    <a:pt x="345" y="75"/>
                  </a:cubicBezTo>
                  <a:close/>
                  <a:moveTo>
                    <a:pt x="316" y="85"/>
                  </a:moveTo>
                  <a:cubicBezTo>
                    <a:pt x="317" y="85"/>
                    <a:pt x="319" y="86"/>
                    <a:pt x="319" y="85"/>
                  </a:cubicBezTo>
                  <a:cubicBezTo>
                    <a:pt x="318" y="85"/>
                    <a:pt x="316" y="84"/>
                    <a:pt x="316" y="85"/>
                  </a:cubicBezTo>
                  <a:close/>
                  <a:moveTo>
                    <a:pt x="318" y="38"/>
                  </a:moveTo>
                  <a:cubicBezTo>
                    <a:pt x="320" y="38"/>
                    <a:pt x="322" y="39"/>
                    <a:pt x="324" y="38"/>
                  </a:cubicBezTo>
                  <a:cubicBezTo>
                    <a:pt x="323" y="38"/>
                    <a:pt x="320" y="37"/>
                    <a:pt x="318" y="38"/>
                  </a:cubicBezTo>
                  <a:close/>
                  <a:moveTo>
                    <a:pt x="321" y="53"/>
                  </a:moveTo>
                  <a:cubicBezTo>
                    <a:pt x="322" y="53"/>
                    <a:pt x="324" y="53"/>
                    <a:pt x="325" y="53"/>
                  </a:cubicBezTo>
                  <a:cubicBezTo>
                    <a:pt x="324" y="52"/>
                    <a:pt x="322" y="52"/>
                    <a:pt x="321" y="53"/>
                  </a:cubicBezTo>
                  <a:close/>
                  <a:moveTo>
                    <a:pt x="321" y="37"/>
                  </a:moveTo>
                  <a:cubicBezTo>
                    <a:pt x="323" y="37"/>
                    <a:pt x="323" y="37"/>
                    <a:pt x="323" y="37"/>
                  </a:cubicBezTo>
                  <a:cubicBezTo>
                    <a:pt x="323" y="36"/>
                    <a:pt x="321" y="36"/>
                    <a:pt x="321" y="37"/>
                  </a:cubicBezTo>
                  <a:close/>
                  <a:moveTo>
                    <a:pt x="332" y="37"/>
                  </a:moveTo>
                  <a:cubicBezTo>
                    <a:pt x="330" y="36"/>
                    <a:pt x="327" y="36"/>
                    <a:pt x="324" y="37"/>
                  </a:cubicBezTo>
                  <a:cubicBezTo>
                    <a:pt x="327" y="37"/>
                    <a:pt x="330" y="37"/>
                    <a:pt x="332" y="37"/>
                  </a:cubicBezTo>
                  <a:close/>
                  <a:moveTo>
                    <a:pt x="328" y="38"/>
                  </a:moveTo>
                  <a:cubicBezTo>
                    <a:pt x="328" y="38"/>
                    <a:pt x="326" y="38"/>
                    <a:pt x="326" y="38"/>
                  </a:cubicBezTo>
                  <a:cubicBezTo>
                    <a:pt x="326" y="39"/>
                    <a:pt x="328" y="39"/>
                    <a:pt x="328" y="38"/>
                  </a:cubicBezTo>
                  <a:close/>
                  <a:moveTo>
                    <a:pt x="333" y="68"/>
                  </a:moveTo>
                  <a:cubicBezTo>
                    <a:pt x="336" y="68"/>
                    <a:pt x="336" y="68"/>
                    <a:pt x="338" y="68"/>
                  </a:cubicBezTo>
                  <a:cubicBezTo>
                    <a:pt x="338" y="67"/>
                    <a:pt x="334" y="68"/>
                    <a:pt x="333" y="68"/>
                  </a:cubicBezTo>
                  <a:close/>
                  <a:moveTo>
                    <a:pt x="334" y="8"/>
                  </a:moveTo>
                  <a:cubicBezTo>
                    <a:pt x="334" y="8"/>
                    <a:pt x="333" y="8"/>
                    <a:pt x="333" y="8"/>
                  </a:cubicBezTo>
                  <a:cubicBezTo>
                    <a:pt x="334" y="8"/>
                    <a:pt x="334" y="9"/>
                    <a:pt x="334" y="8"/>
                  </a:cubicBezTo>
                  <a:close/>
                  <a:moveTo>
                    <a:pt x="334" y="39"/>
                  </a:moveTo>
                  <a:cubicBezTo>
                    <a:pt x="336" y="39"/>
                    <a:pt x="338" y="39"/>
                    <a:pt x="339" y="39"/>
                  </a:cubicBezTo>
                  <a:cubicBezTo>
                    <a:pt x="338" y="39"/>
                    <a:pt x="335" y="38"/>
                    <a:pt x="334" y="39"/>
                  </a:cubicBezTo>
                  <a:close/>
                  <a:moveTo>
                    <a:pt x="334" y="46"/>
                  </a:moveTo>
                  <a:cubicBezTo>
                    <a:pt x="345" y="47"/>
                    <a:pt x="356" y="47"/>
                    <a:pt x="367" y="47"/>
                  </a:cubicBezTo>
                  <a:cubicBezTo>
                    <a:pt x="356" y="47"/>
                    <a:pt x="345" y="45"/>
                    <a:pt x="334" y="46"/>
                  </a:cubicBezTo>
                  <a:close/>
                  <a:moveTo>
                    <a:pt x="335" y="30"/>
                  </a:moveTo>
                  <a:cubicBezTo>
                    <a:pt x="336" y="30"/>
                    <a:pt x="338" y="30"/>
                    <a:pt x="337" y="30"/>
                  </a:cubicBezTo>
                  <a:cubicBezTo>
                    <a:pt x="337" y="30"/>
                    <a:pt x="335" y="30"/>
                    <a:pt x="335" y="30"/>
                  </a:cubicBezTo>
                  <a:close/>
                  <a:moveTo>
                    <a:pt x="341" y="68"/>
                  </a:moveTo>
                  <a:cubicBezTo>
                    <a:pt x="340" y="68"/>
                    <a:pt x="339" y="67"/>
                    <a:pt x="338" y="68"/>
                  </a:cubicBezTo>
                  <a:cubicBezTo>
                    <a:pt x="339" y="68"/>
                    <a:pt x="341" y="69"/>
                    <a:pt x="341" y="68"/>
                  </a:cubicBezTo>
                  <a:close/>
                  <a:moveTo>
                    <a:pt x="348" y="39"/>
                  </a:moveTo>
                  <a:cubicBezTo>
                    <a:pt x="345" y="39"/>
                    <a:pt x="342" y="39"/>
                    <a:pt x="340" y="39"/>
                  </a:cubicBezTo>
                  <a:cubicBezTo>
                    <a:pt x="342" y="39"/>
                    <a:pt x="346" y="40"/>
                    <a:pt x="348" y="39"/>
                  </a:cubicBezTo>
                  <a:close/>
                  <a:moveTo>
                    <a:pt x="343" y="11"/>
                  </a:moveTo>
                  <a:cubicBezTo>
                    <a:pt x="344" y="11"/>
                    <a:pt x="346" y="11"/>
                    <a:pt x="345" y="11"/>
                  </a:cubicBezTo>
                  <a:cubicBezTo>
                    <a:pt x="345" y="11"/>
                    <a:pt x="343" y="11"/>
                    <a:pt x="343" y="11"/>
                  </a:cubicBezTo>
                  <a:close/>
                  <a:moveTo>
                    <a:pt x="352" y="11"/>
                  </a:moveTo>
                  <a:cubicBezTo>
                    <a:pt x="351" y="11"/>
                    <a:pt x="350" y="11"/>
                    <a:pt x="350" y="12"/>
                  </a:cubicBezTo>
                  <a:cubicBezTo>
                    <a:pt x="351" y="12"/>
                    <a:pt x="352" y="12"/>
                    <a:pt x="352" y="11"/>
                  </a:cubicBezTo>
                  <a:close/>
                  <a:moveTo>
                    <a:pt x="351" y="40"/>
                  </a:moveTo>
                  <a:cubicBezTo>
                    <a:pt x="353" y="40"/>
                    <a:pt x="355" y="40"/>
                    <a:pt x="352" y="40"/>
                  </a:cubicBezTo>
                  <a:cubicBezTo>
                    <a:pt x="352" y="40"/>
                    <a:pt x="352" y="39"/>
                    <a:pt x="351" y="40"/>
                  </a:cubicBezTo>
                  <a:close/>
                  <a:moveTo>
                    <a:pt x="353" y="12"/>
                  </a:moveTo>
                  <a:cubicBezTo>
                    <a:pt x="355" y="12"/>
                    <a:pt x="356" y="13"/>
                    <a:pt x="357" y="12"/>
                  </a:cubicBezTo>
                  <a:cubicBezTo>
                    <a:pt x="356" y="12"/>
                    <a:pt x="353" y="11"/>
                    <a:pt x="353" y="12"/>
                  </a:cubicBezTo>
                  <a:cubicBezTo>
                    <a:pt x="353" y="12"/>
                    <a:pt x="353" y="12"/>
                    <a:pt x="353" y="12"/>
                  </a:cubicBezTo>
                  <a:close/>
                  <a:moveTo>
                    <a:pt x="354" y="40"/>
                  </a:moveTo>
                  <a:cubicBezTo>
                    <a:pt x="355" y="40"/>
                    <a:pt x="357" y="40"/>
                    <a:pt x="357" y="40"/>
                  </a:cubicBezTo>
                  <a:cubicBezTo>
                    <a:pt x="356" y="40"/>
                    <a:pt x="355" y="39"/>
                    <a:pt x="354" y="40"/>
                  </a:cubicBezTo>
                  <a:close/>
                  <a:moveTo>
                    <a:pt x="361" y="17"/>
                  </a:moveTo>
                  <a:cubicBezTo>
                    <a:pt x="360" y="16"/>
                    <a:pt x="357" y="15"/>
                    <a:pt x="356" y="16"/>
                  </a:cubicBezTo>
                  <a:cubicBezTo>
                    <a:pt x="358" y="16"/>
                    <a:pt x="360" y="17"/>
                    <a:pt x="361" y="17"/>
                  </a:cubicBezTo>
                  <a:close/>
                  <a:moveTo>
                    <a:pt x="361" y="28"/>
                  </a:moveTo>
                  <a:cubicBezTo>
                    <a:pt x="362" y="29"/>
                    <a:pt x="363" y="29"/>
                    <a:pt x="364" y="28"/>
                  </a:cubicBezTo>
                  <a:cubicBezTo>
                    <a:pt x="363" y="28"/>
                    <a:pt x="361" y="28"/>
                    <a:pt x="361" y="28"/>
                  </a:cubicBezTo>
                  <a:close/>
                  <a:moveTo>
                    <a:pt x="365" y="16"/>
                  </a:moveTo>
                  <a:cubicBezTo>
                    <a:pt x="366" y="16"/>
                    <a:pt x="367" y="16"/>
                    <a:pt x="368" y="16"/>
                  </a:cubicBezTo>
                  <a:cubicBezTo>
                    <a:pt x="367" y="15"/>
                    <a:pt x="366" y="14"/>
                    <a:pt x="365" y="14"/>
                  </a:cubicBezTo>
                  <a:cubicBezTo>
                    <a:pt x="365" y="15"/>
                    <a:pt x="366" y="15"/>
                    <a:pt x="365" y="16"/>
                  </a:cubicBezTo>
                  <a:close/>
                  <a:moveTo>
                    <a:pt x="368" y="53"/>
                  </a:moveTo>
                  <a:cubicBezTo>
                    <a:pt x="369" y="53"/>
                    <a:pt x="372" y="53"/>
                    <a:pt x="373" y="53"/>
                  </a:cubicBezTo>
                  <a:cubicBezTo>
                    <a:pt x="371" y="53"/>
                    <a:pt x="369" y="52"/>
                    <a:pt x="368" y="53"/>
                  </a:cubicBezTo>
                  <a:close/>
                  <a:moveTo>
                    <a:pt x="370" y="18"/>
                  </a:moveTo>
                  <a:cubicBezTo>
                    <a:pt x="369" y="18"/>
                    <a:pt x="368" y="17"/>
                    <a:pt x="368" y="18"/>
                  </a:cubicBezTo>
                  <a:cubicBezTo>
                    <a:pt x="369" y="18"/>
                    <a:pt x="370" y="18"/>
                    <a:pt x="370" y="18"/>
                  </a:cubicBezTo>
                  <a:close/>
                  <a:moveTo>
                    <a:pt x="373" y="47"/>
                  </a:moveTo>
                  <a:cubicBezTo>
                    <a:pt x="372" y="48"/>
                    <a:pt x="369" y="47"/>
                    <a:pt x="369" y="48"/>
                  </a:cubicBezTo>
                  <a:cubicBezTo>
                    <a:pt x="371" y="47"/>
                    <a:pt x="373" y="48"/>
                    <a:pt x="373" y="47"/>
                  </a:cubicBezTo>
                  <a:close/>
                  <a:moveTo>
                    <a:pt x="376" y="32"/>
                  </a:moveTo>
                  <a:cubicBezTo>
                    <a:pt x="375" y="33"/>
                    <a:pt x="373" y="31"/>
                    <a:pt x="372" y="32"/>
                  </a:cubicBezTo>
                  <a:cubicBezTo>
                    <a:pt x="374" y="32"/>
                    <a:pt x="376" y="33"/>
                    <a:pt x="376" y="32"/>
                  </a:cubicBezTo>
                  <a:close/>
                  <a:moveTo>
                    <a:pt x="375" y="20"/>
                  </a:moveTo>
                  <a:cubicBezTo>
                    <a:pt x="375" y="21"/>
                    <a:pt x="377" y="21"/>
                    <a:pt x="378" y="20"/>
                  </a:cubicBezTo>
                  <a:cubicBezTo>
                    <a:pt x="377" y="20"/>
                    <a:pt x="377" y="20"/>
                    <a:pt x="376" y="20"/>
                  </a:cubicBezTo>
                  <a:cubicBezTo>
                    <a:pt x="375" y="20"/>
                    <a:pt x="375" y="20"/>
                    <a:pt x="375" y="20"/>
                  </a:cubicBezTo>
                  <a:close/>
                  <a:moveTo>
                    <a:pt x="378" y="32"/>
                  </a:moveTo>
                  <a:cubicBezTo>
                    <a:pt x="379" y="33"/>
                    <a:pt x="381" y="34"/>
                    <a:pt x="382" y="33"/>
                  </a:cubicBezTo>
                  <a:cubicBezTo>
                    <a:pt x="381" y="32"/>
                    <a:pt x="379" y="32"/>
                    <a:pt x="378" y="32"/>
                  </a:cubicBezTo>
                  <a:close/>
                  <a:moveTo>
                    <a:pt x="382" y="24"/>
                  </a:moveTo>
                  <a:cubicBezTo>
                    <a:pt x="381" y="24"/>
                    <a:pt x="380" y="24"/>
                    <a:pt x="379" y="25"/>
                  </a:cubicBezTo>
                  <a:cubicBezTo>
                    <a:pt x="383" y="25"/>
                    <a:pt x="386" y="24"/>
                    <a:pt x="389" y="24"/>
                  </a:cubicBezTo>
                  <a:cubicBezTo>
                    <a:pt x="387" y="24"/>
                    <a:pt x="384" y="23"/>
                    <a:pt x="381" y="23"/>
                  </a:cubicBezTo>
                  <a:cubicBezTo>
                    <a:pt x="381" y="24"/>
                    <a:pt x="382" y="23"/>
                    <a:pt x="382" y="24"/>
                  </a:cubicBezTo>
                  <a:close/>
                  <a:moveTo>
                    <a:pt x="387" y="33"/>
                  </a:moveTo>
                  <a:cubicBezTo>
                    <a:pt x="387" y="33"/>
                    <a:pt x="388" y="34"/>
                    <a:pt x="389" y="33"/>
                  </a:cubicBezTo>
                  <a:cubicBezTo>
                    <a:pt x="389" y="33"/>
                    <a:pt x="387" y="32"/>
                    <a:pt x="387" y="33"/>
                  </a:cubicBezTo>
                  <a:close/>
                  <a:moveTo>
                    <a:pt x="387" y="17"/>
                  </a:moveTo>
                  <a:cubicBezTo>
                    <a:pt x="388" y="18"/>
                    <a:pt x="390" y="18"/>
                    <a:pt x="390" y="17"/>
                  </a:cubicBezTo>
                  <a:cubicBezTo>
                    <a:pt x="389" y="17"/>
                    <a:pt x="388" y="16"/>
                    <a:pt x="387" y="17"/>
                  </a:cubicBezTo>
                  <a:close/>
                  <a:moveTo>
                    <a:pt x="390" y="18"/>
                  </a:moveTo>
                  <a:cubicBezTo>
                    <a:pt x="390" y="17"/>
                    <a:pt x="391" y="18"/>
                    <a:pt x="391" y="17"/>
                  </a:cubicBezTo>
                  <a:cubicBezTo>
                    <a:pt x="391" y="17"/>
                    <a:pt x="390" y="17"/>
                    <a:pt x="390" y="18"/>
                  </a:cubicBezTo>
                  <a:close/>
                  <a:moveTo>
                    <a:pt x="392" y="18"/>
                  </a:moveTo>
                  <a:cubicBezTo>
                    <a:pt x="392" y="17"/>
                    <a:pt x="393" y="18"/>
                    <a:pt x="393" y="17"/>
                  </a:cubicBezTo>
                  <a:cubicBezTo>
                    <a:pt x="393" y="17"/>
                    <a:pt x="392" y="17"/>
                    <a:pt x="392" y="18"/>
                  </a:cubicBezTo>
                  <a:close/>
                  <a:moveTo>
                    <a:pt x="395" y="9"/>
                  </a:moveTo>
                  <a:cubicBezTo>
                    <a:pt x="398" y="9"/>
                    <a:pt x="401" y="10"/>
                    <a:pt x="403" y="10"/>
                  </a:cubicBezTo>
                  <a:cubicBezTo>
                    <a:pt x="401" y="9"/>
                    <a:pt x="398" y="9"/>
                    <a:pt x="395" y="9"/>
                  </a:cubicBezTo>
                  <a:close/>
                  <a:moveTo>
                    <a:pt x="399" y="21"/>
                  </a:moveTo>
                  <a:cubicBezTo>
                    <a:pt x="399" y="21"/>
                    <a:pt x="400" y="22"/>
                    <a:pt x="401" y="21"/>
                  </a:cubicBezTo>
                  <a:cubicBezTo>
                    <a:pt x="400" y="21"/>
                    <a:pt x="399" y="21"/>
                    <a:pt x="399" y="21"/>
                  </a:cubicBezTo>
                  <a:close/>
                  <a:moveTo>
                    <a:pt x="405" y="20"/>
                  </a:moveTo>
                  <a:cubicBezTo>
                    <a:pt x="407" y="21"/>
                    <a:pt x="408" y="20"/>
                    <a:pt x="409" y="20"/>
                  </a:cubicBezTo>
                  <a:cubicBezTo>
                    <a:pt x="408" y="20"/>
                    <a:pt x="407" y="19"/>
                    <a:pt x="406" y="19"/>
                  </a:cubicBezTo>
                  <a:cubicBezTo>
                    <a:pt x="406" y="20"/>
                    <a:pt x="405" y="20"/>
                    <a:pt x="405" y="20"/>
                  </a:cubicBezTo>
                  <a:close/>
                  <a:moveTo>
                    <a:pt x="413" y="10"/>
                  </a:moveTo>
                  <a:cubicBezTo>
                    <a:pt x="412" y="10"/>
                    <a:pt x="411" y="10"/>
                    <a:pt x="411" y="10"/>
                  </a:cubicBezTo>
                  <a:cubicBezTo>
                    <a:pt x="411" y="11"/>
                    <a:pt x="412" y="11"/>
                    <a:pt x="413" y="10"/>
                  </a:cubicBezTo>
                  <a:close/>
                  <a:moveTo>
                    <a:pt x="419" y="13"/>
                  </a:moveTo>
                  <a:cubicBezTo>
                    <a:pt x="417" y="13"/>
                    <a:pt x="414" y="12"/>
                    <a:pt x="412" y="13"/>
                  </a:cubicBezTo>
                  <a:cubicBezTo>
                    <a:pt x="415" y="13"/>
                    <a:pt x="417" y="14"/>
                    <a:pt x="419" y="13"/>
                  </a:cubicBezTo>
                  <a:close/>
                  <a:moveTo>
                    <a:pt x="285" y="56"/>
                  </a:moveTo>
                  <a:cubicBezTo>
                    <a:pt x="288" y="55"/>
                    <a:pt x="292" y="57"/>
                    <a:pt x="295" y="55"/>
                  </a:cubicBezTo>
                  <a:cubicBezTo>
                    <a:pt x="289" y="55"/>
                    <a:pt x="284" y="55"/>
                    <a:pt x="279" y="56"/>
                  </a:cubicBezTo>
                  <a:cubicBezTo>
                    <a:pt x="280" y="56"/>
                    <a:pt x="282" y="56"/>
                    <a:pt x="283" y="56"/>
                  </a:cubicBezTo>
                  <a:cubicBezTo>
                    <a:pt x="282" y="57"/>
                    <a:pt x="281" y="56"/>
                    <a:pt x="281" y="57"/>
                  </a:cubicBezTo>
                  <a:cubicBezTo>
                    <a:pt x="282" y="58"/>
                    <a:pt x="282" y="57"/>
                    <a:pt x="284" y="57"/>
                  </a:cubicBezTo>
                  <a:cubicBezTo>
                    <a:pt x="287" y="57"/>
                    <a:pt x="296" y="57"/>
                    <a:pt x="299" y="57"/>
                  </a:cubicBezTo>
                  <a:cubicBezTo>
                    <a:pt x="295" y="56"/>
                    <a:pt x="288" y="57"/>
                    <a:pt x="285" y="56"/>
                  </a:cubicBezTo>
                  <a:close/>
                  <a:moveTo>
                    <a:pt x="363" y="52"/>
                  </a:moveTo>
                  <a:cubicBezTo>
                    <a:pt x="362" y="52"/>
                    <a:pt x="362" y="52"/>
                    <a:pt x="362" y="52"/>
                  </a:cubicBezTo>
                  <a:cubicBezTo>
                    <a:pt x="355" y="52"/>
                    <a:pt x="342" y="51"/>
                    <a:pt x="335" y="50"/>
                  </a:cubicBezTo>
                  <a:cubicBezTo>
                    <a:pt x="334" y="49"/>
                    <a:pt x="332" y="49"/>
                    <a:pt x="331" y="49"/>
                  </a:cubicBezTo>
                  <a:cubicBezTo>
                    <a:pt x="331" y="49"/>
                    <a:pt x="331" y="49"/>
                    <a:pt x="331" y="49"/>
                  </a:cubicBezTo>
                  <a:cubicBezTo>
                    <a:pt x="328" y="48"/>
                    <a:pt x="326" y="49"/>
                    <a:pt x="324" y="48"/>
                  </a:cubicBezTo>
                  <a:cubicBezTo>
                    <a:pt x="325" y="47"/>
                    <a:pt x="327" y="47"/>
                    <a:pt x="326" y="47"/>
                  </a:cubicBezTo>
                  <a:cubicBezTo>
                    <a:pt x="329" y="47"/>
                    <a:pt x="330" y="45"/>
                    <a:pt x="332" y="47"/>
                  </a:cubicBezTo>
                  <a:cubicBezTo>
                    <a:pt x="332" y="46"/>
                    <a:pt x="333" y="46"/>
                    <a:pt x="334" y="46"/>
                  </a:cubicBezTo>
                  <a:cubicBezTo>
                    <a:pt x="332" y="45"/>
                    <a:pt x="331" y="46"/>
                    <a:pt x="330" y="45"/>
                  </a:cubicBezTo>
                  <a:cubicBezTo>
                    <a:pt x="331" y="45"/>
                    <a:pt x="332" y="45"/>
                    <a:pt x="334" y="45"/>
                  </a:cubicBezTo>
                  <a:cubicBezTo>
                    <a:pt x="325" y="43"/>
                    <a:pt x="316" y="44"/>
                    <a:pt x="307" y="43"/>
                  </a:cubicBezTo>
                  <a:cubicBezTo>
                    <a:pt x="306" y="42"/>
                    <a:pt x="305" y="42"/>
                    <a:pt x="304" y="42"/>
                  </a:cubicBezTo>
                  <a:cubicBezTo>
                    <a:pt x="300" y="41"/>
                    <a:pt x="295" y="42"/>
                    <a:pt x="291" y="41"/>
                  </a:cubicBezTo>
                  <a:cubicBezTo>
                    <a:pt x="296" y="40"/>
                    <a:pt x="300" y="40"/>
                    <a:pt x="306" y="40"/>
                  </a:cubicBezTo>
                  <a:cubicBezTo>
                    <a:pt x="306" y="39"/>
                    <a:pt x="306" y="39"/>
                    <a:pt x="306" y="38"/>
                  </a:cubicBezTo>
                  <a:cubicBezTo>
                    <a:pt x="307" y="39"/>
                    <a:pt x="307" y="39"/>
                    <a:pt x="307" y="39"/>
                  </a:cubicBezTo>
                  <a:cubicBezTo>
                    <a:pt x="308" y="38"/>
                    <a:pt x="314" y="39"/>
                    <a:pt x="317" y="38"/>
                  </a:cubicBezTo>
                  <a:cubicBezTo>
                    <a:pt x="313" y="38"/>
                    <a:pt x="307" y="38"/>
                    <a:pt x="304" y="37"/>
                  </a:cubicBezTo>
                  <a:cubicBezTo>
                    <a:pt x="303" y="37"/>
                    <a:pt x="302" y="37"/>
                    <a:pt x="302" y="37"/>
                  </a:cubicBezTo>
                  <a:cubicBezTo>
                    <a:pt x="306" y="37"/>
                    <a:pt x="310" y="37"/>
                    <a:pt x="315" y="37"/>
                  </a:cubicBezTo>
                  <a:cubicBezTo>
                    <a:pt x="315" y="37"/>
                    <a:pt x="314" y="37"/>
                    <a:pt x="314" y="36"/>
                  </a:cubicBezTo>
                  <a:cubicBezTo>
                    <a:pt x="320" y="35"/>
                    <a:pt x="325" y="36"/>
                    <a:pt x="331" y="35"/>
                  </a:cubicBezTo>
                  <a:cubicBezTo>
                    <a:pt x="326" y="35"/>
                    <a:pt x="321" y="36"/>
                    <a:pt x="316" y="34"/>
                  </a:cubicBezTo>
                  <a:cubicBezTo>
                    <a:pt x="316" y="34"/>
                    <a:pt x="314" y="34"/>
                    <a:pt x="313" y="35"/>
                  </a:cubicBezTo>
                  <a:cubicBezTo>
                    <a:pt x="306" y="34"/>
                    <a:pt x="295" y="34"/>
                    <a:pt x="286" y="33"/>
                  </a:cubicBezTo>
                  <a:cubicBezTo>
                    <a:pt x="294" y="32"/>
                    <a:pt x="303" y="33"/>
                    <a:pt x="312" y="32"/>
                  </a:cubicBezTo>
                  <a:cubicBezTo>
                    <a:pt x="313" y="34"/>
                    <a:pt x="319" y="32"/>
                    <a:pt x="322" y="34"/>
                  </a:cubicBezTo>
                  <a:cubicBezTo>
                    <a:pt x="332" y="33"/>
                    <a:pt x="344" y="33"/>
                    <a:pt x="353" y="34"/>
                  </a:cubicBezTo>
                  <a:cubicBezTo>
                    <a:pt x="348" y="32"/>
                    <a:pt x="341" y="33"/>
                    <a:pt x="335" y="32"/>
                  </a:cubicBezTo>
                  <a:cubicBezTo>
                    <a:pt x="325" y="31"/>
                    <a:pt x="312" y="31"/>
                    <a:pt x="304" y="31"/>
                  </a:cubicBezTo>
                  <a:cubicBezTo>
                    <a:pt x="303" y="31"/>
                    <a:pt x="302" y="31"/>
                    <a:pt x="301" y="30"/>
                  </a:cubicBezTo>
                  <a:cubicBezTo>
                    <a:pt x="298" y="30"/>
                    <a:pt x="295" y="31"/>
                    <a:pt x="292" y="31"/>
                  </a:cubicBezTo>
                  <a:cubicBezTo>
                    <a:pt x="289" y="31"/>
                    <a:pt x="287" y="30"/>
                    <a:pt x="284" y="30"/>
                  </a:cubicBezTo>
                  <a:cubicBezTo>
                    <a:pt x="281" y="29"/>
                    <a:pt x="278" y="31"/>
                    <a:pt x="275" y="29"/>
                  </a:cubicBezTo>
                  <a:cubicBezTo>
                    <a:pt x="281" y="29"/>
                    <a:pt x="285" y="29"/>
                    <a:pt x="291" y="29"/>
                  </a:cubicBezTo>
                  <a:cubicBezTo>
                    <a:pt x="293" y="29"/>
                    <a:pt x="296" y="29"/>
                    <a:pt x="297" y="29"/>
                  </a:cubicBezTo>
                  <a:cubicBezTo>
                    <a:pt x="298" y="29"/>
                    <a:pt x="298" y="30"/>
                    <a:pt x="299" y="30"/>
                  </a:cubicBezTo>
                  <a:cubicBezTo>
                    <a:pt x="299" y="30"/>
                    <a:pt x="299" y="30"/>
                    <a:pt x="300" y="30"/>
                  </a:cubicBezTo>
                  <a:cubicBezTo>
                    <a:pt x="301" y="29"/>
                    <a:pt x="302" y="30"/>
                    <a:pt x="303" y="30"/>
                  </a:cubicBezTo>
                  <a:cubicBezTo>
                    <a:pt x="313" y="30"/>
                    <a:pt x="323" y="30"/>
                    <a:pt x="330" y="30"/>
                  </a:cubicBezTo>
                  <a:cubicBezTo>
                    <a:pt x="330" y="29"/>
                    <a:pt x="329" y="29"/>
                    <a:pt x="330" y="29"/>
                  </a:cubicBezTo>
                  <a:cubicBezTo>
                    <a:pt x="333" y="29"/>
                    <a:pt x="338" y="29"/>
                    <a:pt x="341" y="30"/>
                  </a:cubicBezTo>
                  <a:cubicBezTo>
                    <a:pt x="340" y="30"/>
                    <a:pt x="340" y="30"/>
                    <a:pt x="340" y="30"/>
                  </a:cubicBezTo>
                  <a:cubicBezTo>
                    <a:pt x="340" y="30"/>
                    <a:pt x="341" y="30"/>
                    <a:pt x="341" y="30"/>
                  </a:cubicBezTo>
                  <a:cubicBezTo>
                    <a:pt x="343" y="31"/>
                    <a:pt x="343" y="29"/>
                    <a:pt x="345" y="30"/>
                  </a:cubicBezTo>
                  <a:cubicBezTo>
                    <a:pt x="345" y="31"/>
                    <a:pt x="344" y="30"/>
                    <a:pt x="344" y="31"/>
                  </a:cubicBezTo>
                  <a:cubicBezTo>
                    <a:pt x="345" y="31"/>
                    <a:pt x="347" y="31"/>
                    <a:pt x="346" y="30"/>
                  </a:cubicBezTo>
                  <a:cubicBezTo>
                    <a:pt x="347" y="31"/>
                    <a:pt x="347" y="31"/>
                    <a:pt x="348" y="31"/>
                  </a:cubicBezTo>
                  <a:cubicBezTo>
                    <a:pt x="348" y="30"/>
                    <a:pt x="347" y="31"/>
                    <a:pt x="347" y="30"/>
                  </a:cubicBezTo>
                  <a:cubicBezTo>
                    <a:pt x="348" y="30"/>
                    <a:pt x="348" y="30"/>
                    <a:pt x="349" y="31"/>
                  </a:cubicBezTo>
                  <a:cubicBezTo>
                    <a:pt x="351" y="30"/>
                    <a:pt x="359" y="32"/>
                    <a:pt x="362" y="31"/>
                  </a:cubicBezTo>
                  <a:cubicBezTo>
                    <a:pt x="359" y="30"/>
                    <a:pt x="358" y="30"/>
                    <a:pt x="354" y="30"/>
                  </a:cubicBezTo>
                  <a:cubicBezTo>
                    <a:pt x="355" y="29"/>
                    <a:pt x="357" y="30"/>
                    <a:pt x="357" y="30"/>
                  </a:cubicBezTo>
                  <a:cubicBezTo>
                    <a:pt x="347" y="29"/>
                    <a:pt x="335" y="28"/>
                    <a:pt x="324" y="28"/>
                  </a:cubicBezTo>
                  <a:cubicBezTo>
                    <a:pt x="332" y="27"/>
                    <a:pt x="344" y="28"/>
                    <a:pt x="353" y="28"/>
                  </a:cubicBezTo>
                  <a:cubicBezTo>
                    <a:pt x="355" y="28"/>
                    <a:pt x="358" y="29"/>
                    <a:pt x="358" y="28"/>
                  </a:cubicBezTo>
                  <a:cubicBezTo>
                    <a:pt x="356" y="27"/>
                    <a:pt x="352" y="28"/>
                    <a:pt x="350" y="26"/>
                  </a:cubicBezTo>
                  <a:cubicBezTo>
                    <a:pt x="352" y="26"/>
                    <a:pt x="354" y="27"/>
                    <a:pt x="356" y="26"/>
                  </a:cubicBezTo>
                  <a:cubicBezTo>
                    <a:pt x="355" y="26"/>
                    <a:pt x="355" y="26"/>
                    <a:pt x="355" y="26"/>
                  </a:cubicBezTo>
                  <a:cubicBezTo>
                    <a:pt x="361" y="25"/>
                    <a:pt x="367" y="26"/>
                    <a:pt x="372" y="26"/>
                  </a:cubicBezTo>
                  <a:cubicBezTo>
                    <a:pt x="369" y="24"/>
                    <a:pt x="364" y="25"/>
                    <a:pt x="360" y="24"/>
                  </a:cubicBezTo>
                  <a:cubicBezTo>
                    <a:pt x="355" y="24"/>
                    <a:pt x="347" y="23"/>
                    <a:pt x="344" y="23"/>
                  </a:cubicBezTo>
                  <a:cubicBezTo>
                    <a:pt x="349" y="23"/>
                    <a:pt x="351" y="23"/>
                    <a:pt x="356" y="23"/>
                  </a:cubicBezTo>
                  <a:cubicBezTo>
                    <a:pt x="357" y="23"/>
                    <a:pt x="357" y="22"/>
                    <a:pt x="359" y="22"/>
                  </a:cubicBezTo>
                  <a:cubicBezTo>
                    <a:pt x="359" y="21"/>
                    <a:pt x="360" y="22"/>
                    <a:pt x="360" y="21"/>
                  </a:cubicBezTo>
                  <a:cubicBezTo>
                    <a:pt x="355" y="20"/>
                    <a:pt x="349" y="21"/>
                    <a:pt x="346" y="20"/>
                  </a:cubicBezTo>
                  <a:cubicBezTo>
                    <a:pt x="350" y="19"/>
                    <a:pt x="359" y="21"/>
                    <a:pt x="364" y="20"/>
                  </a:cubicBezTo>
                  <a:cubicBezTo>
                    <a:pt x="365" y="20"/>
                    <a:pt x="366" y="20"/>
                    <a:pt x="367" y="19"/>
                  </a:cubicBezTo>
                  <a:cubicBezTo>
                    <a:pt x="362" y="18"/>
                    <a:pt x="358" y="19"/>
                    <a:pt x="355" y="17"/>
                  </a:cubicBezTo>
                  <a:cubicBezTo>
                    <a:pt x="354" y="17"/>
                    <a:pt x="355" y="18"/>
                    <a:pt x="354" y="18"/>
                  </a:cubicBezTo>
                  <a:cubicBezTo>
                    <a:pt x="355" y="17"/>
                    <a:pt x="353" y="15"/>
                    <a:pt x="351" y="16"/>
                  </a:cubicBezTo>
                  <a:cubicBezTo>
                    <a:pt x="351" y="17"/>
                    <a:pt x="352" y="17"/>
                    <a:pt x="352" y="17"/>
                  </a:cubicBezTo>
                  <a:cubicBezTo>
                    <a:pt x="351" y="18"/>
                    <a:pt x="351" y="16"/>
                    <a:pt x="350" y="16"/>
                  </a:cubicBezTo>
                  <a:cubicBezTo>
                    <a:pt x="350" y="17"/>
                    <a:pt x="350" y="17"/>
                    <a:pt x="349" y="17"/>
                  </a:cubicBezTo>
                  <a:cubicBezTo>
                    <a:pt x="348" y="17"/>
                    <a:pt x="350" y="16"/>
                    <a:pt x="349" y="16"/>
                  </a:cubicBezTo>
                  <a:cubicBezTo>
                    <a:pt x="339" y="17"/>
                    <a:pt x="327" y="15"/>
                    <a:pt x="316" y="14"/>
                  </a:cubicBezTo>
                  <a:cubicBezTo>
                    <a:pt x="318" y="14"/>
                    <a:pt x="317" y="13"/>
                    <a:pt x="319" y="13"/>
                  </a:cubicBezTo>
                  <a:cubicBezTo>
                    <a:pt x="321" y="13"/>
                    <a:pt x="323" y="13"/>
                    <a:pt x="324" y="14"/>
                  </a:cubicBezTo>
                  <a:cubicBezTo>
                    <a:pt x="332" y="13"/>
                    <a:pt x="341" y="15"/>
                    <a:pt x="350" y="14"/>
                  </a:cubicBezTo>
                  <a:cubicBezTo>
                    <a:pt x="348" y="14"/>
                    <a:pt x="347" y="14"/>
                    <a:pt x="344" y="14"/>
                  </a:cubicBezTo>
                  <a:cubicBezTo>
                    <a:pt x="344" y="13"/>
                    <a:pt x="345" y="14"/>
                    <a:pt x="345" y="13"/>
                  </a:cubicBezTo>
                  <a:cubicBezTo>
                    <a:pt x="343" y="14"/>
                    <a:pt x="340" y="13"/>
                    <a:pt x="339" y="13"/>
                  </a:cubicBezTo>
                  <a:cubicBezTo>
                    <a:pt x="338" y="12"/>
                    <a:pt x="339" y="12"/>
                    <a:pt x="339" y="12"/>
                  </a:cubicBezTo>
                  <a:cubicBezTo>
                    <a:pt x="340" y="12"/>
                    <a:pt x="340" y="12"/>
                    <a:pt x="341" y="11"/>
                  </a:cubicBezTo>
                  <a:cubicBezTo>
                    <a:pt x="340" y="11"/>
                    <a:pt x="341" y="11"/>
                    <a:pt x="341" y="11"/>
                  </a:cubicBezTo>
                  <a:cubicBezTo>
                    <a:pt x="334" y="10"/>
                    <a:pt x="325" y="9"/>
                    <a:pt x="319" y="10"/>
                  </a:cubicBezTo>
                  <a:cubicBezTo>
                    <a:pt x="321" y="10"/>
                    <a:pt x="323" y="10"/>
                    <a:pt x="324" y="11"/>
                  </a:cubicBezTo>
                  <a:cubicBezTo>
                    <a:pt x="313" y="11"/>
                    <a:pt x="307" y="12"/>
                    <a:pt x="296" y="10"/>
                  </a:cubicBezTo>
                  <a:cubicBezTo>
                    <a:pt x="296" y="10"/>
                    <a:pt x="297" y="10"/>
                    <a:pt x="297" y="9"/>
                  </a:cubicBezTo>
                  <a:cubicBezTo>
                    <a:pt x="289" y="7"/>
                    <a:pt x="281" y="10"/>
                    <a:pt x="274" y="8"/>
                  </a:cubicBezTo>
                  <a:cubicBezTo>
                    <a:pt x="273" y="8"/>
                    <a:pt x="275" y="9"/>
                    <a:pt x="274" y="9"/>
                  </a:cubicBezTo>
                  <a:cubicBezTo>
                    <a:pt x="273" y="9"/>
                    <a:pt x="273" y="8"/>
                    <a:pt x="272" y="8"/>
                  </a:cubicBezTo>
                  <a:cubicBezTo>
                    <a:pt x="272" y="7"/>
                    <a:pt x="273" y="7"/>
                    <a:pt x="274" y="7"/>
                  </a:cubicBezTo>
                  <a:cubicBezTo>
                    <a:pt x="272" y="7"/>
                    <a:pt x="271" y="7"/>
                    <a:pt x="271" y="6"/>
                  </a:cubicBezTo>
                  <a:cubicBezTo>
                    <a:pt x="272" y="6"/>
                    <a:pt x="274" y="6"/>
                    <a:pt x="275" y="5"/>
                  </a:cubicBezTo>
                  <a:cubicBezTo>
                    <a:pt x="273" y="4"/>
                    <a:pt x="271" y="6"/>
                    <a:pt x="271" y="4"/>
                  </a:cubicBezTo>
                  <a:cubicBezTo>
                    <a:pt x="274" y="4"/>
                    <a:pt x="275" y="3"/>
                    <a:pt x="277" y="3"/>
                  </a:cubicBezTo>
                  <a:cubicBezTo>
                    <a:pt x="278" y="3"/>
                    <a:pt x="277" y="3"/>
                    <a:pt x="277" y="2"/>
                  </a:cubicBezTo>
                  <a:cubicBezTo>
                    <a:pt x="276" y="2"/>
                    <a:pt x="274" y="2"/>
                    <a:pt x="273" y="2"/>
                  </a:cubicBezTo>
                  <a:cubicBezTo>
                    <a:pt x="267" y="1"/>
                    <a:pt x="260" y="3"/>
                    <a:pt x="254" y="1"/>
                  </a:cubicBezTo>
                  <a:cubicBezTo>
                    <a:pt x="256" y="1"/>
                    <a:pt x="258" y="1"/>
                    <a:pt x="259" y="1"/>
                  </a:cubicBezTo>
                  <a:cubicBezTo>
                    <a:pt x="260" y="1"/>
                    <a:pt x="262" y="1"/>
                    <a:pt x="261" y="1"/>
                  </a:cubicBezTo>
                  <a:cubicBezTo>
                    <a:pt x="249" y="0"/>
                    <a:pt x="240" y="1"/>
                    <a:pt x="229" y="1"/>
                  </a:cubicBezTo>
                  <a:cubicBezTo>
                    <a:pt x="228" y="2"/>
                    <a:pt x="230" y="1"/>
                    <a:pt x="229" y="2"/>
                  </a:cubicBezTo>
                  <a:cubicBezTo>
                    <a:pt x="228" y="2"/>
                    <a:pt x="224" y="3"/>
                    <a:pt x="223" y="2"/>
                  </a:cubicBezTo>
                  <a:cubicBezTo>
                    <a:pt x="223" y="1"/>
                    <a:pt x="224" y="2"/>
                    <a:pt x="224" y="1"/>
                  </a:cubicBezTo>
                  <a:cubicBezTo>
                    <a:pt x="219" y="1"/>
                    <a:pt x="212" y="1"/>
                    <a:pt x="207" y="1"/>
                  </a:cubicBezTo>
                  <a:cubicBezTo>
                    <a:pt x="207" y="2"/>
                    <a:pt x="207" y="2"/>
                    <a:pt x="207" y="2"/>
                  </a:cubicBezTo>
                  <a:cubicBezTo>
                    <a:pt x="205" y="2"/>
                    <a:pt x="203" y="2"/>
                    <a:pt x="203" y="3"/>
                  </a:cubicBezTo>
                  <a:cubicBezTo>
                    <a:pt x="202" y="2"/>
                    <a:pt x="201" y="3"/>
                    <a:pt x="200" y="2"/>
                  </a:cubicBezTo>
                  <a:cubicBezTo>
                    <a:pt x="199" y="2"/>
                    <a:pt x="200" y="3"/>
                    <a:pt x="199" y="3"/>
                  </a:cubicBezTo>
                  <a:cubicBezTo>
                    <a:pt x="195" y="3"/>
                    <a:pt x="194" y="4"/>
                    <a:pt x="191" y="3"/>
                  </a:cubicBezTo>
                  <a:cubicBezTo>
                    <a:pt x="189" y="4"/>
                    <a:pt x="187" y="4"/>
                    <a:pt x="186" y="4"/>
                  </a:cubicBezTo>
                  <a:cubicBezTo>
                    <a:pt x="186" y="4"/>
                    <a:pt x="186" y="4"/>
                    <a:pt x="186" y="4"/>
                  </a:cubicBezTo>
                  <a:cubicBezTo>
                    <a:pt x="185" y="4"/>
                    <a:pt x="185" y="4"/>
                    <a:pt x="185" y="3"/>
                  </a:cubicBezTo>
                  <a:cubicBezTo>
                    <a:pt x="182" y="4"/>
                    <a:pt x="179" y="2"/>
                    <a:pt x="178" y="4"/>
                  </a:cubicBezTo>
                  <a:cubicBezTo>
                    <a:pt x="174" y="5"/>
                    <a:pt x="171" y="3"/>
                    <a:pt x="168" y="5"/>
                  </a:cubicBezTo>
                  <a:cubicBezTo>
                    <a:pt x="167" y="5"/>
                    <a:pt x="167" y="4"/>
                    <a:pt x="166" y="4"/>
                  </a:cubicBezTo>
                  <a:cubicBezTo>
                    <a:pt x="166" y="4"/>
                    <a:pt x="166" y="5"/>
                    <a:pt x="165" y="5"/>
                  </a:cubicBezTo>
                  <a:cubicBezTo>
                    <a:pt x="162" y="4"/>
                    <a:pt x="156" y="5"/>
                    <a:pt x="153" y="5"/>
                  </a:cubicBezTo>
                  <a:cubicBezTo>
                    <a:pt x="152" y="5"/>
                    <a:pt x="152" y="5"/>
                    <a:pt x="151" y="5"/>
                  </a:cubicBezTo>
                  <a:cubicBezTo>
                    <a:pt x="148" y="6"/>
                    <a:pt x="143" y="6"/>
                    <a:pt x="139" y="6"/>
                  </a:cubicBezTo>
                  <a:cubicBezTo>
                    <a:pt x="128" y="7"/>
                    <a:pt x="116" y="8"/>
                    <a:pt x="105" y="9"/>
                  </a:cubicBezTo>
                  <a:cubicBezTo>
                    <a:pt x="104" y="9"/>
                    <a:pt x="103" y="9"/>
                    <a:pt x="102" y="10"/>
                  </a:cubicBezTo>
                  <a:cubicBezTo>
                    <a:pt x="101" y="9"/>
                    <a:pt x="99" y="10"/>
                    <a:pt x="98" y="9"/>
                  </a:cubicBezTo>
                  <a:cubicBezTo>
                    <a:pt x="96" y="11"/>
                    <a:pt x="94" y="10"/>
                    <a:pt x="92" y="10"/>
                  </a:cubicBezTo>
                  <a:cubicBezTo>
                    <a:pt x="83" y="11"/>
                    <a:pt x="77" y="13"/>
                    <a:pt x="68" y="14"/>
                  </a:cubicBezTo>
                  <a:cubicBezTo>
                    <a:pt x="61" y="15"/>
                    <a:pt x="54" y="17"/>
                    <a:pt x="47" y="19"/>
                  </a:cubicBezTo>
                  <a:cubicBezTo>
                    <a:pt x="46" y="19"/>
                    <a:pt x="45" y="19"/>
                    <a:pt x="44" y="20"/>
                  </a:cubicBezTo>
                  <a:cubicBezTo>
                    <a:pt x="41" y="20"/>
                    <a:pt x="40" y="21"/>
                    <a:pt x="38" y="22"/>
                  </a:cubicBezTo>
                  <a:cubicBezTo>
                    <a:pt x="38" y="22"/>
                    <a:pt x="38" y="22"/>
                    <a:pt x="38" y="23"/>
                  </a:cubicBezTo>
                  <a:cubicBezTo>
                    <a:pt x="37" y="23"/>
                    <a:pt x="37" y="24"/>
                    <a:pt x="36" y="24"/>
                  </a:cubicBezTo>
                  <a:cubicBezTo>
                    <a:pt x="34" y="24"/>
                    <a:pt x="32" y="22"/>
                    <a:pt x="31" y="24"/>
                  </a:cubicBezTo>
                  <a:cubicBezTo>
                    <a:pt x="32" y="25"/>
                    <a:pt x="33" y="24"/>
                    <a:pt x="34" y="24"/>
                  </a:cubicBezTo>
                  <a:cubicBezTo>
                    <a:pt x="33" y="25"/>
                    <a:pt x="32" y="25"/>
                    <a:pt x="32" y="26"/>
                  </a:cubicBezTo>
                  <a:cubicBezTo>
                    <a:pt x="32" y="26"/>
                    <a:pt x="33" y="27"/>
                    <a:pt x="33" y="28"/>
                  </a:cubicBezTo>
                  <a:cubicBezTo>
                    <a:pt x="30" y="30"/>
                    <a:pt x="27" y="31"/>
                    <a:pt x="23" y="33"/>
                  </a:cubicBezTo>
                  <a:cubicBezTo>
                    <a:pt x="21" y="34"/>
                    <a:pt x="20" y="36"/>
                    <a:pt x="17" y="36"/>
                  </a:cubicBezTo>
                  <a:cubicBezTo>
                    <a:pt x="16" y="36"/>
                    <a:pt x="15" y="35"/>
                    <a:pt x="14" y="36"/>
                  </a:cubicBezTo>
                  <a:cubicBezTo>
                    <a:pt x="14" y="38"/>
                    <a:pt x="16" y="41"/>
                    <a:pt x="17" y="44"/>
                  </a:cubicBezTo>
                  <a:cubicBezTo>
                    <a:pt x="18" y="46"/>
                    <a:pt x="19" y="48"/>
                    <a:pt x="20" y="50"/>
                  </a:cubicBezTo>
                  <a:cubicBezTo>
                    <a:pt x="20" y="52"/>
                    <a:pt x="22" y="53"/>
                    <a:pt x="23" y="55"/>
                  </a:cubicBezTo>
                  <a:cubicBezTo>
                    <a:pt x="24" y="57"/>
                    <a:pt x="24" y="61"/>
                    <a:pt x="25" y="63"/>
                  </a:cubicBezTo>
                  <a:cubicBezTo>
                    <a:pt x="26" y="64"/>
                    <a:pt x="28" y="65"/>
                    <a:pt x="28" y="66"/>
                  </a:cubicBezTo>
                  <a:cubicBezTo>
                    <a:pt x="28" y="69"/>
                    <a:pt x="27" y="70"/>
                    <a:pt x="27" y="72"/>
                  </a:cubicBezTo>
                  <a:cubicBezTo>
                    <a:pt x="27" y="73"/>
                    <a:pt x="28" y="75"/>
                    <a:pt x="29" y="77"/>
                  </a:cubicBezTo>
                  <a:cubicBezTo>
                    <a:pt x="32" y="82"/>
                    <a:pt x="36" y="87"/>
                    <a:pt x="42" y="88"/>
                  </a:cubicBezTo>
                  <a:cubicBezTo>
                    <a:pt x="47" y="89"/>
                    <a:pt x="51" y="86"/>
                    <a:pt x="55" y="86"/>
                  </a:cubicBezTo>
                  <a:cubicBezTo>
                    <a:pt x="59" y="85"/>
                    <a:pt x="61" y="88"/>
                    <a:pt x="64" y="89"/>
                  </a:cubicBezTo>
                  <a:cubicBezTo>
                    <a:pt x="65" y="90"/>
                    <a:pt x="67" y="90"/>
                    <a:pt x="67" y="91"/>
                  </a:cubicBezTo>
                  <a:cubicBezTo>
                    <a:pt x="66" y="92"/>
                    <a:pt x="64" y="92"/>
                    <a:pt x="64" y="93"/>
                  </a:cubicBezTo>
                  <a:cubicBezTo>
                    <a:pt x="64" y="94"/>
                    <a:pt x="64" y="94"/>
                    <a:pt x="64" y="95"/>
                  </a:cubicBezTo>
                  <a:cubicBezTo>
                    <a:pt x="63" y="95"/>
                    <a:pt x="62" y="96"/>
                    <a:pt x="61" y="97"/>
                  </a:cubicBezTo>
                  <a:cubicBezTo>
                    <a:pt x="65" y="99"/>
                    <a:pt x="68" y="97"/>
                    <a:pt x="72" y="96"/>
                  </a:cubicBezTo>
                  <a:cubicBezTo>
                    <a:pt x="76" y="96"/>
                    <a:pt x="80" y="96"/>
                    <a:pt x="84" y="96"/>
                  </a:cubicBezTo>
                  <a:cubicBezTo>
                    <a:pt x="104" y="95"/>
                    <a:pt x="123" y="90"/>
                    <a:pt x="142" y="89"/>
                  </a:cubicBezTo>
                  <a:cubicBezTo>
                    <a:pt x="141" y="89"/>
                    <a:pt x="140" y="89"/>
                    <a:pt x="140" y="88"/>
                  </a:cubicBezTo>
                  <a:cubicBezTo>
                    <a:pt x="140" y="87"/>
                    <a:pt x="140" y="87"/>
                    <a:pt x="140" y="87"/>
                  </a:cubicBezTo>
                  <a:cubicBezTo>
                    <a:pt x="136" y="88"/>
                    <a:pt x="134" y="88"/>
                    <a:pt x="132" y="87"/>
                  </a:cubicBezTo>
                  <a:cubicBezTo>
                    <a:pt x="133" y="86"/>
                    <a:pt x="135" y="87"/>
                    <a:pt x="136" y="86"/>
                  </a:cubicBezTo>
                  <a:cubicBezTo>
                    <a:pt x="132" y="86"/>
                    <a:pt x="126" y="87"/>
                    <a:pt x="124" y="87"/>
                  </a:cubicBezTo>
                  <a:cubicBezTo>
                    <a:pt x="125" y="85"/>
                    <a:pt x="129" y="87"/>
                    <a:pt x="130" y="85"/>
                  </a:cubicBezTo>
                  <a:cubicBezTo>
                    <a:pt x="128" y="85"/>
                    <a:pt x="123" y="87"/>
                    <a:pt x="123" y="85"/>
                  </a:cubicBezTo>
                  <a:cubicBezTo>
                    <a:pt x="125" y="83"/>
                    <a:pt x="129" y="84"/>
                    <a:pt x="132" y="83"/>
                  </a:cubicBezTo>
                  <a:cubicBezTo>
                    <a:pt x="133" y="82"/>
                    <a:pt x="132" y="81"/>
                    <a:pt x="132" y="81"/>
                  </a:cubicBezTo>
                  <a:cubicBezTo>
                    <a:pt x="138" y="80"/>
                    <a:pt x="146" y="79"/>
                    <a:pt x="154" y="79"/>
                  </a:cubicBezTo>
                  <a:cubicBezTo>
                    <a:pt x="153" y="80"/>
                    <a:pt x="151" y="79"/>
                    <a:pt x="150" y="80"/>
                  </a:cubicBezTo>
                  <a:cubicBezTo>
                    <a:pt x="150" y="81"/>
                    <a:pt x="151" y="80"/>
                    <a:pt x="152" y="80"/>
                  </a:cubicBezTo>
                  <a:cubicBezTo>
                    <a:pt x="150" y="81"/>
                    <a:pt x="148" y="81"/>
                    <a:pt x="146" y="80"/>
                  </a:cubicBezTo>
                  <a:cubicBezTo>
                    <a:pt x="145" y="81"/>
                    <a:pt x="145" y="81"/>
                    <a:pt x="144" y="82"/>
                  </a:cubicBezTo>
                  <a:cubicBezTo>
                    <a:pt x="147" y="82"/>
                    <a:pt x="151" y="81"/>
                    <a:pt x="152" y="83"/>
                  </a:cubicBezTo>
                  <a:cubicBezTo>
                    <a:pt x="155" y="83"/>
                    <a:pt x="159" y="84"/>
                    <a:pt x="162" y="83"/>
                  </a:cubicBezTo>
                  <a:cubicBezTo>
                    <a:pt x="159" y="83"/>
                    <a:pt x="156" y="83"/>
                    <a:pt x="155" y="83"/>
                  </a:cubicBezTo>
                  <a:cubicBezTo>
                    <a:pt x="155" y="81"/>
                    <a:pt x="159" y="81"/>
                    <a:pt x="161" y="82"/>
                  </a:cubicBezTo>
                  <a:cubicBezTo>
                    <a:pt x="161" y="81"/>
                    <a:pt x="162" y="81"/>
                    <a:pt x="163" y="81"/>
                  </a:cubicBezTo>
                  <a:cubicBezTo>
                    <a:pt x="163" y="81"/>
                    <a:pt x="162" y="82"/>
                    <a:pt x="163" y="82"/>
                  </a:cubicBezTo>
                  <a:cubicBezTo>
                    <a:pt x="164" y="83"/>
                    <a:pt x="165" y="82"/>
                    <a:pt x="167" y="82"/>
                  </a:cubicBezTo>
                  <a:cubicBezTo>
                    <a:pt x="167" y="82"/>
                    <a:pt x="167" y="81"/>
                    <a:pt x="168" y="81"/>
                  </a:cubicBezTo>
                  <a:cubicBezTo>
                    <a:pt x="169" y="81"/>
                    <a:pt x="172" y="80"/>
                    <a:pt x="173" y="81"/>
                  </a:cubicBezTo>
                  <a:cubicBezTo>
                    <a:pt x="172" y="82"/>
                    <a:pt x="171" y="81"/>
                    <a:pt x="170" y="82"/>
                  </a:cubicBezTo>
                  <a:cubicBezTo>
                    <a:pt x="171" y="83"/>
                    <a:pt x="173" y="81"/>
                    <a:pt x="175" y="82"/>
                  </a:cubicBezTo>
                  <a:cubicBezTo>
                    <a:pt x="175" y="81"/>
                    <a:pt x="175" y="81"/>
                    <a:pt x="176" y="81"/>
                  </a:cubicBezTo>
                  <a:cubicBezTo>
                    <a:pt x="180" y="80"/>
                    <a:pt x="186" y="80"/>
                    <a:pt x="188" y="79"/>
                  </a:cubicBezTo>
                  <a:cubicBezTo>
                    <a:pt x="188" y="79"/>
                    <a:pt x="187" y="79"/>
                    <a:pt x="187" y="79"/>
                  </a:cubicBezTo>
                  <a:cubicBezTo>
                    <a:pt x="189" y="79"/>
                    <a:pt x="191" y="78"/>
                    <a:pt x="192" y="79"/>
                  </a:cubicBezTo>
                  <a:cubicBezTo>
                    <a:pt x="192" y="79"/>
                    <a:pt x="192" y="78"/>
                    <a:pt x="192" y="78"/>
                  </a:cubicBezTo>
                  <a:cubicBezTo>
                    <a:pt x="193" y="79"/>
                    <a:pt x="193" y="78"/>
                    <a:pt x="193" y="79"/>
                  </a:cubicBezTo>
                  <a:cubicBezTo>
                    <a:pt x="194" y="80"/>
                    <a:pt x="193" y="80"/>
                    <a:pt x="193" y="80"/>
                  </a:cubicBezTo>
                  <a:cubicBezTo>
                    <a:pt x="196" y="81"/>
                    <a:pt x="200" y="80"/>
                    <a:pt x="202" y="80"/>
                  </a:cubicBezTo>
                  <a:cubicBezTo>
                    <a:pt x="201" y="80"/>
                    <a:pt x="201" y="80"/>
                    <a:pt x="201" y="79"/>
                  </a:cubicBezTo>
                  <a:cubicBezTo>
                    <a:pt x="204" y="78"/>
                    <a:pt x="207" y="79"/>
                    <a:pt x="210" y="78"/>
                  </a:cubicBezTo>
                  <a:cubicBezTo>
                    <a:pt x="208" y="78"/>
                    <a:pt x="208" y="78"/>
                    <a:pt x="207" y="77"/>
                  </a:cubicBezTo>
                  <a:cubicBezTo>
                    <a:pt x="209" y="77"/>
                    <a:pt x="212" y="77"/>
                    <a:pt x="214" y="76"/>
                  </a:cubicBezTo>
                  <a:cubicBezTo>
                    <a:pt x="212" y="76"/>
                    <a:pt x="210" y="77"/>
                    <a:pt x="209" y="76"/>
                  </a:cubicBezTo>
                  <a:cubicBezTo>
                    <a:pt x="216" y="75"/>
                    <a:pt x="224" y="75"/>
                    <a:pt x="231" y="74"/>
                  </a:cubicBezTo>
                  <a:cubicBezTo>
                    <a:pt x="226" y="74"/>
                    <a:pt x="222" y="74"/>
                    <a:pt x="218" y="74"/>
                  </a:cubicBezTo>
                  <a:cubicBezTo>
                    <a:pt x="218" y="74"/>
                    <a:pt x="218" y="74"/>
                    <a:pt x="218" y="73"/>
                  </a:cubicBezTo>
                  <a:cubicBezTo>
                    <a:pt x="217" y="73"/>
                    <a:pt x="216" y="74"/>
                    <a:pt x="216" y="73"/>
                  </a:cubicBezTo>
                  <a:cubicBezTo>
                    <a:pt x="220" y="72"/>
                    <a:pt x="226" y="73"/>
                    <a:pt x="232" y="71"/>
                  </a:cubicBezTo>
                  <a:cubicBezTo>
                    <a:pt x="231" y="71"/>
                    <a:pt x="231" y="72"/>
                    <a:pt x="230" y="71"/>
                  </a:cubicBezTo>
                  <a:cubicBezTo>
                    <a:pt x="231" y="70"/>
                    <a:pt x="232" y="70"/>
                    <a:pt x="233" y="71"/>
                  </a:cubicBezTo>
                  <a:cubicBezTo>
                    <a:pt x="233" y="69"/>
                    <a:pt x="231" y="71"/>
                    <a:pt x="231" y="70"/>
                  </a:cubicBezTo>
                  <a:cubicBezTo>
                    <a:pt x="233" y="68"/>
                    <a:pt x="236" y="69"/>
                    <a:pt x="238" y="69"/>
                  </a:cubicBezTo>
                  <a:cubicBezTo>
                    <a:pt x="239" y="69"/>
                    <a:pt x="240" y="68"/>
                    <a:pt x="241" y="68"/>
                  </a:cubicBezTo>
                  <a:cubicBezTo>
                    <a:pt x="246" y="67"/>
                    <a:pt x="252" y="68"/>
                    <a:pt x="257" y="67"/>
                  </a:cubicBezTo>
                  <a:cubicBezTo>
                    <a:pt x="253" y="67"/>
                    <a:pt x="249" y="66"/>
                    <a:pt x="247" y="67"/>
                  </a:cubicBezTo>
                  <a:cubicBezTo>
                    <a:pt x="247" y="66"/>
                    <a:pt x="244" y="66"/>
                    <a:pt x="243" y="67"/>
                  </a:cubicBezTo>
                  <a:cubicBezTo>
                    <a:pt x="242" y="67"/>
                    <a:pt x="243" y="66"/>
                    <a:pt x="242" y="66"/>
                  </a:cubicBezTo>
                  <a:cubicBezTo>
                    <a:pt x="239" y="66"/>
                    <a:pt x="236" y="66"/>
                    <a:pt x="233" y="66"/>
                  </a:cubicBezTo>
                  <a:cubicBezTo>
                    <a:pt x="231" y="66"/>
                    <a:pt x="230" y="67"/>
                    <a:pt x="229" y="66"/>
                  </a:cubicBezTo>
                  <a:cubicBezTo>
                    <a:pt x="232" y="66"/>
                    <a:pt x="233" y="65"/>
                    <a:pt x="235" y="64"/>
                  </a:cubicBezTo>
                  <a:cubicBezTo>
                    <a:pt x="236" y="65"/>
                    <a:pt x="235" y="65"/>
                    <a:pt x="236" y="65"/>
                  </a:cubicBezTo>
                  <a:cubicBezTo>
                    <a:pt x="241" y="65"/>
                    <a:pt x="243" y="64"/>
                    <a:pt x="248" y="64"/>
                  </a:cubicBezTo>
                  <a:cubicBezTo>
                    <a:pt x="247" y="64"/>
                    <a:pt x="247" y="64"/>
                    <a:pt x="247" y="63"/>
                  </a:cubicBezTo>
                  <a:cubicBezTo>
                    <a:pt x="247" y="63"/>
                    <a:pt x="248" y="62"/>
                    <a:pt x="248" y="62"/>
                  </a:cubicBezTo>
                  <a:cubicBezTo>
                    <a:pt x="249" y="62"/>
                    <a:pt x="251" y="62"/>
                    <a:pt x="253" y="62"/>
                  </a:cubicBezTo>
                  <a:cubicBezTo>
                    <a:pt x="248" y="62"/>
                    <a:pt x="243" y="62"/>
                    <a:pt x="238" y="62"/>
                  </a:cubicBezTo>
                  <a:cubicBezTo>
                    <a:pt x="236" y="62"/>
                    <a:pt x="233" y="63"/>
                    <a:pt x="231" y="61"/>
                  </a:cubicBezTo>
                  <a:cubicBezTo>
                    <a:pt x="238" y="61"/>
                    <a:pt x="246" y="61"/>
                    <a:pt x="252" y="60"/>
                  </a:cubicBezTo>
                  <a:cubicBezTo>
                    <a:pt x="251" y="59"/>
                    <a:pt x="248" y="60"/>
                    <a:pt x="246" y="60"/>
                  </a:cubicBezTo>
                  <a:cubicBezTo>
                    <a:pt x="245" y="60"/>
                    <a:pt x="243" y="60"/>
                    <a:pt x="243" y="59"/>
                  </a:cubicBezTo>
                  <a:cubicBezTo>
                    <a:pt x="244" y="59"/>
                    <a:pt x="246" y="60"/>
                    <a:pt x="247" y="58"/>
                  </a:cubicBezTo>
                  <a:cubicBezTo>
                    <a:pt x="248" y="59"/>
                    <a:pt x="249" y="59"/>
                    <a:pt x="250" y="58"/>
                  </a:cubicBezTo>
                  <a:cubicBezTo>
                    <a:pt x="249" y="58"/>
                    <a:pt x="248" y="59"/>
                    <a:pt x="248" y="58"/>
                  </a:cubicBezTo>
                  <a:cubicBezTo>
                    <a:pt x="253" y="58"/>
                    <a:pt x="259" y="57"/>
                    <a:pt x="264" y="58"/>
                  </a:cubicBezTo>
                  <a:cubicBezTo>
                    <a:pt x="264" y="58"/>
                    <a:pt x="263" y="58"/>
                    <a:pt x="263" y="59"/>
                  </a:cubicBezTo>
                  <a:cubicBezTo>
                    <a:pt x="267" y="58"/>
                    <a:pt x="270" y="59"/>
                    <a:pt x="274" y="58"/>
                  </a:cubicBezTo>
                  <a:cubicBezTo>
                    <a:pt x="276" y="58"/>
                    <a:pt x="278" y="59"/>
                    <a:pt x="280" y="59"/>
                  </a:cubicBezTo>
                  <a:cubicBezTo>
                    <a:pt x="282" y="59"/>
                    <a:pt x="285" y="58"/>
                    <a:pt x="286" y="59"/>
                  </a:cubicBezTo>
                  <a:cubicBezTo>
                    <a:pt x="284" y="60"/>
                    <a:pt x="282" y="59"/>
                    <a:pt x="280" y="60"/>
                  </a:cubicBezTo>
                  <a:cubicBezTo>
                    <a:pt x="284" y="60"/>
                    <a:pt x="287" y="60"/>
                    <a:pt x="292" y="60"/>
                  </a:cubicBezTo>
                  <a:cubicBezTo>
                    <a:pt x="290" y="59"/>
                    <a:pt x="288" y="60"/>
                    <a:pt x="287" y="59"/>
                  </a:cubicBezTo>
                  <a:cubicBezTo>
                    <a:pt x="289" y="58"/>
                    <a:pt x="292" y="59"/>
                    <a:pt x="294" y="58"/>
                  </a:cubicBezTo>
                  <a:cubicBezTo>
                    <a:pt x="296" y="58"/>
                    <a:pt x="296" y="58"/>
                    <a:pt x="296" y="58"/>
                  </a:cubicBezTo>
                  <a:cubicBezTo>
                    <a:pt x="296" y="58"/>
                    <a:pt x="295" y="58"/>
                    <a:pt x="294" y="58"/>
                  </a:cubicBezTo>
                  <a:cubicBezTo>
                    <a:pt x="289" y="58"/>
                    <a:pt x="286" y="58"/>
                    <a:pt x="283" y="57"/>
                  </a:cubicBezTo>
                  <a:cubicBezTo>
                    <a:pt x="283" y="58"/>
                    <a:pt x="283" y="58"/>
                    <a:pt x="282" y="58"/>
                  </a:cubicBezTo>
                  <a:cubicBezTo>
                    <a:pt x="277" y="57"/>
                    <a:pt x="269" y="59"/>
                    <a:pt x="264" y="58"/>
                  </a:cubicBezTo>
                  <a:cubicBezTo>
                    <a:pt x="267" y="57"/>
                    <a:pt x="273" y="58"/>
                    <a:pt x="276" y="57"/>
                  </a:cubicBezTo>
                  <a:cubicBezTo>
                    <a:pt x="275" y="57"/>
                    <a:pt x="275" y="56"/>
                    <a:pt x="274" y="56"/>
                  </a:cubicBezTo>
                  <a:cubicBezTo>
                    <a:pt x="272" y="57"/>
                    <a:pt x="267" y="57"/>
                    <a:pt x="266" y="55"/>
                  </a:cubicBezTo>
                  <a:cubicBezTo>
                    <a:pt x="262" y="55"/>
                    <a:pt x="260" y="54"/>
                    <a:pt x="258" y="56"/>
                  </a:cubicBezTo>
                  <a:cubicBezTo>
                    <a:pt x="255" y="55"/>
                    <a:pt x="249" y="55"/>
                    <a:pt x="246" y="55"/>
                  </a:cubicBezTo>
                  <a:cubicBezTo>
                    <a:pt x="249" y="54"/>
                    <a:pt x="254" y="55"/>
                    <a:pt x="258" y="54"/>
                  </a:cubicBezTo>
                  <a:cubicBezTo>
                    <a:pt x="259" y="54"/>
                    <a:pt x="258" y="55"/>
                    <a:pt x="259" y="55"/>
                  </a:cubicBezTo>
                  <a:cubicBezTo>
                    <a:pt x="261" y="54"/>
                    <a:pt x="263" y="54"/>
                    <a:pt x="264" y="55"/>
                  </a:cubicBezTo>
                  <a:cubicBezTo>
                    <a:pt x="265" y="55"/>
                    <a:pt x="265" y="54"/>
                    <a:pt x="265" y="54"/>
                  </a:cubicBezTo>
                  <a:cubicBezTo>
                    <a:pt x="278" y="53"/>
                    <a:pt x="298" y="55"/>
                    <a:pt x="310" y="54"/>
                  </a:cubicBezTo>
                  <a:cubicBezTo>
                    <a:pt x="307" y="53"/>
                    <a:pt x="304" y="53"/>
                    <a:pt x="301" y="53"/>
                  </a:cubicBezTo>
                  <a:cubicBezTo>
                    <a:pt x="301" y="52"/>
                    <a:pt x="301" y="52"/>
                    <a:pt x="301" y="52"/>
                  </a:cubicBezTo>
                  <a:cubicBezTo>
                    <a:pt x="297" y="52"/>
                    <a:pt x="293" y="52"/>
                    <a:pt x="289" y="51"/>
                  </a:cubicBezTo>
                  <a:cubicBezTo>
                    <a:pt x="288" y="52"/>
                    <a:pt x="288" y="52"/>
                    <a:pt x="288" y="53"/>
                  </a:cubicBezTo>
                  <a:cubicBezTo>
                    <a:pt x="281" y="53"/>
                    <a:pt x="270" y="53"/>
                    <a:pt x="263" y="52"/>
                  </a:cubicBezTo>
                  <a:cubicBezTo>
                    <a:pt x="263" y="51"/>
                    <a:pt x="265" y="51"/>
                    <a:pt x="266" y="51"/>
                  </a:cubicBezTo>
                  <a:cubicBezTo>
                    <a:pt x="281" y="51"/>
                    <a:pt x="296" y="52"/>
                    <a:pt x="310" y="52"/>
                  </a:cubicBezTo>
                  <a:cubicBezTo>
                    <a:pt x="319" y="52"/>
                    <a:pt x="328" y="51"/>
                    <a:pt x="338" y="51"/>
                  </a:cubicBezTo>
                  <a:cubicBezTo>
                    <a:pt x="346" y="52"/>
                    <a:pt x="354" y="52"/>
                    <a:pt x="362" y="52"/>
                  </a:cubicBezTo>
                  <a:cubicBezTo>
                    <a:pt x="363" y="52"/>
                    <a:pt x="363" y="52"/>
                    <a:pt x="363" y="52"/>
                  </a:cubicBezTo>
                  <a:cubicBezTo>
                    <a:pt x="364" y="52"/>
                    <a:pt x="364" y="52"/>
                    <a:pt x="363" y="52"/>
                  </a:cubicBezTo>
                  <a:close/>
                  <a:moveTo>
                    <a:pt x="329" y="45"/>
                  </a:moveTo>
                  <a:cubicBezTo>
                    <a:pt x="329" y="45"/>
                    <a:pt x="328" y="45"/>
                    <a:pt x="327" y="45"/>
                  </a:cubicBezTo>
                  <a:cubicBezTo>
                    <a:pt x="327" y="45"/>
                    <a:pt x="328" y="45"/>
                    <a:pt x="329" y="45"/>
                  </a:cubicBezTo>
                  <a:close/>
                  <a:moveTo>
                    <a:pt x="303" y="39"/>
                  </a:moveTo>
                  <a:cubicBezTo>
                    <a:pt x="303" y="39"/>
                    <a:pt x="302" y="39"/>
                    <a:pt x="302" y="39"/>
                  </a:cubicBezTo>
                  <a:cubicBezTo>
                    <a:pt x="302" y="38"/>
                    <a:pt x="303" y="39"/>
                    <a:pt x="303" y="39"/>
                  </a:cubicBezTo>
                  <a:close/>
                  <a:moveTo>
                    <a:pt x="302" y="37"/>
                  </a:moveTo>
                  <a:cubicBezTo>
                    <a:pt x="300" y="37"/>
                    <a:pt x="296" y="38"/>
                    <a:pt x="295" y="37"/>
                  </a:cubicBezTo>
                  <a:cubicBezTo>
                    <a:pt x="297" y="37"/>
                    <a:pt x="300" y="36"/>
                    <a:pt x="302" y="37"/>
                  </a:cubicBezTo>
                  <a:close/>
                  <a:moveTo>
                    <a:pt x="348" y="26"/>
                  </a:moveTo>
                  <a:cubicBezTo>
                    <a:pt x="348" y="27"/>
                    <a:pt x="347" y="27"/>
                    <a:pt x="346" y="26"/>
                  </a:cubicBezTo>
                  <a:cubicBezTo>
                    <a:pt x="346" y="26"/>
                    <a:pt x="348" y="26"/>
                    <a:pt x="348" y="26"/>
                  </a:cubicBezTo>
                  <a:close/>
                  <a:moveTo>
                    <a:pt x="353" y="17"/>
                  </a:moveTo>
                  <a:cubicBezTo>
                    <a:pt x="353" y="17"/>
                    <a:pt x="353" y="17"/>
                    <a:pt x="353" y="18"/>
                  </a:cubicBezTo>
                  <a:cubicBezTo>
                    <a:pt x="352" y="18"/>
                    <a:pt x="352" y="18"/>
                    <a:pt x="352" y="18"/>
                  </a:cubicBezTo>
                  <a:cubicBezTo>
                    <a:pt x="352" y="17"/>
                    <a:pt x="353" y="17"/>
                    <a:pt x="353" y="17"/>
                  </a:cubicBezTo>
                  <a:close/>
                  <a:moveTo>
                    <a:pt x="338" y="12"/>
                  </a:moveTo>
                  <a:cubicBezTo>
                    <a:pt x="338" y="12"/>
                    <a:pt x="338" y="12"/>
                    <a:pt x="337" y="12"/>
                  </a:cubicBezTo>
                  <a:cubicBezTo>
                    <a:pt x="337" y="11"/>
                    <a:pt x="338" y="12"/>
                    <a:pt x="338" y="12"/>
                  </a:cubicBezTo>
                  <a:close/>
                  <a:moveTo>
                    <a:pt x="333" y="12"/>
                  </a:moveTo>
                  <a:cubicBezTo>
                    <a:pt x="333" y="12"/>
                    <a:pt x="332" y="12"/>
                    <a:pt x="332" y="12"/>
                  </a:cubicBezTo>
                  <a:cubicBezTo>
                    <a:pt x="331" y="11"/>
                    <a:pt x="333" y="11"/>
                    <a:pt x="333" y="12"/>
                  </a:cubicBezTo>
                  <a:close/>
                  <a:moveTo>
                    <a:pt x="328" y="11"/>
                  </a:moveTo>
                  <a:cubicBezTo>
                    <a:pt x="328" y="12"/>
                    <a:pt x="328" y="12"/>
                    <a:pt x="328" y="13"/>
                  </a:cubicBezTo>
                  <a:cubicBezTo>
                    <a:pt x="327" y="13"/>
                    <a:pt x="326" y="12"/>
                    <a:pt x="325" y="13"/>
                  </a:cubicBezTo>
                  <a:cubicBezTo>
                    <a:pt x="326" y="12"/>
                    <a:pt x="327" y="12"/>
                    <a:pt x="328" y="11"/>
                  </a:cubicBezTo>
                  <a:close/>
                  <a:moveTo>
                    <a:pt x="70" y="91"/>
                  </a:moveTo>
                  <a:cubicBezTo>
                    <a:pt x="71" y="92"/>
                    <a:pt x="73" y="91"/>
                    <a:pt x="74" y="92"/>
                  </a:cubicBezTo>
                  <a:cubicBezTo>
                    <a:pt x="73" y="94"/>
                    <a:pt x="65" y="94"/>
                    <a:pt x="70" y="91"/>
                  </a:cubicBezTo>
                  <a:close/>
                  <a:moveTo>
                    <a:pt x="153" y="78"/>
                  </a:moveTo>
                  <a:cubicBezTo>
                    <a:pt x="148" y="78"/>
                    <a:pt x="142" y="79"/>
                    <a:pt x="137" y="79"/>
                  </a:cubicBezTo>
                  <a:cubicBezTo>
                    <a:pt x="135" y="80"/>
                    <a:pt x="131" y="80"/>
                    <a:pt x="129" y="79"/>
                  </a:cubicBezTo>
                  <a:cubicBezTo>
                    <a:pt x="129" y="78"/>
                    <a:pt x="130" y="79"/>
                    <a:pt x="130" y="78"/>
                  </a:cubicBezTo>
                  <a:cubicBezTo>
                    <a:pt x="140" y="79"/>
                    <a:pt x="148" y="77"/>
                    <a:pt x="158" y="77"/>
                  </a:cubicBezTo>
                  <a:cubicBezTo>
                    <a:pt x="156" y="78"/>
                    <a:pt x="155" y="78"/>
                    <a:pt x="153" y="78"/>
                  </a:cubicBezTo>
                  <a:close/>
                  <a:moveTo>
                    <a:pt x="160" y="80"/>
                  </a:moveTo>
                  <a:cubicBezTo>
                    <a:pt x="164" y="78"/>
                    <a:pt x="169" y="79"/>
                    <a:pt x="174" y="79"/>
                  </a:cubicBezTo>
                  <a:cubicBezTo>
                    <a:pt x="170" y="81"/>
                    <a:pt x="166" y="80"/>
                    <a:pt x="160" y="80"/>
                  </a:cubicBezTo>
                  <a:close/>
                  <a:moveTo>
                    <a:pt x="176" y="77"/>
                  </a:moveTo>
                  <a:cubicBezTo>
                    <a:pt x="176" y="76"/>
                    <a:pt x="177" y="76"/>
                    <a:pt x="178" y="76"/>
                  </a:cubicBezTo>
                  <a:cubicBezTo>
                    <a:pt x="177" y="77"/>
                    <a:pt x="176" y="77"/>
                    <a:pt x="176" y="77"/>
                  </a:cubicBezTo>
                  <a:close/>
                  <a:moveTo>
                    <a:pt x="184" y="79"/>
                  </a:moveTo>
                  <a:cubicBezTo>
                    <a:pt x="184" y="79"/>
                    <a:pt x="184" y="79"/>
                    <a:pt x="184" y="79"/>
                  </a:cubicBezTo>
                  <a:cubicBezTo>
                    <a:pt x="186" y="79"/>
                    <a:pt x="186" y="79"/>
                    <a:pt x="186" y="79"/>
                  </a:cubicBezTo>
                  <a:cubicBezTo>
                    <a:pt x="186" y="80"/>
                    <a:pt x="185" y="79"/>
                    <a:pt x="184" y="79"/>
                  </a:cubicBezTo>
                  <a:close/>
                  <a:moveTo>
                    <a:pt x="192" y="6"/>
                  </a:moveTo>
                  <a:cubicBezTo>
                    <a:pt x="192" y="5"/>
                    <a:pt x="194" y="5"/>
                    <a:pt x="194" y="6"/>
                  </a:cubicBezTo>
                  <a:cubicBezTo>
                    <a:pt x="193" y="6"/>
                    <a:pt x="193" y="5"/>
                    <a:pt x="192" y="6"/>
                  </a:cubicBezTo>
                  <a:close/>
                  <a:moveTo>
                    <a:pt x="192" y="8"/>
                  </a:moveTo>
                  <a:cubicBezTo>
                    <a:pt x="193" y="7"/>
                    <a:pt x="195" y="8"/>
                    <a:pt x="196" y="7"/>
                  </a:cubicBezTo>
                  <a:cubicBezTo>
                    <a:pt x="196" y="8"/>
                    <a:pt x="193" y="8"/>
                    <a:pt x="192" y="8"/>
                  </a:cubicBezTo>
                  <a:close/>
                  <a:moveTo>
                    <a:pt x="195" y="80"/>
                  </a:moveTo>
                  <a:cubicBezTo>
                    <a:pt x="196" y="79"/>
                    <a:pt x="198" y="79"/>
                    <a:pt x="200" y="79"/>
                  </a:cubicBezTo>
                  <a:cubicBezTo>
                    <a:pt x="199" y="81"/>
                    <a:pt x="197" y="80"/>
                    <a:pt x="195" y="80"/>
                  </a:cubicBezTo>
                  <a:close/>
                  <a:moveTo>
                    <a:pt x="193" y="77"/>
                  </a:moveTo>
                  <a:cubicBezTo>
                    <a:pt x="196" y="76"/>
                    <a:pt x="199" y="76"/>
                    <a:pt x="202" y="76"/>
                  </a:cubicBezTo>
                  <a:cubicBezTo>
                    <a:pt x="200" y="78"/>
                    <a:pt x="196" y="76"/>
                    <a:pt x="193" y="77"/>
                  </a:cubicBezTo>
                  <a:close/>
                  <a:moveTo>
                    <a:pt x="202" y="7"/>
                  </a:moveTo>
                  <a:cubicBezTo>
                    <a:pt x="203" y="6"/>
                    <a:pt x="206" y="7"/>
                    <a:pt x="202" y="7"/>
                  </a:cubicBezTo>
                  <a:close/>
                  <a:moveTo>
                    <a:pt x="204" y="78"/>
                  </a:moveTo>
                  <a:cubicBezTo>
                    <a:pt x="205" y="77"/>
                    <a:pt x="206" y="77"/>
                    <a:pt x="207" y="77"/>
                  </a:cubicBezTo>
                  <a:cubicBezTo>
                    <a:pt x="207" y="78"/>
                    <a:pt x="205" y="77"/>
                    <a:pt x="204" y="78"/>
                  </a:cubicBezTo>
                  <a:close/>
                  <a:moveTo>
                    <a:pt x="290" y="52"/>
                  </a:moveTo>
                  <a:cubicBezTo>
                    <a:pt x="289" y="53"/>
                    <a:pt x="289" y="53"/>
                    <a:pt x="288" y="53"/>
                  </a:cubicBezTo>
                  <a:cubicBezTo>
                    <a:pt x="288" y="52"/>
                    <a:pt x="290" y="52"/>
                    <a:pt x="290" y="52"/>
                  </a:cubicBezTo>
                  <a:close/>
                  <a:moveTo>
                    <a:pt x="278" y="25"/>
                  </a:moveTo>
                  <a:cubicBezTo>
                    <a:pt x="278" y="24"/>
                    <a:pt x="280" y="24"/>
                    <a:pt x="280" y="25"/>
                  </a:cubicBezTo>
                  <a:cubicBezTo>
                    <a:pt x="280" y="25"/>
                    <a:pt x="278" y="25"/>
                    <a:pt x="278" y="25"/>
                  </a:cubicBezTo>
                  <a:close/>
                  <a:moveTo>
                    <a:pt x="281" y="25"/>
                  </a:moveTo>
                  <a:cubicBezTo>
                    <a:pt x="281" y="24"/>
                    <a:pt x="283" y="24"/>
                    <a:pt x="284" y="24"/>
                  </a:cubicBezTo>
                  <a:cubicBezTo>
                    <a:pt x="283" y="26"/>
                    <a:pt x="282" y="24"/>
                    <a:pt x="281" y="25"/>
                  </a:cubicBezTo>
                  <a:close/>
                  <a:moveTo>
                    <a:pt x="285" y="25"/>
                  </a:moveTo>
                  <a:cubicBezTo>
                    <a:pt x="285" y="24"/>
                    <a:pt x="286" y="24"/>
                    <a:pt x="286" y="24"/>
                  </a:cubicBezTo>
                  <a:cubicBezTo>
                    <a:pt x="286" y="25"/>
                    <a:pt x="285" y="25"/>
                    <a:pt x="285" y="25"/>
                  </a:cubicBezTo>
                  <a:close/>
                  <a:moveTo>
                    <a:pt x="288" y="25"/>
                  </a:moveTo>
                  <a:cubicBezTo>
                    <a:pt x="289" y="24"/>
                    <a:pt x="291" y="25"/>
                    <a:pt x="291" y="25"/>
                  </a:cubicBezTo>
                  <a:cubicBezTo>
                    <a:pt x="291" y="25"/>
                    <a:pt x="289" y="25"/>
                    <a:pt x="288" y="25"/>
                  </a:cubicBezTo>
                  <a:close/>
                  <a:moveTo>
                    <a:pt x="288" y="21"/>
                  </a:moveTo>
                  <a:cubicBezTo>
                    <a:pt x="288" y="21"/>
                    <a:pt x="289" y="21"/>
                    <a:pt x="289" y="22"/>
                  </a:cubicBezTo>
                  <a:cubicBezTo>
                    <a:pt x="288" y="22"/>
                    <a:pt x="288" y="21"/>
                    <a:pt x="288" y="21"/>
                  </a:cubicBezTo>
                  <a:close/>
                  <a:moveTo>
                    <a:pt x="291" y="25"/>
                  </a:moveTo>
                  <a:cubicBezTo>
                    <a:pt x="291" y="24"/>
                    <a:pt x="293" y="25"/>
                    <a:pt x="293" y="24"/>
                  </a:cubicBezTo>
                  <a:cubicBezTo>
                    <a:pt x="294" y="25"/>
                    <a:pt x="292" y="25"/>
                    <a:pt x="291" y="25"/>
                  </a:cubicBezTo>
                  <a:close/>
                  <a:moveTo>
                    <a:pt x="295" y="25"/>
                  </a:moveTo>
                  <a:cubicBezTo>
                    <a:pt x="295" y="24"/>
                    <a:pt x="297" y="25"/>
                    <a:pt x="298" y="25"/>
                  </a:cubicBezTo>
                  <a:cubicBezTo>
                    <a:pt x="298" y="25"/>
                    <a:pt x="296" y="25"/>
                    <a:pt x="295" y="25"/>
                  </a:cubicBezTo>
                  <a:close/>
                  <a:moveTo>
                    <a:pt x="306" y="24"/>
                  </a:moveTo>
                  <a:cubicBezTo>
                    <a:pt x="307" y="23"/>
                    <a:pt x="308" y="23"/>
                    <a:pt x="308" y="23"/>
                  </a:cubicBezTo>
                  <a:cubicBezTo>
                    <a:pt x="308" y="24"/>
                    <a:pt x="307" y="24"/>
                    <a:pt x="306" y="24"/>
                  </a:cubicBezTo>
                  <a:close/>
                  <a:moveTo>
                    <a:pt x="308" y="23"/>
                  </a:moveTo>
                  <a:cubicBezTo>
                    <a:pt x="308" y="23"/>
                    <a:pt x="310" y="23"/>
                    <a:pt x="310" y="23"/>
                  </a:cubicBezTo>
                  <a:cubicBezTo>
                    <a:pt x="309" y="24"/>
                    <a:pt x="309" y="23"/>
                    <a:pt x="308" y="23"/>
                  </a:cubicBezTo>
                  <a:close/>
                  <a:moveTo>
                    <a:pt x="311" y="24"/>
                  </a:moveTo>
                  <a:cubicBezTo>
                    <a:pt x="311" y="23"/>
                    <a:pt x="311" y="23"/>
                    <a:pt x="311" y="23"/>
                  </a:cubicBezTo>
                  <a:cubicBezTo>
                    <a:pt x="312" y="23"/>
                    <a:pt x="313" y="23"/>
                    <a:pt x="313" y="24"/>
                  </a:cubicBezTo>
                  <a:lnTo>
                    <a:pt x="311" y="24"/>
                  </a:lnTo>
                  <a:close/>
                  <a:moveTo>
                    <a:pt x="288" y="13"/>
                  </a:moveTo>
                  <a:cubicBezTo>
                    <a:pt x="298" y="12"/>
                    <a:pt x="305" y="13"/>
                    <a:pt x="315" y="13"/>
                  </a:cubicBezTo>
                  <a:cubicBezTo>
                    <a:pt x="315" y="14"/>
                    <a:pt x="316" y="14"/>
                    <a:pt x="316" y="14"/>
                  </a:cubicBezTo>
                  <a:cubicBezTo>
                    <a:pt x="314" y="14"/>
                    <a:pt x="310" y="14"/>
                    <a:pt x="308" y="14"/>
                  </a:cubicBezTo>
                  <a:cubicBezTo>
                    <a:pt x="307" y="14"/>
                    <a:pt x="309" y="14"/>
                    <a:pt x="308" y="14"/>
                  </a:cubicBezTo>
                  <a:cubicBezTo>
                    <a:pt x="303" y="15"/>
                    <a:pt x="298" y="14"/>
                    <a:pt x="295" y="14"/>
                  </a:cubicBezTo>
                  <a:cubicBezTo>
                    <a:pt x="292" y="14"/>
                    <a:pt x="290" y="15"/>
                    <a:pt x="288" y="13"/>
                  </a:cubicBezTo>
                  <a:cubicBezTo>
                    <a:pt x="288" y="13"/>
                    <a:pt x="288" y="13"/>
                    <a:pt x="288" y="13"/>
                  </a:cubicBezTo>
                  <a:close/>
                  <a:moveTo>
                    <a:pt x="287" y="10"/>
                  </a:moveTo>
                  <a:cubicBezTo>
                    <a:pt x="286" y="12"/>
                    <a:pt x="282" y="10"/>
                    <a:pt x="278" y="11"/>
                  </a:cubicBezTo>
                  <a:cubicBezTo>
                    <a:pt x="281" y="9"/>
                    <a:pt x="285" y="11"/>
                    <a:pt x="287" y="10"/>
                  </a:cubicBezTo>
                  <a:close/>
                  <a:moveTo>
                    <a:pt x="244" y="2"/>
                  </a:moveTo>
                  <a:cubicBezTo>
                    <a:pt x="243" y="2"/>
                    <a:pt x="241" y="2"/>
                    <a:pt x="239" y="2"/>
                  </a:cubicBezTo>
                  <a:cubicBezTo>
                    <a:pt x="240" y="1"/>
                    <a:pt x="243" y="1"/>
                    <a:pt x="244" y="2"/>
                  </a:cubicBezTo>
                  <a:close/>
                  <a:moveTo>
                    <a:pt x="209" y="75"/>
                  </a:moveTo>
                  <a:cubicBezTo>
                    <a:pt x="209" y="74"/>
                    <a:pt x="210" y="74"/>
                    <a:pt x="211" y="74"/>
                  </a:cubicBezTo>
                  <a:cubicBezTo>
                    <a:pt x="210" y="75"/>
                    <a:pt x="209" y="75"/>
                    <a:pt x="209" y="75"/>
                  </a:cubicBezTo>
                  <a:close/>
                  <a:moveTo>
                    <a:pt x="214" y="71"/>
                  </a:moveTo>
                  <a:cubicBezTo>
                    <a:pt x="214" y="71"/>
                    <a:pt x="215" y="71"/>
                    <a:pt x="215" y="71"/>
                  </a:cubicBezTo>
                  <a:cubicBezTo>
                    <a:pt x="215" y="72"/>
                    <a:pt x="215" y="72"/>
                    <a:pt x="214" y="71"/>
                  </a:cubicBezTo>
                  <a:close/>
                  <a:moveTo>
                    <a:pt x="208" y="7"/>
                  </a:moveTo>
                  <a:cubicBezTo>
                    <a:pt x="210" y="6"/>
                    <a:pt x="215" y="7"/>
                    <a:pt x="217" y="7"/>
                  </a:cubicBezTo>
                  <a:cubicBezTo>
                    <a:pt x="215" y="8"/>
                    <a:pt x="211" y="7"/>
                    <a:pt x="208" y="7"/>
                  </a:cubicBezTo>
                  <a:close/>
                  <a:moveTo>
                    <a:pt x="216" y="71"/>
                  </a:moveTo>
                  <a:cubicBezTo>
                    <a:pt x="216" y="71"/>
                    <a:pt x="218" y="70"/>
                    <a:pt x="220" y="70"/>
                  </a:cubicBezTo>
                  <a:cubicBezTo>
                    <a:pt x="222" y="70"/>
                    <a:pt x="224" y="70"/>
                    <a:pt x="225" y="71"/>
                  </a:cubicBezTo>
                  <a:cubicBezTo>
                    <a:pt x="222" y="70"/>
                    <a:pt x="219" y="72"/>
                    <a:pt x="216" y="71"/>
                  </a:cubicBezTo>
                  <a:close/>
                  <a:moveTo>
                    <a:pt x="230" y="69"/>
                  </a:moveTo>
                  <a:cubicBezTo>
                    <a:pt x="229" y="69"/>
                    <a:pt x="230" y="69"/>
                    <a:pt x="230" y="70"/>
                  </a:cubicBezTo>
                  <a:cubicBezTo>
                    <a:pt x="231" y="70"/>
                    <a:pt x="230" y="69"/>
                    <a:pt x="230" y="69"/>
                  </a:cubicBezTo>
                  <a:cubicBezTo>
                    <a:pt x="231" y="69"/>
                    <a:pt x="230" y="70"/>
                    <a:pt x="231" y="70"/>
                  </a:cubicBezTo>
                  <a:cubicBezTo>
                    <a:pt x="229" y="70"/>
                    <a:pt x="229" y="70"/>
                    <a:pt x="229" y="70"/>
                  </a:cubicBezTo>
                  <a:cubicBezTo>
                    <a:pt x="230" y="69"/>
                    <a:pt x="229" y="69"/>
                    <a:pt x="228" y="69"/>
                  </a:cubicBezTo>
                  <a:cubicBezTo>
                    <a:pt x="228" y="68"/>
                    <a:pt x="229" y="69"/>
                    <a:pt x="230" y="69"/>
                  </a:cubicBezTo>
                  <a:close/>
                  <a:moveTo>
                    <a:pt x="227" y="9"/>
                  </a:moveTo>
                  <a:cubicBezTo>
                    <a:pt x="227" y="9"/>
                    <a:pt x="229" y="9"/>
                    <a:pt x="230" y="9"/>
                  </a:cubicBezTo>
                  <a:cubicBezTo>
                    <a:pt x="229" y="10"/>
                    <a:pt x="228" y="9"/>
                    <a:pt x="227" y="9"/>
                  </a:cubicBezTo>
                  <a:close/>
                  <a:moveTo>
                    <a:pt x="218" y="7"/>
                  </a:moveTo>
                  <a:cubicBezTo>
                    <a:pt x="221" y="5"/>
                    <a:pt x="226" y="7"/>
                    <a:pt x="228" y="6"/>
                  </a:cubicBezTo>
                  <a:cubicBezTo>
                    <a:pt x="227" y="5"/>
                    <a:pt x="226" y="6"/>
                    <a:pt x="224" y="5"/>
                  </a:cubicBezTo>
                  <a:cubicBezTo>
                    <a:pt x="228" y="4"/>
                    <a:pt x="231" y="5"/>
                    <a:pt x="235" y="5"/>
                  </a:cubicBezTo>
                  <a:cubicBezTo>
                    <a:pt x="236" y="6"/>
                    <a:pt x="233" y="6"/>
                    <a:pt x="233" y="5"/>
                  </a:cubicBezTo>
                  <a:cubicBezTo>
                    <a:pt x="232" y="6"/>
                    <a:pt x="231" y="6"/>
                    <a:pt x="229" y="6"/>
                  </a:cubicBezTo>
                  <a:cubicBezTo>
                    <a:pt x="229" y="8"/>
                    <a:pt x="231" y="6"/>
                    <a:pt x="232" y="7"/>
                  </a:cubicBezTo>
                  <a:cubicBezTo>
                    <a:pt x="227" y="7"/>
                    <a:pt x="222" y="7"/>
                    <a:pt x="218" y="7"/>
                  </a:cubicBezTo>
                  <a:close/>
                  <a:moveTo>
                    <a:pt x="232" y="60"/>
                  </a:moveTo>
                  <a:cubicBezTo>
                    <a:pt x="232" y="59"/>
                    <a:pt x="234" y="59"/>
                    <a:pt x="235" y="60"/>
                  </a:cubicBezTo>
                  <a:cubicBezTo>
                    <a:pt x="234" y="61"/>
                    <a:pt x="234" y="60"/>
                    <a:pt x="232" y="60"/>
                  </a:cubicBezTo>
                  <a:close/>
                  <a:moveTo>
                    <a:pt x="234" y="9"/>
                  </a:moveTo>
                  <a:cubicBezTo>
                    <a:pt x="234" y="8"/>
                    <a:pt x="236" y="8"/>
                    <a:pt x="236" y="9"/>
                  </a:cubicBezTo>
                  <a:cubicBezTo>
                    <a:pt x="236" y="9"/>
                    <a:pt x="235" y="9"/>
                    <a:pt x="234" y="9"/>
                  </a:cubicBezTo>
                  <a:close/>
                  <a:moveTo>
                    <a:pt x="237" y="14"/>
                  </a:moveTo>
                  <a:cubicBezTo>
                    <a:pt x="237" y="14"/>
                    <a:pt x="238" y="14"/>
                    <a:pt x="238" y="14"/>
                  </a:cubicBezTo>
                  <a:cubicBezTo>
                    <a:pt x="238" y="14"/>
                    <a:pt x="238" y="14"/>
                    <a:pt x="237" y="14"/>
                  </a:cubicBezTo>
                  <a:close/>
                  <a:moveTo>
                    <a:pt x="239" y="14"/>
                  </a:moveTo>
                  <a:cubicBezTo>
                    <a:pt x="241" y="13"/>
                    <a:pt x="242" y="13"/>
                    <a:pt x="243" y="14"/>
                  </a:cubicBezTo>
                  <a:cubicBezTo>
                    <a:pt x="243" y="15"/>
                    <a:pt x="240" y="14"/>
                    <a:pt x="239" y="14"/>
                  </a:cubicBezTo>
                  <a:close/>
                  <a:moveTo>
                    <a:pt x="243" y="14"/>
                  </a:moveTo>
                  <a:cubicBezTo>
                    <a:pt x="243" y="13"/>
                    <a:pt x="245" y="13"/>
                    <a:pt x="246" y="14"/>
                  </a:cubicBezTo>
                  <a:cubicBezTo>
                    <a:pt x="246" y="14"/>
                    <a:pt x="244" y="14"/>
                    <a:pt x="243" y="14"/>
                  </a:cubicBezTo>
                  <a:close/>
                  <a:moveTo>
                    <a:pt x="245" y="19"/>
                  </a:moveTo>
                  <a:cubicBezTo>
                    <a:pt x="251" y="17"/>
                    <a:pt x="260" y="19"/>
                    <a:pt x="266" y="17"/>
                  </a:cubicBezTo>
                  <a:cubicBezTo>
                    <a:pt x="273" y="18"/>
                    <a:pt x="282" y="17"/>
                    <a:pt x="289" y="16"/>
                  </a:cubicBezTo>
                  <a:cubicBezTo>
                    <a:pt x="289" y="16"/>
                    <a:pt x="288" y="16"/>
                    <a:pt x="288" y="16"/>
                  </a:cubicBezTo>
                  <a:cubicBezTo>
                    <a:pt x="295" y="15"/>
                    <a:pt x="301" y="16"/>
                    <a:pt x="308" y="16"/>
                  </a:cubicBezTo>
                  <a:cubicBezTo>
                    <a:pt x="308" y="18"/>
                    <a:pt x="302" y="16"/>
                    <a:pt x="301" y="18"/>
                  </a:cubicBezTo>
                  <a:cubicBezTo>
                    <a:pt x="302" y="18"/>
                    <a:pt x="303" y="18"/>
                    <a:pt x="305" y="18"/>
                  </a:cubicBezTo>
                  <a:cubicBezTo>
                    <a:pt x="296" y="20"/>
                    <a:pt x="284" y="17"/>
                    <a:pt x="274" y="19"/>
                  </a:cubicBezTo>
                  <a:cubicBezTo>
                    <a:pt x="273" y="19"/>
                    <a:pt x="272" y="20"/>
                    <a:pt x="271" y="19"/>
                  </a:cubicBezTo>
                  <a:cubicBezTo>
                    <a:pt x="270" y="19"/>
                    <a:pt x="270" y="19"/>
                    <a:pt x="269" y="19"/>
                  </a:cubicBezTo>
                  <a:cubicBezTo>
                    <a:pt x="268" y="19"/>
                    <a:pt x="268" y="19"/>
                    <a:pt x="268" y="19"/>
                  </a:cubicBezTo>
                  <a:cubicBezTo>
                    <a:pt x="267" y="20"/>
                    <a:pt x="264" y="18"/>
                    <a:pt x="262" y="19"/>
                  </a:cubicBezTo>
                  <a:cubicBezTo>
                    <a:pt x="261" y="19"/>
                    <a:pt x="259" y="20"/>
                    <a:pt x="258" y="19"/>
                  </a:cubicBezTo>
                  <a:cubicBezTo>
                    <a:pt x="255" y="19"/>
                    <a:pt x="249" y="19"/>
                    <a:pt x="245" y="19"/>
                  </a:cubicBezTo>
                  <a:close/>
                  <a:moveTo>
                    <a:pt x="251" y="22"/>
                  </a:moveTo>
                  <a:cubicBezTo>
                    <a:pt x="260" y="20"/>
                    <a:pt x="270" y="21"/>
                    <a:pt x="279" y="21"/>
                  </a:cubicBezTo>
                  <a:cubicBezTo>
                    <a:pt x="280" y="21"/>
                    <a:pt x="278" y="21"/>
                    <a:pt x="279" y="20"/>
                  </a:cubicBezTo>
                  <a:cubicBezTo>
                    <a:pt x="281" y="20"/>
                    <a:pt x="281" y="20"/>
                    <a:pt x="281" y="20"/>
                  </a:cubicBezTo>
                  <a:cubicBezTo>
                    <a:pt x="280" y="21"/>
                    <a:pt x="279" y="20"/>
                    <a:pt x="279" y="21"/>
                  </a:cubicBezTo>
                  <a:cubicBezTo>
                    <a:pt x="281" y="22"/>
                    <a:pt x="285" y="20"/>
                    <a:pt x="286" y="22"/>
                  </a:cubicBezTo>
                  <a:cubicBezTo>
                    <a:pt x="273" y="22"/>
                    <a:pt x="263" y="23"/>
                    <a:pt x="251" y="22"/>
                  </a:cubicBezTo>
                  <a:close/>
                  <a:moveTo>
                    <a:pt x="260" y="25"/>
                  </a:moveTo>
                  <a:cubicBezTo>
                    <a:pt x="265" y="24"/>
                    <a:pt x="272" y="24"/>
                    <a:pt x="276" y="25"/>
                  </a:cubicBezTo>
                  <a:cubicBezTo>
                    <a:pt x="271" y="25"/>
                    <a:pt x="265" y="25"/>
                    <a:pt x="260" y="25"/>
                  </a:cubicBezTo>
                  <a:close/>
                  <a:moveTo>
                    <a:pt x="273" y="30"/>
                  </a:moveTo>
                  <a:cubicBezTo>
                    <a:pt x="273" y="29"/>
                    <a:pt x="274" y="29"/>
                    <a:pt x="274" y="29"/>
                  </a:cubicBezTo>
                  <a:cubicBezTo>
                    <a:pt x="274" y="30"/>
                    <a:pt x="273" y="30"/>
                    <a:pt x="273" y="30"/>
                  </a:cubicBezTo>
                  <a:close/>
                  <a:moveTo>
                    <a:pt x="280" y="47"/>
                  </a:moveTo>
                  <a:cubicBezTo>
                    <a:pt x="281" y="46"/>
                    <a:pt x="284" y="46"/>
                    <a:pt x="285" y="47"/>
                  </a:cubicBezTo>
                  <a:cubicBezTo>
                    <a:pt x="283" y="47"/>
                    <a:pt x="282" y="47"/>
                    <a:pt x="280" y="47"/>
                  </a:cubicBezTo>
                  <a:close/>
                  <a:moveTo>
                    <a:pt x="319" y="45"/>
                  </a:moveTo>
                  <a:cubicBezTo>
                    <a:pt x="319" y="44"/>
                    <a:pt x="320" y="44"/>
                    <a:pt x="320" y="45"/>
                  </a:cubicBezTo>
                  <a:cubicBezTo>
                    <a:pt x="320" y="46"/>
                    <a:pt x="320" y="45"/>
                    <a:pt x="319" y="45"/>
                  </a:cubicBezTo>
                  <a:close/>
                  <a:moveTo>
                    <a:pt x="323" y="45"/>
                  </a:moveTo>
                  <a:cubicBezTo>
                    <a:pt x="324" y="45"/>
                    <a:pt x="325" y="45"/>
                    <a:pt x="325" y="45"/>
                  </a:cubicBezTo>
                  <a:cubicBezTo>
                    <a:pt x="325" y="45"/>
                    <a:pt x="324" y="45"/>
                    <a:pt x="323" y="45"/>
                  </a:cubicBezTo>
                  <a:close/>
                  <a:moveTo>
                    <a:pt x="199" y="83"/>
                  </a:moveTo>
                  <a:cubicBezTo>
                    <a:pt x="201" y="82"/>
                    <a:pt x="205" y="84"/>
                    <a:pt x="207" y="83"/>
                  </a:cubicBezTo>
                  <a:cubicBezTo>
                    <a:pt x="206" y="82"/>
                    <a:pt x="204" y="82"/>
                    <a:pt x="203" y="82"/>
                  </a:cubicBezTo>
                  <a:cubicBezTo>
                    <a:pt x="203" y="82"/>
                    <a:pt x="204" y="81"/>
                    <a:pt x="203" y="81"/>
                  </a:cubicBezTo>
                  <a:cubicBezTo>
                    <a:pt x="200" y="81"/>
                    <a:pt x="195" y="82"/>
                    <a:pt x="192" y="81"/>
                  </a:cubicBezTo>
                  <a:cubicBezTo>
                    <a:pt x="192" y="80"/>
                    <a:pt x="193" y="81"/>
                    <a:pt x="193" y="80"/>
                  </a:cubicBezTo>
                  <a:cubicBezTo>
                    <a:pt x="192" y="80"/>
                    <a:pt x="190" y="80"/>
                    <a:pt x="189" y="81"/>
                  </a:cubicBezTo>
                  <a:cubicBezTo>
                    <a:pt x="190" y="81"/>
                    <a:pt x="191" y="81"/>
                    <a:pt x="191" y="82"/>
                  </a:cubicBezTo>
                  <a:cubicBezTo>
                    <a:pt x="178" y="82"/>
                    <a:pt x="164" y="83"/>
                    <a:pt x="153" y="85"/>
                  </a:cubicBezTo>
                  <a:cubicBezTo>
                    <a:pt x="157" y="85"/>
                    <a:pt x="161" y="84"/>
                    <a:pt x="164" y="84"/>
                  </a:cubicBezTo>
                  <a:cubicBezTo>
                    <a:pt x="159" y="86"/>
                    <a:pt x="153" y="85"/>
                    <a:pt x="149" y="87"/>
                  </a:cubicBezTo>
                  <a:cubicBezTo>
                    <a:pt x="150" y="87"/>
                    <a:pt x="151" y="86"/>
                    <a:pt x="151" y="87"/>
                  </a:cubicBezTo>
                  <a:cubicBezTo>
                    <a:pt x="151" y="88"/>
                    <a:pt x="149" y="87"/>
                    <a:pt x="149" y="88"/>
                  </a:cubicBezTo>
                  <a:cubicBezTo>
                    <a:pt x="154" y="88"/>
                    <a:pt x="159" y="88"/>
                    <a:pt x="163" y="88"/>
                  </a:cubicBezTo>
                  <a:cubicBezTo>
                    <a:pt x="165" y="87"/>
                    <a:pt x="166" y="88"/>
                    <a:pt x="167" y="88"/>
                  </a:cubicBezTo>
                  <a:cubicBezTo>
                    <a:pt x="171" y="88"/>
                    <a:pt x="174" y="87"/>
                    <a:pt x="178" y="87"/>
                  </a:cubicBezTo>
                  <a:cubicBezTo>
                    <a:pt x="186" y="86"/>
                    <a:pt x="198" y="86"/>
                    <a:pt x="206" y="85"/>
                  </a:cubicBezTo>
                  <a:cubicBezTo>
                    <a:pt x="205" y="85"/>
                    <a:pt x="204" y="85"/>
                    <a:pt x="204" y="85"/>
                  </a:cubicBezTo>
                  <a:cubicBezTo>
                    <a:pt x="205" y="85"/>
                    <a:pt x="206" y="84"/>
                    <a:pt x="207" y="84"/>
                  </a:cubicBezTo>
                  <a:cubicBezTo>
                    <a:pt x="208" y="84"/>
                    <a:pt x="210" y="85"/>
                    <a:pt x="211" y="84"/>
                  </a:cubicBezTo>
                  <a:cubicBezTo>
                    <a:pt x="207" y="84"/>
                    <a:pt x="201" y="84"/>
                    <a:pt x="199" y="83"/>
                  </a:cubicBezTo>
                  <a:close/>
                  <a:moveTo>
                    <a:pt x="190" y="82"/>
                  </a:moveTo>
                  <a:cubicBezTo>
                    <a:pt x="193" y="82"/>
                    <a:pt x="195" y="82"/>
                    <a:pt x="197" y="82"/>
                  </a:cubicBezTo>
                  <a:cubicBezTo>
                    <a:pt x="197" y="83"/>
                    <a:pt x="196" y="83"/>
                    <a:pt x="197" y="83"/>
                  </a:cubicBezTo>
                  <a:cubicBezTo>
                    <a:pt x="195" y="84"/>
                    <a:pt x="193" y="83"/>
                    <a:pt x="190" y="83"/>
                  </a:cubicBezTo>
                  <a:lnTo>
                    <a:pt x="190" y="82"/>
                  </a:lnTo>
                  <a:close/>
                  <a:moveTo>
                    <a:pt x="187" y="83"/>
                  </a:moveTo>
                  <a:cubicBezTo>
                    <a:pt x="184" y="84"/>
                    <a:pt x="178" y="84"/>
                    <a:pt x="176" y="84"/>
                  </a:cubicBezTo>
                  <a:cubicBezTo>
                    <a:pt x="179" y="82"/>
                    <a:pt x="183" y="83"/>
                    <a:pt x="187" y="83"/>
                  </a:cubicBezTo>
                  <a:close/>
                  <a:moveTo>
                    <a:pt x="175" y="84"/>
                  </a:moveTo>
                  <a:cubicBezTo>
                    <a:pt x="175" y="84"/>
                    <a:pt x="174" y="84"/>
                    <a:pt x="174" y="84"/>
                  </a:cubicBezTo>
                  <a:cubicBezTo>
                    <a:pt x="174" y="83"/>
                    <a:pt x="175" y="83"/>
                    <a:pt x="175" y="84"/>
                  </a:cubicBezTo>
                  <a:close/>
                  <a:moveTo>
                    <a:pt x="170" y="86"/>
                  </a:moveTo>
                  <a:cubicBezTo>
                    <a:pt x="170" y="85"/>
                    <a:pt x="171" y="85"/>
                    <a:pt x="171" y="86"/>
                  </a:cubicBezTo>
                  <a:cubicBezTo>
                    <a:pt x="171" y="86"/>
                    <a:pt x="170" y="86"/>
                    <a:pt x="170" y="86"/>
                  </a:cubicBezTo>
                  <a:close/>
                  <a:moveTo>
                    <a:pt x="172" y="86"/>
                  </a:moveTo>
                  <a:cubicBezTo>
                    <a:pt x="172" y="85"/>
                    <a:pt x="172" y="85"/>
                    <a:pt x="172" y="85"/>
                  </a:cubicBezTo>
                  <a:cubicBezTo>
                    <a:pt x="174" y="85"/>
                    <a:pt x="178" y="83"/>
                    <a:pt x="180" y="86"/>
                  </a:cubicBezTo>
                  <a:cubicBezTo>
                    <a:pt x="177" y="86"/>
                    <a:pt x="175" y="86"/>
                    <a:pt x="172" y="86"/>
                  </a:cubicBezTo>
                  <a:close/>
                  <a:moveTo>
                    <a:pt x="189" y="85"/>
                  </a:moveTo>
                  <a:cubicBezTo>
                    <a:pt x="187" y="85"/>
                    <a:pt x="184" y="85"/>
                    <a:pt x="183" y="85"/>
                  </a:cubicBezTo>
                  <a:cubicBezTo>
                    <a:pt x="182" y="85"/>
                    <a:pt x="182" y="85"/>
                    <a:pt x="182" y="85"/>
                  </a:cubicBezTo>
                  <a:cubicBezTo>
                    <a:pt x="183" y="84"/>
                    <a:pt x="186" y="84"/>
                    <a:pt x="188" y="85"/>
                  </a:cubicBezTo>
                  <a:cubicBezTo>
                    <a:pt x="188" y="84"/>
                    <a:pt x="187" y="83"/>
                    <a:pt x="188" y="83"/>
                  </a:cubicBezTo>
                  <a:cubicBezTo>
                    <a:pt x="189" y="83"/>
                    <a:pt x="188" y="84"/>
                    <a:pt x="188" y="84"/>
                  </a:cubicBezTo>
                  <a:cubicBezTo>
                    <a:pt x="191" y="84"/>
                    <a:pt x="192" y="83"/>
                    <a:pt x="195" y="84"/>
                  </a:cubicBezTo>
                  <a:cubicBezTo>
                    <a:pt x="195" y="86"/>
                    <a:pt x="191" y="83"/>
                    <a:pt x="189" y="85"/>
                  </a:cubicBezTo>
                  <a:close/>
                  <a:moveTo>
                    <a:pt x="196" y="84"/>
                  </a:moveTo>
                  <a:cubicBezTo>
                    <a:pt x="196" y="84"/>
                    <a:pt x="196" y="84"/>
                    <a:pt x="196" y="84"/>
                  </a:cubicBezTo>
                  <a:cubicBezTo>
                    <a:pt x="196" y="83"/>
                    <a:pt x="197" y="84"/>
                    <a:pt x="198" y="84"/>
                  </a:cubicBezTo>
                  <a:cubicBezTo>
                    <a:pt x="197" y="84"/>
                    <a:pt x="197" y="84"/>
                    <a:pt x="196" y="84"/>
                  </a:cubicBezTo>
                  <a:close/>
                  <a:moveTo>
                    <a:pt x="222" y="83"/>
                  </a:moveTo>
                  <a:cubicBezTo>
                    <a:pt x="224" y="83"/>
                    <a:pt x="227" y="83"/>
                    <a:pt x="228" y="83"/>
                  </a:cubicBezTo>
                  <a:cubicBezTo>
                    <a:pt x="226" y="83"/>
                    <a:pt x="224" y="82"/>
                    <a:pt x="222" y="83"/>
                  </a:cubicBezTo>
                  <a:close/>
                  <a:moveTo>
                    <a:pt x="282" y="62"/>
                  </a:moveTo>
                  <a:cubicBezTo>
                    <a:pt x="284" y="63"/>
                    <a:pt x="288" y="62"/>
                    <a:pt x="290" y="62"/>
                  </a:cubicBezTo>
                  <a:cubicBezTo>
                    <a:pt x="290" y="61"/>
                    <a:pt x="292" y="63"/>
                    <a:pt x="293" y="62"/>
                  </a:cubicBezTo>
                  <a:cubicBezTo>
                    <a:pt x="288" y="62"/>
                    <a:pt x="286" y="61"/>
                    <a:pt x="282" y="62"/>
                  </a:cubicBezTo>
                  <a:close/>
                  <a:moveTo>
                    <a:pt x="318" y="9"/>
                  </a:moveTo>
                  <a:cubicBezTo>
                    <a:pt x="318" y="8"/>
                    <a:pt x="318" y="9"/>
                    <a:pt x="317" y="9"/>
                  </a:cubicBezTo>
                  <a:cubicBezTo>
                    <a:pt x="314" y="8"/>
                    <a:pt x="308" y="10"/>
                    <a:pt x="305" y="9"/>
                  </a:cubicBezTo>
                  <a:cubicBezTo>
                    <a:pt x="305" y="10"/>
                    <a:pt x="303" y="8"/>
                    <a:pt x="303" y="9"/>
                  </a:cubicBezTo>
                  <a:cubicBezTo>
                    <a:pt x="308" y="10"/>
                    <a:pt x="314" y="10"/>
                    <a:pt x="319" y="10"/>
                  </a:cubicBezTo>
                  <a:cubicBezTo>
                    <a:pt x="319" y="9"/>
                    <a:pt x="317" y="10"/>
                    <a:pt x="318" y="9"/>
                  </a:cubicBezTo>
                  <a:close/>
                  <a:moveTo>
                    <a:pt x="313" y="81"/>
                  </a:moveTo>
                  <a:cubicBezTo>
                    <a:pt x="313" y="82"/>
                    <a:pt x="313" y="82"/>
                    <a:pt x="312" y="82"/>
                  </a:cubicBezTo>
                  <a:cubicBezTo>
                    <a:pt x="313" y="82"/>
                    <a:pt x="312" y="81"/>
                    <a:pt x="312" y="82"/>
                  </a:cubicBezTo>
                  <a:cubicBezTo>
                    <a:pt x="313" y="82"/>
                    <a:pt x="312" y="83"/>
                    <a:pt x="312" y="83"/>
                  </a:cubicBezTo>
                  <a:cubicBezTo>
                    <a:pt x="315" y="83"/>
                    <a:pt x="315" y="83"/>
                    <a:pt x="315" y="83"/>
                  </a:cubicBezTo>
                  <a:cubicBezTo>
                    <a:pt x="314" y="83"/>
                    <a:pt x="315" y="82"/>
                    <a:pt x="314" y="81"/>
                  </a:cubicBezTo>
                  <a:cubicBezTo>
                    <a:pt x="314" y="82"/>
                    <a:pt x="313" y="81"/>
                    <a:pt x="313" y="81"/>
                  </a:cubicBezTo>
                  <a:close/>
                  <a:moveTo>
                    <a:pt x="369" y="42"/>
                  </a:moveTo>
                  <a:cubicBezTo>
                    <a:pt x="369" y="42"/>
                    <a:pt x="369" y="42"/>
                    <a:pt x="369" y="42"/>
                  </a:cubicBezTo>
                  <a:cubicBezTo>
                    <a:pt x="369" y="42"/>
                    <a:pt x="369" y="41"/>
                    <a:pt x="369" y="42"/>
                  </a:cubicBezTo>
                  <a:cubicBezTo>
                    <a:pt x="369" y="42"/>
                    <a:pt x="369" y="42"/>
                    <a:pt x="369" y="42"/>
                  </a:cubicBezTo>
                  <a:cubicBezTo>
                    <a:pt x="369" y="42"/>
                    <a:pt x="368" y="42"/>
                    <a:pt x="368" y="41"/>
                  </a:cubicBezTo>
                  <a:cubicBezTo>
                    <a:pt x="367" y="41"/>
                    <a:pt x="364" y="41"/>
                    <a:pt x="362" y="41"/>
                  </a:cubicBezTo>
                  <a:cubicBezTo>
                    <a:pt x="365" y="42"/>
                    <a:pt x="367" y="42"/>
                    <a:pt x="369" y="42"/>
                  </a:cubicBezTo>
                  <a:close/>
                  <a:moveTo>
                    <a:pt x="373" y="53"/>
                  </a:moveTo>
                  <a:cubicBezTo>
                    <a:pt x="374" y="53"/>
                    <a:pt x="376" y="54"/>
                    <a:pt x="377" y="53"/>
                  </a:cubicBezTo>
                  <a:cubicBezTo>
                    <a:pt x="375" y="53"/>
                    <a:pt x="374" y="52"/>
                    <a:pt x="373" y="53"/>
                  </a:cubicBezTo>
                  <a:close/>
                  <a:moveTo>
                    <a:pt x="332" y="56"/>
                  </a:moveTo>
                  <a:cubicBezTo>
                    <a:pt x="329" y="56"/>
                    <a:pt x="326" y="56"/>
                    <a:pt x="324" y="57"/>
                  </a:cubicBezTo>
                  <a:cubicBezTo>
                    <a:pt x="327" y="56"/>
                    <a:pt x="330" y="57"/>
                    <a:pt x="332" y="56"/>
                  </a:cubicBezTo>
                  <a:close/>
                  <a:moveTo>
                    <a:pt x="427" y="17"/>
                  </a:moveTo>
                  <a:cubicBezTo>
                    <a:pt x="426" y="16"/>
                    <a:pt x="425" y="16"/>
                    <a:pt x="424" y="16"/>
                  </a:cubicBezTo>
                  <a:cubicBezTo>
                    <a:pt x="418" y="16"/>
                    <a:pt x="410" y="16"/>
                    <a:pt x="404" y="15"/>
                  </a:cubicBezTo>
                  <a:cubicBezTo>
                    <a:pt x="404" y="14"/>
                    <a:pt x="404" y="13"/>
                    <a:pt x="404" y="12"/>
                  </a:cubicBezTo>
                  <a:cubicBezTo>
                    <a:pt x="403" y="12"/>
                    <a:pt x="402" y="12"/>
                    <a:pt x="401" y="12"/>
                  </a:cubicBezTo>
                  <a:cubicBezTo>
                    <a:pt x="397" y="13"/>
                    <a:pt x="391" y="12"/>
                    <a:pt x="387" y="12"/>
                  </a:cubicBezTo>
                  <a:cubicBezTo>
                    <a:pt x="386" y="12"/>
                    <a:pt x="384" y="11"/>
                    <a:pt x="384" y="12"/>
                  </a:cubicBezTo>
                  <a:cubicBezTo>
                    <a:pt x="385" y="13"/>
                    <a:pt x="389" y="12"/>
                    <a:pt x="391" y="12"/>
                  </a:cubicBezTo>
                  <a:cubicBezTo>
                    <a:pt x="393" y="12"/>
                    <a:pt x="395" y="12"/>
                    <a:pt x="396" y="14"/>
                  </a:cubicBezTo>
                  <a:cubicBezTo>
                    <a:pt x="392" y="14"/>
                    <a:pt x="387" y="13"/>
                    <a:pt x="383" y="13"/>
                  </a:cubicBezTo>
                  <a:cubicBezTo>
                    <a:pt x="378" y="13"/>
                    <a:pt x="373" y="13"/>
                    <a:pt x="369" y="12"/>
                  </a:cubicBezTo>
                  <a:cubicBezTo>
                    <a:pt x="369" y="12"/>
                    <a:pt x="369" y="12"/>
                    <a:pt x="369" y="12"/>
                  </a:cubicBezTo>
                  <a:cubicBezTo>
                    <a:pt x="372" y="14"/>
                    <a:pt x="376" y="13"/>
                    <a:pt x="379" y="15"/>
                  </a:cubicBezTo>
                  <a:cubicBezTo>
                    <a:pt x="378" y="15"/>
                    <a:pt x="375" y="14"/>
                    <a:pt x="374" y="15"/>
                  </a:cubicBezTo>
                  <a:cubicBezTo>
                    <a:pt x="376" y="16"/>
                    <a:pt x="378" y="15"/>
                    <a:pt x="379" y="17"/>
                  </a:cubicBezTo>
                  <a:cubicBezTo>
                    <a:pt x="377" y="18"/>
                    <a:pt x="375" y="16"/>
                    <a:pt x="373" y="16"/>
                  </a:cubicBezTo>
                  <a:cubicBezTo>
                    <a:pt x="373" y="16"/>
                    <a:pt x="373" y="17"/>
                    <a:pt x="373" y="17"/>
                  </a:cubicBezTo>
                  <a:cubicBezTo>
                    <a:pt x="376" y="17"/>
                    <a:pt x="380" y="18"/>
                    <a:pt x="383" y="19"/>
                  </a:cubicBezTo>
                  <a:cubicBezTo>
                    <a:pt x="383" y="19"/>
                    <a:pt x="383" y="20"/>
                    <a:pt x="384" y="20"/>
                  </a:cubicBezTo>
                  <a:cubicBezTo>
                    <a:pt x="385" y="19"/>
                    <a:pt x="383" y="19"/>
                    <a:pt x="383" y="19"/>
                  </a:cubicBezTo>
                  <a:cubicBezTo>
                    <a:pt x="386" y="17"/>
                    <a:pt x="388" y="16"/>
                    <a:pt x="391" y="16"/>
                  </a:cubicBezTo>
                  <a:cubicBezTo>
                    <a:pt x="397" y="15"/>
                    <a:pt x="403" y="16"/>
                    <a:pt x="408" y="16"/>
                  </a:cubicBezTo>
                  <a:cubicBezTo>
                    <a:pt x="414" y="17"/>
                    <a:pt x="420" y="17"/>
                    <a:pt x="427" y="17"/>
                  </a:cubicBezTo>
                  <a:close/>
                  <a:moveTo>
                    <a:pt x="381" y="15"/>
                  </a:moveTo>
                  <a:cubicBezTo>
                    <a:pt x="382" y="14"/>
                    <a:pt x="384" y="15"/>
                    <a:pt x="386" y="15"/>
                  </a:cubicBezTo>
                  <a:cubicBezTo>
                    <a:pt x="385" y="17"/>
                    <a:pt x="382" y="16"/>
                    <a:pt x="381" y="15"/>
                  </a:cubicBezTo>
                  <a:close/>
                </a:path>
              </a:pathLst>
            </a:custGeom>
            <a:solidFill>
              <a:sysClr val="windowText" lastClr="000000">
                <a:lumMod val="85000"/>
                <a:lumOff val="15000"/>
              </a:sysClr>
            </a:solidFill>
            <a:ln>
              <a:noFill/>
            </a:ln>
            <a:extLst/>
          </p:spPr>
          <p:txBody>
            <a:bodyPr vert="horz" wrap="square" lIns="91440" tIns="45720" rIns="91440" bIns="45720" numCol="1" anchor="t" anchorCtr="0" compatLnSpc="1">
              <a:prstTxWarp prst="textNoShape">
                <a:avLst/>
              </a:prstTxWarp>
            </a:bodyPr>
            <a:lstStyle/>
            <a:p>
              <a:pPr marL="0" marR="0" lvl="0" indent="0" defTabSz="685783"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endParaRPr>
            </a:p>
          </p:txBody>
        </p:sp>
        <p:sp>
          <p:nvSpPr>
            <p:cNvPr id="4" name="文本框 3"/>
            <p:cNvSpPr txBox="1"/>
            <p:nvPr/>
          </p:nvSpPr>
          <p:spPr>
            <a:xfrm>
              <a:off x="9287183" y="2038873"/>
              <a:ext cx="1579278" cy="461665"/>
            </a:xfrm>
            <a:prstGeom prst="rect">
              <a:avLst/>
            </a:prstGeom>
            <a:noFill/>
          </p:spPr>
          <p:txBody>
            <a:bodyPr wrap="none" rtlCol="0">
              <a:spAutoFit/>
            </a:bodyPr>
            <a:lstStyle/>
            <a:p>
              <a:r>
                <a:rPr lang="en-US" altLang="zh-CN" sz="2400" dirty="0">
                  <a:solidFill>
                    <a:schemeClr val="bg1"/>
                  </a:solidFill>
                  <a:latin typeface="禹卫书法行书简体&#10;" panose="02000603000000000000" pitchFamily="2" charset="-122"/>
                  <a:ea typeface="禹卫书法行书简体&#10;" panose="02000603000000000000" pitchFamily="2" charset="-122"/>
                </a:rPr>
                <a:t>S</a:t>
              </a:r>
              <a:r>
                <a:rPr lang="zh-CN" altLang="en-US" sz="2400" dirty="0">
                  <a:solidFill>
                    <a:schemeClr val="bg1"/>
                  </a:solidFill>
                  <a:latin typeface="禹卫书法行书简体&#10;" panose="02000603000000000000" pitchFamily="2" charset="-122"/>
                  <a:ea typeface="禹卫书法行书简体&#10;" panose="02000603000000000000" pitchFamily="2" charset="-122"/>
                </a:rPr>
                <a:t>高端定制</a:t>
              </a:r>
            </a:p>
          </p:txBody>
        </p:sp>
      </p:grpSp>
      <p:grpSp>
        <p:nvGrpSpPr>
          <p:cNvPr id="124" name="组合 123"/>
          <p:cNvGrpSpPr/>
          <p:nvPr/>
        </p:nvGrpSpPr>
        <p:grpSpPr>
          <a:xfrm>
            <a:off x="7997976" y="4624452"/>
            <a:ext cx="2757110" cy="1188874"/>
            <a:chOff x="9075856" y="1805075"/>
            <a:chExt cx="2757110" cy="1188874"/>
          </a:xfrm>
        </p:grpSpPr>
        <p:sp>
          <p:nvSpPr>
            <p:cNvPr id="125" name="Freeform 40"/>
            <p:cNvSpPr>
              <a:spLocks noEditPoints="1"/>
            </p:cNvSpPr>
            <p:nvPr/>
          </p:nvSpPr>
          <p:spPr bwMode="auto">
            <a:xfrm rot="255882">
              <a:off x="9075856" y="1805075"/>
              <a:ext cx="2757110" cy="1188874"/>
            </a:xfrm>
            <a:custGeom>
              <a:avLst/>
              <a:gdLst>
                <a:gd name="T0" fmla="*/ 134 w 427"/>
                <a:gd name="T1" fmla="*/ 83 h 101"/>
                <a:gd name="T2" fmla="*/ 189 w 427"/>
                <a:gd name="T3" fmla="*/ 81 h 101"/>
                <a:gd name="T4" fmla="*/ 212 w 427"/>
                <a:gd name="T5" fmla="*/ 81 h 101"/>
                <a:gd name="T6" fmla="*/ 217 w 427"/>
                <a:gd name="T7" fmla="*/ 77 h 101"/>
                <a:gd name="T8" fmla="*/ 237 w 427"/>
                <a:gd name="T9" fmla="*/ 85 h 101"/>
                <a:gd name="T10" fmla="*/ 250 w 427"/>
                <a:gd name="T11" fmla="*/ 84 h 101"/>
                <a:gd name="T12" fmla="*/ 255 w 427"/>
                <a:gd name="T13" fmla="*/ 60 h 101"/>
                <a:gd name="T14" fmla="*/ 259 w 427"/>
                <a:gd name="T15" fmla="*/ 79 h 101"/>
                <a:gd name="T16" fmla="*/ 270 w 427"/>
                <a:gd name="T17" fmla="*/ 62 h 101"/>
                <a:gd name="T18" fmla="*/ 278 w 427"/>
                <a:gd name="T19" fmla="*/ 1 h 101"/>
                <a:gd name="T20" fmla="*/ 296 w 427"/>
                <a:gd name="T21" fmla="*/ 85 h 101"/>
                <a:gd name="T22" fmla="*/ 312 w 427"/>
                <a:gd name="T23" fmla="*/ 73 h 101"/>
                <a:gd name="T24" fmla="*/ 316 w 427"/>
                <a:gd name="T25" fmla="*/ 85 h 101"/>
                <a:gd name="T26" fmla="*/ 332 w 427"/>
                <a:gd name="T27" fmla="*/ 37 h 101"/>
                <a:gd name="T28" fmla="*/ 367 w 427"/>
                <a:gd name="T29" fmla="*/ 47 h 101"/>
                <a:gd name="T30" fmla="*/ 352 w 427"/>
                <a:gd name="T31" fmla="*/ 11 h 101"/>
                <a:gd name="T32" fmla="*/ 356 w 427"/>
                <a:gd name="T33" fmla="*/ 16 h 101"/>
                <a:gd name="T34" fmla="*/ 370 w 427"/>
                <a:gd name="T35" fmla="*/ 18 h 101"/>
                <a:gd name="T36" fmla="*/ 382 w 427"/>
                <a:gd name="T37" fmla="*/ 24 h 101"/>
                <a:gd name="T38" fmla="*/ 392 w 427"/>
                <a:gd name="T39" fmla="*/ 18 h 101"/>
                <a:gd name="T40" fmla="*/ 411 w 427"/>
                <a:gd name="T41" fmla="*/ 10 h 101"/>
                <a:gd name="T42" fmla="*/ 362 w 427"/>
                <a:gd name="T43" fmla="*/ 52 h 101"/>
                <a:gd name="T44" fmla="*/ 306 w 427"/>
                <a:gd name="T45" fmla="*/ 38 h 101"/>
                <a:gd name="T46" fmla="*/ 335 w 427"/>
                <a:gd name="T47" fmla="*/ 32 h 101"/>
                <a:gd name="T48" fmla="*/ 340 w 427"/>
                <a:gd name="T49" fmla="*/ 30 h 101"/>
                <a:gd name="T50" fmla="*/ 350 w 427"/>
                <a:gd name="T51" fmla="*/ 26 h 101"/>
                <a:gd name="T52" fmla="*/ 351 w 427"/>
                <a:gd name="T53" fmla="*/ 16 h 101"/>
                <a:gd name="T54" fmla="*/ 341 w 427"/>
                <a:gd name="T55" fmla="*/ 11 h 101"/>
                <a:gd name="T56" fmla="*/ 273 w 427"/>
                <a:gd name="T57" fmla="*/ 2 h 101"/>
                <a:gd name="T58" fmla="*/ 186 w 427"/>
                <a:gd name="T59" fmla="*/ 4 h 101"/>
                <a:gd name="T60" fmla="*/ 68 w 427"/>
                <a:gd name="T61" fmla="*/ 14 h 101"/>
                <a:gd name="T62" fmla="*/ 20 w 427"/>
                <a:gd name="T63" fmla="*/ 50 h 101"/>
                <a:gd name="T64" fmla="*/ 84 w 427"/>
                <a:gd name="T65" fmla="*/ 96 h 101"/>
                <a:gd name="T66" fmla="*/ 146 w 427"/>
                <a:gd name="T67" fmla="*/ 80 h 101"/>
                <a:gd name="T68" fmla="*/ 188 w 427"/>
                <a:gd name="T69" fmla="*/ 79 h 101"/>
                <a:gd name="T70" fmla="*/ 218 w 427"/>
                <a:gd name="T71" fmla="*/ 73 h 101"/>
                <a:gd name="T72" fmla="*/ 235 w 427"/>
                <a:gd name="T73" fmla="*/ 64 h 101"/>
                <a:gd name="T74" fmla="*/ 264 w 427"/>
                <a:gd name="T75" fmla="*/ 58 h 101"/>
                <a:gd name="T76" fmla="*/ 276 w 427"/>
                <a:gd name="T77" fmla="*/ 57 h 101"/>
                <a:gd name="T78" fmla="*/ 263 w 427"/>
                <a:gd name="T79" fmla="*/ 52 h 101"/>
                <a:gd name="T80" fmla="*/ 295 w 427"/>
                <a:gd name="T81" fmla="*/ 37 h 101"/>
                <a:gd name="T82" fmla="*/ 333 w 427"/>
                <a:gd name="T83" fmla="*/ 12 h 101"/>
                <a:gd name="T84" fmla="*/ 160 w 427"/>
                <a:gd name="T85" fmla="*/ 80 h 101"/>
                <a:gd name="T86" fmla="*/ 196 w 427"/>
                <a:gd name="T87" fmla="*/ 7 h 101"/>
                <a:gd name="T88" fmla="*/ 288 w 427"/>
                <a:gd name="T89" fmla="*/ 53 h 101"/>
                <a:gd name="T90" fmla="*/ 288 w 427"/>
                <a:gd name="T91" fmla="*/ 21 h 101"/>
                <a:gd name="T92" fmla="*/ 308 w 427"/>
                <a:gd name="T93" fmla="*/ 23 h 101"/>
                <a:gd name="T94" fmla="*/ 278 w 427"/>
                <a:gd name="T95" fmla="*/ 11 h 101"/>
                <a:gd name="T96" fmla="*/ 216 w 427"/>
                <a:gd name="T97" fmla="*/ 71 h 101"/>
                <a:gd name="T98" fmla="*/ 218 w 427"/>
                <a:gd name="T99" fmla="*/ 7 h 101"/>
                <a:gd name="T100" fmla="*/ 237 w 427"/>
                <a:gd name="T101" fmla="*/ 14 h 101"/>
                <a:gd name="T102" fmla="*/ 301 w 427"/>
                <a:gd name="T103" fmla="*/ 18 h 101"/>
                <a:gd name="T104" fmla="*/ 286 w 427"/>
                <a:gd name="T105" fmla="*/ 22 h 101"/>
                <a:gd name="T106" fmla="*/ 323 w 427"/>
                <a:gd name="T107" fmla="*/ 45 h 101"/>
                <a:gd name="T108" fmla="*/ 151 w 427"/>
                <a:gd name="T109" fmla="*/ 87 h 101"/>
                <a:gd name="T110" fmla="*/ 190 w 427"/>
                <a:gd name="T111" fmla="*/ 82 h 101"/>
                <a:gd name="T112" fmla="*/ 189 w 427"/>
                <a:gd name="T113" fmla="*/ 85 h 101"/>
                <a:gd name="T114" fmla="*/ 222 w 427"/>
                <a:gd name="T115" fmla="*/ 83 h 101"/>
                <a:gd name="T116" fmla="*/ 312 w 427"/>
                <a:gd name="T117" fmla="*/ 83 h 101"/>
                <a:gd name="T118" fmla="*/ 332 w 427"/>
                <a:gd name="T119" fmla="*/ 56 h 101"/>
                <a:gd name="T120" fmla="*/ 369 w 427"/>
                <a:gd name="T121" fmla="*/ 12 h 101"/>
                <a:gd name="T122" fmla="*/ 381 w 427"/>
                <a:gd name="T123" fmla="*/ 1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7" h="101">
                  <a:moveTo>
                    <a:pt x="10" y="31"/>
                  </a:moveTo>
                  <a:cubicBezTo>
                    <a:pt x="5" y="32"/>
                    <a:pt x="3" y="36"/>
                    <a:pt x="0" y="39"/>
                  </a:cubicBezTo>
                  <a:cubicBezTo>
                    <a:pt x="2" y="46"/>
                    <a:pt x="6" y="39"/>
                    <a:pt x="10" y="37"/>
                  </a:cubicBezTo>
                  <a:cubicBezTo>
                    <a:pt x="12" y="35"/>
                    <a:pt x="13" y="35"/>
                    <a:pt x="15" y="34"/>
                  </a:cubicBezTo>
                  <a:cubicBezTo>
                    <a:pt x="13" y="34"/>
                    <a:pt x="11" y="34"/>
                    <a:pt x="10" y="31"/>
                  </a:cubicBezTo>
                  <a:close/>
                  <a:moveTo>
                    <a:pt x="22" y="27"/>
                  </a:moveTo>
                  <a:cubicBezTo>
                    <a:pt x="20" y="27"/>
                    <a:pt x="19" y="27"/>
                    <a:pt x="19" y="28"/>
                  </a:cubicBezTo>
                  <a:cubicBezTo>
                    <a:pt x="20" y="28"/>
                    <a:pt x="21" y="28"/>
                    <a:pt x="22" y="27"/>
                  </a:cubicBezTo>
                  <a:close/>
                  <a:moveTo>
                    <a:pt x="52" y="100"/>
                  </a:moveTo>
                  <a:cubicBezTo>
                    <a:pt x="54" y="101"/>
                    <a:pt x="57" y="99"/>
                    <a:pt x="58" y="98"/>
                  </a:cubicBezTo>
                  <a:cubicBezTo>
                    <a:pt x="56" y="98"/>
                    <a:pt x="52" y="98"/>
                    <a:pt x="52" y="100"/>
                  </a:cubicBezTo>
                  <a:close/>
                  <a:moveTo>
                    <a:pt x="134" y="84"/>
                  </a:moveTo>
                  <a:cubicBezTo>
                    <a:pt x="135" y="84"/>
                    <a:pt x="136" y="84"/>
                    <a:pt x="137" y="84"/>
                  </a:cubicBezTo>
                  <a:cubicBezTo>
                    <a:pt x="136" y="83"/>
                    <a:pt x="135" y="83"/>
                    <a:pt x="134" y="83"/>
                  </a:cubicBezTo>
                  <a:lnTo>
                    <a:pt x="134" y="84"/>
                  </a:lnTo>
                  <a:close/>
                  <a:moveTo>
                    <a:pt x="147" y="85"/>
                  </a:moveTo>
                  <a:cubicBezTo>
                    <a:pt x="149" y="85"/>
                    <a:pt x="150" y="85"/>
                    <a:pt x="151" y="85"/>
                  </a:cubicBezTo>
                  <a:cubicBezTo>
                    <a:pt x="150" y="85"/>
                    <a:pt x="148" y="84"/>
                    <a:pt x="147" y="85"/>
                  </a:cubicBezTo>
                  <a:close/>
                  <a:moveTo>
                    <a:pt x="149" y="80"/>
                  </a:moveTo>
                  <a:cubicBezTo>
                    <a:pt x="148" y="80"/>
                    <a:pt x="148" y="80"/>
                    <a:pt x="147" y="80"/>
                  </a:cubicBezTo>
                  <a:cubicBezTo>
                    <a:pt x="148" y="81"/>
                    <a:pt x="149" y="81"/>
                    <a:pt x="149" y="80"/>
                  </a:cubicBezTo>
                  <a:close/>
                  <a:moveTo>
                    <a:pt x="183" y="81"/>
                  </a:moveTo>
                  <a:cubicBezTo>
                    <a:pt x="182" y="81"/>
                    <a:pt x="178" y="81"/>
                    <a:pt x="178" y="82"/>
                  </a:cubicBezTo>
                  <a:cubicBezTo>
                    <a:pt x="179" y="81"/>
                    <a:pt x="181" y="82"/>
                    <a:pt x="183" y="81"/>
                  </a:cubicBezTo>
                  <a:close/>
                  <a:moveTo>
                    <a:pt x="187" y="81"/>
                  </a:moveTo>
                  <a:cubicBezTo>
                    <a:pt x="186" y="81"/>
                    <a:pt x="184" y="81"/>
                    <a:pt x="184" y="81"/>
                  </a:cubicBezTo>
                  <a:cubicBezTo>
                    <a:pt x="185" y="81"/>
                    <a:pt x="186" y="82"/>
                    <a:pt x="187" y="81"/>
                  </a:cubicBezTo>
                  <a:close/>
                  <a:moveTo>
                    <a:pt x="189" y="81"/>
                  </a:moveTo>
                  <a:cubicBezTo>
                    <a:pt x="189" y="80"/>
                    <a:pt x="187" y="81"/>
                    <a:pt x="187" y="81"/>
                  </a:cubicBezTo>
                  <a:cubicBezTo>
                    <a:pt x="188" y="81"/>
                    <a:pt x="188" y="81"/>
                    <a:pt x="189" y="81"/>
                  </a:cubicBezTo>
                  <a:close/>
                  <a:moveTo>
                    <a:pt x="202" y="80"/>
                  </a:moveTo>
                  <a:cubicBezTo>
                    <a:pt x="203" y="81"/>
                    <a:pt x="204" y="81"/>
                    <a:pt x="205" y="80"/>
                  </a:cubicBezTo>
                  <a:cubicBezTo>
                    <a:pt x="204" y="80"/>
                    <a:pt x="203" y="80"/>
                    <a:pt x="202" y="80"/>
                  </a:cubicBezTo>
                  <a:close/>
                  <a:moveTo>
                    <a:pt x="204" y="81"/>
                  </a:moveTo>
                  <a:cubicBezTo>
                    <a:pt x="205" y="81"/>
                    <a:pt x="208" y="82"/>
                    <a:pt x="209" y="81"/>
                  </a:cubicBezTo>
                  <a:cubicBezTo>
                    <a:pt x="207" y="80"/>
                    <a:pt x="206" y="81"/>
                    <a:pt x="204" y="81"/>
                  </a:cubicBezTo>
                  <a:close/>
                  <a:moveTo>
                    <a:pt x="207" y="83"/>
                  </a:moveTo>
                  <a:cubicBezTo>
                    <a:pt x="208" y="83"/>
                    <a:pt x="208" y="83"/>
                    <a:pt x="208" y="83"/>
                  </a:cubicBezTo>
                  <a:cubicBezTo>
                    <a:pt x="208" y="82"/>
                    <a:pt x="207" y="82"/>
                    <a:pt x="207" y="83"/>
                  </a:cubicBezTo>
                  <a:close/>
                  <a:moveTo>
                    <a:pt x="212" y="81"/>
                  </a:moveTo>
                  <a:cubicBezTo>
                    <a:pt x="211" y="80"/>
                    <a:pt x="209" y="80"/>
                    <a:pt x="209" y="81"/>
                  </a:cubicBezTo>
                  <a:cubicBezTo>
                    <a:pt x="210" y="80"/>
                    <a:pt x="211" y="81"/>
                    <a:pt x="212" y="81"/>
                  </a:cubicBezTo>
                  <a:close/>
                  <a:moveTo>
                    <a:pt x="209" y="82"/>
                  </a:moveTo>
                  <a:cubicBezTo>
                    <a:pt x="210" y="82"/>
                    <a:pt x="210" y="82"/>
                    <a:pt x="210" y="83"/>
                  </a:cubicBezTo>
                  <a:cubicBezTo>
                    <a:pt x="211" y="82"/>
                    <a:pt x="213" y="83"/>
                    <a:pt x="215" y="82"/>
                  </a:cubicBezTo>
                  <a:cubicBezTo>
                    <a:pt x="213" y="82"/>
                    <a:pt x="211" y="81"/>
                    <a:pt x="209" y="82"/>
                  </a:cubicBezTo>
                  <a:close/>
                  <a:moveTo>
                    <a:pt x="212" y="84"/>
                  </a:moveTo>
                  <a:cubicBezTo>
                    <a:pt x="213" y="84"/>
                    <a:pt x="214" y="85"/>
                    <a:pt x="214" y="83"/>
                  </a:cubicBezTo>
                  <a:cubicBezTo>
                    <a:pt x="213" y="83"/>
                    <a:pt x="212" y="83"/>
                    <a:pt x="212" y="84"/>
                  </a:cubicBezTo>
                  <a:close/>
                  <a:moveTo>
                    <a:pt x="213" y="77"/>
                  </a:moveTo>
                  <a:cubicBezTo>
                    <a:pt x="214" y="77"/>
                    <a:pt x="215" y="78"/>
                    <a:pt x="216" y="77"/>
                  </a:cubicBezTo>
                  <a:cubicBezTo>
                    <a:pt x="215" y="77"/>
                    <a:pt x="213" y="77"/>
                    <a:pt x="213" y="77"/>
                  </a:cubicBezTo>
                  <a:close/>
                  <a:moveTo>
                    <a:pt x="217" y="81"/>
                  </a:moveTo>
                  <a:cubicBezTo>
                    <a:pt x="217" y="80"/>
                    <a:pt x="218" y="81"/>
                    <a:pt x="218" y="80"/>
                  </a:cubicBezTo>
                  <a:cubicBezTo>
                    <a:pt x="218" y="81"/>
                    <a:pt x="217" y="80"/>
                    <a:pt x="217" y="81"/>
                  </a:cubicBezTo>
                  <a:close/>
                  <a:moveTo>
                    <a:pt x="217" y="77"/>
                  </a:moveTo>
                  <a:cubicBezTo>
                    <a:pt x="218" y="77"/>
                    <a:pt x="219" y="77"/>
                    <a:pt x="219" y="77"/>
                  </a:cubicBezTo>
                  <a:cubicBezTo>
                    <a:pt x="219" y="76"/>
                    <a:pt x="217" y="77"/>
                    <a:pt x="217" y="77"/>
                  </a:cubicBezTo>
                  <a:close/>
                  <a:moveTo>
                    <a:pt x="218" y="74"/>
                  </a:moveTo>
                  <a:cubicBezTo>
                    <a:pt x="220" y="74"/>
                    <a:pt x="220" y="74"/>
                    <a:pt x="220" y="74"/>
                  </a:cubicBezTo>
                  <a:cubicBezTo>
                    <a:pt x="220" y="73"/>
                    <a:pt x="218" y="73"/>
                    <a:pt x="218" y="74"/>
                  </a:cubicBezTo>
                  <a:close/>
                  <a:moveTo>
                    <a:pt x="229" y="83"/>
                  </a:moveTo>
                  <a:cubicBezTo>
                    <a:pt x="230" y="83"/>
                    <a:pt x="232" y="83"/>
                    <a:pt x="232" y="82"/>
                  </a:cubicBezTo>
                  <a:cubicBezTo>
                    <a:pt x="232" y="83"/>
                    <a:pt x="229" y="82"/>
                    <a:pt x="229" y="83"/>
                  </a:cubicBezTo>
                  <a:close/>
                  <a:moveTo>
                    <a:pt x="232" y="74"/>
                  </a:moveTo>
                  <a:cubicBezTo>
                    <a:pt x="233" y="74"/>
                    <a:pt x="234" y="75"/>
                    <a:pt x="234" y="74"/>
                  </a:cubicBezTo>
                  <a:cubicBezTo>
                    <a:pt x="233" y="74"/>
                    <a:pt x="232" y="74"/>
                    <a:pt x="232" y="74"/>
                  </a:cubicBezTo>
                  <a:close/>
                  <a:moveTo>
                    <a:pt x="237" y="85"/>
                  </a:moveTo>
                  <a:cubicBezTo>
                    <a:pt x="237" y="85"/>
                    <a:pt x="237" y="85"/>
                    <a:pt x="238" y="85"/>
                  </a:cubicBezTo>
                  <a:cubicBezTo>
                    <a:pt x="237" y="85"/>
                    <a:pt x="237" y="85"/>
                    <a:pt x="237" y="85"/>
                  </a:cubicBezTo>
                  <a:close/>
                  <a:moveTo>
                    <a:pt x="234" y="86"/>
                  </a:moveTo>
                  <a:cubicBezTo>
                    <a:pt x="235" y="87"/>
                    <a:pt x="237" y="85"/>
                    <a:pt x="237" y="85"/>
                  </a:cubicBezTo>
                  <a:cubicBezTo>
                    <a:pt x="236" y="85"/>
                    <a:pt x="235" y="85"/>
                    <a:pt x="234" y="85"/>
                  </a:cubicBezTo>
                  <a:lnTo>
                    <a:pt x="234" y="86"/>
                  </a:lnTo>
                  <a:close/>
                  <a:moveTo>
                    <a:pt x="237" y="83"/>
                  </a:moveTo>
                  <a:cubicBezTo>
                    <a:pt x="238" y="83"/>
                    <a:pt x="238" y="83"/>
                    <a:pt x="238" y="83"/>
                  </a:cubicBezTo>
                  <a:cubicBezTo>
                    <a:pt x="238" y="82"/>
                    <a:pt x="237" y="82"/>
                    <a:pt x="237" y="83"/>
                  </a:cubicBezTo>
                  <a:close/>
                  <a:moveTo>
                    <a:pt x="244" y="82"/>
                  </a:moveTo>
                  <a:cubicBezTo>
                    <a:pt x="243" y="82"/>
                    <a:pt x="240" y="82"/>
                    <a:pt x="239" y="82"/>
                  </a:cubicBezTo>
                  <a:cubicBezTo>
                    <a:pt x="241" y="82"/>
                    <a:pt x="243" y="83"/>
                    <a:pt x="244" y="82"/>
                  </a:cubicBezTo>
                  <a:close/>
                  <a:moveTo>
                    <a:pt x="241" y="79"/>
                  </a:moveTo>
                  <a:cubicBezTo>
                    <a:pt x="240" y="79"/>
                    <a:pt x="240" y="79"/>
                    <a:pt x="239" y="79"/>
                  </a:cubicBezTo>
                  <a:cubicBezTo>
                    <a:pt x="240" y="79"/>
                    <a:pt x="241" y="80"/>
                    <a:pt x="241" y="79"/>
                  </a:cubicBezTo>
                  <a:close/>
                  <a:moveTo>
                    <a:pt x="250" y="84"/>
                  </a:moveTo>
                  <a:cubicBezTo>
                    <a:pt x="247" y="83"/>
                    <a:pt x="242" y="84"/>
                    <a:pt x="240" y="84"/>
                  </a:cubicBezTo>
                  <a:cubicBezTo>
                    <a:pt x="243" y="85"/>
                    <a:pt x="246" y="83"/>
                    <a:pt x="247" y="85"/>
                  </a:cubicBezTo>
                  <a:cubicBezTo>
                    <a:pt x="248" y="84"/>
                    <a:pt x="249" y="84"/>
                    <a:pt x="250" y="84"/>
                  </a:cubicBezTo>
                  <a:cubicBezTo>
                    <a:pt x="251" y="84"/>
                    <a:pt x="250" y="84"/>
                    <a:pt x="250" y="84"/>
                  </a:cubicBezTo>
                  <a:close/>
                  <a:moveTo>
                    <a:pt x="240" y="85"/>
                  </a:moveTo>
                  <a:cubicBezTo>
                    <a:pt x="243" y="85"/>
                    <a:pt x="244" y="85"/>
                    <a:pt x="245" y="85"/>
                  </a:cubicBezTo>
                  <a:cubicBezTo>
                    <a:pt x="244" y="85"/>
                    <a:pt x="241" y="84"/>
                    <a:pt x="240" y="85"/>
                  </a:cubicBezTo>
                  <a:close/>
                  <a:moveTo>
                    <a:pt x="244" y="70"/>
                  </a:moveTo>
                  <a:cubicBezTo>
                    <a:pt x="244" y="70"/>
                    <a:pt x="242" y="70"/>
                    <a:pt x="242" y="70"/>
                  </a:cubicBezTo>
                  <a:cubicBezTo>
                    <a:pt x="243" y="70"/>
                    <a:pt x="245" y="71"/>
                    <a:pt x="244" y="70"/>
                  </a:cubicBezTo>
                  <a:close/>
                  <a:moveTo>
                    <a:pt x="248" y="64"/>
                  </a:moveTo>
                  <a:cubicBezTo>
                    <a:pt x="250" y="64"/>
                    <a:pt x="251" y="65"/>
                    <a:pt x="252" y="64"/>
                  </a:cubicBezTo>
                  <a:cubicBezTo>
                    <a:pt x="252" y="64"/>
                    <a:pt x="249" y="63"/>
                    <a:pt x="248" y="64"/>
                  </a:cubicBezTo>
                  <a:close/>
                  <a:moveTo>
                    <a:pt x="255" y="60"/>
                  </a:moveTo>
                  <a:cubicBezTo>
                    <a:pt x="255" y="60"/>
                    <a:pt x="252" y="59"/>
                    <a:pt x="253" y="60"/>
                  </a:cubicBezTo>
                  <a:cubicBezTo>
                    <a:pt x="254" y="60"/>
                    <a:pt x="259" y="60"/>
                    <a:pt x="255" y="60"/>
                  </a:cubicBezTo>
                  <a:close/>
                  <a:moveTo>
                    <a:pt x="255" y="82"/>
                  </a:moveTo>
                  <a:cubicBezTo>
                    <a:pt x="256" y="82"/>
                    <a:pt x="257" y="82"/>
                    <a:pt x="257" y="82"/>
                  </a:cubicBezTo>
                  <a:cubicBezTo>
                    <a:pt x="256" y="82"/>
                    <a:pt x="255" y="81"/>
                    <a:pt x="255" y="82"/>
                  </a:cubicBezTo>
                  <a:close/>
                  <a:moveTo>
                    <a:pt x="257" y="62"/>
                  </a:moveTo>
                  <a:cubicBezTo>
                    <a:pt x="256" y="62"/>
                    <a:pt x="255" y="61"/>
                    <a:pt x="255" y="62"/>
                  </a:cubicBezTo>
                  <a:cubicBezTo>
                    <a:pt x="256" y="62"/>
                    <a:pt x="256" y="62"/>
                    <a:pt x="257" y="62"/>
                  </a:cubicBezTo>
                  <a:close/>
                  <a:moveTo>
                    <a:pt x="259" y="82"/>
                  </a:moveTo>
                  <a:cubicBezTo>
                    <a:pt x="260" y="82"/>
                    <a:pt x="262" y="82"/>
                    <a:pt x="263" y="81"/>
                  </a:cubicBezTo>
                  <a:cubicBezTo>
                    <a:pt x="262" y="81"/>
                    <a:pt x="260" y="81"/>
                    <a:pt x="259" y="82"/>
                  </a:cubicBezTo>
                  <a:close/>
                  <a:moveTo>
                    <a:pt x="259" y="79"/>
                  </a:moveTo>
                  <a:cubicBezTo>
                    <a:pt x="260" y="79"/>
                    <a:pt x="261" y="79"/>
                    <a:pt x="263" y="79"/>
                  </a:cubicBezTo>
                  <a:cubicBezTo>
                    <a:pt x="263" y="78"/>
                    <a:pt x="260" y="78"/>
                    <a:pt x="259" y="79"/>
                  </a:cubicBezTo>
                  <a:close/>
                  <a:moveTo>
                    <a:pt x="260" y="81"/>
                  </a:moveTo>
                  <a:cubicBezTo>
                    <a:pt x="261" y="81"/>
                    <a:pt x="263" y="81"/>
                    <a:pt x="264" y="80"/>
                  </a:cubicBezTo>
                  <a:cubicBezTo>
                    <a:pt x="263" y="80"/>
                    <a:pt x="260" y="80"/>
                    <a:pt x="260" y="81"/>
                  </a:cubicBezTo>
                  <a:close/>
                  <a:moveTo>
                    <a:pt x="267" y="82"/>
                  </a:moveTo>
                  <a:cubicBezTo>
                    <a:pt x="267" y="82"/>
                    <a:pt x="268" y="82"/>
                    <a:pt x="268" y="82"/>
                  </a:cubicBezTo>
                  <a:cubicBezTo>
                    <a:pt x="268" y="82"/>
                    <a:pt x="268" y="82"/>
                    <a:pt x="268" y="81"/>
                  </a:cubicBezTo>
                  <a:cubicBezTo>
                    <a:pt x="268" y="81"/>
                    <a:pt x="267" y="82"/>
                    <a:pt x="267" y="82"/>
                  </a:cubicBezTo>
                  <a:close/>
                  <a:moveTo>
                    <a:pt x="267" y="60"/>
                  </a:moveTo>
                  <a:cubicBezTo>
                    <a:pt x="270" y="60"/>
                    <a:pt x="268" y="59"/>
                    <a:pt x="267" y="60"/>
                  </a:cubicBezTo>
                  <a:close/>
                  <a:moveTo>
                    <a:pt x="267" y="55"/>
                  </a:moveTo>
                  <a:cubicBezTo>
                    <a:pt x="269" y="55"/>
                    <a:pt x="268" y="54"/>
                    <a:pt x="267" y="55"/>
                  </a:cubicBezTo>
                  <a:close/>
                  <a:moveTo>
                    <a:pt x="270" y="62"/>
                  </a:moveTo>
                  <a:cubicBezTo>
                    <a:pt x="270" y="62"/>
                    <a:pt x="272" y="62"/>
                    <a:pt x="272" y="62"/>
                  </a:cubicBezTo>
                  <a:cubicBezTo>
                    <a:pt x="272" y="62"/>
                    <a:pt x="270" y="61"/>
                    <a:pt x="270" y="62"/>
                  </a:cubicBezTo>
                  <a:close/>
                  <a:moveTo>
                    <a:pt x="273" y="63"/>
                  </a:moveTo>
                  <a:cubicBezTo>
                    <a:pt x="279" y="63"/>
                    <a:pt x="283" y="64"/>
                    <a:pt x="287" y="64"/>
                  </a:cubicBezTo>
                  <a:cubicBezTo>
                    <a:pt x="283" y="63"/>
                    <a:pt x="277" y="63"/>
                    <a:pt x="273" y="63"/>
                  </a:cubicBezTo>
                  <a:close/>
                  <a:moveTo>
                    <a:pt x="276" y="60"/>
                  </a:moveTo>
                  <a:cubicBezTo>
                    <a:pt x="277" y="60"/>
                    <a:pt x="278" y="60"/>
                    <a:pt x="278" y="60"/>
                  </a:cubicBezTo>
                  <a:cubicBezTo>
                    <a:pt x="278" y="59"/>
                    <a:pt x="277" y="59"/>
                    <a:pt x="276" y="60"/>
                  </a:cubicBezTo>
                  <a:close/>
                  <a:moveTo>
                    <a:pt x="277" y="57"/>
                  </a:moveTo>
                  <a:cubicBezTo>
                    <a:pt x="278" y="57"/>
                    <a:pt x="280" y="57"/>
                    <a:pt x="281" y="57"/>
                  </a:cubicBezTo>
                  <a:cubicBezTo>
                    <a:pt x="279" y="57"/>
                    <a:pt x="278" y="56"/>
                    <a:pt x="277" y="57"/>
                  </a:cubicBezTo>
                  <a:close/>
                  <a:moveTo>
                    <a:pt x="281" y="62"/>
                  </a:moveTo>
                  <a:cubicBezTo>
                    <a:pt x="281" y="61"/>
                    <a:pt x="278" y="61"/>
                    <a:pt x="277" y="62"/>
                  </a:cubicBezTo>
                  <a:cubicBezTo>
                    <a:pt x="279" y="62"/>
                    <a:pt x="280" y="62"/>
                    <a:pt x="281" y="62"/>
                  </a:cubicBezTo>
                  <a:close/>
                  <a:moveTo>
                    <a:pt x="284" y="0"/>
                  </a:moveTo>
                  <a:cubicBezTo>
                    <a:pt x="282" y="0"/>
                    <a:pt x="280" y="0"/>
                    <a:pt x="278" y="1"/>
                  </a:cubicBezTo>
                  <a:cubicBezTo>
                    <a:pt x="280" y="1"/>
                    <a:pt x="283" y="1"/>
                    <a:pt x="284" y="0"/>
                  </a:cubicBezTo>
                  <a:close/>
                  <a:moveTo>
                    <a:pt x="279" y="3"/>
                  </a:moveTo>
                  <a:cubicBezTo>
                    <a:pt x="280" y="3"/>
                    <a:pt x="280" y="3"/>
                    <a:pt x="281" y="3"/>
                  </a:cubicBezTo>
                  <a:cubicBezTo>
                    <a:pt x="281" y="2"/>
                    <a:pt x="279" y="3"/>
                    <a:pt x="279" y="3"/>
                  </a:cubicBezTo>
                  <a:close/>
                  <a:moveTo>
                    <a:pt x="282" y="82"/>
                  </a:moveTo>
                  <a:cubicBezTo>
                    <a:pt x="283" y="82"/>
                    <a:pt x="284" y="82"/>
                    <a:pt x="285" y="82"/>
                  </a:cubicBezTo>
                  <a:cubicBezTo>
                    <a:pt x="284" y="81"/>
                    <a:pt x="283" y="81"/>
                    <a:pt x="282" y="82"/>
                  </a:cubicBezTo>
                  <a:close/>
                  <a:moveTo>
                    <a:pt x="288" y="85"/>
                  </a:moveTo>
                  <a:cubicBezTo>
                    <a:pt x="288" y="85"/>
                    <a:pt x="288" y="84"/>
                    <a:pt x="287" y="85"/>
                  </a:cubicBezTo>
                  <a:cubicBezTo>
                    <a:pt x="287" y="85"/>
                    <a:pt x="287" y="86"/>
                    <a:pt x="288" y="86"/>
                  </a:cubicBezTo>
                  <a:cubicBezTo>
                    <a:pt x="287" y="85"/>
                    <a:pt x="289" y="85"/>
                    <a:pt x="288" y="85"/>
                  </a:cubicBezTo>
                  <a:close/>
                  <a:moveTo>
                    <a:pt x="295" y="83"/>
                  </a:moveTo>
                  <a:cubicBezTo>
                    <a:pt x="295" y="84"/>
                    <a:pt x="295" y="84"/>
                    <a:pt x="295" y="85"/>
                  </a:cubicBezTo>
                  <a:cubicBezTo>
                    <a:pt x="296" y="85"/>
                    <a:pt x="296" y="85"/>
                    <a:pt x="296" y="85"/>
                  </a:cubicBezTo>
                  <a:cubicBezTo>
                    <a:pt x="296" y="83"/>
                    <a:pt x="298" y="84"/>
                    <a:pt x="298" y="83"/>
                  </a:cubicBezTo>
                  <a:cubicBezTo>
                    <a:pt x="297" y="83"/>
                    <a:pt x="296" y="83"/>
                    <a:pt x="295" y="83"/>
                  </a:cubicBezTo>
                  <a:close/>
                  <a:moveTo>
                    <a:pt x="303" y="9"/>
                  </a:moveTo>
                  <a:cubicBezTo>
                    <a:pt x="301" y="9"/>
                    <a:pt x="299" y="9"/>
                    <a:pt x="297" y="9"/>
                  </a:cubicBezTo>
                  <a:cubicBezTo>
                    <a:pt x="299" y="9"/>
                    <a:pt x="302" y="10"/>
                    <a:pt x="303" y="9"/>
                  </a:cubicBezTo>
                  <a:close/>
                  <a:moveTo>
                    <a:pt x="305" y="86"/>
                  </a:moveTo>
                  <a:cubicBezTo>
                    <a:pt x="306" y="86"/>
                    <a:pt x="307" y="85"/>
                    <a:pt x="307" y="85"/>
                  </a:cubicBezTo>
                  <a:cubicBezTo>
                    <a:pt x="305" y="85"/>
                    <a:pt x="305" y="85"/>
                    <a:pt x="305" y="85"/>
                  </a:cubicBezTo>
                  <a:cubicBezTo>
                    <a:pt x="306" y="86"/>
                    <a:pt x="305" y="85"/>
                    <a:pt x="305" y="86"/>
                  </a:cubicBezTo>
                  <a:close/>
                  <a:moveTo>
                    <a:pt x="308" y="79"/>
                  </a:moveTo>
                  <a:cubicBezTo>
                    <a:pt x="309" y="79"/>
                    <a:pt x="311" y="79"/>
                    <a:pt x="312" y="79"/>
                  </a:cubicBezTo>
                  <a:cubicBezTo>
                    <a:pt x="310" y="79"/>
                    <a:pt x="309" y="78"/>
                    <a:pt x="308" y="79"/>
                  </a:cubicBezTo>
                  <a:close/>
                  <a:moveTo>
                    <a:pt x="311" y="73"/>
                  </a:moveTo>
                  <a:cubicBezTo>
                    <a:pt x="311" y="73"/>
                    <a:pt x="312" y="74"/>
                    <a:pt x="312" y="73"/>
                  </a:cubicBezTo>
                  <a:cubicBezTo>
                    <a:pt x="311" y="73"/>
                    <a:pt x="311" y="73"/>
                    <a:pt x="311" y="73"/>
                  </a:cubicBezTo>
                  <a:close/>
                  <a:moveTo>
                    <a:pt x="345" y="75"/>
                  </a:moveTo>
                  <a:cubicBezTo>
                    <a:pt x="345" y="75"/>
                    <a:pt x="344" y="74"/>
                    <a:pt x="343" y="74"/>
                  </a:cubicBezTo>
                  <a:cubicBezTo>
                    <a:pt x="337" y="74"/>
                    <a:pt x="331" y="74"/>
                    <a:pt x="324" y="73"/>
                  </a:cubicBezTo>
                  <a:cubicBezTo>
                    <a:pt x="320" y="73"/>
                    <a:pt x="316" y="72"/>
                    <a:pt x="313" y="73"/>
                  </a:cubicBezTo>
                  <a:cubicBezTo>
                    <a:pt x="316" y="75"/>
                    <a:pt x="319" y="73"/>
                    <a:pt x="323" y="74"/>
                  </a:cubicBezTo>
                  <a:cubicBezTo>
                    <a:pt x="322" y="75"/>
                    <a:pt x="320" y="75"/>
                    <a:pt x="320" y="75"/>
                  </a:cubicBezTo>
                  <a:cubicBezTo>
                    <a:pt x="327" y="76"/>
                    <a:pt x="329" y="75"/>
                    <a:pt x="337" y="75"/>
                  </a:cubicBezTo>
                  <a:cubicBezTo>
                    <a:pt x="338" y="75"/>
                    <a:pt x="338" y="76"/>
                    <a:pt x="338" y="76"/>
                  </a:cubicBezTo>
                  <a:cubicBezTo>
                    <a:pt x="339" y="76"/>
                    <a:pt x="338" y="75"/>
                    <a:pt x="338" y="75"/>
                  </a:cubicBezTo>
                  <a:cubicBezTo>
                    <a:pt x="342" y="75"/>
                    <a:pt x="350" y="75"/>
                    <a:pt x="355" y="75"/>
                  </a:cubicBezTo>
                  <a:cubicBezTo>
                    <a:pt x="353" y="75"/>
                    <a:pt x="351" y="75"/>
                    <a:pt x="349" y="75"/>
                  </a:cubicBezTo>
                  <a:cubicBezTo>
                    <a:pt x="347" y="75"/>
                    <a:pt x="346" y="75"/>
                    <a:pt x="345" y="75"/>
                  </a:cubicBezTo>
                  <a:close/>
                  <a:moveTo>
                    <a:pt x="316" y="85"/>
                  </a:moveTo>
                  <a:cubicBezTo>
                    <a:pt x="317" y="85"/>
                    <a:pt x="319" y="86"/>
                    <a:pt x="319" y="85"/>
                  </a:cubicBezTo>
                  <a:cubicBezTo>
                    <a:pt x="318" y="85"/>
                    <a:pt x="316" y="84"/>
                    <a:pt x="316" y="85"/>
                  </a:cubicBezTo>
                  <a:close/>
                  <a:moveTo>
                    <a:pt x="318" y="38"/>
                  </a:moveTo>
                  <a:cubicBezTo>
                    <a:pt x="320" y="38"/>
                    <a:pt x="322" y="39"/>
                    <a:pt x="324" y="38"/>
                  </a:cubicBezTo>
                  <a:cubicBezTo>
                    <a:pt x="323" y="38"/>
                    <a:pt x="320" y="37"/>
                    <a:pt x="318" y="38"/>
                  </a:cubicBezTo>
                  <a:close/>
                  <a:moveTo>
                    <a:pt x="321" y="53"/>
                  </a:moveTo>
                  <a:cubicBezTo>
                    <a:pt x="322" y="53"/>
                    <a:pt x="324" y="53"/>
                    <a:pt x="325" y="53"/>
                  </a:cubicBezTo>
                  <a:cubicBezTo>
                    <a:pt x="324" y="52"/>
                    <a:pt x="322" y="52"/>
                    <a:pt x="321" y="53"/>
                  </a:cubicBezTo>
                  <a:close/>
                  <a:moveTo>
                    <a:pt x="321" y="37"/>
                  </a:moveTo>
                  <a:cubicBezTo>
                    <a:pt x="323" y="37"/>
                    <a:pt x="323" y="37"/>
                    <a:pt x="323" y="37"/>
                  </a:cubicBezTo>
                  <a:cubicBezTo>
                    <a:pt x="323" y="36"/>
                    <a:pt x="321" y="36"/>
                    <a:pt x="321" y="37"/>
                  </a:cubicBezTo>
                  <a:close/>
                  <a:moveTo>
                    <a:pt x="332" y="37"/>
                  </a:moveTo>
                  <a:cubicBezTo>
                    <a:pt x="330" y="36"/>
                    <a:pt x="327" y="36"/>
                    <a:pt x="324" y="37"/>
                  </a:cubicBezTo>
                  <a:cubicBezTo>
                    <a:pt x="327" y="37"/>
                    <a:pt x="330" y="37"/>
                    <a:pt x="332" y="37"/>
                  </a:cubicBezTo>
                  <a:close/>
                  <a:moveTo>
                    <a:pt x="328" y="38"/>
                  </a:moveTo>
                  <a:cubicBezTo>
                    <a:pt x="328" y="38"/>
                    <a:pt x="326" y="38"/>
                    <a:pt x="326" y="38"/>
                  </a:cubicBezTo>
                  <a:cubicBezTo>
                    <a:pt x="326" y="39"/>
                    <a:pt x="328" y="39"/>
                    <a:pt x="328" y="38"/>
                  </a:cubicBezTo>
                  <a:close/>
                  <a:moveTo>
                    <a:pt x="333" y="68"/>
                  </a:moveTo>
                  <a:cubicBezTo>
                    <a:pt x="336" y="68"/>
                    <a:pt x="336" y="68"/>
                    <a:pt x="338" y="68"/>
                  </a:cubicBezTo>
                  <a:cubicBezTo>
                    <a:pt x="338" y="67"/>
                    <a:pt x="334" y="68"/>
                    <a:pt x="333" y="68"/>
                  </a:cubicBezTo>
                  <a:close/>
                  <a:moveTo>
                    <a:pt x="334" y="8"/>
                  </a:moveTo>
                  <a:cubicBezTo>
                    <a:pt x="334" y="8"/>
                    <a:pt x="333" y="8"/>
                    <a:pt x="333" y="8"/>
                  </a:cubicBezTo>
                  <a:cubicBezTo>
                    <a:pt x="334" y="8"/>
                    <a:pt x="334" y="9"/>
                    <a:pt x="334" y="8"/>
                  </a:cubicBezTo>
                  <a:close/>
                  <a:moveTo>
                    <a:pt x="334" y="39"/>
                  </a:moveTo>
                  <a:cubicBezTo>
                    <a:pt x="336" y="39"/>
                    <a:pt x="338" y="39"/>
                    <a:pt x="339" y="39"/>
                  </a:cubicBezTo>
                  <a:cubicBezTo>
                    <a:pt x="338" y="39"/>
                    <a:pt x="335" y="38"/>
                    <a:pt x="334" y="39"/>
                  </a:cubicBezTo>
                  <a:close/>
                  <a:moveTo>
                    <a:pt x="334" y="46"/>
                  </a:moveTo>
                  <a:cubicBezTo>
                    <a:pt x="345" y="47"/>
                    <a:pt x="356" y="47"/>
                    <a:pt x="367" y="47"/>
                  </a:cubicBezTo>
                  <a:cubicBezTo>
                    <a:pt x="356" y="47"/>
                    <a:pt x="345" y="45"/>
                    <a:pt x="334" y="46"/>
                  </a:cubicBezTo>
                  <a:close/>
                  <a:moveTo>
                    <a:pt x="335" y="30"/>
                  </a:moveTo>
                  <a:cubicBezTo>
                    <a:pt x="336" y="30"/>
                    <a:pt x="338" y="30"/>
                    <a:pt x="337" y="30"/>
                  </a:cubicBezTo>
                  <a:cubicBezTo>
                    <a:pt x="337" y="30"/>
                    <a:pt x="335" y="30"/>
                    <a:pt x="335" y="30"/>
                  </a:cubicBezTo>
                  <a:close/>
                  <a:moveTo>
                    <a:pt x="341" y="68"/>
                  </a:moveTo>
                  <a:cubicBezTo>
                    <a:pt x="340" y="68"/>
                    <a:pt x="339" y="67"/>
                    <a:pt x="338" y="68"/>
                  </a:cubicBezTo>
                  <a:cubicBezTo>
                    <a:pt x="339" y="68"/>
                    <a:pt x="341" y="69"/>
                    <a:pt x="341" y="68"/>
                  </a:cubicBezTo>
                  <a:close/>
                  <a:moveTo>
                    <a:pt x="348" y="39"/>
                  </a:moveTo>
                  <a:cubicBezTo>
                    <a:pt x="345" y="39"/>
                    <a:pt x="342" y="39"/>
                    <a:pt x="340" y="39"/>
                  </a:cubicBezTo>
                  <a:cubicBezTo>
                    <a:pt x="342" y="39"/>
                    <a:pt x="346" y="40"/>
                    <a:pt x="348" y="39"/>
                  </a:cubicBezTo>
                  <a:close/>
                  <a:moveTo>
                    <a:pt x="343" y="11"/>
                  </a:moveTo>
                  <a:cubicBezTo>
                    <a:pt x="344" y="11"/>
                    <a:pt x="346" y="11"/>
                    <a:pt x="345" y="11"/>
                  </a:cubicBezTo>
                  <a:cubicBezTo>
                    <a:pt x="345" y="11"/>
                    <a:pt x="343" y="11"/>
                    <a:pt x="343" y="11"/>
                  </a:cubicBezTo>
                  <a:close/>
                  <a:moveTo>
                    <a:pt x="352" y="11"/>
                  </a:moveTo>
                  <a:cubicBezTo>
                    <a:pt x="351" y="11"/>
                    <a:pt x="350" y="11"/>
                    <a:pt x="350" y="12"/>
                  </a:cubicBezTo>
                  <a:cubicBezTo>
                    <a:pt x="351" y="12"/>
                    <a:pt x="352" y="12"/>
                    <a:pt x="352" y="11"/>
                  </a:cubicBezTo>
                  <a:close/>
                  <a:moveTo>
                    <a:pt x="351" y="40"/>
                  </a:moveTo>
                  <a:cubicBezTo>
                    <a:pt x="353" y="40"/>
                    <a:pt x="355" y="40"/>
                    <a:pt x="352" y="40"/>
                  </a:cubicBezTo>
                  <a:cubicBezTo>
                    <a:pt x="352" y="40"/>
                    <a:pt x="352" y="39"/>
                    <a:pt x="351" y="40"/>
                  </a:cubicBezTo>
                  <a:close/>
                  <a:moveTo>
                    <a:pt x="353" y="12"/>
                  </a:moveTo>
                  <a:cubicBezTo>
                    <a:pt x="355" y="12"/>
                    <a:pt x="356" y="13"/>
                    <a:pt x="357" y="12"/>
                  </a:cubicBezTo>
                  <a:cubicBezTo>
                    <a:pt x="356" y="12"/>
                    <a:pt x="353" y="11"/>
                    <a:pt x="353" y="12"/>
                  </a:cubicBezTo>
                  <a:cubicBezTo>
                    <a:pt x="353" y="12"/>
                    <a:pt x="353" y="12"/>
                    <a:pt x="353" y="12"/>
                  </a:cubicBezTo>
                  <a:close/>
                  <a:moveTo>
                    <a:pt x="354" y="40"/>
                  </a:moveTo>
                  <a:cubicBezTo>
                    <a:pt x="355" y="40"/>
                    <a:pt x="357" y="40"/>
                    <a:pt x="357" y="40"/>
                  </a:cubicBezTo>
                  <a:cubicBezTo>
                    <a:pt x="356" y="40"/>
                    <a:pt x="355" y="39"/>
                    <a:pt x="354" y="40"/>
                  </a:cubicBezTo>
                  <a:close/>
                  <a:moveTo>
                    <a:pt x="361" y="17"/>
                  </a:moveTo>
                  <a:cubicBezTo>
                    <a:pt x="360" y="16"/>
                    <a:pt x="357" y="15"/>
                    <a:pt x="356" y="16"/>
                  </a:cubicBezTo>
                  <a:cubicBezTo>
                    <a:pt x="358" y="16"/>
                    <a:pt x="360" y="17"/>
                    <a:pt x="361" y="17"/>
                  </a:cubicBezTo>
                  <a:close/>
                  <a:moveTo>
                    <a:pt x="361" y="28"/>
                  </a:moveTo>
                  <a:cubicBezTo>
                    <a:pt x="362" y="29"/>
                    <a:pt x="363" y="29"/>
                    <a:pt x="364" y="28"/>
                  </a:cubicBezTo>
                  <a:cubicBezTo>
                    <a:pt x="363" y="28"/>
                    <a:pt x="361" y="28"/>
                    <a:pt x="361" y="28"/>
                  </a:cubicBezTo>
                  <a:close/>
                  <a:moveTo>
                    <a:pt x="365" y="16"/>
                  </a:moveTo>
                  <a:cubicBezTo>
                    <a:pt x="366" y="16"/>
                    <a:pt x="367" y="16"/>
                    <a:pt x="368" y="16"/>
                  </a:cubicBezTo>
                  <a:cubicBezTo>
                    <a:pt x="367" y="15"/>
                    <a:pt x="366" y="14"/>
                    <a:pt x="365" y="14"/>
                  </a:cubicBezTo>
                  <a:cubicBezTo>
                    <a:pt x="365" y="15"/>
                    <a:pt x="366" y="15"/>
                    <a:pt x="365" y="16"/>
                  </a:cubicBezTo>
                  <a:close/>
                  <a:moveTo>
                    <a:pt x="368" y="53"/>
                  </a:moveTo>
                  <a:cubicBezTo>
                    <a:pt x="369" y="53"/>
                    <a:pt x="372" y="53"/>
                    <a:pt x="373" y="53"/>
                  </a:cubicBezTo>
                  <a:cubicBezTo>
                    <a:pt x="371" y="53"/>
                    <a:pt x="369" y="52"/>
                    <a:pt x="368" y="53"/>
                  </a:cubicBezTo>
                  <a:close/>
                  <a:moveTo>
                    <a:pt x="370" y="18"/>
                  </a:moveTo>
                  <a:cubicBezTo>
                    <a:pt x="369" y="18"/>
                    <a:pt x="368" y="17"/>
                    <a:pt x="368" y="18"/>
                  </a:cubicBezTo>
                  <a:cubicBezTo>
                    <a:pt x="369" y="18"/>
                    <a:pt x="370" y="18"/>
                    <a:pt x="370" y="18"/>
                  </a:cubicBezTo>
                  <a:close/>
                  <a:moveTo>
                    <a:pt x="373" y="47"/>
                  </a:moveTo>
                  <a:cubicBezTo>
                    <a:pt x="372" y="48"/>
                    <a:pt x="369" y="47"/>
                    <a:pt x="369" y="48"/>
                  </a:cubicBezTo>
                  <a:cubicBezTo>
                    <a:pt x="371" y="47"/>
                    <a:pt x="373" y="48"/>
                    <a:pt x="373" y="47"/>
                  </a:cubicBezTo>
                  <a:close/>
                  <a:moveTo>
                    <a:pt x="376" y="32"/>
                  </a:moveTo>
                  <a:cubicBezTo>
                    <a:pt x="375" y="33"/>
                    <a:pt x="373" y="31"/>
                    <a:pt x="372" y="32"/>
                  </a:cubicBezTo>
                  <a:cubicBezTo>
                    <a:pt x="374" y="32"/>
                    <a:pt x="376" y="33"/>
                    <a:pt x="376" y="32"/>
                  </a:cubicBezTo>
                  <a:close/>
                  <a:moveTo>
                    <a:pt x="375" y="20"/>
                  </a:moveTo>
                  <a:cubicBezTo>
                    <a:pt x="375" y="21"/>
                    <a:pt x="377" y="21"/>
                    <a:pt x="378" y="20"/>
                  </a:cubicBezTo>
                  <a:cubicBezTo>
                    <a:pt x="377" y="20"/>
                    <a:pt x="377" y="20"/>
                    <a:pt x="376" y="20"/>
                  </a:cubicBezTo>
                  <a:cubicBezTo>
                    <a:pt x="375" y="20"/>
                    <a:pt x="375" y="20"/>
                    <a:pt x="375" y="20"/>
                  </a:cubicBezTo>
                  <a:close/>
                  <a:moveTo>
                    <a:pt x="378" y="32"/>
                  </a:moveTo>
                  <a:cubicBezTo>
                    <a:pt x="379" y="33"/>
                    <a:pt x="381" y="34"/>
                    <a:pt x="382" y="33"/>
                  </a:cubicBezTo>
                  <a:cubicBezTo>
                    <a:pt x="381" y="32"/>
                    <a:pt x="379" y="32"/>
                    <a:pt x="378" y="32"/>
                  </a:cubicBezTo>
                  <a:close/>
                  <a:moveTo>
                    <a:pt x="382" y="24"/>
                  </a:moveTo>
                  <a:cubicBezTo>
                    <a:pt x="381" y="24"/>
                    <a:pt x="380" y="24"/>
                    <a:pt x="379" y="25"/>
                  </a:cubicBezTo>
                  <a:cubicBezTo>
                    <a:pt x="383" y="25"/>
                    <a:pt x="386" y="24"/>
                    <a:pt x="389" y="24"/>
                  </a:cubicBezTo>
                  <a:cubicBezTo>
                    <a:pt x="387" y="24"/>
                    <a:pt x="384" y="23"/>
                    <a:pt x="381" y="23"/>
                  </a:cubicBezTo>
                  <a:cubicBezTo>
                    <a:pt x="381" y="24"/>
                    <a:pt x="382" y="23"/>
                    <a:pt x="382" y="24"/>
                  </a:cubicBezTo>
                  <a:close/>
                  <a:moveTo>
                    <a:pt x="387" y="33"/>
                  </a:moveTo>
                  <a:cubicBezTo>
                    <a:pt x="387" y="33"/>
                    <a:pt x="388" y="34"/>
                    <a:pt x="389" y="33"/>
                  </a:cubicBezTo>
                  <a:cubicBezTo>
                    <a:pt x="389" y="33"/>
                    <a:pt x="387" y="32"/>
                    <a:pt x="387" y="33"/>
                  </a:cubicBezTo>
                  <a:close/>
                  <a:moveTo>
                    <a:pt x="387" y="17"/>
                  </a:moveTo>
                  <a:cubicBezTo>
                    <a:pt x="388" y="18"/>
                    <a:pt x="390" y="18"/>
                    <a:pt x="390" y="17"/>
                  </a:cubicBezTo>
                  <a:cubicBezTo>
                    <a:pt x="389" y="17"/>
                    <a:pt x="388" y="16"/>
                    <a:pt x="387" y="17"/>
                  </a:cubicBezTo>
                  <a:close/>
                  <a:moveTo>
                    <a:pt x="390" y="18"/>
                  </a:moveTo>
                  <a:cubicBezTo>
                    <a:pt x="390" y="17"/>
                    <a:pt x="391" y="18"/>
                    <a:pt x="391" y="17"/>
                  </a:cubicBezTo>
                  <a:cubicBezTo>
                    <a:pt x="391" y="17"/>
                    <a:pt x="390" y="17"/>
                    <a:pt x="390" y="18"/>
                  </a:cubicBezTo>
                  <a:close/>
                  <a:moveTo>
                    <a:pt x="392" y="18"/>
                  </a:moveTo>
                  <a:cubicBezTo>
                    <a:pt x="392" y="17"/>
                    <a:pt x="393" y="18"/>
                    <a:pt x="393" y="17"/>
                  </a:cubicBezTo>
                  <a:cubicBezTo>
                    <a:pt x="393" y="17"/>
                    <a:pt x="392" y="17"/>
                    <a:pt x="392" y="18"/>
                  </a:cubicBezTo>
                  <a:close/>
                  <a:moveTo>
                    <a:pt x="395" y="9"/>
                  </a:moveTo>
                  <a:cubicBezTo>
                    <a:pt x="398" y="9"/>
                    <a:pt x="401" y="10"/>
                    <a:pt x="403" y="10"/>
                  </a:cubicBezTo>
                  <a:cubicBezTo>
                    <a:pt x="401" y="9"/>
                    <a:pt x="398" y="9"/>
                    <a:pt x="395" y="9"/>
                  </a:cubicBezTo>
                  <a:close/>
                  <a:moveTo>
                    <a:pt x="399" y="21"/>
                  </a:moveTo>
                  <a:cubicBezTo>
                    <a:pt x="399" y="21"/>
                    <a:pt x="400" y="22"/>
                    <a:pt x="401" y="21"/>
                  </a:cubicBezTo>
                  <a:cubicBezTo>
                    <a:pt x="400" y="21"/>
                    <a:pt x="399" y="21"/>
                    <a:pt x="399" y="21"/>
                  </a:cubicBezTo>
                  <a:close/>
                  <a:moveTo>
                    <a:pt x="405" y="20"/>
                  </a:moveTo>
                  <a:cubicBezTo>
                    <a:pt x="407" y="21"/>
                    <a:pt x="408" y="20"/>
                    <a:pt x="409" y="20"/>
                  </a:cubicBezTo>
                  <a:cubicBezTo>
                    <a:pt x="408" y="20"/>
                    <a:pt x="407" y="19"/>
                    <a:pt x="406" y="19"/>
                  </a:cubicBezTo>
                  <a:cubicBezTo>
                    <a:pt x="406" y="20"/>
                    <a:pt x="405" y="20"/>
                    <a:pt x="405" y="20"/>
                  </a:cubicBezTo>
                  <a:close/>
                  <a:moveTo>
                    <a:pt x="413" y="10"/>
                  </a:moveTo>
                  <a:cubicBezTo>
                    <a:pt x="412" y="10"/>
                    <a:pt x="411" y="10"/>
                    <a:pt x="411" y="10"/>
                  </a:cubicBezTo>
                  <a:cubicBezTo>
                    <a:pt x="411" y="11"/>
                    <a:pt x="412" y="11"/>
                    <a:pt x="413" y="10"/>
                  </a:cubicBezTo>
                  <a:close/>
                  <a:moveTo>
                    <a:pt x="419" y="13"/>
                  </a:moveTo>
                  <a:cubicBezTo>
                    <a:pt x="417" y="13"/>
                    <a:pt x="414" y="12"/>
                    <a:pt x="412" y="13"/>
                  </a:cubicBezTo>
                  <a:cubicBezTo>
                    <a:pt x="415" y="13"/>
                    <a:pt x="417" y="14"/>
                    <a:pt x="419" y="13"/>
                  </a:cubicBezTo>
                  <a:close/>
                  <a:moveTo>
                    <a:pt x="285" y="56"/>
                  </a:moveTo>
                  <a:cubicBezTo>
                    <a:pt x="288" y="55"/>
                    <a:pt x="292" y="57"/>
                    <a:pt x="295" y="55"/>
                  </a:cubicBezTo>
                  <a:cubicBezTo>
                    <a:pt x="289" y="55"/>
                    <a:pt x="284" y="55"/>
                    <a:pt x="279" y="56"/>
                  </a:cubicBezTo>
                  <a:cubicBezTo>
                    <a:pt x="280" y="56"/>
                    <a:pt x="282" y="56"/>
                    <a:pt x="283" y="56"/>
                  </a:cubicBezTo>
                  <a:cubicBezTo>
                    <a:pt x="282" y="57"/>
                    <a:pt x="281" y="56"/>
                    <a:pt x="281" y="57"/>
                  </a:cubicBezTo>
                  <a:cubicBezTo>
                    <a:pt x="282" y="58"/>
                    <a:pt x="282" y="57"/>
                    <a:pt x="284" y="57"/>
                  </a:cubicBezTo>
                  <a:cubicBezTo>
                    <a:pt x="287" y="57"/>
                    <a:pt x="296" y="57"/>
                    <a:pt x="299" y="57"/>
                  </a:cubicBezTo>
                  <a:cubicBezTo>
                    <a:pt x="295" y="56"/>
                    <a:pt x="288" y="57"/>
                    <a:pt x="285" y="56"/>
                  </a:cubicBezTo>
                  <a:close/>
                  <a:moveTo>
                    <a:pt x="363" y="52"/>
                  </a:moveTo>
                  <a:cubicBezTo>
                    <a:pt x="362" y="52"/>
                    <a:pt x="362" y="52"/>
                    <a:pt x="362" y="52"/>
                  </a:cubicBezTo>
                  <a:cubicBezTo>
                    <a:pt x="355" y="52"/>
                    <a:pt x="342" y="51"/>
                    <a:pt x="335" y="50"/>
                  </a:cubicBezTo>
                  <a:cubicBezTo>
                    <a:pt x="334" y="49"/>
                    <a:pt x="332" y="49"/>
                    <a:pt x="331" y="49"/>
                  </a:cubicBezTo>
                  <a:cubicBezTo>
                    <a:pt x="331" y="49"/>
                    <a:pt x="331" y="49"/>
                    <a:pt x="331" y="49"/>
                  </a:cubicBezTo>
                  <a:cubicBezTo>
                    <a:pt x="328" y="48"/>
                    <a:pt x="326" y="49"/>
                    <a:pt x="324" y="48"/>
                  </a:cubicBezTo>
                  <a:cubicBezTo>
                    <a:pt x="325" y="47"/>
                    <a:pt x="327" y="47"/>
                    <a:pt x="326" y="47"/>
                  </a:cubicBezTo>
                  <a:cubicBezTo>
                    <a:pt x="329" y="47"/>
                    <a:pt x="330" y="45"/>
                    <a:pt x="332" y="47"/>
                  </a:cubicBezTo>
                  <a:cubicBezTo>
                    <a:pt x="332" y="46"/>
                    <a:pt x="333" y="46"/>
                    <a:pt x="334" y="46"/>
                  </a:cubicBezTo>
                  <a:cubicBezTo>
                    <a:pt x="332" y="45"/>
                    <a:pt x="331" y="46"/>
                    <a:pt x="330" y="45"/>
                  </a:cubicBezTo>
                  <a:cubicBezTo>
                    <a:pt x="331" y="45"/>
                    <a:pt x="332" y="45"/>
                    <a:pt x="334" y="45"/>
                  </a:cubicBezTo>
                  <a:cubicBezTo>
                    <a:pt x="325" y="43"/>
                    <a:pt x="316" y="44"/>
                    <a:pt x="307" y="43"/>
                  </a:cubicBezTo>
                  <a:cubicBezTo>
                    <a:pt x="306" y="42"/>
                    <a:pt x="305" y="42"/>
                    <a:pt x="304" y="42"/>
                  </a:cubicBezTo>
                  <a:cubicBezTo>
                    <a:pt x="300" y="41"/>
                    <a:pt x="295" y="42"/>
                    <a:pt x="291" y="41"/>
                  </a:cubicBezTo>
                  <a:cubicBezTo>
                    <a:pt x="296" y="40"/>
                    <a:pt x="300" y="40"/>
                    <a:pt x="306" y="40"/>
                  </a:cubicBezTo>
                  <a:cubicBezTo>
                    <a:pt x="306" y="39"/>
                    <a:pt x="306" y="39"/>
                    <a:pt x="306" y="38"/>
                  </a:cubicBezTo>
                  <a:cubicBezTo>
                    <a:pt x="307" y="39"/>
                    <a:pt x="307" y="39"/>
                    <a:pt x="307" y="39"/>
                  </a:cubicBezTo>
                  <a:cubicBezTo>
                    <a:pt x="308" y="38"/>
                    <a:pt x="314" y="39"/>
                    <a:pt x="317" y="38"/>
                  </a:cubicBezTo>
                  <a:cubicBezTo>
                    <a:pt x="313" y="38"/>
                    <a:pt x="307" y="38"/>
                    <a:pt x="304" y="37"/>
                  </a:cubicBezTo>
                  <a:cubicBezTo>
                    <a:pt x="303" y="37"/>
                    <a:pt x="302" y="37"/>
                    <a:pt x="302" y="37"/>
                  </a:cubicBezTo>
                  <a:cubicBezTo>
                    <a:pt x="306" y="37"/>
                    <a:pt x="310" y="37"/>
                    <a:pt x="315" y="37"/>
                  </a:cubicBezTo>
                  <a:cubicBezTo>
                    <a:pt x="315" y="37"/>
                    <a:pt x="314" y="37"/>
                    <a:pt x="314" y="36"/>
                  </a:cubicBezTo>
                  <a:cubicBezTo>
                    <a:pt x="320" y="35"/>
                    <a:pt x="325" y="36"/>
                    <a:pt x="331" y="35"/>
                  </a:cubicBezTo>
                  <a:cubicBezTo>
                    <a:pt x="326" y="35"/>
                    <a:pt x="321" y="36"/>
                    <a:pt x="316" y="34"/>
                  </a:cubicBezTo>
                  <a:cubicBezTo>
                    <a:pt x="316" y="34"/>
                    <a:pt x="314" y="34"/>
                    <a:pt x="313" y="35"/>
                  </a:cubicBezTo>
                  <a:cubicBezTo>
                    <a:pt x="306" y="34"/>
                    <a:pt x="295" y="34"/>
                    <a:pt x="286" y="33"/>
                  </a:cubicBezTo>
                  <a:cubicBezTo>
                    <a:pt x="294" y="32"/>
                    <a:pt x="303" y="33"/>
                    <a:pt x="312" y="32"/>
                  </a:cubicBezTo>
                  <a:cubicBezTo>
                    <a:pt x="313" y="34"/>
                    <a:pt x="319" y="32"/>
                    <a:pt x="322" y="34"/>
                  </a:cubicBezTo>
                  <a:cubicBezTo>
                    <a:pt x="332" y="33"/>
                    <a:pt x="344" y="33"/>
                    <a:pt x="353" y="34"/>
                  </a:cubicBezTo>
                  <a:cubicBezTo>
                    <a:pt x="348" y="32"/>
                    <a:pt x="341" y="33"/>
                    <a:pt x="335" y="32"/>
                  </a:cubicBezTo>
                  <a:cubicBezTo>
                    <a:pt x="325" y="31"/>
                    <a:pt x="312" y="31"/>
                    <a:pt x="304" y="31"/>
                  </a:cubicBezTo>
                  <a:cubicBezTo>
                    <a:pt x="303" y="31"/>
                    <a:pt x="302" y="31"/>
                    <a:pt x="301" y="30"/>
                  </a:cubicBezTo>
                  <a:cubicBezTo>
                    <a:pt x="298" y="30"/>
                    <a:pt x="295" y="31"/>
                    <a:pt x="292" y="31"/>
                  </a:cubicBezTo>
                  <a:cubicBezTo>
                    <a:pt x="289" y="31"/>
                    <a:pt x="287" y="30"/>
                    <a:pt x="284" y="30"/>
                  </a:cubicBezTo>
                  <a:cubicBezTo>
                    <a:pt x="281" y="29"/>
                    <a:pt x="278" y="31"/>
                    <a:pt x="275" y="29"/>
                  </a:cubicBezTo>
                  <a:cubicBezTo>
                    <a:pt x="281" y="29"/>
                    <a:pt x="285" y="29"/>
                    <a:pt x="291" y="29"/>
                  </a:cubicBezTo>
                  <a:cubicBezTo>
                    <a:pt x="293" y="29"/>
                    <a:pt x="296" y="29"/>
                    <a:pt x="297" y="29"/>
                  </a:cubicBezTo>
                  <a:cubicBezTo>
                    <a:pt x="298" y="29"/>
                    <a:pt x="298" y="30"/>
                    <a:pt x="299" y="30"/>
                  </a:cubicBezTo>
                  <a:cubicBezTo>
                    <a:pt x="299" y="30"/>
                    <a:pt x="299" y="30"/>
                    <a:pt x="300" y="30"/>
                  </a:cubicBezTo>
                  <a:cubicBezTo>
                    <a:pt x="301" y="29"/>
                    <a:pt x="302" y="30"/>
                    <a:pt x="303" y="30"/>
                  </a:cubicBezTo>
                  <a:cubicBezTo>
                    <a:pt x="313" y="30"/>
                    <a:pt x="323" y="30"/>
                    <a:pt x="330" y="30"/>
                  </a:cubicBezTo>
                  <a:cubicBezTo>
                    <a:pt x="330" y="29"/>
                    <a:pt x="329" y="29"/>
                    <a:pt x="330" y="29"/>
                  </a:cubicBezTo>
                  <a:cubicBezTo>
                    <a:pt x="333" y="29"/>
                    <a:pt x="338" y="29"/>
                    <a:pt x="341" y="30"/>
                  </a:cubicBezTo>
                  <a:cubicBezTo>
                    <a:pt x="340" y="30"/>
                    <a:pt x="340" y="30"/>
                    <a:pt x="340" y="30"/>
                  </a:cubicBezTo>
                  <a:cubicBezTo>
                    <a:pt x="340" y="30"/>
                    <a:pt x="341" y="30"/>
                    <a:pt x="341" y="30"/>
                  </a:cubicBezTo>
                  <a:cubicBezTo>
                    <a:pt x="343" y="31"/>
                    <a:pt x="343" y="29"/>
                    <a:pt x="345" y="30"/>
                  </a:cubicBezTo>
                  <a:cubicBezTo>
                    <a:pt x="345" y="31"/>
                    <a:pt x="344" y="30"/>
                    <a:pt x="344" y="31"/>
                  </a:cubicBezTo>
                  <a:cubicBezTo>
                    <a:pt x="345" y="31"/>
                    <a:pt x="347" y="31"/>
                    <a:pt x="346" y="30"/>
                  </a:cubicBezTo>
                  <a:cubicBezTo>
                    <a:pt x="347" y="31"/>
                    <a:pt x="347" y="31"/>
                    <a:pt x="348" y="31"/>
                  </a:cubicBezTo>
                  <a:cubicBezTo>
                    <a:pt x="348" y="30"/>
                    <a:pt x="347" y="31"/>
                    <a:pt x="347" y="30"/>
                  </a:cubicBezTo>
                  <a:cubicBezTo>
                    <a:pt x="348" y="30"/>
                    <a:pt x="348" y="30"/>
                    <a:pt x="349" y="31"/>
                  </a:cubicBezTo>
                  <a:cubicBezTo>
                    <a:pt x="351" y="30"/>
                    <a:pt x="359" y="32"/>
                    <a:pt x="362" y="31"/>
                  </a:cubicBezTo>
                  <a:cubicBezTo>
                    <a:pt x="359" y="30"/>
                    <a:pt x="358" y="30"/>
                    <a:pt x="354" y="30"/>
                  </a:cubicBezTo>
                  <a:cubicBezTo>
                    <a:pt x="355" y="29"/>
                    <a:pt x="357" y="30"/>
                    <a:pt x="357" y="30"/>
                  </a:cubicBezTo>
                  <a:cubicBezTo>
                    <a:pt x="347" y="29"/>
                    <a:pt x="335" y="28"/>
                    <a:pt x="324" y="28"/>
                  </a:cubicBezTo>
                  <a:cubicBezTo>
                    <a:pt x="332" y="27"/>
                    <a:pt x="344" y="28"/>
                    <a:pt x="353" y="28"/>
                  </a:cubicBezTo>
                  <a:cubicBezTo>
                    <a:pt x="355" y="28"/>
                    <a:pt x="358" y="29"/>
                    <a:pt x="358" y="28"/>
                  </a:cubicBezTo>
                  <a:cubicBezTo>
                    <a:pt x="356" y="27"/>
                    <a:pt x="352" y="28"/>
                    <a:pt x="350" y="26"/>
                  </a:cubicBezTo>
                  <a:cubicBezTo>
                    <a:pt x="352" y="26"/>
                    <a:pt x="354" y="27"/>
                    <a:pt x="356" y="26"/>
                  </a:cubicBezTo>
                  <a:cubicBezTo>
                    <a:pt x="355" y="26"/>
                    <a:pt x="355" y="26"/>
                    <a:pt x="355" y="26"/>
                  </a:cubicBezTo>
                  <a:cubicBezTo>
                    <a:pt x="361" y="25"/>
                    <a:pt x="367" y="26"/>
                    <a:pt x="372" y="26"/>
                  </a:cubicBezTo>
                  <a:cubicBezTo>
                    <a:pt x="369" y="24"/>
                    <a:pt x="364" y="25"/>
                    <a:pt x="360" y="24"/>
                  </a:cubicBezTo>
                  <a:cubicBezTo>
                    <a:pt x="355" y="24"/>
                    <a:pt x="347" y="23"/>
                    <a:pt x="344" y="23"/>
                  </a:cubicBezTo>
                  <a:cubicBezTo>
                    <a:pt x="349" y="23"/>
                    <a:pt x="351" y="23"/>
                    <a:pt x="356" y="23"/>
                  </a:cubicBezTo>
                  <a:cubicBezTo>
                    <a:pt x="357" y="23"/>
                    <a:pt x="357" y="22"/>
                    <a:pt x="359" y="22"/>
                  </a:cubicBezTo>
                  <a:cubicBezTo>
                    <a:pt x="359" y="21"/>
                    <a:pt x="360" y="22"/>
                    <a:pt x="360" y="21"/>
                  </a:cubicBezTo>
                  <a:cubicBezTo>
                    <a:pt x="355" y="20"/>
                    <a:pt x="349" y="21"/>
                    <a:pt x="346" y="20"/>
                  </a:cubicBezTo>
                  <a:cubicBezTo>
                    <a:pt x="350" y="19"/>
                    <a:pt x="359" y="21"/>
                    <a:pt x="364" y="20"/>
                  </a:cubicBezTo>
                  <a:cubicBezTo>
                    <a:pt x="365" y="20"/>
                    <a:pt x="366" y="20"/>
                    <a:pt x="367" y="19"/>
                  </a:cubicBezTo>
                  <a:cubicBezTo>
                    <a:pt x="362" y="18"/>
                    <a:pt x="358" y="19"/>
                    <a:pt x="355" y="17"/>
                  </a:cubicBezTo>
                  <a:cubicBezTo>
                    <a:pt x="354" y="17"/>
                    <a:pt x="355" y="18"/>
                    <a:pt x="354" y="18"/>
                  </a:cubicBezTo>
                  <a:cubicBezTo>
                    <a:pt x="355" y="17"/>
                    <a:pt x="353" y="15"/>
                    <a:pt x="351" y="16"/>
                  </a:cubicBezTo>
                  <a:cubicBezTo>
                    <a:pt x="351" y="17"/>
                    <a:pt x="352" y="17"/>
                    <a:pt x="352" y="17"/>
                  </a:cubicBezTo>
                  <a:cubicBezTo>
                    <a:pt x="351" y="18"/>
                    <a:pt x="351" y="16"/>
                    <a:pt x="350" y="16"/>
                  </a:cubicBezTo>
                  <a:cubicBezTo>
                    <a:pt x="350" y="17"/>
                    <a:pt x="350" y="17"/>
                    <a:pt x="349" y="17"/>
                  </a:cubicBezTo>
                  <a:cubicBezTo>
                    <a:pt x="348" y="17"/>
                    <a:pt x="350" y="16"/>
                    <a:pt x="349" y="16"/>
                  </a:cubicBezTo>
                  <a:cubicBezTo>
                    <a:pt x="339" y="17"/>
                    <a:pt x="327" y="15"/>
                    <a:pt x="316" y="14"/>
                  </a:cubicBezTo>
                  <a:cubicBezTo>
                    <a:pt x="318" y="14"/>
                    <a:pt x="317" y="13"/>
                    <a:pt x="319" y="13"/>
                  </a:cubicBezTo>
                  <a:cubicBezTo>
                    <a:pt x="321" y="13"/>
                    <a:pt x="323" y="13"/>
                    <a:pt x="324" y="14"/>
                  </a:cubicBezTo>
                  <a:cubicBezTo>
                    <a:pt x="332" y="13"/>
                    <a:pt x="341" y="15"/>
                    <a:pt x="350" y="14"/>
                  </a:cubicBezTo>
                  <a:cubicBezTo>
                    <a:pt x="348" y="14"/>
                    <a:pt x="347" y="14"/>
                    <a:pt x="344" y="14"/>
                  </a:cubicBezTo>
                  <a:cubicBezTo>
                    <a:pt x="344" y="13"/>
                    <a:pt x="345" y="14"/>
                    <a:pt x="345" y="13"/>
                  </a:cubicBezTo>
                  <a:cubicBezTo>
                    <a:pt x="343" y="14"/>
                    <a:pt x="340" y="13"/>
                    <a:pt x="339" y="13"/>
                  </a:cubicBezTo>
                  <a:cubicBezTo>
                    <a:pt x="338" y="12"/>
                    <a:pt x="339" y="12"/>
                    <a:pt x="339" y="12"/>
                  </a:cubicBezTo>
                  <a:cubicBezTo>
                    <a:pt x="340" y="12"/>
                    <a:pt x="340" y="12"/>
                    <a:pt x="341" y="11"/>
                  </a:cubicBezTo>
                  <a:cubicBezTo>
                    <a:pt x="340" y="11"/>
                    <a:pt x="341" y="11"/>
                    <a:pt x="341" y="11"/>
                  </a:cubicBezTo>
                  <a:cubicBezTo>
                    <a:pt x="334" y="10"/>
                    <a:pt x="325" y="9"/>
                    <a:pt x="319" y="10"/>
                  </a:cubicBezTo>
                  <a:cubicBezTo>
                    <a:pt x="321" y="10"/>
                    <a:pt x="323" y="10"/>
                    <a:pt x="324" y="11"/>
                  </a:cubicBezTo>
                  <a:cubicBezTo>
                    <a:pt x="313" y="11"/>
                    <a:pt x="307" y="12"/>
                    <a:pt x="296" y="10"/>
                  </a:cubicBezTo>
                  <a:cubicBezTo>
                    <a:pt x="296" y="10"/>
                    <a:pt x="297" y="10"/>
                    <a:pt x="297" y="9"/>
                  </a:cubicBezTo>
                  <a:cubicBezTo>
                    <a:pt x="289" y="7"/>
                    <a:pt x="281" y="10"/>
                    <a:pt x="274" y="8"/>
                  </a:cubicBezTo>
                  <a:cubicBezTo>
                    <a:pt x="273" y="8"/>
                    <a:pt x="275" y="9"/>
                    <a:pt x="274" y="9"/>
                  </a:cubicBezTo>
                  <a:cubicBezTo>
                    <a:pt x="273" y="9"/>
                    <a:pt x="273" y="8"/>
                    <a:pt x="272" y="8"/>
                  </a:cubicBezTo>
                  <a:cubicBezTo>
                    <a:pt x="272" y="7"/>
                    <a:pt x="273" y="7"/>
                    <a:pt x="274" y="7"/>
                  </a:cubicBezTo>
                  <a:cubicBezTo>
                    <a:pt x="272" y="7"/>
                    <a:pt x="271" y="7"/>
                    <a:pt x="271" y="6"/>
                  </a:cubicBezTo>
                  <a:cubicBezTo>
                    <a:pt x="272" y="6"/>
                    <a:pt x="274" y="6"/>
                    <a:pt x="275" y="5"/>
                  </a:cubicBezTo>
                  <a:cubicBezTo>
                    <a:pt x="273" y="4"/>
                    <a:pt x="271" y="6"/>
                    <a:pt x="271" y="4"/>
                  </a:cubicBezTo>
                  <a:cubicBezTo>
                    <a:pt x="274" y="4"/>
                    <a:pt x="275" y="3"/>
                    <a:pt x="277" y="3"/>
                  </a:cubicBezTo>
                  <a:cubicBezTo>
                    <a:pt x="278" y="3"/>
                    <a:pt x="277" y="3"/>
                    <a:pt x="277" y="2"/>
                  </a:cubicBezTo>
                  <a:cubicBezTo>
                    <a:pt x="276" y="2"/>
                    <a:pt x="274" y="2"/>
                    <a:pt x="273" y="2"/>
                  </a:cubicBezTo>
                  <a:cubicBezTo>
                    <a:pt x="267" y="1"/>
                    <a:pt x="260" y="3"/>
                    <a:pt x="254" y="1"/>
                  </a:cubicBezTo>
                  <a:cubicBezTo>
                    <a:pt x="256" y="1"/>
                    <a:pt x="258" y="1"/>
                    <a:pt x="259" y="1"/>
                  </a:cubicBezTo>
                  <a:cubicBezTo>
                    <a:pt x="260" y="1"/>
                    <a:pt x="262" y="1"/>
                    <a:pt x="261" y="1"/>
                  </a:cubicBezTo>
                  <a:cubicBezTo>
                    <a:pt x="249" y="0"/>
                    <a:pt x="240" y="1"/>
                    <a:pt x="229" y="1"/>
                  </a:cubicBezTo>
                  <a:cubicBezTo>
                    <a:pt x="228" y="2"/>
                    <a:pt x="230" y="1"/>
                    <a:pt x="229" y="2"/>
                  </a:cubicBezTo>
                  <a:cubicBezTo>
                    <a:pt x="228" y="2"/>
                    <a:pt x="224" y="3"/>
                    <a:pt x="223" y="2"/>
                  </a:cubicBezTo>
                  <a:cubicBezTo>
                    <a:pt x="223" y="1"/>
                    <a:pt x="224" y="2"/>
                    <a:pt x="224" y="1"/>
                  </a:cubicBezTo>
                  <a:cubicBezTo>
                    <a:pt x="219" y="1"/>
                    <a:pt x="212" y="1"/>
                    <a:pt x="207" y="1"/>
                  </a:cubicBezTo>
                  <a:cubicBezTo>
                    <a:pt x="207" y="2"/>
                    <a:pt x="207" y="2"/>
                    <a:pt x="207" y="2"/>
                  </a:cubicBezTo>
                  <a:cubicBezTo>
                    <a:pt x="205" y="2"/>
                    <a:pt x="203" y="2"/>
                    <a:pt x="203" y="3"/>
                  </a:cubicBezTo>
                  <a:cubicBezTo>
                    <a:pt x="202" y="2"/>
                    <a:pt x="201" y="3"/>
                    <a:pt x="200" y="2"/>
                  </a:cubicBezTo>
                  <a:cubicBezTo>
                    <a:pt x="199" y="2"/>
                    <a:pt x="200" y="3"/>
                    <a:pt x="199" y="3"/>
                  </a:cubicBezTo>
                  <a:cubicBezTo>
                    <a:pt x="195" y="3"/>
                    <a:pt x="194" y="4"/>
                    <a:pt x="191" y="3"/>
                  </a:cubicBezTo>
                  <a:cubicBezTo>
                    <a:pt x="189" y="4"/>
                    <a:pt x="187" y="4"/>
                    <a:pt x="186" y="4"/>
                  </a:cubicBezTo>
                  <a:cubicBezTo>
                    <a:pt x="186" y="4"/>
                    <a:pt x="186" y="4"/>
                    <a:pt x="186" y="4"/>
                  </a:cubicBezTo>
                  <a:cubicBezTo>
                    <a:pt x="185" y="4"/>
                    <a:pt x="185" y="4"/>
                    <a:pt x="185" y="3"/>
                  </a:cubicBezTo>
                  <a:cubicBezTo>
                    <a:pt x="182" y="4"/>
                    <a:pt x="179" y="2"/>
                    <a:pt x="178" y="4"/>
                  </a:cubicBezTo>
                  <a:cubicBezTo>
                    <a:pt x="174" y="5"/>
                    <a:pt x="171" y="3"/>
                    <a:pt x="168" y="5"/>
                  </a:cubicBezTo>
                  <a:cubicBezTo>
                    <a:pt x="167" y="5"/>
                    <a:pt x="167" y="4"/>
                    <a:pt x="166" y="4"/>
                  </a:cubicBezTo>
                  <a:cubicBezTo>
                    <a:pt x="166" y="4"/>
                    <a:pt x="166" y="5"/>
                    <a:pt x="165" y="5"/>
                  </a:cubicBezTo>
                  <a:cubicBezTo>
                    <a:pt x="162" y="4"/>
                    <a:pt x="156" y="5"/>
                    <a:pt x="153" y="5"/>
                  </a:cubicBezTo>
                  <a:cubicBezTo>
                    <a:pt x="152" y="5"/>
                    <a:pt x="152" y="5"/>
                    <a:pt x="151" y="5"/>
                  </a:cubicBezTo>
                  <a:cubicBezTo>
                    <a:pt x="148" y="6"/>
                    <a:pt x="143" y="6"/>
                    <a:pt x="139" y="6"/>
                  </a:cubicBezTo>
                  <a:cubicBezTo>
                    <a:pt x="128" y="7"/>
                    <a:pt x="116" y="8"/>
                    <a:pt x="105" y="9"/>
                  </a:cubicBezTo>
                  <a:cubicBezTo>
                    <a:pt x="104" y="9"/>
                    <a:pt x="103" y="9"/>
                    <a:pt x="102" y="10"/>
                  </a:cubicBezTo>
                  <a:cubicBezTo>
                    <a:pt x="101" y="9"/>
                    <a:pt x="99" y="10"/>
                    <a:pt x="98" y="9"/>
                  </a:cubicBezTo>
                  <a:cubicBezTo>
                    <a:pt x="96" y="11"/>
                    <a:pt x="94" y="10"/>
                    <a:pt x="92" y="10"/>
                  </a:cubicBezTo>
                  <a:cubicBezTo>
                    <a:pt x="83" y="11"/>
                    <a:pt x="77" y="13"/>
                    <a:pt x="68" y="14"/>
                  </a:cubicBezTo>
                  <a:cubicBezTo>
                    <a:pt x="61" y="15"/>
                    <a:pt x="54" y="17"/>
                    <a:pt x="47" y="19"/>
                  </a:cubicBezTo>
                  <a:cubicBezTo>
                    <a:pt x="46" y="19"/>
                    <a:pt x="45" y="19"/>
                    <a:pt x="44" y="20"/>
                  </a:cubicBezTo>
                  <a:cubicBezTo>
                    <a:pt x="41" y="20"/>
                    <a:pt x="40" y="21"/>
                    <a:pt x="38" y="22"/>
                  </a:cubicBezTo>
                  <a:cubicBezTo>
                    <a:pt x="38" y="22"/>
                    <a:pt x="38" y="22"/>
                    <a:pt x="38" y="23"/>
                  </a:cubicBezTo>
                  <a:cubicBezTo>
                    <a:pt x="37" y="23"/>
                    <a:pt x="37" y="24"/>
                    <a:pt x="36" y="24"/>
                  </a:cubicBezTo>
                  <a:cubicBezTo>
                    <a:pt x="34" y="24"/>
                    <a:pt x="32" y="22"/>
                    <a:pt x="31" y="24"/>
                  </a:cubicBezTo>
                  <a:cubicBezTo>
                    <a:pt x="32" y="25"/>
                    <a:pt x="33" y="24"/>
                    <a:pt x="34" y="24"/>
                  </a:cubicBezTo>
                  <a:cubicBezTo>
                    <a:pt x="33" y="25"/>
                    <a:pt x="32" y="25"/>
                    <a:pt x="32" y="26"/>
                  </a:cubicBezTo>
                  <a:cubicBezTo>
                    <a:pt x="32" y="26"/>
                    <a:pt x="33" y="27"/>
                    <a:pt x="33" y="28"/>
                  </a:cubicBezTo>
                  <a:cubicBezTo>
                    <a:pt x="30" y="30"/>
                    <a:pt x="27" y="31"/>
                    <a:pt x="23" y="33"/>
                  </a:cubicBezTo>
                  <a:cubicBezTo>
                    <a:pt x="21" y="34"/>
                    <a:pt x="20" y="36"/>
                    <a:pt x="17" y="36"/>
                  </a:cubicBezTo>
                  <a:cubicBezTo>
                    <a:pt x="16" y="36"/>
                    <a:pt x="15" y="35"/>
                    <a:pt x="14" y="36"/>
                  </a:cubicBezTo>
                  <a:cubicBezTo>
                    <a:pt x="14" y="38"/>
                    <a:pt x="16" y="41"/>
                    <a:pt x="17" y="44"/>
                  </a:cubicBezTo>
                  <a:cubicBezTo>
                    <a:pt x="18" y="46"/>
                    <a:pt x="19" y="48"/>
                    <a:pt x="20" y="50"/>
                  </a:cubicBezTo>
                  <a:cubicBezTo>
                    <a:pt x="20" y="52"/>
                    <a:pt x="22" y="53"/>
                    <a:pt x="23" y="55"/>
                  </a:cubicBezTo>
                  <a:cubicBezTo>
                    <a:pt x="24" y="57"/>
                    <a:pt x="24" y="61"/>
                    <a:pt x="25" y="63"/>
                  </a:cubicBezTo>
                  <a:cubicBezTo>
                    <a:pt x="26" y="64"/>
                    <a:pt x="28" y="65"/>
                    <a:pt x="28" y="66"/>
                  </a:cubicBezTo>
                  <a:cubicBezTo>
                    <a:pt x="28" y="69"/>
                    <a:pt x="27" y="70"/>
                    <a:pt x="27" y="72"/>
                  </a:cubicBezTo>
                  <a:cubicBezTo>
                    <a:pt x="27" y="73"/>
                    <a:pt x="28" y="75"/>
                    <a:pt x="29" y="77"/>
                  </a:cubicBezTo>
                  <a:cubicBezTo>
                    <a:pt x="32" y="82"/>
                    <a:pt x="36" y="87"/>
                    <a:pt x="42" y="88"/>
                  </a:cubicBezTo>
                  <a:cubicBezTo>
                    <a:pt x="47" y="89"/>
                    <a:pt x="51" y="86"/>
                    <a:pt x="55" y="86"/>
                  </a:cubicBezTo>
                  <a:cubicBezTo>
                    <a:pt x="59" y="85"/>
                    <a:pt x="61" y="88"/>
                    <a:pt x="64" y="89"/>
                  </a:cubicBezTo>
                  <a:cubicBezTo>
                    <a:pt x="65" y="90"/>
                    <a:pt x="67" y="90"/>
                    <a:pt x="67" y="91"/>
                  </a:cubicBezTo>
                  <a:cubicBezTo>
                    <a:pt x="66" y="92"/>
                    <a:pt x="64" y="92"/>
                    <a:pt x="64" y="93"/>
                  </a:cubicBezTo>
                  <a:cubicBezTo>
                    <a:pt x="64" y="94"/>
                    <a:pt x="64" y="94"/>
                    <a:pt x="64" y="95"/>
                  </a:cubicBezTo>
                  <a:cubicBezTo>
                    <a:pt x="63" y="95"/>
                    <a:pt x="62" y="96"/>
                    <a:pt x="61" y="97"/>
                  </a:cubicBezTo>
                  <a:cubicBezTo>
                    <a:pt x="65" y="99"/>
                    <a:pt x="68" y="97"/>
                    <a:pt x="72" y="96"/>
                  </a:cubicBezTo>
                  <a:cubicBezTo>
                    <a:pt x="76" y="96"/>
                    <a:pt x="80" y="96"/>
                    <a:pt x="84" y="96"/>
                  </a:cubicBezTo>
                  <a:cubicBezTo>
                    <a:pt x="104" y="95"/>
                    <a:pt x="123" y="90"/>
                    <a:pt x="142" y="89"/>
                  </a:cubicBezTo>
                  <a:cubicBezTo>
                    <a:pt x="141" y="89"/>
                    <a:pt x="140" y="89"/>
                    <a:pt x="140" y="88"/>
                  </a:cubicBezTo>
                  <a:cubicBezTo>
                    <a:pt x="140" y="87"/>
                    <a:pt x="140" y="87"/>
                    <a:pt x="140" y="87"/>
                  </a:cubicBezTo>
                  <a:cubicBezTo>
                    <a:pt x="136" y="88"/>
                    <a:pt x="134" y="88"/>
                    <a:pt x="132" y="87"/>
                  </a:cubicBezTo>
                  <a:cubicBezTo>
                    <a:pt x="133" y="86"/>
                    <a:pt x="135" y="87"/>
                    <a:pt x="136" y="86"/>
                  </a:cubicBezTo>
                  <a:cubicBezTo>
                    <a:pt x="132" y="86"/>
                    <a:pt x="126" y="87"/>
                    <a:pt x="124" y="87"/>
                  </a:cubicBezTo>
                  <a:cubicBezTo>
                    <a:pt x="125" y="85"/>
                    <a:pt x="129" y="87"/>
                    <a:pt x="130" y="85"/>
                  </a:cubicBezTo>
                  <a:cubicBezTo>
                    <a:pt x="128" y="85"/>
                    <a:pt x="123" y="87"/>
                    <a:pt x="123" y="85"/>
                  </a:cubicBezTo>
                  <a:cubicBezTo>
                    <a:pt x="125" y="83"/>
                    <a:pt x="129" y="84"/>
                    <a:pt x="132" y="83"/>
                  </a:cubicBezTo>
                  <a:cubicBezTo>
                    <a:pt x="133" y="82"/>
                    <a:pt x="132" y="81"/>
                    <a:pt x="132" y="81"/>
                  </a:cubicBezTo>
                  <a:cubicBezTo>
                    <a:pt x="138" y="80"/>
                    <a:pt x="146" y="79"/>
                    <a:pt x="154" y="79"/>
                  </a:cubicBezTo>
                  <a:cubicBezTo>
                    <a:pt x="153" y="80"/>
                    <a:pt x="151" y="79"/>
                    <a:pt x="150" y="80"/>
                  </a:cubicBezTo>
                  <a:cubicBezTo>
                    <a:pt x="150" y="81"/>
                    <a:pt x="151" y="80"/>
                    <a:pt x="152" y="80"/>
                  </a:cubicBezTo>
                  <a:cubicBezTo>
                    <a:pt x="150" y="81"/>
                    <a:pt x="148" y="81"/>
                    <a:pt x="146" y="80"/>
                  </a:cubicBezTo>
                  <a:cubicBezTo>
                    <a:pt x="145" y="81"/>
                    <a:pt x="145" y="81"/>
                    <a:pt x="144" y="82"/>
                  </a:cubicBezTo>
                  <a:cubicBezTo>
                    <a:pt x="147" y="82"/>
                    <a:pt x="151" y="81"/>
                    <a:pt x="152" y="83"/>
                  </a:cubicBezTo>
                  <a:cubicBezTo>
                    <a:pt x="155" y="83"/>
                    <a:pt x="159" y="84"/>
                    <a:pt x="162" y="83"/>
                  </a:cubicBezTo>
                  <a:cubicBezTo>
                    <a:pt x="159" y="83"/>
                    <a:pt x="156" y="83"/>
                    <a:pt x="155" y="83"/>
                  </a:cubicBezTo>
                  <a:cubicBezTo>
                    <a:pt x="155" y="81"/>
                    <a:pt x="159" y="81"/>
                    <a:pt x="161" y="82"/>
                  </a:cubicBezTo>
                  <a:cubicBezTo>
                    <a:pt x="161" y="81"/>
                    <a:pt x="162" y="81"/>
                    <a:pt x="163" y="81"/>
                  </a:cubicBezTo>
                  <a:cubicBezTo>
                    <a:pt x="163" y="81"/>
                    <a:pt x="162" y="82"/>
                    <a:pt x="163" y="82"/>
                  </a:cubicBezTo>
                  <a:cubicBezTo>
                    <a:pt x="164" y="83"/>
                    <a:pt x="165" y="82"/>
                    <a:pt x="167" y="82"/>
                  </a:cubicBezTo>
                  <a:cubicBezTo>
                    <a:pt x="167" y="82"/>
                    <a:pt x="167" y="81"/>
                    <a:pt x="168" y="81"/>
                  </a:cubicBezTo>
                  <a:cubicBezTo>
                    <a:pt x="169" y="81"/>
                    <a:pt x="172" y="80"/>
                    <a:pt x="173" y="81"/>
                  </a:cubicBezTo>
                  <a:cubicBezTo>
                    <a:pt x="172" y="82"/>
                    <a:pt x="171" y="81"/>
                    <a:pt x="170" y="82"/>
                  </a:cubicBezTo>
                  <a:cubicBezTo>
                    <a:pt x="171" y="83"/>
                    <a:pt x="173" y="81"/>
                    <a:pt x="175" y="82"/>
                  </a:cubicBezTo>
                  <a:cubicBezTo>
                    <a:pt x="175" y="81"/>
                    <a:pt x="175" y="81"/>
                    <a:pt x="176" y="81"/>
                  </a:cubicBezTo>
                  <a:cubicBezTo>
                    <a:pt x="180" y="80"/>
                    <a:pt x="186" y="80"/>
                    <a:pt x="188" y="79"/>
                  </a:cubicBezTo>
                  <a:cubicBezTo>
                    <a:pt x="188" y="79"/>
                    <a:pt x="187" y="79"/>
                    <a:pt x="187" y="79"/>
                  </a:cubicBezTo>
                  <a:cubicBezTo>
                    <a:pt x="189" y="79"/>
                    <a:pt x="191" y="78"/>
                    <a:pt x="192" y="79"/>
                  </a:cubicBezTo>
                  <a:cubicBezTo>
                    <a:pt x="192" y="79"/>
                    <a:pt x="192" y="78"/>
                    <a:pt x="192" y="78"/>
                  </a:cubicBezTo>
                  <a:cubicBezTo>
                    <a:pt x="193" y="79"/>
                    <a:pt x="193" y="78"/>
                    <a:pt x="193" y="79"/>
                  </a:cubicBezTo>
                  <a:cubicBezTo>
                    <a:pt x="194" y="80"/>
                    <a:pt x="193" y="80"/>
                    <a:pt x="193" y="80"/>
                  </a:cubicBezTo>
                  <a:cubicBezTo>
                    <a:pt x="196" y="81"/>
                    <a:pt x="200" y="80"/>
                    <a:pt x="202" y="80"/>
                  </a:cubicBezTo>
                  <a:cubicBezTo>
                    <a:pt x="201" y="80"/>
                    <a:pt x="201" y="80"/>
                    <a:pt x="201" y="79"/>
                  </a:cubicBezTo>
                  <a:cubicBezTo>
                    <a:pt x="204" y="78"/>
                    <a:pt x="207" y="79"/>
                    <a:pt x="210" y="78"/>
                  </a:cubicBezTo>
                  <a:cubicBezTo>
                    <a:pt x="208" y="78"/>
                    <a:pt x="208" y="78"/>
                    <a:pt x="207" y="77"/>
                  </a:cubicBezTo>
                  <a:cubicBezTo>
                    <a:pt x="209" y="77"/>
                    <a:pt x="212" y="77"/>
                    <a:pt x="214" y="76"/>
                  </a:cubicBezTo>
                  <a:cubicBezTo>
                    <a:pt x="212" y="76"/>
                    <a:pt x="210" y="77"/>
                    <a:pt x="209" y="76"/>
                  </a:cubicBezTo>
                  <a:cubicBezTo>
                    <a:pt x="216" y="75"/>
                    <a:pt x="224" y="75"/>
                    <a:pt x="231" y="74"/>
                  </a:cubicBezTo>
                  <a:cubicBezTo>
                    <a:pt x="226" y="74"/>
                    <a:pt x="222" y="74"/>
                    <a:pt x="218" y="74"/>
                  </a:cubicBezTo>
                  <a:cubicBezTo>
                    <a:pt x="218" y="74"/>
                    <a:pt x="218" y="74"/>
                    <a:pt x="218" y="73"/>
                  </a:cubicBezTo>
                  <a:cubicBezTo>
                    <a:pt x="217" y="73"/>
                    <a:pt x="216" y="74"/>
                    <a:pt x="216" y="73"/>
                  </a:cubicBezTo>
                  <a:cubicBezTo>
                    <a:pt x="220" y="72"/>
                    <a:pt x="226" y="73"/>
                    <a:pt x="232" y="71"/>
                  </a:cubicBezTo>
                  <a:cubicBezTo>
                    <a:pt x="231" y="71"/>
                    <a:pt x="231" y="72"/>
                    <a:pt x="230" y="71"/>
                  </a:cubicBezTo>
                  <a:cubicBezTo>
                    <a:pt x="231" y="70"/>
                    <a:pt x="232" y="70"/>
                    <a:pt x="233" y="71"/>
                  </a:cubicBezTo>
                  <a:cubicBezTo>
                    <a:pt x="233" y="69"/>
                    <a:pt x="231" y="71"/>
                    <a:pt x="231" y="70"/>
                  </a:cubicBezTo>
                  <a:cubicBezTo>
                    <a:pt x="233" y="68"/>
                    <a:pt x="236" y="69"/>
                    <a:pt x="238" y="69"/>
                  </a:cubicBezTo>
                  <a:cubicBezTo>
                    <a:pt x="239" y="69"/>
                    <a:pt x="240" y="68"/>
                    <a:pt x="241" y="68"/>
                  </a:cubicBezTo>
                  <a:cubicBezTo>
                    <a:pt x="246" y="67"/>
                    <a:pt x="252" y="68"/>
                    <a:pt x="257" y="67"/>
                  </a:cubicBezTo>
                  <a:cubicBezTo>
                    <a:pt x="253" y="67"/>
                    <a:pt x="249" y="66"/>
                    <a:pt x="247" y="67"/>
                  </a:cubicBezTo>
                  <a:cubicBezTo>
                    <a:pt x="247" y="66"/>
                    <a:pt x="244" y="66"/>
                    <a:pt x="243" y="67"/>
                  </a:cubicBezTo>
                  <a:cubicBezTo>
                    <a:pt x="242" y="67"/>
                    <a:pt x="243" y="66"/>
                    <a:pt x="242" y="66"/>
                  </a:cubicBezTo>
                  <a:cubicBezTo>
                    <a:pt x="239" y="66"/>
                    <a:pt x="236" y="66"/>
                    <a:pt x="233" y="66"/>
                  </a:cubicBezTo>
                  <a:cubicBezTo>
                    <a:pt x="231" y="66"/>
                    <a:pt x="230" y="67"/>
                    <a:pt x="229" y="66"/>
                  </a:cubicBezTo>
                  <a:cubicBezTo>
                    <a:pt x="232" y="66"/>
                    <a:pt x="233" y="65"/>
                    <a:pt x="235" y="64"/>
                  </a:cubicBezTo>
                  <a:cubicBezTo>
                    <a:pt x="236" y="65"/>
                    <a:pt x="235" y="65"/>
                    <a:pt x="236" y="65"/>
                  </a:cubicBezTo>
                  <a:cubicBezTo>
                    <a:pt x="241" y="65"/>
                    <a:pt x="243" y="64"/>
                    <a:pt x="248" y="64"/>
                  </a:cubicBezTo>
                  <a:cubicBezTo>
                    <a:pt x="247" y="64"/>
                    <a:pt x="247" y="64"/>
                    <a:pt x="247" y="63"/>
                  </a:cubicBezTo>
                  <a:cubicBezTo>
                    <a:pt x="247" y="63"/>
                    <a:pt x="248" y="62"/>
                    <a:pt x="248" y="62"/>
                  </a:cubicBezTo>
                  <a:cubicBezTo>
                    <a:pt x="249" y="62"/>
                    <a:pt x="251" y="62"/>
                    <a:pt x="253" y="62"/>
                  </a:cubicBezTo>
                  <a:cubicBezTo>
                    <a:pt x="248" y="62"/>
                    <a:pt x="243" y="62"/>
                    <a:pt x="238" y="62"/>
                  </a:cubicBezTo>
                  <a:cubicBezTo>
                    <a:pt x="236" y="62"/>
                    <a:pt x="233" y="63"/>
                    <a:pt x="231" y="61"/>
                  </a:cubicBezTo>
                  <a:cubicBezTo>
                    <a:pt x="238" y="61"/>
                    <a:pt x="246" y="61"/>
                    <a:pt x="252" y="60"/>
                  </a:cubicBezTo>
                  <a:cubicBezTo>
                    <a:pt x="251" y="59"/>
                    <a:pt x="248" y="60"/>
                    <a:pt x="246" y="60"/>
                  </a:cubicBezTo>
                  <a:cubicBezTo>
                    <a:pt x="245" y="60"/>
                    <a:pt x="243" y="60"/>
                    <a:pt x="243" y="59"/>
                  </a:cubicBezTo>
                  <a:cubicBezTo>
                    <a:pt x="244" y="59"/>
                    <a:pt x="246" y="60"/>
                    <a:pt x="247" y="58"/>
                  </a:cubicBezTo>
                  <a:cubicBezTo>
                    <a:pt x="248" y="59"/>
                    <a:pt x="249" y="59"/>
                    <a:pt x="250" y="58"/>
                  </a:cubicBezTo>
                  <a:cubicBezTo>
                    <a:pt x="249" y="58"/>
                    <a:pt x="248" y="59"/>
                    <a:pt x="248" y="58"/>
                  </a:cubicBezTo>
                  <a:cubicBezTo>
                    <a:pt x="253" y="58"/>
                    <a:pt x="259" y="57"/>
                    <a:pt x="264" y="58"/>
                  </a:cubicBezTo>
                  <a:cubicBezTo>
                    <a:pt x="264" y="58"/>
                    <a:pt x="263" y="58"/>
                    <a:pt x="263" y="59"/>
                  </a:cubicBezTo>
                  <a:cubicBezTo>
                    <a:pt x="267" y="58"/>
                    <a:pt x="270" y="59"/>
                    <a:pt x="274" y="58"/>
                  </a:cubicBezTo>
                  <a:cubicBezTo>
                    <a:pt x="276" y="58"/>
                    <a:pt x="278" y="59"/>
                    <a:pt x="280" y="59"/>
                  </a:cubicBezTo>
                  <a:cubicBezTo>
                    <a:pt x="282" y="59"/>
                    <a:pt x="285" y="58"/>
                    <a:pt x="286" y="59"/>
                  </a:cubicBezTo>
                  <a:cubicBezTo>
                    <a:pt x="284" y="60"/>
                    <a:pt x="282" y="59"/>
                    <a:pt x="280" y="60"/>
                  </a:cubicBezTo>
                  <a:cubicBezTo>
                    <a:pt x="284" y="60"/>
                    <a:pt x="287" y="60"/>
                    <a:pt x="292" y="60"/>
                  </a:cubicBezTo>
                  <a:cubicBezTo>
                    <a:pt x="290" y="59"/>
                    <a:pt x="288" y="60"/>
                    <a:pt x="287" y="59"/>
                  </a:cubicBezTo>
                  <a:cubicBezTo>
                    <a:pt x="289" y="58"/>
                    <a:pt x="292" y="59"/>
                    <a:pt x="294" y="58"/>
                  </a:cubicBezTo>
                  <a:cubicBezTo>
                    <a:pt x="296" y="58"/>
                    <a:pt x="296" y="58"/>
                    <a:pt x="296" y="58"/>
                  </a:cubicBezTo>
                  <a:cubicBezTo>
                    <a:pt x="296" y="58"/>
                    <a:pt x="295" y="58"/>
                    <a:pt x="294" y="58"/>
                  </a:cubicBezTo>
                  <a:cubicBezTo>
                    <a:pt x="289" y="58"/>
                    <a:pt x="286" y="58"/>
                    <a:pt x="283" y="57"/>
                  </a:cubicBezTo>
                  <a:cubicBezTo>
                    <a:pt x="283" y="58"/>
                    <a:pt x="283" y="58"/>
                    <a:pt x="282" y="58"/>
                  </a:cubicBezTo>
                  <a:cubicBezTo>
                    <a:pt x="277" y="57"/>
                    <a:pt x="269" y="59"/>
                    <a:pt x="264" y="58"/>
                  </a:cubicBezTo>
                  <a:cubicBezTo>
                    <a:pt x="267" y="57"/>
                    <a:pt x="273" y="58"/>
                    <a:pt x="276" y="57"/>
                  </a:cubicBezTo>
                  <a:cubicBezTo>
                    <a:pt x="275" y="57"/>
                    <a:pt x="275" y="56"/>
                    <a:pt x="274" y="56"/>
                  </a:cubicBezTo>
                  <a:cubicBezTo>
                    <a:pt x="272" y="57"/>
                    <a:pt x="267" y="57"/>
                    <a:pt x="266" y="55"/>
                  </a:cubicBezTo>
                  <a:cubicBezTo>
                    <a:pt x="262" y="55"/>
                    <a:pt x="260" y="54"/>
                    <a:pt x="258" y="56"/>
                  </a:cubicBezTo>
                  <a:cubicBezTo>
                    <a:pt x="255" y="55"/>
                    <a:pt x="249" y="55"/>
                    <a:pt x="246" y="55"/>
                  </a:cubicBezTo>
                  <a:cubicBezTo>
                    <a:pt x="249" y="54"/>
                    <a:pt x="254" y="55"/>
                    <a:pt x="258" y="54"/>
                  </a:cubicBezTo>
                  <a:cubicBezTo>
                    <a:pt x="259" y="54"/>
                    <a:pt x="258" y="55"/>
                    <a:pt x="259" y="55"/>
                  </a:cubicBezTo>
                  <a:cubicBezTo>
                    <a:pt x="261" y="54"/>
                    <a:pt x="263" y="54"/>
                    <a:pt x="264" y="55"/>
                  </a:cubicBezTo>
                  <a:cubicBezTo>
                    <a:pt x="265" y="55"/>
                    <a:pt x="265" y="54"/>
                    <a:pt x="265" y="54"/>
                  </a:cubicBezTo>
                  <a:cubicBezTo>
                    <a:pt x="278" y="53"/>
                    <a:pt x="298" y="55"/>
                    <a:pt x="310" y="54"/>
                  </a:cubicBezTo>
                  <a:cubicBezTo>
                    <a:pt x="307" y="53"/>
                    <a:pt x="304" y="53"/>
                    <a:pt x="301" y="53"/>
                  </a:cubicBezTo>
                  <a:cubicBezTo>
                    <a:pt x="301" y="52"/>
                    <a:pt x="301" y="52"/>
                    <a:pt x="301" y="52"/>
                  </a:cubicBezTo>
                  <a:cubicBezTo>
                    <a:pt x="297" y="52"/>
                    <a:pt x="293" y="52"/>
                    <a:pt x="289" y="51"/>
                  </a:cubicBezTo>
                  <a:cubicBezTo>
                    <a:pt x="288" y="52"/>
                    <a:pt x="288" y="52"/>
                    <a:pt x="288" y="53"/>
                  </a:cubicBezTo>
                  <a:cubicBezTo>
                    <a:pt x="281" y="53"/>
                    <a:pt x="270" y="53"/>
                    <a:pt x="263" y="52"/>
                  </a:cubicBezTo>
                  <a:cubicBezTo>
                    <a:pt x="263" y="51"/>
                    <a:pt x="265" y="51"/>
                    <a:pt x="266" y="51"/>
                  </a:cubicBezTo>
                  <a:cubicBezTo>
                    <a:pt x="281" y="51"/>
                    <a:pt x="296" y="52"/>
                    <a:pt x="310" y="52"/>
                  </a:cubicBezTo>
                  <a:cubicBezTo>
                    <a:pt x="319" y="52"/>
                    <a:pt x="328" y="51"/>
                    <a:pt x="338" y="51"/>
                  </a:cubicBezTo>
                  <a:cubicBezTo>
                    <a:pt x="346" y="52"/>
                    <a:pt x="354" y="52"/>
                    <a:pt x="362" y="52"/>
                  </a:cubicBezTo>
                  <a:cubicBezTo>
                    <a:pt x="363" y="52"/>
                    <a:pt x="363" y="52"/>
                    <a:pt x="363" y="52"/>
                  </a:cubicBezTo>
                  <a:cubicBezTo>
                    <a:pt x="364" y="52"/>
                    <a:pt x="364" y="52"/>
                    <a:pt x="363" y="52"/>
                  </a:cubicBezTo>
                  <a:close/>
                  <a:moveTo>
                    <a:pt x="329" y="45"/>
                  </a:moveTo>
                  <a:cubicBezTo>
                    <a:pt x="329" y="45"/>
                    <a:pt x="328" y="45"/>
                    <a:pt x="327" y="45"/>
                  </a:cubicBezTo>
                  <a:cubicBezTo>
                    <a:pt x="327" y="45"/>
                    <a:pt x="328" y="45"/>
                    <a:pt x="329" y="45"/>
                  </a:cubicBezTo>
                  <a:close/>
                  <a:moveTo>
                    <a:pt x="303" y="39"/>
                  </a:moveTo>
                  <a:cubicBezTo>
                    <a:pt x="303" y="39"/>
                    <a:pt x="302" y="39"/>
                    <a:pt x="302" y="39"/>
                  </a:cubicBezTo>
                  <a:cubicBezTo>
                    <a:pt x="302" y="38"/>
                    <a:pt x="303" y="39"/>
                    <a:pt x="303" y="39"/>
                  </a:cubicBezTo>
                  <a:close/>
                  <a:moveTo>
                    <a:pt x="302" y="37"/>
                  </a:moveTo>
                  <a:cubicBezTo>
                    <a:pt x="300" y="37"/>
                    <a:pt x="296" y="38"/>
                    <a:pt x="295" y="37"/>
                  </a:cubicBezTo>
                  <a:cubicBezTo>
                    <a:pt x="297" y="37"/>
                    <a:pt x="300" y="36"/>
                    <a:pt x="302" y="37"/>
                  </a:cubicBezTo>
                  <a:close/>
                  <a:moveTo>
                    <a:pt x="348" y="26"/>
                  </a:moveTo>
                  <a:cubicBezTo>
                    <a:pt x="348" y="27"/>
                    <a:pt x="347" y="27"/>
                    <a:pt x="346" y="26"/>
                  </a:cubicBezTo>
                  <a:cubicBezTo>
                    <a:pt x="346" y="26"/>
                    <a:pt x="348" y="26"/>
                    <a:pt x="348" y="26"/>
                  </a:cubicBezTo>
                  <a:close/>
                  <a:moveTo>
                    <a:pt x="353" y="17"/>
                  </a:moveTo>
                  <a:cubicBezTo>
                    <a:pt x="353" y="17"/>
                    <a:pt x="353" y="17"/>
                    <a:pt x="353" y="18"/>
                  </a:cubicBezTo>
                  <a:cubicBezTo>
                    <a:pt x="352" y="18"/>
                    <a:pt x="352" y="18"/>
                    <a:pt x="352" y="18"/>
                  </a:cubicBezTo>
                  <a:cubicBezTo>
                    <a:pt x="352" y="17"/>
                    <a:pt x="353" y="17"/>
                    <a:pt x="353" y="17"/>
                  </a:cubicBezTo>
                  <a:close/>
                  <a:moveTo>
                    <a:pt x="338" y="12"/>
                  </a:moveTo>
                  <a:cubicBezTo>
                    <a:pt x="338" y="12"/>
                    <a:pt x="338" y="12"/>
                    <a:pt x="337" y="12"/>
                  </a:cubicBezTo>
                  <a:cubicBezTo>
                    <a:pt x="337" y="11"/>
                    <a:pt x="338" y="12"/>
                    <a:pt x="338" y="12"/>
                  </a:cubicBezTo>
                  <a:close/>
                  <a:moveTo>
                    <a:pt x="333" y="12"/>
                  </a:moveTo>
                  <a:cubicBezTo>
                    <a:pt x="333" y="12"/>
                    <a:pt x="332" y="12"/>
                    <a:pt x="332" y="12"/>
                  </a:cubicBezTo>
                  <a:cubicBezTo>
                    <a:pt x="331" y="11"/>
                    <a:pt x="333" y="11"/>
                    <a:pt x="333" y="12"/>
                  </a:cubicBezTo>
                  <a:close/>
                  <a:moveTo>
                    <a:pt x="328" y="11"/>
                  </a:moveTo>
                  <a:cubicBezTo>
                    <a:pt x="328" y="12"/>
                    <a:pt x="328" y="12"/>
                    <a:pt x="328" y="13"/>
                  </a:cubicBezTo>
                  <a:cubicBezTo>
                    <a:pt x="327" y="13"/>
                    <a:pt x="326" y="12"/>
                    <a:pt x="325" y="13"/>
                  </a:cubicBezTo>
                  <a:cubicBezTo>
                    <a:pt x="326" y="12"/>
                    <a:pt x="327" y="12"/>
                    <a:pt x="328" y="11"/>
                  </a:cubicBezTo>
                  <a:close/>
                  <a:moveTo>
                    <a:pt x="70" y="91"/>
                  </a:moveTo>
                  <a:cubicBezTo>
                    <a:pt x="71" y="92"/>
                    <a:pt x="73" y="91"/>
                    <a:pt x="74" y="92"/>
                  </a:cubicBezTo>
                  <a:cubicBezTo>
                    <a:pt x="73" y="94"/>
                    <a:pt x="65" y="94"/>
                    <a:pt x="70" y="91"/>
                  </a:cubicBezTo>
                  <a:close/>
                  <a:moveTo>
                    <a:pt x="153" y="78"/>
                  </a:moveTo>
                  <a:cubicBezTo>
                    <a:pt x="148" y="78"/>
                    <a:pt x="142" y="79"/>
                    <a:pt x="137" y="79"/>
                  </a:cubicBezTo>
                  <a:cubicBezTo>
                    <a:pt x="135" y="80"/>
                    <a:pt x="131" y="80"/>
                    <a:pt x="129" y="79"/>
                  </a:cubicBezTo>
                  <a:cubicBezTo>
                    <a:pt x="129" y="78"/>
                    <a:pt x="130" y="79"/>
                    <a:pt x="130" y="78"/>
                  </a:cubicBezTo>
                  <a:cubicBezTo>
                    <a:pt x="140" y="79"/>
                    <a:pt x="148" y="77"/>
                    <a:pt x="158" y="77"/>
                  </a:cubicBezTo>
                  <a:cubicBezTo>
                    <a:pt x="156" y="78"/>
                    <a:pt x="155" y="78"/>
                    <a:pt x="153" y="78"/>
                  </a:cubicBezTo>
                  <a:close/>
                  <a:moveTo>
                    <a:pt x="160" y="80"/>
                  </a:moveTo>
                  <a:cubicBezTo>
                    <a:pt x="164" y="78"/>
                    <a:pt x="169" y="79"/>
                    <a:pt x="174" y="79"/>
                  </a:cubicBezTo>
                  <a:cubicBezTo>
                    <a:pt x="170" y="81"/>
                    <a:pt x="166" y="80"/>
                    <a:pt x="160" y="80"/>
                  </a:cubicBezTo>
                  <a:close/>
                  <a:moveTo>
                    <a:pt x="176" y="77"/>
                  </a:moveTo>
                  <a:cubicBezTo>
                    <a:pt x="176" y="76"/>
                    <a:pt x="177" y="76"/>
                    <a:pt x="178" y="76"/>
                  </a:cubicBezTo>
                  <a:cubicBezTo>
                    <a:pt x="177" y="77"/>
                    <a:pt x="176" y="77"/>
                    <a:pt x="176" y="77"/>
                  </a:cubicBezTo>
                  <a:close/>
                  <a:moveTo>
                    <a:pt x="184" y="79"/>
                  </a:moveTo>
                  <a:cubicBezTo>
                    <a:pt x="184" y="79"/>
                    <a:pt x="184" y="79"/>
                    <a:pt x="184" y="79"/>
                  </a:cubicBezTo>
                  <a:cubicBezTo>
                    <a:pt x="186" y="79"/>
                    <a:pt x="186" y="79"/>
                    <a:pt x="186" y="79"/>
                  </a:cubicBezTo>
                  <a:cubicBezTo>
                    <a:pt x="186" y="80"/>
                    <a:pt x="185" y="79"/>
                    <a:pt x="184" y="79"/>
                  </a:cubicBezTo>
                  <a:close/>
                  <a:moveTo>
                    <a:pt x="192" y="6"/>
                  </a:moveTo>
                  <a:cubicBezTo>
                    <a:pt x="192" y="5"/>
                    <a:pt x="194" y="5"/>
                    <a:pt x="194" y="6"/>
                  </a:cubicBezTo>
                  <a:cubicBezTo>
                    <a:pt x="193" y="6"/>
                    <a:pt x="193" y="5"/>
                    <a:pt x="192" y="6"/>
                  </a:cubicBezTo>
                  <a:close/>
                  <a:moveTo>
                    <a:pt x="192" y="8"/>
                  </a:moveTo>
                  <a:cubicBezTo>
                    <a:pt x="193" y="7"/>
                    <a:pt x="195" y="8"/>
                    <a:pt x="196" y="7"/>
                  </a:cubicBezTo>
                  <a:cubicBezTo>
                    <a:pt x="196" y="8"/>
                    <a:pt x="193" y="8"/>
                    <a:pt x="192" y="8"/>
                  </a:cubicBezTo>
                  <a:close/>
                  <a:moveTo>
                    <a:pt x="195" y="80"/>
                  </a:moveTo>
                  <a:cubicBezTo>
                    <a:pt x="196" y="79"/>
                    <a:pt x="198" y="79"/>
                    <a:pt x="200" y="79"/>
                  </a:cubicBezTo>
                  <a:cubicBezTo>
                    <a:pt x="199" y="81"/>
                    <a:pt x="197" y="80"/>
                    <a:pt x="195" y="80"/>
                  </a:cubicBezTo>
                  <a:close/>
                  <a:moveTo>
                    <a:pt x="193" y="77"/>
                  </a:moveTo>
                  <a:cubicBezTo>
                    <a:pt x="196" y="76"/>
                    <a:pt x="199" y="76"/>
                    <a:pt x="202" y="76"/>
                  </a:cubicBezTo>
                  <a:cubicBezTo>
                    <a:pt x="200" y="78"/>
                    <a:pt x="196" y="76"/>
                    <a:pt x="193" y="77"/>
                  </a:cubicBezTo>
                  <a:close/>
                  <a:moveTo>
                    <a:pt x="202" y="7"/>
                  </a:moveTo>
                  <a:cubicBezTo>
                    <a:pt x="203" y="6"/>
                    <a:pt x="206" y="7"/>
                    <a:pt x="202" y="7"/>
                  </a:cubicBezTo>
                  <a:close/>
                  <a:moveTo>
                    <a:pt x="204" y="78"/>
                  </a:moveTo>
                  <a:cubicBezTo>
                    <a:pt x="205" y="77"/>
                    <a:pt x="206" y="77"/>
                    <a:pt x="207" y="77"/>
                  </a:cubicBezTo>
                  <a:cubicBezTo>
                    <a:pt x="207" y="78"/>
                    <a:pt x="205" y="77"/>
                    <a:pt x="204" y="78"/>
                  </a:cubicBezTo>
                  <a:close/>
                  <a:moveTo>
                    <a:pt x="290" y="52"/>
                  </a:moveTo>
                  <a:cubicBezTo>
                    <a:pt x="289" y="53"/>
                    <a:pt x="289" y="53"/>
                    <a:pt x="288" y="53"/>
                  </a:cubicBezTo>
                  <a:cubicBezTo>
                    <a:pt x="288" y="52"/>
                    <a:pt x="290" y="52"/>
                    <a:pt x="290" y="52"/>
                  </a:cubicBezTo>
                  <a:close/>
                  <a:moveTo>
                    <a:pt x="278" y="25"/>
                  </a:moveTo>
                  <a:cubicBezTo>
                    <a:pt x="278" y="24"/>
                    <a:pt x="280" y="24"/>
                    <a:pt x="280" y="25"/>
                  </a:cubicBezTo>
                  <a:cubicBezTo>
                    <a:pt x="280" y="25"/>
                    <a:pt x="278" y="25"/>
                    <a:pt x="278" y="25"/>
                  </a:cubicBezTo>
                  <a:close/>
                  <a:moveTo>
                    <a:pt x="281" y="25"/>
                  </a:moveTo>
                  <a:cubicBezTo>
                    <a:pt x="281" y="24"/>
                    <a:pt x="283" y="24"/>
                    <a:pt x="284" y="24"/>
                  </a:cubicBezTo>
                  <a:cubicBezTo>
                    <a:pt x="283" y="26"/>
                    <a:pt x="282" y="24"/>
                    <a:pt x="281" y="25"/>
                  </a:cubicBezTo>
                  <a:close/>
                  <a:moveTo>
                    <a:pt x="285" y="25"/>
                  </a:moveTo>
                  <a:cubicBezTo>
                    <a:pt x="285" y="24"/>
                    <a:pt x="286" y="24"/>
                    <a:pt x="286" y="24"/>
                  </a:cubicBezTo>
                  <a:cubicBezTo>
                    <a:pt x="286" y="25"/>
                    <a:pt x="285" y="25"/>
                    <a:pt x="285" y="25"/>
                  </a:cubicBezTo>
                  <a:close/>
                  <a:moveTo>
                    <a:pt x="288" y="25"/>
                  </a:moveTo>
                  <a:cubicBezTo>
                    <a:pt x="289" y="24"/>
                    <a:pt x="291" y="25"/>
                    <a:pt x="291" y="25"/>
                  </a:cubicBezTo>
                  <a:cubicBezTo>
                    <a:pt x="291" y="25"/>
                    <a:pt x="289" y="25"/>
                    <a:pt x="288" y="25"/>
                  </a:cubicBezTo>
                  <a:close/>
                  <a:moveTo>
                    <a:pt x="288" y="21"/>
                  </a:moveTo>
                  <a:cubicBezTo>
                    <a:pt x="288" y="21"/>
                    <a:pt x="289" y="21"/>
                    <a:pt x="289" y="22"/>
                  </a:cubicBezTo>
                  <a:cubicBezTo>
                    <a:pt x="288" y="22"/>
                    <a:pt x="288" y="21"/>
                    <a:pt x="288" y="21"/>
                  </a:cubicBezTo>
                  <a:close/>
                  <a:moveTo>
                    <a:pt x="291" y="25"/>
                  </a:moveTo>
                  <a:cubicBezTo>
                    <a:pt x="291" y="24"/>
                    <a:pt x="293" y="25"/>
                    <a:pt x="293" y="24"/>
                  </a:cubicBezTo>
                  <a:cubicBezTo>
                    <a:pt x="294" y="25"/>
                    <a:pt x="292" y="25"/>
                    <a:pt x="291" y="25"/>
                  </a:cubicBezTo>
                  <a:close/>
                  <a:moveTo>
                    <a:pt x="295" y="25"/>
                  </a:moveTo>
                  <a:cubicBezTo>
                    <a:pt x="295" y="24"/>
                    <a:pt x="297" y="25"/>
                    <a:pt x="298" y="25"/>
                  </a:cubicBezTo>
                  <a:cubicBezTo>
                    <a:pt x="298" y="25"/>
                    <a:pt x="296" y="25"/>
                    <a:pt x="295" y="25"/>
                  </a:cubicBezTo>
                  <a:close/>
                  <a:moveTo>
                    <a:pt x="306" y="24"/>
                  </a:moveTo>
                  <a:cubicBezTo>
                    <a:pt x="307" y="23"/>
                    <a:pt x="308" y="23"/>
                    <a:pt x="308" y="23"/>
                  </a:cubicBezTo>
                  <a:cubicBezTo>
                    <a:pt x="308" y="24"/>
                    <a:pt x="307" y="24"/>
                    <a:pt x="306" y="24"/>
                  </a:cubicBezTo>
                  <a:close/>
                  <a:moveTo>
                    <a:pt x="308" y="23"/>
                  </a:moveTo>
                  <a:cubicBezTo>
                    <a:pt x="308" y="23"/>
                    <a:pt x="310" y="23"/>
                    <a:pt x="310" y="23"/>
                  </a:cubicBezTo>
                  <a:cubicBezTo>
                    <a:pt x="309" y="24"/>
                    <a:pt x="309" y="23"/>
                    <a:pt x="308" y="23"/>
                  </a:cubicBezTo>
                  <a:close/>
                  <a:moveTo>
                    <a:pt x="311" y="24"/>
                  </a:moveTo>
                  <a:cubicBezTo>
                    <a:pt x="311" y="23"/>
                    <a:pt x="311" y="23"/>
                    <a:pt x="311" y="23"/>
                  </a:cubicBezTo>
                  <a:cubicBezTo>
                    <a:pt x="312" y="23"/>
                    <a:pt x="313" y="23"/>
                    <a:pt x="313" y="24"/>
                  </a:cubicBezTo>
                  <a:lnTo>
                    <a:pt x="311" y="24"/>
                  </a:lnTo>
                  <a:close/>
                  <a:moveTo>
                    <a:pt x="288" y="13"/>
                  </a:moveTo>
                  <a:cubicBezTo>
                    <a:pt x="298" y="12"/>
                    <a:pt x="305" y="13"/>
                    <a:pt x="315" y="13"/>
                  </a:cubicBezTo>
                  <a:cubicBezTo>
                    <a:pt x="315" y="14"/>
                    <a:pt x="316" y="14"/>
                    <a:pt x="316" y="14"/>
                  </a:cubicBezTo>
                  <a:cubicBezTo>
                    <a:pt x="314" y="14"/>
                    <a:pt x="310" y="14"/>
                    <a:pt x="308" y="14"/>
                  </a:cubicBezTo>
                  <a:cubicBezTo>
                    <a:pt x="307" y="14"/>
                    <a:pt x="309" y="14"/>
                    <a:pt x="308" y="14"/>
                  </a:cubicBezTo>
                  <a:cubicBezTo>
                    <a:pt x="303" y="15"/>
                    <a:pt x="298" y="14"/>
                    <a:pt x="295" y="14"/>
                  </a:cubicBezTo>
                  <a:cubicBezTo>
                    <a:pt x="292" y="14"/>
                    <a:pt x="290" y="15"/>
                    <a:pt x="288" y="13"/>
                  </a:cubicBezTo>
                  <a:cubicBezTo>
                    <a:pt x="288" y="13"/>
                    <a:pt x="288" y="13"/>
                    <a:pt x="288" y="13"/>
                  </a:cubicBezTo>
                  <a:close/>
                  <a:moveTo>
                    <a:pt x="287" y="10"/>
                  </a:moveTo>
                  <a:cubicBezTo>
                    <a:pt x="286" y="12"/>
                    <a:pt x="282" y="10"/>
                    <a:pt x="278" y="11"/>
                  </a:cubicBezTo>
                  <a:cubicBezTo>
                    <a:pt x="281" y="9"/>
                    <a:pt x="285" y="11"/>
                    <a:pt x="287" y="10"/>
                  </a:cubicBezTo>
                  <a:close/>
                  <a:moveTo>
                    <a:pt x="244" y="2"/>
                  </a:moveTo>
                  <a:cubicBezTo>
                    <a:pt x="243" y="2"/>
                    <a:pt x="241" y="2"/>
                    <a:pt x="239" y="2"/>
                  </a:cubicBezTo>
                  <a:cubicBezTo>
                    <a:pt x="240" y="1"/>
                    <a:pt x="243" y="1"/>
                    <a:pt x="244" y="2"/>
                  </a:cubicBezTo>
                  <a:close/>
                  <a:moveTo>
                    <a:pt x="209" y="75"/>
                  </a:moveTo>
                  <a:cubicBezTo>
                    <a:pt x="209" y="74"/>
                    <a:pt x="210" y="74"/>
                    <a:pt x="211" y="74"/>
                  </a:cubicBezTo>
                  <a:cubicBezTo>
                    <a:pt x="210" y="75"/>
                    <a:pt x="209" y="75"/>
                    <a:pt x="209" y="75"/>
                  </a:cubicBezTo>
                  <a:close/>
                  <a:moveTo>
                    <a:pt x="214" y="71"/>
                  </a:moveTo>
                  <a:cubicBezTo>
                    <a:pt x="214" y="71"/>
                    <a:pt x="215" y="71"/>
                    <a:pt x="215" y="71"/>
                  </a:cubicBezTo>
                  <a:cubicBezTo>
                    <a:pt x="215" y="72"/>
                    <a:pt x="215" y="72"/>
                    <a:pt x="214" y="71"/>
                  </a:cubicBezTo>
                  <a:close/>
                  <a:moveTo>
                    <a:pt x="208" y="7"/>
                  </a:moveTo>
                  <a:cubicBezTo>
                    <a:pt x="210" y="6"/>
                    <a:pt x="215" y="7"/>
                    <a:pt x="217" y="7"/>
                  </a:cubicBezTo>
                  <a:cubicBezTo>
                    <a:pt x="215" y="8"/>
                    <a:pt x="211" y="7"/>
                    <a:pt x="208" y="7"/>
                  </a:cubicBezTo>
                  <a:close/>
                  <a:moveTo>
                    <a:pt x="216" y="71"/>
                  </a:moveTo>
                  <a:cubicBezTo>
                    <a:pt x="216" y="71"/>
                    <a:pt x="218" y="70"/>
                    <a:pt x="220" y="70"/>
                  </a:cubicBezTo>
                  <a:cubicBezTo>
                    <a:pt x="222" y="70"/>
                    <a:pt x="224" y="70"/>
                    <a:pt x="225" y="71"/>
                  </a:cubicBezTo>
                  <a:cubicBezTo>
                    <a:pt x="222" y="70"/>
                    <a:pt x="219" y="72"/>
                    <a:pt x="216" y="71"/>
                  </a:cubicBezTo>
                  <a:close/>
                  <a:moveTo>
                    <a:pt x="230" y="69"/>
                  </a:moveTo>
                  <a:cubicBezTo>
                    <a:pt x="229" y="69"/>
                    <a:pt x="230" y="69"/>
                    <a:pt x="230" y="70"/>
                  </a:cubicBezTo>
                  <a:cubicBezTo>
                    <a:pt x="231" y="70"/>
                    <a:pt x="230" y="69"/>
                    <a:pt x="230" y="69"/>
                  </a:cubicBezTo>
                  <a:cubicBezTo>
                    <a:pt x="231" y="69"/>
                    <a:pt x="230" y="70"/>
                    <a:pt x="231" y="70"/>
                  </a:cubicBezTo>
                  <a:cubicBezTo>
                    <a:pt x="229" y="70"/>
                    <a:pt x="229" y="70"/>
                    <a:pt x="229" y="70"/>
                  </a:cubicBezTo>
                  <a:cubicBezTo>
                    <a:pt x="230" y="69"/>
                    <a:pt x="229" y="69"/>
                    <a:pt x="228" y="69"/>
                  </a:cubicBezTo>
                  <a:cubicBezTo>
                    <a:pt x="228" y="68"/>
                    <a:pt x="229" y="69"/>
                    <a:pt x="230" y="69"/>
                  </a:cubicBezTo>
                  <a:close/>
                  <a:moveTo>
                    <a:pt x="227" y="9"/>
                  </a:moveTo>
                  <a:cubicBezTo>
                    <a:pt x="227" y="9"/>
                    <a:pt x="229" y="9"/>
                    <a:pt x="230" y="9"/>
                  </a:cubicBezTo>
                  <a:cubicBezTo>
                    <a:pt x="229" y="10"/>
                    <a:pt x="228" y="9"/>
                    <a:pt x="227" y="9"/>
                  </a:cubicBezTo>
                  <a:close/>
                  <a:moveTo>
                    <a:pt x="218" y="7"/>
                  </a:moveTo>
                  <a:cubicBezTo>
                    <a:pt x="221" y="5"/>
                    <a:pt x="226" y="7"/>
                    <a:pt x="228" y="6"/>
                  </a:cubicBezTo>
                  <a:cubicBezTo>
                    <a:pt x="227" y="5"/>
                    <a:pt x="226" y="6"/>
                    <a:pt x="224" y="5"/>
                  </a:cubicBezTo>
                  <a:cubicBezTo>
                    <a:pt x="228" y="4"/>
                    <a:pt x="231" y="5"/>
                    <a:pt x="235" y="5"/>
                  </a:cubicBezTo>
                  <a:cubicBezTo>
                    <a:pt x="236" y="6"/>
                    <a:pt x="233" y="6"/>
                    <a:pt x="233" y="5"/>
                  </a:cubicBezTo>
                  <a:cubicBezTo>
                    <a:pt x="232" y="6"/>
                    <a:pt x="231" y="6"/>
                    <a:pt x="229" y="6"/>
                  </a:cubicBezTo>
                  <a:cubicBezTo>
                    <a:pt x="229" y="8"/>
                    <a:pt x="231" y="6"/>
                    <a:pt x="232" y="7"/>
                  </a:cubicBezTo>
                  <a:cubicBezTo>
                    <a:pt x="227" y="7"/>
                    <a:pt x="222" y="7"/>
                    <a:pt x="218" y="7"/>
                  </a:cubicBezTo>
                  <a:close/>
                  <a:moveTo>
                    <a:pt x="232" y="60"/>
                  </a:moveTo>
                  <a:cubicBezTo>
                    <a:pt x="232" y="59"/>
                    <a:pt x="234" y="59"/>
                    <a:pt x="235" y="60"/>
                  </a:cubicBezTo>
                  <a:cubicBezTo>
                    <a:pt x="234" y="61"/>
                    <a:pt x="234" y="60"/>
                    <a:pt x="232" y="60"/>
                  </a:cubicBezTo>
                  <a:close/>
                  <a:moveTo>
                    <a:pt x="234" y="9"/>
                  </a:moveTo>
                  <a:cubicBezTo>
                    <a:pt x="234" y="8"/>
                    <a:pt x="236" y="8"/>
                    <a:pt x="236" y="9"/>
                  </a:cubicBezTo>
                  <a:cubicBezTo>
                    <a:pt x="236" y="9"/>
                    <a:pt x="235" y="9"/>
                    <a:pt x="234" y="9"/>
                  </a:cubicBezTo>
                  <a:close/>
                  <a:moveTo>
                    <a:pt x="237" y="14"/>
                  </a:moveTo>
                  <a:cubicBezTo>
                    <a:pt x="237" y="14"/>
                    <a:pt x="238" y="14"/>
                    <a:pt x="238" y="14"/>
                  </a:cubicBezTo>
                  <a:cubicBezTo>
                    <a:pt x="238" y="14"/>
                    <a:pt x="238" y="14"/>
                    <a:pt x="237" y="14"/>
                  </a:cubicBezTo>
                  <a:close/>
                  <a:moveTo>
                    <a:pt x="239" y="14"/>
                  </a:moveTo>
                  <a:cubicBezTo>
                    <a:pt x="241" y="13"/>
                    <a:pt x="242" y="13"/>
                    <a:pt x="243" y="14"/>
                  </a:cubicBezTo>
                  <a:cubicBezTo>
                    <a:pt x="243" y="15"/>
                    <a:pt x="240" y="14"/>
                    <a:pt x="239" y="14"/>
                  </a:cubicBezTo>
                  <a:close/>
                  <a:moveTo>
                    <a:pt x="243" y="14"/>
                  </a:moveTo>
                  <a:cubicBezTo>
                    <a:pt x="243" y="13"/>
                    <a:pt x="245" y="13"/>
                    <a:pt x="246" y="14"/>
                  </a:cubicBezTo>
                  <a:cubicBezTo>
                    <a:pt x="246" y="14"/>
                    <a:pt x="244" y="14"/>
                    <a:pt x="243" y="14"/>
                  </a:cubicBezTo>
                  <a:close/>
                  <a:moveTo>
                    <a:pt x="245" y="19"/>
                  </a:moveTo>
                  <a:cubicBezTo>
                    <a:pt x="251" y="17"/>
                    <a:pt x="260" y="19"/>
                    <a:pt x="266" y="17"/>
                  </a:cubicBezTo>
                  <a:cubicBezTo>
                    <a:pt x="273" y="18"/>
                    <a:pt x="282" y="17"/>
                    <a:pt x="289" y="16"/>
                  </a:cubicBezTo>
                  <a:cubicBezTo>
                    <a:pt x="289" y="16"/>
                    <a:pt x="288" y="16"/>
                    <a:pt x="288" y="16"/>
                  </a:cubicBezTo>
                  <a:cubicBezTo>
                    <a:pt x="295" y="15"/>
                    <a:pt x="301" y="16"/>
                    <a:pt x="308" y="16"/>
                  </a:cubicBezTo>
                  <a:cubicBezTo>
                    <a:pt x="308" y="18"/>
                    <a:pt x="302" y="16"/>
                    <a:pt x="301" y="18"/>
                  </a:cubicBezTo>
                  <a:cubicBezTo>
                    <a:pt x="302" y="18"/>
                    <a:pt x="303" y="18"/>
                    <a:pt x="305" y="18"/>
                  </a:cubicBezTo>
                  <a:cubicBezTo>
                    <a:pt x="296" y="20"/>
                    <a:pt x="284" y="17"/>
                    <a:pt x="274" y="19"/>
                  </a:cubicBezTo>
                  <a:cubicBezTo>
                    <a:pt x="273" y="19"/>
                    <a:pt x="272" y="20"/>
                    <a:pt x="271" y="19"/>
                  </a:cubicBezTo>
                  <a:cubicBezTo>
                    <a:pt x="270" y="19"/>
                    <a:pt x="270" y="19"/>
                    <a:pt x="269" y="19"/>
                  </a:cubicBezTo>
                  <a:cubicBezTo>
                    <a:pt x="268" y="19"/>
                    <a:pt x="268" y="19"/>
                    <a:pt x="268" y="19"/>
                  </a:cubicBezTo>
                  <a:cubicBezTo>
                    <a:pt x="267" y="20"/>
                    <a:pt x="264" y="18"/>
                    <a:pt x="262" y="19"/>
                  </a:cubicBezTo>
                  <a:cubicBezTo>
                    <a:pt x="261" y="19"/>
                    <a:pt x="259" y="20"/>
                    <a:pt x="258" y="19"/>
                  </a:cubicBezTo>
                  <a:cubicBezTo>
                    <a:pt x="255" y="19"/>
                    <a:pt x="249" y="19"/>
                    <a:pt x="245" y="19"/>
                  </a:cubicBezTo>
                  <a:close/>
                  <a:moveTo>
                    <a:pt x="251" y="22"/>
                  </a:moveTo>
                  <a:cubicBezTo>
                    <a:pt x="260" y="20"/>
                    <a:pt x="270" y="21"/>
                    <a:pt x="279" y="21"/>
                  </a:cubicBezTo>
                  <a:cubicBezTo>
                    <a:pt x="280" y="21"/>
                    <a:pt x="278" y="21"/>
                    <a:pt x="279" y="20"/>
                  </a:cubicBezTo>
                  <a:cubicBezTo>
                    <a:pt x="281" y="20"/>
                    <a:pt x="281" y="20"/>
                    <a:pt x="281" y="20"/>
                  </a:cubicBezTo>
                  <a:cubicBezTo>
                    <a:pt x="280" y="21"/>
                    <a:pt x="279" y="20"/>
                    <a:pt x="279" y="21"/>
                  </a:cubicBezTo>
                  <a:cubicBezTo>
                    <a:pt x="281" y="22"/>
                    <a:pt x="285" y="20"/>
                    <a:pt x="286" y="22"/>
                  </a:cubicBezTo>
                  <a:cubicBezTo>
                    <a:pt x="273" y="22"/>
                    <a:pt x="263" y="23"/>
                    <a:pt x="251" y="22"/>
                  </a:cubicBezTo>
                  <a:close/>
                  <a:moveTo>
                    <a:pt x="260" y="25"/>
                  </a:moveTo>
                  <a:cubicBezTo>
                    <a:pt x="265" y="24"/>
                    <a:pt x="272" y="24"/>
                    <a:pt x="276" y="25"/>
                  </a:cubicBezTo>
                  <a:cubicBezTo>
                    <a:pt x="271" y="25"/>
                    <a:pt x="265" y="25"/>
                    <a:pt x="260" y="25"/>
                  </a:cubicBezTo>
                  <a:close/>
                  <a:moveTo>
                    <a:pt x="273" y="30"/>
                  </a:moveTo>
                  <a:cubicBezTo>
                    <a:pt x="273" y="29"/>
                    <a:pt x="274" y="29"/>
                    <a:pt x="274" y="29"/>
                  </a:cubicBezTo>
                  <a:cubicBezTo>
                    <a:pt x="274" y="30"/>
                    <a:pt x="273" y="30"/>
                    <a:pt x="273" y="30"/>
                  </a:cubicBezTo>
                  <a:close/>
                  <a:moveTo>
                    <a:pt x="280" y="47"/>
                  </a:moveTo>
                  <a:cubicBezTo>
                    <a:pt x="281" y="46"/>
                    <a:pt x="284" y="46"/>
                    <a:pt x="285" y="47"/>
                  </a:cubicBezTo>
                  <a:cubicBezTo>
                    <a:pt x="283" y="47"/>
                    <a:pt x="282" y="47"/>
                    <a:pt x="280" y="47"/>
                  </a:cubicBezTo>
                  <a:close/>
                  <a:moveTo>
                    <a:pt x="319" y="45"/>
                  </a:moveTo>
                  <a:cubicBezTo>
                    <a:pt x="319" y="44"/>
                    <a:pt x="320" y="44"/>
                    <a:pt x="320" y="45"/>
                  </a:cubicBezTo>
                  <a:cubicBezTo>
                    <a:pt x="320" y="46"/>
                    <a:pt x="320" y="45"/>
                    <a:pt x="319" y="45"/>
                  </a:cubicBezTo>
                  <a:close/>
                  <a:moveTo>
                    <a:pt x="323" y="45"/>
                  </a:moveTo>
                  <a:cubicBezTo>
                    <a:pt x="324" y="45"/>
                    <a:pt x="325" y="45"/>
                    <a:pt x="325" y="45"/>
                  </a:cubicBezTo>
                  <a:cubicBezTo>
                    <a:pt x="325" y="45"/>
                    <a:pt x="324" y="45"/>
                    <a:pt x="323" y="45"/>
                  </a:cubicBezTo>
                  <a:close/>
                  <a:moveTo>
                    <a:pt x="199" y="83"/>
                  </a:moveTo>
                  <a:cubicBezTo>
                    <a:pt x="201" y="82"/>
                    <a:pt x="205" y="84"/>
                    <a:pt x="207" y="83"/>
                  </a:cubicBezTo>
                  <a:cubicBezTo>
                    <a:pt x="206" y="82"/>
                    <a:pt x="204" y="82"/>
                    <a:pt x="203" y="82"/>
                  </a:cubicBezTo>
                  <a:cubicBezTo>
                    <a:pt x="203" y="82"/>
                    <a:pt x="204" y="81"/>
                    <a:pt x="203" y="81"/>
                  </a:cubicBezTo>
                  <a:cubicBezTo>
                    <a:pt x="200" y="81"/>
                    <a:pt x="195" y="82"/>
                    <a:pt x="192" y="81"/>
                  </a:cubicBezTo>
                  <a:cubicBezTo>
                    <a:pt x="192" y="80"/>
                    <a:pt x="193" y="81"/>
                    <a:pt x="193" y="80"/>
                  </a:cubicBezTo>
                  <a:cubicBezTo>
                    <a:pt x="192" y="80"/>
                    <a:pt x="190" y="80"/>
                    <a:pt x="189" y="81"/>
                  </a:cubicBezTo>
                  <a:cubicBezTo>
                    <a:pt x="190" y="81"/>
                    <a:pt x="191" y="81"/>
                    <a:pt x="191" y="82"/>
                  </a:cubicBezTo>
                  <a:cubicBezTo>
                    <a:pt x="178" y="82"/>
                    <a:pt x="164" y="83"/>
                    <a:pt x="153" y="85"/>
                  </a:cubicBezTo>
                  <a:cubicBezTo>
                    <a:pt x="157" y="85"/>
                    <a:pt x="161" y="84"/>
                    <a:pt x="164" y="84"/>
                  </a:cubicBezTo>
                  <a:cubicBezTo>
                    <a:pt x="159" y="86"/>
                    <a:pt x="153" y="85"/>
                    <a:pt x="149" y="87"/>
                  </a:cubicBezTo>
                  <a:cubicBezTo>
                    <a:pt x="150" y="87"/>
                    <a:pt x="151" y="86"/>
                    <a:pt x="151" y="87"/>
                  </a:cubicBezTo>
                  <a:cubicBezTo>
                    <a:pt x="151" y="88"/>
                    <a:pt x="149" y="87"/>
                    <a:pt x="149" y="88"/>
                  </a:cubicBezTo>
                  <a:cubicBezTo>
                    <a:pt x="154" y="88"/>
                    <a:pt x="159" y="88"/>
                    <a:pt x="163" y="88"/>
                  </a:cubicBezTo>
                  <a:cubicBezTo>
                    <a:pt x="165" y="87"/>
                    <a:pt x="166" y="88"/>
                    <a:pt x="167" y="88"/>
                  </a:cubicBezTo>
                  <a:cubicBezTo>
                    <a:pt x="171" y="88"/>
                    <a:pt x="174" y="87"/>
                    <a:pt x="178" y="87"/>
                  </a:cubicBezTo>
                  <a:cubicBezTo>
                    <a:pt x="186" y="86"/>
                    <a:pt x="198" y="86"/>
                    <a:pt x="206" y="85"/>
                  </a:cubicBezTo>
                  <a:cubicBezTo>
                    <a:pt x="205" y="85"/>
                    <a:pt x="204" y="85"/>
                    <a:pt x="204" y="85"/>
                  </a:cubicBezTo>
                  <a:cubicBezTo>
                    <a:pt x="205" y="85"/>
                    <a:pt x="206" y="84"/>
                    <a:pt x="207" y="84"/>
                  </a:cubicBezTo>
                  <a:cubicBezTo>
                    <a:pt x="208" y="84"/>
                    <a:pt x="210" y="85"/>
                    <a:pt x="211" y="84"/>
                  </a:cubicBezTo>
                  <a:cubicBezTo>
                    <a:pt x="207" y="84"/>
                    <a:pt x="201" y="84"/>
                    <a:pt x="199" y="83"/>
                  </a:cubicBezTo>
                  <a:close/>
                  <a:moveTo>
                    <a:pt x="190" y="82"/>
                  </a:moveTo>
                  <a:cubicBezTo>
                    <a:pt x="193" y="82"/>
                    <a:pt x="195" y="82"/>
                    <a:pt x="197" y="82"/>
                  </a:cubicBezTo>
                  <a:cubicBezTo>
                    <a:pt x="197" y="83"/>
                    <a:pt x="196" y="83"/>
                    <a:pt x="197" y="83"/>
                  </a:cubicBezTo>
                  <a:cubicBezTo>
                    <a:pt x="195" y="84"/>
                    <a:pt x="193" y="83"/>
                    <a:pt x="190" y="83"/>
                  </a:cubicBezTo>
                  <a:lnTo>
                    <a:pt x="190" y="82"/>
                  </a:lnTo>
                  <a:close/>
                  <a:moveTo>
                    <a:pt x="187" y="83"/>
                  </a:moveTo>
                  <a:cubicBezTo>
                    <a:pt x="184" y="84"/>
                    <a:pt x="178" y="84"/>
                    <a:pt x="176" y="84"/>
                  </a:cubicBezTo>
                  <a:cubicBezTo>
                    <a:pt x="179" y="82"/>
                    <a:pt x="183" y="83"/>
                    <a:pt x="187" y="83"/>
                  </a:cubicBezTo>
                  <a:close/>
                  <a:moveTo>
                    <a:pt x="175" y="84"/>
                  </a:moveTo>
                  <a:cubicBezTo>
                    <a:pt x="175" y="84"/>
                    <a:pt x="174" y="84"/>
                    <a:pt x="174" y="84"/>
                  </a:cubicBezTo>
                  <a:cubicBezTo>
                    <a:pt x="174" y="83"/>
                    <a:pt x="175" y="83"/>
                    <a:pt x="175" y="84"/>
                  </a:cubicBezTo>
                  <a:close/>
                  <a:moveTo>
                    <a:pt x="170" y="86"/>
                  </a:moveTo>
                  <a:cubicBezTo>
                    <a:pt x="170" y="85"/>
                    <a:pt x="171" y="85"/>
                    <a:pt x="171" y="86"/>
                  </a:cubicBezTo>
                  <a:cubicBezTo>
                    <a:pt x="171" y="86"/>
                    <a:pt x="170" y="86"/>
                    <a:pt x="170" y="86"/>
                  </a:cubicBezTo>
                  <a:close/>
                  <a:moveTo>
                    <a:pt x="172" y="86"/>
                  </a:moveTo>
                  <a:cubicBezTo>
                    <a:pt x="172" y="85"/>
                    <a:pt x="172" y="85"/>
                    <a:pt x="172" y="85"/>
                  </a:cubicBezTo>
                  <a:cubicBezTo>
                    <a:pt x="174" y="85"/>
                    <a:pt x="178" y="83"/>
                    <a:pt x="180" y="86"/>
                  </a:cubicBezTo>
                  <a:cubicBezTo>
                    <a:pt x="177" y="86"/>
                    <a:pt x="175" y="86"/>
                    <a:pt x="172" y="86"/>
                  </a:cubicBezTo>
                  <a:close/>
                  <a:moveTo>
                    <a:pt x="189" y="85"/>
                  </a:moveTo>
                  <a:cubicBezTo>
                    <a:pt x="187" y="85"/>
                    <a:pt x="184" y="85"/>
                    <a:pt x="183" y="85"/>
                  </a:cubicBezTo>
                  <a:cubicBezTo>
                    <a:pt x="182" y="85"/>
                    <a:pt x="182" y="85"/>
                    <a:pt x="182" y="85"/>
                  </a:cubicBezTo>
                  <a:cubicBezTo>
                    <a:pt x="183" y="84"/>
                    <a:pt x="186" y="84"/>
                    <a:pt x="188" y="85"/>
                  </a:cubicBezTo>
                  <a:cubicBezTo>
                    <a:pt x="188" y="84"/>
                    <a:pt x="187" y="83"/>
                    <a:pt x="188" y="83"/>
                  </a:cubicBezTo>
                  <a:cubicBezTo>
                    <a:pt x="189" y="83"/>
                    <a:pt x="188" y="84"/>
                    <a:pt x="188" y="84"/>
                  </a:cubicBezTo>
                  <a:cubicBezTo>
                    <a:pt x="191" y="84"/>
                    <a:pt x="192" y="83"/>
                    <a:pt x="195" y="84"/>
                  </a:cubicBezTo>
                  <a:cubicBezTo>
                    <a:pt x="195" y="86"/>
                    <a:pt x="191" y="83"/>
                    <a:pt x="189" y="85"/>
                  </a:cubicBezTo>
                  <a:close/>
                  <a:moveTo>
                    <a:pt x="196" y="84"/>
                  </a:moveTo>
                  <a:cubicBezTo>
                    <a:pt x="196" y="84"/>
                    <a:pt x="196" y="84"/>
                    <a:pt x="196" y="84"/>
                  </a:cubicBezTo>
                  <a:cubicBezTo>
                    <a:pt x="196" y="83"/>
                    <a:pt x="197" y="84"/>
                    <a:pt x="198" y="84"/>
                  </a:cubicBezTo>
                  <a:cubicBezTo>
                    <a:pt x="197" y="84"/>
                    <a:pt x="197" y="84"/>
                    <a:pt x="196" y="84"/>
                  </a:cubicBezTo>
                  <a:close/>
                  <a:moveTo>
                    <a:pt x="222" y="83"/>
                  </a:moveTo>
                  <a:cubicBezTo>
                    <a:pt x="224" y="83"/>
                    <a:pt x="227" y="83"/>
                    <a:pt x="228" y="83"/>
                  </a:cubicBezTo>
                  <a:cubicBezTo>
                    <a:pt x="226" y="83"/>
                    <a:pt x="224" y="82"/>
                    <a:pt x="222" y="83"/>
                  </a:cubicBezTo>
                  <a:close/>
                  <a:moveTo>
                    <a:pt x="282" y="62"/>
                  </a:moveTo>
                  <a:cubicBezTo>
                    <a:pt x="284" y="63"/>
                    <a:pt x="288" y="62"/>
                    <a:pt x="290" y="62"/>
                  </a:cubicBezTo>
                  <a:cubicBezTo>
                    <a:pt x="290" y="61"/>
                    <a:pt x="292" y="63"/>
                    <a:pt x="293" y="62"/>
                  </a:cubicBezTo>
                  <a:cubicBezTo>
                    <a:pt x="288" y="62"/>
                    <a:pt x="286" y="61"/>
                    <a:pt x="282" y="62"/>
                  </a:cubicBezTo>
                  <a:close/>
                  <a:moveTo>
                    <a:pt x="318" y="9"/>
                  </a:moveTo>
                  <a:cubicBezTo>
                    <a:pt x="318" y="8"/>
                    <a:pt x="318" y="9"/>
                    <a:pt x="317" y="9"/>
                  </a:cubicBezTo>
                  <a:cubicBezTo>
                    <a:pt x="314" y="8"/>
                    <a:pt x="308" y="10"/>
                    <a:pt x="305" y="9"/>
                  </a:cubicBezTo>
                  <a:cubicBezTo>
                    <a:pt x="305" y="10"/>
                    <a:pt x="303" y="8"/>
                    <a:pt x="303" y="9"/>
                  </a:cubicBezTo>
                  <a:cubicBezTo>
                    <a:pt x="308" y="10"/>
                    <a:pt x="314" y="10"/>
                    <a:pt x="319" y="10"/>
                  </a:cubicBezTo>
                  <a:cubicBezTo>
                    <a:pt x="319" y="9"/>
                    <a:pt x="317" y="10"/>
                    <a:pt x="318" y="9"/>
                  </a:cubicBezTo>
                  <a:close/>
                  <a:moveTo>
                    <a:pt x="313" y="81"/>
                  </a:moveTo>
                  <a:cubicBezTo>
                    <a:pt x="313" y="82"/>
                    <a:pt x="313" y="82"/>
                    <a:pt x="312" y="82"/>
                  </a:cubicBezTo>
                  <a:cubicBezTo>
                    <a:pt x="313" y="82"/>
                    <a:pt x="312" y="81"/>
                    <a:pt x="312" y="82"/>
                  </a:cubicBezTo>
                  <a:cubicBezTo>
                    <a:pt x="313" y="82"/>
                    <a:pt x="312" y="83"/>
                    <a:pt x="312" y="83"/>
                  </a:cubicBezTo>
                  <a:cubicBezTo>
                    <a:pt x="315" y="83"/>
                    <a:pt x="315" y="83"/>
                    <a:pt x="315" y="83"/>
                  </a:cubicBezTo>
                  <a:cubicBezTo>
                    <a:pt x="314" y="83"/>
                    <a:pt x="315" y="82"/>
                    <a:pt x="314" y="81"/>
                  </a:cubicBezTo>
                  <a:cubicBezTo>
                    <a:pt x="314" y="82"/>
                    <a:pt x="313" y="81"/>
                    <a:pt x="313" y="81"/>
                  </a:cubicBezTo>
                  <a:close/>
                  <a:moveTo>
                    <a:pt x="369" y="42"/>
                  </a:moveTo>
                  <a:cubicBezTo>
                    <a:pt x="369" y="42"/>
                    <a:pt x="369" y="42"/>
                    <a:pt x="369" y="42"/>
                  </a:cubicBezTo>
                  <a:cubicBezTo>
                    <a:pt x="369" y="42"/>
                    <a:pt x="369" y="41"/>
                    <a:pt x="369" y="42"/>
                  </a:cubicBezTo>
                  <a:cubicBezTo>
                    <a:pt x="369" y="42"/>
                    <a:pt x="369" y="42"/>
                    <a:pt x="369" y="42"/>
                  </a:cubicBezTo>
                  <a:cubicBezTo>
                    <a:pt x="369" y="42"/>
                    <a:pt x="368" y="42"/>
                    <a:pt x="368" y="41"/>
                  </a:cubicBezTo>
                  <a:cubicBezTo>
                    <a:pt x="367" y="41"/>
                    <a:pt x="364" y="41"/>
                    <a:pt x="362" y="41"/>
                  </a:cubicBezTo>
                  <a:cubicBezTo>
                    <a:pt x="365" y="42"/>
                    <a:pt x="367" y="42"/>
                    <a:pt x="369" y="42"/>
                  </a:cubicBezTo>
                  <a:close/>
                  <a:moveTo>
                    <a:pt x="373" y="53"/>
                  </a:moveTo>
                  <a:cubicBezTo>
                    <a:pt x="374" y="53"/>
                    <a:pt x="376" y="54"/>
                    <a:pt x="377" y="53"/>
                  </a:cubicBezTo>
                  <a:cubicBezTo>
                    <a:pt x="375" y="53"/>
                    <a:pt x="374" y="52"/>
                    <a:pt x="373" y="53"/>
                  </a:cubicBezTo>
                  <a:close/>
                  <a:moveTo>
                    <a:pt x="332" y="56"/>
                  </a:moveTo>
                  <a:cubicBezTo>
                    <a:pt x="329" y="56"/>
                    <a:pt x="326" y="56"/>
                    <a:pt x="324" y="57"/>
                  </a:cubicBezTo>
                  <a:cubicBezTo>
                    <a:pt x="327" y="56"/>
                    <a:pt x="330" y="57"/>
                    <a:pt x="332" y="56"/>
                  </a:cubicBezTo>
                  <a:close/>
                  <a:moveTo>
                    <a:pt x="427" y="17"/>
                  </a:moveTo>
                  <a:cubicBezTo>
                    <a:pt x="426" y="16"/>
                    <a:pt x="425" y="16"/>
                    <a:pt x="424" y="16"/>
                  </a:cubicBezTo>
                  <a:cubicBezTo>
                    <a:pt x="418" y="16"/>
                    <a:pt x="410" y="16"/>
                    <a:pt x="404" y="15"/>
                  </a:cubicBezTo>
                  <a:cubicBezTo>
                    <a:pt x="404" y="14"/>
                    <a:pt x="404" y="13"/>
                    <a:pt x="404" y="12"/>
                  </a:cubicBezTo>
                  <a:cubicBezTo>
                    <a:pt x="403" y="12"/>
                    <a:pt x="402" y="12"/>
                    <a:pt x="401" y="12"/>
                  </a:cubicBezTo>
                  <a:cubicBezTo>
                    <a:pt x="397" y="13"/>
                    <a:pt x="391" y="12"/>
                    <a:pt x="387" y="12"/>
                  </a:cubicBezTo>
                  <a:cubicBezTo>
                    <a:pt x="386" y="12"/>
                    <a:pt x="384" y="11"/>
                    <a:pt x="384" y="12"/>
                  </a:cubicBezTo>
                  <a:cubicBezTo>
                    <a:pt x="385" y="13"/>
                    <a:pt x="389" y="12"/>
                    <a:pt x="391" y="12"/>
                  </a:cubicBezTo>
                  <a:cubicBezTo>
                    <a:pt x="393" y="12"/>
                    <a:pt x="395" y="12"/>
                    <a:pt x="396" y="14"/>
                  </a:cubicBezTo>
                  <a:cubicBezTo>
                    <a:pt x="392" y="14"/>
                    <a:pt x="387" y="13"/>
                    <a:pt x="383" y="13"/>
                  </a:cubicBezTo>
                  <a:cubicBezTo>
                    <a:pt x="378" y="13"/>
                    <a:pt x="373" y="13"/>
                    <a:pt x="369" y="12"/>
                  </a:cubicBezTo>
                  <a:cubicBezTo>
                    <a:pt x="369" y="12"/>
                    <a:pt x="369" y="12"/>
                    <a:pt x="369" y="12"/>
                  </a:cubicBezTo>
                  <a:cubicBezTo>
                    <a:pt x="372" y="14"/>
                    <a:pt x="376" y="13"/>
                    <a:pt x="379" y="15"/>
                  </a:cubicBezTo>
                  <a:cubicBezTo>
                    <a:pt x="378" y="15"/>
                    <a:pt x="375" y="14"/>
                    <a:pt x="374" y="15"/>
                  </a:cubicBezTo>
                  <a:cubicBezTo>
                    <a:pt x="376" y="16"/>
                    <a:pt x="378" y="15"/>
                    <a:pt x="379" y="17"/>
                  </a:cubicBezTo>
                  <a:cubicBezTo>
                    <a:pt x="377" y="18"/>
                    <a:pt x="375" y="16"/>
                    <a:pt x="373" y="16"/>
                  </a:cubicBezTo>
                  <a:cubicBezTo>
                    <a:pt x="373" y="16"/>
                    <a:pt x="373" y="17"/>
                    <a:pt x="373" y="17"/>
                  </a:cubicBezTo>
                  <a:cubicBezTo>
                    <a:pt x="376" y="17"/>
                    <a:pt x="380" y="18"/>
                    <a:pt x="383" y="19"/>
                  </a:cubicBezTo>
                  <a:cubicBezTo>
                    <a:pt x="383" y="19"/>
                    <a:pt x="383" y="20"/>
                    <a:pt x="384" y="20"/>
                  </a:cubicBezTo>
                  <a:cubicBezTo>
                    <a:pt x="385" y="19"/>
                    <a:pt x="383" y="19"/>
                    <a:pt x="383" y="19"/>
                  </a:cubicBezTo>
                  <a:cubicBezTo>
                    <a:pt x="386" y="17"/>
                    <a:pt x="388" y="16"/>
                    <a:pt x="391" y="16"/>
                  </a:cubicBezTo>
                  <a:cubicBezTo>
                    <a:pt x="397" y="15"/>
                    <a:pt x="403" y="16"/>
                    <a:pt x="408" y="16"/>
                  </a:cubicBezTo>
                  <a:cubicBezTo>
                    <a:pt x="414" y="17"/>
                    <a:pt x="420" y="17"/>
                    <a:pt x="427" y="17"/>
                  </a:cubicBezTo>
                  <a:close/>
                  <a:moveTo>
                    <a:pt x="381" y="15"/>
                  </a:moveTo>
                  <a:cubicBezTo>
                    <a:pt x="382" y="14"/>
                    <a:pt x="384" y="15"/>
                    <a:pt x="386" y="15"/>
                  </a:cubicBezTo>
                  <a:cubicBezTo>
                    <a:pt x="385" y="17"/>
                    <a:pt x="382" y="16"/>
                    <a:pt x="381" y="15"/>
                  </a:cubicBezTo>
                  <a:close/>
                </a:path>
              </a:pathLst>
            </a:custGeom>
            <a:solidFill>
              <a:sysClr val="windowText" lastClr="000000">
                <a:lumMod val="85000"/>
                <a:lumOff val="15000"/>
              </a:sysClr>
            </a:solidFill>
            <a:ln>
              <a:noFill/>
            </a:ln>
            <a:extLst/>
          </p:spPr>
          <p:txBody>
            <a:bodyPr vert="horz" wrap="square" lIns="91440" tIns="45720" rIns="91440" bIns="45720" numCol="1" anchor="t" anchorCtr="0" compatLnSpc="1">
              <a:prstTxWarp prst="textNoShape">
                <a:avLst/>
              </a:prstTxWarp>
            </a:bodyPr>
            <a:lstStyle/>
            <a:p>
              <a:pPr marL="0" marR="0" lvl="0" indent="0" defTabSz="685783"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endParaRPr>
            </a:p>
          </p:txBody>
        </p:sp>
        <p:sp>
          <p:nvSpPr>
            <p:cNvPr id="126" name="文本框 125"/>
            <p:cNvSpPr txBox="1"/>
            <p:nvPr/>
          </p:nvSpPr>
          <p:spPr>
            <a:xfrm>
              <a:off x="9389749" y="2047075"/>
              <a:ext cx="1415772" cy="461665"/>
            </a:xfrm>
            <a:prstGeom prst="rect">
              <a:avLst/>
            </a:prstGeom>
            <a:noFill/>
          </p:spPr>
          <p:txBody>
            <a:bodyPr wrap="none" rtlCol="0">
              <a:spAutoFit/>
            </a:bodyPr>
            <a:lstStyle/>
            <a:p>
              <a:r>
                <a:rPr lang="zh-CN" altLang="en-US" sz="2400" dirty="0">
                  <a:solidFill>
                    <a:schemeClr val="bg1"/>
                  </a:solidFill>
                  <a:latin typeface="禹卫书法行书简体&#10;" panose="02000603000000000000" pitchFamily="2" charset="-122"/>
                  <a:ea typeface="禹卫书法行书简体&#10;" panose="02000603000000000000" pitchFamily="2" charset="-122"/>
                </a:rPr>
                <a:t>硬汉装备</a:t>
              </a:r>
            </a:p>
          </p:txBody>
        </p:sp>
      </p:grpSp>
      <p:grpSp>
        <p:nvGrpSpPr>
          <p:cNvPr id="127" name="组合 126"/>
          <p:cNvGrpSpPr/>
          <p:nvPr/>
        </p:nvGrpSpPr>
        <p:grpSpPr>
          <a:xfrm flipH="1">
            <a:off x="1976547" y="1967955"/>
            <a:ext cx="3146157" cy="1115412"/>
            <a:chOff x="7968303" y="916930"/>
            <a:chExt cx="2804071" cy="1188874"/>
          </a:xfrm>
        </p:grpSpPr>
        <p:sp>
          <p:nvSpPr>
            <p:cNvPr id="128" name="Freeform 40"/>
            <p:cNvSpPr>
              <a:spLocks noEditPoints="1"/>
            </p:cNvSpPr>
            <p:nvPr/>
          </p:nvSpPr>
          <p:spPr bwMode="auto">
            <a:xfrm rot="255882">
              <a:off x="8015264" y="916930"/>
              <a:ext cx="2757110" cy="1188874"/>
            </a:xfrm>
            <a:custGeom>
              <a:avLst/>
              <a:gdLst>
                <a:gd name="T0" fmla="*/ 134 w 427"/>
                <a:gd name="T1" fmla="*/ 83 h 101"/>
                <a:gd name="T2" fmla="*/ 189 w 427"/>
                <a:gd name="T3" fmla="*/ 81 h 101"/>
                <a:gd name="T4" fmla="*/ 212 w 427"/>
                <a:gd name="T5" fmla="*/ 81 h 101"/>
                <a:gd name="T6" fmla="*/ 217 w 427"/>
                <a:gd name="T7" fmla="*/ 77 h 101"/>
                <a:gd name="T8" fmla="*/ 237 w 427"/>
                <a:gd name="T9" fmla="*/ 85 h 101"/>
                <a:gd name="T10" fmla="*/ 250 w 427"/>
                <a:gd name="T11" fmla="*/ 84 h 101"/>
                <a:gd name="T12" fmla="*/ 255 w 427"/>
                <a:gd name="T13" fmla="*/ 60 h 101"/>
                <a:gd name="T14" fmla="*/ 259 w 427"/>
                <a:gd name="T15" fmla="*/ 79 h 101"/>
                <a:gd name="T16" fmla="*/ 270 w 427"/>
                <a:gd name="T17" fmla="*/ 62 h 101"/>
                <a:gd name="T18" fmla="*/ 278 w 427"/>
                <a:gd name="T19" fmla="*/ 1 h 101"/>
                <a:gd name="T20" fmla="*/ 296 w 427"/>
                <a:gd name="T21" fmla="*/ 85 h 101"/>
                <a:gd name="T22" fmla="*/ 312 w 427"/>
                <a:gd name="T23" fmla="*/ 73 h 101"/>
                <a:gd name="T24" fmla="*/ 316 w 427"/>
                <a:gd name="T25" fmla="*/ 85 h 101"/>
                <a:gd name="T26" fmla="*/ 332 w 427"/>
                <a:gd name="T27" fmla="*/ 37 h 101"/>
                <a:gd name="T28" fmla="*/ 367 w 427"/>
                <a:gd name="T29" fmla="*/ 47 h 101"/>
                <a:gd name="T30" fmla="*/ 352 w 427"/>
                <a:gd name="T31" fmla="*/ 11 h 101"/>
                <a:gd name="T32" fmla="*/ 356 w 427"/>
                <a:gd name="T33" fmla="*/ 16 h 101"/>
                <a:gd name="T34" fmla="*/ 370 w 427"/>
                <a:gd name="T35" fmla="*/ 18 h 101"/>
                <a:gd name="T36" fmla="*/ 382 w 427"/>
                <a:gd name="T37" fmla="*/ 24 h 101"/>
                <a:gd name="T38" fmla="*/ 392 w 427"/>
                <a:gd name="T39" fmla="*/ 18 h 101"/>
                <a:gd name="T40" fmla="*/ 411 w 427"/>
                <a:gd name="T41" fmla="*/ 10 h 101"/>
                <a:gd name="T42" fmla="*/ 362 w 427"/>
                <a:gd name="T43" fmla="*/ 52 h 101"/>
                <a:gd name="T44" fmla="*/ 306 w 427"/>
                <a:gd name="T45" fmla="*/ 38 h 101"/>
                <a:gd name="T46" fmla="*/ 335 w 427"/>
                <a:gd name="T47" fmla="*/ 32 h 101"/>
                <a:gd name="T48" fmla="*/ 340 w 427"/>
                <a:gd name="T49" fmla="*/ 30 h 101"/>
                <a:gd name="T50" fmla="*/ 350 w 427"/>
                <a:gd name="T51" fmla="*/ 26 h 101"/>
                <a:gd name="T52" fmla="*/ 351 w 427"/>
                <a:gd name="T53" fmla="*/ 16 h 101"/>
                <a:gd name="T54" fmla="*/ 341 w 427"/>
                <a:gd name="T55" fmla="*/ 11 h 101"/>
                <a:gd name="T56" fmla="*/ 273 w 427"/>
                <a:gd name="T57" fmla="*/ 2 h 101"/>
                <a:gd name="T58" fmla="*/ 186 w 427"/>
                <a:gd name="T59" fmla="*/ 4 h 101"/>
                <a:gd name="T60" fmla="*/ 68 w 427"/>
                <a:gd name="T61" fmla="*/ 14 h 101"/>
                <a:gd name="T62" fmla="*/ 20 w 427"/>
                <a:gd name="T63" fmla="*/ 50 h 101"/>
                <a:gd name="T64" fmla="*/ 84 w 427"/>
                <a:gd name="T65" fmla="*/ 96 h 101"/>
                <a:gd name="T66" fmla="*/ 146 w 427"/>
                <a:gd name="T67" fmla="*/ 80 h 101"/>
                <a:gd name="T68" fmla="*/ 188 w 427"/>
                <a:gd name="T69" fmla="*/ 79 h 101"/>
                <a:gd name="T70" fmla="*/ 218 w 427"/>
                <a:gd name="T71" fmla="*/ 73 h 101"/>
                <a:gd name="T72" fmla="*/ 235 w 427"/>
                <a:gd name="T73" fmla="*/ 64 h 101"/>
                <a:gd name="T74" fmla="*/ 264 w 427"/>
                <a:gd name="T75" fmla="*/ 58 h 101"/>
                <a:gd name="T76" fmla="*/ 276 w 427"/>
                <a:gd name="T77" fmla="*/ 57 h 101"/>
                <a:gd name="T78" fmla="*/ 263 w 427"/>
                <a:gd name="T79" fmla="*/ 52 h 101"/>
                <a:gd name="T80" fmla="*/ 295 w 427"/>
                <a:gd name="T81" fmla="*/ 37 h 101"/>
                <a:gd name="T82" fmla="*/ 333 w 427"/>
                <a:gd name="T83" fmla="*/ 12 h 101"/>
                <a:gd name="T84" fmla="*/ 160 w 427"/>
                <a:gd name="T85" fmla="*/ 80 h 101"/>
                <a:gd name="T86" fmla="*/ 196 w 427"/>
                <a:gd name="T87" fmla="*/ 7 h 101"/>
                <a:gd name="T88" fmla="*/ 288 w 427"/>
                <a:gd name="T89" fmla="*/ 53 h 101"/>
                <a:gd name="T90" fmla="*/ 288 w 427"/>
                <a:gd name="T91" fmla="*/ 21 h 101"/>
                <a:gd name="T92" fmla="*/ 308 w 427"/>
                <a:gd name="T93" fmla="*/ 23 h 101"/>
                <a:gd name="T94" fmla="*/ 278 w 427"/>
                <a:gd name="T95" fmla="*/ 11 h 101"/>
                <a:gd name="T96" fmla="*/ 216 w 427"/>
                <a:gd name="T97" fmla="*/ 71 h 101"/>
                <a:gd name="T98" fmla="*/ 218 w 427"/>
                <a:gd name="T99" fmla="*/ 7 h 101"/>
                <a:gd name="T100" fmla="*/ 237 w 427"/>
                <a:gd name="T101" fmla="*/ 14 h 101"/>
                <a:gd name="T102" fmla="*/ 301 w 427"/>
                <a:gd name="T103" fmla="*/ 18 h 101"/>
                <a:gd name="T104" fmla="*/ 286 w 427"/>
                <a:gd name="T105" fmla="*/ 22 h 101"/>
                <a:gd name="T106" fmla="*/ 323 w 427"/>
                <a:gd name="T107" fmla="*/ 45 h 101"/>
                <a:gd name="T108" fmla="*/ 151 w 427"/>
                <a:gd name="T109" fmla="*/ 87 h 101"/>
                <a:gd name="T110" fmla="*/ 190 w 427"/>
                <a:gd name="T111" fmla="*/ 82 h 101"/>
                <a:gd name="T112" fmla="*/ 189 w 427"/>
                <a:gd name="T113" fmla="*/ 85 h 101"/>
                <a:gd name="T114" fmla="*/ 222 w 427"/>
                <a:gd name="T115" fmla="*/ 83 h 101"/>
                <a:gd name="T116" fmla="*/ 312 w 427"/>
                <a:gd name="T117" fmla="*/ 83 h 101"/>
                <a:gd name="T118" fmla="*/ 332 w 427"/>
                <a:gd name="T119" fmla="*/ 56 h 101"/>
                <a:gd name="T120" fmla="*/ 369 w 427"/>
                <a:gd name="T121" fmla="*/ 12 h 101"/>
                <a:gd name="T122" fmla="*/ 381 w 427"/>
                <a:gd name="T123" fmla="*/ 1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7" h="101">
                  <a:moveTo>
                    <a:pt x="10" y="31"/>
                  </a:moveTo>
                  <a:cubicBezTo>
                    <a:pt x="5" y="32"/>
                    <a:pt x="3" y="36"/>
                    <a:pt x="0" y="39"/>
                  </a:cubicBezTo>
                  <a:cubicBezTo>
                    <a:pt x="2" y="46"/>
                    <a:pt x="6" y="39"/>
                    <a:pt x="10" y="37"/>
                  </a:cubicBezTo>
                  <a:cubicBezTo>
                    <a:pt x="12" y="35"/>
                    <a:pt x="13" y="35"/>
                    <a:pt x="15" y="34"/>
                  </a:cubicBezTo>
                  <a:cubicBezTo>
                    <a:pt x="13" y="34"/>
                    <a:pt x="11" y="34"/>
                    <a:pt x="10" y="31"/>
                  </a:cubicBezTo>
                  <a:close/>
                  <a:moveTo>
                    <a:pt x="22" y="27"/>
                  </a:moveTo>
                  <a:cubicBezTo>
                    <a:pt x="20" y="27"/>
                    <a:pt x="19" y="27"/>
                    <a:pt x="19" y="28"/>
                  </a:cubicBezTo>
                  <a:cubicBezTo>
                    <a:pt x="20" y="28"/>
                    <a:pt x="21" y="28"/>
                    <a:pt x="22" y="27"/>
                  </a:cubicBezTo>
                  <a:close/>
                  <a:moveTo>
                    <a:pt x="52" y="100"/>
                  </a:moveTo>
                  <a:cubicBezTo>
                    <a:pt x="54" y="101"/>
                    <a:pt x="57" y="99"/>
                    <a:pt x="58" y="98"/>
                  </a:cubicBezTo>
                  <a:cubicBezTo>
                    <a:pt x="56" y="98"/>
                    <a:pt x="52" y="98"/>
                    <a:pt x="52" y="100"/>
                  </a:cubicBezTo>
                  <a:close/>
                  <a:moveTo>
                    <a:pt x="134" y="84"/>
                  </a:moveTo>
                  <a:cubicBezTo>
                    <a:pt x="135" y="84"/>
                    <a:pt x="136" y="84"/>
                    <a:pt x="137" y="84"/>
                  </a:cubicBezTo>
                  <a:cubicBezTo>
                    <a:pt x="136" y="83"/>
                    <a:pt x="135" y="83"/>
                    <a:pt x="134" y="83"/>
                  </a:cubicBezTo>
                  <a:lnTo>
                    <a:pt x="134" y="84"/>
                  </a:lnTo>
                  <a:close/>
                  <a:moveTo>
                    <a:pt x="147" y="85"/>
                  </a:moveTo>
                  <a:cubicBezTo>
                    <a:pt x="149" y="85"/>
                    <a:pt x="150" y="85"/>
                    <a:pt x="151" y="85"/>
                  </a:cubicBezTo>
                  <a:cubicBezTo>
                    <a:pt x="150" y="85"/>
                    <a:pt x="148" y="84"/>
                    <a:pt x="147" y="85"/>
                  </a:cubicBezTo>
                  <a:close/>
                  <a:moveTo>
                    <a:pt x="149" y="80"/>
                  </a:moveTo>
                  <a:cubicBezTo>
                    <a:pt x="148" y="80"/>
                    <a:pt x="148" y="80"/>
                    <a:pt x="147" y="80"/>
                  </a:cubicBezTo>
                  <a:cubicBezTo>
                    <a:pt x="148" y="81"/>
                    <a:pt x="149" y="81"/>
                    <a:pt x="149" y="80"/>
                  </a:cubicBezTo>
                  <a:close/>
                  <a:moveTo>
                    <a:pt x="183" y="81"/>
                  </a:moveTo>
                  <a:cubicBezTo>
                    <a:pt x="182" y="81"/>
                    <a:pt x="178" y="81"/>
                    <a:pt x="178" y="82"/>
                  </a:cubicBezTo>
                  <a:cubicBezTo>
                    <a:pt x="179" y="81"/>
                    <a:pt x="181" y="82"/>
                    <a:pt x="183" y="81"/>
                  </a:cubicBezTo>
                  <a:close/>
                  <a:moveTo>
                    <a:pt x="187" y="81"/>
                  </a:moveTo>
                  <a:cubicBezTo>
                    <a:pt x="186" y="81"/>
                    <a:pt x="184" y="81"/>
                    <a:pt x="184" y="81"/>
                  </a:cubicBezTo>
                  <a:cubicBezTo>
                    <a:pt x="185" y="81"/>
                    <a:pt x="186" y="82"/>
                    <a:pt x="187" y="81"/>
                  </a:cubicBezTo>
                  <a:close/>
                  <a:moveTo>
                    <a:pt x="189" y="81"/>
                  </a:moveTo>
                  <a:cubicBezTo>
                    <a:pt x="189" y="80"/>
                    <a:pt x="187" y="81"/>
                    <a:pt x="187" y="81"/>
                  </a:cubicBezTo>
                  <a:cubicBezTo>
                    <a:pt x="188" y="81"/>
                    <a:pt x="188" y="81"/>
                    <a:pt x="189" y="81"/>
                  </a:cubicBezTo>
                  <a:close/>
                  <a:moveTo>
                    <a:pt x="202" y="80"/>
                  </a:moveTo>
                  <a:cubicBezTo>
                    <a:pt x="203" y="81"/>
                    <a:pt x="204" y="81"/>
                    <a:pt x="205" y="80"/>
                  </a:cubicBezTo>
                  <a:cubicBezTo>
                    <a:pt x="204" y="80"/>
                    <a:pt x="203" y="80"/>
                    <a:pt x="202" y="80"/>
                  </a:cubicBezTo>
                  <a:close/>
                  <a:moveTo>
                    <a:pt x="204" y="81"/>
                  </a:moveTo>
                  <a:cubicBezTo>
                    <a:pt x="205" y="81"/>
                    <a:pt x="208" y="82"/>
                    <a:pt x="209" y="81"/>
                  </a:cubicBezTo>
                  <a:cubicBezTo>
                    <a:pt x="207" y="80"/>
                    <a:pt x="206" y="81"/>
                    <a:pt x="204" y="81"/>
                  </a:cubicBezTo>
                  <a:close/>
                  <a:moveTo>
                    <a:pt x="207" y="83"/>
                  </a:moveTo>
                  <a:cubicBezTo>
                    <a:pt x="208" y="83"/>
                    <a:pt x="208" y="83"/>
                    <a:pt x="208" y="83"/>
                  </a:cubicBezTo>
                  <a:cubicBezTo>
                    <a:pt x="208" y="82"/>
                    <a:pt x="207" y="82"/>
                    <a:pt x="207" y="83"/>
                  </a:cubicBezTo>
                  <a:close/>
                  <a:moveTo>
                    <a:pt x="212" y="81"/>
                  </a:moveTo>
                  <a:cubicBezTo>
                    <a:pt x="211" y="80"/>
                    <a:pt x="209" y="80"/>
                    <a:pt x="209" y="81"/>
                  </a:cubicBezTo>
                  <a:cubicBezTo>
                    <a:pt x="210" y="80"/>
                    <a:pt x="211" y="81"/>
                    <a:pt x="212" y="81"/>
                  </a:cubicBezTo>
                  <a:close/>
                  <a:moveTo>
                    <a:pt x="209" y="82"/>
                  </a:moveTo>
                  <a:cubicBezTo>
                    <a:pt x="210" y="82"/>
                    <a:pt x="210" y="82"/>
                    <a:pt x="210" y="83"/>
                  </a:cubicBezTo>
                  <a:cubicBezTo>
                    <a:pt x="211" y="82"/>
                    <a:pt x="213" y="83"/>
                    <a:pt x="215" y="82"/>
                  </a:cubicBezTo>
                  <a:cubicBezTo>
                    <a:pt x="213" y="82"/>
                    <a:pt x="211" y="81"/>
                    <a:pt x="209" y="82"/>
                  </a:cubicBezTo>
                  <a:close/>
                  <a:moveTo>
                    <a:pt x="212" y="84"/>
                  </a:moveTo>
                  <a:cubicBezTo>
                    <a:pt x="213" y="84"/>
                    <a:pt x="214" y="85"/>
                    <a:pt x="214" y="83"/>
                  </a:cubicBezTo>
                  <a:cubicBezTo>
                    <a:pt x="213" y="83"/>
                    <a:pt x="212" y="83"/>
                    <a:pt x="212" y="84"/>
                  </a:cubicBezTo>
                  <a:close/>
                  <a:moveTo>
                    <a:pt x="213" y="77"/>
                  </a:moveTo>
                  <a:cubicBezTo>
                    <a:pt x="214" y="77"/>
                    <a:pt x="215" y="78"/>
                    <a:pt x="216" y="77"/>
                  </a:cubicBezTo>
                  <a:cubicBezTo>
                    <a:pt x="215" y="77"/>
                    <a:pt x="213" y="77"/>
                    <a:pt x="213" y="77"/>
                  </a:cubicBezTo>
                  <a:close/>
                  <a:moveTo>
                    <a:pt x="217" y="81"/>
                  </a:moveTo>
                  <a:cubicBezTo>
                    <a:pt x="217" y="80"/>
                    <a:pt x="218" y="81"/>
                    <a:pt x="218" y="80"/>
                  </a:cubicBezTo>
                  <a:cubicBezTo>
                    <a:pt x="218" y="81"/>
                    <a:pt x="217" y="80"/>
                    <a:pt x="217" y="81"/>
                  </a:cubicBezTo>
                  <a:close/>
                  <a:moveTo>
                    <a:pt x="217" y="77"/>
                  </a:moveTo>
                  <a:cubicBezTo>
                    <a:pt x="218" y="77"/>
                    <a:pt x="219" y="77"/>
                    <a:pt x="219" y="77"/>
                  </a:cubicBezTo>
                  <a:cubicBezTo>
                    <a:pt x="219" y="76"/>
                    <a:pt x="217" y="77"/>
                    <a:pt x="217" y="77"/>
                  </a:cubicBezTo>
                  <a:close/>
                  <a:moveTo>
                    <a:pt x="218" y="74"/>
                  </a:moveTo>
                  <a:cubicBezTo>
                    <a:pt x="220" y="74"/>
                    <a:pt x="220" y="74"/>
                    <a:pt x="220" y="74"/>
                  </a:cubicBezTo>
                  <a:cubicBezTo>
                    <a:pt x="220" y="73"/>
                    <a:pt x="218" y="73"/>
                    <a:pt x="218" y="74"/>
                  </a:cubicBezTo>
                  <a:close/>
                  <a:moveTo>
                    <a:pt x="229" y="83"/>
                  </a:moveTo>
                  <a:cubicBezTo>
                    <a:pt x="230" y="83"/>
                    <a:pt x="232" y="83"/>
                    <a:pt x="232" y="82"/>
                  </a:cubicBezTo>
                  <a:cubicBezTo>
                    <a:pt x="232" y="83"/>
                    <a:pt x="229" y="82"/>
                    <a:pt x="229" y="83"/>
                  </a:cubicBezTo>
                  <a:close/>
                  <a:moveTo>
                    <a:pt x="232" y="74"/>
                  </a:moveTo>
                  <a:cubicBezTo>
                    <a:pt x="233" y="74"/>
                    <a:pt x="234" y="75"/>
                    <a:pt x="234" y="74"/>
                  </a:cubicBezTo>
                  <a:cubicBezTo>
                    <a:pt x="233" y="74"/>
                    <a:pt x="232" y="74"/>
                    <a:pt x="232" y="74"/>
                  </a:cubicBezTo>
                  <a:close/>
                  <a:moveTo>
                    <a:pt x="237" y="85"/>
                  </a:moveTo>
                  <a:cubicBezTo>
                    <a:pt x="237" y="85"/>
                    <a:pt x="237" y="85"/>
                    <a:pt x="238" y="85"/>
                  </a:cubicBezTo>
                  <a:cubicBezTo>
                    <a:pt x="237" y="85"/>
                    <a:pt x="237" y="85"/>
                    <a:pt x="237" y="85"/>
                  </a:cubicBezTo>
                  <a:close/>
                  <a:moveTo>
                    <a:pt x="234" y="86"/>
                  </a:moveTo>
                  <a:cubicBezTo>
                    <a:pt x="235" y="87"/>
                    <a:pt x="237" y="85"/>
                    <a:pt x="237" y="85"/>
                  </a:cubicBezTo>
                  <a:cubicBezTo>
                    <a:pt x="236" y="85"/>
                    <a:pt x="235" y="85"/>
                    <a:pt x="234" y="85"/>
                  </a:cubicBezTo>
                  <a:lnTo>
                    <a:pt x="234" y="86"/>
                  </a:lnTo>
                  <a:close/>
                  <a:moveTo>
                    <a:pt x="237" y="83"/>
                  </a:moveTo>
                  <a:cubicBezTo>
                    <a:pt x="238" y="83"/>
                    <a:pt x="238" y="83"/>
                    <a:pt x="238" y="83"/>
                  </a:cubicBezTo>
                  <a:cubicBezTo>
                    <a:pt x="238" y="82"/>
                    <a:pt x="237" y="82"/>
                    <a:pt x="237" y="83"/>
                  </a:cubicBezTo>
                  <a:close/>
                  <a:moveTo>
                    <a:pt x="244" y="82"/>
                  </a:moveTo>
                  <a:cubicBezTo>
                    <a:pt x="243" y="82"/>
                    <a:pt x="240" y="82"/>
                    <a:pt x="239" y="82"/>
                  </a:cubicBezTo>
                  <a:cubicBezTo>
                    <a:pt x="241" y="82"/>
                    <a:pt x="243" y="83"/>
                    <a:pt x="244" y="82"/>
                  </a:cubicBezTo>
                  <a:close/>
                  <a:moveTo>
                    <a:pt x="241" y="79"/>
                  </a:moveTo>
                  <a:cubicBezTo>
                    <a:pt x="240" y="79"/>
                    <a:pt x="240" y="79"/>
                    <a:pt x="239" y="79"/>
                  </a:cubicBezTo>
                  <a:cubicBezTo>
                    <a:pt x="240" y="79"/>
                    <a:pt x="241" y="80"/>
                    <a:pt x="241" y="79"/>
                  </a:cubicBezTo>
                  <a:close/>
                  <a:moveTo>
                    <a:pt x="250" y="84"/>
                  </a:moveTo>
                  <a:cubicBezTo>
                    <a:pt x="247" y="83"/>
                    <a:pt x="242" y="84"/>
                    <a:pt x="240" y="84"/>
                  </a:cubicBezTo>
                  <a:cubicBezTo>
                    <a:pt x="243" y="85"/>
                    <a:pt x="246" y="83"/>
                    <a:pt x="247" y="85"/>
                  </a:cubicBezTo>
                  <a:cubicBezTo>
                    <a:pt x="248" y="84"/>
                    <a:pt x="249" y="84"/>
                    <a:pt x="250" y="84"/>
                  </a:cubicBezTo>
                  <a:cubicBezTo>
                    <a:pt x="251" y="84"/>
                    <a:pt x="250" y="84"/>
                    <a:pt x="250" y="84"/>
                  </a:cubicBezTo>
                  <a:close/>
                  <a:moveTo>
                    <a:pt x="240" y="85"/>
                  </a:moveTo>
                  <a:cubicBezTo>
                    <a:pt x="243" y="85"/>
                    <a:pt x="244" y="85"/>
                    <a:pt x="245" y="85"/>
                  </a:cubicBezTo>
                  <a:cubicBezTo>
                    <a:pt x="244" y="85"/>
                    <a:pt x="241" y="84"/>
                    <a:pt x="240" y="85"/>
                  </a:cubicBezTo>
                  <a:close/>
                  <a:moveTo>
                    <a:pt x="244" y="70"/>
                  </a:moveTo>
                  <a:cubicBezTo>
                    <a:pt x="244" y="70"/>
                    <a:pt x="242" y="70"/>
                    <a:pt x="242" y="70"/>
                  </a:cubicBezTo>
                  <a:cubicBezTo>
                    <a:pt x="243" y="70"/>
                    <a:pt x="245" y="71"/>
                    <a:pt x="244" y="70"/>
                  </a:cubicBezTo>
                  <a:close/>
                  <a:moveTo>
                    <a:pt x="248" y="64"/>
                  </a:moveTo>
                  <a:cubicBezTo>
                    <a:pt x="250" y="64"/>
                    <a:pt x="251" y="65"/>
                    <a:pt x="252" y="64"/>
                  </a:cubicBezTo>
                  <a:cubicBezTo>
                    <a:pt x="252" y="64"/>
                    <a:pt x="249" y="63"/>
                    <a:pt x="248" y="64"/>
                  </a:cubicBezTo>
                  <a:close/>
                  <a:moveTo>
                    <a:pt x="255" y="60"/>
                  </a:moveTo>
                  <a:cubicBezTo>
                    <a:pt x="255" y="60"/>
                    <a:pt x="252" y="59"/>
                    <a:pt x="253" y="60"/>
                  </a:cubicBezTo>
                  <a:cubicBezTo>
                    <a:pt x="254" y="60"/>
                    <a:pt x="259" y="60"/>
                    <a:pt x="255" y="60"/>
                  </a:cubicBezTo>
                  <a:close/>
                  <a:moveTo>
                    <a:pt x="255" y="82"/>
                  </a:moveTo>
                  <a:cubicBezTo>
                    <a:pt x="256" y="82"/>
                    <a:pt x="257" y="82"/>
                    <a:pt x="257" y="82"/>
                  </a:cubicBezTo>
                  <a:cubicBezTo>
                    <a:pt x="256" y="82"/>
                    <a:pt x="255" y="81"/>
                    <a:pt x="255" y="82"/>
                  </a:cubicBezTo>
                  <a:close/>
                  <a:moveTo>
                    <a:pt x="257" y="62"/>
                  </a:moveTo>
                  <a:cubicBezTo>
                    <a:pt x="256" y="62"/>
                    <a:pt x="255" y="61"/>
                    <a:pt x="255" y="62"/>
                  </a:cubicBezTo>
                  <a:cubicBezTo>
                    <a:pt x="256" y="62"/>
                    <a:pt x="256" y="62"/>
                    <a:pt x="257" y="62"/>
                  </a:cubicBezTo>
                  <a:close/>
                  <a:moveTo>
                    <a:pt x="259" y="82"/>
                  </a:moveTo>
                  <a:cubicBezTo>
                    <a:pt x="260" y="82"/>
                    <a:pt x="262" y="82"/>
                    <a:pt x="263" y="81"/>
                  </a:cubicBezTo>
                  <a:cubicBezTo>
                    <a:pt x="262" y="81"/>
                    <a:pt x="260" y="81"/>
                    <a:pt x="259" y="82"/>
                  </a:cubicBezTo>
                  <a:close/>
                  <a:moveTo>
                    <a:pt x="259" y="79"/>
                  </a:moveTo>
                  <a:cubicBezTo>
                    <a:pt x="260" y="79"/>
                    <a:pt x="261" y="79"/>
                    <a:pt x="263" y="79"/>
                  </a:cubicBezTo>
                  <a:cubicBezTo>
                    <a:pt x="263" y="78"/>
                    <a:pt x="260" y="78"/>
                    <a:pt x="259" y="79"/>
                  </a:cubicBezTo>
                  <a:close/>
                  <a:moveTo>
                    <a:pt x="260" y="81"/>
                  </a:moveTo>
                  <a:cubicBezTo>
                    <a:pt x="261" y="81"/>
                    <a:pt x="263" y="81"/>
                    <a:pt x="264" y="80"/>
                  </a:cubicBezTo>
                  <a:cubicBezTo>
                    <a:pt x="263" y="80"/>
                    <a:pt x="260" y="80"/>
                    <a:pt x="260" y="81"/>
                  </a:cubicBezTo>
                  <a:close/>
                  <a:moveTo>
                    <a:pt x="267" y="82"/>
                  </a:moveTo>
                  <a:cubicBezTo>
                    <a:pt x="267" y="82"/>
                    <a:pt x="268" y="82"/>
                    <a:pt x="268" y="82"/>
                  </a:cubicBezTo>
                  <a:cubicBezTo>
                    <a:pt x="268" y="82"/>
                    <a:pt x="268" y="82"/>
                    <a:pt x="268" y="81"/>
                  </a:cubicBezTo>
                  <a:cubicBezTo>
                    <a:pt x="268" y="81"/>
                    <a:pt x="267" y="82"/>
                    <a:pt x="267" y="82"/>
                  </a:cubicBezTo>
                  <a:close/>
                  <a:moveTo>
                    <a:pt x="267" y="60"/>
                  </a:moveTo>
                  <a:cubicBezTo>
                    <a:pt x="270" y="60"/>
                    <a:pt x="268" y="59"/>
                    <a:pt x="267" y="60"/>
                  </a:cubicBezTo>
                  <a:close/>
                  <a:moveTo>
                    <a:pt x="267" y="55"/>
                  </a:moveTo>
                  <a:cubicBezTo>
                    <a:pt x="269" y="55"/>
                    <a:pt x="268" y="54"/>
                    <a:pt x="267" y="55"/>
                  </a:cubicBezTo>
                  <a:close/>
                  <a:moveTo>
                    <a:pt x="270" y="62"/>
                  </a:moveTo>
                  <a:cubicBezTo>
                    <a:pt x="270" y="62"/>
                    <a:pt x="272" y="62"/>
                    <a:pt x="272" y="62"/>
                  </a:cubicBezTo>
                  <a:cubicBezTo>
                    <a:pt x="272" y="62"/>
                    <a:pt x="270" y="61"/>
                    <a:pt x="270" y="62"/>
                  </a:cubicBezTo>
                  <a:close/>
                  <a:moveTo>
                    <a:pt x="273" y="63"/>
                  </a:moveTo>
                  <a:cubicBezTo>
                    <a:pt x="279" y="63"/>
                    <a:pt x="283" y="64"/>
                    <a:pt x="287" y="64"/>
                  </a:cubicBezTo>
                  <a:cubicBezTo>
                    <a:pt x="283" y="63"/>
                    <a:pt x="277" y="63"/>
                    <a:pt x="273" y="63"/>
                  </a:cubicBezTo>
                  <a:close/>
                  <a:moveTo>
                    <a:pt x="276" y="60"/>
                  </a:moveTo>
                  <a:cubicBezTo>
                    <a:pt x="277" y="60"/>
                    <a:pt x="278" y="60"/>
                    <a:pt x="278" y="60"/>
                  </a:cubicBezTo>
                  <a:cubicBezTo>
                    <a:pt x="278" y="59"/>
                    <a:pt x="277" y="59"/>
                    <a:pt x="276" y="60"/>
                  </a:cubicBezTo>
                  <a:close/>
                  <a:moveTo>
                    <a:pt x="277" y="57"/>
                  </a:moveTo>
                  <a:cubicBezTo>
                    <a:pt x="278" y="57"/>
                    <a:pt x="280" y="57"/>
                    <a:pt x="281" y="57"/>
                  </a:cubicBezTo>
                  <a:cubicBezTo>
                    <a:pt x="279" y="57"/>
                    <a:pt x="278" y="56"/>
                    <a:pt x="277" y="57"/>
                  </a:cubicBezTo>
                  <a:close/>
                  <a:moveTo>
                    <a:pt x="281" y="62"/>
                  </a:moveTo>
                  <a:cubicBezTo>
                    <a:pt x="281" y="61"/>
                    <a:pt x="278" y="61"/>
                    <a:pt x="277" y="62"/>
                  </a:cubicBezTo>
                  <a:cubicBezTo>
                    <a:pt x="279" y="62"/>
                    <a:pt x="280" y="62"/>
                    <a:pt x="281" y="62"/>
                  </a:cubicBezTo>
                  <a:close/>
                  <a:moveTo>
                    <a:pt x="284" y="0"/>
                  </a:moveTo>
                  <a:cubicBezTo>
                    <a:pt x="282" y="0"/>
                    <a:pt x="280" y="0"/>
                    <a:pt x="278" y="1"/>
                  </a:cubicBezTo>
                  <a:cubicBezTo>
                    <a:pt x="280" y="1"/>
                    <a:pt x="283" y="1"/>
                    <a:pt x="284" y="0"/>
                  </a:cubicBezTo>
                  <a:close/>
                  <a:moveTo>
                    <a:pt x="279" y="3"/>
                  </a:moveTo>
                  <a:cubicBezTo>
                    <a:pt x="280" y="3"/>
                    <a:pt x="280" y="3"/>
                    <a:pt x="281" y="3"/>
                  </a:cubicBezTo>
                  <a:cubicBezTo>
                    <a:pt x="281" y="2"/>
                    <a:pt x="279" y="3"/>
                    <a:pt x="279" y="3"/>
                  </a:cubicBezTo>
                  <a:close/>
                  <a:moveTo>
                    <a:pt x="282" y="82"/>
                  </a:moveTo>
                  <a:cubicBezTo>
                    <a:pt x="283" y="82"/>
                    <a:pt x="284" y="82"/>
                    <a:pt x="285" y="82"/>
                  </a:cubicBezTo>
                  <a:cubicBezTo>
                    <a:pt x="284" y="81"/>
                    <a:pt x="283" y="81"/>
                    <a:pt x="282" y="82"/>
                  </a:cubicBezTo>
                  <a:close/>
                  <a:moveTo>
                    <a:pt x="288" y="85"/>
                  </a:moveTo>
                  <a:cubicBezTo>
                    <a:pt x="288" y="85"/>
                    <a:pt x="288" y="84"/>
                    <a:pt x="287" y="85"/>
                  </a:cubicBezTo>
                  <a:cubicBezTo>
                    <a:pt x="287" y="85"/>
                    <a:pt x="287" y="86"/>
                    <a:pt x="288" y="86"/>
                  </a:cubicBezTo>
                  <a:cubicBezTo>
                    <a:pt x="287" y="85"/>
                    <a:pt x="289" y="85"/>
                    <a:pt x="288" y="85"/>
                  </a:cubicBezTo>
                  <a:close/>
                  <a:moveTo>
                    <a:pt x="295" y="83"/>
                  </a:moveTo>
                  <a:cubicBezTo>
                    <a:pt x="295" y="84"/>
                    <a:pt x="295" y="84"/>
                    <a:pt x="295" y="85"/>
                  </a:cubicBezTo>
                  <a:cubicBezTo>
                    <a:pt x="296" y="85"/>
                    <a:pt x="296" y="85"/>
                    <a:pt x="296" y="85"/>
                  </a:cubicBezTo>
                  <a:cubicBezTo>
                    <a:pt x="296" y="83"/>
                    <a:pt x="298" y="84"/>
                    <a:pt x="298" y="83"/>
                  </a:cubicBezTo>
                  <a:cubicBezTo>
                    <a:pt x="297" y="83"/>
                    <a:pt x="296" y="83"/>
                    <a:pt x="295" y="83"/>
                  </a:cubicBezTo>
                  <a:close/>
                  <a:moveTo>
                    <a:pt x="303" y="9"/>
                  </a:moveTo>
                  <a:cubicBezTo>
                    <a:pt x="301" y="9"/>
                    <a:pt x="299" y="9"/>
                    <a:pt x="297" y="9"/>
                  </a:cubicBezTo>
                  <a:cubicBezTo>
                    <a:pt x="299" y="9"/>
                    <a:pt x="302" y="10"/>
                    <a:pt x="303" y="9"/>
                  </a:cubicBezTo>
                  <a:close/>
                  <a:moveTo>
                    <a:pt x="305" y="86"/>
                  </a:moveTo>
                  <a:cubicBezTo>
                    <a:pt x="306" y="86"/>
                    <a:pt x="307" y="85"/>
                    <a:pt x="307" y="85"/>
                  </a:cubicBezTo>
                  <a:cubicBezTo>
                    <a:pt x="305" y="85"/>
                    <a:pt x="305" y="85"/>
                    <a:pt x="305" y="85"/>
                  </a:cubicBezTo>
                  <a:cubicBezTo>
                    <a:pt x="306" y="86"/>
                    <a:pt x="305" y="85"/>
                    <a:pt x="305" y="86"/>
                  </a:cubicBezTo>
                  <a:close/>
                  <a:moveTo>
                    <a:pt x="308" y="79"/>
                  </a:moveTo>
                  <a:cubicBezTo>
                    <a:pt x="309" y="79"/>
                    <a:pt x="311" y="79"/>
                    <a:pt x="312" y="79"/>
                  </a:cubicBezTo>
                  <a:cubicBezTo>
                    <a:pt x="310" y="79"/>
                    <a:pt x="309" y="78"/>
                    <a:pt x="308" y="79"/>
                  </a:cubicBezTo>
                  <a:close/>
                  <a:moveTo>
                    <a:pt x="311" y="73"/>
                  </a:moveTo>
                  <a:cubicBezTo>
                    <a:pt x="311" y="73"/>
                    <a:pt x="312" y="74"/>
                    <a:pt x="312" y="73"/>
                  </a:cubicBezTo>
                  <a:cubicBezTo>
                    <a:pt x="311" y="73"/>
                    <a:pt x="311" y="73"/>
                    <a:pt x="311" y="73"/>
                  </a:cubicBezTo>
                  <a:close/>
                  <a:moveTo>
                    <a:pt x="345" y="75"/>
                  </a:moveTo>
                  <a:cubicBezTo>
                    <a:pt x="345" y="75"/>
                    <a:pt x="344" y="74"/>
                    <a:pt x="343" y="74"/>
                  </a:cubicBezTo>
                  <a:cubicBezTo>
                    <a:pt x="337" y="74"/>
                    <a:pt x="331" y="74"/>
                    <a:pt x="324" y="73"/>
                  </a:cubicBezTo>
                  <a:cubicBezTo>
                    <a:pt x="320" y="73"/>
                    <a:pt x="316" y="72"/>
                    <a:pt x="313" y="73"/>
                  </a:cubicBezTo>
                  <a:cubicBezTo>
                    <a:pt x="316" y="75"/>
                    <a:pt x="319" y="73"/>
                    <a:pt x="323" y="74"/>
                  </a:cubicBezTo>
                  <a:cubicBezTo>
                    <a:pt x="322" y="75"/>
                    <a:pt x="320" y="75"/>
                    <a:pt x="320" y="75"/>
                  </a:cubicBezTo>
                  <a:cubicBezTo>
                    <a:pt x="327" y="76"/>
                    <a:pt x="329" y="75"/>
                    <a:pt x="337" y="75"/>
                  </a:cubicBezTo>
                  <a:cubicBezTo>
                    <a:pt x="338" y="75"/>
                    <a:pt x="338" y="76"/>
                    <a:pt x="338" y="76"/>
                  </a:cubicBezTo>
                  <a:cubicBezTo>
                    <a:pt x="339" y="76"/>
                    <a:pt x="338" y="75"/>
                    <a:pt x="338" y="75"/>
                  </a:cubicBezTo>
                  <a:cubicBezTo>
                    <a:pt x="342" y="75"/>
                    <a:pt x="350" y="75"/>
                    <a:pt x="355" y="75"/>
                  </a:cubicBezTo>
                  <a:cubicBezTo>
                    <a:pt x="353" y="75"/>
                    <a:pt x="351" y="75"/>
                    <a:pt x="349" y="75"/>
                  </a:cubicBezTo>
                  <a:cubicBezTo>
                    <a:pt x="347" y="75"/>
                    <a:pt x="346" y="75"/>
                    <a:pt x="345" y="75"/>
                  </a:cubicBezTo>
                  <a:close/>
                  <a:moveTo>
                    <a:pt x="316" y="85"/>
                  </a:moveTo>
                  <a:cubicBezTo>
                    <a:pt x="317" y="85"/>
                    <a:pt x="319" y="86"/>
                    <a:pt x="319" y="85"/>
                  </a:cubicBezTo>
                  <a:cubicBezTo>
                    <a:pt x="318" y="85"/>
                    <a:pt x="316" y="84"/>
                    <a:pt x="316" y="85"/>
                  </a:cubicBezTo>
                  <a:close/>
                  <a:moveTo>
                    <a:pt x="318" y="38"/>
                  </a:moveTo>
                  <a:cubicBezTo>
                    <a:pt x="320" y="38"/>
                    <a:pt x="322" y="39"/>
                    <a:pt x="324" y="38"/>
                  </a:cubicBezTo>
                  <a:cubicBezTo>
                    <a:pt x="323" y="38"/>
                    <a:pt x="320" y="37"/>
                    <a:pt x="318" y="38"/>
                  </a:cubicBezTo>
                  <a:close/>
                  <a:moveTo>
                    <a:pt x="321" y="53"/>
                  </a:moveTo>
                  <a:cubicBezTo>
                    <a:pt x="322" y="53"/>
                    <a:pt x="324" y="53"/>
                    <a:pt x="325" y="53"/>
                  </a:cubicBezTo>
                  <a:cubicBezTo>
                    <a:pt x="324" y="52"/>
                    <a:pt x="322" y="52"/>
                    <a:pt x="321" y="53"/>
                  </a:cubicBezTo>
                  <a:close/>
                  <a:moveTo>
                    <a:pt x="321" y="37"/>
                  </a:moveTo>
                  <a:cubicBezTo>
                    <a:pt x="323" y="37"/>
                    <a:pt x="323" y="37"/>
                    <a:pt x="323" y="37"/>
                  </a:cubicBezTo>
                  <a:cubicBezTo>
                    <a:pt x="323" y="36"/>
                    <a:pt x="321" y="36"/>
                    <a:pt x="321" y="37"/>
                  </a:cubicBezTo>
                  <a:close/>
                  <a:moveTo>
                    <a:pt x="332" y="37"/>
                  </a:moveTo>
                  <a:cubicBezTo>
                    <a:pt x="330" y="36"/>
                    <a:pt x="327" y="36"/>
                    <a:pt x="324" y="37"/>
                  </a:cubicBezTo>
                  <a:cubicBezTo>
                    <a:pt x="327" y="37"/>
                    <a:pt x="330" y="37"/>
                    <a:pt x="332" y="37"/>
                  </a:cubicBezTo>
                  <a:close/>
                  <a:moveTo>
                    <a:pt x="328" y="38"/>
                  </a:moveTo>
                  <a:cubicBezTo>
                    <a:pt x="328" y="38"/>
                    <a:pt x="326" y="38"/>
                    <a:pt x="326" y="38"/>
                  </a:cubicBezTo>
                  <a:cubicBezTo>
                    <a:pt x="326" y="39"/>
                    <a:pt x="328" y="39"/>
                    <a:pt x="328" y="38"/>
                  </a:cubicBezTo>
                  <a:close/>
                  <a:moveTo>
                    <a:pt x="333" y="68"/>
                  </a:moveTo>
                  <a:cubicBezTo>
                    <a:pt x="336" y="68"/>
                    <a:pt x="336" y="68"/>
                    <a:pt x="338" y="68"/>
                  </a:cubicBezTo>
                  <a:cubicBezTo>
                    <a:pt x="338" y="67"/>
                    <a:pt x="334" y="68"/>
                    <a:pt x="333" y="68"/>
                  </a:cubicBezTo>
                  <a:close/>
                  <a:moveTo>
                    <a:pt x="334" y="8"/>
                  </a:moveTo>
                  <a:cubicBezTo>
                    <a:pt x="334" y="8"/>
                    <a:pt x="333" y="8"/>
                    <a:pt x="333" y="8"/>
                  </a:cubicBezTo>
                  <a:cubicBezTo>
                    <a:pt x="334" y="8"/>
                    <a:pt x="334" y="9"/>
                    <a:pt x="334" y="8"/>
                  </a:cubicBezTo>
                  <a:close/>
                  <a:moveTo>
                    <a:pt x="334" y="39"/>
                  </a:moveTo>
                  <a:cubicBezTo>
                    <a:pt x="336" y="39"/>
                    <a:pt x="338" y="39"/>
                    <a:pt x="339" y="39"/>
                  </a:cubicBezTo>
                  <a:cubicBezTo>
                    <a:pt x="338" y="39"/>
                    <a:pt x="335" y="38"/>
                    <a:pt x="334" y="39"/>
                  </a:cubicBezTo>
                  <a:close/>
                  <a:moveTo>
                    <a:pt x="334" y="46"/>
                  </a:moveTo>
                  <a:cubicBezTo>
                    <a:pt x="345" y="47"/>
                    <a:pt x="356" y="47"/>
                    <a:pt x="367" y="47"/>
                  </a:cubicBezTo>
                  <a:cubicBezTo>
                    <a:pt x="356" y="47"/>
                    <a:pt x="345" y="45"/>
                    <a:pt x="334" y="46"/>
                  </a:cubicBezTo>
                  <a:close/>
                  <a:moveTo>
                    <a:pt x="335" y="30"/>
                  </a:moveTo>
                  <a:cubicBezTo>
                    <a:pt x="336" y="30"/>
                    <a:pt x="338" y="30"/>
                    <a:pt x="337" y="30"/>
                  </a:cubicBezTo>
                  <a:cubicBezTo>
                    <a:pt x="337" y="30"/>
                    <a:pt x="335" y="30"/>
                    <a:pt x="335" y="30"/>
                  </a:cubicBezTo>
                  <a:close/>
                  <a:moveTo>
                    <a:pt x="341" y="68"/>
                  </a:moveTo>
                  <a:cubicBezTo>
                    <a:pt x="340" y="68"/>
                    <a:pt x="339" y="67"/>
                    <a:pt x="338" y="68"/>
                  </a:cubicBezTo>
                  <a:cubicBezTo>
                    <a:pt x="339" y="68"/>
                    <a:pt x="341" y="69"/>
                    <a:pt x="341" y="68"/>
                  </a:cubicBezTo>
                  <a:close/>
                  <a:moveTo>
                    <a:pt x="348" y="39"/>
                  </a:moveTo>
                  <a:cubicBezTo>
                    <a:pt x="345" y="39"/>
                    <a:pt x="342" y="39"/>
                    <a:pt x="340" y="39"/>
                  </a:cubicBezTo>
                  <a:cubicBezTo>
                    <a:pt x="342" y="39"/>
                    <a:pt x="346" y="40"/>
                    <a:pt x="348" y="39"/>
                  </a:cubicBezTo>
                  <a:close/>
                  <a:moveTo>
                    <a:pt x="343" y="11"/>
                  </a:moveTo>
                  <a:cubicBezTo>
                    <a:pt x="344" y="11"/>
                    <a:pt x="346" y="11"/>
                    <a:pt x="345" y="11"/>
                  </a:cubicBezTo>
                  <a:cubicBezTo>
                    <a:pt x="345" y="11"/>
                    <a:pt x="343" y="11"/>
                    <a:pt x="343" y="11"/>
                  </a:cubicBezTo>
                  <a:close/>
                  <a:moveTo>
                    <a:pt x="352" y="11"/>
                  </a:moveTo>
                  <a:cubicBezTo>
                    <a:pt x="351" y="11"/>
                    <a:pt x="350" y="11"/>
                    <a:pt x="350" y="12"/>
                  </a:cubicBezTo>
                  <a:cubicBezTo>
                    <a:pt x="351" y="12"/>
                    <a:pt x="352" y="12"/>
                    <a:pt x="352" y="11"/>
                  </a:cubicBezTo>
                  <a:close/>
                  <a:moveTo>
                    <a:pt x="351" y="40"/>
                  </a:moveTo>
                  <a:cubicBezTo>
                    <a:pt x="353" y="40"/>
                    <a:pt x="355" y="40"/>
                    <a:pt x="352" y="40"/>
                  </a:cubicBezTo>
                  <a:cubicBezTo>
                    <a:pt x="352" y="40"/>
                    <a:pt x="352" y="39"/>
                    <a:pt x="351" y="40"/>
                  </a:cubicBezTo>
                  <a:close/>
                  <a:moveTo>
                    <a:pt x="353" y="12"/>
                  </a:moveTo>
                  <a:cubicBezTo>
                    <a:pt x="355" y="12"/>
                    <a:pt x="356" y="13"/>
                    <a:pt x="357" y="12"/>
                  </a:cubicBezTo>
                  <a:cubicBezTo>
                    <a:pt x="356" y="12"/>
                    <a:pt x="353" y="11"/>
                    <a:pt x="353" y="12"/>
                  </a:cubicBezTo>
                  <a:cubicBezTo>
                    <a:pt x="353" y="12"/>
                    <a:pt x="353" y="12"/>
                    <a:pt x="353" y="12"/>
                  </a:cubicBezTo>
                  <a:close/>
                  <a:moveTo>
                    <a:pt x="354" y="40"/>
                  </a:moveTo>
                  <a:cubicBezTo>
                    <a:pt x="355" y="40"/>
                    <a:pt x="357" y="40"/>
                    <a:pt x="357" y="40"/>
                  </a:cubicBezTo>
                  <a:cubicBezTo>
                    <a:pt x="356" y="40"/>
                    <a:pt x="355" y="39"/>
                    <a:pt x="354" y="40"/>
                  </a:cubicBezTo>
                  <a:close/>
                  <a:moveTo>
                    <a:pt x="361" y="17"/>
                  </a:moveTo>
                  <a:cubicBezTo>
                    <a:pt x="360" y="16"/>
                    <a:pt x="357" y="15"/>
                    <a:pt x="356" y="16"/>
                  </a:cubicBezTo>
                  <a:cubicBezTo>
                    <a:pt x="358" y="16"/>
                    <a:pt x="360" y="17"/>
                    <a:pt x="361" y="17"/>
                  </a:cubicBezTo>
                  <a:close/>
                  <a:moveTo>
                    <a:pt x="361" y="28"/>
                  </a:moveTo>
                  <a:cubicBezTo>
                    <a:pt x="362" y="29"/>
                    <a:pt x="363" y="29"/>
                    <a:pt x="364" y="28"/>
                  </a:cubicBezTo>
                  <a:cubicBezTo>
                    <a:pt x="363" y="28"/>
                    <a:pt x="361" y="28"/>
                    <a:pt x="361" y="28"/>
                  </a:cubicBezTo>
                  <a:close/>
                  <a:moveTo>
                    <a:pt x="365" y="16"/>
                  </a:moveTo>
                  <a:cubicBezTo>
                    <a:pt x="366" y="16"/>
                    <a:pt x="367" y="16"/>
                    <a:pt x="368" y="16"/>
                  </a:cubicBezTo>
                  <a:cubicBezTo>
                    <a:pt x="367" y="15"/>
                    <a:pt x="366" y="14"/>
                    <a:pt x="365" y="14"/>
                  </a:cubicBezTo>
                  <a:cubicBezTo>
                    <a:pt x="365" y="15"/>
                    <a:pt x="366" y="15"/>
                    <a:pt x="365" y="16"/>
                  </a:cubicBezTo>
                  <a:close/>
                  <a:moveTo>
                    <a:pt x="368" y="53"/>
                  </a:moveTo>
                  <a:cubicBezTo>
                    <a:pt x="369" y="53"/>
                    <a:pt x="372" y="53"/>
                    <a:pt x="373" y="53"/>
                  </a:cubicBezTo>
                  <a:cubicBezTo>
                    <a:pt x="371" y="53"/>
                    <a:pt x="369" y="52"/>
                    <a:pt x="368" y="53"/>
                  </a:cubicBezTo>
                  <a:close/>
                  <a:moveTo>
                    <a:pt x="370" y="18"/>
                  </a:moveTo>
                  <a:cubicBezTo>
                    <a:pt x="369" y="18"/>
                    <a:pt x="368" y="17"/>
                    <a:pt x="368" y="18"/>
                  </a:cubicBezTo>
                  <a:cubicBezTo>
                    <a:pt x="369" y="18"/>
                    <a:pt x="370" y="18"/>
                    <a:pt x="370" y="18"/>
                  </a:cubicBezTo>
                  <a:close/>
                  <a:moveTo>
                    <a:pt x="373" y="47"/>
                  </a:moveTo>
                  <a:cubicBezTo>
                    <a:pt x="372" y="48"/>
                    <a:pt x="369" y="47"/>
                    <a:pt x="369" y="48"/>
                  </a:cubicBezTo>
                  <a:cubicBezTo>
                    <a:pt x="371" y="47"/>
                    <a:pt x="373" y="48"/>
                    <a:pt x="373" y="47"/>
                  </a:cubicBezTo>
                  <a:close/>
                  <a:moveTo>
                    <a:pt x="376" y="32"/>
                  </a:moveTo>
                  <a:cubicBezTo>
                    <a:pt x="375" y="33"/>
                    <a:pt x="373" y="31"/>
                    <a:pt x="372" y="32"/>
                  </a:cubicBezTo>
                  <a:cubicBezTo>
                    <a:pt x="374" y="32"/>
                    <a:pt x="376" y="33"/>
                    <a:pt x="376" y="32"/>
                  </a:cubicBezTo>
                  <a:close/>
                  <a:moveTo>
                    <a:pt x="375" y="20"/>
                  </a:moveTo>
                  <a:cubicBezTo>
                    <a:pt x="375" y="21"/>
                    <a:pt x="377" y="21"/>
                    <a:pt x="378" y="20"/>
                  </a:cubicBezTo>
                  <a:cubicBezTo>
                    <a:pt x="377" y="20"/>
                    <a:pt x="377" y="20"/>
                    <a:pt x="376" y="20"/>
                  </a:cubicBezTo>
                  <a:cubicBezTo>
                    <a:pt x="375" y="20"/>
                    <a:pt x="375" y="20"/>
                    <a:pt x="375" y="20"/>
                  </a:cubicBezTo>
                  <a:close/>
                  <a:moveTo>
                    <a:pt x="378" y="32"/>
                  </a:moveTo>
                  <a:cubicBezTo>
                    <a:pt x="379" y="33"/>
                    <a:pt x="381" y="34"/>
                    <a:pt x="382" y="33"/>
                  </a:cubicBezTo>
                  <a:cubicBezTo>
                    <a:pt x="381" y="32"/>
                    <a:pt x="379" y="32"/>
                    <a:pt x="378" y="32"/>
                  </a:cubicBezTo>
                  <a:close/>
                  <a:moveTo>
                    <a:pt x="382" y="24"/>
                  </a:moveTo>
                  <a:cubicBezTo>
                    <a:pt x="381" y="24"/>
                    <a:pt x="380" y="24"/>
                    <a:pt x="379" y="25"/>
                  </a:cubicBezTo>
                  <a:cubicBezTo>
                    <a:pt x="383" y="25"/>
                    <a:pt x="386" y="24"/>
                    <a:pt x="389" y="24"/>
                  </a:cubicBezTo>
                  <a:cubicBezTo>
                    <a:pt x="387" y="24"/>
                    <a:pt x="384" y="23"/>
                    <a:pt x="381" y="23"/>
                  </a:cubicBezTo>
                  <a:cubicBezTo>
                    <a:pt x="381" y="24"/>
                    <a:pt x="382" y="23"/>
                    <a:pt x="382" y="24"/>
                  </a:cubicBezTo>
                  <a:close/>
                  <a:moveTo>
                    <a:pt x="387" y="33"/>
                  </a:moveTo>
                  <a:cubicBezTo>
                    <a:pt x="387" y="33"/>
                    <a:pt x="388" y="34"/>
                    <a:pt x="389" y="33"/>
                  </a:cubicBezTo>
                  <a:cubicBezTo>
                    <a:pt x="389" y="33"/>
                    <a:pt x="387" y="32"/>
                    <a:pt x="387" y="33"/>
                  </a:cubicBezTo>
                  <a:close/>
                  <a:moveTo>
                    <a:pt x="387" y="17"/>
                  </a:moveTo>
                  <a:cubicBezTo>
                    <a:pt x="388" y="18"/>
                    <a:pt x="390" y="18"/>
                    <a:pt x="390" y="17"/>
                  </a:cubicBezTo>
                  <a:cubicBezTo>
                    <a:pt x="389" y="17"/>
                    <a:pt x="388" y="16"/>
                    <a:pt x="387" y="17"/>
                  </a:cubicBezTo>
                  <a:close/>
                  <a:moveTo>
                    <a:pt x="390" y="18"/>
                  </a:moveTo>
                  <a:cubicBezTo>
                    <a:pt x="390" y="17"/>
                    <a:pt x="391" y="18"/>
                    <a:pt x="391" y="17"/>
                  </a:cubicBezTo>
                  <a:cubicBezTo>
                    <a:pt x="391" y="17"/>
                    <a:pt x="390" y="17"/>
                    <a:pt x="390" y="18"/>
                  </a:cubicBezTo>
                  <a:close/>
                  <a:moveTo>
                    <a:pt x="392" y="18"/>
                  </a:moveTo>
                  <a:cubicBezTo>
                    <a:pt x="392" y="17"/>
                    <a:pt x="393" y="18"/>
                    <a:pt x="393" y="17"/>
                  </a:cubicBezTo>
                  <a:cubicBezTo>
                    <a:pt x="393" y="17"/>
                    <a:pt x="392" y="17"/>
                    <a:pt x="392" y="18"/>
                  </a:cubicBezTo>
                  <a:close/>
                  <a:moveTo>
                    <a:pt x="395" y="9"/>
                  </a:moveTo>
                  <a:cubicBezTo>
                    <a:pt x="398" y="9"/>
                    <a:pt x="401" y="10"/>
                    <a:pt x="403" y="10"/>
                  </a:cubicBezTo>
                  <a:cubicBezTo>
                    <a:pt x="401" y="9"/>
                    <a:pt x="398" y="9"/>
                    <a:pt x="395" y="9"/>
                  </a:cubicBezTo>
                  <a:close/>
                  <a:moveTo>
                    <a:pt x="399" y="21"/>
                  </a:moveTo>
                  <a:cubicBezTo>
                    <a:pt x="399" y="21"/>
                    <a:pt x="400" y="22"/>
                    <a:pt x="401" y="21"/>
                  </a:cubicBezTo>
                  <a:cubicBezTo>
                    <a:pt x="400" y="21"/>
                    <a:pt x="399" y="21"/>
                    <a:pt x="399" y="21"/>
                  </a:cubicBezTo>
                  <a:close/>
                  <a:moveTo>
                    <a:pt x="405" y="20"/>
                  </a:moveTo>
                  <a:cubicBezTo>
                    <a:pt x="407" y="21"/>
                    <a:pt x="408" y="20"/>
                    <a:pt x="409" y="20"/>
                  </a:cubicBezTo>
                  <a:cubicBezTo>
                    <a:pt x="408" y="20"/>
                    <a:pt x="407" y="19"/>
                    <a:pt x="406" y="19"/>
                  </a:cubicBezTo>
                  <a:cubicBezTo>
                    <a:pt x="406" y="20"/>
                    <a:pt x="405" y="20"/>
                    <a:pt x="405" y="20"/>
                  </a:cubicBezTo>
                  <a:close/>
                  <a:moveTo>
                    <a:pt x="413" y="10"/>
                  </a:moveTo>
                  <a:cubicBezTo>
                    <a:pt x="412" y="10"/>
                    <a:pt x="411" y="10"/>
                    <a:pt x="411" y="10"/>
                  </a:cubicBezTo>
                  <a:cubicBezTo>
                    <a:pt x="411" y="11"/>
                    <a:pt x="412" y="11"/>
                    <a:pt x="413" y="10"/>
                  </a:cubicBezTo>
                  <a:close/>
                  <a:moveTo>
                    <a:pt x="419" y="13"/>
                  </a:moveTo>
                  <a:cubicBezTo>
                    <a:pt x="417" y="13"/>
                    <a:pt x="414" y="12"/>
                    <a:pt x="412" y="13"/>
                  </a:cubicBezTo>
                  <a:cubicBezTo>
                    <a:pt x="415" y="13"/>
                    <a:pt x="417" y="14"/>
                    <a:pt x="419" y="13"/>
                  </a:cubicBezTo>
                  <a:close/>
                  <a:moveTo>
                    <a:pt x="285" y="56"/>
                  </a:moveTo>
                  <a:cubicBezTo>
                    <a:pt x="288" y="55"/>
                    <a:pt x="292" y="57"/>
                    <a:pt x="295" y="55"/>
                  </a:cubicBezTo>
                  <a:cubicBezTo>
                    <a:pt x="289" y="55"/>
                    <a:pt x="284" y="55"/>
                    <a:pt x="279" y="56"/>
                  </a:cubicBezTo>
                  <a:cubicBezTo>
                    <a:pt x="280" y="56"/>
                    <a:pt x="282" y="56"/>
                    <a:pt x="283" y="56"/>
                  </a:cubicBezTo>
                  <a:cubicBezTo>
                    <a:pt x="282" y="57"/>
                    <a:pt x="281" y="56"/>
                    <a:pt x="281" y="57"/>
                  </a:cubicBezTo>
                  <a:cubicBezTo>
                    <a:pt x="282" y="58"/>
                    <a:pt x="282" y="57"/>
                    <a:pt x="284" y="57"/>
                  </a:cubicBezTo>
                  <a:cubicBezTo>
                    <a:pt x="287" y="57"/>
                    <a:pt x="296" y="57"/>
                    <a:pt x="299" y="57"/>
                  </a:cubicBezTo>
                  <a:cubicBezTo>
                    <a:pt x="295" y="56"/>
                    <a:pt x="288" y="57"/>
                    <a:pt x="285" y="56"/>
                  </a:cubicBezTo>
                  <a:close/>
                  <a:moveTo>
                    <a:pt x="363" y="52"/>
                  </a:moveTo>
                  <a:cubicBezTo>
                    <a:pt x="362" y="52"/>
                    <a:pt x="362" y="52"/>
                    <a:pt x="362" y="52"/>
                  </a:cubicBezTo>
                  <a:cubicBezTo>
                    <a:pt x="355" y="52"/>
                    <a:pt x="342" y="51"/>
                    <a:pt x="335" y="50"/>
                  </a:cubicBezTo>
                  <a:cubicBezTo>
                    <a:pt x="334" y="49"/>
                    <a:pt x="332" y="49"/>
                    <a:pt x="331" y="49"/>
                  </a:cubicBezTo>
                  <a:cubicBezTo>
                    <a:pt x="331" y="49"/>
                    <a:pt x="331" y="49"/>
                    <a:pt x="331" y="49"/>
                  </a:cubicBezTo>
                  <a:cubicBezTo>
                    <a:pt x="328" y="48"/>
                    <a:pt x="326" y="49"/>
                    <a:pt x="324" y="48"/>
                  </a:cubicBezTo>
                  <a:cubicBezTo>
                    <a:pt x="325" y="47"/>
                    <a:pt x="327" y="47"/>
                    <a:pt x="326" y="47"/>
                  </a:cubicBezTo>
                  <a:cubicBezTo>
                    <a:pt x="329" y="47"/>
                    <a:pt x="330" y="45"/>
                    <a:pt x="332" y="47"/>
                  </a:cubicBezTo>
                  <a:cubicBezTo>
                    <a:pt x="332" y="46"/>
                    <a:pt x="333" y="46"/>
                    <a:pt x="334" y="46"/>
                  </a:cubicBezTo>
                  <a:cubicBezTo>
                    <a:pt x="332" y="45"/>
                    <a:pt x="331" y="46"/>
                    <a:pt x="330" y="45"/>
                  </a:cubicBezTo>
                  <a:cubicBezTo>
                    <a:pt x="331" y="45"/>
                    <a:pt x="332" y="45"/>
                    <a:pt x="334" y="45"/>
                  </a:cubicBezTo>
                  <a:cubicBezTo>
                    <a:pt x="325" y="43"/>
                    <a:pt x="316" y="44"/>
                    <a:pt x="307" y="43"/>
                  </a:cubicBezTo>
                  <a:cubicBezTo>
                    <a:pt x="306" y="42"/>
                    <a:pt x="305" y="42"/>
                    <a:pt x="304" y="42"/>
                  </a:cubicBezTo>
                  <a:cubicBezTo>
                    <a:pt x="300" y="41"/>
                    <a:pt x="295" y="42"/>
                    <a:pt x="291" y="41"/>
                  </a:cubicBezTo>
                  <a:cubicBezTo>
                    <a:pt x="296" y="40"/>
                    <a:pt x="300" y="40"/>
                    <a:pt x="306" y="40"/>
                  </a:cubicBezTo>
                  <a:cubicBezTo>
                    <a:pt x="306" y="39"/>
                    <a:pt x="306" y="39"/>
                    <a:pt x="306" y="38"/>
                  </a:cubicBezTo>
                  <a:cubicBezTo>
                    <a:pt x="307" y="39"/>
                    <a:pt x="307" y="39"/>
                    <a:pt x="307" y="39"/>
                  </a:cubicBezTo>
                  <a:cubicBezTo>
                    <a:pt x="308" y="38"/>
                    <a:pt x="314" y="39"/>
                    <a:pt x="317" y="38"/>
                  </a:cubicBezTo>
                  <a:cubicBezTo>
                    <a:pt x="313" y="38"/>
                    <a:pt x="307" y="38"/>
                    <a:pt x="304" y="37"/>
                  </a:cubicBezTo>
                  <a:cubicBezTo>
                    <a:pt x="303" y="37"/>
                    <a:pt x="302" y="37"/>
                    <a:pt x="302" y="37"/>
                  </a:cubicBezTo>
                  <a:cubicBezTo>
                    <a:pt x="306" y="37"/>
                    <a:pt x="310" y="37"/>
                    <a:pt x="315" y="37"/>
                  </a:cubicBezTo>
                  <a:cubicBezTo>
                    <a:pt x="315" y="37"/>
                    <a:pt x="314" y="37"/>
                    <a:pt x="314" y="36"/>
                  </a:cubicBezTo>
                  <a:cubicBezTo>
                    <a:pt x="320" y="35"/>
                    <a:pt x="325" y="36"/>
                    <a:pt x="331" y="35"/>
                  </a:cubicBezTo>
                  <a:cubicBezTo>
                    <a:pt x="326" y="35"/>
                    <a:pt x="321" y="36"/>
                    <a:pt x="316" y="34"/>
                  </a:cubicBezTo>
                  <a:cubicBezTo>
                    <a:pt x="316" y="34"/>
                    <a:pt x="314" y="34"/>
                    <a:pt x="313" y="35"/>
                  </a:cubicBezTo>
                  <a:cubicBezTo>
                    <a:pt x="306" y="34"/>
                    <a:pt x="295" y="34"/>
                    <a:pt x="286" y="33"/>
                  </a:cubicBezTo>
                  <a:cubicBezTo>
                    <a:pt x="294" y="32"/>
                    <a:pt x="303" y="33"/>
                    <a:pt x="312" y="32"/>
                  </a:cubicBezTo>
                  <a:cubicBezTo>
                    <a:pt x="313" y="34"/>
                    <a:pt x="319" y="32"/>
                    <a:pt x="322" y="34"/>
                  </a:cubicBezTo>
                  <a:cubicBezTo>
                    <a:pt x="332" y="33"/>
                    <a:pt x="344" y="33"/>
                    <a:pt x="353" y="34"/>
                  </a:cubicBezTo>
                  <a:cubicBezTo>
                    <a:pt x="348" y="32"/>
                    <a:pt x="341" y="33"/>
                    <a:pt x="335" y="32"/>
                  </a:cubicBezTo>
                  <a:cubicBezTo>
                    <a:pt x="325" y="31"/>
                    <a:pt x="312" y="31"/>
                    <a:pt x="304" y="31"/>
                  </a:cubicBezTo>
                  <a:cubicBezTo>
                    <a:pt x="303" y="31"/>
                    <a:pt x="302" y="31"/>
                    <a:pt x="301" y="30"/>
                  </a:cubicBezTo>
                  <a:cubicBezTo>
                    <a:pt x="298" y="30"/>
                    <a:pt x="295" y="31"/>
                    <a:pt x="292" y="31"/>
                  </a:cubicBezTo>
                  <a:cubicBezTo>
                    <a:pt x="289" y="31"/>
                    <a:pt x="287" y="30"/>
                    <a:pt x="284" y="30"/>
                  </a:cubicBezTo>
                  <a:cubicBezTo>
                    <a:pt x="281" y="29"/>
                    <a:pt x="278" y="31"/>
                    <a:pt x="275" y="29"/>
                  </a:cubicBezTo>
                  <a:cubicBezTo>
                    <a:pt x="281" y="29"/>
                    <a:pt x="285" y="29"/>
                    <a:pt x="291" y="29"/>
                  </a:cubicBezTo>
                  <a:cubicBezTo>
                    <a:pt x="293" y="29"/>
                    <a:pt x="296" y="29"/>
                    <a:pt x="297" y="29"/>
                  </a:cubicBezTo>
                  <a:cubicBezTo>
                    <a:pt x="298" y="29"/>
                    <a:pt x="298" y="30"/>
                    <a:pt x="299" y="30"/>
                  </a:cubicBezTo>
                  <a:cubicBezTo>
                    <a:pt x="299" y="30"/>
                    <a:pt x="299" y="30"/>
                    <a:pt x="300" y="30"/>
                  </a:cubicBezTo>
                  <a:cubicBezTo>
                    <a:pt x="301" y="29"/>
                    <a:pt x="302" y="30"/>
                    <a:pt x="303" y="30"/>
                  </a:cubicBezTo>
                  <a:cubicBezTo>
                    <a:pt x="313" y="30"/>
                    <a:pt x="323" y="30"/>
                    <a:pt x="330" y="30"/>
                  </a:cubicBezTo>
                  <a:cubicBezTo>
                    <a:pt x="330" y="29"/>
                    <a:pt x="329" y="29"/>
                    <a:pt x="330" y="29"/>
                  </a:cubicBezTo>
                  <a:cubicBezTo>
                    <a:pt x="333" y="29"/>
                    <a:pt x="338" y="29"/>
                    <a:pt x="341" y="30"/>
                  </a:cubicBezTo>
                  <a:cubicBezTo>
                    <a:pt x="340" y="30"/>
                    <a:pt x="340" y="30"/>
                    <a:pt x="340" y="30"/>
                  </a:cubicBezTo>
                  <a:cubicBezTo>
                    <a:pt x="340" y="30"/>
                    <a:pt x="341" y="30"/>
                    <a:pt x="341" y="30"/>
                  </a:cubicBezTo>
                  <a:cubicBezTo>
                    <a:pt x="343" y="31"/>
                    <a:pt x="343" y="29"/>
                    <a:pt x="345" y="30"/>
                  </a:cubicBezTo>
                  <a:cubicBezTo>
                    <a:pt x="345" y="31"/>
                    <a:pt x="344" y="30"/>
                    <a:pt x="344" y="31"/>
                  </a:cubicBezTo>
                  <a:cubicBezTo>
                    <a:pt x="345" y="31"/>
                    <a:pt x="347" y="31"/>
                    <a:pt x="346" y="30"/>
                  </a:cubicBezTo>
                  <a:cubicBezTo>
                    <a:pt x="347" y="31"/>
                    <a:pt x="347" y="31"/>
                    <a:pt x="348" y="31"/>
                  </a:cubicBezTo>
                  <a:cubicBezTo>
                    <a:pt x="348" y="30"/>
                    <a:pt x="347" y="31"/>
                    <a:pt x="347" y="30"/>
                  </a:cubicBezTo>
                  <a:cubicBezTo>
                    <a:pt x="348" y="30"/>
                    <a:pt x="348" y="30"/>
                    <a:pt x="349" y="31"/>
                  </a:cubicBezTo>
                  <a:cubicBezTo>
                    <a:pt x="351" y="30"/>
                    <a:pt x="359" y="32"/>
                    <a:pt x="362" y="31"/>
                  </a:cubicBezTo>
                  <a:cubicBezTo>
                    <a:pt x="359" y="30"/>
                    <a:pt x="358" y="30"/>
                    <a:pt x="354" y="30"/>
                  </a:cubicBezTo>
                  <a:cubicBezTo>
                    <a:pt x="355" y="29"/>
                    <a:pt x="357" y="30"/>
                    <a:pt x="357" y="30"/>
                  </a:cubicBezTo>
                  <a:cubicBezTo>
                    <a:pt x="347" y="29"/>
                    <a:pt x="335" y="28"/>
                    <a:pt x="324" y="28"/>
                  </a:cubicBezTo>
                  <a:cubicBezTo>
                    <a:pt x="332" y="27"/>
                    <a:pt x="344" y="28"/>
                    <a:pt x="353" y="28"/>
                  </a:cubicBezTo>
                  <a:cubicBezTo>
                    <a:pt x="355" y="28"/>
                    <a:pt x="358" y="29"/>
                    <a:pt x="358" y="28"/>
                  </a:cubicBezTo>
                  <a:cubicBezTo>
                    <a:pt x="356" y="27"/>
                    <a:pt x="352" y="28"/>
                    <a:pt x="350" y="26"/>
                  </a:cubicBezTo>
                  <a:cubicBezTo>
                    <a:pt x="352" y="26"/>
                    <a:pt x="354" y="27"/>
                    <a:pt x="356" y="26"/>
                  </a:cubicBezTo>
                  <a:cubicBezTo>
                    <a:pt x="355" y="26"/>
                    <a:pt x="355" y="26"/>
                    <a:pt x="355" y="26"/>
                  </a:cubicBezTo>
                  <a:cubicBezTo>
                    <a:pt x="361" y="25"/>
                    <a:pt x="367" y="26"/>
                    <a:pt x="372" y="26"/>
                  </a:cubicBezTo>
                  <a:cubicBezTo>
                    <a:pt x="369" y="24"/>
                    <a:pt x="364" y="25"/>
                    <a:pt x="360" y="24"/>
                  </a:cubicBezTo>
                  <a:cubicBezTo>
                    <a:pt x="355" y="24"/>
                    <a:pt x="347" y="23"/>
                    <a:pt x="344" y="23"/>
                  </a:cubicBezTo>
                  <a:cubicBezTo>
                    <a:pt x="349" y="23"/>
                    <a:pt x="351" y="23"/>
                    <a:pt x="356" y="23"/>
                  </a:cubicBezTo>
                  <a:cubicBezTo>
                    <a:pt x="357" y="23"/>
                    <a:pt x="357" y="22"/>
                    <a:pt x="359" y="22"/>
                  </a:cubicBezTo>
                  <a:cubicBezTo>
                    <a:pt x="359" y="21"/>
                    <a:pt x="360" y="22"/>
                    <a:pt x="360" y="21"/>
                  </a:cubicBezTo>
                  <a:cubicBezTo>
                    <a:pt x="355" y="20"/>
                    <a:pt x="349" y="21"/>
                    <a:pt x="346" y="20"/>
                  </a:cubicBezTo>
                  <a:cubicBezTo>
                    <a:pt x="350" y="19"/>
                    <a:pt x="359" y="21"/>
                    <a:pt x="364" y="20"/>
                  </a:cubicBezTo>
                  <a:cubicBezTo>
                    <a:pt x="365" y="20"/>
                    <a:pt x="366" y="20"/>
                    <a:pt x="367" y="19"/>
                  </a:cubicBezTo>
                  <a:cubicBezTo>
                    <a:pt x="362" y="18"/>
                    <a:pt x="358" y="19"/>
                    <a:pt x="355" y="17"/>
                  </a:cubicBezTo>
                  <a:cubicBezTo>
                    <a:pt x="354" y="17"/>
                    <a:pt x="355" y="18"/>
                    <a:pt x="354" y="18"/>
                  </a:cubicBezTo>
                  <a:cubicBezTo>
                    <a:pt x="355" y="17"/>
                    <a:pt x="353" y="15"/>
                    <a:pt x="351" y="16"/>
                  </a:cubicBezTo>
                  <a:cubicBezTo>
                    <a:pt x="351" y="17"/>
                    <a:pt x="352" y="17"/>
                    <a:pt x="352" y="17"/>
                  </a:cubicBezTo>
                  <a:cubicBezTo>
                    <a:pt x="351" y="18"/>
                    <a:pt x="351" y="16"/>
                    <a:pt x="350" y="16"/>
                  </a:cubicBezTo>
                  <a:cubicBezTo>
                    <a:pt x="350" y="17"/>
                    <a:pt x="350" y="17"/>
                    <a:pt x="349" y="17"/>
                  </a:cubicBezTo>
                  <a:cubicBezTo>
                    <a:pt x="348" y="17"/>
                    <a:pt x="350" y="16"/>
                    <a:pt x="349" y="16"/>
                  </a:cubicBezTo>
                  <a:cubicBezTo>
                    <a:pt x="339" y="17"/>
                    <a:pt x="327" y="15"/>
                    <a:pt x="316" y="14"/>
                  </a:cubicBezTo>
                  <a:cubicBezTo>
                    <a:pt x="318" y="14"/>
                    <a:pt x="317" y="13"/>
                    <a:pt x="319" y="13"/>
                  </a:cubicBezTo>
                  <a:cubicBezTo>
                    <a:pt x="321" y="13"/>
                    <a:pt x="323" y="13"/>
                    <a:pt x="324" y="14"/>
                  </a:cubicBezTo>
                  <a:cubicBezTo>
                    <a:pt x="332" y="13"/>
                    <a:pt x="341" y="15"/>
                    <a:pt x="350" y="14"/>
                  </a:cubicBezTo>
                  <a:cubicBezTo>
                    <a:pt x="348" y="14"/>
                    <a:pt x="347" y="14"/>
                    <a:pt x="344" y="14"/>
                  </a:cubicBezTo>
                  <a:cubicBezTo>
                    <a:pt x="344" y="13"/>
                    <a:pt x="345" y="14"/>
                    <a:pt x="345" y="13"/>
                  </a:cubicBezTo>
                  <a:cubicBezTo>
                    <a:pt x="343" y="14"/>
                    <a:pt x="340" y="13"/>
                    <a:pt x="339" y="13"/>
                  </a:cubicBezTo>
                  <a:cubicBezTo>
                    <a:pt x="338" y="12"/>
                    <a:pt x="339" y="12"/>
                    <a:pt x="339" y="12"/>
                  </a:cubicBezTo>
                  <a:cubicBezTo>
                    <a:pt x="340" y="12"/>
                    <a:pt x="340" y="12"/>
                    <a:pt x="341" y="11"/>
                  </a:cubicBezTo>
                  <a:cubicBezTo>
                    <a:pt x="340" y="11"/>
                    <a:pt x="341" y="11"/>
                    <a:pt x="341" y="11"/>
                  </a:cubicBezTo>
                  <a:cubicBezTo>
                    <a:pt x="334" y="10"/>
                    <a:pt x="325" y="9"/>
                    <a:pt x="319" y="10"/>
                  </a:cubicBezTo>
                  <a:cubicBezTo>
                    <a:pt x="321" y="10"/>
                    <a:pt x="323" y="10"/>
                    <a:pt x="324" y="11"/>
                  </a:cubicBezTo>
                  <a:cubicBezTo>
                    <a:pt x="313" y="11"/>
                    <a:pt x="307" y="12"/>
                    <a:pt x="296" y="10"/>
                  </a:cubicBezTo>
                  <a:cubicBezTo>
                    <a:pt x="296" y="10"/>
                    <a:pt x="297" y="10"/>
                    <a:pt x="297" y="9"/>
                  </a:cubicBezTo>
                  <a:cubicBezTo>
                    <a:pt x="289" y="7"/>
                    <a:pt x="281" y="10"/>
                    <a:pt x="274" y="8"/>
                  </a:cubicBezTo>
                  <a:cubicBezTo>
                    <a:pt x="273" y="8"/>
                    <a:pt x="275" y="9"/>
                    <a:pt x="274" y="9"/>
                  </a:cubicBezTo>
                  <a:cubicBezTo>
                    <a:pt x="273" y="9"/>
                    <a:pt x="273" y="8"/>
                    <a:pt x="272" y="8"/>
                  </a:cubicBezTo>
                  <a:cubicBezTo>
                    <a:pt x="272" y="7"/>
                    <a:pt x="273" y="7"/>
                    <a:pt x="274" y="7"/>
                  </a:cubicBezTo>
                  <a:cubicBezTo>
                    <a:pt x="272" y="7"/>
                    <a:pt x="271" y="7"/>
                    <a:pt x="271" y="6"/>
                  </a:cubicBezTo>
                  <a:cubicBezTo>
                    <a:pt x="272" y="6"/>
                    <a:pt x="274" y="6"/>
                    <a:pt x="275" y="5"/>
                  </a:cubicBezTo>
                  <a:cubicBezTo>
                    <a:pt x="273" y="4"/>
                    <a:pt x="271" y="6"/>
                    <a:pt x="271" y="4"/>
                  </a:cubicBezTo>
                  <a:cubicBezTo>
                    <a:pt x="274" y="4"/>
                    <a:pt x="275" y="3"/>
                    <a:pt x="277" y="3"/>
                  </a:cubicBezTo>
                  <a:cubicBezTo>
                    <a:pt x="278" y="3"/>
                    <a:pt x="277" y="3"/>
                    <a:pt x="277" y="2"/>
                  </a:cubicBezTo>
                  <a:cubicBezTo>
                    <a:pt x="276" y="2"/>
                    <a:pt x="274" y="2"/>
                    <a:pt x="273" y="2"/>
                  </a:cubicBezTo>
                  <a:cubicBezTo>
                    <a:pt x="267" y="1"/>
                    <a:pt x="260" y="3"/>
                    <a:pt x="254" y="1"/>
                  </a:cubicBezTo>
                  <a:cubicBezTo>
                    <a:pt x="256" y="1"/>
                    <a:pt x="258" y="1"/>
                    <a:pt x="259" y="1"/>
                  </a:cubicBezTo>
                  <a:cubicBezTo>
                    <a:pt x="260" y="1"/>
                    <a:pt x="262" y="1"/>
                    <a:pt x="261" y="1"/>
                  </a:cubicBezTo>
                  <a:cubicBezTo>
                    <a:pt x="249" y="0"/>
                    <a:pt x="240" y="1"/>
                    <a:pt x="229" y="1"/>
                  </a:cubicBezTo>
                  <a:cubicBezTo>
                    <a:pt x="228" y="2"/>
                    <a:pt x="230" y="1"/>
                    <a:pt x="229" y="2"/>
                  </a:cubicBezTo>
                  <a:cubicBezTo>
                    <a:pt x="228" y="2"/>
                    <a:pt x="224" y="3"/>
                    <a:pt x="223" y="2"/>
                  </a:cubicBezTo>
                  <a:cubicBezTo>
                    <a:pt x="223" y="1"/>
                    <a:pt x="224" y="2"/>
                    <a:pt x="224" y="1"/>
                  </a:cubicBezTo>
                  <a:cubicBezTo>
                    <a:pt x="219" y="1"/>
                    <a:pt x="212" y="1"/>
                    <a:pt x="207" y="1"/>
                  </a:cubicBezTo>
                  <a:cubicBezTo>
                    <a:pt x="207" y="2"/>
                    <a:pt x="207" y="2"/>
                    <a:pt x="207" y="2"/>
                  </a:cubicBezTo>
                  <a:cubicBezTo>
                    <a:pt x="205" y="2"/>
                    <a:pt x="203" y="2"/>
                    <a:pt x="203" y="3"/>
                  </a:cubicBezTo>
                  <a:cubicBezTo>
                    <a:pt x="202" y="2"/>
                    <a:pt x="201" y="3"/>
                    <a:pt x="200" y="2"/>
                  </a:cubicBezTo>
                  <a:cubicBezTo>
                    <a:pt x="199" y="2"/>
                    <a:pt x="200" y="3"/>
                    <a:pt x="199" y="3"/>
                  </a:cubicBezTo>
                  <a:cubicBezTo>
                    <a:pt x="195" y="3"/>
                    <a:pt x="194" y="4"/>
                    <a:pt x="191" y="3"/>
                  </a:cubicBezTo>
                  <a:cubicBezTo>
                    <a:pt x="189" y="4"/>
                    <a:pt x="187" y="4"/>
                    <a:pt x="186" y="4"/>
                  </a:cubicBezTo>
                  <a:cubicBezTo>
                    <a:pt x="186" y="4"/>
                    <a:pt x="186" y="4"/>
                    <a:pt x="186" y="4"/>
                  </a:cubicBezTo>
                  <a:cubicBezTo>
                    <a:pt x="185" y="4"/>
                    <a:pt x="185" y="4"/>
                    <a:pt x="185" y="3"/>
                  </a:cubicBezTo>
                  <a:cubicBezTo>
                    <a:pt x="182" y="4"/>
                    <a:pt x="179" y="2"/>
                    <a:pt x="178" y="4"/>
                  </a:cubicBezTo>
                  <a:cubicBezTo>
                    <a:pt x="174" y="5"/>
                    <a:pt x="171" y="3"/>
                    <a:pt x="168" y="5"/>
                  </a:cubicBezTo>
                  <a:cubicBezTo>
                    <a:pt x="167" y="5"/>
                    <a:pt x="167" y="4"/>
                    <a:pt x="166" y="4"/>
                  </a:cubicBezTo>
                  <a:cubicBezTo>
                    <a:pt x="166" y="4"/>
                    <a:pt x="166" y="5"/>
                    <a:pt x="165" y="5"/>
                  </a:cubicBezTo>
                  <a:cubicBezTo>
                    <a:pt x="162" y="4"/>
                    <a:pt x="156" y="5"/>
                    <a:pt x="153" y="5"/>
                  </a:cubicBezTo>
                  <a:cubicBezTo>
                    <a:pt x="152" y="5"/>
                    <a:pt x="152" y="5"/>
                    <a:pt x="151" y="5"/>
                  </a:cubicBezTo>
                  <a:cubicBezTo>
                    <a:pt x="148" y="6"/>
                    <a:pt x="143" y="6"/>
                    <a:pt x="139" y="6"/>
                  </a:cubicBezTo>
                  <a:cubicBezTo>
                    <a:pt x="128" y="7"/>
                    <a:pt x="116" y="8"/>
                    <a:pt x="105" y="9"/>
                  </a:cubicBezTo>
                  <a:cubicBezTo>
                    <a:pt x="104" y="9"/>
                    <a:pt x="103" y="9"/>
                    <a:pt x="102" y="10"/>
                  </a:cubicBezTo>
                  <a:cubicBezTo>
                    <a:pt x="101" y="9"/>
                    <a:pt x="99" y="10"/>
                    <a:pt x="98" y="9"/>
                  </a:cubicBezTo>
                  <a:cubicBezTo>
                    <a:pt x="96" y="11"/>
                    <a:pt x="94" y="10"/>
                    <a:pt x="92" y="10"/>
                  </a:cubicBezTo>
                  <a:cubicBezTo>
                    <a:pt x="83" y="11"/>
                    <a:pt x="77" y="13"/>
                    <a:pt x="68" y="14"/>
                  </a:cubicBezTo>
                  <a:cubicBezTo>
                    <a:pt x="61" y="15"/>
                    <a:pt x="54" y="17"/>
                    <a:pt x="47" y="19"/>
                  </a:cubicBezTo>
                  <a:cubicBezTo>
                    <a:pt x="46" y="19"/>
                    <a:pt x="45" y="19"/>
                    <a:pt x="44" y="20"/>
                  </a:cubicBezTo>
                  <a:cubicBezTo>
                    <a:pt x="41" y="20"/>
                    <a:pt x="40" y="21"/>
                    <a:pt x="38" y="22"/>
                  </a:cubicBezTo>
                  <a:cubicBezTo>
                    <a:pt x="38" y="22"/>
                    <a:pt x="38" y="22"/>
                    <a:pt x="38" y="23"/>
                  </a:cubicBezTo>
                  <a:cubicBezTo>
                    <a:pt x="37" y="23"/>
                    <a:pt x="37" y="24"/>
                    <a:pt x="36" y="24"/>
                  </a:cubicBezTo>
                  <a:cubicBezTo>
                    <a:pt x="34" y="24"/>
                    <a:pt x="32" y="22"/>
                    <a:pt x="31" y="24"/>
                  </a:cubicBezTo>
                  <a:cubicBezTo>
                    <a:pt x="32" y="25"/>
                    <a:pt x="33" y="24"/>
                    <a:pt x="34" y="24"/>
                  </a:cubicBezTo>
                  <a:cubicBezTo>
                    <a:pt x="33" y="25"/>
                    <a:pt x="32" y="25"/>
                    <a:pt x="32" y="26"/>
                  </a:cubicBezTo>
                  <a:cubicBezTo>
                    <a:pt x="32" y="26"/>
                    <a:pt x="33" y="27"/>
                    <a:pt x="33" y="28"/>
                  </a:cubicBezTo>
                  <a:cubicBezTo>
                    <a:pt x="30" y="30"/>
                    <a:pt x="27" y="31"/>
                    <a:pt x="23" y="33"/>
                  </a:cubicBezTo>
                  <a:cubicBezTo>
                    <a:pt x="21" y="34"/>
                    <a:pt x="20" y="36"/>
                    <a:pt x="17" y="36"/>
                  </a:cubicBezTo>
                  <a:cubicBezTo>
                    <a:pt x="16" y="36"/>
                    <a:pt x="15" y="35"/>
                    <a:pt x="14" y="36"/>
                  </a:cubicBezTo>
                  <a:cubicBezTo>
                    <a:pt x="14" y="38"/>
                    <a:pt x="16" y="41"/>
                    <a:pt x="17" y="44"/>
                  </a:cubicBezTo>
                  <a:cubicBezTo>
                    <a:pt x="18" y="46"/>
                    <a:pt x="19" y="48"/>
                    <a:pt x="20" y="50"/>
                  </a:cubicBezTo>
                  <a:cubicBezTo>
                    <a:pt x="20" y="52"/>
                    <a:pt x="22" y="53"/>
                    <a:pt x="23" y="55"/>
                  </a:cubicBezTo>
                  <a:cubicBezTo>
                    <a:pt x="24" y="57"/>
                    <a:pt x="24" y="61"/>
                    <a:pt x="25" y="63"/>
                  </a:cubicBezTo>
                  <a:cubicBezTo>
                    <a:pt x="26" y="64"/>
                    <a:pt x="28" y="65"/>
                    <a:pt x="28" y="66"/>
                  </a:cubicBezTo>
                  <a:cubicBezTo>
                    <a:pt x="28" y="69"/>
                    <a:pt x="27" y="70"/>
                    <a:pt x="27" y="72"/>
                  </a:cubicBezTo>
                  <a:cubicBezTo>
                    <a:pt x="27" y="73"/>
                    <a:pt x="28" y="75"/>
                    <a:pt x="29" y="77"/>
                  </a:cubicBezTo>
                  <a:cubicBezTo>
                    <a:pt x="32" y="82"/>
                    <a:pt x="36" y="87"/>
                    <a:pt x="42" y="88"/>
                  </a:cubicBezTo>
                  <a:cubicBezTo>
                    <a:pt x="47" y="89"/>
                    <a:pt x="51" y="86"/>
                    <a:pt x="55" y="86"/>
                  </a:cubicBezTo>
                  <a:cubicBezTo>
                    <a:pt x="59" y="85"/>
                    <a:pt x="61" y="88"/>
                    <a:pt x="64" y="89"/>
                  </a:cubicBezTo>
                  <a:cubicBezTo>
                    <a:pt x="65" y="90"/>
                    <a:pt x="67" y="90"/>
                    <a:pt x="67" y="91"/>
                  </a:cubicBezTo>
                  <a:cubicBezTo>
                    <a:pt x="66" y="92"/>
                    <a:pt x="64" y="92"/>
                    <a:pt x="64" y="93"/>
                  </a:cubicBezTo>
                  <a:cubicBezTo>
                    <a:pt x="64" y="94"/>
                    <a:pt x="64" y="94"/>
                    <a:pt x="64" y="95"/>
                  </a:cubicBezTo>
                  <a:cubicBezTo>
                    <a:pt x="63" y="95"/>
                    <a:pt x="62" y="96"/>
                    <a:pt x="61" y="97"/>
                  </a:cubicBezTo>
                  <a:cubicBezTo>
                    <a:pt x="65" y="99"/>
                    <a:pt x="68" y="97"/>
                    <a:pt x="72" y="96"/>
                  </a:cubicBezTo>
                  <a:cubicBezTo>
                    <a:pt x="76" y="96"/>
                    <a:pt x="80" y="96"/>
                    <a:pt x="84" y="96"/>
                  </a:cubicBezTo>
                  <a:cubicBezTo>
                    <a:pt x="104" y="95"/>
                    <a:pt x="123" y="90"/>
                    <a:pt x="142" y="89"/>
                  </a:cubicBezTo>
                  <a:cubicBezTo>
                    <a:pt x="141" y="89"/>
                    <a:pt x="140" y="89"/>
                    <a:pt x="140" y="88"/>
                  </a:cubicBezTo>
                  <a:cubicBezTo>
                    <a:pt x="140" y="87"/>
                    <a:pt x="140" y="87"/>
                    <a:pt x="140" y="87"/>
                  </a:cubicBezTo>
                  <a:cubicBezTo>
                    <a:pt x="136" y="88"/>
                    <a:pt x="134" y="88"/>
                    <a:pt x="132" y="87"/>
                  </a:cubicBezTo>
                  <a:cubicBezTo>
                    <a:pt x="133" y="86"/>
                    <a:pt x="135" y="87"/>
                    <a:pt x="136" y="86"/>
                  </a:cubicBezTo>
                  <a:cubicBezTo>
                    <a:pt x="132" y="86"/>
                    <a:pt x="126" y="87"/>
                    <a:pt x="124" y="87"/>
                  </a:cubicBezTo>
                  <a:cubicBezTo>
                    <a:pt x="125" y="85"/>
                    <a:pt x="129" y="87"/>
                    <a:pt x="130" y="85"/>
                  </a:cubicBezTo>
                  <a:cubicBezTo>
                    <a:pt x="128" y="85"/>
                    <a:pt x="123" y="87"/>
                    <a:pt x="123" y="85"/>
                  </a:cubicBezTo>
                  <a:cubicBezTo>
                    <a:pt x="125" y="83"/>
                    <a:pt x="129" y="84"/>
                    <a:pt x="132" y="83"/>
                  </a:cubicBezTo>
                  <a:cubicBezTo>
                    <a:pt x="133" y="82"/>
                    <a:pt x="132" y="81"/>
                    <a:pt x="132" y="81"/>
                  </a:cubicBezTo>
                  <a:cubicBezTo>
                    <a:pt x="138" y="80"/>
                    <a:pt x="146" y="79"/>
                    <a:pt x="154" y="79"/>
                  </a:cubicBezTo>
                  <a:cubicBezTo>
                    <a:pt x="153" y="80"/>
                    <a:pt x="151" y="79"/>
                    <a:pt x="150" y="80"/>
                  </a:cubicBezTo>
                  <a:cubicBezTo>
                    <a:pt x="150" y="81"/>
                    <a:pt x="151" y="80"/>
                    <a:pt x="152" y="80"/>
                  </a:cubicBezTo>
                  <a:cubicBezTo>
                    <a:pt x="150" y="81"/>
                    <a:pt x="148" y="81"/>
                    <a:pt x="146" y="80"/>
                  </a:cubicBezTo>
                  <a:cubicBezTo>
                    <a:pt x="145" y="81"/>
                    <a:pt x="145" y="81"/>
                    <a:pt x="144" y="82"/>
                  </a:cubicBezTo>
                  <a:cubicBezTo>
                    <a:pt x="147" y="82"/>
                    <a:pt x="151" y="81"/>
                    <a:pt x="152" y="83"/>
                  </a:cubicBezTo>
                  <a:cubicBezTo>
                    <a:pt x="155" y="83"/>
                    <a:pt x="159" y="84"/>
                    <a:pt x="162" y="83"/>
                  </a:cubicBezTo>
                  <a:cubicBezTo>
                    <a:pt x="159" y="83"/>
                    <a:pt x="156" y="83"/>
                    <a:pt x="155" y="83"/>
                  </a:cubicBezTo>
                  <a:cubicBezTo>
                    <a:pt x="155" y="81"/>
                    <a:pt x="159" y="81"/>
                    <a:pt x="161" y="82"/>
                  </a:cubicBezTo>
                  <a:cubicBezTo>
                    <a:pt x="161" y="81"/>
                    <a:pt x="162" y="81"/>
                    <a:pt x="163" y="81"/>
                  </a:cubicBezTo>
                  <a:cubicBezTo>
                    <a:pt x="163" y="81"/>
                    <a:pt x="162" y="82"/>
                    <a:pt x="163" y="82"/>
                  </a:cubicBezTo>
                  <a:cubicBezTo>
                    <a:pt x="164" y="83"/>
                    <a:pt x="165" y="82"/>
                    <a:pt x="167" y="82"/>
                  </a:cubicBezTo>
                  <a:cubicBezTo>
                    <a:pt x="167" y="82"/>
                    <a:pt x="167" y="81"/>
                    <a:pt x="168" y="81"/>
                  </a:cubicBezTo>
                  <a:cubicBezTo>
                    <a:pt x="169" y="81"/>
                    <a:pt x="172" y="80"/>
                    <a:pt x="173" y="81"/>
                  </a:cubicBezTo>
                  <a:cubicBezTo>
                    <a:pt x="172" y="82"/>
                    <a:pt x="171" y="81"/>
                    <a:pt x="170" y="82"/>
                  </a:cubicBezTo>
                  <a:cubicBezTo>
                    <a:pt x="171" y="83"/>
                    <a:pt x="173" y="81"/>
                    <a:pt x="175" y="82"/>
                  </a:cubicBezTo>
                  <a:cubicBezTo>
                    <a:pt x="175" y="81"/>
                    <a:pt x="175" y="81"/>
                    <a:pt x="176" y="81"/>
                  </a:cubicBezTo>
                  <a:cubicBezTo>
                    <a:pt x="180" y="80"/>
                    <a:pt x="186" y="80"/>
                    <a:pt x="188" y="79"/>
                  </a:cubicBezTo>
                  <a:cubicBezTo>
                    <a:pt x="188" y="79"/>
                    <a:pt x="187" y="79"/>
                    <a:pt x="187" y="79"/>
                  </a:cubicBezTo>
                  <a:cubicBezTo>
                    <a:pt x="189" y="79"/>
                    <a:pt x="191" y="78"/>
                    <a:pt x="192" y="79"/>
                  </a:cubicBezTo>
                  <a:cubicBezTo>
                    <a:pt x="192" y="79"/>
                    <a:pt x="192" y="78"/>
                    <a:pt x="192" y="78"/>
                  </a:cubicBezTo>
                  <a:cubicBezTo>
                    <a:pt x="193" y="79"/>
                    <a:pt x="193" y="78"/>
                    <a:pt x="193" y="79"/>
                  </a:cubicBezTo>
                  <a:cubicBezTo>
                    <a:pt x="194" y="80"/>
                    <a:pt x="193" y="80"/>
                    <a:pt x="193" y="80"/>
                  </a:cubicBezTo>
                  <a:cubicBezTo>
                    <a:pt x="196" y="81"/>
                    <a:pt x="200" y="80"/>
                    <a:pt x="202" y="80"/>
                  </a:cubicBezTo>
                  <a:cubicBezTo>
                    <a:pt x="201" y="80"/>
                    <a:pt x="201" y="80"/>
                    <a:pt x="201" y="79"/>
                  </a:cubicBezTo>
                  <a:cubicBezTo>
                    <a:pt x="204" y="78"/>
                    <a:pt x="207" y="79"/>
                    <a:pt x="210" y="78"/>
                  </a:cubicBezTo>
                  <a:cubicBezTo>
                    <a:pt x="208" y="78"/>
                    <a:pt x="208" y="78"/>
                    <a:pt x="207" y="77"/>
                  </a:cubicBezTo>
                  <a:cubicBezTo>
                    <a:pt x="209" y="77"/>
                    <a:pt x="212" y="77"/>
                    <a:pt x="214" y="76"/>
                  </a:cubicBezTo>
                  <a:cubicBezTo>
                    <a:pt x="212" y="76"/>
                    <a:pt x="210" y="77"/>
                    <a:pt x="209" y="76"/>
                  </a:cubicBezTo>
                  <a:cubicBezTo>
                    <a:pt x="216" y="75"/>
                    <a:pt x="224" y="75"/>
                    <a:pt x="231" y="74"/>
                  </a:cubicBezTo>
                  <a:cubicBezTo>
                    <a:pt x="226" y="74"/>
                    <a:pt x="222" y="74"/>
                    <a:pt x="218" y="74"/>
                  </a:cubicBezTo>
                  <a:cubicBezTo>
                    <a:pt x="218" y="74"/>
                    <a:pt x="218" y="74"/>
                    <a:pt x="218" y="73"/>
                  </a:cubicBezTo>
                  <a:cubicBezTo>
                    <a:pt x="217" y="73"/>
                    <a:pt x="216" y="74"/>
                    <a:pt x="216" y="73"/>
                  </a:cubicBezTo>
                  <a:cubicBezTo>
                    <a:pt x="220" y="72"/>
                    <a:pt x="226" y="73"/>
                    <a:pt x="232" y="71"/>
                  </a:cubicBezTo>
                  <a:cubicBezTo>
                    <a:pt x="231" y="71"/>
                    <a:pt x="231" y="72"/>
                    <a:pt x="230" y="71"/>
                  </a:cubicBezTo>
                  <a:cubicBezTo>
                    <a:pt x="231" y="70"/>
                    <a:pt x="232" y="70"/>
                    <a:pt x="233" y="71"/>
                  </a:cubicBezTo>
                  <a:cubicBezTo>
                    <a:pt x="233" y="69"/>
                    <a:pt x="231" y="71"/>
                    <a:pt x="231" y="70"/>
                  </a:cubicBezTo>
                  <a:cubicBezTo>
                    <a:pt x="233" y="68"/>
                    <a:pt x="236" y="69"/>
                    <a:pt x="238" y="69"/>
                  </a:cubicBezTo>
                  <a:cubicBezTo>
                    <a:pt x="239" y="69"/>
                    <a:pt x="240" y="68"/>
                    <a:pt x="241" y="68"/>
                  </a:cubicBezTo>
                  <a:cubicBezTo>
                    <a:pt x="246" y="67"/>
                    <a:pt x="252" y="68"/>
                    <a:pt x="257" y="67"/>
                  </a:cubicBezTo>
                  <a:cubicBezTo>
                    <a:pt x="253" y="67"/>
                    <a:pt x="249" y="66"/>
                    <a:pt x="247" y="67"/>
                  </a:cubicBezTo>
                  <a:cubicBezTo>
                    <a:pt x="247" y="66"/>
                    <a:pt x="244" y="66"/>
                    <a:pt x="243" y="67"/>
                  </a:cubicBezTo>
                  <a:cubicBezTo>
                    <a:pt x="242" y="67"/>
                    <a:pt x="243" y="66"/>
                    <a:pt x="242" y="66"/>
                  </a:cubicBezTo>
                  <a:cubicBezTo>
                    <a:pt x="239" y="66"/>
                    <a:pt x="236" y="66"/>
                    <a:pt x="233" y="66"/>
                  </a:cubicBezTo>
                  <a:cubicBezTo>
                    <a:pt x="231" y="66"/>
                    <a:pt x="230" y="67"/>
                    <a:pt x="229" y="66"/>
                  </a:cubicBezTo>
                  <a:cubicBezTo>
                    <a:pt x="232" y="66"/>
                    <a:pt x="233" y="65"/>
                    <a:pt x="235" y="64"/>
                  </a:cubicBezTo>
                  <a:cubicBezTo>
                    <a:pt x="236" y="65"/>
                    <a:pt x="235" y="65"/>
                    <a:pt x="236" y="65"/>
                  </a:cubicBezTo>
                  <a:cubicBezTo>
                    <a:pt x="241" y="65"/>
                    <a:pt x="243" y="64"/>
                    <a:pt x="248" y="64"/>
                  </a:cubicBezTo>
                  <a:cubicBezTo>
                    <a:pt x="247" y="64"/>
                    <a:pt x="247" y="64"/>
                    <a:pt x="247" y="63"/>
                  </a:cubicBezTo>
                  <a:cubicBezTo>
                    <a:pt x="247" y="63"/>
                    <a:pt x="248" y="62"/>
                    <a:pt x="248" y="62"/>
                  </a:cubicBezTo>
                  <a:cubicBezTo>
                    <a:pt x="249" y="62"/>
                    <a:pt x="251" y="62"/>
                    <a:pt x="253" y="62"/>
                  </a:cubicBezTo>
                  <a:cubicBezTo>
                    <a:pt x="248" y="62"/>
                    <a:pt x="243" y="62"/>
                    <a:pt x="238" y="62"/>
                  </a:cubicBezTo>
                  <a:cubicBezTo>
                    <a:pt x="236" y="62"/>
                    <a:pt x="233" y="63"/>
                    <a:pt x="231" y="61"/>
                  </a:cubicBezTo>
                  <a:cubicBezTo>
                    <a:pt x="238" y="61"/>
                    <a:pt x="246" y="61"/>
                    <a:pt x="252" y="60"/>
                  </a:cubicBezTo>
                  <a:cubicBezTo>
                    <a:pt x="251" y="59"/>
                    <a:pt x="248" y="60"/>
                    <a:pt x="246" y="60"/>
                  </a:cubicBezTo>
                  <a:cubicBezTo>
                    <a:pt x="245" y="60"/>
                    <a:pt x="243" y="60"/>
                    <a:pt x="243" y="59"/>
                  </a:cubicBezTo>
                  <a:cubicBezTo>
                    <a:pt x="244" y="59"/>
                    <a:pt x="246" y="60"/>
                    <a:pt x="247" y="58"/>
                  </a:cubicBezTo>
                  <a:cubicBezTo>
                    <a:pt x="248" y="59"/>
                    <a:pt x="249" y="59"/>
                    <a:pt x="250" y="58"/>
                  </a:cubicBezTo>
                  <a:cubicBezTo>
                    <a:pt x="249" y="58"/>
                    <a:pt x="248" y="59"/>
                    <a:pt x="248" y="58"/>
                  </a:cubicBezTo>
                  <a:cubicBezTo>
                    <a:pt x="253" y="58"/>
                    <a:pt x="259" y="57"/>
                    <a:pt x="264" y="58"/>
                  </a:cubicBezTo>
                  <a:cubicBezTo>
                    <a:pt x="264" y="58"/>
                    <a:pt x="263" y="58"/>
                    <a:pt x="263" y="59"/>
                  </a:cubicBezTo>
                  <a:cubicBezTo>
                    <a:pt x="267" y="58"/>
                    <a:pt x="270" y="59"/>
                    <a:pt x="274" y="58"/>
                  </a:cubicBezTo>
                  <a:cubicBezTo>
                    <a:pt x="276" y="58"/>
                    <a:pt x="278" y="59"/>
                    <a:pt x="280" y="59"/>
                  </a:cubicBezTo>
                  <a:cubicBezTo>
                    <a:pt x="282" y="59"/>
                    <a:pt x="285" y="58"/>
                    <a:pt x="286" y="59"/>
                  </a:cubicBezTo>
                  <a:cubicBezTo>
                    <a:pt x="284" y="60"/>
                    <a:pt x="282" y="59"/>
                    <a:pt x="280" y="60"/>
                  </a:cubicBezTo>
                  <a:cubicBezTo>
                    <a:pt x="284" y="60"/>
                    <a:pt x="287" y="60"/>
                    <a:pt x="292" y="60"/>
                  </a:cubicBezTo>
                  <a:cubicBezTo>
                    <a:pt x="290" y="59"/>
                    <a:pt x="288" y="60"/>
                    <a:pt x="287" y="59"/>
                  </a:cubicBezTo>
                  <a:cubicBezTo>
                    <a:pt x="289" y="58"/>
                    <a:pt x="292" y="59"/>
                    <a:pt x="294" y="58"/>
                  </a:cubicBezTo>
                  <a:cubicBezTo>
                    <a:pt x="296" y="58"/>
                    <a:pt x="296" y="58"/>
                    <a:pt x="296" y="58"/>
                  </a:cubicBezTo>
                  <a:cubicBezTo>
                    <a:pt x="296" y="58"/>
                    <a:pt x="295" y="58"/>
                    <a:pt x="294" y="58"/>
                  </a:cubicBezTo>
                  <a:cubicBezTo>
                    <a:pt x="289" y="58"/>
                    <a:pt x="286" y="58"/>
                    <a:pt x="283" y="57"/>
                  </a:cubicBezTo>
                  <a:cubicBezTo>
                    <a:pt x="283" y="58"/>
                    <a:pt x="283" y="58"/>
                    <a:pt x="282" y="58"/>
                  </a:cubicBezTo>
                  <a:cubicBezTo>
                    <a:pt x="277" y="57"/>
                    <a:pt x="269" y="59"/>
                    <a:pt x="264" y="58"/>
                  </a:cubicBezTo>
                  <a:cubicBezTo>
                    <a:pt x="267" y="57"/>
                    <a:pt x="273" y="58"/>
                    <a:pt x="276" y="57"/>
                  </a:cubicBezTo>
                  <a:cubicBezTo>
                    <a:pt x="275" y="57"/>
                    <a:pt x="275" y="56"/>
                    <a:pt x="274" y="56"/>
                  </a:cubicBezTo>
                  <a:cubicBezTo>
                    <a:pt x="272" y="57"/>
                    <a:pt x="267" y="57"/>
                    <a:pt x="266" y="55"/>
                  </a:cubicBezTo>
                  <a:cubicBezTo>
                    <a:pt x="262" y="55"/>
                    <a:pt x="260" y="54"/>
                    <a:pt x="258" y="56"/>
                  </a:cubicBezTo>
                  <a:cubicBezTo>
                    <a:pt x="255" y="55"/>
                    <a:pt x="249" y="55"/>
                    <a:pt x="246" y="55"/>
                  </a:cubicBezTo>
                  <a:cubicBezTo>
                    <a:pt x="249" y="54"/>
                    <a:pt x="254" y="55"/>
                    <a:pt x="258" y="54"/>
                  </a:cubicBezTo>
                  <a:cubicBezTo>
                    <a:pt x="259" y="54"/>
                    <a:pt x="258" y="55"/>
                    <a:pt x="259" y="55"/>
                  </a:cubicBezTo>
                  <a:cubicBezTo>
                    <a:pt x="261" y="54"/>
                    <a:pt x="263" y="54"/>
                    <a:pt x="264" y="55"/>
                  </a:cubicBezTo>
                  <a:cubicBezTo>
                    <a:pt x="265" y="55"/>
                    <a:pt x="265" y="54"/>
                    <a:pt x="265" y="54"/>
                  </a:cubicBezTo>
                  <a:cubicBezTo>
                    <a:pt x="278" y="53"/>
                    <a:pt x="298" y="55"/>
                    <a:pt x="310" y="54"/>
                  </a:cubicBezTo>
                  <a:cubicBezTo>
                    <a:pt x="307" y="53"/>
                    <a:pt x="304" y="53"/>
                    <a:pt x="301" y="53"/>
                  </a:cubicBezTo>
                  <a:cubicBezTo>
                    <a:pt x="301" y="52"/>
                    <a:pt x="301" y="52"/>
                    <a:pt x="301" y="52"/>
                  </a:cubicBezTo>
                  <a:cubicBezTo>
                    <a:pt x="297" y="52"/>
                    <a:pt x="293" y="52"/>
                    <a:pt x="289" y="51"/>
                  </a:cubicBezTo>
                  <a:cubicBezTo>
                    <a:pt x="288" y="52"/>
                    <a:pt x="288" y="52"/>
                    <a:pt x="288" y="53"/>
                  </a:cubicBezTo>
                  <a:cubicBezTo>
                    <a:pt x="281" y="53"/>
                    <a:pt x="270" y="53"/>
                    <a:pt x="263" y="52"/>
                  </a:cubicBezTo>
                  <a:cubicBezTo>
                    <a:pt x="263" y="51"/>
                    <a:pt x="265" y="51"/>
                    <a:pt x="266" y="51"/>
                  </a:cubicBezTo>
                  <a:cubicBezTo>
                    <a:pt x="281" y="51"/>
                    <a:pt x="296" y="52"/>
                    <a:pt x="310" y="52"/>
                  </a:cubicBezTo>
                  <a:cubicBezTo>
                    <a:pt x="319" y="52"/>
                    <a:pt x="328" y="51"/>
                    <a:pt x="338" y="51"/>
                  </a:cubicBezTo>
                  <a:cubicBezTo>
                    <a:pt x="346" y="52"/>
                    <a:pt x="354" y="52"/>
                    <a:pt x="362" y="52"/>
                  </a:cubicBezTo>
                  <a:cubicBezTo>
                    <a:pt x="363" y="52"/>
                    <a:pt x="363" y="52"/>
                    <a:pt x="363" y="52"/>
                  </a:cubicBezTo>
                  <a:cubicBezTo>
                    <a:pt x="364" y="52"/>
                    <a:pt x="364" y="52"/>
                    <a:pt x="363" y="52"/>
                  </a:cubicBezTo>
                  <a:close/>
                  <a:moveTo>
                    <a:pt x="329" y="45"/>
                  </a:moveTo>
                  <a:cubicBezTo>
                    <a:pt x="329" y="45"/>
                    <a:pt x="328" y="45"/>
                    <a:pt x="327" y="45"/>
                  </a:cubicBezTo>
                  <a:cubicBezTo>
                    <a:pt x="327" y="45"/>
                    <a:pt x="328" y="45"/>
                    <a:pt x="329" y="45"/>
                  </a:cubicBezTo>
                  <a:close/>
                  <a:moveTo>
                    <a:pt x="303" y="39"/>
                  </a:moveTo>
                  <a:cubicBezTo>
                    <a:pt x="303" y="39"/>
                    <a:pt x="302" y="39"/>
                    <a:pt x="302" y="39"/>
                  </a:cubicBezTo>
                  <a:cubicBezTo>
                    <a:pt x="302" y="38"/>
                    <a:pt x="303" y="39"/>
                    <a:pt x="303" y="39"/>
                  </a:cubicBezTo>
                  <a:close/>
                  <a:moveTo>
                    <a:pt x="302" y="37"/>
                  </a:moveTo>
                  <a:cubicBezTo>
                    <a:pt x="300" y="37"/>
                    <a:pt x="296" y="38"/>
                    <a:pt x="295" y="37"/>
                  </a:cubicBezTo>
                  <a:cubicBezTo>
                    <a:pt x="297" y="37"/>
                    <a:pt x="300" y="36"/>
                    <a:pt x="302" y="37"/>
                  </a:cubicBezTo>
                  <a:close/>
                  <a:moveTo>
                    <a:pt x="348" y="26"/>
                  </a:moveTo>
                  <a:cubicBezTo>
                    <a:pt x="348" y="27"/>
                    <a:pt x="347" y="27"/>
                    <a:pt x="346" y="26"/>
                  </a:cubicBezTo>
                  <a:cubicBezTo>
                    <a:pt x="346" y="26"/>
                    <a:pt x="348" y="26"/>
                    <a:pt x="348" y="26"/>
                  </a:cubicBezTo>
                  <a:close/>
                  <a:moveTo>
                    <a:pt x="353" y="17"/>
                  </a:moveTo>
                  <a:cubicBezTo>
                    <a:pt x="353" y="17"/>
                    <a:pt x="353" y="17"/>
                    <a:pt x="353" y="18"/>
                  </a:cubicBezTo>
                  <a:cubicBezTo>
                    <a:pt x="352" y="18"/>
                    <a:pt x="352" y="18"/>
                    <a:pt x="352" y="18"/>
                  </a:cubicBezTo>
                  <a:cubicBezTo>
                    <a:pt x="352" y="17"/>
                    <a:pt x="353" y="17"/>
                    <a:pt x="353" y="17"/>
                  </a:cubicBezTo>
                  <a:close/>
                  <a:moveTo>
                    <a:pt x="338" y="12"/>
                  </a:moveTo>
                  <a:cubicBezTo>
                    <a:pt x="338" y="12"/>
                    <a:pt x="338" y="12"/>
                    <a:pt x="337" y="12"/>
                  </a:cubicBezTo>
                  <a:cubicBezTo>
                    <a:pt x="337" y="11"/>
                    <a:pt x="338" y="12"/>
                    <a:pt x="338" y="12"/>
                  </a:cubicBezTo>
                  <a:close/>
                  <a:moveTo>
                    <a:pt x="333" y="12"/>
                  </a:moveTo>
                  <a:cubicBezTo>
                    <a:pt x="333" y="12"/>
                    <a:pt x="332" y="12"/>
                    <a:pt x="332" y="12"/>
                  </a:cubicBezTo>
                  <a:cubicBezTo>
                    <a:pt x="331" y="11"/>
                    <a:pt x="333" y="11"/>
                    <a:pt x="333" y="12"/>
                  </a:cubicBezTo>
                  <a:close/>
                  <a:moveTo>
                    <a:pt x="328" y="11"/>
                  </a:moveTo>
                  <a:cubicBezTo>
                    <a:pt x="328" y="12"/>
                    <a:pt x="328" y="12"/>
                    <a:pt x="328" y="13"/>
                  </a:cubicBezTo>
                  <a:cubicBezTo>
                    <a:pt x="327" y="13"/>
                    <a:pt x="326" y="12"/>
                    <a:pt x="325" y="13"/>
                  </a:cubicBezTo>
                  <a:cubicBezTo>
                    <a:pt x="326" y="12"/>
                    <a:pt x="327" y="12"/>
                    <a:pt x="328" y="11"/>
                  </a:cubicBezTo>
                  <a:close/>
                  <a:moveTo>
                    <a:pt x="70" y="91"/>
                  </a:moveTo>
                  <a:cubicBezTo>
                    <a:pt x="71" y="92"/>
                    <a:pt x="73" y="91"/>
                    <a:pt x="74" y="92"/>
                  </a:cubicBezTo>
                  <a:cubicBezTo>
                    <a:pt x="73" y="94"/>
                    <a:pt x="65" y="94"/>
                    <a:pt x="70" y="91"/>
                  </a:cubicBezTo>
                  <a:close/>
                  <a:moveTo>
                    <a:pt x="153" y="78"/>
                  </a:moveTo>
                  <a:cubicBezTo>
                    <a:pt x="148" y="78"/>
                    <a:pt x="142" y="79"/>
                    <a:pt x="137" y="79"/>
                  </a:cubicBezTo>
                  <a:cubicBezTo>
                    <a:pt x="135" y="80"/>
                    <a:pt x="131" y="80"/>
                    <a:pt x="129" y="79"/>
                  </a:cubicBezTo>
                  <a:cubicBezTo>
                    <a:pt x="129" y="78"/>
                    <a:pt x="130" y="79"/>
                    <a:pt x="130" y="78"/>
                  </a:cubicBezTo>
                  <a:cubicBezTo>
                    <a:pt x="140" y="79"/>
                    <a:pt x="148" y="77"/>
                    <a:pt x="158" y="77"/>
                  </a:cubicBezTo>
                  <a:cubicBezTo>
                    <a:pt x="156" y="78"/>
                    <a:pt x="155" y="78"/>
                    <a:pt x="153" y="78"/>
                  </a:cubicBezTo>
                  <a:close/>
                  <a:moveTo>
                    <a:pt x="160" y="80"/>
                  </a:moveTo>
                  <a:cubicBezTo>
                    <a:pt x="164" y="78"/>
                    <a:pt x="169" y="79"/>
                    <a:pt x="174" y="79"/>
                  </a:cubicBezTo>
                  <a:cubicBezTo>
                    <a:pt x="170" y="81"/>
                    <a:pt x="166" y="80"/>
                    <a:pt x="160" y="80"/>
                  </a:cubicBezTo>
                  <a:close/>
                  <a:moveTo>
                    <a:pt x="176" y="77"/>
                  </a:moveTo>
                  <a:cubicBezTo>
                    <a:pt x="176" y="76"/>
                    <a:pt x="177" y="76"/>
                    <a:pt x="178" y="76"/>
                  </a:cubicBezTo>
                  <a:cubicBezTo>
                    <a:pt x="177" y="77"/>
                    <a:pt x="176" y="77"/>
                    <a:pt x="176" y="77"/>
                  </a:cubicBezTo>
                  <a:close/>
                  <a:moveTo>
                    <a:pt x="184" y="79"/>
                  </a:moveTo>
                  <a:cubicBezTo>
                    <a:pt x="184" y="79"/>
                    <a:pt x="184" y="79"/>
                    <a:pt x="184" y="79"/>
                  </a:cubicBezTo>
                  <a:cubicBezTo>
                    <a:pt x="186" y="79"/>
                    <a:pt x="186" y="79"/>
                    <a:pt x="186" y="79"/>
                  </a:cubicBezTo>
                  <a:cubicBezTo>
                    <a:pt x="186" y="80"/>
                    <a:pt x="185" y="79"/>
                    <a:pt x="184" y="79"/>
                  </a:cubicBezTo>
                  <a:close/>
                  <a:moveTo>
                    <a:pt x="192" y="6"/>
                  </a:moveTo>
                  <a:cubicBezTo>
                    <a:pt x="192" y="5"/>
                    <a:pt x="194" y="5"/>
                    <a:pt x="194" y="6"/>
                  </a:cubicBezTo>
                  <a:cubicBezTo>
                    <a:pt x="193" y="6"/>
                    <a:pt x="193" y="5"/>
                    <a:pt x="192" y="6"/>
                  </a:cubicBezTo>
                  <a:close/>
                  <a:moveTo>
                    <a:pt x="192" y="8"/>
                  </a:moveTo>
                  <a:cubicBezTo>
                    <a:pt x="193" y="7"/>
                    <a:pt x="195" y="8"/>
                    <a:pt x="196" y="7"/>
                  </a:cubicBezTo>
                  <a:cubicBezTo>
                    <a:pt x="196" y="8"/>
                    <a:pt x="193" y="8"/>
                    <a:pt x="192" y="8"/>
                  </a:cubicBezTo>
                  <a:close/>
                  <a:moveTo>
                    <a:pt x="195" y="80"/>
                  </a:moveTo>
                  <a:cubicBezTo>
                    <a:pt x="196" y="79"/>
                    <a:pt x="198" y="79"/>
                    <a:pt x="200" y="79"/>
                  </a:cubicBezTo>
                  <a:cubicBezTo>
                    <a:pt x="199" y="81"/>
                    <a:pt x="197" y="80"/>
                    <a:pt x="195" y="80"/>
                  </a:cubicBezTo>
                  <a:close/>
                  <a:moveTo>
                    <a:pt x="193" y="77"/>
                  </a:moveTo>
                  <a:cubicBezTo>
                    <a:pt x="196" y="76"/>
                    <a:pt x="199" y="76"/>
                    <a:pt x="202" y="76"/>
                  </a:cubicBezTo>
                  <a:cubicBezTo>
                    <a:pt x="200" y="78"/>
                    <a:pt x="196" y="76"/>
                    <a:pt x="193" y="77"/>
                  </a:cubicBezTo>
                  <a:close/>
                  <a:moveTo>
                    <a:pt x="202" y="7"/>
                  </a:moveTo>
                  <a:cubicBezTo>
                    <a:pt x="203" y="6"/>
                    <a:pt x="206" y="7"/>
                    <a:pt x="202" y="7"/>
                  </a:cubicBezTo>
                  <a:close/>
                  <a:moveTo>
                    <a:pt x="204" y="78"/>
                  </a:moveTo>
                  <a:cubicBezTo>
                    <a:pt x="205" y="77"/>
                    <a:pt x="206" y="77"/>
                    <a:pt x="207" y="77"/>
                  </a:cubicBezTo>
                  <a:cubicBezTo>
                    <a:pt x="207" y="78"/>
                    <a:pt x="205" y="77"/>
                    <a:pt x="204" y="78"/>
                  </a:cubicBezTo>
                  <a:close/>
                  <a:moveTo>
                    <a:pt x="290" y="52"/>
                  </a:moveTo>
                  <a:cubicBezTo>
                    <a:pt x="289" y="53"/>
                    <a:pt x="289" y="53"/>
                    <a:pt x="288" y="53"/>
                  </a:cubicBezTo>
                  <a:cubicBezTo>
                    <a:pt x="288" y="52"/>
                    <a:pt x="290" y="52"/>
                    <a:pt x="290" y="52"/>
                  </a:cubicBezTo>
                  <a:close/>
                  <a:moveTo>
                    <a:pt x="278" y="25"/>
                  </a:moveTo>
                  <a:cubicBezTo>
                    <a:pt x="278" y="24"/>
                    <a:pt x="280" y="24"/>
                    <a:pt x="280" y="25"/>
                  </a:cubicBezTo>
                  <a:cubicBezTo>
                    <a:pt x="280" y="25"/>
                    <a:pt x="278" y="25"/>
                    <a:pt x="278" y="25"/>
                  </a:cubicBezTo>
                  <a:close/>
                  <a:moveTo>
                    <a:pt x="281" y="25"/>
                  </a:moveTo>
                  <a:cubicBezTo>
                    <a:pt x="281" y="24"/>
                    <a:pt x="283" y="24"/>
                    <a:pt x="284" y="24"/>
                  </a:cubicBezTo>
                  <a:cubicBezTo>
                    <a:pt x="283" y="26"/>
                    <a:pt x="282" y="24"/>
                    <a:pt x="281" y="25"/>
                  </a:cubicBezTo>
                  <a:close/>
                  <a:moveTo>
                    <a:pt x="285" y="25"/>
                  </a:moveTo>
                  <a:cubicBezTo>
                    <a:pt x="285" y="24"/>
                    <a:pt x="286" y="24"/>
                    <a:pt x="286" y="24"/>
                  </a:cubicBezTo>
                  <a:cubicBezTo>
                    <a:pt x="286" y="25"/>
                    <a:pt x="285" y="25"/>
                    <a:pt x="285" y="25"/>
                  </a:cubicBezTo>
                  <a:close/>
                  <a:moveTo>
                    <a:pt x="288" y="25"/>
                  </a:moveTo>
                  <a:cubicBezTo>
                    <a:pt x="289" y="24"/>
                    <a:pt x="291" y="25"/>
                    <a:pt x="291" y="25"/>
                  </a:cubicBezTo>
                  <a:cubicBezTo>
                    <a:pt x="291" y="25"/>
                    <a:pt x="289" y="25"/>
                    <a:pt x="288" y="25"/>
                  </a:cubicBezTo>
                  <a:close/>
                  <a:moveTo>
                    <a:pt x="288" y="21"/>
                  </a:moveTo>
                  <a:cubicBezTo>
                    <a:pt x="288" y="21"/>
                    <a:pt x="289" y="21"/>
                    <a:pt x="289" y="22"/>
                  </a:cubicBezTo>
                  <a:cubicBezTo>
                    <a:pt x="288" y="22"/>
                    <a:pt x="288" y="21"/>
                    <a:pt x="288" y="21"/>
                  </a:cubicBezTo>
                  <a:close/>
                  <a:moveTo>
                    <a:pt x="291" y="25"/>
                  </a:moveTo>
                  <a:cubicBezTo>
                    <a:pt x="291" y="24"/>
                    <a:pt x="293" y="25"/>
                    <a:pt x="293" y="24"/>
                  </a:cubicBezTo>
                  <a:cubicBezTo>
                    <a:pt x="294" y="25"/>
                    <a:pt x="292" y="25"/>
                    <a:pt x="291" y="25"/>
                  </a:cubicBezTo>
                  <a:close/>
                  <a:moveTo>
                    <a:pt x="295" y="25"/>
                  </a:moveTo>
                  <a:cubicBezTo>
                    <a:pt x="295" y="24"/>
                    <a:pt x="297" y="25"/>
                    <a:pt x="298" y="25"/>
                  </a:cubicBezTo>
                  <a:cubicBezTo>
                    <a:pt x="298" y="25"/>
                    <a:pt x="296" y="25"/>
                    <a:pt x="295" y="25"/>
                  </a:cubicBezTo>
                  <a:close/>
                  <a:moveTo>
                    <a:pt x="306" y="24"/>
                  </a:moveTo>
                  <a:cubicBezTo>
                    <a:pt x="307" y="23"/>
                    <a:pt x="308" y="23"/>
                    <a:pt x="308" y="23"/>
                  </a:cubicBezTo>
                  <a:cubicBezTo>
                    <a:pt x="308" y="24"/>
                    <a:pt x="307" y="24"/>
                    <a:pt x="306" y="24"/>
                  </a:cubicBezTo>
                  <a:close/>
                  <a:moveTo>
                    <a:pt x="308" y="23"/>
                  </a:moveTo>
                  <a:cubicBezTo>
                    <a:pt x="308" y="23"/>
                    <a:pt x="310" y="23"/>
                    <a:pt x="310" y="23"/>
                  </a:cubicBezTo>
                  <a:cubicBezTo>
                    <a:pt x="309" y="24"/>
                    <a:pt x="309" y="23"/>
                    <a:pt x="308" y="23"/>
                  </a:cubicBezTo>
                  <a:close/>
                  <a:moveTo>
                    <a:pt x="311" y="24"/>
                  </a:moveTo>
                  <a:cubicBezTo>
                    <a:pt x="311" y="23"/>
                    <a:pt x="311" y="23"/>
                    <a:pt x="311" y="23"/>
                  </a:cubicBezTo>
                  <a:cubicBezTo>
                    <a:pt x="312" y="23"/>
                    <a:pt x="313" y="23"/>
                    <a:pt x="313" y="24"/>
                  </a:cubicBezTo>
                  <a:lnTo>
                    <a:pt x="311" y="24"/>
                  </a:lnTo>
                  <a:close/>
                  <a:moveTo>
                    <a:pt x="288" y="13"/>
                  </a:moveTo>
                  <a:cubicBezTo>
                    <a:pt x="298" y="12"/>
                    <a:pt x="305" y="13"/>
                    <a:pt x="315" y="13"/>
                  </a:cubicBezTo>
                  <a:cubicBezTo>
                    <a:pt x="315" y="14"/>
                    <a:pt x="316" y="14"/>
                    <a:pt x="316" y="14"/>
                  </a:cubicBezTo>
                  <a:cubicBezTo>
                    <a:pt x="314" y="14"/>
                    <a:pt x="310" y="14"/>
                    <a:pt x="308" y="14"/>
                  </a:cubicBezTo>
                  <a:cubicBezTo>
                    <a:pt x="307" y="14"/>
                    <a:pt x="309" y="14"/>
                    <a:pt x="308" y="14"/>
                  </a:cubicBezTo>
                  <a:cubicBezTo>
                    <a:pt x="303" y="15"/>
                    <a:pt x="298" y="14"/>
                    <a:pt x="295" y="14"/>
                  </a:cubicBezTo>
                  <a:cubicBezTo>
                    <a:pt x="292" y="14"/>
                    <a:pt x="290" y="15"/>
                    <a:pt x="288" y="13"/>
                  </a:cubicBezTo>
                  <a:cubicBezTo>
                    <a:pt x="288" y="13"/>
                    <a:pt x="288" y="13"/>
                    <a:pt x="288" y="13"/>
                  </a:cubicBezTo>
                  <a:close/>
                  <a:moveTo>
                    <a:pt x="287" y="10"/>
                  </a:moveTo>
                  <a:cubicBezTo>
                    <a:pt x="286" y="12"/>
                    <a:pt x="282" y="10"/>
                    <a:pt x="278" y="11"/>
                  </a:cubicBezTo>
                  <a:cubicBezTo>
                    <a:pt x="281" y="9"/>
                    <a:pt x="285" y="11"/>
                    <a:pt x="287" y="10"/>
                  </a:cubicBezTo>
                  <a:close/>
                  <a:moveTo>
                    <a:pt x="244" y="2"/>
                  </a:moveTo>
                  <a:cubicBezTo>
                    <a:pt x="243" y="2"/>
                    <a:pt x="241" y="2"/>
                    <a:pt x="239" y="2"/>
                  </a:cubicBezTo>
                  <a:cubicBezTo>
                    <a:pt x="240" y="1"/>
                    <a:pt x="243" y="1"/>
                    <a:pt x="244" y="2"/>
                  </a:cubicBezTo>
                  <a:close/>
                  <a:moveTo>
                    <a:pt x="209" y="75"/>
                  </a:moveTo>
                  <a:cubicBezTo>
                    <a:pt x="209" y="74"/>
                    <a:pt x="210" y="74"/>
                    <a:pt x="211" y="74"/>
                  </a:cubicBezTo>
                  <a:cubicBezTo>
                    <a:pt x="210" y="75"/>
                    <a:pt x="209" y="75"/>
                    <a:pt x="209" y="75"/>
                  </a:cubicBezTo>
                  <a:close/>
                  <a:moveTo>
                    <a:pt x="214" y="71"/>
                  </a:moveTo>
                  <a:cubicBezTo>
                    <a:pt x="214" y="71"/>
                    <a:pt x="215" y="71"/>
                    <a:pt x="215" y="71"/>
                  </a:cubicBezTo>
                  <a:cubicBezTo>
                    <a:pt x="215" y="72"/>
                    <a:pt x="215" y="72"/>
                    <a:pt x="214" y="71"/>
                  </a:cubicBezTo>
                  <a:close/>
                  <a:moveTo>
                    <a:pt x="208" y="7"/>
                  </a:moveTo>
                  <a:cubicBezTo>
                    <a:pt x="210" y="6"/>
                    <a:pt x="215" y="7"/>
                    <a:pt x="217" y="7"/>
                  </a:cubicBezTo>
                  <a:cubicBezTo>
                    <a:pt x="215" y="8"/>
                    <a:pt x="211" y="7"/>
                    <a:pt x="208" y="7"/>
                  </a:cubicBezTo>
                  <a:close/>
                  <a:moveTo>
                    <a:pt x="216" y="71"/>
                  </a:moveTo>
                  <a:cubicBezTo>
                    <a:pt x="216" y="71"/>
                    <a:pt x="218" y="70"/>
                    <a:pt x="220" y="70"/>
                  </a:cubicBezTo>
                  <a:cubicBezTo>
                    <a:pt x="222" y="70"/>
                    <a:pt x="224" y="70"/>
                    <a:pt x="225" y="71"/>
                  </a:cubicBezTo>
                  <a:cubicBezTo>
                    <a:pt x="222" y="70"/>
                    <a:pt x="219" y="72"/>
                    <a:pt x="216" y="71"/>
                  </a:cubicBezTo>
                  <a:close/>
                  <a:moveTo>
                    <a:pt x="230" y="69"/>
                  </a:moveTo>
                  <a:cubicBezTo>
                    <a:pt x="229" y="69"/>
                    <a:pt x="230" y="69"/>
                    <a:pt x="230" y="70"/>
                  </a:cubicBezTo>
                  <a:cubicBezTo>
                    <a:pt x="231" y="70"/>
                    <a:pt x="230" y="69"/>
                    <a:pt x="230" y="69"/>
                  </a:cubicBezTo>
                  <a:cubicBezTo>
                    <a:pt x="231" y="69"/>
                    <a:pt x="230" y="70"/>
                    <a:pt x="231" y="70"/>
                  </a:cubicBezTo>
                  <a:cubicBezTo>
                    <a:pt x="229" y="70"/>
                    <a:pt x="229" y="70"/>
                    <a:pt x="229" y="70"/>
                  </a:cubicBezTo>
                  <a:cubicBezTo>
                    <a:pt x="230" y="69"/>
                    <a:pt x="229" y="69"/>
                    <a:pt x="228" y="69"/>
                  </a:cubicBezTo>
                  <a:cubicBezTo>
                    <a:pt x="228" y="68"/>
                    <a:pt x="229" y="69"/>
                    <a:pt x="230" y="69"/>
                  </a:cubicBezTo>
                  <a:close/>
                  <a:moveTo>
                    <a:pt x="227" y="9"/>
                  </a:moveTo>
                  <a:cubicBezTo>
                    <a:pt x="227" y="9"/>
                    <a:pt x="229" y="9"/>
                    <a:pt x="230" y="9"/>
                  </a:cubicBezTo>
                  <a:cubicBezTo>
                    <a:pt x="229" y="10"/>
                    <a:pt x="228" y="9"/>
                    <a:pt x="227" y="9"/>
                  </a:cubicBezTo>
                  <a:close/>
                  <a:moveTo>
                    <a:pt x="218" y="7"/>
                  </a:moveTo>
                  <a:cubicBezTo>
                    <a:pt x="221" y="5"/>
                    <a:pt x="226" y="7"/>
                    <a:pt x="228" y="6"/>
                  </a:cubicBezTo>
                  <a:cubicBezTo>
                    <a:pt x="227" y="5"/>
                    <a:pt x="226" y="6"/>
                    <a:pt x="224" y="5"/>
                  </a:cubicBezTo>
                  <a:cubicBezTo>
                    <a:pt x="228" y="4"/>
                    <a:pt x="231" y="5"/>
                    <a:pt x="235" y="5"/>
                  </a:cubicBezTo>
                  <a:cubicBezTo>
                    <a:pt x="236" y="6"/>
                    <a:pt x="233" y="6"/>
                    <a:pt x="233" y="5"/>
                  </a:cubicBezTo>
                  <a:cubicBezTo>
                    <a:pt x="232" y="6"/>
                    <a:pt x="231" y="6"/>
                    <a:pt x="229" y="6"/>
                  </a:cubicBezTo>
                  <a:cubicBezTo>
                    <a:pt x="229" y="8"/>
                    <a:pt x="231" y="6"/>
                    <a:pt x="232" y="7"/>
                  </a:cubicBezTo>
                  <a:cubicBezTo>
                    <a:pt x="227" y="7"/>
                    <a:pt x="222" y="7"/>
                    <a:pt x="218" y="7"/>
                  </a:cubicBezTo>
                  <a:close/>
                  <a:moveTo>
                    <a:pt x="232" y="60"/>
                  </a:moveTo>
                  <a:cubicBezTo>
                    <a:pt x="232" y="59"/>
                    <a:pt x="234" y="59"/>
                    <a:pt x="235" y="60"/>
                  </a:cubicBezTo>
                  <a:cubicBezTo>
                    <a:pt x="234" y="61"/>
                    <a:pt x="234" y="60"/>
                    <a:pt x="232" y="60"/>
                  </a:cubicBezTo>
                  <a:close/>
                  <a:moveTo>
                    <a:pt x="234" y="9"/>
                  </a:moveTo>
                  <a:cubicBezTo>
                    <a:pt x="234" y="8"/>
                    <a:pt x="236" y="8"/>
                    <a:pt x="236" y="9"/>
                  </a:cubicBezTo>
                  <a:cubicBezTo>
                    <a:pt x="236" y="9"/>
                    <a:pt x="235" y="9"/>
                    <a:pt x="234" y="9"/>
                  </a:cubicBezTo>
                  <a:close/>
                  <a:moveTo>
                    <a:pt x="237" y="14"/>
                  </a:moveTo>
                  <a:cubicBezTo>
                    <a:pt x="237" y="14"/>
                    <a:pt x="238" y="14"/>
                    <a:pt x="238" y="14"/>
                  </a:cubicBezTo>
                  <a:cubicBezTo>
                    <a:pt x="238" y="14"/>
                    <a:pt x="238" y="14"/>
                    <a:pt x="237" y="14"/>
                  </a:cubicBezTo>
                  <a:close/>
                  <a:moveTo>
                    <a:pt x="239" y="14"/>
                  </a:moveTo>
                  <a:cubicBezTo>
                    <a:pt x="241" y="13"/>
                    <a:pt x="242" y="13"/>
                    <a:pt x="243" y="14"/>
                  </a:cubicBezTo>
                  <a:cubicBezTo>
                    <a:pt x="243" y="15"/>
                    <a:pt x="240" y="14"/>
                    <a:pt x="239" y="14"/>
                  </a:cubicBezTo>
                  <a:close/>
                  <a:moveTo>
                    <a:pt x="243" y="14"/>
                  </a:moveTo>
                  <a:cubicBezTo>
                    <a:pt x="243" y="13"/>
                    <a:pt x="245" y="13"/>
                    <a:pt x="246" y="14"/>
                  </a:cubicBezTo>
                  <a:cubicBezTo>
                    <a:pt x="246" y="14"/>
                    <a:pt x="244" y="14"/>
                    <a:pt x="243" y="14"/>
                  </a:cubicBezTo>
                  <a:close/>
                  <a:moveTo>
                    <a:pt x="245" y="19"/>
                  </a:moveTo>
                  <a:cubicBezTo>
                    <a:pt x="251" y="17"/>
                    <a:pt x="260" y="19"/>
                    <a:pt x="266" y="17"/>
                  </a:cubicBezTo>
                  <a:cubicBezTo>
                    <a:pt x="273" y="18"/>
                    <a:pt x="282" y="17"/>
                    <a:pt x="289" y="16"/>
                  </a:cubicBezTo>
                  <a:cubicBezTo>
                    <a:pt x="289" y="16"/>
                    <a:pt x="288" y="16"/>
                    <a:pt x="288" y="16"/>
                  </a:cubicBezTo>
                  <a:cubicBezTo>
                    <a:pt x="295" y="15"/>
                    <a:pt x="301" y="16"/>
                    <a:pt x="308" y="16"/>
                  </a:cubicBezTo>
                  <a:cubicBezTo>
                    <a:pt x="308" y="18"/>
                    <a:pt x="302" y="16"/>
                    <a:pt x="301" y="18"/>
                  </a:cubicBezTo>
                  <a:cubicBezTo>
                    <a:pt x="302" y="18"/>
                    <a:pt x="303" y="18"/>
                    <a:pt x="305" y="18"/>
                  </a:cubicBezTo>
                  <a:cubicBezTo>
                    <a:pt x="296" y="20"/>
                    <a:pt x="284" y="17"/>
                    <a:pt x="274" y="19"/>
                  </a:cubicBezTo>
                  <a:cubicBezTo>
                    <a:pt x="273" y="19"/>
                    <a:pt x="272" y="20"/>
                    <a:pt x="271" y="19"/>
                  </a:cubicBezTo>
                  <a:cubicBezTo>
                    <a:pt x="270" y="19"/>
                    <a:pt x="270" y="19"/>
                    <a:pt x="269" y="19"/>
                  </a:cubicBezTo>
                  <a:cubicBezTo>
                    <a:pt x="268" y="19"/>
                    <a:pt x="268" y="19"/>
                    <a:pt x="268" y="19"/>
                  </a:cubicBezTo>
                  <a:cubicBezTo>
                    <a:pt x="267" y="20"/>
                    <a:pt x="264" y="18"/>
                    <a:pt x="262" y="19"/>
                  </a:cubicBezTo>
                  <a:cubicBezTo>
                    <a:pt x="261" y="19"/>
                    <a:pt x="259" y="20"/>
                    <a:pt x="258" y="19"/>
                  </a:cubicBezTo>
                  <a:cubicBezTo>
                    <a:pt x="255" y="19"/>
                    <a:pt x="249" y="19"/>
                    <a:pt x="245" y="19"/>
                  </a:cubicBezTo>
                  <a:close/>
                  <a:moveTo>
                    <a:pt x="251" y="22"/>
                  </a:moveTo>
                  <a:cubicBezTo>
                    <a:pt x="260" y="20"/>
                    <a:pt x="270" y="21"/>
                    <a:pt x="279" y="21"/>
                  </a:cubicBezTo>
                  <a:cubicBezTo>
                    <a:pt x="280" y="21"/>
                    <a:pt x="278" y="21"/>
                    <a:pt x="279" y="20"/>
                  </a:cubicBezTo>
                  <a:cubicBezTo>
                    <a:pt x="281" y="20"/>
                    <a:pt x="281" y="20"/>
                    <a:pt x="281" y="20"/>
                  </a:cubicBezTo>
                  <a:cubicBezTo>
                    <a:pt x="280" y="21"/>
                    <a:pt x="279" y="20"/>
                    <a:pt x="279" y="21"/>
                  </a:cubicBezTo>
                  <a:cubicBezTo>
                    <a:pt x="281" y="22"/>
                    <a:pt x="285" y="20"/>
                    <a:pt x="286" y="22"/>
                  </a:cubicBezTo>
                  <a:cubicBezTo>
                    <a:pt x="273" y="22"/>
                    <a:pt x="263" y="23"/>
                    <a:pt x="251" y="22"/>
                  </a:cubicBezTo>
                  <a:close/>
                  <a:moveTo>
                    <a:pt x="260" y="25"/>
                  </a:moveTo>
                  <a:cubicBezTo>
                    <a:pt x="265" y="24"/>
                    <a:pt x="272" y="24"/>
                    <a:pt x="276" y="25"/>
                  </a:cubicBezTo>
                  <a:cubicBezTo>
                    <a:pt x="271" y="25"/>
                    <a:pt x="265" y="25"/>
                    <a:pt x="260" y="25"/>
                  </a:cubicBezTo>
                  <a:close/>
                  <a:moveTo>
                    <a:pt x="273" y="30"/>
                  </a:moveTo>
                  <a:cubicBezTo>
                    <a:pt x="273" y="29"/>
                    <a:pt x="274" y="29"/>
                    <a:pt x="274" y="29"/>
                  </a:cubicBezTo>
                  <a:cubicBezTo>
                    <a:pt x="274" y="30"/>
                    <a:pt x="273" y="30"/>
                    <a:pt x="273" y="30"/>
                  </a:cubicBezTo>
                  <a:close/>
                  <a:moveTo>
                    <a:pt x="280" y="47"/>
                  </a:moveTo>
                  <a:cubicBezTo>
                    <a:pt x="281" y="46"/>
                    <a:pt x="284" y="46"/>
                    <a:pt x="285" y="47"/>
                  </a:cubicBezTo>
                  <a:cubicBezTo>
                    <a:pt x="283" y="47"/>
                    <a:pt x="282" y="47"/>
                    <a:pt x="280" y="47"/>
                  </a:cubicBezTo>
                  <a:close/>
                  <a:moveTo>
                    <a:pt x="319" y="45"/>
                  </a:moveTo>
                  <a:cubicBezTo>
                    <a:pt x="319" y="44"/>
                    <a:pt x="320" y="44"/>
                    <a:pt x="320" y="45"/>
                  </a:cubicBezTo>
                  <a:cubicBezTo>
                    <a:pt x="320" y="46"/>
                    <a:pt x="320" y="45"/>
                    <a:pt x="319" y="45"/>
                  </a:cubicBezTo>
                  <a:close/>
                  <a:moveTo>
                    <a:pt x="323" y="45"/>
                  </a:moveTo>
                  <a:cubicBezTo>
                    <a:pt x="324" y="45"/>
                    <a:pt x="325" y="45"/>
                    <a:pt x="325" y="45"/>
                  </a:cubicBezTo>
                  <a:cubicBezTo>
                    <a:pt x="325" y="45"/>
                    <a:pt x="324" y="45"/>
                    <a:pt x="323" y="45"/>
                  </a:cubicBezTo>
                  <a:close/>
                  <a:moveTo>
                    <a:pt x="199" y="83"/>
                  </a:moveTo>
                  <a:cubicBezTo>
                    <a:pt x="201" y="82"/>
                    <a:pt x="205" y="84"/>
                    <a:pt x="207" y="83"/>
                  </a:cubicBezTo>
                  <a:cubicBezTo>
                    <a:pt x="206" y="82"/>
                    <a:pt x="204" y="82"/>
                    <a:pt x="203" y="82"/>
                  </a:cubicBezTo>
                  <a:cubicBezTo>
                    <a:pt x="203" y="82"/>
                    <a:pt x="204" y="81"/>
                    <a:pt x="203" y="81"/>
                  </a:cubicBezTo>
                  <a:cubicBezTo>
                    <a:pt x="200" y="81"/>
                    <a:pt x="195" y="82"/>
                    <a:pt x="192" y="81"/>
                  </a:cubicBezTo>
                  <a:cubicBezTo>
                    <a:pt x="192" y="80"/>
                    <a:pt x="193" y="81"/>
                    <a:pt x="193" y="80"/>
                  </a:cubicBezTo>
                  <a:cubicBezTo>
                    <a:pt x="192" y="80"/>
                    <a:pt x="190" y="80"/>
                    <a:pt x="189" y="81"/>
                  </a:cubicBezTo>
                  <a:cubicBezTo>
                    <a:pt x="190" y="81"/>
                    <a:pt x="191" y="81"/>
                    <a:pt x="191" y="82"/>
                  </a:cubicBezTo>
                  <a:cubicBezTo>
                    <a:pt x="178" y="82"/>
                    <a:pt x="164" y="83"/>
                    <a:pt x="153" y="85"/>
                  </a:cubicBezTo>
                  <a:cubicBezTo>
                    <a:pt x="157" y="85"/>
                    <a:pt x="161" y="84"/>
                    <a:pt x="164" y="84"/>
                  </a:cubicBezTo>
                  <a:cubicBezTo>
                    <a:pt x="159" y="86"/>
                    <a:pt x="153" y="85"/>
                    <a:pt x="149" y="87"/>
                  </a:cubicBezTo>
                  <a:cubicBezTo>
                    <a:pt x="150" y="87"/>
                    <a:pt x="151" y="86"/>
                    <a:pt x="151" y="87"/>
                  </a:cubicBezTo>
                  <a:cubicBezTo>
                    <a:pt x="151" y="88"/>
                    <a:pt x="149" y="87"/>
                    <a:pt x="149" y="88"/>
                  </a:cubicBezTo>
                  <a:cubicBezTo>
                    <a:pt x="154" y="88"/>
                    <a:pt x="159" y="88"/>
                    <a:pt x="163" y="88"/>
                  </a:cubicBezTo>
                  <a:cubicBezTo>
                    <a:pt x="165" y="87"/>
                    <a:pt x="166" y="88"/>
                    <a:pt x="167" y="88"/>
                  </a:cubicBezTo>
                  <a:cubicBezTo>
                    <a:pt x="171" y="88"/>
                    <a:pt x="174" y="87"/>
                    <a:pt x="178" y="87"/>
                  </a:cubicBezTo>
                  <a:cubicBezTo>
                    <a:pt x="186" y="86"/>
                    <a:pt x="198" y="86"/>
                    <a:pt x="206" y="85"/>
                  </a:cubicBezTo>
                  <a:cubicBezTo>
                    <a:pt x="205" y="85"/>
                    <a:pt x="204" y="85"/>
                    <a:pt x="204" y="85"/>
                  </a:cubicBezTo>
                  <a:cubicBezTo>
                    <a:pt x="205" y="85"/>
                    <a:pt x="206" y="84"/>
                    <a:pt x="207" y="84"/>
                  </a:cubicBezTo>
                  <a:cubicBezTo>
                    <a:pt x="208" y="84"/>
                    <a:pt x="210" y="85"/>
                    <a:pt x="211" y="84"/>
                  </a:cubicBezTo>
                  <a:cubicBezTo>
                    <a:pt x="207" y="84"/>
                    <a:pt x="201" y="84"/>
                    <a:pt x="199" y="83"/>
                  </a:cubicBezTo>
                  <a:close/>
                  <a:moveTo>
                    <a:pt x="190" y="82"/>
                  </a:moveTo>
                  <a:cubicBezTo>
                    <a:pt x="193" y="82"/>
                    <a:pt x="195" y="82"/>
                    <a:pt x="197" y="82"/>
                  </a:cubicBezTo>
                  <a:cubicBezTo>
                    <a:pt x="197" y="83"/>
                    <a:pt x="196" y="83"/>
                    <a:pt x="197" y="83"/>
                  </a:cubicBezTo>
                  <a:cubicBezTo>
                    <a:pt x="195" y="84"/>
                    <a:pt x="193" y="83"/>
                    <a:pt x="190" y="83"/>
                  </a:cubicBezTo>
                  <a:lnTo>
                    <a:pt x="190" y="82"/>
                  </a:lnTo>
                  <a:close/>
                  <a:moveTo>
                    <a:pt x="187" y="83"/>
                  </a:moveTo>
                  <a:cubicBezTo>
                    <a:pt x="184" y="84"/>
                    <a:pt x="178" y="84"/>
                    <a:pt x="176" y="84"/>
                  </a:cubicBezTo>
                  <a:cubicBezTo>
                    <a:pt x="179" y="82"/>
                    <a:pt x="183" y="83"/>
                    <a:pt x="187" y="83"/>
                  </a:cubicBezTo>
                  <a:close/>
                  <a:moveTo>
                    <a:pt x="175" y="84"/>
                  </a:moveTo>
                  <a:cubicBezTo>
                    <a:pt x="175" y="84"/>
                    <a:pt x="174" y="84"/>
                    <a:pt x="174" y="84"/>
                  </a:cubicBezTo>
                  <a:cubicBezTo>
                    <a:pt x="174" y="83"/>
                    <a:pt x="175" y="83"/>
                    <a:pt x="175" y="84"/>
                  </a:cubicBezTo>
                  <a:close/>
                  <a:moveTo>
                    <a:pt x="170" y="86"/>
                  </a:moveTo>
                  <a:cubicBezTo>
                    <a:pt x="170" y="85"/>
                    <a:pt x="171" y="85"/>
                    <a:pt x="171" y="86"/>
                  </a:cubicBezTo>
                  <a:cubicBezTo>
                    <a:pt x="171" y="86"/>
                    <a:pt x="170" y="86"/>
                    <a:pt x="170" y="86"/>
                  </a:cubicBezTo>
                  <a:close/>
                  <a:moveTo>
                    <a:pt x="172" y="86"/>
                  </a:moveTo>
                  <a:cubicBezTo>
                    <a:pt x="172" y="85"/>
                    <a:pt x="172" y="85"/>
                    <a:pt x="172" y="85"/>
                  </a:cubicBezTo>
                  <a:cubicBezTo>
                    <a:pt x="174" y="85"/>
                    <a:pt x="178" y="83"/>
                    <a:pt x="180" y="86"/>
                  </a:cubicBezTo>
                  <a:cubicBezTo>
                    <a:pt x="177" y="86"/>
                    <a:pt x="175" y="86"/>
                    <a:pt x="172" y="86"/>
                  </a:cubicBezTo>
                  <a:close/>
                  <a:moveTo>
                    <a:pt x="189" y="85"/>
                  </a:moveTo>
                  <a:cubicBezTo>
                    <a:pt x="187" y="85"/>
                    <a:pt x="184" y="85"/>
                    <a:pt x="183" y="85"/>
                  </a:cubicBezTo>
                  <a:cubicBezTo>
                    <a:pt x="182" y="85"/>
                    <a:pt x="182" y="85"/>
                    <a:pt x="182" y="85"/>
                  </a:cubicBezTo>
                  <a:cubicBezTo>
                    <a:pt x="183" y="84"/>
                    <a:pt x="186" y="84"/>
                    <a:pt x="188" y="85"/>
                  </a:cubicBezTo>
                  <a:cubicBezTo>
                    <a:pt x="188" y="84"/>
                    <a:pt x="187" y="83"/>
                    <a:pt x="188" y="83"/>
                  </a:cubicBezTo>
                  <a:cubicBezTo>
                    <a:pt x="189" y="83"/>
                    <a:pt x="188" y="84"/>
                    <a:pt x="188" y="84"/>
                  </a:cubicBezTo>
                  <a:cubicBezTo>
                    <a:pt x="191" y="84"/>
                    <a:pt x="192" y="83"/>
                    <a:pt x="195" y="84"/>
                  </a:cubicBezTo>
                  <a:cubicBezTo>
                    <a:pt x="195" y="86"/>
                    <a:pt x="191" y="83"/>
                    <a:pt x="189" y="85"/>
                  </a:cubicBezTo>
                  <a:close/>
                  <a:moveTo>
                    <a:pt x="196" y="84"/>
                  </a:moveTo>
                  <a:cubicBezTo>
                    <a:pt x="196" y="84"/>
                    <a:pt x="196" y="84"/>
                    <a:pt x="196" y="84"/>
                  </a:cubicBezTo>
                  <a:cubicBezTo>
                    <a:pt x="196" y="83"/>
                    <a:pt x="197" y="84"/>
                    <a:pt x="198" y="84"/>
                  </a:cubicBezTo>
                  <a:cubicBezTo>
                    <a:pt x="197" y="84"/>
                    <a:pt x="197" y="84"/>
                    <a:pt x="196" y="84"/>
                  </a:cubicBezTo>
                  <a:close/>
                  <a:moveTo>
                    <a:pt x="222" y="83"/>
                  </a:moveTo>
                  <a:cubicBezTo>
                    <a:pt x="224" y="83"/>
                    <a:pt x="227" y="83"/>
                    <a:pt x="228" y="83"/>
                  </a:cubicBezTo>
                  <a:cubicBezTo>
                    <a:pt x="226" y="83"/>
                    <a:pt x="224" y="82"/>
                    <a:pt x="222" y="83"/>
                  </a:cubicBezTo>
                  <a:close/>
                  <a:moveTo>
                    <a:pt x="282" y="62"/>
                  </a:moveTo>
                  <a:cubicBezTo>
                    <a:pt x="284" y="63"/>
                    <a:pt x="288" y="62"/>
                    <a:pt x="290" y="62"/>
                  </a:cubicBezTo>
                  <a:cubicBezTo>
                    <a:pt x="290" y="61"/>
                    <a:pt x="292" y="63"/>
                    <a:pt x="293" y="62"/>
                  </a:cubicBezTo>
                  <a:cubicBezTo>
                    <a:pt x="288" y="62"/>
                    <a:pt x="286" y="61"/>
                    <a:pt x="282" y="62"/>
                  </a:cubicBezTo>
                  <a:close/>
                  <a:moveTo>
                    <a:pt x="318" y="9"/>
                  </a:moveTo>
                  <a:cubicBezTo>
                    <a:pt x="318" y="8"/>
                    <a:pt x="318" y="9"/>
                    <a:pt x="317" y="9"/>
                  </a:cubicBezTo>
                  <a:cubicBezTo>
                    <a:pt x="314" y="8"/>
                    <a:pt x="308" y="10"/>
                    <a:pt x="305" y="9"/>
                  </a:cubicBezTo>
                  <a:cubicBezTo>
                    <a:pt x="305" y="10"/>
                    <a:pt x="303" y="8"/>
                    <a:pt x="303" y="9"/>
                  </a:cubicBezTo>
                  <a:cubicBezTo>
                    <a:pt x="308" y="10"/>
                    <a:pt x="314" y="10"/>
                    <a:pt x="319" y="10"/>
                  </a:cubicBezTo>
                  <a:cubicBezTo>
                    <a:pt x="319" y="9"/>
                    <a:pt x="317" y="10"/>
                    <a:pt x="318" y="9"/>
                  </a:cubicBezTo>
                  <a:close/>
                  <a:moveTo>
                    <a:pt x="313" y="81"/>
                  </a:moveTo>
                  <a:cubicBezTo>
                    <a:pt x="313" y="82"/>
                    <a:pt x="313" y="82"/>
                    <a:pt x="312" y="82"/>
                  </a:cubicBezTo>
                  <a:cubicBezTo>
                    <a:pt x="313" y="82"/>
                    <a:pt x="312" y="81"/>
                    <a:pt x="312" y="82"/>
                  </a:cubicBezTo>
                  <a:cubicBezTo>
                    <a:pt x="313" y="82"/>
                    <a:pt x="312" y="83"/>
                    <a:pt x="312" y="83"/>
                  </a:cubicBezTo>
                  <a:cubicBezTo>
                    <a:pt x="315" y="83"/>
                    <a:pt x="315" y="83"/>
                    <a:pt x="315" y="83"/>
                  </a:cubicBezTo>
                  <a:cubicBezTo>
                    <a:pt x="314" y="83"/>
                    <a:pt x="315" y="82"/>
                    <a:pt x="314" y="81"/>
                  </a:cubicBezTo>
                  <a:cubicBezTo>
                    <a:pt x="314" y="82"/>
                    <a:pt x="313" y="81"/>
                    <a:pt x="313" y="81"/>
                  </a:cubicBezTo>
                  <a:close/>
                  <a:moveTo>
                    <a:pt x="369" y="42"/>
                  </a:moveTo>
                  <a:cubicBezTo>
                    <a:pt x="369" y="42"/>
                    <a:pt x="369" y="42"/>
                    <a:pt x="369" y="42"/>
                  </a:cubicBezTo>
                  <a:cubicBezTo>
                    <a:pt x="369" y="42"/>
                    <a:pt x="369" y="41"/>
                    <a:pt x="369" y="42"/>
                  </a:cubicBezTo>
                  <a:cubicBezTo>
                    <a:pt x="369" y="42"/>
                    <a:pt x="369" y="42"/>
                    <a:pt x="369" y="42"/>
                  </a:cubicBezTo>
                  <a:cubicBezTo>
                    <a:pt x="369" y="42"/>
                    <a:pt x="368" y="42"/>
                    <a:pt x="368" y="41"/>
                  </a:cubicBezTo>
                  <a:cubicBezTo>
                    <a:pt x="367" y="41"/>
                    <a:pt x="364" y="41"/>
                    <a:pt x="362" y="41"/>
                  </a:cubicBezTo>
                  <a:cubicBezTo>
                    <a:pt x="365" y="42"/>
                    <a:pt x="367" y="42"/>
                    <a:pt x="369" y="42"/>
                  </a:cubicBezTo>
                  <a:close/>
                  <a:moveTo>
                    <a:pt x="373" y="53"/>
                  </a:moveTo>
                  <a:cubicBezTo>
                    <a:pt x="374" y="53"/>
                    <a:pt x="376" y="54"/>
                    <a:pt x="377" y="53"/>
                  </a:cubicBezTo>
                  <a:cubicBezTo>
                    <a:pt x="375" y="53"/>
                    <a:pt x="374" y="52"/>
                    <a:pt x="373" y="53"/>
                  </a:cubicBezTo>
                  <a:close/>
                  <a:moveTo>
                    <a:pt x="332" y="56"/>
                  </a:moveTo>
                  <a:cubicBezTo>
                    <a:pt x="329" y="56"/>
                    <a:pt x="326" y="56"/>
                    <a:pt x="324" y="57"/>
                  </a:cubicBezTo>
                  <a:cubicBezTo>
                    <a:pt x="327" y="56"/>
                    <a:pt x="330" y="57"/>
                    <a:pt x="332" y="56"/>
                  </a:cubicBezTo>
                  <a:close/>
                  <a:moveTo>
                    <a:pt x="427" y="17"/>
                  </a:moveTo>
                  <a:cubicBezTo>
                    <a:pt x="426" y="16"/>
                    <a:pt x="425" y="16"/>
                    <a:pt x="424" y="16"/>
                  </a:cubicBezTo>
                  <a:cubicBezTo>
                    <a:pt x="418" y="16"/>
                    <a:pt x="410" y="16"/>
                    <a:pt x="404" y="15"/>
                  </a:cubicBezTo>
                  <a:cubicBezTo>
                    <a:pt x="404" y="14"/>
                    <a:pt x="404" y="13"/>
                    <a:pt x="404" y="12"/>
                  </a:cubicBezTo>
                  <a:cubicBezTo>
                    <a:pt x="403" y="12"/>
                    <a:pt x="402" y="12"/>
                    <a:pt x="401" y="12"/>
                  </a:cubicBezTo>
                  <a:cubicBezTo>
                    <a:pt x="397" y="13"/>
                    <a:pt x="391" y="12"/>
                    <a:pt x="387" y="12"/>
                  </a:cubicBezTo>
                  <a:cubicBezTo>
                    <a:pt x="386" y="12"/>
                    <a:pt x="384" y="11"/>
                    <a:pt x="384" y="12"/>
                  </a:cubicBezTo>
                  <a:cubicBezTo>
                    <a:pt x="385" y="13"/>
                    <a:pt x="389" y="12"/>
                    <a:pt x="391" y="12"/>
                  </a:cubicBezTo>
                  <a:cubicBezTo>
                    <a:pt x="393" y="12"/>
                    <a:pt x="395" y="12"/>
                    <a:pt x="396" y="14"/>
                  </a:cubicBezTo>
                  <a:cubicBezTo>
                    <a:pt x="392" y="14"/>
                    <a:pt x="387" y="13"/>
                    <a:pt x="383" y="13"/>
                  </a:cubicBezTo>
                  <a:cubicBezTo>
                    <a:pt x="378" y="13"/>
                    <a:pt x="373" y="13"/>
                    <a:pt x="369" y="12"/>
                  </a:cubicBezTo>
                  <a:cubicBezTo>
                    <a:pt x="369" y="12"/>
                    <a:pt x="369" y="12"/>
                    <a:pt x="369" y="12"/>
                  </a:cubicBezTo>
                  <a:cubicBezTo>
                    <a:pt x="372" y="14"/>
                    <a:pt x="376" y="13"/>
                    <a:pt x="379" y="15"/>
                  </a:cubicBezTo>
                  <a:cubicBezTo>
                    <a:pt x="378" y="15"/>
                    <a:pt x="375" y="14"/>
                    <a:pt x="374" y="15"/>
                  </a:cubicBezTo>
                  <a:cubicBezTo>
                    <a:pt x="376" y="16"/>
                    <a:pt x="378" y="15"/>
                    <a:pt x="379" y="17"/>
                  </a:cubicBezTo>
                  <a:cubicBezTo>
                    <a:pt x="377" y="18"/>
                    <a:pt x="375" y="16"/>
                    <a:pt x="373" y="16"/>
                  </a:cubicBezTo>
                  <a:cubicBezTo>
                    <a:pt x="373" y="16"/>
                    <a:pt x="373" y="17"/>
                    <a:pt x="373" y="17"/>
                  </a:cubicBezTo>
                  <a:cubicBezTo>
                    <a:pt x="376" y="17"/>
                    <a:pt x="380" y="18"/>
                    <a:pt x="383" y="19"/>
                  </a:cubicBezTo>
                  <a:cubicBezTo>
                    <a:pt x="383" y="19"/>
                    <a:pt x="383" y="20"/>
                    <a:pt x="384" y="20"/>
                  </a:cubicBezTo>
                  <a:cubicBezTo>
                    <a:pt x="385" y="19"/>
                    <a:pt x="383" y="19"/>
                    <a:pt x="383" y="19"/>
                  </a:cubicBezTo>
                  <a:cubicBezTo>
                    <a:pt x="386" y="17"/>
                    <a:pt x="388" y="16"/>
                    <a:pt x="391" y="16"/>
                  </a:cubicBezTo>
                  <a:cubicBezTo>
                    <a:pt x="397" y="15"/>
                    <a:pt x="403" y="16"/>
                    <a:pt x="408" y="16"/>
                  </a:cubicBezTo>
                  <a:cubicBezTo>
                    <a:pt x="414" y="17"/>
                    <a:pt x="420" y="17"/>
                    <a:pt x="427" y="17"/>
                  </a:cubicBezTo>
                  <a:close/>
                  <a:moveTo>
                    <a:pt x="381" y="15"/>
                  </a:moveTo>
                  <a:cubicBezTo>
                    <a:pt x="382" y="14"/>
                    <a:pt x="384" y="15"/>
                    <a:pt x="386" y="15"/>
                  </a:cubicBezTo>
                  <a:cubicBezTo>
                    <a:pt x="385" y="17"/>
                    <a:pt x="382" y="16"/>
                    <a:pt x="381" y="15"/>
                  </a:cubicBezTo>
                  <a:close/>
                </a:path>
              </a:pathLst>
            </a:custGeom>
            <a:solidFill>
              <a:sysClr val="windowText" lastClr="000000">
                <a:lumMod val="85000"/>
                <a:lumOff val="15000"/>
              </a:sysClr>
            </a:solidFill>
            <a:ln>
              <a:noFill/>
            </a:ln>
            <a:extLst/>
          </p:spPr>
          <p:txBody>
            <a:bodyPr vert="horz" wrap="square" lIns="91440" tIns="45720" rIns="91440" bIns="45720" numCol="1" anchor="t" anchorCtr="0" compatLnSpc="1">
              <a:prstTxWarp prst="textNoShape">
                <a:avLst/>
              </a:prstTxWarp>
            </a:bodyPr>
            <a:lstStyle/>
            <a:p>
              <a:pPr marL="0" marR="0" lvl="0" indent="0" defTabSz="685783"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endParaRPr>
            </a:p>
          </p:txBody>
        </p:sp>
        <p:sp>
          <p:nvSpPr>
            <p:cNvPr id="129" name="文本框 128"/>
            <p:cNvSpPr txBox="1"/>
            <p:nvPr/>
          </p:nvSpPr>
          <p:spPr>
            <a:xfrm>
              <a:off x="7968303" y="1105014"/>
              <a:ext cx="1613052" cy="492071"/>
            </a:xfrm>
            <a:prstGeom prst="rect">
              <a:avLst/>
            </a:prstGeom>
            <a:noFill/>
          </p:spPr>
          <p:txBody>
            <a:bodyPr wrap="square" rtlCol="0">
              <a:spAutoFit/>
            </a:bodyPr>
            <a:lstStyle/>
            <a:p>
              <a:r>
                <a:rPr lang="zh-CN" altLang="en-US" sz="2400">
                  <a:solidFill>
                    <a:schemeClr val="bg1"/>
                  </a:solidFill>
                  <a:latin typeface="禹卫书法行书简体&#10;" panose="02000603000000000000" pitchFamily="2" charset="-122"/>
                  <a:ea typeface="禹卫书法行书简体&#10;" panose="02000603000000000000" pitchFamily="2" charset="-122"/>
                </a:rPr>
                <a:t>标题内容</a:t>
              </a:r>
              <a:endParaRPr lang="zh-CN" altLang="en-US" sz="2400" dirty="0">
                <a:solidFill>
                  <a:schemeClr val="bg1"/>
                </a:solidFill>
                <a:latin typeface="禹卫书法行书简体&#10;" panose="02000603000000000000" pitchFamily="2" charset="-122"/>
                <a:ea typeface="禹卫书法行书简体&#10;" panose="02000603000000000000" pitchFamily="2" charset="-122"/>
              </a:endParaRPr>
            </a:p>
          </p:txBody>
        </p:sp>
      </p:grpSp>
      <p:grpSp>
        <p:nvGrpSpPr>
          <p:cNvPr id="130" name="组合 129"/>
          <p:cNvGrpSpPr/>
          <p:nvPr/>
        </p:nvGrpSpPr>
        <p:grpSpPr>
          <a:xfrm flipH="1">
            <a:off x="1975788" y="4681731"/>
            <a:ext cx="3093467" cy="1115412"/>
            <a:chOff x="8015264" y="916930"/>
            <a:chExt cx="2757110" cy="1188874"/>
          </a:xfrm>
        </p:grpSpPr>
        <p:sp>
          <p:nvSpPr>
            <p:cNvPr id="131" name="Freeform 40"/>
            <p:cNvSpPr>
              <a:spLocks noEditPoints="1"/>
            </p:cNvSpPr>
            <p:nvPr/>
          </p:nvSpPr>
          <p:spPr bwMode="auto">
            <a:xfrm rot="255882">
              <a:off x="8015264" y="916930"/>
              <a:ext cx="2757110" cy="1188874"/>
            </a:xfrm>
            <a:custGeom>
              <a:avLst/>
              <a:gdLst>
                <a:gd name="T0" fmla="*/ 134 w 427"/>
                <a:gd name="T1" fmla="*/ 83 h 101"/>
                <a:gd name="T2" fmla="*/ 189 w 427"/>
                <a:gd name="T3" fmla="*/ 81 h 101"/>
                <a:gd name="T4" fmla="*/ 212 w 427"/>
                <a:gd name="T5" fmla="*/ 81 h 101"/>
                <a:gd name="T6" fmla="*/ 217 w 427"/>
                <a:gd name="T7" fmla="*/ 77 h 101"/>
                <a:gd name="T8" fmla="*/ 237 w 427"/>
                <a:gd name="T9" fmla="*/ 85 h 101"/>
                <a:gd name="T10" fmla="*/ 250 w 427"/>
                <a:gd name="T11" fmla="*/ 84 h 101"/>
                <a:gd name="T12" fmla="*/ 255 w 427"/>
                <a:gd name="T13" fmla="*/ 60 h 101"/>
                <a:gd name="T14" fmla="*/ 259 w 427"/>
                <a:gd name="T15" fmla="*/ 79 h 101"/>
                <a:gd name="T16" fmla="*/ 270 w 427"/>
                <a:gd name="T17" fmla="*/ 62 h 101"/>
                <a:gd name="T18" fmla="*/ 278 w 427"/>
                <a:gd name="T19" fmla="*/ 1 h 101"/>
                <a:gd name="T20" fmla="*/ 296 w 427"/>
                <a:gd name="T21" fmla="*/ 85 h 101"/>
                <a:gd name="T22" fmla="*/ 312 w 427"/>
                <a:gd name="T23" fmla="*/ 73 h 101"/>
                <a:gd name="T24" fmla="*/ 316 w 427"/>
                <a:gd name="T25" fmla="*/ 85 h 101"/>
                <a:gd name="T26" fmla="*/ 332 w 427"/>
                <a:gd name="T27" fmla="*/ 37 h 101"/>
                <a:gd name="T28" fmla="*/ 367 w 427"/>
                <a:gd name="T29" fmla="*/ 47 h 101"/>
                <a:gd name="T30" fmla="*/ 352 w 427"/>
                <a:gd name="T31" fmla="*/ 11 h 101"/>
                <a:gd name="T32" fmla="*/ 356 w 427"/>
                <a:gd name="T33" fmla="*/ 16 h 101"/>
                <a:gd name="T34" fmla="*/ 370 w 427"/>
                <a:gd name="T35" fmla="*/ 18 h 101"/>
                <a:gd name="T36" fmla="*/ 382 w 427"/>
                <a:gd name="T37" fmla="*/ 24 h 101"/>
                <a:gd name="T38" fmla="*/ 392 w 427"/>
                <a:gd name="T39" fmla="*/ 18 h 101"/>
                <a:gd name="T40" fmla="*/ 411 w 427"/>
                <a:gd name="T41" fmla="*/ 10 h 101"/>
                <a:gd name="T42" fmla="*/ 362 w 427"/>
                <a:gd name="T43" fmla="*/ 52 h 101"/>
                <a:gd name="T44" fmla="*/ 306 w 427"/>
                <a:gd name="T45" fmla="*/ 38 h 101"/>
                <a:gd name="T46" fmla="*/ 335 w 427"/>
                <a:gd name="T47" fmla="*/ 32 h 101"/>
                <a:gd name="T48" fmla="*/ 340 w 427"/>
                <a:gd name="T49" fmla="*/ 30 h 101"/>
                <a:gd name="T50" fmla="*/ 350 w 427"/>
                <a:gd name="T51" fmla="*/ 26 h 101"/>
                <a:gd name="T52" fmla="*/ 351 w 427"/>
                <a:gd name="T53" fmla="*/ 16 h 101"/>
                <a:gd name="T54" fmla="*/ 341 w 427"/>
                <a:gd name="T55" fmla="*/ 11 h 101"/>
                <a:gd name="T56" fmla="*/ 273 w 427"/>
                <a:gd name="T57" fmla="*/ 2 h 101"/>
                <a:gd name="T58" fmla="*/ 186 w 427"/>
                <a:gd name="T59" fmla="*/ 4 h 101"/>
                <a:gd name="T60" fmla="*/ 68 w 427"/>
                <a:gd name="T61" fmla="*/ 14 h 101"/>
                <a:gd name="T62" fmla="*/ 20 w 427"/>
                <a:gd name="T63" fmla="*/ 50 h 101"/>
                <a:gd name="T64" fmla="*/ 84 w 427"/>
                <a:gd name="T65" fmla="*/ 96 h 101"/>
                <a:gd name="T66" fmla="*/ 146 w 427"/>
                <a:gd name="T67" fmla="*/ 80 h 101"/>
                <a:gd name="T68" fmla="*/ 188 w 427"/>
                <a:gd name="T69" fmla="*/ 79 h 101"/>
                <a:gd name="T70" fmla="*/ 218 w 427"/>
                <a:gd name="T71" fmla="*/ 73 h 101"/>
                <a:gd name="T72" fmla="*/ 235 w 427"/>
                <a:gd name="T73" fmla="*/ 64 h 101"/>
                <a:gd name="T74" fmla="*/ 264 w 427"/>
                <a:gd name="T75" fmla="*/ 58 h 101"/>
                <a:gd name="T76" fmla="*/ 276 w 427"/>
                <a:gd name="T77" fmla="*/ 57 h 101"/>
                <a:gd name="T78" fmla="*/ 263 w 427"/>
                <a:gd name="T79" fmla="*/ 52 h 101"/>
                <a:gd name="T80" fmla="*/ 295 w 427"/>
                <a:gd name="T81" fmla="*/ 37 h 101"/>
                <a:gd name="T82" fmla="*/ 333 w 427"/>
                <a:gd name="T83" fmla="*/ 12 h 101"/>
                <a:gd name="T84" fmla="*/ 160 w 427"/>
                <a:gd name="T85" fmla="*/ 80 h 101"/>
                <a:gd name="T86" fmla="*/ 196 w 427"/>
                <a:gd name="T87" fmla="*/ 7 h 101"/>
                <a:gd name="T88" fmla="*/ 288 w 427"/>
                <a:gd name="T89" fmla="*/ 53 h 101"/>
                <a:gd name="T90" fmla="*/ 288 w 427"/>
                <a:gd name="T91" fmla="*/ 21 h 101"/>
                <a:gd name="T92" fmla="*/ 308 w 427"/>
                <a:gd name="T93" fmla="*/ 23 h 101"/>
                <a:gd name="T94" fmla="*/ 278 w 427"/>
                <a:gd name="T95" fmla="*/ 11 h 101"/>
                <a:gd name="T96" fmla="*/ 216 w 427"/>
                <a:gd name="T97" fmla="*/ 71 h 101"/>
                <a:gd name="T98" fmla="*/ 218 w 427"/>
                <a:gd name="T99" fmla="*/ 7 h 101"/>
                <a:gd name="T100" fmla="*/ 237 w 427"/>
                <a:gd name="T101" fmla="*/ 14 h 101"/>
                <a:gd name="T102" fmla="*/ 301 w 427"/>
                <a:gd name="T103" fmla="*/ 18 h 101"/>
                <a:gd name="T104" fmla="*/ 286 w 427"/>
                <a:gd name="T105" fmla="*/ 22 h 101"/>
                <a:gd name="T106" fmla="*/ 323 w 427"/>
                <a:gd name="T107" fmla="*/ 45 h 101"/>
                <a:gd name="T108" fmla="*/ 151 w 427"/>
                <a:gd name="T109" fmla="*/ 87 h 101"/>
                <a:gd name="T110" fmla="*/ 190 w 427"/>
                <a:gd name="T111" fmla="*/ 82 h 101"/>
                <a:gd name="T112" fmla="*/ 189 w 427"/>
                <a:gd name="T113" fmla="*/ 85 h 101"/>
                <a:gd name="T114" fmla="*/ 222 w 427"/>
                <a:gd name="T115" fmla="*/ 83 h 101"/>
                <a:gd name="T116" fmla="*/ 312 w 427"/>
                <a:gd name="T117" fmla="*/ 83 h 101"/>
                <a:gd name="T118" fmla="*/ 332 w 427"/>
                <a:gd name="T119" fmla="*/ 56 h 101"/>
                <a:gd name="T120" fmla="*/ 369 w 427"/>
                <a:gd name="T121" fmla="*/ 12 h 101"/>
                <a:gd name="T122" fmla="*/ 381 w 427"/>
                <a:gd name="T123" fmla="*/ 1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7" h="101">
                  <a:moveTo>
                    <a:pt x="10" y="31"/>
                  </a:moveTo>
                  <a:cubicBezTo>
                    <a:pt x="5" y="32"/>
                    <a:pt x="3" y="36"/>
                    <a:pt x="0" y="39"/>
                  </a:cubicBezTo>
                  <a:cubicBezTo>
                    <a:pt x="2" y="46"/>
                    <a:pt x="6" y="39"/>
                    <a:pt x="10" y="37"/>
                  </a:cubicBezTo>
                  <a:cubicBezTo>
                    <a:pt x="12" y="35"/>
                    <a:pt x="13" y="35"/>
                    <a:pt x="15" y="34"/>
                  </a:cubicBezTo>
                  <a:cubicBezTo>
                    <a:pt x="13" y="34"/>
                    <a:pt x="11" y="34"/>
                    <a:pt x="10" y="31"/>
                  </a:cubicBezTo>
                  <a:close/>
                  <a:moveTo>
                    <a:pt x="22" y="27"/>
                  </a:moveTo>
                  <a:cubicBezTo>
                    <a:pt x="20" y="27"/>
                    <a:pt x="19" y="27"/>
                    <a:pt x="19" y="28"/>
                  </a:cubicBezTo>
                  <a:cubicBezTo>
                    <a:pt x="20" y="28"/>
                    <a:pt x="21" y="28"/>
                    <a:pt x="22" y="27"/>
                  </a:cubicBezTo>
                  <a:close/>
                  <a:moveTo>
                    <a:pt x="52" y="100"/>
                  </a:moveTo>
                  <a:cubicBezTo>
                    <a:pt x="54" y="101"/>
                    <a:pt x="57" y="99"/>
                    <a:pt x="58" y="98"/>
                  </a:cubicBezTo>
                  <a:cubicBezTo>
                    <a:pt x="56" y="98"/>
                    <a:pt x="52" y="98"/>
                    <a:pt x="52" y="100"/>
                  </a:cubicBezTo>
                  <a:close/>
                  <a:moveTo>
                    <a:pt x="134" y="84"/>
                  </a:moveTo>
                  <a:cubicBezTo>
                    <a:pt x="135" y="84"/>
                    <a:pt x="136" y="84"/>
                    <a:pt x="137" y="84"/>
                  </a:cubicBezTo>
                  <a:cubicBezTo>
                    <a:pt x="136" y="83"/>
                    <a:pt x="135" y="83"/>
                    <a:pt x="134" y="83"/>
                  </a:cubicBezTo>
                  <a:lnTo>
                    <a:pt x="134" y="84"/>
                  </a:lnTo>
                  <a:close/>
                  <a:moveTo>
                    <a:pt x="147" y="85"/>
                  </a:moveTo>
                  <a:cubicBezTo>
                    <a:pt x="149" y="85"/>
                    <a:pt x="150" y="85"/>
                    <a:pt x="151" y="85"/>
                  </a:cubicBezTo>
                  <a:cubicBezTo>
                    <a:pt x="150" y="85"/>
                    <a:pt x="148" y="84"/>
                    <a:pt x="147" y="85"/>
                  </a:cubicBezTo>
                  <a:close/>
                  <a:moveTo>
                    <a:pt x="149" y="80"/>
                  </a:moveTo>
                  <a:cubicBezTo>
                    <a:pt x="148" y="80"/>
                    <a:pt x="148" y="80"/>
                    <a:pt x="147" y="80"/>
                  </a:cubicBezTo>
                  <a:cubicBezTo>
                    <a:pt x="148" y="81"/>
                    <a:pt x="149" y="81"/>
                    <a:pt x="149" y="80"/>
                  </a:cubicBezTo>
                  <a:close/>
                  <a:moveTo>
                    <a:pt x="183" y="81"/>
                  </a:moveTo>
                  <a:cubicBezTo>
                    <a:pt x="182" y="81"/>
                    <a:pt x="178" y="81"/>
                    <a:pt x="178" y="82"/>
                  </a:cubicBezTo>
                  <a:cubicBezTo>
                    <a:pt x="179" y="81"/>
                    <a:pt x="181" y="82"/>
                    <a:pt x="183" y="81"/>
                  </a:cubicBezTo>
                  <a:close/>
                  <a:moveTo>
                    <a:pt x="187" y="81"/>
                  </a:moveTo>
                  <a:cubicBezTo>
                    <a:pt x="186" y="81"/>
                    <a:pt x="184" y="81"/>
                    <a:pt x="184" y="81"/>
                  </a:cubicBezTo>
                  <a:cubicBezTo>
                    <a:pt x="185" y="81"/>
                    <a:pt x="186" y="82"/>
                    <a:pt x="187" y="81"/>
                  </a:cubicBezTo>
                  <a:close/>
                  <a:moveTo>
                    <a:pt x="189" y="81"/>
                  </a:moveTo>
                  <a:cubicBezTo>
                    <a:pt x="189" y="80"/>
                    <a:pt x="187" y="81"/>
                    <a:pt x="187" y="81"/>
                  </a:cubicBezTo>
                  <a:cubicBezTo>
                    <a:pt x="188" y="81"/>
                    <a:pt x="188" y="81"/>
                    <a:pt x="189" y="81"/>
                  </a:cubicBezTo>
                  <a:close/>
                  <a:moveTo>
                    <a:pt x="202" y="80"/>
                  </a:moveTo>
                  <a:cubicBezTo>
                    <a:pt x="203" y="81"/>
                    <a:pt x="204" y="81"/>
                    <a:pt x="205" y="80"/>
                  </a:cubicBezTo>
                  <a:cubicBezTo>
                    <a:pt x="204" y="80"/>
                    <a:pt x="203" y="80"/>
                    <a:pt x="202" y="80"/>
                  </a:cubicBezTo>
                  <a:close/>
                  <a:moveTo>
                    <a:pt x="204" y="81"/>
                  </a:moveTo>
                  <a:cubicBezTo>
                    <a:pt x="205" y="81"/>
                    <a:pt x="208" y="82"/>
                    <a:pt x="209" y="81"/>
                  </a:cubicBezTo>
                  <a:cubicBezTo>
                    <a:pt x="207" y="80"/>
                    <a:pt x="206" y="81"/>
                    <a:pt x="204" y="81"/>
                  </a:cubicBezTo>
                  <a:close/>
                  <a:moveTo>
                    <a:pt x="207" y="83"/>
                  </a:moveTo>
                  <a:cubicBezTo>
                    <a:pt x="208" y="83"/>
                    <a:pt x="208" y="83"/>
                    <a:pt x="208" y="83"/>
                  </a:cubicBezTo>
                  <a:cubicBezTo>
                    <a:pt x="208" y="82"/>
                    <a:pt x="207" y="82"/>
                    <a:pt x="207" y="83"/>
                  </a:cubicBezTo>
                  <a:close/>
                  <a:moveTo>
                    <a:pt x="212" y="81"/>
                  </a:moveTo>
                  <a:cubicBezTo>
                    <a:pt x="211" y="80"/>
                    <a:pt x="209" y="80"/>
                    <a:pt x="209" y="81"/>
                  </a:cubicBezTo>
                  <a:cubicBezTo>
                    <a:pt x="210" y="80"/>
                    <a:pt x="211" y="81"/>
                    <a:pt x="212" y="81"/>
                  </a:cubicBezTo>
                  <a:close/>
                  <a:moveTo>
                    <a:pt x="209" y="82"/>
                  </a:moveTo>
                  <a:cubicBezTo>
                    <a:pt x="210" y="82"/>
                    <a:pt x="210" y="82"/>
                    <a:pt x="210" y="83"/>
                  </a:cubicBezTo>
                  <a:cubicBezTo>
                    <a:pt x="211" y="82"/>
                    <a:pt x="213" y="83"/>
                    <a:pt x="215" y="82"/>
                  </a:cubicBezTo>
                  <a:cubicBezTo>
                    <a:pt x="213" y="82"/>
                    <a:pt x="211" y="81"/>
                    <a:pt x="209" y="82"/>
                  </a:cubicBezTo>
                  <a:close/>
                  <a:moveTo>
                    <a:pt x="212" y="84"/>
                  </a:moveTo>
                  <a:cubicBezTo>
                    <a:pt x="213" y="84"/>
                    <a:pt x="214" y="85"/>
                    <a:pt x="214" y="83"/>
                  </a:cubicBezTo>
                  <a:cubicBezTo>
                    <a:pt x="213" y="83"/>
                    <a:pt x="212" y="83"/>
                    <a:pt x="212" y="84"/>
                  </a:cubicBezTo>
                  <a:close/>
                  <a:moveTo>
                    <a:pt x="213" y="77"/>
                  </a:moveTo>
                  <a:cubicBezTo>
                    <a:pt x="214" y="77"/>
                    <a:pt x="215" y="78"/>
                    <a:pt x="216" y="77"/>
                  </a:cubicBezTo>
                  <a:cubicBezTo>
                    <a:pt x="215" y="77"/>
                    <a:pt x="213" y="77"/>
                    <a:pt x="213" y="77"/>
                  </a:cubicBezTo>
                  <a:close/>
                  <a:moveTo>
                    <a:pt x="217" y="81"/>
                  </a:moveTo>
                  <a:cubicBezTo>
                    <a:pt x="217" y="80"/>
                    <a:pt x="218" y="81"/>
                    <a:pt x="218" y="80"/>
                  </a:cubicBezTo>
                  <a:cubicBezTo>
                    <a:pt x="218" y="81"/>
                    <a:pt x="217" y="80"/>
                    <a:pt x="217" y="81"/>
                  </a:cubicBezTo>
                  <a:close/>
                  <a:moveTo>
                    <a:pt x="217" y="77"/>
                  </a:moveTo>
                  <a:cubicBezTo>
                    <a:pt x="218" y="77"/>
                    <a:pt x="219" y="77"/>
                    <a:pt x="219" y="77"/>
                  </a:cubicBezTo>
                  <a:cubicBezTo>
                    <a:pt x="219" y="76"/>
                    <a:pt x="217" y="77"/>
                    <a:pt x="217" y="77"/>
                  </a:cubicBezTo>
                  <a:close/>
                  <a:moveTo>
                    <a:pt x="218" y="74"/>
                  </a:moveTo>
                  <a:cubicBezTo>
                    <a:pt x="220" y="74"/>
                    <a:pt x="220" y="74"/>
                    <a:pt x="220" y="74"/>
                  </a:cubicBezTo>
                  <a:cubicBezTo>
                    <a:pt x="220" y="73"/>
                    <a:pt x="218" y="73"/>
                    <a:pt x="218" y="74"/>
                  </a:cubicBezTo>
                  <a:close/>
                  <a:moveTo>
                    <a:pt x="229" y="83"/>
                  </a:moveTo>
                  <a:cubicBezTo>
                    <a:pt x="230" y="83"/>
                    <a:pt x="232" y="83"/>
                    <a:pt x="232" y="82"/>
                  </a:cubicBezTo>
                  <a:cubicBezTo>
                    <a:pt x="232" y="83"/>
                    <a:pt x="229" y="82"/>
                    <a:pt x="229" y="83"/>
                  </a:cubicBezTo>
                  <a:close/>
                  <a:moveTo>
                    <a:pt x="232" y="74"/>
                  </a:moveTo>
                  <a:cubicBezTo>
                    <a:pt x="233" y="74"/>
                    <a:pt x="234" y="75"/>
                    <a:pt x="234" y="74"/>
                  </a:cubicBezTo>
                  <a:cubicBezTo>
                    <a:pt x="233" y="74"/>
                    <a:pt x="232" y="74"/>
                    <a:pt x="232" y="74"/>
                  </a:cubicBezTo>
                  <a:close/>
                  <a:moveTo>
                    <a:pt x="237" y="85"/>
                  </a:moveTo>
                  <a:cubicBezTo>
                    <a:pt x="237" y="85"/>
                    <a:pt x="237" y="85"/>
                    <a:pt x="238" y="85"/>
                  </a:cubicBezTo>
                  <a:cubicBezTo>
                    <a:pt x="237" y="85"/>
                    <a:pt x="237" y="85"/>
                    <a:pt x="237" y="85"/>
                  </a:cubicBezTo>
                  <a:close/>
                  <a:moveTo>
                    <a:pt x="234" y="86"/>
                  </a:moveTo>
                  <a:cubicBezTo>
                    <a:pt x="235" y="87"/>
                    <a:pt x="237" y="85"/>
                    <a:pt x="237" y="85"/>
                  </a:cubicBezTo>
                  <a:cubicBezTo>
                    <a:pt x="236" y="85"/>
                    <a:pt x="235" y="85"/>
                    <a:pt x="234" y="85"/>
                  </a:cubicBezTo>
                  <a:lnTo>
                    <a:pt x="234" y="86"/>
                  </a:lnTo>
                  <a:close/>
                  <a:moveTo>
                    <a:pt x="237" y="83"/>
                  </a:moveTo>
                  <a:cubicBezTo>
                    <a:pt x="238" y="83"/>
                    <a:pt x="238" y="83"/>
                    <a:pt x="238" y="83"/>
                  </a:cubicBezTo>
                  <a:cubicBezTo>
                    <a:pt x="238" y="82"/>
                    <a:pt x="237" y="82"/>
                    <a:pt x="237" y="83"/>
                  </a:cubicBezTo>
                  <a:close/>
                  <a:moveTo>
                    <a:pt x="244" y="82"/>
                  </a:moveTo>
                  <a:cubicBezTo>
                    <a:pt x="243" y="82"/>
                    <a:pt x="240" y="82"/>
                    <a:pt x="239" y="82"/>
                  </a:cubicBezTo>
                  <a:cubicBezTo>
                    <a:pt x="241" y="82"/>
                    <a:pt x="243" y="83"/>
                    <a:pt x="244" y="82"/>
                  </a:cubicBezTo>
                  <a:close/>
                  <a:moveTo>
                    <a:pt x="241" y="79"/>
                  </a:moveTo>
                  <a:cubicBezTo>
                    <a:pt x="240" y="79"/>
                    <a:pt x="240" y="79"/>
                    <a:pt x="239" y="79"/>
                  </a:cubicBezTo>
                  <a:cubicBezTo>
                    <a:pt x="240" y="79"/>
                    <a:pt x="241" y="80"/>
                    <a:pt x="241" y="79"/>
                  </a:cubicBezTo>
                  <a:close/>
                  <a:moveTo>
                    <a:pt x="250" y="84"/>
                  </a:moveTo>
                  <a:cubicBezTo>
                    <a:pt x="247" y="83"/>
                    <a:pt x="242" y="84"/>
                    <a:pt x="240" y="84"/>
                  </a:cubicBezTo>
                  <a:cubicBezTo>
                    <a:pt x="243" y="85"/>
                    <a:pt x="246" y="83"/>
                    <a:pt x="247" y="85"/>
                  </a:cubicBezTo>
                  <a:cubicBezTo>
                    <a:pt x="248" y="84"/>
                    <a:pt x="249" y="84"/>
                    <a:pt x="250" y="84"/>
                  </a:cubicBezTo>
                  <a:cubicBezTo>
                    <a:pt x="251" y="84"/>
                    <a:pt x="250" y="84"/>
                    <a:pt x="250" y="84"/>
                  </a:cubicBezTo>
                  <a:close/>
                  <a:moveTo>
                    <a:pt x="240" y="85"/>
                  </a:moveTo>
                  <a:cubicBezTo>
                    <a:pt x="243" y="85"/>
                    <a:pt x="244" y="85"/>
                    <a:pt x="245" y="85"/>
                  </a:cubicBezTo>
                  <a:cubicBezTo>
                    <a:pt x="244" y="85"/>
                    <a:pt x="241" y="84"/>
                    <a:pt x="240" y="85"/>
                  </a:cubicBezTo>
                  <a:close/>
                  <a:moveTo>
                    <a:pt x="244" y="70"/>
                  </a:moveTo>
                  <a:cubicBezTo>
                    <a:pt x="244" y="70"/>
                    <a:pt x="242" y="70"/>
                    <a:pt x="242" y="70"/>
                  </a:cubicBezTo>
                  <a:cubicBezTo>
                    <a:pt x="243" y="70"/>
                    <a:pt x="245" y="71"/>
                    <a:pt x="244" y="70"/>
                  </a:cubicBezTo>
                  <a:close/>
                  <a:moveTo>
                    <a:pt x="248" y="64"/>
                  </a:moveTo>
                  <a:cubicBezTo>
                    <a:pt x="250" y="64"/>
                    <a:pt x="251" y="65"/>
                    <a:pt x="252" y="64"/>
                  </a:cubicBezTo>
                  <a:cubicBezTo>
                    <a:pt x="252" y="64"/>
                    <a:pt x="249" y="63"/>
                    <a:pt x="248" y="64"/>
                  </a:cubicBezTo>
                  <a:close/>
                  <a:moveTo>
                    <a:pt x="255" y="60"/>
                  </a:moveTo>
                  <a:cubicBezTo>
                    <a:pt x="255" y="60"/>
                    <a:pt x="252" y="59"/>
                    <a:pt x="253" y="60"/>
                  </a:cubicBezTo>
                  <a:cubicBezTo>
                    <a:pt x="254" y="60"/>
                    <a:pt x="259" y="60"/>
                    <a:pt x="255" y="60"/>
                  </a:cubicBezTo>
                  <a:close/>
                  <a:moveTo>
                    <a:pt x="255" y="82"/>
                  </a:moveTo>
                  <a:cubicBezTo>
                    <a:pt x="256" y="82"/>
                    <a:pt x="257" y="82"/>
                    <a:pt x="257" y="82"/>
                  </a:cubicBezTo>
                  <a:cubicBezTo>
                    <a:pt x="256" y="82"/>
                    <a:pt x="255" y="81"/>
                    <a:pt x="255" y="82"/>
                  </a:cubicBezTo>
                  <a:close/>
                  <a:moveTo>
                    <a:pt x="257" y="62"/>
                  </a:moveTo>
                  <a:cubicBezTo>
                    <a:pt x="256" y="62"/>
                    <a:pt x="255" y="61"/>
                    <a:pt x="255" y="62"/>
                  </a:cubicBezTo>
                  <a:cubicBezTo>
                    <a:pt x="256" y="62"/>
                    <a:pt x="256" y="62"/>
                    <a:pt x="257" y="62"/>
                  </a:cubicBezTo>
                  <a:close/>
                  <a:moveTo>
                    <a:pt x="259" y="82"/>
                  </a:moveTo>
                  <a:cubicBezTo>
                    <a:pt x="260" y="82"/>
                    <a:pt x="262" y="82"/>
                    <a:pt x="263" y="81"/>
                  </a:cubicBezTo>
                  <a:cubicBezTo>
                    <a:pt x="262" y="81"/>
                    <a:pt x="260" y="81"/>
                    <a:pt x="259" y="82"/>
                  </a:cubicBezTo>
                  <a:close/>
                  <a:moveTo>
                    <a:pt x="259" y="79"/>
                  </a:moveTo>
                  <a:cubicBezTo>
                    <a:pt x="260" y="79"/>
                    <a:pt x="261" y="79"/>
                    <a:pt x="263" y="79"/>
                  </a:cubicBezTo>
                  <a:cubicBezTo>
                    <a:pt x="263" y="78"/>
                    <a:pt x="260" y="78"/>
                    <a:pt x="259" y="79"/>
                  </a:cubicBezTo>
                  <a:close/>
                  <a:moveTo>
                    <a:pt x="260" y="81"/>
                  </a:moveTo>
                  <a:cubicBezTo>
                    <a:pt x="261" y="81"/>
                    <a:pt x="263" y="81"/>
                    <a:pt x="264" y="80"/>
                  </a:cubicBezTo>
                  <a:cubicBezTo>
                    <a:pt x="263" y="80"/>
                    <a:pt x="260" y="80"/>
                    <a:pt x="260" y="81"/>
                  </a:cubicBezTo>
                  <a:close/>
                  <a:moveTo>
                    <a:pt x="267" y="82"/>
                  </a:moveTo>
                  <a:cubicBezTo>
                    <a:pt x="267" y="82"/>
                    <a:pt x="268" y="82"/>
                    <a:pt x="268" y="82"/>
                  </a:cubicBezTo>
                  <a:cubicBezTo>
                    <a:pt x="268" y="82"/>
                    <a:pt x="268" y="82"/>
                    <a:pt x="268" y="81"/>
                  </a:cubicBezTo>
                  <a:cubicBezTo>
                    <a:pt x="268" y="81"/>
                    <a:pt x="267" y="82"/>
                    <a:pt x="267" y="82"/>
                  </a:cubicBezTo>
                  <a:close/>
                  <a:moveTo>
                    <a:pt x="267" y="60"/>
                  </a:moveTo>
                  <a:cubicBezTo>
                    <a:pt x="270" y="60"/>
                    <a:pt x="268" y="59"/>
                    <a:pt x="267" y="60"/>
                  </a:cubicBezTo>
                  <a:close/>
                  <a:moveTo>
                    <a:pt x="267" y="55"/>
                  </a:moveTo>
                  <a:cubicBezTo>
                    <a:pt x="269" y="55"/>
                    <a:pt x="268" y="54"/>
                    <a:pt x="267" y="55"/>
                  </a:cubicBezTo>
                  <a:close/>
                  <a:moveTo>
                    <a:pt x="270" y="62"/>
                  </a:moveTo>
                  <a:cubicBezTo>
                    <a:pt x="270" y="62"/>
                    <a:pt x="272" y="62"/>
                    <a:pt x="272" y="62"/>
                  </a:cubicBezTo>
                  <a:cubicBezTo>
                    <a:pt x="272" y="62"/>
                    <a:pt x="270" y="61"/>
                    <a:pt x="270" y="62"/>
                  </a:cubicBezTo>
                  <a:close/>
                  <a:moveTo>
                    <a:pt x="273" y="63"/>
                  </a:moveTo>
                  <a:cubicBezTo>
                    <a:pt x="279" y="63"/>
                    <a:pt x="283" y="64"/>
                    <a:pt x="287" y="64"/>
                  </a:cubicBezTo>
                  <a:cubicBezTo>
                    <a:pt x="283" y="63"/>
                    <a:pt x="277" y="63"/>
                    <a:pt x="273" y="63"/>
                  </a:cubicBezTo>
                  <a:close/>
                  <a:moveTo>
                    <a:pt x="276" y="60"/>
                  </a:moveTo>
                  <a:cubicBezTo>
                    <a:pt x="277" y="60"/>
                    <a:pt x="278" y="60"/>
                    <a:pt x="278" y="60"/>
                  </a:cubicBezTo>
                  <a:cubicBezTo>
                    <a:pt x="278" y="59"/>
                    <a:pt x="277" y="59"/>
                    <a:pt x="276" y="60"/>
                  </a:cubicBezTo>
                  <a:close/>
                  <a:moveTo>
                    <a:pt x="277" y="57"/>
                  </a:moveTo>
                  <a:cubicBezTo>
                    <a:pt x="278" y="57"/>
                    <a:pt x="280" y="57"/>
                    <a:pt x="281" y="57"/>
                  </a:cubicBezTo>
                  <a:cubicBezTo>
                    <a:pt x="279" y="57"/>
                    <a:pt x="278" y="56"/>
                    <a:pt x="277" y="57"/>
                  </a:cubicBezTo>
                  <a:close/>
                  <a:moveTo>
                    <a:pt x="281" y="62"/>
                  </a:moveTo>
                  <a:cubicBezTo>
                    <a:pt x="281" y="61"/>
                    <a:pt x="278" y="61"/>
                    <a:pt x="277" y="62"/>
                  </a:cubicBezTo>
                  <a:cubicBezTo>
                    <a:pt x="279" y="62"/>
                    <a:pt x="280" y="62"/>
                    <a:pt x="281" y="62"/>
                  </a:cubicBezTo>
                  <a:close/>
                  <a:moveTo>
                    <a:pt x="284" y="0"/>
                  </a:moveTo>
                  <a:cubicBezTo>
                    <a:pt x="282" y="0"/>
                    <a:pt x="280" y="0"/>
                    <a:pt x="278" y="1"/>
                  </a:cubicBezTo>
                  <a:cubicBezTo>
                    <a:pt x="280" y="1"/>
                    <a:pt x="283" y="1"/>
                    <a:pt x="284" y="0"/>
                  </a:cubicBezTo>
                  <a:close/>
                  <a:moveTo>
                    <a:pt x="279" y="3"/>
                  </a:moveTo>
                  <a:cubicBezTo>
                    <a:pt x="280" y="3"/>
                    <a:pt x="280" y="3"/>
                    <a:pt x="281" y="3"/>
                  </a:cubicBezTo>
                  <a:cubicBezTo>
                    <a:pt x="281" y="2"/>
                    <a:pt x="279" y="3"/>
                    <a:pt x="279" y="3"/>
                  </a:cubicBezTo>
                  <a:close/>
                  <a:moveTo>
                    <a:pt x="282" y="82"/>
                  </a:moveTo>
                  <a:cubicBezTo>
                    <a:pt x="283" y="82"/>
                    <a:pt x="284" y="82"/>
                    <a:pt x="285" y="82"/>
                  </a:cubicBezTo>
                  <a:cubicBezTo>
                    <a:pt x="284" y="81"/>
                    <a:pt x="283" y="81"/>
                    <a:pt x="282" y="82"/>
                  </a:cubicBezTo>
                  <a:close/>
                  <a:moveTo>
                    <a:pt x="288" y="85"/>
                  </a:moveTo>
                  <a:cubicBezTo>
                    <a:pt x="288" y="85"/>
                    <a:pt x="288" y="84"/>
                    <a:pt x="287" y="85"/>
                  </a:cubicBezTo>
                  <a:cubicBezTo>
                    <a:pt x="287" y="85"/>
                    <a:pt x="287" y="86"/>
                    <a:pt x="288" y="86"/>
                  </a:cubicBezTo>
                  <a:cubicBezTo>
                    <a:pt x="287" y="85"/>
                    <a:pt x="289" y="85"/>
                    <a:pt x="288" y="85"/>
                  </a:cubicBezTo>
                  <a:close/>
                  <a:moveTo>
                    <a:pt x="295" y="83"/>
                  </a:moveTo>
                  <a:cubicBezTo>
                    <a:pt x="295" y="84"/>
                    <a:pt x="295" y="84"/>
                    <a:pt x="295" y="85"/>
                  </a:cubicBezTo>
                  <a:cubicBezTo>
                    <a:pt x="296" y="85"/>
                    <a:pt x="296" y="85"/>
                    <a:pt x="296" y="85"/>
                  </a:cubicBezTo>
                  <a:cubicBezTo>
                    <a:pt x="296" y="83"/>
                    <a:pt x="298" y="84"/>
                    <a:pt x="298" y="83"/>
                  </a:cubicBezTo>
                  <a:cubicBezTo>
                    <a:pt x="297" y="83"/>
                    <a:pt x="296" y="83"/>
                    <a:pt x="295" y="83"/>
                  </a:cubicBezTo>
                  <a:close/>
                  <a:moveTo>
                    <a:pt x="303" y="9"/>
                  </a:moveTo>
                  <a:cubicBezTo>
                    <a:pt x="301" y="9"/>
                    <a:pt x="299" y="9"/>
                    <a:pt x="297" y="9"/>
                  </a:cubicBezTo>
                  <a:cubicBezTo>
                    <a:pt x="299" y="9"/>
                    <a:pt x="302" y="10"/>
                    <a:pt x="303" y="9"/>
                  </a:cubicBezTo>
                  <a:close/>
                  <a:moveTo>
                    <a:pt x="305" y="86"/>
                  </a:moveTo>
                  <a:cubicBezTo>
                    <a:pt x="306" y="86"/>
                    <a:pt x="307" y="85"/>
                    <a:pt x="307" y="85"/>
                  </a:cubicBezTo>
                  <a:cubicBezTo>
                    <a:pt x="305" y="85"/>
                    <a:pt x="305" y="85"/>
                    <a:pt x="305" y="85"/>
                  </a:cubicBezTo>
                  <a:cubicBezTo>
                    <a:pt x="306" y="86"/>
                    <a:pt x="305" y="85"/>
                    <a:pt x="305" y="86"/>
                  </a:cubicBezTo>
                  <a:close/>
                  <a:moveTo>
                    <a:pt x="308" y="79"/>
                  </a:moveTo>
                  <a:cubicBezTo>
                    <a:pt x="309" y="79"/>
                    <a:pt x="311" y="79"/>
                    <a:pt x="312" y="79"/>
                  </a:cubicBezTo>
                  <a:cubicBezTo>
                    <a:pt x="310" y="79"/>
                    <a:pt x="309" y="78"/>
                    <a:pt x="308" y="79"/>
                  </a:cubicBezTo>
                  <a:close/>
                  <a:moveTo>
                    <a:pt x="311" y="73"/>
                  </a:moveTo>
                  <a:cubicBezTo>
                    <a:pt x="311" y="73"/>
                    <a:pt x="312" y="74"/>
                    <a:pt x="312" y="73"/>
                  </a:cubicBezTo>
                  <a:cubicBezTo>
                    <a:pt x="311" y="73"/>
                    <a:pt x="311" y="73"/>
                    <a:pt x="311" y="73"/>
                  </a:cubicBezTo>
                  <a:close/>
                  <a:moveTo>
                    <a:pt x="345" y="75"/>
                  </a:moveTo>
                  <a:cubicBezTo>
                    <a:pt x="345" y="75"/>
                    <a:pt x="344" y="74"/>
                    <a:pt x="343" y="74"/>
                  </a:cubicBezTo>
                  <a:cubicBezTo>
                    <a:pt x="337" y="74"/>
                    <a:pt x="331" y="74"/>
                    <a:pt x="324" y="73"/>
                  </a:cubicBezTo>
                  <a:cubicBezTo>
                    <a:pt x="320" y="73"/>
                    <a:pt x="316" y="72"/>
                    <a:pt x="313" y="73"/>
                  </a:cubicBezTo>
                  <a:cubicBezTo>
                    <a:pt x="316" y="75"/>
                    <a:pt x="319" y="73"/>
                    <a:pt x="323" y="74"/>
                  </a:cubicBezTo>
                  <a:cubicBezTo>
                    <a:pt x="322" y="75"/>
                    <a:pt x="320" y="75"/>
                    <a:pt x="320" y="75"/>
                  </a:cubicBezTo>
                  <a:cubicBezTo>
                    <a:pt x="327" y="76"/>
                    <a:pt x="329" y="75"/>
                    <a:pt x="337" y="75"/>
                  </a:cubicBezTo>
                  <a:cubicBezTo>
                    <a:pt x="338" y="75"/>
                    <a:pt x="338" y="76"/>
                    <a:pt x="338" y="76"/>
                  </a:cubicBezTo>
                  <a:cubicBezTo>
                    <a:pt x="339" y="76"/>
                    <a:pt x="338" y="75"/>
                    <a:pt x="338" y="75"/>
                  </a:cubicBezTo>
                  <a:cubicBezTo>
                    <a:pt x="342" y="75"/>
                    <a:pt x="350" y="75"/>
                    <a:pt x="355" y="75"/>
                  </a:cubicBezTo>
                  <a:cubicBezTo>
                    <a:pt x="353" y="75"/>
                    <a:pt x="351" y="75"/>
                    <a:pt x="349" y="75"/>
                  </a:cubicBezTo>
                  <a:cubicBezTo>
                    <a:pt x="347" y="75"/>
                    <a:pt x="346" y="75"/>
                    <a:pt x="345" y="75"/>
                  </a:cubicBezTo>
                  <a:close/>
                  <a:moveTo>
                    <a:pt x="316" y="85"/>
                  </a:moveTo>
                  <a:cubicBezTo>
                    <a:pt x="317" y="85"/>
                    <a:pt x="319" y="86"/>
                    <a:pt x="319" y="85"/>
                  </a:cubicBezTo>
                  <a:cubicBezTo>
                    <a:pt x="318" y="85"/>
                    <a:pt x="316" y="84"/>
                    <a:pt x="316" y="85"/>
                  </a:cubicBezTo>
                  <a:close/>
                  <a:moveTo>
                    <a:pt x="318" y="38"/>
                  </a:moveTo>
                  <a:cubicBezTo>
                    <a:pt x="320" y="38"/>
                    <a:pt x="322" y="39"/>
                    <a:pt x="324" y="38"/>
                  </a:cubicBezTo>
                  <a:cubicBezTo>
                    <a:pt x="323" y="38"/>
                    <a:pt x="320" y="37"/>
                    <a:pt x="318" y="38"/>
                  </a:cubicBezTo>
                  <a:close/>
                  <a:moveTo>
                    <a:pt x="321" y="53"/>
                  </a:moveTo>
                  <a:cubicBezTo>
                    <a:pt x="322" y="53"/>
                    <a:pt x="324" y="53"/>
                    <a:pt x="325" y="53"/>
                  </a:cubicBezTo>
                  <a:cubicBezTo>
                    <a:pt x="324" y="52"/>
                    <a:pt x="322" y="52"/>
                    <a:pt x="321" y="53"/>
                  </a:cubicBezTo>
                  <a:close/>
                  <a:moveTo>
                    <a:pt x="321" y="37"/>
                  </a:moveTo>
                  <a:cubicBezTo>
                    <a:pt x="323" y="37"/>
                    <a:pt x="323" y="37"/>
                    <a:pt x="323" y="37"/>
                  </a:cubicBezTo>
                  <a:cubicBezTo>
                    <a:pt x="323" y="36"/>
                    <a:pt x="321" y="36"/>
                    <a:pt x="321" y="37"/>
                  </a:cubicBezTo>
                  <a:close/>
                  <a:moveTo>
                    <a:pt x="332" y="37"/>
                  </a:moveTo>
                  <a:cubicBezTo>
                    <a:pt x="330" y="36"/>
                    <a:pt x="327" y="36"/>
                    <a:pt x="324" y="37"/>
                  </a:cubicBezTo>
                  <a:cubicBezTo>
                    <a:pt x="327" y="37"/>
                    <a:pt x="330" y="37"/>
                    <a:pt x="332" y="37"/>
                  </a:cubicBezTo>
                  <a:close/>
                  <a:moveTo>
                    <a:pt x="328" y="38"/>
                  </a:moveTo>
                  <a:cubicBezTo>
                    <a:pt x="328" y="38"/>
                    <a:pt x="326" y="38"/>
                    <a:pt x="326" y="38"/>
                  </a:cubicBezTo>
                  <a:cubicBezTo>
                    <a:pt x="326" y="39"/>
                    <a:pt x="328" y="39"/>
                    <a:pt x="328" y="38"/>
                  </a:cubicBezTo>
                  <a:close/>
                  <a:moveTo>
                    <a:pt x="333" y="68"/>
                  </a:moveTo>
                  <a:cubicBezTo>
                    <a:pt x="336" y="68"/>
                    <a:pt x="336" y="68"/>
                    <a:pt x="338" y="68"/>
                  </a:cubicBezTo>
                  <a:cubicBezTo>
                    <a:pt x="338" y="67"/>
                    <a:pt x="334" y="68"/>
                    <a:pt x="333" y="68"/>
                  </a:cubicBezTo>
                  <a:close/>
                  <a:moveTo>
                    <a:pt x="334" y="8"/>
                  </a:moveTo>
                  <a:cubicBezTo>
                    <a:pt x="334" y="8"/>
                    <a:pt x="333" y="8"/>
                    <a:pt x="333" y="8"/>
                  </a:cubicBezTo>
                  <a:cubicBezTo>
                    <a:pt x="334" y="8"/>
                    <a:pt x="334" y="9"/>
                    <a:pt x="334" y="8"/>
                  </a:cubicBezTo>
                  <a:close/>
                  <a:moveTo>
                    <a:pt x="334" y="39"/>
                  </a:moveTo>
                  <a:cubicBezTo>
                    <a:pt x="336" y="39"/>
                    <a:pt x="338" y="39"/>
                    <a:pt x="339" y="39"/>
                  </a:cubicBezTo>
                  <a:cubicBezTo>
                    <a:pt x="338" y="39"/>
                    <a:pt x="335" y="38"/>
                    <a:pt x="334" y="39"/>
                  </a:cubicBezTo>
                  <a:close/>
                  <a:moveTo>
                    <a:pt x="334" y="46"/>
                  </a:moveTo>
                  <a:cubicBezTo>
                    <a:pt x="345" y="47"/>
                    <a:pt x="356" y="47"/>
                    <a:pt x="367" y="47"/>
                  </a:cubicBezTo>
                  <a:cubicBezTo>
                    <a:pt x="356" y="47"/>
                    <a:pt x="345" y="45"/>
                    <a:pt x="334" y="46"/>
                  </a:cubicBezTo>
                  <a:close/>
                  <a:moveTo>
                    <a:pt x="335" y="30"/>
                  </a:moveTo>
                  <a:cubicBezTo>
                    <a:pt x="336" y="30"/>
                    <a:pt x="338" y="30"/>
                    <a:pt x="337" y="30"/>
                  </a:cubicBezTo>
                  <a:cubicBezTo>
                    <a:pt x="337" y="30"/>
                    <a:pt x="335" y="30"/>
                    <a:pt x="335" y="30"/>
                  </a:cubicBezTo>
                  <a:close/>
                  <a:moveTo>
                    <a:pt x="341" y="68"/>
                  </a:moveTo>
                  <a:cubicBezTo>
                    <a:pt x="340" y="68"/>
                    <a:pt x="339" y="67"/>
                    <a:pt x="338" y="68"/>
                  </a:cubicBezTo>
                  <a:cubicBezTo>
                    <a:pt x="339" y="68"/>
                    <a:pt x="341" y="69"/>
                    <a:pt x="341" y="68"/>
                  </a:cubicBezTo>
                  <a:close/>
                  <a:moveTo>
                    <a:pt x="348" y="39"/>
                  </a:moveTo>
                  <a:cubicBezTo>
                    <a:pt x="345" y="39"/>
                    <a:pt x="342" y="39"/>
                    <a:pt x="340" y="39"/>
                  </a:cubicBezTo>
                  <a:cubicBezTo>
                    <a:pt x="342" y="39"/>
                    <a:pt x="346" y="40"/>
                    <a:pt x="348" y="39"/>
                  </a:cubicBezTo>
                  <a:close/>
                  <a:moveTo>
                    <a:pt x="343" y="11"/>
                  </a:moveTo>
                  <a:cubicBezTo>
                    <a:pt x="344" y="11"/>
                    <a:pt x="346" y="11"/>
                    <a:pt x="345" y="11"/>
                  </a:cubicBezTo>
                  <a:cubicBezTo>
                    <a:pt x="345" y="11"/>
                    <a:pt x="343" y="11"/>
                    <a:pt x="343" y="11"/>
                  </a:cubicBezTo>
                  <a:close/>
                  <a:moveTo>
                    <a:pt x="352" y="11"/>
                  </a:moveTo>
                  <a:cubicBezTo>
                    <a:pt x="351" y="11"/>
                    <a:pt x="350" y="11"/>
                    <a:pt x="350" y="12"/>
                  </a:cubicBezTo>
                  <a:cubicBezTo>
                    <a:pt x="351" y="12"/>
                    <a:pt x="352" y="12"/>
                    <a:pt x="352" y="11"/>
                  </a:cubicBezTo>
                  <a:close/>
                  <a:moveTo>
                    <a:pt x="351" y="40"/>
                  </a:moveTo>
                  <a:cubicBezTo>
                    <a:pt x="353" y="40"/>
                    <a:pt x="355" y="40"/>
                    <a:pt x="352" y="40"/>
                  </a:cubicBezTo>
                  <a:cubicBezTo>
                    <a:pt x="352" y="40"/>
                    <a:pt x="352" y="39"/>
                    <a:pt x="351" y="40"/>
                  </a:cubicBezTo>
                  <a:close/>
                  <a:moveTo>
                    <a:pt x="353" y="12"/>
                  </a:moveTo>
                  <a:cubicBezTo>
                    <a:pt x="355" y="12"/>
                    <a:pt x="356" y="13"/>
                    <a:pt x="357" y="12"/>
                  </a:cubicBezTo>
                  <a:cubicBezTo>
                    <a:pt x="356" y="12"/>
                    <a:pt x="353" y="11"/>
                    <a:pt x="353" y="12"/>
                  </a:cubicBezTo>
                  <a:cubicBezTo>
                    <a:pt x="353" y="12"/>
                    <a:pt x="353" y="12"/>
                    <a:pt x="353" y="12"/>
                  </a:cubicBezTo>
                  <a:close/>
                  <a:moveTo>
                    <a:pt x="354" y="40"/>
                  </a:moveTo>
                  <a:cubicBezTo>
                    <a:pt x="355" y="40"/>
                    <a:pt x="357" y="40"/>
                    <a:pt x="357" y="40"/>
                  </a:cubicBezTo>
                  <a:cubicBezTo>
                    <a:pt x="356" y="40"/>
                    <a:pt x="355" y="39"/>
                    <a:pt x="354" y="40"/>
                  </a:cubicBezTo>
                  <a:close/>
                  <a:moveTo>
                    <a:pt x="361" y="17"/>
                  </a:moveTo>
                  <a:cubicBezTo>
                    <a:pt x="360" y="16"/>
                    <a:pt x="357" y="15"/>
                    <a:pt x="356" y="16"/>
                  </a:cubicBezTo>
                  <a:cubicBezTo>
                    <a:pt x="358" y="16"/>
                    <a:pt x="360" y="17"/>
                    <a:pt x="361" y="17"/>
                  </a:cubicBezTo>
                  <a:close/>
                  <a:moveTo>
                    <a:pt x="361" y="28"/>
                  </a:moveTo>
                  <a:cubicBezTo>
                    <a:pt x="362" y="29"/>
                    <a:pt x="363" y="29"/>
                    <a:pt x="364" y="28"/>
                  </a:cubicBezTo>
                  <a:cubicBezTo>
                    <a:pt x="363" y="28"/>
                    <a:pt x="361" y="28"/>
                    <a:pt x="361" y="28"/>
                  </a:cubicBezTo>
                  <a:close/>
                  <a:moveTo>
                    <a:pt x="365" y="16"/>
                  </a:moveTo>
                  <a:cubicBezTo>
                    <a:pt x="366" y="16"/>
                    <a:pt x="367" y="16"/>
                    <a:pt x="368" y="16"/>
                  </a:cubicBezTo>
                  <a:cubicBezTo>
                    <a:pt x="367" y="15"/>
                    <a:pt x="366" y="14"/>
                    <a:pt x="365" y="14"/>
                  </a:cubicBezTo>
                  <a:cubicBezTo>
                    <a:pt x="365" y="15"/>
                    <a:pt x="366" y="15"/>
                    <a:pt x="365" y="16"/>
                  </a:cubicBezTo>
                  <a:close/>
                  <a:moveTo>
                    <a:pt x="368" y="53"/>
                  </a:moveTo>
                  <a:cubicBezTo>
                    <a:pt x="369" y="53"/>
                    <a:pt x="372" y="53"/>
                    <a:pt x="373" y="53"/>
                  </a:cubicBezTo>
                  <a:cubicBezTo>
                    <a:pt x="371" y="53"/>
                    <a:pt x="369" y="52"/>
                    <a:pt x="368" y="53"/>
                  </a:cubicBezTo>
                  <a:close/>
                  <a:moveTo>
                    <a:pt x="370" y="18"/>
                  </a:moveTo>
                  <a:cubicBezTo>
                    <a:pt x="369" y="18"/>
                    <a:pt x="368" y="17"/>
                    <a:pt x="368" y="18"/>
                  </a:cubicBezTo>
                  <a:cubicBezTo>
                    <a:pt x="369" y="18"/>
                    <a:pt x="370" y="18"/>
                    <a:pt x="370" y="18"/>
                  </a:cubicBezTo>
                  <a:close/>
                  <a:moveTo>
                    <a:pt x="373" y="47"/>
                  </a:moveTo>
                  <a:cubicBezTo>
                    <a:pt x="372" y="48"/>
                    <a:pt x="369" y="47"/>
                    <a:pt x="369" y="48"/>
                  </a:cubicBezTo>
                  <a:cubicBezTo>
                    <a:pt x="371" y="47"/>
                    <a:pt x="373" y="48"/>
                    <a:pt x="373" y="47"/>
                  </a:cubicBezTo>
                  <a:close/>
                  <a:moveTo>
                    <a:pt x="376" y="32"/>
                  </a:moveTo>
                  <a:cubicBezTo>
                    <a:pt x="375" y="33"/>
                    <a:pt x="373" y="31"/>
                    <a:pt x="372" y="32"/>
                  </a:cubicBezTo>
                  <a:cubicBezTo>
                    <a:pt x="374" y="32"/>
                    <a:pt x="376" y="33"/>
                    <a:pt x="376" y="32"/>
                  </a:cubicBezTo>
                  <a:close/>
                  <a:moveTo>
                    <a:pt x="375" y="20"/>
                  </a:moveTo>
                  <a:cubicBezTo>
                    <a:pt x="375" y="21"/>
                    <a:pt x="377" y="21"/>
                    <a:pt x="378" y="20"/>
                  </a:cubicBezTo>
                  <a:cubicBezTo>
                    <a:pt x="377" y="20"/>
                    <a:pt x="377" y="20"/>
                    <a:pt x="376" y="20"/>
                  </a:cubicBezTo>
                  <a:cubicBezTo>
                    <a:pt x="375" y="20"/>
                    <a:pt x="375" y="20"/>
                    <a:pt x="375" y="20"/>
                  </a:cubicBezTo>
                  <a:close/>
                  <a:moveTo>
                    <a:pt x="378" y="32"/>
                  </a:moveTo>
                  <a:cubicBezTo>
                    <a:pt x="379" y="33"/>
                    <a:pt x="381" y="34"/>
                    <a:pt x="382" y="33"/>
                  </a:cubicBezTo>
                  <a:cubicBezTo>
                    <a:pt x="381" y="32"/>
                    <a:pt x="379" y="32"/>
                    <a:pt x="378" y="32"/>
                  </a:cubicBezTo>
                  <a:close/>
                  <a:moveTo>
                    <a:pt x="382" y="24"/>
                  </a:moveTo>
                  <a:cubicBezTo>
                    <a:pt x="381" y="24"/>
                    <a:pt x="380" y="24"/>
                    <a:pt x="379" y="25"/>
                  </a:cubicBezTo>
                  <a:cubicBezTo>
                    <a:pt x="383" y="25"/>
                    <a:pt x="386" y="24"/>
                    <a:pt x="389" y="24"/>
                  </a:cubicBezTo>
                  <a:cubicBezTo>
                    <a:pt x="387" y="24"/>
                    <a:pt x="384" y="23"/>
                    <a:pt x="381" y="23"/>
                  </a:cubicBezTo>
                  <a:cubicBezTo>
                    <a:pt x="381" y="24"/>
                    <a:pt x="382" y="23"/>
                    <a:pt x="382" y="24"/>
                  </a:cubicBezTo>
                  <a:close/>
                  <a:moveTo>
                    <a:pt x="387" y="33"/>
                  </a:moveTo>
                  <a:cubicBezTo>
                    <a:pt x="387" y="33"/>
                    <a:pt x="388" y="34"/>
                    <a:pt x="389" y="33"/>
                  </a:cubicBezTo>
                  <a:cubicBezTo>
                    <a:pt x="389" y="33"/>
                    <a:pt x="387" y="32"/>
                    <a:pt x="387" y="33"/>
                  </a:cubicBezTo>
                  <a:close/>
                  <a:moveTo>
                    <a:pt x="387" y="17"/>
                  </a:moveTo>
                  <a:cubicBezTo>
                    <a:pt x="388" y="18"/>
                    <a:pt x="390" y="18"/>
                    <a:pt x="390" y="17"/>
                  </a:cubicBezTo>
                  <a:cubicBezTo>
                    <a:pt x="389" y="17"/>
                    <a:pt x="388" y="16"/>
                    <a:pt x="387" y="17"/>
                  </a:cubicBezTo>
                  <a:close/>
                  <a:moveTo>
                    <a:pt x="390" y="18"/>
                  </a:moveTo>
                  <a:cubicBezTo>
                    <a:pt x="390" y="17"/>
                    <a:pt x="391" y="18"/>
                    <a:pt x="391" y="17"/>
                  </a:cubicBezTo>
                  <a:cubicBezTo>
                    <a:pt x="391" y="17"/>
                    <a:pt x="390" y="17"/>
                    <a:pt x="390" y="18"/>
                  </a:cubicBezTo>
                  <a:close/>
                  <a:moveTo>
                    <a:pt x="392" y="18"/>
                  </a:moveTo>
                  <a:cubicBezTo>
                    <a:pt x="392" y="17"/>
                    <a:pt x="393" y="18"/>
                    <a:pt x="393" y="17"/>
                  </a:cubicBezTo>
                  <a:cubicBezTo>
                    <a:pt x="393" y="17"/>
                    <a:pt x="392" y="17"/>
                    <a:pt x="392" y="18"/>
                  </a:cubicBezTo>
                  <a:close/>
                  <a:moveTo>
                    <a:pt x="395" y="9"/>
                  </a:moveTo>
                  <a:cubicBezTo>
                    <a:pt x="398" y="9"/>
                    <a:pt x="401" y="10"/>
                    <a:pt x="403" y="10"/>
                  </a:cubicBezTo>
                  <a:cubicBezTo>
                    <a:pt x="401" y="9"/>
                    <a:pt x="398" y="9"/>
                    <a:pt x="395" y="9"/>
                  </a:cubicBezTo>
                  <a:close/>
                  <a:moveTo>
                    <a:pt x="399" y="21"/>
                  </a:moveTo>
                  <a:cubicBezTo>
                    <a:pt x="399" y="21"/>
                    <a:pt x="400" y="22"/>
                    <a:pt x="401" y="21"/>
                  </a:cubicBezTo>
                  <a:cubicBezTo>
                    <a:pt x="400" y="21"/>
                    <a:pt x="399" y="21"/>
                    <a:pt x="399" y="21"/>
                  </a:cubicBezTo>
                  <a:close/>
                  <a:moveTo>
                    <a:pt x="405" y="20"/>
                  </a:moveTo>
                  <a:cubicBezTo>
                    <a:pt x="407" y="21"/>
                    <a:pt x="408" y="20"/>
                    <a:pt x="409" y="20"/>
                  </a:cubicBezTo>
                  <a:cubicBezTo>
                    <a:pt x="408" y="20"/>
                    <a:pt x="407" y="19"/>
                    <a:pt x="406" y="19"/>
                  </a:cubicBezTo>
                  <a:cubicBezTo>
                    <a:pt x="406" y="20"/>
                    <a:pt x="405" y="20"/>
                    <a:pt x="405" y="20"/>
                  </a:cubicBezTo>
                  <a:close/>
                  <a:moveTo>
                    <a:pt x="413" y="10"/>
                  </a:moveTo>
                  <a:cubicBezTo>
                    <a:pt x="412" y="10"/>
                    <a:pt x="411" y="10"/>
                    <a:pt x="411" y="10"/>
                  </a:cubicBezTo>
                  <a:cubicBezTo>
                    <a:pt x="411" y="11"/>
                    <a:pt x="412" y="11"/>
                    <a:pt x="413" y="10"/>
                  </a:cubicBezTo>
                  <a:close/>
                  <a:moveTo>
                    <a:pt x="419" y="13"/>
                  </a:moveTo>
                  <a:cubicBezTo>
                    <a:pt x="417" y="13"/>
                    <a:pt x="414" y="12"/>
                    <a:pt x="412" y="13"/>
                  </a:cubicBezTo>
                  <a:cubicBezTo>
                    <a:pt x="415" y="13"/>
                    <a:pt x="417" y="14"/>
                    <a:pt x="419" y="13"/>
                  </a:cubicBezTo>
                  <a:close/>
                  <a:moveTo>
                    <a:pt x="285" y="56"/>
                  </a:moveTo>
                  <a:cubicBezTo>
                    <a:pt x="288" y="55"/>
                    <a:pt x="292" y="57"/>
                    <a:pt x="295" y="55"/>
                  </a:cubicBezTo>
                  <a:cubicBezTo>
                    <a:pt x="289" y="55"/>
                    <a:pt x="284" y="55"/>
                    <a:pt x="279" y="56"/>
                  </a:cubicBezTo>
                  <a:cubicBezTo>
                    <a:pt x="280" y="56"/>
                    <a:pt x="282" y="56"/>
                    <a:pt x="283" y="56"/>
                  </a:cubicBezTo>
                  <a:cubicBezTo>
                    <a:pt x="282" y="57"/>
                    <a:pt x="281" y="56"/>
                    <a:pt x="281" y="57"/>
                  </a:cubicBezTo>
                  <a:cubicBezTo>
                    <a:pt x="282" y="58"/>
                    <a:pt x="282" y="57"/>
                    <a:pt x="284" y="57"/>
                  </a:cubicBezTo>
                  <a:cubicBezTo>
                    <a:pt x="287" y="57"/>
                    <a:pt x="296" y="57"/>
                    <a:pt x="299" y="57"/>
                  </a:cubicBezTo>
                  <a:cubicBezTo>
                    <a:pt x="295" y="56"/>
                    <a:pt x="288" y="57"/>
                    <a:pt x="285" y="56"/>
                  </a:cubicBezTo>
                  <a:close/>
                  <a:moveTo>
                    <a:pt x="363" y="52"/>
                  </a:moveTo>
                  <a:cubicBezTo>
                    <a:pt x="362" y="52"/>
                    <a:pt x="362" y="52"/>
                    <a:pt x="362" y="52"/>
                  </a:cubicBezTo>
                  <a:cubicBezTo>
                    <a:pt x="355" y="52"/>
                    <a:pt x="342" y="51"/>
                    <a:pt x="335" y="50"/>
                  </a:cubicBezTo>
                  <a:cubicBezTo>
                    <a:pt x="334" y="49"/>
                    <a:pt x="332" y="49"/>
                    <a:pt x="331" y="49"/>
                  </a:cubicBezTo>
                  <a:cubicBezTo>
                    <a:pt x="331" y="49"/>
                    <a:pt x="331" y="49"/>
                    <a:pt x="331" y="49"/>
                  </a:cubicBezTo>
                  <a:cubicBezTo>
                    <a:pt x="328" y="48"/>
                    <a:pt x="326" y="49"/>
                    <a:pt x="324" y="48"/>
                  </a:cubicBezTo>
                  <a:cubicBezTo>
                    <a:pt x="325" y="47"/>
                    <a:pt x="327" y="47"/>
                    <a:pt x="326" y="47"/>
                  </a:cubicBezTo>
                  <a:cubicBezTo>
                    <a:pt x="329" y="47"/>
                    <a:pt x="330" y="45"/>
                    <a:pt x="332" y="47"/>
                  </a:cubicBezTo>
                  <a:cubicBezTo>
                    <a:pt x="332" y="46"/>
                    <a:pt x="333" y="46"/>
                    <a:pt x="334" y="46"/>
                  </a:cubicBezTo>
                  <a:cubicBezTo>
                    <a:pt x="332" y="45"/>
                    <a:pt x="331" y="46"/>
                    <a:pt x="330" y="45"/>
                  </a:cubicBezTo>
                  <a:cubicBezTo>
                    <a:pt x="331" y="45"/>
                    <a:pt x="332" y="45"/>
                    <a:pt x="334" y="45"/>
                  </a:cubicBezTo>
                  <a:cubicBezTo>
                    <a:pt x="325" y="43"/>
                    <a:pt x="316" y="44"/>
                    <a:pt x="307" y="43"/>
                  </a:cubicBezTo>
                  <a:cubicBezTo>
                    <a:pt x="306" y="42"/>
                    <a:pt x="305" y="42"/>
                    <a:pt x="304" y="42"/>
                  </a:cubicBezTo>
                  <a:cubicBezTo>
                    <a:pt x="300" y="41"/>
                    <a:pt x="295" y="42"/>
                    <a:pt x="291" y="41"/>
                  </a:cubicBezTo>
                  <a:cubicBezTo>
                    <a:pt x="296" y="40"/>
                    <a:pt x="300" y="40"/>
                    <a:pt x="306" y="40"/>
                  </a:cubicBezTo>
                  <a:cubicBezTo>
                    <a:pt x="306" y="39"/>
                    <a:pt x="306" y="39"/>
                    <a:pt x="306" y="38"/>
                  </a:cubicBezTo>
                  <a:cubicBezTo>
                    <a:pt x="307" y="39"/>
                    <a:pt x="307" y="39"/>
                    <a:pt x="307" y="39"/>
                  </a:cubicBezTo>
                  <a:cubicBezTo>
                    <a:pt x="308" y="38"/>
                    <a:pt x="314" y="39"/>
                    <a:pt x="317" y="38"/>
                  </a:cubicBezTo>
                  <a:cubicBezTo>
                    <a:pt x="313" y="38"/>
                    <a:pt x="307" y="38"/>
                    <a:pt x="304" y="37"/>
                  </a:cubicBezTo>
                  <a:cubicBezTo>
                    <a:pt x="303" y="37"/>
                    <a:pt x="302" y="37"/>
                    <a:pt x="302" y="37"/>
                  </a:cubicBezTo>
                  <a:cubicBezTo>
                    <a:pt x="306" y="37"/>
                    <a:pt x="310" y="37"/>
                    <a:pt x="315" y="37"/>
                  </a:cubicBezTo>
                  <a:cubicBezTo>
                    <a:pt x="315" y="37"/>
                    <a:pt x="314" y="37"/>
                    <a:pt x="314" y="36"/>
                  </a:cubicBezTo>
                  <a:cubicBezTo>
                    <a:pt x="320" y="35"/>
                    <a:pt x="325" y="36"/>
                    <a:pt x="331" y="35"/>
                  </a:cubicBezTo>
                  <a:cubicBezTo>
                    <a:pt x="326" y="35"/>
                    <a:pt x="321" y="36"/>
                    <a:pt x="316" y="34"/>
                  </a:cubicBezTo>
                  <a:cubicBezTo>
                    <a:pt x="316" y="34"/>
                    <a:pt x="314" y="34"/>
                    <a:pt x="313" y="35"/>
                  </a:cubicBezTo>
                  <a:cubicBezTo>
                    <a:pt x="306" y="34"/>
                    <a:pt x="295" y="34"/>
                    <a:pt x="286" y="33"/>
                  </a:cubicBezTo>
                  <a:cubicBezTo>
                    <a:pt x="294" y="32"/>
                    <a:pt x="303" y="33"/>
                    <a:pt x="312" y="32"/>
                  </a:cubicBezTo>
                  <a:cubicBezTo>
                    <a:pt x="313" y="34"/>
                    <a:pt x="319" y="32"/>
                    <a:pt x="322" y="34"/>
                  </a:cubicBezTo>
                  <a:cubicBezTo>
                    <a:pt x="332" y="33"/>
                    <a:pt x="344" y="33"/>
                    <a:pt x="353" y="34"/>
                  </a:cubicBezTo>
                  <a:cubicBezTo>
                    <a:pt x="348" y="32"/>
                    <a:pt x="341" y="33"/>
                    <a:pt x="335" y="32"/>
                  </a:cubicBezTo>
                  <a:cubicBezTo>
                    <a:pt x="325" y="31"/>
                    <a:pt x="312" y="31"/>
                    <a:pt x="304" y="31"/>
                  </a:cubicBezTo>
                  <a:cubicBezTo>
                    <a:pt x="303" y="31"/>
                    <a:pt x="302" y="31"/>
                    <a:pt x="301" y="30"/>
                  </a:cubicBezTo>
                  <a:cubicBezTo>
                    <a:pt x="298" y="30"/>
                    <a:pt x="295" y="31"/>
                    <a:pt x="292" y="31"/>
                  </a:cubicBezTo>
                  <a:cubicBezTo>
                    <a:pt x="289" y="31"/>
                    <a:pt x="287" y="30"/>
                    <a:pt x="284" y="30"/>
                  </a:cubicBezTo>
                  <a:cubicBezTo>
                    <a:pt x="281" y="29"/>
                    <a:pt x="278" y="31"/>
                    <a:pt x="275" y="29"/>
                  </a:cubicBezTo>
                  <a:cubicBezTo>
                    <a:pt x="281" y="29"/>
                    <a:pt x="285" y="29"/>
                    <a:pt x="291" y="29"/>
                  </a:cubicBezTo>
                  <a:cubicBezTo>
                    <a:pt x="293" y="29"/>
                    <a:pt x="296" y="29"/>
                    <a:pt x="297" y="29"/>
                  </a:cubicBezTo>
                  <a:cubicBezTo>
                    <a:pt x="298" y="29"/>
                    <a:pt x="298" y="30"/>
                    <a:pt x="299" y="30"/>
                  </a:cubicBezTo>
                  <a:cubicBezTo>
                    <a:pt x="299" y="30"/>
                    <a:pt x="299" y="30"/>
                    <a:pt x="300" y="30"/>
                  </a:cubicBezTo>
                  <a:cubicBezTo>
                    <a:pt x="301" y="29"/>
                    <a:pt x="302" y="30"/>
                    <a:pt x="303" y="30"/>
                  </a:cubicBezTo>
                  <a:cubicBezTo>
                    <a:pt x="313" y="30"/>
                    <a:pt x="323" y="30"/>
                    <a:pt x="330" y="30"/>
                  </a:cubicBezTo>
                  <a:cubicBezTo>
                    <a:pt x="330" y="29"/>
                    <a:pt x="329" y="29"/>
                    <a:pt x="330" y="29"/>
                  </a:cubicBezTo>
                  <a:cubicBezTo>
                    <a:pt x="333" y="29"/>
                    <a:pt x="338" y="29"/>
                    <a:pt x="341" y="30"/>
                  </a:cubicBezTo>
                  <a:cubicBezTo>
                    <a:pt x="340" y="30"/>
                    <a:pt x="340" y="30"/>
                    <a:pt x="340" y="30"/>
                  </a:cubicBezTo>
                  <a:cubicBezTo>
                    <a:pt x="340" y="30"/>
                    <a:pt x="341" y="30"/>
                    <a:pt x="341" y="30"/>
                  </a:cubicBezTo>
                  <a:cubicBezTo>
                    <a:pt x="343" y="31"/>
                    <a:pt x="343" y="29"/>
                    <a:pt x="345" y="30"/>
                  </a:cubicBezTo>
                  <a:cubicBezTo>
                    <a:pt x="345" y="31"/>
                    <a:pt x="344" y="30"/>
                    <a:pt x="344" y="31"/>
                  </a:cubicBezTo>
                  <a:cubicBezTo>
                    <a:pt x="345" y="31"/>
                    <a:pt x="347" y="31"/>
                    <a:pt x="346" y="30"/>
                  </a:cubicBezTo>
                  <a:cubicBezTo>
                    <a:pt x="347" y="31"/>
                    <a:pt x="347" y="31"/>
                    <a:pt x="348" y="31"/>
                  </a:cubicBezTo>
                  <a:cubicBezTo>
                    <a:pt x="348" y="30"/>
                    <a:pt x="347" y="31"/>
                    <a:pt x="347" y="30"/>
                  </a:cubicBezTo>
                  <a:cubicBezTo>
                    <a:pt x="348" y="30"/>
                    <a:pt x="348" y="30"/>
                    <a:pt x="349" y="31"/>
                  </a:cubicBezTo>
                  <a:cubicBezTo>
                    <a:pt x="351" y="30"/>
                    <a:pt x="359" y="32"/>
                    <a:pt x="362" y="31"/>
                  </a:cubicBezTo>
                  <a:cubicBezTo>
                    <a:pt x="359" y="30"/>
                    <a:pt x="358" y="30"/>
                    <a:pt x="354" y="30"/>
                  </a:cubicBezTo>
                  <a:cubicBezTo>
                    <a:pt x="355" y="29"/>
                    <a:pt x="357" y="30"/>
                    <a:pt x="357" y="30"/>
                  </a:cubicBezTo>
                  <a:cubicBezTo>
                    <a:pt x="347" y="29"/>
                    <a:pt x="335" y="28"/>
                    <a:pt x="324" y="28"/>
                  </a:cubicBezTo>
                  <a:cubicBezTo>
                    <a:pt x="332" y="27"/>
                    <a:pt x="344" y="28"/>
                    <a:pt x="353" y="28"/>
                  </a:cubicBezTo>
                  <a:cubicBezTo>
                    <a:pt x="355" y="28"/>
                    <a:pt x="358" y="29"/>
                    <a:pt x="358" y="28"/>
                  </a:cubicBezTo>
                  <a:cubicBezTo>
                    <a:pt x="356" y="27"/>
                    <a:pt x="352" y="28"/>
                    <a:pt x="350" y="26"/>
                  </a:cubicBezTo>
                  <a:cubicBezTo>
                    <a:pt x="352" y="26"/>
                    <a:pt x="354" y="27"/>
                    <a:pt x="356" y="26"/>
                  </a:cubicBezTo>
                  <a:cubicBezTo>
                    <a:pt x="355" y="26"/>
                    <a:pt x="355" y="26"/>
                    <a:pt x="355" y="26"/>
                  </a:cubicBezTo>
                  <a:cubicBezTo>
                    <a:pt x="361" y="25"/>
                    <a:pt x="367" y="26"/>
                    <a:pt x="372" y="26"/>
                  </a:cubicBezTo>
                  <a:cubicBezTo>
                    <a:pt x="369" y="24"/>
                    <a:pt x="364" y="25"/>
                    <a:pt x="360" y="24"/>
                  </a:cubicBezTo>
                  <a:cubicBezTo>
                    <a:pt x="355" y="24"/>
                    <a:pt x="347" y="23"/>
                    <a:pt x="344" y="23"/>
                  </a:cubicBezTo>
                  <a:cubicBezTo>
                    <a:pt x="349" y="23"/>
                    <a:pt x="351" y="23"/>
                    <a:pt x="356" y="23"/>
                  </a:cubicBezTo>
                  <a:cubicBezTo>
                    <a:pt x="357" y="23"/>
                    <a:pt x="357" y="22"/>
                    <a:pt x="359" y="22"/>
                  </a:cubicBezTo>
                  <a:cubicBezTo>
                    <a:pt x="359" y="21"/>
                    <a:pt x="360" y="22"/>
                    <a:pt x="360" y="21"/>
                  </a:cubicBezTo>
                  <a:cubicBezTo>
                    <a:pt x="355" y="20"/>
                    <a:pt x="349" y="21"/>
                    <a:pt x="346" y="20"/>
                  </a:cubicBezTo>
                  <a:cubicBezTo>
                    <a:pt x="350" y="19"/>
                    <a:pt x="359" y="21"/>
                    <a:pt x="364" y="20"/>
                  </a:cubicBezTo>
                  <a:cubicBezTo>
                    <a:pt x="365" y="20"/>
                    <a:pt x="366" y="20"/>
                    <a:pt x="367" y="19"/>
                  </a:cubicBezTo>
                  <a:cubicBezTo>
                    <a:pt x="362" y="18"/>
                    <a:pt x="358" y="19"/>
                    <a:pt x="355" y="17"/>
                  </a:cubicBezTo>
                  <a:cubicBezTo>
                    <a:pt x="354" y="17"/>
                    <a:pt x="355" y="18"/>
                    <a:pt x="354" y="18"/>
                  </a:cubicBezTo>
                  <a:cubicBezTo>
                    <a:pt x="355" y="17"/>
                    <a:pt x="353" y="15"/>
                    <a:pt x="351" y="16"/>
                  </a:cubicBezTo>
                  <a:cubicBezTo>
                    <a:pt x="351" y="17"/>
                    <a:pt x="352" y="17"/>
                    <a:pt x="352" y="17"/>
                  </a:cubicBezTo>
                  <a:cubicBezTo>
                    <a:pt x="351" y="18"/>
                    <a:pt x="351" y="16"/>
                    <a:pt x="350" y="16"/>
                  </a:cubicBezTo>
                  <a:cubicBezTo>
                    <a:pt x="350" y="17"/>
                    <a:pt x="350" y="17"/>
                    <a:pt x="349" y="17"/>
                  </a:cubicBezTo>
                  <a:cubicBezTo>
                    <a:pt x="348" y="17"/>
                    <a:pt x="350" y="16"/>
                    <a:pt x="349" y="16"/>
                  </a:cubicBezTo>
                  <a:cubicBezTo>
                    <a:pt x="339" y="17"/>
                    <a:pt x="327" y="15"/>
                    <a:pt x="316" y="14"/>
                  </a:cubicBezTo>
                  <a:cubicBezTo>
                    <a:pt x="318" y="14"/>
                    <a:pt x="317" y="13"/>
                    <a:pt x="319" y="13"/>
                  </a:cubicBezTo>
                  <a:cubicBezTo>
                    <a:pt x="321" y="13"/>
                    <a:pt x="323" y="13"/>
                    <a:pt x="324" y="14"/>
                  </a:cubicBezTo>
                  <a:cubicBezTo>
                    <a:pt x="332" y="13"/>
                    <a:pt x="341" y="15"/>
                    <a:pt x="350" y="14"/>
                  </a:cubicBezTo>
                  <a:cubicBezTo>
                    <a:pt x="348" y="14"/>
                    <a:pt x="347" y="14"/>
                    <a:pt x="344" y="14"/>
                  </a:cubicBezTo>
                  <a:cubicBezTo>
                    <a:pt x="344" y="13"/>
                    <a:pt x="345" y="14"/>
                    <a:pt x="345" y="13"/>
                  </a:cubicBezTo>
                  <a:cubicBezTo>
                    <a:pt x="343" y="14"/>
                    <a:pt x="340" y="13"/>
                    <a:pt x="339" y="13"/>
                  </a:cubicBezTo>
                  <a:cubicBezTo>
                    <a:pt x="338" y="12"/>
                    <a:pt x="339" y="12"/>
                    <a:pt x="339" y="12"/>
                  </a:cubicBezTo>
                  <a:cubicBezTo>
                    <a:pt x="340" y="12"/>
                    <a:pt x="340" y="12"/>
                    <a:pt x="341" y="11"/>
                  </a:cubicBezTo>
                  <a:cubicBezTo>
                    <a:pt x="340" y="11"/>
                    <a:pt x="341" y="11"/>
                    <a:pt x="341" y="11"/>
                  </a:cubicBezTo>
                  <a:cubicBezTo>
                    <a:pt x="334" y="10"/>
                    <a:pt x="325" y="9"/>
                    <a:pt x="319" y="10"/>
                  </a:cubicBezTo>
                  <a:cubicBezTo>
                    <a:pt x="321" y="10"/>
                    <a:pt x="323" y="10"/>
                    <a:pt x="324" y="11"/>
                  </a:cubicBezTo>
                  <a:cubicBezTo>
                    <a:pt x="313" y="11"/>
                    <a:pt x="307" y="12"/>
                    <a:pt x="296" y="10"/>
                  </a:cubicBezTo>
                  <a:cubicBezTo>
                    <a:pt x="296" y="10"/>
                    <a:pt x="297" y="10"/>
                    <a:pt x="297" y="9"/>
                  </a:cubicBezTo>
                  <a:cubicBezTo>
                    <a:pt x="289" y="7"/>
                    <a:pt x="281" y="10"/>
                    <a:pt x="274" y="8"/>
                  </a:cubicBezTo>
                  <a:cubicBezTo>
                    <a:pt x="273" y="8"/>
                    <a:pt x="275" y="9"/>
                    <a:pt x="274" y="9"/>
                  </a:cubicBezTo>
                  <a:cubicBezTo>
                    <a:pt x="273" y="9"/>
                    <a:pt x="273" y="8"/>
                    <a:pt x="272" y="8"/>
                  </a:cubicBezTo>
                  <a:cubicBezTo>
                    <a:pt x="272" y="7"/>
                    <a:pt x="273" y="7"/>
                    <a:pt x="274" y="7"/>
                  </a:cubicBezTo>
                  <a:cubicBezTo>
                    <a:pt x="272" y="7"/>
                    <a:pt x="271" y="7"/>
                    <a:pt x="271" y="6"/>
                  </a:cubicBezTo>
                  <a:cubicBezTo>
                    <a:pt x="272" y="6"/>
                    <a:pt x="274" y="6"/>
                    <a:pt x="275" y="5"/>
                  </a:cubicBezTo>
                  <a:cubicBezTo>
                    <a:pt x="273" y="4"/>
                    <a:pt x="271" y="6"/>
                    <a:pt x="271" y="4"/>
                  </a:cubicBezTo>
                  <a:cubicBezTo>
                    <a:pt x="274" y="4"/>
                    <a:pt x="275" y="3"/>
                    <a:pt x="277" y="3"/>
                  </a:cubicBezTo>
                  <a:cubicBezTo>
                    <a:pt x="278" y="3"/>
                    <a:pt x="277" y="3"/>
                    <a:pt x="277" y="2"/>
                  </a:cubicBezTo>
                  <a:cubicBezTo>
                    <a:pt x="276" y="2"/>
                    <a:pt x="274" y="2"/>
                    <a:pt x="273" y="2"/>
                  </a:cubicBezTo>
                  <a:cubicBezTo>
                    <a:pt x="267" y="1"/>
                    <a:pt x="260" y="3"/>
                    <a:pt x="254" y="1"/>
                  </a:cubicBezTo>
                  <a:cubicBezTo>
                    <a:pt x="256" y="1"/>
                    <a:pt x="258" y="1"/>
                    <a:pt x="259" y="1"/>
                  </a:cubicBezTo>
                  <a:cubicBezTo>
                    <a:pt x="260" y="1"/>
                    <a:pt x="262" y="1"/>
                    <a:pt x="261" y="1"/>
                  </a:cubicBezTo>
                  <a:cubicBezTo>
                    <a:pt x="249" y="0"/>
                    <a:pt x="240" y="1"/>
                    <a:pt x="229" y="1"/>
                  </a:cubicBezTo>
                  <a:cubicBezTo>
                    <a:pt x="228" y="2"/>
                    <a:pt x="230" y="1"/>
                    <a:pt x="229" y="2"/>
                  </a:cubicBezTo>
                  <a:cubicBezTo>
                    <a:pt x="228" y="2"/>
                    <a:pt x="224" y="3"/>
                    <a:pt x="223" y="2"/>
                  </a:cubicBezTo>
                  <a:cubicBezTo>
                    <a:pt x="223" y="1"/>
                    <a:pt x="224" y="2"/>
                    <a:pt x="224" y="1"/>
                  </a:cubicBezTo>
                  <a:cubicBezTo>
                    <a:pt x="219" y="1"/>
                    <a:pt x="212" y="1"/>
                    <a:pt x="207" y="1"/>
                  </a:cubicBezTo>
                  <a:cubicBezTo>
                    <a:pt x="207" y="2"/>
                    <a:pt x="207" y="2"/>
                    <a:pt x="207" y="2"/>
                  </a:cubicBezTo>
                  <a:cubicBezTo>
                    <a:pt x="205" y="2"/>
                    <a:pt x="203" y="2"/>
                    <a:pt x="203" y="3"/>
                  </a:cubicBezTo>
                  <a:cubicBezTo>
                    <a:pt x="202" y="2"/>
                    <a:pt x="201" y="3"/>
                    <a:pt x="200" y="2"/>
                  </a:cubicBezTo>
                  <a:cubicBezTo>
                    <a:pt x="199" y="2"/>
                    <a:pt x="200" y="3"/>
                    <a:pt x="199" y="3"/>
                  </a:cubicBezTo>
                  <a:cubicBezTo>
                    <a:pt x="195" y="3"/>
                    <a:pt x="194" y="4"/>
                    <a:pt x="191" y="3"/>
                  </a:cubicBezTo>
                  <a:cubicBezTo>
                    <a:pt x="189" y="4"/>
                    <a:pt x="187" y="4"/>
                    <a:pt x="186" y="4"/>
                  </a:cubicBezTo>
                  <a:cubicBezTo>
                    <a:pt x="186" y="4"/>
                    <a:pt x="186" y="4"/>
                    <a:pt x="186" y="4"/>
                  </a:cubicBezTo>
                  <a:cubicBezTo>
                    <a:pt x="185" y="4"/>
                    <a:pt x="185" y="4"/>
                    <a:pt x="185" y="3"/>
                  </a:cubicBezTo>
                  <a:cubicBezTo>
                    <a:pt x="182" y="4"/>
                    <a:pt x="179" y="2"/>
                    <a:pt x="178" y="4"/>
                  </a:cubicBezTo>
                  <a:cubicBezTo>
                    <a:pt x="174" y="5"/>
                    <a:pt x="171" y="3"/>
                    <a:pt x="168" y="5"/>
                  </a:cubicBezTo>
                  <a:cubicBezTo>
                    <a:pt x="167" y="5"/>
                    <a:pt x="167" y="4"/>
                    <a:pt x="166" y="4"/>
                  </a:cubicBezTo>
                  <a:cubicBezTo>
                    <a:pt x="166" y="4"/>
                    <a:pt x="166" y="5"/>
                    <a:pt x="165" y="5"/>
                  </a:cubicBezTo>
                  <a:cubicBezTo>
                    <a:pt x="162" y="4"/>
                    <a:pt x="156" y="5"/>
                    <a:pt x="153" y="5"/>
                  </a:cubicBezTo>
                  <a:cubicBezTo>
                    <a:pt x="152" y="5"/>
                    <a:pt x="152" y="5"/>
                    <a:pt x="151" y="5"/>
                  </a:cubicBezTo>
                  <a:cubicBezTo>
                    <a:pt x="148" y="6"/>
                    <a:pt x="143" y="6"/>
                    <a:pt x="139" y="6"/>
                  </a:cubicBezTo>
                  <a:cubicBezTo>
                    <a:pt x="128" y="7"/>
                    <a:pt x="116" y="8"/>
                    <a:pt x="105" y="9"/>
                  </a:cubicBezTo>
                  <a:cubicBezTo>
                    <a:pt x="104" y="9"/>
                    <a:pt x="103" y="9"/>
                    <a:pt x="102" y="10"/>
                  </a:cubicBezTo>
                  <a:cubicBezTo>
                    <a:pt x="101" y="9"/>
                    <a:pt x="99" y="10"/>
                    <a:pt x="98" y="9"/>
                  </a:cubicBezTo>
                  <a:cubicBezTo>
                    <a:pt x="96" y="11"/>
                    <a:pt x="94" y="10"/>
                    <a:pt x="92" y="10"/>
                  </a:cubicBezTo>
                  <a:cubicBezTo>
                    <a:pt x="83" y="11"/>
                    <a:pt x="77" y="13"/>
                    <a:pt x="68" y="14"/>
                  </a:cubicBezTo>
                  <a:cubicBezTo>
                    <a:pt x="61" y="15"/>
                    <a:pt x="54" y="17"/>
                    <a:pt x="47" y="19"/>
                  </a:cubicBezTo>
                  <a:cubicBezTo>
                    <a:pt x="46" y="19"/>
                    <a:pt x="45" y="19"/>
                    <a:pt x="44" y="20"/>
                  </a:cubicBezTo>
                  <a:cubicBezTo>
                    <a:pt x="41" y="20"/>
                    <a:pt x="40" y="21"/>
                    <a:pt x="38" y="22"/>
                  </a:cubicBezTo>
                  <a:cubicBezTo>
                    <a:pt x="38" y="22"/>
                    <a:pt x="38" y="22"/>
                    <a:pt x="38" y="23"/>
                  </a:cubicBezTo>
                  <a:cubicBezTo>
                    <a:pt x="37" y="23"/>
                    <a:pt x="37" y="24"/>
                    <a:pt x="36" y="24"/>
                  </a:cubicBezTo>
                  <a:cubicBezTo>
                    <a:pt x="34" y="24"/>
                    <a:pt x="32" y="22"/>
                    <a:pt x="31" y="24"/>
                  </a:cubicBezTo>
                  <a:cubicBezTo>
                    <a:pt x="32" y="25"/>
                    <a:pt x="33" y="24"/>
                    <a:pt x="34" y="24"/>
                  </a:cubicBezTo>
                  <a:cubicBezTo>
                    <a:pt x="33" y="25"/>
                    <a:pt x="32" y="25"/>
                    <a:pt x="32" y="26"/>
                  </a:cubicBezTo>
                  <a:cubicBezTo>
                    <a:pt x="32" y="26"/>
                    <a:pt x="33" y="27"/>
                    <a:pt x="33" y="28"/>
                  </a:cubicBezTo>
                  <a:cubicBezTo>
                    <a:pt x="30" y="30"/>
                    <a:pt x="27" y="31"/>
                    <a:pt x="23" y="33"/>
                  </a:cubicBezTo>
                  <a:cubicBezTo>
                    <a:pt x="21" y="34"/>
                    <a:pt x="20" y="36"/>
                    <a:pt x="17" y="36"/>
                  </a:cubicBezTo>
                  <a:cubicBezTo>
                    <a:pt x="16" y="36"/>
                    <a:pt x="15" y="35"/>
                    <a:pt x="14" y="36"/>
                  </a:cubicBezTo>
                  <a:cubicBezTo>
                    <a:pt x="14" y="38"/>
                    <a:pt x="16" y="41"/>
                    <a:pt x="17" y="44"/>
                  </a:cubicBezTo>
                  <a:cubicBezTo>
                    <a:pt x="18" y="46"/>
                    <a:pt x="19" y="48"/>
                    <a:pt x="20" y="50"/>
                  </a:cubicBezTo>
                  <a:cubicBezTo>
                    <a:pt x="20" y="52"/>
                    <a:pt x="22" y="53"/>
                    <a:pt x="23" y="55"/>
                  </a:cubicBezTo>
                  <a:cubicBezTo>
                    <a:pt x="24" y="57"/>
                    <a:pt x="24" y="61"/>
                    <a:pt x="25" y="63"/>
                  </a:cubicBezTo>
                  <a:cubicBezTo>
                    <a:pt x="26" y="64"/>
                    <a:pt x="28" y="65"/>
                    <a:pt x="28" y="66"/>
                  </a:cubicBezTo>
                  <a:cubicBezTo>
                    <a:pt x="28" y="69"/>
                    <a:pt x="27" y="70"/>
                    <a:pt x="27" y="72"/>
                  </a:cubicBezTo>
                  <a:cubicBezTo>
                    <a:pt x="27" y="73"/>
                    <a:pt x="28" y="75"/>
                    <a:pt x="29" y="77"/>
                  </a:cubicBezTo>
                  <a:cubicBezTo>
                    <a:pt x="32" y="82"/>
                    <a:pt x="36" y="87"/>
                    <a:pt x="42" y="88"/>
                  </a:cubicBezTo>
                  <a:cubicBezTo>
                    <a:pt x="47" y="89"/>
                    <a:pt x="51" y="86"/>
                    <a:pt x="55" y="86"/>
                  </a:cubicBezTo>
                  <a:cubicBezTo>
                    <a:pt x="59" y="85"/>
                    <a:pt x="61" y="88"/>
                    <a:pt x="64" y="89"/>
                  </a:cubicBezTo>
                  <a:cubicBezTo>
                    <a:pt x="65" y="90"/>
                    <a:pt x="67" y="90"/>
                    <a:pt x="67" y="91"/>
                  </a:cubicBezTo>
                  <a:cubicBezTo>
                    <a:pt x="66" y="92"/>
                    <a:pt x="64" y="92"/>
                    <a:pt x="64" y="93"/>
                  </a:cubicBezTo>
                  <a:cubicBezTo>
                    <a:pt x="64" y="94"/>
                    <a:pt x="64" y="94"/>
                    <a:pt x="64" y="95"/>
                  </a:cubicBezTo>
                  <a:cubicBezTo>
                    <a:pt x="63" y="95"/>
                    <a:pt x="62" y="96"/>
                    <a:pt x="61" y="97"/>
                  </a:cubicBezTo>
                  <a:cubicBezTo>
                    <a:pt x="65" y="99"/>
                    <a:pt x="68" y="97"/>
                    <a:pt x="72" y="96"/>
                  </a:cubicBezTo>
                  <a:cubicBezTo>
                    <a:pt x="76" y="96"/>
                    <a:pt x="80" y="96"/>
                    <a:pt x="84" y="96"/>
                  </a:cubicBezTo>
                  <a:cubicBezTo>
                    <a:pt x="104" y="95"/>
                    <a:pt x="123" y="90"/>
                    <a:pt x="142" y="89"/>
                  </a:cubicBezTo>
                  <a:cubicBezTo>
                    <a:pt x="141" y="89"/>
                    <a:pt x="140" y="89"/>
                    <a:pt x="140" y="88"/>
                  </a:cubicBezTo>
                  <a:cubicBezTo>
                    <a:pt x="140" y="87"/>
                    <a:pt x="140" y="87"/>
                    <a:pt x="140" y="87"/>
                  </a:cubicBezTo>
                  <a:cubicBezTo>
                    <a:pt x="136" y="88"/>
                    <a:pt x="134" y="88"/>
                    <a:pt x="132" y="87"/>
                  </a:cubicBezTo>
                  <a:cubicBezTo>
                    <a:pt x="133" y="86"/>
                    <a:pt x="135" y="87"/>
                    <a:pt x="136" y="86"/>
                  </a:cubicBezTo>
                  <a:cubicBezTo>
                    <a:pt x="132" y="86"/>
                    <a:pt x="126" y="87"/>
                    <a:pt x="124" y="87"/>
                  </a:cubicBezTo>
                  <a:cubicBezTo>
                    <a:pt x="125" y="85"/>
                    <a:pt x="129" y="87"/>
                    <a:pt x="130" y="85"/>
                  </a:cubicBezTo>
                  <a:cubicBezTo>
                    <a:pt x="128" y="85"/>
                    <a:pt x="123" y="87"/>
                    <a:pt x="123" y="85"/>
                  </a:cubicBezTo>
                  <a:cubicBezTo>
                    <a:pt x="125" y="83"/>
                    <a:pt x="129" y="84"/>
                    <a:pt x="132" y="83"/>
                  </a:cubicBezTo>
                  <a:cubicBezTo>
                    <a:pt x="133" y="82"/>
                    <a:pt x="132" y="81"/>
                    <a:pt x="132" y="81"/>
                  </a:cubicBezTo>
                  <a:cubicBezTo>
                    <a:pt x="138" y="80"/>
                    <a:pt x="146" y="79"/>
                    <a:pt x="154" y="79"/>
                  </a:cubicBezTo>
                  <a:cubicBezTo>
                    <a:pt x="153" y="80"/>
                    <a:pt x="151" y="79"/>
                    <a:pt x="150" y="80"/>
                  </a:cubicBezTo>
                  <a:cubicBezTo>
                    <a:pt x="150" y="81"/>
                    <a:pt x="151" y="80"/>
                    <a:pt x="152" y="80"/>
                  </a:cubicBezTo>
                  <a:cubicBezTo>
                    <a:pt x="150" y="81"/>
                    <a:pt x="148" y="81"/>
                    <a:pt x="146" y="80"/>
                  </a:cubicBezTo>
                  <a:cubicBezTo>
                    <a:pt x="145" y="81"/>
                    <a:pt x="145" y="81"/>
                    <a:pt x="144" y="82"/>
                  </a:cubicBezTo>
                  <a:cubicBezTo>
                    <a:pt x="147" y="82"/>
                    <a:pt x="151" y="81"/>
                    <a:pt x="152" y="83"/>
                  </a:cubicBezTo>
                  <a:cubicBezTo>
                    <a:pt x="155" y="83"/>
                    <a:pt x="159" y="84"/>
                    <a:pt x="162" y="83"/>
                  </a:cubicBezTo>
                  <a:cubicBezTo>
                    <a:pt x="159" y="83"/>
                    <a:pt x="156" y="83"/>
                    <a:pt x="155" y="83"/>
                  </a:cubicBezTo>
                  <a:cubicBezTo>
                    <a:pt x="155" y="81"/>
                    <a:pt x="159" y="81"/>
                    <a:pt x="161" y="82"/>
                  </a:cubicBezTo>
                  <a:cubicBezTo>
                    <a:pt x="161" y="81"/>
                    <a:pt x="162" y="81"/>
                    <a:pt x="163" y="81"/>
                  </a:cubicBezTo>
                  <a:cubicBezTo>
                    <a:pt x="163" y="81"/>
                    <a:pt x="162" y="82"/>
                    <a:pt x="163" y="82"/>
                  </a:cubicBezTo>
                  <a:cubicBezTo>
                    <a:pt x="164" y="83"/>
                    <a:pt x="165" y="82"/>
                    <a:pt x="167" y="82"/>
                  </a:cubicBezTo>
                  <a:cubicBezTo>
                    <a:pt x="167" y="82"/>
                    <a:pt x="167" y="81"/>
                    <a:pt x="168" y="81"/>
                  </a:cubicBezTo>
                  <a:cubicBezTo>
                    <a:pt x="169" y="81"/>
                    <a:pt x="172" y="80"/>
                    <a:pt x="173" y="81"/>
                  </a:cubicBezTo>
                  <a:cubicBezTo>
                    <a:pt x="172" y="82"/>
                    <a:pt x="171" y="81"/>
                    <a:pt x="170" y="82"/>
                  </a:cubicBezTo>
                  <a:cubicBezTo>
                    <a:pt x="171" y="83"/>
                    <a:pt x="173" y="81"/>
                    <a:pt x="175" y="82"/>
                  </a:cubicBezTo>
                  <a:cubicBezTo>
                    <a:pt x="175" y="81"/>
                    <a:pt x="175" y="81"/>
                    <a:pt x="176" y="81"/>
                  </a:cubicBezTo>
                  <a:cubicBezTo>
                    <a:pt x="180" y="80"/>
                    <a:pt x="186" y="80"/>
                    <a:pt x="188" y="79"/>
                  </a:cubicBezTo>
                  <a:cubicBezTo>
                    <a:pt x="188" y="79"/>
                    <a:pt x="187" y="79"/>
                    <a:pt x="187" y="79"/>
                  </a:cubicBezTo>
                  <a:cubicBezTo>
                    <a:pt x="189" y="79"/>
                    <a:pt x="191" y="78"/>
                    <a:pt x="192" y="79"/>
                  </a:cubicBezTo>
                  <a:cubicBezTo>
                    <a:pt x="192" y="79"/>
                    <a:pt x="192" y="78"/>
                    <a:pt x="192" y="78"/>
                  </a:cubicBezTo>
                  <a:cubicBezTo>
                    <a:pt x="193" y="79"/>
                    <a:pt x="193" y="78"/>
                    <a:pt x="193" y="79"/>
                  </a:cubicBezTo>
                  <a:cubicBezTo>
                    <a:pt x="194" y="80"/>
                    <a:pt x="193" y="80"/>
                    <a:pt x="193" y="80"/>
                  </a:cubicBezTo>
                  <a:cubicBezTo>
                    <a:pt x="196" y="81"/>
                    <a:pt x="200" y="80"/>
                    <a:pt x="202" y="80"/>
                  </a:cubicBezTo>
                  <a:cubicBezTo>
                    <a:pt x="201" y="80"/>
                    <a:pt x="201" y="80"/>
                    <a:pt x="201" y="79"/>
                  </a:cubicBezTo>
                  <a:cubicBezTo>
                    <a:pt x="204" y="78"/>
                    <a:pt x="207" y="79"/>
                    <a:pt x="210" y="78"/>
                  </a:cubicBezTo>
                  <a:cubicBezTo>
                    <a:pt x="208" y="78"/>
                    <a:pt x="208" y="78"/>
                    <a:pt x="207" y="77"/>
                  </a:cubicBezTo>
                  <a:cubicBezTo>
                    <a:pt x="209" y="77"/>
                    <a:pt x="212" y="77"/>
                    <a:pt x="214" y="76"/>
                  </a:cubicBezTo>
                  <a:cubicBezTo>
                    <a:pt x="212" y="76"/>
                    <a:pt x="210" y="77"/>
                    <a:pt x="209" y="76"/>
                  </a:cubicBezTo>
                  <a:cubicBezTo>
                    <a:pt x="216" y="75"/>
                    <a:pt x="224" y="75"/>
                    <a:pt x="231" y="74"/>
                  </a:cubicBezTo>
                  <a:cubicBezTo>
                    <a:pt x="226" y="74"/>
                    <a:pt x="222" y="74"/>
                    <a:pt x="218" y="74"/>
                  </a:cubicBezTo>
                  <a:cubicBezTo>
                    <a:pt x="218" y="74"/>
                    <a:pt x="218" y="74"/>
                    <a:pt x="218" y="73"/>
                  </a:cubicBezTo>
                  <a:cubicBezTo>
                    <a:pt x="217" y="73"/>
                    <a:pt x="216" y="74"/>
                    <a:pt x="216" y="73"/>
                  </a:cubicBezTo>
                  <a:cubicBezTo>
                    <a:pt x="220" y="72"/>
                    <a:pt x="226" y="73"/>
                    <a:pt x="232" y="71"/>
                  </a:cubicBezTo>
                  <a:cubicBezTo>
                    <a:pt x="231" y="71"/>
                    <a:pt x="231" y="72"/>
                    <a:pt x="230" y="71"/>
                  </a:cubicBezTo>
                  <a:cubicBezTo>
                    <a:pt x="231" y="70"/>
                    <a:pt x="232" y="70"/>
                    <a:pt x="233" y="71"/>
                  </a:cubicBezTo>
                  <a:cubicBezTo>
                    <a:pt x="233" y="69"/>
                    <a:pt x="231" y="71"/>
                    <a:pt x="231" y="70"/>
                  </a:cubicBezTo>
                  <a:cubicBezTo>
                    <a:pt x="233" y="68"/>
                    <a:pt x="236" y="69"/>
                    <a:pt x="238" y="69"/>
                  </a:cubicBezTo>
                  <a:cubicBezTo>
                    <a:pt x="239" y="69"/>
                    <a:pt x="240" y="68"/>
                    <a:pt x="241" y="68"/>
                  </a:cubicBezTo>
                  <a:cubicBezTo>
                    <a:pt x="246" y="67"/>
                    <a:pt x="252" y="68"/>
                    <a:pt x="257" y="67"/>
                  </a:cubicBezTo>
                  <a:cubicBezTo>
                    <a:pt x="253" y="67"/>
                    <a:pt x="249" y="66"/>
                    <a:pt x="247" y="67"/>
                  </a:cubicBezTo>
                  <a:cubicBezTo>
                    <a:pt x="247" y="66"/>
                    <a:pt x="244" y="66"/>
                    <a:pt x="243" y="67"/>
                  </a:cubicBezTo>
                  <a:cubicBezTo>
                    <a:pt x="242" y="67"/>
                    <a:pt x="243" y="66"/>
                    <a:pt x="242" y="66"/>
                  </a:cubicBezTo>
                  <a:cubicBezTo>
                    <a:pt x="239" y="66"/>
                    <a:pt x="236" y="66"/>
                    <a:pt x="233" y="66"/>
                  </a:cubicBezTo>
                  <a:cubicBezTo>
                    <a:pt x="231" y="66"/>
                    <a:pt x="230" y="67"/>
                    <a:pt x="229" y="66"/>
                  </a:cubicBezTo>
                  <a:cubicBezTo>
                    <a:pt x="232" y="66"/>
                    <a:pt x="233" y="65"/>
                    <a:pt x="235" y="64"/>
                  </a:cubicBezTo>
                  <a:cubicBezTo>
                    <a:pt x="236" y="65"/>
                    <a:pt x="235" y="65"/>
                    <a:pt x="236" y="65"/>
                  </a:cubicBezTo>
                  <a:cubicBezTo>
                    <a:pt x="241" y="65"/>
                    <a:pt x="243" y="64"/>
                    <a:pt x="248" y="64"/>
                  </a:cubicBezTo>
                  <a:cubicBezTo>
                    <a:pt x="247" y="64"/>
                    <a:pt x="247" y="64"/>
                    <a:pt x="247" y="63"/>
                  </a:cubicBezTo>
                  <a:cubicBezTo>
                    <a:pt x="247" y="63"/>
                    <a:pt x="248" y="62"/>
                    <a:pt x="248" y="62"/>
                  </a:cubicBezTo>
                  <a:cubicBezTo>
                    <a:pt x="249" y="62"/>
                    <a:pt x="251" y="62"/>
                    <a:pt x="253" y="62"/>
                  </a:cubicBezTo>
                  <a:cubicBezTo>
                    <a:pt x="248" y="62"/>
                    <a:pt x="243" y="62"/>
                    <a:pt x="238" y="62"/>
                  </a:cubicBezTo>
                  <a:cubicBezTo>
                    <a:pt x="236" y="62"/>
                    <a:pt x="233" y="63"/>
                    <a:pt x="231" y="61"/>
                  </a:cubicBezTo>
                  <a:cubicBezTo>
                    <a:pt x="238" y="61"/>
                    <a:pt x="246" y="61"/>
                    <a:pt x="252" y="60"/>
                  </a:cubicBezTo>
                  <a:cubicBezTo>
                    <a:pt x="251" y="59"/>
                    <a:pt x="248" y="60"/>
                    <a:pt x="246" y="60"/>
                  </a:cubicBezTo>
                  <a:cubicBezTo>
                    <a:pt x="245" y="60"/>
                    <a:pt x="243" y="60"/>
                    <a:pt x="243" y="59"/>
                  </a:cubicBezTo>
                  <a:cubicBezTo>
                    <a:pt x="244" y="59"/>
                    <a:pt x="246" y="60"/>
                    <a:pt x="247" y="58"/>
                  </a:cubicBezTo>
                  <a:cubicBezTo>
                    <a:pt x="248" y="59"/>
                    <a:pt x="249" y="59"/>
                    <a:pt x="250" y="58"/>
                  </a:cubicBezTo>
                  <a:cubicBezTo>
                    <a:pt x="249" y="58"/>
                    <a:pt x="248" y="59"/>
                    <a:pt x="248" y="58"/>
                  </a:cubicBezTo>
                  <a:cubicBezTo>
                    <a:pt x="253" y="58"/>
                    <a:pt x="259" y="57"/>
                    <a:pt x="264" y="58"/>
                  </a:cubicBezTo>
                  <a:cubicBezTo>
                    <a:pt x="264" y="58"/>
                    <a:pt x="263" y="58"/>
                    <a:pt x="263" y="59"/>
                  </a:cubicBezTo>
                  <a:cubicBezTo>
                    <a:pt x="267" y="58"/>
                    <a:pt x="270" y="59"/>
                    <a:pt x="274" y="58"/>
                  </a:cubicBezTo>
                  <a:cubicBezTo>
                    <a:pt x="276" y="58"/>
                    <a:pt x="278" y="59"/>
                    <a:pt x="280" y="59"/>
                  </a:cubicBezTo>
                  <a:cubicBezTo>
                    <a:pt x="282" y="59"/>
                    <a:pt x="285" y="58"/>
                    <a:pt x="286" y="59"/>
                  </a:cubicBezTo>
                  <a:cubicBezTo>
                    <a:pt x="284" y="60"/>
                    <a:pt x="282" y="59"/>
                    <a:pt x="280" y="60"/>
                  </a:cubicBezTo>
                  <a:cubicBezTo>
                    <a:pt x="284" y="60"/>
                    <a:pt x="287" y="60"/>
                    <a:pt x="292" y="60"/>
                  </a:cubicBezTo>
                  <a:cubicBezTo>
                    <a:pt x="290" y="59"/>
                    <a:pt x="288" y="60"/>
                    <a:pt x="287" y="59"/>
                  </a:cubicBezTo>
                  <a:cubicBezTo>
                    <a:pt x="289" y="58"/>
                    <a:pt x="292" y="59"/>
                    <a:pt x="294" y="58"/>
                  </a:cubicBezTo>
                  <a:cubicBezTo>
                    <a:pt x="296" y="58"/>
                    <a:pt x="296" y="58"/>
                    <a:pt x="296" y="58"/>
                  </a:cubicBezTo>
                  <a:cubicBezTo>
                    <a:pt x="296" y="58"/>
                    <a:pt x="295" y="58"/>
                    <a:pt x="294" y="58"/>
                  </a:cubicBezTo>
                  <a:cubicBezTo>
                    <a:pt x="289" y="58"/>
                    <a:pt x="286" y="58"/>
                    <a:pt x="283" y="57"/>
                  </a:cubicBezTo>
                  <a:cubicBezTo>
                    <a:pt x="283" y="58"/>
                    <a:pt x="283" y="58"/>
                    <a:pt x="282" y="58"/>
                  </a:cubicBezTo>
                  <a:cubicBezTo>
                    <a:pt x="277" y="57"/>
                    <a:pt x="269" y="59"/>
                    <a:pt x="264" y="58"/>
                  </a:cubicBezTo>
                  <a:cubicBezTo>
                    <a:pt x="267" y="57"/>
                    <a:pt x="273" y="58"/>
                    <a:pt x="276" y="57"/>
                  </a:cubicBezTo>
                  <a:cubicBezTo>
                    <a:pt x="275" y="57"/>
                    <a:pt x="275" y="56"/>
                    <a:pt x="274" y="56"/>
                  </a:cubicBezTo>
                  <a:cubicBezTo>
                    <a:pt x="272" y="57"/>
                    <a:pt x="267" y="57"/>
                    <a:pt x="266" y="55"/>
                  </a:cubicBezTo>
                  <a:cubicBezTo>
                    <a:pt x="262" y="55"/>
                    <a:pt x="260" y="54"/>
                    <a:pt x="258" y="56"/>
                  </a:cubicBezTo>
                  <a:cubicBezTo>
                    <a:pt x="255" y="55"/>
                    <a:pt x="249" y="55"/>
                    <a:pt x="246" y="55"/>
                  </a:cubicBezTo>
                  <a:cubicBezTo>
                    <a:pt x="249" y="54"/>
                    <a:pt x="254" y="55"/>
                    <a:pt x="258" y="54"/>
                  </a:cubicBezTo>
                  <a:cubicBezTo>
                    <a:pt x="259" y="54"/>
                    <a:pt x="258" y="55"/>
                    <a:pt x="259" y="55"/>
                  </a:cubicBezTo>
                  <a:cubicBezTo>
                    <a:pt x="261" y="54"/>
                    <a:pt x="263" y="54"/>
                    <a:pt x="264" y="55"/>
                  </a:cubicBezTo>
                  <a:cubicBezTo>
                    <a:pt x="265" y="55"/>
                    <a:pt x="265" y="54"/>
                    <a:pt x="265" y="54"/>
                  </a:cubicBezTo>
                  <a:cubicBezTo>
                    <a:pt x="278" y="53"/>
                    <a:pt x="298" y="55"/>
                    <a:pt x="310" y="54"/>
                  </a:cubicBezTo>
                  <a:cubicBezTo>
                    <a:pt x="307" y="53"/>
                    <a:pt x="304" y="53"/>
                    <a:pt x="301" y="53"/>
                  </a:cubicBezTo>
                  <a:cubicBezTo>
                    <a:pt x="301" y="52"/>
                    <a:pt x="301" y="52"/>
                    <a:pt x="301" y="52"/>
                  </a:cubicBezTo>
                  <a:cubicBezTo>
                    <a:pt x="297" y="52"/>
                    <a:pt x="293" y="52"/>
                    <a:pt x="289" y="51"/>
                  </a:cubicBezTo>
                  <a:cubicBezTo>
                    <a:pt x="288" y="52"/>
                    <a:pt x="288" y="52"/>
                    <a:pt x="288" y="53"/>
                  </a:cubicBezTo>
                  <a:cubicBezTo>
                    <a:pt x="281" y="53"/>
                    <a:pt x="270" y="53"/>
                    <a:pt x="263" y="52"/>
                  </a:cubicBezTo>
                  <a:cubicBezTo>
                    <a:pt x="263" y="51"/>
                    <a:pt x="265" y="51"/>
                    <a:pt x="266" y="51"/>
                  </a:cubicBezTo>
                  <a:cubicBezTo>
                    <a:pt x="281" y="51"/>
                    <a:pt x="296" y="52"/>
                    <a:pt x="310" y="52"/>
                  </a:cubicBezTo>
                  <a:cubicBezTo>
                    <a:pt x="319" y="52"/>
                    <a:pt x="328" y="51"/>
                    <a:pt x="338" y="51"/>
                  </a:cubicBezTo>
                  <a:cubicBezTo>
                    <a:pt x="346" y="52"/>
                    <a:pt x="354" y="52"/>
                    <a:pt x="362" y="52"/>
                  </a:cubicBezTo>
                  <a:cubicBezTo>
                    <a:pt x="363" y="52"/>
                    <a:pt x="363" y="52"/>
                    <a:pt x="363" y="52"/>
                  </a:cubicBezTo>
                  <a:cubicBezTo>
                    <a:pt x="364" y="52"/>
                    <a:pt x="364" y="52"/>
                    <a:pt x="363" y="52"/>
                  </a:cubicBezTo>
                  <a:close/>
                  <a:moveTo>
                    <a:pt x="329" y="45"/>
                  </a:moveTo>
                  <a:cubicBezTo>
                    <a:pt x="329" y="45"/>
                    <a:pt x="328" y="45"/>
                    <a:pt x="327" y="45"/>
                  </a:cubicBezTo>
                  <a:cubicBezTo>
                    <a:pt x="327" y="45"/>
                    <a:pt x="328" y="45"/>
                    <a:pt x="329" y="45"/>
                  </a:cubicBezTo>
                  <a:close/>
                  <a:moveTo>
                    <a:pt x="303" y="39"/>
                  </a:moveTo>
                  <a:cubicBezTo>
                    <a:pt x="303" y="39"/>
                    <a:pt x="302" y="39"/>
                    <a:pt x="302" y="39"/>
                  </a:cubicBezTo>
                  <a:cubicBezTo>
                    <a:pt x="302" y="38"/>
                    <a:pt x="303" y="39"/>
                    <a:pt x="303" y="39"/>
                  </a:cubicBezTo>
                  <a:close/>
                  <a:moveTo>
                    <a:pt x="302" y="37"/>
                  </a:moveTo>
                  <a:cubicBezTo>
                    <a:pt x="300" y="37"/>
                    <a:pt x="296" y="38"/>
                    <a:pt x="295" y="37"/>
                  </a:cubicBezTo>
                  <a:cubicBezTo>
                    <a:pt x="297" y="37"/>
                    <a:pt x="300" y="36"/>
                    <a:pt x="302" y="37"/>
                  </a:cubicBezTo>
                  <a:close/>
                  <a:moveTo>
                    <a:pt x="348" y="26"/>
                  </a:moveTo>
                  <a:cubicBezTo>
                    <a:pt x="348" y="27"/>
                    <a:pt x="347" y="27"/>
                    <a:pt x="346" y="26"/>
                  </a:cubicBezTo>
                  <a:cubicBezTo>
                    <a:pt x="346" y="26"/>
                    <a:pt x="348" y="26"/>
                    <a:pt x="348" y="26"/>
                  </a:cubicBezTo>
                  <a:close/>
                  <a:moveTo>
                    <a:pt x="353" y="17"/>
                  </a:moveTo>
                  <a:cubicBezTo>
                    <a:pt x="353" y="17"/>
                    <a:pt x="353" y="17"/>
                    <a:pt x="353" y="18"/>
                  </a:cubicBezTo>
                  <a:cubicBezTo>
                    <a:pt x="352" y="18"/>
                    <a:pt x="352" y="18"/>
                    <a:pt x="352" y="18"/>
                  </a:cubicBezTo>
                  <a:cubicBezTo>
                    <a:pt x="352" y="17"/>
                    <a:pt x="353" y="17"/>
                    <a:pt x="353" y="17"/>
                  </a:cubicBezTo>
                  <a:close/>
                  <a:moveTo>
                    <a:pt x="338" y="12"/>
                  </a:moveTo>
                  <a:cubicBezTo>
                    <a:pt x="338" y="12"/>
                    <a:pt x="338" y="12"/>
                    <a:pt x="337" y="12"/>
                  </a:cubicBezTo>
                  <a:cubicBezTo>
                    <a:pt x="337" y="11"/>
                    <a:pt x="338" y="12"/>
                    <a:pt x="338" y="12"/>
                  </a:cubicBezTo>
                  <a:close/>
                  <a:moveTo>
                    <a:pt x="333" y="12"/>
                  </a:moveTo>
                  <a:cubicBezTo>
                    <a:pt x="333" y="12"/>
                    <a:pt x="332" y="12"/>
                    <a:pt x="332" y="12"/>
                  </a:cubicBezTo>
                  <a:cubicBezTo>
                    <a:pt x="331" y="11"/>
                    <a:pt x="333" y="11"/>
                    <a:pt x="333" y="12"/>
                  </a:cubicBezTo>
                  <a:close/>
                  <a:moveTo>
                    <a:pt x="328" y="11"/>
                  </a:moveTo>
                  <a:cubicBezTo>
                    <a:pt x="328" y="12"/>
                    <a:pt x="328" y="12"/>
                    <a:pt x="328" y="13"/>
                  </a:cubicBezTo>
                  <a:cubicBezTo>
                    <a:pt x="327" y="13"/>
                    <a:pt x="326" y="12"/>
                    <a:pt x="325" y="13"/>
                  </a:cubicBezTo>
                  <a:cubicBezTo>
                    <a:pt x="326" y="12"/>
                    <a:pt x="327" y="12"/>
                    <a:pt x="328" y="11"/>
                  </a:cubicBezTo>
                  <a:close/>
                  <a:moveTo>
                    <a:pt x="70" y="91"/>
                  </a:moveTo>
                  <a:cubicBezTo>
                    <a:pt x="71" y="92"/>
                    <a:pt x="73" y="91"/>
                    <a:pt x="74" y="92"/>
                  </a:cubicBezTo>
                  <a:cubicBezTo>
                    <a:pt x="73" y="94"/>
                    <a:pt x="65" y="94"/>
                    <a:pt x="70" y="91"/>
                  </a:cubicBezTo>
                  <a:close/>
                  <a:moveTo>
                    <a:pt x="153" y="78"/>
                  </a:moveTo>
                  <a:cubicBezTo>
                    <a:pt x="148" y="78"/>
                    <a:pt x="142" y="79"/>
                    <a:pt x="137" y="79"/>
                  </a:cubicBezTo>
                  <a:cubicBezTo>
                    <a:pt x="135" y="80"/>
                    <a:pt x="131" y="80"/>
                    <a:pt x="129" y="79"/>
                  </a:cubicBezTo>
                  <a:cubicBezTo>
                    <a:pt x="129" y="78"/>
                    <a:pt x="130" y="79"/>
                    <a:pt x="130" y="78"/>
                  </a:cubicBezTo>
                  <a:cubicBezTo>
                    <a:pt x="140" y="79"/>
                    <a:pt x="148" y="77"/>
                    <a:pt x="158" y="77"/>
                  </a:cubicBezTo>
                  <a:cubicBezTo>
                    <a:pt x="156" y="78"/>
                    <a:pt x="155" y="78"/>
                    <a:pt x="153" y="78"/>
                  </a:cubicBezTo>
                  <a:close/>
                  <a:moveTo>
                    <a:pt x="160" y="80"/>
                  </a:moveTo>
                  <a:cubicBezTo>
                    <a:pt x="164" y="78"/>
                    <a:pt x="169" y="79"/>
                    <a:pt x="174" y="79"/>
                  </a:cubicBezTo>
                  <a:cubicBezTo>
                    <a:pt x="170" y="81"/>
                    <a:pt x="166" y="80"/>
                    <a:pt x="160" y="80"/>
                  </a:cubicBezTo>
                  <a:close/>
                  <a:moveTo>
                    <a:pt x="176" y="77"/>
                  </a:moveTo>
                  <a:cubicBezTo>
                    <a:pt x="176" y="76"/>
                    <a:pt x="177" y="76"/>
                    <a:pt x="178" y="76"/>
                  </a:cubicBezTo>
                  <a:cubicBezTo>
                    <a:pt x="177" y="77"/>
                    <a:pt x="176" y="77"/>
                    <a:pt x="176" y="77"/>
                  </a:cubicBezTo>
                  <a:close/>
                  <a:moveTo>
                    <a:pt x="184" y="79"/>
                  </a:moveTo>
                  <a:cubicBezTo>
                    <a:pt x="184" y="79"/>
                    <a:pt x="184" y="79"/>
                    <a:pt x="184" y="79"/>
                  </a:cubicBezTo>
                  <a:cubicBezTo>
                    <a:pt x="186" y="79"/>
                    <a:pt x="186" y="79"/>
                    <a:pt x="186" y="79"/>
                  </a:cubicBezTo>
                  <a:cubicBezTo>
                    <a:pt x="186" y="80"/>
                    <a:pt x="185" y="79"/>
                    <a:pt x="184" y="79"/>
                  </a:cubicBezTo>
                  <a:close/>
                  <a:moveTo>
                    <a:pt x="192" y="6"/>
                  </a:moveTo>
                  <a:cubicBezTo>
                    <a:pt x="192" y="5"/>
                    <a:pt x="194" y="5"/>
                    <a:pt x="194" y="6"/>
                  </a:cubicBezTo>
                  <a:cubicBezTo>
                    <a:pt x="193" y="6"/>
                    <a:pt x="193" y="5"/>
                    <a:pt x="192" y="6"/>
                  </a:cubicBezTo>
                  <a:close/>
                  <a:moveTo>
                    <a:pt x="192" y="8"/>
                  </a:moveTo>
                  <a:cubicBezTo>
                    <a:pt x="193" y="7"/>
                    <a:pt x="195" y="8"/>
                    <a:pt x="196" y="7"/>
                  </a:cubicBezTo>
                  <a:cubicBezTo>
                    <a:pt x="196" y="8"/>
                    <a:pt x="193" y="8"/>
                    <a:pt x="192" y="8"/>
                  </a:cubicBezTo>
                  <a:close/>
                  <a:moveTo>
                    <a:pt x="195" y="80"/>
                  </a:moveTo>
                  <a:cubicBezTo>
                    <a:pt x="196" y="79"/>
                    <a:pt x="198" y="79"/>
                    <a:pt x="200" y="79"/>
                  </a:cubicBezTo>
                  <a:cubicBezTo>
                    <a:pt x="199" y="81"/>
                    <a:pt x="197" y="80"/>
                    <a:pt x="195" y="80"/>
                  </a:cubicBezTo>
                  <a:close/>
                  <a:moveTo>
                    <a:pt x="193" y="77"/>
                  </a:moveTo>
                  <a:cubicBezTo>
                    <a:pt x="196" y="76"/>
                    <a:pt x="199" y="76"/>
                    <a:pt x="202" y="76"/>
                  </a:cubicBezTo>
                  <a:cubicBezTo>
                    <a:pt x="200" y="78"/>
                    <a:pt x="196" y="76"/>
                    <a:pt x="193" y="77"/>
                  </a:cubicBezTo>
                  <a:close/>
                  <a:moveTo>
                    <a:pt x="202" y="7"/>
                  </a:moveTo>
                  <a:cubicBezTo>
                    <a:pt x="203" y="6"/>
                    <a:pt x="206" y="7"/>
                    <a:pt x="202" y="7"/>
                  </a:cubicBezTo>
                  <a:close/>
                  <a:moveTo>
                    <a:pt x="204" y="78"/>
                  </a:moveTo>
                  <a:cubicBezTo>
                    <a:pt x="205" y="77"/>
                    <a:pt x="206" y="77"/>
                    <a:pt x="207" y="77"/>
                  </a:cubicBezTo>
                  <a:cubicBezTo>
                    <a:pt x="207" y="78"/>
                    <a:pt x="205" y="77"/>
                    <a:pt x="204" y="78"/>
                  </a:cubicBezTo>
                  <a:close/>
                  <a:moveTo>
                    <a:pt x="290" y="52"/>
                  </a:moveTo>
                  <a:cubicBezTo>
                    <a:pt x="289" y="53"/>
                    <a:pt x="289" y="53"/>
                    <a:pt x="288" y="53"/>
                  </a:cubicBezTo>
                  <a:cubicBezTo>
                    <a:pt x="288" y="52"/>
                    <a:pt x="290" y="52"/>
                    <a:pt x="290" y="52"/>
                  </a:cubicBezTo>
                  <a:close/>
                  <a:moveTo>
                    <a:pt x="278" y="25"/>
                  </a:moveTo>
                  <a:cubicBezTo>
                    <a:pt x="278" y="24"/>
                    <a:pt x="280" y="24"/>
                    <a:pt x="280" y="25"/>
                  </a:cubicBezTo>
                  <a:cubicBezTo>
                    <a:pt x="280" y="25"/>
                    <a:pt x="278" y="25"/>
                    <a:pt x="278" y="25"/>
                  </a:cubicBezTo>
                  <a:close/>
                  <a:moveTo>
                    <a:pt x="281" y="25"/>
                  </a:moveTo>
                  <a:cubicBezTo>
                    <a:pt x="281" y="24"/>
                    <a:pt x="283" y="24"/>
                    <a:pt x="284" y="24"/>
                  </a:cubicBezTo>
                  <a:cubicBezTo>
                    <a:pt x="283" y="26"/>
                    <a:pt x="282" y="24"/>
                    <a:pt x="281" y="25"/>
                  </a:cubicBezTo>
                  <a:close/>
                  <a:moveTo>
                    <a:pt x="285" y="25"/>
                  </a:moveTo>
                  <a:cubicBezTo>
                    <a:pt x="285" y="24"/>
                    <a:pt x="286" y="24"/>
                    <a:pt x="286" y="24"/>
                  </a:cubicBezTo>
                  <a:cubicBezTo>
                    <a:pt x="286" y="25"/>
                    <a:pt x="285" y="25"/>
                    <a:pt x="285" y="25"/>
                  </a:cubicBezTo>
                  <a:close/>
                  <a:moveTo>
                    <a:pt x="288" y="25"/>
                  </a:moveTo>
                  <a:cubicBezTo>
                    <a:pt x="289" y="24"/>
                    <a:pt x="291" y="25"/>
                    <a:pt x="291" y="25"/>
                  </a:cubicBezTo>
                  <a:cubicBezTo>
                    <a:pt x="291" y="25"/>
                    <a:pt x="289" y="25"/>
                    <a:pt x="288" y="25"/>
                  </a:cubicBezTo>
                  <a:close/>
                  <a:moveTo>
                    <a:pt x="288" y="21"/>
                  </a:moveTo>
                  <a:cubicBezTo>
                    <a:pt x="288" y="21"/>
                    <a:pt x="289" y="21"/>
                    <a:pt x="289" y="22"/>
                  </a:cubicBezTo>
                  <a:cubicBezTo>
                    <a:pt x="288" y="22"/>
                    <a:pt x="288" y="21"/>
                    <a:pt x="288" y="21"/>
                  </a:cubicBezTo>
                  <a:close/>
                  <a:moveTo>
                    <a:pt x="291" y="25"/>
                  </a:moveTo>
                  <a:cubicBezTo>
                    <a:pt x="291" y="24"/>
                    <a:pt x="293" y="25"/>
                    <a:pt x="293" y="24"/>
                  </a:cubicBezTo>
                  <a:cubicBezTo>
                    <a:pt x="294" y="25"/>
                    <a:pt x="292" y="25"/>
                    <a:pt x="291" y="25"/>
                  </a:cubicBezTo>
                  <a:close/>
                  <a:moveTo>
                    <a:pt x="295" y="25"/>
                  </a:moveTo>
                  <a:cubicBezTo>
                    <a:pt x="295" y="24"/>
                    <a:pt x="297" y="25"/>
                    <a:pt x="298" y="25"/>
                  </a:cubicBezTo>
                  <a:cubicBezTo>
                    <a:pt x="298" y="25"/>
                    <a:pt x="296" y="25"/>
                    <a:pt x="295" y="25"/>
                  </a:cubicBezTo>
                  <a:close/>
                  <a:moveTo>
                    <a:pt x="306" y="24"/>
                  </a:moveTo>
                  <a:cubicBezTo>
                    <a:pt x="307" y="23"/>
                    <a:pt x="308" y="23"/>
                    <a:pt x="308" y="23"/>
                  </a:cubicBezTo>
                  <a:cubicBezTo>
                    <a:pt x="308" y="24"/>
                    <a:pt x="307" y="24"/>
                    <a:pt x="306" y="24"/>
                  </a:cubicBezTo>
                  <a:close/>
                  <a:moveTo>
                    <a:pt x="308" y="23"/>
                  </a:moveTo>
                  <a:cubicBezTo>
                    <a:pt x="308" y="23"/>
                    <a:pt x="310" y="23"/>
                    <a:pt x="310" y="23"/>
                  </a:cubicBezTo>
                  <a:cubicBezTo>
                    <a:pt x="309" y="24"/>
                    <a:pt x="309" y="23"/>
                    <a:pt x="308" y="23"/>
                  </a:cubicBezTo>
                  <a:close/>
                  <a:moveTo>
                    <a:pt x="311" y="24"/>
                  </a:moveTo>
                  <a:cubicBezTo>
                    <a:pt x="311" y="23"/>
                    <a:pt x="311" y="23"/>
                    <a:pt x="311" y="23"/>
                  </a:cubicBezTo>
                  <a:cubicBezTo>
                    <a:pt x="312" y="23"/>
                    <a:pt x="313" y="23"/>
                    <a:pt x="313" y="24"/>
                  </a:cubicBezTo>
                  <a:lnTo>
                    <a:pt x="311" y="24"/>
                  </a:lnTo>
                  <a:close/>
                  <a:moveTo>
                    <a:pt x="288" y="13"/>
                  </a:moveTo>
                  <a:cubicBezTo>
                    <a:pt x="298" y="12"/>
                    <a:pt x="305" y="13"/>
                    <a:pt x="315" y="13"/>
                  </a:cubicBezTo>
                  <a:cubicBezTo>
                    <a:pt x="315" y="14"/>
                    <a:pt x="316" y="14"/>
                    <a:pt x="316" y="14"/>
                  </a:cubicBezTo>
                  <a:cubicBezTo>
                    <a:pt x="314" y="14"/>
                    <a:pt x="310" y="14"/>
                    <a:pt x="308" y="14"/>
                  </a:cubicBezTo>
                  <a:cubicBezTo>
                    <a:pt x="307" y="14"/>
                    <a:pt x="309" y="14"/>
                    <a:pt x="308" y="14"/>
                  </a:cubicBezTo>
                  <a:cubicBezTo>
                    <a:pt x="303" y="15"/>
                    <a:pt x="298" y="14"/>
                    <a:pt x="295" y="14"/>
                  </a:cubicBezTo>
                  <a:cubicBezTo>
                    <a:pt x="292" y="14"/>
                    <a:pt x="290" y="15"/>
                    <a:pt x="288" y="13"/>
                  </a:cubicBezTo>
                  <a:cubicBezTo>
                    <a:pt x="288" y="13"/>
                    <a:pt x="288" y="13"/>
                    <a:pt x="288" y="13"/>
                  </a:cubicBezTo>
                  <a:close/>
                  <a:moveTo>
                    <a:pt x="287" y="10"/>
                  </a:moveTo>
                  <a:cubicBezTo>
                    <a:pt x="286" y="12"/>
                    <a:pt x="282" y="10"/>
                    <a:pt x="278" y="11"/>
                  </a:cubicBezTo>
                  <a:cubicBezTo>
                    <a:pt x="281" y="9"/>
                    <a:pt x="285" y="11"/>
                    <a:pt x="287" y="10"/>
                  </a:cubicBezTo>
                  <a:close/>
                  <a:moveTo>
                    <a:pt x="244" y="2"/>
                  </a:moveTo>
                  <a:cubicBezTo>
                    <a:pt x="243" y="2"/>
                    <a:pt x="241" y="2"/>
                    <a:pt x="239" y="2"/>
                  </a:cubicBezTo>
                  <a:cubicBezTo>
                    <a:pt x="240" y="1"/>
                    <a:pt x="243" y="1"/>
                    <a:pt x="244" y="2"/>
                  </a:cubicBezTo>
                  <a:close/>
                  <a:moveTo>
                    <a:pt x="209" y="75"/>
                  </a:moveTo>
                  <a:cubicBezTo>
                    <a:pt x="209" y="74"/>
                    <a:pt x="210" y="74"/>
                    <a:pt x="211" y="74"/>
                  </a:cubicBezTo>
                  <a:cubicBezTo>
                    <a:pt x="210" y="75"/>
                    <a:pt x="209" y="75"/>
                    <a:pt x="209" y="75"/>
                  </a:cubicBezTo>
                  <a:close/>
                  <a:moveTo>
                    <a:pt x="214" y="71"/>
                  </a:moveTo>
                  <a:cubicBezTo>
                    <a:pt x="214" y="71"/>
                    <a:pt x="215" y="71"/>
                    <a:pt x="215" y="71"/>
                  </a:cubicBezTo>
                  <a:cubicBezTo>
                    <a:pt x="215" y="72"/>
                    <a:pt x="215" y="72"/>
                    <a:pt x="214" y="71"/>
                  </a:cubicBezTo>
                  <a:close/>
                  <a:moveTo>
                    <a:pt x="208" y="7"/>
                  </a:moveTo>
                  <a:cubicBezTo>
                    <a:pt x="210" y="6"/>
                    <a:pt x="215" y="7"/>
                    <a:pt x="217" y="7"/>
                  </a:cubicBezTo>
                  <a:cubicBezTo>
                    <a:pt x="215" y="8"/>
                    <a:pt x="211" y="7"/>
                    <a:pt x="208" y="7"/>
                  </a:cubicBezTo>
                  <a:close/>
                  <a:moveTo>
                    <a:pt x="216" y="71"/>
                  </a:moveTo>
                  <a:cubicBezTo>
                    <a:pt x="216" y="71"/>
                    <a:pt x="218" y="70"/>
                    <a:pt x="220" y="70"/>
                  </a:cubicBezTo>
                  <a:cubicBezTo>
                    <a:pt x="222" y="70"/>
                    <a:pt x="224" y="70"/>
                    <a:pt x="225" y="71"/>
                  </a:cubicBezTo>
                  <a:cubicBezTo>
                    <a:pt x="222" y="70"/>
                    <a:pt x="219" y="72"/>
                    <a:pt x="216" y="71"/>
                  </a:cubicBezTo>
                  <a:close/>
                  <a:moveTo>
                    <a:pt x="230" y="69"/>
                  </a:moveTo>
                  <a:cubicBezTo>
                    <a:pt x="229" y="69"/>
                    <a:pt x="230" y="69"/>
                    <a:pt x="230" y="70"/>
                  </a:cubicBezTo>
                  <a:cubicBezTo>
                    <a:pt x="231" y="70"/>
                    <a:pt x="230" y="69"/>
                    <a:pt x="230" y="69"/>
                  </a:cubicBezTo>
                  <a:cubicBezTo>
                    <a:pt x="231" y="69"/>
                    <a:pt x="230" y="70"/>
                    <a:pt x="231" y="70"/>
                  </a:cubicBezTo>
                  <a:cubicBezTo>
                    <a:pt x="229" y="70"/>
                    <a:pt x="229" y="70"/>
                    <a:pt x="229" y="70"/>
                  </a:cubicBezTo>
                  <a:cubicBezTo>
                    <a:pt x="230" y="69"/>
                    <a:pt x="229" y="69"/>
                    <a:pt x="228" y="69"/>
                  </a:cubicBezTo>
                  <a:cubicBezTo>
                    <a:pt x="228" y="68"/>
                    <a:pt x="229" y="69"/>
                    <a:pt x="230" y="69"/>
                  </a:cubicBezTo>
                  <a:close/>
                  <a:moveTo>
                    <a:pt x="227" y="9"/>
                  </a:moveTo>
                  <a:cubicBezTo>
                    <a:pt x="227" y="9"/>
                    <a:pt x="229" y="9"/>
                    <a:pt x="230" y="9"/>
                  </a:cubicBezTo>
                  <a:cubicBezTo>
                    <a:pt x="229" y="10"/>
                    <a:pt x="228" y="9"/>
                    <a:pt x="227" y="9"/>
                  </a:cubicBezTo>
                  <a:close/>
                  <a:moveTo>
                    <a:pt x="218" y="7"/>
                  </a:moveTo>
                  <a:cubicBezTo>
                    <a:pt x="221" y="5"/>
                    <a:pt x="226" y="7"/>
                    <a:pt x="228" y="6"/>
                  </a:cubicBezTo>
                  <a:cubicBezTo>
                    <a:pt x="227" y="5"/>
                    <a:pt x="226" y="6"/>
                    <a:pt x="224" y="5"/>
                  </a:cubicBezTo>
                  <a:cubicBezTo>
                    <a:pt x="228" y="4"/>
                    <a:pt x="231" y="5"/>
                    <a:pt x="235" y="5"/>
                  </a:cubicBezTo>
                  <a:cubicBezTo>
                    <a:pt x="236" y="6"/>
                    <a:pt x="233" y="6"/>
                    <a:pt x="233" y="5"/>
                  </a:cubicBezTo>
                  <a:cubicBezTo>
                    <a:pt x="232" y="6"/>
                    <a:pt x="231" y="6"/>
                    <a:pt x="229" y="6"/>
                  </a:cubicBezTo>
                  <a:cubicBezTo>
                    <a:pt x="229" y="8"/>
                    <a:pt x="231" y="6"/>
                    <a:pt x="232" y="7"/>
                  </a:cubicBezTo>
                  <a:cubicBezTo>
                    <a:pt x="227" y="7"/>
                    <a:pt x="222" y="7"/>
                    <a:pt x="218" y="7"/>
                  </a:cubicBezTo>
                  <a:close/>
                  <a:moveTo>
                    <a:pt x="232" y="60"/>
                  </a:moveTo>
                  <a:cubicBezTo>
                    <a:pt x="232" y="59"/>
                    <a:pt x="234" y="59"/>
                    <a:pt x="235" y="60"/>
                  </a:cubicBezTo>
                  <a:cubicBezTo>
                    <a:pt x="234" y="61"/>
                    <a:pt x="234" y="60"/>
                    <a:pt x="232" y="60"/>
                  </a:cubicBezTo>
                  <a:close/>
                  <a:moveTo>
                    <a:pt x="234" y="9"/>
                  </a:moveTo>
                  <a:cubicBezTo>
                    <a:pt x="234" y="8"/>
                    <a:pt x="236" y="8"/>
                    <a:pt x="236" y="9"/>
                  </a:cubicBezTo>
                  <a:cubicBezTo>
                    <a:pt x="236" y="9"/>
                    <a:pt x="235" y="9"/>
                    <a:pt x="234" y="9"/>
                  </a:cubicBezTo>
                  <a:close/>
                  <a:moveTo>
                    <a:pt x="237" y="14"/>
                  </a:moveTo>
                  <a:cubicBezTo>
                    <a:pt x="237" y="14"/>
                    <a:pt x="238" y="14"/>
                    <a:pt x="238" y="14"/>
                  </a:cubicBezTo>
                  <a:cubicBezTo>
                    <a:pt x="238" y="14"/>
                    <a:pt x="238" y="14"/>
                    <a:pt x="237" y="14"/>
                  </a:cubicBezTo>
                  <a:close/>
                  <a:moveTo>
                    <a:pt x="239" y="14"/>
                  </a:moveTo>
                  <a:cubicBezTo>
                    <a:pt x="241" y="13"/>
                    <a:pt x="242" y="13"/>
                    <a:pt x="243" y="14"/>
                  </a:cubicBezTo>
                  <a:cubicBezTo>
                    <a:pt x="243" y="15"/>
                    <a:pt x="240" y="14"/>
                    <a:pt x="239" y="14"/>
                  </a:cubicBezTo>
                  <a:close/>
                  <a:moveTo>
                    <a:pt x="243" y="14"/>
                  </a:moveTo>
                  <a:cubicBezTo>
                    <a:pt x="243" y="13"/>
                    <a:pt x="245" y="13"/>
                    <a:pt x="246" y="14"/>
                  </a:cubicBezTo>
                  <a:cubicBezTo>
                    <a:pt x="246" y="14"/>
                    <a:pt x="244" y="14"/>
                    <a:pt x="243" y="14"/>
                  </a:cubicBezTo>
                  <a:close/>
                  <a:moveTo>
                    <a:pt x="245" y="19"/>
                  </a:moveTo>
                  <a:cubicBezTo>
                    <a:pt x="251" y="17"/>
                    <a:pt x="260" y="19"/>
                    <a:pt x="266" y="17"/>
                  </a:cubicBezTo>
                  <a:cubicBezTo>
                    <a:pt x="273" y="18"/>
                    <a:pt x="282" y="17"/>
                    <a:pt x="289" y="16"/>
                  </a:cubicBezTo>
                  <a:cubicBezTo>
                    <a:pt x="289" y="16"/>
                    <a:pt x="288" y="16"/>
                    <a:pt x="288" y="16"/>
                  </a:cubicBezTo>
                  <a:cubicBezTo>
                    <a:pt x="295" y="15"/>
                    <a:pt x="301" y="16"/>
                    <a:pt x="308" y="16"/>
                  </a:cubicBezTo>
                  <a:cubicBezTo>
                    <a:pt x="308" y="18"/>
                    <a:pt x="302" y="16"/>
                    <a:pt x="301" y="18"/>
                  </a:cubicBezTo>
                  <a:cubicBezTo>
                    <a:pt x="302" y="18"/>
                    <a:pt x="303" y="18"/>
                    <a:pt x="305" y="18"/>
                  </a:cubicBezTo>
                  <a:cubicBezTo>
                    <a:pt x="296" y="20"/>
                    <a:pt x="284" y="17"/>
                    <a:pt x="274" y="19"/>
                  </a:cubicBezTo>
                  <a:cubicBezTo>
                    <a:pt x="273" y="19"/>
                    <a:pt x="272" y="20"/>
                    <a:pt x="271" y="19"/>
                  </a:cubicBezTo>
                  <a:cubicBezTo>
                    <a:pt x="270" y="19"/>
                    <a:pt x="270" y="19"/>
                    <a:pt x="269" y="19"/>
                  </a:cubicBezTo>
                  <a:cubicBezTo>
                    <a:pt x="268" y="19"/>
                    <a:pt x="268" y="19"/>
                    <a:pt x="268" y="19"/>
                  </a:cubicBezTo>
                  <a:cubicBezTo>
                    <a:pt x="267" y="20"/>
                    <a:pt x="264" y="18"/>
                    <a:pt x="262" y="19"/>
                  </a:cubicBezTo>
                  <a:cubicBezTo>
                    <a:pt x="261" y="19"/>
                    <a:pt x="259" y="20"/>
                    <a:pt x="258" y="19"/>
                  </a:cubicBezTo>
                  <a:cubicBezTo>
                    <a:pt x="255" y="19"/>
                    <a:pt x="249" y="19"/>
                    <a:pt x="245" y="19"/>
                  </a:cubicBezTo>
                  <a:close/>
                  <a:moveTo>
                    <a:pt x="251" y="22"/>
                  </a:moveTo>
                  <a:cubicBezTo>
                    <a:pt x="260" y="20"/>
                    <a:pt x="270" y="21"/>
                    <a:pt x="279" y="21"/>
                  </a:cubicBezTo>
                  <a:cubicBezTo>
                    <a:pt x="280" y="21"/>
                    <a:pt x="278" y="21"/>
                    <a:pt x="279" y="20"/>
                  </a:cubicBezTo>
                  <a:cubicBezTo>
                    <a:pt x="281" y="20"/>
                    <a:pt x="281" y="20"/>
                    <a:pt x="281" y="20"/>
                  </a:cubicBezTo>
                  <a:cubicBezTo>
                    <a:pt x="280" y="21"/>
                    <a:pt x="279" y="20"/>
                    <a:pt x="279" y="21"/>
                  </a:cubicBezTo>
                  <a:cubicBezTo>
                    <a:pt x="281" y="22"/>
                    <a:pt x="285" y="20"/>
                    <a:pt x="286" y="22"/>
                  </a:cubicBezTo>
                  <a:cubicBezTo>
                    <a:pt x="273" y="22"/>
                    <a:pt x="263" y="23"/>
                    <a:pt x="251" y="22"/>
                  </a:cubicBezTo>
                  <a:close/>
                  <a:moveTo>
                    <a:pt x="260" y="25"/>
                  </a:moveTo>
                  <a:cubicBezTo>
                    <a:pt x="265" y="24"/>
                    <a:pt x="272" y="24"/>
                    <a:pt x="276" y="25"/>
                  </a:cubicBezTo>
                  <a:cubicBezTo>
                    <a:pt x="271" y="25"/>
                    <a:pt x="265" y="25"/>
                    <a:pt x="260" y="25"/>
                  </a:cubicBezTo>
                  <a:close/>
                  <a:moveTo>
                    <a:pt x="273" y="30"/>
                  </a:moveTo>
                  <a:cubicBezTo>
                    <a:pt x="273" y="29"/>
                    <a:pt x="274" y="29"/>
                    <a:pt x="274" y="29"/>
                  </a:cubicBezTo>
                  <a:cubicBezTo>
                    <a:pt x="274" y="30"/>
                    <a:pt x="273" y="30"/>
                    <a:pt x="273" y="30"/>
                  </a:cubicBezTo>
                  <a:close/>
                  <a:moveTo>
                    <a:pt x="280" y="47"/>
                  </a:moveTo>
                  <a:cubicBezTo>
                    <a:pt x="281" y="46"/>
                    <a:pt x="284" y="46"/>
                    <a:pt x="285" y="47"/>
                  </a:cubicBezTo>
                  <a:cubicBezTo>
                    <a:pt x="283" y="47"/>
                    <a:pt x="282" y="47"/>
                    <a:pt x="280" y="47"/>
                  </a:cubicBezTo>
                  <a:close/>
                  <a:moveTo>
                    <a:pt x="319" y="45"/>
                  </a:moveTo>
                  <a:cubicBezTo>
                    <a:pt x="319" y="44"/>
                    <a:pt x="320" y="44"/>
                    <a:pt x="320" y="45"/>
                  </a:cubicBezTo>
                  <a:cubicBezTo>
                    <a:pt x="320" y="46"/>
                    <a:pt x="320" y="45"/>
                    <a:pt x="319" y="45"/>
                  </a:cubicBezTo>
                  <a:close/>
                  <a:moveTo>
                    <a:pt x="323" y="45"/>
                  </a:moveTo>
                  <a:cubicBezTo>
                    <a:pt x="324" y="45"/>
                    <a:pt x="325" y="45"/>
                    <a:pt x="325" y="45"/>
                  </a:cubicBezTo>
                  <a:cubicBezTo>
                    <a:pt x="325" y="45"/>
                    <a:pt x="324" y="45"/>
                    <a:pt x="323" y="45"/>
                  </a:cubicBezTo>
                  <a:close/>
                  <a:moveTo>
                    <a:pt x="199" y="83"/>
                  </a:moveTo>
                  <a:cubicBezTo>
                    <a:pt x="201" y="82"/>
                    <a:pt x="205" y="84"/>
                    <a:pt x="207" y="83"/>
                  </a:cubicBezTo>
                  <a:cubicBezTo>
                    <a:pt x="206" y="82"/>
                    <a:pt x="204" y="82"/>
                    <a:pt x="203" y="82"/>
                  </a:cubicBezTo>
                  <a:cubicBezTo>
                    <a:pt x="203" y="82"/>
                    <a:pt x="204" y="81"/>
                    <a:pt x="203" y="81"/>
                  </a:cubicBezTo>
                  <a:cubicBezTo>
                    <a:pt x="200" y="81"/>
                    <a:pt x="195" y="82"/>
                    <a:pt x="192" y="81"/>
                  </a:cubicBezTo>
                  <a:cubicBezTo>
                    <a:pt x="192" y="80"/>
                    <a:pt x="193" y="81"/>
                    <a:pt x="193" y="80"/>
                  </a:cubicBezTo>
                  <a:cubicBezTo>
                    <a:pt x="192" y="80"/>
                    <a:pt x="190" y="80"/>
                    <a:pt x="189" y="81"/>
                  </a:cubicBezTo>
                  <a:cubicBezTo>
                    <a:pt x="190" y="81"/>
                    <a:pt x="191" y="81"/>
                    <a:pt x="191" y="82"/>
                  </a:cubicBezTo>
                  <a:cubicBezTo>
                    <a:pt x="178" y="82"/>
                    <a:pt x="164" y="83"/>
                    <a:pt x="153" y="85"/>
                  </a:cubicBezTo>
                  <a:cubicBezTo>
                    <a:pt x="157" y="85"/>
                    <a:pt x="161" y="84"/>
                    <a:pt x="164" y="84"/>
                  </a:cubicBezTo>
                  <a:cubicBezTo>
                    <a:pt x="159" y="86"/>
                    <a:pt x="153" y="85"/>
                    <a:pt x="149" y="87"/>
                  </a:cubicBezTo>
                  <a:cubicBezTo>
                    <a:pt x="150" y="87"/>
                    <a:pt x="151" y="86"/>
                    <a:pt x="151" y="87"/>
                  </a:cubicBezTo>
                  <a:cubicBezTo>
                    <a:pt x="151" y="88"/>
                    <a:pt x="149" y="87"/>
                    <a:pt x="149" y="88"/>
                  </a:cubicBezTo>
                  <a:cubicBezTo>
                    <a:pt x="154" y="88"/>
                    <a:pt x="159" y="88"/>
                    <a:pt x="163" y="88"/>
                  </a:cubicBezTo>
                  <a:cubicBezTo>
                    <a:pt x="165" y="87"/>
                    <a:pt x="166" y="88"/>
                    <a:pt x="167" y="88"/>
                  </a:cubicBezTo>
                  <a:cubicBezTo>
                    <a:pt x="171" y="88"/>
                    <a:pt x="174" y="87"/>
                    <a:pt x="178" y="87"/>
                  </a:cubicBezTo>
                  <a:cubicBezTo>
                    <a:pt x="186" y="86"/>
                    <a:pt x="198" y="86"/>
                    <a:pt x="206" y="85"/>
                  </a:cubicBezTo>
                  <a:cubicBezTo>
                    <a:pt x="205" y="85"/>
                    <a:pt x="204" y="85"/>
                    <a:pt x="204" y="85"/>
                  </a:cubicBezTo>
                  <a:cubicBezTo>
                    <a:pt x="205" y="85"/>
                    <a:pt x="206" y="84"/>
                    <a:pt x="207" y="84"/>
                  </a:cubicBezTo>
                  <a:cubicBezTo>
                    <a:pt x="208" y="84"/>
                    <a:pt x="210" y="85"/>
                    <a:pt x="211" y="84"/>
                  </a:cubicBezTo>
                  <a:cubicBezTo>
                    <a:pt x="207" y="84"/>
                    <a:pt x="201" y="84"/>
                    <a:pt x="199" y="83"/>
                  </a:cubicBezTo>
                  <a:close/>
                  <a:moveTo>
                    <a:pt x="190" y="82"/>
                  </a:moveTo>
                  <a:cubicBezTo>
                    <a:pt x="193" y="82"/>
                    <a:pt x="195" y="82"/>
                    <a:pt x="197" y="82"/>
                  </a:cubicBezTo>
                  <a:cubicBezTo>
                    <a:pt x="197" y="83"/>
                    <a:pt x="196" y="83"/>
                    <a:pt x="197" y="83"/>
                  </a:cubicBezTo>
                  <a:cubicBezTo>
                    <a:pt x="195" y="84"/>
                    <a:pt x="193" y="83"/>
                    <a:pt x="190" y="83"/>
                  </a:cubicBezTo>
                  <a:lnTo>
                    <a:pt x="190" y="82"/>
                  </a:lnTo>
                  <a:close/>
                  <a:moveTo>
                    <a:pt x="187" y="83"/>
                  </a:moveTo>
                  <a:cubicBezTo>
                    <a:pt x="184" y="84"/>
                    <a:pt x="178" y="84"/>
                    <a:pt x="176" y="84"/>
                  </a:cubicBezTo>
                  <a:cubicBezTo>
                    <a:pt x="179" y="82"/>
                    <a:pt x="183" y="83"/>
                    <a:pt x="187" y="83"/>
                  </a:cubicBezTo>
                  <a:close/>
                  <a:moveTo>
                    <a:pt x="175" y="84"/>
                  </a:moveTo>
                  <a:cubicBezTo>
                    <a:pt x="175" y="84"/>
                    <a:pt x="174" y="84"/>
                    <a:pt x="174" y="84"/>
                  </a:cubicBezTo>
                  <a:cubicBezTo>
                    <a:pt x="174" y="83"/>
                    <a:pt x="175" y="83"/>
                    <a:pt x="175" y="84"/>
                  </a:cubicBezTo>
                  <a:close/>
                  <a:moveTo>
                    <a:pt x="170" y="86"/>
                  </a:moveTo>
                  <a:cubicBezTo>
                    <a:pt x="170" y="85"/>
                    <a:pt x="171" y="85"/>
                    <a:pt x="171" y="86"/>
                  </a:cubicBezTo>
                  <a:cubicBezTo>
                    <a:pt x="171" y="86"/>
                    <a:pt x="170" y="86"/>
                    <a:pt x="170" y="86"/>
                  </a:cubicBezTo>
                  <a:close/>
                  <a:moveTo>
                    <a:pt x="172" y="86"/>
                  </a:moveTo>
                  <a:cubicBezTo>
                    <a:pt x="172" y="85"/>
                    <a:pt x="172" y="85"/>
                    <a:pt x="172" y="85"/>
                  </a:cubicBezTo>
                  <a:cubicBezTo>
                    <a:pt x="174" y="85"/>
                    <a:pt x="178" y="83"/>
                    <a:pt x="180" y="86"/>
                  </a:cubicBezTo>
                  <a:cubicBezTo>
                    <a:pt x="177" y="86"/>
                    <a:pt x="175" y="86"/>
                    <a:pt x="172" y="86"/>
                  </a:cubicBezTo>
                  <a:close/>
                  <a:moveTo>
                    <a:pt x="189" y="85"/>
                  </a:moveTo>
                  <a:cubicBezTo>
                    <a:pt x="187" y="85"/>
                    <a:pt x="184" y="85"/>
                    <a:pt x="183" y="85"/>
                  </a:cubicBezTo>
                  <a:cubicBezTo>
                    <a:pt x="182" y="85"/>
                    <a:pt x="182" y="85"/>
                    <a:pt x="182" y="85"/>
                  </a:cubicBezTo>
                  <a:cubicBezTo>
                    <a:pt x="183" y="84"/>
                    <a:pt x="186" y="84"/>
                    <a:pt x="188" y="85"/>
                  </a:cubicBezTo>
                  <a:cubicBezTo>
                    <a:pt x="188" y="84"/>
                    <a:pt x="187" y="83"/>
                    <a:pt x="188" y="83"/>
                  </a:cubicBezTo>
                  <a:cubicBezTo>
                    <a:pt x="189" y="83"/>
                    <a:pt x="188" y="84"/>
                    <a:pt x="188" y="84"/>
                  </a:cubicBezTo>
                  <a:cubicBezTo>
                    <a:pt x="191" y="84"/>
                    <a:pt x="192" y="83"/>
                    <a:pt x="195" y="84"/>
                  </a:cubicBezTo>
                  <a:cubicBezTo>
                    <a:pt x="195" y="86"/>
                    <a:pt x="191" y="83"/>
                    <a:pt x="189" y="85"/>
                  </a:cubicBezTo>
                  <a:close/>
                  <a:moveTo>
                    <a:pt x="196" y="84"/>
                  </a:moveTo>
                  <a:cubicBezTo>
                    <a:pt x="196" y="84"/>
                    <a:pt x="196" y="84"/>
                    <a:pt x="196" y="84"/>
                  </a:cubicBezTo>
                  <a:cubicBezTo>
                    <a:pt x="196" y="83"/>
                    <a:pt x="197" y="84"/>
                    <a:pt x="198" y="84"/>
                  </a:cubicBezTo>
                  <a:cubicBezTo>
                    <a:pt x="197" y="84"/>
                    <a:pt x="197" y="84"/>
                    <a:pt x="196" y="84"/>
                  </a:cubicBezTo>
                  <a:close/>
                  <a:moveTo>
                    <a:pt x="222" y="83"/>
                  </a:moveTo>
                  <a:cubicBezTo>
                    <a:pt x="224" y="83"/>
                    <a:pt x="227" y="83"/>
                    <a:pt x="228" y="83"/>
                  </a:cubicBezTo>
                  <a:cubicBezTo>
                    <a:pt x="226" y="83"/>
                    <a:pt x="224" y="82"/>
                    <a:pt x="222" y="83"/>
                  </a:cubicBezTo>
                  <a:close/>
                  <a:moveTo>
                    <a:pt x="282" y="62"/>
                  </a:moveTo>
                  <a:cubicBezTo>
                    <a:pt x="284" y="63"/>
                    <a:pt x="288" y="62"/>
                    <a:pt x="290" y="62"/>
                  </a:cubicBezTo>
                  <a:cubicBezTo>
                    <a:pt x="290" y="61"/>
                    <a:pt x="292" y="63"/>
                    <a:pt x="293" y="62"/>
                  </a:cubicBezTo>
                  <a:cubicBezTo>
                    <a:pt x="288" y="62"/>
                    <a:pt x="286" y="61"/>
                    <a:pt x="282" y="62"/>
                  </a:cubicBezTo>
                  <a:close/>
                  <a:moveTo>
                    <a:pt x="318" y="9"/>
                  </a:moveTo>
                  <a:cubicBezTo>
                    <a:pt x="318" y="8"/>
                    <a:pt x="318" y="9"/>
                    <a:pt x="317" y="9"/>
                  </a:cubicBezTo>
                  <a:cubicBezTo>
                    <a:pt x="314" y="8"/>
                    <a:pt x="308" y="10"/>
                    <a:pt x="305" y="9"/>
                  </a:cubicBezTo>
                  <a:cubicBezTo>
                    <a:pt x="305" y="10"/>
                    <a:pt x="303" y="8"/>
                    <a:pt x="303" y="9"/>
                  </a:cubicBezTo>
                  <a:cubicBezTo>
                    <a:pt x="308" y="10"/>
                    <a:pt x="314" y="10"/>
                    <a:pt x="319" y="10"/>
                  </a:cubicBezTo>
                  <a:cubicBezTo>
                    <a:pt x="319" y="9"/>
                    <a:pt x="317" y="10"/>
                    <a:pt x="318" y="9"/>
                  </a:cubicBezTo>
                  <a:close/>
                  <a:moveTo>
                    <a:pt x="313" y="81"/>
                  </a:moveTo>
                  <a:cubicBezTo>
                    <a:pt x="313" y="82"/>
                    <a:pt x="313" y="82"/>
                    <a:pt x="312" y="82"/>
                  </a:cubicBezTo>
                  <a:cubicBezTo>
                    <a:pt x="313" y="82"/>
                    <a:pt x="312" y="81"/>
                    <a:pt x="312" y="82"/>
                  </a:cubicBezTo>
                  <a:cubicBezTo>
                    <a:pt x="313" y="82"/>
                    <a:pt x="312" y="83"/>
                    <a:pt x="312" y="83"/>
                  </a:cubicBezTo>
                  <a:cubicBezTo>
                    <a:pt x="315" y="83"/>
                    <a:pt x="315" y="83"/>
                    <a:pt x="315" y="83"/>
                  </a:cubicBezTo>
                  <a:cubicBezTo>
                    <a:pt x="314" y="83"/>
                    <a:pt x="315" y="82"/>
                    <a:pt x="314" y="81"/>
                  </a:cubicBezTo>
                  <a:cubicBezTo>
                    <a:pt x="314" y="82"/>
                    <a:pt x="313" y="81"/>
                    <a:pt x="313" y="81"/>
                  </a:cubicBezTo>
                  <a:close/>
                  <a:moveTo>
                    <a:pt x="369" y="42"/>
                  </a:moveTo>
                  <a:cubicBezTo>
                    <a:pt x="369" y="42"/>
                    <a:pt x="369" y="42"/>
                    <a:pt x="369" y="42"/>
                  </a:cubicBezTo>
                  <a:cubicBezTo>
                    <a:pt x="369" y="42"/>
                    <a:pt x="369" y="41"/>
                    <a:pt x="369" y="42"/>
                  </a:cubicBezTo>
                  <a:cubicBezTo>
                    <a:pt x="369" y="42"/>
                    <a:pt x="369" y="42"/>
                    <a:pt x="369" y="42"/>
                  </a:cubicBezTo>
                  <a:cubicBezTo>
                    <a:pt x="369" y="42"/>
                    <a:pt x="368" y="42"/>
                    <a:pt x="368" y="41"/>
                  </a:cubicBezTo>
                  <a:cubicBezTo>
                    <a:pt x="367" y="41"/>
                    <a:pt x="364" y="41"/>
                    <a:pt x="362" y="41"/>
                  </a:cubicBezTo>
                  <a:cubicBezTo>
                    <a:pt x="365" y="42"/>
                    <a:pt x="367" y="42"/>
                    <a:pt x="369" y="42"/>
                  </a:cubicBezTo>
                  <a:close/>
                  <a:moveTo>
                    <a:pt x="373" y="53"/>
                  </a:moveTo>
                  <a:cubicBezTo>
                    <a:pt x="374" y="53"/>
                    <a:pt x="376" y="54"/>
                    <a:pt x="377" y="53"/>
                  </a:cubicBezTo>
                  <a:cubicBezTo>
                    <a:pt x="375" y="53"/>
                    <a:pt x="374" y="52"/>
                    <a:pt x="373" y="53"/>
                  </a:cubicBezTo>
                  <a:close/>
                  <a:moveTo>
                    <a:pt x="332" y="56"/>
                  </a:moveTo>
                  <a:cubicBezTo>
                    <a:pt x="329" y="56"/>
                    <a:pt x="326" y="56"/>
                    <a:pt x="324" y="57"/>
                  </a:cubicBezTo>
                  <a:cubicBezTo>
                    <a:pt x="327" y="56"/>
                    <a:pt x="330" y="57"/>
                    <a:pt x="332" y="56"/>
                  </a:cubicBezTo>
                  <a:close/>
                  <a:moveTo>
                    <a:pt x="427" y="17"/>
                  </a:moveTo>
                  <a:cubicBezTo>
                    <a:pt x="426" y="16"/>
                    <a:pt x="425" y="16"/>
                    <a:pt x="424" y="16"/>
                  </a:cubicBezTo>
                  <a:cubicBezTo>
                    <a:pt x="418" y="16"/>
                    <a:pt x="410" y="16"/>
                    <a:pt x="404" y="15"/>
                  </a:cubicBezTo>
                  <a:cubicBezTo>
                    <a:pt x="404" y="14"/>
                    <a:pt x="404" y="13"/>
                    <a:pt x="404" y="12"/>
                  </a:cubicBezTo>
                  <a:cubicBezTo>
                    <a:pt x="403" y="12"/>
                    <a:pt x="402" y="12"/>
                    <a:pt x="401" y="12"/>
                  </a:cubicBezTo>
                  <a:cubicBezTo>
                    <a:pt x="397" y="13"/>
                    <a:pt x="391" y="12"/>
                    <a:pt x="387" y="12"/>
                  </a:cubicBezTo>
                  <a:cubicBezTo>
                    <a:pt x="386" y="12"/>
                    <a:pt x="384" y="11"/>
                    <a:pt x="384" y="12"/>
                  </a:cubicBezTo>
                  <a:cubicBezTo>
                    <a:pt x="385" y="13"/>
                    <a:pt x="389" y="12"/>
                    <a:pt x="391" y="12"/>
                  </a:cubicBezTo>
                  <a:cubicBezTo>
                    <a:pt x="393" y="12"/>
                    <a:pt x="395" y="12"/>
                    <a:pt x="396" y="14"/>
                  </a:cubicBezTo>
                  <a:cubicBezTo>
                    <a:pt x="392" y="14"/>
                    <a:pt x="387" y="13"/>
                    <a:pt x="383" y="13"/>
                  </a:cubicBezTo>
                  <a:cubicBezTo>
                    <a:pt x="378" y="13"/>
                    <a:pt x="373" y="13"/>
                    <a:pt x="369" y="12"/>
                  </a:cubicBezTo>
                  <a:cubicBezTo>
                    <a:pt x="369" y="12"/>
                    <a:pt x="369" y="12"/>
                    <a:pt x="369" y="12"/>
                  </a:cubicBezTo>
                  <a:cubicBezTo>
                    <a:pt x="372" y="14"/>
                    <a:pt x="376" y="13"/>
                    <a:pt x="379" y="15"/>
                  </a:cubicBezTo>
                  <a:cubicBezTo>
                    <a:pt x="378" y="15"/>
                    <a:pt x="375" y="14"/>
                    <a:pt x="374" y="15"/>
                  </a:cubicBezTo>
                  <a:cubicBezTo>
                    <a:pt x="376" y="16"/>
                    <a:pt x="378" y="15"/>
                    <a:pt x="379" y="17"/>
                  </a:cubicBezTo>
                  <a:cubicBezTo>
                    <a:pt x="377" y="18"/>
                    <a:pt x="375" y="16"/>
                    <a:pt x="373" y="16"/>
                  </a:cubicBezTo>
                  <a:cubicBezTo>
                    <a:pt x="373" y="16"/>
                    <a:pt x="373" y="17"/>
                    <a:pt x="373" y="17"/>
                  </a:cubicBezTo>
                  <a:cubicBezTo>
                    <a:pt x="376" y="17"/>
                    <a:pt x="380" y="18"/>
                    <a:pt x="383" y="19"/>
                  </a:cubicBezTo>
                  <a:cubicBezTo>
                    <a:pt x="383" y="19"/>
                    <a:pt x="383" y="20"/>
                    <a:pt x="384" y="20"/>
                  </a:cubicBezTo>
                  <a:cubicBezTo>
                    <a:pt x="385" y="19"/>
                    <a:pt x="383" y="19"/>
                    <a:pt x="383" y="19"/>
                  </a:cubicBezTo>
                  <a:cubicBezTo>
                    <a:pt x="386" y="17"/>
                    <a:pt x="388" y="16"/>
                    <a:pt x="391" y="16"/>
                  </a:cubicBezTo>
                  <a:cubicBezTo>
                    <a:pt x="397" y="15"/>
                    <a:pt x="403" y="16"/>
                    <a:pt x="408" y="16"/>
                  </a:cubicBezTo>
                  <a:cubicBezTo>
                    <a:pt x="414" y="17"/>
                    <a:pt x="420" y="17"/>
                    <a:pt x="427" y="17"/>
                  </a:cubicBezTo>
                  <a:close/>
                  <a:moveTo>
                    <a:pt x="381" y="15"/>
                  </a:moveTo>
                  <a:cubicBezTo>
                    <a:pt x="382" y="14"/>
                    <a:pt x="384" y="15"/>
                    <a:pt x="386" y="15"/>
                  </a:cubicBezTo>
                  <a:cubicBezTo>
                    <a:pt x="385" y="17"/>
                    <a:pt x="382" y="16"/>
                    <a:pt x="381" y="15"/>
                  </a:cubicBezTo>
                  <a:close/>
                </a:path>
              </a:pathLst>
            </a:custGeom>
            <a:solidFill>
              <a:sysClr val="windowText" lastClr="000000">
                <a:lumMod val="85000"/>
                <a:lumOff val="15000"/>
              </a:sysClr>
            </a:solidFill>
            <a:ln>
              <a:noFill/>
            </a:ln>
            <a:extLst/>
          </p:spPr>
          <p:txBody>
            <a:bodyPr vert="horz" wrap="square" lIns="91440" tIns="45720" rIns="91440" bIns="45720" numCol="1" anchor="t" anchorCtr="0" compatLnSpc="1">
              <a:prstTxWarp prst="textNoShape">
                <a:avLst/>
              </a:prstTxWarp>
            </a:bodyPr>
            <a:lstStyle/>
            <a:p>
              <a:pPr marL="0" marR="0" lvl="0" indent="0" defTabSz="685783"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endParaRPr>
            </a:p>
          </p:txBody>
        </p:sp>
        <p:sp>
          <p:nvSpPr>
            <p:cNvPr id="132" name="文本框 131"/>
            <p:cNvSpPr txBox="1"/>
            <p:nvPr/>
          </p:nvSpPr>
          <p:spPr>
            <a:xfrm>
              <a:off x="8185716" y="1116684"/>
              <a:ext cx="1613052" cy="492071"/>
            </a:xfrm>
            <a:prstGeom prst="rect">
              <a:avLst/>
            </a:prstGeom>
            <a:noFill/>
          </p:spPr>
          <p:txBody>
            <a:bodyPr wrap="square" rtlCol="0">
              <a:spAutoFit/>
            </a:bodyPr>
            <a:lstStyle/>
            <a:p>
              <a:r>
                <a:rPr lang="zh-CN" altLang="en-US" sz="2400" dirty="0">
                  <a:solidFill>
                    <a:schemeClr val="bg1"/>
                  </a:solidFill>
                  <a:latin typeface="禹卫书法行书简体&#10;" panose="02000603000000000000" pitchFamily="2" charset="-122"/>
                  <a:ea typeface="禹卫书法行书简体&#10;" panose="02000603000000000000" pitchFamily="2" charset="-122"/>
                </a:rPr>
                <a:t>　长尾品牌</a:t>
              </a:r>
            </a:p>
          </p:txBody>
        </p:sp>
      </p:gr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7655" y="2883274"/>
            <a:ext cx="2817425" cy="492611"/>
          </a:xfrm>
          <a:prstGeom prst="rect">
            <a:avLst/>
          </a:prstGeom>
        </p:spPr>
      </p:pic>
      <p:pic>
        <p:nvPicPr>
          <p:cNvPr id="134" name="图片 1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3104" y="4300992"/>
            <a:ext cx="2817425" cy="492611"/>
          </a:xfrm>
          <a:prstGeom prst="rect">
            <a:avLst/>
          </a:prstGeom>
        </p:spPr>
      </p:pic>
      <p:pic>
        <p:nvPicPr>
          <p:cNvPr id="135" name="图片 1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133738" y="2917111"/>
            <a:ext cx="2747373" cy="492611"/>
          </a:xfrm>
          <a:prstGeom prst="rect">
            <a:avLst/>
          </a:prstGeom>
        </p:spPr>
      </p:pic>
      <p:pic>
        <p:nvPicPr>
          <p:cNvPr id="136" name="图片 1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229187" y="4334829"/>
            <a:ext cx="2747373" cy="492611"/>
          </a:xfrm>
          <a:prstGeom prst="rect">
            <a:avLst/>
          </a:prstGeom>
        </p:spPr>
      </p:pic>
      <p:grpSp>
        <p:nvGrpSpPr>
          <p:cNvPr id="117" name="组合 116"/>
          <p:cNvGrpSpPr/>
          <p:nvPr/>
        </p:nvGrpSpPr>
        <p:grpSpPr>
          <a:xfrm>
            <a:off x="4845809" y="2452153"/>
            <a:ext cx="2965488" cy="2899095"/>
            <a:chOff x="2898904" y="638212"/>
            <a:chExt cx="1081361" cy="1057151"/>
          </a:xfrm>
        </p:grpSpPr>
        <p:grpSp>
          <p:nvGrpSpPr>
            <p:cNvPr id="118" name="组合 117"/>
            <p:cNvGrpSpPr/>
            <p:nvPr/>
          </p:nvGrpSpPr>
          <p:grpSpPr>
            <a:xfrm>
              <a:off x="2898904" y="638212"/>
              <a:ext cx="1081361" cy="1057151"/>
              <a:chOff x="2069306" y="2739231"/>
              <a:chExt cx="2127250" cy="2079625"/>
            </a:xfrm>
          </p:grpSpPr>
          <p:pic>
            <p:nvPicPr>
              <p:cNvPr id="120" name="图片 119"/>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2069306" y="2739231"/>
                <a:ext cx="2127250" cy="2079625"/>
              </a:xfrm>
              <a:prstGeom prst="rect">
                <a:avLst/>
              </a:prstGeom>
              <a:noFill/>
              <a:ln w="9525">
                <a:noFill/>
                <a:miter lim="800000"/>
                <a:headEnd/>
                <a:tailEnd/>
              </a:ln>
            </p:spPr>
          </p:pic>
          <p:pic>
            <p:nvPicPr>
              <p:cNvPr id="121" name="图片 33"/>
              <p:cNvPicPr>
                <a:picLocks noChangeAspect="1"/>
              </p:cNvPicPr>
              <p:nvPr/>
            </p:nvPicPr>
            <p:blipFill>
              <a:blip r:embed="rId8">
                <a:clrChange>
                  <a:clrFrom>
                    <a:srgbClr val="FFFFFF"/>
                  </a:clrFrom>
                  <a:clrTo>
                    <a:srgbClr val="FFFFFF">
                      <a:alpha val="0"/>
                    </a:srgbClr>
                  </a:clrTo>
                </a:clrChange>
                <a:lum bright="70000" contrast="-70000"/>
              </a:blip>
              <a:srcRect/>
              <a:stretch>
                <a:fillRect/>
              </a:stretch>
            </p:blipFill>
            <p:spPr bwMode="auto">
              <a:xfrm>
                <a:off x="2526149" y="3160719"/>
                <a:ext cx="1377950" cy="1368425"/>
              </a:xfrm>
              <a:prstGeom prst="rect">
                <a:avLst/>
              </a:prstGeom>
              <a:noFill/>
              <a:ln w="9525">
                <a:noFill/>
                <a:miter lim="800000"/>
                <a:headEnd/>
                <a:tailEnd/>
              </a:ln>
            </p:spPr>
          </p:pic>
        </p:grpSp>
        <p:sp>
          <p:nvSpPr>
            <p:cNvPr id="119" name="矩形 118"/>
            <p:cNvSpPr/>
            <p:nvPr/>
          </p:nvSpPr>
          <p:spPr>
            <a:xfrm>
              <a:off x="3271389" y="947748"/>
              <a:ext cx="434425" cy="482590"/>
            </a:xfrm>
            <a:prstGeom prst="rect">
              <a:avLst/>
            </a:prstGeom>
          </p:spPr>
          <p:txBody>
            <a:bodyPr wrap="none">
              <a:spAutoFit/>
            </a:bodyPr>
            <a:lstStyle/>
            <a:p>
              <a:r>
                <a:rPr lang="zh-CN" altLang="en-US" sz="4000" b="1" dirty="0">
                  <a:solidFill>
                    <a:srgbClr val="800000"/>
                  </a:solidFill>
                  <a:latin typeface="禹卫书法行书简体&#10;" panose="02000603000000000000" pitchFamily="2" charset="-122"/>
                  <a:ea typeface="禹卫书法行书简体&#10;" panose="02000603000000000000" pitchFamily="2" charset="-122"/>
                </a:rPr>
                <a:t>插入</a:t>
              </a:r>
              <a:endParaRPr lang="en-US" altLang="zh-CN" sz="4000" b="1" dirty="0">
                <a:solidFill>
                  <a:srgbClr val="800000"/>
                </a:solidFill>
                <a:latin typeface="禹卫书法行书简体&#10;" panose="02000603000000000000" pitchFamily="2" charset="-122"/>
                <a:ea typeface="禹卫书法行书简体&#10;" panose="02000603000000000000" pitchFamily="2" charset="-122"/>
              </a:endParaRPr>
            </a:p>
            <a:p>
              <a:r>
                <a:rPr lang="zh-CN" altLang="en-US" sz="4000" b="1" dirty="0">
                  <a:solidFill>
                    <a:srgbClr val="800000"/>
                  </a:solidFill>
                  <a:latin typeface="禹卫书法行书简体&#10;" panose="02000603000000000000" pitchFamily="2" charset="-122"/>
                  <a:ea typeface="禹卫书法行书简体&#10;" panose="02000603000000000000" pitchFamily="2" charset="-122"/>
                </a:rPr>
                <a:t>内容</a:t>
              </a:r>
            </a:p>
          </p:txBody>
        </p:sp>
      </p:grpSp>
      <p:grpSp>
        <p:nvGrpSpPr>
          <p:cNvPr id="52" name="组合 51"/>
          <p:cNvGrpSpPr/>
          <p:nvPr/>
        </p:nvGrpSpPr>
        <p:grpSpPr>
          <a:xfrm>
            <a:off x="10164657" y="5910621"/>
            <a:ext cx="1980850" cy="928120"/>
            <a:chOff x="6573938" y="3337497"/>
            <a:chExt cx="1980850" cy="928120"/>
          </a:xfrm>
        </p:grpSpPr>
        <p:sp>
          <p:nvSpPr>
            <p:cNvPr id="53" name="文本框 52"/>
            <p:cNvSpPr txBox="1"/>
            <p:nvPr/>
          </p:nvSpPr>
          <p:spPr>
            <a:xfrm>
              <a:off x="6573938" y="3803952"/>
              <a:ext cx="1943098" cy="461665"/>
            </a:xfrm>
            <a:prstGeom prst="rect">
              <a:avLst/>
            </a:prstGeom>
            <a:noFill/>
          </p:spPr>
          <p:txBody>
            <a:bodyPr wrap="square" rtlCol="0">
              <a:spAutoFit/>
            </a:bodyPr>
            <a:lstStyle/>
            <a:p>
              <a:pPr algn="ctr"/>
              <a:r>
                <a:rPr lang="en-US" altLang="zh-CN" sz="2400" b="1" dirty="0">
                  <a:solidFill>
                    <a:srgbClr val="AD0B0B"/>
                  </a:solidFill>
                  <a:latin typeface="微软雅黑" panose="020B0503020204020204" pitchFamily="34" charset="-122"/>
                  <a:ea typeface="微软雅黑" panose="020B0503020204020204" pitchFamily="34" charset="-122"/>
                </a:rPr>
                <a:t>PART ONE</a:t>
              </a:r>
              <a:endParaRPr lang="zh-CN" altLang="en-US" sz="2400" b="1" dirty="0">
                <a:solidFill>
                  <a:srgbClr val="AD0B0B"/>
                </a:solidFill>
                <a:latin typeface="微软雅黑" panose="020B0503020204020204" pitchFamily="34" charset="-122"/>
                <a:ea typeface="微软雅黑" panose="020B0503020204020204" pitchFamily="34" charset="-122"/>
              </a:endParaRPr>
            </a:p>
          </p:txBody>
        </p:sp>
        <p:sp>
          <p:nvSpPr>
            <p:cNvPr id="54" name="文本框 53"/>
            <p:cNvSpPr txBox="1"/>
            <p:nvPr/>
          </p:nvSpPr>
          <p:spPr>
            <a:xfrm>
              <a:off x="6659309" y="3337497"/>
              <a:ext cx="1895479" cy="461665"/>
            </a:xfrm>
            <a:prstGeom prst="rect">
              <a:avLst/>
            </a:prstGeom>
            <a:noFill/>
          </p:spPr>
          <p:txBody>
            <a:bodyPr wrap="square" rtlCol="0">
              <a:spAutoFit/>
            </a:bodyPr>
            <a:lstStyle/>
            <a:p>
              <a:pPr eaLnBrk="0" hangingPunct="0">
                <a:buFont typeface="Arial" charset="0"/>
                <a:buNone/>
                <a:defRPr/>
              </a:pPr>
              <a:r>
                <a:rPr kumimoji="1" lang="en-US" altLang="zh-CN" sz="2400" b="1" dirty="0">
                  <a:solidFill>
                    <a:schemeClr val="tx1">
                      <a:lumMod val="75000"/>
                      <a:lumOff val="25000"/>
                    </a:schemeClr>
                  </a:solidFill>
                  <a:latin typeface="+mj-ea"/>
                </a:rPr>
                <a:t>3H</a:t>
              </a:r>
              <a:r>
                <a:rPr kumimoji="1" lang="zh-CN" altLang="en-US" sz="2400" b="1" dirty="0">
                  <a:solidFill>
                    <a:schemeClr val="tx1">
                      <a:lumMod val="75000"/>
                      <a:lumOff val="25000"/>
                    </a:schemeClr>
                  </a:solidFill>
                  <a:latin typeface="+mj-ea"/>
                </a:rPr>
                <a:t>品牌规划</a:t>
              </a:r>
              <a:endParaRPr kumimoji="1" lang="en-US" altLang="zh-CN" sz="2400" b="1" dirty="0">
                <a:solidFill>
                  <a:schemeClr val="tx1">
                    <a:lumMod val="75000"/>
                    <a:lumOff val="25000"/>
                  </a:schemeClr>
                </a:solidFill>
                <a:latin typeface="+mj-ea"/>
              </a:endParaRPr>
            </a:p>
          </p:txBody>
        </p:sp>
      </p:grpSp>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Tree>
    <p:extLst>
      <p:ext uri="{BB962C8B-B14F-4D97-AF65-F5344CB8AC3E}">
        <p14:creationId xmlns:p14="http://schemas.microsoft.com/office/powerpoint/2010/main" val="3977297646"/>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ppt_x</p:attrName>
                                        </p:attrNameLst>
                                      </p:cBhvr>
                                      <p:tavLst>
                                        <p:tav tm="0">
                                          <p:val>
                                            <p:strVal val="#ppt_x-#ppt_w*1.125000"/>
                                          </p:val>
                                        </p:tav>
                                        <p:tav tm="100000">
                                          <p:val>
                                            <p:strVal val="#ppt_x"/>
                                          </p:val>
                                        </p:tav>
                                      </p:tavLst>
                                    </p:anim>
                                    <p:animEffect transition="in" filter="wipe(right)">
                                      <p:cBhvr>
                                        <p:cTn id="14" dur="500"/>
                                        <p:tgtEl>
                                          <p:spTgt spid="6"/>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p:tgtEl>
                                          <p:spTgt spid="5"/>
                                        </p:tgtEl>
                                        <p:attrNameLst>
                                          <p:attrName>ppt_x</p:attrName>
                                        </p:attrNameLst>
                                      </p:cBhvr>
                                      <p:tavLst>
                                        <p:tav tm="0">
                                          <p:val>
                                            <p:strVal val="#ppt_x-#ppt_w*1.125000"/>
                                          </p:val>
                                        </p:tav>
                                        <p:tav tm="100000">
                                          <p:val>
                                            <p:strVal val="#ppt_x"/>
                                          </p:val>
                                        </p:tav>
                                      </p:tavLst>
                                    </p:anim>
                                    <p:animEffect transition="in" filter="wipe(right)">
                                      <p:cBhvr>
                                        <p:cTn id="19" dur="500"/>
                                        <p:tgtEl>
                                          <p:spTgt spid="5"/>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134"/>
                                        </p:tgtEl>
                                        <p:attrNameLst>
                                          <p:attrName>style.visibility</p:attrName>
                                        </p:attrNameLst>
                                      </p:cBhvr>
                                      <p:to>
                                        <p:strVal val="visible"/>
                                      </p:to>
                                    </p:set>
                                    <p:anim calcmode="lin" valueType="num">
                                      <p:cBhvr additive="base">
                                        <p:cTn id="23" dur="500"/>
                                        <p:tgtEl>
                                          <p:spTgt spid="134"/>
                                        </p:tgtEl>
                                        <p:attrNameLst>
                                          <p:attrName>ppt_x</p:attrName>
                                        </p:attrNameLst>
                                      </p:cBhvr>
                                      <p:tavLst>
                                        <p:tav tm="0">
                                          <p:val>
                                            <p:strVal val="#ppt_x-#ppt_w*1.125000"/>
                                          </p:val>
                                        </p:tav>
                                        <p:tav tm="100000">
                                          <p:val>
                                            <p:strVal val="#ppt_x"/>
                                          </p:val>
                                        </p:tav>
                                      </p:tavLst>
                                    </p:anim>
                                    <p:animEffect transition="in" filter="wipe(right)">
                                      <p:cBhvr>
                                        <p:cTn id="24" dur="500"/>
                                        <p:tgtEl>
                                          <p:spTgt spid="134"/>
                                        </p:tgtEl>
                                      </p:cBhvr>
                                    </p:animEffect>
                                  </p:childTnLst>
                                </p:cTn>
                              </p:par>
                            </p:childTnLst>
                          </p:cTn>
                        </p:par>
                        <p:par>
                          <p:cTn id="25" fill="hold">
                            <p:stCondLst>
                              <p:cond delay="2000"/>
                            </p:stCondLst>
                            <p:childTnLst>
                              <p:par>
                                <p:cTn id="26" presetID="12" presetClass="entr" presetSubtype="8" fill="hold" nodeType="afterEffect">
                                  <p:stCondLst>
                                    <p:cond delay="0"/>
                                  </p:stCondLst>
                                  <p:childTnLst>
                                    <p:set>
                                      <p:cBhvr>
                                        <p:cTn id="27" dur="1" fill="hold">
                                          <p:stCondLst>
                                            <p:cond delay="0"/>
                                          </p:stCondLst>
                                        </p:cTn>
                                        <p:tgtEl>
                                          <p:spTgt spid="124"/>
                                        </p:tgtEl>
                                        <p:attrNameLst>
                                          <p:attrName>style.visibility</p:attrName>
                                        </p:attrNameLst>
                                      </p:cBhvr>
                                      <p:to>
                                        <p:strVal val="visible"/>
                                      </p:to>
                                    </p:set>
                                    <p:anim calcmode="lin" valueType="num">
                                      <p:cBhvr additive="base">
                                        <p:cTn id="28" dur="500"/>
                                        <p:tgtEl>
                                          <p:spTgt spid="124"/>
                                        </p:tgtEl>
                                        <p:attrNameLst>
                                          <p:attrName>ppt_x</p:attrName>
                                        </p:attrNameLst>
                                      </p:cBhvr>
                                      <p:tavLst>
                                        <p:tav tm="0">
                                          <p:val>
                                            <p:strVal val="#ppt_x-#ppt_w*1.125000"/>
                                          </p:val>
                                        </p:tav>
                                        <p:tav tm="100000">
                                          <p:val>
                                            <p:strVal val="#ppt_x"/>
                                          </p:val>
                                        </p:tav>
                                      </p:tavLst>
                                    </p:anim>
                                    <p:animEffect transition="in" filter="wipe(right)">
                                      <p:cBhvr>
                                        <p:cTn id="29" dur="500"/>
                                        <p:tgtEl>
                                          <p:spTgt spid="124"/>
                                        </p:tgtEl>
                                      </p:cBhvr>
                                    </p:animEffect>
                                  </p:childTnLst>
                                </p:cTn>
                              </p:par>
                            </p:childTnLst>
                          </p:cTn>
                        </p:par>
                        <p:par>
                          <p:cTn id="30" fill="hold">
                            <p:stCondLst>
                              <p:cond delay="2500"/>
                            </p:stCondLst>
                            <p:childTnLst>
                              <p:par>
                                <p:cTn id="31" presetID="12" presetClass="entr" presetSubtype="2" fill="hold" nodeType="afterEffect">
                                  <p:stCondLst>
                                    <p:cond delay="0"/>
                                  </p:stCondLst>
                                  <p:childTnLst>
                                    <p:set>
                                      <p:cBhvr>
                                        <p:cTn id="32" dur="1" fill="hold">
                                          <p:stCondLst>
                                            <p:cond delay="0"/>
                                          </p:stCondLst>
                                        </p:cTn>
                                        <p:tgtEl>
                                          <p:spTgt spid="135"/>
                                        </p:tgtEl>
                                        <p:attrNameLst>
                                          <p:attrName>style.visibility</p:attrName>
                                        </p:attrNameLst>
                                      </p:cBhvr>
                                      <p:to>
                                        <p:strVal val="visible"/>
                                      </p:to>
                                    </p:set>
                                    <p:anim calcmode="lin" valueType="num">
                                      <p:cBhvr additive="base">
                                        <p:cTn id="33" dur="500"/>
                                        <p:tgtEl>
                                          <p:spTgt spid="135"/>
                                        </p:tgtEl>
                                        <p:attrNameLst>
                                          <p:attrName>ppt_x</p:attrName>
                                        </p:attrNameLst>
                                      </p:cBhvr>
                                      <p:tavLst>
                                        <p:tav tm="0">
                                          <p:val>
                                            <p:strVal val="#ppt_x+#ppt_w*1.125000"/>
                                          </p:val>
                                        </p:tav>
                                        <p:tav tm="100000">
                                          <p:val>
                                            <p:strVal val="#ppt_x"/>
                                          </p:val>
                                        </p:tav>
                                      </p:tavLst>
                                    </p:anim>
                                    <p:animEffect transition="in" filter="wipe(left)">
                                      <p:cBhvr>
                                        <p:cTn id="34" dur="500"/>
                                        <p:tgtEl>
                                          <p:spTgt spid="135"/>
                                        </p:tgtEl>
                                      </p:cBhvr>
                                    </p:animEffect>
                                  </p:childTnLst>
                                </p:cTn>
                              </p:par>
                            </p:childTnLst>
                          </p:cTn>
                        </p:par>
                        <p:par>
                          <p:cTn id="35" fill="hold">
                            <p:stCondLst>
                              <p:cond delay="3000"/>
                            </p:stCondLst>
                            <p:childTnLst>
                              <p:par>
                                <p:cTn id="36" presetID="12" presetClass="entr" presetSubtype="2" fill="hold" nodeType="afterEffect">
                                  <p:stCondLst>
                                    <p:cond delay="0"/>
                                  </p:stCondLst>
                                  <p:childTnLst>
                                    <p:set>
                                      <p:cBhvr>
                                        <p:cTn id="37" dur="1" fill="hold">
                                          <p:stCondLst>
                                            <p:cond delay="0"/>
                                          </p:stCondLst>
                                        </p:cTn>
                                        <p:tgtEl>
                                          <p:spTgt spid="127"/>
                                        </p:tgtEl>
                                        <p:attrNameLst>
                                          <p:attrName>style.visibility</p:attrName>
                                        </p:attrNameLst>
                                      </p:cBhvr>
                                      <p:to>
                                        <p:strVal val="visible"/>
                                      </p:to>
                                    </p:set>
                                    <p:anim calcmode="lin" valueType="num">
                                      <p:cBhvr additive="base">
                                        <p:cTn id="38" dur="500"/>
                                        <p:tgtEl>
                                          <p:spTgt spid="127"/>
                                        </p:tgtEl>
                                        <p:attrNameLst>
                                          <p:attrName>ppt_x</p:attrName>
                                        </p:attrNameLst>
                                      </p:cBhvr>
                                      <p:tavLst>
                                        <p:tav tm="0">
                                          <p:val>
                                            <p:strVal val="#ppt_x+#ppt_w*1.125000"/>
                                          </p:val>
                                        </p:tav>
                                        <p:tav tm="100000">
                                          <p:val>
                                            <p:strVal val="#ppt_x"/>
                                          </p:val>
                                        </p:tav>
                                      </p:tavLst>
                                    </p:anim>
                                    <p:animEffect transition="in" filter="wipe(left)">
                                      <p:cBhvr>
                                        <p:cTn id="39" dur="500"/>
                                        <p:tgtEl>
                                          <p:spTgt spid="127"/>
                                        </p:tgtEl>
                                      </p:cBhvr>
                                    </p:animEffect>
                                  </p:childTnLst>
                                </p:cTn>
                              </p:par>
                            </p:childTnLst>
                          </p:cTn>
                        </p:par>
                        <p:par>
                          <p:cTn id="40" fill="hold">
                            <p:stCondLst>
                              <p:cond delay="3500"/>
                            </p:stCondLst>
                            <p:childTnLst>
                              <p:par>
                                <p:cTn id="41" presetID="12" presetClass="entr" presetSubtype="2" fill="hold" nodeType="afterEffect">
                                  <p:stCondLst>
                                    <p:cond delay="0"/>
                                  </p:stCondLst>
                                  <p:childTnLst>
                                    <p:set>
                                      <p:cBhvr>
                                        <p:cTn id="42" dur="1" fill="hold">
                                          <p:stCondLst>
                                            <p:cond delay="0"/>
                                          </p:stCondLst>
                                        </p:cTn>
                                        <p:tgtEl>
                                          <p:spTgt spid="136"/>
                                        </p:tgtEl>
                                        <p:attrNameLst>
                                          <p:attrName>style.visibility</p:attrName>
                                        </p:attrNameLst>
                                      </p:cBhvr>
                                      <p:to>
                                        <p:strVal val="visible"/>
                                      </p:to>
                                    </p:set>
                                    <p:anim calcmode="lin" valueType="num">
                                      <p:cBhvr additive="base">
                                        <p:cTn id="43" dur="500"/>
                                        <p:tgtEl>
                                          <p:spTgt spid="136"/>
                                        </p:tgtEl>
                                        <p:attrNameLst>
                                          <p:attrName>ppt_x</p:attrName>
                                        </p:attrNameLst>
                                      </p:cBhvr>
                                      <p:tavLst>
                                        <p:tav tm="0">
                                          <p:val>
                                            <p:strVal val="#ppt_x+#ppt_w*1.125000"/>
                                          </p:val>
                                        </p:tav>
                                        <p:tav tm="100000">
                                          <p:val>
                                            <p:strVal val="#ppt_x"/>
                                          </p:val>
                                        </p:tav>
                                      </p:tavLst>
                                    </p:anim>
                                    <p:animEffect transition="in" filter="wipe(left)">
                                      <p:cBhvr>
                                        <p:cTn id="44" dur="500"/>
                                        <p:tgtEl>
                                          <p:spTgt spid="136"/>
                                        </p:tgtEl>
                                      </p:cBhvr>
                                    </p:animEffect>
                                  </p:childTnLst>
                                </p:cTn>
                              </p:par>
                            </p:childTnLst>
                          </p:cTn>
                        </p:par>
                        <p:par>
                          <p:cTn id="45" fill="hold">
                            <p:stCondLst>
                              <p:cond delay="4000"/>
                            </p:stCondLst>
                            <p:childTnLst>
                              <p:par>
                                <p:cTn id="46" presetID="12" presetClass="entr" presetSubtype="2" fill="hold" nodeType="afterEffect">
                                  <p:stCondLst>
                                    <p:cond delay="0"/>
                                  </p:stCondLst>
                                  <p:childTnLst>
                                    <p:set>
                                      <p:cBhvr>
                                        <p:cTn id="47" dur="1" fill="hold">
                                          <p:stCondLst>
                                            <p:cond delay="0"/>
                                          </p:stCondLst>
                                        </p:cTn>
                                        <p:tgtEl>
                                          <p:spTgt spid="130"/>
                                        </p:tgtEl>
                                        <p:attrNameLst>
                                          <p:attrName>style.visibility</p:attrName>
                                        </p:attrNameLst>
                                      </p:cBhvr>
                                      <p:to>
                                        <p:strVal val="visible"/>
                                      </p:to>
                                    </p:set>
                                    <p:anim calcmode="lin" valueType="num">
                                      <p:cBhvr additive="base">
                                        <p:cTn id="48" dur="500"/>
                                        <p:tgtEl>
                                          <p:spTgt spid="130"/>
                                        </p:tgtEl>
                                        <p:attrNameLst>
                                          <p:attrName>ppt_x</p:attrName>
                                        </p:attrNameLst>
                                      </p:cBhvr>
                                      <p:tavLst>
                                        <p:tav tm="0">
                                          <p:val>
                                            <p:strVal val="#ppt_x+#ppt_w*1.125000"/>
                                          </p:val>
                                        </p:tav>
                                        <p:tav tm="100000">
                                          <p:val>
                                            <p:strVal val="#ppt_x"/>
                                          </p:val>
                                        </p:tav>
                                      </p:tavLst>
                                    </p:anim>
                                    <p:animEffect transition="in" filter="wipe(left)">
                                      <p:cBhvr>
                                        <p:cTn id="49"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060" y="3667443"/>
            <a:ext cx="5974606" cy="3194037"/>
          </a:xfrm>
          <a:prstGeom prst="rect">
            <a:avLst/>
          </a:prstGeom>
        </p:spPr>
      </p:pic>
      <p:graphicFrame>
        <p:nvGraphicFramePr>
          <p:cNvPr id="84" name="表格 83"/>
          <p:cNvGraphicFramePr>
            <a:graphicFrameLocks noGrp="1"/>
          </p:cNvGraphicFramePr>
          <p:nvPr>
            <p:extLst/>
          </p:nvPr>
        </p:nvGraphicFramePr>
        <p:xfrm>
          <a:off x="1976190" y="-566209"/>
          <a:ext cx="8128000" cy="3708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xmlns="" val="179723867"/>
                    </a:ext>
                  </a:extLst>
                </a:gridCol>
                <a:gridCol w="2032000">
                  <a:extLst>
                    <a:ext uri="{9D8B030D-6E8A-4147-A177-3AD203B41FA5}">
                      <a16:colId xmlns:a16="http://schemas.microsoft.com/office/drawing/2014/main" xmlns="" val="3353236286"/>
                    </a:ext>
                  </a:extLst>
                </a:gridCol>
                <a:gridCol w="2032000">
                  <a:extLst>
                    <a:ext uri="{9D8B030D-6E8A-4147-A177-3AD203B41FA5}">
                      <a16:colId xmlns:a16="http://schemas.microsoft.com/office/drawing/2014/main" xmlns="" val="100586035"/>
                    </a:ext>
                  </a:extLst>
                </a:gridCol>
                <a:gridCol w="2032000">
                  <a:extLst>
                    <a:ext uri="{9D8B030D-6E8A-4147-A177-3AD203B41FA5}">
                      <a16:colId xmlns:a16="http://schemas.microsoft.com/office/drawing/2014/main" xmlns="" val="749812668"/>
                    </a:ext>
                  </a:extLst>
                </a:gridCol>
              </a:tblGrid>
              <a:tr h="370840">
                <a:tc>
                  <a:txBody>
                    <a:bodyPr/>
                    <a:lstStyle/>
                    <a:p>
                      <a:endParaRPr lang="zh-CN" altLang="en-US" dirty="0"/>
                    </a:p>
                  </a:txBody>
                  <a:tcPr>
                    <a:solidFill>
                      <a:srgbClr val="800000"/>
                    </a:solidFill>
                  </a:tcPr>
                </a:tc>
                <a:tc>
                  <a:txBody>
                    <a:bodyPr/>
                    <a:lstStyle/>
                    <a:p>
                      <a:endParaRPr lang="zh-CN" altLang="en-US" dirty="0"/>
                    </a:p>
                  </a:txBody>
                  <a:tcPr>
                    <a:solidFill>
                      <a:srgbClr val="11110F"/>
                    </a:solidFill>
                  </a:tcPr>
                </a:tc>
                <a:tc>
                  <a:txBody>
                    <a:bodyPr/>
                    <a:lstStyle/>
                    <a:p>
                      <a:endParaRPr lang="zh-CN" altLang="en-US" dirty="0"/>
                    </a:p>
                  </a:txBody>
                  <a:tcPr>
                    <a:solidFill>
                      <a:srgbClr val="84736C"/>
                    </a:solidFill>
                  </a:tcPr>
                </a:tc>
                <a:tc>
                  <a:txBody>
                    <a:bodyPr/>
                    <a:lstStyle/>
                    <a:p>
                      <a:endParaRPr lang="zh-CN" altLang="en-US" dirty="0"/>
                    </a:p>
                  </a:txBody>
                  <a:tcPr>
                    <a:solidFill>
                      <a:srgbClr val="5D5D5D"/>
                    </a:solidFill>
                  </a:tcPr>
                </a:tc>
                <a:extLst>
                  <a:ext uri="{0D108BD9-81ED-4DB2-BD59-A6C34878D82A}">
                    <a16:rowId xmlns:a16="http://schemas.microsoft.com/office/drawing/2014/main" xmlns="" val="1868154325"/>
                  </a:ext>
                </a:extLst>
              </a:tr>
            </a:tbl>
          </a:graphicData>
        </a:graphic>
      </p:graphicFrame>
      <p:pic>
        <p:nvPicPr>
          <p:cNvPr id="86" name="图片 8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24610"/>
          <a:stretch/>
        </p:blipFill>
        <p:spPr>
          <a:xfrm>
            <a:off x="-43545" y="354190"/>
            <a:ext cx="1336893" cy="525546"/>
          </a:xfrm>
          <a:prstGeom prst="rect">
            <a:avLst/>
          </a:prstGeom>
        </p:spPr>
      </p:pic>
      <p:grpSp>
        <p:nvGrpSpPr>
          <p:cNvPr id="110" name="组合 109"/>
          <p:cNvGrpSpPr/>
          <p:nvPr/>
        </p:nvGrpSpPr>
        <p:grpSpPr>
          <a:xfrm>
            <a:off x="4956312" y="342149"/>
            <a:ext cx="7783246" cy="549943"/>
            <a:chOff x="4751638" y="366897"/>
            <a:chExt cx="7783246" cy="549943"/>
          </a:xfrm>
        </p:grpSpPr>
        <p:grpSp>
          <p:nvGrpSpPr>
            <p:cNvPr id="101" name="组合 100"/>
            <p:cNvGrpSpPr/>
            <p:nvPr/>
          </p:nvGrpSpPr>
          <p:grpSpPr>
            <a:xfrm>
              <a:off x="4751638" y="366897"/>
              <a:ext cx="3485810" cy="536998"/>
              <a:chOff x="5026753" y="322866"/>
              <a:chExt cx="3485810" cy="536998"/>
            </a:xfrm>
          </p:grpSpPr>
          <p:grpSp>
            <p:nvGrpSpPr>
              <p:cNvPr id="97" name="组合 96"/>
              <p:cNvGrpSpPr/>
              <p:nvPr/>
            </p:nvGrpSpPr>
            <p:grpSpPr>
              <a:xfrm>
                <a:off x="5026753" y="322866"/>
                <a:ext cx="1768718" cy="530336"/>
                <a:chOff x="6075938" y="352245"/>
                <a:chExt cx="1768718" cy="530336"/>
              </a:xfrm>
            </p:grpSpPr>
            <p:pic>
              <p:nvPicPr>
                <p:cNvPr id="95" name="图片 9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96" name="图片 9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98" name="组合 97"/>
              <p:cNvGrpSpPr/>
              <p:nvPr/>
            </p:nvGrpSpPr>
            <p:grpSpPr>
              <a:xfrm>
                <a:off x="6743845" y="329528"/>
                <a:ext cx="1768718" cy="530336"/>
                <a:chOff x="6075938" y="352245"/>
                <a:chExt cx="1768718" cy="530336"/>
              </a:xfrm>
            </p:grpSpPr>
            <p:pic>
              <p:nvPicPr>
                <p:cNvPr id="99" name="图片 9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100" name="图片 9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grpSp>
          <p:nvGrpSpPr>
            <p:cNvPr id="102" name="组合 101"/>
            <p:cNvGrpSpPr/>
            <p:nvPr/>
          </p:nvGrpSpPr>
          <p:grpSpPr>
            <a:xfrm>
              <a:off x="8191265" y="379842"/>
              <a:ext cx="3485810" cy="536998"/>
              <a:chOff x="5026753" y="322866"/>
              <a:chExt cx="3485810" cy="536998"/>
            </a:xfrm>
          </p:grpSpPr>
          <p:grpSp>
            <p:nvGrpSpPr>
              <p:cNvPr id="103" name="组合 102"/>
              <p:cNvGrpSpPr/>
              <p:nvPr/>
            </p:nvGrpSpPr>
            <p:grpSpPr>
              <a:xfrm>
                <a:off x="5026753" y="322866"/>
                <a:ext cx="1768718" cy="530336"/>
                <a:chOff x="6075938" y="352245"/>
                <a:chExt cx="1768718" cy="530336"/>
              </a:xfrm>
            </p:grpSpPr>
            <p:pic>
              <p:nvPicPr>
                <p:cNvPr id="107" name="图片 10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108" name="图片 107"/>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104" name="组合 103"/>
              <p:cNvGrpSpPr/>
              <p:nvPr/>
            </p:nvGrpSpPr>
            <p:grpSpPr>
              <a:xfrm>
                <a:off x="6743845" y="329528"/>
                <a:ext cx="1768718" cy="530336"/>
                <a:chOff x="6075938" y="352245"/>
                <a:chExt cx="1768718" cy="530336"/>
              </a:xfrm>
            </p:grpSpPr>
            <p:pic>
              <p:nvPicPr>
                <p:cNvPr id="105" name="图片 10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106" name="图片 10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pic>
          <p:nvPicPr>
            <p:cNvPr id="109" name="图片 10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11623975" y="391294"/>
              <a:ext cx="910909" cy="525546"/>
            </a:xfrm>
            <a:prstGeom prst="rect">
              <a:avLst/>
            </a:prstGeom>
          </p:spPr>
        </p:pic>
      </p:grpSp>
      <p:grpSp>
        <p:nvGrpSpPr>
          <p:cNvPr id="113" name="组合 112"/>
          <p:cNvGrpSpPr/>
          <p:nvPr/>
        </p:nvGrpSpPr>
        <p:grpSpPr>
          <a:xfrm>
            <a:off x="198659" y="1281164"/>
            <a:ext cx="994892" cy="2123574"/>
            <a:chOff x="4050540" y="1387270"/>
            <a:chExt cx="1265465" cy="2123574"/>
          </a:xfrm>
        </p:grpSpPr>
        <p:sp>
          <p:nvSpPr>
            <p:cNvPr id="114" name="文本框 113"/>
            <p:cNvSpPr txBox="1"/>
            <p:nvPr/>
          </p:nvSpPr>
          <p:spPr>
            <a:xfrm>
              <a:off x="4314818" y="1557130"/>
              <a:ext cx="731182" cy="1815882"/>
            </a:xfrm>
            <a:prstGeom prst="rect">
              <a:avLst/>
            </a:prstGeom>
            <a:noFill/>
            <a:effectLst>
              <a:outerShdw blurRad="50800" dist="38100" dir="8100000" algn="tr" rotWithShape="0">
                <a:prstClr val="black">
                  <a:alpha val="40000"/>
                </a:prstClr>
              </a:outerShdw>
            </a:effectLst>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242424">
                      <a:lumMod val="85000"/>
                      <a:lumOff val="15000"/>
                    </a:srgbClr>
                  </a:solidFill>
                  <a:effectLst/>
                  <a:uLnTx/>
                  <a:uFillTx/>
                  <a:latin typeface="禹卫书法行书简体&#10;" panose="02000603000000000000" pitchFamily="2" charset="-122"/>
                  <a:ea typeface="禹卫书法行书简体&#10;" panose="02000603000000000000" pitchFamily="2" charset="-122"/>
                </a:rPr>
                <a:t>品牌述求</a:t>
              </a:r>
            </a:p>
          </p:txBody>
        </p:sp>
        <p:sp>
          <p:nvSpPr>
            <p:cNvPr id="115" name="矩形 114"/>
            <p:cNvSpPr>
              <a:spLocks noChangeAspect="1"/>
            </p:cNvSpPr>
            <p:nvPr/>
          </p:nvSpPr>
          <p:spPr>
            <a:xfrm>
              <a:off x="4050540" y="1387270"/>
              <a:ext cx="1265465" cy="2123574"/>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6" name="矩形 115"/>
            <p:cNvSpPr/>
            <p:nvPr/>
          </p:nvSpPr>
          <p:spPr>
            <a:xfrm>
              <a:off x="4143879" y="1513034"/>
              <a:ext cx="1078787" cy="1872047"/>
            </a:xfrm>
            <a:prstGeom prst="rect">
              <a:avLst/>
            </a:prstGeom>
            <a:no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68" name="弧形 67"/>
          <p:cNvSpPr/>
          <p:nvPr/>
        </p:nvSpPr>
        <p:spPr>
          <a:xfrm rot="19679587">
            <a:off x="2802782" y="2482739"/>
            <a:ext cx="6407518" cy="3864076"/>
          </a:xfrm>
          <a:prstGeom prst="arc">
            <a:avLst>
              <a:gd name="adj1" fmla="val 11066305"/>
              <a:gd name="adj2" fmla="val 268565"/>
            </a:avLst>
          </a:prstGeom>
          <a:ln>
            <a:gradFill flip="none" rotWithShape="1">
              <a:gsLst>
                <a:gs pos="100000">
                  <a:srgbClr val="E4E6E8">
                    <a:alpha val="43000"/>
                  </a:srgbClr>
                </a:gs>
                <a:gs pos="0">
                  <a:schemeClr val="accent1">
                    <a:lumMod val="5000"/>
                    <a:lumOff val="95000"/>
                    <a:alpha val="72000"/>
                  </a:schemeClr>
                </a:gs>
                <a:gs pos="26000">
                  <a:schemeClr val="bg1">
                    <a:lumMod val="65000"/>
                  </a:schemeClr>
                </a:gs>
                <a:gs pos="67000">
                  <a:schemeClr val="tx1">
                    <a:lumMod val="50000"/>
                    <a:lumOff val="50000"/>
                  </a:schemeClr>
                </a:gs>
                <a:gs pos="48000">
                  <a:schemeClr val="tx1">
                    <a:lumMod val="75000"/>
                    <a:lumOff val="25000"/>
                  </a:schemeClr>
                </a:gs>
              </a:gsLst>
              <a:lin ang="0" scaled="1"/>
              <a:tileRect/>
            </a:gradFill>
            <a:prstDash val="sysDash"/>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69" name="组合 68"/>
          <p:cNvGrpSpPr/>
          <p:nvPr/>
        </p:nvGrpSpPr>
        <p:grpSpPr>
          <a:xfrm>
            <a:off x="2454271" y="3502063"/>
            <a:ext cx="1310880" cy="1281531"/>
            <a:chOff x="2898904" y="638212"/>
            <a:chExt cx="1081361" cy="1057151"/>
          </a:xfrm>
        </p:grpSpPr>
        <p:grpSp>
          <p:nvGrpSpPr>
            <p:cNvPr id="70" name="组合 69"/>
            <p:cNvGrpSpPr/>
            <p:nvPr/>
          </p:nvGrpSpPr>
          <p:grpSpPr>
            <a:xfrm>
              <a:off x="2898904" y="638212"/>
              <a:ext cx="1081361" cy="1057151"/>
              <a:chOff x="2069306" y="2739231"/>
              <a:chExt cx="2127250" cy="2079625"/>
            </a:xfrm>
          </p:grpSpPr>
          <p:pic>
            <p:nvPicPr>
              <p:cNvPr id="72" name="图片 71"/>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2069306" y="2739231"/>
                <a:ext cx="2127250" cy="2079625"/>
              </a:xfrm>
              <a:prstGeom prst="rect">
                <a:avLst/>
              </a:prstGeom>
              <a:noFill/>
              <a:ln w="9525">
                <a:noFill/>
                <a:miter lim="800000"/>
                <a:headEnd/>
                <a:tailEnd/>
              </a:ln>
            </p:spPr>
          </p:pic>
          <p:pic>
            <p:nvPicPr>
              <p:cNvPr id="73" name="图片 33"/>
              <p:cNvPicPr>
                <a:picLocks noChangeAspect="1"/>
              </p:cNvPicPr>
              <p:nvPr/>
            </p:nvPicPr>
            <p:blipFill>
              <a:blip r:embed="rId6">
                <a:clrChange>
                  <a:clrFrom>
                    <a:srgbClr val="FFFFFF"/>
                  </a:clrFrom>
                  <a:clrTo>
                    <a:srgbClr val="FFFFFF">
                      <a:alpha val="0"/>
                    </a:srgbClr>
                  </a:clrTo>
                </a:clrChange>
                <a:lum bright="70000" contrast="-70000"/>
              </a:blip>
              <a:srcRect/>
              <a:stretch>
                <a:fillRect/>
              </a:stretch>
            </p:blipFill>
            <p:spPr bwMode="auto">
              <a:xfrm>
                <a:off x="2526148" y="3160719"/>
                <a:ext cx="1377950" cy="1368425"/>
              </a:xfrm>
              <a:prstGeom prst="rect">
                <a:avLst/>
              </a:prstGeom>
              <a:noFill/>
              <a:ln w="9525">
                <a:noFill/>
                <a:miter lim="800000"/>
                <a:headEnd/>
                <a:tailEnd/>
              </a:ln>
            </p:spPr>
          </p:pic>
        </p:grpSp>
        <p:sp>
          <p:nvSpPr>
            <p:cNvPr id="71" name="矩形 70"/>
            <p:cNvSpPr/>
            <p:nvPr/>
          </p:nvSpPr>
          <p:spPr>
            <a:xfrm>
              <a:off x="3182763" y="984215"/>
              <a:ext cx="575481" cy="501959"/>
            </a:xfrm>
            <a:prstGeom prst="rect">
              <a:avLst/>
            </a:prstGeom>
          </p:spPr>
          <p:txBody>
            <a:bodyPr wrap="none">
              <a:spAutoFit/>
            </a:bodyPr>
            <a:lstStyle/>
            <a:p>
              <a:pPr>
                <a:lnSpc>
                  <a:spcPts val="2000"/>
                </a:lnSpc>
              </a:pPr>
              <a:r>
                <a:rPr lang="zh-CN" altLang="en-US" sz="2000" b="1" dirty="0">
                  <a:solidFill>
                    <a:schemeClr val="tx1">
                      <a:lumMod val="85000"/>
                      <a:lumOff val="15000"/>
                    </a:schemeClr>
                  </a:solidFill>
                  <a:latin typeface="华文隶书" panose="02010800040101010101" pitchFamily="2" charset="-122"/>
                  <a:ea typeface="华文隶书" panose="02010800040101010101" pitchFamily="2" charset="-122"/>
                </a:rPr>
                <a:t>品牌</a:t>
              </a:r>
              <a:endParaRPr lang="en-US" altLang="zh-CN" sz="2000" b="1" dirty="0">
                <a:solidFill>
                  <a:schemeClr val="tx1">
                    <a:lumMod val="85000"/>
                    <a:lumOff val="15000"/>
                  </a:schemeClr>
                </a:solidFill>
                <a:latin typeface="华文隶书" panose="02010800040101010101" pitchFamily="2" charset="-122"/>
                <a:ea typeface="华文隶书" panose="02010800040101010101" pitchFamily="2" charset="-122"/>
              </a:endParaRPr>
            </a:p>
            <a:p>
              <a:pPr>
                <a:lnSpc>
                  <a:spcPts val="1900"/>
                </a:lnSpc>
              </a:pPr>
              <a:r>
                <a:rPr lang="zh-CN" altLang="en-US" sz="2000" b="1" dirty="0">
                  <a:solidFill>
                    <a:schemeClr val="tx1">
                      <a:lumMod val="85000"/>
                      <a:lumOff val="15000"/>
                    </a:schemeClr>
                  </a:solidFill>
                  <a:latin typeface="华文隶书" panose="02010800040101010101" pitchFamily="2" charset="-122"/>
                  <a:ea typeface="华文隶书" panose="02010800040101010101" pitchFamily="2" charset="-122"/>
                </a:rPr>
                <a:t>名称</a:t>
              </a:r>
              <a:endParaRPr lang="zh-CN" altLang="en-US" sz="1800" b="1" dirty="0">
                <a:solidFill>
                  <a:schemeClr val="tx1">
                    <a:lumMod val="85000"/>
                    <a:lumOff val="15000"/>
                  </a:schemeClr>
                </a:solidFill>
                <a:latin typeface="华文隶书" panose="02010800040101010101" pitchFamily="2" charset="-122"/>
                <a:ea typeface="华文隶书" panose="02010800040101010101" pitchFamily="2" charset="-122"/>
              </a:endParaRPr>
            </a:p>
          </p:txBody>
        </p:sp>
      </p:grpSp>
      <p:grpSp>
        <p:nvGrpSpPr>
          <p:cNvPr id="2" name="组合 1"/>
          <p:cNvGrpSpPr/>
          <p:nvPr/>
        </p:nvGrpSpPr>
        <p:grpSpPr>
          <a:xfrm>
            <a:off x="2867250" y="4916375"/>
            <a:ext cx="646331" cy="1329012"/>
            <a:chOff x="2764933" y="4516986"/>
            <a:chExt cx="646331" cy="1329012"/>
          </a:xfrm>
        </p:grpSpPr>
        <p:sp>
          <p:nvSpPr>
            <p:cNvPr id="75" name="矩形 74"/>
            <p:cNvSpPr/>
            <p:nvPr/>
          </p:nvSpPr>
          <p:spPr>
            <a:xfrm>
              <a:off x="2764933" y="4516986"/>
              <a:ext cx="646331" cy="1329012"/>
            </a:xfrm>
            <a:prstGeom prst="rect">
              <a:avLst/>
            </a:prstGeom>
          </p:spPr>
          <p:txBody>
            <a:bodyPr vert="eaVert" wrap="square">
              <a:spAutoFit/>
            </a:bodyPr>
            <a:lstStyle/>
            <a:p>
              <a:pPr algn="ctr">
                <a:lnSpc>
                  <a:spcPct val="150000"/>
                </a:lnSpc>
              </a:pPr>
              <a:r>
                <a:rPr lang="zh-CN" altLang="en-US" sz="2000" dirty="0">
                  <a:solidFill>
                    <a:schemeClr val="tx1">
                      <a:lumMod val="85000"/>
                      <a:lumOff val="15000"/>
                    </a:schemeClr>
                  </a:solidFill>
                  <a:latin typeface="华文隶书" panose="02010800040101010101" pitchFamily="2" charset="-122"/>
                  <a:ea typeface="华文隶书" panose="02010800040101010101" pitchFamily="2" charset="-122"/>
                </a:rPr>
                <a:t>插入文本</a:t>
              </a:r>
            </a:p>
          </p:txBody>
        </p:sp>
        <p:cxnSp>
          <p:nvCxnSpPr>
            <p:cNvPr id="77" name="直接连接符 76"/>
            <p:cNvCxnSpPr/>
            <p:nvPr/>
          </p:nvCxnSpPr>
          <p:spPr>
            <a:xfrm>
              <a:off x="2795594" y="4691644"/>
              <a:ext cx="0" cy="936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3264750" y="4703715"/>
              <a:ext cx="0" cy="936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3817219" y="2321690"/>
            <a:ext cx="1310880" cy="1281531"/>
            <a:chOff x="3668629" y="2367410"/>
            <a:chExt cx="1310880" cy="1281531"/>
          </a:xfrm>
        </p:grpSpPr>
        <p:grpSp>
          <p:nvGrpSpPr>
            <p:cNvPr id="80" name="组合 79"/>
            <p:cNvGrpSpPr/>
            <p:nvPr/>
          </p:nvGrpSpPr>
          <p:grpSpPr>
            <a:xfrm>
              <a:off x="3668629" y="2367410"/>
              <a:ext cx="1310880" cy="1281531"/>
              <a:chOff x="2069306" y="2739231"/>
              <a:chExt cx="2127250" cy="2079625"/>
            </a:xfrm>
          </p:grpSpPr>
          <p:pic>
            <p:nvPicPr>
              <p:cNvPr id="82" name="图片 81"/>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2069306" y="2739231"/>
                <a:ext cx="2127250" cy="2079625"/>
              </a:xfrm>
              <a:prstGeom prst="rect">
                <a:avLst/>
              </a:prstGeom>
              <a:noFill/>
              <a:ln w="9525">
                <a:noFill/>
                <a:miter lim="800000"/>
                <a:headEnd/>
                <a:tailEnd/>
              </a:ln>
            </p:spPr>
          </p:pic>
          <p:pic>
            <p:nvPicPr>
              <p:cNvPr id="83" name="图片 33"/>
              <p:cNvPicPr>
                <a:picLocks noChangeAspect="1"/>
              </p:cNvPicPr>
              <p:nvPr/>
            </p:nvPicPr>
            <p:blipFill>
              <a:blip r:embed="rId6">
                <a:clrChange>
                  <a:clrFrom>
                    <a:srgbClr val="FFFFFF"/>
                  </a:clrFrom>
                  <a:clrTo>
                    <a:srgbClr val="FFFFFF">
                      <a:alpha val="0"/>
                    </a:srgbClr>
                  </a:clrTo>
                </a:clrChange>
                <a:lum bright="70000" contrast="-70000"/>
              </a:blip>
              <a:srcRect/>
              <a:stretch>
                <a:fillRect/>
              </a:stretch>
            </p:blipFill>
            <p:spPr bwMode="auto">
              <a:xfrm>
                <a:off x="2526149" y="3160719"/>
                <a:ext cx="1377950" cy="1368425"/>
              </a:xfrm>
              <a:prstGeom prst="rect">
                <a:avLst/>
              </a:prstGeom>
              <a:noFill/>
              <a:ln w="9525">
                <a:noFill/>
                <a:miter lim="800000"/>
                <a:headEnd/>
                <a:tailEnd/>
              </a:ln>
            </p:spPr>
          </p:pic>
        </p:grpSp>
        <p:sp>
          <p:nvSpPr>
            <p:cNvPr id="138" name="矩形 137"/>
            <p:cNvSpPr/>
            <p:nvPr/>
          </p:nvSpPr>
          <p:spPr>
            <a:xfrm>
              <a:off x="4019184" y="2774586"/>
              <a:ext cx="697627" cy="618118"/>
            </a:xfrm>
            <a:prstGeom prst="rect">
              <a:avLst/>
            </a:prstGeom>
          </p:spPr>
          <p:txBody>
            <a:bodyPr wrap="none">
              <a:spAutoFit/>
            </a:bodyPr>
            <a:lstStyle/>
            <a:p>
              <a:pPr>
                <a:lnSpc>
                  <a:spcPts val="2000"/>
                </a:lnSpc>
              </a:pPr>
              <a:r>
                <a:rPr lang="zh-CN" altLang="en-US" sz="2000" b="1" dirty="0">
                  <a:solidFill>
                    <a:schemeClr val="tx1">
                      <a:lumMod val="85000"/>
                      <a:lumOff val="15000"/>
                    </a:schemeClr>
                  </a:solidFill>
                  <a:latin typeface="华文隶书" panose="02010800040101010101" pitchFamily="2" charset="-122"/>
                  <a:ea typeface="华文隶书" panose="02010800040101010101" pitchFamily="2" charset="-122"/>
                </a:rPr>
                <a:t>定位</a:t>
              </a:r>
              <a:endParaRPr lang="en-US" altLang="zh-CN" sz="2000" b="1" dirty="0">
                <a:solidFill>
                  <a:schemeClr val="tx1">
                    <a:lumMod val="85000"/>
                    <a:lumOff val="15000"/>
                  </a:schemeClr>
                </a:solidFill>
                <a:latin typeface="华文隶书" panose="02010800040101010101" pitchFamily="2" charset="-122"/>
                <a:ea typeface="华文隶书" panose="02010800040101010101" pitchFamily="2" charset="-122"/>
              </a:endParaRPr>
            </a:p>
            <a:p>
              <a:pPr>
                <a:lnSpc>
                  <a:spcPts val="2000"/>
                </a:lnSpc>
              </a:pPr>
              <a:r>
                <a:rPr lang="zh-CN" altLang="en-US" sz="2000" b="1" dirty="0">
                  <a:solidFill>
                    <a:schemeClr val="tx1">
                      <a:lumMod val="85000"/>
                      <a:lumOff val="15000"/>
                    </a:schemeClr>
                  </a:solidFill>
                  <a:latin typeface="华文隶书" panose="02010800040101010101" pitchFamily="2" charset="-122"/>
                  <a:ea typeface="华文隶书" panose="02010800040101010101" pitchFamily="2" charset="-122"/>
                </a:rPr>
                <a:t>述求</a:t>
              </a:r>
            </a:p>
          </p:txBody>
        </p:sp>
      </p:grpSp>
      <p:grpSp>
        <p:nvGrpSpPr>
          <p:cNvPr id="139" name="组合 138"/>
          <p:cNvGrpSpPr/>
          <p:nvPr/>
        </p:nvGrpSpPr>
        <p:grpSpPr>
          <a:xfrm>
            <a:off x="4320409" y="3743291"/>
            <a:ext cx="646331" cy="1791870"/>
            <a:chOff x="2764933" y="4516986"/>
            <a:chExt cx="646331" cy="1791870"/>
          </a:xfrm>
        </p:grpSpPr>
        <p:sp>
          <p:nvSpPr>
            <p:cNvPr id="140" name="矩形 139"/>
            <p:cNvSpPr/>
            <p:nvPr/>
          </p:nvSpPr>
          <p:spPr>
            <a:xfrm>
              <a:off x="2764933" y="4516986"/>
              <a:ext cx="646331" cy="1791870"/>
            </a:xfrm>
            <a:prstGeom prst="rect">
              <a:avLst/>
            </a:prstGeom>
          </p:spPr>
          <p:txBody>
            <a:bodyPr vert="eaVert" wrap="square">
              <a:spAutoFit/>
            </a:bodyPr>
            <a:lstStyle/>
            <a:p>
              <a:pPr algn="ctr">
                <a:lnSpc>
                  <a:spcPct val="150000"/>
                </a:lnSpc>
              </a:pPr>
              <a:r>
                <a:rPr lang="zh-CN" altLang="en-US" sz="2000" dirty="0">
                  <a:solidFill>
                    <a:schemeClr val="tx1">
                      <a:lumMod val="85000"/>
                      <a:lumOff val="15000"/>
                    </a:schemeClr>
                  </a:solidFill>
                  <a:latin typeface="华文隶书" panose="02010800040101010101" pitchFamily="2" charset="-122"/>
                  <a:ea typeface="华文隶书" panose="02010800040101010101" pitchFamily="2" charset="-122"/>
                </a:rPr>
                <a:t>插入文本内容</a:t>
              </a:r>
            </a:p>
          </p:txBody>
        </p:sp>
        <p:cxnSp>
          <p:nvCxnSpPr>
            <p:cNvPr id="141" name="直接连接符 140"/>
            <p:cNvCxnSpPr/>
            <p:nvPr/>
          </p:nvCxnSpPr>
          <p:spPr>
            <a:xfrm>
              <a:off x="2795594" y="4691644"/>
              <a:ext cx="0" cy="145282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a:off x="3264750" y="4703715"/>
              <a:ext cx="0" cy="146130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nvGrpSpPr>
        <p:grpSpPr>
          <a:xfrm>
            <a:off x="5341386" y="1602384"/>
            <a:ext cx="1310880" cy="1281531"/>
            <a:chOff x="5341386" y="1693824"/>
            <a:chExt cx="1310880" cy="1281531"/>
          </a:xfrm>
        </p:grpSpPr>
        <p:grpSp>
          <p:nvGrpSpPr>
            <p:cNvPr id="124" name="组合 123"/>
            <p:cNvGrpSpPr/>
            <p:nvPr/>
          </p:nvGrpSpPr>
          <p:grpSpPr>
            <a:xfrm>
              <a:off x="5341386" y="1693824"/>
              <a:ext cx="1310880" cy="1281531"/>
              <a:chOff x="2069306" y="2739231"/>
              <a:chExt cx="2127250" cy="2079625"/>
            </a:xfrm>
          </p:grpSpPr>
          <p:pic>
            <p:nvPicPr>
              <p:cNvPr id="126" name="图片 125"/>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2069306" y="2739231"/>
                <a:ext cx="2127250" cy="2079625"/>
              </a:xfrm>
              <a:prstGeom prst="rect">
                <a:avLst/>
              </a:prstGeom>
              <a:noFill/>
              <a:ln w="9525">
                <a:noFill/>
                <a:miter lim="800000"/>
                <a:headEnd/>
                <a:tailEnd/>
              </a:ln>
            </p:spPr>
          </p:pic>
          <p:pic>
            <p:nvPicPr>
              <p:cNvPr id="127" name="图片 33"/>
              <p:cNvPicPr>
                <a:picLocks noChangeAspect="1"/>
              </p:cNvPicPr>
              <p:nvPr/>
            </p:nvPicPr>
            <p:blipFill>
              <a:blip r:embed="rId6">
                <a:clrChange>
                  <a:clrFrom>
                    <a:srgbClr val="FFFFFF"/>
                  </a:clrFrom>
                  <a:clrTo>
                    <a:srgbClr val="FFFFFF">
                      <a:alpha val="0"/>
                    </a:srgbClr>
                  </a:clrTo>
                </a:clrChange>
                <a:lum bright="70000" contrast="-70000"/>
              </a:blip>
              <a:srcRect/>
              <a:stretch>
                <a:fillRect/>
              </a:stretch>
            </p:blipFill>
            <p:spPr bwMode="auto">
              <a:xfrm>
                <a:off x="2526149" y="3160719"/>
                <a:ext cx="1377950" cy="1368425"/>
              </a:xfrm>
              <a:prstGeom prst="rect">
                <a:avLst/>
              </a:prstGeom>
              <a:noFill/>
              <a:ln w="9525">
                <a:noFill/>
                <a:miter lim="800000"/>
                <a:headEnd/>
                <a:tailEnd/>
              </a:ln>
            </p:spPr>
          </p:pic>
        </p:grpSp>
        <p:sp>
          <p:nvSpPr>
            <p:cNvPr id="144" name="矩形 143"/>
            <p:cNvSpPr/>
            <p:nvPr/>
          </p:nvSpPr>
          <p:spPr>
            <a:xfrm>
              <a:off x="5692249" y="2110010"/>
              <a:ext cx="697627" cy="618118"/>
            </a:xfrm>
            <a:prstGeom prst="rect">
              <a:avLst/>
            </a:prstGeom>
          </p:spPr>
          <p:txBody>
            <a:bodyPr wrap="none">
              <a:spAutoFit/>
            </a:bodyPr>
            <a:lstStyle/>
            <a:p>
              <a:pPr>
                <a:lnSpc>
                  <a:spcPts val="2000"/>
                </a:lnSpc>
              </a:pPr>
              <a:r>
                <a:rPr lang="zh-CN" altLang="en-US" sz="2000" b="1" dirty="0">
                  <a:solidFill>
                    <a:schemeClr val="tx1">
                      <a:lumMod val="85000"/>
                      <a:lumOff val="15000"/>
                    </a:schemeClr>
                  </a:solidFill>
                  <a:latin typeface="华文隶书" panose="02010800040101010101" pitchFamily="2" charset="-122"/>
                  <a:ea typeface="华文隶书" panose="02010800040101010101" pitchFamily="2" charset="-122"/>
                </a:rPr>
                <a:t>价值</a:t>
              </a:r>
              <a:endParaRPr lang="en-US" altLang="zh-CN" sz="2000" b="1" dirty="0">
                <a:solidFill>
                  <a:schemeClr val="tx1">
                    <a:lumMod val="85000"/>
                    <a:lumOff val="15000"/>
                  </a:schemeClr>
                </a:solidFill>
                <a:latin typeface="华文隶书" panose="02010800040101010101" pitchFamily="2" charset="-122"/>
                <a:ea typeface="华文隶书" panose="02010800040101010101" pitchFamily="2" charset="-122"/>
              </a:endParaRPr>
            </a:p>
            <a:p>
              <a:pPr>
                <a:lnSpc>
                  <a:spcPts val="2000"/>
                </a:lnSpc>
              </a:pPr>
              <a:r>
                <a:rPr lang="zh-CN" altLang="en-US" sz="2000" b="1" dirty="0">
                  <a:solidFill>
                    <a:schemeClr val="tx1">
                      <a:lumMod val="85000"/>
                      <a:lumOff val="15000"/>
                    </a:schemeClr>
                  </a:solidFill>
                  <a:latin typeface="华文隶书" panose="02010800040101010101" pitchFamily="2" charset="-122"/>
                  <a:ea typeface="华文隶书" panose="02010800040101010101" pitchFamily="2" charset="-122"/>
                </a:rPr>
                <a:t>述求</a:t>
              </a:r>
            </a:p>
          </p:txBody>
        </p:sp>
      </p:grpSp>
      <p:grpSp>
        <p:nvGrpSpPr>
          <p:cNvPr id="145" name="组合 144"/>
          <p:cNvGrpSpPr/>
          <p:nvPr/>
        </p:nvGrpSpPr>
        <p:grpSpPr>
          <a:xfrm>
            <a:off x="5856304" y="3022013"/>
            <a:ext cx="646331" cy="2513147"/>
            <a:chOff x="2764933" y="4516985"/>
            <a:chExt cx="646331" cy="2513147"/>
          </a:xfrm>
        </p:grpSpPr>
        <p:sp>
          <p:nvSpPr>
            <p:cNvPr id="146" name="矩形 145"/>
            <p:cNvSpPr/>
            <p:nvPr/>
          </p:nvSpPr>
          <p:spPr>
            <a:xfrm>
              <a:off x="2764933" y="4516985"/>
              <a:ext cx="646331" cy="2513147"/>
            </a:xfrm>
            <a:prstGeom prst="rect">
              <a:avLst/>
            </a:prstGeom>
          </p:spPr>
          <p:txBody>
            <a:bodyPr vert="eaVert" wrap="square">
              <a:spAutoFit/>
            </a:bodyPr>
            <a:lstStyle/>
            <a:p>
              <a:pPr algn="ctr">
                <a:lnSpc>
                  <a:spcPct val="150000"/>
                </a:lnSpc>
              </a:pPr>
              <a:r>
                <a:rPr lang="zh-CN" altLang="en-US" sz="2000" dirty="0">
                  <a:solidFill>
                    <a:schemeClr val="tx1">
                      <a:lumMod val="85000"/>
                      <a:lumOff val="15000"/>
                    </a:schemeClr>
                  </a:solidFill>
                  <a:latin typeface="华文隶书" panose="02010800040101010101" pitchFamily="2" charset="-122"/>
                  <a:ea typeface="华文隶书" panose="02010800040101010101" pitchFamily="2" charset="-122"/>
                </a:rPr>
                <a:t>请插入您的文本内容</a:t>
              </a:r>
            </a:p>
          </p:txBody>
        </p:sp>
        <p:cxnSp>
          <p:nvCxnSpPr>
            <p:cNvPr id="147" name="直接连接符 146"/>
            <p:cNvCxnSpPr/>
            <p:nvPr/>
          </p:nvCxnSpPr>
          <p:spPr>
            <a:xfrm>
              <a:off x="2795594" y="4691644"/>
              <a:ext cx="0" cy="217410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a:off x="3264750" y="4703715"/>
              <a:ext cx="0" cy="21825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7123575" y="1295059"/>
            <a:ext cx="1310880" cy="1281531"/>
            <a:chOff x="7122831" y="1605504"/>
            <a:chExt cx="1310880" cy="1281531"/>
          </a:xfrm>
        </p:grpSpPr>
        <p:grpSp>
          <p:nvGrpSpPr>
            <p:cNvPr id="134" name="组合 133"/>
            <p:cNvGrpSpPr/>
            <p:nvPr/>
          </p:nvGrpSpPr>
          <p:grpSpPr>
            <a:xfrm>
              <a:off x="7122831" y="1605504"/>
              <a:ext cx="1310880" cy="1281531"/>
              <a:chOff x="2069306" y="2739231"/>
              <a:chExt cx="2127250" cy="2079625"/>
            </a:xfrm>
          </p:grpSpPr>
          <p:pic>
            <p:nvPicPr>
              <p:cNvPr id="136" name="图片 135"/>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2069306" y="2739231"/>
                <a:ext cx="2127250" cy="2079625"/>
              </a:xfrm>
              <a:prstGeom prst="rect">
                <a:avLst/>
              </a:prstGeom>
              <a:noFill/>
              <a:ln w="9525">
                <a:noFill/>
                <a:miter lim="800000"/>
                <a:headEnd/>
                <a:tailEnd/>
              </a:ln>
            </p:spPr>
          </p:pic>
          <p:pic>
            <p:nvPicPr>
              <p:cNvPr id="137" name="图片 33"/>
              <p:cNvPicPr>
                <a:picLocks noChangeAspect="1"/>
              </p:cNvPicPr>
              <p:nvPr/>
            </p:nvPicPr>
            <p:blipFill>
              <a:blip r:embed="rId6">
                <a:clrChange>
                  <a:clrFrom>
                    <a:srgbClr val="FFFFFF"/>
                  </a:clrFrom>
                  <a:clrTo>
                    <a:srgbClr val="FFFFFF">
                      <a:alpha val="0"/>
                    </a:srgbClr>
                  </a:clrTo>
                </a:clrChange>
                <a:lum bright="70000" contrast="-70000"/>
              </a:blip>
              <a:srcRect/>
              <a:stretch>
                <a:fillRect/>
              </a:stretch>
            </p:blipFill>
            <p:spPr bwMode="auto">
              <a:xfrm>
                <a:off x="2526149" y="3160719"/>
                <a:ext cx="1377950" cy="1368425"/>
              </a:xfrm>
              <a:prstGeom prst="rect">
                <a:avLst/>
              </a:prstGeom>
              <a:noFill/>
              <a:ln w="9525">
                <a:noFill/>
                <a:miter lim="800000"/>
                <a:headEnd/>
                <a:tailEnd/>
              </a:ln>
            </p:spPr>
          </p:pic>
        </p:grpSp>
        <p:sp>
          <p:nvSpPr>
            <p:cNvPr id="149" name="矩形 148"/>
            <p:cNvSpPr/>
            <p:nvPr/>
          </p:nvSpPr>
          <p:spPr>
            <a:xfrm>
              <a:off x="7458146" y="2011047"/>
              <a:ext cx="697627" cy="618118"/>
            </a:xfrm>
            <a:prstGeom prst="rect">
              <a:avLst/>
            </a:prstGeom>
          </p:spPr>
          <p:txBody>
            <a:bodyPr wrap="none">
              <a:spAutoFit/>
            </a:bodyPr>
            <a:lstStyle/>
            <a:p>
              <a:pPr>
                <a:lnSpc>
                  <a:spcPts val="2000"/>
                </a:lnSpc>
              </a:pPr>
              <a:r>
                <a:rPr lang="zh-CN" altLang="en-US" sz="2000" b="1" dirty="0">
                  <a:solidFill>
                    <a:schemeClr val="tx1">
                      <a:lumMod val="85000"/>
                      <a:lumOff val="15000"/>
                    </a:schemeClr>
                  </a:solidFill>
                  <a:latin typeface="华文隶书" panose="02010800040101010101" pitchFamily="2" charset="-122"/>
                  <a:ea typeface="华文隶书" panose="02010800040101010101" pitchFamily="2" charset="-122"/>
                </a:rPr>
                <a:t>成份</a:t>
              </a:r>
              <a:endParaRPr lang="en-US" altLang="zh-CN" sz="2000" b="1" dirty="0">
                <a:solidFill>
                  <a:schemeClr val="tx1">
                    <a:lumMod val="85000"/>
                    <a:lumOff val="15000"/>
                  </a:schemeClr>
                </a:solidFill>
                <a:latin typeface="华文隶书" panose="02010800040101010101" pitchFamily="2" charset="-122"/>
                <a:ea typeface="华文隶书" panose="02010800040101010101" pitchFamily="2" charset="-122"/>
              </a:endParaRPr>
            </a:p>
            <a:p>
              <a:pPr>
                <a:lnSpc>
                  <a:spcPts val="2000"/>
                </a:lnSpc>
              </a:pPr>
              <a:r>
                <a:rPr lang="zh-CN" altLang="en-US" sz="2000" b="1" dirty="0">
                  <a:solidFill>
                    <a:schemeClr val="tx1">
                      <a:lumMod val="85000"/>
                      <a:lumOff val="15000"/>
                    </a:schemeClr>
                  </a:solidFill>
                  <a:latin typeface="华文隶书" panose="02010800040101010101" pitchFamily="2" charset="-122"/>
                  <a:ea typeface="华文隶书" panose="02010800040101010101" pitchFamily="2" charset="-122"/>
                </a:rPr>
                <a:t>述求</a:t>
              </a:r>
            </a:p>
          </p:txBody>
        </p:sp>
      </p:grpSp>
      <p:grpSp>
        <p:nvGrpSpPr>
          <p:cNvPr id="9" name="组合 8"/>
          <p:cNvGrpSpPr/>
          <p:nvPr/>
        </p:nvGrpSpPr>
        <p:grpSpPr>
          <a:xfrm>
            <a:off x="6895473" y="2653819"/>
            <a:ext cx="1569660" cy="2823422"/>
            <a:chOff x="6773361" y="2611607"/>
            <a:chExt cx="1569660" cy="2823422"/>
          </a:xfrm>
        </p:grpSpPr>
        <p:grpSp>
          <p:nvGrpSpPr>
            <p:cNvPr id="150" name="组合 149"/>
            <p:cNvGrpSpPr/>
            <p:nvPr/>
          </p:nvGrpSpPr>
          <p:grpSpPr>
            <a:xfrm>
              <a:off x="6773361" y="2611607"/>
              <a:ext cx="1569660" cy="2823422"/>
              <a:chOff x="1841604" y="4516986"/>
              <a:chExt cx="1569660" cy="2823422"/>
            </a:xfrm>
          </p:grpSpPr>
          <p:sp>
            <p:nvSpPr>
              <p:cNvPr id="151" name="矩形 150"/>
              <p:cNvSpPr/>
              <p:nvPr/>
            </p:nvSpPr>
            <p:spPr>
              <a:xfrm>
                <a:off x="1841604" y="4516986"/>
                <a:ext cx="1569660" cy="2823422"/>
              </a:xfrm>
              <a:prstGeom prst="rect">
                <a:avLst/>
              </a:prstGeom>
            </p:spPr>
            <p:txBody>
              <a:bodyPr vert="eaVert" wrap="square">
                <a:spAutoFit/>
              </a:bodyPr>
              <a:lstStyle/>
              <a:p>
                <a:pPr algn="ctr">
                  <a:lnSpc>
                    <a:spcPct val="150000"/>
                  </a:lnSpc>
                </a:pPr>
                <a:r>
                  <a:rPr lang="zh-CN" altLang="en-US" sz="2000" dirty="0">
                    <a:solidFill>
                      <a:schemeClr val="tx1">
                        <a:lumMod val="85000"/>
                        <a:lumOff val="15000"/>
                      </a:schemeClr>
                    </a:solidFill>
                    <a:latin typeface="华文隶书" panose="02010800040101010101" pitchFamily="2" charset="-122"/>
                    <a:ea typeface="华文隶书" panose="02010800040101010101" pitchFamily="2" charset="-122"/>
                  </a:rPr>
                  <a:t>请插入您的文本内容请插入您的文本内容</a:t>
                </a:r>
              </a:p>
              <a:p>
                <a:pPr algn="ctr">
                  <a:lnSpc>
                    <a:spcPct val="150000"/>
                  </a:lnSpc>
                </a:pPr>
                <a:endParaRPr lang="zh-CN" altLang="en-US" sz="2000" dirty="0">
                  <a:solidFill>
                    <a:schemeClr val="tx1">
                      <a:lumMod val="85000"/>
                      <a:lumOff val="15000"/>
                    </a:schemeClr>
                  </a:solidFill>
                  <a:latin typeface="华文隶书" panose="02010800040101010101" pitchFamily="2" charset="-122"/>
                  <a:ea typeface="华文隶书" panose="02010800040101010101" pitchFamily="2" charset="-122"/>
                </a:endParaRPr>
              </a:p>
            </p:txBody>
          </p:sp>
          <p:cxnSp>
            <p:nvCxnSpPr>
              <p:cNvPr id="152" name="直接连接符 151"/>
              <p:cNvCxnSpPr/>
              <p:nvPr/>
            </p:nvCxnSpPr>
            <p:spPr>
              <a:xfrm>
                <a:off x="2795594" y="4691644"/>
                <a:ext cx="0" cy="248437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a:off x="3264750" y="4703715"/>
                <a:ext cx="0" cy="247230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154" name="直接连接符 153"/>
            <p:cNvCxnSpPr/>
            <p:nvPr/>
          </p:nvCxnSpPr>
          <p:spPr>
            <a:xfrm>
              <a:off x="7245299" y="2806270"/>
              <a:ext cx="0" cy="247230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6" name="标题 5"/>
          <p:cNvSpPr>
            <a:spLocks noGrp="1"/>
          </p:cNvSpPr>
          <p:nvPr>
            <p:ph type="title"/>
          </p:nvPr>
        </p:nvSpPr>
        <p:spPr/>
        <p:txBody>
          <a:bodyPr/>
          <a:lstStyle/>
          <a:p>
            <a:endParaRPr lang="zh-CN" altLang="en-US"/>
          </a:p>
        </p:txBody>
      </p:sp>
      <p:sp>
        <p:nvSpPr>
          <p:cNvPr id="7" name="内容占位符 6"/>
          <p:cNvSpPr>
            <a:spLocks noGrp="1"/>
          </p:cNvSpPr>
          <p:nvPr>
            <p:ph idx="1"/>
          </p:nvPr>
        </p:nvSpPr>
        <p:spPr/>
        <p:txBody>
          <a:bodyPr/>
          <a:lstStyle/>
          <a:p>
            <a:endParaRPr lang="zh-CN" altLang="en-US"/>
          </a:p>
        </p:txBody>
      </p:sp>
    </p:spTree>
    <p:extLst>
      <p:ext uri="{BB962C8B-B14F-4D97-AF65-F5344CB8AC3E}">
        <p14:creationId xmlns:p14="http://schemas.microsoft.com/office/powerpoint/2010/main" val="600891152"/>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circle(in)">
                                      <p:cBhvr>
                                        <p:cTn id="11" dur="2000"/>
                                        <p:tgtEl>
                                          <p:spTgt spid="69"/>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par>
                          <p:cTn id="16" fill="hold">
                            <p:stCondLst>
                              <p:cond delay="3000"/>
                            </p:stCondLst>
                            <p:childTnLst>
                              <p:par>
                                <p:cTn id="17" presetID="6"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par>
                          <p:cTn id="20" fill="hold">
                            <p:stCondLst>
                              <p:cond delay="5000"/>
                            </p:stCondLst>
                            <p:childTnLst>
                              <p:par>
                                <p:cTn id="21" presetID="22" presetClass="entr" presetSubtype="1" fill="hold" nodeType="afterEffect">
                                  <p:stCondLst>
                                    <p:cond delay="0"/>
                                  </p:stCondLst>
                                  <p:childTnLst>
                                    <p:set>
                                      <p:cBhvr>
                                        <p:cTn id="22" dur="1" fill="hold">
                                          <p:stCondLst>
                                            <p:cond delay="0"/>
                                          </p:stCondLst>
                                        </p:cTn>
                                        <p:tgtEl>
                                          <p:spTgt spid="139"/>
                                        </p:tgtEl>
                                        <p:attrNameLst>
                                          <p:attrName>style.visibility</p:attrName>
                                        </p:attrNameLst>
                                      </p:cBhvr>
                                      <p:to>
                                        <p:strVal val="visible"/>
                                      </p:to>
                                    </p:set>
                                    <p:animEffect transition="in" filter="wipe(up)">
                                      <p:cBhvr>
                                        <p:cTn id="23" dur="500"/>
                                        <p:tgtEl>
                                          <p:spTgt spid="139"/>
                                        </p:tgtEl>
                                      </p:cBhvr>
                                    </p:animEffect>
                                  </p:childTnLst>
                                </p:cTn>
                              </p:par>
                            </p:childTnLst>
                          </p:cTn>
                        </p:par>
                        <p:par>
                          <p:cTn id="24" fill="hold">
                            <p:stCondLst>
                              <p:cond delay="5500"/>
                            </p:stCondLst>
                            <p:childTnLst>
                              <p:par>
                                <p:cTn id="25" presetID="6" presetClass="entr" presetSubtype="16"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par>
                          <p:cTn id="28" fill="hold">
                            <p:stCondLst>
                              <p:cond delay="7500"/>
                            </p:stCondLst>
                            <p:childTnLst>
                              <p:par>
                                <p:cTn id="29" presetID="22" presetClass="entr" presetSubtype="1" fill="hold" nodeType="afterEffect">
                                  <p:stCondLst>
                                    <p:cond delay="0"/>
                                  </p:stCondLst>
                                  <p:childTnLst>
                                    <p:set>
                                      <p:cBhvr>
                                        <p:cTn id="30" dur="1" fill="hold">
                                          <p:stCondLst>
                                            <p:cond delay="0"/>
                                          </p:stCondLst>
                                        </p:cTn>
                                        <p:tgtEl>
                                          <p:spTgt spid="145"/>
                                        </p:tgtEl>
                                        <p:attrNameLst>
                                          <p:attrName>style.visibility</p:attrName>
                                        </p:attrNameLst>
                                      </p:cBhvr>
                                      <p:to>
                                        <p:strVal val="visible"/>
                                      </p:to>
                                    </p:set>
                                    <p:animEffect transition="in" filter="wipe(up)">
                                      <p:cBhvr>
                                        <p:cTn id="31" dur="500"/>
                                        <p:tgtEl>
                                          <p:spTgt spid="145"/>
                                        </p:tgtEl>
                                      </p:cBhvr>
                                    </p:animEffect>
                                  </p:childTnLst>
                                </p:cTn>
                              </p:par>
                            </p:childTnLst>
                          </p:cTn>
                        </p:par>
                        <p:par>
                          <p:cTn id="32" fill="hold">
                            <p:stCondLst>
                              <p:cond delay="8000"/>
                            </p:stCondLst>
                            <p:childTnLst>
                              <p:par>
                                <p:cTn id="33" presetID="6" presetClass="entr" presetSubtype="16"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2000"/>
                                        <p:tgtEl>
                                          <p:spTgt spid="5"/>
                                        </p:tgtEl>
                                      </p:cBhvr>
                                    </p:animEffect>
                                  </p:childTnLst>
                                </p:cTn>
                              </p:par>
                            </p:childTnLst>
                          </p:cTn>
                        </p:par>
                        <p:par>
                          <p:cTn id="36" fill="hold">
                            <p:stCondLst>
                              <p:cond delay="10000"/>
                            </p:stCondLst>
                            <p:childTnLst>
                              <p:par>
                                <p:cTn id="37" presetID="22" presetClass="entr" presetSubtype="1"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872" y="-458132"/>
            <a:ext cx="8329974" cy="7444446"/>
          </a:xfrm>
          <a:prstGeom prst="rect">
            <a:avLst/>
          </a:prstGeom>
        </p:spPr>
      </p:pic>
      <p:grpSp>
        <p:nvGrpSpPr>
          <p:cNvPr id="30" name="组合 29"/>
          <p:cNvGrpSpPr/>
          <p:nvPr/>
        </p:nvGrpSpPr>
        <p:grpSpPr>
          <a:xfrm>
            <a:off x="3513027" y="2424296"/>
            <a:ext cx="1392867" cy="1707776"/>
            <a:chOff x="1956389" y="2477386"/>
            <a:chExt cx="1392867" cy="1707776"/>
          </a:xfrm>
        </p:grpSpPr>
        <p:grpSp>
          <p:nvGrpSpPr>
            <p:cNvPr id="10" name="组合 9"/>
            <p:cNvGrpSpPr/>
            <p:nvPr/>
          </p:nvGrpSpPr>
          <p:grpSpPr>
            <a:xfrm>
              <a:off x="1956389" y="2477386"/>
              <a:ext cx="1392867" cy="1707776"/>
              <a:chOff x="1818166" y="2264734"/>
              <a:chExt cx="1335480" cy="1637414"/>
            </a:xfrm>
          </p:grpSpPr>
          <p:pic>
            <p:nvPicPr>
              <p:cNvPr id="4" name="图片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69537" r="87843" b="3953"/>
              <a:stretch/>
            </p:blipFill>
            <p:spPr>
              <a:xfrm>
                <a:off x="1818166" y="2264734"/>
                <a:ext cx="1335480" cy="1637414"/>
              </a:xfrm>
              <a:prstGeom prst="rect">
                <a:avLst/>
              </a:prstGeom>
            </p:spPr>
          </p:pic>
          <p:sp>
            <p:nvSpPr>
              <p:cNvPr id="6" name="椭圆 5"/>
              <p:cNvSpPr/>
              <p:nvPr/>
            </p:nvSpPr>
            <p:spPr>
              <a:xfrm>
                <a:off x="2062716" y="2977116"/>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2115157" y="2649990"/>
                <a:ext cx="510363" cy="712382"/>
              </a:xfrm>
              <a:prstGeom prst="ellipse">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文本框 27"/>
            <p:cNvSpPr txBox="1"/>
            <p:nvPr/>
          </p:nvSpPr>
          <p:spPr>
            <a:xfrm>
              <a:off x="2049513" y="3016294"/>
              <a:ext cx="748923" cy="769441"/>
            </a:xfrm>
            <a:prstGeom prst="rect">
              <a:avLst/>
            </a:prstGeom>
            <a:noFill/>
          </p:spPr>
          <p:txBody>
            <a:bodyPr wrap="none" rtlCol="0">
              <a:spAutoFit/>
            </a:bodyPr>
            <a:lstStyle/>
            <a:p>
              <a:r>
                <a:rPr lang="zh-CN" altLang="en-US" sz="4400" dirty="0">
                  <a:solidFill>
                    <a:schemeClr val="bg1"/>
                  </a:solidFill>
                  <a:latin typeface="禹卫书法行书简体&#10;" panose="02000603000000000000" pitchFamily="2" charset="-122"/>
                  <a:ea typeface="禹卫书法行书简体&#10;" panose="02000603000000000000" pitchFamily="2" charset="-122"/>
                </a:rPr>
                <a:t>贰</a:t>
              </a:r>
            </a:p>
          </p:txBody>
        </p:sp>
      </p:grpSp>
      <p:sp>
        <p:nvSpPr>
          <p:cNvPr id="29" name="文本框 28"/>
          <p:cNvSpPr txBox="1"/>
          <p:nvPr/>
        </p:nvSpPr>
        <p:spPr>
          <a:xfrm>
            <a:off x="5110073" y="2976040"/>
            <a:ext cx="3877985" cy="830997"/>
          </a:xfrm>
          <a:prstGeom prst="rect">
            <a:avLst/>
          </a:prstGeom>
          <a:noFill/>
        </p:spPr>
        <p:txBody>
          <a:bodyPr wrap="none" rtlCol="0">
            <a:spAutoFit/>
          </a:bodyPr>
          <a:lstStyle/>
          <a:p>
            <a:r>
              <a:rPr lang="zh-CN" altLang="en-US" sz="4800" dirty="0">
                <a:latin typeface="禹卫书法行书简体&#10;" panose="02000603000000000000" pitchFamily="2" charset="-122"/>
                <a:ea typeface="禹卫书法行书简体&#10;" panose="02000603000000000000" pitchFamily="2" charset="-122"/>
              </a:rPr>
              <a:t>插入标题内容</a:t>
            </a:r>
          </a:p>
        </p:txBody>
      </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0252" y="-427240"/>
            <a:ext cx="8511262" cy="7458209"/>
          </a:xfrm>
          <a:prstGeom prst="rect">
            <a:avLst/>
          </a:prstGeom>
        </p:spPr>
      </p:pic>
    </p:spTree>
    <p:extLst>
      <p:ext uri="{BB962C8B-B14F-4D97-AF65-F5344CB8AC3E}">
        <p14:creationId xmlns:p14="http://schemas.microsoft.com/office/powerpoint/2010/main" val="1093750739"/>
      </p:ext>
    </p:extLst>
  </p:cSld>
  <p:clrMapOvr>
    <a:masterClrMapping/>
  </p:clrMapOvr>
  <mc:AlternateContent xmlns:mc="http://schemas.openxmlformats.org/markup-compatibility/2006" xmlns:p14="http://schemas.microsoft.com/office/powerpoint/2010/main">
    <mc:Choice Requires="p14">
      <p:transition spd="slow" p14:dur="1400" advClick="0" advTm="2000">
        <p14:doors dir="ver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2"/>
                                        </p:tgtEl>
                                        <p:attrNameLst>
                                          <p:attrName>r</p:attrName>
                                        </p:attrNameLst>
                                      </p:cBhvr>
                                    </p:animRot>
                                  </p:childTnLst>
                                </p:cTn>
                              </p:par>
                              <p:par>
                                <p:cTn id="7" presetID="42"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fade">
                                      <p:cBhvr>
                                        <p:cTn id="9" dur="1000"/>
                                        <p:tgtEl>
                                          <p:spTgt spid="30"/>
                                        </p:tgtEl>
                                      </p:cBhvr>
                                    </p:animEffec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 name="表格 83"/>
          <p:cNvGraphicFramePr>
            <a:graphicFrameLocks noGrp="1"/>
          </p:cNvGraphicFramePr>
          <p:nvPr>
            <p:extLst/>
          </p:nvPr>
        </p:nvGraphicFramePr>
        <p:xfrm>
          <a:off x="1976190" y="-566209"/>
          <a:ext cx="8128000" cy="3708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xmlns="" val="179723867"/>
                    </a:ext>
                  </a:extLst>
                </a:gridCol>
                <a:gridCol w="2032000">
                  <a:extLst>
                    <a:ext uri="{9D8B030D-6E8A-4147-A177-3AD203B41FA5}">
                      <a16:colId xmlns:a16="http://schemas.microsoft.com/office/drawing/2014/main" xmlns="" val="3353236286"/>
                    </a:ext>
                  </a:extLst>
                </a:gridCol>
                <a:gridCol w="2032000">
                  <a:extLst>
                    <a:ext uri="{9D8B030D-6E8A-4147-A177-3AD203B41FA5}">
                      <a16:colId xmlns:a16="http://schemas.microsoft.com/office/drawing/2014/main" xmlns="" val="100586035"/>
                    </a:ext>
                  </a:extLst>
                </a:gridCol>
                <a:gridCol w="2032000">
                  <a:extLst>
                    <a:ext uri="{9D8B030D-6E8A-4147-A177-3AD203B41FA5}">
                      <a16:colId xmlns:a16="http://schemas.microsoft.com/office/drawing/2014/main" xmlns="" val="749812668"/>
                    </a:ext>
                  </a:extLst>
                </a:gridCol>
              </a:tblGrid>
              <a:tr h="370840">
                <a:tc>
                  <a:txBody>
                    <a:bodyPr/>
                    <a:lstStyle/>
                    <a:p>
                      <a:endParaRPr lang="zh-CN" altLang="en-US" dirty="0"/>
                    </a:p>
                  </a:txBody>
                  <a:tcPr>
                    <a:solidFill>
                      <a:srgbClr val="800000"/>
                    </a:solidFill>
                  </a:tcPr>
                </a:tc>
                <a:tc>
                  <a:txBody>
                    <a:bodyPr/>
                    <a:lstStyle/>
                    <a:p>
                      <a:endParaRPr lang="zh-CN" altLang="en-US" dirty="0"/>
                    </a:p>
                  </a:txBody>
                  <a:tcPr>
                    <a:solidFill>
                      <a:srgbClr val="11110F"/>
                    </a:solidFill>
                  </a:tcPr>
                </a:tc>
                <a:tc>
                  <a:txBody>
                    <a:bodyPr/>
                    <a:lstStyle/>
                    <a:p>
                      <a:endParaRPr lang="zh-CN" altLang="en-US" dirty="0"/>
                    </a:p>
                  </a:txBody>
                  <a:tcPr>
                    <a:solidFill>
                      <a:srgbClr val="84736C"/>
                    </a:solidFill>
                  </a:tcPr>
                </a:tc>
                <a:tc>
                  <a:txBody>
                    <a:bodyPr/>
                    <a:lstStyle/>
                    <a:p>
                      <a:endParaRPr lang="zh-CN" altLang="en-US" dirty="0"/>
                    </a:p>
                  </a:txBody>
                  <a:tcPr>
                    <a:solidFill>
                      <a:srgbClr val="5D5D5D"/>
                    </a:solidFill>
                  </a:tcPr>
                </a:tc>
                <a:extLst>
                  <a:ext uri="{0D108BD9-81ED-4DB2-BD59-A6C34878D82A}">
                    <a16:rowId xmlns:a16="http://schemas.microsoft.com/office/drawing/2014/main" xmlns="" val="1868154325"/>
                  </a:ext>
                </a:extLst>
              </a:tr>
            </a:tbl>
          </a:graphicData>
        </a:graphic>
      </p:graphicFrame>
      <p:pic>
        <p:nvPicPr>
          <p:cNvPr id="86" name="图片 8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24610"/>
          <a:stretch/>
        </p:blipFill>
        <p:spPr>
          <a:xfrm>
            <a:off x="-43545" y="354190"/>
            <a:ext cx="1336893" cy="525546"/>
          </a:xfrm>
          <a:prstGeom prst="rect">
            <a:avLst/>
          </a:prstGeom>
        </p:spPr>
      </p:pic>
      <p:grpSp>
        <p:nvGrpSpPr>
          <p:cNvPr id="110" name="组合 109"/>
          <p:cNvGrpSpPr/>
          <p:nvPr/>
        </p:nvGrpSpPr>
        <p:grpSpPr>
          <a:xfrm>
            <a:off x="4956312" y="342149"/>
            <a:ext cx="7783246" cy="549943"/>
            <a:chOff x="4751638" y="366897"/>
            <a:chExt cx="7783246" cy="549943"/>
          </a:xfrm>
        </p:grpSpPr>
        <p:grpSp>
          <p:nvGrpSpPr>
            <p:cNvPr id="101" name="组合 100"/>
            <p:cNvGrpSpPr/>
            <p:nvPr/>
          </p:nvGrpSpPr>
          <p:grpSpPr>
            <a:xfrm>
              <a:off x="4751638" y="366897"/>
              <a:ext cx="3485810" cy="536998"/>
              <a:chOff x="5026753" y="322866"/>
              <a:chExt cx="3485810" cy="536998"/>
            </a:xfrm>
          </p:grpSpPr>
          <p:grpSp>
            <p:nvGrpSpPr>
              <p:cNvPr id="97" name="组合 96"/>
              <p:cNvGrpSpPr/>
              <p:nvPr/>
            </p:nvGrpSpPr>
            <p:grpSpPr>
              <a:xfrm>
                <a:off x="5026753" y="322866"/>
                <a:ext cx="1768718" cy="530336"/>
                <a:chOff x="6075938" y="352245"/>
                <a:chExt cx="1768718" cy="530336"/>
              </a:xfrm>
            </p:grpSpPr>
            <p:pic>
              <p:nvPicPr>
                <p:cNvPr id="95" name="图片 9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96" name="图片 9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98" name="组合 97"/>
              <p:cNvGrpSpPr/>
              <p:nvPr/>
            </p:nvGrpSpPr>
            <p:grpSpPr>
              <a:xfrm>
                <a:off x="6743845" y="329528"/>
                <a:ext cx="1768718" cy="530336"/>
                <a:chOff x="6075938" y="352245"/>
                <a:chExt cx="1768718" cy="530336"/>
              </a:xfrm>
            </p:grpSpPr>
            <p:pic>
              <p:nvPicPr>
                <p:cNvPr id="99" name="图片 9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100" name="图片 9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grpSp>
          <p:nvGrpSpPr>
            <p:cNvPr id="102" name="组合 101"/>
            <p:cNvGrpSpPr/>
            <p:nvPr/>
          </p:nvGrpSpPr>
          <p:grpSpPr>
            <a:xfrm>
              <a:off x="8191265" y="379842"/>
              <a:ext cx="3485810" cy="536998"/>
              <a:chOff x="5026753" y="322866"/>
              <a:chExt cx="3485810" cy="536998"/>
            </a:xfrm>
          </p:grpSpPr>
          <p:grpSp>
            <p:nvGrpSpPr>
              <p:cNvPr id="103" name="组合 102"/>
              <p:cNvGrpSpPr/>
              <p:nvPr/>
            </p:nvGrpSpPr>
            <p:grpSpPr>
              <a:xfrm>
                <a:off x="5026753" y="322866"/>
                <a:ext cx="1768718" cy="530336"/>
                <a:chOff x="6075938" y="352245"/>
                <a:chExt cx="1768718" cy="530336"/>
              </a:xfrm>
            </p:grpSpPr>
            <p:pic>
              <p:nvPicPr>
                <p:cNvPr id="107" name="图片 10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108" name="图片 10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104" name="组合 103"/>
              <p:cNvGrpSpPr/>
              <p:nvPr/>
            </p:nvGrpSpPr>
            <p:grpSpPr>
              <a:xfrm>
                <a:off x="6743845" y="329528"/>
                <a:ext cx="1768718" cy="530336"/>
                <a:chOff x="6075938" y="352245"/>
                <a:chExt cx="1768718" cy="530336"/>
              </a:xfrm>
            </p:grpSpPr>
            <p:pic>
              <p:nvPicPr>
                <p:cNvPr id="105" name="图片 10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106" name="图片 10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pic>
          <p:nvPicPr>
            <p:cNvPr id="109" name="图片 10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11623975" y="391294"/>
              <a:ext cx="910909" cy="525546"/>
            </a:xfrm>
            <a:prstGeom prst="rect">
              <a:avLst/>
            </a:prstGeom>
          </p:spPr>
        </p:pic>
      </p:grpSp>
      <p:sp>
        <p:nvSpPr>
          <p:cNvPr id="55" name="等腰三角形 54"/>
          <p:cNvSpPr/>
          <p:nvPr/>
        </p:nvSpPr>
        <p:spPr>
          <a:xfrm rot="5400000">
            <a:off x="1894437" y="4961690"/>
            <a:ext cx="159326" cy="126763"/>
          </a:xfrm>
          <a:prstGeom prst="triangle">
            <a:avLst/>
          </a:prstGeom>
          <a:solidFill>
            <a:srgbClr val="DDD9C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charset="0"/>
              <a:buNone/>
              <a:tabLst/>
              <a:defRPr/>
            </a:pPr>
            <a:endParaRPr kumimoji="1" lang="zh-CN" altLang="en-US" sz="2344"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6" name="Freeform 9"/>
          <p:cNvSpPr>
            <a:spLocks noEditPoints="1"/>
          </p:cNvSpPr>
          <p:nvPr/>
        </p:nvSpPr>
        <p:spPr bwMode="auto">
          <a:xfrm>
            <a:off x="7780885" y="3682975"/>
            <a:ext cx="1279525" cy="1252537"/>
          </a:xfrm>
          <a:custGeom>
            <a:avLst/>
            <a:gdLst>
              <a:gd name="T0" fmla="*/ 271 w 338"/>
              <a:gd name="T1" fmla="*/ 30 h 331"/>
              <a:gd name="T2" fmla="*/ 97 w 338"/>
              <a:gd name="T3" fmla="*/ 331 h 331"/>
              <a:gd name="T4" fmla="*/ 142 w 338"/>
              <a:gd name="T5" fmla="*/ 162 h 331"/>
              <a:gd name="T6" fmla="*/ 193 w 338"/>
              <a:gd name="T7" fmla="*/ 162 h 331"/>
              <a:gd name="T8" fmla="*/ 162 w 338"/>
              <a:gd name="T9" fmla="*/ 175 h 331"/>
              <a:gd name="T10" fmla="*/ 153 w 338"/>
              <a:gd name="T11" fmla="*/ 246 h 331"/>
              <a:gd name="T12" fmla="*/ 110 w 338"/>
              <a:gd name="T13" fmla="*/ 226 h 331"/>
              <a:gd name="T14" fmla="*/ 88 w 338"/>
              <a:gd name="T15" fmla="*/ 205 h 331"/>
              <a:gd name="T16" fmla="*/ 86 w 338"/>
              <a:gd name="T17" fmla="*/ 244 h 331"/>
              <a:gd name="T18" fmla="*/ 64 w 338"/>
              <a:gd name="T19" fmla="*/ 105 h 331"/>
              <a:gd name="T20" fmla="*/ 153 w 338"/>
              <a:gd name="T21" fmla="*/ 60 h 331"/>
              <a:gd name="T22" fmla="*/ 153 w 338"/>
              <a:gd name="T23" fmla="*/ 60 h 331"/>
              <a:gd name="T24" fmla="*/ 273 w 338"/>
              <a:gd name="T25" fmla="*/ 185 h 331"/>
              <a:gd name="T26" fmla="*/ 235 w 338"/>
              <a:gd name="T27" fmla="*/ 242 h 331"/>
              <a:gd name="T28" fmla="*/ 194 w 338"/>
              <a:gd name="T29" fmla="*/ 236 h 331"/>
              <a:gd name="T30" fmla="*/ 205 w 338"/>
              <a:gd name="T31" fmla="*/ 226 h 331"/>
              <a:gd name="T32" fmla="*/ 277 w 338"/>
              <a:gd name="T33" fmla="*/ 162 h 331"/>
              <a:gd name="T34" fmla="*/ 259 w 338"/>
              <a:gd name="T35" fmla="*/ 141 h 331"/>
              <a:gd name="T36" fmla="*/ 235 w 338"/>
              <a:gd name="T37" fmla="*/ 95 h 331"/>
              <a:gd name="T38" fmla="*/ 194 w 338"/>
              <a:gd name="T39" fmla="*/ 101 h 331"/>
              <a:gd name="T40" fmla="*/ 204 w 338"/>
              <a:gd name="T41" fmla="*/ 111 h 331"/>
              <a:gd name="T42" fmla="*/ 194 w 338"/>
              <a:gd name="T43" fmla="*/ 101 h 331"/>
              <a:gd name="T44" fmla="*/ 255 w 338"/>
              <a:gd name="T45" fmla="*/ 80 h 331"/>
              <a:gd name="T46" fmla="*/ 172 w 338"/>
              <a:gd name="T47" fmla="*/ 132 h 331"/>
              <a:gd name="T48" fmla="*/ 172 w 338"/>
              <a:gd name="T49" fmla="*/ 56 h 331"/>
              <a:gd name="T50" fmla="*/ 153 w 338"/>
              <a:gd name="T51" fmla="*/ 132 h 331"/>
              <a:gd name="T52" fmla="*/ 122 w 338"/>
              <a:gd name="T53" fmla="*/ 106 h 331"/>
              <a:gd name="T54" fmla="*/ 62 w 338"/>
              <a:gd name="T55" fmla="*/ 152 h 331"/>
              <a:gd name="T56" fmla="*/ 55 w 338"/>
              <a:gd name="T57" fmla="*/ 168 h 331"/>
              <a:gd name="T58" fmla="*/ 44 w 338"/>
              <a:gd name="T59" fmla="*/ 172 h 331"/>
              <a:gd name="T60" fmla="*/ 241 w 338"/>
              <a:gd name="T61" fmla="*/ 263 h 331"/>
              <a:gd name="T62" fmla="*/ 268 w 338"/>
              <a:gd name="T63" fmla="*/ 225 h 331"/>
              <a:gd name="T64" fmla="*/ 265 w 338"/>
              <a:gd name="T65" fmla="*/ 105 h 331"/>
              <a:gd name="T66" fmla="*/ 298 w 338"/>
              <a:gd name="T67" fmla="*/ 97 h 331"/>
              <a:gd name="T68" fmla="*/ 271 w 338"/>
              <a:gd name="T69" fmla="*/ 51 h 331"/>
              <a:gd name="T70" fmla="*/ 241 w 338"/>
              <a:gd name="T71" fmla="*/ 41 h 331"/>
              <a:gd name="T72" fmla="*/ 102 w 338"/>
              <a:gd name="T73" fmla="*/ 70 h 331"/>
              <a:gd name="T74" fmla="*/ 72 w 338"/>
              <a:gd name="T75" fmla="*/ 98 h 331"/>
              <a:gd name="T76" fmla="*/ 93 w 338"/>
              <a:gd name="T77" fmla="*/ 41 h 331"/>
              <a:gd name="T78" fmla="*/ 64 w 338"/>
              <a:gd name="T79" fmla="*/ 97 h 331"/>
              <a:gd name="T80" fmla="*/ 36 w 338"/>
              <a:gd name="T81" fmla="*/ 105 h 331"/>
              <a:gd name="T82" fmla="*/ 15 w 338"/>
              <a:gd name="T83" fmla="*/ 225 h 331"/>
              <a:gd name="T84" fmla="*/ 36 w 338"/>
              <a:gd name="T85" fmla="*/ 233 h 331"/>
              <a:gd name="T86" fmla="*/ 72 w 338"/>
              <a:gd name="T87" fmla="*/ 282 h 331"/>
              <a:gd name="T88" fmla="*/ 93 w 338"/>
              <a:gd name="T89" fmla="*/ 290 h 331"/>
              <a:gd name="T90" fmla="*/ 102 w 338"/>
              <a:gd name="T91" fmla="*/ 282 h 331"/>
              <a:gd name="T92" fmla="*/ 172 w 338"/>
              <a:gd name="T93" fmla="*/ 205 h 331"/>
              <a:gd name="T94" fmla="*/ 175 w 338"/>
              <a:gd name="T95" fmla="*/ 290 h 331"/>
              <a:gd name="T96" fmla="*/ 259 w 338"/>
              <a:gd name="T97" fmla="*/ 290 h 331"/>
              <a:gd name="T98" fmla="*/ 271 w 338"/>
              <a:gd name="T99" fmla="*/ 278 h 331"/>
              <a:gd name="T100" fmla="*/ 323 w 338"/>
              <a:gd name="T101" fmla="*/ 225 h 331"/>
              <a:gd name="T102" fmla="*/ 298 w 338"/>
              <a:gd name="T103" fmla="*/ 105 h 331"/>
              <a:gd name="T104" fmla="*/ 102 w 338"/>
              <a:gd name="T105" fmla="*/ 41 h 331"/>
              <a:gd name="T106" fmla="*/ 159 w 338"/>
              <a:gd name="T107" fmla="*/ 29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8" h="331">
                <a:moveTo>
                  <a:pt x="282" y="42"/>
                </a:moveTo>
                <a:cubicBezTo>
                  <a:pt x="282" y="41"/>
                  <a:pt x="282" y="41"/>
                  <a:pt x="282" y="41"/>
                </a:cubicBezTo>
                <a:cubicBezTo>
                  <a:pt x="281" y="41"/>
                  <a:pt x="281" y="41"/>
                  <a:pt x="281" y="41"/>
                </a:cubicBezTo>
                <a:cubicBezTo>
                  <a:pt x="271" y="30"/>
                  <a:pt x="271" y="30"/>
                  <a:pt x="271" y="30"/>
                </a:cubicBezTo>
                <a:cubicBezTo>
                  <a:pt x="271" y="30"/>
                  <a:pt x="271" y="30"/>
                  <a:pt x="271" y="30"/>
                </a:cubicBezTo>
                <a:cubicBezTo>
                  <a:pt x="271" y="30"/>
                  <a:pt x="271" y="30"/>
                  <a:pt x="271" y="30"/>
                </a:cubicBezTo>
                <a:cubicBezTo>
                  <a:pt x="240" y="0"/>
                  <a:pt x="240" y="0"/>
                  <a:pt x="240" y="0"/>
                </a:cubicBezTo>
                <a:cubicBezTo>
                  <a:pt x="237" y="0"/>
                  <a:pt x="237" y="0"/>
                  <a:pt x="237" y="0"/>
                </a:cubicBezTo>
                <a:cubicBezTo>
                  <a:pt x="97" y="0"/>
                  <a:pt x="97" y="0"/>
                  <a:pt x="97" y="0"/>
                </a:cubicBezTo>
                <a:cubicBezTo>
                  <a:pt x="0" y="97"/>
                  <a:pt x="0" y="97"/>
                  <a:pt x="0" y="97"/>
                </a:cubicBezTo>
                <a:cubicBezTo>
                  <a:pt x="0" y="233"/>
                  <a:pt x="0" y="233"/>
                  <a:pt x="0" y="233"/>
                </a:cubicBezTo>
                <a:cubicBezTo>
                  <a:pt x="97" y="331"/>
                  <a:pt x="97" y="331"/>
                  <a:pt x="97" y="331"/>
                </a:cubicBezTo>
                <a:cubicBezTo>
                  <a:pt x="240" y="331"/>
                  <a:pt x="240" y="331"/>
                  <a:pt x="240" y="331"/>
                </a:cubicBezTo>
                <a:cubicBezTo>
                  <a:pt x="338" y="233"/>
                  <a:pt x="338" y="233"/>
                  <a:pt x="338" y="233"/>
                </a:cubicBezTo>
                <a:cubicBezTo>
                  <a:pt x="338" y="97"/>
                  <a:pt x="338" y="97"/>
                  <a:pt x="338" y="97"/>
                </a:cubicBezTo>
                <a:lnTo>
                  <a:pt x="282" y="42"/>
                </a:lnTo>
                <a:close/>
                <a:moveTo>
                  <a:pt x="142" y="175"/>
                </a:moveTo>
                <a:cubicBezTo>
                  <a:pt x="142" y="162"/>
                  <a:pt x="142" y="162"/>
                  <a:pt x="142" y="162"/>
                </a:cubicBezTo>
                <a:cubicBezTo>
                  <a:pt x="162" y="162"/>
                  <a:pt x="162" y="162"/>
                  <a:pt x="162" y="162"/>
                </a:cubicBezTo>
                <a:cubicBezTo>
                  <a:pt x="162" y="141"/>
                  <a:pt x="162" y="141"/>
                  <a:pt x="162" y="141"/>
                </a:cubicBezTo>
                <a:cubicBezTo>
                  <a:pt x="167" y="141"/>
                  <a:pt x="167" y="141"/>
                  <a:pt x="167" y="141"/>
                </a:cubicBezTo>
                <a:cubicBezTo>
                  <a:pt x="172" y="141"/>
                  <a:pt x="172" y="141"/>
                  <a:pt x="172" y="141"/>
                </a:cubicBezTo>
                <a:cubicBezTo>
                  <a:pt x="172" y="162"/>
                  <a:pt x="172" y="162"/>
                  <a:pt x="172" y="162"/>
                </a:cubicBezTo>
                <a:cubicBezTo>
                  <a:pt x="193" y="162"/>
                  <a:pt x="193" y="162"/>
                  <a:pt x="193" y="162"/>
                </a:cubicBezTo>
                <a:cubicBezTo>
                  <a:pt x="193" y="175"/>
                  <a:pt x="193" y="175"/>
                  <a:pt x="193" y="175"/>
                </a:cubicBezTo>
                <a:cubicBezTo>
                  <a:pt x="172" y="175"/>
                  <a:pt x="172" y="175"/>
                  <a:pt x="172" y="175"/>
                </a:cubicBezTo>
                <a:cubicBezTo>
                  <a:pt x="172" y="196"/>
                  <a:pt x="172" y="196"/>
                  <a:pt x="172" y="196"/>
                </a:cubicBezTo>
                <a:cubicBezTo>
                  <a:pt x="167" y="196"/>
                  <a:pt x="167" y="196"/>
                  <a:pt x="167" y="196"/>
                </a:cubicBezTo>
                <a:cubicBezTo>
                  <a:pt x="162" y="196"/>
                  <a:pt x="162" y="196"/>
                  <a:pt x="162" y="196"/>
                </a:cubicBezTo>
                <a:cubicBezTo>
                  <a:pt x="162" y="175"/>
                  <a:pt x="162" y="175"/>
                  <a:pt x="162" y="175"/>
                </a:cubicBezTo>
                <a:lnTo>
                  <a:pt x="142" y="175"/>
                </a:lnTo>
                <a:close/>
                <a:moveTo>
                  <a:pt x="93" y="251"/>
                </a:moveTo>
                <a:cubicBezTo>
                  <a:pt x="100" y="242"/>
                  <a:pt x="100" y="242"/>
                  <a:pt x="100" y="242"/>
                </a:cubicBezTo>
                <a:cubicBezTo>
                  <a:pt x="140" y="260"/>
                  <a:pt x="140" y="260"/>
                  <a:pt x="140" y="260"/>
                </a:cubicBezTo>
                <a:cubicBezTo>
                  <a:pt x="140" y="246"/>
                  <a:pt x="140" y="246"/>
                  <a:pt x="140" y="246"/>
                </a:cubicBezTo>
                <a:cubicBezTo>
                  <a:pt x="153" y="246"/>
                  <a:pt x="153" y="246"/>
                  <a:pt x="153" y="246"/>
                </a:cubicBezTo>
                <a:cubicBezTo>
                  <a:pt x="153" y="277"/>
                  <a:pt x="153" y="277"/>
                  <a:pt x="153" y="277"/>
                </a:cubicBezTo>
                <a:lnTo>
                  <a:pt x="93" y="251"/>
                </a:lnTo>
                <a:close/>
                <a:moveTo>
                  <a:pt x="140" y="236"/>
                </a:moveTo>
                <a:cubicBezTo>
                  <a:pt x="140" y="217"/>
                  <a:pt x="140" y="217"/>
                  <a:pt x="140" y="217"/>
                </a:cubicBezTo>
                <a:cubicBezTo>
                  <a:pt x="107" y="217"/>
                  <a:pt x="107" y="217"/>
                  <a:pt x="107" y="217"/>
                </a:cubicBezTo>
                <a:cubicBezTo>
                  <a:pt x="110" y="226"/>
                  <a:pt x="110" y="226"/>
                  <a:pt x="110" y="226"/>
                </a:cubicBezTo>
                <a:cubicBezTo>
                  <a:pt x="122" y="231"/>
                  <a:pt x="122" y="231"/>
                  <a:pt x="122" y="231"/>
                </a:cubicBezTo>
                <a:cubicBezTo>
                  <a:pt x="121" y="226"/>
                  <a:pt x="121" y="226"/>
                  <a:pt x="121" y="226"/>
                </a:cubicBezTo>
                <a:cubicBezTo>
                  <a:pt x="130" y="226"/>
                  <a:pt x="130" y="226"/>
                  <a:pt x="130" y="226"/>
                </a:cubicBezTo>
                <a:cubicBezTo>
                  <a:pt x="130" y="246"/>
                  <a:pt x="130" y="246"/>
                  <a:pt x="130" y="246"/>
                </a:cubicBezTo>
                <a:cubicBezTo>
                  <a:pt x="102" y="236"/>
                  <a:pt x="102" y="236"/>
                  <a:pt x="102" y="236"/>
                </a:cubicBezTo>
                <a:cubicBezTo>
                  <a:pt x="88" y="205"/>
                  <a:pt x="88" y="205"/>
                  <a:pt x="88" y="205"/>
                </a:cubicBezTo>
                <a:cubicBezTo>
                  <a:pt x="153" y="205"/>
                  <a:pt x="153" y="205"/>
                  <a:pt x="153" y="205"/>
                </a:cubicBezTo>
                <a:cubicBezTo>
                  <a:pt x="153" y="236"/>
                  <a:pt x="153" y="236"/>
                  <a:pt x="153" y="236"/>
                </a:cubicBezTo>
                <a:lnTo>
                  <a:pt x="140" y="236"/>
                </a:lnTo>
                <a:close/>
                <a:moveTo>
                  <a:pt x="75" y="195"/>
                </a:moveTo>
                <a:cubicBezTo>
                  <a:pt x="93" y="236"/>
                  <a:pt x="93" y="236"/>
                  <a:pt x="93" y="236"/>
                </a:cubicBezTo>
                <a:cubicBezTo>
                  <a:pt x="86" y="244"/>
                  <a:pt x="86" y="244"/>
                  <a:pt x="86" y="244"/>
                </a:cubicBezTo>
                <a:cubicBezTo>
                  <a:pt x="62" y="185"/>
                  <a:pt x="62" y="185"/>
                  <a:pt x="62" y="185"/>
                </a:cubicBezTo>
                <a:cubicBezTo>
                  <a:pt x="153" y="185"/>
                  <a:pt x="153" y="185"/>
                  <a:pt x="153" y="185"/>
                </a:cubicBezTo>
                <a:cubicBezTo>
                  <a:pt x="153" y="196"/>
                  <a:pt x="153" y="196"/>
                  <a:pt x="153" y="196"/>
                </a:cubicBezTo>
                <a:lnTo>
                  <a:pt x="75" y="195"/>
                </a:lnTo>
                <a:close/>
                <a:moveTo>
                  <a:pt x="64" y="105"/>
                </a:moveTo>
                <a:cubicBezTo>
                  <a:pt x="64" y="105"/>
                  <a:pt x="64" y="105"/>
                  <a:pt x="64" y="105"/>
                </a:cubicBezTo>
                <a:cubicBezTo>
                  <a:pt x="69" y="105"/>
                  <a:pt x="69" y="105"/>
                  <a:pt x="69" y="105"/>
                </a:cubicBezTo>
                <a:cubicBezTo>
                  <a:pt x="47" y="161"/>
                  <a:pt x="47" y="161"/>
                  <a:pt x="47" y="161"/>
                </a:cubicBezTo>
                <a:cubicBezTo>
                  <a:pt x="44" y="161"/>
                  <a:pt x="44" y="161"/>
                  <a:pt x="44" y="161"/>
                </a:cubicBezTo>
                <a:cubicBezTo>
                  <a:pt x="44" y="105"/>
                  <a:pt x="44" y="105"/>
                  <a:pt x="44" y="105"/>
                </a:cubicBezTo>
                <a:lnTo>
                  <a:pt x="64" y="105"/>
                </a:lnTo>
                <a:close/>
                <a:moveTo>
                  <a:pt x="153" y="60"/>
                </a:moveTo>
                <a:cubicBezTo>
                  <a:pt x="153" y="91"/>
                  <a:pt x="153" y="91"/>
                  <a:pt x="153" y="91"/>
                </a:cubicBezTo>
                <a:cubicBezTo>
                  <a:pt x="140" y="91"/>
                  <a:pt x="140" y="91"/>
                  <a:pt x="140" y="91"/>
                </a:cubicBezTo>
                <a:cubicBezTo>
                  <a:pt x="140" y="77"/>
                  <a:pt x="140" y="77"/>
                  <a:pt x="140" y="77"/>
                </a:cubicBezTo>
                <a:cubicBezTo>
                  <a:pt x="100" y="95"/>
                  <a:pt x="100" y="95"/>
                  <a:pt x="100" y="95"/>
                </a:cubicBezTo>
                <a:cubicBezTo>
                  <a:pt x="93" y="86"/>
                  <a:pt x="93" y="86"/>
                  <a:pt x="93" y="86"/>
                </a:cubicBezTo>
                <a:lnTo>
                  <a:pt x="153" y="60"/>
                </a:lnTo>
                <a:close/>
                <a:moveTo>
                  <a:pt x="248" y="244"/>
                </a:moveTo>
                <a:cubicBezTo>
                  <a:pt x="242" y="236"/>
                  <a:pt x="242" y="236"/>
                  <a:pt x="242" y="236"/>
                </a:cubicBezTo>
                <a:cubicBezTo>
                  <a:pt x="259" y="195"/>
                  <a:pt x="259" y="195"/>
                  <a:pt x="259" y="195"/>
                </a:cubicBezTo>
                <a:cubicBezTo>
                  <a:pt x="182" y="196"/>
                  <a:pt x="182" y="196"/>
                  <a:pt x="182" y="196"/>
                </a:cubicBezTo>
                <a:cubicBezTo>
                  <a:pt x="182" y="185"/>
                  <a:pt x="182" y="185"/>
                  <a:pt x="182" y="185"/>
                </a:cubicBezTo>
                <a:cubicBezTo>
                  <a:pt x="273" y="185"/>
                  <a:pt x="273" y="185"/>
                  <a:pt x="273" y="185"/>
                </a:cubicBezTo>
                <a:lnTo>
                  <a:pt x="248" y="244"/>
                </a:lnTo>
                <a:close/>
                <a:moveTo>
                  <a:pt x="182" y="277"/>
                </a:moveTo>
                <a:cubicBezTo>
                  <a:pt x="182" y="246"/>
                  <a:pt x="182" y="246"/>
                  <a:pt x="182" y="246"/>
                </a:cubicBezTo>
                <a:cubicBezTo>
                  <a:pt x="194" y="246"/>
                  <a:pt x="194" y="246"/>
                  <a:pt x="194" y="246"/>
                </a:cubicBezTo>
                <a:cubicBezTo>
                  <a:pt x="194" y="260"/>
                  <a:pt x="194" y="260"/>
                  <a:pt x="194" y="260"/>
                </a:cubicBezTo>
                <a:cubicBezTo>
                  <a:pt x="235" y="242"/>
                  <a:pt x="235" y="242"/>
                  <a:pt x="235" y="242"/>
                </a:cubicBezTo>
                <a:cubicBezTo>
                  <a:pt x="242" y="251"/>
                  <a:pt x="242" y="251"/>
                  <a:pt x="242" y="251"/>
                </a:cubicBezTo>
                <a:lnTo>
                  <a:pt x="182" y="277"/>
                </a:lnTo>
                <a:close/>
                <a:moveTo>
                  <a:pt x="224" y="226"/>
                </a:moveTo>
                <a:cubicBezTo>
                  <a:pt x="227" y="217"/>
                  <a:pt x="227" y="217"/>
                  <a:pt x="227" y="217"/>
                </a:cubicBezTo>
                <a:cubicBezTo>
                  <a:pt x="194" y="217"/>
                  <a:pt x="194" y="217"/>
                  <a:pt x="194" y="217"/>
                </a:cubicBezTo>
                <a:cubicBezTo>
                  <a:pt x="194" y="236"/>
                  <a:pt x="194" y="236"/>
                  <a:pt x="194" y="236"/>
                </a:cubicBezTo>
                <a:cubicBezTo>
                  <a:pt x="182" y="236"/>
                  <a:pt x="182" y="236"/>
                  <a:pt x="182" y="236"/>
                </a:cubicBezTo>
                <a:cubicBezTo>
                  <a:pt x="182" y="205"/>
                  <a:pt x="182" y="205"/>
                  <a:pt x="182" y="205"/>
                </a:cubicBezTo>
                <a:cubicBezTo>
                  <a:pt x="247" y="205"/>
                  <a:pt x="247" y="205"/>
                  <a:pt x="247" y="205"/>
                </a:cubicBezTo>
                <a:cubicBezTo>
                  <a:pt x="233" y="236"/>
                  <a:pt x="233" y="236"/>
                  <a:pt x="233" y="236"/>
                </a:cubicBezTo>
                <a:cubicBezTo>
                  <a:pt x="205" y="246"/>
                  <a:pt x="205" y="246"/>
                  <a:pt x="205" y="246"/>
                </a:cubicBezTo>
                <a:cubicBezTo>
                  <a:pt x="205" y="226"/>
                  <a:pt x="205" y="226"/>
                  <a:pt x="205" y="226"/>
                </a:cubicBezTo>
                <a:cubicBezTo>
                  <a:pt x="214" y="226"/>
                  <a:pt x="214" y="226"/>
                  <a:pt x="214" y="226"/>
                </a:cubicBezTo>
                <a:cubicBezTo>
                  <a:pt x="213" y="231"/>
                  <a:pt x="213" y="231"/>
                  <a:pt x="213" y="231"/>
                </a:cubicBezTo>
                <a:lnTo>
                  <a:pt x="224" y="226"/>
                </a:lnTo>
                <a:close/>
                <a:moveTo>
                  <a:pt x="202" y="175"/>
                </a:moveTo>
                <a:cubicBezTo>
                  <a:pt x="202" y="162"/>
                  <a:pt x="202" y="162"/>
                  <a:pt x="202" y="162"/>
                </a:cubicBezTo>
                <a:cubicBezTo>
                  <a:pt x="277" y="162"/>
                  <a:pt x="277" y="162"/>
                  <a:pt x="277" y="162"/>
                </a:cubicBezTo>
                <a:cubicBezTo>
                  <a:pt x="279" y="168"/>
                  <a:pt x="279" y="168"/>
                  <a:pt x="279" y="168"/>
                </a:cubicBezTo>
                <a:cubicBezTo>
                  <a:pt x="277" y="175"/>
                  <a:pt x="277" y="175"/>
                  <a:pt x="277" y="175"/>
                </a:cubicBezTo>
                <a:lnTo>
                  <a:pt x="202" y="175"/>
                </a:lnTo>
                <a:close/>
                <a:moveTo>
                  <a:pt x="182" y="152"/>
                </a:moveTo>
                <a:cubicBezTo>
                  <a:pt x="182" y="141"/>
                  <a:pt x="182" y="141"/>
                  <a:pt x="182" y="141"/>
                </a:cubicBezTo>
                <a:cubicBezTo>
                  <a:pt x="259" y="141"/>
                  <a:pt x="259" y="141"/>
                  <a:pt x="259" y="141"/>
                </a:cubicBezTo>
                <a:cubicBezTo>
                  <a:pt x="242" y="101"/>
                  <a:pt x="242" y="101"/>
                  <a:pt x="242" y="101"/>
                </a:cubicBezTo>
                <a:cubicBezTo>
                  <a:pt x="248" y="93"/>
                  <a:pt x="248" y="93"/>
                  <a:pt x="248" y="93"/>
                </a:cubicBezTo>
                <a:cubicBezTo>
                  <a:pt x="273" y="152"/>
                  <a:pt x="273" y="152"/>
                  <a:pt x="273" y="152"/>
                </a:cubicBezTo>
                <a:lnTo>
                  <a:pt x="182" y="152"/>
                </a:lnTo>
                <a:close/>
                <a:moveTo>
                  <a:pt x="242" y="86"/>
                </a:moveTo>
                <a:cubicBezTo>
                  <a:pt x="235" y="95"/>
                  <a:pt x="235" y="95"/>
                  <a:pt x="235" y="95"/>
                </a:cubicBezTo>
                <a:cubicBezTo>
                  <a:pt x="194" y="77"/>
                  <a:pt x="194" y="77"/>
                  <a:pt x="194" y="77"/>
                </a:cubicBezTo>
                <a:cubicBezTo>
                  <a:pt x="194" y="91"/>
                  <a:pt x="194" y="91"/>
                  <a:pt x="194" y="91"/>
                </a:cubicBezTo>
                <a:cubicBezTo>
                  <a:pt x="182" y="91"/>
                  <a:pt x="182" y="91"/>
                  <a:pt x="182" y="91"/>
                </a:cubicBezTo>
                <a:cubicBezTo>
                  <a:pt x="182" y="60"/>
                  <a:pt x="182" y="60"/>
                  <a:pt x="182" y="60"/>
                </a:cubicBezTo>
                <a:lnTo>
                  <a:pt x="242" y="86"/>
                </a:lnTo>
                <a:close/>
                <a:moveTo>
                  <a:pt x="194" y="101"/>
                </a:moveTo>
                <a:cubicBezTo>
                  <a:pt x="194" y="119"/>
                  <a:pt x="194" y="119"/>
                  <a:pt x="194" y="119"/>
                </a:cubicBezTo>
                <a:cubicBezTo>
                  <a:pt x="227" y="119"/>
                  <a:pt x="227" y="119"/>
                  <a:pt x="227" y="119"/>
                </a:cubicBezTo>
                <a:cubicBezTo>
                  <a:pt x="224" y="111"/>
                  <a:pt x="224" y="111"/>
                  <a:pt x="224" y="111"/>
                </a:cubicBezTo>
                <a:cubicBezTo>
                  <a:pt x="213" y="106"/>
                  <a:pt x="213" y="106"/>
                  <a:pt x="213" y="106"/>
                </a:cubicBezTo>
                <a:cubicBezTo>
                  <a:pt x="214" y="111"/>
                  <a:pt x="214" y="111"/>
                  <a:pt x="214" y="111"/>
                </a:cubicBezTo>
                <a:cubicBezTo>
                  <a:pt x="204" y="111"/>
                  <a:pt x="204" y="111"/>
                  <a:pt x="204" y="111"/>
                </a:cubicBezTo>
                <a:cubicBezTo>
                  <a:pt x="204" y="91"/>
                  <a:pt x="204" y="91"/>
                  <a:pt x="204" y="91"/>
                </a:cubicBezTo>
                <a:cubicBezTo>
                  <a:pt x="233" y="101"/>
                  <a:pt x="233" y="101"/>
                  <a:pt x="233" y="101"/>
                </a:cubicBezTo>
                <a:cubicBezTo>
                  <a:pt x="247" y="132"/>
                  <a:pt x="247" y="132"/>
                  <a:pt x="247" y="132"/>
                </a:cubicBezTo>
                <a:cubicBezTo>
                  <a:pt x="182" y="132"/>
                  <a:pt x="182" y="132"/>
                  <a:pt x="182" y="132"/>
                </a:cubicBezTo>
                <a:cubicBezTo>
                  <a:pt x="182" y="101"/>
                  <a:pt x="182" y="101"/>
                  <a:pt x="182" y="101"/>
                </a:cubicBezTo>
                <a:lnTo>
                  <a:pt x="194" y="101"/>
                </a:lnTo>
                <a:close/>
                <a:moveTo>
                  <a:pt x="255" y="80"/>
                </a:moveTo>
                <a:cubicBezTo>
                  <a:pt x="241" y="74"/>
                  <a:pt x="241" y="74"/>
                  <a:pt x="241" y="74"/>
                </a:cubicBezTo>
                <a:cubicBezTo>
                  <a:pt x="241" y="49"/>
                  <a:pt x="241" y="49"/>
                  <a:pt x="241" y="49"/>
                </a:cubicBezTo>
                <a:cubicBezTo>
                  <a:pt x="262" y="49"/>
                  <a:pt x="262" y="49"/>
                  <a:pt x="262" y="49"/>
                </a:cubicBezTo>
                <a:cubicBezTo>
                  <a:pt x="262" y="98"/>
                  <a:pt x="262" y="98"/>
                  <a:pt x="262" y="98"/>
                </a:cubicBezTo>
                <a:lnTo>
                  <a:pt x="255" y="80"/>
                </a:lnTo>
                <a:close/>
                <a:moveTo>
                  <a:pt x="233" y="70"/>
                </a:moveTo>
                <a:cubicBezTo>
                  <a:pt x="182" y="49"/>
                  <a:pt x="182" y="49"/>
                  <a:pt x="182" y="49"/>
                </a:cubicBezTo>
                <a:cubicBezTo>
                  <a:pt x="233" y="49"/>
                  <a:pt x="233" y="49"/>
                  <a:pt x="233" y="49"/>
                </a:cubicBezTo>
                <a:lnTo>
                  <a:pt x="233" y="70"/>
                </a:lnTo>
                <a:close/>
                <a:moveTo>
                  <a:pt x="172" y="56"/>
                </a:moveTo>
                <a:cubicBezTo>
                  <a:pt x="172" y="132"/>
                  <a:pt x="172" y="132"/>
                  <a:pt x="172" y="132"/>
                </a:cubicBezTo>
                <a:cubicBezTo>
                  <a:pt x="171" y="132"/>
                  <a:pt x="171" y="132"/>
                  <a:pt x="171" y="132"/>
                </a:cubicBezTo>
                <a:cubicBezTo>
                  <a:pt x="164" y="132"/>
                  <a:pt x="164" y="132"/>
                  <a:pt x="164" y="132"/>
                </a:cubicBezTo>
                <a:cubicBezTo>
                  <a:pt x="162" y="132"/>
                  <a:pt x="162" y="132"/>
                  <a:pt x="162" y="132"/>
                </a:cubicBezTo>
                <a:cubicBezTo>
                  <a:pt x="162" y="56"/>
                  <a:pt x="162" y="56"/>
                  <a:pt x="162" y="56"/>
                </a:cubicBezTo>
                <a:cubicBezTo>
                  <a:pt x="167" y="54"/>
                  <a:pt x="167" y="54"/>
                  <a:pt x="167" y="54"/>
                </a:cubicBezTo>
                <a:lnTo>
                  <a:pt x="172" y="56"/>
                </a:lnTo>
                <a:close/>
                <a:moveTo>
                  <a:pt x="110" y="111"/>
                </a:moveTo>
                <a:cubicBezTo>
                  <a:pt x="107" y="119"/>
                  <a:pt x="107" y="119"/>
                  <a:pt x="107" y="119"/>
                </a:cubicBezTo>
                <a:cubicBezTo>
                  <a:pt x="140" y="119"/>
                  <a:pt x="140" y="119"/>
                  <a:pt x="140" y="119"/>
                </a:cubicBezTo>
                <a:cubicBezTo>
                  <a:pt x="140" y="101"/>
                  <a:pt x="140" y="101"/>
                  <a:pt x="140" y="101"/>
                </a:cubicBezTo>
                <a:cubicBezTo>
                  <a:pt x="153" y="101"/>
                  <a:pt x="153" y="101"/>
                  <a:pt x="153" y="101"/>
                </a:cubicBezTo>
                <a:cubicBezTo>
                  <a:pt x="153" y="132"/>
                  <a:pt x="153" y="132"/>
                  <a:pt x="153" y="132"/>
                </a:cubicBezTo>
                <a:cubicBezTo>
                  <a:pt x="88" y="132"/>
                  <a:pt x="88" y="132"/>
                  <a:pt x="88" y="132"/>
                </a:cubicBezTo>
                <a:cubicBezTo>
                  <a:pt x="102" y="101"/>
                  <a:pt x="102" y="101"/>
                  <a:pt x="102" y="101"/>
                </a:cubicBezTo>
                <a:cubicBezTo>
                  <a:pt x="130" y="91"/>
                  <a:pt x="130" y="91"/>
                  <a:pt x="130" y="91"/>
                </a:cubicBezTo>
                <a:cubicBezTo>
                  <a:pt x="130" y="111"/>
                  <a:pt x="130" y="111"/>
                  <a:pt x="130" y="111"/>
                </a:cubicBezTo>
                <a:cubicBezTo>
                  <a:pt x="121" y="111"/>
                  <a:pt x="121" y="111"/>
                  <a:pt x="121" y="111"/>
                </a:cubicBezTo>
                <a:cubicBezTo>
                  <a:pt x="122" y="106"/>
                  <a:pt x="122" y="106"/>
                  <a:pt x="122" y="106"/>
                </a:cubicBezTo>
                <a:lnTo>
                  <a:pt x="110" y="111"/>
                </a:lnTo>
                <a:close/>
                <a:moveTo>
                  <a:pt x="93" y="101"/>
                </a:moveTo>
                <a:cubicBezTo>
                  <a:pt x="75" y="141"/>
                  <a:pt x="75" y="141"/>
                  <a:pt x="75" y="141"/>
                </a:cubicBezTo>
                <a:cubicBezTo>
                  <a:pt x="153" y="141"/>
                  <a:pt x="153" y="141"/>
                  <a:pt x="153" y="141"/>
                </a:cubicBezTo>
                <a:cubicBezTo>
                  <a:pt x="153" y="152"/>
                  <a:pt x="153" y="152"/>
                  <a:pt x="153" y="152"/>
                </a:cubicBezTo>
                <a:cubicBezTo>
                  <a:pt x="62" y="152"/>
                  <a:pt x="62" y="152"/>
                  <a:pt x="62" y="152"/>
                </a:cubicBezTo>
                <a:cubicBezTo>
                  <a:pt x="86" y="93"/>
                  <a:pt x="86" y="93"/>
                  <a:pt x="86" y="93"/>
                </a:cubicBezTo>
                <a:lnTo>
                  <a:pt x="93" y="101"/>
                </a:lnTo>
                <a:close/>
                <a:moveTo>
                  <a:pt x="132" y="162"/>
                </a:moveTo>
                <a:cubicBezTo>
                  <a:pt x="132" y="175"/>
                  <a:pt x="132" y="175"/>
                  <a:pt x="132" y="175"/>
                </a:cubicBezTo>
                <a:cubicBezTo>
                  <a:pt x="57" y="175"/>
                  <a:pt x="57" y="175"/>
                  <a:pt x="57" y="175"/>
                </a:cubicBezTo>
                <a:cubicBezTo>
                  <a:pt x="55" y="168"/>
                  <a:pt x="55" y="168"/>
                  <a:pt x="55" y="168"/>
                </a:cubicBezTo>
                <a:cubicBezTo>
                  <a:pt x="57" y="162"/>
                  <a:pt x="57" y="162"/>
                  <a:pt x="57" y="162"/>
                </a:cubicBezTo>
                <a:lnTo>
                  <a:pt x="132" y="162"/>
                </a:lnTo>
                <a:close/>
                <a:moveTo>
                  <a:pt x="45" y="172"/>
                </a:moveTo>
                <a:cubicBezTo>
                  <a:pt x="66" y="225"/>
                  <a:pt x="66" y="225"/>
                  <a:pt x="66" y="225"/>
                </a:cubicBezTo>
                <a:cubicBezTo>
                  <a:pt x="44" y="225"/>
                  <a:pt x="44" y="225"/>
                  <a:pt x="44" y="225"/>
                </a:cubicBezTo>
                <a:cubicBezTo>
                  <a:pt x="44" y="172"/>
                  <a:pt x="44" y="172"/>
                  <a:pt x="44" y="172"/>
                </a:cubicBezTo>
                <a:lnTo>
                  <a:pt x="45" y="172"/>
                </a:lnTo>
                <a:close/>
                <a:moveTo>
                  <a:pt x="233" y="266"/>
                </a:moveTo>
                <a:cubicBezTo>
                  <a:pt x="233" y="282"/>
                  <a:pt x="233" y="282"/>
                  <a:pt x="233" y="282"/>
                </a:cubicBezTo>
                <a:cubicBezTo>
                  <a:pt x="196" y="282"/>
                  <a:pt x="196" y="282"/>
                  <a:pt x="196" y="282"/>
                </a:cubicBezTo>
                <a:lnTo>
                  <a:pt x="233" y="266"/>
                </a:lnTo>
                <a:close/>
                <a:moveTo>
                  <a:pt x="241" y="263"/>
                </a:moveTo>
                <a:cubicBezTo>
                  <a:pt x="255" y="257"/>
                  <a:pt x="255" y="257"/>
                  <a:pt x="255" y="257"/>
                </a:cubicBezTo>
                <a:cubicBezTo>
                  <a:pt x="262" y="239"/>
                  <a:pt x="262" y="239"/>
                  <a:pt x="262" y="239"/>
                </a:cubicBezTo>
                <a:cubicBezTo>
                  <a:pt x="262" y="282"/>
                  <a:pt x="262" y="282"/>
                  <a:pt x="262" y="282"/>
                </a:cubicBezTo>
                <a:cubicBezTo>
                  <a:pt x="241" y="282"/>
                  <a:pt x="241" y="282"/>
                  <a:pt x="241" y="282"/>
                </a:cubicBezTo>
                <a:lnTo>
                  <a:pt x="241" y="263"/>
                </a:lnTo>
                <a:close/>
                <a:moveTo>
                  <a:pt x="268" y="225"/>
                </a:moveTo>
                <a:cubicBezTo>
                  <a:pt x="290" y="172"/>
                  <a:pt x="290" y="172"/>
                  <a:pt x="290" y="172"/>
                </a:cubicBezTo>
                <a:cubicBezTo>
                  <a:pt x="290" y="172"/>
                  <a:pt x="290" y="172"/>
                  <a:pt x="290" y="172"/>
                </a:cubicBezTo>
                <a:cubicBezTo>
                  <a:pt x="290" y="225"/>
                  <a:pt x="290" y="225"/>
                  <a:pt x="290" y="225"/>
                </a:cubicBezTo>
                <a:lnTo>
                  <a:pt x="268" y="225"/>
                </a:lnTo>
                <a:close/>
                <a:moveTo>
                  <a:pt x="288" y="161"/>
                </a:moveTo>
                <a:cubicBezTo>
                  <a:pt x="265" y="105"/>
                  <a:pt x="265" y="105"/>
                  <a:pt x="265" y="105"/>
                </a:cubicBezTo>
                <a:cubicBezTo>
                  <a:pt x="271" y="105"/>
                  <a:pt x="271" y="105"/>
                  <a:pt x="271" y="105"/>
                </a:cubicBezTo>
                <a:cubicBezTo>
                  <a:pt x="271" y="105"/>
                  <a:pt x="271" y="105"/>
                  <a:pt x="271" y="105"/>
                </a:cubicBezTo>
                <a:cubicBezTo>
                  <a:pt x="290" y="105"/>
                  <a:pt x="290" y="105"/>
                  <a:pt x="290" y="105"/>
                </a:cubicBezTo>
                <a:cubicBezTo>
                  <a:pt x="290" y="161"/>
                  <a:pt x="290" y="161"/>
                  <a:pt x="290" y="161"/>
                </a:cubicBezTo>
                <a:lnTo>
                  <a:pt x="288" y="161"/>
                </a:lnTo>
                <a:close/>
                <a:moveTo>
                  <a:pt x="298" y="97"/>
                </a:moveTo>
                <a:cubicBezTo>
                  <a:pt x="298" y="79"/>
                  <a:pt x="298" y="79"/>
                  <a:pt x="298" y="79"/>
                </a:cubicBezTo>
                <a:cubicBezTo>
                  <a:pt x="306" y="86"/>
                  <a:pt x="312" y="93"/>
                  <a:pt x="317" y="97"/>
                </a:cubicBezTo>
                <a:lnTo>
                  <a:pt x="298" y="97"/>
                </a:lnTo>
                <a:close/>
                <a:moveTo>
                  <a:pt x="290" y="97"/>
                </a:moveTo>
                <a:cubicBezTo>
                  <a:pt x="271" y="97"/>
                  <a:pt x="271" y="97"/>
                  <a:pt x="271" y="97"/>
                </a:cubicBezTo>
                <a:cubicBezTo>
                  <a:pt x="271" y="51"/>
                  <a:pt x="271" y="51"/>
                  <a:pt x="271" y="51"/>
                </a:cubicBezTo>
                <a:cubicBezTo>
                  <a:pt x="277" y="58"/>
                  <a:pt x="284" y="64"/>
                  <a:pt x="290" y="70"/>
                </a:cubicBezTo>
                <a:lnTo>
                  <a:pt x="290" y="97"/>
                </a:lnTo>
                <a:close/>
                <a:moveTo>
                  <a:pt x="241" y="41"/>
                </a:moveTo>
                <a:cubicBezTo>
                  <a:pt x="241" y="22"/>
                  <a:pt x="241" y="22"/>
                  <a:pt x="241" y="22"/>
                </a:cubicBezTo>
                <a:cubicBezTo>
                  <a:pt x="246" y="27"/>
                  <a:pt x="253" y="33"/>
                  <a:pt x="260" y="41"/>
                </a:cubicBezTo>
                <a:lnTo>
                  <a:pt x="241" y="41"/>
                </a:lnTo>
                <a:close/>
                <a:moveTo>
                  <a:pt x="233" y="41"/>
                </a:moveTo>
                <a:cubicBezTo>
                  <a:pt x="173" y="41"/>
                  <a:pt x="173" y="41"/>
                  <a:pt x="173" y="41"/>
                </a:cubicBezTo>
                <a:cubicBezTo>
                  <a:pt x="173" y="14"/>
                  <a:pt x="173" y="14"/>
                  <a:pt x="173" y="14"/>
                </a:cubicBezTo>
                <a:cubicBezTo>
                  <a:pt x="200" y="14"/>
                  <a:pt x="226" y="14"/>
                  <a:pt x="233" y="14"/>
                </a:cubicBezTo>
                <a:lnTo>
                  <a:pt x="233" y="41"/>
                </a:lnTo>
                <a:close/>
                <a:moveTo>
                  <a:pt x="102" y="70"/>
                </a:moveTo>
                <a:cubicBezTo>
                  <a:pt x="102" y="49"/>
                  <a:pt x="102" y="49"/>
                  <a:pt x="102" y="49"/>
                </a:cubicBezTo>
                <a:cubicBezTo>
                  <a:pt x="152" y="49"/>
                  <a:pt x="152" y="49"/>
                  <a:pt x="152" y="49"/>
                </a:cubicBezTo>
                <a:lnTo>
                  <a:pt x="102" y="70"/>
                </a:lnTo>
                <a:close/>
                <a:moveTo>
                  <a:pt x="93" y="74"/>
                </a:moveTo>
                <a:cubicBezTo>
                  <a:pt x="79" y="80"/>
                  <a:pt x="79" y="80"/>
                  <a:pt x="79" y="80"/>
                </a:cubicBezTo>
                <a:cubicBezTo>
                  <a:pt x="72" y="98"/>
                  <a:pt x="72" y="98"/>
                  <a:pt x="72" y="98"/>
                </a:cubicBezTo>
                <a:cubicBezTo>
                  <a:pt x="72" y="49"/>
                  <a:pt x="72" y="49"/>
                  <a:pt x="72" y="49"/>
                </a:cubicBezTo>
                <a:cubicBezTo>
                  <a:pt x="93" y="49"/>
                  <a:pt x="93" y="49"/>
                  <a:pt x="93" y="49"/>
                </a:cubicBezTo>
                <a:lnTo>
                  <a:pt x="93" y="74"/>
                </a:lnTo>
                <a:close/>
                <a:moveTo>
                  <a:pt x="77" y="41"/>
                </a:moveTo>
                <a:cubicBezTo>
                  <a:pt x="83" y="35"/>
                  <a:pt x="89" y="29"/>
                  <a:pt x="93" y="25"/>
                </a:cubicBezTo>
                <a:cubicBezTo>
                  <a:pt x="93" y="41"/>
                  <a:pt x="93" y="41"/>
                  <a:pt x="93" y="41"/>
                </a:cubicBezTo>
                <a:lnTo>
                  <a:pt x="77" y="41"/>
                </a:lnTo>
                <a:close/>
                <a:moveTo>
                  <a:pt x="64" y="97"/>
                </a:moveTo>
                <a:cubicBezTo>
                  <a:pt x="44" y="97"/>
                  <a:pt x="44" y="97"/>
                  <a:pt x="44" y="97"/>
                </a:cubicBezTo>
                <a:cubicBezTo>
                  <a:pt x="44" y="73"/>
                  <a:pt x="44" y="73"/>
                  <a:pt x="44" y="73"/>
                </a:cubicBezTo>
                <a:cubicBezTo>
                  <a:pt x="51" y="67"/>
                  <a:pt x="57" y="61"/>
                  <a:pt x="64" y="54"/>
                </a:cubicBezTo>
                <a:lnTo>
                  <a:pt x="64" y="97"/>
                </a:lnTo>
                <a:close/>
                <a:moveTo>
                  <a:pt x="36" y="97"/>
                </a:moveTo>
                <a:cubicBezTo>
                  <a:pt x="21" y="97"/>
                  <a:pt x="21" y="97"/>
                  <a:pt x="21" y="97"/>
                </a:cubicBezTo>
                <a:cubicBezTo>
                  <a:pt x="25" y="93"/>
                  <a:pt x="30" y="88"/>
                  <a:pt x="36" y="82"/>
                </a:cubicBezTo>
                <a:lnTo>
                  <a:pt x="36" y="97"/>
                </a:lnTo>
                <a:close/>
                <a:moveTo>
                  <a:pt x="15" y="105"/>
                </a:moveTo>
                <a:cubicBezTo>
                  <a:pt x="36" y="105"/>
                  <a:pt x="36" y="105"/>
                  <a:pt x="36" y="105"/>
                </a:cubicBezTo>
                <a:cubicBezTo>
                  <a:pt x="36" y="161"/>
                  <a:pt x="36" y="161"/>
                  <a:pt x="36" y="161"/>
                </a:cubicBezTo>
                <a:cubicBezTo>
                  <a:pt x="15" y="161"/>
                  <a:pt x="15" y="161"/>
                  <a:pt x="15" y="161"/>
                </a:cubicBezTo>
                <a:cubicBezTo>
                  <a:pt x="15" y="137"/>
                  <a:pt x="15" y="113"/>
                  <a:pt x="15" y="105"/>
                </a:cubicBezTo>
                <a:close/>
                <a:moveTo>
                  <a:pt x="36" y="172"/>
                </a:moveTo>
                <a:cubicBezTo>
                  <a:pt x="36" y="225"/>
                  <a:pt x="36" y="225"/>
                  <a:pt x="36" y="225"/>
                </a:cubicBezTo>
                <a:cubicBezTo>
                  <a:pt x="15" y="225"/>
                  <a:pt x="15" y="225"/>
                  <a:pt x="15" y="225"/>
                </a:cubicBezTo>
                <a:cubicBezTo>
                  <a:pt x="15" y="218"/>
                  <a:pt x="15" y="195"/>
                  <a:pt x="15" y="172"/>
                </a:cubicBezTo>
                <a:lnTo>
                  <a:pt x="36" y="172"/>
                </a:lnTo>
                <a:close/>
                <a:moveTo>
                  <a:pt x="36" y="233"/>
                </a:moveTo>
                <a:cubicBezTo>
                  <a:pt x="36" y="248"/>
                  <a:pt x="36" y="248"/>
                  <a:pt x="36" y="248"/>
                </a:cubicBezTo>
                <a:cubicBezTo>
                  <a:pt x="30" y="242"/>
                  <a:pt x="25" y="237"/>
                  <a:pt x="21" y="233"/>
                </a:cubicBezTo>
                <a:lnTo>
                  <a:pt x="36" y="233"/>
                </a:lnTo>
                <a:close/>
                <a:moveTo>
                  <a:pt x="44" y="233"/>
                </a:moveTo>
                <a:cubicBezTo>
                  <a:pt x="64" y="233"/>
                  <a:pt x="64" y="233"/>
                  <a:pt x="64" y="233"/>
                </a:cubicBezTo>
                <a:cubicBezTo>
                  <a:pt x="64" y="276"/>
                  <a:pt x="64" y="276"/>
                  <a:pt x="64" y="276"/>
                </a:cubicBezTo>
                <a:cubicBezTo>
                  <a:pt x="57" y="269"/>
                  <a:pt x="51" y="263"/>
                  <a:pt x="44" y="257"/>
                </a:cubicBezTo>
                <a:lnTo>
                  <a:pt x="44" y="233"/>
                </a:lnTo>
                <a:close/>
                <a:moveTo>
                  <a:pt x="72" y="282"/>
                </a:moveTo>
                <a:cubicBezTo>
                  <a:pt x="72" y="239"/>
                  <a:pt x="72" y="239"/>
                  <a:pt x="72" y="239"/>
                </a:cubicBezTo>
                <a:cubicBezTo>
                  <a:pt x="79" y="257"/>
                  <a:pt x="79" y="257"/>
                  <a:pt x="79" y="257"/>
                </a:cubicBezTo>
                <a:cubicBezTo>
                  <a:pt x="93" y="263"/>
                  <a:pt x="93" y="263"/>
                  <a:pt x="93" y="263"/>
                </a:cubicBezTo>
                <a:cubicBezTo>
                  <a:pt x="93" y="282"/>
                  <a:pt x="93" y="282"/>
                  <a:pt x="93" y="282"/>
                </a:cubicBezTo>
                <a:lnTo>
                  <a:pt x="72" y="282"/>
                </a:lnTo>
                <a:close/>
                <a:moveTo>
                  <a:pt x="93" y="290"/>
                </a:moveTo>
                <a:cubicBezTo>
                  <a:pt x="93" y="305"/>
                  <a:pt x="93" y="305"/>
                  <a:pt x="93" y="305"/>
                </a:cubicBezTo>
                <a:cubicBezTo>
                  <a:pt x="89" y="301"/>
                  <a:pt x="84" y="296"/>
                  <a:pt x="78" y="290"/>
                </a:cubicBezTo>
                <a:lnTo>
                  <a:pt x="93" y="290"/>
                </a:lnTo>
                <a:close/>
                <a:moveTo>
                  <a:pt x="102" y="266"/>
                </a:moveTo>
                <a:cubicBezTo>
                  <a:pt x="139" y="282"/>
                  <a:pt x="139" y="282"/>
                  <a:pt x="139" y="282"/>
                </a:cubicBezTo>
                <a:cubicBezTo>
                  <a:pt x="102" y="282"/>
                  <a:pt x="102" y="282"/>
                  <a:pt x="102" y="282"/>
                </a:cubicBezTo>
                <a:lnTo>
                  <a:pt x="102" y="266"/>
                </a:lnTo>
                <a:close/>
                <a:moveTo>
                  <a:pt x="162" y="281"/>
                </a:moveTo>
                <a:cubicBezTo>
                  <a:pt x="162" y="205"/>
                  <a:pt x="162" y="205"/>
                  <a:pt x="162" y="205"/>
                </a:cubicBezTo>
                <a:cubicBezTo>
                  <a:pt x="164" y="205"/>
                  <a:pt x="164" y="205"/>
                  <a:pt x="164" y="205"/>
                </a:cubicBezTo>
                <a:cubicBezTo>
                  <a:pt x="171" y="205"/>
                  <a:pt x="171" y="205"/>
                  <a:pt x="171" y="205"/>
                </a:cubicBezTo>
                <a:cubicBezTo>
                  <a:pt x="172" y="205"/>
                  <a:pt x="172" y="205"/>
                  <a:pt x="172" y="205"/>
                </a:cubicBezTo>
                <a:cubicBezTo>
                  <a:pt x="172" y="281"/>
                  <a:pt x="172" y="281"/>
                  <a:pt x="172" y="281"/>
                </a:cubicBezTo>
                <a:cubicBezTo>
                  <a:pt x="170" y="282"/>
                  <a:pt x="170" y="282"/>
                  <a:pt x="170" y="282"/>
                </a:cubicBezTo>
                <a:cubicBezTo>
                  <a:pt x="164" y="282"/>
                  <a:pt x="164" y="282"/>
                  <a:pt x="164" y="282"/>
                </a:cubicBezTo>
                <a:lnTo>
                  <a:pt x="162" y="281"/>
                </a:lnTo>
                <a:close/>
                <a:moveTo>
                  <a:pt x="173" y="291"/>
                </a:moveTo>
                <a:cubicBezTo>
                  <a:pt x="175" y="290"/>
                  <a:pt x="175" y="290"/>
                  <a:pt x="175" y="290"/>
                </a:cubicBezTo>
                <a:cubicBezTo>
                  <a:pt x="233" y="290"/>
                  <a:pt x="233" y="290"/>
                  <a:pt x="233" y="290"/>
                </a:cubicBezTo>
                <a:cubicBezTo>
                  <a:pt x="233" y="316"/>
                  <a:pt x="233" y="316"/>
                  <a:pt x="233" y="316"/>
                </a:cubicBezTo>
                <a:cubicBezTo>
                  <a:pt x="226" y="316"/>
                  <a:pt x="200" y="316"/>
                  <a:pt x="173" y="316"/>
                </a:cubicBezTo>
                <a:lnTo>
                  <a:pt x="173" y="291"/>
                </a:lnTo>
                <a:close/>
                <a:moveTo>
                  <a:pt x="241" y="290"/>
                </a:moveTo>
                <a:cubicBezTo>
                  <a:pt x="259" y="290"/>
                  <a:pt x="259" y="290"/>
                  <a:pt x="259" y="290"/>
                </a:cubicBezTo>
                <a:cubicBezTo>
                  <a:pt x="252" y="297"/>
                  <a:pt x="246" y="304"/>
                  <a:pt x="241" y="308"/>
                </a:cubicBezTo>
                <a:lnTo>
                  <a:pt x="241" y="290"/>
                </a:lnTo>
                <a:close/>
                <a:moveTo>
                  <a:pt x="271" y="233"/>
                </a:moveTo>
                <a:cubicBezTo>
                  <a:pt x="290" y="233"/>
                  <a:pt x="290" y="233"/>
                  <a:pt x="290" y="233"/>
                </a:cubicBezTo>
                <a:cubicBezTo>
                  <a:pt x="290" y="259"/>
                  <a:pt x="290" y="259"/>
                  <a:pt x="290" y="259"/>
                </a:cubicBezTo>
                <a:cubicBezTo>
                  <a:pt x="284" y="266"/>
                  <a:pt x="277" y="272"/>
                  <a:pt x="271" y="278"/>
                </a:cubicBezTo>
                <a:lnTo>
                  <a:pt x="271" y="233"/>
                </a:lnTo>
                <a:close/>
                <a:moveTo>
                  <a:pt x="298" y="233"/>
                </a:moveTo>
                <a:cubicBezTo>
                  <a:pt x="316" y="233"/>
                  <a:pt x="316" y="233"/>
                  <a:pt x="316" y="233"/>
                </a:cubicBezTo>
                <a:cubicBezTo>
                  <a:pt x="312" y="238"/>
                  <a:pt x="306" y="244"/>
                  <a:pt x="298" y="251"/>
                </a:cubicBezTo>
                <a:lnTo>
                  <a:pt x="298" y="233"/>
                </a:lnTo>
                <a:close/>
                <a:moveTo>
                  <a:pt x="323" y="225"/>
                </a:moveTo>
                <a:cubicBezTo>
                  <a:pt x="298" y="225"/>
                  <a:pt x="298" y="225"/>
                  <a:pt x="298" y="225"/>
                </a:cubicBezTo>
                <a:cubicBezTo>
                  <a:pt x="298" y="172"/>
                  <a:pt x="298" y="172"/>
                  <a:pt x="298" y="172"/>
                </a:cubicBezTo>
                <a:cubicBezTo>
                  <a:pt x="323" y="172"/>
                  <a:pt x="323" y="172"/>
                  <a:pt x="323" y="172"/>
                </a:cubicBezTo>
                <a:cubicBezTo>
                  <a:pt x="323" y="195"/>
                  <a:pt x="323" y="218"/>
                  <a:pt x="323" y="225"/>
                </a:cubicBezTo>
                <a:close/>
                <a:moveTo>
                  <a:pt x="298" y="161"/>
                </a:moveTo>
                <a:cubicBezTo>
                  <a:pt x="298" y="105"/>
                  <a:pt x="298" y="105"/>
                  <a:pt x="298" y="105"/>
                </a:cubicBezTo>
                <a:cubicBezTo>
                  <a:pt x="323" y="105"/>
                  <a:pt x="323" y="105"/>
                  <a:pt x="323" y="105"/>
                </a:cubicBezTo>
                <a:cubicBezTo>
                  <a:pt x="323" y="113"/>
                  <a:pt x="323" y="137"/>
                  <a:pt x="323" y="161"/>
                </a:cubicBezTo>
                <a:lnTo>
                  <a:pt x="298" y="161"/>
                </a:lnTo>
                <a:close/>
                <a:moveTo>
                  <a:pt x="162" y="14"/>
                </a:moveTo>
                <a:cubicBezTo>
                  <a:pt x="162" y="41"/>
                  <a:pt x="162" y="41"/>
                  <a:pt x="162" y="41"/>
                </a:cubicBezTo>
                <a:cubicBezTo>
                  <a:pt x="102" y="41"/>
                  <a:pt x="102" y="41"/>
                  <a:pt x="102" y="41"/>
                </a:cubicBezTo>
                <a:cubicBezTo>
                  <a:pt x="102" y="16"/>
                  <a:pt x="102" y="16"/>
                  <a:pt x="102" y="16"/>
                </a:cubicBezTo>
                <a:cubicBezTo>
                  <a:pt x="103" y="15"/>
                  <a:pt x="103" y="15"/>
                  <a:pt x="104" y="14"/>
                </a:cubicBezTo>
                <a:cubicBezTo>
                  <a:pt x="106" y="14"/>
                  <a:pt x="134" y="14"/>
                  <a:pt x="162" y="14"/>
                </a:cubicBezTo>
                <a:close/>
                <a:moveTo>
                  <a:pt x="102" y="314"/>
                </a:moveTo>
                <a:cubicBezTo>
                  <a:pt x="102" y="290"/>
                  <a:pt x="102" y="290"/>
                  <a:pt x="102" y="290"/>
                </a:cubicBezTo>
                <a:cubicBezTo>
                  <a:pt x="159" y="290"/>
                  <a:pt x="159" y="290"/>
                  <a:pt x="159" y="290"/>
                </a:cubicBezTo>
                <a:cubicBezTo>
                  <a:pt x="162" y="292"/>
                  <a:pt x="162" y="292"/>
                  <a:pt x="162" y="292"/>
                </a:cubicBezTo>
                <a:cubicBezTo>
                  <a:pt x="162" y="316"/>
                  <a:pt x="162" y="316"/>
                  <a:pt x="162" y="316"/>
                </a:cubicBezTo>
                <a:cubicBezTo>
                  <a:pt x="134" y="316"/>
                  <a:pt x="106" y="316"/>
                  <a:pt x="104" y="316"/>
                </a:cubicBezTo>
                <a:cubicBezTo>
                  <a:pt x="103" y="315"/>
                  <a:pt x="103" y="315"/>
                  <a:pt x="102" y="314"/>
                </a:cubicBezTo>
                <a:close/>
              </a:path>
            </a:pathLst>
          </a:custGeom>
          <a:solidFill>
            <a:srgbClr val="E9900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42424"/>
              </a:solidFill>
              <a:effectLst/>
              <a:uLnTx/>
              <a:uFillTx/>
              <a:latin typeface="等线" panose="020F0502020204030204"/>
              <a:ea typeface="等线" panose="02010600030101010101" pitchFamily="2" charset="-122"/>
              <a:cs typeface="+mn-cs"/>
            </a:endParaRPr>
          </a:p>
        </p:txBody>
      </p:sp>
      <p:sp>
        <p:nvSpPr>
          <p:cNvPr id="57" name="Freeform 13"/>
          <p:cNvSpPr>
            <a:spLocks noEditPoints="1"/>
          </p:cNvSpPr>
          <p:nvPr/>
        </p:nvSpPr>
        <p:spPr bwMode="auto">
          <a:xfrm>
            <a:off x="6004674" y="3689917"/>
            <a:ext cx="1279525" cy="1252538"/>
          </a:xfrm>
          <a:custGeom>
            <a:avLst/>
            <a:gdLst>
              <a:gd name="T0" fmla="*/ 0 w 338"/>
              <a:gd name="T1" fmla="*/ 234 h 331"/>
              <a:gd name="T2" fmla="*/ 239 w 338"/>
              <a:gd name="T3" fmla="*/ 251 h 331"/>
              <a:gd name="T4" fmla="*/ 277 w 338"/>
              <a:gd name="T5" fmla="*/ 273 h 331"/>
              <a:gd name="T6" fmla="*/ 58 w 338"/>
              <a:gd name="T7" fmla="*/ 71 h 331"/>
              <a:gd name="T8" fmla="*/ 217 w 338"/>
              <a:gd name="T9" fmla="*/ 168 h 331"/>
              <a:gd name="T10" fmla="*/ 242 w 338"/>
              <a:gd name="T11" fmla="*/ 188 h 331"/>
              <a:gd name="T12" fmla="*/ 250 w 338"/>
              <a:gd name="T13" fmla="*/ 146 h 331"/>
              <a:gd name="T14" fmla="*/ 265 w 338"/>
              <a:gd name="T15" fmla="*/ 146 h 331"/>
              <a:gd name="T16" fmla="*/ 248 w 338"/>
              <a:gd name="T17" fmla="*/ 212 h 331"/>
              <a:gd name="T18" fmla="*/ 170 w 338"/>
              <a:gd name="T19" fmla="*/ 213 h 331"/>
              <a:gd name="T20" fmla="*/ 142 w 338"/>
              <a:gd name="T21" fmla="*/ 219 h 331"/>
              <a:gd name="T22" fmla="*/ 169 w 338"/>
              <a:gd name="T23" fmla="*/ 205 h 331"/>
              <a:gd name="T24" fmla="*/ 210 w 338"/>
              <a:gd name="T25" fmla="*/ 219 h 331"/>
              <a:gd name="T26" fmla="*/ 88 w 338"/>
              <a:gd name="T27" fmla="*/ 212 h 331"/>
              <a:gd name="T28" fmla="*/ 88 w 338"/>
              <a:gd name="T29" fmla="*/ 227 h 331"/>
              <a:gd name="T30" fmla="*/ 72 w 338"/>
              <a:gd name="T31" fmla="*/ 146 h 331"/>
              <a:gd name="T32" fmla="*/ 87 w 338"/>
              <a:gd name="T33" fmla="*/ 146 h 331"/>
              <a:gd name="T34" fmla="*/ 94 w 338"/>
              <a:gd name="T35" fmla="*/ 188 h 331"/>
              <a:gd name="T36" fmla="*/ 97 w 338"/>
              <a:gd name="T37" fmla="*/ 84 h 331"/>
              <a:gd name="T38" fmla="*/ 214 w 338"/>
              <a:gd name="T39" fmla="*/ 68 h 331"/>
              <a:gd name="T40" fmla="*/ 164 w 338"/>
              <a:gd name="T41" fmla="*/ 107 h 331"/>
              <a:gd name="T42" fmla="*/ 105 w 338"/>
              <a:gd name="T43" fmla="*/ 76 h 331"/>
              <a:gd name="T44" fmla="*/ 194 w 338"/>
              <a:gd name="T45" fmla="*/ 122 h 331"/>
              <a:gd name="T46" fmla="*/ 186 w 338"/>
              <a:gd name="T47" fmla="*/ 198 h 331"/>
              <a:gd name="T48" fmla="*/ 134 w 338"/>
              <a:gd name="T49" fmla="*/ 146 h 331"/>
              <a:gd name="T50" fmla="*/ 202 w 338"/>
              <a:gd name="T51" fmla="*/ 152 h 331"/>
              <a:gd name="T52" fmla="*/ 202 w 338"/>
              <a:gd name="T53" fmla="*/ 188 h 331"/>
              <a:gd name="T54" fmla="*/ 210 w 338"/>
              <a:gd name="T55" fmla="*/ 108 h 331"/>
              <a:gd name="T56" fmla="*/ 169 w 338"/>
              <a:gd name="T57" fmla="*/ 122 h 331"/>
              <a:gd name="T58" fmla="*/ 142 w 338"/>
              <a:gd name="T59" fmla="*/ 108 h 331"/>
              <a:gd name="T60" fmla="*/ 142 w 338"/>
              <a:gd name="T61" fmla="*/ 115 h 331"/>
              <a:gd name="T62" fmla="*/ 142 w 338"/>
              <a:gd name="T63" fmla="*/ 130 h 331"/>
              <a:gd name="T64" fmla="*/ 134 w 338"/>
              <a:gd name="T65" fmla="*/ 198 h 331"/>
              <a:gd name="T66" fmla="*/ 105 w 338"/>
              <a:gd name="T67" fmla="*/ 101 h 331"/>
              <a:gd name="T68" fmla="*/ 109 w 338"/>
              <a:gd name="T69" fmla="*/ 115 h 331"/>
              <a:gd name="T70" fmla="*/ 117 w 338"/>
              <a:gd name="T71" fmla="*/ 212 h 331"/>
              <a:gd name="T72" fmla="*/ 194 w 338"/>
              <a:gd name="T73" fmla="*/ 212 h 331"/>
              <a:gd name="T74" fmla="*/ 227 w 338"/>
              <a:gd name="T75" fmla="*/ 115 h 331"/>
              <a:gd name="T76" fmla="*/ 232 w 338"/>
              <a:gd name="T77" fmla="*/ 101 h 331"/>
              <a:gd name="T78" fmla="*/ 252 w 338"/>
              <a:gd name="T79" fmla="*/ 76 h 331"/>
              <a:gd name="T80" fmla="*/ 105 w 338"/>
              <a:gd name="T81" fmla="*/ 47 h 331"/>
              <a:gd name="T82" fmla="*/ 75 w 338"/>
              <a:gd name="T83" fmla="*/ 115 h 331"/>
              <a:gd name="T84" fmla="*/ 64 w 338"/>
              <a:gd name="T85" fmla="*/ 188 h 331"/>
              <a:gd name="T86" fmla="*/ 81 w 338"/>
              <a:gd name="T87" fmla="*/ 101 h 331"/>
              <a:gd name="T88" fmla="*/ 81 w 338"/>
              <a:gd name="T89" fmla="*/ 251 h 331"/>
              <a:gd name="T90" fmla="*/ 118 w 338"/>
              <a:gd name="T91" fmla="*/ 259 h 331"/>
              <a:gd name="T92" fmla="*/ 170 w 338"/>
              <a:gd name="T93" fmla="*/ 220 h 331"/>
              <a:gd name="T94" fmla="*/ 218 w 338"/>
              <a:gd name="T95" fmla="*/ 251 h 331"/>
              <a:gd name="T96" fmla="*/ 265 w 338"/>
              <a:gd name="T97" fmla="*/ 212 h 331"/>
              <a:gd name="T98" fmla="*/ 265 w 338"/>
              <a:gd name="T99" fmla="*/ 139 h 331"/>
              <a:gd name="T100" fmla="*/ 285 w 338"/>
              <a:gd name="T101" fmla="*/ 67 h 331"/>
              <a:gd name="T102" fmla="*/ 97 w 338"/>
              <a:gd name="T103" fmla="*/ 21 h 331"/>
              <a:gd name="T104" fmla="*/ 15 w 338"/>
              <a:gd name="T105" fmla="*/ 104 h 331"/>
              <a:gd name="T106" fmla="*/ 15 w 338"/>
              <a:gd name="T107" fmla="*/ 227 h 331"/>
              <a:gd name="T108" fmla="*/ 97 w 338"/>
              <a:gd name="T109" fmla="*/ 310 h 331"/>
              <a:gd name="T110" fmla="*/ 231 w 338"/>
              <a:gd name="T111" fmla="*/ 280 h 331"/>
              <a:gd name="T112" fmla="*/ 238 w 338"/>
              <a:gd name="T113" fmla="*/ 281 h 331"/>
              <a:gd name="T114" fmla="*/ 321 w 338"/>
              <a:gd name="T115" fmla="*/ 229 h 331"/>
              <a:gd name="T116" fmla="*/ 323 w 338"/>
              <a:gd name="T117" fmla="*/ 227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8" h="331">
                <a:moveTo>
                  <a:pt x="240" y="0"/>
                </a:moveTo>
                <a:cubicBezTo>
                  <a:pt x="237" y="0"/>
                  <a:pt x="237" y="0"/>
                  <a:pt x="237" y="0"/>
                </a:cubicBezTo>
                <a:cubicBezTo>
                  <a:pt x="97" y="0"/>
                  <a:pt x="97" y="0"/>
                  <a:pt x="97" y="0"/>
                </a:cubicBezTo>
                <a:cubicBezTo>
                  <a:pt x="51" y="46"/>
                  <a:pt x="51" y="46"/>
                  <a:pt x="51" y="46"/>
                </a:cubicBezTo>
                <a:cubicBezTo>
                  <a:pt x="51" y="46"/>
                  <a:pt x="51" y="46"/>
                  <a:pt x="51" y="46"/>
                </a:cubicBezTo>
                <a:cubicBezTo>
                  <a:pt x="51" y="47"/>
                  <a:pt x="51" y="47"/>
                  <a:pt x="51" y="47"/>
                </a:cubicBezTo>
                <a:cubicBezTo>
                  <a:pt x="0" y="98"/>
                  <a:pt x="0" y="98"/>
                  <a:pt x="0" y="98"/>
                </a:cubicBezTo>
                <a:cubicBezTo>
                  <a:pt x="0" y="234"/>
                  <a:pt x="0" y="234"/>
                  <a:pt x="0" y="234"/>
                </a:cubicBezTo>
                <a:cubicBezTo>
                  <a:pt x="97" y="331"/>
                  <a:pt x="97" y="331"/>
                  <a:pt x="97" y="331"/>
                </a:cubicBezTo>
                <a:cubicBezTo>
                  <a:pt x="240" y="331"/>
                  <a:pt x="240" y="331"/>
                  <a:pt x="240" y="331"/>
                </a:cubicBezTo>
                <a:cubicBezTo>
                  <a:pt x="338" y="234"/>
                  <a:pt x="338" y="234"/>
                  <a:pt x="338" y="234"/>
                </a:cubicBezTo>
                <a:cubicBezTo>
                  <a:pt x="338" y="98"/>
                  <a:pt x="338" y="98"/>
                  <a:pt x="338" y="98"/>
                </a:cubicBezTo>
                <a:lnTo>
                  <a:pt x="240" y="0"/>
                </a:lnTo>
                <a:close/>
                <a:moveTo>
                  <a:pt x="277" y="273"/>
                </a:moveTo>
                <a:cubicBezTo>
                  <a:pt x="269" y="273"/>
                  <a:pt x="244" y="273"/>
                  <a:pt x="239" y="273"/>
                </a:cubicBezTo>
                <a:cubicBezTo>
                  <a:pt x="239" y="270"/>
                  <a:pt x="239" y="260"/>
                  <a:pt x="239" y="251"/>
                </a:cubicBezTo>
                <a:cubicBezTo>
                  <a:pt x="252" y="251"/>
                  <a:pt x="252" y="251"/>
                  <a:pt x="252" y="251"/>
                </a:cubicBezTo>
                <a:cubicBezTo>
                  <a:pt x="255" y="251"/>
                  <a:pt x="255" y="251"/>
                  <a:pt x="255" y="251"/>
                </a:cubicBezTo>
                <a:cubicBezTo>
                  <a:pt x="255" y="234"/>
                  <a:pt x="255" y="234"/>
                  <a:pt x="255" y="234"/>
                </a:cubicBezTo>
                <a:cubicBezTo>
                  <a:pt x="260" y="234"/>
                  <a:pt x="265" y="234"/>
                  <a:pt x="269" y="234"/>
                </a:cubicBezTo>
                <a:cubicBezTo>
                  <a:pt x="269" y="234"/>
                  <a:pt x="269" y="234"/>
                  <a:pt x="269" y="234"/>
                </a:cubicBezTo>
                <a:cubicBezTo>
                  <a:pt x="278" y="234"/>
                  <a:pt x="278" y="234"/>
                  <a:pt x="278" y="234"/>
                </a:cubicBezTo>
                <a:cubicBezTo>
                  <a:pt x="278" y="240"/>
                  <a:pt x="278" y="265"/>
                  <a:pt x="278" y="272"/>
                </a:cubicBezTo>
                <a:cubicBezTo>
                  <a:pt x="277" y="273"/>
                  <a:pt x="277" y="273"/>
                  <a:pt x="277" y="273"/>
                </a:cubicBezTo>
                <a:close/>
                <a:moveTo>
                  <a:pt x="65" y="54"/>
                </a:moveTo>
                <a:cubicBezTo>
                  <a:pt x="75" y="54"/>
                  <a:pt x="93" y="54"/>
                  <a:pt x="97" y="54"/>
                </a:cubicBezTo>
                <a:cubicBezTo>
                  <a:pt x="97" y="57"/>
                  <a:pt x="97" y="67"/>
                  <a:pt x="97" y="76"/>
                </a:cubicBezTo>
                <a:cubicBezTo>
                  <a:pt x="84" y="76"/>
                  <a:pt x="84" y="76"/>
                  <a:pt x="84" y="76"/>
                </a:cubicBezTo>
                <a:cubicBezTo>
                  <a:pt x="81" y="76"/>
                  <a:pt x="81" y="76"/>
                  <a:pt x="81" y="76"/>
                </a:cubicBezTo>
                <a:cubicBezTo>
                  <a:pt x="81" y="93"/>
                  <a:pt x="81" y="93"/>
                  <a:pt x="81" y="93"/>
                </a:cubicBezTo>
                <a:cubicBezTo>
                  <a:pt x="72" y="93"/>
                  <a:pt x="62" y="93"/>
                  <a:pt x="58" y="93"/>
                </a:cubicBezTo>
                <a:cubicBezTo>
                  <a:pt x="58" y="71"/>
                  <a:pt x="58" y="71"/>
                  <a:pt x="58" y="71"/>
                </a:cubicBezTo>
                <a:cubicBezTo>
                  <a:pt x="58" y="71"/>
                  <a:pt x="58" y="71"/>
                  <a:pt x="58" y="71"/>
                </a:cubicBezTo>
                <a:cubicBezTo>
                  <a:pt x="58" y="67"/>
                  <a:pt x="58" y="63"/>
                  <a:pt x="58" y="60"/>
                </a:cubicBezTo>
                <a:cubicBezTo>
                  <a:pt x="60" y="58"/>
                  <a:pt x="63" y="56"/>
                  <a:pt x="65" y="54"/>
                </a:cubicBezTo>
                <a:close/>
                <a:moveTo>
                  <a:pt x="265" y="146"/>
                </a:moveTo>
                <a:cubicBezTo>
                  <a:pt x="265" y="149"/>
                  <a:pt x="265" y="151"/>
                  <a:pt x="265" y="154"/>
                </a:cubicBezTo>
                <a:cubicBezTo>
                  <a:pt x="258" y="154"/>
                  <a:pt x="217" y="154"/>
                  <a:pt x="217" y="154"/>
                </a:cubicBezTo>
                <a:cubicBezTo>
                  <a:pt x="217" y="159"/>
                  <a:pt x="217" y="159"/>
                  <a:pt x="217" y="159"/>
                </a:cubicBezTo>
                <a:cubicBezTo>
                  <a:pt x="217" y="168"/>
                  <a:pt x="217" y="168"/>
                  <a:pt x="217" y="168"/>
                </a:cubicBezTo>
                <a:cubicBezTo>
                  <a:pt x="217" y="173"/>
                  <a:pt x="217" y="173"/>
                  <a:pt x="217" y="173"/>
                </a:cubicBezTo>
                <a:cubicBezTo>
                  <a:pt x="217" y="173"/>
                  <a:pt x="258" y="173"/>
                  <a:pt x="265" y="173"/>
                </a:cubicBezTo>
                <a:cubicBezTo>
                  <a:pt x="265" y="176"/>
                  <a:pt x="265" y="178"/>
                  <a:pt x="265" y="181"/>
                </a:cubicBezTo>
                <a:cubicBezTo>
                  <a:pt x="263" y="181"/>
                  <a:pt x="257" y="181"/>
                  <a:pt x="257" y="181"/>
                </a:cubicBezTo>
                <a:cubicBezTo>
                  <a:pt x="257" y="181"/>
                  <a:pt x="257" y="199"/>
                  <a:pt x="257" y="204"/>
                </a:cubicBezTo>
                <a:cubicBezTo>
                  <a:pt x="253" y="204"/>
                  <a:pt x="236" y="204"/>
                  <a:pt x="227" y="204"/>
                </a:cubicBezTo>
                <a:cubicBezTo>
                  <a:pt x="227" y="188"/>
                  <a:pt x="227" y="188"/>
                  <a:pt x="227" y="188"/>
                </a:cubicBezTo>
                <a:cubicBezTo>
                  <a:pt x="234" y="188"/>
                  <a:pt x="240" y="188"/>
                  <a:pt x="242" y="188"/>
                </a:cubicBezTo>
                <a:cubicBezTo>
                  <a:pt x="242" y="191"/>
                  <a:pt x="242" y="194"/>
                  <a:pt x="242" y="194"/>
                </a:cubicBezTo>
                <a:cubicBezTo>
                  <a:pt x="250" y="194"/>
                  <a:pt x="250" y="194"/>
                  <a:pt x="250" y="194"/>
                </a:cubicBezTo>
                <a:cubicBezTo>
                  <a:pt x="250" y="181"/>
                  <a:pt x="250" y="181"/>
                  <a:pt x="250" y="181"/>
                </a:cubicBezTo>
                <a:cubicBezTo>
                  <a:pt x="210" y="181"/>
                  <a:pt x="210" y="181"/>
                  <a:pt x="210" y="181"/>
                </a:cubicBezTo>
                <a:cubicBezTo>
                  <a:pt x="210" y="175"/>
                  <a:pt x="210" y="175"/>
                  <a:pt x="210" y="175"/>
                </a:cubicBezTo>
                <a:cubicBezTo>
                  <a:pt x="210" y="152"/>
                  <a:pt x="210" y="152"/>
                  <a:pt x="210" y="152"/>
                </a:cubicBezTo>
                <a:cubicBezTo>
                  <a:pt x="210" y="146"/>
                  <a:pt x="210" y="146"/>
                  <a:pt x="210" y="146"/>
                </a:cubicBezTo>
                <a:cubicBezTo>
                  <a:pt x="250" y="146"/>
                  <a:pt x="250" y="146"/>
                  <a:pt x="250" y="146"/>
                </a:cubicBezTo>
                <a:cubicBezTo>
                  <a:pt x="250" y="133"/>
                  <a:pt x="250" y="133"/>
                  <a:pt x="250" y="133"/>
                </a:cubicBezTo>
                <a:cubicBezTo>
                  <a:pt x="242" y="133"/>
                  <a:pt x="242" y="133"/>
                  <a:pt x="242" y="133"/>
                </a:cubicBezTo>
                <a:cubicBezTo>
                  <a:pt x="242" y="133"/>
                  <a:pt x="242" y="136"/>
                  <a:pt x="242" y="139"/>
                </a:cubicBezTo>
                <a:cubicBezTo>
                  <a:pt x="240" y="139"/>
                  <a:pt x="234" y="139"/>
                  <a:pt x="227" y="139"/>
                </a:cubicBezTo>
                <a:cubicBezTo>
                  <a:pt x="227" y="123"/>
                  <a:pt x="227" y="123"/>
                  <a:pt x="227" y="123"/>
                </a:cubicBezTo>
                <a:cubicBezTo>
                  <a:pt x="236" y="123"/>
                  <a:pt x="253" y="123"/>
                  <a:pt x="257" y="123"/>
                </a:cubicBezTo>
                <a:cubicBezTo>
                  <a:pt x="257" y="128"/>
                  <a:pt x="257" y="146"/>
                  <a:pt x="257" y="146"/>
                </a:cubicBezTo>
                <a:cubicBezTo>
                  <a:pt x="257" y="146"/>
                  <a:pt x="263" y="146"/>
                  <a:pt x="265" y="146"/>
                </a:cubicBezTo>
                <a:close/>
                <a:moveTo>
                  <a:pt x="231" y="227"/>
                </a:moveTo>
                <a:cubicBezTo>
                  <a:pt x="231" y="243"/>
                  <a:pt x="231" y="243"/>
                  <a:pt x="231" y="243"/>
                </a:cubicBezTo>
                <a:cubicBezTo>
                  <a:pt x="226" y="243"/>
                  <a:pt x="221" y="243"/>
                  <a:pt x="218" y="243"/>
                </a:cubicBezTo>
                <a:cubicBezTo>
                  <a:pt x="218" y="219"/>
                  <a:pt x="218" y="219"/>
                  <a:pt x="218" y="219"/>
                </a:cubicBezTo>
                <a:cubicBezTo>
                  <a:pt x="223" y="219"/>
                  <a:pt x="223" y="219"/>
                  <a:pt x="223" y="219"/>
                </a:cubicBezTo>
                <a:cubicBezTo>
                  <a:pt x="227" y="219"/>
                  <a:pt x="227" y="219"/>
                  <a:pt x="227" y="219"/>
                </a:cubicBezTo>
                <a:cubicBezTo>
                  <a:pt x="227" y="212"/>
                  <a:pt x="227" y="212"/>
                  <a:pt x="227" y="212"/>
                </a:cubicBezTo>
                <a:cubicBezTo>
                  <a:pt x="248" y="212"/>
                  <a:pt x="248" y="212"/>
                  <a:pt x="248" y="212"/>
                </a:cubicBezTo>
                <a:cubicBezTo>
                  <a:pt x="248" y="215"/>
                  <a:pt x="248" y="221"/>
                  <a:pt x="248" y="227"/>
                </a:cubicBezTo>
                <a:lnTo>
                  <a:pt x="231" y="227"/>
                </a:lnTo>
                <a:close/>
                <a:moveTo>
                  <a:pt x="248" y="234"/>
                </a:moveTo>
                <a:cubicBezTo>
                  <a:pt x="248" y="238"/>
                  <a:pt x="248" y="242"/>
                  <a:pt x="248" y="243"/>
                </a:cubicBezTo>
                <a:cubicBezTo>
                  <a:pt x="246" y="243"/>
                  <a:pt x="243" y="243"/>
                  <a:pt x="239" y="243"/>
                </a:cubicBezTo>
                <a:cubicBezTo>
                  <a:pt x="239" y="239"/>
                  <a:pt x="239" y="236"/>
                  <a:pt x="239" y="234"/>
                </a:cubicBezTo>
                <a:cubicBezTo>
                  <a:pt x="240" y="234"/>
                  <a:pt x="244" y="234"/>
                  <a:pt x="248" y="234"/>
                </a:cubicBezTo>
                <a:close/>
                <a:moveTo>
                  <a:pt x="170" y="213"/>
                </a:moveTo>
                <a:cubicBezTo>
                  <a:pt x="166" y="213"/>
                  <a:pt x="166" y="213"/>
                  <a:pt x="166" y="213"/>
                </a:cubicBezTo>
                <a:cubicBezTo>
                  <a:pt x="157" y="213"/>
                  <a:pt x="157" y="213"/>
                  <a:pt x="157" y="213"/>
                </a:cubicBezTo>
                <a:cubicBezTo>
                  <a:pt x="157" y="213"/>
                  <a:pt x="157" y="250"/>
                  <a:pt x="157" y="257"/>
                </a:cubicBezTo>
                <a:cubicBezTo>
                  <a:pt x="154" y="257"/>
                  <a:pt x="150" y="257"/>
                  <a:pt x="147" y="257"/>
                </a:cubicBezTo>
                <a:cubicBezTo>
                  <a:pt x="147" y="251"/>
                  <a:pt x="147" y="251"/>
                  <a:pt x="147" y="251"/>
                </a:cubicBezTo>
                <a:cubicBezTo>
                  <a:pt x="147" y="251"/>
                  <a:pt x="131" y="251"/>
                  <a:pt x="126" y="251"/>
                </a:cubicBezTo>
                <a:cubicBezTo>
                  <a:pt x="126" y="247"/>
                  <a:pt x="126" y="228"/>
                  <a:pt x="126" y="219"/>
                </a:cubicBezTo>
                <a:cubicBezTo>
                  <a:pt x="142" y="219"/>
                  <a:pt x="142" y="219"/>
                  <a:pt x="142" y="219"/>
                </a:cubicBezTo>
                <a:cubicBezTo>
                  <a:pt x="142" y="226"/>
                  <a:pt x="142" y="232"/>
                  <a:pt x="142" y="235"/>
                </a:cubicBezTo>
                <a:cubicBezTo>
                  <a:pt x="139" y="235"/>
                  <a:pt x="136" y="235"/>
                  <a:pt x="136" y="235"/>
                </a:cubicBezTo>
                <a:cubicBezTo>
                  <a:pt x="136" y="242"/>
                  <a:pt x="136" y="242"/>
                  <a:pt x="136" y="242"/>
                </a:cubicBezTo>
                <a:cubicBezTo>
                  <a:pt x="146" y="242"/>
                  <a:pt x="146" y="242"/>
                  <a:pt x="146" y="242"/>
                </a:cubicBezTo>
                <a:cubicBezTo>
                  <a:pt x="150" y="242"/>
                  <a:pt x="150" y="242"/>
                  <a:pt x="150" y="242"/>
                </a:cubicBezTo>
                <a:cubicBezTo>
                  <a:pt x="150" y="205"/>
                  <a:pt x="150" y="205"/>
                  <a:pt x="150" y="205"/>
                </a:cubicBezTo>
                <a:cubicBezTo>
                  <a:pt x="167" y="205"/>
                  <a:pt x="167" y="205"/>
                  <a:pt x="167" y="205"/>
                </a:cubicBezTo>
                <a:cubicBezTo>
                  <a:pt x="169" y="205"/>
                  <a:pt x="169" y="205"/>
                  <a:pt x="169" y="205"/>
                </a:cubicBezTo>
                <a:cubicBezTo>
                  <a:pt x="186" y="205"/>
                  <a:pt x="186" y="205"/>
                  <a:pt x="186" y="205"/>
                </a:cubicBezTo>
                <a:cubicBezTo>
                  <a:pt x="186" y="242"/>
                  <a:pt x="186" y="242"/>
                  <a:pt x="186" y="242"/>
                </a:cubicBezTo>
                <a:cubicBezTo>
                  <a:pt x="190" y="242"/>
                  <a:pt x="190" y="242"/>
                  <a:pt x="190" y="242"/>
                </a:cubicBezTo>
                <a:cubicBezTo>
                  <a:pt x="200" y="242"/>
                  <a:pt x="200" y="242"/>
                  <a:pt x="200" y="242"/>
                </a:cubicBezTo>
                <a:cubicBezTo>
                  <a:pt x="200" y="235"/>
                  <a:pt x="200" y="235"/>
                  <a:pt x="200" y="235"/>
                </a:cubicBezTo>
                <a:cubicBezTo>
                  <a:pt x="200" y="235"/>
                  <a:pt x="197" y="235"/>
                  <a:pt x="194" y="235"/>
                </a:cubicBezTo>
                <a:cubicBezTo>
                  <a:pt x="194" y="232"/>
                  <a:pt x="194" y="226"/>
                  <a:pt x="194" y="219"/>
                </a:cubicBezTo>
                <a:cubicBezTo>
                  <a:pt x="210" y="219"/>
                  <a:pt x="210" y="219"/>
                  <a:pt x="210" y="219"/>
                </a:cubicBezTo>
                <a:cubicBezTo>
                  <a:pt x="210" y="228"/>
                  <a:pt x="210" y="247"/>
                  <a:pt x="210" y="251"/>
                </a:cubicBezTo>
                <a:cubicBezTo>
                  <a:pt x="205" y="251"/>
                  <a:pt x="189" y="251"/>
                  <a:pt x="189" y="251"/>
                </a:cubicBezTo>
                <a:cubicBezTo>
                  <a:pt x="189" y="257"/>
                  <a:pt x="189" y="257"/>
                  <a:pt x="189" y="257"/>
                </a:cubicBezTo>
                <a:cubicBezTo>
                  <a:pt x="186" y="257"/>
                  <a:pt x="182" y="257"/>
                  <a:pt x="179" y="257"/>
                </a:cubicBezTo>
                <a:cubicBezTo>
                  <a:pt x="179" y="250"/>
                  <a:pt x="179" y="213"/>
                  <a:pt x="179" y="213"/>
                </a:cubicBezTo>
                <a:lnTo>
                  <a:pt x="170" y="213"/>
                </a:lnTo>
                <a:close/>
                <a:moveTo>
                  <a:pt x="88" y="227"/>
                </a:moveTo>
                <a:cubicBezTo>
                  <a:pt x="88" y="221"/>
                  <a:pt x="88" y="215"/>
                  <a:pt x="88" y="212"/>
                </a:cubicBezTo>
                <a:cubicBezTo>
                  <a:pt x="109" y="212"/>
                  <a:pt x="109" y="212"/>
                  <a:pt x="109" y="212"/>
                </a:cubicBezTo>
                <a:cubicBezTo>
                  <a:pt x="109" y="219"/>
                  <a:pt x="109" y="219"/>
                  <a:pt x="109" y="219"/>
                </a:cubicBezTo>
                <a:cubicBezTo>
                  <a:pt x="113" y="219"/>
                  <a:pt x="113" y="219"/>
                  <a:pt x="113" y="219"/>
                </a:cubicBezTo>
                <a:cubicBezTo>
                  <a:pt x="118" y="219"/>
                  <a:pt x="118" y="219"/>
                  <a:pt x="118" y="219"/>
                </a:cubicBezTo>
                <a:cubicBezTo>
                  <a:pt x="118" y="243"/>
                  <a:pt x="118" y="243"/>
                  <a:pt x="118" y="243"/>
                </a:cubicBezTo>
                <a:cubicBezTo>
                  <a:pt x="115" y="243"/>
                  <a:pt x="110" y="243"/>
                  <a:pt x="105" y="243"/>
                </a:cubicBezTo>
                <a:cubicBezTo>
                  <a:pt x="105" y="227"/>
                  <a:pt x="105" y="227"/>
                  <a:pt x="105" y="227"/>
                </a:cubicBezTo>
                <a:lnTo>
                  <a:pt x="88" y="227"/>
                </a:lnTo>
                <a:close/>
                <a:moveTo>
                  <a:pt x="72" y="181"/>
                </a:moveTo>
                <a:cubicBezTo>
                  <a:pt x="72" y="178"/>
                  <a:pt x="72" y="176"/>
                  <a:pt x="72" y="173"/>
                </a:cubicBezTo>
                <a:cubicBezTo>
                  <a:pt x="78" y="173"/>
                  <a:pt x="119" y="173"/>
                  <a:pt x="119" y="173"/>
                </a:cubicBezTo>
                <a:cubicBezTo>
                  <a:pt x="119" y="168"/>
                  <a:pt x="119" y="168"/>
                  <a:pt x="119" y="168"/>
                </a:cubicBezTo>
                <a:cubicBezTo>
                  <a:pt x="119" y="159"/>
                  <a:pt x="119" y="159"/>
                  <a:pt x="119" y="159"/>
                </a:cubicBezTo>
                <a:cubicBezTo>
                  <a:pt x="119" y="154"/>
                  <a:pt x="119" y="154"/>
                  <a:pt x="119" y="154"/>
                </a:cubicBezTo>
                <a:cubicBezTo>
                  <a:pt x="119" y="154"/>
                  <a:pt x="78" y="154"/>
                  <a:pt x="72" y="154"/>
                </a:cubicBezTo>
                <a:cubicBezTo>
                  <a:pt x="72" y="151"/>
                  <a:pt x="72" y="149"/>
                  <a:pt x="72" y="146"/>
                </a:cubicBezTo>
                <a:cubicBezTo>
                  <a:pt x="73" y="146"/>
                  <a:pt x="79" y="146"/>
                  <a:pt x="79" y="146"/>
                </a:cubicBezTo>
                <a:cubicBezTo>
                  <a:pt x="79" y="146"/>
                  <a:pt x="79" y="128"/>
                  <a:pt x="79" y="123"/>
                </a:cubicBezTo>
                <a:cubicBezTo>
                  <a:pt x="83" y="123"/>
                  <a:pt x="100" y="123"/>
                  <a:pt x="109" y="123"/>
                </a:cubicBezTo>
                <a:cubicBezTo>
                  <a:pt x="109" y="139"/>
                  <a:pt x="109" y="139"/>
                  <a:pt x="109" y="139"/>
                </a:cubicBezTo>
                <a:cubicBezTo>
                  <a:pt x="102" y="139"/>
                  <a:pt x="96" y="139"/>
                  <a:pt x="94" y="139"/>
                </a:cubicBezTo>
                <a:cubicBezTo>
                  <a:pt x="94" y="136"/>
                  <a:pt x="94" y="133"/>
                  <a:pt x="94" y="133"/>
                </a:cubicBezTo>
                <a:cubicBezTo>
                  <a:pt x="87" y="133"/>
                  <a:pt x="87" y="133"/>
                  <a:pt x="87" y="133"/>
                </a:cubicBezTo>
                <a:cubicBezTo>
                  <a:pt x="87" y="146"/>
                  <a:pt x="87" y="146"/>
                  <a:pt x="87" y="146"/>
                </a:cubicBezTo>
                <a:cubicBezTo>
                  <a:pt x="126" y="146"/>
                  <a:pt x="126" y="146"/>
                  <a:pt x="126" y="146"/>
                </a:cubicBezTo>
                <a:cubicBezTo>
                  <a:pt x="126" y="152"/>
                  <a:pt x="126" y="152"/>
                  <a:pt x="126" y="152"/>
                </a:cubicBezTo>
                <a:cubicBezTo>
                  <a:pt x="126" y="175"/>
                  <a:pt x="126" y="175"/>
                  <a:pt x="126" y="175"/>
                </a:cubicBezTo>
                <a:cubicBezTo>
                  <a:pt x="126" y="181"/>
                  <a:pt x="126" y="181"/>
                  <a:pt x="126" y="181"/>
                </a:cubicBezTo>
                <a:cubicBezTo>
                  <a:pt x="87" y="181"/>
                  <a:pt x="87" y="181"/>
                  <a:pt x="87" y="181"/>
                </a:cubicBezTo>
                <a:cubicBezTo>
                  <a:pt x="87" y="194"/>
                  <a:pt x="87" y="194"/>
                  <a:pt x="87" y="194"/>
                </a:cubicBezTo>
                <a:cubicBezTo>
                  <a:pt x="94" y="194"/>
                  <a:pt x="94" y="194"/>
                  <a:pt x="94" y="194"/>
                </a:cubicBezTo>
                <a:cubicBezTo>
                  <a:pt x="94" y="194"/>
                  <a:pt x="94" y="191"/>
                  <a:pt x="94" y="188"/>
                </a:cubicBezTo>
                <a:cubicBezTo>
                  <a:pt x="96" y="188"/>
                  <a:pt x="102" y="188"/>
                  <a:pt x="109" y="188"/>
                </a:cubicBezTo>
                <a:cubicBezTo>
                  <a:pt x="109" y="204"/>
                  <a:pt x="109" y="204"/>
                  <a:pt x="109" y="204"/>
                </a:cubicBezTo>
                <a:cubicBezTo>
                  <a:pt x="100" y="204"/>
                  <a:pt x="83" y="204"/>
                  <a:pt x="79" y="204"/>
                </a:cubicBezTo>
                <a:cubicBezTo>
                  <a:pt x="79" y="199"/>
                  <a:pt x="79" y="181"/>
                  <a:pt x="79" y="181"/>
                </a:cubicBezTo>
                <a:cubicBezTo>
                  <a:pt x="79" y="181"/>
                  <a:pt x="73" y="181"/>
                  <a:pt x="72" y="181"/>
                </a:cubicBezTo>
                <a:close/>
                <a:moveTo>
                  <a:pt x="88" y="93"/>
                </a:moveTo>
                <a:cubicBezTo>
                  <a:pt x="88" y="89"/>
                  <a:pt x="88" y="85"/>
                  <a:pt x="88" y="84"/>
                </a:cubicBezTo>
                <a:cubicBezTo>
                  <a:pt x="90" y="84"/>
                  <a:pt x="93" y="84"/>
                  <a:pt x="97" y="84"/>
                </a:cubicBezTo>
                <a:cubicBezTo>
                  <a:pt x="97" y="88"/>
                  <a:pt x="97" y="91"/>
                  <a:pt x="97" y="93"/>
                </a:cubicBezTo>
                <a:cubicBezTo>
                  <a:pt x="96" y="93"/>
                  <a:pt x="92" y="93"/>
                  <a:pt x="88" y="93"/>
                </a:cubicBezTo>
                <a:close/>
                <a:moveTo>
                  <a:pt x="239" y="84"/>
                </a:moveTo>
                <a:cubicBezTo>
                  <a:pt x="243" y="84"/>
                  <a:pt x="246" y="84"/>
                  <a:pt x="248" y="84"/>
                </a:cubicBezTo>
                <a:cubicBezTo>
                  <a:pt x="248" y="85"/>
                  <a:pt x="248" y="89"/>
                  <a:pt x="248" y="93"/>
                </a:cubicBezTo>
                <a:cubicBezTo>
                  <a:pt x="244" y="93"/>
                  <a:pt x="240" y="93"/>
                  <a:pt x="239" y="93"/>
                </a:cubicBezTo>
                <a:cubicBezTo>
                  <a:pt x="239" y="91"/>
                  <a:pt x="239" y="88"/>
                  <a:pt x="239" y="84"/>
                </a:cubicBezTo>
                <a:close/>
                <a:moveTo>
                  <a:pt x="214" y="68"/>
                </a:moveTo>
                <a:cubicBezTo>
                  <a:pt x="192" y="68"/>
                  <a:pt x="192" y="68"/>
                  <a:pt x="192" y="68"/>
                </a:cubicBezTo>
                <a:cubicBezTo>
                  <a:pt x="192" y="63"/>
                  <a:pt x="192" y="63"/>
                  <a:pt x="192" y="63"/>
                </a:cubicBezTo>
                <a:cubicBezTo>
                  <a:pt x="175" y="63"/>
                  <a:pt x="175" y="63"/>
                  <a:pt x="175" y="63"/>
                </a:cubicBezTo>
                <a:cubicBezTo>
                  <a:pt x="172" y="63"/>
                  <a:pt x="172" y="63"/>
                  <a:pt x="172" y="63"/>
                </a:cubicBezTo>
                <a:cubicBezTo>
                  <a:pt x="172" y="63"/>
                  <a:pt x="172" y="100"/>
                  <a:pt x="172" y="107"/>
                </a:cubicBezTo>
                <a:cubicBezTo>
                  <a:pt x="171" y="107"/>
                  <a:pt x="171" y="107"/>
                  <a:pt x="170" y="107"/>
                </a:cubicBezTo>
                <a:cubicBezTo>
                  <a:pt x="170" y="107"/>
                  <a:pt x="168" y="107"/>
                  <a:pt x="166" y="107"/>
                </a:cubicBezTo>
                <a:cubicBezTo>
                  <a:pt x="165" y="107"/>
                  <a:pt x="165" y="107"/>
                  <a:pt x="164" y="107"/>
                </a:cubicBezTo>
                <a:cubicBezTo>
                  <a:pt x="164" y="100"/>
                  <a:pt x="164" y="63"/>
                  <a:pt x="164" y="63"/>
                </a:cubicBezTo>
                <a:cubicBezTo>
                  <a:pt x="161" y="63"/>
                  <a:pt x="161" y="63"/>
                  <a:pt x="161" y="63"/>
                </a:cubicBezTo>
                <a:cubicBezTo>
                  <a:pt x="144" y="63"/>
                  <a:pt x="144" y="63"/>
                  <a:pt x="144" y="63"/>
                </a:cubicBezTo>
                <a:cubicBezTo>
                  <a:pt x="144" y="68"/>
                  <a:pt x="144" y="68"/>
                  <a:pt x="144" y="68"/>
                </a:cubicBezTo>
                <a:cubicBezTo>
                  <a:pt x="122" y="68"/>
                  <a:pt x="122" y="68"/>
                  <a:pt x="122" y="68"/>
                </a:cubicBezTo>
                <a:cubicBezTo>
                  <a:pt x="118" y="68"/>
                  <a:pt x="118" y="68"/>
                  <a:pt x="118" y="68"/>
                </a:cubicBezTo>
                <a:cubicBezTo>
                  <a:pt x="118" y="76"/>
                  <a:pt x="118" y="76"/>
                  <a:pt x="118" y="76"/>
                </a:cubicBezTo>
                <a:cubicBezTo>
                  <a:pt x="105" y="76"/>
                  <a:pt x="105" y="76"/>
                  <a:pt x="105" y="76"/>
                </a:cubicBezTo>
                <a:cubicBezTo>
                  <a:pt x="105" y="54"/>
                  <a:pt x="105" y="54"/>
                  <a:pt x="105" y="54"/>
                </a:cubicBezTo>
                <a:cubicBezTo>
                  <a:pt x="231" y="54"/>
                  <a:pt x="231" y="54"/>
                  <a:pt x="231" y="54"/>
                </a:cubicBezTo>
                <a:cubicBezTo>
                  <a:pt x="231" y="76"/>
                  <a:pt x="231" y="76"/>
                  <a:pt x="231" y="76"/>
                </a:cubicBezTo>
                <a:cubicBezTo>
                  <a:pt x="218" y="76"/>
                  <a:pt x="218" y="76"/>
                  <a:pt x="218" y="76"/>
                </a:cubicBezTo>
                <a:cubicBezTo>
                  <a:pt x="218" y="68"/>
                  <a:pt x="218" y="68"/>
                  <a:pt x="218" y="68"/>
                </a:cubicBezTo>
                <a:lnTo>
                  <a:pt x="214" y="68"/>
                </a:lnTo>
                <a:close/>
                <a:moveTo>
                  <a:pt x="206" y="122"/>
                </a:moveTo>
                <a:cubicBezTo>
                  <a:pt x="194" y="122"/>
                  <a:pt x="194" y="122"/>
                  <a:pt x="194" y="122"/>
                </a:cubicBezTo>
                <a:cubicBezTo>
                  <a:pt x="194" y="120"/>
                  <a:pt x="194" y="118"/>
                  <a:pt x="194" y="115"/>
                </a:cubicBezTo>
                <a:cubicBezTo>
                  <a:pt x="200" y="115"/>
                  <a:pt x="215" y="115"/>
                  <a:pt x="219" y="115"/>
                </a:cubicBezTo>
                <a:cubicBezTo>
                  <a:pt x="219" y="120"/>
                  <a:pt x="219" y="132"/>
                  <a:pt x="219" y="139"/>
                </a:cubicBezTo>
                <a:cubicBezTo>
                  <a:pt x="216" y="139"/>
                  <a:pt x="213" y="139"/>
                  <a:pt x="210" y="139"/>
                </a:cubicBezTo>
                <a:cubicBezTo>
                  <a:pt x="210" y="122"/>
                  <a:pt x="210" y="122"/>
                  <a:pt x="210" y="122"/>
                </a:cubicBezTo>
                <a:lnTo>
                  <a:pt x="206" y="122"/>
                </a:lnTo>
                <a:close/>
                <a:moveTo>
                  <a:pt x="186" y="181"/>
                </a:moveTo>
                <a:cubicBezTo>
                  <a:pt x="186" y="198"/>
                  <a:pt x="186" y="198"/>
                  <a:pt x="186" y="198"/>
                </a:cubicBezTo>
                <a:cubicBezTo>
                  <a:pt x="179" y="198"/>
                  <a:pt x="172" y="198"/>
                  <a:pt x="169" y="198"/>
                </a:cubicBezTo>
                <a:cubicBezTo>
                  <a:pt x="168" y="198"/>
                  <a:pt x="167" y="198"/>
                  <a:pt x="167" y="198"/>
                </a:cubicBezTo>
                <a:cubicBezTo>
                  <a:pt x="164" y="198"/>
                  <a:pt x="157" y="198"/>
                  <a:pt x="150" y="198"/>
                </a:cubicBezTo>
                <a:cubicBezTo>
                  <a:pt x="150" y="181"/>
                  <a:pt x="150" y="181"/>
                  <a:pt x="150" y="181"/>
                </a:cubicBezTo>
                <a:cubicBezTo>
                  <a:pt x="134" y="181"/>
                  <a:pt x="134" y="181"/>
                  <a:pt x="134" y="181"/>
                </a:cubicBezTo>
                <a:cubicBezTo>
                  <a:pt x="134" y="179"/>
                  <a:pt x="134" y="177"/>
                  <a:pt x="134" y="175"/>
                </a:cubicBezTo>
                <a:cubicBezTo>
                  <a:pt x="134" y="175"/>
                  <a:pt x="134" y="164"/>
                  <a:pt x="134" y="152"/>
                </a:cubicBezTo>
                <a:cubicBezTo>
                  <a:pt x="134" y="150"/>
                  <a:pt x="134" y="148"/>
                  <a:pt x="134" y="146"/>
                </a:cubicBezTo>
                <a:cubicBezTo>
                  <a:pt x="150" y="146"/>
                  <a:pt x="150" y="146"/>
                  <a:pt x="150" y="146"/>
                </a:cubicBezTo>
                <a:cubicBezTo>
                  <a:pt x="150" y="130"/>
                  <a:pt x="150" y="130"/>
                  <a:pt x="150" y="130"/>
                </a:cubicBezTo>
                <a:cubicBezTo>
                  <a:pt x="157" y="130"/>
                  <a:pt x="164" y="130"/>
                  <a:pt x="167" y="130"/>
                </a:cubicBezTo>
                <a:cubicBezTo>
                  <a:pt x="168" y="130"/>
                  <a:pt x="169" y="130"/>
                  <a:pt x="169" y="130"/>
                </a:cubicBezTo>
                <a:cubicBezTo>
                  <a:pt x="172" y="130"/>
                  <a:pt x="179" y="130"/>
                  <a:pt x="186" y="130"/>
                </a:cubicBezTo>
                <a:cubicBezTo>
                  <a:pt x="186" y="146"/>
                  <a:pt x="186" y="146"/>
                  <a:pt x="186" y="146"/>
                </a:cubicBezTo>
                <a:cubicBezTo>
                  <a:pt x="202" y="146"/>
                  <a:pt x="202" y="146"/>
                  <a:pt x="202" y="146"/>
                </a:cubicBezTo>
                <a:cubicBezTo>
                  <a:pt x="202" y="148"/>
                  <a:pt x="202" y="150"/>
                  <a:pt x="202" y="152"/>
                </a:cubicBezTo>
                <a:cubicBezTo>
                  <a:pt x="202" y="164"/>
                  <a:pt x="202" y="175"/>
                  <a:pt x="202" y="175"/>
                </a:cubicBezTo>
                <a:cubicBezTo>
                  <a:pt x="202" y="177"/>
                  <a:pt x="202" y="179"/>
                  <a:pt x="202" y="181"/>
                </a:cubicBezTo>
                <a:lnTo>
                  <a:pt x="186" y="181"/>
                </a:lnTo>
                <a:close/>
                <a:moveTo>
                  <a:pt x="202" y="188"/>
                </a:moveTo>
                <a:cubicBezTo>
                  <a:pt x="202" y="193"/>
                  <a:pt x="202" y="196"/>
                  <a:pt x="202" y="198"/>
                </a:cubicBezTo>
                <a:cubicBezTo>
                  <a:pt x="201" y="198"/>
                  <a:pt x="198" y="198"/>
                  <a:pt x="194" y="198"/>
                </a:cubicBezTo>
                <a:cubicBezTo>
                  <a:pt x="194" y="193"/>
                  <a:pt x="194" y="190"/>
                  <a:pt x="194" y="188"/>
                </a:cubicBezTo>
                <a:cubicBezTo>
                  <a:pt x="195" y="188"/>
                  <a:pt x="198" y="188"/>
                  <a:pt x="202" y="188"/>
                </a:cubicBezTo>
                <a:close/>
                <a:moveTo>
                  <a:pt x="166" y="114"/>
                </a:moveTo>
                <a:cubicBezTo>
                  <a:pt x="170" y="114"/>
                  <a:pt x="170" y="114"/>
                  <a:pt x="170" y="114"/>
                </a:cubicBezTo>
                <a:cubicBezTo>
                  <a:pt x="179" y="114"/>
                  <a:pt x="179" y="114"/>
                  <a:pt x="179" y="114"/>
                </a:cubicBezTo>
                <a:cubicBezTo>
                  <a:pt x="179" y="114"/>
                  <a:pt x="179" y="77"/>
                  <a:pt x="179" y="70"/>
                </a:cubicBezTo>
                <a:cubicBezTo>
                  <a:pt x="182" y="70"/>
                  <a:pt x="186" y="70"/>
                  <a:pt x="189" y="70"/>
                </a:cubicBezTo>
                <a:cubicBezTo>
                  <a:pt x="189" y="76"/>
                  <a:pt x="189" y="76"/>
                  <a:pt x="189" y="76"/>
                </a:cubicBezTo>
                <a:cubicBezTo>
                  <a:pt x="189" y="76"/>
                  <a:pt x="205" y="76"/>
                  <a:pt x="210" y="76"/>
                </a:cubicBezTo>
                <a:cubicBezTo>
                  <a:pt x="210" y="81"/>
                  <a:pt x="210" y="99"/>
                  <a:pt x="210" y="108"/>
                </a:cubicBezTo>
                <a:cubicBezTo>
                  <a:pt x="194" y="108"/>
                  <a:pt x="194" y="108"/>
                  <a:pt x="194" y="108"/>
                </a:cubicBezTo>
                <a:cubicBezTo>
                  <a:pt x="194" y="101"/>
                  <a:pt x="194" y="95"/>
                  <a:pt x="194" y="93"/>
                </a:cubicBezTo>
                <a:cubicBezTo>
                  <a:pt x="197" y="93"/>
                  <a:pt x="200" y="93"/>
                  <a:pt x="200" y="93"/>
                </a:cubicBezTo>
                <a:cubicBezTo>
                  <a:pt x="200" y="85"/>
                  <a:pt x="200" y="85"/>
                  <a:pt x="200" y="85"/>
                </a:cubicBezTo>
                <a:cubicBezTo>
                  <a:pt x="190" y="85"/>
                  <a:pt x="190" y="85"/>
                  <a:pt x="190" y="85"/>
                </a:cubicBezTo>
                <a:cubicBezTo>
                  <a:pt x="186" y="85"/>
                  <a:pt x="186" y="85"/>
                  <a:pt x="186" y="85"/>
                </a:cubicBezTo>
                <a:cubicBezTo>
                  <a:pt x="186" y="122"/>
                  <a:pt x="186" y="122"/>
                  <a:pt x="186" y="122"/>
                </a:cubicBezTo>
                <a:cubicBezTo>
                  <a:pt x="169" y="122"/>
                  <a:pt x="169" y="122"/>
                  <a:pt x="169" y="122"/>
                </a:cubicBezTo>
                <a:cubicBezTo>
                  <a:pt x="167" y="122"/>
                  <a:pt x="167" y="122"/>
                  <a:pt x="167" y="122"/>
                </a:cubicBezTo>
                <a:cubicBezTo>
                  <a:pt x="150" y="122"/>
                  <a:pt x="150" y="122"/>
                  <a:pt x="150" y="122"/>
                </a:cubicBezTo>
                <a:cubicBezTo>
                  <a:pt x="150" y="85"/>
                  <a:pt x="150" y="85"/>
                  <a:pt x="150" y="85"/>
                </a:cubicBezTo>
                <a:cubicBezTo>
                  <a:pt x="146" y="85"/>
                  <a:pt x="146" y="85"/>
                  <a:pt x="146" y="85"/>
                </a:cubicBezTo>
                <a:cubicBezTo>
                  <a:pt x="136" y="85"/>
                  <a:pt x="136" y="85"/>
                  <a:pt x="136" y="85"/>
                </a:cubicBezTo>
                <a:cubicBezTo>
                  <a:pt x="136" y="93"/>
                  <a:pt x="136" y="93"/>
                  <a:pt x="136" y="93"/>
                </a:cubicBezTo>
                <a:cubicBezTo>
                  <a:pt x="136" y="93"/>
                  <a:pt x="139" y="93"/>
                  <a:pt x="142" y="93"/>
                </a:cubicBezTo>
                <a:cubicBezTo>
                  <a:pt x="142" y="95"/>
                  <a:pt x="142" y="101"/>
                  <a:pt x="142" y="108"/>
                </a:cubicBezTo>
                <a:cubicBezTo>
                  <a:pt x="126" y="108"/>
                  <a:pt x="126" y="108"/>
                  <a:pt x="126" y="108"/>
                </a:cubicBezTo>
                <a:cubicBezTo>
                  <a:pt x="126" y="99"/>
                  <a:pt x="126" y="81"/>
                  <a:pt x="126" y="76"/>
                </a:cubicBezTo>
                <a:cubicBezTo>
                  <a:pt x="131" y="76"/>
                  <a:pt x="147" y="76"/>
                  <a:pt x="147" y="76"/>
                </a:cubicBezTo>
                <a:cubicBezTo>
                  <a:pt x="147" y="70"/>
                  <a:pt x="147" y="70"/>
                  <a:pt x="147" y="70"/>
                </a:cubicBezTo>
                <a:cubicBezTo>
                  <a:pt x="150" y="70"/>
                  <a:pt x="154" y="70"/>
                  <a:pt x="157" y="70"/>
                </a:cubicBezTo>
                <a:cubicBezTo>
                  <a:pt x="157" y="77"/>
                  <a:pt x="157" y="114"/>
                  <a:pt x="157" y="114"/>
                </a:cubicBezTo>
                <a:lnTo>
                  <a:pt x="166" y="114"/>
                </a:lnTo>
                <a:close/>
                <a:moveTo>
                  <a:pt x="142" y="115"/>
                </a:moveTo>
                <a:cubicBezTo>
                  <a:pt x="142" y="118"/>
                  <a:pt x="142" y="120"/>
                  <a:pt x="142" y="122"/>
                </a:cubicBezTo>
                <a:cubicBezTo>
                  <a:pt x="130" y="122"/>
                  <a:pt x="130" y="122"/>
                  <a:pt x="130" y="122"/>
                </a:cubicBezTo>
                <a:cubicBezTo>
                  <a:pt x="126" y="122"/>
                  <a:pt x="126" y="122"/>
                  <a:pt x="126" y="122"/>
                </a:cubicBezTo>
                <a:cubicBezTo>
                  <a:pt x="126" y="139"/>
                  <a:pt x="126" y="139"/>
                  <a:pt x="126" y="139"/>
                </a:cubicBezTo>
                <a:cubicBezTo>
                  <a:pt x="123" y="139"/>
                  <a:pt x="120" y="139"/>
                  <a:pt x="117" y="139"/>
                </a:cubicBezTo>
                <a:cubicBezTo>
                  <a:pt x="117" y="132"/>
                  <a:pt x="117" y="120"/>
                  <a:pt x="117" y="115"/>
                </a:cubicBezTo>
                <a:cubicBezTo>
                  <a:pt x="121" y="115"/>
                  <a:pt x="136" y="115"/>
                  <a:pt x="142" y="115"/>
                </a:cubicBezTo>
                <a:close/>
                <a:moveTo>
                  <a:pt x="142" y="130"/>
                </a:moveTo>
                <a:cubicBezTo>
                  <a:pt x="142" y="134"/>
                  <a:pt x="142" y="137"/>
                  <a:pt x="142" y="139"/>
                </a:cubicBezTo>
                <a:cubicBezTo>
                  <a:pt x="141" y="139"/>
                  <a:pt x="138" y="139"/>
                  <a:pt x="134" y="139"/>
                </a:cubicBezTo>
                <a:cubicBezTo>
                  <a:pt x="134" y="135"/>
                  <a:pt x="134" y="131"/>
                  <a:pt x="134" y="130"/>
                </a:cubicBezTo>
                <a:cubicBezTo>
                  <a:pt x="135" y="130"/>
                  <a:pt x="139" y="130"/>
                  <a:pt x="142" y="130"/>
                </a:cubicBezTo>
                <a:close/>
                <a:moveTo>
                  <a:pt x="134" y="188"/>
                </a:moveTo>
                <a:cubicBezTo>
                  <a:pt x="138" y="188"/>
                  <a:pt x="141" y="188"/>
                  <a:pt x="142" y="188"/>
                </a:cubicBezTo>
                <a:cubicBezTo>
                  <a:pt x="142" y="190"/>
                  <a:pt x="142" y="193"/>
                  <a:pt x="142" y="198"/>
                </a:cubicBezTo>
                <a:cubicBezTo>
                  <a:pt x="139" y="198"/>
                  <a:pt x="135" y="198"/>
                  <a:pt x="134" y="198"/>
                </a:cubicBezTo>
                <a:cubicBezTo>
                  <a:pt x="134" y="196"/>
                  <a:pt x="134" y="193"/>
                  <a:pt x="134" y="188"/>
                </a:cubicBezTo>
                <a:close/>
                <a:moveTo>
                  <a:pt x="194" y="139"/>
                </a:moveTo>
                <a:cubicBezTo>
                  <a:pt x="194" y="137"/>
                  <a:pt x="194" y="134"/>
                  <a:pt x="194" y="130"/>
                </a:cubicBezTo>
                <a:cubicBezTo>
                  <a:pt x="198" y="130"/>
                  <a:pt x="201" y="130"/>
                  <a:pt x="202" y="130"/>
                </a:cubicBezTo>
                <a:cubicBezTo>
                  <a:pt x="202" y="131"/>
                  <a:pt x="202" y="135"/>
                  <a:pt x="202" y="139"/>
                </a:cubicBezTo>
                <a:cubicBezTo>
                  <a:pt x="198" y="139"/>
                  <a:pt x="195" y="139"/>
                  <a:pt x="194" y="139"/>
                </a:cubicBezTo>
                <a:close/>
                <a:moveTo>
                  <a:pt x="88" y="101"/>
                </a:moveTo>
                <a:cubicBezTo>
                  <a:pt x="105" y="101"/>
                  <a:pt x="105" y="101"/>
                  <a:pt x="105" y="101"/>
                </a:cubicBezTo>
                <a:cubicBezTo>
                  <a:pt x="105" y="93"/>
                  <a:pt x="105" y="93"/>
                  <a:pt x="105" y="93"/>
                </a:cubicBezTo>
                <a:cubicBezTo>
                  <a:pt x="105" y="93"/>
                  <a:pt x="105" y="93"/>
                  <a:pt x="105" y="93"/>
                </a:cubicBezTo>
                <a:cubicBezTo>
                  <a:pt x="105" y="84"/>
                  <a:pt x="105" y="84"/>
                  <a:pt x="105" y="84"/>
                </a:cubicBezTo>
                <a:cubicBezTo>
                  <a:pt x="110" y="84"/>
                  <a:pt x="115" y="84"/>
                  <a:pt x="118" y="84"/>
                </a:cubicBezTo>
                <a:cubicBezTo>
                  <a:pt x="118" y="108"/>
                  <a:pt x="118" y="108"/>
                  <a:pt x="118" y="108"/>
                </a:cubicBezTo>
                <a:cubicBezTo>
                  <a:pt x="113" y="108"/>
                  <a:pt x="113" y="108"/>
                  <a:pt x="113" y="108"/>
                </a:cubicBezTo>
                <a:cubicBezTo>
                  <a:pt x="109" y="108"/>
                  <a:pt x="109" y="108"/>
                  <a:pt x="109" y="108"/>
                </a:cubicBezTo>
                <a:cubicBezTo>
                  <a:pt x="109" y="115"/>
                  <a:pt x="109" y="115"/>
                  <a:pt x="109" y="115"/>
                </a:cubicBezTo>
                <a:cubicBezTo>
                  <a:pt x="88" y="115"/>
                  <a:pt x="88" y="115"/>
                  <a:pt x="88" y="115"/>
                </a:cubicBezTo>
                <a:cubicBezTo>
                  <a:pt x="88" y="112"/>
                  <a:pt x="88" y="106"/>
                  <a:pt x="88" y="101"/>
                </a:cubicBezTo>
                <a:close/>
                <a:moveTo>
                  <a:pt x="88" y="234"/>
                </a:moveTo>
                <a:cubicBezTo>
                  <a:pt x="92" y="234"/>
                  <a:pt x="96" y="234"/>
                  <a:pt x="97" y="234"/>
                </a:cubicBezTo>
                <a:cubicBezTo>
                  <a:pt x="97" y="236"/>
                  <a:pt x="97" y="239"/>
                  <a:pt x="97" y="243"/>
                </a:cubicBezTo>
                <a:cubicBezTo>
                  <a:pt x="93" y="243"/>
                  <a:pt x="90" y="243"/>
                  <a:pt x="88" y="243"/>
                </a:cubicBezTo>
                <a:cubicBezTo>
                  <a:pt x="88" y="242"/>
                  <a:pt x="88" y="238"/>
                  <a:pt x="88" y="234"/>
                </a:cubicBezTo>
                <a:close/>
                <a:moveTo>
                  <a:pt x="117" y="212"/>
                </a:moveTo>
                <a:cubicBezTo>
                  <a:pt x="117" y="207"/>
                  <a:pt x="117" y="195"/>
                  <a:pt x="117" y="188"/>
                </a:cubicBezTo>
                <a:cubicBezTo>
                  <a:pt x="120" y="188"/>
                  <a:pt x="123" y="188"/>
                  <a:pt x="126" y="188"/>
                </a:cubicBezTo>
                <a:cubicBezTo>
                  <a:pt x="126" y="205"/>
                  <a:pt x="126" y="205"/>
                  <a:pt x="126" y="205"/>
                </a:cubicBezTo>
                <a:cubicBezTo>
                  <a:pt x="130" y="205"/>
                  <a:pt x="130" y="205"/>
                  <a:pt x="130" y="205"/>
                </a:cubicBezTo>
                <a:cubicBezTo>
                  <a:pt x="142" y="205"/>
                  <a:pt x="142" y="205"/>
                  <a:pt x="142" y="205"/>
                </a:cubicBezTo>
                <a:cubicBezTo>
                  <a:pt x="142" y="207"/>
                  <a:pt x="142" y="209"/>
                  <a:pt x="142" y="212"/>
                </a:cubicBezTo>
                <a:cubicBezTo>
                  <a:pt x="136" y="212"/>
                  <a:pt x="121" y="212"/>
                  <a:pt x="117" y="212"/>
                </a:cubicBezTo>
                <a:close/>
                <a:moveTo>
                  <a:pt x="194" y="212"/>
                </a:moveTo>
                <a:cubicBezTo>
                  <a:pt x="194" y="209"/>
                  <a:pt x="194" y="207"/>
                  <a:pt x="194" y="205"/>
                </a:cubicBezTo>
                <a:cubicBezTo>
                  <a:pt x="206" y="205"/>
                  <a:pt x="206" y="205"/>
                  <a:pt x="206" y="205"/>
                </a:cubicBezTo>
                <a:cubicBezTo>
                  <a:pt x="210" y="205"/>
                  <a:pt x="210" y="205"/>
                  <a:pt x="210" y="205"/>
                </a:cubicBezTo>
                <a:cubicBezTo>
                  <a:pt x="210" y="188"/>
                  <a:pt x="210" y="188"/>
                  <a:pt x="210" y="188"/>
                </a:cubicBezTo>
                <a:cubicBezTo>
                  <a:pt x="213" y="188"/>
                  <a:pt x="216" y="188"/>
                  <a:pt x="219" y="188"/>
                </a:cubicBezTo>
                <a:cubicBezTo>
                  <a:pt x="219" y="195"/>
                  <a:pt x="219" y="207"/>
                  <a:pt x="219" y="212"/>
                </a:cubicBezTo>
                <a:cubicBezTo>
                  <a:pt x="215" y="212"/>
                  <a:pt x="200" y="212"/>
                  <a:pt x="194" y="212"/>
                </a:cubicBezTo>
                <a:close/>
                <a:moveTo>
                  <a:pt x="227" y="115"/>
                </a:moveTo>
                <a:cubicBezTo>
                  <a:pt x="227" y="108"/>
                  <a:pt x="227" y="108"/>
                  <a:pt x="227" y="108"/>
                </a:cubicBezTo>
                <a:cubicBezTo>
                  <a:pt x="223" y="108"/>
                  <a:pt x="223" y="108"/>
                  <a:pt x="223" y="108"/>
                </a:cubicBezTo>
                <a:cubicBezTo>
                  <a:pt x="218" y="108"/>
                  <a:pt x="218" y="108"/>
                  <a:pt x="218" y="108"/>
                </a:cubicBezTo>
                <a:cubicBezTo>
                  <a:pt x="218" y="84"/>
                  <a:pt x="218" y="84"/>
                  <a:pt x="218" y="84"/>
                </a:cubicBezTo>
                <a:cubicBezTo>
                  <a:pt x="221" y="84"/>
                  <a:pt x="226" y="84"/>
                  <a:pt x="231" y="84"/>
                </a:cubicBezTo>
                <a:cubicBezTo>
                  <a:pt x="231" y="100"/>
                  <a:pt x="231" y="100"/>
                  <a:pt x="231" y="100"/>
                </a:cubicBezTo>
                <a:cubicBezTo>
                  <a:pt x="232" y="100"/>
                  <a:pt x="232" y="100"/>
                  <a:pt x="232" y="100"/>
                </a:cubicBezTo>
                <a:cubicBezTo>
                  <a:pt x="232" y="101"/>
                  <a:pt x="232" y="101"/>
                  <a:pt x="232" y="101"/>
                </a:cubicBezTo>
                <a:cubicBezTo>
                  <a:pt x="248" y="101"/>
                  <a:pt x="248" y="101"/>
                  <a:pt x="248" y="101"/>
                </a:cubicBezTo>
                <a:cubicBezTo>
                  <a:pt x="248" y="106"/>
                  <a:pt x="248" y="112"/>
                  <a:pt x="248" y="115"/>
                </a:cubicBezTo>
                <a:lnTo>
                  <a:pt x="227" y="115"/>
                </a:lnTo>
                <a:close/>
                <a:moveTo>
                  <a:pt x="278" y="59"/>
                </a:moveTo>
                <a:cubicBezTo>
                  <a:pt x="278" y="69"/>
                  <a:pt x="278" y="88"/>
                  <a:pt x="278" y="93"/>
                </a:cubicBezTo>
                <a:cubicBezTo>
                  <a:pt x="275" y="93"/>
                  <a:pt x="265" y="93"/>
                  <a:pt x="255" y="93"/>
                </a:cubicBezTo>
                <a:cubicBezTo>
                  <a:pt x="255" y="76"/>
                  <a:pt x="255" y="76"/>
                  <a:pt x="255" y="76"/>
                </a:cubicBezTo>
                <a:cubicBezTo>
                  <a:pt x="252" y="76"/>
                  <a:pt x="252" y="76"/>
                  <a:pt x="252" y="76"/>
                </a:cubicBezTo>
                <a:cubicBezTo>
                  <a:pt x="239" y="76"/>
                  <a:pt x="239" y="76"/>
                  <a:pt x="239" y="76"/>
                </a:cubicBezTo>
                <a:cubicBezTo>
                  <a:pt x="239" y="67"/>
                  <a:pt x="239" y="57"/>
                  <a:pt x="239" y="54"/>
                </a:cubicBezTo>
                <a:cubicBezTo>
                  <a:pt x="243" y="54"/>
                  <a:pt x="262" y="54"/>
                  <a:pt x="272" y="54"/>
                </a:cubicBezTo>
                <a:cubicBezTo>
                  <a:pt x="274" y="56"/>
                  <a:pt x="276" y="57"/>
                  <a:pt x="278" y="59"/>
                </a:cubicBezTo>
                <a:close/>
                <a:moveTo>
                  <a:pt x="231" y="46"/>
                </a:moveTo>
                <a:cubicBezTo>
                  <a:pt x="231" y="46"/>
                  <a:pt x="231" y="46"/>
                  <a:pt x="231" y="46"/>
                </a:cubicBezTo>
                <a:cubicBezTo>
                  <a:pt x="231" y="47"/>
                  <a:pt x="231" y="47"/>
                  <a:pt x="231" y="47"/>
                </a:cubicBezTo>
                <a:cubicBezTo>
                  <a:pt x="105" y="47"/>
                  <a:pt x="105" y="47"/>
                  <a:pt x="105" y="47"/>
                </a:cubicBezTo>
                <a:cubicBezTo>
                  <a:pt x="105" y="46"/>
                  <a:pt x="105" y="46"/>
                  <a:pt x="105" y="46"/>
                </a:cubicBezTo>
                <a:cubicBezTo>
                  <a:pt x="105" y="46"/>
                  <a:pt x="105" y="46"/>
                  <a:pt x="105" y="46"/>
                </a:cubicBezTo>
                <a:cubicBezTo>
                  <a:pt x="105" y="15"/>
                  <a:pt x="105" y="15"/>
                  <a:pt x="105" y="15"/>
                </a:cubicBezTo>
                <a:cubicBezTo>
                  <a:pt x="118" y="15"/>
                  <a:pt x="214" y="15"/>
                  <a:pt x="231" y="15"/>
                </a:cubicBezTo>
                <a:lnTo>
                  <a:pt x="231" y="46"/>
                </a:lnTo>
                <a:close/>
                <a:moveTo>
                  <a:pt x="81" y="101"/>
                </a:moveTo>
                <a:cubicBezTo>
                  <a:pt x="81" y="115"/>
                  <a:pt x="81" y="115"/>
                  <a:pt x="81" y="115"/>
                </a:cubicBezTo>
                <a:cubicBezTo>
                  <a:pt x="75" y="115"/>
                  <a:pt x="75" y="115"/>
                  <a:pt x="75" y="115"/>
                </a:cubicBezTo>
                <a:cubicBezTo>
                  <a:pt x="71" y="115"/>
                  <a:pt x="71" y="115"/>
                  <a:pt x="71" y="115"/>
                </a:cubicBezTo>
                <a:cubicBezTo>
                  <a:pt x="71" y="115"/>
                  <a:pt x="71" y="134"/>
                  <a:pt x="71" y="139"/>
                </a:cubicBezTo>
                <a:cubicBezTo>
                  <a:pt x="69" y="139"/>
                  <a:pt x="64" y="139"/>
                  <a:pt x="64" y="139"/>
                </a:cubicBezTo>
                <a:cubicBezTo>
                  <a:pt x="64" y="161"/>
                  <a:pt x="64" y="161"/>
                  <a:pt x="64" y="161"/>
                </a:cubicBezTo>
                <a:cubicBezTo>
                  <a:pt x="64" y="161"/>
                  <a:pt x="105" y="161"/>
                  <a:pt x="111" y="161"/>
                </a:cubicBezTo>
                <a:cubicBezTo>
                  <a:pt x="111" y="163"/>
                  <a:pt x="111" y="165"/>
                  <a:pt x="111" y="166"/>
                </a:cubicBezTo>
                <a:cubicBezTo>
                  <a:pt x="105" y="166"/>
                  <a:pt x="64" y="166"/>
                  <a:pt x="64" y="166"/>
                </a:cubicBezTo>
                <a:cubicBezTo>
                  <a:pt x="64" y="188"/>
                  <a:pt x="64" y="188"/>
                  <a:pt x="64" y="188"/>
                </a:cubicBezTo>
                <a:cubicBezTo>
                  <a:pt x="64" y="188"/>
                  <a:pt x="69" y="188"/>
                  <a:pt x="71" y="188"/>
                </a:cubicBezTo>
                <a:cubicBezTo>
                  <a:pt x="71" y="194"/>
                  <a:pt x="71" y="212"/>
                  <a:pt x="71" y="212"/>
                </a:cubicBezTo>
                <a:cubicBezTo>
                  <a:pt x="75" y="212"/>
                  <a:pt x="75" y="212"/>
                  <a:pt x="75" y="212"/>
                </a:cubicBezTo>
                <a:cubicBezTo>
                  <a:pt x="81" y="212"/>
                  <a:pt x="81" y="212"/>
                  <a:pt x="81" y="212"/>
                </a:cubicBezTo>
                <a:cubicBezTo>
                  <a:pt x="81" y="227"/>
                  <a:pt x="81" y="227"/>
                  <a:pt x="81" y="227"/>
                </a:cubicBezTo>
                <a:cubicBezTo>
                  <a:pt x="58" y="227"/>
                  <a:pt x="58" y="227"/>
                  <a:pt x="58" y="227"/>
                </a:cubicBezTo>
                <a:cubicBezTo>
                  <a:pt x="58" y="101"/>
                  <a:pt x="58" y="101"/>
                  <a:pt x="58" y="101"/>
                </a:cubicBezTo>
                <a:lnTo>
                  <a:pt x="81" y="101"/>
                </a:lnTo>
                <a:close/>
                <a:moveTo>
                  <a:pt x="58" y="271"/>
                </a:moveTo>
                <a:cubicBezTo>
                  <a:pt x="58" y="264"/>
                  <a:pt x="58" y="247"/>
                  <a:pt x="58" y="239"/>
                </a:cubicBezTo>
                <a:cubicBezTo>
                  <a:pt x="58" y="239"/>
                  <a:pt x="58" y="239"/>
                  <a:pt x="58" y="239"/>
                </a:cubicBezTo>
                <a:cubicBezTo>
                  <a:pt x="58" y="234"/>
                  <a:pt x="58" y="234"/>
                  <a:pt x="58" y="234"/>
                </a:cubicBezTo>
                <a:cubicBezTo>
                  <a:pt x="67" y="234"/>
                  <a:pt x="67" y="234"/>
                  <a:pt x="67" y="234"/>
                </a:cubicBezTo>
                <a:cubicBezTo>
                  <a:pt x="67" y="234"/>
                  <a:pt x="67" y="234"/>
                  <a:pt x="67" y="234"/>
                </a:cubicBezTo>
                <a:cubicBezTo>
                  <a:pt x="71" y="234"/>
                  <a:pt x="76" y="234"/>
                  <a:pt x="81" y="234"/>
                </a:cubicBezTo>
                <a:cubicBezTo>
                  <a:pt x="81" y="251"/>
                  <a:pt x="81" y="251"/>
                  <a:pt x="81" y="251"/>
                </a:cubicBezTo>
                <a:cubicBezTo>
                  <a:pt x="84" y="251"/>
                  <a:pt x="84" y="251"/>
                  <a:pt x="84" y="251"/>
                </a:cubicBezTo>
                <a:cubicBezTo>
                  <a:pt x="97" y="251"/>
                  <a:pt x="97" y="251"/>
                  <a:pt x="97" y="251"/>
                </a:cubicBezTo>
                <a:cubicBezTo>
                  <a:pt x="97" y="260"/>
                  <a:pt x="97" y="270"/>
                  <a:pt x="97" y="273"/>
                </a:cubicBezTo>
                <a:cubicBezTo>
                  <a:pt x="92" y="273"/>
                  <a:pt x="69" y="273"/>
                  <a:pt x="61" y="273"/>
                </a:cubicBezTo>
                <a:cubicBezTo>
                  <a:pt x="60" y="273"/>
                  <a:pt x="59" y="272"/>
                  <a:pt x="58" y="271"/>
                </a:cubicBezTo>
                <a:close/>
                <a:moveTo>
                  <a:pt x="105" y="251"/>
                </a:moveTo>
                <a:cubicBezTo>
                  <a:pt x="118" y="251"/>
                  <a:pt x="118" y="251"/>
                  <a:pt x="118" y="251"/>
                </a:cubicBezTo>
                <a:cubicBezTo>
                  <a:pt x="118" y="259"/>
                  <a:pt x="118" y="259"/>
                  <a:pt x="118" y="259"/>
                </a:cubicBezTo>
                <a:cubicBezTo>
                  <a:pt x="122" y="259"/>
                  <a:pt x="122" y="259"/>
                  <a:pt x="122" y="259"/>
                </a:cubicBezTo>
                <a:cubicBezTo>
                  <a:pt x="144" y="259"/>
                  <a:pt x="144" y="259"/>
                  <a:pt x="144" y="259"/>
                </a:cubicBezTo>
                <a:cubicBezTo>
                  <a:pt x="144" y="264"/>
                  <a:pt x="144" y="264"/>
                  <a:pt x="144" y="264"/>
                </a:cubicBezTo>
                <a:cubicBezTo>
                  <a:pt x="161" y="264"/>
                  <a:pt x="161" y="264"/>
                  <a:pt x="161" y="264"/>
                </a:cubicBezTo>
                <a:cubicBezTo>
                  <a:pt x="164" y="264"/>
                  <a:pt x="164" y="264"/>
                  <a:pt x="164" y="264"/>
                </a:cubicBezTo>
                <a:cubicBezTo>
                  <a:pt x="164" y="264"/>
                  <a:pt x="164" y="227"/>
                  <a:pt x="164" y="220"/>
                </a:cubicBezTo>
                <a:cubicBezTo>
                  <a:pt x="165" y="220"/>
                  <a:pt x="165" y="220"/>
                  <a:pt x="166" y="220"/>
                </a:cubicBezTo>
                <a:cubicBezTo>
                  <a:pt x="166" y="220"/>
                  <a:pt x="168" y="220"/>
                  <a:pt x="170" y="220"/>
                </a:cubicBezTo>
                <a:cubicBezTo>
                  <a:pt x="171" y="220"/>
                  <a:pt x="171" y="220"/>
                  <a:pt x="172" y="220"/>
                </a:cubicBezTo>
                <a:cubicBezTo>
                  <a:pt x="172" y="227"/>
                  <a:pt x="172" y="264"/>
                  <a:pt x="172" y="264"/>
                </a:cubicBezTo>
                <a:cubicBezTo>
                  <a:pt x="175" y="264"/>
                  <a:pt x="175" y="264"/>
                  <a:pt x="175" y="264"/>
                </a:cubicBezTo>
                <a:cubicBezTo>
                  <a:pt x="192" y="264"/>
                  <a:pt x="192" y="264"/>
                  <a:pt x="192" y="264"/>
                </a:cubicBezTo>
                <a:cubicBezTo>
                  <a:pt x="192" y="259"/>
                  <a:pt x="192" y="259"/>
                  <a:pt x="192" y="259"/>
                </a:cubicBezTo>
                <a:cubicBezTo>
                  <a:pt x="214" y="259"/>
                  <a:pt x="214" y="259"/>
                  <a:pt x="214" y="259"/>
                </a:cubicBezTo>
                <a:cubicBezTo>
                  <a:pt x="218" y="259"/>
                  <a:pt x="218" y="259"/>
                  <a:pt x="218" y="259"/>
                </a:cubicBezTo>
                <a:cubicBezTo>
                  <a:pt x="218" y="251"/>
                  <a:pt x="218" y="251"/>
                  <a:pt x="218" y="251"/>
                </a:cubicBezTo>
                <a:cubicBezTo>
                  <a:pt x="231" y="251"/>
                  <a:pt x="231" y="251"/>
                  <a:pt x="231" y="251"/>
                </a:cubicBezTo>
                <a:cubicBezTo>
                  <a:pt x="231" y="274"/>
                  <a:pt x="231" y="274"/>
                  <a:pt x="231" y="274"/>
                </a:cubicBezTo>
                <a:cubicBezTo>
                  <a:pt x="105" y="274"/>
                  <a:pt x="105" y="274"/>
                  <a:pt x="105" y="274"/>
                </a:cubicBezTo>
                <a:lnTo>
                  <a:pt x="105" y="251"/>
                </a:lnTo>
                <a:close/>
                <a:moveTo>
                  <a:pt x="255" y="227"/>
                </a:moveTo>
                <a:cubicBezTo>
                  <a:pt x="255" y="212"/>
                  <a:pt x="255" y="212"/>
                  <a:pt x="255" y="212"/>
                </a:cubicBezTo>
                <a:cubicBezTo>
                  <a:pt x="261" y="212"/>
                  <a:pt x="261" y="212"/>
                  <a:pt x="261" y="212"/>
                </a:cubicBezTo>
                <a:cubicBezTo>
                  <a:pt x="265" y="212"/>
                  <a:pt x="265" y="212"/>
                  <a:pt x="265" y="212"/>
                </a:cubicBezTo>
                <a:cubicBezTo>
                  <a:pt x="265" y="212"/>
                  <a:pt x="265" y="194"/>
                  <a:pt x="265" y="188"/>
                </a:cubicBezTo>
                <a:cubicBezTo>
                  <a:pt x="267" y="188"/>
                  <a:pt x="272" y="188"/>
                  <a:pt x="272" y="188"/>
                </a:cubicBezTo>
                <a:cubicBezTo>
                  <a:pt x="272" y="166"/>
                  <a:pt x="272" y="166"/>
                  <a:pt x="272" y="166"/>
                </a:cubicBezTo>
                <a:cubicBezTo>
                  <a:pt x="272" y="166"/>
                  <a:pt x="231" y="166"/>
                  <a:pt x="225" y="166"/>
                </a:cubicBezTo>
                <a:cubicBezTo>
                  <a:pt x="225" y="165"/>
                  <a:pt x="225" y="163"/>
                  <a:pt x="225" y="161"/>
                </a:cubicBezTo>
                <a:cubicBezTo>
                  <a:pt x="231" y="161"/>
                  <a:pt x="272" y="161"/>
                  <a:pt x="272" y="161"/>
                </a:cubicBezTo>
                <a:cubicBezTo>
                  <a:pt x="272" y="139"/>
                  <a:pt x="272" y="139"/>
                  <a:pt x="272" y="139"/>
                </a:cubicBezTo>
                <a:cubicBezTo>
                  <a:pt x="272" y="139"/>
                  <a:pt x="267" y="139"/>
                  <a:pt x="265" y="139"/>
                </a:cubicBezTo>
                <a:cubicBezTo>
                  <a:pt x="265" y="134"/>
                  <a:pt x="265" y="115"/>
                  <a:pt x="265" y="115"/>
                </a:cubicBezTo>
                <a:cubicBezTo>
                  <a:pt x="261" y="115"/>
                  <a:pt x="261" y="115"/>
                  <a:pt x="261" y="115"/>
                </a:cubicBezTo>
                <a:cubicBezTo>
                  <a:pt x="255" y="115"/>
                  <a:pt x="255" y="115"/>
                  <a:pt x="255" y="115"/>
                </a:cubicBezTo>
                <a:cubicBezTo>
                  <a:pt x="255" y="101"/>
                  <a:pt x="255" y="101"/>
                  <a:pt x="255" y="101"/>
                </a:cubicBezTo>
                <a:cubicBezTo>
                  <a:pt x="278" y="101"/>
                  <a:pt x="278" y="101"/>
                  <a:pt x="278" y="101"/>
                </a:cubicBezTo>
                <a:cubicBezTo>
                  <a:pt x="278" y="227"/>
                  <a:pt x="278" y="227"/>
                  <a:pt x="278" y="227"/>
                </a:cubicBezTo>
                <a:lnTo>
                  <a:pt x="255" y="227"/>
                </a:lnTo>
                <a:close/>
                <a:moveTo>
                  <a:pt x="285" y="67"/>
                </a:moveTo>
                <a:cubicBezTo>
                  <a:pt x="296" y="77"/>
                  <a:pt x="305" y="86"/>
                  <a:pt x="312" y="93"/>
                </a:cubicBezTo>
                <a:cubicBezTo>
                  <a:pt x="285" y="93"/>
                  <a:pt x="285" y="93"/>
                  <a:pt x="285" y="93"/>
                </a:cubicBezTo>
                <a:lnTo>
                  <a:pt x="285" y="67"/>
                </a:lnTo>
                <a:close/>
                <a:moveTo>
                  <a:pt x="265" y="46"/>
                </a:moveTo>
                <a:cubicBezTo>
                  <a:pt x="238" y="46"/>
                  <a:pt x="238" y="46"/>
                  <a:pt x="238" y="46"/>
                </a:cubicBezTo>
                <a:cubicBezTo>
                  <a:pt x="238" y="20"/>
                  <a:pt x="238" y="20"/>
                  <a:pt x="238" y="20"/>
                </a:cubicBezTo>
                <a:cubicBezTo>
                  <a:pt x="244" y="26"/>
                  <a:pt x="254" y="35"/>
                  <a:pt x="265" y="46"/>
                </a:cubicBezTo>
                <a:close/>
                <a:moveTo>
                  <a:pt x="97" y="21"/>
                </a:moveTo>
                <a:cubicBezTo>
                  <a:pt x="97" y="46"/>
                  <a:pt x="97" y="46"/>
                  <a:pt x="97" y="46"/>
                </a:cubicBezTo>
                <a:cubicBezTo>
                  <a:pt x="72" y="46"/>
                  <a:pt x="72" y="46"/>
                  <a:pt x="72" y="46"/>
                </a:cubicBezTo>
                <a:cubicBezTo>
                  <a:pt x="83" y="36"/>
                  <a:pt x="92" y="27"/>
                  <a:pt x="97" y="21"/>
                </a:cubicBezTo>
                <a:close/>
                <a:moveTo>
                  <a:pt x="51" y="93"/>
                </a:moveTo>
                <a:cubicBezTo>
                  <a:pt x="25" y="93"/>
                  <a:pt x="25" y="93"/>
                  <a:pt x="25" y="93"/>
                </a:cubicBezTo>
                <a:cubicBezTo>
                  <a:pt x="32" y="87"/>
                  <a:pt x="41" y="77"/>
                  <a:pt x="51" y="68"/>
                </a:cubicBezTo>
                <a:lnTo>
                  <a:pt x="51" y="93"/>
                </a:lnTo>
                <a:close/>
                <a:moveTo>
                  <a:pt x="15" y="104"/>
                </a:moveTo>
                <a:cubicBezTo>
                  <a:pt x="15" y="103"/>
                  <a:pt x="16" y="102"/>
                  <a:pt x="18" y="101"/>
                </a:cubicBezTo>
                <a:cubicBezTo>
                  <a:pt x="51" y="101"/>
                  <a:pt x="51" y="101"/>
                  <a:pt x="51" y="101"/>
                </a:cubicBezTo>
                <a:cubicBezTo>
                  <a:pt x="51" y="227"/>
                  <a:pt x="51" y="227"/>
                  <a:pt x="51" y="227"/>
                </a:cubicBezTo>
                <a:cubicBezTo>
                  <a:pt x="51" y="227"/>
                  <a:pt x="51" y="227"/>
                  <a:pt x="51" y="227"/>
                </a:cubicBezTo>
                <a:cubicBezTo>
                  <a:pt x="51" y="227"/>
                  <a:pt x="51" y="227"/>
                  <a:pt x="51" y="227"/>
                </a:cubicBezTo>
                <a:cubicBezTo>
                  <a:pt x="16" y="227"/>
                  <a:pt x="16" y="227"/>
                  <a:pt x="16" y="227"/>
                </a:cubicBezTo>
                <a:cubicBezTo>
                  <a:pt x="16" y="228"/>
                  <a:pt x="16" y="228"/>
                  <a:pt x="16" y="228"/>
                </a:cubicBezTo>
                <a:cubicBezTo>
                  <a:pt x="15" y="228"/>
                  <a:pt x="15" y="228"/>
                  <a:pt x="15" y="227"/>
                </a:cubicBezTo>
                <a:cubicBezTo>
                  <a:pt x="15" y="222"/>
                  <a:pt x="15" y="110"/>
                  <a:pt x="15" y="104"/>
                </a:cubicBezTo>
                <a:close/>
                <a:moveTo>
                  <a:pt x="22" y="234"/>
                </a:moveTo>
                <a:cubicBezTo>
                  <a:pt x="51" y="234"/>
                  <a:pt x="51" y="234"/>
                  <a:pt x="51" y="234"/>
                </a:cubicBezTo>
                <a:cubicBezTo>
                  <a:pt x="51" y="264"/>
                  <a:pt x="51" y="264"/>
                  <a:pt x="51" y="264"/>
                </a:cubicBezTo>
                <a:cubicBezTo>
                  <a:pt x="39" y="252"/>
                  <a:pt x="28" y="241"/>
                  <a:pt x="22" y="234"/>
                </a:cubicBezTo>
                <a:close/>
                <a:moveTo>
                  <a:pt x="68" y="281"/>
                </a:moveTo>
                <a:cubicBezTo>
                  <a:pt x="97" y="281"/>
                  <a:pt x="97" y="281"/>
                  <a:pt x="97" y="281"/>
                </a:cubicBezTo>
                <a:cubicBezTo>
                  <a:pt x="97" y="310"/>
                  <a:pt x="97" y="310"/>
                  <a:pt x="97" y="310"/>
                </a:cubicBezTo>
                <a:cubicBezTo>
                  <a:pt x="91" y="304"/>
                  <a:pt x="80" y="293"/>
                  <a:pt x="68" y="281"/>
                </a:cubicBezTo>
                <a:close/>
                <a:moveTo>
                  <a:pt x="104" y="316"/>
                </a:moveTo>
                <a:cubicBezTo>
                  <a:pt x="104" y="316"/>
                  <a:pt x="104" y="316"/>
                  <a:pt x="103" y="316"/>
                </a:cubicBezTo>
                <a:cubicBezTo>
                  <a:pt x="105" y="316"/>
                  <a:pt x="105" y="316"/>
                  <a:pt x="105" y="316"/>
                </a:cubicBezTo>
                <a:cubicBezTo>
                  <a:pt x="105" y="281"/>
                  <a:pt x="105" y="281"/>
                  <a:pt x="105" y="281"/>
                </a:cubicBezTo>
                <a:cubicBezTo>
                  <a:pt x="105" y="281"/>
                  <a:pt x="105" y="281"/>
                  <a:pt x="105" y="281"/>
                </a:cubicBezTo>
                <a:cubicBezTo>
                  <a:pt x="105" y="280"/>
                  <a:pt x="105" y="280"/>
                  <a:pt x="105" y="280"/>
                </a:cubicBezTo>
                <a:cubicBezTo>
                  <a:pt x="231" y="280"/>
                  <a:pt x="231" y="280"/>
                  <a:pt x="231" y="280"/>
                </a:cubicBezTo>
                <a:cubicBezTo>
                  <a:pt x="231" y="281"/>
                  <a:pt x="231" y="281"/>
                  <a:pt x="231" y="281"/>
                </a:cubicBezTo>
                <a:cubicBezTo>
                  <a:pt x="231" y="281"/>
                  <a:pt x="231" y="281"/>
                  <a:pt x="231" y="281"/>
                </a:cubicBezTo>
                <a:cubicBezTo>
                  <a:pt x="231" y="316"/>
                  <a:pt x="231" y="316"/>
                  <a:pt x="231" y="316"/>
                </a:cubicBezTo>
                <a:cubicBezTo>
                  <a:pt x="234" y="316"/>
                  <a:pt x="234" y="316"/>
                  <a:pt x="234" y="316"/>
                </a:cubicBezTo>
                <a:cubicBezTo>
                  <a:pt x="234" y="316"/>
                  <a:pt x="234" y="316"/>
                  <a:pt x="234" y="316"/>
                </a:cubicBezTo>
                <a:cubicBezTo>
                  <a:pt x="228" y="316"/>
                  <a:pt x="109" y="316"/>
                  <a:pt x="104" y="316"/>
                </a:cubicBezTo>
                <a:close/>
                <a:moveTo>
                  <a:pt x="238" y="312"/>
                </a:moveTo>
                <a:cubicBezTo>
                  <a:pt x="238" y="281"/>
                  <a:pt x="238" y="281"/>
                  <a:pt x="238" y="281"/>
                </a:cubicBezTo>
                <a:cubicBezTo>
                  <a:pt x="269" y="281"/>
                  <a:pt x="269" y="281"/>
                  <a:pt x="269" y="281"/>
                </a:cubicBezTo>
                <a:cubicBezTo>
                  <a:pt x="256" y="294"/>
                  <a:pt x="245" y="305"/>
                  <a:pt x="238" y="312"/>
                </a:cubicBezTo>
                <a:close/>
                <a:moveTo>
                  <a:pt x="285" y="265"/>
                </a:moveTo>
                <a:cubicBezTo>
                  <a:pt x="285" y="234"/>
                  <a:pt x="285" y="234"/>
                  <a:pt x="285" y="234"/>
                </a:cubicBezTo>
                <a:cubicBezTo>
                  <a:pt x="316" y="234"/>
                  <a:pt x="316" y="234"/>
                  <a:pt x="316" y="234"/>
                </a:cubicBezTo>
                <a:cubicBezTo>
                  <a:pt x="309" y="241"/>
                  <a:pt x="297" y="253"/>
                  <a:pt x="285" y="265"/>
                </a:cubicBezTo>
                <a:close/>
                <a:moveTo>
                  <a:pt x="323" y="227"/>
                </a:moveTo>
                <a:cubicBezTo>
                  <a:pt x="322" y="228"/>
                  <a:pt x="322" y="228"/>
                  <a:pt x="321" y="229"/>
                </a:cubicBezTo>
                <a:cubicBezTo>
                  <a:pt x="321" y="227"/>
                  <a:pt x="321" y="227"/>
                  <a:pt x="321" y="227"/>
                </a:cubicBezTo>
                <a:cubicBezTo>
                  <a:pt x="285" y="227"/>
                  <a:pt x="285" y="227"/>
                  <a:pt x="285" y="227"/>
                </a:cubicBezTo>
                <a:cubicBezTo>
                  <a:pt x="285" y="227"/>
                  <a:pt x="285" y="227"/>
                  <a:pt x="285" y="227"/>
                </a:cubicBezTo>
                <a:cubicBezTo>
                  <a:pt x="285" y="227"/>
                  <a:pt x="285" y="227"/>
                  <a:pt x="285" y="227"/>
                </a:cubicBezTo>
                <a:cubicBezTo>
                  <a:pt x="285" y="101"/>
                  <a:pt x="285" y="101"/>
                  <a:pt x="285" y="101"/>
                </a:cubicBezTo>
                <a:cubicBezTo>
                  <a:pt x="320" y="101"/>
                  <a:pt x="320" y="101"/>
                  <a:pt x="320" y="101"/>
                </a:cubicBezTo>
                <a:cubicBezTo>
                  <a:pt x="321" y="102"/>
                  <a:pt x="322" y="103"/>
                  <a:pt x="323" y="104"/>
                </a:cubicBezTo>
                <a:cubicBezTo>
                  <a:pt x="323" y="110"/>
                  <a:pt x="323" y="222"/>
                  <a:pt x="323" y="227"/>
                </a:cubicBezTo>
                <a:close/>
              </a:path>
            </a:pathLst>
          </a:custGeom>
          <a:solidFill>
            <a:srgbClr val="E9900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42424"/>
              </a:solidFill>
              <a:effectLst/>
              <a:uLnTx/>
              <a:uFillTx/>
              <a:latin typeface="等线" panose="020F0502020204030204"/>
              <a:ea typeface="等线" panose="02010600030101010101" pitchFamily="2" charset="-122"/>
              <a:cs typeface="+mn-cs"/>
            </a:endParaRPr>
          </a:p>
        </p:txBody>
      </p:sp>
      <p:sp>
        <p:nvSpPr>
          <p:cNvPr id="58" name="Freeform 17"/>
          <p:cNvSpPr>
            <a:spLocks noEditPoints="1"/>
          </p:cNvSpPr>
          <p:nvPr/>
        </p:nvSpPr>
        <p:spPr bwMode="auto">
          <a:xfrm>
            <a:off x="4228464" y="3682975"/>
            <a:ext cx="1279525" cy="1252538"/>
          </a:xfrm>
          <a:custGeom>
            <a:avLst/>
            <a:gdLst>
              <a:gd name="T0" fmla="*/ 271 w 338"/>
              <a:gd name="T1" fmla="*/ 30 h 331"/>
              <a:gd name="T2" fmla="*/ 0 w 338"/>
              <a:gd name="T3" fmla="*/ 97 h 331"/>
              <a:gd name="T4" fmla="*/ 338 w 338"/>
              <a:gd name="T5" fmla="*/ 97 h 331"/>
              <a:gd name="T6" fmla="*/ 323 w 338"/>
              <a:gd name="T7" fmla="*/ 172 h 331"/>
              <a:gd name="T8" fmla="*/ 90 w 338"/>
              <a:gd name="T9" fmla="*/ 263 h 331"/>
              <a:gd name="T10" fmla="*/ 36 w 338"/>
              <a:gd name="T11" fmla="*/ 225 h 331"/>
              <a:gd name="T12" fmla="*/ 36 w 338"/>
              <a:gd name="T13" fmla="*/ 161 h 331"/>
              <a:gd name="T14" fmla="*/ 36 w 338"/>
              <a:gd name="T15" fmla="*/ 82 h 331"/>
              <a:gd name="T16" fmla="*/ 64 w 338"/>
              <a:gd name="T17" fmla="*/ 54 h 331"/>
              <a:gd name="T18" fmla="*/ 317 w 338"/>
              <a:gd name="T19" fmla="*/ 97 h 331"/>
              <a:gd name="T20" fmla="*/ 214 w 338"/>
              <a:gd name="T21" fmla="*/ 282 h 331"/>
              <a:gd name="T22" fmla="*/ 263 w 338"/>
              <a:gd name="T23" fmla="*/ 69 h 331"/>
              <a:gd name="T24" fmla="*/ 250 w 338"/>
              <a:gd name="T25" fmla="*/ 78 h 331"/>
              <a:gd name="T26" fmla="*/ 271 w 338"/>
              <a:gd name="T27" fmla="*/ 97 h 331"/>
              <a:gd name="T28" fmla="*/ 290 w 338"/>
              <a:gd name="T29" fmla="*/ 168 h 331"/>
              <a:gd name="T30" fmla="*/ 221 w 338"/>
              <a:gd name="T31" fmla="*/ 210 h 331"/>
              <a:gd name="T32" fmla="*/ 183 w 338"/>
              <a:gd name="T33" fmla="*/ 202 h 331"/>
              <a:gd name="T34" fmla="*/ 208 w 338"/>
              <a:gd name="T35" fmla="*/ 254 h 331"/>
              <a:gd name="T36" fmla="*/ 174 w 338"/>
              <a:gd name="T37" fmla="*/ 194 h 331"/>
              <a:gd name="T38" fmla="*/ 258 w 338"/>
              <a:gd name="T39" fmla="*/ 194 h 331"/>
              <a:gd name="T40" fmla="*/ 262 w 338"/>
              <a:gd name="T41" fmla="*/ 174 h 331"/>
              <a:gd name="T42" fmla="*/ 261 w 338"/>
              <a:gd name="T43" fmla="*/ 153 h 331"/>
              <a:gd name="T44" fmla="*/ 282 w 338"/>
              <a:gd name="T45" fmla="*/ 168 h 331"/>
              <a:gd name="T46" fmla="*/ 183 w 338"/>
              <a:gd name="T47" fmla="*/ 134 h 331"/>
              <a:gd name="T48" fmla="*/ 221 w 338"/>
              <a:gd name="T49" fmla="*/ 126 h 331"/>
              <a:gd name="T50" fmla="*/ 174 w 338"/>
              <a:gd name="T51" fmla="*/ 55 h 331"/>
              <a:gd name="T52" fmla="*/ 143 w 338"/>
              <a:gd name="T53" fmla="*/ 87 h 331"/>
              <a:gd name="T54" fmla="*/ 132 w 338"/>
              <a:gd name="T55" fmla="*/ 102 h 331"/>
              <a:gd name="T56" fmla="*/ 91 w 338"/>
              <a:gd name="T57" fmla="*/ 84 h 331"/>
              <a:gd name="T58" fmla="*/ 233 w 338"/>
              <a:gd name="T59" fmla="*/ 65 h 331"/>
              <a:gd name="T60" fmla="*/ 77 w 338"/>
              <a:gd name="T61" fmla="*/ 143 h 331"/>
              <a:gd name="T62" fmla="*/ 73 w 338"/>
              <a:gd name="T63" fmla="*/ 168 h 331"/>
              <a:gd name="T64" fmla="*/ 97 w 338"/>
              <a:gd name="T65" fmla="*/ 230 h 331"/>
              <a:gd name="T66" fmla="*/ 59 w 338"/>
              <a:gd name="T67" fmla="*/ 225 h 331"/>
              <a:gd name="T68" fmla="*/ 45 w 338"/>
              <a:gd name="T69" fmla="*/ 233 h 331"/>
              <a:gd name="T70" fmla="*/ 45 w 338"/>
              <a:gd name="T71" fmla="*/ 233 h 331"/>
              <a:gd name="T72" fmla="*/ 90 w 338"/>
              <a:gd name="T73" fmla="*/ 252 h 331"/>
              <a:gd name="T74" fmla="*/ 131 w 338"/>
              <a:gd name="T75" fmla="*/ 235 h 331"/>
              <a:gd name="T76" fmla="*/ 143 w 338"/>
              <a:gd name="T77" fmla="*/ 250 h 331"/>
              <a:gd name="T78" fmla="*/ 246 w 338"/>
              <a:gd name="T79" fmla="*/ 263 h 331"/>
              <a:gd name="T80" fmla="*/ 246 w 338"/>
              <a:gd name="T81" fmla="*/ 263 h 331"/>
              <a:gd name="T82" fmla="*/ 271 w 338"/>
              <a:gd name="T83" fmla="*/ 234 h 331"/>
              <a:gd name="T84" fmla="*/ 271 w 338"/>
              <a:gd name="T85" fmla="*/ 234 h 331"/>
              <a:gd name="T86" fmla="*/ 233 w 338"/>
              <a:gd name="T87" fmla="*/ 41 h 331"/>
              <a:gd name="T88" fmla="*/ 102 w 338"/>
              <a:gd name="T89" fmla="*/ 65 h 331"/>
              <a:gd name="T90" fmla="*/ 73 w 338"/>
              <a:gd name="T91" fmla="*/ 78 h 331"/>
              <a:gd name="T92" fmla="*/ 73 w 338"/>
              <a:gd name="T93" fmla="*/ 49 h 331"/>
              <a:gd name="T94" fmla="*/ 94 w 338"/>
              <a:gd name="T95" fmla="*/ 25 h 331"/>
              <a:gd name="T96" fmla="*/ 45 w 338"/>
              <a:gd name="T97" fmla="*/ 78 h 331"/>
              <a:gd name="T98" fmla="*/ 64 w 338"/>
              <a:gd name="T99" fmla="*/ 263 h 331"/>
              <a:gd name="T100" fmla="*/ 121 w 338"/>
              <a:gd name="T101" fmla="*/ 282 h 331"/>
              <a:gd name="T102" fmla="*/ 181 w 338"/>
              <a:gd name="T103" fmla="*/ 290 h 331"/>
              <a:gd name="T104" fmla="*/ 242 w 338"/>
              <a:gd name="T105" fmla="*/ 290 h 331"/>
              <a:gd name="T106" fmla="*/ 287 w 338"/>
              <a:gd name="T107" fmla="*/ 263 h 331"/>
              <a:gd name="T108" fmla="*/ 323 w 338"/>
              <a:gd name="T109" fmla="*/ 105 h 331"/>
              <a:gd name="T110" fmla="*/ 102 w 338"/>
              <a:gd name="T111" fmla="*/ 41 h 331"/>
              <a:gd name="T112" fmla="*/ 36 w 338"/>
              <a:gd name="T113" fmla="*/ 233 h 331"/>
              <a:gd name="T114" fmla="*/ 154 w 338"/>
              <a:gd name="T115" fmla="*/ 290 h 331"/>
              <a:gd name="T116" fmla="*/ 299 w 338"/>
              <a:gd name="T117" fmla="*/ 25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8" h="331">
                <a:moveTo>
                  <a:pt x="282" y="42"/>
                </a:moveTo>
                <a:cubicBezTo>
                  <a:pt x="282" y="41"/>
                  <a:pt x="282" y="41"/>
                  <a:pt x="282" y="41"/>
                </a:cubicBezTo>
                <a:cubicBezTo>
                  <a:pt x="282" y="41"/>
                  <a:pt x="282" y="41"/>
                  <a:pt x="282" y="41"/>
                </a:cubicBezTo>
                <a:cubicBezTo>
                  <a:pt x="271" y="30"/>
                  <a:pt x="271" y="30"/>
                  <a:pt x="271" y="30"/>
                </a:cubicBezTo>
                <a:cubicBezTo>
                  <a:pt x="271" y="30"/>
                  <a:pt x="271" y="30"/>
                  <a:pt x="271" y="30"/>
                </a:cubicBezTo>
                <a:cubicBezTo>
                  <a:pt x="271" y="30"/>
                  <a:pt x="271" y="30"/>
                  <a:pt x="271" y="30"/>
                </a:cubicBezTo>
                <a:cubicBezTo>
                  <a:pt x="240" y="0"/>
                  <a:pt x="240" y="0"/>
                  <a:pt x="240" y="0"/>
                </a:cubicBezTo>
                <a:cubicBezTo>
                  <a:pt x="237" y="0"/>
                  <a:pt x="237" y="0"/>
                  <a:pt x="237" y="0"/>
                </a:cubicBezTo>
                <a:cubicBezTo>
                  <a:pt x="98" y="0"/>
                  <a:pt x="98" y="0"/>
                  <a:pt x="98" y="0"/>
                </a:cubicBezTo>
                <a:cubicBezTo>
                  <a:pt x="0" y="97"/>
                  <a:pt x="0" y="97"/>
                  <a:pt x="0" y="97"/>
                </a:cubicBezTo>
                <a:cubicBezTo>
                  <a:pt x="0" y="233"/>
                  <a:pt x="0" y="233"/>
                  <a:pt x="0" y="233"/>
                </a:cubicBezTo>
                <a:cubicBezTo>
                  <a:pt x="98" y="331"/>
                  <a:pt x="98" y="331"/>
                  <a:pt x="98" y="331"/>
                </a:cubicBezTo>
                <a:cubicBezTo>
                  <a:pt x="240" y="331"/>
                  <a:pt x="240" y="331"/>
                  <a:pt x="240" y="331"/>
                </a:cubicBezTo>
                <a:cubicBezTo>
                  <a:pt x="338" y="233"/>
                  <a:pt x="338" y="233"/>
                  <a:pt x="338" y="233"/>
                </a:cubicBezTo>
                <a:cubicBezTo>
                  <a:pt x="338" y="97"/>
                  <a:pt x="338" y="97"/>
                  <a:pt x="338" y="97"/>
                </a:cubicBezTo>
                <a:lnTo>
                  <a:pt x="282" y="42"/>
                </a:lnTo>
                <a:close/>
                <a:moveTo>
                  <a:pt x="323" y="225"/>
                </a:moveTo>
                <a:cubicBezTo>
                  <a:pt x="299" y="225"/>
                  <a:pt x="299" y="225"/>
                  <a:pt x="299" y="225"/>
                </a:cubicBezTo>
                <a:cubicBezTo>
                  <a:pt x="299" y="172"/>
                  <a:pt x="299" y="172"/>
                  <a:pt x="299" y="172"/>
                </a:cubicBezTo>
                <a:cubicBezTo>
                  <a:pt x="323" y="172"/>
                  <a:pt x="323" y="172"/>
                  <a:pt x="323" y="172"/>
                </a:cubicBezTo>
                <a:cubicBezTo>
                  <a:pt x="323" y="195"/>
                  <a:pt x="323" y="218"/>
                  <a:pt x="323" y="225"/>
                </a:cubicBezTo>
                <a:close/>
                <a:moveTo>
                  <a:pt x="94" y="282"/>
                </a:moveTo>
                <a:cubicBezTo>
                  <a:pt x="73" y="282"/>
                  <a:pt x="73" y="282"/>
                  <a:pt x="73" y="282"/>
                </a:cubicBezTo>
                <a:cubicBezTo>
                  <a:pt x="73" y="263"/>
                  <a:pt x="73" y="263"/>
                  <a:pt x="73" y="263"/>
                </a:cubicBezTo>
                <a:cubicBezTo>
                  <a:pt x="90" y="263"/>
                  <a:pt x="90" y="263"/>
                  <a:pt x="90" y="263"/>
                </a:cubicBezTo>
                <a:cubicBezTo>
                  <a:pt x="91" y="264"/>
                  <a:pt x="92" y="265"/>
                  <a:pt x="94" y="266"/>
                </a:cubicBezTo>
                <a:lnTo>
                  <a:pt x="94" y="282"/>
                </a:lnTo>
                <a:close/>
                <a:moveTo>
                  <a:pt x="15" y="172"/>
                </a:moveTo>
                <a:cubicBezTo>
                  <a:pt x="36" y="172"/>
                  <a:pt x="36" y="172"/>
                  <a:pt x="36" y="172"/>
                </a:cubicBezTo>
                <a:cubicBezTo>
                  <a:pt x="36" y="225"/>
                  <a:pt x="36" y="225"/>
                  <a:pt x="36" y="225"/>
                </a:cubicBezTo>
                <a:cubicBezTo>
                  <a:pt x="15" y="225"/>
                  <a:pt x="15" y="225"/>
                  <a:pt x="15" y="225"/>
                </a:cubicBezTo>
                <a:cubicBezTo>
                  <a:pt x="15" y="218"/>
                  <a:pt x="15" y="195"/>
                  <a:pt x="15" y="172"/>
                </a:cubicBezTo>
                <a:close/>
                <a:moveTo>
                  <a:pt x="15" y="105"/>
                </a:moveTo>
                <a:cubicBezTo>
                  <a:pt x="36" y="105"/>
                  <a:pt x="36" y="105"/>
                  <a:pt x="36" y="105"/>
                </a:cubicBezTo>
                <a:cubicBezTo>
                  <a:pt x="36" y="161"/>
                  <a:pt x="36" y="161"/>
                  <a:pt x="36" y="161"/>
                </a:cubicBezTo>
                <a:cubicBezTo>
                  <a:pt x="15" y="161"/>
                  <a:pt x="15" y="161"/>
                  <a:pt x="15" y="161"/>
                </a:cubicBezTo>
                <a:cubicBezTo>
                  <a:pt x="15" y="137"/>
                  <a:pt x="15" y="113"/>
                  <a:pt x="15" y="105"/>
                </a:cubicBezTo>
                <a:close/>
                <a:moveTo>
                  <a:pt x="36" y="97"/>
                </a:moveTo>
                <a:cubicBezTo>
                  <a:pt x="21" y="97"/>
                  <a:pt x="21" y="97"/>
                  <a:pt x="21" y="97"/>
                </a:cubicBezTo>
                <a:cubicBezTo>
                  <a:pt x="25" y="93"/>
                  <a:pt x="30" y="88"/>
                  <a:pt x="36" y="82"/>
                </a:cubicBezTo>
                <a:lnTo>
                  <a:pt x="36" y="97"/>
                </a:lnTo>
                <a:close/>
                <a:moveTo>
                  <a:pt x="64" y="54"/>
                </a:moveTo>
                <a:cubicBezTo>
                  <a:pt x="64" y="69"/>
                  <a:pt x="64" y="69"/>
                  <a:pt x="64" y="69"/>
                </a:cubicBezTo>
                <a:cubicBezTo>
                  <a:pt x="49" y="69"/>
                  <a:pt x="49" y="69"/>
                  <a:pt x="49" y="69"/>
                </a:cubicBezTo>
                <a:cubicBezTo>
                  <a:pt x="54" y="64"/>
                  <a:pt x="59" y="59"/>
                  <a:pt x="64" y="54"/>
                </a:cubicBezTo>
                <a:close/>
                <a:moveTo>
                  <a:pt x="289" y="69"/>
                </a:moveTo>
                <a:cubicBezTo>
                  <a:pt x="271" y="69"/>
                  <a:pt x="271" y="69"/>
                  <a:pt x="271" y="69"/>
                </a:cubicBezTo>
                <a:cubicBezTo>
                  <a:pt x="271" y="51"/>
                  <a:pt x="271" y="51"/>
                  <a:pt x="271" y="51"/>
                </a:cubicBezTo>
                <a:cubicBezTo>
                  <a:pt x="277" y="57"/>
                  <a:pt x="283" y="63"/>
                  <a:pt x="289" y="69"/>
                </a:cubicBezTo>
                <a:close/>
                <a:moveTo>
                  <a:pt x="317" y="97"/>
                </a:moveTo>
                <a:cubicBezTo>
                  <a:pt x="299" y="97"/>
                  <a:pt x="299" y="97"/>
                  <a:pt x="299" y="97"/>
                </a:cubicBezTo>
                <a:cubicBezTo>
                  <a:pt x="299" y="79"/>
                  <a:pt x="299" y="79"/>
                  <a:pt x="299" y="79"/>
                </a:cubicBezTo>
                <a:cubicBezTo>
                  <a:pt x="306" y="86"/>
                  <a:pt x="313" y="93"/>
                  <a:pt x="317" y="97"/>
                </a:cubicBezTo>
                <a:close/>
                <a:moveTo>
                  <a:pt x="233" y="282"/>
                </a:moveTo>
                <a:cubicBezTo>
                  <a:pt x="214" y="282"/>
                  <a:pt x="214" y="282"/>
                  <a:pt x="214" y="282"/>
                </a:cubicBezTo>
                <a:cubicBezTo>
                  <a:pt x="221" y="279"/>
                  <a:pt x="227" y="276"/>
                  <a:pt x="233" y="272"/>
                </a:cubicBezTo>
                <a:lnTo>
                  <a:pt x="233" y="282"/>
                </a:lnTo>
                <a:close/>
                <a:moveTo>
                  <a:pt x="241" y="49"/>
                </a:moveTo>
                <a:cubicBezTo>
                  <a:pt x="263" y="49"/>
                  <a:pt x="263" y="49"/>
                  <a:pt x="263" y="49"/>
                </a:cubicBezTo>
                <a:cubicBezTo>
                  <a:pt x="263" y="69"/>
                  <a:pt x="263" y="69"/>
                  <a:pt x="263" y="69"/>
                </a:cubicBezTo>
                <a:cubicBezTo>
                  <a:pt x="241" y="69"/>
                  <a:pt x="241" y="69"/>
                  <a:pt x="241" y="69"/>
                </a:cubicBezTo>
                <a:lnTo>
                  <a:pt x="241" y="49"/>
                </a:lnTo>
                <a:close/>
                <a:moveTo>
                  <a:pt x="263" y="78"/>
                </a:moveTo>
                <a:cubicBezTo>
                  <a:pt x="263" y="91"/>
                  <a:pt x="263" y="91"/>
                  <a:pt x="263" y="91"/>
                </a:cubicBezTo>
                <a:cubicBezTo>
                  <a:pt x="259" y="86"/>
                  <a:pt x="255" y="82"/>
                  <a:pt x="250" y="78"/>
                </a:cubicBezTo>
                <a:lnTo>
                  <a:pt x="263" y="78"/>
                </a:lnTo>
                <a:close/>
                <a:moveTo>
                  <a:pt x="271" y="78"/>
                </a:moveTo>
                <a:cubicBezTo>
                  <a:pt x="290" y="78"/>
                  <a:pt x="290" y="78"/>
                  <a:pt x="290" y="78"/>
                </a:cubicBezTo>
                <a:cubicBezTo>
                  <a:pt x="290" y="97"/>
                  <a:pt x="290" y="97"/>
                  <a:pt x="290" y="97"/>
                </a:cubicBezTo>
                <a:cubicBezTo>
                  <a:pt x="271" y="97"/>
                  <a:pt x="271" y="97"/>
                  <a:pt x="271" y="97"/>
                </a:cubicBezTo>
                <a:lnTo>
                  <a:pt x="271" y="78"/>
                </a:lnTo>
                <a:close/>
                <a:moveTo>
                  <a:pt x="290" y="105"/>
                </a:moveTo>
                <a:cubicBezTo>
                  <a:pt x="290" y="225"/>
                  <a:pt x="290" y="225"/>
                  <a:pt x="290" y="225"/>
                </a:cubicBezTo>
                <a:cubicBezTo>
                  <a:pt x="277" y="225"/>
                  <a:pt x="277" y="225"/>
                  <a:pt x="277" y="225"/>
                </a:cubicBezTo>
                <a:cubicBezTo>
                  <a:pt x="285" y="208"/>
                  <a:pt x="290" y="189"/>
                  <a:pt x="290" y="168"/>
                </a:cubicBezTo>
                <a:cubicBezTo>
                  <a:pt x="290" y="145"/>
                  <a:pt x="284" y="124"/>
                  <a:pt x="273" y="105"/>
                </a:cubicBezTo>
                <a:lnTo>
                  <a:pt x="290" y="105"/>
                </a:lnTo>
                <a:close/>
                <a:moveTo>
                  <a:pt x="192" y="250"/>
                </a:moveTo>
                <a:cubicBezTo>
                  <a:pt x="192" y="210"/>
                  <a:pt x="192" y="210"/>
                  <a:pt x="192" y="210"/>
                </a:cubicBezTo>
                <a:cubicBezTo>
                  <a:pt x="221" y="210"/>
                  <a:pt x="221" y="210"/>
                  <a:pt x="221" y="210"/>
                </a:cubicBezTo>
                <a:cubicBezTo>
                  <a:pt x="218" y="214"/>
                  <a:pt x="215" y="217"/>
                  <a:pt x="211" y="220"/>
                </a:cubicBezTo>
                <a:cubicBezTo>
                  <a:pt x="207" y="223"/>
                  <a:pt x="204" y="219"/>
                  <a:pt x="204" y="219"/>
                </a:cubicBezTo>
                <a:cubicBezTo>
                  <a:pt x="204" y="235"/>
                  <a:pt x="204" y="235"/>
                  <a:pt x="204" y="235"/>
                </a:cubicBezTo>
                <a:cubicBezTo>
                  <a:pt x="217" y="227"/>
                  <a:pt x="228" y="216"/>
                  <a:pt x="235" y="203"/>
                </a:cubicBezTo>
                <a:cubicBezTo>
                  <a:pt x="183" y="202"/>
                  <a:pt x="183" y="202"/>
                  <a:pt x="183" y="202"/>
                </a:cubicBezTo>
                <a:cubicBezTo>
                  <a:pt x="183" y="262"/>
                  <a:pt x="183" y="262"/>
                  <a:pt x="183" y="262"/>
                </a:cubicBezTo>
                <a:cubicBezTo>
                  <a:pt x="190" y="260"/>
                  <a:pt x="197" y="258"/>
                  <a:pt x="204" y="255"/>
                </a:cubicBezTo>
                <a:cubicBezTo>
                  <a:pt x="204" y="255"/>
                  <a:pt x="204" y="255"/>
                  <a:pt x="204" y="255"/>
                </a:cubicBezTo>
                <a:cubicBezTo>
                  <a:pt x="205" y="255"/>
                  <a:pt x="206" y="255"/>
                  <a:pt x="206" y="255"/>
                </a:cubicBezTo>
                <a:cubicBezTo>
                  <a:pt x="207" y="254"/>
                  <a:pt x="208" y="254"/>
                  <a:pt x="208" y="254"/>
                </a:cubicBezTo>
                <a:cubicBezTo>
                  <a:pt x="208" y="254"/>
                  <a:pt x="208" y="253"/>
                  <a:pt x="209" y="253"/>
                </a:cubicBezTo>
                <a:cubicBezTo>
                  <a:pt x="216" y="250"/>
                  <a:pt x="223" y="245"/>
                  <a:pt x="230" y="239"/>
                </a:cubicBezTo>
                <a:cubicBezTo>
                  <a:pt x="244" y="253"/>
                  <a:pt x="244" y="253"/>
                  <a:pt x="244" y="253"/>
                </a:cubicBezTo>
                <a:cubicBezTo>
                  <a:pt x="225" y="270"/>
                  <a:pt x="201" y="281"/>
                  <a:pt x="174" y="283"/>
                </a:cubicBezTo>
                <a:cubicBezTo>
                  <a:pt x="174" y="194"/>
                  <a:pt x="174" y="194"/>
                  <a:pt x="174" y="194"/>
                </a:cubicBezTo>
                <a:cubicBezTo>
                  <a:pt x="248" y="194"/>
                  <a:pt x="248" y="194"/>
                  <a:pt x="248" y="194"/>
                </a:cubicBezTo>
                <a:cubicBezTo>
                  <a:pt x="240" y="221"/>
                  <a:pt x="219" y="242"/>
                  <a:pt x="192" y="250"/>
                </a:cubicBezTo>
                <a:close/>
                <a:moveTo>
                  <a:pt x="252" y="246"/>
                </a:moveTo>
                <a:cubicBezTo>
                  <a:pt x="237" y="232"/>
                  <a:pt x="237" y="232"/>
                  <a:pt x="237" y="232"/>
                </a:cubicBezTo>
                <a:cubicBezTo>
                  <a:pt x="247" y="221"/>
                  <a:pt x="254" y="208"/>
                  <a:pt x="258" y="194"/>
                </a:cubicBezTo>
                <a:cubicBezTo>
                  <a:pt x="258" y="194"/>
                  <a:pt x="258" y="194"/>
                  <a:pt x="258" y="194"/>
                </a:cubicBezTo>
                <a:cubicBezTo>
                  <a:pt x="259" y="191"/>
                  <a:pt x="260" y="188"/>
                  <a:pt x="261" y="184"/>
                </a:cubicBezTo>
                <a:cubicBezTo>
                  <a:pt x="174" y="184"/>
                  <a:pt x="174" y="184"/>
                  <a:pt x="174" y="184"/>
                </a:cubicBezTo>
                <a:cubicBezTo>
                  <a:pt x="174" y="174"/>
                  <a:pt x="174" y="174"/>
                  <a:pt x="174" y="174"/>
                </a:cubicBezTo>
                <a:cubicBezTo>
                  <a:pt x="262" y="174"/>
                  <a:pt x="262" y="174"/>
                  <a:pt x="262" y="174"/>
                </a:cubicBezTo>
                <a:cubicBezTo>
                  <a:pt x="262" y="172"/>
                  <a:pt x="262" y="170"/>
                  <a:pt x="262" y="168"/>
                </a:cubicBezTo>
                <a:cubicBezTo>
                  <a:pt x="262" y="166"/>
                  <a:pt x="262" y="164"/>
                  <a:pt x="262" y="162"/>
                </a:cubicBezTo>
                <a:cubicBezTo>
                  <a:pt x="174" y="162"/>
                  <a:pt x="174" y="162"/>
                  <a:pt x="174" y="162"/>
                </a:cubicBezTo>
                <a:cubicBezTo>
                  <a:pt x="174" y="153"/>
                  <a:pt x="174" y="153"/>
                  <a:pt x="174" y="153"/>
                </a:cubicBezTo>
                <a:cubicBezTo>
                  <a:pt x="261" y="153"/>
                  <a:pt x="261" y="153"/>
                  <a:pt x="261" y="153"/>
                </a:cubicBezTo>
                <a:cubicBezTo>
                  <a:pt x="260" y="149"/>
                  <a:pt x="259" y="146"/>
                  <a:pt x="259" y="143"/>
                </a:cubicBezTo>
                <a:cubicBezTo>
                  <a:pt x="258" y="143"/>
                  <a:pt x="258" y="143"/>
                  <a:pt x="258" y="143"/>
                </a:cubicBezTo>
                <a:cubicBezTo>
                  <a:pt x="254" y="129"/>
                  <a:pt x="247" y="116"/>
                  <a:pt x="237" y="105"/>
                </a:cubicBezTo>
                <a:cubicBezTo>
                  <a:pt x="252" y="91"/>
                  <a:pt x="252" y="91"/>
                  <a:pt x="252" y="91"/>
                </a:cubicBezTo>
                <a:cubicBezTo>
                  <a:pt x="270" y="111"/>
                  <a:pt x="282" y="139"/>
                  <a:pt x="282" y="168"/>
                </a:cubicBezTo>
                <a:cubicBezTo>
                  <a:pt x="282" y="198"/>
                  <a:pt x="270" y="226"/>
                  <a:pt x="252" y="246"/>
                </a:cubicBezTo>
                <a:close/>
                <a:moveTo>
                  <a:pt x="244" y="84"/>
                </a:moveTo>
                <a:cubicBezTo>
                  <a:pt x="230" y="98"/>
                  <a:pt x="230" y="98"/>
                  <a:pt x="230" y="98"/>
                </a:cubicBezTo>
                <a:cubicBezTo>
                  <a:pt x="217" y="86"/>
                  <a:pt x="201" y="78"/>
                  <a:pt x="183" y="75"/>
                </a:cubicBezTo>
                <a:cubicBezTo>
                  <a:pt x="183" y="134"/>
                  <a:pt x="183" y="134"/>
                  <a:pt x="183" y="134"/>
                </a:cubicBezTo>
                <a:cubicBezTo>
                  <a:pt x="235" y="134"/>
                  <a:pt x="235" y="134"/>
                  <a:pt x="235" y="134"/>
                </a:cubicBezTo>
                <a:cubicBezTo>
                  <a:pt x="228" y="121"/>
                  <a:pt x="217" y="110"/>
                  <a:pt x="204" y="102"/>
                </a:cubicBezTo>
                <a:cubicBezTo>
                  <a:pt x="204" y="118"/>
                  <a:pt x="204" y="118"/>
                  <a:pt x="204" y="118"/>
                </a:cubicBezTo>
                <a:cubicBezTo>
                  <a:pt x="204" y="118"/>
                  <a:pt x="207" y="114"/>
                  <a:pt x="211" y="117"/>
                </a:cubicBezTo>
                <a:cubicBezTo>
                  <a:pt x="215" y="120"/>
                  <a:pt x="218" y="123"/>
                  <a:pt x="221" y="126"/>
                </a:cubicBezTo>
                <a:cubicBezTo>
                  <a:pt x="192" y="126"/>
                  <a:pt x="192" y="126"/>
                  <a:pt x="192" y="126"/>
                </a:cubicBezTo>
                <a:cubicBezTo>
                  <a:pt x="192" y="87"/>
                  <a:pt x="192" y="87"/>
                  <a:pt x="192" y="87"/>
                </a:cubicBezTo>
                <a:cubicBezTo>
                  <a:pt x="219" y="95"/>
                  <a:pt x="240" y="116"/>
                  <a:pt x="249" y="143"/>
                </a:cubicBezTo>
                <a:cubicBezTo>
                  <a:pt x="174" y="143"/>
                  <a:pt x="174" y="143"/>
                  <a:pt x="174" y="143"/>
                </a:cubicBezTo>
                <a:cubicBezTo>
                  <a:pt x="174" y="55"/>
                  <a:pt x="174" y="55"/>
                  <a:pt x="174" y="55"/>
                </a:cubicBezTo>
                <a:cubicBezTo>
                  <a:pt x="172" y="55"/>
                  <a:pt x="170" y="55"/>
                  <a:pt x="168" y="55"/>
                </a:cubicBezTo>
                <a:cubicBezTo>
                  <a:pt x="166" y="55"/>
                  <a:pt x="163" y="55"/>
                  <a:pt x="161" y="55"/>
                </a:cubicBezTo>
                <a:cubicBezTo>
                  <a:pt x="161" y="143"/>
                  <a:pt x="161" y="143"/>
                  <a:pt x="161" y="143"/>
                </a:cubicBezTo>
                <a:cubicBezTo>
                  <a:pt x="87" y="143"/>
                  <a:pt x="87" y="143"/>
                  <a:pt x="87" y="143"/>
                </a:cubicBezTo>
                <a:cubicBezTo>
                  <a:pt x="95" y="116"/>
                  <a:pt x="116" y="95"/>
                  <a:pt x="143" y="87"/>
                </a:cubicBezTo>
                <a:cubicBezTo>
                  <a:pt x="143" y="126"/>
                  <a:pt x="143" y="126"/>
                  <a:pt x="143" y="126"/>
                </a:cubicBezTo>
                <a:cubicBezTo>
                  <a:pt x="115" y="126"/>
                  <a:pt x="115" y="126"/>
                  <a:pt x="115" y="126"/>
                </a:cubicBezTo>
                <a:cubicBezTo>
                  <a:pt x="117" y="123"/>
                  <a:pt x="121" y="120"/>
                  <a:pt x="124" y="117"/>
                </a:cubicBezTo>
                <a:cubicBezTo>
                  <a:pt x="129" y="114"/>
                  <a:pt x="131" y="118"/>
                  <a:pt x="131" y="118"/>
                </a:cubicBezTo>
                <a:cubicBezTo>
                  <a:pt x="132" y="102"/>
                  <a:pt x="132" y="102"/>
                  <a:pt x="132" y="102"/>
                </a:cubicBezTo>
                <a:cubicBezTo>
                  <a:pt x="118" y="110"/>
                  <a:pt x="107" y="121"/>
                  <a:pt x="100" y="134"/>
                </a:cubicBezTo>
                <a:cubicBezTo>
                  <a:pt x="152" y="134"/>
                  <a:pt x="152" y="134"/>
                  <a:pt x="152" y="134"/>
                </a:cubicBezTo>
                <a:cubicBezTo>
                  <a:pt x="152" y="75"/>
                  <a:pt x="152" y="75"/>
                  <a:pt x="152" y="75"/>
                </a:cubicBezTo>
                <a:cubicBezTo>
                  <a:pt x="134" y="78"/>
                  <a:pt x="118" y="86"/>
                  <a:pt x="105" y="98"/>
                </a:cubicBezTo>
                <a:cubicBezTo>
                  <a:pt x="91" y="84"/>
                  <a:pt x="91" y="84"/>
                  <a:pt x="91" y="84"/>
                </a:cubicBezTo>
                <a:cubicBezTo>
                  <a:pt x="111" y="66"/>
                  <a:pt x="138" y="54"/>
                  <a:pt x="168" y="54"/>
                </a:cubicBezTo>
                <a:cubicBezTo>
                  <a:pt x="197" y="54"/>
                  <a:pt x="224" y="65"/>
                  <a:pt x="244" y="84"/>
                </a:cubicBezTo>
                <a:close/>
                <a:moveTo>
                  <a:pt x="197" y="49"/>
                </a:moveTo>
                <a:cubicBezTo>
                  <a:pt x="233" y="49"/>
                  <a:pt x="233" y="49"/>
                  <a:pt x="233" y="49"/>
                </a:cubicBezTo>
                <a:cubicBezTo>
                  <a:pt x="233" y="65"/>
                  <a:pt x="233" y="65"/>
                  <a:pt x="233" y="65"/>
                </a:cubicBezTo>
                <a:cubicBezTo>
                  <a:pt x="222" y="58"/>
                  <a:pt x="210" y="52"/>
                  <a:pt x="197" y="49"/>
                </a:cubicBezTo>
                <a:close/>
                <a:moveTo>
                  <a:pt x="83" y="92"/>
                </a:moveTo>
                <a:cubicBezTo>
                  <a:pt x="97" y="106"/>
                  <a:pt x="97" y="106"/>
                  <a:pt x="97" y="106"/>
                </a:cubicBezTo>
                <a:cubicBezTo>
                  <a:pt x="88" y="116"/>
                  <a:pt x="81" y="129"/>
                  <a:pt x="77" y="143"/>
                </a:cubicBezTo>
                <a:cubicBezTo>
                  <a:pt x="77" y="143"/>
                  <a:pt x="77" y="143"/>
                  <a:pt x="77" y="143"/>
                </a:cubicBezTo>
                <a:cubicBezTo>
                  <a:pt x="76" y="146"/>
                  <a:pt x="75" y="149"/>
                  <a:pt x="75" y="153"/>
                </a:cubicBezTo>
                <a:cubicBezTo>
                  <a:pt x="161" y="153"/>
                  <a:pt x="161" y="153"/>
                  <a:pt x="161" y="153"/>
                </a:cubicBezTo>
                <a:cubicBezTo>
                  <a:pt x="161" y="162"/>
                  <a:pt x="161" y="162"/>
                  <a:pt x="161" y="162"/>
                </a:cubicBezTo>
                <a:cubicBezTo>
                  <a:pt x="74" y="162"/>
                  <a:pt x="74" y="162"/>
                  <a:pt x="74" y="162"/>
                </a:cubicBezTo>
                <a:cubicBezTo>
                  <a:pt x="73" y="164"/>
                  <a:pt x="73" y="166"/>
                  <a:pt x="73" y="168"/>
                </a:cubicBezTo>
                <a:cubicBezTo>
                  <a:pt x="73" y="170"/>
                  <a:pt x="73" y="172"/>
                  <a:pt x="74" y="174"/>
                </a:cubicBezTo>
                <a:cubicBezTo>
                  <a:pt x="161" y="174"/>
                  <a:pt x="161" y="174"/>
                  <a:pt x="161" y="174"/>
                </a:cubicBezTo>
                <a:cubicBezTo>
                  <a:pt x="161" y="184"/>
                  <a:pt x="161" y="184"/>
                  <a:pt x="161" y="184"/>
                </a:cubicBezTo>
                <a:cubicBezTo>
                  <a:pt x="75" y="184"/>
                  <a:pt x="75" y="184"/>
                  <a:pt x="75" y="184"/>
                </a:cubicBezTo>
                <a:cubicBezTo>
                  <a:pt x="78" y="202"/>
                  <a:pt x="85" y="218"/>
                  <a:pt x="97" y="230"/>
                </a:cubicBezTo>
                <a:cubicBezTo>
                  <a:pt x="82" y="244"/>
                  <a:pt x="82" y="244"/>
                  <a:pt x="82" y="244"/>
                </a:cubicBezTo>
                <a:cubicBezTo>
                  <a:pt x="64" y="224"/>
                  <a:pt x="53" y="198"/>
                  <a:pt x="53" y="168"/>
                </a:cubicBezTo>
                <a:cubicBezTo>
                  <a:pt x="53" y="139"/>
                  <a:pt x="65" y="112"/>
                  <a:pt x="83" y="92"/>
                </a:cubicBezTo>
                <a:close/>
                <a:moveTo>
                  <a:pt x="45" y="168"/>
                </a:moveTo>
                <a:cubicBezTo>
                  <a:pt x="45" y="189"/>
                  <a:pt x="50" y="208"/>
                  <a:pt x="59" y="225"/>
                </a:cubicBezTo>
                <a:cubicBezTo>
                  <a:pt x="45" y="225"/>
                  <a:pt x="45" y="225"/>
                  <a:pt x="45" y="225"/>
                </a:cubicBezTo>
                <a:cubicBezTo>
                  <a:pt x="45" y="105"/>
                  <a:pt x="45" y="105"/>
                  <a:pt x="45" y="105"/>
                </a:cubicBezTo>
                <a:cubicBezTo>
                  <a:pt x="62" y="105"/>
                  <a:pt x="62" y="105"/>
                  <a:pt x="62" y="105"/>
                </a:cubicBezTo>
                <a:cubicBezTo>
                  <a:pt x="51" y="124"/>
                  <a:pt x="45" y="145"/>
                  <a:pt x="45" y="168"/>
                </a:cubicBezTo>
                <a:close/>
                <a:moveTo>
                  <a:pt x="45" y="233"/>
                </a:moveTo>
                <a:cubicBezTo>
                  <a:pt x="64" y="233"/>
                  <a:pt x="64" y="233"/>
                  <a:pt x="64" y="233"/>
                </a:cubicBezTo>
                <a:cubicBezTo>
                  <a:pt x="64" y="234"/>
                  <a:pt x="64" y="234"/>
                  <a:pt x="64" y="234"/>
                </a:cubicBezTo>
                <a:cubicBezTo>
                  <a:pt x="64" y="255"/>
                  <a:pt x="64" y="255"/>
                  <a:pt x="64" y="255"/>
                </a:cubicBezTo>
                <a:cubicBezTo>
                  <a:pt x="45" y="255"/>
                  <a:pt x="45" y="255"/>
                  <a:pt x="45" y="255"/>
                </a:cubicBezTo>
                <a:lnTo>
                  <a:pt x="45" y="233"/>
                </a:lnTo>
                <a:close/>
                <a:moveTo>
                  <a:pt x="80" y="255"/>
                </a:moveTo>
                <a:cubicBezTo>
                  <a:pt x="73" y="255"/>
                  <a:pt x="73" y="255"/>
                  <a:pt x="73" y="255"/>
                </a:cubicBezTo>
                <a:cubicBezTo>
                  <a:pt x="73" y="246"/>
                  <a:pt x="73" y="246"/>
                  <a:pt x="73" y="246"/>
                </a:cubicBezTo>
                <a:cubicBezTo>
                  <a:pt x="75" y="249"/>
                  <a:pt x="78" y="252"/>
                  <a:pt x="80" y="255"/>
                </a:cubicBezTo>
                <a:close/>
                <a:moveTo>
                  <a:pt x="90" y="252"/>
                </a:moveTo>
                <a:cubicBezTo>
                  <a:pt x="104" y="238"/>
                  <a:pt x="104" y="238"/>
                  <a:pt x="104" y="238"/>
                </a:cubicBezTo>
                <a:cubicBezTo>
                  <a:pt x="117" y="250"/>
                  <a:pt x="134" y="258"/>
                  <a:pt x="152" y="261"/>
                </a:cubicBezTo>
                <a:cubicBezTo>
                  <a:pt x="152" y="202"/>
                  <a:pt x="152" y="202"/>
                  <a:pt x="152" y="202"/>
                </a:cubicBezTo>
                <a:cubicBezTo>
                  <a:pt x="100" y="203"/>
                  <a:pt x="100" y="203"/>
                  <a:pt x="100" y="203"/>
                </a:cubicBezTo>
                <a:cubicBezTo>
                  <a:pt x="107" y="216"/>
                  <a:pt x="118" y="227"/>
                  <a:pt x="131" y="235"/>
                </a:cubicBezTo>
                <a:cubicBezTo>
                  <a:pt x="131" y="219"/>
                  <a:pt x="131" y="219"/>
                  <a:pt x="131" y="219"/>
                </a:cubicBezTo>
                <a:cubicBezTo>
                  <a:pt x="131" y="219"/>
                  <a:pt x="128" y="223"/>
                  <a:pt x="124" y="220"/>
                </a:cubicBezTo>
                <a:cubicBezTo>
                  <a:pt x="120" y="217"/>
                  <a:pt x="117" y="214"/>
                  <a:pt x="114" y="210"/>
                </a:cubicBezTo>
                <a:cubicBezTo>
                  <a:pt x="143" y="210"/>
                  <a:pt x="143" y="210"/>
                  <a:pt x="143" y="210"/>
                </a:cubicBezTo>
                <a:cubicBezTo>
                  <a:pt x="143" y="250"/>
                  <a:pt x="143" y="250"/>
                  <a:pt x="143" y="250"/>
                </a:cubicBezTo>
                <a:cubicBezTo>
                  <a:pt x="116" y="242"/>
                  <a:pt x="95" y="221"/>
                  <a:pt x="87" y="194"/>
                </a:cubicBezTo>
                <a:cubicBezTo>
                  <a:pt x="161" y="194"/>
                  <a:pt x="161" y="194"/>
                  <a:pt x="161" y="194"/>
                </a:cubicBezTo>
                <a:cubicBezTo>
                  <a:pt x="161" y="282"/>
                  <a:pt x="161" y="282"/>
                  <a:pt x="161" y="282"/>
                </a:cubicBezTo>
                <a:cubicBezTo>
                  <a:pt x="134" y="281"/>
                  <a:pt x="109" y="270"/>
                  <a:pt x="90" y="252"/>
                </a:cubicBezTo>
                <a:close/>
                <a:moveTo>
                  <a:pt x="246" y="263"/>
                </a:moveTo>
                <a:cubicBezTo>
                  <a:pt x="263" y="263"/>
                  <a:pt x="263" y="263"/>
                  <a:pt x="263" y="263"/>
                </a:cubicBezTo>
                <a:cubicBezTo>
                  <a:pt x="263" y="282"/>
                  <a:pt x="263" y="282"/>
                  <a:pt x="263" y="282"/>
                </a:cubicBezTo>
                <a:cubicBezTo>
                  <a:pt x="242" y="282"/>
                  <a:pt x="242" y="282"/>
                  <a:pt x="242" y="282"/>
                </a:cubicBezTo>
                <a:cubicBezTo>
                  <a:pt x="242" y="266"/>
                  <a:pt x="242" y="266"/>
                  <a:pt x="242" y="266"/>
                </a:cubicBezTo>
                <a:cubicBezTo>
                  <a:pt x="243" y="265"/>
                  <a:pt x="244" y="264"/>
                  <a:pt x="246" y="263"/>
                </a:cubicBezTo>
                <a:close/>
                <a:moveTo>
                  <a:pt x="263" y="255"/>
                </a:moveTo>
                <a:cubicBezTo>
                  <a:pt x="255" y="255"/>
                  <a:pt x="255" y="255"/>
                  <a:pt x="255" y="255"/>
                </a:cubicBezTo>
                <a:cubicBezTo>
                  <a:pt x="258" y="252"/>
                  <a:pt x="260" y="249"/>
                  <a:pt x="263" y="246"/>
                </a:cubicBezTo>
                <a:lnTo>
                  <a:pt x="263" y="255"/>
                </a:lnTo>
                <a:close/>
                <a:moveTo>
                  <a:pt x="271" y="234"/>
                </a:moveTo>
                <a:cubicBezTo>
                  <a:pt x="272" y="234"/>
                  <a:pt x="272" y="234"/>
                  <a:pt x="272" y="233"/>
                </a:cubicBezTo>
                <a:cubicBezTo>
                  <a:pt x="290" y="233"/>
                  <a:pt x="290" y="233"/>
                  <a:pt x="290" y="233"/>
                </a:cubicBezTo>
                <a:cubicBezTo>
                  <a:pt x="290" y="255"/>
                  <a:pt x="290" y="255"/>
                  <a:pt x="290" y="255"/>
                </a:cubicBezTo>
                <a:cubicBezTo>
                  <a:pt x="271" y="255"/>
                  <a:pt x="271" y="255"/>
                  <a:pt x="271" y="255"/>
                </a:cubicBezTo>
                <a:lnTo>
                  <a:pt x="271" y="234"/>
                </a:lnTo>
                <a:close/>
                <a:moveTo>
                  <a:pt x="241" y="41"/>
                </a:moveTo>
                <a:cubicBezTo>
                  <a:pt x="241" y="22"/>
                  <a:pt x="241" y="22"/>
                  <a:pt x="241" y="22"/>
                </a:cubicBezTo>
                <a:cubicBezTo>
                  <a:pt x="246" y="27"/>
                  <a:pt x="253" y="33"/>
                  <a:pt x="261" y="41"/>
                </a:cubicBezTo>
                <a:lnTo>
                  <a:pt x="241" y="41"/>
                </a:lnTo>
                <a:close/>
                <a:moveTo>
                  <a:pt x="233" y="41"/>
                </a:moveTo>
                <a:cubicBezTo>
                  <a:pt x="174" y="41"/>
                  <a:pt x="174" y="41"/>
                  <a:pt x="174" y="41"/>
                </a:cubicBezTo>
                <a:cubicBezTo>
                  <a:pt x="174" y="14"/>
                  <a:pt x="174" y="14"/>
                  <a:pt x="174" y="14"/>
                </a:cubicBezTo>
                <a:cubicBezTo>
                  <a:pt x="201" y="14"/>
                  <a:pt x="227" y="14"/>
                  <a:pt x="233" y="14"/>
                </a:cubicBezTo>
                <a:lnTo>
                  <a:pt x="233" y="41"/>
                </a:lnTo>
                <a:close/>
                <a:moveTo>
                  <a:pt x="102" y="65"/>
                </a:moveTo>
                <a:cubicBezTo>
                  <a:pt x="102" y="49"/>
                  <a:pt x="102" y="49"/>
                  <a:pt x="102" y="49"/>
                </a:cubicBezTo>
                <a:cubicBezTo>
                  <a:pt x="138" y="49"/>
                  <a:pt x="138" y="49"/>
                  <a:pt x="138" y="49"/>
                </a:cubicBezTo>
                <a:cubicBezTo>
                  <a:pt x="125" y="52"/>
                  <a:pt x="113" y="58"/>
                  <a:pt x="102" y="65"/>
                </a:cubicBezTo>
                <a:close/>
                <a:moveTo>
                  <a:pt x="73" y="91"/>
                </a:moveTo>
                <a:cubicBezTo>
                  <a:pt x="73" y="78"/>
                  <a:pt x="73" y="78"/>
                  <a:pt x="73" y="78"/>
                </a:cubicBezTo>
                <a:cubicBezTo>
                  <a:pt x="85" y="78"/>
                  <a:pt x="85" y="78"/>
                  <a:pt x="85" y="78"/>
                </a:cubicBezTo>
                <a:cubicBezTo>
                  <a:pt x="81" y="82"/>
                  <a:pt x="76" y="86"/>
                  <a:pt x="73" y="91"/>
                </a:cubicBezTo>
                <a:close/>
                <a:moveTo>
                  <a:pt x="94" y="69"/>
                </a:moveTo>
                <a:cubicBezTo>
                  <a:pt x="73" y="69"/>
                  <a:pt x="73" y="69"/>
                  <a:pt x="73" y="69"/>
                </a:cubicBezTo>
                <a:cubicBezTo>
                  <a:pt x="73" y="49"/>
                  <a:pt x="73" y="49"/>
                  <a:pt x="73" y="49"/>
                </a:cubicBezTo>
                <a:cubicBezTo>
                  <a:pt x="94" y="49"/>
                  <a:pt x="94" y="49"/>
                  <a:pt x="94" y="49"/>
                </a:cubicBezTo>
                <a:lnTo>
                  <a:pt x="94" y="69"/>
                </a:lnTo>
                <a:close/>
                <a:moveTo>
                  <a:pt x="94" y="41"/>
                </a:moveTo>
                <a:cubicBezTo>
                  <a:pt x="78" y="41"/>
                  <a:pt x="78" y="41"/>
                  <a:pt x="78" y="41"/>
                </a:cubicBezTo>
                <a:cubicBezTo>
                  <a:pt x="84" y="35"/>
                  <a:pt x="89" y="29"/>
                  <a:pt x="94" y="25"/>
                </a:cubicBezTo>
                <a:lnTo>
                  <a:pt x="94" y="41"/>
                </a:lnTo>
                <a:close/>
                <a:moveTo>
                  <a:pt x="64" y="78"/>
                </a:moveTo>
                <a:cubicBezTo>
                  <a:pt x="64" y="97"/>
                  <a:pt x="64" y="97"/>
                  <a:pt x="64" y="97"/>
                </a:cubicBezTo>
                <a:cubicBezTo>
                  <a:pt x="45" y="97"/>
                  <a:pt x="45" y="97"/>
                  <a:pt x="45" y="97"/>
                </a:cubicBezTo>
                <a:cubicBezTo>
                  <a:pt x="45" y="78"/>
                  <a:pt x="45" y="78"/>
                  <a:pt x="45" y="78"/>
                </a:cubicBezTo>
                <a:lnTo>
                  <a:pt x="64" y="78"/>
                </a:lnTo>
                <a:close/>
                <a:moveTo>
                  <a:pt x="64" y="263"/>
                </a:moveTo>
                <a:cubicBezTo>
                  <a:pt x="64" y="276"/>
                  <a:pt x="64" y="276"/>
                  <a:pt x="64" y="276"/>
                </a:cubicBezTo>
                <a:cubicBezTo>
                  <a:pt x="60" y="272"/>
                  <a:pt x="56" y="267"/>
                  <a:pt x="52" y="263"/>
                </a:cubicBezTo>
                <a:lnTo>
                  <a:pt x="64" y="263"/>
                </a:lnTo>
                <a:close/>
                <a:moveTo>
                  <a:pt x="94" y="305"/>
                </a:moveTo>
                <a:cubicBezTo>
                  <a:pt x="90" y="301"/>
                  <a:pt x="84" y="296"/>
                  <a:pt x="79" y="290"/>
                </a:cubicBezTo>
                <a:cubicBezTo>
                  <a:pt x="94" y="290"/>
                  <a:pt x="94" y="290"/>
                  <a:pt x="94" y="290"/>
                </a:cubicBezTo>
                <a:lnTo>
                  <a:pt x="94" y="305"/>
                </a:lnTo>
                <a:close/>
                <a:moveTo>
                  <a:pt x="121" y="282"/>
                </a:moveTo>
                <a:cubicBezTo>
                  <a:pt x="102" y="282"/>
                  <a:pt x="102" y="282"/>
                  <a:pt x="102" y="282"/>
                </a:cubicBezTo>
                <a:cubicBezTo>
                  <a:pt x="102" y="272"/>
                  <a:pt x="102" y="272"/>
                  <a:pt x="102" y="272"/>
                </a:cubicBezTo>
                <a:cubicBezTo>
                  <a:pt x="108" y="276"/>
                  <a:pt x="114" y="279"/>
                  <a:pt x="121" y="282"/>
                </a:cubicBezTo>
                <a:close/>
                <a:moveTo>
                  <a:pt x="174" y="291"/>
                </a:moveTo>
                <a:cubicBezTo>
                  <a:pt x="176" y="291"/>
                  <a:pt x="179" y="291"/>
                  <a:pt x="181" y="290"/>
                </a:cubicBezTo>
                <a:cubicBezTo>
                  <a:pt x="233" y="290"/>
                  <a:pt x="233" y="290"/>
                  <a:pt x="233" y="290"/>
                </a:cubicBezTo>
                <a:cubicBezTo>
                  <a:pt x="233" y="316"/>
                  <a:pt x="233" y="316"/>
                  <a:pt x="233" y="316"/>
                </a:cubicBezTo>
                <a:cubicBezTo>
                  <a:pt x="227" y="316"/>
                  <a:pt x="201" y="316"/>
                  <a:pt x="174" y="316"/>
                </a:cubicBezTo>
                <a:lnTo>
                  <a:pt x="174" y="291"/>
                </a:lnTo>
                <a:close/>
                <a:moveTo>
                  <a:pt x="242" y="290"/>
                </a:moveTo>
                <a:cubicBezTo>
                  <a:pt x="259" y="290"/>
                  <a:pt x="259" y="290"/>
                  <a:pt x="259" y="290"/>
                </a:cubicBezTo>
                <a:cubicBezTo>
                  <a:pt x="252" y="297"/>
                  <a:pt x="246" y="304"/>
                  <a:pt x="242" y="308"/>
                </a:cubicBezTo>
                <a:lnTo>
                  <a:pt x="242" y="290"/>
                </a:lnTo>
                <a:close/>
                <a:moveTo>
                  <a:pt x="271" y="263"/>
                </a:moveTo>
                <a:cubicBezTo>
                  <a:pt x="287" y="263"/>
                  <a:pt x="287" y="263"/>
                  <a:pt x="287" y="263"/>
                </a:cubicBezTo>
                <a:cubicBezTo>
                  <a:pt x="282" y="268"/>
                  <a:pt x="276" y="273"/>
                  <a:pt x="271" y="278"/>
                </a:cubicBezTo>
                <a:lnTo>
                  <a:pt x="271" y="263"/>
                </a:lnTo>
                <a:close/>
                <a:moveTo>
                  <a:pt x="299" y="161"/>
                </a:moveTo>
                <a:cubicBezTo>
                  <a:pt x="299" y="105"/>
                  <a:pt x="299" y="105"/>
                  <a:pt x="299" y="105"/>
                </a:cubicBezTo>
                <a:cubicBezTo>
                  <a:pt x="323" y="105"/>
                  <a:pt x="323" y="105"/>
                  <a:pt x="323" y="105"/>
                </a:cubicBezTo>
                <a:cubicBezTo>
                  <a:pt x="323" y="113"/>
                  <a:pt x="323" y="137"/>
                  <a:pt x="323" y="161"/>
                </a:cubicBezTo>
                <a:lnTo>
                  <a:pt x="299" y="161"/>
                </a:lnTo>
                <a:close/>
                <a:moveTo>
                  <a:pt x="163" y="14"/>
                </a:moveTo>
                <a:cubicBezTo>
                  <a:pt x="163" y="41"/>
                  <a:pt x="163" y="41"/>
                  <a:pt x="163" y="41"/>
                </a:cubicBezTo>
                <a:cubicBezTo>
                  <a:pt x="102" y="41"/>
                  <a:pt x="102" y="41"/>
                  <a:pt x="102" y="41"/>
                </a:cubicBezTo>
                <a:cubicBezTo>
                  <a:pt x="102" y="16"/>
                  <a:pt x="102" y="16"/>
                  <a:pt x="102" y="16"/>
                </a:cubicBezTo>
                <a:cubicBezTo>
                  <a:pt x="103" y="15"/>
                  <a:pt x="104" y="15"/>
                  <a:pt x="104" y="14"/>
                </a:cubicBezTo>
                <a:cubicBezTo>
                  <a:pt x="107" y="14"/>
                  <a:pt x="134" y="14"/>
                  <a:pt x="163" y="14"/>
                </a:cubicBezTo>
                <a:close/>
                <a:moveTo>
                  <a:pt x="22" y="233"/>
                </a:moveTo>
                <a:cubicBezTo>
                  <a:pt x="36" y="233"/>
                  <a:pt x="36" y="233"/>
                  <a:pt x="36" y="233"/>
                </a:cubicBezTo>
                <a:cubicBezTo>
                  <a:pt x="36" y="248"/>
                  <a:pt x="36" y="248"/>
                  <a:pt x="36" y="248"/>
                </a:cubicBezTo>
                <a:cubicBezTo>
                  <a:pt x="31" y="242"/>
                  <a:pt x="25" y="237"/>
                  <a:pt x="22" y="233"/>
                </a:cubicBezTo>
                <a:close/>
                <a:moveTo>
                  <a:pt x="102" y="314"/>
                </a:moveTo>
                <a:cubicBezTo>
                  <a:pt x="102" y="290"/>
                  <a:pt x="102" y="290"/>
                  <a:pt x="102" y="290"/>
                </a:cubicBezTo>
                <a:cubicBezTo>
                  <a:pt x="154" y="290"/>
                  <a:pt x="154" y="290"/>
                  <a:pt x="154" y="290"/>
                </a:cubicBezTo>
                <a:cubicBezTo>
                  <a:pt x="157" y="291"/>
                  <a:pt x="160" y="291"/>
                  <a:pt x="163" y="291"/>
                </a:cubicBezTo>
                <a:cubicBezTo>
                  <a:pt x="163" y="316"/>
                  <a:pt x="163" y="316"/>
                  <a:pt x="163" y="316"/>
                </a:cubicBezTo>
                <a:cubicBezTo>
                  <a:pt x="134" y="316"/>
                  <a:pt x="107" y="316"/>
                  <a:pt x="104" y="316"/>
                </a:cubicBezTo>
                <a:cubicBezTo>
                  <a:pt x="104" y="315"/>
                  <a:pt x="103" y="315"/>
                  <a:pt x="102" y="314"/>
                </a:cubicBezTo>
                <a:close/>
                <a:moveTo>
                  <a:pt x="299" y="251"/>
                </a:moveTo>
                <a:cubicBezTo>
                  <a:pt x="299" y="233"/>
                  <a:pt x="299" y="233"/>
                  <a:pt x="299" y="233"/>
                </a:cubicBezTo>
                <a:cubicBezTo>
                  <a:pt x="317" y="233"/>
                  <a:pt x="317" y="233"/>
                  <a:pt x="317" y="233"/>
                </a:cubicBezTo>
                <a:cubicBezTo>
                  <a:pt x="312" y="238"/>
                  <a:pt x="306" y="244"/>
                  <a:pt x="299" y="251"/>
                </a:cubicBezTo>
                <a:close/>
              </a:path>
            </a:pathLst>
          </a:custGeom>
          <a:solidFill>
            <a:srgbClr val="E9900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42424"/>
              </a:solidFill>
              <a:effectLst/>
              <a:uLnTx/>
              <a:uFillTx/>
              <a:latin typeface="等线" panose="020F0502020204030204"/>
              <a:ea typeface="等线" panose="02010600030101010101" pitchFamily="2" charset="-122"/>
              <a:cs typeface="+mn-cs"/>
            </a:endParaRPr>
          </a:p>
        </p:txBody>
      </p:sp>
      <p:sp>
        <p:nvSpPr>
          <p:cNvPr id="59" name="Freeform 21"/>
          <p:cNvSpPr>
            <a:spLocks noEditPoints="1"/>
          </p:cNvSpPr>
          <p:nvPr/>
        </p:nvSpPr>
        <p:spPr bwMode="auto">
          <a:xfrm>
            <a:off x="6883549" y="2835847"/>
            <a:ext cx="1277938" cy="1250950"/>
          </a:xfrm>
          <a:custGeom>
            <a:avLst/>
            <a:gdLst>
              <a:gd name="T0" fmla="*/ 98 w 338"/>
              <a:gd name="T1" fmla="*/ 0 h 331"/>
              <a:gd name="T2" fmla="*/ 338 w 338"/>
              <a:gd name="T3" fmla="*/ 98 h 331"/>
              <a:gd name="T4" fmla="*/ 271 w 338"/>
              <a:gd name="T5" fmla="*/ 205 h 331"/>
              <a:gd name="T6" fmla="*/ 243 w 338"/>
              <a:gd name="T7" fmla="*/ 50 h 331"/>
              <a:gd name="T8" fmla="*/ 293 w 338"/>
              <a:gd name="T9" fmla="*/ 78 h 331"/>
              <a:gd name="T10" fmla="*/ 301 w 338"/>
              <a:gd name="T11" fmla="*/ 98 h 331"/>
              <a:gd name="T12" fmla="*/ 243 w 338"/>
              <a:gd name="T13" fmla="*/ 42 h 331"/>
              <a:gd name="T14" fmla="*/ 265 w 338"/>
              <a:gd name="T15" fmla="*/ 78 h 331"/>
              <a:gd name="T16" fmla="*/ 262 w 338"/>
              <a:gd name="T17" fmla="*/ 124 h 331"/>
              <a:gd name="T18" fmla="*/ 243 w 338"/>
              <a:gd name="T19" fmla="*/ 98 h 331"/>
              <a:gd name="T20" fmla="*/ 243 w 338"/>
              <a:gd name="T21" fmla="*/ 78 h 331"/>
              <a:gd name="T22" fmla="*/ 236 w 338"/>
              <a:gd name="T23" fmla="*/ 231 h 331"/>
              <a:gd name="T24" fmla="*/ 102 w 338"/>
              <a:gd name="T25" fmla="*/ 106 h 331"/>
              <a:gd name="T26" fmla="*/ 236 w 338"/>
              <a:gd name="T27" fmla="*/ 124 h 331"/>
              <a:gd name="T28" fmla="*/ 194 w 338"/>
              <a:gd name="T29" fmla="*/ 128 h 331"/>
              <a:gd name="T30" fmla="*/ 172 w 338"/>
              <a:gd name="T31" fmla="*/ 128 h 331"/>
              <a:gd name="T32" fmla="*/ 139 w 338"/>
              <a:gd name="T33" fmla="*/ 163 h 331"/>
              <a:gd name="T34" fmla="*/ 143 w 338"/>
              <a:gd name="T35" fmla="*/ 106 h 331"/>
              <a:gd name="T36" fmla="*/ 94 w 338"/>
              <a:gd name="T37" fmla="*/ 131 h 331"/>
              <a:gd name="T38" fmla="*/ 80 w 338"/>
              <a:gd name="T39" fmla="*/ 171 h 331"/>
              <a:gd name="T40" fmla="*/ 102 w 338"/>
              <a:gd name="T41" fmla="*/ 212 h 331"/>
              <a:gd name="T42" fmla="*/ 102 w 338"/>
              <a:gd name="T43" fmla="*/ 171 h 331"/>
              <a:gd name="T44" fmla="*/ 143 w 338"/>
              <a:gd name="T45" fmla="*/ 231 h 331"/>
              <a:gd name="T46" fmla="*/ 236 w 338"/>
              <a:gd name="T47" fmla="*/ 171 h 331"/>
              <a:gd name="T48" fmla="*/ 194 w 338"/>
              <a:gd name="T49" fmla="*/ 231 h 331"/>
              <a:gd name="T50" fmla="*/ 243 w 338"/>
              <a:gd name="T51" fmla="*/ 205 h 331"/>
              <a:gd name="T52" fmla="*/ 194 w 338"/>
              <a:gd name="T53" fmla="*/ 98 h 331"/>
              <a:gd name="T54" fmla="*/ 136 w 338"/>
              <a:gd name="T55" fmla="*/ 98 h 331"/>
              <a:gd name="T56" fmla="*/ 45 w 338"/>
              <a:gd name="T57" fmla="*/ 124 h 331"/>
              <a:gd name="T58" fmla="*/ 72 w 338"/>
              <a:gd name="T59" fmla="*/ 78 h 331"/>
              <a:gd name="T60" fmla="*/ 136 w 338"/>
              <a:gd name="T61" fmla="*/ 98 h 331"/>
              <a:gd name="T62" fmla="*/ 65 w 338"/>
              <a:gd name="T63" fmla="*/ 98 h 331"/>
              <a:gd name="T64" fmla="*/ 77 w 338"/>
              <a:gd name="T65" fmla="*/ 42 h 331"/>
              <a:gd name="T66" fmla="*/ 65 w 338"/>
              <a:gd name="T67" fmla="*/ 71 h 331"/>
              <a:gd name="T68" fmla="*/ 37 w 338"/>
              <a:gd name="T69" fmla="*/ 131 h 331"/>
              <a:gd name="T70" fmla="*/ 15 w 338"/>
              <a:gd name="T71" fmla="*/ 106 h 331"/>
              <a:gd name="T72" fmla="*/ 37 w 338"/>
              <a:gd name="T73" fmla="*/ 204 h 331"/>
              <a:gd name="T74" fmla="*/ 45 w 338"/>
              <a:gd name="T75" fmla="*/ 256 h 331"/>
              <a:gd name="T76" fmla="*/ 21 w 338"/>
              <a:gd name="T77" fmla="*/ 234 h 331"/>
              <a:gd name="T78" fmla="*/ 72 w 338"/>
              <a:gd name="T79" fmla="*/ 264 h 331"/>
              <a:gd name="T80" fmla="*/ 94 w 338"/>
              <a:gd name="T81" fmla="*/ 292 h 331"/>
              <a:gd name="T82" fmla="*/ 98 w 338"/>
              <a:gd name="T83" fmla="*/ 256 h 331"/>
              <a:gd name="T84" fmla="*/ 45 w 338"/>
              <a:gd name="T85" fmla="*/ 226 h 331"/>
              <a:gd name="T86" fmla="*/ 98 w 338"/>
              <a:gd name="T87" fmla="*/ 238 h 331"/>
              <a:gd name="T88" fmla="*/ 143 w 338"/>
              <a:gd name="T89" fmla="*/ 238 h 331"/>
              <a:gd name="T90" fmla="*/ 194 w 338"/>
              <a:gd name="T91" fmla="*/ 238 h 331"/>
              <a:gd name="T92" fmla="*/ 243 w 338"/>
              <a:gd name="T93" fmla="*/ 238 h 331"/>
              <a:gd name="T94" fmla="*/ 293 w 338"/>
              <a:gd name="T95" fmla="*/ 212 h 331"/>
              <a:gd name="T96" fmla="*/ 265 w 338"/>
              <a:gd name="T97" fmla="*/ 256 h 331"/>
              <a:gd name="T98" fmla="*/ 202 w 338"/>
              <a:gd name="T99" fmla="*/ 285 h 331"/>
              <a:gd name="T100" fmla="*/ 243 w 338"/>
              <a:gd name="T101" fmla="*/ 285 h 331"/>
              <a:gd name="T102" fmla="*/ 293 w 338"/>
              <a:gd name="T103" fmla="*/ 234 h 331"/>
              <a:gd name="T104" fmla="*/ 296 w 338"/>
              <a:gd name="T105" fmla="*/ 131 h 331"/>
              <a:gd name="T106" fmla="*/ 265 w 338"/>
              <a:gd name="T107" fmla="*/ 163 h 331"/>
              <a:gd name="T108" fmla="*/ 236 w 338"/>
              <a:gd name="T109" fmla="*/ 17 h 331"/>
              <a:gd name="T110" fmla="*/ 165 w 338"/>
              <a:gd name="T111" fmla="*/ 15 h 331"/>
              <a:gd name="T112" fmla="*/ 104 w 338"/>
              <a:gd name="T113" fmla="*/ 316 h 331"/>
              <a:gd name="T114" fmla="*/ 236 w 338"/>
              <a:gd name="T115" fmla="*/ 315 h 331"/>
              <a:gd name="T116" fmla="*/ 273 w 338"/>
              <a:gd name="T117" fmla="*/ 278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8" h="331">
                <a:moveTo>
                  <a:pt x="283" y="42"/>
                </a:moveTo>
                <a:cubicBezTo>
                  <a:pt x="283" y="42"/>
                  <a:pt x="283" y="42"/>
                  <a:pt x="283" y="42"/>
                </a:cubicBezTo>
                <a:cubicBezTo>
                  <a:pt x="282" y="42"/>
                  <a:pt x="282" y="42"/>
                  <a:pt x="282" y="42"/>
                </a:cubicBezTo>
                <a:cubicBezTo>
                  <a:pt x="240" y="0"/>
                  <a:pt x="240" y="0"/>
                  <a:pt x="240" y="0"/>
                </a:cubicBezTo>
                <a:cubicBezTo>
                  <a:pt x="237" y="0"/>
                  <a:pt x="237" y="0"/>
                  <a:pt x="237" y="0"/>
                </a:cubicBezTo>
                <a:cubicBezTo>
                  <a:pt x="98" y="0"/>
                  <a:pt x="98" y="0"/>
                  <a:pt x="98" y="0"/>
                </a:cubicBezTo>
                <a:cubicBezTo>
                  <a:pt x="0" y="98"/>
                  <a:pt x="0" y="98"/>
                  <a:pt x="0" y="98"/>
                </a:cubicBezTo>
                <a:cubicBezTo>
                  <a:pt x="0" y="234"/>
                  <a:pt x="0" y="234"/>
                  <a:pt x="0" y="234"/>
                </a:cubicBezTo>
                <a:cubicBezTo>
                  <a:pt x="98" y="331"/>
                  <a:pt x="98" y="331"/>
                  <a:pt x="98" y="331"/>
                </a:cubicBezTo>
                <a:cubicBezTo>
                  <a:pt x="240" y="331"/>
                  <a:pt x="240" y="331"/>
                  <a:pt x="240" y="331"/>
                </a:cubicBezTo>
                <a:cubicBezTo>
                  <a:pt x="338" y="234"/>
                  <a:pt x="338" y="234"/>
                  <a:pt x="338" y="234"/>
                </a:cubicBezTo>
                <a:cubicBezTo>
                  <a:pt x="338" y="98"/>
                  <a:pt x="338" y="98"/>
                  <a:pt x="338" y="98"/>
                </a:cubicBezTo>
                <a:lnTo>
                  <a:pt x="283" y="42"/>
                </a:lnTo>
                <a:close/>
                <a:moveTo>
                  <a:pt x="301" y="226"/>
                </a:moveTo>
                <a:cubicBezTo>
                  <a:pt x="301" y="205"/>
                  <a:pt x="301" y="205"/>
                  <a:pt x="301" y="205"/>
                </a:cubicBezTo>
                <a:cubicBezTo>
                  <a:pt x="295" y="205"/>
                  <a:pt x="295" y="205"/>
                  <a:pt x="295" y="205"/>
                </a:cubicBezTo>
                <a:cubicBezTo>
                  <a:pt x="295" y="205"/>
                  <a:pt x="295" y="205"/>
                  <a:pt x="295" y="205"/>
                </a:cubicBezTo>
                <a:cubicBezTo>
                  <a:pt x="271" y="205"/>
                  <a:pt x="271" y="205"/>
                  <a:pt x="271" y="205"/>
                </a:cubicBezTo>
                <a:cubicBezTo>
                  <a:pt x="265" y="205"/>
                  <a:pt x="265" y="205"/>
                  <a:pt x="265" y="205"/>
                </a:cubicBezTo>
                <a:cubicBezTo>
                  <a:pt x="265" y="171"/>
                  <a:pt x="265" y="171"/>
                  <a:pt x="265" y="171"/>
                </a:cubicBezTo>
                <a:cubicBezTo>
                  <a:pt x="323" y="171"/>
                  <a:pt x="323" y="171"/>
                  <a:pt x="323" y="171"/>
                </a:cubicBezTo>
                <a:cubicBezTo>
                  <a:pt x="323" y="196"/>
                  <a:pt x="323" y="220"/>
                  <a:pt x="323" y="226"/>
                </a:cubicBezTo>
                <a:lnTo>
                  <a:pt x="301" y="226"/>
                </a:lnTo>
                <a:close/>
                <a:moveTo>
                  <a:pt x="243" y="50"/>
                </a:moveTo>
                <a:cubicBezTo>
                  <a:pt x="265" y="50"/>
                  <a:pt x="265" y="50"/>
                  <a:pt x="265" y="50"/>
                </a:cubicBezTo>
                <a:cubicBezTo>
                  <a:pt x="265" y="71"/>
                  <a:pt x="265" y="71"/>
                  <a:pt x="265" y="71"/>
                </a:cubicBezTo>
                <a:cubicBezTo>
                  <a:pt x="243" y="71"/>
                  <a:pt x="243" y="71"/>
                  <a:pt x="243" y="71"/>
                </a:cubicBezTo>
                <a:lnTo>
                  <a:pt x="243" y="50"/>
                </a:lnTo>
                <a:close/>
                <a:moveTo>
                  <a:pt x="273" y="78"/>
                </a:moveTo>
                <a:cubicBezTo>
                  <a:pt x="293" y="78"/>
                  <a:pt x="293" y="78"/>
                  <a:pt x="293" y="78"/>
                </a:cubicBezTo>
                <a:cubicBezTo>
                  <a:pt x="293" y="98"/>
                  <a:pt x="293" y="98"/>
                  <a:pt x="293" y="98"/>
                </a:cubicBezTo>
                <a:cubicBezTo>
                  <a:pt x="273" y="98"/>
                  <a:pt x="273" y="98"/>
                  <a:pt x="273" y="98"/>
                </a:cubicBezTo>
                <a:lnTo>
                  <a:pt x="273" y="78"/>
                </a:lnTo>
                <a:close/>
                <a:moveTo>
                  <a:pt x="301" y="81"/>
                </a:moveTo>
                <a:cubicBezTo>
                  <a:pt x="308" y="88"/>
                  <a:pt x="313" y="94"/>
                  <a:pt x="318" y="98"/>
                </a:cubicBezTo>
                <a:cubicBezTo>
                  <a:pt x="301" y="98"/>
                  <a:pt x="301" y="98"/>
                  <a:pt x="301" y="98"/>
                </a:cubicBezTo>
                <a:lnTo>
                  <a:pt x="301" y="81"/>
                </a:lnTo>
                <a:close/>
                <a:moveTo>
                  <a:pt x="273" y="71"/>
                </a:moveTo>
                <a:cubicBezTo>
                  <a:pt x="273" y="54"/>
                  <a:pt x="273" y="54"/>
                  <a:pt x="273" y="54"/>
                </a:cubicBezTo>
                <a:cubicBezTo>
                  <a:pt x="279" y="59"/>
                  <a:pt x="284" y="65"/>
                  <a:pt x="290" y="71"/>
                </a:cubicBezTo>
                <a:lnTo>
                  <a:pt x="273" y="71"/>
                </a:lnTo>
                <a:close/>
                <a:moveTo>
                  <a:pt x="243" y="42"/>
                </a:moveTo>
                <a:cubicBezTo>
                  <a:pt x="243" y="24"/>
                  <a:pt x="243" y="24"/>
                  <a:pt x="243" y="24"/>
                </a:cubicBezTo>
                <a:cubicBezTo>
                  <a:pt x="248" y="29"/>
                  <a:pt x="254" y="35"/>
                  <a:pt x="261" y="42"/>
                </a:cubicBezTo>
                <a:lnTo>
                  <a:pt x="243" y="42"/>
                </a:lnTo>
                <a:close/>
                <a:moveTo>
                  <a:pt x="243" y="78"/>
                </a:moveTo>
                <a:cubicBezTo>
                  <a:pt x="243" y="78"/>
                  <a:pt x="243" y="78"/>
                  <a:pt x="243" y="78"/>
                </a:cubicBezTo>
                <a:cubicBezTo>
                  <a:pt x="265" y="78"/>
                  <a:pt x="265" y="78"/>
                  <a:pt x="265" y="78"/>
                </a:cubicBezTo>
                <a:cubicBezTo>
                  <a:pt x="265" y="106"/>
                  <a:pt x="265" y="106"/>
                  <a:pt x="265" y="106"/>
                </a:cubicBezTo>
                <a:cubicBezTo>
                  <a:pt x="273" y="106"/>
                  <a:pt x="273" y="106"/>
                  <a:pt x="273" y="106"/>
                </a:cubicBezTo>
                <a:cubicBezTo>
                  <a:pt x="273" y="106"/>
                  <a:pt x="273" y="106"/>
                  <a:pt x="273" y="106"/>
                </a:cubicBezTo>
                <a:cubicBezTo>
                  <a:pt x="293" y="106"/>
                  <a:pt x="293" y="106"/>
                  <a:pt x="293" y="106"/>
                </a:cubicBezTo>
                <a:cubicBezTo>
                  <a:pt x="293" y="124"/>
                  <a:pt x="293" y="124"/>
                  <a:pt x="293" y="124"/>
                </a:cubicBezTo>
                <a:cubicBezTo>
                  <a:pt x="262" y="124"/>
                  <a:pt x="262" y="124"/>
                  <a:pt x="262" y="124"/>
                </a:cubicBezTo>
                <a:cubicBezTo>
                  <a:pt x="259" y="124"/>
                  <a:pt x="259" y="124"/>
                  <a:pt x="259" y="124"/>
                </a:cubicBezTo>
                <a:cubicBezTo>
                  <a:pt x="258" y="124"/>
                  <a:pt x="258" y="124"/>
                  <a:pt x="258" y="124"/>
                </a:cubicBezTo>
                <a:cubicBezTo>
                  <a:pt x="243" y="124"/>
                  <a:pt x="243" y="124"/>
                  <a:pt x="243" y="124"/>
                </a:cubicBezTo>
                <a:cubicBezTo>
                  <a:pt x="243" y="102"/>
                  <a:pt x="243" y="102"/>
                  <a:pt x="243" y="102"/>
                </a:cubicBezTo>
                <a:cubicBezTo>
                  <a:pt x="243" y="102"/>
                  <a:pt x="243" y="102"/>
                  <a:pt x="243" y="102"/>
                </a:cubicBezTo>
                <a:cubicBezTo>
                  <a:pt x="243" y="98"/>
                  <a:pt x="243" y="98"/>
                  <a:pt x="243" y="98"/>
                </a:cubicBezTo>
                <a:cubicBezTo>
                  <a:pt x="206" y="98"/>
                  <a:pt x="206" y="98"/>
                  <a:pt x="206" y="98"/>
                </a:cubicBezTo>
                <a:cubicBezTo>
                  <a:pt x="202" y="98"/>
                  <a:pt x="202" y="98"/>
                  <a:pt x="202" y="98"/>
                </a:cubicBezTo>
                <a:cubicBezTo>
                  <a:pt x="202" y="50"/>
                  <a:pt x="202" y="50"/>
                  <a:pt x="202" y="50"/>
                </a:cubicBezTo>
                <a:cubicBezTo>
                  <a:pt x="236" y="50"/>
                  <a:pt x="236" y="50"/>
                  <a:pt x="236" y="50"/>
                </a:cubicBezTo>
                <a:cubicBezTo>
                  <a:pt x="236" y="78"/>
                  <a:pt x="236" y="78"/>
                  <a:pt x="236" y="78"/>
                </a:cubicBezTo>
                <a:lnTo>
                  <a:pt x="243" y="78"/>
                </a:lnTo>
                <a:close/>
                <a:moveTo>
                  <a:pt x="205" y="231"/>
                </a:moveTo>
                <a:cubicBezTo>
                  <a:pt x="202" y="231"/>
                  <a:pt x="202" y="231"/>
                  <a:pt x="202" y="231"/>
                </a:cubicBezTo>
                <a:cubicBezTo>
                  <a:pt x="202" y="230"/>
                  <a:pt x="202" y="230"/>
                  <a:pt x="202" y="230"/>
                </a:cubicBezTo>
                <a:cubicBezTo>
                  <a:pt x="202" y="212"/>
                  <a:pt x="202" y="212"/>
                  <a:pt x="202" y="212"/>
                </a:cubicBezTo>
                <a:cubicBezTo>
                  <a:pt x="236" y="212"/>
                  <a:pt x="236" y="212"/>
                  <a:pt x="236" y="212"/>
                </a:cubicBezTo>
                <a:cubicBezTo>
                  <a:pt x="236" y="231"/>
                  <a:pt x="236" y="231"/>
                  <a:pt x="236" y="231"/>
                </a:cubicBezTo>
                <a:lnTo>
                  <a:pt x="205" y="231"/>
                </a:lnTo>
                <a:close/>
                <a:moveTo>
                  <a:pt x="102" y="106"/>
                </a:moveTo>
                <a:cubicBezTo>
                  <a:pt x="136" y="106"/>
                  <a:pt x="136" y="106"/>
                  <a:pt x="136" y="106"/>
                </a:cubicBezTo>
                <a:cubicBezTo>
                  <a:pt x="136" y="124"/>
                  <a:pt x="136" y="124"/>
                  <a:pt x="136" y="124"/>
                </a:cubicBezTo>
                <a:cubicBezTo>
                  <a:pt x="102" y="124"/>
                  <a:pt x="102" y="124"/>
                  <a:pt x="102" y="124"/>
                </a:cubicBezTo>
                <a:lnTo>
                  <a:pt x="102" y="106"/>
                </a:lnTo>
                <a:close/>
                <a:moveTo>
                  <a:pt x="258" y="163"/>
                </a:moveTo>
                <a:cubicBezTo>
                  <a:pt x="243" y="163"/>
                  <a:pt x="243" y="163"/>
                  <a:pt x="243" y="163"/>
                </a:cubicBezTo>
                <a:cubicBezTo>
                  <a:pt x="243" y="131"/>
                  <a:pt x="243" y="131"/>
                  <a:pt x="243" y="131"/>
                </a:cubicBezTo>
                <a:cubicBezTo>
                  <a:pt x="258" y="131"/>
                  <a:pt x="258" y="131"/>
                  <a:pt x="258" y="131"/>
                </a:cubicBezTo>
                <a:lnTo>
                  <a:pt x="258" y="163"/>
                </a:lnTo>
                <a:close/>
                <a:moveTo>
                  <a:pt x="236" y="124"/>
                </a:moveTo>
                <a:cubicBezTo>
                  <a:pt x="202" y="124"/>
                  <a:pt x="202" y="124"/>
                  <a:pt x="202" y="124"/>
                </a:cubicBezTo>
                <a:cubicBezTo>
                  <a:pt x="202" y="106"/>
                  <a:pt x="202" y="106"/>
                  <a:pt x="202" y="106"/>
                </a:cubicBezTo>
                <a:cubicBezTo>
                  <a:pt x="206" y="106"/>
                  <a:pt x="206" y="106"/>
                  <a:pt x="206" y="106"/>
                </a:cubicBezTo>
                <a:cubicBezTo>
                  <a:pt x="236" y="106"/>
                  <a:pt x="236" y="106"/>
                  <a:pt x="236" y="106"/>
                </a:cubicBezTo>
                <a:lnTo>
                  <a:pt x="236" y="124"/>
                </a:lnTo>
                <a:close/>
                <a:moveTo>
                  <a:pt x="194" y="128"/>
                </a:moveTo>
                <a:cubicBezTo>
                  <a:pt x="194" y="131"/>
                  <a:pt x="194" y="131"/>
                  <a:pt x="194" y="131"/>
                </a:cubicBezTo>
                <a:cubicBezTo>
                  <a:pt x="236" y="131"/>
                  <a:pt x="236" y="131"/>
                  <a:pt x="236" y="131"/>
                </a:cubicBezTo>
                <a:cubicBezTo>
                  <a:pt x="236" y="163"/>
                  <a:pt x="236" y="163"/>
                  <a:pt x="236" y="163"/>
                </a:cubicBezTo>
                <a:cubicBezTo>
                  <a:pt x="198" y="163"/>
                  <a:pt x="198" y="163"/>
                  <a:pt x="198" y="163"/>
                </a:cubicBezTo>
                <a:cubicBezTo>
                  <a:pt x="172" y="163"/>
                  <a:pt x="172" y="163"/>
                  <a:pt x="172" y="163"/>
                </a:cubicBezTo>
                <a:cubicBezTo>
                  <a:pt x="172" y="128"/>
                  <a:pt x="172" y="128"/>
                  <a:pt x="172" y="128"/>
                </a:cubicBezTo>
                <a:cubicBezTo>
                  <a:pt x="172" y="106"/>
                  <a:pt x="172" y="106"/>
                  <a:pt x="172" y="106"/>
                </a:cubicBezTo>
                <a:cubicBezTo>
                  <a:pt x="194" y="106"/>
                  <a:pt x="194" y="106"/>
                  <a:pt x="194" y="106"/>
                </a:cubicBezTo>
                <a:cubicBezTo>
                  <a:pt x="194" y="128"/>
                  <a:pt x="194" y="128"/>
                  <a:pt x="194" y="128"/>
                </a:cubicBezTo>
                <a:close/>
                <a:moveTo>
                  <a:pt x="165" y="128"/>
                </a:moveTo>
                <a:cubicBezTo>
                  <a:pt x="165" y="163"/>
                  <a:pt x="165" y="163"/>
                  <a:pt x="165" y="163"/>
                </a:cubicBezTo>
                <a:cubicBezTo>
                  <a:pt x="139" y="163"/>
                  <a:pt x="139" y="163"/>
                  <a:pt x="139" y="163"/>
                </a:cubicBezTo>
                <a:cubicBezTo>
                  <a:pt x="102" y="163"/>
                  <a:pt x="102" y="163"/>
                  <a:pt x="102" y="163"/>
                </a:cubicBezTo>
                <a:cubicBezTo>
                  <a:pt x="102" y="131"/>
                  <a:pt x="102" y="131"/>
                  <a:pt x="102" y="131"/>
                </a:cubicBezTo>
                <a:cubicBezTo>
                  <a:pt x="139" y="131"/>
                  <a:pt x="139" y="131"/>
                  <a:pt x="139" y="131"/>
                </a:cubicBezTo>
                <a:cubicBezTo>
                  <a:pt x="139" y="131"/>
                  <a:pt x="139" y="131"/>
                  <a:pt x="139" y="131"/>
                </a:cubicBezTo>
                <a:cubicBezTo>
                  <a:pt x="143" y="131"/>
                  <a:pt x="143" y="131"/>
                  <a:pt x="143" y="131"/>
                </a:cubicBezTo>
                <a:cubicBezTo>
                  <a:pt x="143" y="106"/>
                  <a:pt x="143" y="106"/>
                  <a:pt x="143" y="106"/>
                </a:cubicBezTo>
                <a:cubicBezTo>
                  <a:pt x="165" y="106"/>
                  <a:pt x="165" y="106"/>
                  <a:pt x="165" y="106"/>
                </a:cubicBezTo>
                <a:lnTo>
                  <a:pt x="165" y="128"/>
                </a:lnTo>
                <a:close/>
                <a:moveTo>
                  <a:pt x="94" y="163"/>
                </a:moveTo>
                <a:cubicBezTo>
                  <a:pt x="80" y="163"/>
                  <a:pt x="80" y="163"/>
                  <a:pt x="80" y="163"/>
                </a:cubicBezTo>
                <a:cubicBezTo>
                  <a:pt x="80" y="131"/>
                  <a:pt x="80" y="131"/>
                  <a:pt x="80" y="131"/>
                </a:cubicBezTo>
                <a:cubicBezTo>
                  <a:pt x="94" y="131"/>
                  <a:pt x="94" y="131"/>
                  <a:pt x="94" y="131"/>
                </a:cubicBezTo>
                <a:lnTo>
                  <a:pt x="94" y="163"/>
                </a:lnTo>
                <a:close/>
                <a:moveTo>
                  <a:pt x="80" y="171"/>
                </a:moveTo>
                <a:cubicBezTo>
                  <a:pt x="94" y="171"/>
                  <a:pt x="94" y="171"/>
                  <a:pt x="94" y="171"/>
                </a:cubicBezTo>
                <a:cubicBezTo>
                  <a:pt x="94" y="205"/>
                  <a:pt x="94" y="205"/>
                  <a:pt x="94" y="205"/>
                </a:cubicBezTo>
                <a:cubicBezTo>
                  <a:pt x="80" y="205"/>
                  <a:pt x="80" y="205"/>
                  <a:pt x="80" y="205"/>
                </a:cubicBezTo>
                <a:lnTo>
                  <a:pt x="80" y="171"/>
                </a:lnTo>
                <a:close/>
                <a:moveTo>
                  <a:pt x="102" y="212"/>
                </a:moveTo>
                <a:cubicBezTo>
                  <a:pt x="136" y="212"/>
                  <a:pt x="136" y="212"/>
                  <a:pt x="136" y="212"/>
                </a:cubicBezTo>
                <a:cubicBezTo>
                  <a:pt x="136" y="230"/>
                  <a:pt x="136" y="230"/>
                  <a:pt x="136" y="230"/>
                </a:cubicBezTo>
                <a:cubicBezTo>
                  <a:pt x="136" y="231"/>
                  <a:pt x="136" y="231"/>
                  <a:pt x="136" y="231"/>
                </a:cubicBezTo>
                <a:cubicBezTo>
                  <a:pt x="102" y="231"/>
                  <a:pt x="102" y="231"/>
                  <a:pt x="102" y="231"/>
                </a:cubicBezTo>
                <a:lnTo>
                  <a:pt x="102" y="212"/>
                </a:lnTo>
                <a:close/>
                <a:moveTo>
                  <a:pt x="143" y="230"/>
                </a:moveTo>
                <a:cubicBezTo>
                  <a:pt x="143" y="205"/>
                  <a:pt x="143" y="205"/>
                  <a:pt x="143" y="205"/>
                </a:cubicBezTo>
                <a:cubicBezTo>
                  <a:pt x="139" y="205"/>
                  <a:pt x="139" y="205"/>
                  <a:pt x="139" y="205"/>
                </a:cubicBezTo>
                <a:cubicBezTo>
                  <a:pt x="139" y="205"/>
                  <a:pt x="139" y="205"/>
                  <a:pt x="139" y="205"/>
                </a:cubicBezTo>
                <a:cubicBezTo>
                  <a:pt x="102" y="205"/>
                  <a:pt x="102" y="205"/>
                  <a:pt x="102" y="205"/>
                </a:cubicBezTo>
                <a:cubicBezTo>
                  <a:pt x="102" y="171"/>
                  <a:pt x="102" y="171"/>
                  <a:pt x="102" y="171"/>
                </a:cubicBezTo>
                <a:cubicBezTo>
                  <a:pt x="139" y="171"/>
                  <a:pt x="139" y="171"/>
                  <a:pt x="139" y="171"/>
                </a:cubicBezTo>
                <a:cubicBezTo>
                  <a:pt x="165" y="171"/>
                  <a:pt x="165" y="171"/>
                  <a:pt x="165" y="171"/>
                </a:cubicBezTo>
                <a:cubicBezTo>
                  <a:pt x="165" y="208"/>
                  <a:pt x="165" y="208"/>
                  <a:pt x="165" y="208"/>
                </a:cubicBezTo>
                <a:cubicBezTo>
                  <a:pt x="165" y="230"/>
                  <a:pt x="165" y="230"/>
                  <a:pt x="165" y="230"/>
                </a:cubicBezTo>
                <a:cubicBezTo>
                  <a:pt x="165" y="231"/>
                  <a:pt x="165" y="231"/>
                  <a:pt x="165" y="231"/>
                </a:cubicBezTo>
                <a:cubicBezTo>
                  <a:pt x="143" y="231"/>
                  <a:pt x="143" y="231"/>
                  <a:pt x="143" y="231"/>
                </a:cubicBezTo>
                <a:lnTo>
                  <a:pt x="143" y="230"/>
                </a:lnTo>
                <a:close/>
                <a:moveTo>
                  <a:pt x="172" y="230"/>
                </a:moveTo>
                <a:cubicBezTo>
                  <a:pt x="172" y="208"/>
                  <a:pt x="172" y="208"/>
                  <a:pt x="172" y="208"/>
                </a:cubicBezTo>
                <a:cubicBezTo>
                  <a:pt x="172" y="171"/>
                  <a:pt x="172" y="171"/>
                  <a:pt x="172" y="171"/>
                </a:cubicBezTo>
                <a:cubicBezTo>
                  <a:pt x="198" y="171"/>
                  <a:pt x="198" y="171"/>
                  <a:pt x="198" y="171"/>
                </a:cubicBezTo>
                <a:cubicBezTo>
                  <a:pt x="236" y="171"/>
                  <a:pt x="236" y="171"/>
                  <a:pt x="236" y="171"/>
                </a:cubicBezTo>
                <a:cubicBezTo>
                  <a:pt x="236" y="205"/>
                  <a:pt x="236" y="205"/>
                  <a:pt x="236" y="205"/>
                </a:cubicBezTo>
                <a:cubicBezTo>
                  <a:pt x="198" y="205"/>
                  <a:pt x="198" y="205"/>
                  <a:pt x="198" y="205"/>
                </a:cubicBezTo>
                <a:cubicBezTo>
                  <a:pt x="198" y="205"/>
                  <a:pt x="198" y="205"/>
                  <a:pt x="198" y="205"/>
                </a:cubicBezTo>
                <a:cubicBezTo>
                  <a:pt x="194" y="205"/>
                  <a:pt x="194" y="205"/>
                  <a:pt x="194" y="205"/>
                </a:cubicBezTo>
                <a:cubicBezTo>
                  <a:pt x="194" y="230"/>
                  <a:pt x="194" y="230"/>
                  <a:pt x="194" y="230"/>
                </a:cubicBezTo>
                <a:cubicBezTo>
                  <a:pt x="194" y="231"/>
                  <a:pt x="194" y="231"/>
                  <a:pt x="194" y="231"/>
                </a:cubicBezTo>
                <a:cubicBezTo>
                  <a:pt x="172" y="231"/>
                  <a:pt x="172" y="231"/>
                  <a:pt x="172" y="231"/>
                </a:cubicBezTo>
                <a:lnTo>
                  <a:pt x="172" y="230"/>
                </a:lnTo>
                <a:close/>
                <a:moveTo>
                  <a:pt x="243" y="171"/>
                </a:moveTo>
                <a:cubicBezTo>
                  <a:pt x="258" y="171"/>
                  <a:pt x="258" y="171"/>
                  <a:pt x="258" y="171"/>
                </a:cubicBezTo>
                <a:cubicBezTo>
                  <a:pt x="258" y="205"/>
                  <a:pt x="258" y="205"/>
                  <a:pt x="258" y="205"/>
                </a:cubicBezTo>
                <a:cubicBezTo>
                  <a:pt x="243" y="205"/>
                  <a:pt x="243" y="205"/>
                  <a:pt x="243" y="205"/>
                </a:cubicBezTo>
                <a:lnTo>
                  <a:pt x="243" y="171"/>
                </a:lnTo>
                <a:close/>
                <a:moveTo>
                  <a:pt x="194" y="98"/>
                </a:moveTo>
                <a:cubicBezTo>
                  <a:pt x="172" y="98"/>
                  <a:pt x="172" y="98"/>
                  <a:pt x="172" y="98"/>
                </a:cubicBezTo>
                <a:cubicBezTo>
                  <a:pt x="172" y="50"/>
                  <a:pt x="172" y="50"/>
                  <a:pt x="172" y="50"/>
                </a:cubicBezTo>
                <a:cubicBezTo>
                  <a:pt x="194" y="50"/>
                  <a:pt x="194" y="50"/>
                  <a:pt x="194" y="50"/>
                </a:cubicBezTo>
                <a:lnTo>
                  <a:pt x="194" y="98"/>
                </a:lnTo>
                <a:close/>
                <a:moveTo>
                  <a:pt x="165" y="98"/>
                </a:moveTo>
                <a:cubicBezTo>
                  <a:pt x="143" y="98"/>
                  <a:pt x="143" y="98"/>
                  <a:pt x="143" y="98"/>
                </a:cubicBezTo>
                <a:cubicBezTo>
                  <a:pt x="143" y="50"/>
                  <a:pt x="143" y="50"/>
                  <a:pt x="143" y="50"/>
                </a:cubicBezTo>
                <a:cubicBezTo>
                  <a:pt x="165" y="50"/>
                  <a:pt x="165" y="50"/>
                  <a:pt x="165" y="50"/>
                </a:cubicBezTo>
                <a:lnTo>
                  <a:pt x="165" y="98"/>
                </a:lnTo>
                <a:close/>
                <a:moveTo>
                  <a:pt x="136" y="98"/>
                </a:moveTo>
                <a:cubicBezTo>
                  <a:pt x="98" y="98"/>
                  <a:pt x="98" y="98"/>
                  <a:pt x="98" y="98"/>
                </a:cubicBezTo>
                <a:cubicBezTo>
                  <a:pt x="98" y="98"/>
                  <a:pt x="98" y="98"/>
                  <a:pt x="98" y="98"/>
                </a:cubicBezTo>
                <a:cubicBezTo>
                  <a:pt x="94" y="98"/>
                  <a:pt x="94" y="98"/>
                  <a:pt x="94" y="98"/>
                </a:cubicBezTo>
                <a:cubicBezTo>
                  <a:pt x="94" y="124"/>
                  <a:pt x="94" y="124"/>
                  <a:pt x="94" y="124"/>
                </a:cubicBezTo>
                <a:cubicBezTo>
                  <a:pt x="76" y="124"/>
                  <a:pt x="76" y="124"/>
                  <a:pt x="76" y="124"/>
                </a:cubicBezTo>
                <a:cubicBezTo>
                  <a:pt x="45" y="124"/>
                  <a:pt x="45" y="124"/>
                  <a:pt x="45" y="124"/>
                </a:cubicBezTo>
                <a:cubicBezTo>
                  <a:pt x="45" y="106"/>
                  <a:pt x="45" y="106"/>
                  <a:pt x="45" y="106"/>
                </a:cubicBezTo>
                <a:cubicBezTo>
                  <a:pt x="65" y="106"/>
                  <a:pt x="65" y="106"/>
                  <a:pt x="65" y="106"/>
                </a:cubicBezTo>
                <a:cubicBezTo>
                  <a:pt x="65" y="106"/>
                  <a:pt x="65" y="106"/>
                  <a:pt x="65" y="106"/>
                </a:cubicBezTo>
                <a:cubicBezTo>
                  <a:pt x="72" y="106"/>
                  <a:pt x="72" y="106"/>
                  <a:pt x="72" y="106"/>
                </a:cubicBezTo>
                <a:cubicBezTo>
                  <a:pt x="72" y="102"/>
                  <a:pt x="72" y="102"/>
                  <a:pt x="72" y="102"/>
                </a:cubicBezTo>
                <a:cubicBezTo>
                  <a:pt x="72" y="78"/>
                  <a:pt x="72" y="78"/>
                  <a:pt x="72" y="78"/>
                </a:cubicBezTo>
                <a:cubicBezTo>
                  <a:pt x="94" y="78"/>
                  <a:pt x="94" y="78"/>
                  <a:pt x="94" y="78"/>
                </a:cubicBezTo>
                <a:cubicBezTo>
                  <a:pt x="94" y="78"/>
                  <a:pt x="94" y="78"/>
                  <a:pt x="94" y="78"/>
                </a:cubicBezTo>
                <a:cubicBezTo>
                  <a:pt x="102" y="78"/>
                  <a:pt x="102" y="78"/>
                  <a:pt x="102" y="78"/>
                </a:cubicBezTo>
                <a:cubicBezTo>
                  <a:pt x="102" y="50"/>
                  <a:pt x="102" y="50"/>
                  <a:pt x="102" y="50"/>
                </a:cubicBezTo>
                <a:cubicBezTo>
                  <a:pt x="136" y="50"/>
                  <a:pt x="136" y="50"/>
                  <a:pt x="136" y="50"/>
                </a:cubicBezTo>
                <a:lnTo>
                  <a:pt x="136" y="98"/>
                </a:lnTo>
                <a:close/>
                <a:moveTo>
                  <a:pt x="94" y="71"/>
                </a:moveTo>
                <a:cubicBezTo>
                  <a:pt x="72" y="71"/>
                  <a:pt x="72" y="71"/>
                  <a:pt x="72" y="71"/>
                </a:cubicBezTo>
                <a:cubicBezTo>
                  <a:pt x="72" y="50"/>
                  <a:pt x="72" y="50"/>
                  <a:pt x="72" y="50"/>
                </a:cubicBezTo>
                <a:cubicBezTo>
                  <a:pt x="94" y="50"/>
                  <a:pt x="94" y="50"/>
                  <a:pt x="94" y="50"/>
                </a:cubicBezTo>
                <a:lnTo>
                  <a:pt x="94" y="71"/>
                </a:lnTo>
                <a:close/>
                <a:moveTo>
                  <a:pt x="65" y="98"/>
                </a:moveTo>
                <a:cubicBezTo>
                  <a:pt x="45" y="98"/>
                  <a:pt x="45" y="98"/>
                  <a:pt x="45" y="98"/>
                </a:cubicBezTo>
                <a:cubicBezTo>
                  <a:pt x="45" y="78"/>
                  <a:pt x="45" y="78"/>
                  <a:pt x="45" y="78"/>
                </a:cubicBezTo>
                <a:cubicBezTo>
                  <a:pt x="65" y="78"/>
                  <a:pt x="65" y="78"/>
                  <a:pt x="65" y="78"/>
                </a:cubicBezTo>
                <a:lnTo>
                  <a:pt x="65" y="98"/>
                </a:lnTo>
                <a:close/>
                <a:moveTo>
                  <a:pt x="94" y="42"/>
                </a:moveTo>
                <a:cubicBezTo>
                  <a:pt x="77" y="42"/>
                  <a:pt x="77" y="42"/>
                  <a:pt x="77" y="42"/>
                </a:cubicBezTo>
                <a:cubicBezTo>
                  <a:pt x="84" y="35"/>
                  <a:pt x="90" y="30"/>
                  <a:pt x="94" y="25"/>
                </a:cubicBezTo>
                <a:lnTo>
                  <a:pt x="94" y="42"/>
                </a:lnTo>
                <a:close/>
                <a:moveTo>
                  <a:pt x="65" y="71"/>
                </a:moveTo>
                <a:cubicBezTo>
                  <a:pt x="49" y="71"/>
                  <a:pt x="49" y="71"/>
                  <a:pt x="49" y="71"/>
                </a:cubicBezTo>
                <a:cubicBezTo>
                  <a:pt x="54" y="65"/>
                  <a:pt x="59" y="60"/>
                  <a:pt x="65" y="55"/>
                </a:cubicBezTo>
                <a:lnTo>
                  <a:pt x="65" y="71"/>
                </a:lnTo>
                <a:close/>
                <a:moveTo>
                  <a:pt x="37" y="98"/>
                </a:moveTo>
                <a:cubicBezTo>
                  <a:pt x="21" y="98"/>
                  <a:pt x="21" y="98"/>
                  <a:pt x="21" y="98"/>
                </a:cubicBezTo>
                <a:cubicBezTo>
                  <a:pt x="25" y="94"/>
                  <a:pt x="30" y="89"/>
                  <a:pt x="37" y="82"/>
                </a:cubicBezTo>
                <a:lnTo>
                  <a:pt x="37" y="98"/>
                </a:lnTo>
                <a:close/>
                <a:moveTo>
                  <a:pt x="37" y="106"/>
                </a:moveTo>
                <a:cubicBezTo>
                  <a:pt x="37" y="131"/>
                  <a:pt x="37" y="131"/>
                  <a:pt x="37" y="131"/>
                </a:cubicBezTo>
                <a:cubicBezTo>
                  <a:pt x="41" y="131"/>
                  <a:pt x="41" y="131"/>
                  <a:pt x="41" y="131"/>
                </a:cubicBezTo>
                <a:cubicBezTo>
                  <a:pt x="41" y="131"/>
                  <a:pt x="41" y="131"/>
                  <a:pt x="41" y="131"/>
                </a:cubicBezTo>
                <a:cubicBezTo>
                  <a:pt x="72" y="131"/>
                  <a:pt x="72" y="131"/>
                  <a:pt x="72" y="131"/>
                </a:cubicBezTo>
                <a:cubicBezTo>
                  <a:pt x="72" y="163"/>
                  <a:pt x="72" y="163"/>
                  <a:pt x="72" y="163"/>
                </a:cubicBezTo>
                <a:cubicBezTo>
                  <a:pt x="15" y="163"/>
                  <a:pt x="15" y="163"/>
                  <a:pt x="15" y="163"/>
                </a:cubicBezTo>
                <a:cubicBezTo>
                  <a:pt x="15" y="138"/>
                  <a:pt x="15" y="113"/>
                  <a:pt x="15" y="106"/>
                </a:cubicBezTo>
                <a:lnTo>
                  <a:pt x="37" y="106"/>
                </a:lnTo>
                <a:close/>
                <a:moveTo>
                  <a:pt x="72" y="171"/>
                </a:moveTo>
                <a:cubicBezTo>
                  <a:pt x="72" y="205"/>
                  <a:pt x="72" y="205"/>
                  <a:pt x="72" y="205"/>
                </a:cubicBezTo>
                <a:cubicBezTo>
                  <a:pt x="45" y="205"/>
                  <a:pt x="45" y="205"/>
                  <a:pt x="45" y="205"/>
                </a:cubicBezTo>
                <a:cubicBezTo>
                  <a:pt x="45" y="204"/>
                  <a:pt x="45" y="204"/>
                  <a:pt x="45" y="204"/>
                </a:cubicBezTo>
                <a:cubicBezTo>
                  <a:pt x="37" y="204"/>
                  <a:pt x="37" y="204"/>
                  <a:pt x="37" y="204"/>
                </a:cubicBezTo>
                <a:cubicBezTo>
                  <a:pt x="37" y="226"/>
                  <a:pt x="37" y="226"/>
                  <a:pt x="37" y="226"/>
                </a:cubicBezTo>
                <a:cubicBezTo>
                  <a:pt x="15" y="226"/>
                  <a:pt x="15" y="226"/>
                  <a:pt x="15" y="226"/>
                </a:cubicBezTo>
                <a:cubicBezTo>
                  <a:pt x="15" y="220"/>
                  <a:pt x="15" y="196"/>
                  <a:pt x="15" y="171"/>
                </a:cubicBezTo>
                <a:lnTo>
                  <a:pt x="72" y="171"/>
                </a:lnTo>
                <a:close/>
                <a:moveTo>
                  <a:pt x="65" y="256"/>
                </a:moveTo>
                <a:cubicBezTo>
                  <a:pt x="45" y="256"/>
                  <a:pt x="45" y="256"/>
                  <a:pt x="45" y="256"/>
                </a:cubicBezTo>
                <a:cubicBezTo>
                  <a:pt x="45" y="234"/>
                  <a:pt x="45" y="234"/>
                  <a:pt x="45" y="234"/>
                </a:cubicBezTo>
                <a:cubicBezTo>
                  <a:pt x="65" y="234"/>
                  <a:pt x="65" y="234"/>
                  <a:pt x="65" y="234"/>
                </a:cubicBezTo>
                <a:lnTo>
                  <a:pt x="65" y="256"/>
                </a:lnTo>
                <a:close/>
                <a:moveTo>
                  <a:pt x="37" y="234"/>
                </a:moveTo>
                <a:cubicBezTo>
                  <a:pt x="37" y="249"/>
                  <a:pt x="37" y="249"/>
                  <a:pt x="37" y="249"/>
                </a:cubicBezTo>
                <a:cubicBezTo>
                  <a:pt x="31" y="243"/>
                  <a:pt x="25" y="237"/>
                  <a:pt x="21" y="234"/>
                </a:cubicBezTo>
                <a:lnTo>
                  <a:pt x="37" y="234"/>
                </a:lnTo>
                <a:close/>
                <a:moveTo>
                  <a:pt x="65" y="264"/>
                </a:moveTo>
                <a:cubicBezTo>
                  <a:pt x="65" y="277"/>
                  <a:pt x="65" y="277"/>
                  <a:pt x="65" y="277"/>
                </a:cubicBezTo>
                <a:cubicBezTo>
                  <a:pt x="60" y="272"/>
                  <a:pt x="56" y="268"/>
                  <a:pt x="51" y="264"/>
                </a:cubicBezTo>
                <a:lnTo>
                  <a:pt x="65" y="264"/>
                </a:lnTo>
                <a:close/>
                <a:moveTo>
                  <a:pt x="72" y="264"/>
                </a:moveTo>
                <a:cubicBezTo>
                  <a:pt x="94" y="264"/>
                  <a:pt x="94" y="264"/>
                  <a:pt x="94" y="264"/>
                </a:cubicBezTo>
                <a:cubicBezTo>
                  <a:pt x="94" y="285"/>
                  <a:pt x="94" y="285"/>
                  <a:pt x="94" y="285"/>
                </a:cubicBezTo>
                <a:cubicBezTo>
                  <a:pt x="72" y="285"/>
                  <a:pt x="72" y="285"/>
                  <a:pt x="72" y="285"/>
                </a:cubicBezTo>
                <a:cubicBezTo>
                  <a:pt x="72" y="285"/>
                  <a:pt x="72" y="285"/>
                  <a:pt x="72" y="285"/>
                </a:cubicBezTo>
                <a:lnTo>
                  <a:pt x="72" y="264"/>
                </a:lnTo>
                <a:close/>
                <a:moveTo>
                  <a:pt x="94" y="292"/>
                </a:moveTo>
                <a:cubicBezTo>
                  <a:pt x="94" y="307"/>
                  <a:pt x="94" y="307"/>
                  <a:pt x="94" y="307"/>
                </a:cubicBezTo>
                <a:cubicBezTo>
                  <a:pt x="90" y="303"/>
                  <a:pt x="85" y="298"/>
                  <a:pt x="80" y="292"/>
                </a:cubicBezTo>
                <a:lnTo>
                  <a:pt x="94" y="292"/>
                </a:lnTo>
                <a:close/>
                <a:moveTo>
                  <a:pt x="102" y="260"/>
                </a:moveTo>
                <a:cubicBezTo>
                  <a:pt x="102" y="256"/>
                  <a:pt x="102" y="256"/>
                  <a:pt x="102" y="256"/>
                </a:cubicBezTo>
                <a:cubicBezTo>
                  <a:pt x="98" y="256"/>
                  <a:pt x="98" y="256"/>
                  <a:pt x="98" y="256"/>
                </a:cubicBezTo>
                <a:cubicBezTo>
                  <a:pt x="72" y="256"/>
                  <a:pt x="72" y="256"/>
                  <a:pt x="72" y="256"/>
                </a:cubicBezTo>
                <a:cubicBezTo>
                  <a:pt x="72" y="230"/>
                  <a:pt x="72" y="230"/>
                  <a:pt x="72" y="230"/>
                </a:cubicBezTo>
                <a:cubicBezTo>
                  <a:pt x="72" y="226"/>
                  <a:pt x="72" y="226"/>
                  <a:pt x="72" y="226"/>
                </a:cubicBezTo>
                <a:cubicBezTo>
                  <a:pt x="68" y="226"/>
                  <a:pt x="68" y="226"/>
                  <a:pt x="68" y="226"/>
                </a:cubicBezTo>
                <a:cubicBezTo>
                  <a:pt x="68" y="226"/>
                  <a:pt x="68" y="226"/>
                  <a:pt x="68" y="226"/>
                </a:cubicBezTo>
                <a:cubicBezTo>
                  <a:pt x="45" y="226"/>
                  <a:pt x="45" y="226"/>
                  <a:pt x="45" y="226"/>
                </a:cubicBezTo>
                <a:cubicBezTo>
                  <a:pt x="45" y="212"/>
                  <a:pt x="45" y="212"/>
                  <a:pt x="45" y="212"/>
                </a:cubicBezTo>
                <a:cubicBezTo>
                  <a:pt x="75" y="212"/>
                  <a:pt x="75" y="212"/>
                  <a:pt x="75" y="212"/>
                </a:cubicBezTo>
                <a:cubicBezTo>
                  <a:pt x="76" y="212"/>
                  <a:pt x="76" y="212"/>
                  <a:pt x="76" y="212"/>
                </a:cubicBezTo>
                <a:cubicBezTo>
                  <a:pt x="94" y="212"/>
                  <a:pt x="94" y="212"/>
                  <a:pt x="94" y="212"/>
                </a:cubicBezTo>
                <a:cubicBezTo>
                  <a:pt x="94" y="238"/>
                  <a:pt x="94" y="238"/>
                  <a:pt x="94" y="238"/>
                </a:cubicBezTo>
                <a:cubicBezTo>
                  <a:pt x="98" y="238"/>
                  <a:pt x="98" y="238"/>
                  <a:pt x="98" y="238"/>
                </a:cubicBezTo>
                <a:cubicBezTo>
                  <a:pt x="98" y="238"/>
                  <a:pt x="98" y="238"/>
                  <a:pt x="98" y="238"/>
                </a:cubicBezTo>
                <a:cubicBezTo>
                  <a:pt x="136" y="238"/>
                  <a:pt x="136" y="238"/>
                  <a:pt x="136" y="238"/>
                </a:cubicBezTo>
                <a:cubicBezTo>
                  <a:pt x="136" y="285"/>
                  <a:pt x="136" y="285"/>
                  <a:pt x="136" y="285"/>
                </a:cubicBezTo>
                <a:cubicBezTo>
                  <a:pt x="102" y="285"/>
                  <a:pt x="102" y="285"/>
                  <a:pt x="102" y="285"/>
                </a:cubicBezTo>
                <a:cubicBezTo>
                  <a:pt x="102" y="260"/>
                  <a:pt x="102" y="260"/>
                  <a:pt x="102" y="260"/>
                </a:cubicBezTo>
                <a:close/>
                <a:moveTo>
                  <a:pt x="143" y="238"/>
                </a:moveTo>
                <a:cubicBezTo>
                  <a:pt x="165" y="238"/>
                  <a:pt x="165" y="238"/>
                  <a:pt x="165" y="238"/>
                </a:cubicBezTo>
                <a:cubicBezTo>
                  <a:pt x="165" y="285"/>
                  <a:pt x="165" y="285"/>
                  <a:pt x="165" y="285"/>
                </a:cubicBezTo>
                <a:cubicBezTo>
                  <a:pt x="143" y="285"/>
                  <a:pt x="143" y="285"/>
                  <a:pt x="143" y="285"/>
                </a:cubicBezTo>
                <a:lnTo>
                  <a:pt x="143" y="238"/>
                </a:lnTo>
                <a:close/>
                <a:moveTo>
                  <a:pt x="172" y="238"/>
                </a:moveTo>
                <a:cubicBezTo>
                  <a:pt x="194" y="238"/>
                  <a:pt x="194" y="238"/>
                  <a:pt x="194" y="238"/>
                </a:cubicBezTo>
                <a:cubicBezTo>
                  <a:pt x="194" y="285"/>
                  <a:pt x="194" y="285"/>
                  <a:pt x="194" y="285"/>
                </a:cubicBezTo>
                <a:cubicBezTo>
                  <a:pt x="172" y="285"/>
                  <a:pt x="172" y="285"/>
                  <a:pt x="172" y="285"/>
                </a:cubicBezTo>
                <a:lnTo>
                  <a:pt x="172" y="238"/>
                </a:lnTo>
                <a:close/>
                <a:moveTo>
                  <a:pt x="202" y="238"/>
                </a:moveTo>
                <a:cubicBezTo>
                  <a:pt x="205" y="238"/>
                  <a:pt x="205" y="238"/>
                  <a:pt x="205" y="238"/>
                </a:cubicBezTo>
                <a:cubicBezTo>
                  <a:pt x="243" y="238"/>
                  <a:pt x="243" y="238"/>
                  <a:pt x="243" y="238"/>
                </a:cubicBezTo>
                <a:cubicBezTo>
                  <a:pt x="243" y="236"/>
                  <a:pt x="243" y="236"/>
                  <a:pt x="243" y="236"/>
                </a:cubicBezTo>
                <a:cubicBezTo>
                  <a:pt x="243" y="236"/>
                  <a:pt x="243" y="236"/>
                  <a:pt x="243" y="236"/>
                </a:cubicBezTo>
                <a:cubicBezTo>
                  <a:pt x="243" y="212"/>
                  <a:pt x="243" y="212"/>
                  <a:pt x="243" y="212"/>
                </a:cubicBezTo>
                <a:cubicBezTo>
                  <a:pt x="262" y="212"/>
                  <a:pt x="262" y="212"/>
                  <a:pt x="262" y="212"/>
                </a:cubicBezTo>
                <a:cubicBezTo>
                  <a:pt x="271" y="212"/>
                  <a:pt x="271" y="212"/>
                  <a:pt x="271" y="212"/>
                </a:cubicBezTo>
                <a:cubicBezTo>
                  <a:pt x="293" y="212"/>
                  <a:pt x="293" y="212"/>
                  <a:pt x="293" y="212"/>
                </a:cubicBezTo>
                <a:cubicBezTo>
                  <a:pt x="293" y="226"/>
                  <a:pt x="293" y="226"/>
                  <a:pt x="293" y="226"/>
                </a:cubicBezTo>
                <a:cubicBezTo>
                  <a:pt x="273" y="226"/>
                  <a:pt x="273" y="226"/>
                  <a:pt x="273" y="226"/>
                </a:cubicBezTo>
                <a:cubicBezTo>
                  <a:pt x="273" y="226"/>
                  <a:pt x="273" y="226"/>
                  <a:pt x="273" y="226"/>
                </a:cubicBezTo>
                <a:cubicBezTo>
                  <a:pt x="265" y="226"/>
                  <a:pt x="265" y="226"/>
                  <a:pt x="265" y="226"/>
                </a:cubicBezTo>
                <a:cubicBezTo>
                  <a:pt x="265" y="230"/>
                  <a:pt x="265" y="230"/>
                  <a:pt x="265" y="230"/>
                </a:cubicBezTo>
                <a:cubicBezTo>
                  <a:pt x="265" y="256"/>
                  <a:pt x="265" y="256"/>
                  <a:pt x="265" y="256"/>
                </a:cubicBezTo>
                <a:cubicBezTo>
                  <a:pt x="239" y="256"/>
                  <a:pt x="239" y="256"/>
                  <a:pt x="239" y="256"/>
                </a:cubicBezTo>
                <a:cubicBezTo>
                  <a:pt x="238" y="256"/>
                  <a:pt x="238" y="256"/>
                  <a:pt x="238" y="256"/>
                </a:cubicBezTo>
                <a:cubicBezTo>
                  <a:pt x="238" y="256"/>
                  <a:pt x="238" y="256"/>
                  <a:pt x="238" y="256"/>
                </a:cubicBezTo>
                <a:cubicBezTo>
                  <a:pt x="236" y="256"/>
                  <a:pt x="236" y="256"/>
                  <a:pt x="236" y="256"/>
                </a:cubicBezTo>
                <a:cubicBezTo>
                  <a:pt x="236" y="285"/>
                  <a:pt x="236" y="285"/>
                  <a:pt x="236" y="285"/>
                </a:cubicBezTo>
                <a:cubicBezTo>
                  <a:pt x="202" y="285"/>
                  <a:pt x="202" y="285"/>
                  <a:pt x="202" y="285"/>
                </a:cubicBezTo>
                <a:lnTo>
                  <a:pt x="202" y="238"/>
                </a:lnTo>
                <a:close/>
                <a:moveTo>
                  <a:pt x="243" y="285"/>
                </a:moveTo>
                <a:cubicBezTo>
                  <a:pt x="243" y="264"/>
                  <a:pt x="243" y="264"/>
                  <a:pt x="243" y="264"/>
                </a:cubicBezTo>
                <a:cubicBezTo>
                  <a:pt x="265" y="264"/>
                  <a:pt x="265" y="264"/>
                  <a:pt x="265" y="264"/>
                </a:cubicBezTo>
                <a:cubicBezTo>
                  <a:pt x="265" y="285"/>
                  <a:pt x="265" y="285"/>
                  <a:pt x="265" y="285"/>
                </a:cubicBezTo>
                <a:lnTo>
                  <a:pt x="243" y="285"/>
                </a:lnTo>
                <a:close/>
                <a:moveTo>
                  <a:pt x="243" y="292"/>
                </a:moveTo>
                <a:cubicBezTo>
                  <a:pt x="259" y="292"/>
                  <a:pt x="259" y="292"/>
                  <a:pt x="259" y="292"/>
                </a:cubicBezTo>
                <a:cubicBezTo>
                  <a:pt x="253" y="298"/>
                  <a:pt x="247" y="303"/>
                  <a:pt x="243" y="308"/>
                </a:cubicBezTo>
                <a:lnTo>
                  <a:pt x="243" y="292"/>
                </a:lnTo>
                <a:close/>
                <a:moveTo>
                  <a:pt x="273" y="234"/>
                </a:moveTo>
                <a:cubicBezTo>
                  <a:pt x="293" y="234"/>
                  <a:pt x="293" y="234"/>
                  <a:pt x="293" y="234"/>
                </a:cubicBezTo>
                <a:cubicBezTo>
                  <a:pt x="293" y="256"/>
                  <a:pt x="293" y="256"/>
                  <a:pt x="293" y="256"/>
                </a:cubicBezTo>
                <a:cubicBezTo>
                  <a:pt x="273" y="256"/>
                  <a:pt x="273" y="256"/>
                  <a:pt x="273" y="256"/>
                </a:cubicBezTo>
                <a:lnTo>
                  <a:pt x="273" y="234"/>
                </a:lnTo>
                <a:close/>
                <a:moveTo>
                  <a:pt x="265" y="163"/>
                </a:moveTo>
                <a:cubicBezTo>
                  <a:pt x="265" y="155"/>
                  <a:pt x="265" y="136"/>
                  <a:pt x="265" y="131"/>
                </a:cubicBezTo>
                <a:cubicBezTo>
                  <a:pt x="271" y="131"/>
                  <a:pt x="296" y="131"/>
                  <a:pt x="296" y="131"/>
                </a:cubicBezTo>
                <a:cubicBezTo>
                  <a:pt x="296" y="131"/>
                  <a:pt x="296" y="131"/>
                  <a:pt x="296" y="131"/>
                </a:cubicBezTo>
                <a:cubicBezTo>
                  <a:pt x="301" y="131"/>
                  <a:pt x="301" y="131"/>
                  <a:pt x="301" y="131"/>
                </a:cubicBezTo>
                <a:cubicBezTo>
                  <a:pt x="301" y="106"/>
                  <a:pt x="301" y="106"/>
                  <a:pt x="301" y="106"/>
                </a:cubicBezTo>
                <a:cubicBezTo>
                  <a:pt x="323" y="106"/>
                  <a:pt x="323" y="106"/>
                  <a:pt x="323" y="106"/>
                </a:cubicBezTo>
                <a:cubicBezTo>
                  <a:pt x="323" y="113"/>
                  <a:pt x="323" y="138"/>
                  <a:pt x="323" y="163"/>
                </a:cubicBezTo>
                <a:lnTo>
                  <a:pt x="265" y="163"/>
                </a:lnTo>
                <a:close/>
                <a:moveTo>
                  <a:pt x="236" y="17"/>
                </a:moveTo>
                <a:cubicBezTo>
                  <a:pt x="236" y="42"/>
                  <a:pt x="236" y="42"/>
                  <a:pt x="236" y="42"/>
                </a:cubicBezTo>
                <a:cubicBezTo>
                  <a:pt x="172" y="42"/>
                  <a:pt x="172" y="42"/>
                  <a:pt x="172" y="42"/>
                </a:cubicBezTo>
                <a:cubicBezTo>
                  <a:pt x="172" y="15"/>
                  <a:pt x="172" y="15"/>
                  <a:pt x="172" y="15"/>
                </a:cubicBezTo>
                <a:cubicBezTo>
                  <a:pt x="202" y="15"/>
                  <a:pt x="232" y="15"/>
                  <a:pt x="234" y="15"/>
                </a:cubicBezTo>
                <a:cubicBezTo>
                  <a:pt x="235" y="16"/>
                  <a:pt x="235" y="16"/>
                  <a:pt x="236" y="17"/>
                </a:cubicBezTo>
                <a:close/>
                <a:moveTo>
                  <a:pt x="165" y="15"/>
                </a:moveTo>
                <a:cubicBezTo>
                  <a:pt x="165" y="42"/>
                  <a:pt x="165" y="42"/>
                  <a:pt x="165" y="42"/>
                </a:cubicBezTo>
                <a:cubicBezTo>
                  <a:pt x="102" y="42"/>
                  <a:pt x="102" y="42"/>
                  <a:pt x="102" y="42"/>
                </a:cubicBezTo>
                <a:cubicBezTo>
                  <a:pt x="102" y="17"/>
                  <a:pt x="102" y="17"/>
                  <a:pt x="102" y="17"/>
                </a:cubicBezTo>
                <a:cubicBezTo>
                  <a:pt x="103" y="16"/>
                  <a:pt x="104" y="16"/>
                  <a:pt x="104" y="15"/>
                </a:cubicBezTo>
                <a:cubicBezTo>
                  <a:pt x="107" y="15"/>
                  <a:pt x="135" y="15"/>
                  <a:pt x="165" y="15"/>
                </a:cubicBezTo>
                <a:close/>
                <a:moveTo>
                  <a:pt x="102" y="314"/>
                </a:moveTo>
                <a:cubicBezTo>
                  <a:pt x="102" y="292"/>
                  <a:pt x="102" y="292"/>
                  <a:pt x="102" y="292"/>
                </a:cubicBezTo>
                <a:cubicBezTo>
                  <a:pt x="139" y="292"/>
                  <a:pt x="139" y="292"/>
                  <a:pt x="139" y="292"/>
                </a:cubicBezTo>
                <a:cubicBezTo>
                  <a:pt x="165" y="292"/>
                  <a:pt x="165" y="292"/>
                  <a:pt x="165" y="292"/>
                </a:cubicBezTo>
                <a:cubicBezTo>
                  <a:pt x="165" y="316"/>
                  <a:pt x="165" y="316"/>
                  <a:pt x="165" y="316"/>
                </a:cubicBezTo>
                <a:cubicBezTo>
                  <a:pt x="135" y="316"/>
                  <a:pt x="107" y="316"/>
                  <a:pt x="104" y="316"/>
                </a:cubicBezTo>
                <a:cubicBezTo>
                  <a:pt x="104" y="316"/>
                  <a:pt x="103" y="315"/>
                  <a:pt x="102" y="314"/>
                </a:cubicBezTo>
                <a:close/>
                <a:moveTo>
                  <a:pt x="172" y="316"/>
                </a:moveTo>
                <a:cubicBezTo>
                  <a:pt x="172" y="292"/>
                  <a:pt x="172" y="292"/>
                  <a:pt x="172" y="292"/>
                </a:cubicBezTo>
                <a:cubicBezTo>
                  <a:pt x="198" y="292"/>
                  <a:pt x="198" y="292"/>
                  <a:pt x="198" y="292"/>
                </a:cubicBezTo>
                <a:cubicBezTo>
                  <a:pt x="236" y="292"/>
                  <a:pt x="236" y="292"/>
                  <a:pt x="236" y="292"/>
                </a:cubicBezTo>
                <a:cubicBezTo>
                  <a:pt x="236" y="315"/>
                  <a:pt x="236" y="315"/>
                  <a:pt x="236" y="315"/>
                </a:cubicBezTo>
                <a:cubicBezTo>
                  <a:pt x="235" y="316"/>
                  <a:pt x="235" y="316"/>
                  <a:pt x="234" y="316"/>
                </a:cubicBezTo>
                <a:cubicBezTo>
                  <a:pt x="232" y="316"/>
                  <a:pt x="202" y="316"/>
                  <a:pt x="172" y="316"/>
                </a:cubicBezTo>
                <a:close/>
                <a:moveTo>
                  <a:pt x="273" y="278"/>
                </a:moveTo>
                <a:cubicBezTo>
                  <a:pt x="273" y="264"/>
                  <a:pt x="273" y="264"/>
                  <a:pt x="273" y="264"/>
                </a:cubicBezTo>
                <a:cubicBezTo>
                  <a:pt x="287" y="264"/>
                  <a:pt x="287" y="264"/>
                  <a:pt x="287" y="264"/>
                </a:cubicBezTo>
                <a:cubicBezTo>
                  <a:pt x="283" y="268"/>
                  <a:pt x="278" y="273"/>
                  <a:pt x="273" y="278"/>
                </a:cubicBezTo>
                <a:close/>
                <a:moveTo>
                  <a:pt x="301" y="250"/>
                </a:moveTo>
                <a:cubicBezTo>
                  <a:pt x="301" y="234"/>
                  <a:pt x="301" y="234"/>
                  <a:pt x="301" y="234"/>
                </a:cubicBezTo>
                <a:cubicBezTo>
                  <a:pt x="317" y="234"/>
                  <a:pt x="317" y="234"/>
                  <a:pt x="317" y="234"/>
                </a:cubicBezTo>
                <a:cubicBezTo>
                  <a:pt x="313" y="238"/>
                  <a:pt x="307" y="243"/>
                  <a:pt x="301" y="250"/>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42424"/>
              </a:solidFill>
              <a:effectLst/>
              <a:uLnTx/>
              <a:uFillTx/>
              <a:latin typeface="等线" panose="020F0502020204030204"/>
              <a:ea typeface="等线" panose="02010600030101010101" pitchFamily="2" charset="-122"/>
              <a:cs typeface="+mn-cs"/>
            </a:endParaRPr>
          </a:p>
        </p:txBody>
      </p:sp>
      <p:sp>
        <p:nvSpPr>
          <p:cNvPr id="60" name="Freeform 25"/>
          <p:cNvSpPr>
            <a:spLocks noEditPoints="1"/>
          </p:cNvSpPr>
          <p:nvPr/>
        </p:nvSpPr>
        <p:spPr bwMode="auto">
          <a:xfrm>
            <a:off x="3336083" y="2855491"/>
            <a:ext cx="1279525" cy="1254126"/>
          </a:xfrm>
          <a:custGeom>
            <a:avLst/>
            <a:gdLst>
              <a:gd name="T0" fmla="*/ 237 w 338"/>
              <a:gd name="T1" fmla="*/ 0 h 331"/>
              <a:gd name="T2" fmla="*/ 240 w 338"/>
              <a:gd name="T3" fmla="*/ 331 h 331"/>
              <a:gd name="T4" fmla="*/ 298 w 338"/>
              <a:gd name="T5" fmla="*/ 162 h 331"/>
              <a:gd name="T6" fmla="*/ 68 w 338"/>
              <a:gd name="T7" fmla="*/ 279 h 331"/>
              <a:gd name="T8" fmla="*/ 70 w 338"/>
              <a:gd name="T9" fmla="*/ 282 h 331"/>
              <a:gd name="T10" fmla="*/ 68 w 338"/>
              <a:gd name="T11" fmla="*/ 240 h 331"/>
              <a:gd name="T12" fmla="*/ 84 w 338"/>
              <a:gd name="T13" fmla="*/ 58 h 331"/>
              <a:gd name="T14" fmla="*/ 255 w 338"/>
              <a:gd name="T15" fmla="*/ 156 h 331"/>
              <a:gd name="T16" fmla="*/ 255 w 338"/>
              <a:gd name="T17" fmla="*/ 156 h 331"/>
              <a:gd name="T18" fmla="*/ 255 w 338"/>
              <a:gd name="T19" fmla="*/ 172 h 331"/>
              <a:gd name="T20" fmla="*/ 95 w 338"/>
              <a:gd name="T21" fmla="*/ 113 h 331"/>
              <a:gd name="T22" fmla="*/ 242 w 338"/>
              <a:gd name="T23" fmla="*/ 73 h 331"/>
              <a:gd name="T24" fmla="*/ 119 w 338"/>
              <a:gd name="T25" fmla="*/ 221 h 331"/>
              <a:gd name="T26" fmla="*/ 214 w 338"/>
              <a:gd name="T27" fmla="*/ 221 h 331"/>
              <a:gd name="T28" fmla="*/ 182 w 338"/>
              <a:gd name="T29" fmla="*/ 126 h 331"/>
              <a:gd name="T30" fmla="*/ 167 w 338"/>
              <a:gd name="T31" fmla="*/ 88 h 331"/>
              <a:gd name="T32" fmla="*/ 215 w 338"/>
              <a:gd name="T33" fmla="*/ 213 h 331"/>
              <a:gd name="T34" fmla="*/ 170 w 338"/>
              <a:gd name="T35" fmla="*/ 158 h 331"/>
              <a:gd name="T36" fmla="*/ 171 w 338"/>
              <a:gd name="T37" fmla="*/ 160 h 331"/>
              <a:gd name="T38" fmla="*/ 162 w 338"/>
              <a:gd name="T39" fmla="*/ 160 h 331"/>
              <a:gd name="T40" fmla="*/ 162 w 338"/>
              <a:gd name="T41" fmla="*/ 168 h 331"/>
              <a:gd name="T42" fmla="*/ 160 w 338"/>
              <a:gd name="T43" fmla="*/ 168 h 331"/>
              <a:gd name="T44" fmla="*/ 205 w 338"/>
              <a:gd name="T45" fmla="*/ 149 h 331"/>
              <a:gd name="T46" fmla="*/ 236 w 338"/>
              <a:gd name="T47" fmla="*/ 67 h 331"/>
              <a:gd name="T48" fmla="*/ 114 w 338"/>
              <a:gd name="T49" fmla="*/ 93 h 331"/>
              <a:gd name="T50" fmla="*/ 92 w 338"/>
              <a:gd name="T51" fmla="*/ 75 h 331"/>
              <a:gd name="T52" fmla="*/ 92 w 338"/>
              <a:gd name="T53" fmla="*/ 75 h 331"/>
              <a:gd name="T54" fmla="*/ 128 w 338"/>
              <a:gd name="T55" fmla="*/ 179 h 331"/>
              <a:gd name="T56" fmla="*/ 161 w 338"/>
              <a:gd name="T57" fmla="*/ 251 h 331"/>
              <a:gd name="T58" fmla="*/ 221 w 338"/>
              <a:gd name="T59" fmla="*/ 233 h 331"/>
              <a:gd name="T60" fmla="*/ 244 w 338"/>
              <a:gd name="T61" fmla="*/ 253 h 331"/>
              <a:gd name="T62" fmla="*/ 259 w 338"/>
              <a:gd name="T63" fmla="*/ 238 h 331"/>
              <a:gd name="T64" fmla="*/ 269 w 338"/>
              <a:gd name="T65" fmla="*/ 50 h 331"/>
              <a:gd name="T66" fmla="*/ 269 w 338"/>
              <a:gd name="T67" fmla="*/ 50 h 331"/>
              <a:gd name="T68" fmla="*/ 73 w 338"/>
              <a:gd name="T69" fmla="*/ 168 h 331"/>
              <a:gd name="T70" fmla="*/ 61 w 338"/>
              <a:gd name="T71" fmla="*/ 84 h 331"/>
              <a:gd name="T72" fmla="*/ 95 w 338"/>
              <a:gd name="T73" fmla="*/ 255 h 331"/>
              <a:gd name="T74" fmla="*/ 172 w 338"/>
              <a:gd name="T75" fmla="*/ 260 h 331"/>
              <a:gd name="T76" fmla="*/ 267 w 338"/>
              <a:gd name="T77" fmla="*/ 283 h 331"/>
              <a:gd name="T78" fmla="*/ 277 w 338"/>
              <a:gd name="T79" fmla="*/ 246 h 331"/>
              <a:gd name="T80" fmla="*/ 283 w 338"/>
              <a:gd name="T81" fmla="*/ 265 h 331"/>
              <a:gd name="T82" fmla="*/ 281 w 338"/>
              <a:gd name="T83" fmla="*/ 62 h 331"/>
              <a:gd name="T84" fmla="*/ 172 w 338"/>
              <a:gd name="T85" fmla="*/ 41 h 331"/>
              <a:gd name="T86" fmla="*/ 163 w 338"/>
              <a:gd name="T87" fmla="*/ 15 h 331"/>
              <a:gd name="T88" fmla="*/ 36 w 338"/>
              <a:gd name="T89" fmla="*/ 162 h 331"/>
              <a:gd name="T90" fmla="*/ 15 w 338"/>
              <a:gd name="T91" fmla="*/ 171 h 331"/>
              <a:gd name="T92" fmla="*/ 44 w 338"/>
              <a:gd name="T93" fmla="*/ 171 h 331"/>
              <a:gd name="T94" fmla="*/ 62 w 338"/>
              <a:gd name="T95" fmla="*/ 248 h 331"/>
              <a:gd name="T96" fmla="*/ 163 w 338"/>
              <a:gd name="T97" fmla="*/ 291 h 331"/>
              <a:gd name="T98" fmla="*/ 172 w 338"/>
              <a:gd name="T99" fmla="*/ 316 h 331"/>
              <a:gd name="T100" fmla="*/ 298 w 338"/>
              <a:gd name="T101" fmla="*/ 17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 h="331">
                <a:moveTo>
                  <a:pt x="282" y="42"/>
                </a:moveTo>
                <a:cubicBezTo>
                  <a:pt x="282" y="41"/>
                  <a:pt x="282" y="41"/>
                  <a:pt x="282" y="41"/>
                </a:cubicBezTo>
                <a:cubicBezTo>
                  <a:pt x="281" y="41"/>
                  <a:pt x="281" y="41"/>
                  <a:pt x="281" y="41"/>
                </a:cubicBezTo>
                <a:cubicBezTo>
                  <a:pt x="240" y="0"/>
                  <a:pt x="240" y="0"/>
                  <a:pt x="240" y="0"/>
                </a:cubicBezTo>
                <a:cubicBezTo>
                  <a:pt x="237" y="0"/>
                  <a:pt x="237" y="0"/>
                  <a:pt x="237" y="0"/>
                </a:cubicBezTo>
                <a:cubicBezTo>
                  <a:pt x="97" y="0"/>
                  <a:pt x="97" y="0"/>
                  <a:pt x="97" y="0"/>
                </a:cubicBezTo>
                <a:cubicBezTo>
                  <a:pt x="0" y="97"/>
                  <a:pt x="0" y="97"/>
                  <a:pt x="0" y="97"/>
                </a:cubicBezTo>
                <a:cubicBezTo>
                  <a:pt x="0" y="233"/>
                  <a:pt x="0" y="233"/>
                  <a:pt x="0" y="233"/>
                </a:cubicBezTo>
                <a:cubicBezTo>
                  <a:pt x="97" y="331"/>
                  <a:pt x="97" y="331"/>
                  <a:pt x="97" y="331"/>
                </a:cubicBezTo>
                <a:cubicBezTo>
                  <a:pt x="240" y="331"/>
                  <a:pt x="240" y="331"/>
                  <a:pt x="240" y="331"/>
                </a:cubicBezTo>
                <a:cubicBezTo>
                  <a:pt x="338" y="233"/>
                  <a:pt x="338" y="233"/>
                  <a:pt x="338" y="233"/>
                </a:cubicBezTo>
                <a:cubicBezTo>
                  <a:pt x="338" y="97"/>
                  <a:pt x="338" y="97"/>
                  <a:pt x="338" y="97"/>
                </a:cubicBezTo>
                <a:lnTo>
                  <a:pt x="282" y="42"/>
                </a:lnTo>
                <a:close/>
                <a:moveTo>
                  <a:pt x="323" y="162"/>
                </a:moveTo>
                <a:cubicBezTo>
                  <a:pt x="298" y="162"/>
                  <a:pt x="298" y="162"/>
                  <a:pt x="298" y="162"/>
                </a:cubicBezTo>
                <a:cubicBezTo>
                  <a:pt x="298" y="79"/>
                  <a:pt x="298" y="79"/>
                  <a:pt x="298" y="79"/>
                </a:cubicBezTo>
                <a:cubicBezTo>
                  <a:pt x="311" y="92"/>
                  <a:pt x="321" y="102"/>
                  <a:pt x="323" y="104"/>
                </a:cubicBezTo>
                <a:cubicBezTo>
                  <a:pt x="323" y="106"/>
                  <a:pt x="323" y="134"/>
                  <a:pt x="323" y="162"/>
                </a:cubicBezTo>
                <a:close/>
                <a:moveTo>
                  <a:pt x="66" y="279"/>
                </a:moveTo>
                <a:cubicBezTo>
                  <a:pt x="67" y="279"/>
                  <a:pt x="67" y="279"/>
                  <a:pt x="68" y="279"/>
                </a:cubicBezTo>
                <a:cubicBezTo>
                  <a:pt x="74" y="279"/>
                  <a:pt x="81" y="276"/>
                  <a:pt x="88" y="272"/>
                </a:cubicBezTo>
                <a:cubicBezTo>
                  <a:pt x="87" y="273"/>
                  <a:pt x="87" y="273"/>
                  <a:pt x="87" y="273"/>
                </a:cubicBezTo>
                <a:cubicBezTo>
                  <a:pt x="109" y="285"/>
                  <a:pt x="141" y="277"/>
                  <a:pt x="163" y="262"/>
                </a:cubicBezTo>
                <a:cubicBezTo>
                  <a:pt x="163" y="282"/>
                  <a:pt x="163" y="282"/>
                  <a:pt x="163" y="282"/>
                </a:cubicBezTo>
                <a:cubicBezTo>
                  <a:pt x="70" y="282"/>
                  <a:pt x="70" y="282"/>
                  <a:pt x="70" y="282"/>
                </a:cubicBezTo>
                <a:cubicBezTo>
                  <a:pt x="69" y="281"/>
                  <a:pt x="67" y="280"/>
                  <a:pt x="66" y="279"/>
                </a:cubicBezTo>
                <a:close/>
                <a:moveTo>
                  <a:pt x="80" y="175"/>
                </a:moveTo>
                <a:cubicBezTo>
                  <a:pt x="82" y="191"/>
                  <a:pt x="89" y="206"/>
                  <a:pt x="98" y="218"/>
                </a:cubicBezTo>
                <a:cubicBezTo>
                  <a:pt x="90" y="221"/>
                  <a:pt x="81" y="227"/>
                  <a:pt x="73" y="234"/>
                </a:cubicBezTo>
                <a:cubicBezTo>
                  <a:pt x="72" y="236"/>
                  <a:pt x="70" y="238"/>
                  <a:pt x="68" y="240"/>
                </a:cubicBezTo>
                <a:cubicBezTo>
                  <a:pt x="61" y="222"/>
                  <a:pt x="67" y="195"/>
                  <a:pt x="80" y="175"/>
                </a:cubicBezTo>
                <a:close/>
                <a:moveTo>
                  <a:pt x="69" y="50"/>
                </a:moveTo>
                <a:cubicBezTo>
                  <a:pt x="163" y="50"/>
                  <a:pt x="163" y="50"/>
                  <a:pt x="163" y="50"/>
                </a:cubicBezTo>
                <a:cubicBezTo>
                  <a:pt x="163" y="68"/>
                  <a:pt x="163" y="68"/>
                  <a:pt x="163" y="68"/>
                </a:cubicBezTo>
                <a:cubicBezTo>
                  <a:pt x="139" y="53"/>
                  <a:pt x="106" y="45"/>
                  <a:pt x="84" y="58"/>
                </a:cubicBezTo>
                <a:cubicBezTo>
                  <a:pt x="84" y="58"/>
                  <a:pt x="84" y="58"/>
                  <a:pt x="84" y="58"/>
                </a:cubicBezTo>
                <a:cubicBezTo>
                  <a:pt x="78" y="54"/>
                  <a:pt x="72" y="52"/>
                  <a:pt x="66" y="52"/>
                </a:cubicBezTo>
                <a:cubicBezTo>
                  <a:pt x="67" y="51"/>
                  <a:pt x="68" y="50"/>
                  <a:pt x="69" y="50"/>
                </a:cubicBezTo>
                <a:close/>
                <a:moveTo>
                  <a:pt x="255" y="156"/>
                </a:moveTo>
                <a:cubicBezTo>
                  <a:pt x="255" y="156"/>
                  <a:pt x="255" y="156"/>
                  <a:pt x="255" y="156"/>
                </a:cubicBezTo>
                <a:cubicBezTo>
                  <a:pt x="253" y="139"/>
                  <a:pt x="247" y="124"/>
                  <a:pt x="238" y="111"/>
                </a:cubicBezTo>
                <a:cubicBezTo>
                  <a:pt x="246" y="109"/>
                  <a:pt x="255" y="103"/>
                  <a:pt x="263" y="94"/>
                </a:cubicBezTo>
                <a:cubicBezTo>
                  <a:pt x="263" y="94"/>
                  <a:pt x="263" y="94"/>
                  <a:pt x="263" y="94"/>
                </a:cubicBezTo>
                <a:cubicBezTo>
                  <a:pt x="265" y="93"/>
                  <a:pt x="267" y="91"/>
                  <a:pt x="268" y="89"/>
                </a:cubicBezTo>
                <a:cubicBezTo>
                  <a:pt x="276" y="107"/>
                  <a:pt x="268" y="136"/>
                  <a:pt x="255" y="156"/>
                </a:cubicBezTo>
                <a:close/>
                <a:moveTo>
                  <a:pt x="270" y="237"/>
                </a:moveTo>
                <a:cubicBezTo>
                  <a:pt x="268" y="236"/>
                  <a:pt x="267" y="234"/>
                  <a:pt x="265" y="232"/>
                </a:cubicBezTo>
                <a:cubicBezTo>
                  <a:pt x="257" y="224"/>
                  <a:pt x="247" y="218"/>
                  <a:pt x="238" y="215"/>
                </a:cubicBezTo>
                <a:cubicBezTo>
                  <a:pt x="247" y="203"/>
                  <a:pt x="253" y="188"/>
                  <a:pt x="255" y="172"/>
                </a:cubicBezTo>
                <a:cubicBezTo>
                  <a:pt x="255" y="172"/>
                  <a:pt x="255" y="172"/>
                  <a:pt x="255" y="172"/>
                </a:cubicBezTo>
                <a:cubicBezTo>
                  <a:pt x="269" y="191"/>
                  <a:pt x="277" y="219"/>
                  <a:pt x="270" y="237"/>
                </a:cubicBezTo>
                <a:close/>
                <a:moveTo>
                  <a:pt x="80" y="155"/>
                </a:moveTo>
                <a:cubicBezTo>
                  <a:pt x="66" y="136"/>
                  <a:pt x="59" y="110"/>
                  <a:pt x="66" y="91"/>
                </a:cubicBezTo>
                <a:cubicBezTo>
                  <a:pt x="68" y="93"/>
                  <a:pt x="69" y="95"/>
                  <a:pt x="71" y="96"/>
                </a:cubicBezTo>
                <a:cubicBezTo>
                  <a:pt x="78" y="104"/>
                  <a:pt x="87" y="110"/>
                  <a:pt x="95" y="113"/>
                </a:cubicBezTo>
                <a:cubicBezTo>
                  <a:pt x="87" y="125"/>
                  <a:pt x="81" y="139"/>
                  <a:pt x="80" y="155"/>
                </a:cubicBezTo>
                <a:close/>
                <a:moveTo>
                  <a:pt x="257" y="89"/>
                </a:moveTo>
                <a:cubicBezTo>
                  <a:pt x="247" y="99"/>
                  <a:pt x="237" y="103"/>
                  <a:pt x="232" y="104"/>
                </a:cubicBezTo>
                <a:cubicBezTo>
                  <a:pt x="230" y="102"/>
                  <a:pt x="228" y="100"/>
                  <a:pt x="227" y="99"/>
                </a:cubicBezTo>
                <a:cubicBezTo>
                  <a:pt x="227" y="93"/>
                  <a:pt x="232" y="83"/>
                  <a:pt x="242" y="73"/>
                </a:cubicBezTo>
                <a:cubicBezTo>
                  <a:pt x="255" y="60"/>
                  <a:pt x="269" y="56"/>
                  <a:pt x="272" y="59"/>
                </a:cubicBezTo>
                <a:cubicBezTo>
                  <a:pt x="272" y="60"/>
                  <a:pt x="273" y="61"/>
                  <a:pt x="273" y="62"/>
                </a:cubicBezTo>
                <a:cubicBezTo>
                  <a:pt x="273" y="68"/>
                  <a:pt x="268" y="78"/>
                  <a:pt x="257" y="89"/>
                </a:cubicBezTo>
                <a:close/>
                <a:moveTo>
                  <a:pt x="167" y="239"/>
                </a:moveTo>
                <a:cubicBezTo>
                  <a:pt x="149" y="239"/>
                  <a:pt x="132" y="232"/>
                  <a:pt x="119" y="221"/>
                </a:cubicBezTo>
                <a:cubicBezTo>
                  <a:pt x="127" y="221"/>
                  <a:pt x="141" y="213"/>
                  <a:pt x="151" y="202"/>
                </a:cubicBezTo>
                <a:cubicBezTo>
                  <a:pt x="151" y="202"/>
                  <a:pt x="151" y="202"/>
                  <a:pt x="151" y="202"/>
                </a:cubicBezTo>
                <a:cubicBezTo>
                  <a:pt x="158" y="196"/>
                  <a:pt x="163" y="189"/>
                  <a:pt x="166" y="182"/>
                </a:cubicBezTo>
                <a:cubicBezTo>
                  <a:pt x="170" y="189"/>
                  <a:pt x="175" y="196"/>
                  <a:pt x="182" y="202"/>
                </a:cubicBezTo>
                <a:cubicBezTo>
                  <a:pt x="193" y="214"/>
                  <a:pt x="205" y="221"/>
                  <a:pt x="214" y="221"/>
                </a:cubicBezTo>
                <a:cubicBezTo>
                  <a:pt x="214" y="221"/>
                  <a:pt x="215" y="221"/>
                  <a:pt x="216" y="221"/>
                </a:cubicBezTo>
                <a:cubicBezTo>
                  <a:pt x="203" y="232"/>
                  <a:pt x="186" y="239"/>
                  <a:pt x="167" y="239"/>
                </a:cubicBezTo>
                <a:close/>
                <a:moveTo>
                  <a:pt x="167" y="88"/>
                </a:moveTo>
                <a:cubicBezTo>
                  <a:pt x="187" y="88"/>
                  <a:pt x="205" y="96"/>
                  <a:pt x="218" y="108"/>
                </a:cubicBezTo>
                <a:cubicBezTo>
                  <a:pt x="210" y="104"/>
                  <a:pt x="194" y="113"/>
                  <a:pt x="182" y="126"/>
                </a:cubicBezTo>
                <a:cubicBezTo>
                  <a:pt x="175" y="133"/>
                  <a:pt x="170" y="140"/>
                  <a:pt x="166" y="146"/>
                </a:cubicBezTo>
                <a:cubicBezTo>
                  <a:pt x="163" y="140"/>
                  <a:pt x="158" y="133"/>
                  <a:pt x="151" y="126"/>
                </a:cubicBezTo>
                <a:cubicBezTo>
                  <a:pt x="151" y="126"/>
                  <a:pt x="151" y="126"/>
                  <a:pt x="151" y="126"/>
                </a:cubicBezTo>
                <a:cubicBezTo>
                  <a:pt x="140" y="114"/>
                  <a:pt x="125" y="106"/>
                  <a:pt x="117" y="108"/>
                </a:cubicBezTo>
                <a:cubicBezTo>
                  <a:pt x="130" y="95"/>
                  <a:pt x="148" y="88"/>
                  <a:pt x="167" y="88"/>
                </a:cubicBezTo>
                <a:close/>
                <a:moveTo>
                  <a:pt x="171" y="168"/>
                </a:moveTo>
                <a:cubicBezTo>
                  <a:pt x="171" y="168"/>
                  <a:pt x="172" y="168"/>
                  <a:pt x="173" y="168"/>
                </a:cubicBezTo>
                <a:cubicBezTo>
                  <a:pt x="178" y="168"/>
                  <a:pt x="188" y="173"/>
                  <a:pt x="199" y="184"/>
                </a:cubicBezTo>
                <a:cubicBezTo>
                  <a:pt x="212" y="197"/>
                  <a:pt x="216" y="207"/>
                  <a:pt x="216" y="211"/>
                </a:cubicBezTo>
                <a:cubicBezTo>
                  <a:pt x="216" y="212"/>
                  <a:pt x="216" y="213"/>
                  <a:pt x="215" y="213"/>
                </a:cubicBezTo>
                <a:cubicBezTo>
                  <a:pt x="215" y="213"/>
                  <a:pt x="214" y="213"/>
                  <a:pt x="214" y="213"/>
                </a:cubicBezTo>
                <a:cubicBezTo>
                  <a:pt x="209" y="213"/>
                  <a:pt x="198" y="208"/>
                  <a:pt x="187" y="197"/>
                </a:cubicBezTo>
                <a:cubicBezTo>
                  <a:pt x="172" y="182"/>
                  <a:pt x="169" y="170"/>
                  <a:pt x="171" y="168"/>
                </a:cubicBezTo>
                <a:close/>
                <a:moveTo>
                  <a:pt x="171" y="160"/>
                </a:moveTo>
                <a:cubicBezTo>
                  <a:pt x="171" y="159"/>
                  <a:pt x="170" y="159"/>
                  <a:pt x="170" y="158"/>
                </a:cubicBezTo>
                <a:cubicBezTo>
                  <a:pt x="170" y="153"/>
                  <a:pt x="176" y="143"/>
                  <a:pt x="187" y="131"/>
                </a:cubicBezTo>
                <a:cubicBezTo>
                  <a:pt x="202" y="117"/>
                  <a:pt x="213" y="113"/>
                  <a:pt x="215" y="115"/>
                </a:cubicBezTo>
                <a:cubicBezTo>
                  <a:pt x="216" y="115"/>
                  <a:pt x="216" y="116"/>
                  <a:pt x="216" y="117"/>
                </a:cubicBezTo>
                <a:cubicBezTo>
                  <a:pt x="216" y="121"/>
                  <a:pt x="212" y="131"/>
                  <a:pt x="199" y="144"/>
                </a:cubicBezTo>
                <a:cubicBezTo>
                  <a:pt x="185" y="158"/>
                  <a:pt x="173" y="162"/>
                  <a:pt x="171" y="160"/>
                </a:cubicBezTo>
                <a:close/>
                <a:moveTo>
                  <a:pt x="118" y="115"/>
                </a:moveTo>
                <a:cubicBezTo>
                  <a:pt x="119" y="113"/>
                  <a:pt x="131" y="117"/>
                  <a:pt x="146" y="131"/>
                </a:cubicBezTo>
                <a:cubicBezTo>
                  <a:pt x="157" y="143"/>
                  <a:pt x="163" y="153"/>
                  <a:pt x="163" y="158"/>
                </a:cubicBezTo>
                <a:cubicBezTo>
                  <a:pt x="163" y="158"/>
                  <a:pt x="163" y="158"/>
                  <a:pt x="163" y="158"/>
                </a:cubicBezTo>
                <a:cubicBezTo>
                  <a:pt x="163" y="159"/>
                  <a:pt x="162" y="159"/>
                  <a:pt x="162" y="160"/>
                </a:cubicBezTo>
                <a:cubicBezTo>
                  <a:pt x="160" y="162"/>
                  <a:pt x="148" y="158"/>
                  <a:pt x="134" y="144"/>
                </a:cubicBezTo>
                <a:cubicBezTo>
                  <a:pt x="122" y="132"/>
                  <a:pt x="117" y="122"/>
                  <a:pt x="117" y="117"/>
                </a:cubicBezTo>
                <a:cubicBezTo>
                  <a:pt x="117" y="116"/>
                  <a:pt x="117" y="115"/>
                  <a:pt x="118" y="115"/>
                </a:cubicBezTo>
                <a:close/>
                <a:moveTo>
                  <a:pt x="160" y="168"/>
                </a:moveTo>
                <a:cubicBezTo>
                  <a:pt x="161" y="168"/>
                  <a:pt x="162" y="168"/>
                  <a:pt x="162" y="168"/>
                </a:cubicBezTo>
                <a:cubicBezTo>
                  <a:pt x="162" y="169"/>
                  <a:pt x="163" y="169"/>
                  <a:pt x="163" y="170"/>
                </a:cubicBezTo>
                <a:cubicBezTo>
                  <a:pt x="163" y="174"/>
                  <a:pt x="158" y="185"/>
                  <a:pt x="146" y="197"/>
                </a:cubicBezTo>
                <a:cubicBezTo>
                  <a:pt x="131" y="212"/>
                  <a:pt x="119" y="215"/>
                  <a:pt x="118" y="213"/>
                </a:cubicBezTo>
                <a:cubicBezTo>
                  <a:pt x="116" y="211"/>
                  <a:pt x="119" y="199"/>
                  <a:pt x="134" y="184"/>
                </a:cubicBezTo>
                <a:cubicBezTo>
                  <a:pt x="145" y="173"/>
                  <a:pt x="155" y="168"/>
                  <a:pt x="160" y="168"/>
                </a:cubicBezTo>
                <a:close/>
                <a:moveTo>
                  <a:pt x="223" y="214"/>
                </a:moveTo>
                <a:cubicBezTo>
                  <a:pt x="225" y="205"/>
                  <a:pt x="216" y="191"/>
                  <a:pt x="205" y="179"/>
                </a:cubicBezTo>
                <a:cubicBezTo>
                  <a:pt x="205" y="179"/>
                  <a:pt x="205" y="179"/>
                  <a:pt x="205" y="179"/>
                </a:cubicBezTo>
                <a:cubicBezTo>
                  <a:pt x="198" y="172"/>
                  <a:pt x="191" y="167"/>
                  <a:pt x="185" y="164"/>
                </a:cubicBezTo>
                <a:cubicBezTo>
                  <a:pt x="191" y="161"/>
                  <a:pt x="198" y="155"/>
                  <a:pt x="205" y="149"/>
                </a:cubicBezTo>
                <a:cubicBezTo>
                  <a:pt x="205" y="149"/>
                  <a:pt x="205" y="149"/>
                  <a:pt x="205" y="149"/>
                </a:cubicBezTo>
                <a:cubicBezTo>
                  <a:pt x="217" y="137"/>
                  <a:pt x="226" y="121"/>
                  <a:pt x="222" y="112"/>
                </a:cubicBezTo>
                <a:cubicBezTo>
                  <a:pt x="235" y="126"/>
                  <a:pt x="242" y="144"/>
                  <a:pt x="242" y="163"/>
                </a:cubicBezTo>
                <a:cubicBezTo>
                  <a:pt x="242" y="183"/>
                  <a:pt x="235" y="200"/>
                  <a:pt x="223" y="214"/>
                </a:cubicBezTo>
                <a:close/>
                <a:moveTo>
                  <a:pt x="236" y="67"/>
                </a:moveTo>
                <a:cubicBezTo>
                  <a:pt x="229" y="75"/>
                  <a:pt x="222" y="85"/>
                  <a:pt x="220" y="93"/>
                </a:cubicBezTo>
                <a:cubicBezTo>
                  <a:pt x="208" y="84"/>
                  <a:pt x="193" y="78"/>
                  <a:pt x="177" y="76"/>
                </a:cubicBezTo>
                <a:cubicBezTo>
                  <a:pt x="197" y="63"/>
                  <a:pt x="224" y="55"/>
                  <a:pt x="241" y="63"/>
                </a:cubicBezTo>
                <a:cubicBezTo>
                  <a:pt x="240" y="64"/>
                  <a:pt x="238" y="66"/>
                  <a:pt x="236" y="67"/>
                </a:cubicBezTo>
                <a:close/>
                <a:moveTo>
                  <a:pt x="114" y="93"/>
                </a:moveTo>
                <a:cubicBezTo>
                  <a:pt x="111" y="86"/>
                  <a:pt x="106" y="77"/>
                  <a:pt x="98" y="69"/>
                </a:cubicBezTo>
                <a:cubicBezTo>
                  <a:pt x="96" y="68"/>
                  <a:pt x="94" y="66"/>
                  <a:pt x="93" y="64"/>
                </a:cubicBezTo>
                <a:cubicBezTo>
                  <a:pt x="110" y="57"/>
                  <a:pt x="138" y="64"/>
                  <a:pt x="157" y="76"/>
                </a:cubicBezTo>
                <a:cubicBezTo>
                  <a:pt x="141" y="78"/>
                  <a:pt x="126" y="84"/>
                  <a:pt x="114" y="93"/>
                </a:cubicBezTo>
                <a:close/>
                <a:moveTo>
                  <a:pt x="92" y="75"/>
                </a:moveTo>
                <a:cubicBezTo>
                  <a:pt x="101" y="84"/>
                  <a:pt x="106" y="93"/>
                  <a:pt x="107" y="99"/>
                </a:cubicBezTo>
                <a:cubicBezTo>
                  <a:pt x="105" y="101"/>
                  <a:pt x="103" y="103"/>
                  <a:pt x="101" y="106"/>
                </a:cubicBezTo>
                <a:cubicBezTo>
                  <a:pt x="95" y="105"/>
                  <a:pt x="86" y="100"/>
                  <a:pt x="77" y="91"/>
                </a:cubicBezTo>
                <a:cubicBezTo>
                  <a:pt x="63" y="77"/>
                  <a:pt x="59" y="64"/>
                  <a:pt x="63" y="61"/>
                </a:cubicBezTo>
                <a:cubicBezTo>
                  <a:pt x="66" y="58"/>
                  <a:pt x="79" y="62"/>
                  <a:pt x="92" y="75"/>
                </a:cubicBezTo>
                <a:close/>
                <a:moveTo>
                  <a:pt x="110" y="115"/>
                </a:moveTo>
                <a:cubicBezTo>
                  <a:pt x="110" y="115"/>
                  <a:pt x="110" y="116"/>
                  <a:pt x="110" y="117"/>
                </a:cubicBezTo>
                <a:cubicBezTo>
                  <a:pt x="110" y="125"/>
                  <a:pt x="117" y="138"/>
                  <a:pt x="128" y="149"/>
                </a:cubicBezTo>
                <a:cubicBezTo>
                  <a:pt x="135" y="155"/>
                  <a:pt x="142" y="161"/>
                  <a:pt x="148" y="164"/>
                </a:cubicBezTo>
                <a:cubicBezTo>
                  <a:pt x="142" y="167"/>
                  <a:pt x="135" y="172"/>
                  <a:pt x="128" y="179"/>
                </a:cubicBezTo>
                <a:cubicBezTo>
                  <a:pt x="118" y="190"/>
                  <a:pt x="109" y="203"/>
                  <a:pt x="110" y="212"/>
                </a:cubicBezTo>
                <a:cubicBezTo>
                  <a:pt x="99" y="199"/>
                  <a:pt x="92" y="182"/>
                  <a:pt x="92" y="163"/>
                </a:cubicBezTo>
                <a:cubicBezTo>
                  <a:pt x="92" y="145"/>
                  <a:pt x="99" y="128"/>
                  <a:pt x="110" y="115"/>
                </a:cubicBezTo>
                <a:close/>
                <a:moveTo>
                  <a:pt x="160" y="251"/>
                </a:moveTo>
                <a:cubicBezTo>
                  <a:pt x="160" y="251"/>
                  <a:pt x="161" y="251"/>
                  <a:pt x="161" y="251"/>
                </a:cubicBezTo>
                <a:cubicBezTo>
                  <a:pt x="142" y="266"/>
                  <a:pt x="114" y="274"/>
                  <a:pt x="95" y="266"/>
                </a:cubicBezTo>
                <a:cubicBezTo>
                  <a:pt x="97" y="264"/>
                  <a:pt x="99" y="263"/>
                  <a:pt x="100" y="261"/>
                </a:cubicBezTo>
                <a:cubicBezTo>
                  <a:pt x="108" y="253"/>
                  <a:pt x="115" y="244"/>
                  <a:pt x="117" y="236"/>
                </a:cubicBezTo>
                <a:cubicBezTo>
                  <a:pt x="129" y="244"/>
                  <a:pt x="144" y="250"/>
                  <a:pt x="160" y="251"/>
                </a:cubicBezTo>
                <a:close/>
                <a:moveTo>
                  <a:pt x="221" y="233"/>
                </a:moveTo>
                <a:cubicBezTo>
                  <a:pt x="223" y="241"/>
                  <a:pt x="229" y="250"/>
                  <a:pt x="238" y="259"/>
                </a:cubicBezTo>
                <a:cubicBezTo>
                  <a:pt x="240" y="261"/>
                  <a:pt x="242" y="263"/>
                  <a:pt x="243" y="264"/>
                </a:cubicBezTo>
                <a:cubicBezTo>
                  <a:pt x="225" y="272"/>
                  <a:pt x="196" y="264"/>
                  <a:pt x="176" y="251"/>
                </a:cubicBezTo>
                <a:cubicBezTo>
                  <a:pt x="193" y="249"/>
                  <a:pt x="208" y="243"/>
                  <a:pt x="221" y="233"/>
                </a:cubicBezTo>
                <a:close/>
                <a:moveTo>
                  <a:pt x="244" y="253"/>
                </a:moveTo>
                <a:cubicBezTo>
                  <a:pt x="244" y="253"/>
                  <a:pt x="244" y="253"/>
                  <a:pt x="244" y="253"/>
                </a:cubicBezTo>
                <a:cubicBezTo>
                  <a:pt x="233" y="243"/>
                  <a:pt x="228" y="233"/>
                  <a:pt x="228" y="227"/>
                </a:cubicBezTo>
                <a:cubicBezTo>
                  <a:pt x="228" y="227"/>
                  <a:pt x="228" y="226"/>
                  <a:pt x="229" y="226"/>
                </a:cubicBezTo>
                <a:cubicBezTo>
                  <a:pt x="230" y="225"/>
                  <a:pt x="231" y="224"/>
                  <a:pt x="232" y="223"/>
                </a:cubicBezTo>
                <a:cubicBezTo>
                  <a:pt x="237" y="222"/>
                  <a:pt x="248" y="227"/>
                  <a:pt x="259" y="238"/>
                </a:cubicBezTo>
                <a:cubicBezTo>
                  <a:pt x="270" y="249"/>
                  <a:pt x="274" y="259"/>
                  <a:pt x="274" y="265"/>
                </a:cubicBezTo>
                <a:cubicBezTo>
                  <a:pt x="274" y="266"/>
                  <a:pt x="274" y="267"/>
                  <a:pt x="273" y="268"/>
                </a:cubicBezTo>
                <a:cubicBezTo>
                  <a:pt x="273" y="268"/>
                  <a:pt x="272" y="269"/>
                  <a:pt x="270" y="269"/>
                </a:cubicBezTo>
                <a:cubicBezTo>
                  <a:pt x="265" y="269"/>
                  <a:pt x="254" y="264"/>
                  <a:pt x="244" y="253"/>
                </a:cubicBezTo>
                <a:close/>
                <a:moveTo>
                  <a:pt x="269" y="50"/>
                </a:moveTo>
                <a:cubicBezTo>
                  <a:pt x="263" y="50"/>
                  <a:pt x="256" y="53"/>
                  <a:pt x="249" y="57"/>
                </a:cubicBezTo>
                <a:cubicBezTo>
                  <a:pt x="249" y="56"/>
                  <a:pt x="249" y="56"/>
                  <a:pt x="249" y="56"/>
                </a:cubicBezTo>
                <a:cubicBezTo>
                  <a:pt x="228" y="44"/>
                  <a:pt x="196" y="52"/>
                  <a:pt x="172" y="68"/>
                </a:cubicBezTo>
                <a:cubicBezTo>
                  <a:pt x="172" y="50"/>
                  <a:pt x="172" y="50"/>
                  <a:pt x="172" y="50"/>
                </a:cubicBezTo>
                <a:cubicBezTo>
                  <a:pt x="269" y="50"/>
                  <a:pt x="269" y="50"/>
                  <a:pt x="269" y="50"/>
                </a:cubicBezTo>
                <a:cubicBezTo>
                  <a:pt x="269" y="50"/>
                  <a:pt x="269" y="50"/>
                  <a:pt x="269" y="50"/>
                </a:cubicBezTo>
                <a:close/>
                <a:moveTo>
                  <a:pt x="61" y="84"/>
                </a:moveTo>
                <a:cubicBezTo>
                  <a:pt x="59" y="83"/>
                  <a:pt x="59" y="83"/>
                  <a:pt x="59" y="83"/>
                </a:cubicBezTo>
                <a:cubicBezTo>
                  <a:pt x="46" y="107"/>
                  <a:pt x="57" y="142"/>
                  <a:pt x="75" y="165"/>
                </a:cubicBezTo>
                <a:cubicBezTo>
                  <a:pt x="74" y="166"/>
                  <a:pt x="73" y="167"/>
                  <a:pt x="73" y="168"/>
                </a:cubicBezTo>
                <a:cubicBezTo>
                  <a:pt x="73" y="162"/>
                  <a:pt x="73" y="162"/>
                  <a:pt x="73" y="162"/>
                </a:cubicBezTo>
                <a:cubicBezTo>
                  <a:pt x="44" y="162"/>
                  <a:pt x="44" y="162"/>
                  <a:pt x="44" y="162"/>
                </a:cubicBezTo>
                <a:cubicBezTo>
                  <a:pt x="44" y="74"/>
                  <a:pt x="44" y="74"/>
                  <a:pt x="44" y="74"/>
                </a:cubicBezTo>
                <a:cubicBezTo>
                  <a:pt x="47" y="71"/>
                  <a:pt x="50" y="68"/>
                  <a:pt x="53" y="65"/>
                </a:cubicBezTo>
                <a:cubicBezTo>
                  <a:pt x="54" y="71"/>
                  <a:pt x="57" y="77"/>
                  <a:pt x="61" y="84"/>
                </a:cubicBezTo>
                <a:close/>
                <a:moveTo>
                  <a:pt x="64" y="267"/>
                </a:moveTo>
                <a:cubicBezTo>
                  <a:pt x="64" y="261"/>
                  <a:pt x="69" y="251"/>
                  <a:pt x="79" y="240"/>
                </a:cubicBezTo>
                <a:cubicBezTo>
                  <a:pt x="89" y="230"/>
                  <a:pt x="99" y="226"/>
                  <a:pt x="104" y="225"/>
                </a:cubicBezTo>
                <a:cubicBezTo>
                  <a:pt x="106" y="227"/>
                  <a:pt x="108" y="228"/>
                  <a:pt x="110" y="230"/>
                </a:cubicBezTo>
                <a:cubicBezTo>
                  <a:pt x="109" y="236"/>
                  <a:pt x="105" y="245"/>
                  <a:pt x="95" y="255"/>
                </a:cubicBezTo>
                <a:cubicBezTo>
                  <a:pt x="84" y="266"/>
                  <a:pt x="74" y="271"/>
                  <a:pt x="68" y="271"/>
                </a:cubicBezTo>
                <a:cubicBezTo>
                  <a:pt x="67" y="271"/>
                  <a:pt x="65" y="270"/>
                  <a:pt x="65" y="270"/>
                </a:cubicBezTo>
                <a:cubicBezTo>
                  <a:pt x="64" y="269"/>
                  <a:pt x="64" y="268"/>
                  <a:pt x="64" y="267"/>
                </a:cubicBezTo>
                <a:cubicBezTo>
                  <a:pt x="64" y="267"/>
                  <a:pt x="64" y="267"/>
                  <a:pt x="64" y="267"/>
                </a:cubicBezTo>
                <a:close/>
                <a:moveTo>
                  <a:pt x="172" y="260"/>
                </a:moveTo>
                <a:cubicBezTo>
                  <a:pt x="196" y="276"/>
                  <a:pt x="230" y="283"/>
                  <a:pt x="251" y="271"/>
                </a:cubicBezTo>
                <a:cubicBezTo>
                  <a:pt x="251" y="271"/>
                  <a:pt x="252" y="271"/>
                  <a:pt x="252" y="271"/>
                </a:cubicBezTo>
                <a:cubicBezTo>
                  <a:pt x="259" y="275"/>
                  <a:pt x="265" y="277"/>
                  <a:pt x="270" y="277"/>
                </a:cubicBezTo>
                <a:cubicBezTo>
                  <a:pt x="271" y="277"/>
                  <a:pt x="272" y="277"/>
                  <a:pt x="273" y="277"/>
                </a:cubicBezTo>
                <a:cubicBezTo>
                  <a:pt x="271" y="279"/>
                  <a:pt x="269" y="281"/>
                  <a:pt x="267" y="283"/>
                </a:cubicBezTo>
                <a:cubicBezTo>
                  <a:pt x="267" y="282"/>
                  <a:pt x="267" y="282"/>
                  <a:pt x="267" y="282"/>
                </a:cubicBezTo>
                <a:cubicBezTo>
                  <a:pt x="172" y="282"/>
                  <a:pt x="172" y="282"/>
                  <a:pt x="172" y="282"/>
                </a:cubicBezTo>
                <a:lnTo>
                  <a:pt x="172" y="260"/>
                </a:lnTo>
                <a:close/>
                <a:moveTo>
                  <a:pt x="275" y="245"/>
                </a:moveTo>
                <a:cubicBezTo>
                  <a:pt x="277" y="246"/>
                  <a:pt x="277" y="246"/>
                  <a:pt x="277" y="246"/>
                </a:cubicBezTo>
                <a:cubicBezTo>
                  <a:pt x="288" y="225"/>
                  <a:pt x="281" y="194"/>
                  <a:pt x="266" y="171"/>
                </a:cubicBezTo>
                <a:cubicBezTo>
                  <a:pt x="290" y="171"/>
                  <a:pt x="290" y="171"/>
                  <a:pt x="290" y="171"/>
                </a:cubicBezTo>
                <a:cubicBezTo>
                  <a:pt x="290" y="260"/>
                  <a:pt x="290" y="260"/>
                  <a:pt x="290" y="260"/>
                </a:cubicBezTo>
                <a:cubicBezTo>
                  <a:pt x="287" y="262"/>
                  <a:pt x="285" y="265"/>
                  <a:pt x="282" y="268"/>
                </a:cubicBezTo>
                <a:cubicBezTo>
                  <a:pt x="282" y="267"/>
                  <a:pt x="283" y="266"/>
                  <a:pt x="283" y="265"/>
                </a:cubicBezTo>
                <a:cubicBezTo>
                  <a:pt x="283" y="259"/>
                  <a:pt x="280" y="252"/>
                  <a:pt x="275" y="245"/>
                </a:cubicBezTo>
                <a:close/>
                <a:moveTo>
                  <a:pt x="263" y="162"/>
                </a:moveTo>
                <a:cubicBezTo>
                  <a:pt x="279" y="138"/>
                  <a:pt x="288" y="103"/>
                  <a:pt x="275" y="81"/>
                </a:cubicBezTo>
                <a:cubicBezTo>
                  <a:pt x="275" y="81"/>
                  <a:pt x="275" y="80"/>
                  <a:pt x="275" y="80"/>
                </a:cubicBezTo>
                <a:cubicBezTo>
                  <a:pt x="278" y="74"/>
                  <a:pt x="281" y="67"/>
                  <a:pt x="281" y="62"/>
                </a:cubicBezTo>
                <a:cubicBezTo>
                  <a:pt x="284" y="65"/>
                  <a:pt x="287" y="68"/>
                  <a:pt x="290" y="71"/>
                </a:cubicBezTo>
                <a:cubicBezTo>
                  <a:pt x="290" y="162"/>
                  <a:pt x="290" y="162"/>
                  <a:pt x="290" y="162"/>
                </a:cubicBezTo>
                <a:lnTo>
                  <a:pt x="263" y="162"/>
                </a:lnTo>
                <a:close/>
                <a:moveTo>
                  <a:pt x="260" y="41"/>
                </a:moveTo>
                <a:cubicBezTo>
                  <a:pt x="172" y="41"/>
                  <a:pt x="172" y="41"/>
                  <a:pt x="172" y="41"/>
                </a:cubicBezTo>
                <a:cubicBezTo>
                  <a:pt x="172" y="15"/>
                  <a:pt x="172" y="15"/>
                  <a:pt x="172" y="15"/>
                </a:cubicBezTo>
                <a:cubicBezTo>
                  <a:pt x="202" y="15"/>
                  <a:pt x="231" y="15"/>
                  <a:pt x="234" y="15"/>
                </a:cubicBezTo>
                <a:cubicBezTo>
                  <a:pt x="235" y="16"/>
                  <a:pt x="246" y="27"/>
                  <a:pt x="260" y="41"/>
                </a:cubicBezTo>
                <a:close/>
                <a:moveTo>
                  <a:pt x="104" y="15"/>
                </a:moveTo>
                <a:cubicBezTo>
                  <a:pt x="106" y="15"/>
                  <a:pt x="134" y="15"/>
                  <a:pt x="163" y="15"/>
                </a:cubicBezTo>
                <a:cubicBezTo>
                  <a:pt x="163" y="41"/>
                  <a:pt x="163" y="41"/>
                  <a:pt x="163" y="41"/>
                </a:cubicBezTo>
                <a:cubicBezTo>
                  <a:pt x="77" y="41"/>
                  <a:pt x="77" y="41"/>
                  <a:pt x="77" y="41"/>
                </a:cubicBezTo>
                <a:cubicBezTo>
                  <a:pt x="91" y="27"/>
                  <a:pt x="102" y="16"/>
                  <a:pt x="104" y="15"/>
                </a:cubicBezTo>
                <a:close/>
                <a:moveTo>
                  <a:pt x="36" y="82"/>
                </a:moveTo>
                <a:cubicBezTo>
                  <a:pt x="36" y="162"/>
                  <a:pt x="36" y="162"/>
                  <a:pt x="36" y="162"/>
                </a:cubicBezTo>
                <a:cubicBezTo>
                  <a:pt x="15" y="162"/>
                  <a:pt x="15" y="162"/>
                  <a:pt x="15" y="162"/>
                </a:cubicBezTo>
                <a:cubicBezTo>
                  <a:pt x="15" y="134"/>
                  <a:pt x="15" y="106"/>
                  <a:pt x="15" y="104"/>
                </a:cubicBezTo>
                <a:cubicBezTo>
                  <a:pt x="16" y="102"/>
                  <a:pt x="24" y="94"/>
                  <a:pt x="36" y="82"/>
                </a:cubicBezTo>
                <a:close/>
                <a:moveTo>
                  <a:pt x="15" y="227"/>
                </a:moveTo>
                <a:cubicBezTo>
                  <a:pt x="15" y="224"/>
                  <a:pt x="15" y="199"/>
                  <a:pt x="15" y="171"/>
                </a:cubicBezTo>
                <a:cubicBezTo>
                  <a:pt x="36" y="171"/>
                  <a:pt x="36" y="171"/>
                  <a:pt x="36" y="171"/>
                </a:cubicBezTo>
                <a:cubicBezTo>
                  <a:pt x="36" y="249"/>
                  <a:pt x="36" y="249"/>
                  <a:pt x="36" y="249"/>
                </a:cubicBezTo>
                <a:cubicBezTo>
                  <a:pt x="24" y="237"/>
                  <a:pt x="16" y="228"/>
                  <a:pt x="15" y="227"/>
                </a:cubicBezTo>
                <a:close/>
                <a:moveTo>
                  <a:pt x="44" y="257"/>
                </a:moveTo>
                <a:cubicBezTo>
                  <a:pt x="44" y="171"/>
                  <a:pt x="44" y="171"/>
                  <a:pt x="44" y="171"/>
                </a:cubicBezTo>
                <a:cubicBezTo>
                  <a:pt x="71" y="171"/>
                  <a:pt x="71" y="171"/>
                  <a:pt x="71" y="171"/>
                </a:cubicBezTo>
                <a:cubicBezTo>
                  <a:pt x="61" y="187"/>
                  <a:pt x="55" y="205"/>
                  <a:pt x="55" y="222"/>
                </a:cubicBezTo>
                <a:cubicBezTo>
                  <a:pt x="55" y="232"/>
                  <a:pt x="57" y="240"/>
                  <a:pt x="62" y="248"/>
                </a:cubicBezTo>
                <a:cubicBezTo>
                  <a:pt x="62" y="248"/>
                  <a:pt x="62" y="249"/>
                  <a:pt x="62" y="249"/>
                </a:cubicBezTo>
                <a:cubicBezTo>
                  <a:pt x="62" y="248"/>
                  <a:pt x="62" y="248"/>
                  <a:pt x="62" y="248"/>
                </a:cubicBezTo>
                <a:cubicBezTo>
                  <a:pt x="58" y="255"/>
                  <a:pt x="56" y="261"/>
                  <a:pt x="56" y="267"/>
                </a:cubicBezTo>
                <a:cubicBezTo>
                  <a:pt x="56" y="267"/>
                  <a:pt x="56" y="268"/>
                  <a:pt x="56" y="268"/>
                </a:cubicBezTo>
                <a:cubicBezTo>
                  <a:pt x="52" y="265"/>
                  <a:pt x="48" y="261"/>
                  <a:pt x="44" y="257"/>
                </a:cubicBezTo>
                <a:close/>
                <a:moveTo>
                  <a:pt x="78" y="291"/>
                </a:moveTo>
                <a:cubicBezTo>
                  <a:pt x="163" y="291"/>
                  <a:pt x="163" y="291"/>
                  <a:pt x="163" y="291"/>
                </a:cubicBezTo>
                <a:cubicBezTo>
                  <a:pt x="163" y="316"/>
                  <a:pt x="163" y="316"/>
                  <a:pt x="163" y="316"/>
                </a:cubicBezTo>
                <a:cubicBezTo>
                  <a:pt x="134" y="316"/>
                  <a:pt x="106" y="316"/>
                  <a:pt x="104" y="316"/>
                </a:cubicBezTo>
                <a:cubicBezTo>
                  <a:pt x="102" y="315"/>
                  <a:pt x="92" y="304"/>
                  <a:pt x="78" y="291"/>
                </a:cubicBezTo>
                <a:close/>
                <a:moveTo>
                  <a:pt x="234" y="316"/>
                </a:moveTo>
                <a:cubicBezTo>
                  <a:pt x="231" y="316"/>
                  <a:pt x="202" y="316"/>
                  <a:pt x="172" y="316"/>
                </a:cubicBezTo>
                <a:cubicBezTo>
                  <a:pt x="172" y="291"/>
                  <a:pt x="172" y="291"/>
                  <a:pt x="172" y="291"/>
                </a:cubicBezTo>
                <a:cubicBezTo>
                  <a:pt x="259" y="291"/>
                  <a:pt x="259" y="291"/>
                  <a:pt x="259" y="291"/>
                </a:cubicBezTo>
                <a:cubicBezTo>
                  <a:pt x="246" y="304"/>
                  <a:pt x="235" y="315"/>
                  <a:pt x="234" y="316"/>
                </a:cubicBezTo>
                <a:close/>
                <a:moveTo>
                  <a:pt x="298" y="251"/>
                </a:moveTo>
                <a:cubicBezTo>
                  <a:pt x="298" y="171"/>
                  <a:pt x="298" y="171"/>
                  <a:pt x="298" y="171"/>
                </a:cubicBezTo>
                <a:cubicBezTo>
                  <a:pt x="323" y="171"/>
                  <a:pt x="323" y="171"/>
                  <a:pt x="323" y="171"/>
                </a:cubicBezTo>
                <a:cubicBezTo>
                  <a:pt x="323" y="199"/>
                  <a:pt x="323" y="224"/>
                  <a:pt x="323" y="227"/>
                </a:cubicBezTo>
                <a:cubicBezTo>
                  <a:pt x="321" y="228"/>
                  <a:pt x="311" y="238"/>
                  <a:pt x="298" y="251"/>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42424"/>
              </a:solidFill>
              <a:effectLst/>
              <a:uLnTx/>
              <a:uFillTx/>
              <a:latin typeface="等线" panose="020F0502020204030204"/>
              <a:ea typeface="等线" panose="02010600030101010101" pitchFamily="2" charset="-122"/>
              <a:cs typeface="+mn-cs"/>
            </a:endParaRPr>
          </a:p>
        </p:txBody>
      </p:sp>
      <p:sp>
        <p:nvSpPr>
          <p:cNvPr id="62" name="Freeform 5"/>
          <p:cNvSpPr>
            <a:spLocks noEditPoints="1"/>
          </p:cNvSpPr>
          <p:nvPr/>
        </p:nvSpPr>
        <p:spPr bwMode="auto">
          <a:xfrm>
            <a:off x="5127981" y="2835847"/>
            <a:ext cx="1276350" cy="1252538"/>
          </a:xfrm>
          <a:custGeom>
            <a:avLst/>
            <a:gdLst>
              <a:gd name="T0" fmla="*/ 297 w 338"/>
              <a:gd name="T1" fmla="*/ 213 h 331"/>
              <a:gd name="T2" fmla="*/ 306 w 338"/>
              <a:gd name="T3" fmla="*/ 244 h 331"/>
              <a:gd name="T4" fmla="*/ 308 w 338"/>
              <a:gd name="T5" fmla="*/ 179 h 331"/>
              <a:gd name="T6" fmla="*/ 289 w 338"/>
              <a:gd name="T7" fmla="*/ 167 h 331"/>
              <a:gd name="T8" fmla="*/ 292 w 338"/>
              <a:gd name="T9" fmla="*/ 207 h 331"/>
              <a:gd name="T10" fmla="*/ 269 w 338"/>
              <a:gd name="T11" fmla="*/ 191 h 331"/>
              <a:gd name="T12" fmla="*/ 256 w 338"/>
              <a:gd name="T13" fmla="*/ 208 h 331"/>
              <a:gd name="T14" fmla="*/ 235 w 338"/>
              <a:gd name="T15" fmla="*/ 108 h 331"/>
              <a:gd name="T16" fmla="*/ 279 w 338"/>
              <a:gd name="T17" fmla="*/ 157 h 331"/>
              <a:gd name="T18" fmla="*/ 292 w 338"/>
              <a:gd name="T19" fmla="*/ 126 h 331"/>
              <a:gd name="T20" fmla="*/ 234 w 338"/>
              <a:gd name="T21" fmla="*/ 289 h 331"/>
              <a:gd name="T22" fmla="*/ 188 w 338"/>
              <a:gd name="T23" fmla="*/ 302 h 331"/>
              <a:gd name="T24" fmla="*/ 131 w 338"/>
              <a:gd name="T25" fmla="*/ 314 h 331"/>
              <a:gd name="T26" fmla="*/ 68 w 338"/>
              <a:gd name="T27" fmla="*/ 280 h 331"/>
              <a:gd name="T28" fmla="*/ 147 w 338"/>
              <a:gd name="T29" fmla="*/ 247 h 331"/>
              <a:gd name="T30" fmla="*/ 169 w 338"/>
              <a:gd name="T31" fmla="*/ 231 h 331"/>
              <a:gd name="T32" fmla="*/ 191 w 338"/>
              <a:gd name="T33" fmla="*/ 236 h 331"/>
              <a:gd name="T34" fmla="*/ 237 w 338"/>
              <a:gd name="T35" fmla="*/ 272 h 331"/>
              <a:gd name="T36" fmla="*/ 169 w 338"/>
              <a:gd name="T37" fmla="*/ 293 h 331"/>
              <a:gd name="T38" fmla="*/ 124 w 338"/>
              <a:gd name="T39" fmla="*/ 295 h 331"/>
              <a:gd name="T40" fmla="*/ 40 w 338"/>
              <a:gd name="T41" fmla="*/ 211 h 331"/>
              <a:gd name="T42" fmla="*/ 32 w 338"/>
              <a:gd name="T43" fmla="*/ 87 h 331"/>
              <a:gd name="T44" fmla="*/ 15 w 338"/>
              <a:gd name="T45" fmla="*/ 122 h 331"/>
              <a:gd name="T46" fmla="*/ 43 w 338"/>
              <a:gd name="T47" fmla="*/ 167 h 331"/>
              <a:gd name="T48" fmla="*/ 46 w 338"/>
              <a:gd name="T49" fmla="*/ 207 h 331"/>
              <a:gd name="T50" fmla="*/ 49 w 338"/>
              <a:gd name="T51" fmla="*/ 167 h 331"/>
              <a:gd name="T52" fmla="*/ 46 w 338"/>
              <a:gd name="T53" fmla="*/ 126 h 331"/>
              <a:gd name="T54" fmla="*/ 59 w 338"/>
              <a:gd name="T55" fmla="*/ 157 h 331"/>
              <a:gd name="T56" fmla="*/ 104 w 338"/>
              <a:gd name="T57" fmla="*/ 108 h 331"/>
              <a:gd name="T58" fmla="*/ 82 w 338"/>
              <a:gd name="T59" fmla="*/ 208 h 331"/>
              <a:gd name="T60" fmla="*/ 69 w 338"/>
              <a:gd name="T61" fmla="*/ 191 h 331"/>
              <a:gd name="T62" fmla="*/ 125 w 338"/>
              <a:gd name="T63" fmla="*/ 15 h 331"/>
              <a:gd name="T64" fmla="*/ 90 w 338"/>
              <a:gd name="T65" fmla="*/ 30 h 331"/>
              <a:gd name="T66" fmla="*/ 131 w 338"/>
              <a:gd name="T67" fmla="*/ 19 h 331"/>
              <a:gd name="T68" fmla="*/ 188 w 338"/>
              <a:gd name="T69" fmla="*/ 31 h 331"/>
              <a:gd name="T70" fmla="*/ 234 w 338"/>
              <a:gd name="T71" fmla="*/ 44 h 331"/>
              <a:gd name="T72" fmla="*/ 186 w 338"/>
              <a:gd name="T73" fmla="*/ 100 h 331"/>
              <a:gd name="T74" fmla="*/ 187 w 338"/>
              <a:gd name="T75" fmla="*/ 113 h 331"/>
              <a:gd name="T76" fmla="*/ 135 w 338"/>
              <a:gd name="T77" fmla="*/ 71 h 331"/>
              <a:gd name="T78" fmla="*/ 159 w 338"/>
              <a:gd name="T79" fmla="*/ 51 h 331"/>
              <a:gd name="T80" fmla="*/ 169 w 338"/>
              <a:gd name="T81" fmla="*/ 41 h 331"/>
              <a:gd name="T82" fmla="*/ 241 w 338"/>
              <a:gd name="T83" fmla="*/ 22 h 331"/>
              <a:gd name="T84" fmla="*/ 214 w 338"/>
              <a:gd name="T85" fmla="*/ 38 h 331"/>
              <a:gd name="T86" fmla="*/ 230 w 338"/>
              <a:gd name="T87" fmla="*/ 100 h 331"/>
              <a:gd name="T88" fmla="*/ 276 w 338"/>
              <a:gd name="T89" fmla="*/ 57 h 331"/>
              <a:gd name="T90" fmla="*/ 275 w 338"/>
              <a:gd name="T91" fmla="*/ 276 h 331"/>
              <a:gd name="T92" fmla="*/ 176 w 338"/>
              <a:gd name="T93" fmla="*/ 184 h 331"/>
              <a:gd name="T94" fmla="*/ 62 w 338"/>
              <a:gd name="T95" fmla="*/ 274 h 331"/>
              <a:gd name="T96" fmla="*/ 91 w 338"/>
              <a:gd name="T97" fmla="*/ 248 h 331"/>
              <a:gd name="T98" fmla="*/ 70 w 338"/>
              <a:gd name="T99" fmla="*/ 91 h 331"/>
              <a:gd name="T100" fmla="*/ 91 w 338"/>
              <a:gd name="T101" fmla="*/ 73 h 331"/>
              <a:gd name="T102" fmla="*/ 155 w 338"/>
              <a:gd name="T103" fmla="*/ 166 h 331"/>
              <a:gd name="T104" fmla="*/ 168 w 338"/>
              <a:gd name="T105" fmla="*/ 146 h 331"/>
              <a:gd name="T106" fmla="*/ 124 w 338"/>
              <a:gd name="T107" fmla="*/ 152 h 331"/>
              <a:gd name="T108" fmla="*/ 214 w 338"/>
              <a:gd name="T109" fmla="*/ 152 h 331"/>
              <a:gd name="T110" fmla="*/ 317 w 338"/>
              <a:gd name="T111" fmla="*/ 97 h 331"/>
              <a:gd name="T112" fmla="*/ 297 w 338"/>
              <a:gd name="T113" fmla="*/ 121 h 331"/>
              <a:gd name="T114" fmla="*/ 214 w 338"/>
              <a:gd name="T115" fmla="*/ 295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8" h="331">
                <a:moveTo>
                  <a:pt x="241" y="0"/>
                </a:moveTo>
                <a:cubicBezTo>
                  <a:pt x="237" y="0"/>
                  <a:pt x="237" y="0"/>
                  <a:pt x="237" y="0"/>
                </a:cubicBezTo>
                <a:cubicBezTo>
                  <a:pt x="98" y="0"/>
                  <a:pt x="98" y="0"/>
                  <a:pt x="98" y="0"/>
                </a:cubicBezTo>
                <a:cubicBezTo>
                  <a:pt x="0" y="98"/>
                  <a:pt x="0" y="98"/>
                  <a:pt x="0" y="98"/>
                </a:cubicBezTo>
                <a:cubicBezTo>
                  <a:pt x="0" y="234"/>
                  <a:pt x="0" y="234"/>
                  <a:pt x="0" y="234"/>
                </a:cubicBezTo>
                <a:cubicBezTo>
                  <a:pt x="98" y="331"/>
                  <a:pt x="98" y="331"/>
                  <a:pt x="98" y="331"/>
                </a:cubicBezTo>
                <a:cubicBezTo>
                  <a:pt x="241" y="331"/>
                  <a:pt x="241" y="331"/>
                  <a:pt x="241" y="331"/>
                </a:cubicBezTo>
                <a:cubicBezTo>
                  <a:pt x="338" y="234"/>
                  <a:pt x="338" y="234"/>
                  <a:pt x="338" y="234"/>
                </a:cubicBezTo>
                <a:cubicBezTo>
                  <a:pt x="338" y="98"/>
                  <a:pt x="338" y="98"/>
                  <a:pt x="338" y="98"/>
                </a:cubicBezTo>
                <a:lnTo>
                  <a:pt x="241" y="0"/>
                </a:lnTo>
                <a:close/>
                <a:moveTo>
                  <a:pt x="297" y="213"/>
                </a:moveTo>
                <a:cubicBezTo>
                  <a:pt x="297" y="212"/>
                  <a:pt x="297" y="212"/>
                  <a:pt x="297" y="212"/>
                </a:cubicBezTo>
                <a:cubicBezTo>
                  <a:pt x="297" y="211"/>
                  <a:pt x="297" y="211"/>
                  <a:pt x="297" y="211"/>
                </a:cubicBezTo>
                <a:cubicBezTo>
                  <a:pt x="297" y="211"/>
                  <a:pt x="297" y="211"/>
                  <a:pt x="298" y="211"/>
                </a:cubicBezTo>
                <a:cubicBezTo>
                  <a:pt x="298" y="211"/>
                  <a:pt x="298" y="211"/>
                  <a:pt x="298" y="211"/>
                </a:cubicBezTo>
                <a:cubicBezTo>
                  <a:pt x="298" y="211"/>
                  <a:pt x="298" y="211"/>
                  <a:pt x="298" y="211"/>
                </a:cubicBezTo>
                <a:cubicBezTo>
                  <a:pt x="298" y="211"/>
                  <a:pt x="298" y="211"/>
                  <a:pt x="298" y="211"/>
                </a:cubicBezTo>
                <a:cubicBezTo>
                  <a:pt x="301" y="212"/>
                  <a:pt x="307" y="214"/>
                  <a:pt x="315" y="211"/>
                </a:cubicBezTo>
                <a:cubicBezTo>
                  <a:pt x="318" y="209"/>
                  <a:pt x="321" y="210"/>
                  <a:pt x="323" y="211"/>
                </a:cubicBezTo>
                <a:cubicBezTo>
                  <a:pt x="323" y="220"/>
                  <a:pt x="323" y="226"/>
                  <a:pt x="323" y="227"/>
                </a:cubicBezTo>
                <a:cubicBezTo>
                  <a:pt x="322" y="228"/>
                  <a:pt x="316" y="235"/>
                  <a:pt x="306" y="244"/>
                </a:cubicBezTo>
                <a:cubicBezTo>
                  <a:pt x="306" y="244"/>
                  <a:pt x="306" y="244"/>
                  <a:pt x="306" y="244"/>
                </a:cubicBezTo>
                <a:cubicBezTo>
                  <a:pt x="306" y="244"/>
                  <a:pt x="295" y="239"/>
                  <a:pt x="298" y="229"/>
                </a:cubicBezTo>
                <a:cubicBezTo>
                  <a:pt x="300" y="221"/>
                  <a:pt x="299" y="215"/>
                  <a:pt x="297" y="213"/>
                </a:cubicBezTo>
                <a:close/>
                <a:moveTo>
                  <a:pt x="296" y="167"/>
                </a:moveTo>
                <a:cubicBezTo>
                  <a:pt x="296" y="167"/>
                  <a:pt x="295" y="167"/>
                  <a:pt x="295" y="167"/>
                </a:cubicBezTo>
                <a:cubicBezTo>
                  <a:pt x="295" y="167"/>
                  <a:pt x="295" y="167"/>
                  <a:pt x="295" y="167"/>
                </a:cubicBezTo>
                <a:cubicBezTo>
                  <a:pt x="295" y="167"/>
                  <a:pt x="295" y="166"/>
                  <a:pt x="295" y="166"/>
                </a:cubicBezTo>
                <a:cubicBezTo>
                  <a:pt x="295" y="166"/>
                  <a:pt x="296" y="166"/>
                  <a:pt x="296" y="166"/>
                </a:cubicBezTo>
                <a:cubicBezTo>
                  <a:pt x="299" y="165"/>
                  <a:pt x="304" y="161"/>
                  <a:pt x="307" y="154"/>
                </a:cubicBezTo>
                <a:cubicBezTo>
                  <a:pt x="312" y="146"/>
                  <a:pt x="322" y="148"/>
                  <a:pt x="323" y="148"/>
                </a:cubicBezTo>
                <a:cubicBezTo>
                  <a:pt x="323" y="160"/>
                  <a:pt x="323" y="173"/>
                  <a:pt x="323" y="184"/>
                </a:cubicBezTo>
                <a:cubicBezTo>
                  <a:pt x="321" y="185"/>
                  <a:pt x="312" y="187"/>
                  <a:pt x="308" y="179"/>
                </a:cubicBezTo>
                <a:cubicBezTo>
                  <a:pt x="304" y="172"/>
                  <a:pt x="298" y="168"/>
                  <a:pt x="296" y="167"/>
                </a:cubicBezTo>
                <a:cubicBezTo>
                  <a:pt x="296" y="167"/>
                  <a:pt x="296" y="167"/>
                  <a:pt x="296" y="167"/>
                </a:cubicBezTo>
                <a:cubicBezTo>
                  <a:pt x="296" y="167"/>
                  <a:pt x="296" y="167"/>
                  <a:pt x="296" y="167"/>
                </a:cubicBezTo>
                <a:close/>
                <a:moveTo>
                  <a:pt x="323" y="142"/>
                </a:moveTo>
                <a:cubicBezTo>
                  <a:pt x="323" y="142"/>
                  <a:pt x="323" y="142"/>
                  <a:pt x="323" y="142"/>
                </a:cubicBezTo>
                <a:cubicBezTo>
                  <a:pt x="321" y="138"/>
                  <a:pt x="308" y="140"/>
                  <a:pt x="305" y="148"/>
                </a:cubicBezTo>
                <a:cubicBezTo>
                  <a:pt x="302" y="156"/>
                  <a:pt x="290" y="166"/>
                  <a:pt x="289" y="167"/>
                </a:cubicBezTo>
                <a:cubicBezTo>
                  <a:pt x="289" y="167"/>
                  <a:pt x="289" y="167"/>
                  <a:pt x="289" y="167"/>
                </a:cubicBezTo>
                <a:cubicBezTo>
                  <a:pt x="289" y="167"/>
                  <a:pt x="289" y="167"/>
                  <a:pt x="289" y="167"/>
                </a:cubicBezTo>
                <a:cubicBezTo>
                  <a:pt x="289" y="167"/>
                  <a:pt x="289" y="167"/>
                  <a:pt x="289" y="167"/>
                </a:cubicBezTo>
                <a:cubicBezTo>
                  <a:pt x="289" y="167"/>
                  <a:pt x="289" y="167"/>
                  <a:pt x="289" y="167"/>
                </a:cubicBezTo>
                <a:cubicBezTo>
                  <a:pt x="289" y="167"/>
                  <a:pt x="289" y="167"/>
                  <a:pt x="289" y="167"/>
                </a:cubicBezTo>
                <a:cubicBezTo>
                  <a:pt x="289" y="167"/>
                  <a:pt x="289" y="167"/>
                  <a:pt x="289" y="167"/>
                </a:cubicBezTo>
                <a:cubicBezTo>
                  <a:pt x="289" y="167"/>
                  <a:pt x="302" y="177"/>
                  <a:pt x="305" y="185"/>
                </a:cubicBezTo>
                <a:cubicBezTo>
                  <a:pt x="308" y="193"/>
                  <a:pt x="321" y="194"/>
                  <a:pt x="323" y="191"/>
                </a:cubicBezTo>
                <a:cubicBezTo>
                  <a:pt x="323" y="195"/>
                  <a:pt x="323" y="199"/>
                  <a:pt x="323" y="203"/>
                </a:cubicBezTo>
                <a:cubicBezTo>
                  <a:pt x="321" y="203"/>
                  <a:pt x="319" y="203"/>
                  <a:pt x="317" y="204"/>
                </a:cubicBezTo>
                <a:cubicBezTo>
                  <a:pt x="309" y="208"/>
                  <a:pt x="293" y="207"/>
                  <a:pt x="293" y="207"/>
                </a:cubicBezTo>
                <a:cubicBezTo>
                  <a:pt x="293" y="207"/>
                  <a:pt x="293" y="207"/>
                  <a:pt x="293" y="207"/>
                </a:cubicBezTo>
                <a:cubicBezTo>
                  <a:pt x="292" y="207"/>
                  <a:pt x="292" y="207"/>
                  <a:pt x="292" y="207"/>
                </a:cubicBezTo>
                <a:cubicBezTo>
                  <a:pt x="292" y="207"/>
                  <a:pt x="292" y="207"/>
                  <a:pt x="292" y="207"/>
                </a:cubicBezTo>
                <a:cubicBezTo>
                  <a:pt x="292" y="207"/>
                  <a:pt x="292" y="207"/>
                  <a:pt x="292" y="207"/>
                </a:cubicBezTo>
                <a:cubicBezTo>
                  <a:pt x="292" y="207"/>
                  <a:pt x="292" y="207"/>
                  <a:pt x="292" y="207"/>
                </a:cubicBezTo>
                <a:cubicBezTo>
                  <a:pt x="292" y="207"/>
                  <a:pt x="292" y="207"/>
                  <a:pt x="292" y="207"/>
                </a:cubicBezTo>
                <a:cubicBezTo>
                  <a:pt x="293" y="209"/>
                  <a:pt x="295" y="224"/>
                  <a:pt x="292" y="232"/>
                </a:cubicBezTo>
                <a:cubicBezTo>
                  <a:pt x="289" y="240"/>
                  <a:pt x="297" y="250"/>
                  <a:pt x="302" y="248"/>
                </a:cubicBezTo>
                <a:cubicBezTo>
                  <a:pt x="302" y="248"/>
                  <a:pt x="302" y="249"/>
                  <a:pt x="302" y="249"/>
                </a:cubicBezTo>
                <a:cubicBezTo>
                  <a:pt x="295" y="256"/>
                  <a:pt x="288" y="263"/>
                  <a:pt x="281" y="270"/>
                </a:cubicBezTo>
                <a:cubicBezTo>
                  <a:pt x="281" y="265"/>
                  <a:pt x="281" y="258"/>
                  <a:pt x="283" y="254"/>
                </a:cubicBezTo>
                <a:cubicBezTo>
                  <a:pt x="287" y="246"/>
                  <a:pt x="278" y="235"/>
                  <a:pt x="274" y="236"/>
                </a:cubicBezTo>
                <a:cubicBezTo>
                  <a:pt x="274" y="236"/>
                  <a:pt x="275" y="218"/>
                  <a:pt x="258" y="219"/>
                </a:cubicBezTo>
                <a:cubicBezTo>
                  <a:pt x="256" y="219"/>
                  <a:pt x="255" y="220"/>
                  <a:pt x="254" y="220"/>
                </a:cubicBezTo>
                <a:cubicBezTo>
                  <a:pt x="263" y="211"/>
                  <a:pt x="267" y="200"/>
                  <a:pt x="269" y="191"/>
                </a:cubicBezTo>
                <a:cubicBezTo>
                  <a:pt x="273" y="175"/>
                  <a:pt x="279" y="175"/>
                  <a:pt x="279" y="175"/>
                </a:cubicBezTo>
                <a:cubicBezTo>
                  <a:pt x="267" y="161"/>
                  <a:pt x="250" y="174"/>
                  <a:pt x="250" y="174"/>
                </a:cubicBezTo>
                <a:cubicBezTo>
                  <a:pt x="250" y="174"/>
                  <a:pt x="238" y="172"/>
                  <a:pt x="234" y="179"/>
                </a:cubicBezTo>
                <a:cubicBezTo>
                  <a:pt x="229" y="187"/>
                  <a:pt x="229" y="197"/>
                  <a:pt x="239" y="202"/>
                </a:cubicBezTo>
                <a:cubicBezTo>
                  <a:pt x="249" y="207"/>
                  <a:pt x="260" y="197"/>
                  <a:pt x="258" y="190"/>
                </a:cubicBezTo>
                <a:cubicBezTo>
                  <a:pt x="256" y="184"/>
                  <a:pt x="249" y="186"/>
                  <a:pt x="249" y="190"/>
                </a:cubicBezTo>
                <a:cubicBezTo>
                  <a:pt x="248" y="194"/>
                  <a:pt x="250" y="195"/>
                  <a:pt x="250" y="195"/>
                </a:cubicBezTo>
                <a:cubicBezTo>
                  <a:pt x="245" y="202"/>
                  <a:pt x="233" y="196"/>
                  <a:pt x="237" y="186"/>
                </a:cubicBezTo>
                <a:cubicBezTo>
                  <a:pt x="241" y="176"/>
                  <a:pt x="250" y="179"/>
                  <a:pt x="250" y="179"/>
                </a:cubicBezTo>
                <a:cubicBezTo>
                  <a:pt x="260" y="168"/>
                  <a:pt x="271" y="175"/>
                  <a:pt x="271" y="175"/>
                </a:cubicBezTo>
                <a:cubicBezTo>
                  <a:pt x="263" y="181"/>
                  <a:pt x="263" y="196"/>
                  <a:pt x="256" y="208"/>
                </a:cubicBezTo>
                <a:cubicBezTo>
                  <a:pt x="252" y="215"/>
                  <a:pt x="241" y="221"/>
                  <a:pt x="235" y="224"/>
                </a:cubicBezTo>
                <a:cubicBezTo>
                  <a:pt x="235" y="215"/>
                  <a:pt x="233" y="197"/>
                  <a:pt x="219" y="184"/>
                </a:cubicBezTo>
                <a:cubicBezTo>
                  <a:pt x="224" y="181"/>
                  <a:pt x="227" y="175"/>
                  <a:pt x="229" y="172"/>
                </a:cubicBezTo>
                <a:cubicBezTo>
                  <a:pt x="231" y="168"/>
                  <a:pt x="236" y="166"/>
                  <a:pt x="237" y="166"/>
                </a:cubicBezTo>
                <a:cubicBezTo>
                  <a:pt x="237" y="166"/>
                  <a:pt x="237" y="166"/>
                  <a:pt x="237" y="166"/>
                </a:cubicBezTo>
                <a:cubicBezTo>
                  <a:pt x="237" y="166"/>
                  <a:pt x="237" y="166"/>
                  <a:pt x="237" y="166"/>
                </a:cubicBezTo>
                <a:cubicBezTo>
                  <a:pt x="237" y="166"/>
                  <a:pt x="237" y="166"/>
                  <a:pt x="237" y="166"/>
                </a:cubicBezTo>
                <a:cubicBezTo>
                  <a:pt x="237" y="166"/>
                  <a:pt x="237" y="166"/>
                  <a:pt x="237" y="166"/>
                </a:cubicBezTo>
                <a:cubicBezTo>
                  <a:pt x="236" y="165"/>
                  <a:pt x="231" y="163"/>
                  <a:pt x="229" y="160"/>
                </a:cubicBezTo>
                <a:cubicBezTo>
                  <a:pt x="227" y="157"/>
                  <a:pt x="224" y="151"/>
                  <a:pt x="219" y="148"/>
                </a:cubicBezTo>
                <a:cubicBezTo>
                  <a:pt x="233" y="134"/>
                  <a:pt x="235" y="116"/>
                  <a:pt x="235" y="108"/>
                </a:cubicBezTo>
                <a:cubicBezTo>
                  <a:pt x="241" y="111"/>
                  <a:pt x="252" y="116"/>
                  <a:pt x="256" y="124"/>
                </a:cubicBezTo>
                <a:cubicBezTo>
                  <a:pt x="263" y="135"/>
                  <a:pt x="263" y="150"/>
                  <a:pt x="271" y="156"/>
                </a:cubicBezTo>
                <a:cubicBezTo>
                  <a:pt x="271" y="156"/>
                  <a:pt x="260" y="164"/>
                  <a:pt x="250" y="152"/>
                </a:cubicBezTo>
                <a:cubicBezTo>
                  <a:pt x="250" y="152"/>
                  <a:pt x="241" y="156"/>
                  <a:pt x="237" y="145"/>
                </a:cubicBezTo>
                <a:cubicBezTo>
                  <a:pt x="233" y="135"/>
                  <a:pt x="245" y="130"/>
                  <a:pt x="250" y="136"/>
                </a:cubicBezTo>
                <a:cubicBezTo>
                  <a:pt x="250" y="136"/>
                  <a:pt x="248" y="138"/>
                  <a:pt x="249" y="142"/>
                </a:cubicBezTo>
                <a:cubicBezTo>
                  <a:pt x="249" y="146"/>
                  <a:pt x="256" y="147"/>
                  <a:pt x="258" y="141"/>
                </a:cubicBezTo>
                <a:cubicBezTo>
                  <a:pt x="260" y="135"/>
                  <a:pt x="249" y="124"/>
                  <a:pt x="239" y="129"/>
                </a:cubicBezTo>
                <a:cubicBezTo>
                  <a:pt x="229" y="135"/>
                  <a:pt x="229" y="145"/>
                  <a:pt x="234" y="152"/>
                </a:cubicBezTo>
                <a:cubicBezTo>
                  <a:pt x="238" y="160"/>
                  <a:pt x="250" y="158"/>
                  <a:pt x="250" y="158"/>
                </a:cubicBezTo>
                <a:cubicBezTo>
                  <a:pt x="250" y="158"/>
                  <a:pt x="267" y="171"/>
                  <a:pt x="279" y="157"/>
                </a:cubicBezTo>
                <a:cubicBezTo>
                  <a:pt x="279" y="157"/>
                  <a:pt x="273" y="156"/>
                  <a:pt x="269" y="141"/>
                </a:cubicBezTo>
                <a:cubicBezTo>
                  <a:pt x="267" y="132"/>
                  <a:pt x="263" y="120"/>
                  <a:pt x="254" y="112"/>
                </a:cubicBezTo>
                <a:cubicBezTo>
                  <a:pt x="255" y="112"/>
                  <a:pt x="256" y="112"/>
                  <a:pt x="258" y="112"/>
                </a:cubicBezTo>
                <a:cubicBezTo>
                  <a:pt x="275" y="113"/>
                  <a:pt x="274" y="96"/>
                  <a:pt x="274" y="96"/>
                </a:cubicBezTo>
                <a:cubicBezTo>
                  <a:pt x="278" y="97"/>
                  <a:pt x="287" y="86"/>
                  <a:pt x="283" y="77"/>
                </a:cubicBezTo>
                <a:cubicBezTo>
                  <a:pt x="281" y="73"/>
                  <a:pt x="281" y="67"/>
                  <a:pt x="281" y="61"/>
                </a:cubicBezTo>
                <a:cubicBezTo>
                  <a:pt x="288" y="69"/>
                  <a:pt x="295" y="76"/>
                  <a:pt x="302" y="82"/>
                </a:cubicBezTo>
                <a:cubicBezTo>
                  <a:pt x="302" y="84"/>
                  <a:pt x="302" y="85"/>
                  <a:pt x="302" y="85"/>
                </a:cubicBezTo>
                <a:cubicBezTo>
                  <a:pt x="297" y="84"/>
                  <a:pt x="289" y="93"/>
                  <a:pt x="292" y="101"/>
                </a:cubicBezTo>
                <a:cubicBezTo>
                  <a:pt x="295" y="109"/>
                  <a:pt x="293" y="125"/>
                  <a:pt x="292" y="126"/>
                </a:cubicBezTo>
                <a:cubicBezTo>
                  <a:pt x="292" y="126"/>
                  <a:pt x="292" y="126"/>
                  <a:pt x="292" y="126"/>
                </a:cubicBezTo>
                <a:cubicBezTo>
                  <a:pt x="292" y="126"/>
                  <a:pt x="292" y="126"/>
                  <a:pt x="292" y="126"/>
                </a:cubicBezTo>
                <a:cubicBezTo>
                  <a:pt x="292" y="126"/>
                  <a:pt x="292" y="126"/>
                  <a:pt x="292" y="126"/>
                </a:cubicBezTo>
                <a:cubicBezTo>
                  <a:pt x="292" y="126"/>
                  <a:pt x="292" y="126"/>
                  <a:pt x="292" y="126"/>
                </a:cubicBezTo>
                <a:cubicBezTo>
                  <a:pt x="292" y="126"/>
                  <a:pt x="292" y="126"/>
                  <a:pt x="293" y="126"/>
                </a:cubicBezTo>
                <a:cubicBezTo>
                  <a:pt x="293" y="126"/>
                  <a:pt x="293" y="126"/>
                  <a:pt x="293" y="126"/>
                </a:cubicBezTo>
                <a:cubicBezTo>
                  <a:pt x="293" y="126"/>
                  <a:pt x="309" y="125"/>
                  <a:pt x="317" y="129"/>
                </a:cubicBezTo>
                <a:cubicBezTo>
                  <a:pt x="319" y="130"/>
                  <a:pt x="321" y="130"/>
                  <a:pt x="323" y="130"/>
                </a:cubicBezTo>
                <a:cubicBezTo>
                  <a:pt x="323" y="134"/>
                  <a:pt x="323" y="138"/>
                  <a:pt x="323" y="142"/>
                </a:cubicBezTo>
                <a:close/>
                <a:moveTo>
                  <a:pt x="252" y="299"/>
                </a:moveTo>
                <a:cubicBezTo>
                  <a:pt x="251" y="299"/>
                  <a:pt x="251" y="299"/>
                  <a:pt x="251" y="299"/>
                </a:cubicBezTo>
                <a:cubicBezTo>
                  <a:pt x="252" y="295"/>
                  <a:pt x="242" y="286"/>
                  <a:pt x="234" y="289"/>
                </a:cubicBezTo>
                <a:cubicBezTo>
                  <a:pt x="226" y="293"/>
                  <a:pt x="211" y="290"/>
                  <a:pt x="210" y="290"/>
                </a:cubicBezTo>
                <a:cubicBezTo>
                  <a:pt x="210" y="290"/>
                  <a:pt x="210" y="290"/>
                  <a:pt x="210" y="290"/>
                </a:cubicBezTo>
                <a:cubicBezTo>
                  <a:pt x="210" y="290"/>
                  <a:pt x="210" y="290"/>
                  <a:pt x="210" y="290"/>
                </a:cubicBezTo>
                <a:cubicBezTo>
                  <a:pt x="210" y="290"/>
                  <a:pt x="210" y="290"/>
                  <a:pt x="210" y="290"/>
                </a:cubicBezTo>
                <a:cubicBezTo>
                  <a:pt x="210" y="290"/>
                  <a:pt x="210" y="290"/>
                  <a:pt x="210" y="290"/>
                </a:cubicBezTo>
                <a:cubicBezTo>
                  <a:pt x="210" y="290"/>
                  <a:pt x="210" y="290"/>
                  <a:pt x="210" y="290"/>
                </a:cubicBezTo>
                <a:cubicBezTo>
                  <a:pt x="210" y="290"/>
                  <a:pt x="210" y="290"/>
                  <a:pt x="210" y="290"/>
                </a:cubicBezTo>
                <a:cubicBezTo>
                  <a:pt x="210" y="290"/>
                  <a:pt x="211" y="307"/>
                  <a:pt x="207" y="314"/>
                </a:cubicBezTo>
                <a:cubicBezTo>
                  <a:pt x="206" y="315"/>
                  <a:pt x="206" y="316"/>
                  <a:pt x="206" y="316"/>
                </a:cubicBezTo>
                <a:cubicBezTo>
                  <a:pt x="203" y="316"/>
                  <a:pt x="199" y="316"/>
                  <a:pt x="195" y="316"/>
                </a:cubicBezTo>
                <a:cubicBezTo>
                  <a:pt x="196" y="312"/>
                  <a:pt x="194" y="304"/>
                  <a:pt x="188" y="302"/>
                </a:cubicBezTo>
                <a:cubicBezTo>
                  <a:pt x="180" y="299"/>
                  <a:pt x="170" y="287"/>
                  <a:pt x="169" y="286"/>
                </a:cubicBezTo>
                <a:cubicBezTo>
                  <a:pt x="169" y="286"/>
                  <a:pt x="169" y="286"/>
                  <a:pt x="169" y="286"/>
                </a:cubicBezTo>
                <a:cubicBezTo>
                  <a:pt x="169" y="286"/>
                  <a:pt x="169" y="286"/>
                  <a:pt x="169" y="286"/>
                </a:cubicBezTo>
                <a:cubicBezTo>
                  <a:pt x="169" y="286"/>
                  <a:pt x="169" y="286"/>
                  <a:pt x="169" y="286"/>
                </a:cubicBezTo>
                <a:cubicBezTo>
                  <a:pt x="169" y="286"/>
                  <a:pt x="169" y="286"/>
                  <a:pt x="169" y="286"/>
                </a:cubicBezTo>
                <a:cubicBezTo>
                  <a:pt x="169" y="286"/>
                  <a:pt x="169" y="286"/>
                  <a:pt x="169" y="286"/>
                </a:cubicBezTo>
                <a:cubicBezTo>
                  <a:pt x="169" y="286"/>
                  <a:pt x="169" y="286"/>
                  <a:pt x="169" y="286"/>
                </a:cubicBezTo>
                <a:cubicBezTo>
                  <a:pt x="169" y="286"/>
                  <a:pt x="159" y="299"/>
                  <a:pt x="151" y="303"/>
                </a:cubicBezTo>
                <a:cubicBezTo>
                  <a:pt x="145" y="305"/>
                  <a:pt x="143" y="312"/>
                  <a:pt x="143" y="316"/>
                </a:cubicBezTo>
                <a:cubicBezTo>
                  <a:pt x="139" y="316"/>
                  <a:pt x="135" y="316"/>
                  <a:pt x="132" y="316"/>
                </a:cubicBezTo>
                <a:cubicBezTo>
                  <a:pt x="132" y="316"/>
                  <a:pt x="132" y="315"/>
                  <a:pt x="131" y="314"/>
                </a:cubicBezTo>
                <a:cubicBezTo>
                  <a:pt x="127" y="307"/>
                  <a:pt x="129" y="290"/>
                  <a:pt x="129" y="290"/>
                </a:cubicBezTo>
                <a:cubicBezTo>
                  <a:pt x="129" y="290"/>
                  <a:pt x="129" y="290"/>
                  <a:pt x="129" y="290"/>
                </a:cubicBezTo>
                <a:cubicBezTo>
                  <a:pt x="128" y="290"/>
                  <a:pt x="128" y="290"/>
                  <a:pt x="128" y="290"/>
                </a:cubicBezTo>
                <a:cubicBezTo>
                  <a:pt x="128" y="290"/>
                  <a:pt x="128" y="290"/>
                  <a:pt x="128" y="290"/>
                </a:cubicBezTo>
                <a:cubicBezTo>
                  <a:pt x="128" y="290"/>
                  <a:pt x="128" y="290"/>
                  <a:pt x="128" y="290"/>
                </a:cubicBezTo>
                <a:cubicBezTo>
                  <a:pt x="128" y="290"/>
                  <a:pt x="128" y="290"/>
                  <a:pt x="128" y="290"/>
                </a:cubicBezTo>
                <a:cubicBezTo>
                  <a:pt x="128" y="290"/>
                  <a:pt x="128" y="290"/>
                  <a:pt x="128" y="290"/>
                </a:cubicBezTo>
                <a:cubicBezTo>
                  <a:pt x="127" y="290"/>
                  <a:pt x="112" y="293"/>
                  <a:pt x="104" y="289"/>
                </a:cubicBezTo>
                <a:cubicBezTo>
                  <a:pt x="96" y="286"/>
                  <a:pt x="86" y="295"/>
                  <a:pt x="87" y="299"/>
                </a:cubicBezTo>
                <a:cubicBezTo>
                  <a:pt x="87" y="299"/>
                  <a:pt x="87" y="299"/>
                  <a:pt x="87" y="299"/>
                </a:cubicBezTo>
                <a:cubicBezTo>
                  <a:pt x="81" y="293"/>
                  <a:pt x="75" y="287"/>
                  <a:pt x="68" y="280"/>
                </a:cubicBezTo>
                <a:cubicBezTo>
                  <a:pt x="73" y="280"/>
                  <a:pt x="80" y="280"/>
                  <a:pt x="84" y="282"/>
                </a:cubicBezTo>
                <a:cubicBezTo>
                  <a:pt x="93" y="286"/>
                  <a:pt x="103" y="277"/>
                  <a:pt x="102" y="272"/>
                </a:cubicBezTo>
                <a:cubicBezTo>
                  <a:pt x="102" y="272"/>
                  <a:pt x="120" y="273"/>
                  <a:pt x="118" y="256"/>
                </a:cubicBezTo>
                <a:cubicBezTo>
                  <a:pt x="129" y="271"/>
                  <a:pt x="146" y="271"/>
                  <a:pt x="151" y="272"/>
                </a:cubicBezTo>
                <a:cubicBezTo>
                  <a:pt x="157" y="274"/>
                  <a:pt x="159" y="280"/>
                  <a:pt x="159" y="280"/>
                </a:cubicBezTo>
                <a:cubicBezTo>
                  <a:pt x="160" y="280"/>
                  <a:pt x="170" y="274"/>
                  <a:pt x="168" y="263"/>
                </a:cubicBezTo>
                <a:cubicBezTo>
                  <a:pt x="167" y="252"/>
                  <a:pt x="161" y="248"/>
                  <a:pt x="161" y="248"/>
                </a:cubicBezTo>
                <a:cubicBezTo>
                  <a:pt x="161" y="243"/>
                  <a:pt x="159" y="233"/>
                  <a:pt x="153" y="231"/>
                </a:cubicBezTo>
                <a:cubicBezTo>
                  <a:pt x="147" y="229"/>
                  <a:pt x="139" y="230"/>
                  <a:pt x="135" y="239"/>
                </a:cubicBezTo>
                <a:cubicBezTo>
                  <a:pt x="130" y="247"/>
                  <a:pt x="136" y="260"/>
                  <a:pt x="143" y="258"/>
                </a:cubicBezTo>
                <a:cubicBezTo>
                  <a:pt x="150" y="257"/>
                  <a:pt x="152" y="250"/>
                  <a:pt x="147" y="247"/>
                </a:cubicBezTo>
                <a:cubicBezTo>
                  <a:pt x="143" y="244"/>
                  <a:pt x="140" y="248"/>
                  <a:pt x="140" y="248"/>
                </a:cubicBezTo>
                <a:cubicBezTo>
                  <a:pt x="140" y="248"/>
                  <a:pt x="137" y="236"/>
                  <a:pt x="148" y="236"/>
                </a:cubicBezTo>
                <a:cubicBezTo>
                  <a:pt x="158" y="237"/>
                  <a:pt x="155" y="249"/>
                  <a:pt x="155" y="249"/>
                </a:cubicBezTo>
                <a:cubicBezTo>
                  <a:pt x="169" y="263"/>
                  <a:pt x="158" y="271"/>
                  <a:pt x="158" y="271"/>
                </a:cubicBezTo>
                <a:cubicBezTo>
                  <a:pt x="151" y="262"/>
                  <a:pt x="152" y="269"/>
                  <a:pt x="135" y="261"/>
                </a:cubicBezTo>
                <a:cubicBezTo>
                  <a:pt x="121" y="254"/>
                  <a:pt x="115" y="238"/>
                  <a:pt x="114" y="233"/>
                </a:cubicBezTo>
                <a:cubicBezTo>
                  <a:pt x="116" y="233"/>
                  <a:pt x="118" y="233"/>
                  <a:pt x="120" y="233"/>
                </a:cubicBezTo>
                <a:cubicBezTo>
                  <a:pt x="134" y="235"/>
                  <a:pt x="145" y="228"/>
                  <a:pt x="152" y="219"/>
                </a:cubicBezTo>
                <a:cubicBezTo>
                  <a:pt x="154" y="221"/>
                  <a:pt x="159" y="225"/>
                  <a:pt x="164" y="227"/>
                </a:cubicBezTo>
                <a:cubicBezTo>
                  <a:pt x="167" y="228"/>
                  <a:pt x="169" y="230"/>
                  <a:pt x="169" y="231"/>
                </a:cubicBezTo>
                <a:cubicBezTo>
                  <a:pt x="169" y="231"/>
                  <a:pt x="169" y="231"/>
                  <a:pt x="169" y="231"/>
                </a:cubicBezTo>
                <a:cubicBezTo>
                  <a:pt x="169" y="231"/>
                  <a:pt x="169" y="231"/>
                  <a:pt x="169" y="231"/>
                </a:cubicBezTo>
                <a:cubicBezTo>
                  <a:pt x="169" y="231"/>
                  <a:pt x="169" y="231"/>
                  <a:pt x="169" y="231"/>
                </a:cubicBezTo>
                <a:cubicBezTo>
                  <a:pt x="169" y="231"/>
                  <a:pt x="169" y="231"/>
                  <a:pt x="169" y="231"/>
                </a:cubicBezTo>
                <a:cubicBezTo>
                  <a:pt x="170" y="230"/>
                  <a:pt x="171" y="228"/>
                  <a:pt x="175" y="227"/>
                </a:cubicBezTo>
                <a:cubicBezTo>
                  <a:pt x="180" y="225"/>
                  <a:pt x="184" y="221"/>
                  <a:pt x="187" y="219"/>
                </a:cubicBezTo>
                <a:cubicBezTo>
                  <a:pt x="194" y="228"/>
                  <a:pt x="205" y="235"/>
                  <a:pt x="219" y="233"/>
                </a:cubicBezTo>
                <a:cubicBezTo>
                  <a:pt x="221" y="233"/>
                  <a:pt x="223" y="233"/>
                  <a:pt x="225" y="233"/>
                </a:cubicBezTo>
                <a:cubicBezTo>
                  <a:pt x="223" y="238"/>
                  <a:pt x="218" y="254"/>
                  <a:pt x="204" y="261"/>
                </a:cubicBezTo>
                <a:cubicBezTo>
                  <a:pt x="187" y="269"/>
                  <a:pt x="188" y="262"/>
                  <a:pt x="181" y="271"/>
                </a:cubicBezTo>
                <a:cubicBezTo>
                  <a:pt x="181" y="271"/>
                  <a:pt x="169" y="263"/>
                  <a:pt x="184" y="249"/>
                </a:cubicBezTo>
                <a:cubicBezTo>
                  <a:pt x="184" y="249"/>
                  <a:pt x="181" y="237"/>
                  <a:pt x="191" y="236"/>
                </a:cubicBezTo>
                <a:cubicBezTo>
                  <a:pt x="202" y="236"/>
                  <a:pt x="199" y="248"/>
                  <a:pt x="199" y="248"/>
                </a:cubicBezTo>
                <a:cubicBezTo>
                  <a:pt x="199" y="248"/>
                  <a:pt x="196" y="244"/>
                  <a:pt x="191" y="247"/>
                </a:cubicBezTo>
                <a:cubicBezTo>
                  <a:pt x="187" y="250"/>
                  <a:pt x="188" y="257"/>
                  <a:pt x="195" y="258"/>
                </a:cubicBezTo>
                <a:cubicBezTo>
                  <a:pt x="202" y="260"/>
                  <a:pt x="209" y="247"/>
                  <a:pt x="204" y="239"/>
                </a:cubicBezTo>
                <a:cubicBezTo>
                  <a:pt x="199" y="230"/>
                  <a:pt x="192" y="229"/>
                  <a:pt x="186" y="231"/>
                </a:cubicBezTo>
                <a:cubicBezTo>
                  <a:pt x="179" y="233"/>
                  <a:pt x="177" y="243"/>
                  <a:pt x="178" y="248"/>
                </a:cubicBezTo>
                <a:cubicBezTo>
                  <a:pt x="178" y="248"/>
                  <a:pt x="172" y="252"/>
                  <a:pt x="170" y="263"/>
                </a:cubicBezTo>
                <a:cubicBezTo>
                  <a:pt x="169" y="274"/>
                  <a:pt x="178" y="280"/>
                  <a:pt x="180" y="280"/>
                </a:cubicBezTo>
                <a:cubicBezTo>
                  <a:pt x="180" y="280"/>
                  <a:pt x="182" y="274"/>
                  <a:pt x="188" y="272"/>
                </a:cubicBezTo>
                <a:cubicBezTo>
                  <a:pt x="193" y="271"/>
                  <a:pt x="209" y="271"/>
                  <a:pt x="220" y="256"/>
                </a:cubicBezTo>
                <a:cubicBezTo>
                  <a:pt x="219" y="273"/>
                  <a:pt x="237" y="272"/>
                  <a:pt x="237" y="272"/>
                </a:cubicBezTo>
                <a:cubicBezTo>
                  <a:pt x="236" y="277"/>
                  <a:pt x="246" y="286"/>
                  <a:pt x="255" y="282"/>
                </a:cubicBezTo>
                <a:cubicBezTo>
                  <a:pt x="259" y="280"/>
                  <a:pt x="266" y="280"/>
                  <a:pt x="271" y="280"/>
                </a:cubicBezTo>
                <a:cubicBezTo>
                  <a:pt x="264" y="287"/>
                  <a:pt x="257" y="293"/>
                  <a:pt x="252" y="299"/>
                </a:cubicBezTo>
                <a:close/>
                <a:moveTo>
                  <a:pt x="151" y="316"/>
                </a:moveTo>
                <a:cubicBezTo>
                  <a:pt x="151" y="313"/>
                  <a:pt x="152" y="308"/>
                  <a:pt x="157" y="305"/>
                </a:cubicBezTo>
                <a:cubicBezTo>
                  <a:pt x="164" y="301"/>
                  <a:pt x="167" y="296"/>
                  <a:pt x="168" y="293"/>
                </a:cubicBezTo>
                <a:cubicBezTo>
                  <a:pt x="168" y="293"/>
                  <a:pt x="168" y="293"/>
                  <a:pt x="168" y="293"/>
                </a:cubicBezTo>
                <a:cubicBezTo>
                  <a:pt x="168" y="293"/>
                  <a:pt x="168" y="293"/>
                  <a:pt x="168" y="293"/>
                </a:cubicBezTo>
                <a:cubicBezTo>
                  <a:pt x="168" y="293"/>
                  <a:pt x="168" y="293"/>
                  <a:pt x="168" y="293"/>
                </a:cubicBezTo>
                <a:cubicBezTo>
                  <a:pt x="168" y="293"/>
                  <a:pt x="169" y="292"/>
                  <a:pt x="169" y="292"/>
                </a:cubicBezTo>
                <a:cubicBezTo>
                  <a:pt x="169" y="292"/>
                  <a:pt x="169" y="292"/>
                  <a:pt x="169" y="293"/>
                </a:cubicBezTo>
                <a:cubicBezTo>
                  <a:pt x="170" y="293"/>
                  <a:pt x="170" y="293"/>
                  <a:pt x="170" y="294"/>
                </a:cubicBezTo>
                <a:cubicBezTo>
                  <a:pt x="171" y="296"/>
                  <a:pt x="174" y="301"/>
                  <a:pt x="181" y="305"/>
                </a:cubicBezTo>
                <a:cubicBezTo>
                  <a:pt x="187" y="308"/>
                  <a:pt x="188" y="313"/>
                  <a:pt x="188" y="316"/>
                </a:cubicBezTo>
                <a:cubicBezTo>
                  <a:pt x="176" y="316"/>
                  <a:pt x="163" y="316"/>
                  <a:pt x="151" y="316"/>
                </a:cubicBezTo>
                <a:close/>
                <a:moveTo>
                  <a:pt x="104" y="316"/>
                </a:moveTo>
                <a:cubicBezTo>
                  <a:pt x="103" y="315"/>
                  <a:pt x="99" y="311"/>
                  <a:pt x="92" y="304"/>
                </a:cubicBezTo>
                <a:cubicBezTo>
                  <a:pt x="92" y="302"/>
                  <a:pt x="97" y="293"/>
                  <a:pt x="107" y="296"/>
                </a:cubicBezTo>
                <a:cubicBezTo>
                  <a:pt x="114" y="298"/>
                  <a:pt x="120" y="296"/>
                  <a:pt x="123" y="295"/>
                </a:cubicBezTo>
                <a:cubicBezTo>
                  <a:pt x="123" y="295"/>
                  <a:pt x="124" y="294"/>
                  <a:pt x="124" y="294"/>
                </a:cubicBezTo>
                <a:cubicBezTo>
                  <a:pt x="124" y="294"/>
                  <a:pt x="124" y="294"/>
                  <a:pt x="124" y="294"/>
                </a:cubicBezTo>
                <a:cubicBezTo>
                  <a:pt x="125" y="295"/>
                  <a:pt x="125" y="295"/>
                  <a:pt x="124" y="295"/>
                </a:cubicBezTo>
                <a:cubicBezTo>
                  <a:pt x="124" y="295"/>
                  <a:pt x="124" y="295"/>
                  <a:pt x="124" y="296"/>
                </a:cubicBezTo>
                <a:cubicBezTo>
                  <a:pt x="124" y="296"/>
                  <a:pt x="124" y="296"/>
                  <a:pt x="124" y="296"/>
                </a:cubicBezTo>
                <a:cubicBezTo>
                  <a:pt x="124" y="296"/>
                  <a:pt x="124" y="296"/>
                  <a:pt x="124" y="296"/>
                </a:cubicBezTo>
                <a:cubicBezTo>
                  <a:pt x="123" y="298"/>
                  <a:pt x="122" y="304"/>
                  <a:pt x="125" y="312"/>
                </a:cubicBezTo>
                <a:cubicBezTo>
                  <a:pt x="125" y="314"/>
                  <a:pt x="126" y="315"/>
                  <a:pt x="126" y="316"/>
                </a:cubicBezTo>
                <a:cubicBezTo>
                  <a:pt x="114" y="316"/>
                  <a:pt x="106" y="316"/>
                  <a:pt x="104" y="316"/>
                </a:cubicBezTo>
                <a:close/>
                <a:moveTo>
                  <a:pt x="15" y="227"/>
                </a:moveTo>
                <a:cubicBezTo>
                  <a:pt x="15" y="226"/>
                  <a:pt x="15" y="220"/>
                  <a:pt x="15" y="211"/>
                </a:cubicBezTo>
                <a:cubicBezTo>
                  <a:pt x="18" y="210"/>
                  <a:pt x="20" y="210"/>
                  <a:pt x="24" y="211"/>
                </a:cubicBezTo>
                <a:cubicBezTo>
                  <a:pt x="31" y="214"/>
                  <a:pt x="37" y="212"/>
                  <a:pt x="40" y="211"/>
                </a:cubicBezTo>
                <a:cubicBezTo>
                  <a:pt x="40" y="211"/>
                  <a:pt x="40" y="211"/>
                  <a:pt x="40" y="211"/>
                </a:cubicBezTo>
                <a:cubicBezTo>
                  <a:pt x="40" y="211"/>
                  <a:pt x="40" y="211"/>
                  <a:pt x="40" y="211"/>
                </a:cubicBezTo>
                <a:cubicBezTo>
                  <a:pt x="40" y="211"/>
                  <a:pt x="40" y="211"/>
                  <a:pt x="40" y="211"/>
                </a:cubicBezTo>
                <a:cubicBezTo>
                  <a:pt x="41" y="211"/>
                  <a:pt x="41" y="211"/>
                  <a:pt x="41" y="211"/>
                </a:cubicBezTo>
                <a:cubicBezTo>
                  <a:pt x="41" y="211"/>
                  <a:pt x="41" y="211"/>
                  <a:pt x="41" y="212"/>
                </a:cubicBezTo>
                <a:cubicBezTo>
                  <a:pt x="41" y="212"/>
                  <a:pt x="41" y="212"/>
                  <a:pt x="41" y="213"/>
                </a:cubicBezTo>
                <a:cubicBezTo>
                  <a:pt x="40" y="215"/>
                  <a:pt x="38" y="221"/>
                  <a:pt x="40" y="229"/>
                </a:cubicBezTo>
                <a:cubicBezTo>
                  <a:pt x="43" y="238"/>
                  <a:pt x="33" y="243"/>
                  <a:pt x="32" y="244"/>
                </a:cubicBezTo>
                <a:cubicBezTo>
                  <a:pt x="23" y="235"/>
                  <a:pt x="16" y="228"/>
                  <a:pt x="15" y="227"/>
                </a:cubicBezTo>
                <a:close/>
                <a:moveTo>
                  <a:pt x="24" y="95"/>
                </a:moveTo>
                <a:cubicBezTo>
                  <a:pt x="24" y="95"/>
                  <a:pt x="24" y="95"/>
                  <a:pt x="24" y="95"/>
                </a:cubicBezTo>
                <a:cubicBezTo>
                  <a:pt x="26" y="93"/>
                  <a:pt x="29" y="90"/>
                  <a:pt x="32" y="87"/>
                </a:cubicBezTo>
                <a:cubicBezTo>
                  <a:pt x="32" y="88"/>
                  <a:pt x="32" y="88"/>
                  <a:pt x="32" y="89"/>
                </a:cubicBezTo>
                <a:cubicBezTo>
                  <a:pt x="32" y="89"/>
                  <a:pt x="43" y="94"/>
                  <a:pt x="40" y="104"/>
                </a:cubicBezTo>
                <a:cubicBezTo>
                  <a:pt x="38" y="112"/>
                  <a:pt x="40" y="118"/>
                  <a:pt x="41" y="121"/>
                </a:cubicBezTo>
                <a:cubicBezTo>
                  <a:pt x="41" y="121"/>
                  <a:pt x="41" y="121"/>
                  <a:pt x="41" y="122"/>
                </a:cubicBezTo>
                <a:cubicBezTo>
                  <a:pt x="41" y="122"/>
                  <a:pt x="41" y="122"/>
                  <a:pt x="41" y="122"/>
                </a:cubicBezTo>
                <a:cubicBezTo>
                  <a:pt x="41" y="122"/>
                  <a:pt x="41" y="122"/>
                  <a:pt x="40" y="122"/>
                </a:cubicBezTo>
                <a:cubicBezTo>
                  <a:pt x="40" y="122"/>
                  <a:pt x="40" y="122"/>
                  <a:pt x="40" y="122"/>
                </a:cubicBezTo>
                <a:cubicBezTo>
                  <a:pt x="40" y="122"/>
                  <a:pt x="40" y="122"/>
                  <a:pt x="40" y="122"/>
                </a:cubicBezTo>
                <a:cubicBezTo>
                  <a:pt x="40" y="122"/>
                  <a:pt x="40" y="122"/>
                  <a:pt x="40" y="122"/>
                </a:cubicBezTo>
                <a:cubicBezTo>
                  <a:pt x="37" y="121"/>
                  <a:pt x="31" y="120"/>
                  <a:pt x="24" y="123"/>
                </a:cubicBezTo>
                <a:cubicBezTo>
                  <a:pt x="20" y="124"/>
                  <a:pt x="18" y="123"/>
                  <a:pt x="15" y="122"/>
                </a:cubicBezTo>
                <a:cubicBezTo>
                  <a:pt x="15" y="112"/>
                  <a:pt x="15" y="105"/>
                  <a:pt x="15" y="104"/>
                </a:cubicBezTo>
                <a:cubicBezTo>
                  <a:pt x="16" y="103"/>
                  <a:pt x="18" y="101"/>
                  <a:pt x="22" y="97"/>
                </a:cubicBezTo>
                <a:cubicBezTo>
                  <a:pt x="23" y="97"/>
                  <a:pt x="24" y="96"/>
                  <a:pt x="24" y="95"/>
                </a:cubicBezTo>
                <a:close/>
                <a:moveTo>
                  <a:pt x="42" y="167"/>
                </a:moveTo>
                <a:cubicBezTo>
                  <a:pt x="40" y="168"/>
                  <a:pt x="34" y="172"/>
                  <a:pt x="30" y="179"/>
                </a:cubicBezTo>
                <a:cubicBezTo>
                  <a:pt x="26" y="186"/>
                  <a:pt x="18" y="185"/>
                  <a:pt x="15" y="184"/>
                </a:cubicBezTo>
                <a:cubicBezTo>
                  <a:pt x="15" y="173"/>
                  <a:pt x="15" y="160"/>
                  <a:pt x="15" y="148"/>
                </a:cubicBezTo>
                <a:cubicBezTo>
                  <a:pt x="18" y="148"/>
                  <a:pt x="27" y="146"/>
                  <a:pt x="31" y="154"/>
                </a:cubicBezTo>
                <a:cubicBezTo>
                  <a:pt x="34" y="161"/>
                  <a:pt x="39" y="165"/>
                  <a:pt x="42" y="166"/>
                </a:cubicBezTo>
                <a:cubicBezTo>
                  <a:pt x="42" y="166"/>
                  <a:pt x="43" y="166"/>
                  <a:pt x="43" y="166"/>
                </a:cubicBezTo>
                <a:cubicBezTo>
                  <a:pt x="43" y="166"/>
                  <a:pt x="43" y="167"/>
                  <a:pt x="43" y="167"/>
                </a:cubicBezTo>
                <a:cubicBezTo>
                  <a:pt x="43" y="167"/>
                  <a:pt x="43" y="167"/>
                  <a:pt x="43" y="167"/>
                </a:cubicBezTo>
                <a:cubicBezTo>
                  <a:pt x="43" y="167"/>
                  <a:pt x="43" y="167"/>
                  <a:pt x="42" y="167"/>
                </a:cubicBezTo>
                <a:cubicBezTo>
                  <a:pt x="42" y="167"/>
                  <a:pt x="42" y="167"/>
                  <a:pt x="42" y="167"/>
                </a:cubicBezTo>
                <a:close/>
                <a:moveTo>
                  <a:pt x="36" y="248"/>
                </a:moveTo>
                <a:cubicBezTo>
                  <a:pt x="41" y="250"/>
                  <a:pt x="49" y="240"/>
                  <a:pt x="46" y="232"/>
                </a:cubicBezTo>
                <a:cubicBezTo>
                  <a:pt x="43" y="224"/>
                  <a:pt x="45" y="209"/>
                  <a:pt x="46" y="207"/>
                </a:cubicBezTo>
                <a:cubicBezTo>
                  <a:pt x="46" y="207"/>
                  <a:pt x="46" y="207"/>
                  <a:pt x="46" y="207"/>
                </a:cubicBezTo>
                <a:cubicBezTo>
                  <a:pt x="46" y="207"/>
                  <a:pt x="46" y="207"/>
                  <a:pt x="46" y="207"/>
                </a:cubicBezTo>
                <a:cubicBezTo>
                  <a:pt x="46" y="207"/>
                  <a:pt x="46" y="207"/>
                  <a:pt x="46" y="207"/>
                </a:cubicBezTo>
                <a:cubicBezTo>
                  <a:pt x="46" y="207"/>
                  <a:pt x="46" y="207"/>
                  <a:pt x="46" y="207"/>
                </a:cubicBezTo>
                <a:cubicBezTo>
                  <a:pt x="46" y="207"/>
                  <a:pt x="46" y="207"/>
                  <a:pt x="46" y="207"/>
                </a:cubicBezTo>
                <a:cubicBezTo>
                  <a:pt x="46" y="207"/>
                  <a:pt x="46" y="207"/>
                  <a:pt x="46" y="207"/>
                </a:cubicBezTo>
                <a:cubicBezTo>
                  <a:pt x="46" y="207"/>
                  <a:pt x="29" y="208"/>
                  <a:pt x="21" y="204"/>
                </a:cubicBezTo>
                <a:cubicBezTo>
                  <a:pt x="19" y="203"/>
                  <a:pt x="17" y="203"/>
                  <a:pt x="15" y="203"/>
                </a:cubicBezTo>
                <a:cubicBezTo>
                  <a:pt x="15" y="200"/>
                  <a:pt x="15" y="196"/>
                  <a:pt x="15" y="191"/>
                </a:cubicBezTo>
                <a:cubicBezTo>
                  <a:pt x="19" y="194"/>
                  <a:pt x="30" y="193"/>
                  <a:pt x="33" y="185"/>
                </a:cubicBezTo>
                <a:cubicBezTo>
                  <a:pt x="36" y="177"/>
                  <a:pt x="49" y="167"/>
                  <a:pt x="49" y="167"/>
                </a:cubicBezTo>
                <a:cubicBezTo>
                  <a:pt x="49" y="167"/>
                  <a:pt x="49" y="167"/>
                  <a:pt x="49" y="167"/>
                </a:cubicBezTo>
                <a:cubicBezTo>
                  <a:pt x="49" y="167"/>
                  <a:pt x="49" y="167"/>
                  <a:pt x="49" y="167"/>
                </a:cubicBezTo>
                <a:cubicBezTo>
                  <a:pt x="49" y="167"/>
                  <a:pt x="49" y="167"/>
                  <a:pt x="49" y="167"/>
                </a:cubicBezTo>
                <a:cubicBezTo>
                  <a:pt x="49" y="167"/>
                  <a:pt x="49" y="167"/>
                  <a:pt x="49" y="167"/>
                </a:cubicBezTo>
                <a:cubicBezTo>
                  <a:pt x="49" y="167"/>
                  <a:pt x="49" y="167"/>
                  <a:pt x="49" y="167"/>
                </a:cubicBezTo>
                <a:cubicBezTo>
                  <a:pt x="49" y="167"/>
                  <a:pt x="49" y="167"/>
                  <a:pt x="49" y="167"/>
                </a:cubicBezTo>
                <a:cubicBezTo>
                  <a:pt x="48" y="166"/>
                  <a:pt x="36" y="156"/>
                  <a:pt x="33" y="148"/>
                </a:cubicBezTo>
                <a:cubicBezTo>
                  <a:pt x="30" y="140"/>
                  <a:pt x="18" y="138"/>
                  <a:pt x="15" y="142"/>
                </a:cubicBezTo>
                <a:cubicBezTo>
                  <a:pt x="15" y="138"/>
                  <a:pt x="15" y="134"/>
                  <a:pt x="15" y="130"/>
                </a:cubicBezTo>
                <a:cubicBezTo>
                  <a:pt x="17" y="130"/>
                  <a:pt x="19" y="130"/>
                  <a:pt x="21" y="129"/>
                </a:cubicBezTo>
                <a:cubicBezTo>
                  <a:pt x="29" y="125"/>
                  <a:pt x="46" y="126"/>
                  <a:pt x="46" y="126"/>
                </a:cubicBezTo>
                <a:cubicBezTo>
                  <a:pt x="46" y="126"/>
                  <a:pt x="46" y="126"/>
                  <a:pt x="46" y="126"/>
                </a:cubicBezTo>
                <a:cubicBezTo>
                  <a:pt x="46" y="126"/>
                  <a:pt x="46" y="126"/>
                  <a:pt x="46" y="126"/>
                </a:cubicBezTo>
                <a:cubicBezTo>
                  <a:pt x="46" y="126"/>
                  <a:pt x="46" y="126"/>
                  <a:pt x="46" y="126"/>
                </a:cubicBezTo>
                <a:cubicBezTo>
                  <a:pt x="46" y="126"/>
                  <a:pt x="46" y="126"/>
                  <a:pt x="46" y="126"/>
                </a:cubicBezTo>
                <a:cubicBezTo>
                  <a:pt x="46" y="126"/>
                  <a:pt x="46" y="126"/>
                  <a:pt x="46" y="126"/>
                </a:cubicBezTo>
                <a:cubicBezTo>
                  <a:pt x="46" y="126"/>
                  <a:pt x="46" y="126"/>
                  <a:pt x="46" y="126"/>
                </a:cubicBezTo>
                <a:cubicBezTo>
                  <a:pt x="45" y="125"/>
                  <a:pt x="43" y="109"/>
                  <a:pt x="46" y="101"/>
                </a:cubicBezTo>
                <a:cubicBezTo>
                  <a:pt x="49" y="93"/>
                  <a:pt x="41" y="84"/>
                  <a:pt x="36" y="85"/>
                </a:cubicBezTo>
                <a:cubicBezTo>
                  <a:pt x="36" y="85"/>
                  <a:pt x="36" y="84"/>
                  <a:pt x="36" y="83"/>
                </a:cubicBezTo>
                <a:cubicBezTo>
                  <a:pt x="43" y="76"/>
                  <a:pt x="50" y="69"/>
                  <a:pt x="58" y="61"/>
                </a:cubicBezTo>
                <a:cubicBezTo>
                  <a:pt x="58" y="67"/>
                  <a:pt x="58" y="73"/>
                  <a:pt x="56" y="77"/>
                </a:cubicBezTo>
                <a:cubicBezTo>
                  <a:pt x="52" y="86"/>
                  <a:pt x="60" y="97"/>
                  <a:pt x="65" y="96"/>
                </a:cubicBezTo>
                <a:cubicBezTo>
                  <a:pt x="65" y="96"/>
                  <a:pt x="63" y="113"/>
                  <a:pt x="81" y="112"/>
                </a:cubicBezTo>
                <a:cubicBezTo>
                  <a:pt x="82" y="112"/>
                  <a:pt x="84" y="112"/>
                  <a:pt x="85" y="112"/>
                </a:cubicBezTo>
                <a:cubicBezTo>
                  <a:pt x="75" y="120"/>
                  <a:pt x="71" y="132"/>
                  <a:pt x="69" y="141"/>
                </a:cubicBezTo>
                <a:cubicBezTo>
                  <a:pt x="66" y="156"/>
                  <a:pt x="59" y="157"/>
                  <a:pt x="59" y="157"/>
                </a:cubicBezTo>
                <a:cubicBezTo>
                  <a:pt x="71" y="171"/>
                  <a:pt x="89" y="158"/>
                  <a:pt x="89" y="158"/>
                </a:cubicBezTo>
                <a:cubicBezTo>
                  <a:pt x="89" y="158"/>
                  <a:pt x="100" y="160"/>
                  <a:pt x="105" y="152"/>
                </a:cubicBezTo>
                <a:cubicBezTo>
                  <a:pt x="109" y="145"/>
                  <a:pt x="110" y="135"/>
                  <a:pt x="100" y="129"/>
                </a:cubicBezTo>
                <a:cubicBezTo>
                  <a:pt x="89" y="124"/>
                  <a:pt x="79" y="135"/>
                  <a:pt x="81" y="141"/>
                </a:cubicBezTo>
                <a:cubicBezTo>
                  <a:pt x="83" y="147"/>
                  <a:pt x="89" y="146"/>
                  <a:pt x="90" y="142"/>
                </a:cubicBezTo>
                <a:cubicBezTo>
                  <a:pt x="91" y="138"/>
                  <a:pt x="89" y="136"/>
                  <a:pt x="89" y="136"/>
                </a:cubicBezTo>
                <a:cubicBezTo>
                  <a:pt x="94" y="130"/>
                  <a:pt x="106" y="135"/>
                  <a:pt x="102" y="145"/>
                </a:cubicBezTo>
                <a:cubicBezTo>
                  <a:pt x="98" y="156"/>
                  <a:pt x="88" y="152"/>
                  <a:pt x="88" y="152"/>
                </a:cubicBezTo>
                <a:cubicBezTo>
                  <a:pt x="78" y="164"/>
                  <a:pt x="68" y="156"/>
                  <a:pt x="68" y="156"/>
                </a:cubicBezTo>
                <a:cubicBezTo>
                  <a:pt x="76" y="150"/>
                  <a:pt x="76" y="135"/>
                  <a:pt x="82" y="124"/>
                </a:cubicBezTo>
                <a:cubicBezTo>
                  <a:pt x="87" y="116"/>
                  <a:pt x="97" y="111"/>
                  <a:pt x="104" y="108"/>
                </a:cubicBezTo>
                <a:cubicBezTo>
                  <a:pt x="104" y="116"/>
                  <a:pt x="106" y="134"/>
                  <a:pt x="119" y="148"/>
                </a:cubicBezTo>
                <a:cubicBezTo>
                  <a:pt x="115" y="151"/>
                  <a:pt x="112" y="157"/>
                  <a:pt x="110" y="160"/>
                </a:cubicBezTo>
                <a:cubicBezTo>
                  <a:pt x="108" y="163"/>
                  <a:pt x="102" y="165"/>
                  <a:pt x="102" y="166"/>
                </a:cubicBezTo>
                <a:cubicBezTo>
                  <a:pt x="102" y="166"/>
                  <a:pt x="102" y="166"/>
                  <a:pt x="102" y="166"/>
                </a:cubicBezTo>
                <a:cubicBezTo>
                  <a:pt x="102" y="166"/>
                  <a:pt x="102" y="166"/>
                  <a:pt x="102" y="166"/>
                </a:cubicBezTo>
                <a:cubicBezTo>
                  <a:pt x="102" y="166"/>
                  <a:pt x="102" y="166"/>
                  <a:pt x="102" y="166"/>
                </a:cubicBezTo>
                <a:cubicBezTo>
                  <a:pt x="102" y="166"/>
                  <a:pt x="102" y="166"/>
                  <a:pt x="102" y="166"/>
                </a:cubicBezTo>
                <a:cubicBezTo>
                  <a:pt x="102" y="166"/>
                  <a:pt x="108" y="168"/>
                  <a:pt x="110" y="172"/>
                </a:cubicBezTo>
                <a:cubicBezTo>
                  <a:pt x="112" y="175"/>
                  <a:pt x="115" y="181"/>
                  <a:pt x="119" y="184"/>
                </a:cubicBezTo>
                <a:cubicBezTo>
                  <a:pt x="106" y="197"/>
                  <a:pt x="104" y="215"/>
                  <a:pt x="104" y="224"/>
                </a:cubicBezTo>
                <a:cubicBezTo>
                  <a:pt x="97" y="221"/>
                  <a:pt x="87" y="215"/>
                  <a:pt x="82" y="208"/>
                </a:cubicBezTo>
                <a:cubicBezTo>
                  <a:pt x="76" y="196"/>
                  <a:pt x="76" y="181"/>
                  <a:pt x="68" y="175"/>
                </a:cubicBezTo>
                <a:cubicBezTo>
                  <a:pt x="68" y="175"/>
                  <a:pt x="78" y="168"/>
                  <a:pt x="88" y="179"/>
                </a:cubicBezTo>
                <a:cubicBezTo>
                  <a:pt x="88" y="179"/>
                  <a:pt x="98" y="176"/>
                  <a:pt x="102" y="186"/>
                </a:cubicBezTo>
                <a:cubicBezTo>
                  <a:pt x="106" y="196"/>
                  <a:pt x="94" y="202"/>
                  <a:pt x="89" y="195"/>
                </a:cubicBezTo>
                <a:cubicBezTo>
                  <a:pt x="89" y="195"/>
                  <a:pt x="91" y="194"/>
                  <a:pt x="90" y="190"/>
                </a:cubicBezTo>
                <a:cubicBezTo>
                  <a:pt x="89" y="186"/>
                  <a:pt x="83" y="184"/>
                  <a:pt x="81" y="190"/>
                </a:cubicBezTo>
                <a:cubicBezTo>
                  <a:pt x="79" y="197"/>
                  <a:pt x="89" y="207"/>
                  <a:pt x="100" y="202"/>
                </a:cubicBezTo>
                <a:cubicBezTo>
                  <a:pt x="110" y="197"/>
                  <a:pt x="109" y="187"/>
                  <a:pt x="105" y="179"/>
                </a:cubicBezTo>
                <a:cubicBezTo>
                  <a:pt x="100" y="172"/>
                  <a:pt x="89" y="174"/>
                  <a:pt x="89" y="174"/>
                </a:cubicBezTo>
                <a:cubicBezTo>
                  <a:pt x="89" y="174"/>
                  <a:pt x="71" y="161"/>
                  <a:pt x="59" y="175"/>
                </a:cubicBezTo>
                <a:cubicBezTo>
                  <a:pt x="59" y="175"/>
                  <a:pt x="66" y="175"/>
                  <a:pt x="69" y="191"/>
                </a:cubicBezTo>
                <a:cubicBezTo>
                  <a:pt x="71" y="200"/>
                  <a:pt x="75" y="211"/>
                  <a:pt x="85" y="220"/>
                </a:cubicBezTo>
                <a:cubicBezTo>
                  <a:pt x="84" y="220"/>
                  <a:pt x="82" y="219"/>
                  <a:pt x="81" y="219"/>
                </a:cubicBezTo>
                <a:cubicBezTo>
                  <a:pt x="63" y="218"/>
                  <a:pt x="65" y="236"/>
                  <a:pt x="65" y="236"/>
                </a:cubicBezTo>
                <a:cubicBezTo>
                  <a:pt x="60" y="235"/>
                  <a:pt x="52" y="246"/>
                  <a:pt x="56" y="254"/>
                </a:cubicBezTo>
                <a:cubicBezTo>
                  <a:pt x="57" y="258"/>
                  <a:pt x="58" y="265"/>
                  <a:pt x="58" y="270"/>
                </a:cubicBezTo>
                <a:cubicBezTo>
                  <a:pt x="51" y="263"/>
                  <a:pt x="43" y="255"/>
                  <a:pt x="36" y="249"/>
                </a:cubicBezTo>
                <a:cubicBezTo>
                  <a:pt x="36" y="248"/>
                  <a:pt x="36" y="248"/>
                  <a:pt x="36" y="248"/>
                </a:cubicBezTo>
                <a:close/>
                <a:moveTo>
                  <a:pt x="98" y="21"/>
                </a:moveTo>
                <a:cubicBezTo>
                  <a:pt x="98" y="21"/>
                  <a:pt x="99" y="21"/>
                  <a:pt x="99" y="21"/>
                </a:cubicBezTo>
                <a:cubicBezTo>
                  <a:pt x="102" y="18"/>
                  <a:pt x="104" y="16"/>
                  <a:pt x="104" y="15"/>
                </a:cubicBezTo>
                <a:cubicBezTo>
                  <a:pt x="106" y="15"/>
                  <a:pt x="114" y="15"/>
                  <a:pt x="125" y="15"/>
                </a:cubicBezTo>
                <a:cubicBezTo>
                  <a:pt x="126" y="17"/>
                  <a:pt x="126" y="19"/>
                  <a:pt x="125" y="21"/>
                </a:cubicBezTo>
                <a:cubicBezTo>
                  <a:pt x="122" y="29"/>
                  <a:pt x="123" y="35"/>
                  <a:pt x="124" y="38"/>
                </a:cubicBezTo>
                <a:cubicBezTo>
                  <a:pt x="124" y="38"/>
                  <a:pt x="124" y="38"/>
                  <a:pt x="124" y="38"/>
                </a:cubicBezTo>
                <a:cubicBezTo>
                  <a:pt x="124" y="38"/>
                  <a:pt x="124" y="38"/>
                  <a:pt x="124" y="38"/>
                </a:cubicBezTo>
                <a:cubicBezTo>
                  <a:pt x="124" y="38"/>
                  <a:pt x="124" y="38"/>
                  <a:pt x="124" y="38"/>
                </a:cubicBezTo>
                <a:cubicBezTo>
                  <a:pt x="125" y="38"/>
                  <a:pt x="125" y="39"/>
                  <a:pt x="124" y="39"/>
                </a:cubicBezTo>
                <a:cubicBezTo>
                  <a:pt x="124" y="39"/>
                  <a:pt x="124" y="39"/>
                  <a:pt x="124" y="39"/>
                </a:cubicBezTo>
                <a:cubicBezTo>
                  <a:pt x="124" y="39"/>
                  <a:pt x="123" y="39"/>
                  <a:pt x="123" y="38"/>
                </a:cubicBezTo>
                <a:cubicBezTo>
                  <a:pt x="120" y="37"/>
                  <a:pt x="114" y="36"/>
                  <a:pt x="107" y="38"/>
                </a:cubicBezTo>
                <a:cubicBezTo>
                  <a:pt x="97" y="40"/>
                  <a:pt x="92" y="29"/>
                  <a:pt x="92" y="29"/>
                </a:cubicBezTo>
                <a:cubicBezTo>
                  <a:pt x="91" y="29"/>
                  <a:pt x="90" y="29"/>
                  <a:pt x="90" y="30"/>
                </a:cubicBezTo>
                <a:cubicBezTo>
                  <a:pt x="93" y="26"/>
                  <a:pt x="96" y="23"/>
                  <a:pt x="98" y="21"/>
                </a:cubicBezTo>
                <a:close/>
                <a:moveTo>
                  <a:pt x="87" y="34"/>
                </a:moveTo>
                <a:cubicBezTo>
                  <a:pt x="86" y="38"/>
                  <a:pt x="96" y="47"/>
                  <a:pt x="104" y="44"/>
                </a:cubicBezTo>
                <a:cubicBezTo>
                  <a:pt x="112" y="41"/>
                  <a:pt x="127" y="43"/>
                  <a:pt x="128" y="43"/>
                </a:cubicBezTo>
                <a:cubicBezTo>
                  <a:pt x="128" y="43"/>
                  <a:pt x="128" y="43"/>
                  <a:pt x="128" y="43"/>
                </a:cubicBezTo>
                <a:cubicBezTo>
                  <a:pt x="128" y="43"/>
                  <a:pt x="128" y="43"/>
                  <a:pt x="128" y="43"/>
                </a:cubicBezTo>
                <a:cubicBezTo>
                  <a:pt x="128" y="43"/>
                  <a:pt x="128" y="43"/>
                  <a:pt x="128" y="43"/>
                </a:cubicBezTo>
                <a:cubicBezTo>
                  <a:pt x="128" y="43"/>
                  <a:pt x="128" y="43"/>
                  <a:pt x="128" y="43"/>
                </a:cubicBezTo>
                <a:cubicBezTo>
                  <a:pt x="128" y="43"/>
                  <a:pt x="128" y="43"/>
                  <a:pt x="129" y="43"/>
                </a:cubicBezTo>
                <a:cubicBezTo>
                  <a:pt x="129" y="43"/>
                  <a:pt x="129" y="43"/>
                  <a:pt x="129" y="43"/>
                </a:cubicBezTo>
                <a:cubicBezTo>
                  <a:pt x="129" y="43"/>
                  <a:pt x="127" y="27"/>
                  <a:pt x="131" y="19"/>
                </a:cubicBezTo>
                <a:cubicBezTo>
                  <a:pt x="132" y="18"/>
                  <a:pt x="132" y="16"/>
                  <a:pt x="132" y="15"/>
                </a:cubicBezTo>
                <a:cubicBezTo>
                  <a:pt x="136" y="15"/>
                  <a:pt x="139" y="15"/>
                  <a:pt x="143" y="15"/>
                </a:cubicBezTo>
                <a:cubicBezTo>
                  <a:pt x="142" y="20"/>
                  <a:pt x="144" y="28"/>
                  <a:pt x="151" y="31"/>
                </a:cubicBezTo>
                <a:cubicBezTo>
                  <a:pt x="159" y="34"/>
                  <a:pt x="169" y="47"/>
                  <a:pt x="169" y="47"/>
                </a:cubicBezTo>
                <a:cubicBezTo>
                  <a:pt x="169" y="47"/>
                  <a:pt x="169" y="47"/>
                  <a:pt x="169" y="47"/>
                </a:cubicBezTo>
                <a:cubicBezTo>
                  <a:pt x="169" y="47"/>
                  <a:pt x="169" y="47"/>
                  <a:pt x="169" y="47"/>
                </a:cubicBezTo>
                <a:cubicBezTo>
                  <a:pt x="169" y="47"/>
                  <a:pt x="169" y="47"/>
                  <a:pt x="169" y="47"/>
                </a:cubicBezTo>
                <a:cubicBezTo>
                  <a:pt x="169" y="47"/>
                  <a:pt x="169" y="47"/>
                  <a:pt x="169" y="47"/>
                </a:cubicBezTo>
                <a:cubicBezTo>
                  <a:pt x="169" y="47"/>
                  <a:pt x="169" y="47"/>
                  <a:pt x="169" y="47"/>
                </a:cubicBezTo>
                <a:cubicBezTo>
                  <a:pt x="169" y="47"/>
                  <a:pt x="169" y="47"/>
                  <a:pt x="169" y="47"/>
                </a:cubicBezTo>
                <a:cubicBezTo>
                  <a:pt x="170" y="46"/>
                  <a:pt x="180" y="34"/>
                  <a:pt x="188" y="31"/>
                </a:cubicBezTo>
                <a:cubicBezTo>
                  <a:pt x="194" y="29"/>
                  <a:pt x="197" y="20"/>
                  <a:pt x="195" y="15"/>
                </a:cubicBezTo>
                <a:cubicBezTo>
                  <a:pt x="199" y="15"/>
                  <a:pt x="202" y="15"/>
                  <a:pt x="206" y="15"/>
                </a:cubicBezTo>
                <a:cubicBezTo>
                  <a:pt x="206" y="16"/>
                  <a:pt x="206" y="18"/>
                  <a:pt x="207" y="19"/>
                </a:cubicBezTo>
                <a:cubicBezTo>
                  <a:pt x="211" y="27"/>
                  <a:pt x="210" y="43"/>
                  <a:pt x="210" y="43"/>
                </a:cubicBezTo>
                <a:cubicBezTo>
                  <a:pt x="210" y="43"/>
                  <a:pt x="210" y="43"/>
                  <a:pt x="210" y="43"/>
                </a:cubicBezTo>
                <a:cubicBezTo>
                  <a:pt x="210" y="43"/>
                  <a:pt x="210" y="43"/>
                  <a:pt x="210" y="43"/>
                </a:cubicBezTo>
                <a:cubicBezTo>
                  <a:pt x="210" y="43"/>
                  <a:pt x="210" y="43"/>
                  <a:pt x="210" y="43"/>
                </a:cubicBezTo>
                <a:cubicBezTo>
                  <a:pt x="210" y="43"/>
                  <a:pt x="210" y="43"/>
                  <a:pt x="210" y="43"/>
                </a:cubicBezTo>
                <a:cubicBezTo>
                  <a:pt x="210" y="43"/>
                  <a:pt x="210" y="43"/>
                  <a:pt x="210" y="43"/>
                </a:cubicBezTo>
                <a:cubicBezTo>
                  <a:pt x="210" y="43"/>
                  <a:pt x="210" y="43"/>
                  <a:pt x="210" y="43"/>
                </a:cubicBezTo>
                <a:cubicBezTo>
                  <a:pt x="211" y="43"/>
                  <a:pt x="226" y="41"/>
                  <a:pt x="234" y="44"/>
                </a:cubicBezTo>
                <a:cubicBezTo>
                  <a:pt x="242" y="47"/>
                  <a:pt x="252" y="38"/>
                  <a:pt x="251" y="34"/>
                </a:cubicBezTo>
                <a:cubicBezTo>
                  <a:pt x="251" y="34"/>
                  <a:pt x="252" y="34"/>
                  <a:pt x="253" y="34"/>
                </a:cubicBezTo>
                <a:cubicBezTo>
                  <a:pt x="259" y="39"/>
                  <a:pt x="265" y="45"/>
                  <a:pt x="271" y="52"/>
                </a:cubicBezTo>
                <a:cubicBezTo>
                  <a:pt x="266" y="52"/>
                  <a:pt x="259" y="52"/>
                  <a:pt x="255" y="50"/>
                </a:cubicBezTo>
                <a:cubicBezTo>
                  <a:pt x="246" y="46"/>
                  <a:pt x="236" y="55"/>
                  <a:pt x="237" y="59"/>
                </a:cubicBezTo>
                <a:cubicBezTo>
                  <a:pt x="237" y="59"/>
                  <a:pt x="219" y="58"/>
                  <a:pt x="220" y="76"/>
                </a:cubicBezTo>
                <a:cubicBezTo>
                  <a:pt x="209" y="61"/>
                  <a:pt x="193" y="61"/>
                  <a:pt x="188" y="60"/>
                </a:cubicBezTo>
                <a:cubicBezTo>
                  <a:pt x="182" y="58"/>
                  <a:pt x="180" y="51"/>
                  <a:pt x="180" y="51"/>
                </a:cubicBezTo>
                <a:cubicBezTo>
                  <a:pt x="178" y="51"/>
                  <a:pt x="169" y="57"/>
                  <a:pt x="170" y="68"/>
                </a:cubicBezTo>
                <a:cubicBezTo>
                  <a:pt x="172" y="80"/>
                  <a:pt x="178" y="84"/>
                  <a:pt x="178" y="84"/>
                </a:cubicBezTo>
                <a:cubicBezTo>
                  <a:pt x="177" y="89"/>
                  <a:pt x="179" y="98"/>
                  <a:pt x="186" y="100"/>
                </a:cubicBezTo>
                <a:cubicBezTo>
                  <a:pt x="192" y="102"/>
                  <a:pt x="199" y="102"/>
                  <a:pt x="204" y="93"/>
                </a:cubicBezTo>
                <a:cubicBezTo>
                  <a:pt x="209" y="84"/>
                  <a:pt x="202" y="72"/>
                  <a:pt x="195" y="73"/>
                </a:cubicBezTo>
                <a:cubicBezTo>
                  <a:pt x="188" y="75"/>
                  <a:pt x="187" y="81"/>
                  <a:pt x="191" y="84"/>
                </a:cubicBezTo>
                <a:cubicBezTo>
                  <a:pt x="196" y="87"/>
                  <a:pt x="199" y="84"/>
                  <a:pt x="199" y="84"/>
                </a:cubicBezTo>
                <a:cubicBezTo>
                  <a:pt x="199" y="84"/>
                  <a:pt x="202" y="96"/>
                  <a:pt x="191" y="95"/>
                </a:cubicBezTo>
                <a:cubicBezTo>
                  <a:pt x="181" y="95"/>
                  <a:pt x="184" y="83"/>
                  <a:pt x="184" y="83"/>
                </a:cubicBezTo>
                <a:cubicBezTo>
                  <a:pt x="169" y="69"/>
                  <a:pt x="181" y="61"/>
                  <a:pt x="181" y="61"/>
                </a:cubicBezTo>
                <a:cubicBezTo>
                  <a:pt x="188" y="69"/>
                  <a:pt x="187" y="62"/>
                  <a:pt x="204" y="71"/>
                </a:cubicBezTo>
                <a:cubicBezTo>
                  <a:pt x="218" y="78"/>
                  <a:pt x="223" y="93"/>
                  <a:pt x="225" y="99"/>
                </a:cubicBezTo>
                <a:cubicBezTo>
                  <a:pt x="223" y="99"/>
                  <a:pt x="221" y="98"/>
                  <a:pt x="219" y="98"/>
                </a:cubicBezTo>
                <a:cubicBezTo>
                  <a:pt x="205" y="97"/>
                  <a:pt x="194" y="104"/>
                  <a:pt x="187" y="113"/>
                </a:cubicBezTo>
                <a:cubicBezTo>
                  <a:pt x="184" y="110"/>
                  <a:pt x="180" y="106"/>
                  <a:pt x="175" y="105"/>
                </a:cubicBezTo>
                <a:cubicBezTo>
                  <a:pt x="171" y="103"/>
                  <a:pt x="170" y="102"/>
                  <a:pt x="169" y="101"/>
                </a:cubicBezTo>
                <a:cubicBezTo>
                  <a:pt x="169" y="101"/>
                  <a:pt x="169" y="101"/>
                  <a:pt x="169" y="101"/>
                </a:cubicBezTo>
                <a:cubicBezTo>
                  <a:pt x="169" y="101"/>
                  <a:pt x="169" y="101"/>
                  <a:pt x="169" y="101"/>
                </a:cubicBezTo>
                <a:cubicBezTo>
                  <a:pt x="169" y="101"/>
                  <a:pt x="169" y="101"/>
                  <a:pt x="169" y="101"/>
                </a:cubicBezTo>
                <a:cubicBezTo>
                  <a:pt x="169" y="101"/>
                  <a:pt x="169" y="101"/>
                  <a:pt x="169" y="101"/>
                </a:cubicBezTo>
                <a:cubicBezTo>
                  <a:pt x="169" y="102"/>
                  <a:pt x="167" y="103"/>
                  <a:pt x="164" y="105"/>
                </a:cubicBezTo>
                <a:cubicBezTo>
                  <a:pt x="159" y="106"/>
                  <a:pt x="154" y="110"/>
                  <a:pt x="152" y="113"/>
                </a:cubicBezTo>
                <a:cubicBezTo>
                  <a:pt x="145" y="104"/>
                  <a:pt x="134" y="97"/>
                  <a:pt x="120" y="98"/>
                </a:cubicBezTo>
                <a:cubicBezTo>
                  <a:pt x="118" y="98"/>
                  <a:pt x="116" y="99"/>
                  <a:pt x="114" y="99"/>
                </a:cubicBezTo>
                <a:cubicBezTo>
                  <a:pt x="115" y="93"/>
                  <a:pt x="121" y="78"/>
                  <a:pt x="135" y="71"/>
                </a:cubicBezTo>
                <a:cubicBezTo>
                  <a:pt x="152" y="62"/>
                  <a:pt x="151" y="69"/>
                  <a:pt x="158" y="61"/>
                </a:cubicBezTo>
                <a:cubicBezTo>
                  <a:pt x="158" y="61"/>
                  <a:pt x="169" y="69"/>
                  <a:pt x="155" y="83"/>
                </a:cubicBezTo>
                <a:cubicBezTo>
                  <a:pt x="155" y="83"/>
                  <a:pt x="158" y="95"/>
                  <a:pt x="148" y="95"/>
                </a:cubicBezTo>
                <a:cubicBezTo>
                  <a:pt x="137" y="96"/>
                  <a:pt x="140" y="84"/>
                  <a:pt x="140" y="84"/>
                </a:cubicBezTo>
                <a:cubicBezTo>
                  <a:pt x="140" y="84"/>
                  <a:pt x="143" y="87"/>
                  <a:pt x="147" y="84"/>
                </a:cubicBezTo>
                <a:cubicBezTo>
                  <a:pt x="152" y="81"/>
                  <a:pt x="150" y="75"/>
                  <a:pt x="143" y="73"/>
                </a:cubicBezTo>
                <a:cubicBezTo>
                  <a:pt x="136" y="72"/>
                  <a:pt x="130" y="84"/>
                  <a:pt x="135" y="93"/>
                </a:cubicBezTo>
                <a:cubicBezTo>
                  <a:pt x="139" y="102"/>
                  <a:pt x="147" y="102"/>
                  <a:pt x="153" y="100"/>
                </a:cubicBezTo>
                <a:cubicBezTo>
                  <a:pt x="159" y="98"/>
                  <a:pt x="161" y="89"/>
                  <a:pt x="161" y="84"/>
                </a:cubicBezTo>
                <a:cubicBezTo>
                  <a:pt x="161" y="84"/>
                  <a:pt x="167" y="80"/>
                  <a:pt x="168" y="68"/>
                </a:cubicBezTo>
                <a:cubicBezTo>
                  <a:pt x="170" y="57"/>
                  <a:pt x="160" y="51"/>
                  <a:pt x="159" y="51"/>
                </a:cubicBezTo>
                <a:cubicBezTo>
                  <a:pt x="159" y="51"/>
                  <a:pt x="157" y="58"/>
                  <a:pt x="151" y="60"/>
                </a:cubicBezTo>
                <a:cubicBezTo>
                  <a:pt x="146" y="61"/>
                  <a:pt x="129" y="61"/>
                  <a:pt x="118" y="76"/>
                </a:cubicBezTo>
                <a:cubicBezTo>
                  <a:pt x="120" y="58"/>
                  <a:pt x="102" y="59"/>
                  <a:pt x="102" y="59"/>
                </a:cubicBezTo>
                <a:cubicBezTo>
                  <a:pt x="103" y="55"/>
                  <a:pt x="93" y="46"/>
                  <a:pt x="84" y="50"/>
                </a:cubicBezTo>
                <a:cubicBezTo>
                  <a:pt x="80" y="52"/>
                  <a:pt x="73" y="52"/>
                  <a:pt x="67" y="52"/>
                </a:cubicBezTo>
                <a:cubicBezTo>
                  <a:pt x="74" y="45"/>
                  <a:pt x="80" y="39"/>
                  <a:pt x="85" y="34"/>
                </a:cubicBezTo>
                <a:cubicBezTo>
                  <a:pt x="87" y="34"/>
                  <a:pt x="87" y="34"/>
                  <a:pt x="87" y="34"/>
                </a:cubicBezTo>
                <a:close/>
                <a:moveTo>
                  <a:pt x="188" y="15"/>
                </a:moveTo>
                <a:cubicBezTo>
                  <a:pt x="188" y="19"/>
                  <a:pt x="188" y="25"/>
                  <a:pt x="181" y="28"/>
                </a:cubicBezTo>
                <a:cubicBezTo>
                  <a:pt x="174" y="32"/>
                  <a:pt x="171" y="37"/>
                  <a:pt x="170" y="40"/>
                </a:cubicBezTo>
                <a:cubicBezTo>
                  <a:pt x="170" y="40"/>
                  <a:pt x="170" y="40"/>
                  <a:pt x="169" y="41"/>
                </a:cubicBezTo>
                <a:cubicBezTo>
                  <a:pt x="169" y="41"/>
                  <a:pt x="169" y="41"/>
                  <a:pt x="169" y="41"/>
                </a:cubicBezTo>
                <a:cubicBezTo>
                  <a:pt x="169" y="41"/>
                  <a:pt x="168" y="41"/>
                  <a:pt x="168" y="40"/>
                </a:cubicBezTo>
                <a:cubicBezTo>
                  <a:pt x="168" y="40"/>
                  <a:pt x="168" y="40"/>
                  <a:pt x="168" y="40"/>
                </a:cubicBezTo>
                <a:cubicBezTo>
                  <a:pt x="168" y="40"/>
                  <a:pt x="168" y="40"/>
                  <a:pt x="168" y="40"/>
                </a:cubicBezTo>
                <a:cubicBezTo>
                  <a:pt x="168" y="40"/>
                  <a:pt x="168" y="40"/>
                  <a:pt x="168" y="40"/>
                </a:cubicBezTo>
                <a:cubicBezTo>
                  <a:pt x="167" y="37"/>
                  <a:pt x="164" y="32"/>
                  <a:pt x="157" y="28"/>
                </a:cubicBezTo>
                <a:cubicBezTo>
                  <a:pt x="151" y="25"/>
                  <a:pt x="150" y="19"/>
                  <a:pt x="151" y="15"/>
                </a:cubicBezTo>
                <a:cubicBezTo>
                  <a:pt x="163" y="15"/>
                  <a:pt x="176" y="15"/>
                  <a:pt x="188" y="15"/>
                </a:cubicBezTo>
                <a:close/>
                <a:moveTo>
                  <a:pt x="234" y="15"/>
                </a:moveTo>
                <a:cubicBezTo>
                  <a:pt x="235" y="16"/>
                  <a:pt x="236" y="17"/>
                  <a:pt x="239" y="19"/>
                </a:cubicBezTo>
                <a:cubicBezTo>
                  <a:pt x="239" y="20"/>
                  <a:pt x="240" y="21"/>
                  <a:pt x="241" y="22"/>
                </a:cubicBezTo>
                <a:cubicBezTo>
                  <a:pt x="241" y="22"/>
                  <a:pt x="241" y="22"/>
                  <a:pt x="241" y="22"/>
                </a:cubicBezTo>
                <a:cubicBezTo>
                  <a:pt x="243" y="24"/>
                  <a:pt x="246" y="27"/>
                  <a:pt x="249" y="30"/>
                </a:cubicBezTo>
                <a:cubicBezTo>
                  <a:pt x="248" y="30"/>
                  <a:pt x="247" y="29"/>
                  <a:pt x="247" y="29"/>
                </a:cubicBezTo>
                <a:cubicBezTo>
                  <a:pt x="247" y="29"/>
                  <a:pt x="241" y="40"/>
                  <a:pt x="231" y="38"/>
                </a:cubicBezTo>
                <a:cubicBezTo>
                  <a:pt x="224" y="36"/>
                  <a:pt x="218" y="37"/>
                  <a:pt x="215" y="38"/>
                </a:cubicBezTo>
                <a:cubicBezTo>
                  <a:pt x="215" y="39"/>
                  <a:pt x="214" y="39"/>
                  <a:pt x="214" y="39"/>
                </a:cubicBezTo>
                <a:cubicBezTo>
                  <a:pt x="214" y="39"/>
                  <a:pt x="214" y="39"/>
                  <a:pt x="214" y="39"/>
                </a:cubicBezTo>
                <a:cubicBezTo>
                  <a:pt x="213" y="39"/>
                  <a:pt x="214" y="38"/>
                  <a:pt x="214" y="38"/>
                </a:cubicBezTo>
                <a:cubicBezTo>
                  <a:pt x="214" y="38"/>
                  <a:pt x="214" y="38"/>
                  <a:pt x="214" y="38"/>
                </a:cubicBezTo>
                <a:cubicBezTo>
                  <a:pt x="214" y="38"/>
                  <a:pt x="214" y="38"/>
                  <a:pt x="214" y="38"/>
                </a:cubicBezTo>
                <a:cubicBezTo>
                  <a:pt x="214" y="38"/>
                  <a:pt x="214" y="38"/>
                  <a:pt x="214" y="38"/>
                </a:cubicBezTo>
                <a:cubicBezTo>
                  <a:pt x="215" y="35"/>
                  <a:pt x="216" y="29"/>
                  <a:pt x="213" y="21"/>
                </a:cubicBezTo>
                <a:cubicBezTo>
                  <a:pt x="212" y="19"/>
                  <a:pt x="212" y="17"/>
                  <a:pt x="213" y="15"/>
                </a:cubicBezTo>
                <a:cubicBezTo>
                  <a:pt x="225" y="15"/>
                  <a:pt x="233" y="15"/>
                  <a:pt x="234" y="15"/>
                </a:cubicBezTo>
                <a:close/>
                <a:moveTo>
                  <a:pt x="276" y="75"/>
                </a:moveTo>
                <a:cubicBezTo>
                  <a:pt x="280" y="85"/>
                  <a:pt x="268" y="91"/>
                  <a:pt x="268" y="91"/>
                </a:cubicBezTo>
                <a:cubicBezTo>
                  <a:pt x="271" y="101"/>
                  <a:pt x="261" y="107"/>
                  <a:pt x="254" y="102"/>
                </a:cubicBezTo>
                <a:cubicBezTo>
                  <a:pt x="246" y="98"/>
                  <a:pt x="252" y="90"/>
                  <a:pt x="252" y="90"/>
                </a:cubicBezTo>
                <a:cubicBezTo>
                  <a:pt x="258" y="94"/>
                  <a:pt x="262" y="90"/>
                  <a:pt x="260" y="85"/>
                </a:cubicBezTo>
                <a:cubicBezTo>
                  <a:pt x="257" y="81"/>
                  <a:pt x="249" y="85"/>
                  <a:pt x="249" y="85"/>
                </a:cubicBezTo>
                <a:cubicBezTo>
                  <a:pt x="241" y="89"/>
                  <a:pt x="240" y="98"/>
                  <a:pt x="244" y="105"/>
                </a:cubicBezTo>
                <a:cubicBezTo>
                  <a:pt x="240" y="103"/>
                  <a:pt x="235" y="101"/>
                  <a:pt x="230" y="100"/>
                </a:cubicBezTo>
                <a:cubicBezTo>
                  <a:pt x="229" y="96"/>
                  <a:pt x="228" y="92"/>
                  <a:pt x="227" y="88"/>
                </a:cubicBezTo>
                <a:cubicBezTo>
                  <a:pt x="234" y="94"/>
                  <a:pt x="244" y="92"/>
                  <a:pt x="248" y="84"/>
                </a:cubicBezTo>
                <a:cubicBezTo>
                  <a:pt x="248" y="84"/>
                  <a:pt x="252" y="75"/>
                  <a:pt x="247" y="73"/>
                </a:cubicBezTo>
                <a:cubicBezTo>
                  <a:pt x="242" y="71"/>
                  <a:pt x="239" y="75"/>
                  <a:pt x="243" y="81"/>
                </a:cubicBezTo>
                <a:cubicBezTo>
                  <a:pt x="243" y="81"/>
                  <a:pt x="235" y="87"/>
                  <a:pt x="231" y="80"/>
                </a:cubicBezTo>
                <a:cubicBezTo>
                  <a:pt x="226" y="72"/>
                  <a:pt x="232" y="62"/>
                  <a:pt x="241" y="65"/>
                </a:cubicBezTo>
                <a:cubicBezTo>
                  <a:pt x="241" y="65"/>
                  <a:pt x="247" y="53"/>
                  <a:pt x="258" y="56"/>
                </a:cubicBezTo>
                <a:cubicBezTo>
                  <a:pt x="266" y="59"/>
                  <a:pt x="272" y="57"/>
                  <a:pt x="275" y="56"/>
                </a:cubicBezTo>
                <a:cubicBezTo>
                  <a:pt x="275" y="56"/>
                  <a:pt x="275" y="56"/>
                  <a:pt x="275" y="56"/>
                </a:cubicBezTo>
                <a:cubicBezTo>
                  <a:pt x="275" y="56"/>
                  <a:pt x="275" y="56"/>
                  <a:pt x="275" y="56"/>
                </a:cubicBezTo>
                <a:cubicBezTo>
                  <a:pt x="276" y="56"/>
                  <a:pt x="276" y="57"/>
                  <a:pt x="276" y="57"/>
                </a:cubicBezTo>
                <a:cubicBezTo>
                  <a:pt x="276" y="57"/>
                  <a:pt x="276" y="57"/>
                  <a:pt x="276" y="57"/>
                </a:cubicBezTo>
                <a:cubicBezTo>
                  <a:pt x="275" y="60"/>
                  <a:pt x="274" y="67"/>
                  <a:pt x="276" y="75"/>
                </a:cubicBezTo>
                <a:close/>
                <a:moveTo>
                  <a:pt x="249" y="246"/>
                </a:moveTo>
                <a:cubicBezTo>
                  <a:pt x="249" y="246"/>
                  <a:pt x="257" y="251"/>
                  <a:pt x="260" y="246"/>
                </a:cubicBezTo>
                <a:cubicBezTo>
                  <a:pt x="262" y="241"/>
                  <a:pt x="258" y="238"/>
                  <a:pt x="252" y="241"/>
                </a:cubicBezTo>
                <a:cubicBezTo>
                  <a:pt x="252" y="241"/>
                  <a:pt x="246" y="234"/>
                  <a:pt x="254" y="229"/>
                </a:cubicBezTo>
                <a:cubicBezTo>
                  <a:pt x="261" y="225"/>
                  <a:pt x="271" y="231"/>
                  <a:pt x="268" y="240"/>
                </a:cubicBezTo>
                <a:cubicBezTo>
                  <a:pt x="268" y="240"/>
                  <a:pt x="280" y="246"/>
                  <a:pt x="276" y="257"/>
                </a:cubicBezTo>
                <a:cubicBezTo>
                  <a:pt x="274" y="265"/>
                  <a:pt x="275" y="271"/>
                  <a:pt x="276" y="274"/>
                </a:cubicBezTo>
                <a:cubicBezTo>
                  <a:pt x="276" y="274"/>
                  <a:pt x="276" y="274"/>
                  <a:pt x="276" y="274"/>
                </a:cubicBezTo>
                <a:cubicBezTo>
                  <a:pt x="276" y="275"/>
                  <a:pt x="275" y="275"/>
                  <a:pt x="275" y="276"/>
                </a:cubicBezTo>
                <a:cubicBezTo>
                  <a:pt x="272" y="274"/>
                  <a:pt x="266" y="273"/>
                  <a:pt x="258" y="275"/>
                </a:cubicBezTo>
                <a:cubicBezTo>
                  <a:pt x="247" y="278"/>
                  <a:pt x="241" y="267"/>
                  <a:pt x="241" y="267"/>
                </a:cubicBezTo>
                <a:cubicBezTo>
                  <a:pt x="232" y="269"/>
                  <a:pt x="226" y="260"/>
                  <a:pt x="231" y="252"/>
                </a:cubicBezTo>
                <a:cubicBezTo>
                  <a:pt x="235" y="244"/>
                  <a:pt x="243" y="250"/>
                  <a:pt x="243" y="250"/>
                </a:cubicBezTo>
                <a:cubicBezTo>
                  <a:pt x="239" y="256"/>
                  <a:pt x="242" y="261"/>
                  <a:pt x="247" y="258"/>
                </a:cubicBezTo>
                <a:cubicBezTo>
                  <a:pt x="252" y="256"/>
                  <a:pt x="248" y="248"/>
                  <a:pt x="248" y="248"/>
                </a:cubicBezTo>
                <a:cubicBezTo>
                  <a:pt x="244" y="240"/>
                  <a:pt x="234" y="238"/>
                  <a:pt x="227" y="243"/>
                </a:cubicBezTo>
                <a:cubicBezTo>
                  <a:pt x="228" y="240"/>
                  <a:pt x="229" y="236"/>
                  <a:pt x="230" y="232"/>
                </a:cubicBezTo>
                <a:cubicBezTo>
                  <a:pt x="235" y="230"/>
                  <a:pt x="240" y="228"/>
                  <a:pt x="244" y="226"/>
                </a:cubicBezTo>
                <a:cubicBezTo>
                  <a:pt x="240" y="233"/>
                  <a:pt x="241" y="243"/>
                  <a:pt x="249" y="246"/>
                </a:cubicBezTo>
                <a:close/>
                <a:moveTo>
                  <a:pt x="176" y="184"/>
                </a:moveTo>
                <a:cubicBezTo>
                  <a:pt x="179" y="183"/>
                  <a:pt x="182" y="181"/>
                  <a:pt x="184" y="178"/>
                </a:cubicBezTo>
                <a:cubicBezTo>
                  <a:pt x="186" y="177"/>
                  <a:pt x="186" y="175"/>
                  <a:pt x="187" y="174"/>
                </a:cubicBezTo>
                <a:cubicBezTo>
                  <a:pt x="224" y="181"/>
                  <a:pt x="229" y="213"/>
                  <a:pt x="229" y="226"/>
                </a:cubicBezTo>
                <a:cubicBezTo>
                  <a:pt x="190" y="236"/>
                  <a:pt x="177" y="187"/>
                  <a:pt x="176" y="184"/>
                </a:cubicBezTo>
                <a:close/>
                <a:moveTo>
                  <a:pt x="91" y="258"/>
                </a:moveTo>
                <a:cubicBezTo>
                  <a:pt x="96" y="261"/>
                  <a:pt x="100" y="256"/>
                  <a:pt x="96" y="250"/>
                </a:cubicBezTo>
                <a:cubicBezTo>
                  <a:pt x="96" y="250"/>
                  <a:pt x="103" y="244"/>
                  <a:pt x="108" y="252"/>
                </a:cubicBezTo>
                <a:cubicBezTo>
                  <a:pt x="113" y="260"/>
                  <a:pt x="107" y="269"/>
                  <a:pt x="98" y="267"/>
                </a:cubicBezTo>
                <a:cubicBezTo>
                  <a:pt x="98" y="267"/>
                  <a:pt x="92" y="278"/>
                  <a:pt x="81" y="275"/>
                </a:cubicBezTo>
                <a:cubicBezTo>
                  <a:pt x="73" y="273"/>
                  <a:pt x="66" y="274"/>
                  <a:pt x="64" y="276"/>
                </a:cubicBezTo>
                <a:cubicBezTo>
                  <a:pt x="63" y="275"/>
                  <a:pt x="63" y="275"/>
                  <a:pt x="62" y="274"/>
                </a:cubicBezTo>
                <a:cubicBezTo>
                  <a:pt x="62" y="274"/>
                  <a:pt x="62" y="274"/>
                  <a:pt x="62" y="274"/>
                </a:cubicBezTo>
                <a:cubicBezTo>
                  <a:pt x="64" y="271"/>
                  <a:pt x="65" y="265"/>
                  <a:pt x="62" y="257"/>
                </a:cubicBezTo>
                <a:cubicBezTo>
                  <a:pt x="59" y="246"/>
                  <a:pt x="70" y="240"/>
                  <a:pt x="70" y="240"/>
                </a:cubicBezTo>
                <a:cubicBezTo>
                  <a:pt x="67" y="231"/>
                  <a:pt x="77" y="225"/>
                  <a:pt x="85" y="229"/>
                </a:cubicBezTo>
                <a:cubicBezTo>
                  <a:pt x="92" y="234"/>
                  <a:pt x="87" y="241"/>
                  <a:pt x="87" y="241"/>
                </a:cubicBezTo>
                <a:cubicBezTo>
                  <a:pt x="81" y="238"/>
                  <a:pt x="76" y="241"/>
                  <a:pt x="79" y="246"/>
                </a:cubicBezTo>
                <a:cubicBezTo>
                  <a:pt x="81" y="251"/>
                  <a:pt x="90" y="246"/>
                  <a:pt x="90" y="246"/>
                </a:cubicBezTo>
                <a:cubicBezTo>
                  <a:pt x="97" y="243"/>
                  <a:pt x="99" y="233"/>
                  <a:pt x="94" y="226"/>
                </a:cubicBezTo>
                <a:cubicBezTo>
                  <a:pt x="98" y="228"/>
                  <a:pt x="103" y="230"/>
                  <a:pt x="109" y="232"/>
                </a:cubicBezTo>
                <a:cubicBezTo>
                  <a:pt x="110" y="236"/>
                  <a:pt x="111" y="240"/>
                  <a:pt x="112" y="243"/>
                </a:cubicBezTo>
                <a:cubicBezTo>
                  <a:pt x="105" y="238"/>
                  <a:pt x="94" y="240"/>
                  <a:pt x="91" y="248"/>
                </a:cubicBezTo>
                <a:cubicBezTo>
                  <a:pt x="91" y="248"/>
                  <a:pt x="87" y="256"/>
                  <a:pt x="91" y="258"/>
                </a:cubicBezTo>
                <a:close/>
                <a:moveTo>
                  <a:pt x="110" y="226"/>
                </a:moveTo>
                <a:cubicBezTo>
                  <a:pt x="110" y="213"/>
                  <a:pt x="115" y="181"/>
                  <a:pt x="152" y="174"/>
                </a:cubicBezTo>
                <a:cubicBezTo>
                  <a:pt x="152" y="175"/>
                  <a:pt x="153" y="177"/>
                  <a:pt x="154" y="178"/>
                </a:cubicBezTo>
                <a:cubicBezTo>
                  <a:pt x="157" y="181"/>
                  <a:pt x="159" y="183"/>
                  <a:pt x="163" y="184"/>
                </a:cubicBezTo>
                <a:cubicBezTo>
                  <a:pt x="162" y="188"/>
                  <a:pt x="148" y="236"/>
                  <a:pt x="110" y="226"/>
                </a:cubicBezTo>
                <a:close/>
                <a:moveTo>
                  <a:pt x="90" y="85"/>
                </a:moveTo>
                <a:cubicBezTo>
                  <a:pt x="90" y="85"/>
                  <a:pt x="81" y="81"/>
                  <a:pt x="79" y="85"/>
                </a:cubicBezTo>
                <a:cubicBezTo>
                  <a:pt x="76" y="90"/>
                  <a:pt x="81" y="94"/>
                  <a:pt x="87" y="90"/>
                </a:cubicBezTo>
                <a:cubicBezTo>
                  <a:pt x="87" y="90"/>
                  <a:pt x="92" y="98"/>
                  <a:pt x="85" y="102"/>
                </a:cubicBezTo>
                <a:cubicBezTo>
                  <a:pt x="77" y="107"/>
                  <a:pt x="67" y="101"/>
                  <a:pt x="70" y="91"/>
                </a:cubicBezTo>
                <a:cubicBezTo>
                  <a:pt x="70" y="91"/>
                  <a:pt x="59" y="85"/>
                  <a:pt x="62" y="75"/>
                </a:cubicBezTo>
                <a:cubicBezTo>
                  <a:pt x="65" y="67"/>
                  <a:pt x="64" y="60"/>
                  <a:pt x="62" y="57"/>
                </a:cubicBezTo>
                <a:cubicBezTo>
                  <a:pt x="62" y="57"/>
                  <a:pt x="62" y="57"/>
                  <a:pt x="62" y="57"/>
                </a:cubicBezTo>
                <a:cubicBezTo>
                  <a:pt x="63" y="57"/>
                  <a:pt x="63" y="56"/>
                  <a:pt x="63" y="56"/>
                </a:cubicBezTo>
                <a:cubicBezTo>
                  <a:pt x="63" y="56"/>
                  <a:pt x="63" y="56"/>
                  <a:pt x="63" y="56"/>
                </a:cubicBezTo>
                <a:cubicBezTo>
                  <a:pt x="63" y="56"/>
                  <a:pt x="63" y="56"/>
                  <a:pt x="63" y="56"/>
                </a:cubicBezTo>
                <a:cubicBezTo>
                  <a:pt x="66" y="57"/>
                  <a:pt x="73" y="59"/>
                  <a:pt x="81" y="56"/>
                </a:cubicBezTo>
                <a:cubicBezTo>
                  <a:pt x="92" y="53"/>
                  <a:pt x="98" y="65"/>
                  <a:pt x="98" y="65"/>
                </a:cubicBezTo>
                <a:cubicBezTo>
                  <a:pt x="107" y="62"/>
                  <a:pt x="113" y="72"/>
                  <a:pt x="108" y="80"/>
                </a:cubicBezTo>
                <a:cubicBezTo>
                  <a:pt x="103" y="87"/>
                  <a:pt x="96" y="81"/>
                  <a:pt x="96" y="81"/>
                </a:cubicBezTo>
                <a:cubicBezTo>
                  <a:pt x="100" y="75"/>
                  <a:pt x="96" y="71"/>
                  <a:pt x="91" y="73"/>
                </a:cubicBezTo>
                <a:cubicBezTo>
                  <a:pt x="87" y="75"/>
                  <a:pt x="91" y="84"/>
                  <a:pt x="91" y="84"/>
                </a:cubicBezTo>
                <a:cubicBezTo>
                  <a:pt x="94" y="92"/>
                  <a:pt x="105" y="94"/>
                  <a:pt x="112" y="88"/>
                </a:cubicBezTo>
                <a:cubicBezTo>
                  <a:pt x="111" y="92"/>
                  <a:pt x="110" y="96"/>
                  <a:pt x="109" y="100"/>
                </a:cubicBezTo>
                <a:cubicBezTo>
                  <a:pt x="103" y="101"/>
                  <a:pt x="98" y="103"/>
                  <a:pt x="94" y="105"/>
                </a:cubicBezTo>
                <a:cubicBezTo>
                  <a:pt x="99" y="98"/>
                  <a:pt x="97" y="89"/>
                  <a:pt x="90" y="85"/>
                </a:cubicBezTo>
                <a:close/>
                <a:moveTo>
                  <a:pt x="163" y="147"/>
                </a:moveTo>
                <a:cubicBezTo>
                  <a:pt x="159" y="148"/>
                  <a:pt x="157" y="150"/>
                  <a:pt x="154" y="154"/>
                </a:cubicBezTo>
                <a:cubicBezTo>
                  <a:pt x="153" y="155"/>
                  <a:pt x="152" y="157"/>
                  <a:pt x="152" y="158"/>
                </a:cubicBezTo>
                <a:cubicBezTo>
                  <a:pt x="115" y="151"/>
                  <a:pt x="110" y="118"/>
                  <a:pt x="110" y="105"/>
                </a:cubicBezTo>
                <a:cubicBezTo>
                  <a:pt x="148" y="95"/>
                  <a:pt x="162" y="143"/>
                  <a:pt x="163" y="147"/>
                </a:cubicBezTo>
                <a:close/>
                <a:moveTo>
                  <a:pt x="155" y="166"/>
                </a:moveTo>
                <a:cubicBezTo>
                  <a:pt x="155" y="166"/>
                  <a:pt x="155" y="166"/>
                  <a:pt x="155" y="166"/>
                </a:cubicBezTo>
                <a:cubicBezTo>
                  <a:pt x="169" y="149"/>
                  <a:pt x="169" y="149"/>
                  <a:pt x="169" y="149"/>
                </a:cubicBezTo>
                <a:cubicBezTo>
                  <a:pt x="169" y="149"/>
                  <a:pt x="169" y="149"/>
                  <a:pt x="169" y="149"/>
                </a:cubicBezTo>
                <a:cubicBezTo>
                  <a:pt x="169" y="149"/>
                  <a:pt x="169" y="149"/>
                  <a:pt x="169" y="149"/>
                </a:cubicBezTo>
                <a:cubicBezTo>
                  <a:pt x="183" y="166"/>
                  <a:pt x="183" y="166"/>
                  <a:pt x="183" y="166"/>
                </a:cubicBezTo>
                <a:cubicBezTo>
                  <a:pt x="183" y="166"/>
                  <a:pt x="183" y="166"/>
                  <a:pt x="183" y="166"/>
                </a:cubicBezTo>
                <a:cubicBezTo>
                  <a:pt x="169" y="182"/>
                  <a:pt x="169" y="182"/>
                  <a:pt x="169" y="182"/>
                </a:cubicBezTo>
                <a:cubicBezTo>
                  <a:pt x="169" y="182"/>
                  <a:pt x="169" y="182"/>
                  <a:pt x="169" y="182"/>
                </a:cubicBezTo>
                <a:cubicBezTo>
                  <a:pt x="169" y="182"/>
                  <a:pt x="169" y="182"/>
                  <a:pt x="169" y="182"/>
                </a:cubicBezTo>
                <a:lnTo>
                  <a:pt x="155" y="166"/>
                </a:lnTo>
                <a:close/>
                <a:moveTo>
                  <a:pt x="168" y="146"/>
                </a:moveTo>
                <a:cubicBezTo>
                  <a:pt x="167" y="142"/>
                  <a:pt x="164" y="131"/>
                  <a:pt x="158" y="121"/>
                </a:cubicBezTo>
                <a:cubicBezTo>
                  <a:pt x="160" y="112"/>
                  <a:pt x="169" y="108"/>
                  <a:pt x="169" y="108"/>
                </a:cubicBezTo>
                <a:cubicBezTo>
                  <a:pt x="169" y="108"/>
                  <a:pt x="179" y="112"/>
                  <a:pt x="181" y="121"/>
                </a:cubicBezTo>
                <a:cubicBezTo>
                  <a:pt x="175" y="131"/>
                  <a:pt x="172" y="142"/>
                  <a:pt x="171" y="146"/>
                </a:cubicBezTo>
                <a:cubicBezTo>
                  <a:pt x="170" y="145"/>
                  <a:pt x="168" y="145"/>
                  <a:pt x="168" y="146"/>
                </a:cubicBezTo>
                <a:close/>
                <a:moveTo>
                  <a:pt x="151" y="162"/>
                </a:moveTo>
                <a:cubicBezTo>
                  <a:pt x="151" y="164"/>
                  <a:pt x="151" y="165"/>
                  <a:pt x="151" y="166"/>
                </a:cubicBezTo>
                <a:cubicBezTo>
                  <a:pt x="151" y="167"/>
                  <a:pt x="151" y="168"/>
                  <a:pt x="151" y="169"/>
                </a:cubicBezTo>
                <a:cubicBezTo>
                  <a:pt x="139" y="171"/>
                  <a:pt x="131" y="174"/>
                  <a:pt x="124" y="179"/>
                </a:cubicBezTo>
                <a:cubicBezTo>
                  <a:pt x="121" y="178"/>
                  <a:pt x="114" y="173"/>
                  <a:pt x="114" y="166"/>
                </a:cubicBezTo>
                <a:cubicBezTo>
                  <a:pt x="114" y="159"/>
                  <a:pt x="121" y="154"/>
                  <a:pt x="124" y="152"/>
                </a:cubicBezTo>
                <a:cubicBezTo>
                  <a:pt x="131" y="157"/>
                  <a:pt x="139" y="161"/>
                  <a:pt x="151" y="162"/>
                </a:cubicBezTo>
                <a:close/>
                <a:moveTo>
                  <a:pt x="168" y="186"/>
                </a:moveTo>
                <a:cubicBezTo>
                  <a:pt x="168" y="186"/>
                  <a:pt x="170" y="186"/>
                  <a:pt x="171" y="186"/>
                </a:cubicBezTo>
                <a:cubicBezTo>
                  <a:pt x="172" y="189"/>
                  <a:pt x="175" y="200"/>
                  <a:pt x="181" y="211"/>
                </a:cubicBezTo>
                <a:cubicBezTo>
                  <a:pt x="179" y="219"/>
                  <a:pt x="169" y="224"/>
                  <a:pt x="169" y="224"/>
                </a:cubicBezTo>
                <a:cubicBezTo>
                  <a:pt x="169" y="224"/>
                  <a:pt x="160" y="219"/>
                  <a:pt x="158" y="211"/>
                </a:cubicBezTo>
                <a:cubicBezTo>
                  <a:pt x="164" y="200"/>
                  <a:pt x="167" y="189"/>
                  <a:pt x="168" y="186"/>
                </a:cubicBezTo>
                <a:close/>
                <a:moveTo>
                  <a:pt x="188" y="169"/>
                </a:moveTo>
                <a:cubicBezTo>
                  <a:pt x="188" y="168"/>
                  <a:pt x="188" y="167"/>
                  <a:pt x="188" y="166"/>
                </a:cubicBezTo>
                <a:cubicBezTo>
                  <a:pt x="188" y="165"/>
                  <a:pt x="188" y="164"/>
                  <a:pt x="188" y="162"/>
                </a:cubicBezTo>
                <a:cubicBezTo>
                  <a:pt x="199" y="161"/>
                  <a:pt x="208" y="157"/>
                  <a:pt x="214" y="152"/>
                </a:cubicBezTo>
                <a:cubicBezTo>
                  <a:pt x="217" y="154"/>
                  <a:pt x="225" y="159"/>
                  <a:pt x="225" y="166"/>
                </a:cubicBezTo>
                <a:cubicBezTo>
                  <a:pt x="225" y="173"/>
                  <a:pt x="217" y="178"/>
                  <a:pt x="214" y="179"/>
                </a:cubicBezTo>
                <a:cubicBezTo>
                  <a:pt x="208" y="174"/>
                  <a:pt x="199" y="171"/>
                  <a:pt x="188" y="169"/>
                </a:cubicBezTo>
                <a:close/>
                <a:moveTo>
                  <a:pt x="187" y="158"/>
                </a:moveTo>
                <a:cubicBezTo>
                  <a:pt x="186" y="157"/>
                  <a:pt x="186" y="155"/>
                  <a:pt x="184" y="154"/>
                </a:cubicBezTo>
                <a:cubicBezTo>
                  <a:pt x="182" y="150"/>
                  <a:pt x="179" y="148"/>
                  <a:pt x="176" y="147"/>
                </a:cubicBezTo>
                <a:cubicBezTo>
                  <a:pt x="177" y="145"/>
                  <a:pt x="190" y="95"/>
                  <a:pt x="229" y="105"/>
                </a:cubicBezTo>
                <a:cubicBezTo>
                  <a:pt x="229" y="118"/>
                  <a:pt x="224" y="151"/>
                  <a:pt x="187" y="158"/>
                </a:cubicBezTo>
                <a:close/>
                <a:moveTo>
                  <a:pt x="314" y="94"/>
                </a:moveTo>
                <a:cubicBezTo>
                  <a:pt x="314" y="95"/>
                  <a:pt x="314" y="95"/>
                  <a:pt x="314" y="95"/>
                </a:cubicBezTo>
                <a:cubicBezTo>
                  <a:pt x="315" y="96"/>
                  <a:pt x="316" y="97"/>
                  <a:pt x="317" y="97"/>
                </a:cubicBezTo>
                <a:cubicBezTo>
                  <a:pt x="320" y="101"/>
                  <a:pt x="323" y="103"/>
                  <a:pt x="323" y="104"/>
                </a:cubicBezTo>
                <a:cubicBezTo>
                  <a:pt x="323" y="104"/>
                  <a:pt x="323" y="104"/>
                  <a:pt x="323" y="104"/>
                </a:cubicBezTo>
                <a:cubicBezTo>
                  <a:pt x="323" y="106"/>
                  <a:pt x="323" y="113"/>
                  <a:pt x="323" y="122"/>
                </a:cubicBezTo>
                <a:cubicBezTo>
                  <a:pt x="321" y="123"/>
                  <a:pt x="318" y="124"/>
                  <a:pt x="315" y="123"/>
                </a:cubicBezTo>
                <a:cubicBezTo>
                  <a:pt x="307" y="120"/>
                  <a:pt x="301" y="121"/>
                  <a:pt x="298" y="122"/>
                </a:cubicBezTo>
                <a:cubicBezTo>
                  <a:pt x="298" y="122"/>
                  <a:pt x="298" y="122"/>
                  <a:pt x="298" y="122"/>
                </a:cubicBezTo>
                <a:cubicBezTo>
                  <a:pt x="298" y="122"/>
                  <a:pt x="298" y="122"/>
                  <a:pt x="298" y="122"/>
                </a:cubicBezTo>
                <a:cubicBezTo>
                  <a:pt x="298" y="122"/>
                  <a:pt x="298" y="122"/>
                  <a:pt x="298" y="122"/>
                </a:cubicBezTo>
                <a:cubicBezTo>
                  <a:pt x="297" y="122"/>
                  <a:pt x="297" y="122"/>
                  <a:pt x="297" y="122"/>
                </a:cubicBezTo>
                <a:cubicBezTo>
                  <a:pt x="297" y="122"/>
                  <a:pt x="297" y="122"/>
                  <a:pt x="297" y="122"/>
                </a:cubicBezTo>
                <a:cubicBezTo>
                  <a:pt x="297" y="121"/>
                  <a:pt x="297" y="121"/>
                  <a:pt x="297" y="121"/>
                </a:cubicBezTo>
                <a:cubicBezTo>
                  <a:pt x="299" y="118"/>
                  <a:pt x="300" y="112"/>
                  <a:pt x="298" y="104"/>
                </a:cubicBezTo>
                <a:cubicBezTo>
                  <a:pt x="295" y="94"/>
                  <a:pt x="306" y="89"/>
                  <a:pt x="306" y="89"/>
                </a:cubicBezTo>
                <a:cubicBezTo>
                  <a:pt x="306" y="88"/>
                  <a:pt x="306" y="87"/>
                  <a:pt x="306" y="87"/>
                </a:cubicBezTo>
                <a:cubicBezTo>
                  <a:pt x="309" y="89"/>
                  <a:pt x="312" y="92"/>
                  <a:pt x="314" y="94"/>
                </a:cubicBezTo>
                <a:close/>
                <a:moveTo>
                  <a:pt x="234" y="316"/>
                </a:moveTo>
                <a:cubicBezTo>
                  <a:pt x="233" y="316"/>
                  <a:pt x="224" y="316"/>
                  <a:pt x="212" y="316"/>
                </a:cubicBezTo>
                <a:cubicBezTo>
                  <a:pt x="212" y="315"/>
                  <a:pt x="213" y="314"/>
                  <a:pt x="213" y="312"/>
                </a:cubicBezTo>
                <a:cubicBezTo>
                  <a:pt x="216" y="304"/>
                  <a:pt x="215" y="298"/>
                  <a:pt x="214" y="296"/>
                </a:cubicBezTo>
                <a:cubicBezTo>
                  <a:pt x="214" y="296"/>
                  <a:pt x="214" y="296"/>
                  <a:pt x="214" y="296"/>
                </a:cubicBezTo>
                <a:cubicBezTo>
                  <a:pt x="214" y="296"/>
                  <a:pt x="214" y="296"/>
                  <a:pt x="214" y="296"/>
                </a:cubicBezTo>
                <a:cubicBezTo>
                  <a:pt x="214" y="295"/>
                  <a:pt x="214" y="295"/>
                  <a:pt x="214" y="295"/>
                </a:cubicBezTo>
                <a:cubicBezTo>
                  <a:pt x="214" y="295"/>
                  <a:pt x="213" y="295"/>
                  <a:pt x="214" y="294"/>
                </a:cubicBezTo>
                <a:cubicBezTo>
                  <a:pt x="214" y="294"/>
                  <a:pt x="214" y="294"/>
                  <a:pt x="214" y="294"/>
                </a:cubicBezTo>
                <a:cubicBezTo>
                  <a:pt x="214" y="294"/>
                  <a:pt x="215" y="295"/>
                  <a:pt x="215" y="295"/>
                </a:cubicBezTo>
                <a:cubicBezTo>
                  <a:pt x="218" y="296"/>
                  <a:pt x="224" y="298"/>
                  <a:pt x="231" y="296"/>
                </a:cubicBezTo>
                <a:cubicBezTo>
                  <a:pt x="241" y="293"/>
                  <a:pt x="247" y="304"/>
                  <a:pt x="247" y="304"/>
                </a:cubicBezTo>
                <a:cubicBezTo>
                  <a:pt x="247" y="304"/>
                  <a:pt x="247" y="304"/>
                  <a:pt x="247" y="304"/>
                </a:cubicBezTo>
                <a:cubicBezTo>
                  <a:pt x="240" y="311"/>
                  <a:pt x="235" y="315"/>
                  <a:pt x="234" y="316"/>
                </a:cubicBezTo>
                <a:close/>
              </a:path>
            </a:pathLst>
          </a:custGeom>
          <a:solidFill>
            <a:srgbClr val="AD0B0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42424"/>
              </a:solidFill>
              <a:effectLst/>
              <a:uLnTx/>
              <a:uFillTx/>
              <a:latin typeface="等线" panose="020F0502020204030204"/>
              <a:ea typeface="等线" panose="02010600030101010101" pitchFamily="2" charset="-122"/>
              <a:cs typeface="+mn-cs"/>
            </a:endParaRPr>
          </a:p>
        </p:txBody>
      </p:sp>
      <p:grpSp>
        <p:nvGrpSpPr>
          <p:cNvPr id="63" name="组合 62"/>
          <p:cNvGrpSpPr/>
          <p:nvPr/>
        </p:nvGrpSpPr>
        <p:grpSpPr>
          <a:xfrm>
            <a:off x="3575727" y="4992263"/>
            <a:ext cx="2084503" cy="836018"/>
            <a:chOff x="548170" y="1595218"/>
            <a:chExt cx="2127259" cy="836018"/>
          </a:xfrm>
        </p:grpSpPr>
        <p:sp>
          <p:nvSpPr>
            <p:cNvPr id="64" name="文本框 63"/>
            <p:cNvSpPr txBox="1"/>
            <p:nvPr/>
          </p:nvSpPr>
          <p:spPr>
            <a:xfrm>
              <a:off x="548170" y="1595218"/>
              <a:ext cx="2127259" cy="461665"/>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E9900A"/>
                  </a:solidFill>
                  <a:effectLst/>
                  <a:uLnTx/>
                  <a:uFillTx/>
                  <a:latin typeface="微软雅黑" panose="020B0503020204020204" pitchFamily="34" charset="-122"/>
                  <a:ea typeface="微软雅黑" panose="020B0503020204020204" pitchFamily="34" charset="-122"/>
                  <a:cs typeface="+mn-cs"/>
                </a:rPr>
                <a:t>PART FOUR</a:t>
              </a:r>
              <a:endParaRPr kumimoji="0" lang="zh-CN" altLang="en-US" sz="2400" b="1" i="0" u="none" strike="noStrike" kern="1200" cap="none" spc="0" normalizeH="0" baseline="0" noProof="0" dirty="0">
                <a:ln>
                  <a:noFill/>
                </a:ln>
                <a:solidFill>
                  <a:srgbClr val="E9900A"/>
                </a:solidFill>
                <a:effectLst/>
                <a:uLnTx/>
                <a:uFillTx/>
                <a:latin typeface="微软雅黑" panose="020B0503020204020204" pitchFamily="34" charset="-122"/>
                <a:ea typeface="微软雅黑" panose="020B0503020204020204" pitchFamily="34" charset="-122"/>
                <a:cs typeface="+mn-cs"/>
              </a:endParaRPr>
            </a:p>
          </p:txBody>
        </p:sp>
        <p:sp>
          <p:nvSpPr>
            <p:cNvPr id="65" name="文本框 64"/>
            <p:cNvSpPr txBox="1"/>
            <p:nvPr/>
          </p:nvSpPr>
          <p:spPr>
            <a:xfrm>
              <a:off x="954256" y="1969571"/>
              <a:ext cx="1647986" cy="461665"/>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 typeface="Arial" charset="0"/>
                <a:buNone/>
                <a:tabLst/>
                <a:defRPr/>
              </a:pPr>
              <a:r>
                <a:rPr kumimoji="1" lang="zh-CN" altLang="en-US" sz="2400" b="1" i="0" u="none" strike="noStrike" kern="1200" cap="none" spc="0" normalizeH="0" baseline="0" noProof="0" dirty="0">
                  <a:ln>
                    <a:noFill/>
                  </a:ln>
                  <a:solidFill>
                    <a:srgbClr val="868581"/>
                  </a:solidFill>
                  <a:effectLst/>
                  <a:uLnTx/>
                  <a:uFillTx/>
                  <a:latin typeface="微软雅黑" panose="020B0503020204020204" pitchFamily="34" charset="-122"/>
                  <a:ea typeface="微软雅黑" panose="020B0503020204020204" pitchFamily="34" charset="-122"/>
                  <a:cs typeface="微软雅黑"/>
                </a:rPr>
                <a:t>社区营销</a:t>
              </a:r>
              <a:endParaRPr kumimoji="1" lang="en-US" altLang="zh-CN" sz="2400" b="1" i="0" u="none" strike="noStrike" kern="1200" cap="none" spc="0" normalizeH="0" baseline="0" noProof="0" dirty="0">
                <a:ln>
                  <a:noFill/>
                </a:ln>
                <a:solidFill>
                  <a:srgbClr val="868581"/>
                </a:solidFill>
                <a:effectLst/>
                <a:uLnTx/>
                <a:uFillTx/>
                <a:latin typeface="微软雅黑" panose="020B0503020204020204" pitchFamily="34" charset="-122"/>
                <a:ea typeface="微软雅黑" panose="020B0503020204020204" pitchFamily="34" charset="-122"/>
                <a:cs typeface="微软雅黑"/>
              </a:endParaRPr>
            </a:p>
          </p:txBody>
        </p:sp>
      </p:grpSp>
      <p:grpSp>
        <p:nvGrpSpPr>
          <p:cNvPr id="69" name="组合 68"/>
          <p:cNvGrpSpPr/>
          <p:nvPr/>
        </p:nvGrpSpPr>
        <p:grpSpPr>
          <a:xfrm>
            <a:off x="2885001" y="1870547"/>
            <a:ext cx="1980850" cy="928120"/>
            <a:chOff x="6573938" y="3337497"/>
            <a:chExt cx="1980850" cy="928120"/>
          </a:xfrm>
        </p:grpSpPr>
        <p:sp>
          <p:nvSpPr>
            <p:cNvPr id="70" name="文本框 69"/>
            <p:cNvSpPr txBox="1"/>
            <p:nvPr/>
          </p:nvSpPr>
          <p:spPr>
            <a:xfrm>
              <a:off x="6573938" y="3803952"/>
              <a:ext cx="19430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AD0B0B"/>
                  </a:solidFill>
                  <a:effectLst/>
                  <a:uLnTx/>
                  <a:uFillTx/>
                  <a:latin typeface="微软雅黑" panose="020B0503020204020204" pitchFamily="34" charset="-122"/>
                  <a:ea typeface="微软雅黑" panose="020B0503020204020204" pitchFamily="34" charset="-122"/>
                  <a:cs typeface="+mn-cs"/>
                </a:rPr>
                <a:t>PART ONE</a:t>
              </a:r>
              <a:endParaRPr kumimoji="0" lang="zh-CN" altLang="en-US" sz="2400" b="1" i="0" u="none" strike="noStrike" kern="1200" cap="none" spc="0" normalizeH="0" baseline="0" noProof="0" dirty="0">
                <a:ln>
                  <a:noFill/>
                </a:ln>
                <a:solidFill>
                  <a:srgbClr val="AD0B0B"/>
                </a:solidFill>
                <a:effectLst/>
                <a:uLnTx/>
                <a:uFillTx/>
                <a:latin typeface="微软雅黑" panose="020B0503020204020204" pitchFamily="34" charset="-122"/>
                <a:ea typeface="微软雅黑" panose="020B0503020204020204" pitchFamily="34" charset="-122"/>
                <a:cs typeface="+mn-cs"/>
              </a:endParaRPr>
            </a:p>
          </p:txBody>
        </p:sp>
        <p:sp>
          <p:nvSpPr>
            <p:cNvPr id="71" name="文本框 70"/>
            <p:cNvSpPr txBox="1"/>
            <p:nvPr/>
          </p:nvSpPr>
          <p:spPr>
            <a:xfrm>
              <a:off x="6659309" y="3337497"/>
              <a:ext cx="1895479" cy="461665"/>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 typeface="Arial" charset="0"/>
                <a:buNone/>
                <a:tabLst/>
                <a:defRPr/>
              </a:pPr>
              <a:r>
                <a:rPr kumimoji="1" lang="en-US" altLang="zh-CN" sz="2400" b="1" i="0" u="none" strike="noStrike" kern="1200" cap="none" spc="0" normalizeH="0" baseline="0" noProof="0" dirty="0">
                  <a:ln>
                    <a:noFill/>
                  </a:ln>
                  <a:solidFill>
                    <a:srgbClr val="242424">
                      <a:lumMod val="75000"/>
                      <a:lumOff val="25000"/>
                    </a:srgbClr>
                  </a:solidFill>
                  <a:effectLst/>
                  <a:uLnTx/>
                  <a:uFillTx/>
                  <a:latin typeface="等线 Light" panose="02010600030101010101" pitchFamily="2" charset="-122"/>
                  <a:ea typeface="等线" panose="02010600030101010101" pitchFamily="2" charset="-122"/>
                  <a:cs typeface="+mn-cs"/>
                </a:rPr>
                <a:t>3H</a:t>
              </a:r>
              <a:r>
                <a:rPr kumimoji="1" lang="zh-CN" altLang="en-US" sz="2400" b="1" i="0" u="none" strike="noStrike" kern="1200" cap="none" spc="0" normalizeH="0" baseline="0" noProof="0" dirty="0">
                  <a:ln>
                    <a:noFill/>
                  </a:ln>
                  <a:solidFill>
                    <a:srgbClr val="242424">
                      <a:lumMod val="75000"/>
                      <a:lumOff val="25000"/>
                    </a:srgbClr>
                  </a:solidFill>
                  <a:effectLst/>
                  <a:uLnTx/>
                  <a:uFillTx/>
                  <a:latin typeface="等线 Light" panose="02010600030101010101" pitchFamily="2" charset="-122"/>
                  <a:ea typeface="等线" panose="02010600030101010101" pitchFamily="2" charset="-122"/>
                  <a:cs typeface="+mn-cs"/>
                </a:rPr>
                <a:t>品牌规划</a:t>
              </a:r>
              <a:endParaRPr kumimoji="1" lang="en-US" altLang="zh-CN" sz="2400" b="1" i="0" u="none" strike="noStrike" kern="1200" cap="none" spc="0" normalizeH="0" baseline="0" noProof="0" dirty="0">
                <a:ln>
                  <a:noFill/>
                </a:ln>
                <a:solidFill>
                  <a:srgbClr val="242424">
                    <a:lumMod val="75000"/>
                    <a:lumOff val="25000"/>
                  </a:srgbClr>
                </a:solidFill>
                <a:effectLst/>
                <a:uLnTx/>
                <a:uFillTx/>
                <a:latin typeface="等线 Light" panose="02010600030101010101" pitchFamily="2" charset="-122"/>
                <a:ea typeface="等线" panose="02010600030101010101" pitchFamily="2" charset="-122"/>
                <a:cs typeface="+mn-cs"/>
              </a:endParaRPr>
            </a:p>
          </p:txBody>
        </p:sp>
      </p:grpSp>
      <p:grpSp>
        <p:nvGrpSpPr>
          <p:cNvPr id="78" name="组合 77"/>
          <p:cNvGrpSpPr/>
          <p:nvPr/>
        </p:nvGrpSpPr>
        <p:grpSpPr>
          <a:xfrm>
            <a:off x="4807813" y="1843951"/>
            <a:ext cx="2160140" cy="928120"/>
            <a:chOff x="6573938" y="3337497"/>
            <a:chExt cx="2160140" cy="928120"/>
          </a:xfrm>
        </p:grpSpPr>
        <p:sp>
          <p:nvSpPr>
            <p:cNvPr id="79" name="文本框 78"/>
            <p:cNvSpPr txBox="1"/>
            <p:nvPr/>
          </p:nvSpPr>
          <p:spPr>
            <a:xfrm>
              <a:off x="6573938" y="3803952"/>
              <a:ext cx="19430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AD0B0B"/>
                  </a:solidFill>
                  <a:effectLst/>
                  <a:uLnTx/>
                  <a:uFillTx/>
                  <a:latin typeface="微软雅黑" panose="020B0503020204020204" pitchFamily="34" charset="-122"/>
                  <a:ea typeface="微软雅黑" panose="020B0503020204020204" pitchFamily="34" charset="-122"/>
                  <a:cs typeface="+mn-cs"/>
                </a:rPr>
                <a:t>PART TWO</a:t>
              </a:r>
              <a:endParaRPr kumimoji="0" lang="zh-CN" altLang="en-US" sz="2400" b="1" i="0" u="none" strike="noStrike" kern="1200" cap="none" spc="0" normalizeH="0" baseline="0" noProof="0" dirty="0">
                <a:ln>
                  <a:noFill/>
                </a:ln>
                <a:solidFill>
                  <a:srgbClr val="AD0B0B"/>
                </a:solidFill>
                <a:effectLst/>
                <a:uLnTx/>
                <a:uFillTx/>
                <a:latin typeface="微软雅黑" panose="020B0503020204020204" pitchFamily="34" charset="-122"/>
                <a:ea typeface="微软雅黑" panose="020B0503020204020204" pitchFamily="34" charset="-122"/>
                <a:cs typeface="+mn-cs"/>
              </a:endParaRPr>
            </a:p>
          </p:txBody>
        </p:sp>
        <p:sp>
          <p:nvSpPr>
            <p:cNvPr id="80" name="文本框 79"/>
            <p:cNvSpPr txBox="1"/>
            <p:nvPr/>
          </p:nvSpPr>
          <p:spPr>
            <a:xfrm>
              <a:off x="6838599" y="3337497"/>
              <a:ext cx="1895479" cy="461665"/>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 typeface="Arial" charset="0"/>
                <a:buNone/>
                <a:tabLst/>
                <a:defRPr/>
              </a:pPr>
              <a:r>
                <a:rPr kumimoji="1" lang="zh-CN" altLang="en-US" sz="2400" b="1" i="0" u="none" strike="noStrike" kern="1200" cap="none" spc="0" normalizeH="0" baseline="0" noProof="0" dirty="0">
                  <a:ln>
                    <a:noFill/>
                  </a:ln>
                  <a:solidFill>
                    <a:srgbClr val="242424">
                      <a:lumMod val="75000"/>
                      <a:lumOff val="25000"/>
                    </a:srgbClr>
                  </a:solidFill>
                  <a:effectLst/>
                  <a:uLnTx/>
                  <a:uFillTx/>
                  <a:latin typeface="等线 Light" panose="02010600030101010101" pitchFamily="2" charset="-122"/>
                  <a:ea typeface="等线" panose="02010600030101010101" pitchFamily="2" charset="-122"/>
                  <a:cs typeface="+mn-cs"/>
                </a:rPr>
                <a:t>产品规划</a:t>
              </a:r>
              <a:endParaRPr kumimoji="1" lang="en-US" altLang="zh-CN" sz="2400" b="1" i="0" u="none" strike="noStrike" kern="1200" cap="none" spc="0" normalizeH="0" baseline="0" noProof="0" dirty="0">
                <a:ln>
                  <a:noFill/>
                </a:ln>
                <a:solidFill>
                  <a:srgbClr val="242424">
                    <a:lumMod val="75000"/>
                    <a:lumOff val="25000"/>
                  </a:srgbClr>
                </a:solidFill>
                <a:effectLst/>
                <a:uLnTx/>
                <a:uFillTx/>
                <a:latin typeface="等线 Light" panose="02010600030101010101" pitchFamily="2" charset="-122"/>
                <a:ea typeface="等线" panose="02010600030101010101" pitchFamily="2" charset="-122"/>
                <a:cs typeface="+mn-cs"/>
              </a:endParaRPr>
            </a:p>
          </p:txBody>
        </p:sp>
      </p:grpSp>
      <p:grpSp>
        <p:nvGrpSpPr>
          <p:cNvPr id="81" name="组合 80"/>
          <p:cNvGrpSpPr/>
          <p:nvPr/>
        </p:nvGrpSpPr>
        <p:grpSpPr>
          <a:xfrm>
            <a:off x="6673404" y="1846939"/>
            <a:ext cx="2314373" cy="928120"/>
            <a:chOff x="6573937" y="3337497"/>
            <a:chExt cx="2314373" cy="928120"/>
          </a:xfrm>
        </p:grpSpPr>
        <p:sp>
          <p:nvSpPr>
            <p:cNvPr id="82" name="文本框 81"/>
            <p:cNvSpPr txBox="1"/>
            <p:nvPr/>
          </p:nvSpPr>
          <p:spPr>
            <a:xfrm>
              <a:off x="6573937" y="3803952"/>
              <a:ext cx="23143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AD0B0B"/>
                  </a:solidFill>
                  <a:effectLst/>
                  <a:uLnTx/>
                  <a:uFillTx/>
                  <a:latin typeface="微软雅黑" panose="020B0503020204020204" pitchFamily="34" charset="-122"/>
                  <a:ea typeface="微软雅黑" panose="020B0503020204020204" pitchFamily="34" charset="-122"/>
                  <a:cs typeface="+mn-cs"/>
                </a:rPr>
                <a:t>PART THREE</a:t>
              </a:r>
              <a:endParaRPr kumimoji="0" lang="zh-CN" altLang="en-US" sz="2400" b="1" i="0" u="none" strike="noStrike" kern="1200" cap="none" spc="0" normalizeH="0" baseline="0" noProof="0" dirty="0">
                <a:ln>
                  <a:noFill/>
                </a:ln>
                <a:solidFill>
                  <a:srgbClr val="AD0B0B"/>
                </a:solidFill>
                <a:effectLst/>
                <a:uLnTx/>
                <a:uFillTx/>
                <a:latin typeface="微软雅黑" panose="020B0503020204020204" pitchFamily="34" charset="-122"/>
                <a:ea typeface="微软雅黑" panose="020B0503020204020204" pitchFamily="34" charset="-122"/>
                <a:cs typeface="+mn-cs"/>
              </a:endParaRPr>
            </a:p>
          </p:txBody>
        </p:sp>
        <p:sp>
          <p:nvSpPr>
            <p:cNvPr id="83" name="文本框 82"/>
            <p:cNvSpPr txBox="1"/>
            <p:nvPr/>
          </p:nvSpPr>
          <p:spPr>
            <a:xfrm>
              <a:off x="6838599" y="3337497"/>
              <a:ext cx="1895479" cy="461665"/>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 typeface="Arial" charset="0"/>
                <a:buNone/>
                <a:tabLst/>
                <a:defRPr/>
              </a:pPr>
              <a:r>
                <a:rPr kumimoji="1" lang="en-US" altLang="zh-CN" sz="2400" b="1" i="0" u="none" strike="noStrike" kern="1200" cap="none" spc="0" normalizeH="0" baseline="0" noProof="0" dirty="0">
                  <a:ln>
                    <a:noFill/>
                  </a:ln>
                  <a:solidFill>
                    <a:srgbClr val="242424">
                      <a:lumMod val="75000"/>
                      <a:lumOff val="25000"/>
                    </a:srgbClr>
                  </a:solidFill>
                  <a:effectLst/>
                  <a:uLnTx/>
                  <a:uFillTx/>
                  <a:latin typeface="等线 Light" panose="02010600030101010101" pitchFamily="2" charset="-122"/>
                  <a:ea typeface="等线" panose="02010600030101010101" pitchFamily="2" charset="-122"/>
                  <a:cs typeface="+mn-cs"/>
                </a:rPr>
                <a:t>5.0</a:t>
              </a:r>
              <a:r>
                <a:rPr kumimoji="1" lang="zh-CN" altLang="en-US" sz="2400" b="1" i="0" u="none" strike="noStrike" kern="1200" cap="none" spc="0" normalizeH="0" baseline="0" noProof="0" dirty="0">
                  <a:ln>
                    <a:noFill/>
                  </a:ln>
                  <a:solidFill>
                    <a:srgbClr val="242424">
                      <a:lumMod val="75000"/>
                      <a:lumOff val="25000"/>
                    </a:srgbClr>
                  </a:solidFill>
                  <a:effectLst/>
                  <a:uLnTx/>
                  <a:uFillTx/>
                  <a:latin typeface="等线 Light" panose="02010600030101010101" pitchFamily="2" charset="-122"/>
                  <a:ea typeface="等线" panose="02010600030101010101" pitchFamily="2" charset="-122"/>
                  <a:cs typeface="+mn-cs"/>
                </a:rPr>
                <a:t>叁返模式</a:t>
              </a:r>
              <a:endParaRPr kumimoji="1" lang="en-US" altLang="zh-CN" sz="2400" b="1" i="0" u="none" strike="noStrike" kern="1200" cap="none" spc="0" normalizeH="0" baseline="0" noProof="0" dirty="0">
                <a:ln>
                  <a:noFill/>
                </a:ln>
                <a:solidFill>
                  <a:srgbClr val="242424">
                    <a:lumMod val="75000"/>
                    <a:lumOff val="25000"/>
                  </a:srgbClr>
                </a:solidFill>
                <a:effectLst/>
                <a:uLnTx/>
                <a:uFillTx/>
                <a:latin typeface="等线 Light" panose="02010600030101010101" pitchFamily="2" charset="-122"/>
                <a:ea typeface="等线" panose="02010600030101010101" pitchFamily="2" charset="-122"/>
                <a:cs typeface="+mn-cs"/>
              </a:endParaRPr>
            </a:p>
          </p:txBody>
        </p:sp>
      </p:grpSp>
      <p:grpSp>
        <p:nvGrpSpPr>
          <p:cNvPr id="85" name="组合 84"/>
          <p:cNvGrpSpPr/>
          <p:nvPr/>
        </p:nvGrpSpPr>
        <p:grpSpPr>
          <a:xfrm>
            <a:off x="5629356" y="4985095"/>
            <a:ext cx="2084503" cy="836018"/>
            <a:chOff x="548170" y="1595218"/>
            <a:chExt cx="2127259" cy="836018"/>
          </a:xfrm>
        </p:grpSpPr>
        <p:sp>
          <p:nvSpPr>
            <p:cNvPr id="94" name="文本框 93"/>
            <p:cNvSpPr txBox="1"/>
            <p:nvPr/>
          </p:nvSpPr>
          <p:spPr>
            <a:xfrm>
              <a:off x="548170" y="1595218"/>
              <a:ext cx="2127259" cy="461665"/>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E9900A"/>
                  </a:solidFill>
                  <a:effectLst/>
                  <a:uLnTx/>
                  <a:uFillTx/>
                  <a:latin typeface="微软雅黑" panose="020B0503020204020204" pitchFamily="34" charset="-122"/>
                  <a:ea typeface="微软雅黑" panose="020B0503020204020204" pitchFamily="34" charset="-122"/>
                  <a:cs typeface="+mn-cs"/>
                </a:rPr>
                <a:t>PART FIVE</a:t>
              </a:r>
              <a:endParaRPr kumimoji="0" lang="zh-CN" altLang="en-US" sz="2400" b="1" i="0" u="none" strike="noStrike" kern="1200" cap="none" spc="0" normalizeH="0" baseline="0" noProof="0" dirty="0">
                <a:ln>
                  <a:noFill/>
                </a:ln>
                <a:solidFill>
                  <a:srgbClr val="E9900A"/>
                </a:solidFill>
                <a:effectLst/>
                <a:uLnTx/>
                <a:uFillTx/>
                <a:latin typeface="微软雅黑" panose="020B0503020204020204" pitchFamily="34" charset="-122"/>
                <a:ea typeface="微软雅黑" panose="020B0503020204020204" pitchFamily="34" charset="-122"/>
                <a:cs typeface="+mn-cs"/>
              </a:endParaRPr>
            </a:p>
          </p:txBody>
        </p:sp>
        <p:sp>
          <p:nvSpPr>
            <p:cNvPr id="111" name="文本框 110"/>
            <p:cNvSpPr txBox="1"/>
            <p:nvPr/>
          </p:nvSpPr>
          <p:spPr>
            <a:xfrm>
              <a:off x="1283602" y="1969571"/>
              <a:ext cx="924974" cy="461665"/>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 typeface="Arial" charset="0"/>
                <a:buNone/>
                <a:tabLst/>
                <a:defRPr/>
              </a:pPr>
              <a:r>
                <a:rPr kumimoji="1" lang="zh-CN" altLang="en-US" sz="2400" b="1" i="0" u="none" strike="noStrike" kern="1200" cap="none" spc="0" normalizeH="0" baseline="0" noProof="0" dirty="0">
                  <a:ln>
                    <a:noFill/>
                  </a:ln>
                  <a:solidFill>
                    <a:srgbClr val="868581"/>
                  </a:solidFill>
                  <a:effectLst/>
                  <a:uLnTx/>
                  <a:uFillTx/>
                  <a:latin typeface="微软雅黑" panose="020B0503020204020204" pitchFamily="34" charset="-122"/>
                  <a:ea typeface="微软雅黑" panose="020B0503020204020204" pitchFamily="34" charset="-122"/>
                  <a:cs typeface="微软雅黑"/>
                </a:rPr>
                <a:t>客服</a:t>
              </a:r>
              <a:endParaRPr kumimoji="1" lang="en-US" altLang="zh-CN" sz="2400" b="1" i="0" u="none" strike="noStrike" kern="1200" cap="none" spc="0" normalizeH="0" baseline="0" noProof="0" dirty="0">
                <a:ln>
                  <a:noFill/>
                </a:ln>
                <a:solidFill>
                  <a:srgbClr val="868581"/>
                </a:solidFill>
                <a:effectLst/>
                <a:uLnTx/>
                <a:uFillTx/>
                <a:latin typeface="微软雅黑" panose="020B0503020204020204" pitchFamily="34" charset="-122"/>
                <a:ea typeface="微软雅黑" panose="020B0503020204020204" pitchFamily="34" charset="-122"/>
                <a:cs typeface="微软雅黑"/>
              </a:endParaRPr>
            </a:p>
          </p:txBody>
        </p:sp>
      </p:grpSp>
      <p:grpSp>
        <p:nvGrpSpPr>
          <p:cNvPr id="112" name="组合 111"/>
          <p:cNvGrpSpPr/>
          <p:nvPr/>
        </p:nvGrpSpPr>
        <p:grpSpPr>
          <a:xfrm>
            <a:off x="7522518" y="4992263"/>
            <a:ext cx="2084503" cy="836018"/>
            <a:chOff x="548170" y="1595218"/>
            <a:chExt cx="2127259" cy="836018"/>
          </a:xfrm>
        </p:grpSpPr>
        <p:sp>
          <p:nvSpPr>
            <p:cNvPr id="122" name="文本框 121"/>
            <p:cNvSpPr txBox="1"/>
            <p:nvPr/>
          </p:nvSpPr>
          <p:spPr>
            <a:xfrm>
              <a:off x="548170" y="1595218"/>
              <a:ext cx="2127259" cy="461665"/>
            </a:xfrm>
            <a:prstGeom prst="rect">
              <a:avLst/>
            </a:prstGeom>
            <a:noFill/>
          </p:spPr>
          <p:txBody>
            <a:bodyPr wrap="square" rtlCol="0">
              <a:spAutoFit/>
            </a:bodyPr>
            <a:lstStyle>
              <a:defPPr>
                <a:defRPr lang="zh-CN"/>
              </a:defPPr>
              <a:lvl1pPr algn="ctr">
                <a:defRPr sz="2600">
                  <a:solidFill>
                    <a:srgbClr val="AD0B0B"/>
                  </a:solidFill>
                  <a:latin typeface="迷你简启体" panose="03000509000000000000" pitchFamily="65" charset="-122"/>
                  <a:ea typeface="迷你简启体" panose="03000509000000000000" pitchFamily="65"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E9900A"/>
                  </a:solidFill>
                  <a:effectLst/>
                  <a:uLnTx/>
                  <a:uFillTx/>
                  <a:latin typeface="微软雅黑" panose="020B0503020204020204" pitchFamily="34" charset="-122"/>
                  <a:ea typeface="微软雅黑" panose="020B0503020204020204" pitchFamily="34" charset="-122"/>
                  <a:cs typeface="+mn-cs"/>
                </a:rPr>
                <a:t>PART SIX</a:t>
              </a:r>
              <a:endParaRPr kumimoji="0" lang="zh-CN" altLang="en-US" sz="2400" b="1" i="0" u="none" strike="noStrike" kern="1200" cap="none" spc="0" normalizeH="0" baseline="0" noProof="0" dirty="0">
                <a:ln>
                  <a:noFill/>
                </a:ln>
                <a:solidFill>
                  <a:srgbClr val="E9900A"/>
                </a:solidFill>
                <a:effectLst/>
                <a:uLnTx/>
                <a:uFillTx/>
                <a:latin typeface="微软雅黑" panose="020B0503020204020204" pitchFamily="34" charset="-122"/>
                <a:ea typeface="微软雅黑" panose="020B0503020204020204" pitchFamily="34" charset="-122"/>
                <a:cs typeface="+mn-cs"/>
              </a:endParaRPr>
            </a:p>
          </p:txBody>
        </p:sp>
        <p:sp>
          <p:nvSpPr>
            <p:cNvPr id="133" name="文本框 132"/>
            <p:cNvSpPr txBox="1"/>
            <p:nvPr/>
          </p:nvSpPr>
          <p:spPr>
            <a:xfrm>
              <a:off x="1283602" y="1969571"/>
              <a:ext cx="924974" cy="461665"/>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 typeface="Arial" charset="0"/>
                <a:buNone/>
                <a:tabLst/>
                <a:defRPr/>
              </a:pPr>
              <a:r>
                <a:rPr kumimoji="1" lang="zh-CN" altLang="en-US" sz="2400" b="1" i="0" u="none" strike="noStrike" kern="1200" cap="none" spc="0" normalizeH="0" baseline="0" noProof="0" dirty="0">
                  <a:ln>
                    <a:noFill/>
                  </a:ln>
                  <a:solidFill>
                    <a:srgbClr val="868581"/>
                  </a:solidFill>
                  <a:effectLst/>
                  <a:uLnTx/>
                  <a:uFillTx/>
                  <a:latin typeface="微软雅黑" panose="020B0503020204020204" pitchFamily="34" charset="-122"/>
                  <a:ea typeface="微软雅黑" panose="020B0503020204020204" pitchFamily="34" charset="-122"/>
                  <a:cs typeface="微软雅黑"/>
                </a:rPr>
                <a:t>薪酬</a:t>
              </a:r>
              <a:endParaRPr kumimoji="1" lang="en-US" altLang="zh-CN" sz="2400" b="1" i="0" u="none" strike="noStrike" kern="1200" cap="none" spc="0" normalizeH="0" baseline="0" noProof="0" dirty="0">
                <a:ln>
                  <a:noFill/>
                </a:ln>
                <a:solidFill>
                  <a:srgbClr val="868581"/>
                </a:solidFill>
                <a:effectLst/>
                <a:uLnTx/>
                <a:uFillTx/>
                <a:latin typeface="微软雅黑" panose="020B0503020204020204" pitchFamily="34" charset="-122"/>
                <a:ea typeface="微软雅黑" panose="020B0503020204020204" pitchFamily="34" charset="-122"/>
                <a:cs typeface="微软雅黑"/>
              </a:endParaRPr>
            </a:p>
          </p:txBody>
        </p:sp>
      </p:grpSp>
    </p:spTree>
    <p:extLst>
      <p:ext uri="{BB962C8B-B14F-4D97-AF65-F5344CB8AC3E}">
        <p14:creationId xmlns:p14="http://schemas.microsoft.com/office/powerpoint/2010/main" val="1334310057"/>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69"/>
                                        </p:tgtEl>
                                        <p:attrNameLst>
                                          <p:attrName>style.opacity</p:attrName>
                                        </p:attrNameLst>
                                      </p:cBhvr>
                                      <p:to>
                                        <p:strVal val="0.25"/>
                                      </p:to>
                                    </p:set>
                                    <p:animEffect filter="image" prLst="opacity: 0.25">
                                      <p:cBhvr rctx="IE">
                                        <p:cTn id="7" dur="indefinite"/>
                                        <p:tgtEl>
                                          <p:spTgt spid="69"/>
                                        </p:tgtEl>
                                      </p:cBhvr>
                                    </p:animEffect>
                                  </p:childTnLst>
                                </p:cTn>
                              </p:par>
                              <p:par>
                                <p:cTn id="8" presetID="9" presetClass="emph" presetSubtype="0" grpId="0" nodeType="withEffect">
                                  <p:stCondLst>
                                    <p:cond delay="0"/>
                                  </p:stCondLst>
                                  <p:childTnLst>
                                    <p:set>
                                      <p:cBhvr rctx="PPT">
                                        <p:cTn id="9" dur="indefinite"/>
                                        <p:tgtEl>
                                          <p:spTgt spid="60"/>
                                        </p:tgtEl>
                                        <p:attrNameLst>
                                          <p:attrName>style.opacity</p:attrName>
                                        </p:attrNameLst>
                                      </p:cBhvr>
                                      <p:to>
                                        <p:strVal val="0.25"/>
                                      </p:to>
                                    </p:set>
                                    <p:animEffect filter="image" prLst="opacity: 0.25">
                                      <p:cBhvr rctx="IE">
                                        <p:cTn id="10" dur="indefinite"/>
                                        <p:tgtEl>
                                          <p:spTgt spid="60"/>
                                        </p:tgtEl>
                                      </p:cBhvr>
                                    </p:animEffect>
                                  </p:childTnLst>
                                </p:cTn>
                              </p:par>
                              <p:par>
                                <p:cTn id="11" presetID="9" presetClass="emph" presetSubtype="0" grpId="0" nodeType="withEffect">
                                  <p:stCondLst>
                                    <p:cond delay="0"/>
                                  </p:stCondLst>
                                  <p:childTnLst>
                                    <p:set>
                                      <p:cBhvr rctx="PPT">
                                        <p:cTn id="12" dur="indefinite"/>
                                        <p:tgtEl>
                                          <p:spTgt spid="58"/>
                                        </p:tgtEl>
                                        <p:attrNameLst>
                                          <p:attrName>style.opacity</p:attrName>
                                        </p:attrNameLst>
                                      </p:cBhvr>
                                      <p:to>
                                        <p:strVal val="0.25"/>
                                      </p:to>
                                    </p:set>
                                    <p:animEffect filter="image" prLst="opacity: 0.25">
                                      <p:cBhvr rctx="IE">
                                        <p:cTn id="13" dur="indefinite"/>
                                        <p:tgtEl>
                                          <p:spTgt spid="58"/>
                                        </p:tgtEl>
                                      </p:cBhvr>
                                    </p:animEffect>
                                  </p:childTnLst>
                                </p:cTn>
                              </p:par>
                              <p:par>
                                <p:cTn id="14" presetID="9" presetClass="emph" presetSubtype="0" nodeType="withEffect">
                                  <p:stCondLst>
                                    <p:cond delay="0"/>
                                  </p:stCondLst>
                                  <p:childTnLst>
                                    <p:set>
                                      <p:cBhvr rctx="PPT">
                                        <p:cTn id="15" dur="indefinite"/>
                                        <p:tgtEl>
                                          <p:spTgt spid="63"/>
                                        </p:tgtEl>
                                        <p:attrNameLst>
                                          <p:attrName>style.opacity</p:attrName>
                                        </p:attrNameLst>
                                      </p:cBhvr>
                                      <p:to>
                                        <p:strVal val="0.25"/>
                                      </p:to>
                                    </p:set>
                                    <p:animEffect filter="image" prLst="opacity: 0.25">
                                      <p:cBhvr rctx="IE">
                                        <p:cTn id="16" dur="indefinite"/>
                                        <p:tgtEl>
                                          <p:spTgt spid="63"/>
                                        </p:tgtEl>
                                      </p:cBhvr>
                                    </p:animEffect>
                                  </p:childTnLst>
                                </p:cTn>
                              </p:par>
                              <p:par>
                                <p:cTn id="17" presetID="9" presetClass="emph" presetSubtype="0" grpId="0" nodeType="withEffect">
                                  <p:stCondLst>
                                    <p:cond delay="0"/>
                                  </p:stCondLst>
                                  <p:childTnLst>
                                    <p:set>
                                      <p:cBhvr rctx="PPT">
                                        <p:cTn id="18" dur="indefinite"/>
                                        <p:tgtEl>
                                          <p:spTgt spid="57"/>
                                        </p:tgtEl>
                                        <p:attrNameLst>
                                          <p:attrName>style.opacity</p:attrName>
                                        </p:attrNameLst>
                                      </p:cBhvr>
                                      <p:to>
                                        <p:strVal val="0.25"/>
                                      </p:to>
                                    </p:set>
                                    <p:animEffect filter="image" prLst="opacity: 0.25">
                                      <p:cBhvr rctx="IE">
                                        <p:cTn id="19" dur="indefinite"/>
                                        <p:tgtEl>
                                          <p:spTgt spid="57"/>
                                        </p:tgtEl>
                                      </p:cBhvr>
                                    </p:animEffect>
                                  </p:childTnLst>
                                </p:cTn>
                              </p:par>
                              <p:par>
                                <p:cTn id="20" presetID="9" presetClass="emph" presetSubtype="0" nodeType="withEffect">
                                  <p:stCondLst>
                                    <p:cond delay="0"/>
                                  </p:stCondLst>
                                  <p:childTnLst>
                                    <p:set>
                                      <p:cBhvr rctx="PPT">
                                        <p:cTn id="21" dur="indefinite"/>
                                        <p:tgtEl>
                                          <p:spTgt spid="85"/>
                                        </p:tgtEl>
                                        <p:attrNameLst>
                                          <p:attrName>style.opacity</p:attrName>
                                        </p:attrNameLst>
                                      </p:cBhvr>
                                      <p:to>
                                        <p:strVal val="0.25"/>
                                      </p:to>
                                    </p:set>
                                    <p:animEffect filter="image" prLst="opacity: 0.25">
                                      <p:cBhvr rctx="IE">
                                        <p:cTn id="22" dur="indefinite"/>
                                        <p:tgtEl>
                                          <p:spTgt spid="85"/>
                                        </p:tgtEl>
                                      </p:cBhvr>
                                    </p:animEffect>
                                  </p:childTnLst>
                                </p:cTn>
                              </p:par>
                              <p:par>
                                <p:cTn id="23" presetID="9" presetClass="emph" presetSubtype="0" grpId="0" nodeType="withEffect">
                                  <p:stCondLst>
                                    <p:cond delay="0"/>
                                  </p:stCondLst>
                                  <p:childTnLst>
                                    <p:set>
                                      <p:cBhvr rctx="PPT">
                                        <p:cTn id="24" dur="indefinite"/>
                                        <p:tgtEl>
                                          <p:spTgt spid="59"/>
                                        </p:tgtEl>
                                        <p:attrNameLst>
                                          <p:attrName>style.opacity</p:attrName>
                                        </p:attrNameLst>
                                      </p:cBhvr>
                                      <p:to>
                                        <p:strVal val="0.25"/>
                                      </p:to>
                                    </p:set>
                                    <p:animEffect filter="image" prLst="opacity: 0.25">
                                      <p:cBhvr rctx="IE">
                                        <p:cTn id="25" dur="indefinite"/>
                                        <p:tgtEl>
                                          <p:spTgt spid="59"/>
                                        </p:tgtEl>
                                      </p:cBhvr>
                                    </p:animEffect>
                                  </p:childTnLst>
                                </p:cTn>
                              </p:par>
                              <p:par>
                                <p:cTn id="26" presetID="9" presetClass="emph" presetSubtype="0" nodeType="withEffect">
                                  <p:stCondLst>
                                    <p:cond delay="0"/>
                                  </p:stCondLst>
                                  <p:childTnLst>
                                    <p:set>
                                      <p:cBhvr rctx="PPT">
                                        <p:cTn id="27" dur="indefinite"/>
                                        <p:tgtEl>
                                          <p:spTgt spid="81"/>
                                        </p:tgtEl>
                                        <p:attrNameLst>
                                          <p:attrName>style.opacity</p:attrName>
                                        </p:attrNameLst>
                                      </p:cBhvr>
                                      <p:to>
                                        <p:strVal val="0.25"/>
                                      </p:to>
                                    </p:set>
                                    <p:animEffect filter="image" prLst="opacity: 0.25">
                                      <p:cBhvr rctx="IE">
                                        <p:cTn id="28" dur="indefinite"/>
                                        <p:tgtEl>
                                          <p:spTgt spid="81"/>
                                        </p:tgtEl>
                                      </p:cBhvr>
                                    </p:animEffect>
                                  </p:childTnLst>
                                </p:cTn>
                              </p:par>
                              <p:par>
                                <p:cTn id="29" presetID="9" presetClass="emph" presetSubtype="0" grpId="0" nodeType="withEffect">
                                  <p:stCondLst>
                                    <p:cond delay="0"/>
                                  </p:stCondLst>
                                  <p:childTnLst>
                                    <p:set>
                                      <p:cBhvr rctx="PPT">
                                        <p:cTn id="30" dur="indefinite"/>
                                        <p:tgtEl>
                                          <p:spTgt spid="56"/>
                                        </p:tgtEl>
                                        <p:attrNameLst>
                                          <p:attrName>style.opacity</p:attrName>
                                        </p:attrNameLst>
                                      </p:cBhvr>
                                      <p:to>
                                        <p:strVal val="0.25"/>
                                      </p:to>
                                    </p:set>
                                    <p:animEffect filter="image" prLst="opacity: 0.25">
                                      <p:cBhvr rctx="IE">
                                        <p:cTn id="31" dur="indefinite"/>
                                        <p:tgtEl>
                                          <p:spTgt spid="56"/>
                                        </p:tgtEl>
                                      </p:cBhvr>
                                    </p:animEffect>
                                  </p:childTnLst>
                                </p:cTn>
                              </p:par>
                              <p:par>
                                <p:cTn id="32" presetID="9" presetClass="emph" presetSubtype="0" nodeType="withEffect">
                                  <p:stCondLst>
                                    <p:cond delay="0"/>
                                  </p:stCondLst>
                                  <p:childTnLst>
                                    <p:set>
                                      <p:cBhvr rctx="PPT">
                                        <p:cTn id="33" dur="indefinite"/>
                                        <p:tgtEl>
                                          <p:spTgt spid="112"/>
                                        </p:tgtEl>
                                        <p:attrNameLst>
                                          <p:attrName>style.opacity</p:attrName>
                                        </p:attrNameLst>
                                      </p:cBhvr>
                                      <p:to>
                                        <p:strVal val="0.25"/>
                                      </p:to>
                                    </p:set>
                                    <p:animEffect filter="image" prLst="opacity: 0.25">
                                      <p:cBhvr rctx="IE">
                                        <p:cTn id="34" dur="indefinite"/>
                                        <p:tgtEl>
                                          <p:spTgt spid="112"/>
                                        </p:tgtEl>
                                      </p:cBhvr>
                                    </p:animEffect>
                                  </p:childTnLst>
                                </p:cTn>
                              </p:par>
                              <p:par>
                                <p:cTn id="35" presetID="6" presetClass="emph" presetSubtype="0" fill="hold" nodeType="withEffect">
                                  <p:stCondLst>
                                    <p:cond delay="0"/>
                                  </p:stCondLst>
                                  <p:childTnLst>
                                    <p:animScale>
                                      <p:cBhvr>
                                        <p:cTn id="36" dur="500" fill="hold"/>
                                        <p:tgtEl>
                                          <p:spTgt spid="78"/>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6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 name="表格 83"/>
          <p:cNvGraphicFramePr>
            <a:graphicFrameLocks noGrp="1"/>
          </p:cNvGraphicFramePr>
          <p:nvPr>
            <p:extLst/>
          </p:nvPr>
        </p:nvGraphicFramePr>
        <p:xfrm>
          <a:off x="1976190" y="-566209"/>
          <a:ext cx="8128000" cy="3708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xmlns="" val="179723867"/>
                    </a:ext>
                  </a:extLst>
                </a:gridCol>
                <a:gridCol w="2032000">
                  <a:extLst>
                    <a:ext uri="{9D8B030D-6E8A-4147-A177-3AD203B41FA5}">
                      <a16:colId xmlns:a16="http://schemas.microsoft.com/office/drawing/2014/main" xmlns="" val="3353236286"/>
                    </a:ext>
                  </a:extLst>
                </a:gridCol>
                <a:gridCol w="2032000">
                  <a:extLst>
                    <a:ext uri="{9D8B030D-6E8A-4147-A177-3AD203B41FA5}">
                      <a16:colId xmlns:a16="http://schemas.microsoft.com/office/drawing/2014/main" xmlns="" val="100586035"/>
                    </a:ext>
                  </a:extLst>
                </a:gridCol>
                <a:gridCol w="2032000">
                  <a:extLst>
                    <a:ext uri="{9D8B030D-6E8A-4147-A177-3AD203B41FA5}">
                      <a16:colId xmlns:a16="http://schemas.microsoft.com/office/drawing/2014/main" xmlns="" val="749812668"/>
                    </a:ext>
                  </a:extLst>
                </a:gridCol>
              </a:tblGrid>
              <a:tr h="370840">
                <a:tc>
                  <a:txBody>
                    <a:bodyPr/>
                    <a:lstStyle/>
                    <a:p>
                      <a:endParaRPr lang="zh-CN" altLang="en-US" dirty="0"/>
                    </a:p>
                  </a:txBody>
                  <a:tcPr>
                    <a:solidFill>
                      <a:srgbClr val="800000"/>
                    </a:solidFill>
                  </a:tcPr>
                </a:tc>
                <a:tc>
                  <a:txBody>
                    <a:bodyPr/>
                    <a:lstStyle/>
                    <a:p>
                      <a:endParaRPr lang="zh-CN" altLang="en-US" dirty="0"/>
                    </a:p>
                  </a:txBody>
                  <a:tcPr>
                    <a:solidFill>
                      <a:srgbClr val="11110F"/>
                    </a:solidFill>
                  </a:tcPr>
                </a:tc>
                <a:tc>
                  <a:txBody>
                    <a:bodyPr/>
                    <a:lstStyle/>
                    <a:p>
                      <a:endParaRPr lang="zh-CN" altLang="en-US" dirty="0"/>
                    </a:p>
                  </a:txBody>
                  <a:tcPr>
                    <a:solidFill>
                      <a:srgbClr val="84736C"/>
                    </a:solidFill>
                  </a:tcPr>
                </a:tc>
                <a:tc>
                  <a:txBody>
                    <a:bodyPr/>
                    <a:lstStyle/>
                    <a:p>
                      <a:endParaRPr lang="zh-CN" altLang="en-US" dirty="0"/>
                    </a:p>
                  </a:txBody>
                  <a:tcPr>
                    <a:solidFill>
                      <a:srgbClr val="5D5D5D"/>
                    </a:solidFill>
                  </a:tcPr>
                </a:tc>
                <a:extLst>
                  <a:ext uri="{0D108BD9-81ED-4DB2-BD59-A6C34878D82A}">
                    <a16:rowId xmlns:a16="http://schemas.microsoft.com/office/drawing/2014/main" xmlns="" val="1868154325"/>
                  </a:ext>
                </a:extLst>
              </a:tr>
            </a:tbl>
          </a:graphicData>
        </a:graphic>
      </p:graphicFrame>
      <p:pic>
        <p:nvPicPr>
          <p:cNvPr id="86" name="图片 8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24610"/>
          <a:stretch/>
        </p:blipFill>
        <p:spPr>
          <a:xfrm>
            <a:off x="-43545" y="354190"/>
            <a:ext cx="1336893" cy="525546"/>
          </a:xfrm>
          <a:prstGeom prst="rect">
            <a:avLst/>
          </a:prstGeom>
        </p:spPr>
      </p:pic>
      <p:grpSp>
        <p:nvGrpSpPr>
          <p:cNvPr id="110" name="组合 109"/>
          <p:cNvGrpSpPr/>
          <p:nvPr/>
        </p:nvGrpSpPr>
        <p:grpSpPr>
          <a:xfrm>
            <a:off x="4956312" y="342149"/>
            <a:ext cx="7783246" cy="549943"/>
            <a:chOff x="4751638" y="366897"/>
            <a:chExt cx="7783246" cy="549943"/>
          </a:xfrm>
        </p:grpSpPr>
        <p:grpSp>
          <p:nvGrpSpPr>
            <p:cNvPr id="101" name="组合 100"/>
            <p:cNvGrpSpPr/>
            <p:nvPr/>
          </p:nvGrpSpPr>
          <p:grpSpPr>
            <a:xfrm>
              <a:off x="4751638" y="366897"/>
              <a:ext cx="3485810" cy="536998"/>
              <a:chOff x="5026753" y="322866"/>
              <a:chExt cx="3485810" cy="536998"/>
            </a:xfrm>
          </p:grpSpPr>
          <p:grpSp>
            <p:nvGrpSpPr>
              <p:cNvPr id="97" name="组合 96"/>
              <p:cNvGrpSpPr/>
              <p:nvPr/>
            </p:nvGrpSpPr>
            <p:grpSpPr>
              <a:xfrm>
                <a:off x="5026753" y="322866"/>
                <a:ext cx="1768718" cy="530336"/>
                <a:chOff x="6075938" y="352245"/>
                <a:chExt cx="1768718" cy="530336"/>
              </a:xfrm>
            </p:grpSpPr>
            <p:pic>
              <p:nvPicPr>
                <p:cNvPr id="95" name="图片 9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96" name="图片 9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98" name="组合 97"/>
              <p:cNvGrpSpPr/>
              <p:nvPr/>
            </p:nvGrpSpPr>
            <p:grpSpPr>
              <a:xfrm>
                <a:off x="6743845" y="329528"/>
                <a:ext cx="1768718" cy="530336"/>
                <a:chOff x="6075938" y="352245"/>
                <a:chExt cx="1768718" cy="530336"/>
              </a:xfrm>
            </p:grpSpPr>
            <p:pic>
              <p:nvPicPr>
                <p:cNvPr id="99" name="图片 9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100" name="图片 9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grpSp>
          <p:nvGrpSpPr>
            <p:cNvPr id="102" name="组合 101"/>
            <p:cNvGrpSpPr/>
            <p:nvPr/>
          </p:nvGrpSpPr>
          <p:grpSpPr>
            <a:xfrm>
              <a:off x="8191265" y="379842"/>
              <a:ext cx="3485810" cy="536998"/>
              <a:chOff x="5026753" y="322866"/>
              <a:chExt cx="3485810" cy="536998"/>
            </a:xfrm>
          </p:grpSpPr>
          <p:grpSp>
            <p:nvGrpSpPr>
              <p:cNvPr id="103" name="组合 102"/>
              <p:cNvGrpSpPr/>
              <p:nvPr/>
            </p:nvGrpSpPr>
            <p:grpSpPr>
              <a:xfrm>
                <a:off x="5026753" y="322866"/>
                <a:ext cx="1768718" cy="530336"/>
                <a:chOff x="6075938" y="352245"/>
                <a:chExt cx="1768718" cy="530336"/>
              </a:xfrm>
            </p:grpSpPr>
            <p:pic>
              <p:nvPicPr>
                <p:cNvPr id="107" name="图片 10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108" name="图片 10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nvGrpSpPr>
              <p:cNvPr id="104" name="组合 103"/>
              <p:cNvGrpSpPr/>
              <p:nvPr/>
            </p:nvGrpSpPr>
            <p:grpSpPr>
              <a:xfrm>
                <a:off x="6743845" y="329528"/>
                <a:ext cx="1768718" cy="530336"/>
                <a:chOff x="6075938" y="352245"/>
                <a:chExt cx="1768718" cy="530336"/>
              </a:xfrm>
            </p:grpSpPr>
            <p:pic>
              <p:nvPicPr>
                <p:cNvPr id="105" name="图片 10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075938" y="352245"/>
                  <a:ext cx="910909" cy="525546"/>
                </a:xfrm>
                <a:prstGeom prst="rect">
                  <a:avLst/>
                </a:prstGeom>
              </p:spPr>
            </p:pic>
            <p:pic>
              <p:nvPicPr>
                <p:cNvPr id="106" name="图片 10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6933747" y="357035"/>
                  <a:ext cx="910909" cy="525546"/>
                </a:xfrm>
                <a:prstGeom prst="rect">
                  <a:avLst/>
                </a:prstGeom>
              </p:spPr>
            </p:pic>
          </p:grpSp>
        </p:grpSp>
        <p:pic>
          <p:nvPicPr>
            <p:cNvPr id="109" name="图片 10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633"/>
            <a:stretch/>
          </p:blipFill>
          <p:spPr>
            <a:xfrm>
              <a:off x="11623975" y="391294"/>
              <a:ext cx="910909" cy="525546"/>
            </a:xfrm>
            <a:prstGeom prst="rect">
              <a:avLst/>
            </a:prstGeom>
          </p:spPr>
        </p:pic>
      </p:grpSp>
      <p:grpSp>
        <p:nvGrpSpPr>
          <p:cNvPr id="113" name="组合 112"/>
          <p:cNvGrpSpPr/>
          <p:nvPr/>
        </p:nvGrpSpPr>
        <p:grpSpPr>
          <a:xfrm>
            <a:off x="198659" y="1281164"/>
            <a:ext cx="994892" cy="2123574"/>
            <a:chOff x="4050540" y="1387270"/>
            <a:chExt cx="1265465" cy="2123574"/>
          </a:xfrm>
        </p:grpSpPr>
        <p:sp>
          <p:nvSpPr>
            <p:cNvPr id="114" name="文本框 113"/>
            <p:cNvSpPr txBox="1"/>
            <p:nvPr/>
          </p:nvSpPr>
          <p:spPr>
            <a:xfrm>
              <a:off x="4314818" y="1557130"/>
              <a:ext cx="731182" cy="1815882"/>
            </a:xfrm>
            <a:prstGeom prst="rect">
              <a:avLst/>
            </a:prstGeom>
            <a:noFill/>
            <a:effectLst>
              <a:outerShdw blurRad="50800" dist="38100" dir="8100000" algn="tr" rotWithShape="0">
                <a:prstClr val="black">
                  <a:alpha val="40000"/>
                </a:prstClr>
              </a:outerShdw>
            </a:effectLst>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242424">
                      <a:lumMod val="85000"/>
                      <a:lumOff val="15000"/>
                    </a:srgbClr>
                  </a:solidFill>
                  <a:effectLst/>
                  <a:uLnTx/>
                  <a:uFillTx/>
                  <a:latin typeface="禹卫书法行书简体&#10;" panose="02000603000000000000" pitchFamily="2" charset="-122"/>
                  <a:ea typeface="禹卫书法行书简体&#10;" panose="02000603000000000000" pitchFamily="2" charset="-122"/>
                </a:rPr>
                <a:t>产品规划</a:t>
              </a:r>
            </a:p>
          </p:txBody>
        </p:sp>
        <p:sp>
          <p:nvSpPr>
            <p:cNvPr id="115" name="矩形 114"/>
            <p:cNvSpPr>
              <a:spLocks noChangeAspect="1"/>
            </p:cNvSpPr>
            <p:nvPr/>
          </p:nvSpPr>
          <p:spPr>
            <a:xfrm>
              <a:off x="4050540" y="1387270"/>
              <a:ext cx="1265465" cy="2123574"/>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6" name="矩形 115"/>
            <p:cNvSpPr/>
            <p:nvPr/>
          </p:nvSpPr>
          <p:spPr>
            <a:xfrm>
              <a:off x="4143879" y="1513034"/>
              <a:ext cx="1078787" cy="1872047"/>
            </a:xfrm>
            <a:prstGeom prst="rect">
              <a:avLst/>
            </a:prstGeom>
            <a:no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36" name="图片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2985"/>
          <a:stretch>
            <a:fillRect/>
          </a:stretch>
        </p:blipFill>
        <p:spPr bwMode="auto">
          <a:xfrm>
            <a:off x="4494033" y="2319532"/>
            <a:ext cx="274637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组合 36"/>
          <p:cNvGrpSpPr/>
          <p:nvPr/>
        </p:nvGrpSpPr>
        <p:grpSpPr>
          <a:xfrm rot="5217582">
            <a:off x="3497001" y="3358335"/>
            <a:ext cx="2323606" cy="732060"/>
            <a:chOff x="3059087" y="2408240"/>
            <a:chExt cx="6051502" cy="2019305"/>
          </a:xfrm>
          <a:solidFill>
            <a:srgbClr val="686868"/>
          </a:solidFill>
        </p:grpSpPr>
        <p:sp>
          <p:nvSpPr>
            <p:cNvPr id="38" name="Freeform 6"/>
            <p:cNvSpPr>
              <a:spLocks noEditPoints="1"/>
            </p:cNvSpPr>
            <p:nvPr/>
          </p:nvSpPr>
          <p:spPr bwMode="auto">
            <a:xfrm>
              <a:off x="3059087" y="2660653"/>
              <a:ext cx="5810203" cy="1766892"/>
            </a:xfrm>
            <a:custGeom>
              <a:avLst/>
              <a:gdLst>
                <a:gd name="T0" fmla="*/ 62 w 1547"/>
                <a:gd name="T1" fmla="*/ 5 h 469"/>
                <a:gd name="T2" fmla="*/ 112 w 1547"/>
                <a:gd name="T3" fmla="*/ 49 h 469"/>
                <a:gd name="T4" fmla="*/ 185 w 1547"/>
                <a:gd name="T5" fmla="*/ 125 h 469"/>
                <a:gd name="T6" fmla="*/ 254 w 1547"/>
                <a:gd name="T7" fmla="*/ 180 h 469"/>
                <a:gd name="T8" fmla="*/ 341 w 1547"/>
                <a:gd name="T9" fmla="*/ 251 h 469"/>
                <a:gd name="T10" fmla="*/ 409 w 1547"/>
                <a:gd name="T11" fmla="*/ 304 h 469"/>
                <a:gd name="T12" fmla="*/ 486 w 1547"/>
                <a:gd name="T13" fmla="*/ 326 h 469"/>
                <a:gd name="T14" fmla="*/ 557 w 1547"/>
                <a:gd name="T15" fmla="*/ 353 h 469"/>
                <a:gd name="T16" fmla="*/ 719 w 1547"/>
                <a:gd name="T17" fmla="*/ 385 h 469"/>
                <a:gd name="T18" fmla="*/ 799 w 1547"/>
                <a:gd name="T19" fmla="*/ 387 h 469"/>
                <a:gd name="T20" fmla="*/ 898 w 1547"/>
                <a:gd name="T21" fmla="*/ 374 h 469"/>
                <a:gd name="T22" fmla="*/ 990 w 1547"/>
                <a:gd name="T23" fmla="*/ 358 h 469"/>
                <a:gd name="T24" fmla="*/ 921 w 1547"/>
                <a:gd name="T25" fmla="*/ 383 h 469"/>
                <a:gd name="T26" fmla="*/ 878 w 1547"/>
                <a:gd name="T27" fmla="*/ 395 h 469"/>
                <a:gd name="T28" fmla="*/ 898 w 1547"/>
                <a:gd name="T29" fmla="*/ 403 h 469"/>
                <a:gd name="T30" fmla="*/ 797 w 1547"/>
                <a:gd name="T31" fmla="*/ 416 h 469"/>
                <a:gd name="T32" fmla="*/ 782 w 1547"/>
                <a:gd name="T33" fmla="*/ 428 h 469"/>
                <a:gd name="T34" fmla="*/ 965 w 1547"/>
                <a:gd name="T35" fmla="*/ 407 h 469"/>
                <a:gd name="T36" fmla="*/ 1093 w 1547"/>
                <a:gd name="T37" fmla="*/ 362 h 469"/>
                <a:gd name="T38" fmla="*/ 1010 w 1547"/>
                <a:gd name="T39" fmla="*/ 384 h 469"/>
                <a:gd name="T40" fmla="*/ 947 w 1547"/>
                <a:gd name="T41" fmla="*/ 399 h 469"/>
                <a:gd name="T42" fmla="*/ 983 w 1547"/>
                <a:gd name="T43" fmla="*/ 386 h 469"/>
                <a:gd name="T44" fmla="*/ 1067 w 1547"/>
                <a:gd name="T45" fmla="*/ 354 h 469"/>
                <a:gd name="T46" fmla="*/ 1124 w 1547"/>
                <a:gd name="T47" fmla="*/ 336 h 469"/>
                <a:gd name="T48" fmla="*/ 1125 w 1547"/>
                <a:gd name="T49" fmla="*/ 357 h 469"/>
                <a:gd name="T50" fmla="*/ 1194 w 1547"/>
                <a:gd name="T51" fmla="*/ 335 h 469"/>
                <a:gd name="T52" fmla="*/ 1279 w 1547"/>
                <a:gd name="T53" fmla="*/ 289 h 469"/>
                <a:gd name="T54" fmla="*/ 1350 w 1547"/>
                <a:gd name="T55" fmla="*/ 245 h 469"/>
                <a:gd name="T56" fmla="*/ 1419 w 1547"/>
                <a:gd name="T57" fmla="*/ 194 h 469"/>
                <a:gd name="T58" fmla="*/ 1438 w 1547"/>
                <a:gd name="T59" fmla="*/ 175 h 469"/>
                <a:gd name="T60" fmla="*/ 1545 w 1547"/>
                <a:gd name="T61" fmla="*/ 73 h 469"/>
                <a:gd name="T62" fmla="*/ 1412 w 1547"/>
                <a:gd name="T63" fmla="*/ 226 h 469"/>
                <a:gd name="T64" fmla="*/ 1358 w 1547"/>
                <a:gd name="T65" fmla="*/ 280 h 469"/>
                <a:gd name="T66" fmla="*/ 1309 w 1547"/>
                <a:gd name="T67" fmla="*/ 308 h 469"/>
                <a:gd name="T68" fmla="*/ 1232 w 1547"/>
                <a:gd name="T69" fmla="*/ 353 h 469"/>
                <a:gd name="T70" fmla="*/ 1192 w 1547"/>
                <a:gd name="T71" fmla="*/ 368 h 469"/>
                <a:gd name="T72" fmla="*/ 1144 w 1547"/>
                <a:gd name="T73" fmla="*/ 392 h 469"/>
                <a:gd name="T74" fmla="*/ 1061 w 1547"/>
                <a:gd name="T75" fmla="*/ 420 h 469"/>
                <a:gd name="T76" fmla="*/ 1017 w 1547"/>
                <a:gd name="T77" fmla="*/ 436 h 469"/>
                <a:gd name="T78" fmla="*/ 972 w 1547"/>
                <a:gd name="T79" fmla="*/ 445 h 469"/>
                <a:gd name="T80" fmla="*/ 843 w 1547"/>
                <a:gd name="T81" fmla="*/ 466 h 469"/>
                <a:gd name="T82" fmla="*/ 756 w 1547"/>
                <a:gd name="T83" fmla="*/ 468 h 469"/>
                <a:gd name="T84" fmla="*/ 651 w 1547"/>
                <a:gd name="T85" fmla="*/ 455 h 469"/>
                <a:gd name="T86" fmla="*/ 592 w 1547"/>
                <a:gd name="T87" fmla="*/ 444 h 469"/>
                <a:gd name="T88" fmla="*/ 506 w 1547"/>
                <a:gd name="T89" fmla="*/ 428 h 469"/>
                <a:gd name="T90" fmla="*/ 466 w 1547"/>
                <a:gd name="T91" fmla="*/ 415 h 469"/>
                <a:gd name="T92" fmla="*/ 392 w 1547"/>
                <a:gd name="T93" fmla="*/ 390 h 469"/>
                <a:gd name="T94" fmla="*/ 395 w 1547"/>
                <a:gd name="T95" fmla="*/ 376 h 469"/>
                <a:gd name="T96" fmla="*/ 295 w 1547"/>
                <a:gd name="T97" fmla="*/ 332 h 469"/>
                <a:gd name="T98" fmla="*/ 234 w 1547"/>
                <a:gd name="T99" fmla="*/ 302 h 469"/>
                <a:gd name="T100" fmla="*/ 151 w 1547"/>
                <a:gd name="T101" fmla="*/ 222 h 469"/>
                <a:gd name="T102" fmla="*/ 97 w 1547"/>
                <a:gd name="T103" fmla="*/ 183 h 469"/>
                <a:gd name="T104" fmla="*/ 1 w 1547"/>
                <a:gd name="T105" fmla="*/ 69 h 469"/>
                <a:gd name="T106" fmla="*/ 721 w 1547"/>
                <a:gd name="T107" fmla="*/ 402 h 469"/>
                <a:gd name="T108" fmla="*/ 650 w 1547"/>
                <a:gd name="T109" fmla="*/ 391 h 469"/>
                <a:gd name="T110" fmla="*/ 596 w 1547"/>
                <a:gd name="T111" fmla="*/ 393 h 469"/>
                <a:gd name="T112" fmla="*/ 754 w 1547"/>
                <a:gd name="T113" fmla="*/ 400 h 469"/>
                <a:gd name="T114" fmla="*/ 1437 w 1547"/>
                <a:gd name="T115" fmla="*/ 185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7" h="469">
                  <a:moveTo>
                    <a:pt x="0" y="43"/>
                  </a:moveTo>
                  <a:cubicBezTo>
                    <a:pt x="10" y="39"/>
                    <a:pt x="18" y="34"/>
                    <a:pt x="22" y="23"/>
                  </a:cubicBezTo>
                  <a:cubicBezTo>
                    <a:pt x="23" y="21"/>
                    <a:pt x="24" y="21"/>
                    <a:pt x="25" y="20"/>
                  </a:cubicBezTo>
                  <a:cubicBezTo>
                    <a:pt x="28" y="18"/>
                    <a:pt x="31" y="16"/>
                    <a:pt x="33" y="14"/>
                  </a:cubicBezTo>
                  <a:cubicBezTo>
                    <a:pt x="37" y="7"/>
                    <a:pt x="43" y="5"/>
                    <a:pt x="50" y="5"/>
                  </a:cubicBezTo>
                  <a:cubicBezTo>
                    <a:pt x="54" y="5"/>
                    <a:pt x="58" y="5"/>
                    <a:pt x="62" y="5"/>
                  </a:cubicBezTo>
                  <a:cubicBezTo>
                    <a:pt x="67" y="5"/>
                    <a:pt x="71" y="4"/>
                    <a:pt x="73" y="0"/>
                  </a:cubicBezTo>
                  <a:cubicBezTo>
                    <a:pt x="76" y="1"/>
                    <a:pt x="79" y="2"/>
                    <a:pt x="82" y="3"/>
                  </a:cubicBezTo>
                  <a:cubicBezTo>
                    <a:pt x="84" y="3"/>
                    <a:pt x="85" y="3"/>
                    <a:pt x="87" y="3"/>
                  </a:cubicBezTo>
                  <a:cubicBezTo>
                    <a:pt x="94" y="2"/>
                    <a:pt x="96" y="3"/>
                    <a:pt x="97" y="11"/>
                  </a:cubicBezTo>
                  <a:cubicBezTo>
                    <a:pt x="99" y="24"/>
                    <a:pt x="101" y="37"/>
                    <a:pt x="112" y="47"/>
                  </a:cubicBezTo>
                  <a:cubicBezTo>
                    <a:pt x="112" y="47"/>
                    <a:pt x="112" y="48"/>
                    <a:pt x="112" y="49"/>
                  </a:cubicBezTo>
                  <a:cubicBezTo>
                    <a:pt x="112" y="52"/>
                    <a:pt x="114" y="56"/>
                    <a:pt x="117" y="56"/>
                  </a:cubicBezTo>
                  <a:cubicBezTo>
                    <a:pt x="128" y="56"/>
                    <a:pt x="133" y="65"/>
                    <a:pt x="139" y="72"/>
                  </a:cubicBezTo>
                  <a:cubicBezTo>
                    <a:pt x="139" y="73"/>
                    <a:pt x="139" y="74"/>
                    <a:pt x="139" y="75"/>
                  </a:cubicBezTo>
                  <a:cubicBezTo>
                    <a:pt x="139" y="84"/>
                    <a:pt x="143" y="90"/>
                    <a:pt x="149" y="96"/>
                  </a:cubicBezTo>
                  <a:cubicBezTo>
                    <a:pt x="151" y="97"/>
                    <a:pt x="153" y="99"/>
                    <a:pt x="155" y="100"/>
                  </a:cubicBezTo>
                  <a:cubicBezTo>
                    <a:pt x="166" y="107"/>
                    <a:pt x="176" y="115"/>
                    <a:pt x="185" y="125"/>
                  </a:cubicBezTo>
                  <a:cubicBezTo>
                    <a:pt x="188" y="129"/>
                    <a:pt x="193" y="132"/>
                    <a:pt x="197" y="135"/>
                  </a:cubicBezTo>
                  <a:cubicBezTo>
                    <a:pt x="198" y="136"/>
                    <a:pt x="199" y="137"/>
                    <a:pt x="199" y="138"/>
                  </a:cubicBezTo>
                  <a:cubicBezTo>
                    <a:pt x="200" y="142"/>
                    <a:pt x="203" y="145"/>
                    <a:pt x="206" y="146"/>
                  </a:cubicBezTo>
                  <a:cubicBezTo>
                    <a:pt x="216" y="148"/>
                    <a:pt x="222" y="154"/>
                    <a:pt x="228" y="161"/>
                  </a:cubicBezTo>
                  <a:cubicBezTo>
                    <a:pt x="233" y="166"/>
                    <a:pt x="237" y="172"/>
                    <a:pt x="243" y="176"/>
                  </a:cubicBezTo>
                  <a:cubicBezTo>
                    <a:pt x="246" y="178"/>
                    <a:pt x="250" y="180"/>
                    <a:pt x="254" y="180"/>
                  </a:cubicBezTo>
                  <a:cubicBezTo>
                    <a:pt x="258" y="181"/>
                    <a:pt x="260" y="182"/>
                    <a:pt x="263" y="185"/>
                  </a:cubicBezTo>
                  <a:cubicBezTo>
                    <a:pt x="271" y="193"/>
                    <a:pt x="280" y="200"/>
                    <a:pt x="288" y="208"/>
                  </a:cubicBezTo>
                  <a:cubicBezTo>
                    <a:pt x="292" y="211"/>
                    <a:pt x="296" y="214"/>
                    <a:pt x="298" y="217"/>
                  </a:cubicBezTo>
                  <a:cubicBezTo>
                    <a:pt x="303" y="224"/>
                    <a:pt x="309" y="227"/>
                    <a:pt x="315" y="231"/>
                  </a:cubicBezTo>
                  <a:cubicBezTo>
                    <a:pt x="317" y="233"/>
                    <a:pt x="321" y="232"/>
                    <a:pt x="323" y="233"/>
                  </a:cubicBezTo>
                  <a:cubicBezTo>
                    <a:pt x="329" y="239"/>
                    <a:pt x="335" y="245"/>
                    <a:pt x="341" y="251"/>
                  </a:cubicBezTo>
                  <a:cubicBezTo>
                    <a:pt x="341" y="251"/>
                    <a:pt x="341" y="252"/>
                    <a:pt x="340" y="252"/>
                  </a:cubicBezTo>
                  <a:cubicBezTo>
                    <a:pt x="340" y="252"/>
                    <a:pt x="340" y="253"/>
                    <a:pt x="340" y="253"/>
                  </a:cubicBezTo>
                  <a:cubicBezTo>
                    <a:pt x="333" y="256"/>
                    <a:pt x="332" y="258"/>
                    <a:pt x="337" y="264"/>
                  </a:cubicBezTo>
                  <a:cubicBezTo>
                    <a:pt x="340" y="268"/>
                    <a:pt x="345" y="271"/>
                    <a:pt x="349" y="273"/>
                  </a:cubicBezTo>
                  <a:cubicBezTo>
                    <a:pt x="363" y="281"/>
                    <a:pt x="376" y="289"/>
                    <a:pt x="390" y="297"/>
                  </a:cubicBezTo>
                  <a:cubicBezTo>
                    <a:pt x="396" y="300"/>
                    <a:pt x="403" y="303"/>
                    <a:pt x="409" y="304"/>
                  </a:cubicBezTo>
                  <a:cubicBezTo>
                    <a:pt x="413" y="305"/>
                    <a:pt x="417" y="305"/>
                    <a:pt x="421" y="304"/>
                  </a:cubicBezTo>
                  <a:cubicBezTo>
                    <a:pt x="428" y="300"/>
                    <a:pt x="435" y="302"/>
                    <a:pt x="441" y="304"/>
                  </a:cubicBezTo>
                  <a:cubicBezTo>
                    <a:pt x="444" y="305"/>
                    <a:pt x="447" y="309"/>
                    <a:pt x="449" y="311"/>
                  </a:cubicBezTo>
                  <a:cubicBezTo>
                    <a:pt x="451" y="313"/>
                    <a:pt x="453" y="314"/>
                    <a:pt x="454" y="315"/>
                  </a:cubicBezTo>
                  <a:cubicBezTo>
                    <a:pt x="459" y="316"/>
                    <a:pt x="463" y="316"/>
                    <a:pt x="467" y="317"/>
                  </a:cubicBezTo>
                  <a:cubicBezTo>
                    <a:pt x="475" y="318"/>
                    <a:pt x="482" y="320"/>
                    <a:pt x="486" y="326"/>
                  </a:cubicBezTo>
                  <a:cubicBezTo>
                    <a:pt x="497" y="327"/>
                    <a:pt x="507" y="328"/>
                    <a:pt x="517" y="330"/>
                  </a:cubicBezTo>
                  <a:cubicBezTo>
                    <a:pt x="519" y="335"/>
                    <a:pt x="524" y="337"/>
                    <a:pt x="530" y="337"/>
                  </a:cubicBezTo>
                  <a:cubicBezTo>
                    <a:pt x="534" y="338"/>
                    <a:pt x="538" y="339"/>
                    <a:pt x="542" y="340"/>
                  </a:cubicBezTo>
                  <a:cubicBezTo>
                    <a:pt x="542" y="340"/>
                    <a:pt x="543" y="341"/>
                    <a:pt x="543" y="340"/>
                  </a:cubicBezTo>
                  <a:cubicBezTo>
                    <a:pt x="551" y="336"/>
                    <a:pt x="553" y="345"/>
                    <a:pt x="557" y="348"/>
                  </a:cubicBezTo>
                  <a:cubicBezTo>
                    <a:pt x="558" y="349"/>
                    <a:pt x="558" y="351"/>
                    <a:pt x="557" y="353"/>
                  </a:cubicBezTo>
                  <a:cubicBezTo>
                    <a:pt x="555" y="358"/>
                    <a:pt x="556" y="360"/>
                    <a:pt x="561" y="361"/>
                  </a:cubicBezTo>
                  <a:cubicBezTo>
                    <a:pt x="572" y="364"/>
                    <a:pt x="583" y="367"/>
                    <a:pt x="593" y="370"/>
                  </a:cubicBezTo>
                  <a:cubicBezTo>
                    <a:pt x="612" y="375"/>
                    <a:pt x="632" y="377"/>
                    <a:pt x="652" y="379"/>
                  </a:cubicBezTo>
                  <a:cubicBezTo>
                    <a:pt x="667" y="381"/>
                    <a:pt x="682" y="383"/>
                    <a:pt x="697" y="385"/>
                  </a:cubicBezTo>
                  <a:cubicBezTo>
                    <a:pt x="698" y="385"/>
                    <a:pt x="700" y="385"/>
                    <a:pt x="700" y="385"/>
                  </a:cubicBezTo>
                  <a:cubicBezTo>
                    <a:pt x="707" y="379"/>
                    <a:pt x="713" y="382"/>
                    <a:pt x="719" y="385"/>
                  </a:cubicBezTo>
                  <a:cubicBezTo>
                    <a:pt x="721" y="386"/>
                    <a:pt x="723" y="386"/>
                    <a:pt x="725" y="386"/>
                  </a:cubicBezTo>
                  <a:cubicBezTo>
                    <a:pt x="727" y="385"/>
                    <a:pt x="728" y="384"/>
                    <a:pt x="729" y="383"/>
                  </a:cubicBezTo>
                  <a:cubicBezTo>
                    <a:pt x="736" y="379"/>
                    <a:pt x="737" y="379"/>
                    <a:pt x="741" y="385"/>
                  </a:cubicBezTo>
                  <a:cubicBezTo>
                    <a:pt x="751" y="385"/>
                    <a:pt x="761" y="385"/>
                    <a:pt x="771" y="385"/>
                  </a:cubicBezTo>
                  <a:cubicBezTo>
                    <a:pt x="772" y="385"/>
                    <a:pt x="774" y="385"/>
                    <a:pt x="775" y="386"/>
                  </a:cubicBezTo>
                  <a:cubicBezTo>
                    <a:pt x="783" y="393"/>
                    <a:pt x="791" y="389"/>
                    <a:pt x="799" y="387"/>
                  </a:cubicBezTo>
                  <a:cubicBezTo>
                    <a:pt x="806" y="385"/>
                    <a:pt x="814" y="384"/>
                    <a:pt x="822" y="383"/>
                  </a:cubicBezTo>
                  <a:cubicBezTo>
                    <a:pt x="826" y="383"/>
                    <a:pt x="831" y="382"/>
                    <a:pt x="836" y="382"/>
                  </a:cubicBezTo>
                  <a:cubicBezTo>
                    <a:pt x="838" y="381"/>
                    <a:pt x="840" y="382"/>
                    <a:pt x="842" y="382"/>
                  </a:cubicBezTo>
                  <a:cubicBezTo>
                    <a:pt x="844" y="378"/>
                    <a:pt x="845" y="378"/>
                    <a:pt x="849" y="383"/>
                  </a:cubicBezTo>
                  <a:cubicBezTo>
                    <a:pt x="850" y="384"/>
                    <a:pt x="854" y="385"/>
                    <a:pt x="855" y="385"/>
                  </a:cubicBezTo>
                  <a:cubicBezTo>
                    <a:pt x="868" y="376"/>
                    <a:pt x="884" y="378"/>
                    <a:pt x="898" y="374"/>
                  </a:cubicBezTo>
                  <a:cubicBezTo>
                    <a:pt x="903" y="372"/>
                    <a:pt x="909" y="371"/>
                    <a:pt x="914" y="370"/>
                  </a:cubicBezTo>
                  <a:cubicBezTo>
                    <a:pt x="918" y="368"/>
                    <a:pt x="923" y="367"/>
                    <a:pt x="927" y="369"/>
                  </a:cubicBezTo>
                  <a:cubicBezTo>
                    <a:pt x="930" y="370"/>
                    <a:pt x="933" y="368"/>
                    <a:pt x="936" y="368"/>
                  </a:cubicBezTo>
                  <a:cubicBezTo>
                    <a:pt x="940" y="368"/>
                    <a:pt x="945" y="367"/>
                    <a:pt x="950" y="367"/>
                  </a:cubicBezTo>
                  <a:cubicBezTo>
                    <a:pt x="953" y="361"/>
                    <a:pt x="960" y="361"/>
                    <a:pt x="967" y="360"/>
                  </a:cubicBezTo>
                  <a:cubicBezTo>
                    <a:pt x="974" y="360"/>
                    <a:pt x="982" y="359"/>
                    <a:pt x="990" y="358"/>
                  </a:cubicBezTo>
                  <a:cubicBezTo>
                    <a:pt x="993" y="358"/>
                    <a:pt x="996" y="359"/>
                    <a:pt x="999" y="359"/>
                  </a:cubicBezTo>
                  <a:cubicBezTo>
                    <a:pt x="993" y="365"/>
                    <a:pt x="985" y="366"/>
                    <a:pt x="978" y="368"/>
                  </a:cubicBezTo>
                  <a:cubicBezTo>
                    <a:pt x="968" y="370"/>
                    <a:pt x="957" y="370"/>
                    <a:pt x="948" y="376"/>
                  </a:cubicBezTo>
                  <a:cubicBezTo>
                    <a:pt x="947" y="377"/>
                    <a:pt x="946" y="377"/>
                    <a:pt x="946" y="377"/>
                  </a:cubicBezTo>
                  <a:cubicBezTo>
                    <a:pt x="941" y="374"/>
                    <a:pt x="936" y="376"/>
                    <a:pt x="932" y="378"/>
                  </a:cubicBezTo>
                  <a:cubicBezTo>
                    <a:pt x="928" y="380"/>
                    <a:pt x="923" y="378"/>
                    <a:pt x="921" y="383"/>
                  </a:cubicBezTo>
                  <a:cubicBezTo>
                    <a:pt x="920" y="383"/>
                    <a:pt x="918" y="383"/>
                    <a:pt x="917" y="383"/>
                  </a:cubicBezTo>
                  <a:cubicBezTo>
                    <a:pt x="912" y="380"/>
                    <a:pt x="906" y="381"/>
                    <a:pt x="901" y="382"/>
                  </a:cubicBezTo>
                  <a:cubicBezTo>
                    <a:pt x="892" y="383"/>
                    <a:pt x="883" y="383"/>
                    <a:pt x="874" y="384"/>
                  </a:cubicBezTo>
                  <a:cubicBezTo>
                    <a:pt x="867" y="385"/>
                    <a:pt x="861" y="387"/>
                    <a:pt x="854" y="389"/>
                  </a:cubicBezTo>
                  <a:cubicBezTo>
                    <a:pt x="857" y="396"/>
                    <a:pt x="860" y="399"/>
                    <a:pt x="866" y="398"/>
                  </a:cubicBezTo>
                  <a:cubicBezTo>
                    <a:pt x="870" y="397"/>
                    <a:pt x="874" y="396"/>
                    <a:pt x="878" y="395"/>
                  </a:cubicBezTo>
                  <a:cubicBezTo>
                    <a:pt x="886" y="392"/>
                    <a:pt x="894" y="392"/>
                    <a:pt x="902" y="394"/>
                  </a:cubicBezTo>
                  <a:cubicBezTo>
                    <a:pt x="908" y="395"/>
                    <a:pt x="914" y="394"/>
                    <a:pt x="920" y="390"/>
                  </a:cubicBezTo>
                  <a:cubicBezTo>
                    <a:pt x="922" y="393"/>
                    <a:pt x="924" y="396"/>
                    <a:pt x="926" y="399"/>
                  </a:cubicBezTo>
                  <a:cubicBezTo>
                    <a:pt x="919" y="405"/>
                    <a:pt x="912" y="406"/>
                    <a:pt x="904" y="406"/>
                  </a:cubicBezTo>
                  <a:cubicBezTo>
                    <a:pt x="903" y="406"/>
                    <a:pt x="902" y="406"/>
                    <a:pt x="901" y="405"/>
                  </a:cubicBezTo>
                  <a:cubicBezTo>
                    <a:pt x="900" y="404"/>
                    <a:pt x="899" y="404"/>
                    <a:pt x="898" y="403"/>
                  </a:cubicBezTo>
                  <a:cubicBezTo>
                    <a:pt x="890" y="398"/>
                    <a:pt x="887" y="399"/>
                    <a:pt x="886" y="409"/>
                  </a:cubicBezTo>
                  <a:cubicBezTo>
                    <a:pt x="873" y="410"/>
                    <a:pt x="860" y="411"/>
                    <a:pt x="847" y="413"/>
                  </a:cubicBezTo>
                  <a:cubicBezTo>
                    <a:pt x="839" y="414"/>
                    <a:pt x="830" y="415"/>
                    <a:pt x="821" y="418"/>
                  </a:cubicBezTo>
                  <a:cubicBezTo>
                    <a:pt x="814" y="420"/>
                    <a:pt x="805" y="420"/>
                    <a:pt x="797" y="420"/>
                  </a:cubicBezTo>
                  <a:cubicBezTo>
                    <a:pt x="793" y="421"/>
                    <a:pt x="790" y="420"/>
                    <a:pt x="786" y="419"/>
                  </a:cubicBezTo>
                  <a:cubicBezTo>
                    <a:pt x="789" y="418"/>
                    <a:pt x="792" y="417"/>
                    <a:pt x="797" y="416"/>
                  </a:cubicBezTo>
                  <a:cubicBezTo>
                    <a:pt x="792" y="414"/>
                    <a:pt x="788" y="412"/>
                    <a:pt x="784" y="411"/>
                  </a:cubicBezTo>
                  <a:cubicBezTo>
                    <a:pt x="777" y="408"/>
                    <a:pt x="774" y="410"/>
                    <a:pt x="773" y="417"/>
                  </a:cubicBezTo>
                  <a:cubicBezTo>
                    <a:pt x="772" y="418"/>
                    <a:pt x="772" y="420"/>
                    <a:pt x="771" y="421"/>
                  </a:cubicBezTo>
                  <a:cubicBezTo>
                    <a:pt x="770" y="422"/>
                    <a:pt x="767" y="423"/>
                    <a:pt x="766" y="422"/>
                  </a:cubicBezTo>
                  <a:cubicBezTo>
                    <a:pt x="763" y="420"/>
                    <a:pt x="762" y="421"/>
                    <a:pt x="760" y="423"/>
                  </a:cubicBezTo>
                  <a:cubicBezTo>
                    <a:pt x="767" y="428"/>
                    <a:pt x="774" y="428"/>
                    <a:pt x="782" y="428"/>
                  </a:cubicBezTo>
                  <a:cubicBezTo>
                    <a:pt x="791" y="427"/>
                    <a:pt x="799" y="426"/>
                    <a:pt x="808" y="425"/>
                  </a:cubicBezTo>
                  <a:cubicBezTo>
                    <a:pt x="813" y="425"/>
                    <a:pt x="819" y="424"/>
                    <a:pt x="824" y="425"/>
                  </a:cubicBezTo>
                  <a:cubicBezTo>
                    <a:pt x="830" y="427"/>
                    <a:pt x="836" y="424"/>
                    <a:pt x="842" y="423"/>
                  </a:cubicBezTo>
                  <a:cubicBezTo>
                    <a:pt x="853" y="423"/>
                    <a:pt x="865" y="422"/>
                    <a:pt x="876" y="421"/>
                  </a:cubicBezTo>
                  <a:cubicBezTo>
                    <a:pt x="894" y="418"/>
                    <a:pt x="913" y="416"/>
                    <a:pt x="931" y="412"/>
                  </a:cubicBezTo>
                  <a:cubicBezTo>
                    <a:pt x="943" y="409"/>
                    <a:pt x="954" y="409"/>
                    <a:pt x="965" y="407"/>
                  </a:cubicBezTo>
                  <a:cubicBezTo>
                    <a:pt x="972" y="406"/>
                    <a:pt x="979" y="403"/>
                    <a:pt x="986" y="402"/>
                  </a:cubicBezTo>
                  <a:cubicBezTo>
                    <a:pt x="987" y="401"/>
                    <a:pt x="989" y="402"/>
                    <a:pt x="991" y="402"/>
                  </a:cubicBezTo>
                  <a:cubicBezTo>
                    <a:pt x="992" y="402"/>
                    <a:pt x="993" y="403"/>
                    <a:pt x="995" y="402"/>
                  </a:cubicBezTo>
                  <a:cubicBezTo>
                    <a:pt x="1029" y="390"/>
                    <a:pt x="1064" y="378"/>
                    <a:pt x="1098" y="366"/>
                  </a:cubicBezTo>
                  <a:cubicBezTo>
                    <a:pt x="1099" y="366"/>
                    <a:pt x="1100" y="365"/>
                    <a:pt x="1101" y="365"/>
                  </a:cubicBezTo>
                  <a:cubicBezTo>
                    <a:pt x="1099" y="361"/>
                    <a:pt x="1096" y="360"/>
                    <a:pt x="1093" y="362"/>
                  </a:cubicBezTo>
                  <a:cubicBezTo>
                    <a:pt x="1092" y="363"/>
                    <a:pt x="1091" y="363"/>
                    <a:pt x="1090" y="364"/>
                  </a:cubicBezTo>
                  <a:cubicBezTo>
                    <a:pt x="1084" y="367"/>
                    <a:pt x="1083" y="367"/>
                    <a:pt x="1079" y="362"/>
                  </a:cubicBezTo>
                  <a:cubicBezTo>
                    <a:pt x="1069" y="370"/>
                    <a:pt x="1057" y="371"/>
                    <a:pt x="1046" y="374"/>
                  </a:cubicBezTo>
                  <a:cubicBezTo>
                    <a:pt x="1038" y="377"/>
                    <a:pt x="1032" y="380"/>
                    <a:pt x="1025" y="383"/>
                  </a:cubicBezTo>
                  <a:cubicBezTo>
                    <a:pt x="1023" y="384"/>
                    <a:pt x="1022" y="384"/>
                    <a:pt x="1021" y="383"/>
                  </a:cubicBezTo>
                  <a:cubicBezTo>
                    <a:pt x="1017" y="381"/>
                    <a:pt x="1013" y="382"/>
                    <a:pt x="1010" y="384"/>
                  </a:cubicBezTo>
                  <a:cubicBezTo>
                    <a:pt x="1004" y="386"/>
                    <a:pt x="999" y="391"/>
                    <a:pt x="992" y="388"/>
                  </a:cubicBezTo>
                  <a:cubicBezTo>
                    <a:pt x="992" y="388"/>
                    <a:pt x="991" y="389"/>
                    <a:pt x="991" y="389"/>
                  </a:cubicBezTo>
                  <a:cubicBezTo>
                    <a:pt x="987" y="396"/>
                    <a:pt x="979" y="393"/>
                    <a:pt x="973" y="395"/>
                  </a:cubicBezTo>
                  <a:cubicBezTo>
                    <a:pt x="973" y="396"/>
                    <a:pt x="972" y="395"/>
                    <a:pt x="972" y="395"/>
                  </a:cubicBezTo>
                  <a:cubicBezTo>
                    <a:pt x="967" y="391"/>
                    <a:pt x="963" y="393"/>
                    <a:pt x="959" y="396"/>
                  </a:cubicBezTo>
                  <a:cubicBezTo>
                    <a:pt x="956" y="399"/>
                    <a:pt x="952" y="401"/>
                    <a:pt x="947" y="399"/>
                  </a:cubicBezTo>
                  <a:cubicBezTo>
                    <a:pt x="945" y="398"/>
                    <a:pt x="942" y="400"/>
                    <a:pt x="939" y="401"/>
                  </a:cubicBezTo>
                  <a:cubicBezTo>
                    <a:pt x="941" y="395"/>
                    <a:pt x="945" y="392"/>
                    <a:pt x="950" y="391"/>
                  </a:cubicBezTo>
                  <a:cubicBezTo>
                    <a:pt x="955" y="390"/>
                    <a:pt x="959" y="389"/>
                    <a:pt x="964" y="387"/>
                  </a:cubicBezTo>
                  <a:cubicBezTo>
                    <a:pt x="966" y="387"/>
                    <a:pt x="968" y="386"/>
                    <a:pt x="969" y="385"/>
                  </a:cubicBezTo>
                  <a:cubicBezTo>
                    <a:pt x="973" y="381"/>
                    <a:pt x="977" y="380"/>
                    <a:pt x="980" y="385"/>
                  </a:cubicBezTo>
                  <a:cubicBezTo>
                    <a:pt x="981" y="386"/>
                    <a:pt x="982" y="386"/>
                    <a:pt x="983" y="386"/>
                  </a:cubicBezTo>
                  <a:cubicBezTo>
                    <a:pt x="990" y="385"/>
                    <a:pt x="997" y="384"/>
                    <a:pt x="1005" y="382"/>
                  </a:cubicBezTo>
                  <a:cubicBezTo>
                    <a:pt x="1010" y="381"/>
                    <a:pt x="1015" y="378"/>
                    <a:pt x="1020" y="376"/>
                  </a:cubicBezTo>
                  <a:cubicBezTo>
                    <a:pt x="1021" y="375"/>
                    <a:pt x="1021" y="375"/>
                    <a:pt x="1021" y="374"/>
                  </a:cubicBezTo>
                  <a:cubicBezTo>
                    <a:pt x="1018" y="373"/>
                    <a:pt x="1016" y="372"/>
                    <a:pt x="1013" y="371"/>
                  </a:cubicBezTo>
                  <a:cubicBezTo>
                    <a:pt x="1013" y="371"/>
                    <a:pt x="1013" y="370"/>
                    <a:pt x="1013" y="370"/>
                  </a:cubicBezTo>
                  <a:cubicBezTo>
                    <a:pt x="1032" y="367"/>
                    <a:pt x="1049" y="359"/>
                    <a:pt x="1067" y="354"/>
                  </a:cubicBezTo>
                  <a:cubicBezTo>
                    <a:pt x="1070" y="353"/>
                    <a:pt x="1073" y="352"/>
                    <a:pt x="1077" y="351"/>
                  </a:cubicBezTo>
                  <a:cubicBezTo>
                    <a:pt x="1075" y="354"/>
                    <a:pt x="1073" y="356"/>
                    <a:pt x="1071" y="358"/>
                  </a:cubicBezTo>
                  <a:cubicBezTo>
                    <a:pt x="1072" y="359"/>
                    <a:pt x="1072" y="359"/>
                    <a:pt x="1072" y="360"/>
                  </a:cubicBezTo>
                  <a:cubicBezTo>
                    <a:pt x="1074" y="360"/>
                    <a:pt x="1077" y="359"/>
                    <a:pt x="1079" y="359"/>
                  </a:cubicBezTo>
                  <a:cubicBezTo>
                    <a:pt x="1080" y="358"/>
                    <a:pt x="1081" y="357"/>
                    <a:pt x="1082" y="356"/>
                  </a:cubicBezTo>
                  <a:cubicBezTo>
                    <a:pt x="1093" y="343"/>
                    <a:pt x="1109" y="340"/>
                    <a:pt x="1124" y="336"/>
                  </a:cubicBezTo>
                  <a:cubicBezTo>
                    <a:pt x="1129" y="335"/>
                    <a:pt x="1135" y="334"/>
                    <a:pt x="1141" y="334"/>
                  </a:cubicBezTo>
                  <a:cubicBezTo>
                    <a:pt x="1139" y="339"/>
                    <a:pt x="1136" y="342"/>
                    <a:pt x="1131" y="343"/>
                  </a:cubicBezTo>
                  <a:cubicBezTo>
                    <a:pt x="1119" y="345"/>
                    <a:pt x="1110" y="352"/>
                    <a:pt x="1103" y="361"/>
                  </a:cubicBezTo>
                  <a:cubicBezTo>
                    <a:pt x="1103" y="362"/>
                    <a:pt x="1103" y="362"/>
                    <a:pt x="1103" y="363"/>
                  </a:cubicBezTo>
                  <a:cubicBezTo>
                    <a:pt x="1107" y="363"/>
                    <a:pt x="1110" y="363"/>
                    <a:pt x="1114" y="362"/>
                  </a:cubicBezTo>
                  <a:cubicBezTo>
                    <a:pt x="1118" y="360"/>
                    <a:pt x="1121" y="358"/>
                    <a:pt x="1125" y="357"/>
                  </a:cubicBezTo>
                  <a:cubicBezTo>
                    <a:pt x="1130" y="354"/>
                    <a:pt x="1136" y="353"/>
                    <a:pt x="1141" y="355"/>
                  </a:cubicBezTo>
                  <a:cubicBezTo>
                    <a:pt x="1142" y="356"/>
                    <a:pt x="1144" y="355"/>
                    <a:pt x="1145" y="355"/>
                  </a:cubicBezTo>
                  <a:cubicBezTo>
                    <a:pt x="1150" y="353"/>
                    <a:pt x="1155" y="350"/>
                    <a:pt x="1160" y="348"/>
                  </a:cubicBezTo>
                  <a:cubicBezTo>
                    <a:pt x="1164" y="345"/>
                    <a:pt x="1168" y="343"/>
                    <a:pt x="1172" y="340"/>
                  </a:cubicBezTo>
                  <a:cubicBezTo>
                    <a:pt x="1173" y="340"/>
                    <a:pt x="1175" y="339"/>
                    <a:pt x="1176" y="339"/>
                  </a:cubicBezTo>
                  <a:cubicBezTo>
                    <a:pt x="1183" y="341"/>
                    <a:pt x="1189" y="339"/>
                    <a:pt x="1194" y="335"/>
                  </a:cubicBezTo>
                  <a:cubicBezTo>
                    <a:pt x="1198" y="333"/>
                    <a:pt x="1202" y="330"/>
                    <a:pt x="1206" y="328"/>
                  </a:cubicBezTo>
                  <a:cubicBezTo>
                    <a:pt x="1210" y="325"/>
                    <a:pt x="1215" y="324"/>
                    <a:pt x="1220" y="323"/>
                  </a:cubicBezTo>
                  <a:cubicBezTo>
                    <a:pt x="1221" y="322"/>
                    <a:pt x="1222" y="322"/>
                    <a:pt x="1223" y="322"/>
                  </a:cubicBezTo>
                  <a:cubicBezTo>
                    <a:pt x="1231" y="316"/>
                    <a:pt x="1240" y="311"/>
                    <a:pt x="1248" y="305"/>
                  </a:cubicBezTo>
                  <a:cubicBezTo>
                    <a:pt x="1249" y="305"/>
                    <a:pt x="1250" y="305"/>
                    <a:pt x="1251" y="304"/>
                  </a:cubicBezTo>
                  <a:cubicBezTo>
                    <a:pt x="1262" y="301"/>
                    <a:pt x="1271" y="296"/>
                    <a:pt x="1279" y="289"/>
                  </a:cubicBezTo>
                  <a:cubicBezTo>
                    <a:pt x="1280" y="288"/>
                    <a:pt x="1281" y="287"/>
                    <a:pt x="1282" y="287"/>
                  </a:cubicBezTo>
                  <a:cubicBezTo>
                    <a:pt x="1292" y="286"/>
                    <a:pt x="1298" y="280"/>
                    <a:pt x="1305" y="275"/>
                  </a:cubicBezTo>
                  <a:cubicBezTo>
                    <a:pt x="1309" y="271"/>
                    <a:pt x="1313" y="268"/>
                    <a:pt x="1317" y="266"/>
                  </a:cubicBezTo>
                  <a:cubicBezTo>
                    <a:pt x="1321" y="264"/>
                    <a:pt x="1326" y="262"/>
                    <a:pt x="1330" y="262"/>
                  </a:cubicBezTo>
                  <a:cubicBezTo>
                    <a:pt x="1335" y="262"/>
                    <a:pt x="1338" y="260"/>
                    <a:pt x="1341" y="256"/>
                  </a:cubicBezTo>
                  <a:cubicBezTo>
                    <a:pt x="1344" y="252"/>
                    <a:pt x="1347" y="249"/>
                    <a:pt x="1350" y="245"/>
                  </a:cubicBezTo>
                  <a:cubicBezTo>
                    <a:pt x="1354" y="241"/>
                    <a:pt x="1358" y="239"/>
                    <a:pt x="1363" y="241"/>
                  </a:cubicBezTo>
                  <a:cubicBezTo>
                    <a:pt x="1364" y="242"/>
                    <a:pt x="1366" y="241"/>
                    <a:pt x="1367" y="240"/>
                  </a:cubicBezTo>
                  <a:cubicBezTo>
                    <a:pt x="1371" y="236"/>
                    <a:pt x="1375" y="232"/>
                    <a:pt x="1379" y="227"/>
                  </a:cubicBezTo>
                  <a:cubicBezTo>
                    <a:pt x="1385" y="220"/>
                    <a:pt x="1392" y="213"/>
                    <a:pt x="1402" y="213"/>
                  </a:cubicBezTo>
                  <a:cubicBezTo>
                    <a:pt x="1408" y="214"/>
                    <a:pt x="1412" y="205"/>
                    <a:pt x="1410" y="201"/>
                  </a:cubicBezTo>
                  <a:cubicBezTo>
                    <a:pt x="1413" y="199"/>
                    <a:pt x="1416" y="197"/>
                    <a:pt x="1419" y="194"/>
                  </a:cubicBezTo>
                  <a:cubicBezTo>
                    <a:pt x="1421" y="192"/>
                    <a:pt x="1421" y="191"/>
                    <a:pt x="1418" y="190"/>
                  </a:cubicBezTo>
                  <a:cubicBezTo>
                    <a:pt x="1420" y="188"/>
                    <a:pt x="1422" y="186"/>
                    <a:pt x="1425" y="183"/>
                  </a:cubicBezTo>
                  <a:cubicBezTo>
                    <a:pt x="1423" y="182"/>
                    <a:pt x="1422" y="181"/>
                    <a:pt x="1420" y="180"/>
                  </a:cubicBezTo>
                  <a:cubicBezTo>
                    <a:pt x="1423" y="176"/>
                    <a:pt x="1426" y="173"/>
                    <a:pt x="1428" y="170"/>
                  </a:cubicBezTo>
                  <a:cubicBezTo>
                    <a:pt x="1429" y="172"/>
                    <a:pt x="1429" y="174"/>
                    <a:pt x="1430" y="177"/>
                  </a:cubicBezTo>
                  <a:cubicBezTo>
                    <a:pt x="1432" y="176"/>
                    <a:pt x="1436" y="176"/>
                    <a:pt x="1438" y="175"/>
                  </a:cubicBezTo>
                  <a:cubicBezTo>
                    <a:pt x="1442" y="172"/>
                    <a:pt x="1446" y="168"/>
                    <a:pt x="1450" y="165"/>
                  </a:cubicBezTo>
                  <a:cubicBezTo>
                    <a:pt x="1452" y="163"/>
                    <a:pt x="1453" y="161"/>
                    <a:pt x="1455" y="159"/>
                  </a:cubicBezTo>
                  <a:cubicBezTo>
                    <a:pt x="1476" y="145"/>
                    <a:pt x="1493" y="126"/>
                    <a:pt x="1512" y="108"/>
                  </a:cubicBezTo>
                  <a:cubicBezTo>
                    <a:pt x="1517" y="103"/>
                    <a:pt x="1521" y="96"/>
                    <a:pt x="1525" y="90"/>
                  </a:cubicBezTo>
                  <a:cubicBezTo>
                    <a:pt x="1530" y="84"/>
                    <a:pt x="1536" y="78"/>
                    <a:pt x="1541" y="73"/>
                  </a:cubicBezTo>
                  <a:cubicBezTo>
                    <a:pt x="1542" y="72"/>
                    <a:pt x="1544" y="72"/>
                    <a:pt x="1545" y="73"/>
                  </a:cubicBezTo>
                  <a:cubicBezTo>
                    <a:pt x="1546" y="75"/>
                    <a:pt x="1547" y="77"/>
                    <a:pt x="1547" y="78"/>
                  </a:cubicBezTo>
                  <a:cubicBezTo>
                    <a:pt x="1547" y="81"/>
                    <a:pt x="1546" y="83"/>
                    <a:pt x="1544" y="86"/>
                  </a:cubicBezTo>
                  <a:cubicBezTo>
                    <a:pt x="1538" y="97"/>
                    <a:pt x="1530" y="106"/>
                    <a:pt x="1520" y="114"/>
                  </a:cubicBezTo>
                  <a:cubicBezTo>
                    <a:pt x="1512" y="121"/>
                    <a:pt x="1505" y="130"/>
                    <a:pt x="1500" y="140"/>
                  </a:cubicBezTo>
                  <a:cubicBezTo>
                    <a:pt x="1495" y="149"/>
                    <a:pt x="1488" y="157"/>
                    <a:pt x="1480" y="165"/>
                  </a:cubicBezTo>
                  <a:cubicBezTo>
                    <a:pt x="1458" y="185"/>
                    <a:pt x="1435" y="205"/>
                    <a:pt x="1412" y="226"/>
                  </a:cubicBezTo>
                  <a:cubicBezTo>
                    <a:pt x="1412" y="226"/>
                    <a:pt x="1410" y="227"/>
                    <a:pt x="1409" y="227"/>
                  </a:cubicBezTo>
                  <a:cubicBezTo>
                    <a:pt x="1402" y="228"/>
                    <a:pt x="1397" y="232"/>
                    <a:pt x="1393" y="238"/>
                  </a:cubicBezTo>
                  <a:cubicBezTo>
                    <a:pt x="1389" y="244"/>
                    <a:pt x="1384" y="249"/>
                    <a:pt x="1377" y="251"/>
                  </a:cubicBezTo>
                  <a:cubicBezTo>
                    <a:pt x="1369" y="253"/>
                    <a:pt x="1363" y="259"/>
                    <a:pt x="1359" y="266"/>
                  </a:cubicBezTo>
                  <a:cubicBezTo>
                    <a:pt x="1358" y="268"/>
                    <a:pt x="1357" y="272"/>
                    <a:pt x="1359" y="273"/>
                  </a:cubicBezTo>
                  <a:cubicBezTo>
                    <a:pt x="1362" y="276"/>
                    <a:pt x="1360" y="278"/>
                    <a:pt x="1358" y="280"/>
                  </a:cubicBezTo>
                  <a:cubicBezTo>
                    <a:pt x="1357" y="281"/>
                    <a:pt x="1355" y="282"/>
                    <a:pt x="1353" y="283"/>
                  </a:cubicBezTo>
                  <a:cubicBezTo>
                    <a:pt x="1350" y="286"/>
                    <a:pt x="1347" y="288"/>
                    <a:pt x="1343" y="291"/>
                  </a:cubicBezTo>
                  <a:cubicBezTo>
                    <a:pt x="1342" y="290"/>
                    <a:pt x="1339" y="289"/>
                    <a:pt x="1337" y="289"/>
                  </a:cubicBezTo>
                  <a:cubicBezTo>
                    <a:pt x="1331" y="288"/>
                    <a:pt x="1329" y="290"/>
                    <a:pt x="1326" y="295"/>
                  </a:cubicBezTo>
                  <a:cubicBezTo>
                    <a:pt x="1323" y="299"/>
                    <a:pt x="1320" y="303"/>
                    <a:pt x="1317" y="307"/>
                  </a:cubicBezTo>
                  <a:cubicBezTo>
                    <a:pt x="1315" y="309"/>
                    <a:pt x="1312" y="310"/>
                    <a:pt x="1309" y="308"/>
                  </a:cubicBezTo>
                  <a:cubicBezTo>
                    <a:pt x="1308" y="307"/>
                    <a:pt x="1305" y="308"/>
                    <a:pt x="1304" y="309"/>
                  </a:cubicBezTo>
                  <a:cubicBezTo>
                    <a:pt x="1295" y="315"/>
                    <a:pt x="1286" y="322"/>
                    <a:pt x="1280" y="331"/>
                  </a:cubicBezTo>
                  <a:cubicBezTo>
                    <a:pt x="1274" y="338"/>
                    <a:pt x="1270" y="338"/>
                    <a:pt x="1262" y="334"/>
                  </a:cubicBezTo>
                  <a:cubicBezTo>
                    <a:pt x="1260" y="333"/>
                    <a:pt x="1258" y="333"/>
                    <a:pt x="1256" y="334"/>
                  </a:cubicBezTo>
                  <a:cubicBezTo>
                    <a:pt x="1254" y="336"/>
                    <a:pt x="1252" y="339"/>
                    <a:pt x="1250" y="341"/>
                  </a:cubicBezTo>
                  <a:cubicBezTo>
                    <a:pt x="1246" y="348"/>
                    <a:pt x="1240" y="351"/>
                    <a:pt x="1232" y="353"/>
                  </a:cubicBezTo>
                  <a:cubicBezTo>
                    <a:pt x="1223" y="354"/>
                    <a:pt x="1215" y="357"/>
                    <a:pt x="1208" y="364"/>
                  </a:cubicBezTo>
                  <a:cubicBezTo>
                    <a:pt x="1207" y="365"/>
                    <a:pt x="1206" y="366"/>
                    <a:pt x="1205" y="367"/>
                  </a:cubicBezTo>
                  <a:cubicBezTo>
                    <a:pt x="1207" y="369"/>
                    <a:pt x="1208" y="370"/>
                    <a:pt x="1209" y="372"/>
                  </a:cubicBezTo>
                  <a:cubicBezTo>
                    <a:pt x="1208" y="373"/>
                    <a:pt x="1207" y="374"/>
                    <a:pt x="1206" y="374"/>
                  </a:cubicBezTo>
                  <a:cubicBezTo>
                    <a:pt x="1202" y="369"/>
                    <a:pt x="1202" y="369"/>
                    <a:pt x="1191" y="372"/>
                  </a:cubicBezTo>
                  <a:cubicBezTo>
                    <a:pt x="1192" y="371"/>
                    <a:pt x="1192" y="370"/>
                    <a:pt x="1192" y="368"/>
                  </a:cubicBezTo>
                  <a:cubicBezTo>
                    <a:pt x="1187" y="367"/>
                    <a:pt x="1184" y="369"/>
                    <a:pt x="1181" y="372"/>
                  </a:cubicBezTo>
                  <a:cubicBezTo>
                    <a:pt x="1178" y="374"/>
                    <a:pt x="1176" y="377"/>
                    <a:pt x="1173" y="379"/>
                  </a:cubicBezTo>
                  <a:cubicBezTo>
                    <a:pt x="1171" y="381"/>
                    <a:pt x="1169" y="384"/>
                    <a:pt x="1165" y="382"/>
                  </a:cubicBezTo>
                  <a:cubicBezTo>
                    <a:pt x="1163" y="382"/>
                    <a:pt x="1160" y="384"/>
                    <a:pt x="1158" y="386"/>
                  </a:cubicBezTo>
                  <a:cubicBezTo>
                    <a:pt x="1155" y="390"/>
                    <a:pt x="1152" y="394"/>
                    <a:pt x="1146" y="391"/>
                  </a:cubicBezTo>
                  <a:cubicBezTo>
                    <a:pt x="1146" y="391"/>
                    <a:pt x="1145" y="391"/>
                    <a:pt x="1144" y="392"/>
                  </a:cubicBezTo>
                  <a:cubicBezTo>
                    <a:pt x="1134" y="396"/>
                    <a:pt x="1125" y="401"/>
                    <a:pt x="1115" y="406"/>
                  </a:cubicBezTo>
                  <a:cubicBezTo>
                    <a:pt x="1106" y="410"/>
                    <a:pt x="1098" y="414"/>
                    <a:pt x="1089" y="419"/>
                  </a:cubicBezTo>
                  <a:cubicBezTo>
                    <a:pt x="1088" y="418"/>
                    <a:pt x="1091" y="415"/>
                    <a:pt x="1088" y="412"/>
                  </a:cubicBezTo>
                  <a:cubicBezTo>
                    <a:pt x="1084" y="410"/>
                    <a:pt x="1081" y="410"/>
                    <a:pt x="1079" y="411"/>
                  </a:cubicBezTo>
                  <a:cubicBezTo>
                    <a:pt x="1074" y="413"/>
                    <a:pt x="1069" y="416"/>
                    <a:pt x="1064" y="419"/>
                  </a:cubicBezTo>
                  <a:cubicBezTo>
                    <a:pt x="1063" y="419"/>
                    <a:pt x="1062" y="420"/>
                    <a:pt x="1061" y="420"/>
                  </a:cubicBezTo>
                  <a:cubicBezTo>
                    <a:pt x="1055" y="418"/>
                    <a:pt x="1051" y="420"/>
                    <a:pt x="1046" y="423"/>
                  </a:cubicBezTo>
                  <a:cubicBezTo>
                    <a:pt x="1040" y="427"/>
                    <a:pt x="1035" y="432"/>
                    <a:pt x="1027" y="433"/>
                  </a:cubicBezTo>
                  <a:cubicBezTo>
                    <a:pt x="1026" y="433"/>
                    <a:pt x="1024" y="433"/>
                    <a:pt x="1023" y="433"/>
                  </a:cubicBezTo>
                  <a:cubicBezTo>
                    <a:pt x="1021" y="432"/>
                    <a:pt x="1020" y="431"/>
                    <a:pt x="1019" y="431"/>
                  </a:cubicBezTo>
                  <a:cubicBezTo>
                    <a:pt x="1018" y="431"/>
                    <a:pt x="1016" y="432"/>
                    <a:pt x="1015" y="432"/>
                  </a:cubicBezTo>
                  <a:cubicBezTo>
                    <a:pt x="1015" y="434"/>
                    <a:pt x="1016" y="435"/>
                    <a:pt x="1017" y="436"/>
                  </a:cubicBezTo>
                  <a:cubicBezTo>
                    <a:pt x="1017" y="437"/>
                    <a:pt x="1018" y="438"/>
                    <a:pt x="1019" y="439"/>
                  </a:cubicBezTo>
                  <a:cubicBezTo>
                    <a:pt x="1016" y="440"/>
                    <a:pt x="1013" y="440"/>
                    <a:pt x="1010" y="441"/>
                  </a:cubicBezTo>
                  <a:cubicBezTo>
                    <a:pt x="1009" y="432"/>
                    <a:pt x="1009" y="432"/>
                    <a:pt x="998" y="429"/>
                  </a:cubicBezTo>
                  <a:cubicBezTo>
                    <a:pt x="998" y="431"/>
                    <a:pt x="997" y="432"/>
                    <a:pt x="997" y="433"/>
                  </a:cubicBezTo>
                  <a:cubicBezTo>
                    <a:pt x="999" y="437"/>
                    <a:pt x="995" y="439"/>
                    <a:pt x="993" y="440"/>
                  </a:cubicBezTo>
                  <a:cubicBezTo>
                    <a:pt x="986" y="442"/>
                    <a:pt x="979" y="444"/>
                    <a:pt x="972" y="445"/>
                  </a:cubicBezTo>
                  <a:cubicBezTo>
                    <a:pt x="964" y="447"/>
                    <a:pt x="956" y="446"/>
                    <a:pt x="948" y="447"/>
                  </a:cubicBezTo>
                  <a:cubicBezTo>
                    <a:pt x="935" y="450"/>
                    <a:pt x="922" y="453"/>
                    <a:pt x="909" y="456"/>
                  </a:cubicBezTo>
                  <a:cubicBezTo>
                    <a:pt x="906" y="457"/>
                    <a:pt x="903" y="458"/>
                    <a:pt x="900" y="457"/>
                  </a:cubicBezTo>
                  <a:cubicBezTo>
                    <a:pt x="895" y="455"/>
                    <a:pt x="892" y="457"/>
                    <a:pt x="888" y="458"/>
                  </a:cubicBezTo>
                  <a:cubicBezTo>
                    <a:pt x="879" y="461"/>
                    <a:pt x="869" y="463"/>
                    <a:pt x="859" y="465"/>
                  </a:cubicBezTo>
                  <a:cubicBezTo>
                    <a:pt x="854" y="466"/>
                    <a:pt x="849" y="465"/>
                    <a:pt x="843" y="466"/>
                  </a:cubicBezTo>
                  <a:cubicBezTo>
                    <a:pt x="840" y="466"/>
                    <a:pt x="837" y="466"/>
                    <a:pt x="834" y="463"/>
                  </a:cubicBezTo>
                  <a:cubicBezTo>
                    <a:pt x="832" y="460"/>
                    <a:pt x="828" y="461"/>
                    <a:pt x="825" y="465"/>
                  </a:cubicBezTo>
                  <a:cubicBezTo>
                    <a:pt x="824" y="466"/>
                    <a:pt x="823" y="467"/>
                    <a:pt x="821" y="467"/>
                  </a:cubicBezTo>
                  <a:cubicBezTo>
                    <a:pt x="816" y="467"/>
                    <a:pt x="811" y="467"/>
                    <a:pt x="806" y="468"/>
                  </a:cubicBezTo>
                  <a:cubicBezTo>
                    <a:pt x="797" y="468"/>
                    <a:pt x="788" y="469"/>
                    <a:pt x="779" y="469"/>
                  </a:cubicBezTo>
                  <a:cubicBezTo>
                    <a:pt x="771" y="469"/>
                    <a:pt x="764" y="469"/>
                    <a:pt x="756" y="468"/>
                  </a:cubicBezTo>
                  <a:cubicBezTo>
                    <a:pt x="753" y="468"/>
                    <a:pt x="751" y="468"/>
                    <a:pt x="748" y="468"/>
                  </a:cubicBezTo>
                  <a:cubicBezTo>
                    <a:pt x="737" y="468"/>
                    <a:pt x="726" y="468"/>
                    <a:pt x="716" y="463"/>
                  </a:cubicBezTo>
                  <a:cubicBezTo>
                    <a:pt x="715" y="462"/>
                    <a:pt x="713" y="462"/>
                    <a:pt x="712" y="462"/>
                  </a:cubicBezTo>
                  <a:cubicBezTo>
                    <a:pt x="704" y="465"/>
                    <a:pt x="696" y="464"/>
                    <a:pt x="689" y="461"/>
                  </a:cubicBezTo>
                  <a:cubicBezTo>
                    <a:pt x="681" y="458"/>
                    <a:pt x="673" y="456"/>
                    <a:pt x="664" y="458"/>
                  </a:cubicBezTo>
                  <a:cubicBezTo>
                    <a:pt x="660" y="459"/>
                    <a:pt x="655" y="456"/>
                    <a:pt x="651" y="455"/>
                  </a:cubicBezTo>
                  <a:cubicBezTo>
                    <a:pt x="641" y="454"/>
                    <a:pt x="631" y="453"/>
                    <a:pt x="621" y="452"/>
                  </a:cubicBezTo>
                  <a:cubicBezTo>
                    <a:pt x="617" y="452"/>
                    <a:pt x="615" y="452"/>
                    <a:pt x="615" y="447"/>
                  </a:cubicBezTo>
                  <a:cubicBezTo>
                    <a:pt x="615" y="444"/>
                    <a:pt x="613" y="442"/>
                    <a:pt x="609" y="443"/>
                  </a:cubicBezTo>
                  <a:cubicBezTo>
                    <a:pt x="607" y="444"/>
                    <a:pt x="604" y="444"/>
                    <a:pt x="604" y="440"/>
                  </a:cubicBezTo>
                  <a:cubicBezTo>
                    <a:pt x="603" y="438"/>
                    <a:pt x="597" y="436"/>
                    <a:pt x="594" y="438"/>
                  </a:cubicBezTo>
                  <a:cubicBezTo>
                    <a:pt x="593" y="439"/>
                    <a:pt x="593" y="441"/>
                    <a:pt x="592" y="444"/>
                  </a:cubicBezTo>
                  <a:cubicBezTo>
                    <a:pt x="575" y="446"/>
                    <a:pt x="558" y="439"/>
                    <a:pt x="540" y="435"/>
                  </a:cubicBezTo>
                  <a:cubicBezTo>
                    <a:pt x="545" y="431"/>
                    <a:pt x="550" y="440"/>
                    <a:pt x="555" y="435"/>
                  </a:cubicBezTo>
                  <a:cubicBezTo>
                    <a:pt x="545" y="429"/>
                    <a:pt x="536" y="423"/>
                    <a:pt x="524" y="421"/>
                  </a:cubicBezTo>
                  <a:cubicBezTo>
                    <a:pt x="523" y="421"/>
                    <a:pt x="521" y="422"/>
                    <a:pt x="519" y="423"/>
                  </a:cubicBezTo>
                  <a:cubicBezTo>
                    <a:pt x="517" y="425"/>
                    <a:pt x="515" y="427"/>
                    <a:pt x="513" y="429"/>
                  </a:cubicBezTo>
                  <a:cubicBezTo>
                    <a:pt x="511" y="431"/>
                    <a:pt x="508" y="432"/>
                    <a:pt x="506" y="428"/>
                  </a:cubicBezTo>
                  <a:cubicBezTo>
                    <a:pt x="505" y="427"/>
                    <a:pt x="503" y="427"/>
                    <a:pt x="501" y="427"/>
                  </a:cubicBezTo>
                  <a:cubicBezTo>
                    <a:pt x="498" y="426"/>
                    <a:pt x="495" y="427"/>
                    <a:pt x="494" y="424"/>
                  </a:cubicBezTo>
                  <a:cubicBezTo>
                    <a:pt x="493" y="423"/>
                    <a:pt x="490" y="423"/>
                    <a:pt x="489" y="423"/>
                  </a:cubicBezTo>
                  <a:cubicBezTo>
                    <a:pt x="486" y="423"/>
                    <a:pt x="483" y="424"/>
                    <a:pt x="480" y="425"/>
                  </a:cubicBezTo>
                  <a:cubicBezTo>
                    <a:pt x="479" y="422"/>
                    <a:pt x="478" y="420"/>
                    <a:pt x="477" y="418"/>
                  </a:cubicBezTo>
                  <a:cubicBezTo>
                    <a:pt x="472" y="420"/>
                    <a:pt x="469" y="419"/>
                    <a:pt x="466" y="415"/>
                  </a:cubicBezTo>
                  <a:cubicBezTo>
                    <a:pt x="464" y="413"/>
                    <a:pt x="461" y="413"/>
                    <a:pt x="459" y="411"/>
                  </a:cubicBezTo>
                  <a:cubicBezTo>
                    <a:pt x="452" y="406"/>
                    <a:pt x="443" y="411"/>
                    <a:pt x="435" y="408"/>
                  </a:cubicBezTo>
                  <a:cubicBezTo>
                    <a:pt x="435" y="408"/>
                    <a:pt x="434" y="408"/>
                    <a:pt x="433" y="408"/>
                  </a:cubicBezTo>
                  <a:cubicBezTo>
                    <a:pt x="428" y="405"/>
                    <a:pt x="423" y="400"/>
                    <a:pt x="419" y="400"/>
                  </a:cubicBezTo>
                  <a:cubicBezTo>
                    <a:pt x="413" y="401"/>
                    <a:pt x="408" y="399"/>
                    <a:pt x="403" y="397"/>
                  </a:cubicBezTo>
                  <a:cubicBezTo>
                    <a:pt x="399" y="395"/>
                    <a:pt x="395" y="394"/>
                    <a:pt x="392" y="390"/>
                  </a:cubicBezTo>
                  <a:cubicBezTo>
                    <a:pt x="390" y="388"/>
                    <a:pt x="386" y="388"/>
                    <a:pt x="383" y="386"/>
                  </a:cubicBezTo>
                  <a:cubicBezTo>
                    <a:pt x="382" y="385"/>
                    <a:pt x="381" y="383"/>
                    <a:pt x="379" y="382"/>
                  </a:cubicBezTo>
                  <a:cubicBezTo>
                    <a:pt x="381" y="382"/>
                    <a:pt x="383" y="381"/>
                    <a:pt x="385" y="381"/>
                  </a:cubicBezTo>
                  <a:cubicBezTo>
                    <a:pt x="387" y="382"/>
                    <a:pt x="389" y="384"/>
                    <a:pt x="391" y="384"/>
                  </a:cubicBezTo>
                  <a:cubicBezTo>
                    <a:pt x="393" y="384"/>
                    <a:pt x="396" y="383"/>
                    <a:pt x="397" y="381"/>
                  </a:cubicBezTo>
                  <a:cubicBezTo>
                    <a:pt x="398" y="381"/>
                    <a:pt x="396" y="378"/>
                    <a:pt x="395" y="376"/>
                  </a:cubicBezTo>
                  <a:cubicBezTo>
                    <a:pt x="392" y="373"/>
                    <a:pt x="388" y="372"/>
                    <a:pt x="384" y="375"/>
                  </a:cubicBezTo>
                  <a:cubicBezTo>
                    <a:pt x="372" y="384"/>
                    <a:pt x="366" y="381"/>
                    <a:pt x="357" y="370"/>
                  </a:cubicBezTo>
                  <a:cubicBezTo>
                    <a:pt x="355" y="368"/>
                    <a:pt x="353" y="366"/>
                    <a:pt x="350" y="364"/>
                  </a:cubicBezTo>
                  <a:cubicBezTo>
                    <a:pt x="344" y="358"/>
                    <a:pt x="338" y="354"/>
                    <a:pt x="329" y="358"/>
                  </a:cubicBezTo>
                  <a:cubicBezTo>
                    <a:pt x="327" y="348"/>
                    <a:pt x="320" y="342"/>
                    <a:pt x="311" y="339"/>
                  </a:cubicBezTo>
                  <a:cubicBezTo>
                    <a:pt x="306" y="337"/>
                    <a:pt x="300" y="335"/>
                    <a:pt x="295" y="332"/>
                  </a:cubicBezTo>
                  <a:cubicBezTo>
                    <a:pt x="290" y="330"/>
                    <a:pt x="286" y="327"/>
                    <a:pt x="281" y="323"/>
                  </a:cubicBezTo>
                  <a:cubicBezTo>
                    <a:pt x="278" y="321"/>
                    <a:pt x="275" y="318"/>
                    <a:pt x="281" y="313"/>
                  </a:cubicBezTo>
                  <a:cubicBezTo>
                    <a:pt x="275" y="312"/>
                    <a:pt x="272" y="311"/>
                    <a:pt x="268" y="311"/>
                  </a:cubicBezTo>
                  <a:cubicBezTo>
                    <a:pt x="263" y="312"/>
                    <a:pt x="259" y="310"/>
                    <a:pt x="255" y="306"/>
                  </a:cubicBezTo>
                  <a:cubicBezTo>
                    <a:pt x="252" y="302"/>
                    <a:pt x="247" y="299"/>
                    <a:pt x="243" y="295"/>
                  </a:cubicBezTo>
                  <a:cubicBezTo>
                    <a:pt x="241" y="297"/>
                    <a:pt x="238" y="299"/>
                    <a:pt x="234" y="302"/>
                  </a:cubicBezTo>
                  <a:cubicBezTo>
                    <a:pt x="219" y="281"/>
                    <a:pt x="197" y="269"/>
                    <a:pt x="171" y="263"/>
                  </a:cubicBezTo>
                  <a:cubicBezTo>
                    <a:pt x="169" y="250"/>
                    <a:pt x="166" y="245"/>
                    <a:pt x="156" y="240"/>
                  </a:cubicBezTo>
                  <a:cubicBezTo>
                    <a:pt x="158" y="240"/>
                    <a:pt x="160" y="239"/>
                    <a:pt x="162" y="239"/>
                  </a:cubicBezTo>
                  <a:cubicBezTo>
                    <a:pt x="163" y="235"/>
                    <a:pt x="160" y="232"/>
                    <a:pt x="157" y="229"/>
                  </a:cubicBezTo>
                  <a:cubicBezTo>
                    <a:pt x="159" y="227"/>
                    <a:pt x="161" y="226"/>
                    <a:pt x="163" y="224"/>
                  </a:cubicBezTo>
                  <a:cubicBezTo>
                    <a:pt x="159" y="218"/>
                    <a:pt x="156" y="217"/>
                    <a:pt x="151" y="222"/>
                  </a:cubicBezTo>
                  <a:cubicBezTo>
                    <a:pt x="149" y="224"/>
                    <a:pt x="146" y="225"/>
                    <a:pt x="144" y="222"/>
                  </a:cubicBezTo>
                  <a:cubicBezTo>
                    <a:pt x="140" y="218"/>
                    <a:pt x="136" y="214"/>
                    <a:pt x="131" y="210"/>
                  </a:cubicBezTo>
                  <a:cubicBezTo>
                    <a:pt x="126" y="205"/>
                    <a:pt x="119" y="201"/>
                    <a:pt x="116" y="194"/>
                  </a:cubicBezTo>
                  <a:cubicBezTo>
                    <a:pt x="116" y="193"/>
                    <a:pt x="114" y="193"/>
                    <a:pt x="113" y="192"/>
                  </a:cubicBezTo>
                  <a:cubicBezTo>
                    <a:pt x="110" y="191"/>
                    <a:pt x="107" y="191"/>
                    <a:pt x="104" y="190"/>
                  </a:cubicBezTo>
                  <a:cubicBezTo>
                    <a:pt x="100" y="189"/>
                    <a:pt x="97" y="187"/>
                    <a:pt x="97" y="183"/>
                  </a:cubicBezTo>
                  <a:cubicBezTo>
                    <a:pt x="96" y="180"/>
                    <a:pt x="93" y="177"/>
                    <a:pt x="91" y="175"/>
                  </a:cubicBezTo>
                  <a:cubicBezTo>
                    <a:pt x="75" y="165"/>
                    <a:pt x="63" y="151"/>
                    <a:pt x="49" y="138"/>
                  </a:cubicBezTo>
                  <a:cubicBezTo>
                    <a:pt x="44" y="133"/>
                    <a:pt x="39" y="127"/>
                    <a:pt x="33" y="124"/>
                  </a:cubicBezTo>
                  <a:cubicBezTo>
                    <a:pt x="25" y="119"/>
                    <a:pt x="22" y="111"/>
                    <a:pt x="17" y="103"/>
                  </a:cubicBezTo>
                  <a:cubicBezTo>
                    <a:pt x="13" y="97"/>
                    <a:pt x="9" y="92"/>
                    <a:pt x="6" y="85"/>
                  </a:cubicBezTo>
                  <a:cubicBezTo>
                    <a:pt x="3" y="80"/>
                    <a:pt x="2" y="74"/>
                    <a:pt x="1" y="69"/>
                  </a:cubicBezTo>
                  <a:cubicBezTo>
                    <a:pt x="1" y="68"/>
                    <a:pt x="0" y="66"/>
                    <a:pt x="0" y="65"/>
                  </a:cubicBezTo>
                  <a:cubicBezTo>
                    <a:pt x="0" y="58"/>
                    <a:pt x="0" y="51"/>
                    <a:pt x="0" y="43"/>
                  </a:cubicBezTo>
                  <a:close/>
                  <a:moveTo>
                    <a:pt x="760" y="393"/>
                  </a:moveTo>
                  <a:cubicBezTo>
                    <a:pt x="754" y="390"/>
                    <a:pt x="750" y="391"/>
                    <a:pt x="745" y="394"/>
                  </a:cubicBezTo>
                  <a:cubicBezTo>
                    <a:pt x="741" y="396"/>
                    <a:pt x="738" y="399"/>
                    <a:pt x="734" y="401"/>
                  </a:cubicBezTo>
                  <a:cubicBezTo>
                    <a:pt x="730" y="404"/>
                    <a:pt x="725" y="405"/>
                    <a:pt x="721" y="402"/>
                  </a:cubicBezTo>
                  <a:cubicBezTo>
                    <a:pt x="716" y="399"/>
                    <a:pt x="712" y="399"/>
                    <a:pt x="708" y="400"/>
                  </a:cubicBezTo>
                  <a:cubicBezTo>
                    <a:pt x="704" y="402"/>
                    <a:pt x="702" y="401"/>
                    <a:pt x="700" y="398"/>
                  </a:cubicBezTo>
                  <a:cubicBezTo>
                    <a:pt x="699" y="397"/>
                    <a:pt x="698" y="396"/>
                    <a:pt x="697" y="396"/>
                  </a:cubicBezTo>
                  <a:cubicBezTo>
                    <a:pt x="689" y="396"/>
                    <a:pt x="682" y="393"/>
                    <a:pt x="675" y="390"/>
                  </a:cubicBezTo>
                  <a:cubicBezTo>
                    <a:pt x="674" y="390"/>
                    <a:pt x="672" y="389"/>
                    <a:pt x="672" y="390"/>
                  </a:cubicBezTo>
                  <a:cubicBezTo>
                    <a:pt x="665" y="396"/>
                    <a:pt x="658" y="393"/>
                    <a:pt x="650" y="391"/>
                  </a:cubicBezTo>
                  <a:cubicBezTo>
                    <a:pt x="644" y="389"/>
                    <a:pt x="638" y="389"/>
                    <a:pt x="632" y="388"/>
                  </a:cubicBezTo>
                  <a:cubicBezTo>
                    <a:pt x="626" y="388"/>
                    <a:pt x="621" y="389"/>
                    <a:pt x="615" y="390"/>
                  </a:cubicBezTo>
                  <a:cubicBezTo>
                    <a:pt x="613" y="390"/>
                    <a:pt x="610" y="391"/>
                    <a:pt x="609" y="387"/>
                  </a:cubicBezTo>
                  <a:cubicBezTo>
                    <a:pt x="609" y="386"/>
                    <a:pt x="606" y="386"/>
                    <a:pt x="605" y="386"/>
                  </a:cubicBezTo>
                  <a:cubicBezTo>
                    <a:pt x="601" y="387"/>
                    <a:pt x="597" y="388"/>
                    <a:pt x="593" y="389"/>
                  </a:cubicBezTo>
                  <a:cubicBezTo>
                    <a:pt x="594" y="391"/>
                    <a:pt x="595" y="392"/>
                    <a:pt x="596" y="393"/>
                  </a:cubicBezTo>
                  <a:cubicBezTo>
                    <a:pt x="603" y="397"/>
                    <a:pt x="610" y="402"/>
                    <a:pt x="618" y="405"/>
                  </a:cubicBezTo>
                  <a:cubicBezTo>
                    <a:pt x="642" y="414"/>
                    <a:pt x="668" y="412"/>
                    <a:pt x="693" y="413"/>
                  </a:cubicBezTo>
                  <a:cubicBezTo>
                    <a:pt x="692" y="410"/>
                    <a:pt x="691" y="408"/>
                    <a:pt x="690" y="406"/>
                  </a:cubicBezTo>
                  <a:cubicBezTo>
                    <a:pt x="712" y="406"/>
                    <a:pt x="734" y="406"/>
                    <a:pt x="756" y="407"/>
                  </a:cubicBezTo>
                  <a:cubicBezTo>
                    <a:pt x="763" y="407"/>
                    <a:pt x="766" y="403"/>
                    <a:pt x="771" y="399"/>
                  </a:cubicBezTo>
                  <a:cubicBezTo>
                    <a:pt x="765" y="396"/>
                    <a:pt x="760" y="405"/>
                    <a:pt x="754" y="400"/>
                  </a:cubicBezTo>
                  <a:cubicBezTo>
                    <a:pt x="756" y="397"/>
                    <a:pt x="758" y="395"/>
                    <a:pt x="760" y="393"/>
                  </a:cubicBezTo>
                  <a:close/>
                  <a:moveTo>
                    <a:pt x="1030" y="374"/>
                  </a:moveTo>
                  <a:cubicBezTo>
                    <a:pt x="1039" y="373"/>
                    <a:pt x="1047" y="369"/>
                    <a:pt x="1054" y="363"/>
                  </a:cubicBezTo>
                  <a:cubicBezTo>
                    <a:pt x="1047" y="365"/>
                    <a:pt x="1040" y="366"/>
                    <a:pt x="1033" y="368"/>
                  </a:cubicBezTo>
                  <a:cubicBezTo>
                    <a:pt x="1029" y="369"/>
                    <a:pt x="1028" y="371"/>
                    <a:pt x="1030" y="374"/>
                  </a:cubicBezTo>
                  <a:close/>
                  <a:moveTo>
                    <a:pt x="1437" y="185"/>
                  </a:moveTo>
                  <a:cubicBezTo>
                    <a:pt x="1440" y="183"/>
                    <a:pt x="1443" y="182"/>
                    <a:pt x="1445" y="180"/>
                  </a:cubicBezTo>
                  <a:cubicBezTo>
                    <a:pt x="1446" y="180"/>
                    <a:pt x="1446" y="178"/>
                    <a:pt x="1446" y="178"/>
                  </a:cubicBezTo>
                  <a:cubicBezTo>
                    <a:pt x="1445" y="177"/>
                    <a:pt x="1444" y="177"/>
                    <a:pt x="1444" y="177"/>
                  </a:cubicBezTo>
                  <a:cubicBezTo>
                    <a:pt x="1441" y="177"/>
                    <a:pt x="1437" y="181"/>
                    <a:pt x="1437"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7"/>
            <p:cNvSpPr>
              <a:spLocks/>
            </p:cNvSpPr>
            <p:nvPr/>
          </p:nvSpPr>
          <p:spPr bwMode="auto">
            <a:xfrm>
              <a:off x="9088363" y="2408240"/>
              <a:ext cx="22226" cy="30165"/>
            </a:xfrm>
            <a:custGeom>
              <a:avLst/>
              <a:gdLst>
                <a:gd name="T0" fmla="*/ 6 w 6"/>
                <a:gd name="T1" fmla="*/ 0 h 8"/>
                <a:gd name="T2" fmla="*/ 3 w 6"/>
                <a:gd name="T3" fmla="*/ 8 h 8"/>
                <a:gd name="T4" fmla="*/ 3 w 6"/>
                <a:gd name="T5" fmla="*/ 0 h 8"/>
                <a:gd name="T6" fmla="*/ 6 w 6"/>
                <a:gd name="T7" fmla="*/ 0 h 8"/>
              </a:gdLst>
              <a:ahLst/>
              <a:cxnLst>
                <a:cxn ang="0">
                  <a:pos x="T0" y="T1"/>
                </a:cxn>
                <a:cxn ang="0">
                  <a:pos x="T2" y="T3"/>
                </a:cxn>
                <a:cxn ang="0">
                  <a:pos x="T4" y="T5"/>
                </a:cxn>
                <a:cxn ang="0">
                  <a:pos x="T6" y="T7"/>
                </a:cxn>
              </a:cxnLst>
              <a:rect l="0" t="0" r="r" b="b"/>
              <a:pathLst>
                <a:path w="6" h="8">
                  <a:moveTo>
                    <a:pt x="6" y="0"/>
                  </a:moveTo>
                  <a:cubicBezTo>
                    <a:pt x="5" y="2"/>
                    <a:pt x="4" y="5"/>
                    <a:pt x="3" y="8"/>
                  </a:cubicBezTo>
                  <a:cubicBezTo>
                    <a:pt x="0" y="4"/>
                    <a:pt x="2" y="2"/>
                    <a:pt x="3" y="0"/>
                  </a:cubicBezTo>
                  <a:cubicBezTo>
                    <a:pt x="4" y="0"/>
                    <a:pt x="5"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8"/>
            <p:cNvSpPr>
              <a:spLocks noEditPoints="1"/>
            </p:cNvSpPr>
            <p:nvPr/>
          </p:nvSpPr>
          <p:spPr bwMode="auto">
            <a:xfrm>
              <a:off x="7656449" y="2562230"/>
              <a:ext cx="1390638" cy="1085851"/>
            </a:xfrm>
            <a:custGeom>
              <a:avLst/>
              <a:gdLst>
                <a:gd name="T0" fmla="*/ 122 w 370"/>
                <a:gd name="T1" fmla="*/ 212 h 288"/>
                <a:gd name="T2" fmla="*/ 110 w 370"/>
                <a:gd name="T3" fmla="*/ 210 h 288"/>
                <a:gd name="T4" fmla="*/ 101 w 370"/>
                <a:gd name="T5" fmla="*/ 223 h 288"/>
                <a:gd name="T6" fmla="*/ 81 w 370"/>
                <a:gd name="T7" fmla="*/ 233 h 288"/>
                <a:gd name="T8" fmla="*/ 106 w 370"/>
                <a:gd name="T9" fmla="*/ 209 h 288"/>
                <a:gd name="T10" fmla="*/ 137 w 370"/>
                <a:gd name="T11" fmla="*/ 187 h 288"/>
                <a:gd name="T12" fmla="*/ 137 w 370"/>
                <a:gd name="T13" fmla="*/ 191 h 288"/>
                <a:gd name="T14" fmla="*/ 151 w 370"/>
                <a:gd name="T15" fmla="*/ 192 h 288"/>
                <a:gd name="T16" fmla="*/ 161 w 370"/>
                <a:gd name="T17" fmla="*/ 177 h 288"/>
                <a:gd name="T18" fmla="*/ 184 w 370"/>
                <a:gd name="T19" fmla="*/ 153 h 288"/>
                <a:gd name="T20" fmla="*/ 169 w 370"/>
                <a:gd name="T21" fmla="*/ 181 h 288"/>
                <a:gd name="T22" fmla="*/ 172 w 370"/>
                <a:gd name="T23" fmla="*/ 189 h 288"/>
                <a:gd name="T24" fmla="*/ 208 w 370"/>
                <a:gd name="T25" fmla="*/ 161 h 288"/>
                <a:gd name="T26" fmla="*/ 227 w 370"/>
                <a:gd name="T27" fmla="*/ 148 h 288"/>
                <a:gd name="T28" fmla="*/ 235 w 370"/>
                <a:gd name="T29" fmla="*/ 128 h 288"/>
                <a:gd name="T30" fmla="*/ 256 w 370"/>
                <a:gd name="T31" fmla="*/ 122 h 288"/>
                <a:gd name="T32" fmla="*/ 283 w 370"/>
                <a:gd name="T33" fmla="*/ 92 h 288"/>
                <a:gd name="T34" fmla="*/ 323 w 370"/>
                <a:gd name="T35" fmla="*/ 49 h 288"/>
                <a:gd name="T36" fmla="*/ 332 w 370"/>
                <a:gd name="T37" fmla="*/ 31 h 288"/>
                <a:gd name="T38" fmla="*/ 343 w 370"/>
                <a:gd name="T39" fmla="*/ 15 h 288"/>
                <a:gd name="T40" fmla="*/ 356 w 370"/>
                <a:gd name="T41" fmla="*/ 1 h 288"/>
                <a:gd name="T42" fmla="*/ 350 w 370"/>
                <a:gd name="T43" fmla="*/ 11 h 288"/>
                <a:gd name="T44" fmla="*/ 356 w 370"/>
                <a:gd name="T45" fmla="*/ 16 h 288"/>
                <a:gd name="T46" fmla="*/ 370 w 370"/>
                <a:gd name="T47" fmla="*/ 2 h 288"/>
                <a:gd name="T48" fmla="*/ 354 w 370"/>
                <a:gd name="T49" fmla="*/ 30 h 288"/>
                <a:gd name="T50" fmla="*/ 344 w 370"/>
                <a:gd name="T51" fmla="*/ 45 h 288"/>
                <a:gd name="T52" fmla="*/ 338 w 370"/>
                <a:gd name="T53" fmla="*/ 60 h 288"/>
                <a:gd name="T54" fmla="*/ 308 w 370"/>
                <a:gd name="T55" fmla="*/ 92 h 288"/>
                <a:gd name="T56" fmla="*/ 274 w 370"/>
                <a:gd name="T57" fmla="*/ 127 h 288"/>
                <a:gd name="T58" fmla="*/ 267 w 370"/>
                <a:gd name="T59" fmla="*/ 122 h 288"/>
                <a:gd name="T60" fmla="*/ 246 w 370"/>
                <a:gd name="T61" fmla="*/ 145 h 288"/>
                <a:gd name="T62" fmla="*/ 221 w 370"/>
                <a:gd name="T63" fmla="*/ 162 h 288"/>
                <a:gd name="T64" fmla="*/ 197 w 370"/>
                <a:gd name="T65" fmla="*/ 183 h 288"/>
                <a:gd name="T66" fmla="*/ 165 w 370"/>
                <a:gd name="T67" fmla="*/ 205 h 288"/>
                <a:gd name="T68" fmla="*/ 150 w 370"/>
                <a:gd name="T69" fmla="*/ 212 h 288"/>
                <a:gd name="T70" fmla="*/ 129 w 370"/>
                <a:gd name="T71" fmla="*/ 239 h 288"/>
                <a:gd name="T72" fmla="*/ 114 w 370"/>
                <a:gd name="T73" fmla="*/ 243 h 288"/>
                <a:gd name="T74" fmla="*/ 77 w 370"/>
                <a:gd name="T75" fmla="*/ 260 h 288"/>
                <a:gd name="T76" fmla="*/ 72 w 370"/>
                <a:gd name="T77" fmla="*/ 266 h 288"/>
                <a:gd name="T78" fmla="*/ 53 w 370"/>
                <a:gd name="T79" fmla="*/ 280 h 288"/>
                <a:gd name="T80" fmla="*/ 45 w 370"/>
                <a:gd name="T81" fmla="*/ 278 h 288"/>
                <a:gd name="T82" fmla="*/ 14 w 370"/>
                <a:gd name="T83" fmla="*/ 286 h 288"/>
                <a:gd name="T84" fmla="*/ 7 w 370"/>
                <a:gd name="T85" fmla="*/ 287 h 288"/>
                <a:gd name="T86" fmla="*/ 12 w 370"/>
                <a:gd name="T87" fmla="*/ 280 h 288"/>
                <a:gd name="T88" fmla="*/ 9 w 370"/>
                <a:gd name="T89" fmla="*/ 271 h 288"/>
                <a:gd name="T90" fmla="*/ 23 w 370"/>
                <a:gd name="T91" fmla="*/ 254 h 288"/>
                <a:gd name="T92" fmla="*/ 21 w 370"/>
                <a:gd name="T93" fmla="*/ 242 h 288"/>
                <a:gd name="T94" fmla="*/ 42 w 370"/>
                <a:gd name="T95" fmla="*/ 251 h 288"/>
                <a:gd name="T96" fmla="*/ 72 w 370"/>
                <a:gd name="T97" fmla="*/ 231 h 288"/>
                <a:gd name="T98" fmla="*/ 65 w 370"/>
                <a:gd name="T99" fmla="*/ 241 h 288"/>
                <a:gd name="T100" fmla="*/ 69 w 370"/>
                <a:gd name="T101" fmla="*/ 250 h 288"/>
                <a:gd name="T102" fmla="*/ 91 w 370"/>
                <a:gd name="T103" fmla="*/ 239 h 288"/>
                <a:gd name="T104" fmla="*/ 123 w 370"/>
                <a:gd name="T105" fmla="*/ 221 h 288"/>
                <a:gd name="T106" fmla="*/ 276 w 370"/>
                <a:gd name="T107" fmla="*/ 111 h 288"/>
                <a:gd name="T108" fmla="*/ 295 w 370"/>
                <a:gd name="T109" fmla="*/ 9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0" h="288">
                  <a:moveTo>
                    <a:pt x="132" y="212"/>
                  </a:moveTo>
                  <a:cubicBezTo>
                    <a:pt x="128" y="210"/>
                    <a:pt x="125" y="209"/>
                    <a:pt x="122" y="212"/>
                  </a:cubicBezTo>
                  <a:cubicBezTo>
                    <a:pt x="120" y="215"/>
                    <a:pt x="118" y="215"/>
                    <a:pt x="116" y="211"/>
                  </a:cubicBezTo>
                  <a:cubicBezTo>
                    <a:pt x="115" y="208"/>
                    <a:pt x="113" y="208"/>
                    <a:pt x="110" y="210"/>
                  </a:cubicBezTo>
                  <a:cubicBezTo>
                    <a:pt x="107" y="213"/>
                    <a:pt x="104" y="217"/>
                    <a:pt x="101" y="221"/>
                  </a:cubicBezTo>
                  <a:cubicBezTo>
                    <a:pt x="100" y="221"/>
                    <a:pt x="101" y="222"/>
                    <a:pt x="101" y="223"/>
                  </a:cubicBezTo>
                  <a:cubicBezTo>
                    <a:pt x="102" y="228"/>
                    <a:pt x="101" y="231"/>
                    <a:pt x="95" y="232"/>
                  </a:cubicBezTo>
                  <a:cubicBezTo>
                    <a:pt x="90" y="233"/>
                    <a:pt x="86" y="233"/>
                    <a:pt x="81" y="233"/>
                  </a:cubicBezTo>
                  <a:cubicBezTo>
                    <a:pt x="84" y="228"/>
                    <a:pt x="87" y="223"/>
                    <a:pt x="91" y="218"/>
                  </a:cubicBezTo>
                  <a:cubicBezTo>
                    <a:pt x="94" y="213"/>
                    <a:pt x="99" y="209"/>
                    <a:pt x="106" y="209"/>
                  </a:cubicBezTo>
                  <a:cubicBezTo>
                    <a:pt x="108" y="209"/>
                    <a:pt x="109" y="208"/>
                    <a:pt x="111" y="207"/>
                  </a:cubicBezTo>
                  <a:cubicBezTo>
                    <a:pt x="119" y="200"/>
                    <a:pt x="128" y="193"/>
                    <a:pt x="137" y="187"/>
                  </a:cubicBezTo>
                  <a:cubicBezTo>
                    <a:pt x="139" y="185"/>
                    <a:pt x="142" y="183"/>
                    <a:pt x="145" y="183"/>
                  </a:cubicBezTo>
                  <a:cubicBezTo>
                    <a:pt x="142" y="186"/>
                    <a:pt x="140" y="189"/>
                    <a:pt x="137" y="191"/>
                  </a:cubicBezTo>
                  <a:cubicBezTo>
                    <a:pt x="139" y="194"/>
                    <a:pt x="148" y="197"/>
                    <a:pt x="150" y="195"/>
                  </a:cubicBezTo>
                  <a:cubicBezTo>
                    <a:pt x="151" y="195"/>
                    <a:pt x="151" y="193"/>
                    <a:pt x="151" y="192"/>
                  </a:cubicBezTo>
                  <a:cubicBezTo>
                    <a:pt x="147" y="188"/>
                    <a:pt x="150" y="187"/>
                    <a:pt x="153" y="185"/>
                  </a:cubicBezTo>
                  <a:cubicBezTo>
                    <a:pt x="156" y="183"/>
                    <a:pt x="160" y="180"/>
                    <a:pt x="161" y="177"/>
                  </a:cubicBezTo>
                  <a:cubicBezTo>
                    <a:pt x="163" y="170"/>
                    <a:pt x="168" y="164"/>
                    <a:pt x="174" y="161"/>
                  </a:cubicBezTo>
                  <a:cubicBezTo>
                    <a:pt x="178" y="159"/>
                    <a:pt x="181" y="155"/>
                    <a:pt x="184" y="153"/>
                  </a:cubicBezTo>
                  <a:cubicBezTo>
                    <a:pt x="184" y="154"/>
                    <a:pt x="183" y="155"/>
                    <a:pt x="182" y="157"/>
                  </a:cubicBezTo>
                  <a:cubicBezTo>
                    <a:pt x="176" y="164"/>
                    <a:pt x="171" y="171"/>
                    <a:pt x="169" y="181"/>
                  </a:cubicBezTo>
                  <a:cubicBezTo>
                    <a:pt x="168" y="184"/>
                    <a:pt x="165" y="187"/>
                    <a:pt x="164" y="191"/>
                  </a:cubicBezTo>
                  <a:cubicBezTo>
                    <a:pt x="166" y="191"/>
                    <a:pt x="170" y="190"/>
                    <a:pt x="172" y="189"/>
                  </a:cubicBezTo>
                  <a:cubicBezTo>
                    <a:pt x="179" y="183"/>
                    <a:pt x="187" y="179"/>
                    <a:pt x="193" y="172"/>
                  </a:cubicBezTo>
                  <a:cubicBezTo>
                    <a:pt x="197" y="167"/>
                    <a:pt x="203" y="164"/>
                    <a:pt x="208" y="161"/>
                  </a:cubicBezTo>
                  <a:cubicBezTo>
                    <a:pt x="213" y="158"/>
                    <a:pt x="218" y="155"/>
                    <a:pt x="222" y="152"/>
                  </a:cubicBezTo>
                  <a:cubicBezTo>
                    <a:pt x="224" y="151"/>
                    <a:pt x="226" y="149"/>
                    <a:pt x="227" y="148"/>
                  </a:cubicBezTo>
                  <a:cubicBezTo>
                    <a:pt x="232" y="142"/>
                    <a:pt x="236" y="136"/>
                    <a:pt x="240" y="130"/>
                  </a:cubicBezTo>
                  <a:cubicBezTo>
                    <a:pt x="239" y="130"/>
                    <a:pt x="238" y="129"/>
                    <a:pt x="235" y="128"/>
                  </a:cubicBezTo>
                  <a:cubicBezTo>
                    <a:pt x="237" y="127"/>
                    <a:pt x="239" y="127"/>
                    <a:pt x="240" y="126"/>
                  </a:cubicBezTo>
                  <a:cubicBezTo>
                    <a:pt x="245" y="125"/>
                    <a:pt x="251" y="124"/>
                    <a:pt x="256" y="122"/>
                  </a:cubicBezTo>
                  <a:cubicBezTo>
                    <a:pt x="257" y="122"/>
                    <a:pt x="258" y="121"/>
                    <a:pt x="258" y="120"/>
                  </a:cubicBezTo>
                  <a:cubicBezTo>
                    <a:pt x="264" y="109"/>
                    <a:pt x="273" y="100"/>
                    <a:pt x="283" y="92"/>
                  </a:cubicBezTo>
                  <a:cubicBezTo>
                    <a:pt x="292" y="85"/>
                    <a:pt x="300" y="77"/>
                    <a:pt x="307" y="67"/>
                  </a:cubicBezTo>
                  <a:cubicBezTo>
                    <a:pt x="311" y="61"/>
                    <a:pt x="318" y="55"/>
                    <a:pt x="323" y="49"/>
                  </a:cubicBezTo>
                  <a:cubicBezTo>
                    <a:pt x="327" y="44"/>
                    <a:pt x="329" y="39"/>
                    <a:pt x="331" y="34"/>
                  </a:cubicBezTo>
                  <a:cubicBezTo>
                    <a:pt x="332" y="33"/>
                    <a:pt x="332" y="32"/>
                    <a:pt x="332" y="31"/>
                  </a:cubicBezTo>
                  <a:cubicBezTo>
                    <a:pt x="339" y="28"/>
                    <a:pt x="341" y="22"/>
                    <a:pt x="343" y="15"/>
                  </a:cubicBezTo>
                  <a:cubicBezTo>
                    <a:pt x="343" y="15"/>
                    <a:pt x="343" y="15"/>
                    <a:pt x="343" y="15"/>
                  </a:cubicBezTo>
                  <a:cubicBezTo>
                    <a:pt x="346" y="10"/>
                    <a:pt x="350" y="5"/>
                    <a:pt x="354" y="0"/>
                  </a:cubicBezTo>
                  <a:cubicBezTo>
                    <a:pt x="355" y="0"/>
                    <a:pt x="355" y="0"/>
                    <a:pt x="356" y="1"/>
                  </a:cubicBezTo>
                  <a:cubicBezTo>
                    <a:pt x="355" y="2"/>
                    <a:pt x="354" y="4"/>
                    <a:pt x="353" y="6"/>
                  </a:cubicBezTo>
                  <a:cubicBezTo>
                    <a:pt x="353" y="8"/>
                    <a:pt x="351" y="9"/>
                    <a:pt x="350" y="11"/>
                  </a:cubicBezTo>
                  <a:cubicBezTo>
                    <a:pt x="350" y="13"/>
                    <a:pt x="351" y="15"/>
                    <a:pt x="352" y="16"/>
                  </a:cubicBezTo>
                  <a:cubicBezTo>
                    <a:pt x="353" y="17"/>
                    <a:pt x="355" y="17"/>
                    <a:pt x="356" y="16"/>
                  </a:cubicBezTo>
                  <a:cubicBezTo>
                    <a:pt x="359" y="13"/>
                    <a:pt x="362" y="9"/>
                    <a:pt x="366" y="6"/>
                  </a:cubicBezTo>
                  <a:cubicBezTo>
                    <a:pt x="367" y="5"/>
                    <a:pt x="368" y="3"/>
                    <a:pt x="370" y="2"/>
                  </a:cubicBezTo>
                  <a:cubicBezTo>
                    <a:pt x="368" y="5"/>
                    <a:pt x="367" y="8"/>
                    <a:pt x="366" y="12"/>
                  </a:cubicBezTo>
                  <a:cubicBezTo>
                    <a:pt x="362" y="18"/>
                    <a:pt x="358" y="24"/>
                    <a:pt x="354" y="30"/>
                  </a:cubicBezTo>
                  <a:cubicBezTo>
                    <a:pt x="354" y="31"/>
                    <a:pt x="353" y="32"/>
                    <a:pt x="351" y="33"/>
                  </a:cubicBezTo>
                  <a:cubicBezTo>
                    <a:pt x="346" y="35"/>
                    <a:pt x="344" y="39"/>
                    <a:pt x="344" y="45"/>
                  </a:cubicBezTo>
                  <a:cubicBezTo>
                    <a:pt x="343" y="48"/>
                    <a:pt x="344" y="51"/>
                    <a:pt x="343" y="53"/>
                  </a:cubicBezTo>
                  <a:cubicBezTo>
                    <a:pt x="342" y="56"/>
                    <a:pt x="340" y="59"/>
                    <a:pt x="338" y="60"/>
                  </a:cubicBezTo>
                  <a:cubicBezTo>
                    <a:pt x="331" y="62"/>
                    <a:pt x="327" y="68"/>
                    <a:pt x="323" y="73"/>
                  </a:cubicBezTo>
                  <a:cubicBezTo>
                    <a:pt x="318" y="79"/>
                    <a:pt x="313" y="86"/>
                    <a:pt x="308" y="92"/>
                  </a:cubicBezTo>
                  <a:cubicBezTo>
                    <a:pt x="302" y="100"/>
                    <a:pt x="293" y="106"/>
                    <a:pt x="288" y="114"/>
                  </a:cubicBezTo>
                  <a:cubicBezTo>
                    <a:pt x="285" y="119"/>
                    <a:pt x="279" y="123"/>
                    <a:pt x="274" y="127"/>
                  </a:cubicBezTo>
                  <a:cubicBezTo>
                    <a:pt x="272" y="127"/>
                    <a:pt x="269" y="127"/>
                    <a:pt x="266" y="127"/>
                  </a:cubicBezTo>
                  <a:cubicBezTo>
                    <a:pt x="266" y="125"/>
                    <a:pt x="266" y="123"/>
                    <a:pt x="267" y="122"/>
                  </a:cubicBezTo>
                  <a:cubicBezTo>
                    <a:pt x="260" y="121"/>
                    <a:pt x="257" y="125"/>
                    <a:pt x="258" y="132"/>
                  </a:cubicBezTo>
                  <a:cubicBezTo>
                    <a:pt x="252" y="134"/>
                    <a:pt x="249" y="139"/>
                    <a:pt x="246" y="145"/>
                  </a:cubicBezTo>
                  <a:cubicBezTo>
                    <a:pt x="243" y="149"/>
                    <a:pt x="239" y="152"/>
                    <a:pt x="235" y="155"/>
                  </a:cubicBezTo>
                  <a:cubicBezTo>
                    <a:pt x="230" y="158"/>
                    <a:pt x="226" y="160"/>
                    <a:pt x="221" y="162"/>
                  </a:cubicBezTo>
                  <a:cubicBezTo>
                    <a:pt x="217" y="164"/>
                    <a:pt x="213" y="167"/>
                    <a:pt x="211" y="171"/>
                  </a:cubicBezTo>
                  <a:cubicBezTo>
                    <a:pt x="207" y="176"/>
                    <a:pt x="202" y="179"/>
                    <a:pt x="197" y="183"/>
                  </a:cubicBezTo>
                  <a:cubicBezTo>
                    <a:pt x="192" y="187"/>
                    <a:pt x="186" y="190"/>
                    <a:pt x="180" y="194"/>
                  </a:cubicBezTo>
                  <a:cubicBezTo>
                    <a:pt x="175" y="198"/>
                    <a:pt x="170" y="201"/>
                    <a:pt x="165" y="205"/>
                  </a:cubicBezTo>
                  <a:cubicBezTo>
                    <a:pt x="164" y="205"/>
                    <a:pt x="163" y="206"/>
                    <a:pt x="161" y="206"/>
                  </a:cubicBezTo>
                  <a:cubicBezTo>
                    <a:pt x="156" y="205"/>
                    <a:pt x="153" y="208"/>
                    <a:pt x="150" y="212"/>
                  </a:cubicBezTo>
                  <a:cubicBezTo>
                    <a:pt x="146" y="219"/>
                    <a:pt x="143" y="225"/>
                    <a:pt x="138" y="232"/>
                  </a:cubicBezTo>
                  <a:cubicBezTo>
                    <a:pt x="136" y="235"/>
                    <a:pt x="132" y="237"/>
                    <a:pt x="129" y="239"/>
                  </a:cubicBezTo>
                  <a:cubicBezTo>
                    <a:pt x="125" y="242"/>
                    <a:pt x="121" y="244"/>
                    <a:pt x="116" y="247"/>
                  </a:cubicBezTo>
                  <a:cubicBezTo>
                    <a:pt x="116" y="246"/>
                    <a:pt x="115" y="245"/>
                    <a:pt x="114" y="243"/>
                  </a:cubicBezTo>
                  <a:cubicBezTo>
                    <a:pt x="102" y="253"/>
                    <a:pt x="91" y="261"/>
                    <a:pt x="76" y="266"/>
                  </a:cubicBezTo>
                  <a:cubicBezTo>
                    <a:pt x="76" y="263"/>
                    <a:pt x="77" y="262"/>
                    <a:pt x="77" y="260"/>
                  </a:cubicBezTo>
                  <a:cubicBezTo>
                    <a:pt x="71" y="261"/>
                    <a:pt x="65" y="260"/>
                    <a:pt x="62" y="268"/>
                  </a:cubicBezTo>
                  <a:cubicBezTo>
                    <a:pt x="66" y="268"/>
                    <a:pt x="69" y="267"/>
                    <a:pt x="72" y="266"/>
                  </a:cubicBezTo>
                  <a:cubicBezTo>
                    <a:pt x="70" y="273"/>
                    <a:pt x="64" y="278"/>
                    <a:pt x="58" y="278"/>
                  </a:cubicBezTo>
                  <a:cubicBezTo>
                    <a:pt x="56" y="278"/>
                    <a:pt x="55" y="279"/>
                    <a:pt x="53" y="280"/>
                  </a:cubicBezTo>
                  <a:cubicBezTo>
                    <a:pt x="51" y="281"/>
                    <a:pt x="50" y="282"/>
                    <a:pt x="48" y="283"/>
                  </a:cubicBezTo>
                  <a:cubicBezTo>
                    <a:pt x="47" y="281"/>
                    <a:pt x="46" y="279"/>
                    <a:pt x="45" y="278"/>
                  </a:cubicBezTo>
                  <a:cubicBezTo>
                    <a:pt x="38" y="278"/>
                    <a:pt x="31" y="278"/>
                    <a:pt x="24" y="280"/>
                  </a:cubicBezTo>
                  <a:cubicBezTo>
                    <a:pt x="20" y="281"/>
                    <a:pt x="17" y="284"/>
                    <a:pt x="14" y="286"/>
                  </a:cubicBezTo>
                  <a:cubicBezTo>
                    <a:pt x="13" y="286"/>
                    <a:pt x="12" y="288"/>
                    <a:pt x="11" y="288"/>
                  </a:cubicBezTo>
                  <a:cubicBezTo>
                    <a:pt x="9" y="288"/>
                    <a:pt x="8" y="287"/>
                    <a:pt x="7" y="287"/>
                  </a:cubicBezTo>
                  <a:cubicBezTo>
                    <a:pt x="7" y="285"/>
                    <a:pt x="8" y="284"/>
                    <a:pt x="9" y="283"/>
                  </a:cubicBezTo>
                  <a:cubicBezTo>
                    <a:pt x="9" y="282"/>
                    <a:pt x="11" y="281"/>
                    <a:pt x="12" y="280"/>
                  </a:cubicBezTo>
                  <a:cubicBezTo>
                    <a:pt x="9" y="275"/>
                    <a:pt x="4" y="279"/>
                    <a:pt x="0" y="278"/>
                  </a:cubicBezTo>
                  <a:cubicBezTo>
                    <a:pt x="3" y="276"/>
                    <a:pt x="6" y="273"/>
                    <a:pt x="9" y="271"/>
                  </a:cubicBezTo>
                  <a:cubicBezTo>
                    <a:pt x="15" y="267"/>
                    <a:pt x="20" y="263"/>
                    <a:pt x="25" y="259"/>
                  </a:cubicBezTo>
                  <a:cubicBezTo>
                    <a:pt x="28" y="256"/>
                    <a:pt x="27" y="254"/>
                    <a:pt x="23" y="254"/>
                  </a:cubicBezTo>
                  <a:cubicBezTo>
                    <a:pt x="20" y="253"/>
                    <a:pt x="16" y="253"/>
                    <a:pt x="17" y="249"/>
                  </a:cubicBezTo>
                  <a:cubicBezTo>
                    <a:pt x="17" y="247"/>
                    <a:pt x="19" y="245"/>
                    <a:pt x="21" y="242"/>
                  </a:cubicBezTo>
                  <a:cubicBezTo>
                    <a:pt x="24" y="245"/>
                    <a:pt x="26" y="248"/>
                    <a:pt x="28" y="250"/>
                  </a:cubicBezTo>
                  <a:cubicBezTo>
                    <a:pt x="33" y="256"/>
                    <a:pt x="37" y="256"/>
                    <a:pt x="42" y="251"/>
                  </a:cubicBezTo>
                  <a:cubicBezTo>
                    <a:pt x="50" y="245"/>
                    <a:pt x="57" y="237"/>
                    <a:pt x="65" y="231"/>
                  </a:cubicBezTo>
                  <a:cubicBezTo>
                    <a:pt x="67" y="230"/>
                    <a:pt x="70" y="231"/>
                    <a:pt x="72" y="231"/>
                  </a:cubicBezTo>
                  <a:cubicBezTo>
                    <a:pt x="72" y="233"/>
                    <a:pt x="72" y="235"/>
                    <a:pt x="71" y="236"/>
                  </a:cubicBezTo>
                  <a:cubicBezTo>
                    <a:pt x="70" y="238"/>
                    <a:pt x="67" y="239"/>
                    <a:pt x="65" y="241"/>
                  </a:cubicBezTo>
                  <a:cubicBezTo>
                    <a:pt x="64" y="242"/>
                    <a:pt x="62" y="245"/>
                    <a:pt x="62" y="246"/>
                  </a:cubicBezTo>
                  <a:cubicBezTo>
                    <a:pt x="64" y="248"/>
                    <a:pt x="67" y="251"/>
                    <a:pt x="69" y="250"/>
                  </a:cubicBezTo>
                  <a:cubicBezTo>
                    <a:pt x="73" y="250"/>
                    <a:pt x="76" y="249"/>
                    <a:pt x="80" y="247"/>
                  </a:cubicBezTo>
                  <a:cubicBezTo>
                    <a:pt x="84" y="245"/>
                    <a:pt x="87" y="242"/>
                    <a:pt x="91" y="239"/>
                  </a:cubicBezTo>
                  <a:cubicBezTo>
                    <a:pt x="92" y="238"/>
                    <a:pt x="94" y="236"/>
                    <a:pt x="96" y="236"/>
                  </a:cubicBezTo>
                  <a:cubicBezTo>
                    <a:pt x="107" y="233"/>
                    <a:pt x="114" y="226"/>
                    <a:pt x="123" y="221"/>
                  </a:cubicBezTo>
                  <a:cubicBezTo>
                    <a:pt x="127" y="219"/>
                    <a:pt x="129" y="215"/>
                    <a:pt x="132" y="212"/>
                  </a:cubicBezTo>
                  <a:close/>
                  <a:moveTo>
                    <a:pt x="276" y="111"/>
                  </a:moveTo>
                  <a:cubicBezTo>
                    <a:pt x="276" y="111"/>
                    <a:pt x="277" y="111"/>
                    <a:pt x="277" y="112"/>
                  </a:cubicBezTo>
                  <a:cubicBezTo>
                    <a:pt x="283" y="104"/>
                    <a:pt x="289" y="97"/>
                    <a:pt x="295" y="90"/>
                  </a:cubicBezTo>
                  <a:cubicBezTo>
                    <a:pt x="285" y="93"/>
                    <a:pt x="280" y="102"/>
                    <a:pt x="276"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9"/>
            <p:cNvSpPr>
              <a:spLocks/>
            </p:cNvSpPr>
            <p:nvPr/>
          </p:nvSpPr>
          <p:spPr bwMode="auto">
            <a:xfrm>
              <a:off x="7423089" y="3409956"/>
              <a:ext cx="887407" cy="517526"/>
            </a:xfrm>
            <a:custGeom>
              <a:avLst/>
              <a:gdLst>
                <a:gd name="T0" fmla="*/ 236 w 236"/>
                <a:gd name="T1" fmla="*/ 2 h 137"/>
                <a:gd name="T2" fmla="*/ 228 w 236"/>
                <a:gd name="T3" fmla="*/ 12 h 137"/>
                <a:gd name="T4" fmla="*/ 214 w 236"/>
                <a:gd name="T5" fmla="*/ 19 h 137"/>
                <a:gd name="T6" fmla="*/ 197 w 236"/>
                <a:gd name="T7" fmla="*/ 31 h 137"/>
                <a:gd name="T8" fmla="*/ 180 w 236"/>
                <a:gd name="T9" fmla="*/ 41 h 137"/>
                <a:gd name="T10" fmla="*/ 169 w 236"/>
                <a:gd name="T11" fmla="*/ 48 h 137"/>
                <a:gd name="T12" fmla="*/ 157 w 236"/>
                <a:gd name="T13" fmla="*/ 59 h 137"/>
                <a:gd name="T14" fmla="*/ 137 w 236"/>
                <a:gd name="T15" fmla="*/ 67 h 137"/>
                <a:gd name="T16" fmla="*/ 129 w 236"/>
                <a:gd name="T17" fmla="*/ 70 h 137"/>
                <a:gd name="T18" fmla="*/ 116 w 236"/>
                <a:gd name="T19" fmla="*/ 81 h 137"/>
                <a:gd name="T20" fmla="*/ 111 w 236"/>
                <a:gd name="T21" fmla="*/ 89 h 137"/>
                <a:gd name="T22" fmla="*/ 89 w 236"/>
                <a:gd name="T23" fmla="*/ 94 h 137"/>
                <a:gd name="T24" fmla="*/ 77 w 236"/>
                <a:gd name="T25" fmla="*/ 103 h 137"/>
                <a:gd name="T26" fmla="*/ 74 w 236"/>
                <a:gd name="T27" fmla="*/ 105 h 137"/>
                <a:gd name="T28" fmla="*/ 63 w 236"/>
                <a:gd name="T29" fmla="*/ 107 h 137"/>
                <a:gd name="T30" fmla="*/ 59 w 236"/>
                <a:gd name="T31" fmla="*/ 107 h 137"/>
                <a:gd name="T32" fmla="*/ 49 w 236"/>
                <a:gd name="T33" fmla="*/ 114 h 137"/>
                <a:gd name="T34" fmla="*/ 29 w 236"/>
                <a:gd name="T35" fmla="*/ 117 h 137"/>
                <a:gd name="T36" fmla="*/ 27 w 236"/>
                <a:gd name="T37" fmla="*/ 122 h 137"/>
                <a:gd name="T38" fmla="*/ 22 w 236"/>
                <a:gd name="T39" fmla="*/ 125 h 137"/>
                <a:gd name="T40" fmla="*/ 18 w 236"/>
                <a:gd name="T41" fmla="*/ 127 h 137"/>
                <a:gd name="T42" fmla="*/ 7 w 236"/>
                <a:gd name="T43" fmla="*/ 135 h 137"/>
                <a:gd name="T44" fmla="*/ 1 w 236"/>
                <a:gd name="T45" fmla="*/ 133 h 137"/>
                <a:gd name="T46" fmla="*/ 0 w 236"/>
                <a:gd name="T47" fmla="*/ 127 h 137"/>
                <a:gd name="T48" fmla="*/ 2 w 236"/>
                <a:gd name="T49" fmla="*/ 124 h 137"/>
                <a:gd name="T50" fmla="*/ 59 w 236"/>
                <a:gd name="T51" fmla="*/ 98 h 137"/>
                <a:gd name="T52" fmla="*/ 103 w 236"/>
                <a:gd name="T53" fmla="*/ 73 h 137"/>
                <a:gd name="T54" fmla="*/ 127 w 236"/>
                <a:gd name="T55" fmla="*/ 60 h 137"/>
                <a:gd name="T56" fmla="*/ 156 w 236"/>
                <a:gd name="T57" fmla="*/ 44 h 137"/>
                <a:gd name="T58" fmla="*/ 158 w 236"/>
                <a:gd name="T59" fmla="*/ 43 h 137"/>
                <a:gd name="T60" fmla="*/ 182 w 236"/>
                <a:gd name="T61" fmla="*/ 29 h 137"/>
                <a:gd name="T62" fmla="*/ 187 w 236"/>
                <a:gd name="T63" fmla="*/ 24 h 137"/>
                <a:gd name="T64" fmla="*/ 199 w 236"/>
                <a:gd name="T65" fmla="*/ 20 h 137"/>
                <a:gd name="T66" fmla="*/ 209 w 236"/>
                <a:gd name="T67" fmla="*/ 16 h 137"/>
                <a:gd name="T68" fmla="*/ 215 w 236"/>
                <a:gd name="T69" fmla="*/ 10 h 137"/>
                <a:gd name="T70" fmla="*/ 236 w 236"/>
                <a:gd name="T71"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6" h="137">
                  <a:moveTo>
                    <a:pt x="236" y="2"/>
                  </a:moveTo>
                  <a:cubicBezTo>
                    <a:pt x="235" y="7"/>
                    <a:pt x="232" y="10"/>
                    <a:pt x="228" y="12"/>
                  </a:cubicBezTo>
                  <a:cubicBezTo>
                    <a:pt x="223" y="15"/>
                    <a:pt x="218" y="17"/>
                    <a:pt x="214" y="19"/>
                  </a:cubicBezTo>
                  <a:cubicBezTo>
                    <a:pt x="207" y="22"/>
                    <a:pt x="201" y="25"/>
                    <a:pt x="197" y="31"/>
                  </a:cubicBezTo>
                  <a:cubicBezTo>
                    <a:pt x="193" y="37"/>
                    <a:pt x="188" y="41"/>
                    <a:pt x="180" y="41"/>
                  </a:cubicBezTo>
                  <a:cubicBezTo>
                    <a:pt x="176" y="42"/>
                    <a:pt x="172" y="45"/>
                    <a:pt x="169" y="48"/>
                  </a:cubicBezTo>
                  <a:cubicBezTo>
                    <a:pt x="165" y="52"/>
                    <a:pt x="161" y="56"/>
                    <a:pt x="157" y="59"/>
                  </a:cubicBezTo>
                  <a:cubicBezTo>
                    <a:pt x="151" y="64"/>
                    <a:pt x="145" y="68"/>
                    <a:pt x="137" y="67"/>
                  </a:cubicBezTo>
                  <a:cubicBezTo>
                    <a:pt x="134" y="66"/>
                    <a:pt x="131" y="68"/>
                    <a:pt x="129" y="70"/>
                  </a:cubicBezTo>
                  <a:cubicBezTo>
                    <a:pt x="125" y="74"/>
                    <a:pt x="123" y="80"/>
                    <a:pt x="116" y="81"/>
                  </a:cubicBezTo>
                  <a:cubicBezTo>
                    <a:pt x="114" y="82"/>
                    <a:pt x="113" y="86"/>
                    <a:pt x="111" y="89"/>
                  </a:cubicBezTo>
                  <a:cubicBezTo>
                    <a:pt x="101" y="81"/>
                    <a:pt x="95" y="83"/>
                    <a:pt x="89" y="94"/>
                  </a:cubicBezTo>
                  <a:cubicBezTo>
                    <a:pt x="86" y="99"/>
                    <a:pt x="84" y="103"/>
                    <a:pt x="77" y="103"/>
                  </a:cubicBezTo>
                  <a:cubicBezTo>
                    <a:pt x="76" y="103"/>
                    <a:pt x="75" y="104"/>
                    <a:pt x="74" y="105"/>
                  </a:cubicBezTo>
                  <a:cubicBezTo>
                    <a:pt x="70" y="108"/>
                    <a:pt x="67" y="110"/>
                    <a:pt x="63" y="107"/>
                  </a:cubicBezTo>
                  <a:cubicBezTo>
                    <a:pt x="62" y="106"/>
                    <a:pt x="60" y="106"/>
                    <a:pt x="59" y="107"/>
                  </a:cubicBezTo>
                  <a:cubicBezTo>
                    <a:pt x="55" y="109"/>
                    <a:pt x="52" y="111"/>
                    <a:pt x="49" y="114"/>
                  </a:cubicBezTo>
                  <a:cubicBezTo>
                    <a:pt x="43" y="119"/>
                    <a:pt x="37" y="122"/>
                    <a:pt x="29" y="117"/>
                  </a:cubicBezTo>
                  <a:cubicBezTo>
                    <a:pt x="28" y="119"/>
                    <a:pt x="27" y="120"/>
                    <a:pt x="27" y="122"/>
                  </a:cubicBezTo>
                  <a:cubicBezTo>
                    <a:pt x="26" y="124"/>
                    <a:pt x="26" y="127"/>
                    <a:pt x="22" y="125"/>
                  </a:cubicBezTo>
                  <a:cubicBezTo>
                    <a:pt x="21" y="125"/>
                    <a:pt x="19" y="126"/>
                    <a:pt x="18" y="127"/>
                  </a:cubicBezTo>
                  <a:cubicBezTo>
                    <a:pt x="14" y="130"/>
                    <a:pt x="11" y="133"/>
                    <a:pt x="7" y="135"/>
                  </a:cubicBezTo>
                  <a:cubicBezTo>
                    <a:pt x="4" y="137"/>
                    <a:pt x="2" y="137"/>
                    <a:pt x="1" y="133"/>
                  </a:cubicBezTo>
                  <a:cubicBezTo>
                    <a:pt x="1" y="131"/>
                    <a:pt x="0" y="129"/>
                    <a:pt x="0" y="127"/>
                  </a:cubicBezTo>
                  <a:cubicBezTo>
                    <a:pt x="0" y="126"/>
                    <a:pt x="1" y="124"/>
                    <a:pt x="2" y="124"/>
                  </a:cubicBezTo>
                  <a:cubicBezTo>
                    <a:pt x="23" y="119"/>
                    <a:pt x="41" y="108"/>
                    <a:pt x="59" y="98"/>
                  </a:cubicBezTo>
                  <a:cubicBezTo>
                    <a:pt x="74" y="90"/>
                    <a:pt x="88" y="81"/>
                    <a:pt x="103" y="73"/>
                  </a:cubicBezTo>
                  <a:cubicBezTo>
                    <a:pt x="111" y="68"/>
                    <a:pt x="119" y="64"/>
                    <a:pt x="127" y="60"/>
                  </a:cubicBezTo>
                  <a:cubicBezTo>
                    <a:pt x="137" y="55"/>
                    <a:pt x="147" y="50"/>
                    <a:pt x="156" y="44"/>
                  </a:cubicBezTo>
                  <a:cubicBezTo>
                    <a:pt x="157" y="44"/>
                    <a:pt x="158" y="43"/>
                    <a:pt x="158" y="43"/>
                  </a:cubicBezTo>
                  <a:cubicBezTo>
                    <a:pt x="168" y="42"/>
                    <a:pt x="175" y="36"/>
                    <a:pt x="182" y="29"/>
                  </a:cubicBezTo>
                  <a:cubicBezTo>
                    <a:pt x="184" y="28"/>
                    <a:pt x="185" y="26"/>
                    <a:pt x="187" y="24"/>
                  </a:cubicBezTo>
                  <a:cubicBezTo>
                    <a:pt x="190" y="21"/>
                    <a:pt x="194" y="19"/>
                    <a:pt x="199" y="20"/>
                  </a:cubicBezTo>
                  <a:cubicBezTo>
                    <a:pt x="202" y="20"/>
                    <a:pt x="206" y="18"/>
                    <a:pt x="209" y="16"/>
                  </a:cubicBezTo>
                  <a:cubicBezTo>
                    <a:pt x="211" y="14"/>
                    <a:pt x="213" y="12"/>
                    <a:pt x="215" y="10"/>
                  </a:cubicBezTo>
                  <a:cubicBezTo>
                    <a:pt x="220" y="3"/>
                    <a:pt x="227" y="0"/>
                    <a:pt x="23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10"/>
            <p:cNvSpPr>
              <a:spLocks/>
            </p:cNvSpPr>
            <p:nvPr/>
          </p:nvSpPr>
          <p:spPr bwMode="auto">
            <a:xfrm>
              <a:off x="7021456" y="3602042"/>
              <a:ext cx="609595" cy="331789"/>
            </a:xfrm>
            <a:custGeom>
              <a:avLst/>
              <a:gdLst>
                <a:gd name="T0" fmla="*/ 0 w 162"/>
                <a:gd name="T1" fmla="*/ 79 h 88"/>
                <a:gd name="T2" fmla="*/ 7 w 162"/>
                <a:gd name="T3" fmla="*/ 77 h 88"/>
                <a:gd name="T4" fmla="*/ 26 w 162"/>
                <a:gd name="T5" fmla="*/ 66 h 88"/>
                <a:gd name="T6" fmla="*/ 33 w 162"/>
                <a:gd name="T7" fmla="*/ 52 h 88"/>
                <a:gd name="T8" fmla="*/ 32 w 162"/>
                <a:gd name="T9" fmla="*/ 44 h 88"/>
                <a:gd name="T10" fmla="*/ 19 w 162"/>
                <a:gd name="T11" fmla="*/ 48 h 88"/>
                <a:gd name="T12" fmla="*/ 47 w 162"/>
                <a:gd name="T13" fmla="*/ 34 h 88"/>
                <a:gd name="T14" fmla="*/ 52 w 162"/>
                <a:gd name="T15" fmla="*/ 37 h 88"/>
                <a:gd name="T16" fmla="*/ 60 w 162"/>
                <a:gd name="T17" fmla="*/ 40 h 88"/>
                <a:gd name="T18" fmla="*/ 75 w 162"/>
                <a:gd name="T19" fmla="*/ 34 h 88"/>
                <a:gd name="T20" fmla="*/ 78 w 162"/>
                <a:gd name="T21" fmla="*/ 27 h 88"/>
                <a:gd name="T22" fmla="*/ 72 w 162"/>
                <a:gd name="T23" fmla="*/ 10 h 88"/>
                <a:gd name="T24" fmla="*/ 81 w 162"/>
                <a:gd name="T25" fmla="*/ 9 h 88"/>
                <a:gd name="T26" fmla="*/ 82 w 162"/>
                <a:gd name="T27" fmla="*/ 21 h 88"/>
                <a:gd name="T28" fmla="*/ 91 w 162"/>
                <a:gd name="T29" fmla="*/ 29 h 88"/>
                <a:gd name="T30" fmla="*/ 106 w 162"/>
                <a:gd name="T31" fmla="*/ 24 h 88"/>
                <a:gd name="T32" fmla="*/ 116 w 162"/>
                <a:gd name="T33" fmla="*/ 19 h 88"/>
                <a:gd name="T34" fmla="*/ 126 w 162"/>
                <a:gd name="T35" fmla="*/ 14 h 88"/>
                <a:gd name="T36" fmla="*/ 150 w 162"/>
                <a:gd name="T37" fmla="*/ 3 h 88"/>
                <a:gd name="T38" fmla="*/ 162 w 162"/>
                <a:gd name="T39" fmla="*/ 0 h 88"/>
                <a:gd name="T40" fmla="*/ 160 w 162"/>
                <a:gd name="T41" fmla="*/ 7 h 88"/>
                <a:gd name="T42" fmla="*/ 141 w 162"/>
                <a:gd name="T43" fmla="*/ 16 h 88"/>
                <a:gd name="T44" fmla="*/ 126 w 162"/>
                <a:gd name="T45" fmla="*/ 21 h 88"/>
                <a:gd name="T46" fmla="*/ 116 w 162"/>
                <a:gd name="T47" fmla="*/ 30 h 88"/>
                <a:gd name="T48" fmla="*/ 96 w 162"/>
                <a:gd name="T49" fmla="*/ 35 h 88"/>
                <a:gd name="T50" fmla="*/ 91 w 162"/>
                <a:gd name="T51" fmla="*/ 36 h 88"/>
                <a:gd name="T52" fmla="*/ 81 w 162"/>
                <a:gd name="T53" fmla="*/ 44 h 88"/>
                <a:gd name="T54" fmla="*/ 61 w 162"/>
                <a:gd name="T55" fmla="*/ 50 h 88"/>
                <a:gd name="T56" fmla="*/ 51 w 162"/>
                <a:gd name="T57" fmla="*/ 57 h 88"/>
                <a:gd name="T58" fmla="*/ 39 w 162"/>
                <a:gd name="T59" fmla="*/ 73 h 88"/>
                <a:gd name="T60" fmla="*/ 27 w 162"/>
                <a:gd name="T61" fmla="*/ 77 h 88"/>
                <a:gd name="T62" fmla="*/ 15 w 162"/>
                <a:gd name="T63" fmla="*/ 83 h 88"/>
                <a:gd name="T64" fmla="*/ 0 w 162"/>
                <a:gd name="T65" fmla="*/ 7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2" h="88">
                  <a:moveTo>
                    <a:pt x="0" y="79"/>
                  </a:moveTo>
                  <a:cubicBezTo>
                    <a:pt x="3" y="78"/>
                    <a:pt x="5" y="77"/>
                    <a:pt x="7" y="77"/>
                  </a:cubicBezTo>
                  <a:cubicBezTo>
                    <a:pt x="15" y="77"/>
                    <a:pt x="21" y="73"/>
                    <a:pt x="26" y="66"/>
                  </a:cubicBezTo>
                  <a:cubicBezTo>
                    <a:pt x="29" y="62"/>
                    <a:pt x="31" y="57"/>
                    <a:pt x="33" y="52"/>
                  </a:cubicBezTo>
                  <a:cubicBezTo>
                    <a:pt x="34" y="50"/>
                    <a:pt x="32" y="47"/>
                    <a:pt x="32" y="44"/>
                  </a:cubicBezTo>
                  <a:cubicBezTo>
                    <a:pt x="27" y="46"/>
                    <a:pt x="23" y="47"/>
                    <a:pt x="19" y="48"/>
                  </a:cubicBezTo>
                  <a:cubicBezTo>
                    <a:pt x="28" y="43"/>
                    <a:pt x="36" y="35"/>
                    <a:pt x="47" y="34"/>
                  </a:cubicBezTo>
                  <a:cubicBezTo>
                    <a:pt x="49" y="34"/>
                    <a:pt x="51" y="34"/>
                    <a:pt x="52" y="37"/>
                  </a:cubicBezTo>
                  <a:cubicBezTo>
                    <a:pt x="54" y="41"/>
                    <a:pt x="56" y="42"/>
                    <a:pt x="60" y="40"/>
                  </a:cubicBezTo>
                  <a:cubicBezTo>
                    <a:pt x="65" y="37"/>
                    <a:pt x="70" y="36"/>
                    <a:pt x="75" y="34"/>
                  </a:cubicBezTo>
                  <a:cubicBezTo>
                    <a:pt x="77" y="32"/>
                    <a:pt x="79" y="30"/>
                    <a:pt x="78" y="27"/>
                  </a:cubicBezTo>
                  <a:cubicBezTo>
                    <a:pt x="76" y="22"/>
                    <a:pt x="74" y="16"/>
                    <a:pt x="72" y="10"/>
                  </a:cubicBezTo>
                  <a:cubicBezTo>
                    <a:pt x="75" y="10"/>
                    <a:pt x="78" y="9"/>
                    <a:pt x="81" y="9"/>
                  </a:cubicBezTo>
                  <a:cubicBezTo>
                    <a:pt x="81" y="13"/>
                    <a:pt x="81" y="17"/>
                    <a:pt x="82" y="21"/>
                  </a:cubicBezTo>
                  <a:cubicBezTo>
                    <a:pt x="82" y="27"/>
                    <a:pt x="85" y="30"/>
                    <a:pt x="91" y="29"/>
                  </a:cubicBezTo>
                  <a:cubicBezTo>
                    <a:pt x="96" y="28"/>
                    <a:pt x="101" y="26"/>
                    <a:pt x="106" y="24"/>
                  </a:cubicBezTo>
                  <a:cubicBezTo>
                    <a:pt x="110" y="23"/>
                    <a:pt x="113" y="20"/>
                    <a:pt x="116" y="19"/>
                  </a:cubicBezTo>
                  <a:cubicBezTo>
                    <a:pt x="119" y="17"/>
                    <a:pt x="122" y="14"/>
                    <a:pt x="126" y="14"/>
                  </a:cubicBezTo>
                  <a:cubicBezTo>
                    <a:pt x="135" y="12"/>
                    <a:pt x="143" y="9"/>
                    <a:pt x="150" y="3"/>
                  </a:cubicBezTo>
                  <a:cubicBezTo>
                    <a:pt x="153" y="1"/>
                    <a:pt x="157" y="1"/>
                    <a:pt x="162" y="0"/>
                  </a:cubicBezTo>
                  <a:cubicBezTo>
                    <a:pt x="161" y="3"/>
                    <a:pt x="161" y="5"/>
                    <a:pt x="160" y="7"/>
                  </a:cubicBezTo>
                  <a:cubicBezTo>
                    <a:pt x="158" y="12"/>
                    <a:pt x="146" y="17"/>
                    <a:pt x="141" y="16"/>
                  </a:cubicBezTo>
                  <a:cubicBezTo>
                    <a:pt x="135" y="15"/>
                    <a:pt x="130" y="18"/>
                    <a:pt x="126" y="21"/>
                  </a:cubicBezTo>
                  <a:cubicBezTo>
                    <a:pt x="123" y="24"/>
                    <a:pt x="119" y="27"/>
                    <a:pt x="116" y="30"/>
                  </a:cubicBezTo>
                  <a:cubicBezTo>
                    <a:pt x="110" y="35"/>
                    <a:pt x="104" y="38"/>
                    <a:pt x="96" y="35"/>
                  </a:cubicBezTo>
                  <a:cubicBezTo>
                    <a:pt x="94" y="35"/>
                    <a:pt x="92" y="35"/>
                    <a:pt x="91" y="36"/>
                  </a:cubicBezTo>
                  <a:cubicBezTo>
                    <a:pt x="87" y="39"/>
                    <a:pt x="84" y="42"/>
                    <a:pt x="81" y="44"/>
                  </a:cubicBezTo>
                  <a:cubicBezTo>
                    <a:pt x="75" y="49"/>
                    <a:pt x="69" y="51"/>
                    <a:pt x="61" y="50"/>
                  </a:cubicBezTo>
                  <a:cubicBezTo>
                    <a:pt x="55" y="49"/>
                    <a:pt x="51" y="51"/>
                    <a:pt x="51" y="57"/>
                  </a:cubicBezTo>
                  <a:cubicBezTo>
                    <a:pt x="51" y="66"/>
                    <a:pt x="46" y="70"/>
                    <a:pt x="39" y="73"/>
                  </a:cubicBezTo>
                  <a:cubicBezTo>
                    <a:pt x="35" y="74"/>
                    <a:pt x="31" y="76"/>
                    <a:pt x="27" y="77"/>
                  </a:cubicBezTo>
                  <a:cubicBezTo>
                    <a:pt x="23" y="79"/>
                    <a:pt x="19" y="81"/>
                    <a:pt x="15" y="83"/>
                  </a:cubicBezTo>
                  <a:cubicBezTo>
                    <a:pt x="7" y="87"/>
                    <a:pt x="7" y="88"/>
                    <a:pt x="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11"/>
            <p:cNvSpPr>
              <a:spLocks/>
            </p:cNvSpPr>
            <p:nvPr/>
          </p:nvSpPr>
          <p:spPr bwMode="auto">
            <a:xfrm>
              <a:off x="5365706" y="3998920"/>
              <a:ext cx="217487" cy="44449"/>
            </a:xfrm>
            <a:custGeom>
              <a:avLst/>
              <a:gdLst>
                <a:gd name="T0" fmla="*/ 0 w 58"/>
                <a:gd name="T1" fmla="*/ 4 h 12"/>
                <a:gd name="T2" fmla="*/ 5 w 58"/>
                <a:gd name="T3" fmla="*/ 1 h 12"/>
                <a:gd name="T4" fmla="*/ 17 w 58"/>
                <a:gd name="T5" fmla="*/ 1 h 12"/>
                <a:gd name="T6" fmla="*/ 18 w 58"/>
                <a:gd name="T7" fmla="*/ 1 h 12"/>
                <a:gd name="T8" fmla="*/ 50 w 58"/>
                <a:gd name="T9" fmla="*/ 3 h 12"/>
                <a:gd name="T10" fmla="*/ 58 w 58"/>
                <a:gd name="T11" fmla="*/ 3 h 12"/>
                <a:gd name="T12" fmla="*/ 36 w 58"/>
                <a:gd name="T13" fmla="*/ 11 h 12"/>
                <a:gd name="T14" fmla="*/ 8 w 58"/>
                <a:gd name="T15" fmla="*/ 5 h 12"/>
                <a:gd name="T16" fmla="*/ 0 w 58"/>
                <a:gd name="T1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12">
                  <a:moveTo>
                    <a:pt x="0" y="4"/>
                  </a:moveTo>
                  <a:cubicBezTo>
                    <a:pt x="0" y="0"/>
                    <a:pt x="2" y="0"/>
                    <a:pt x="5" y="1"/>
                  </a:cubicBezTo>
                  <a:cubicBezTo>
                    <a:pt x="9" y="2"/>
                    <a:pt x="13" y="5"/>
                    <a:pt x="17" y="1"/>
                  </a:cubicBezTo>
                  <a:cubicBezTo>
                    <a:pt x="17" y="0"/>
                    <a:pt x="18" y="1"/>
                    <a:pt x="18" y="1"/>
                  </a:cubicBezTo>
                  <a:cubicBezTo>
                    <a:pt x="29" y="5"/>
                    <a:pt x="39" y="4"/>
                    <a:pt x="50" y="3"/>
                  </a:cubicBezTo>
                  <a:cubicBezTo>
                    <a:pt x="52" y="3"/>
                    <a:pt x="54" y="3"/>
                    <a:pt x="58" y="3"/>
                  </a:cubicBezTo>
                  <a:cubicBezTo>
                    <a:pt x="51" y="10"/>
                    <a:pt x="44" y="12"/>
                    <a:pt x="36" y="11"/>
                  </a:cubicBezTo>
                  <a:cubicBezTo>
                    <a:pt x="26" y="9"/>
                    <a:pt x="17" y="7"/>
                    <a:pt x="8" y="5"/>
                  </a:cubicBezTo>
                  <a:cubicBezTo>
                    <a:pt x="5" y="4"/>
                    <a:pt x="2"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2"/>
            <p:cNvSpPr>
              <a:spLocks/>
            </p:cNvSpPr>
            <p:nvPr/>
          </p:nvSpPr>
          <p:spPr bwMode="auto">
            <a:xfrm>
              <a:off x="3311497" y="2559054"/>
              <a:ext cx="74613" cy="85725"/>
            </a:xfrm>
            <a:custGeom>
              <a:avLst/>
              <a:gdLst>
                <a:gd name="T0" fmla="*/ 6 w 20"/>
                <a:gd name="T1" fmla="*/ 22 h 23"/>
                <a:gd name="T2" fmla="*/ 0 w 20"/>
                <a:gd name="T3" fmla="*/ 11 h 23"/>
                <a:gd name="T4" fmla="*/ 8 w 20"/>
                <a:gd name="T5" fmla="*/ 2 h 23"/>
                <a:gd name="T6" fmla="*/ 13 w 20"/>
                <a:gd name="T7" fmla="*/ 1 h 23"/>
                <a:gd name="T8" fmla="*/ 16 w 20"/>
                <a:gd name="T9" fmla="*/ 6 h 23"/>
                <a:gd name="T10" fmla="*/ 18 w 20"/>
                <a:gd name="T11" fmla="*/ 14 h 23"/>
                <a:gd name="T12" fmla="*/ 20 w 20"/>
                <a:gd name="T13" fmla="*/ 19 h 23"/>
                <a:gd name="T14" fmla="*/ 12 w 20"/>
                <a:gd name="T15" fmla="*/ 22 h 23"/>
                <a:gd name="T16" fmla="*/ 6 w 20"/>
                <a:gd name="T1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3">
                  <a:moveTo>
                    <a:pt x="6" y="22"/>
                  </a:moveTo>
                  <a:cubicBezTo>
                    <a:pt x="4" y="18"/>
                    <a:pt x="2" y="15"/>
                    <a:pt x="0" y="11"/>
                  </a:cubicBezTo>
                  <a:cubicBezTo>
                    <a:pt x="2" y="8"/>
                    <a:pt x="5" y="5"/>
                    <a:pt x="8" y="2"/>
                  </a:cubicBezTo>
                  <a:cubicBezTo>
                    <a:pt x="9" y="1"/>
                    <a:pt x="12" y="0"/>
                    <a:pt x="13" y="1"/>
                  </a:cubicBezTo>
                  <a:cubicBezTo>
                    <a:pt x="14" y="1"/>
                    <a:pt x="15" y="4"/>
                    <a:pt x="16" y="6"/>
                  </a:cubicBezTo>
                  <a:cubicBezTo>
                    <a:pt x="16" y="8"/>
                    <a:pt x="17" y="11"/>
                    <a:pt x="18" y="14"/>
                  </a:cubicBezTo>
                  <a:cubicBezTo>
                    <a:pt x="19" y="16"/>
                    <a:pt x="20" y="19"/>
                    <a:pt x="20" y="19"/>
                  </a:cubicBezTo>
                  <a:cubicBezTo>
                    <a:pt x="17" y="21"/>
                    <a:pt x="14" y="22"/>
                    <a:pt x="12" y="22"/>
                  </a:cubicBezTo>
                  <a:cubicBezTo>
                    <a:pt x="10" y="23"/>
                    <a:pt x="8" y="22"/>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3"/>
            <p:cNvSpPr>
              <a:spLocks/>
            </p:cNvSpPr>
            <p:nvPr/>
          </p:nvSpPr>
          <p:spPr bwMode="auto">
            <a:xfrm>
              <a:off x="7037330" y="3787780"/>
              <a:ext cx="44449" cy="85725"/>
            </a:xfrm>
            <a:custGeom>
              <a:avLst/>
              <a:gdLst>
                <a:gd name="T0" fmla="*/ 11 w 12"/>
                <a:gd name="T1" fmla="*/ 0 h 23"/>
                <a:gd name="T2" fmla="*/ 11 w 12"/>
                <a:gd name="T3" fmla="*/ 9 h 23"/>
                <a:gd name="T4" fmla="*/ 5 w 12"/>
                <a:gd name="T5" fmla="*/ 22 h 23"/>
                <a:gd name="T6" fmla="*/ 1 w 12"/>
                <a:gd name="T7" fmla="*/ 22 h 23"/>
                <a:gd name="T8" fmla="*/ 0 w 12"/>
                <a:gd name="T9" fmla="*/ 17 h 23"/>
                <a:gd name="T10" fmla="*/ 3 w 12"/>
                <a:gd name="T11" fmla="*/ 3 h 23"/>
                <a:gd name="T12" fmla="*/ 4 w 12"/>
                <a:gd name="T13" fmla="*/ 1 h 23"/>
                <a:gd name="T14" fmla="*/ 11 w 1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3">
                  <a:moveTo>
                    <a:pt x="11" y="0"/>
                  </a:moveTo>
                  <a:cubicBezTo>
                    <a:pt x="11" y="3"/>
                    <a:pt x="11" y="6"/>
                    <a:pt x="11" y="9"/>
                  </a:cubicBezTo>
                  <a:cubicBezTo>
                    <a:pt x="12" y="17"/>
                    <a:pt x="11" y="19"/>
                    <a:pt x="5" y="22"/>
                  </a:cubicBezTo>
                  <a:cubicBezTo>
                    <a:pt x="4" y="22"/>
                    <a:pt x="1" y="23"/>
                    <a:pt x="1" y="22"/>
                  </a:cubicBezTo>
                  <a:cubicBezTo>
                    <a:pt x="0" y="21"/>
                    <a:pt x="0" y="18"/>
                    <a:pt x="0" y="17"/>
                  </a:cubicBezTo>
                  <a:cubicBezTo>
                    <a:pt x="5" y="13"/>
                    <a:pt x="4" y="8"/>
                    <a:pt x="3" y="3"/>
                  </a:cubicBezTo>
                  <a:cubicBezTo>
                    <a:pt x="3" y="2"/>
                    <a:pt x="4" y="2"/>
                    <a:pt x="4" y="1"/>
                  </a:cubicBezTo>
                  <a:cubicBezTo>
                    <a:pt x="6" y="0"/>
                    <a:pt x="9"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4"/>
            <p:cNvSpPr>
              <a:spLocks/>
            </p:cNvSpPr>
            <p:nvPr/>
          </p:nvSpPr>
          <p:spPr bwMode="auto">
            <a:xfrm>
              <a:off x="7689790" y="3643319"/>
              <a:ext cx="117475" cy="53974"/>
            </a:xfrm>
            <a:custGeom>
              <a:avLst/>
              <a:gdLst>
                <a:gd name="T0" fmla="*/ 0 w 31"/>
                <a:gd name="T1" fmla="*/ 14 h 14"/>
                <a:gd name="T2" fmla="*/ 31 w 31"/>
                <a:gd name="T3" fmla="*/ 0 h 14"/>
                <a:gd name="T4" fmla="*/ 0 w 31"/>
                <a:gd name="T5" fmla="*/ 14 h 14"/>
              </a:gdLst>
              <a:ahLst/>
              <a:cxnLst>
                <a:cxn ang="0">
                  <a:pos x="T0" y="T1"/>
                </a:cxn>
                <a:cxn ang="0">
                  <a:pos x="T2" y="T3"/>
                </a:cxn>
                <a:cxn ang="0">
                  <a:pos x="T4" y="T5"/>
                </a:cxn>
              </a:cxnLst>
              <a:rect l="0" t="0" r="r" b="b"/>
              <a:pathLst>
                <a:path w="31" h="14">
                  <a:moveTo>
                    <a:pt x="0" y="14"/>
                  </a:moveTo>
                  <a:cubicBezTo>
                    <a:pt x="8" y="6"/>
                    <a:pt x="18" y="1"/>
                    <a:pt x="31" y="0"/>
                  </a:cubicBezTo>
                  <a:cubicBezTo>
                    <a:pt x="22" y="10"/>
                    <a:pt x="10" y="9"/>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15"/>
            <p:cNvSpPr>
              <a:spLocks/>
            </p:cNvSpPr>
            <p:nvPr/>
          </p:nvSpPr>
          <p:spPr bwMode="auto">
            <a:xfrm>
              <a:off x="5800677" y="4024319"/>
              <a:ext cx="60326" cy="49215"/>
            </a:xfrm>
            <a:custGeom>
              <a:avLst/>
              <a:gdLst>
                <a:gd name="T0" fmla="*/ 0 w 16"/>
                <a:gd name="T1" fmla="*/ 3 h 13"/>
                <a:gd name="T2" fmla="*/ 16 w 16"/>
                <a:gd name="T3" fmla="*/ 7 h 13"/>
                <a:gd name="T4" fmla="*/ 1 w 16"/>
                <a:gd name="T5" fmla="*/ 13 h 13"/>
                <a:gd name="T6" fmla="*/ 0 w 16"/>
                <a:gd name="T7" fmla="*/ 3 h 13"/>
              </a:gdLst>
              <a:ahLst/>
              <a:cxnLst>
                <a:cxn ang="0">
                  <a:pos x="T0" y="T1"/>
                </a:cxn>
                <a:cxn ang="0">
                  <a:pos x="T2" y="T3"/>
                </a:cxn>
                <a:cxn ang="0">
                  <a:pos x="T4" y="T5"/>
                </a:cxn>
                <a:cxn ang="0">
                  <a:pos x="T6" y="T7"/>
                </a:cxn>
              </a:cxnLst>
              <a:rect l="0" t="0" r="r" b="b"/>
              <a:pathLst>
                <a:path w="16" h="13">
                  <a:moveTo>
                    <a:pt x="0" y="3"/>
                  </a:moveTo>
                  <a:cubicBezTo>
                    <a:pt x="5" y="0"/>
                    <a:pt x="9" y="6"/>
                    <a:pt x="16" y="7"/>
                  </a:cubicBezTo>
                  <a:cubicBezTo>
                    <a:pt x="11" y="13"/>
                    <a:pt x="6" y="12"/>
                    <a:pt x="1" y="13"/>
                  </a:cubicBezTo>
                  <a:cubicBezTo>
                    <a:pt x="1" y="9"/>
                    <a:pt x="0" y="6"/>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6"/>
            <p:cNvSpPr>
              <a:spLocks/>
            </p:cNvSpPr>
            <p:nvPr/>
          </p:nvSpPr>
          <p:spPr bwMode="auto">
            <a:xfrm>
              <a:off x="8385109" y="3101980"/>
              <a:ext cx="60326" cy="71438"/>
            </a:xfrm>
            <a:custGeom>
              <a:avLst/>
              <a:gdLst>
                <a:gd name="T0" fmla="*/ 16 w 16"/>
                <a:gd name="T1" fmla="*/ 0 h 19"/>
                <a:gd name="T2" fmla="*/ 0 w 16"/>
                <a:gd name="T3" fmla="*/ 19 h 19"/>
                <a:gd name="T4" fmla="*/ 16 w 16"/>
                <a:gd name="T5" fmla="*/ 0 h 19"/>
              </a:gdLst>
              <a:ahLst/>
              <a:cxnLst>
                <a:cxn ang="0">
                  <a:pos x="T0" y="T1"/>
                </a:cxn>
                <a:cxn ang="0">
                  <a:pos x="T2" y="T3"/>
                </a:cxn>
                <a:cxn ang="0">
                  <a:pos x="T4" y="T5"/>
                </a:cxn>
              </a:cxnLst>
              <a:rect l="0" t="0" r="r" b="b"/>
              <a:pathLst>
                <a:path w="16" h="19">
                  <a:moveTo>
                    <a:pt x="16" y="0"/>
                  </a:moveTo>
                  <a:cubicBezTo>
                    <a:pt x="14" y="10"/>
                    <a:pt x="8" y="14"/>
                    <a:pt x="0" y="19"/>
                  </a:cubicBezTo>
                  <a:cubicBezTo>
                    <a:pt x="4" y="11"/>
                    <a:pt x="6" y="3"/>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17"/>
            <p:cNvSpPr>
              <a:spLocks/>
            </p:cNvSpPr>
            <p:nvPr/>
          </p:nvSpPr>
          <p:spPr bwMode="auto">
            <a:xfrm>
              <a:off x="5211718" y="3975107"/>
              <a:ext cx="71437" cy="41276"/>
            </a:xfrm>
            <a:custGeom>
              <a:avLst/>
              <a:gdLst>
                <a:gd name="T0" fmla="*/ 19 w 19"/>
                <a:gd name="T1" fmla="*/ 11 h 11"/>
                <a:gd name="T2" fmla="*/ 0 w 19"/>
                <a:gd name="T3" fmla="*/ 1 h 11"/>
                <a:gd name="T4" fmla="*/ 3 w 19"/>
                <a:gd name="T5" fmla="*/ 0 h 11"/>
                <a:gd name="T6" fmla="*/ 19 w 19"/>
                <a:gd name="T7" fmla="*/ 11 h 11"/>
              </a:gdLst>
              <a:ahLst/>
              <a:cxnLst>
                <a:cxn ang="0">
                  <a:pos x="T0" y="T1"/>
                </a:cxn>
                <a:cxn ang="0">
                  <a:pos x="T2" y="T3"/>
                </a:cxn>
                <a:cxn ang="0">
                  <a:pos x="T4" y="T5"/>
                </a:cxn>
                <a:cxn ang="0">
                  <a:pos x="T6" y="T7"/>
                </a:cxn>
              </a:cxnLst>
              <a:rect l="0" t="0" r="r" b="b"/>
              <a:pathLst>
                <a:path w="19" h="11">
                  <a:moveTo>
                    <a:pt x="19" y="11"/>
                  </a:moveTo>
                  <a:cubicBezTo>
                    <a:pt x="12" y="8"/>
                    <a:pt x="7" y="5"/>
                    <a:pt x="0" y="1"/>
                  </a:cubicBezTo>
                  <a:cubicBezTo>
                    <a:pt x="1" y="1"/>
                    <a:pt x="2" y="0"/>
                    <a:pt x="3" y="0"/>
                  </a:cubicBezTo>
                  <a:cubicBezTo>
                    <a:pt x="10" y="1"/>
                    <a:pt x="17" y="0"/>
                    <a:pt x="1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18"/>
            <p:cNvSpPr>
              <a:spLocks/>
            </p:cNvSpPr>
            <p:nvPr/>
          </p:nvSpPr>
          <p:spPr bwMode="auto">
            <a:xfrm>
              <a:off x="6751582" y="3944943"/>
              <a:ext cx="120648" cy="34924"/>
            </a:xfrm>
            <a:custGeom>
              <a:avLst/>
              <a:gdLst>
                <a:gd name="T0" fmla="*/ 0 w 32"/>
                <a:gd name="T1" fmla="*/ 9 h 9"/>
                <a:gd name="T2" fmla="*/ 32 w 32"/>
                <a:gd name="T3" fmla="*/ 4 h 9"/>
                <a:gd name="T4" fmla="*/ 29 w 32"/>
                <a:gd name="T5" fmla="*/ 5 h 9"/>
                <a:gd name="T6" fmla="*/ 0 w 32"/>
                <a:gd name="T7" fmla="*/ 9 h 9"/>
              </a:gdLst>
              <a:ahLst/>
              <a:cxnLst>
                <a:cxn ang="0">
                  <a:pos x="T0" y="T1"/>
                </a:cxn>
                <a:cxn ang="0">
                  <a:pos x="T2" y="T3"/>
                </a:cxn>
                <a:cxn ang="0">
                  <a:pos x="T4" y="T5"/>
                </a:cxn>
                <a:cxn ang="0">
                  <a:pos x="T6" y="T7"/>
                </a:cxn>
              </a:cxnLst>
              <a:rect l="0" t="0" r="r" b="b"/>
              <a:pathLst>
                <a:path w="32" h="9">
                  <a:moveTo>
                    <a:pt x="0" y="9"/>
                  </a:moveTo>
                  <a:cubicBezTo>
                    <a:pt x="9" y="0"/>
                    <a:pt x="21" y="6"/>
                    <a:pt x="32" y="4"/>
                  </a:cubicBezTo>
                  <a:cubicBezTo>
                    <a:pt x="31" y="4"/>
                    <a:pt x="30" y="6"/>
                    <a:pt x="29" y="5"/>
                  </a:cubicBezTo>
                  <a:cubicBezTo>
                    <a:pt x="19" y="3"/>
                    <a:pt x="10"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19"/>
            <p:cNvSpPr>
              <a:spLocks/>
            </p:cNvSpPr>
            <p:nvPr/>
          </p:nvSpPr>
          <p:spPr bwMode="auto">
            <a:xfrm>
              <a:off x="8258109" y="3595694"/>
              <a:ext cx="71437" cy="47625"/>
            </a:xfrm>
            <a:custGeom>
              <a:avLst/>
              <a:gdLst>
                <a:gd name="T0" fmla="*/ 19 w 19"/>
                <a:gd name="T1" fmla="*/ 1 h 13"/>
                <a:gd name="T2" fmla="*/ 3 w 19"/>
                <a:gd name="T3" fmla="*/ 13 h 13"/>
                <a:gd name="T4" fmla="*/ 3 w 19"/>
                <a:gd name="T5" fmla="*/ 5 h 13"/>
                <a:gd name="T6" fmla="*/ 9 w 19"/>
                <a:gd name="T7" fmla="*/ 3 h 13"/>
                <a:gd name="T8" fmla="*/ 18 w 19"/>
                <a:gd name="T9" fmla="*/ 0 h 13"/>
                <a:gd name="T10" fmla="*/ 19 w 19"/>
                <a:gd name="T11" fmla="*/ 1 h 13"/>
              </a:gdLst>
              <a:ahLst/>
              <a:cxnLst>
                <a:cxn ang="0">
                  <a:pos x="T0" y="T1"/>
                </a:cxn>
                <a:cxn ang="0">
                  <a:pos x="T2" y="T3"/>
                </a:cxn>
                <a:cxn ang="0">
                  <a:pos x="T4" y="T5"/>
                </a:cxn>
                <a:cxn ang="0">
                  <a:pos x="T6" y="T7"/>
                </a:cxn>
                <a:cxn ang="0">
                  <a:pos x="T8" y="T9"/>
                </a:cxn>
                <a:cxn ang="0">
                  <a:pos x="T10" y="T11"/>
                </a:cxn>
              </a:cxnLst>
              <a:rect l="0" t="0" r="r" b="b"/>
              <a:pathLst>
                <a:path w="19" h="13">
                  <a:moveTo>
                    <a:pt x="19" y="1"/>
                  </a:moveTo>
                  <a:cubicBezTo>
                    <a:pt x="14" y="5"/>
                    <a:pt x="8" y="9"/>
                    <a:pt x="3" y="13"/>
                  </a:cubicBezTo>
                  <a:cubicBezTo>
                    <a:pt x="0" y="12"/>
                    <a:pt x="0" y="8"/>
                    <a:pt x="3" y="5"/>
                  </a:cubicBezTo>
                  <a:cubicBezTo>
                    <a:pt x="4" y="4"/>
                    <a:pt x="7" y="3"/>
                    <a:pt x="9" y="3"/>
                  </a:cubicBezTo>
                  <a:cubicBezTo>
                    <a:pt x="12" y="2"/>
                    <a:pt x="15" y="1"/>
                    <a:pt x="18" y="0"/>
                  </a:cubicBezTo>
                  <a:cubicBezTo>
                    <a:pt x="18" y="0"/>
                    <a:pt x="19" y="1"/>
                    <a:pt x="1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0"/>
            <p:cNvSpPr>
              <a:spLocks/>
            </p:cNvSpPr>
            <p:nvPr/>
          </p:nvSpPr>
          <p:spPr bwMode="auto">
            <a:xfrm>
              <a:off x="7581839" y="3667131"/>
              <a:ext cx="52387" cy="41276"/>
            </a:xfrm>
            <a:custGeom>
              <a:avLst/>
              <a:gdLst>
                <a:gd name="T0" fmla="*/ 14 w 14"/>
                <a:gd name="T1" fmla="*/ 0 h 11"/>
                <a:gd name="T2" fmla="*/ 8 w 14"/>
                <a:gd name="T3" fmla="*/ 7 h 11"/>
                <a:gd name="T4" fmla="*/ 1 w 14"/>
                <a:gd name="T5" fmla="*/ 11 h 11"/>
                <a:gd name="T6" fmla="*/ 0 w 14"/>
                <a:gd name="T7" fmla="*/ 8 h 11"/>
                <a:gd name="T8" fmla="*/ 4 w 14"/>
                <a:gd name="T9" fmla="*/ 3 h 11"/>
                <a:gd name="T10" fmla="*/ 14 w 14"/>
                <a:gd name="T11" fmla="*/ 0 h 11"/>
              </a:gdLst>
              <a:ahLst/>
              <a:cxnLst>
                <a:cxn ang="0">
                  <a:pos x="T0" y="T1"/>
                </a:cxn>
                <a:cxn ang="0">
                  <a:pos x="T2" y="T3"/>
                </a:cxn>
                <a:cxn ang="0">
                  <a:pos x="T4" y="T5"/>
                </a:cxn>
                <a:cxn ang="0">
                  <a:pos x="T6" y="T7"/>
                </a:cxn>
                <a:cxn ang="0">
                  <a:pos x="T8" y="T9"/>
                </a:cxn>
                <a:cxn ang="0">
                  <a:pos x="T10" y="T11"/>
                </a:cxn>
              </a:cxnLst>
              <a:rect l="0" t="0" r="r" b="b"/>
              <a:pathLst>
                <a:path w="14" h="11">
                  <a:moveTo>
                    <a:pt x="14" y="0"/>
                  </a:moveTo>
                  <a:cubicBezTo>
                    <a:pt x="12" y="3"/>
                    <a:pt x="10" y="5"/>
                    <a:pt x="8" y="7"/>
                  </a:cubicBezTo>
                  <a:cubicBezTo>
                    <a:pt x="7" y="10"/>
                    <a:pt x="5" y="11"/>
                    <a:pt x="1" y="11"/>
                  </a:cubicBezTo>
                  <a:cubicBezTo>
                    <a:pt x="1" y="10"/>
                    <a:pt x="0" y="9"/>
                    <a:pt x="0" y="8"/>
                  </a:cubicBezTo>
                  <a:cubicBezTo>
                    <a:pt x="1" y="6"/>
                    <a:pt x="2" y="4"/>
                    <a:pt x="4" y="3"/>
                  </a:cubicBezTo>
                  <a:cubicBezTo>
                    <a:pt x="7" y="1"/>
                    <a:pt x="10" y="1"/>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1"/>
            <p:cNvSpPr>
              <a:spLocks/>
            </p:cNvSpPr>
            <p:nvPr/>
          </p:nvSpPr>
          <p:spPr bwMode="auto">
            <a:xfrm>
              <a:off x="7986649" y="3297242"/>
              <a:ext cx="26988" cy="26989"/>
            </a:xfrm>
            <a:custGeom>
              <a:avLst/>
              <a:gdLst>
                <a:gd name="T0" fmla="*/ 0 w 7"/>
                <a:gd name="T1" fmla="*/ 3 h 7"/>
                <a:gd name="T2" fmla="*/ 6 w 7"/>
                <a:gd name="T3" fmla="*/ 0 h 7"/>
                <a:gd name="T4" fmla="*/ 7 w 7"/>
                <a:gd name="T5" fmla="*/ 1 h 7"/>
                <a:gd name="T6" fmla="*/ 4 w 7"/>
                <a:gd name="T7" fmla="*/ 7 h 7"/>
                <a:gd name="T8" fmla="*/ 0 w 7"/>
                <a:gd name="T9" fmla="*/ 5 h 7"/>
                <a:gd name="T10" fmla="*/ 0 w 7"/>
                <a:gd name="T11" fmla="*/ 3 h 7"/>
              </a:gdLst>
              <a:ahLst/>
              <a:cxnLst>
                <a:cxn ang="0">
                  <a:pos x="T0" y="T1"/>
                </a:cxn>
                <a:cxn ang="0">
                  <a:pos x="T2" y="T3"/>
                </a:cxn>
                <a:cxn ang="0">
                  <a:pos x="T4" y="T5"/>
                </a:cxn>
                <a:cxn ang="0">
                  <a:pos x="T6" y="T7"/>
                </a:cxn>
                <a:cxn ang="0">
                  <a:pos x="T8" y="T9"/>
                </a:cxn>
                <a:cxn ang="0">
                  <a:pos x="T10" y="T11"/>
                </a:cxn>
              </a:cxnLst>
              <a:rect l="0" t="0" r="r" b="b"/>
              <a:pathLst>
                <a:path w="7" h="7">
                  <a:moveTo>
                    <a:pt x="0" y="3"/>
                  </a:moveTo>
                  <a:cubicBezTo>
                    <a:pt x="2" y="2"/>
                    <a:pt x="4" y="1"/>
                    <a:pt x="6" y="0"/>
                  </a:cubicBezTo>
                  <a:cubicBezTo>
                    <a:pt x="7" y="0"/>
                    <a:pt x="7" y="1"/>
                    <a:pt x="7" y="1"/>
                  </a:cubicBezTo>
                  <a:cubicBezTo>
                    <a:pt x="6" y="3"/>
                    <a:pt x="6" y="5"/>
                    <a:pt x="4" y="7"/>
                  </a:cubicBezTo>
                  <a:cubicBezTo>
                    <a:pt x="4" y="7"/>
                    <a:pt x="2" y="6"/>
                    <a:pt x="0" y="5"/>
                  </a:cubicBezTo>
                  <a:cubicBezTo>
                    <a:pt x="0" y="4"/>
                    <a:pt x="0" y="4"/>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2"/>
            <p:cNvSpPr>
              <a:spLocks/>
            </p:cNvSpPr>
            <p:nvPr/>
          </p:nvSpPr>
          <p:spPr bwMode="auto">
            <a:xfrm>
              <a:off x="8542270" y="2830517"/>
              <a:ext cx="30164" cy="33338"/>
            </a:xfrm>
            <a:custGeom>
              <a:avLst/>
              <a:gdLst>
                <a:gd name="T0" fmla="*/ 0 w 8"/>
                <a:gd name="T1" fmla="*/ 9 h 9"/>
                <a:gd name="T2" fmla="*/ 4 w 8"/>
                <a:gd name="T3" fmla="*/ 2 h 9"/>
                <a:gd name="T4" fmla="*/ 6 w 8"/>
                <a:gd name="T5" fmla="*/ 0 h 9"/>
                <a:gd name="T6" fmla="*/ 0 w 8"/>
                <a:gd name="T7" fmla="*/ 9 h 9"/>
              </a:gdLst>
              <a:ahLst/>
              <a:cxnLst>
                <a:cxn ang="0">
                  <a:pos x="T0" y="T1"/>
                </a:cxn>
                <a:cxn ang="0">
                  <a:pos x="T2" y="T3"/>
                </a:cxn>
                <a:cxn ang="0">
                  <a:pos x="T4" y="T5"/>
                </a:cxn>
                <a:cxn ang="0">
                  <a:pos x="T6" y="T7"/>
                </a:cxn>
              </a:cxnLst>
              <a:rect l="0" t="0" r="r" b="b"/>
              <a:pathLst>
                <a:path w="8" h="9">
                  <a:moveTo>
                    <a:pt x="0" y="9"/>
                  </a:moveTo>
                  <a:cubicBezTo>
                    <a:pt x="2" y="7"/>
                    <a:pt x="3" y="5"/>
                    <a:pt x="4" y="2"/>
                  </a:cubicBezTo>
                  <a:cubicBezTo>
                    <a:pt x="5" y="1"/>
                    <a:pt x="5" y="1"/>
                    <a:pt x="6" y="0"/>
                  </a:cubicBezTo>
                  <a:cubicBezTo>
                    <a:pt x="8" y="4"/>
                    <a:pt x="6" y="7"/>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3"/>
            <p:cNvSpPr>
              <a:spLocks/>
            </p:cNvSpPr>
            <p:nvPr/>
          </p:nvSpPr>
          <p:spPr bwMode="auto">
            <a:xfrm>
              <a:off x="8412094" y="3003553"/>
              <a:ext cx="30164" cy="30165"/>
            </a:xfrm>
            <a:custGeom>
              <a:avLst/>
              <a:gdLst>
                <a:gd name="T0" fmla="*/ 8 w 8"/>
                <a:gd name="T1" fmla="*/ 2 h 8"/>
                <a:gd name="T2" fmla="*/ 2 w 8"/>
                <a:gd name="T3" fmla="*/ 8 h 8"/>
                <a:gd name="T4" fmla="*/ 0 w 8"/>
                <a:gd name="T5" fmla="*/ 7 h 8"/>
                <a:gd name="T6" fmla="*/ 6 w 8"/>
                <a:gd name="T7" fmla="*/ 0 h 8"/>
                <a:gd name="T8" fmla="*/ 8 w 8"/>
                <a:gd name="T9" fmla="*/ 2 h 8"/>
              </a:gdLst>
              <a:ahLst/>
              <a:cxnLst>
                <a:cxn ang="0">
                  <a:pos x="T0" y="T1"/>
                </a:cxn>
                <a:cxn ang="0">
                  <a:pos x="T2" y="T3"/>
                </a:cxn>
                <a:cxn ang="0">
                  <a:pos x="T4" y="T5"/>
                </a:cxn>
                <a:cxn ang="0">
                  <a:pos x="T6" y="T7"/>
                </a:cxn>
                <a:cxn ang="0">
                  <a:pos x="T8" y="T9"/>
                </a:cxn>
              </a:cxnLst>
              <a:rect l="0" t="0" r="r" b="b"/>
              <a:pathLst>
                <a:path w="8" h="8">
                  <a:moveTo>
                    <a:pt x="8" y="2"/>
                  </a:moveTo>
                  <a:cubicBezTo>
                    <a:pt x="6" y="4"/>
                    <a:pt x="4" y="6"/>
                    <a:pt x="2" y="8"/>
                  </a:cubicBezTo>
                  <a:cubicBezTo>
                    <a:pt x="1" y="8"/>
                    <a:pt x="1" y="7"/>
                    <a:pt x="0" y="7"/>
                  </a:cubicBezTo>
                  <a:cubicBezTo>
                    <a:pt x="2" y="4"/>
                    <a:pt x="4" y="2"/>
                    <a:pt x="6" y="0"/>
                  </a:cubicBezTo>
                  <a:cubicBezTo>
                    <a:pt x="7" y="0"/>
                    <a:pt x="7" y="1"/>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
            <p:cNvSpPr>
              <a:spLocks/>
            </p:cNvSpPr>
            <p:nvPr/>
          </p:nvSpPr>
          <p:spPr bwMode="auto">
            <a:xfrm>
              <a:off x="7450077" y="3733806"/>
              <a:ext cx="22226" cy="26989"/>
            </a:xfrm>
            <a:custGeom>
              <a:avLst/>
              <a:gdLst>
                <a:gd name="T0" fmla="*/ 4 w 6"/>
                <a:gd name="T1" fmla="*/ 0 h 7"/>
                <a:gd name="T2" fmla="*/ 6 w 6"/>
                <a:gd name="T3" fmla="*/ 6 h 7"/>
                <a:gd name="T4" fmla="*/ 0 w 6"/>
                <a:gd name="T5" fmla="*/ 7 h 7"/>
                <a:gd name="T6" fmla="*/ 3 w 6"/>
                <a:gd name="T7" fmla="*/ 0 h 7"/>
                <a:gd name="T8" fmla="*/ 4 w 6"/>
                <a:gd name="T9" fmla="*/ 0 h 7"/>
              </a:gdLst>
              <a:ahLst/>
              <a:cxnLst>
                <a:cxn ang="0">
                  <a:pos x="T0" y="T1"/>
                </a:cxn>
                <a:cxn ang="0">
                  <a:pos x="T2" y="T3"/>
                </a:cxn>
                <a:cxn ang="0">
                  <a:pos x="T4" y="T5"/>
                </a:cxn>
                <a:cxn ang="0">
                  <a:pos x="T6" y="T7"/>
                </a:cxn>
                <a:cxn ang="0">
                  <a:pos x="T8" y="T9"/>
                </a:cxn>
              </a:cxnLst>
              <a:rect l="0" t="0" r="r" b="b"/>
              <a:pathLst>
                <a:path w="6" h="7">
                  <a:moveTo>
                    <a:pt x="4" y="0"/>
                  </a:moveTo>
                  <a:cubicBezTo>
                    <a:pt x="5" y="2"/>
                    <a:pt x="5" y="4"/>
                    <a:pt x="6" y="6"/>
                  </a:cubicBezTo>
                  <a:cubicBezTo>
                    <a:pt x="4" y="6"/>
                    <a:pt x="2" y="6"/>
                    <a:pt x="0" y="7"/>
                  </a:cubicBezTo>
                  <a:cubicBezTo>
                    <a:pt x="1" y="4"/>
                    <a:pt x="2" y="2"/>
                    <a:pt x="3" y="0"/>
                  </a:cubicBezTo>
                  <a:cubicBezTo>
                    <a:pt x="3" y="0"/>
                    <a:pt x="4"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5"/>
            <p:cNvSpPr>
              <a:spLocks/>
            </p:cNvSpPr>
            <p:nvPr/>
          </p:nvSpPr>
          <p:spPr bwMode="auto">
            <a:xfrm>
              <a:off x="6897632" y="3873505"/>
              <a:ext cx="30164" cy="23813"/>
            </a:xfrm>
            <a:custGeom>
              <a:avLst/>
              <a:gdLst>
                <a:gd name="T0" fmla="*/ 0 w 8"/>
                <a:gd name="T1" fmla="*/ 5 h 6"/>
                <a:gd name="T2" fmla="*/ 4 w 8"/>
                <a:gd name="T3" fmla="*/ 0 h 6"/>
                <a:gd name="T4" fmla="*/ 8 w 8"/>
                <a:gd name="T5" fmla="*/ 4 h 6"/>
                <a:gd name="T6" fmla="*/ 0 w 8"/>
                <a:gd name="T7" fmla="*/ 6 h 6"/>
                <a:gd name="T8" fmla="*/ 0 w 8"/>
                <a:gd name="T9" fmla="*/ 5 h 6"/>
              </a:gdLst>
              <a:ahLst/>
              <a:cxnLst>
                <a:cxn ang="0">
                  <a:pos x="T0" y="T1"/>
                </a:cxn>
                <a:cxn ang="0">
                  <a:pos x="T2" y="T3"/>
                </a:cxn>
                <a:cxn ang="0">
                  <a:pos x="T4" y="T5"/>
                </a:cxn>
                <a:cxn ang="0">
                  <a:pos x="T6" y="T7"/>
                </a:cxn>
                <a:cxn ang="0">
                  <a:pos x="T8" y="T9"/>
                </a:cxn>
              </a:cxnLst>
              <a:rect l="0" t="0" r="r" b="b"/>
              <a:pathLst>
                <a:path w="8" h="6">
                  <a:moveTo>
                    <a:pt x="0" y="5"/>
                  </a:moveTo>
                  <a:cubicBezTo>
                    <a:pt x="1" y="3"/>
                    <a:pt x="3" y="2"/>
                    <a:pt x="4" y="0"/>
                  </a:cubicBezTo>
                  <a:cubicBezTo>
                    <a:pt x="5" y="1"/>
                    <a:pt x="6" y="2"/>
                    <a:pt x="8" y="4"/>
                  </a:cubicBezTo>
                  <a:cubicBezTo>
                    <a:pt x="5" y="5"/>
                    <a:pt x="2" y="5"/>
                    <a:pt x="0" y="6"/>
                  </a:cubicBezTo>
                  <a:cubicBezTo>
                    <a:pt x="0" y="5"/>
                    <a:pt x="0" y="5"/>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6"/>
            <p:cNvSpPr>
              <a:spLocks/>
            </p:cNvSpPr>
            <p:nvPr/>
          </p:nvSpPr>
          <p:spPr bwMode="auto">
            <a:xfrm>
              <a:off x="5286331" y="4114806"/>
              <a:ext cx="668334" cy="106365"/>
            </a:xfrm>
            <a:custGeom>
              <a:avLst/>
              <a:gdLst>
                <a:gd name="T0" fmla="*/ 167 w 178"/>
                <a:gd name="T1" fmla="*/ 7 h 28"/>
                <a:gd name="T2" fmla="*/ 161 w 178"/>
                <a:gd name="T3" fmla="*/ 14 h 28"/>
                <a:gd name="T4" fmla="*/ 178 w 178"/>
                <a:gd name="T5" fmla="*/ 13 h 28"/>
                <a:gd name="T6" fmla="*/ 163 w 178"/>
                <a:gd name="T7" fmla="*/ 21 h 28"/>
                <a:gd name="T8" fmla="*/ 97 w 178"/>
                <a:gd name="T9" fmla="*/ 20 h 28"/>
                <a:gd name="T10" fmla="*/ 100 w 178"/>
                <a:gd name="T11" fmla="*/ 27 h 28"/>
                <a:gd name="T12" fmla="*/ 25 w 178"/>
                <a:gd name="T13" fmla="*/ 19 h 28"/>
                <a:gd name="T14" fmla="*/ 3 w 178"/>
                <a:gd name="T15" fmla="*/ 7 h 28"/>
                <a:gd name="T16" fmla="*/ 0 w 178"/>
                <a:gd name="T17" fmla="*/ 3 h 28"/>
                <a:gd name="T18" fmla="*/ 12 w 178"/>
                <a:gd name="T19" fmla="*/ 0 h 28"/>
                <a:gd name="T20" fmla="*/ 16 w 178"/>
                <a:gd name="T21" fmla="*/ 1 h 28"/>
                <a:gd name="T22" fmla="*/ 22 w 178"/>
                <a:gd name="T23" fmla="*/ 4 h 28"/>
                <a:gd name="T24" fmla="*/ 39 w 178"/>
                <a:gd name="T25" fmla="*/ 2 h 28"/>
                <a:gd name="T26" fmla="*/ 57 w 178"/>
                <a:gd name="T27" fmla="*/ 5 h 28"/>
                <a:gd name="T28" fmla="*/ 79 w 178"/>
                <a:gd name="T29" fmla="*/ 4 h 28"/>
                <a:gd name="T30" fmla="*/ 82 w 178"/>
                <a:gd name="T31" fmla="*/ 4 h 28"/>
                <a:gd name="T32" fmla="*/ 104 w 178"/>
                <a:gd name="T33" fmla="*/ 10 h 28"/>
                <a:gd name="T34" fmla="*/ 107 w 178"/>
                <a:gd name="T35" fmla="*/ 12 h 28"/>
                <a:gd name="T36" fmla="*/ 115 w 178"/>
                <a:gd name="T37" fmla="*/ 14 h 28"/>
                <a:gd name="T38" fmla="*/ 128 w 178"/>
                <a:gd name="T39" fmla="*/ 16 h 28"/>
                <a:gd name="T40" fmla="*/ 141 w 178"/>
                <a:gd name="T41" fmla="*/ 15 h 28"/>
                <a:gd name="T42" fmla="*/ 152 w 178"/>
                <a:gd name="T43" fmla="*/ 8 h 28"/>
                <a:gd name="T44" fmla="*/ 167 w 178"/>
                <a:gd name="T45" fmla="*/ 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8" h="28">
                  <a:moveTo>
                    <a:pt x="167" y="7"/>
                  </a:moveTo>
                  <a:cubicBezTo>
                    <a:pt x="165" y="9"/>
                    <a:pt x="163" y="11"/>
                    <a:pt x="161" y="14"/>
                  </a:cubicBezTo>
                  <a:cubicBezTo>
                    <a:pt x="167" y="19"/>
                    <a:pt x="172" y="10"/>
                    <a:pt x="178" y="13"/>
                  </a:cubicBezTo>
                  <a:cubicBezTo>
                    <a:pt x="173" y="17"/>
                    <a:pt x="170" y="21"/>
                    <a:pt x="163" y="21"/>
                  </a:cubicBezTo>
                  <a:cubicBezTo>
                    <a:pt x="141" y="20"/>
                    <a:pt x="119" y="20"/>
                    <a:pt x="97" y="20"/>
                  </a:cubicBezTo>
                  <a:cubicBezTo>
                    <a:pt x="98" y="22"/>
                    <a:pt x="99" y="24"/>
                    <a:pt x="100" y="27"/>
                  </a:cubicBezTo>
                  <a:cubicBezTo>
                    <a:pt x="75" y="26"/>
                    <a:pt x="49" y="28"/>
                    <a:pt x="25" y="19"/>
                  </a:cubicBezTo>
                  <a:cubicBezTo>
                    <a:pt x="17" y="16"/>
                    <a:pt x="10" y="11"/>
                    <a:pt x="3" y="7"/>
                  </a:cubicBezTo>
                  <a:cubicBezTo>
                    <a:pt x="2" y="6"/>
                    <a:pt x="1" y="5"/>
                    <a:pt x="0" y="3"/>
                  </a:cubicBezTo>
                  <a:cubicBezTo>
                    <a:pt x="4" y="2"/>
                    <a:pt x="8" y="1"/>
                    <a:pt x="12" y="0"/>
                  </a:cubicBezTo>
                  <a:cubicBezTo>
                    <a:pt x="13" y="0"/>
                    <a:pt x="16" y="0"/>
                    <a:pt x="16" y="1"/>
                  </a:cubicBezTo>
                  <a:cubicBezTo>
                    <a:pt x="17" y="5"/>
                    <a:pt x="20" y="4"/>
                    <a:pt x="22" y="4"/>
                  </a:cubicBezTo>
                  <a:cubicBezTo>
                    <a:pt x="28" y="3"/>
                    <a:pt x="33" y="2"/>
                    <a:pt x="39" y="2"/>
                  </a:cubicBezTo>
                  <a:cubicBezTo>
                    <a:pt x="45" y="3"/>
                    <a:pt x="51" y="3"/>
                    <a:pt x="57" y="5"/>
                  </a:cubicBezTo>
                  <a:cubicBezTo>
                    <a:pt x="65" y="7"/>
                    <a:pt x="72" y="10"/>
                    <a:pt x="79" y="4"/>
                  </a:cubicBezTo>
                  <a:cubicBezTo>
                    <a:pt x="79" y="3"/>
                    <a:pt x="81" y="4"/>
                    <a:pt x="82" y="4"/>
                  </a:cubicBezTo>
                  <a:cubicBezTo>
                    <a:pt x="89" y="7"/>
                    <a:pt x="96" y="10"/>
                    <a:pt x="104" y="10"/>
                  </a:cubicBezTo>
                  <a:cubicBezTo>
                    <a:pt x="105" y="10"/>
                    <a:pt x="106" y="11"/>
                    <a:pt x="107" y="12"/>
                  </a:cubicBezTo>
                  <a:cubicBezTo>
                    <a:pt x="109" y="15"/>
                    <a:pt x="111" y="16"/>
                    <a:pt x="115" y="14"/>
                  </a:cubicBezTo>
                  <a:cubicBezTo>
                    <a:pt x="119" y="13"/>
                    <a:pt x="123" y="13"/>
                    <a:pt x="128" y="16"/>
                  </a:cubicBezTo>
                  <a:cubicBezTo>
                    <a:pt x="132" y="19"/>
                    <a:pt x="137" y="18"/>
                    <a:pt x="141" y="15"/>
                  </a:cubicBezTo>
                  <a:cubicBezTo>
                    <a:pt x="145" y="13"/>
                    <a:pt x="148" y="10"/>
                    <a:pt x="152" y="8"/>
                  </a:cubicBezTo>
                  <a:cubicBezTo>
                    <a:pt x="157" y="5"/>
                    <a:pt x="161" y="4"/>
                    <a:pt x="16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7"/>
            <p:cNvSpPr>
              <a:spLocks/>
            </p:cNvSpPr>
            <p:nvPr/>
          </p:nvSpPr>
          <p:spPr bwMode="auto">
            <a:xfrm>
              <a:off x="6919861" y="4029081"/>
              <a:ext cx="98425" cy="41276"/>
            </a:xfrm>
            <a:custGeom>
              <a:avLst/>
              <a:gdLst>
                <a:gd name="T0" fmla="*/ 2 w 26"/>
                <a:gd name="T1" fmla="*/ 11 h 11"/>
                <a:gd name="T2" fmla="*/ 5 w 26"/>
                <a:gd name="T3" fmla="*/ 5 h 11"/>
                <a:gd name="T4" fmla="*/ 26 w 26"/>
                <a:gd name="T5" fmla="*/ 0 h 11"/>
                <a:gd name="T6" fmla="*/ 2 w 26"/>
                <a:gd name="T7" fmla="*/ 11 h 11"/>
              </a:gdLst>
              <a:ahLst/>
              <a:cxnLst>
                <a:cxn ang="0">
                  <a:pos x="T0" y="T1"/>
                </a:cxn>
                <a:cxn ang="0">
                  <a:pos x="T2" y="T3"/>
                </a:cxn>
                <a:cxn ang="0">
                  <a:pos x="T4" y="T5"/>
                </a:cxn>
                <a:cxn ang="0">
                  <a:pos x="T6" y="T7"/>
                </a:cxn>
              </a:cxnLst>
              <a:rect l="0" t="0" r="r" b="b"/>
              <a:pathLst>
                <a:path w="26" h="11">
                  <a:moveTo>
                    <a:pt x="2" y="11"/>
                  </a:moveTo>
                  <a:cubicBezTo>
                    <a:pt x="0" y="8"/>
                    <a:pt x="1" y="6"/>
                    <a:pt x="5" y="5"/>
                  </a:cubicBezTo>
                  <a:cubicBezTo>
                    <a:pt x="12" y="3"/>
                    <a:pt x="19" y="2"/>
                    <a:pt x="26" y="0"/>
                  </a:cubicBezTo>
                  <a:cubicBezTo>
                    <a:pt x="19" y="6"/>
                    <a:pt x="11" y="10"/>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8"/>
            <p:cNvSpPr>
              <a:spLocks/>
            </p:cNvSpPr>
            <p:nvPr/>
          </p:nvSpPr>
          <p:spPr bwMode="auto">
            <a:xfrm>
              <a:off x="8456561" y="3327403"/>
              <a:ext cx="33337" cy="30165"/>
            </a:xfrm>
            <a:custGeom>
              <a:avLst/>
              <a:gdLst>
                <a:gd name="T0" fmla="*/ 0 w 9"/>
                <a:gd name="T1" fmla="*/ 8 h 8"/>
                <a:gd name="T2" fmla="*/ 7 w 9"/>
                <a:gd name="T3" fmla="*/ 0 h 8"/>
                <a:gd name="T4" fmla="*/ 9 w 9"/>
                <a:gd name="T5" fmla="*/ 1 h 8"/>
                <a:gd name="T6" fmla="*/ 8 w 9"/>
                <a:gd name="T7" fmla="*/ 3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cubicBezTo>
                    <a:pt x="0" y="4"/>
                    <a:pt x="4" y="0"/>
                    <a:pt x="7" y="0"/>
                  </a:cubicBezTo>
                  <a:cubicBezTo>
                    <a:pt x="7" y="0"/>
                    <a:pt x="8" y="0"/>
                    <a:pt x="9" y="1"/>
                  </a:cubicBezTo>
                  <a:cubicBezTo>
                    <a:pt x="9" y="1"/>
                    <a:pt x="9" y="3"/>
                    <a:pt x="8" y="3"/>
                  </a:cubicBezTo>
                  <a:cubicBezTo>
                    <a:pt x="6" y="5"/>
                    <a:pt x="3" y="6"/>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9"/>
            <p:cNvSpPr>
              <a:spLocks/>
            </p:cNvSpPr>
            <p:nvPr/>
          </p:nvSpPr>
          <p:spPr bwMode="auto">
            <a:xfrm>
              <a:off x="8693150" y="2901951"/>
              <a:ext cx="71437" cy="82549"/>
            </a:xfrm>
            <a:custGeom>
              <a:avLst/>
              <a:gdLst>
                <a:gd name="T0" fmla="*/ 0 w 19"/>
                <a:gd name="T1" fmla="*/ 21 h 22"/>
                <a:gd name="T2" fmla="*/ 19 w 19"/>
                <a:gd name="T3" fmla="*/ 0 h 22"/>
                <a:gd name="T4" fmla="*/ 1 w 19"/>
                <a:gd name="T5" fmla="*/ 22 h 22"/>
                <a:gd name="T6" fmla="*/ 0 w 19"/>
                <a:gd name="T7" fmla="*/ 21 h 22"/>
              </a:gdLst>
              <a:ahLst/>
              <a:cxnLst>
                <a:cxn ang="0">
                  <a:pos x="T0" y="T1"/>
                </a:cxn>
                <a:cxn ang="0">
                  <a:pos x="T2" y="T3"/>
                </a:cxn>
                <a:cxn ang="0">
                  <a:pos x="T4" y="T5"/>
                </a:cxn>
                <a:cxn ang="0">
                  <a:pos x="T6" y="T7"/>
                </a:cxn>
              </a:cxnLst>
              <a:rect l="0" t="0" r="r" b="b"/>
              <a:pathLst>
                <a:path w="19" h="22">
                  <a:moveTo>
                    <a:pt x="0" y="21"/>
                  </a:moveTo>
                  <a:cubicBezTo>
                    <a:pt x="4" y="12"/>
                    <a:pt x="9" y="3"/>
                    <a:pt x="19" y="0"/>
                  </a:cubicBezTo>
                  <a:cubicBezTo>
                    <a:pt x="13" y="7"/>
                    <a:pt x="7" y="14"/>
                    <a:pt x="1" y="22"/>
                  </a:cubicBezTo>
                  <a:cubicBezTo>
                    <a:pt x="1" y="21"/>
                    <a:pt x="0" y="21"/>
                    <a:pt x="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2" name="组合 61"/>
          <p:cNvGrpSpPr/>
          <p:nvPr/>
        </p:nvGrpSpPr>
        <p:grpSpPr>
          <a:xfrm rot="17311643" flipH="1">
            <a:off x="5947818" y="3647741"/>
            <a:ext cx="2323606" cy="732060"/>
            <a:chOff x="3059087" y="2408240"/>
            <a:chExt cx="6051502" cy="2019305"/>
          </a:xfrm>
          <a:solidFill>
            <a:srgbClr val="131313"/>
          </a:solidFill>
        </p:grpSpPr>
        <p:sp>
          <p:nvSpPr>
            <p:cNvPr id="63" name="Freeform 6"/>
            <p:cNvSpPr>
              <a:spLocks noEditPoints="1"/>
            </p:cNvSpPr>
            <p:nvPr/>
          </p:nvSpPr>
          <p:spPr bwMode="auto">
            <a:xfrm>
              <a:off x="3059087" y="2660653"/>
              <a:ext cx="5810203" cy="1766892"/>
            </a:xfrm>
            <a:custGeom>
              <a:avLst/>
              <a:gdLst>
                <a:gd name="T0" fmla="*/ 62 w 1547"/>
                <a:gd name="T1" fmla="*/ 5 h 469"/>
                <a:gd name="T2" fmla="*/ 112 w 1547"/>
                <a:gd name="T3" fmla="*/ 49 h 469"/>
                <a:gd name="T4" fmla="*/ 185 w 1547"/>
                <a:gd name="T5" fmla="*/ 125 h 469"/>
                <a:gd name="T6" fmla="*/ 254 w 1547"/>
                <a:gd name="T7" fmla="*/ 180 h 469"/>
                <a:gd name="T8" fmla="*/ 341 w 1547"/>
                <a:gd name="T9" fmla="*/ 251 h 469"/>
                <a:gd name="T10" fmla="*/ 409 w 1547"/>
                <a:gd name="T11" fmla="*/ 304 h 469"/>
                <a:gd name="T12" fmla="*/ 486 w 1547"/>
                <a:gd name="T13" fmla="*/ 326 h 469"/>
                <a:gd name="T14" fmla="*/ 557 w 1547"/>
                <a:gd name="T15" fmla="*/ 353 h 469"/>
                <a:gd name="T16" fmla="*/ 719 w 1547"/>
                <a:gd name="T17" fmla="*/ 385 h 469"/>
                <a:gd name="T18" fmla="*/ 799 w 1547"/>
                <a:gd name="T19" fmla="*/ 387 h 469"/>
                <a:gd name="T20" fmla="*/ 898 w 1547"/>
                <a:gd name="T21" fmla="*/ 374 h 469"/>
                <a:gd name="T22" fmla="*/ 990 w 1547"/>
                <a:gd name="T23" fmla="*/ 358 h 469"/>
                <a:gd name="T24" fmla="*/ 921 w 1547"/>
                <a:gd name="T25" fmla="*/ 383 h 469"/>
                <a:gd name="T26" fmla="*/ 878 w 1547"/>
                <a:gd name="T27" fmla="*/ 395 h 469"/>
                <a:gd name="T28" fmla="*/ 898 w 1547"/>
                <a:gd name="T29" fmla="*/ 403 h 469"/>
                <a:gd name="T30" fmla="*/ 797 w 1547"/>
                <a:gd name="T31" fmla="*/ 416 h 469"/>
                <a:gd name="T32" fmla="*/ 782 w 1547"/>
                <a:gd name="T33" fmla="*/ 428 h 469"/>
                <a:gd name="T34" fmla="*/ 965 w 1547"/>
                <a:gd name="T35" fmla="*/ 407 h 469"/>
                <a:gd name="T36" fmla="*/ 1093 w 1547"/>
                <a:gd name="T37" fmla="*/ 362 h 469"/>
                <a:gd name="T38" fmla="*/ 1010 w 1547"/>
                <a:gd name="T39" fmla="*/ 384 h 469"/>
                <a:gd name="T40" fmla="*/ 947 w 1547"/>
                <a:gd name="T41" fmla="*/ 399 h 469"/>
                <a:gd name="T42" fmla="*/ 983 w 1547"/>
                <a:gd name="T43" fmla="*/ 386 h 469"/>
                <a:gd name="T44" fmla="*/ 1067 w 1547"/>
                <a:gd name="T45" fmla="*/ 354 h 469"/>
                <a:gd name="T46" fmla="*/ 1124 w 1547"/>
                <a:gd name="T47" fmla="*/ 336 h 469"/>
                <a:gd name="T48" fmla="*/ 1125 w 1547"/>
                <a:gd name="T49" fmla="*/ 357 h 469"/>
                <a:gd name="T50" fmla="*/ 1194 w 1547"/>
                <a:gd name="T51" fmla="*/ 335 h 469"/>
                <a:gd name="T52" fmla="*/ 1279 w 1547"/>
                <a:gd name="T53" fmla="*/ 289 h 469"/>
                <a:gd name="T54" fmla="*/ 1350 w 1547"/>
                <a:gd name="T55" fmla="*/ 245 h 469"/>
                <a:gd name="T56" fmla="*/ 1419 w 1547"/>
                <a:gd name="T57" fmla="*/ 194 h 469"/>
                <a:gd name="T58" fmla="*/ 1438 w 1547"/>
                <a:gd name="T59" fmla="*/ 175 h 469"/>
                <a:gd name="T60" fmla="*/ 1545 w 1547"/>
                <a:gd name="T61" fmla="*/ 73 h 469"/>
                <a:gd name="T62" fmla="*/ 1412 w 1547"/>
                <a:gd name="T63" fmla="*/ 226 h 469"/>
                <a:gd name="T64" fmla="*/ 1358 w 1547"/>
                <a:gd name="T65" fmla="*/ 280 h 469"/>
                <a:gd name="T66" fmla="*/ 1309 w 1547"/>
                <a:gd name="T67" fmla="*/ 308 h 469"/>
                <a:gd name="T68" fmla="*/ 1232 w 1547"/>
                <a:gd name="T69" fmla="*/ 353 h 469"/>
                <a:gd name="T70" fmla="*/ 1192 w 1547"/>
                <a:gd name="T71" fmla="*/ 368 h 469"/>
                <a:gd name="T72" fmla="*/ 1144 w 1547"/>
                <a:gd name="T73" fmla="*/ 392 h 469"/>
                <a:gd name="T74" fmla="*/ 1061 w 1547"/>
                <a:gd name="T75" fmla="*/ 420 h 469"/>
                <a:gd name="T76" fmla="*/ 1017 w 1547"/>
                <a:gd name="T77" fmla="*/ 436 h 469"/>
                <a:gd name="T78" fmla="*/ 972 w 1547"/>
                <a:gd name="T79" fmla="*/ 445 h 469"/>
                <a:gd name="T80" fmla="*/ 843 w 1547"/>
                <a:gd name="T81" fmla="*/ 466 h 469"/>
                <a:gd name="T82" fmla="*/ 756 w 1547"/>
                <a:gd name="T83" fmla="*/ 468 h 469"/>
                <a:gd name="T84" fmla="*/ 651 w 1547"/>
                <a:gd name="T85" fmla="*/ 455 h 469"/>
                <a:gd name="T86" fmla="*/ 592 w 1547"/>
                <a:gd name="T87" fmla="*/ 444 h 469"/>
                <a:gd name="T88" fmla="*/ 506 w 1547"/>
                <a:gd name="T89" fmla="*/ 428 h 469"/>
                <a:gd name="T90" fmla="*/ 466 w 1547"/>
                <a:gd name="T91" fmla="*/ 415 h 469"/>
                <a:gd name="T92" fmla="*/ 392 w 1547"/>
                <a:gd name="T93" fmla="*/ 390 h 469"/>
                <a:gd name="T94" fmla="*/ 395 w 1547"/>
                <a:gd name="T95" fmla="*/ 376 h 469"/>
                <a:gd name="T96" fmla="*/ 295 w 1547"/>
                <a:gd name="T97" fmla="*/ 332 h 469"/>
                <a:gd name="T98" fmla="*/ 234 w 1547"/>
                <a:gd name="T99" fmla="*/ 302 h 469"/>
                <a:gd name="T100" fmla="*/ 151 w 1547"/>
                <a:gd name="T101" fmla="*/ 222 h 469"/>
                <a:gd name="T102" fmla="*/ 97 w 1547"/>
                <a:gd name="T103" fmla="*/ 183 h 469"/>
                <a:gd name="T104" fmla="*/ 1 w 1547"/>
                <a:gd name="T105" fmla="*/ 69 h 469"/>
                <a:gd name="T106" fmla="*/ 721 w 1547"/>
                <a:gd name="T107" fmla="*/ 402 h 469"/>
                <a:gd name="T108" fmla="*/ 650 w 1547"/>
                <a:gd name="T109" fmla="*/ 391 h 469"/>
                <a:gd name="T110" fmla="*/ 596 w 1547"/>
                <a:gd name="T111" fmla="*/ 393 h 469"/>
                <a:gd name="T112" fmla="*/ 754 w 1547"/>
                <a:gd name="T113" fmla="*/ 400 h 469"/>
                <a:gd name="T114" fmla="*/ 1437 w 1547"/>
                <a:gd name="T115" fmla="*/ 185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7" h="469">
                  <a:moveTo>
                    <a:pt x="0" y="43"/>
                  </a:moveTo>
                  <a:cubicBezTo>
                    <a:pt x="10" y="39"/>
                    <a:pt x="18" y="34"/>
                    <a:pt x="22" y="23"/>
                  </a:cubicBezTo>
                  <a:cubicBezTo>
                    <a:pt x="23" y="21"/>
                    <a:pt x="24" y="21"/>
                    <a:pt x="25" y="20"/>
                  </a:cubicBezTo>
                  <a:cubicBezTo>
                    <a:pt x="28" y="18"/>
                    <a:pt x="31" y="16"/>
                    <a:pt x="33" y="14"/>
                  </a:cubicBezTo>
                  <a:cubicBezTo>
                    <a:pt x="37" y="7"/>
                    <a:pt x="43" y="5"/>
                    <a:pt x="50" y="5"/>
                  </a:cubicBezTo>
                  <a:cubicBezTo>
                    <a:pt x="54" y="5"/>
                    <a:pt x="58" y="5"/>
                    <a:pt x="62" y="5"/>
                  </a:cubicBezTo>
                  <a:cubicBezTo>
                    <a:pt x="67" y="5"/>
                    <a:pt x="71" y="4"/>
                    <a:pt x="73" y="0"/>
                  </a:cubicBezTo>
                  <a:cubicBezTo>
                    <a:pt x="76" y="1"/>
                    <a:pt x="79" y="2"/>
                    <a:pt x="82" y="3"/>
                  </a:cubicBezTo>
                  <a:cubicBezTo>
                    <a:pt x="84" y="3"/>
                    <a:pt x="85" y="3"/>
                    <a:pt x="87" y="3"/>
                  </a:cubicBezTo>
                  <a:cubicBezTo>
                    <a:pt x="94" y="2"/>
                    <a:pt x="96" y="3"/>
                    <a:pt x="97" y="11"/>
                  </a:cubicBezTo>
                  <a:cubicBezTo>
                    <a:pt x="99" y="24"/>
                    <a:pt x="101" y="37"/>
                    <a:pt x="112" y="47"/>
                  </a:cubicBezTo>
                  <a:cubicBezTo>
                    <a:pt x="112" y="47"/>
                    <a:pt x="112" y="48"/>
                    <a:pt x="112" y="49"/>
                  </a:cubicBezTo>
                  <a:cubicBezTo>
                    <a:pt x="112" y="52"/>
                    <a:pt x="114" y="56"/>
                    <a:pt x="117" y="56"/>
                  </a:cubicBezTo>
                  <a:cubicBezTo>
                    <a:pt x="128" y="56"/>
                    <a:pt x="133" y="65"/>
                    <a:pt x="139" y="72"/>
                  </a:cubicBezTo>
                  <a:cubicBezTo>
                    <a:pt x="139" y="73"/>
                    <a:pt x="139" y="74"/>
                    <a:pt x="139" y="75"/>
                  </a:cubicBezTo>
                  <a:cubicBezTo>
                    <a:pt x="139" y="84"/>
                    <a:pt x="143" y="90"/>
                    <a:pt x="149" y="96"/>
                  </a:cubicBezTo>
                  <a:cubicBezTo>
                    <a:pt x="151" y="97"/>
                    <a:pt x="153" y="99"/>
                    <a:pt x="155" y="100"/>
                  </a:cubicBezTo>
                  <a:cubicBezTo>
                    <a:pt x="166" y="107"/>
                    <a:pt x="176" y="115"/>
                    <a:pt x="185" y="125"/>
                  </a:cubicBezTo>
                  <a:cubicBezTo>
                    <a:pt x="188" y="129"/>
                    <a:pt x="193" y="132"/>
                    <a:pt x="197" y="135"/>
                  </a:cubicBezTo>
                  <a:cubicBezTo>
                    <a:pt x="198" y="136"/>
                    <a:pt x="199" y="137"/>
                    <a:pt x="199" y="138"/>
                  </a:cubicBezTo>
                  <a:cubicBezTo>
                    <a:pt x="200" y="142"/>
                    <a:pt x="203" y="145"/>
                    <a:pt x="206" y="146"/>
                  </a:cubicBezTo>
                  <a:cubicBezTo>
                    <a:pt x="216" y="148"/>
                    <a:pt x="222" y="154"/>
                    <a:pt x="228" y="161"/>
                  </a:cubicBezTo>
                  <a:cubicBezTo>
                    <a:pt x="233" y="166"/>
                    <a:pt x="237" y="172"/>
                    <a:pt x="243" y="176"/>
                  </a:cubicBezTo>
                  <a:cubicBezTo>
                    <a:pt x="246" y="178"/>
                    <a:pt x="250" y="180"/>
                    <a:pt x="254" y="180"/>
                  </a:cubicBezTo>
                  <a:cubicBezTo>
                    <a:pt x="258" y="181"/>
                    <a:pt x="260" y="182"/>
                    <a:pt x="263" y="185"/>
                  </a:cubicBezTo>
                  <a:cubicBezTo>
                    <a:pt x="271" y="193"/>
                    <a:pt x="280" y="200"/>
                    <a:pt x="288" y="208"/>
                  </a:cubicBezTo>
                  <a:cubicBezTo>
                    <a:pt x="292" y="211"/>
                    <a:pt x="296" y="214"/>
                    <a:pt x="298" y="217"/>
                  </a:cubicBezTo>
                  <a:cubicBezTo>
                    <a:pt x="303" y="224"/>
                    <a:pt x="309" y="227"/>
                    <a:pt x="315" y="231"/>
                  </a:cubicBezTo>
                  <a:cubicBezTo>
                    <a:pt x="317" y="233"/>
                    <a:pt x="321" y="232"/>
                    <a:pt x="323" y="233"/>
                  </a:cubicBezTo>
                  <a:cubicBezTo>
                    <a:pt x="329" y="239"/>
                    <a:pt x="335" y="245"/>
                    <a:pt x="341" y="251"/>
                  </a:cubicBezTo>
                  <a:cubicBezTo>
                    <a:pt x="341" y="251"/>
                    <a:pt x="341" y="252"/>
                    <a:pt x="340" y="252"/>
                  </a:cubicBezTo>
                  <a:cubicBezTo>
                    <a:pt x="340" y="252"/>
                    <a:pt x="340" y="253"/>
                    <a:pt x="340" y="253"/>
                  </a:cubicBezTo>
                  <a:cubicBezTo>
                    <a:pt x="333" y="256"/>
                    <a:pt x="332" y="258"/>
                    <a:pt x="337" y="264"/>
                  </a:cubicBezTo>
                  <a:cubicBezTo>
                    <a:pt x="340" y="268"/>
                    <a:pt x="345" y="271"/>
                    <a:pt x="349" y="273"/>
                  </a:cubicBezTo>
                  <a:cubicBezTo>
                    <a:pt x="363" y="281"/>
                    <a:pt x="376" y="289"/>
                    <a:pt x="390" y="297"/>
                  </a:cubicBezTo>
                  <a:cubicBezTo>
                    <a:pt x="396" y="300"/>
                    <a:pt x="403" y="303"/>
                    <a:pt x="409" y="304"/>
                  </a:cubicBezTo>
                  <a:cubicBezTo>
                    <a:pt x="413" y="305"/>
                    <a:pt x="417" y="305"/>
                    <a:pt x="421" y="304"/>
                  </a:cubicBezTo>
                  <a:cubicBezTo>
                    <a:pt x="428" y="300"/>
                    <a:pt x="435" y="302"/>
                    <a:pt x="441" y="304"/>
                  </a:cubicBezTo>
                  <a:cubicBezTo>
                    <a:pt x="444" y="305"/>
                    <a:pt x="447" y="309"/>
                    <a:pt x="449" y="311"/>
                  </a:cubicBezTo>
                  <a:cubicBezTo>
                    <a:pt x="451" y="313"/>
                    <a:pt x="453" y="314"/>
                    <a:pt x="454" y="315"/>
                  </a:cubicBezTo>
                  <a:cubicBezTo>
                    <a:pt x="459" y="316"/>
                    <a:pt x="463" y="316"/>
                    <a:pt x="467" y="317"/>
                  </a:cubicBezTo>
                  <a:cubicBezTo>
                    <a:pt x="475" y="318"/>
                    <a:pt x="482" y="320"/>
                    <a:pt x="486" y="326"/>
                  </a:cubicBezTo>
                  <a:cubicBezTo>
                    <a:pt x="497" y="327"/>
                    <a:pt x="507" y="328"/>
                    <a:pt x="517" y="330"/>
                  </a:cubicBezTo>
                  <a:cubicBezTo>
                    <a:pt x="519" y="335"/>
                    <a:pt x="524" y="337"/>
                    <a:pt x="530" y="337"/>
                  </a:cubicBezTo>
                  <a:cubicBezTo>
                    <a:pt x="534" y="338"/>
                    <a:pt x="538" y="339"/>
                    <a:pt x="542" y="340"/>
                  </a:cubicBezTo>
                  <a:cubicBezTo>
                    <a:pt x="542" y="340"/>
                    <a:pt x="543" y="341"/>
                    <a:pt x="543" y="340"/>
                  </a:cubicBezTo>
                  <a:cubicBezTo>
                    <a:pt x="551" y="336"/>
                    <a:pt x="553" y="345"/>
                    <a:pt x="557" y="348"/>
                  </a:cubicBezTo>
                  <a:cubicBezTo>
                    <a:pt x="558" y="349"/>
                    <a:pt x="558" y="351"/>
                    <a:pt x="557" y="353"/>
                  </a:cubicBezTo>
                  <a:cubicBezTo>
                    <a:pt x="555" y="358"/>
                    <a:pt x="556" y="360"/>
                    <a:pt x="561" y="361"/>
                  </a:cubicBezTo>
                  <a:cubicBezTo>
                    <a:pt x="572" y="364"/>
                    <a:pt x="583" y="367"/>
                    <a:pt x="593" y="370"/>
                  </a:cubicBezTo>
                  <a:cubicBezTo>
                    <a:pt x="612" y="375"/>
                    <a:pt x="632" y="377"/>
                    <a:pt x="652" y="379"/>
                  </a:cubicBezTo>
                  <a:cubicBezTo>
                    <a:pt x="667" y="381"/>
                    <a:pt x="682" y="383"/>
                    <a:pt x="697" y="385"/>
                  </a:cubicBezTo>
                  <a:cubicBezTo>
                    <a:pt x="698" y="385"/>
                    <a:pt x="700" y="385"/>
                    <a:pt x="700" y="385"/>
                  </a:cubicBezTo>
                  <a:cubicBezTo>
                    <a:pt x="707" y="379"/>
                    <a:pt x="713" y="382"/>
                    <a:pt x="719" y="385"/>
                  </a:cubicBezTo>
                  <a:cubicBezTo>
                    <a:pt x="721" y="386"/>
                    <a:pt x="723" y="386"/>
                    <a:pt x="725" y="386"/>
                  </a:cubicBezTo>
                  <a:cubicBezTo>
                    <a:pt x="727" y="385"/>
                    <a:pt x="728" y="384"/>
                    <a:pt x="729" y="383"/>
                  </a:cubicBezTo>
                  <a:cubicBezTo>
                    <a:pt x="736" y="379"/>
                    <a:pt x="737" y="379"/>
                    <a:pt x="741" y="385"/>
                  </a:cubicBezTo>
                  <a:cubicBezTo>
                    <a:pt x="751" y="385"/>
                    <a:pt x="761" y="385"/>
                    <a:pt x="771" y="385"/>
                  </a:cubicBezTo>
                  <a:cubicBezTo>
                    <a:pt x="772" y="385"/>
                    <a:pt x="774" y="385"/>
                    <a:pt x="775" y="386"/>
                  </a:cubicBezTo>
                  <a:cubicBezTo>
                    <a:pt x="783" y="393"/>
                    <a:pt x="791" y="389"/>
                    <a:pt x="799" y="387"/>
                  </a:cubicBezTo>
                  <a:cubicBezTo>
                    <a:pt x="806" y="385"/>
                    <a:pt x="814" y="384"/>
                    <a:pt x="822" y="383"/>
                  </a:cubicBezTo>
                  <a:cubicBezTo>
                    <a:pt x="826" y="383"/>
                    <a:pt x="831" y="382"/>
                    <a:pt x="836" y="382"/>
                  </a:cubicBezTo>
                  <a:cubicBezTo>
                    <a:pt x="838" y="381"/>
                    <a:pt x="840" y="382"/>
                    <a:pt x="842" y="382"/>
                  </a:cubicBezTo>
                  <a:cubicBezTo>
                    <a:pt x="844" y="378"/>
                    <a:pt x="845" y="378"/>
                    <a:pt x="849" y="383"/>
                  </a:cubicBezTo>
                  <a:cubicBezTo>
                    <a:pt x="850" y="384"/>
                    <a:pt x="854" y="385"/>
                    <a:pt x="855" y="385"/>
                  </a:cubicBezTo>
                  <a:cubicBezTo>
                    <a:pt x="868" y="376"/>
                    <a:pt x="884" y="378"/>
                    <a:pt x="898" y="374"/>
                  </a:cubicBezTo>
                  <a:cubicBezTo>
                    <a:pt x="903" y="372"/>
                    <a:pt x="909" y="371"/>
                    <a:pt x="914" y="370"/>
                  </a:cubicBezTo>
                  <a:cubicBezTo>
                    <a:pt x="918" y="368"/>
                    <a:pt x="923" y="367"/>
                    <a:pt x="927" y="369"/>
                  </a:cubicBezTo>
                  <a:cubicBezTo>
                    <a:pt x="930" y="370"/>
                    <a:pt x="933" y="368"/>
                    <a:pt x="936" y="368"/>
                  </a:cubicBezTo>
                  <a:cubicBezTo>
                    <a:pt x="940" y="368"/>
                    <a:pt x="945" y="367"/>
                    <a:pt x="950" y="367"/>
                  </a:cubicBezTo>
                  <a:cubicBezTo>
                    <a:pt x="953" y="361"/>
                    <a:pt x="960" y="361"/>
                    <a:pt x="967" y="360"/>
                  </a:cubicBezTo>
                  <a:cubicBezTo>
                    <a:pt x="974" y="360"/>
                    <a:pt x="982" y="359"/>
                    <a:pt x="990" y="358"/>
                  </a:cubicBezTo>
                  <a:cubicBezTo>
                    <a:pt x="993" y="358"/>
                    <a:pt x="996" y="359"/>
                    <a:pt x="999" y="359"/>
                  </a:cubicBezTo>
                  <a:cubicBezTo>
                    <a:pt x="993" y="365"/>
                    <a:pt x="985" y="366"/>
                    <a:pt x="978" y="368"/>
                  </a:cubicBezTo>
                  <a:cubicBezTo>
                    <a:pt x="968" y="370"/>
                    <a:pt x="957" y="370"/>
                    <a:pt x="948" y="376"/>
                  </a:cubicBezTo>
                  <a:cubicBezTo>
                    <a:pt x="947" y="377"/>
                    <a:pt x="946" y="377"/>
                    <a:pt x="946" y="377"/>
                  </a:cubicBezTo>
                  <a:cubicBezTo>
                    <a:pt x="941" y="374"/>
                    <a:pt x="936" y="376"/>
                    <a:pt x="932" y="378"/>
                  </a:cubicBezTo>
                  <a:cubicBezTo>
                    <a:pt x="928" y="380"/>
                    <a:pt x="923" y="378"/>
                    <a:pt x="921" y="383"/>
                  </a:cubicBezTo>
                  <a:cubicBezTo>
                    <a:pt x="920" y="383"/>
                    <a:pt x="918" y="383"/>
                    <a:pt x="917" y="383"/>
                  </a:cubicBezTo>
                  <a:cubicBezTo>
                    <a:pt x="912" y="380"/>
                    <a:pt x="906" y="381"/>
                    <a:pt x="901" y="382"/>
                  </a:cubicBezTo>
                  <a:cubicBezTo>
                    <a:pt x="892" y="383"/>
                    <a:pt x="883" y="383"/>
                    <a:pt x="874" y="384"/>
                  </a:cubicBezTo>
                  <a:cubicBezTo>
                    <a:pt x="867" y="385"/>
                    <a:pt x="861" y="387"/>
                    <a:pt x="854" y="389"/>
                  </a:cubicBezTo>
                  <a:cubicBezTo>
                    <a:pt x="857" y="396"/>
                    <a:pt x="860" y="399"/>
                    <a:pt x="866" y="398"/>
                  </a:cubicBezTo>
                  <a:cubicBezTo>
                    <a:pt x="870" y="397"/>
                    <a:pt x="874" y="396"/>
                    <a:pt x="878" y="395"/>
                  </a:cubicBezTo>
                  <a:cubicBezTo>
                    <a:pt x="886" y="392"/>
                    <a:pt x="894" y="392"/>
                    <a:pt x="902" y="394"/>
                  </a:cubicBezTo>
                  <a:cubicBezTo>
                    <a:pt x="908" y="395"/>
                    <a:pt x="914" y="394"/>
                    <a:pt x="920" y="390"/>
                  </a:cubicBezTo>
                  <a:cubicBezTo>
                    <a:pt x="922" y="393"/>
                    <a:pt x="924" y="396"/>
                    <a:pt x="926" y="399"/>
                  </a:cubicBezTo>
                  <a:cubicBezTo>
                    <a:pt x="919" y="405"/>
                    <a:pt x="912" y="406"/>
                    <a:pt x="904" y="406"/>
                  </a:cubicBezTo>
                  <a:cubicBezTo>
                    <a:pt x="903" y="406"/>
                    <a:pt x="902" y="406"/>
                    <a:pt x="901" y="405"/>
                  </a:cubicBezTo>
                  <a:cubicBezTo>
                    <a:pt x="900" y="404"/>
                    <a:pt x="899" y="404"/>
                    <a:pt x="898" y="403"/>
                  </a:cubicBezTo>
                  <a:cubicBezTo>
                    <a:pt x="890" y="398"/>
                    <a:pt x="887" y="399"/>
                    <a:pt x="886" y="409"/>
                  </a:cubicBezTo>
                  <a:cubicBezTo>
                    <a:pt x="873" y="410"/>
                    <a:pt x="860" y="411"/>
                    <a:pt x="847" y="413"/>
                  </a:cubicBezTo>
                  <a:cubicBezTo>
                    <a:pt x="839" y="414"/>
                    <a:pt x="830" y="415"/>
                    <a:pt x="821" y="418"/>
                  </a:cubicBezTo>
                  <a:cubicBezTo>
                    <a:pt x="814" y="420"/>
                    <a:pt x="805" y="420"/>
                    <a:pt x="797" y="420"/>
                  </a:cubicBezTo>
                  <a:cubicBezTo>
                    <a:pt x="793" y="421"/>
                    <a:pt x="790" y="420"/>
                    <a:pt x="786" y="419"/>
                  </a:cubicBezTo>
                  <a:cubicBezTo>
                    <a:pt x="789" y="418"/>
                    <a:pt x="792" y="417"/>
                    <a:pt x="797" y="416"/>
                  </a:cubicBezTo>
                  <a:cubicBezTo>
                    <a:pt x="792" y="414"/>
                    <a:pt x="788" y="412"/>
                    <a:pt x="784" y="411"/>
                  </a:cubicBezTo>
                  <a:cubicBezTo>
                    <a:pt x="777" y="408"/>
                    <a:pt x="774" y="410"/>
                    <a:pt x="773" y="417"/>
                  </a:cubicBezTo>
                  <a:cubicBezTo>
                    <a:pt x="772" y="418"/>
                    <a:pt x="772" y="420"/>
                    <a:pt x="771" y="421"/>
                  </a:cubicBezTo>
                  <a:cubicBezTo>
                    <a:pt x="770" y="422"/>
                    <a:pt x="767" y="423"/>
                    <a:pt x="766" y="422"/>
                  </a:cubicBezTo>
                  <a:cubicBezTo>
                    <a:pt x="763" y="420"/>
                    <a:pt x="762" y="421"/>
                    <a:pt x="760" y="423"/>
                  </a:cubicBezTo>
                  <a:cubicBezTo>
                    <a:pt x="767" y="428"/>
                    <a:pt x="774" y="428"/>
                    <a:pt x="782" y="428"/>
                  </a:cubicBezTo>
                  <a:cubicBezTo>
                    <a:pt x="791" y="427"/>
                    <a:pt x="799" y="426"/>
                    <a:pt x="808" y="425"/>
                  </a:cubicBezTo>
                  <a:cubicBezTo>
                    <a:pt x="813" y="425"/>
                    <a:pt x="819" y="424"/>
                    <a:pt x="824" y="425"/>
                  </a:cubicBezTo>
                  <a:cubicBezTo>
                    <a:pt x="830" y="427"/>
                    <a:pt x="836" y="424"/>
                    <a:pt x="842" y="423"/>
                  </a:cubicBezTo>
                  <a:cubicBezTo>
                    <a:pt x="853" y="423"/>
                    <a:pt x="865" y="422"/>
                    <a:pt x="876" y="421"/>
                  </a:cubicBezTo>
                  <a:cubicBezTo>
                    <a:pt x="894" y="418"/>
                    <a:pt x="913" y="416"/>
                    <a:pt x="931" y="412"/>
                  </a:cubicBezTo>
                  <a:cubicBezTo>
                    <a:pt x="943" y="409"/>
                    <a:pt x="954" y="409"/>
                    <a:pt x="965" y="407"/>
                  </a:cubicBezTo>
                  <a:cubicBezTo>
                    <a:pt x="972" y="406"/>
                    <a:pt x="979" y="403"/>
                    <a:pt x="986" y="402"/>
                  </a:cubicBezTo>
                  <a:cubicBezTo>
                    <a:pt x="987" y="401"/>
                    <a:pt x="989" y="402"/>
                    <a:pt x="991" y="402"/>
                  </a:cubicBezTo>
                  <a:cubicBezTo>
                    <a:pt x="992" y="402"/>
                    <a:pt x="993" y="403"/>
                    <a:pt x="995" y="402"/>
                  </a:cubicBezTo>
                  <a:cubicBezTo>
                    <a:pt x="1029" y="390"/>
                    <a:pt x="1064" y="378"/>
                    <a:pt x="1098" y="366"/>
                  </a:cubicBezTo>
                  <a:cubicBezTo>
                    <a:pt x="1099" y="366"/>
                    <a:pt x="1100" y="365"/>
                    <a:pt x="1101" y="365"/>
                  </a:cubicBezTo>
                  <a:cubicBezTo>
                    <a:pt x="1099" y="361"/>
                    <a:pt x="1096" y="360"/>
                    <a:pt x="1093" y="362"/>
                  </a:cubicBezTo>
                  <a:cubicBezTo>
                    <a:pt x="1092" y="363"/>
                    <a:pt x="1091" y="363"/>
                    <a:pt x="1090" y="364"/>
                  </a:cubicBezTo>
                  <a:cubicBezTo>
                    <a:pt x="1084" y="367"/>
                    <a:pt x="1083" y="367"/>
                    <a:pt x="1079" y="362"/>
                  </a:cubicBezTo>
                  <a:cubicBezTo>
                    <a:pt x="1069" y="370"/>
                    <a:pt x="1057" y="371"/>
                    <a:pt x="1046" y="374"/>
                  </a:cubicBezTo>
                  <a:cubicBezTo>
                    <a:pt x="1038" y="377"/>
                    <a:pt x="1032" y="380"/>
                    <a:pt x="1025" y="383"/>
                  </a:cubicBezTo>
                  <a:cubicBezTo>
                    <a:pt x="1023" y="384"/>
                    <a:pt x="1022" y="384"/>
                    <a:pt x="1021" y="383"/>
                  </a:cubicBezTo>
                  <a:cubicBezTo>
                    <a:pt x="1017" y="381"/>
                    <a:pt x="1013" y="382"/>
                    <a:pt x="1010" y="384"/>
                  </a:cubicBezTo>
                  <a:cubicBezTo>
                    <a:pt x="1004" y="386"/>
                    <a:pt x="999" y="391"/>
                    <a:pt x="992" y="388"/>
                  </a:cubicBezTo>
                  <a:cubicBezTo>
                    <a:pt x="992" y="388"/>
                    <a:pt x="991" y="389"/>
                    <a:pt x="991" y="389"/>
                  </a:cubicBezTo>
                  <a:cubicBezTo>
                    <a:pt x="987" y="396"/>
                    <a:pt x="979" y="393"/>
                    <a:pt x="973" y="395"/>
                  </a:cubicBezTo>
                  <a:cubicBezTo>
                    <a:pt x="973" y="396"/>
                    <a:pt x="972" y="395"/>
                    <a:pt x="972" y="395"/>
                  </a:cubicBezTo>
                  <a:cubicBezTo>
                    <a:pt x="967" y="391"/>
                    <a:pt x="963" y="393"/>
                    <a:pt x="959" y="396"/>
                  </a:cubicBezTo>
                  <a:cubicBezTo>
                    <a:pt x="956" y="399"/>
                    <a:pt x="952" y="401"/>
                    <a:pt x="947" y="399"/>
                  </a:cubicBezTo>
                  <a:cubicBezTo>
                    <a:pt x="945" y="398"/>
                    <a:pt x="942" y="400"/>
                    <a:pt x="939" y="401"/>
                  </a:cubicBezTo>
                  <a:cubicBezTo>
                    <a:pt x="941" y="395"/>
                    <a:pt x="945" y="392"/>
                    <a:pt x="950" y="391"/>
                  </a:cubicBezTo>
                  <a:cubicBezTo>
                    <a:pt x="955" y="390"/>
                    <a:pt x="959" y="389"/>
                    <a:pt x="964" y="387"/>
                  </a:cubicBezTo>
                  <a:cubicBezTo>
                    <a:pt x="966" y="387"/>
                    <a:pt x="968" y="386"/>
                    <a:pt x="969" y="385"/>
                  </a:cubicBezTo>
                  <a:cubicBezTo>
                    <a:pt x="973" y="381"/>
                    <a:pt x="977" y="380"/>
                    <a:pt x="980" y="385"/>
                  </a:cubicBezTo>
                  <a:cubicBezTo>
                    <a:pt x="981" y="386"/>
                    <a:pt x="982" y="386"/>
                    <a:pt x="983" y="386"/>
                  </a:cubicBezTo>
                  <a:cubicBezTo>
                    <a:pt x="990" y="385"/>
                    <a:pt x="997" y="384"/>
                    <a:pt x="1005" y="382"/>
                  </a:cubicBezTo>
                  <a:cubicBezTo>
                    <a:pt x="1010" y="381"/>
                    <a:pt x="1015" y="378"/>
                    <a:pt x="1020" y="376"/>
                  </a:cubicBezTo>
                  <a:cubicBezTo>
                    <a:pt x="1021" y="375"/>
                    <a:pt x="1021" y="375"/>
                    <a:pt x="1021" y="374"/>
                  </a:cubicBezTo>
                  <a:cubicBezTo>
                    <a:pt x="1018" y="373"/>
                    <a:pt x="1016" y="372"/>
                    <a:pt x="1013" y="371"/>
                  </a:cubicBezTo>
                  <a:cubicBezTo>
                    <a:pt x="1013" y="371"/>
                    <a:pt x="1013" y="370"/>
                    <a:pt x="1013" y="370"/>
                  </a:cubicBezTo>
                  <a:cubicBezTo>
                    <a:pt x="1032" y="367"/>
                    <a:pt x="1049" y="359"/>
                    <a:pt x="1067" y="354"/>
                  </a:cubicBezTo>
                  <a:cubicBezTo>
                    <a:pt x="1070" y="353"/>
                    <a:pt x="1073" y="352"/>
                    <a:pt x="1077" y="351"/>
                  </a:cubicBezTo>
                  <a:cubicBezTo>
                    <a:pt x="1075" y="354"/>
                    <a:pt x="1073" y="356"/>
                    <a:pt x="1071" y="358"/>
                  </a:cubicBezTo>
                  <a:cubicBezTo>
                    <a:pt x="1072" y="359"/>
                    <a:pt x="1072" y="359"/>
                    <a:pt x="1072" y="360"/>
                  </a:cubicBezTo>
                  <a:cubicBezTo>
                    <a:pt x="1074" y="360"/>
                    <a:pt x="1077" y="359"/>
                    <a:pt x="1079" y="359"/>
                  </a:cubicBezTo>
                  <a:cubicBezTo>
                    <a:pt x="1080" y="358"/>
                    <a:pt x="1081" y="357"/>
                    <a:pt x="1082" y="356"/>
                  </a:cubicBezTo>
                  <a:cubicBezTo>
                    <a:pt x="1093" y="343"/>
                    <a:pt x="1109" y="340"/>
                    <a:pt x="1124" y="336"/>
                  </a:cubicBezTo>
                  <a:cubicBezTo>
                    <a:pt x="1129" y="335"/>
                    <a:pt x="1135" y="334"/>
                    <a:pt x="1141" y="334"/>
                  </a:cubicBezTo>
                  <a:cubicBezTo>
                    <a:pt x="1139" y="339"/>
                    <a:pt x="1136" y="342"/>
                    <a:pt x="1131" y="343"/>
                  </a:cubicBezTo>
                  <a:cubicBezTo>
                    <a:pt x="1119" y="345"/>
                    <a:pt x="1110" y="352"/>
                    <a:pt x="1103" y="361"/>
                  </a:cubicBezTo>
                  <a:cubicBezTo>
                    <a:pt x="1103" y="362"/>
                    <a:pt x="1103" y="362"/>
                    <a:pt x="1103" y="363"/>
                  </a:cubicBezTo>
                  <a:cubicBezTo>
                    <a:pt x="1107" y="363"/>
                    <a:pt x="1110" y="363"/>
                    <a:pt x="1114" y="362"/>
                  </a:cubicBezTo>
                  <a:cubicBezTo>
                    <a:pt x="1118" y="360"/>
                    <a:pt x="1121" y="358"/>
                    <a:pt x="1125" y="357"/>
                  </a:cubicBezTo>
                  <a:cubicBezTo>
                    <a:pt x="1130" y="354"/>
                    <a:pt x="1136" y="353"/>
                    <a:pt x="1141" y="355"/>
                  </a:cubicBezTo>
                  <a:cubicBezTo>
                    <a:pt x="1142" y="356"/>
                    <a:pt x="1144" y="355"/>
                    <a:pt x="1145" y="355"/>
                  </a:cubicBezTo>
                  <a:cubicBezTo>
                    <a:pt x="1150" y="353"/>
                    <a:pt x="1155" y="350"/>
                    <a:pt x="1160" y="348"/>
                  </a:cubicBezTo>
                  <a:cubicBezTo>
                    <a:pt x="1164" y="345"/>
                    <a:pt x="1168" y="343"/>
                    <a:pt x="1172" y="340"/>
                  </a:cubicBezTo>
                  <a:cubicBezTo>
                    <a:pt x="1173" y="340"/>
                    <a:pt x="1175" y="339"/>
                    <a:pt x="1176" y="339"/>
                  </a:cubicBezTo>
                  <a:cubicBezTo>
                    <a:pt x="1183" y="341"/>
                    <a:pt x="1189" y="339"/>
                    <a:pt x="1194" y="335"/>
                  </a:cubicBezTo>
                  <a:cubicBezTo>
                    <a:pt x="1198" y="333"/>
                    <a:pt x="1202" y="330"/>
                    <a:pt x="1206" y="328"/>
                  </a:cubicBezTo>
                  <a:cubicBezTo>
                    <a:pt x="1210" y="325"/>
                    <a:pt x="1215" y="324"/>
                    <a:pt x="1220" y="323"/>
                  </a:cubicBezTo>
                  <a:cubicBezTo>
                    <a:pt x="1221" y="322"/>
                    <a:pt x="1222" y="322"/>
                    <a:pt x="1223" y="322"/>
                  </a:cubicBezTo>
                  <a:cubicBezTo>
                    <a:pt x="1231" y="316"/>
                    <a:pt x="1240" y="311"/>
                    <a:pt x="1248" y="305"/>
                  </a:cubicBezTo>
                  <a:cubicBezTo>
                    <a:pt x="1249" y="305"/>
                    <a:pt x="1250" y="305"/>
                    <a:pt x="1251" y="304"/>
                  </a:cubicBezTo>
                  <a:cubicBezTo>
                    <a:pt x="1262" y="301"/>
                    <a:pt x="1271" y="296"/>
                    <a:pt x="1279" y="289"/>
                  </a:cubicBezTo>
                  <a:cubicBezTo>
                    <a:pt x="1280" y="288"/>
                    <a:pt x="1281" y="287"/>
                    <a:pt x="1282" y="287"/>
                  </a:cubicBezTo>
                  <a:cubicBezTo>
                    <a:pt x="1292" y="286"/>
                    <a:pt x="1298" y="280"/>
                    <a:pt x="1305" y="275"/>
                  </a:cubicBezTo>
                  <a:cubicBezTo>
                    <a:pt x="1309" y="271"/>
                    <a:pt x="1313" y="268"/>
                    <a:pt x="1317" y="266"/>
                  </a:cubicBezTo>
                  <a:cubicBezTo>
                    <a:pt x="1321" y="264"/>
                    <a:pt x="1326" y="262"/>
                    <a:pt x="1330" y="262"/>
                  </a:cubicBezTo>
                  <a:cubicBezTo>
                    <a:pt x="1335" y="262"/>
                    <a:pt x="1338" y="260"/>
                    <a:pt x="1341" y="256"/>
                  </a:cubicBezTo>
                  <a:cubicBezTo>
                    <a:pt x="1344" y="252"/>
                    <a:pt x="1347" y="249"/>
                    <a:pt x="1350" y="245"/>
                  </a:cubicBezTo>
                  <a:cubicBezTo>
                    <a:pt x="1354" y="241"/>
                    <a:pt x="1358" y="239"/>
                    <a:pt x="1363" y="241"/>
                  </a:cubicBezTo>
                  <a:cubicBezTo>
                    <a:pt x="1364" y="242"/>
                    <a:pt x="1366" y="241"/>
                    <a:pt x="1367" y="240"/>
                  </a:cubicBezTo>
                  <a:cubicBezTo>
                    <a:pt x="1371" y="236"/>
                    <a:pt x="1375" y="232"/>
                    <a:pt x="1379" y="227"/>
                  </a:cubicBezTo>
                  <a:cubicBezTo>
                    <a:pt x="1385" y="220"/>
                    <a:pt x="1392" y="213"/>
                    <a:pt x="1402" y="213"/>
                  </a:cubicBezTo>
                  <a:cubicBezTo>
                    <a:pt x="1408" y="214"/>
                    <a:pt x="1412" y="205"/>
                    <a:pt x="1410" y="201"/>
                  </a:cubicBezTo>
                  <a:cubicBezTo>
                    <a:pt x="1413" y="199"/>
                    <a:pt x="1416" y="197"/>
                    <a:pt x="1419" y="194"/>
                  </a:cubicBezTo>
                  <a:cubicBezTo>
                    <a:pt x="1421" y="192"/>
                    <a:pt x="1421" y="191"/>
                    <a:pt x="1418" y="190"/>
                  </a:cubicBezTo>
                  <a:cubicBezTo>
                    <a:pt x="1420" y="188"/>
                    <a:pt x="1422" y="186"/>
                    <a:pt x="1425" y="183"/>
                  </a:cubicBezTo>
                  <a:cubicBezTo>
                    <a:pt x="1423" y="182"/>
                    <a:pt x="1422" y="181"/>
                    <a:pt x="1420" y="180"/>
                  </a:cubicBezTo>
                  <a:cubicBezTo>
                    <a:pt x="1423" y="176"/>
                    <a:pt x="1426" y="173"/>
                    <a:pt x="1428" y="170"/>
                  </a:cubicBezTo>
                  <a:cubicBezTo>
                    <a:pt x="1429" y="172"/>
                    <a:pt x="1429" y="174"/>
                    <a:pt x="1430" y="177"/>
                  </a:cubicBezTo>
                  <a:cubicBezTo>
                    <a:pt x="1432" y="176"/>
                    <a:pt x="1436" y="176"/>
                    <a:pt x="1438" y="175"/>
                  </a:cubicBezTo>
                  <a:cubicBezTo>
                    <a:pt x="1442" y="172"/>
                    <a:pt x="1446" y="168"/>
                    <a:pt x="1450" y="165"/>
                  </a:cubicBezTo>
                  <a:cubicBezTo>
                    <a:pt x="1452" y="163"/>
                    <a:pt x="1453" y="161"/>
                    <a:pt x="1455" y="159"/>
                  </a:cubicBezTo>
                  <a:cubicBezTo>
                    <a:pt x="1476" y="145"/>
                    <a:pt x="1493" y="126"/>
                    <a:pt x="1512" y="108"/>
                  </a:cubicBezTo>
                  <a:cubicBezTo>
                    <a:pt x="1517" y="103"/>
                    <a:pt x="1521" y="96"/>
                    <a:pt x="1525" y="90"/>
                  </a:cubicBezTo>
                  <a:cubicBezTo>
                    <a:pt x="1530" y="84"/>
                    <a:pt x="1536" y="78"/>
                    <a:pt x="1541" y="73"/>
                  </a:cubicBezTo>
                  <a:cubicBezTo>
                    <a:pt x="1542" y="72"/>
                    <a:pt x="1544" y="72"/>
                    <a:pt x="1545" y="73"/>
                  </a:cubicBezTo>
                  <a:cubicBezTo>
                    <a:pt x="1546" y="75"/>
                    <a:pt x="1547" y="77"/>
                    <a:pt x="1547" y="78"/>
                  </a:cubicBezTo>
                  <a:cubicBezTo>
                    <a:pt x="1547" y="81"/>
                    <a:pt x="1546" y="83"/>
                    <a:pt x="1544" y="86"/>
                  </a:cubicBezTo>
                  <a:cubicBezTo>
                    <a:pt x="1538" y="97"/>
                    <a:pt x="1530" y="106"/>
                    <a:pt x="1520" y="114"/>
                  </a:cubicBezTo>
                  <a:cubicBezTo>
                    <a:pt x="1512" y="121"/>
                    <a:pt x="1505" y="130"/>
                    <a:pt x="1500" y="140"/>
                  </a:cubicBezTo>
                  <a:cubicBezTo>
                    <a:pt x="1495" y="149"/>
                    <a:pt x="1488" y="157"/>
                    <a:pt x="1480" y="165"/>
                  </a:cubicBezTo>
                  <a:cubicBezTo>
                    <a:pt x="1458" y="185"/>
                    <a:pt x="1435" y="205"/>
                    <a:pt x="1412" y="226"/>
                  </a:cubicBezTo>
                  <a:cubicBezTo>
                    <a:pt x="1412" y="226"/>
                    <a:pt x="1410" y="227"/>
                    <a:pt x="1409" y="227"/>
                  </a:cubicBezTo>
                  <a:cubicBezTo>
                    <a:pt x="1402" y="228"/>
                    <a:pt x="1397" y="232"/>
                    <a:pt x="1393" y="238"/>
                  </a:cubicBezTo>
                  <a:cubicBezTo>
                    <a:pt x="1389" y="244"/>
                    <a:pt x="1384" y="249"/>
                    <a:pt x="1377" y="251"/>
                  </a:cubicBezTo>
                  <a:cubicBezTo>
                    <a:pt x="1369" y="253"/>
                    <a:pt x="1363" y="259"/>
                    <a:pt x="1359" y="266"/>
                  </a:cubicBezTo>
                  <a:cubicBezTo>
                    <a:pt x="1358" y="268"/>
                    <a:pt x="1357" y="272"/>
                    <a:pt x="1359" y="273"/>
                  </a:cubicBezTo>
                  <a:cubicBezTo>
                    <a:pt x="1362" y="276"/>
                    <a:pt x="1360" y="278"/>
                    <a:pt x="1358" y="280"/>
                  </a:cubicBezTo>
                  <a:cubicBezTo>
                    <a:pt x="1357" y="281"/>
                    <a:pt x="1355" y="282"/>
                    <a:pt x="1353" y="283"/>
                  </a:cubicBezTo>
                  <a:cubicBezTo>
                    <a:pt x="1350" y="286"/>
                    <a:pt x="1347" y="288"/>
                    <a:pt x="1343" y="291"/>
                  </a:cubicBezTo>
                  <a:cubicBezTo>
                    <a:pt x="1342" y="290"/>
                    <a:pt x="1339" y="289"/>
                    <a:pt x="1337" y="289"/>
                  </a:cubicBezTo>
                  <a:cubicBezTo>
                    <a:pt x="1331" y="288"/>
                    <a:pt x="1329" y="290"/>
                    <a:pt x="1326" y="295"/>
                  </a:cubicBezTo>
                  <a:cubicBezTo>
                    <a:pt x="1323" y="299"/>
                    <a:pt x="1320" y="303"/>
                    <a:pt x="1317" y="307"/>
                  </a:cubicBezTo>
                  <a:cubicBezTo>
                    <a:pt x="1315" y="309"/>
                    <a:pt x="1312" y="310"/>
                    <a:pt x="1309" y="308"/>
                  </a:cubicBezTo>
                  <a:cubicBezTo>
                    <a:pt x="1308" y="307"/>
                    <a:pt x="1305" y="308"/>
                    <a:pt x="1304" y="309"/>
                  </a:cubicBezTo>
                  <a:cubicBezTo>
                    <a:pt x="1295" y="315"/>
                    <a:pt x="1286" y="322"/>
                    <a:pt x="1280" y="331"/>
                  </a:cubicBezTo>
                  <a:cubicBezTo>
                    <a:pt x="1274" y="338"/>
                    <a:pt x="1270" y="338"/>
                    <a:pt x="1262" y="334"/>
                  </a:cubicBezTo>
                  <a:cubicBezTo>
                    <a:pt x="1260" y="333"/>
                    <a:pt x="1258" y="333"/>
                    <a:pt x="1256" y="334"/>
                  </a:cubicBezTo>
                  <a:cubicBezTo>
                    <a:pt x="1254" y="336"/>
                    <a:pt x="1252" y="339"/>
                    <a:pt x="1250" y="341"/>
                  </a:cubicBezTo>
                  <a:cubicBezTo>
                    <a:pt x="1246" y="348"/>
                    <a:pt x="1240" y="351"/>
                    <a:pt x="1232" y="353"/>
                  </a:cubicBezTo>
                  <a:cubicBezTo>
                    <a:pt x="1223" y="354"/>
                    <a:pt x="1215" y="357"/>
                    <a:pt x="1208" y="364"/>
                  </a:cubicBezTo>
                  <a:cubicBezTo>
                    <a:pt x="1207" y="365"/>
                    <a:pt x="1206" y="366"/>
                    <a:pt x="1205" y="367"/>
                  </a:cubicBezTo>
                  <a:cubicBezTo>
                    <a:pt x="1207" y="369"/>
                    <a:pt x="1208" y="370"/>
                    <a:pt x="1209" y="372"/>
                  </a:cubicBezTo>
                  <a:cubicBezTo>
                    <a:pt x="1208" y="373"/>
                    <a:pt x="1207" y="374"/>
                    <a:pt x="1206" y="374"/>
                  </a:cubicBezTo>
                  <a:cubicBezTo>
                    <a:pt x="1202" y="369"/>
                    <a:pt x="1202" y="369"/>
                    <a:pt x="1191" y="372"/>
                  </a:cubicBezTo>
                  <a:cubicBezTo>
                    <a:pt x="1192" y="371"/>
                    <a:pt x="1192" y="370"/>
                    <a:pt x="1192" y="368"/>
                  </a:cubicBezTo>
                  <a:cubicBezTo>
                    <a:pt x="1187" y="367"/>
                    <a:pt x="1184" y="369"/>
                    <a:pt x="1181" y="372"/>
                  </a:cubicBezTo>
                  <a:cubicBezTo>
                    <a:pt x="1178" y="374"/>
                    <a:pt x="1176" y="377"/>
                    <a:pt x="1173" y="379"/>
                  </a:cubicBezTo>
                  <a:cubicBezTo>
                    <a:pt x="1171" y="381"/>
                    <a:pt x="1169" y="384"/>
                    <a:pt x="1165" y="382"/>
                  </a:cubicBezTo>
                  <a:cubicBezTo>
                    <a:pt x="1163" y="382"/>
                    <a:pt x="1160" y="384"/>
                    <a:pt x="1158" y="386"/>
                  </a:cubicBezTo>
                  <a:cubicBezTo>
                    <a:pt x="1155" y="390"/>
                    <a:pt x="1152" y="394"/>
                    <a:pt x="1146" y="391"/>
                  </a:cubicBezTo>
                  <a:cubicBezTo>
                    <a:pt x="1146" y="391"/>
                    <a:pt x="1145" y="391"/>
                    <a:pt x="1144" y="392"/>
                  </a:cubicBezTo>
                  <a:cubicBezTo>
                    <a:pt x="1134" y="396"/>
                    <a:pt x="1125" y="401"/>
                    <a:pt x="1115" y="406"/>
                  </a:cubicBezTo>
                  <a:cubicBezTo>
                    <a:pt x="1106" y="410"/>
                    <a:pt x="1098" y="414"/>
                    <a:pt x="1089" y="419"/>
                  </a:cubicBezTo>
                  <a:cubicBezTo>
                    <a:pt x="1088" y="418"/>
                    <a:pt x="1091" y="415"/>
                    <a:pt x="1088" y="412"/>
                  </a:cubicBezTo>
                  <a:cubicBezTo>
                    <a:pt x="1084" y="410"/>
                    <a:pt x="1081" y="410"/>
                    <a:pt x="1079" y="411"/>
                  </a:cubicBezTo>
                  <a:cubicBezTo>
                    <a:pt x="1074" y="413"/>
                    <a:pt x="1069" y="416"/>
                    <a:pt x="1064" y="419"/>
                  </a:cubicBezTo>
                  <a:cubicBezTo>
                    <a:pt x="1063" y="419"/>
                    <a:pt x="1062" y="420"/>
                    <a:pt x="1061" y="420"/>
                  </a:cubicBezTo>
                  <a:cubicBezTo>
                    <a:pt x="1055" y="418"/>
                    <a:pt x="1051" y="420"/>
                    <a:pt x="1046" y="423"/>
                  </a:cubicBezTo>
                  <a:cubicBezTo>
                    <a:pt x="1040" y="427"/>
                    <a:pt x="1035" y="432"/>
                    <a:pt x="1027" y="433"/>
                  </a:cubicBezTo>
                  <a:cubicBezTo>
                    <a:pt x="1026" y="433"/>
                    <a:pt x="1024" y="433"/>
                    <a:pt x="1023" y="433"/>
                  </a:cubicBezTo>
                  <a:cubicBezTo>
                    <a:pt x="1021" y="432"/>
                    <a:pt x="1020" y="431"/>
                    <a:pt x="1019" y="431"/>
                  </a:cubicBezTo>
                  <a:cubicBezTo>
                    <a:pt x="1018" y="431"/>
                    <a:pt x="1016" y="432"/>
                    <a:pt x="1015" y="432"/>
                  </a:cubicBezTo>
                  <a:cubicBezTo>
                    <a:pt x="1015" y="434"/>
                    <a:pt x="1016" y="435"/>
                    <a:pt x="1017" y="436"/>
                  </a:cubicBezTo>
                  <a:cubicBezTo>
                    <a:pt x="1017" y="437"/>
                    <a:pt x="1018" y="438"/>
                    <a:pt x="1019" y="439"/>
                  </a:cubicBezTo>
                  <a:cubicBezTo>
                    <a:pt x="1016" y="440"/>
                    <a:pt x="1013" y="440"/>
                    <a:pt x="1010" y="441"/>
                  </a:cubicBezTo>
                  <a:cubicBezTo>
                    <a:pt x="1009" y="432"/>
                    <a:pt x="1009" y="432"/>
                    <a:pt x="998" y="429"/>
                  </a:cubicBezTo>
                  <a:cubicBezTo>
                    <a:pt x="998" y="431"/>
                    <a:pt x="997" y="432"/>
                    <a:pt x="997" y="433"/>
                  </a:cubicBezTo>
                  <a:cubicBezTo>
                    <a:pt x="999" y="437"/>
                    <a:pt x="995" y="439"/>
                    <a:pt x="993" y="440"/>
                  </a:cubicBezTo>
                  <a:cubicBezTo>
                    <a:pt x="986" y="442"/>
                    <a:pt x="979" y="444"/>
                    <a:pt x="972" y="445"/>
                  </a:cubicBezTo>
                  <a:cubicBezTo>
                    <a:pt x="964" y="447"/>
                    <a:pt x="956" y="446"/>
                    <a:pt x="948" y="447"/>
                  </a:cubicBezTo>
                  <a:cubicBezTo>
                    <a:pt x="935" y="450"/>
                    <a:pt x="922" y="453"/>
                    <a:pt x="909" y="456"/>
                  </a:cubicBezTo>
                  <a:cubicBezTo>
                    <a:pt x="906" y="457"/>
                    <a:pt x="903" y="458"/>
                    <a:pt x="900" y="457"/>
                  </a:cubicBezTo>
                  <a:cubicBezTo>
                    <a:pt x="895" y="455"/>
                    <a:pt x="892" y="457"/>
                    <a:pt x="888" y="458"/>
                  </a:cubicBezTo>
                  <a:cubicBezTo>
                    <a:pt x="879" y="461"/>
                    <a:pt x="869" y="463"/>
                    <a:pt x="859" y="465"/>
                  </a:cubicBezTo>
                  <a:cubicBezTo>
                    <a:pt x="854" y="466"/>
                    <a:pt x="849" y="465"/>
                    <a:pt x="843" y="466"/>
                  </a:cubicBezTo>
                  <a:cubicBezTo>
                    <a:pt x="840" y="466"/>
                    <a:pt x="837" y="466"/>
                    <a:pt x="834" y="463"/>
                  </a:cubicBezTo>
                  <a:cubicBezTo>
                    <a:pt x="832" y="460"/>
                    <a:pt x="828" y="461"/>
                    <a:pt x="825" y="465"/>
                  </a:cubicBezTo>
                  <a:cubicBezTo>
                    <a:pt x="824" y="466"/>
                    <a:pt x="823" y="467"/>
                    <a:pt x="821" y="467"/>
                  </a:cubicBezTo>
                  <a:cubicBezTo>
                    <a:pt x="816" y="467"/>
                    <a:pt x="811" y="467"/>
                    <a:pt x="806" y="468"/>
                  </a:cubicBezTo>
                  <a:cubicBezTo>
                    <a:pt x="797" y="468"/>
                    <a:pt x="788" y="469"/>
                    <a:pt x="779" y="469"/>
                  </a:cubicBezTo>
                  <a:cubicBezTo>
                    <a:pt x="771" y="469"/>
                    <a:pt x="764" y="469"/>
                    <a:pt x="756" y="468"/>
                  </a:cubicBezTo>
                  <a:cubicBezTo>
                    <a:pt x="753" y="468"/>
                    <a:pt x="751" y="468"/>
                    <a:pt x="748" y="468"/>
                  </a:cubicBezTo>
                  <a:cubicBezTo>
                    <a:pt x="737" y="468"/>
                    <a:pt x="726" y="468"/>
                    <a:pt x="716" y="463"/>
                  </a:cubicBezTo>
                  <a:cubicBezTo>
                    <a:pt x="715" y="462"/>
                    <a:pt x="713" y="462"/>
                    <a:pt x="712" y="462"/>
                  </a:cubicBezTo>
                  <a:cubicBezTo>
                    <a:pt x="704" y="465"/>
                    <a:pt x="696" y="464"/>
                    <a:pt x="689" y="461"/>
                  </a:cubicBezTo>
                  <a:cubicBezTo>
                    <a:pt x="681" y="458"/>
                    <a:pt x="673" y="456"/>
                    <a:pt x="664" y="458"/>
                  </a:cubicBezTo>
                  <a:cubicBezTo>
                    <a:pt x="660" y="459"/>
                    <a:pt x="655" y="456"/>
                    <a:pt x="651" y="455"/>
                  </a:cubicBezTo>
                  <a:cubicBezTo>
                    <a:pt x="641" y="454"/>
                    <a:pt x="631" y="453"/>
                    <a:pt x="621" y="452"/>
                  </a:cubicBezTo>
                  <a:cubicBezTo>
                    <a:pt x="617" y="452"/>
                    <a:pt x="615" y="452"/>
                    <a:pt x="615" y="447"/>
                  </a:cubicBezTo>
                  <a:cubicBezTo>
                    <a:pt x="615" y="444"/>
                    <a:pt x="613" y="442"/>
                    <a:pt x="609" y="443"/>
                  </a:cubicBezTo>
                  <a:cubicBezTo>
                    <a:pt x="607" y="444"/>
                    <a:pt x="604" y="444"/>
                    <a:pt x="604" y="440"/>
                  </a:cubicBezTo>
                  <a:cubicBezTo>
                    <a:pt x="603" y="438"/>
                    <a:pt x="597" y="436"/>
                    <a:pt x="594" y="438"/>
                  </a:cubicBezTo>
                  <a:cubicBezTo>
                    <a:pt x="593" y="439"/>
                    <a:pt x="593" y="441"/>
                    <a:pt x="592" y="444"/>
                  </a:cubicBezTo>
                  <a:cubicBezTo>
                    <a:pt x="575" y="446"/>
                    <a:pt x="558" y="439"/>
                    <a:pt x="540" y="435"/>
                  </a:cubicBezTo>
                  <a:cubicBezTo>
                    <a:pt x="545" y="431"/>
                    <a:pt x="550" y="440"/>
                    <a:pt x="555" y="435"/>
                  </a:cubicBezTo>
                  <a:cubicBezTo>
                    <a:pt x="545" y="429"/>
                    <a:pt x="536" y="423"/>
                    <a:pt x="524" y="421"/>
                  </a:cubicBezTo>
                  <a:cubicBezTo>
                    <a:pt x="523" y="421"/>
                    <a:pt x="521" y="422"/>
                    <a:pt x="519" y="423"/>
                  </a:cubicBezTo>
                  <a:cubicBezTo>
                    <a:pt x="517" y="425"/>
                    <a:pt x="515" y="427"/>
                    <a:pt x="513" y="429"/>
                  </a:cubicBezTo>
                  <a:cubicBezTo>
                    <a:pt x="511" y="431"/>
                    <a:pt x="508" y="432"/>
                    <a:pt x="506" y="428"/>
                  </a:cubicBezTo>
                  <a:cubicBezTo>
                    <a:pt x="505" y="427"/>
                    <a:pt x="503" y="427"/>
                    <a:pt x="501" y="427"/>
                  </a:cubicBezTo>
                  <a:cubicBezTo>
                    <a:pt x="498" y="426"/>
                    <a:pt x="495" y="427"/>
                    <a:pt x="494" y="424"/>
                  </a:cubicBezTo>
                  <a:cubicBezTo>
                    <a:pt x="493" y="423"/>
                    <a:pt x="490" y="423"/>
                    <a:pt x="489" y="423"/>
                  </a:cubicBezTo>
                  <a:cubicBezTo>
                    <a:pt x="486" y="423"/>
                    <a:pt x="483" y="424"/>
                    <a:pt x="480" y="425"/>
                  </a:cubicBezTo>
                  <a:cubicBezTo>
                    <a:pt x="479" y="422"/>
                    <a:pt x="478" y="420"/>
                    <a:pt x="477" y="418"/>
                  </a:cubicBezTo>
                  <a:cubicBezTo>
                    <a:pt x="472" y="420"/>
                    <a:pt x="469" y="419"/>
                    <a:pt x="466" y="415"/>
                  </a:cubicBezTo>
                  <a:cubicBezTo>
                    <a:pt x="464" y="413"/>
                    <a:pt x="461" y="413"/>
                    <a:pt x="459" y="411"/>
                  </a:cubicBezTo>
                  <a:cubicBezTo>
                    <a:pt x="452" y="406"/>
                    <a:pt x="443" y="411"/>
                    <a:pt x="435" y="408"/>
                  </a:cubicBezTo>
                  <a:cubicBezTo>
                    <a:pt x="435" y="408"/>
                    <a:pt x="434" y="408"/>
                    <a:pt x="433" y="408"/>
                  </a:cubicBezTo>
                  <a:cubicBezTo>
                    <a:pt x="428" y="405"/>
                    <a:pt x="423" y="400"/>
                    <a:pt x="419" y="400"/>
                  </a:cubicBezTo>
                  <a:cubicBezTo>
                    <a:pt x="413" y="401"/>
                    <a:pt x="408" y="399"/>
                    <a:pt x="403" y="397"/>
                  </a:cubicBezTo>
                  <a:cubicBezTo>
                    <a:pt x="399" y="395"/>
                    <a:pt x="395" y="394"/>
                    <a:pt x="392" y="390"/>
                  </a:cubicBezTo>
                  <a:cubicBezTo>
                    <a:pt x="390" y="388"/>
                    <a:pt x="386" y="388"/>
                    <a:pt x="383" y="386"/>
                  </a:cubicBezTo>
                  <a:cubicBezTo>
                    <a:pt x="382" y="385"/>
                    <a:pt x="381" y="383"/>
                    <a:pt x="379" y="382"/>
                  </a:cubicBezTo>
                  <a:cubicBezTo>
                    <a:pt x="381" y="382"/>
                    <a:pt x="383" y="381"/>
                    <a:pt x="385" y="381"/>
                  </a:cubicBezTo>
                  <a:cubicBezTo>
                    <a:pt x="387" y="382"/>
                    <a:pt x="389" y="384"/>
                    <a:pt x="391" y="384"/>
                  </a:cubicBezTo>
                  <a:cubicBezTo>
                    <a:pt x="393" y="384"/>
                    <a:pt x="396" y="383"/>
                    <a:pt x="397" y="381"/>
                  </a:cubicBezTo>
                  <a:cubicBezTo>
                    <a:pt x="398" y="381"/>
                    <a:pt x="396" y="378"/>
                    <a:pt x="395" y="376"/>
                  </a:cubicBezTo>
                  <a:cubicBezTo>
                    <a:pt x="392" y="373"/>
                    <a:pt x="388" y="372"/>
                    <a:pt x="384" y="375"/>
                  </a:cubicBezTo>
                  <a:cubicBezTo>
                    <a:pt x="372" y="384"/>
                    <a:pt x="366" y="381"/>
                    <a:pt x="357" y="370"/>
                  </a:cubicBezTo>
                  <a:cubicBezTo>
                    <a:pt x="355" y="368"/>
                    <a:pt x="353" y="366"/>
                    <a:pt x="350" y="364"/>
                  </a:cubicBezTo>
                  <a:cubicBezTo>
                    <a:pt x="344" y="358"/>
                    <a:pt x="338" y="354"/>
                    <a:pt x="329" y="358"/>
                  </a:cubicBezTo>
                  <a:cubicBezTo>
                    <a:pt x="327" y="348"/>
                    <a:pt x="320" y="342"/>
                    <a:pt x="311" y="339"/>
                  </a:cubicBezTo>
                  <a:cubicBezTo>
                    <a:pt x="306" y="337"/>
                    <a:pt x="300" y="335"/>
                    <a:pt x="295" y="332"/>
                  </a:cubicBezTo>
                  <a:cubicBezTo>
                    <a:pt x="290" y="330"/>
                    <a:pt x="286" y="327"/>
                    <a:pt x="281" y="323"/>
                  </a:cubicBezTo>
                  <a:cubicBezTo>
                    <a:pt x="278" y="321"/>
                    <a:pt x="275" y="318"/>
                    <a:pt x="281" y="313"/>
                  </a:cubicBezTo>
                  <a:cubicBezTo>
                    <a:pt x="275" y="312"/>
                    <a:pt x="272" y="311"/>
                    <a:pt x="268" y="311"/>
                  </a:cubicBezTo>
                  <a:cubicBezTo>
                    <a:pt x="263" y="312"/>
                    <a:pt x="259" y="310"/>
                    <a:pt x="255" y="306"/>
                  </a:cubicBezTo>
                  <a:cubicBezTo>
                    <a:pt x="252" y="302"/>
                    <a:pt x="247" y="299"/>
                    <a:pt x="243" y="295"/>
                  </a:cubicBezTo>
                  <a:cubicBezTo>
                    <a:pt x="241" y="297"/>
                    <a:pt x="238" y="299"/>
                    <a:pt x="234" y="302"/>
                  </a:cubicBezTo>
                  <a:cubicBezTo>
                    <a:pt x="219" y="281"/>
                    <a:pt x="197" y="269"/>
                    <a:pt x="171" y="263"/>
                  </a:cubicBezTo>
                  <a:cubicBezTo>
                    <a:pt x="169" y="250"/>
                    <a:pt x="166" y="245"/>
                    <a:pt x="156" y="240"/>
                  </a:cubicBezTo>
                  <a:cubicBezTo>
                    <a:pt x="158" y="240"/>
                    <a:pt x="160" y="239"/>
                    <a:pt x="162" y="239"/>
                  </a:cubicBezTo>
                  <a:cubicBezTo>
                    <a:pt x="163" y="235"/>
                    <a:pt x="160" y="232"/>
                    <a:pt x="157" y="229"/>
                  </a:cubicBezTo>
                  <a:cubicBezTo>
                    <a:pt x="159" y="227"/>
                    <a:pt x="161" y="226"/>
                    <a:pt x="163" y="224"/>
                  </a:cubicBezTo>
                  <a:cubicBezTo>
                    <a:pt x="159" y="218"/>
                    <a:pt x="156" y="217"/>
                    <a:pt x="151" y="222"/>
                  </a:cubicBezTo>
                  <a:cubicBezTo>
                    <a:pt x="149" y="224"/>
                    <a:pt x="146" y="225"/>
                    <a:pt x="144" y="222"/>
                  </a:cubicBezTo>
                  <a:cubicBezTo>
                    <a:pt x="140" y="218"/>
                    <a:pt x="136" y="214"/>
                    <a:pt x="131" y="210"/>
                  </a:cubicBezTo>
                  <a:cubicBezTo>
                    <a:pt x="126" y="205"/>
                    <a:pt x="119" y="201"/>
                    <a:pt x="116" y="194"/>
                  </a:cubicBezTo>
                  <a:cubicBezTo>
                    <a:pt x="116" y="193"/>
                    <a:pt x="114" y="193"/>
                    <a:pt x="113" y="192"/>
                  </a:cubicBezTo>
                  <a:cubicBezTo>
                    <a:pt x="110" y="191"/>
                    <a:pt x="107" y="191"/>
                    <a:pt x="104" y="190"/>
                  </a:cubicBezTo>
                  <a:cubicBezTo>
                    <a:pt x="100" y="189"/>
                    <a:pt x="97" y="187"/>
                    <a:pt x="97" y="183"/>
                  </a:cubicBezTo>
                  <a:cubicBezTo>
                    <a:pt x="96" y="180"/>
                    <a:pt x="93" y="177"/>
                    <a:pt x="91" y="175"/>
                  </a:cubicBezTo>
                  <a:cubicBezTo>
                    <a:pt x="75" y="165"/>
                    <a:pt x="63" y="151"/>
                    <a:pt x="49" y="138"/>
                  </a:cubicBezTo>
                  <a:cubicBezTo>
                    <a:pt x="44" y="133"/>
                    <a:pt x="39" y="127"/>
                    <a:pt x="33" y="124"/>
                  </a:cubicBezTo>
                  <a:cubicBezTo>
                    <a:pt x="25" y="119"/>
                    <a:pt x="22" y="111"/>
                    <a:pt x="17" y="103"/>
                  </a:cubicBezTo>
                  <a:cubicBezTo>
                    <a:pt x="13" y="97"/>
                    <a:pt x="9" y="92"/>
                    <a:pt x="6" y="85"/>
                  </a:cubicBezTo>
                  <a:cubicBezTo>
                    <a:pt x="3" y="80"/>
                    <a:pt x="2" y="74"/>
                    <a:pt x="1" y="69"/>
                  </a:cubicBezTo>
                  <a:cubicBezTo>
                    <a:pt x="1" y="68"/>
                    <a:pt x="0" y="66"/>
                    <a:pt x="0" y="65"/>
                  </a:cubicBezTo>
                  <a:cubicBezTo>
                    <a:pt x="0" y="58"/>
                    <a:pt x="0" y="51"/>
                    <a:pt x="0" y="43"/>
                  </a:cubicBezTo>
                  <a:close/>
                  <a:moveTo>
                    <a:pt x="760" y="393"/>
                  </a:moveTo>
                  <a:cubicBezTo>
                    <a:pt x="754" y="390"/>
                    <a:pt x="750" y="391"/>
                    <a:pt x="745" y="394"/>
                  </a:cubicBezTo>
                  <a:cubicBezTo>
                    <a:pt x="741" y="396"/>
                    <a:pt x="738" y="399"/>
                    <a:pt x="734" y="401"/>
                  </a:cubicBezTo>
                  <a:cubicBezTo>
                    <a:pt x="730" y="404"/>
                    <a:pt x="725" y="405"/>
                    <a:pt x="721" y="402"/>
                  </a:cubicBezTo>
                  <a:cubicBezTo>
                    <a:pt x="716" y="399"/>
                    <a:pt x="712" y="399"/>
                    <a:pt x="708" y="400"/>
                  </a:cubicBezTo>
                  <a:cubicBezTo>
                    <a:pt x="704" y="402"/>
                    <a:pt x="702" y="401"/>
                    <a:pt x="700" y="398"/>
                  </a:cubicBezTo>
                  <a:cubicBezTo>
                    <a:pt x="699" y="397"/>
                    <a:pt x="698" y="396"/>
                    <a:pt x="697" y="396"/>
                  </a:cubicBezTo>
                  <a:cubicBezTo>
                    <a:pt x="689" y="396"/>
                    <a:pt x="682" y="393"/>
                    <a:pt x="675" y="390"/>
                  </a:cubicBezTo>
                  <a:cubicBezTo>
                    <a:pt x="674" y="390"/>
                    <a:pt x="672" y="389"/>
                    <a:pt x="672" y="390"/>
                  </a:cubicBezTo>
                  <a:cubicBezTo>
                    <a:pt x="665" y="396"/>
                    <a:pt x="658" y="393"/>
                    <a:pt x="650" y="391"/>
                  </a:cubicBezTo>
                  <a:cubicBezTo>
                    <a:pt x="644" y="389"/>
                    <a:pt x="638" y="389"/>
                    <a:pt x="632" y="388"/>
                  </a:cubicBezTo>
                  <a:cubicBezTo>
                    <a:pt x="626" y="388"/>
                    <a:pt x="621" y="389"/>
                    <a:pt x="615" y="390"/>
                  </a:cubicBezTo>
                  <a:cubicBezTo>
                    <a:pt x="613" y="390"/>
                    <a:pt x="610" y="391"/>
                    <a:pt x="609" y="387"/>
                  </a:cubicBezTo>
                  <a:cubicBezTo>
                    <a:pt x="609" y="386"/>
                    <a:pt x="606" y="386"/>
                    <a:pt x="605" y="386"/>
                  </a:cubicBezTo>
                  <a:cubicBezTo>
                    <a:pt x="601" y="387"/>
                    <a:pt x="597" y="388"/>
                    <a:pt x="593" y="389"/>
                  </a:cubicBezTo>
                  <a:cubicBezTo>
                    <a:pt x="594" y="391"/>
                    <a:pt x="595" y="392"/>
                    <a:pt x="596" y="393"/>
                  </a:cubicBezTo>
                  <a:cubicBezTo>
                    <a:pt x="603" y="397"/>
                    <a:pt x="610" y="402"/>
                    <a:pt x="618" y="405"/>
                  </a:cubicBezTo>
                  <a:cubicBezTo>
                    <a:pt x="642" y="414"/>
                    <a:pt x="668" y="412"/>
                    <a:pt x="693" y="413"/>
                  </a:cubicBezTo>
                  <a:cubicBezTo>
                    <a:pt x="692" y="410"/>
                    <a:pt x="691" y="408"/>
                    <a:pt x="690" y="406"/>
                  </a:cubicBezTo>
                  <a:cubicBezTo>
                    <a:pt x="712" y="406"/>
                    <a:pt x="734" y="406"/>
                    <a:pt x="756" y="407"/>
                  </a:cubicBezTo>
                  <a:cubicBezTo>
                    <a:pt x="763" y="407"/>
                    <a:pt x="766" y="403"/>
                    <a:pt x="771" y="399"/>
                  </a:cubicBezTo>
                  <a:cubicBezTo>
                    <a:pt x="765" y="396"/>
                    <a:pt x="760" y="405"/>
                    <a:pt x="754" y="400"/>
                  </a:cubicBezTo>
                  <a:cubicBezTo>
                    <a:pt x="756" y="397"/>
                    <a:pt x="758" y="395"/>
                    <a:pt x="760" y="393"/>
                  </a:cubicBezTo>
                  <a:close/>
                  <a:moveTo>
                    <a:pt x="1030" y="374"/>
                  </a:moveTo>
                  <a:cubicBezTo>
                    <a:pt x="1039" y="373"/>
                    <a:pt x="1047" y="369"/>
                    <a:pt x="1054" y="363"/>
                  </a:cubicBezTo>
                  <a:cubicBezTo>
                    <a:pt x="1047" y="365"/>
                    <a:pt x="1040" y="366"/>
                    <a:pt x="1033" y="368"/>
                  </a:cubicBezTo>
                  <a:cubicBezTo>
                    <a:pt x="1029" y="369"/>
                    <a:pt x="1028" y="371"/>
                    <a:pt x="1030" y="374"/>
                  </a:cubicBezTo>
                  <a:close/>
                  <a:moveTo>
                    <a:pt x="1437" y="185"/>
                  </a:moveTo>
                  <a:cubicBezTo>
                    <a:pt x="1440" y="183"/>
                    <a:pt x="1443" y="182"/>
                    <a:pt x="1445" y="180"/>
                  </a:cubicBezTo>
                  <a:cubicBezTo>
                    <a:pt x="1446" y="180"/>
                    <a:pt x="1446" y="178"/>
                    <a:pt x="1446" y="178"/>
                  </a:cubicBezTo>
                  <a:cubicBezTo>
                    <a:pt x="1445" y="177"/>
                    <a:pt x="1444" y="177"/>
                    <a:pt x="1444" y="177"/>
                  </a:cubicBezTo>
                  <a:cubicBezTo>
                    <a:pt x="1441" y="177"/>
                    <a:pt x="1437" y="181"/>
                    <a:pt x="1437"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7"/>
            <p:cNvSpPr>
              <a:spLocks/>
            </p:cNvSpPr>
            <p:nvPr/>
          </p:nvSpPr>
          <p:spPr bwMode="auto">
            <a:xfrm>
              <a:off x="9088363" y="2408240"/>
              <a:ext cx="22226" cy="30165"/>
            </a:xfrm>
            <a:custGeom>
              <a:avLst/>
              <a:gdLst>
                <a:gd name="T0" fmla="*/ 6 w 6"/>
                <a:gd name="T1" fmla="*/ 0 h 8"/>
                <a:gd name="T2" fmla="*/ 3 w 6"/>
                <a:gd name="T3" fmla="*/ 8 h 8"/>
                <a:gd name="T4" fmla="*/ 3 w 6"/>
                <a:gd name="T5" fmla="*/ 0 h 8"/>
                <a:gd name="T6" fmla="*/ 6 w 6"/>
                <a:gd name="T7" fmla="*/ 0 h 8"/>
              </a:gdLst>
              <a:ahLst/>
              <a:cxnLst>
                <a:cxn ang="0">
                  <a:pos x="T0" y="T1"/>
                </a:cxn>
                <a:cxn ang="0">
                  <a:pos x="T2" y="T3"/>
                </a:cxn>
                <a:cxn ang="0">
                  <a:pos x="T4" y="T5"/>
                </a:cxn>
                <a:cxn ang="0">
                  <a:pos x="T6" y="T7"/>
                </a:cxn>
              </a:cxnLst>
              <a:rect l="0" t="0" r="r" b="b"/>
              <a:pathLst>
                <a:path w="6" h="8">
                  <a:moveTo>
                    <a:pt x="6" y="0"/>
                  </a:moveTo>
                  <a:cubicBezTo>
                    <a:pt x="5" y="2"/>
                    <a:pt x="4" y="5"/>
                    <a:pt x="3" y="8"/>
                  </a:cubicBezTo>
                  <a:cubicBezTo>
                    <a:pt x="0" y="4"/>
                    <a:pt x="2" y="2"/>
                    <a:pt x="3" y="0"/>
                  </a:cubicBezTo>
                  <a:cubicBezTo>
                    <a:pt x="4" y="0"/>
                    <a:pt x="5"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8"/>
            <p:cNvSpPr>
              <a:spLocks noEditPoints="1"/>
            </p:cNvSpPr>
            <p:nvPr/>
          </p:nvSpPr>
          <p:spPr bwMode="auto">
            <a:xfrm>
              <a:off x="7656449" y="2562230"/>
              <a:ext cx="1390638" cy="1085851"/>
            </a:xfrm>
            <a:custGeom>
              <a:avLst/>
              <a:gdLst>
                <a:gd name="T0" fmla="*/ 122 w 370"/>
                <a:gd name="T1" fmla="*/ 212 h 288"/>
                <a:gd name="T2" fmla="*/ 110 w 370"/>
                <a:gd name="T3" fmla="*/ 210 h 288"/>
                <a:gd name="T4" fmla="*/ 101 w 370"/>
                <a:gd name="T5" fmla="*/ 223 h 288"/>
                <a:gd name="T6" fmla="*/ 81 w 370"/>
                <a:gd name="T7" fmla="*/ 233 h 288"/>
                <a:gd name="T8" fmla="*/ 106 w 370"/>
                <a:gd name="T9" fmla="*/ 209 h 288"/>
                <a:gd name="T10" fmla="*/ 137 w 370"/>
                <a:gd name="T11" fmla="*/ 187 h 288"/>
                <a:gd name="T12" fmla="*/ 137 w 370"/>
                <a:gd name="T13" fmla="*/ 191 h 288"/>
                <a:gd name="T14" fmla="*/ 151 w 370"/>
                <a:gd name="T15" fmla="*/ 192 h 288"/>
                <a:gd name="T16" fmla="*/ 161 w 370"/>
                <a:gd name="T17" fmla="*/ 177 h 288"/>
                <a:gd name="T18" fmla="*/ 184 w 370"/>
                <a:gd name="T19" fmla="*/ 153 h 288"/>
                <a:gd name="T20" fmla="*/ 169 w 370"/>
                <a:gd name="T21" fmla="*/ 181 h 288"/>
                <a:gd name="T22" fmla="*/ 172 w 370"/>
                <a:gd name="T23" fmla="*/ 189 h 288"/>
                <a:gd name="T24" fmla="*/ 208 w 370"/>
                <a:gd name="T25" fmla="*/ 161 h 288"/>
                <a:gd name="T26" fmla="*/ 227 w 370"/>
                <a:gd name="T27" fmla="*/ 148 h 288"/>
                <a:gd name="T28" fmla="*/ 235 w 370"/>
                <a:gd name="T29" fmla="*/ 128 h 288"/>
                <a:gd name="T30" fmla="*/ 256 w 370"/>
                <a:gd name="T31" fmla="*/ 122 h 288"/>
                <a:gd name="T32" fmla="*/ 283 w 370"/>
                <a:gd name="T33" fmla="*/ 92 h 288"/>
                <a:gd name="T34" fmla="*/ 323 w 370"/>
                <a:gd name="T35" fmla="*/ 49 h 288"/>
                <a:gd name="T36" fmla="*/ 332 w 370"/>
                <a:gd name="T37" fmla="*/ 31 h 288"/>
                <a:gd name="T38" fmla="*/ 343 w 370"/>
                <a:gd name="T39" fmla="*/ 15 h 288"/>
                <a:gd name="T40" fmla="*/ 356 w 370"/>
                <a:gd name="T41" fmla="*/ 1 h 288"/>
                <a:gd name="T42" fmla="*/ 350 w 370"/>
                <a:gd name="T43" fmla="*/ 11 h 288"/>
                <a:gd name="T44" fmla="*/ 356 w 370"/>
                <a:gd name="T45" fmla="*/ 16 h 288"/>
                <a:gd name="T46" fmla="*/ 370 w 370"/>
                <a:gd name="T47" fmla="*/ 2 h 288"/>
                <a:gd name="T48" fmla="*/ 354 w 370"/>
                <a:gd name="T49" fmla="*/ 30 h 288"/>
                <a:gd name="T50" fmla="*/ 344 w 370"/>
                <a:gd name="T51" fmla="*/ 45 h 288"/>
                <a:gd name="T52" fmla="*/ 338 w 370"/>
                <a:gd name="T53" fmla="*/ 60 h 288"/>
                <a:gd name="T54" fmla="*/ 308 w 370"/>
                <a:gd name="T55" fmla="*/ 92 h 288"/>
                <a:gd name="T56" fmla="*/ 274 w 370"/>
                <a:gd name="T57" fmla="*/ 127 h 288"/>
                <a:gd name="T58" fmla="*/ 267 w 370"/>
                <a:gd name="T59" fmla="*/ 122 h 288"/>
                <a:gd name="T60" fmla="*/ 246 w 370"/>
                <a:gd name="T61" fmla="*/ 145 h 288"/>
                <a:gd name="T62" fmla="*/ 221 w 370"/>
                <a:gd name="T63" fmla="*/ 162 h 288"/>
                <a:gd name="T64" fmla="*/ 197 w 370"/>
                <a:gd name="T65" fmla="*/ 183 h 288"/>
                <a:gd name="T66" fmla="*/ 165 w 370"/>
                <a:gd name="T67" fmla="*/ 205 h 288"/>
                <a:gd name="T68" fmla="*/ 150 w 370"/>
                <a:gd name="T69" fmla="*/ 212 h 288"/>
                <a:gd name="T70" fmla="*/ 129 w 370"/>
                <a:gd name="T71" fmla="*/ 239 h 288"/>
                <a:gd name="T72" fmla="*/ 114 w 370"/>
                <a:gd name="T73" fmla="*/ 243 h 288"/>
                <a:gd name="T74" fmla="*/ 77 w 370"/>
                <a:gd name="T75" fmla="*/ 260 h 288"/>
                <a:gd name="T76" fmla="*/ 72 w 370"/>
                <a:gd name="T77" fmla="*/ 266 h 288"/>
                <a:gd name="T78" fmla="*/ 53 w 370"/>
                <a:gd name="T79" fmla="*/ 280 h 288"/>
                <a:gd name="T80" fmla="*/ 45 w 370"/>
                <a:gd name="T81" fmla="*/ 278 h 288"/>
                <a:gd name="T82" fmla="*/ 14 w 370"/>
                <a:gd name="T83" fmla="*/ 286 h 288"/>
                <a:gd name="T84" fmla="*/ 7 w 370"/>
                <a:gd name="T85" fmla="*/ 287 h 288"/>
                <a:gd name="T86" fmla="*/ 12 w 370"/>
                <a:gd name="T87" fmla="*/ 280 h 288"/>
                <a:gd name="T88" fmla="*/ 9 w 370"/>
                <a:gd name="T89" fmla="*/ 271 h 288"/>
                <a:gd name="T90" fmla="*/ 23 w 370"/>
                <a:gd name="T91" fmla="*/ 254 h 288"/>
                <a:gd name="T92" fmla="*/ 21 w 370"/>
                <a:gd name="T93" fmla="*/ 242 h 288"/>
                <a:gd name="T94" fmla="*/ 42 w 370"/>
                <a:gd name="T95" fmla="*/ 251 h 288"/>
                <a:gd name="T96" fmla="*/ 72 w 370"/>
                <a:gd name="T97" fmla="*/ 231 h 288"/>
                <a:gd name="T98" fmla="*/ 65 w 370"/>
                <a:gd name="T99" fmla="*/ 241 h 288"/>
                <a:gd name="T100" fmla="*/ 69 w 370"/>
                <a:gd name="T101" fmla="*/ 250 h 288"/>
                <a:gd name="T102" fmla="*/ 91 w 370"/>
                <a:gd name="T103" fmla="*/ 239 h 288"/>
                <a:gd name="T104" fmla="*/ 123 w 370"/>
                <a:gd name="T105" fmla="*/ 221 h 288"/>
                <a:gd name="T106" fmla="*/ 276 w 370"/>
                <a:gd name="T107" fmla="*/ 111 h 288"/>
                <a:gd name="T108" fmla="*/ 295 w 370"/>
                <a:gd name="T109" fmla="*/ 9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0" h="288">
                  <a:moveTo>
                    <a:pt x="132" y="212"/>
                  </a:moveTo>
                  <a:cubicBezTo>
                    <a:pt x="128" y="210"/>
                    <a:pt x="125" y="209"/>
                    <a:pt x="122" y="212"/>
                  </a:cubicBezTo>
                  <a:cubicBezTo>
                    <a:pt x="120" y="215"/>
                    <a:pt x="118" y="215"/>
                    <a:pt x="116" y="211"/>
                  </a:cubicBezTo>
                  <a:cubicBezTo>
                    <a:pt x="115" y="208"/>
                    <a:pt x="113" y="208"/>
                    <a:pt x="110" y="210"/>
                  </a:cubicBezTo>
                  <a:cubicBezTo>
                    <a:pt x="107" y="213"/>
                    <a:pt x="104" y="217"/>
                    <a:pt x="101" y="221"/>
                  </a:cubicBezTo>
                  <a:cubicBezTo>
                    <a:pt x="100" y="221"/>
                    <a:pt x="101" y="222"/>
                    <a:pt x="101" y="223"/>
                  </a:cubicBezTo>
                  <a:cubicBezTo>
                    <a:pt x="102" y="228"/>
                    <a:pt x="101" y="231"/>
                    <a:pt x="95" y="232"/>
                  </a:cubicBezTo>
                  <a:cubicBezTo>
                    <a:pt x="90" y="233"/>
                    <a:pt x="86" y="233"/>
                    <a:pt x="81" y="233"/>
                  </a:cubicBezTo>
                  <a:cubicBezTo>
                    <a:pt x="84" y="228"/>
                    <a:pt x="87" y="223"/>
                    <a:pt x="91" y="218"/>
                  </a:cubicBezTo>
                  <a:cubicBezTo>
                    <a:pt x="94" y="213"/>
                    <a:pt x="99" y="209"/>
                    <a:pt x="106" y="209"/>
                  </a:cubicBezTo>
                  <a:cubicBezTo>
                    <a:pt x="108" y="209"/>
                    <a:pt x="109" y="208"/>
                    <a:pt x="111" y="207"/>
                  </a:cubicBezTo>
                  <a:cubicBezTo>
                    <a:pt x="119" y="200"/>
                    <a:pt x="128" y="193"/>
                    <a:pt x="137" y="187"/>
                  </a:cubicBezTo>
                  <a:cubicBezTo>
                    <a:pt x="139" y="185"/>
                    <a:pt x="142" y="183"/>
                    <a:pt x="145" y="183"/>
                  </a:cubicBezTo>
                  <a:cubicBezTo>
                    <a:pt x="142" y="186"/>
                    <a:pt x="140" y="189"/>
                    <a:pt x="137" y="191"/>
                  </a:cubicBezTo>
                  <a:cubicBezTo>
                    <a:pt x="139" y="194"/>
                    <a:pt x="148" y="197"/>
                    <a:pt x="150" y="195"/>
                  </a:cubicBezTo>
                  <a:cubicBezTo>
                    <a:pt x="151" y="195"/>
                    <a:pt x="151" y="193"/>
                    <a:pt x="151" y="192"/>
                  </a:cubicBezTo>
                  <a:cubicBezTo>
                    <a:pt x="147" y="188"/>
                    <a:pt x="150" y="187"/>
                    <a:pt x="153" y="185"/>
                  </a:cubicBezTo>
                  <a:cubicBezTo>
                    <a:pt x="156" y="183"/>
                    <a:pt x="160" y="180"/>
                    <a:pt x="161" y="177"/>
                  </a:cubicBezTo>
                  <a:cubicBezTo>
                    <a:pt x="163" y="170"/>
                    <a:pt x="168" y="164"/>
                    <a:pt x="174" y="161"/>
                  </a:cubicBezTo>
                  <a:cubicBezTo>
                    <a:pt x="178" y="159"/>
                    <a:pt x="181" y="155"/>
                    <a:pt x="184" y="153"/>
                  </a:cubicBezTo>
                  <a:cubicBezTo>
                    <a:pt x="184" y="154"/>
                    <a:pt x="183" y="155"/>
                    <a:pt x="182" y="157"/>
                  </a:cubicBezTo>
                  <a:cubicBezTo>
                    <a:pt x="176" y="164"/>
                    <a:pt x="171" y="171"/>
                    <a:pt x="169" y="181"/>
                  </a:cubicBezTo>
                  <a:cubicBezTo>
                    <a:pt x="168" y="184"/>
                    <a:pt x="165" y="187"/>
                    <a:pt x="164" y="191"/>
                  </a:cubicBezTo>
                  <a:cubicBezTo>
                    <a:pt x="166" y="191"/>
                    <a:pt x="170" y="190"/>
                    <a:pt x="172" y="189"/>
                  </a:cubicBezTo>
                  <a:cubicBezTo>
                    <a:pt x="179" y="183"/>
                    <a:pt x="187" y="179"/>
                    <a:pt x="193" y="172"/>
                  </a:cubicBezTo>
                  <a:cubicBezTo>
                    <a:pt x="197" y="167"/>
                    <a:pt x="203" y="164"/>
                    <a:pt x="208" y="161"/>
                  </a:cubicBezTo>
                  <a:cubicBezTo>
                    <a:pt x="213" y="158"/>
                    <a:pt x="218" y="155"/>
                    <a:pt x="222" y="152"/>
                  </a:cubicBezTo>
                  <a:cubicBezTo>
                    <a:pt x="224" y="151"/>
                    <a:pt x="226" y="149"/>
                    <a:pt x="227" y="148"/>
                  </a:cubicBezTo>
                  <a:cubicBezTo>
                    <a:pt x="232" y="142"/>
                    <a:pt x="236" y="136"/>
                    <a:pt x="240" y="130"/>
                  </a:cubicBezTo>
                  <a:cubicBezTo>
                    <a:pt x="239" y="130"/>
                    <a:pt x="238" y="129"/>
                    <a:pt x="235" y="128"/>
                  </a:cubicBezTo>
                  <a:cubicBezTo>
                    <a:pt x="237" y="127"/>
                    <a:pt x="239" y="127"/>
                    <a:pt x="240" y="126"/>
                  </a:cubicBezTo>
                  <a:cubicBezTo>
                    <a:pt x="245" y="125"/>
                    <a:pt x="251" y="124"/>
                    <a:pt x="256" y="122"/>
                  </a:cubicBezTo>
                  <a:cubicBezTo>
                    <a:pt x="257" y="122"/>
                    <a:pt x="258" y="121"/>
                    <a:pt x="258" y="120"/>
                  </a:cubicBezTo>
                  <a:cubicBezTo>
                    <a:pt x="264" y="109"/>
                    <a:pt x="273" y="100"/>
                    <a:pt x="283" y="92"/>
                  </a:cubicBezTo>
                  <a:cubicBezTo>
                    <a:pt x="292" y="85"/>
                    <a:pt x="300" y="77"/>
                    <a:pt x="307" y="67"/>
                  </a:cubicBezTo>
                  <a:cubicBezTo>
                    <a:pt x="311" y="61"/>
                    <a:pt x="318" y="55"/>
                    <a:pt x="323" y="49"/>
                  </a:cubicBezTo>
                  <a:cubicBezTo>
                    <a:pt x="327" y="44"/>
                    <a:pt x="329" y="39"/>
                    <a:pt x="331" y="34"/>
                  </a:cubicBezTo>
                  <a:cubicBezTo>
                    <a:pt x="332" y="33"/>
                    <a:pt x="332" y="32"/>
                    <a:pt x="332" y="31"/>
                  </a:cubicBezTo>
                  <a:cubicBezTo>
                    <a:pt x="339" y="28"/>
                    <a:pt x="341" y="22"/>
                    <a:pt x="343" y="15"/>
                  </a:cubicBezTo>
                  <a:cubicBezTo>
                    <a:pt x="343" y="15"/>
                    <a:pt x="343" y="15"/>
                    <a:pt x="343" y="15"/>
                  </a:cubicBezTo>
                  <a:cubicBezTo>
                    <a:pt x="346" y="10"/>
                    <a:pt x="350" y="5"/>
                    <a:pt x="354" y="0"/>
                  </a:cubicBezTo>
                  <a:cubicBezTo>
                    <a:pt x="355" y="0"/>
                    <a:pt x="355" y="0"/>
                    <a:pt x="356" y="1"/>
                  </a:cubicBezTo>
                  <a:cubicBezTo>
                    <a:pt x="355" y="2"/>
                    <a:pt x="354" y="4"/>
                    <a:pt x="353" y="6"/>
                  </a:cubicBezTo>
                  <a:cubicBezTo>
                    <a:pt x="353" y="8"/>
                    <a:pt x="351" y="9"/>
                    <a:pt x="350" y="11"/>
                  </a:cubicBezTo>
                  <a:cubicBezTo>
                    <a:pt x="350" y="13"/>
                    <a:pt x="351" y="15"/>
                    <a:pt x="352" y="16"/>
                  </a:cubicBezTo>
                  <a:cubicBezTo>
                    <a:pt x="353" y="17"/>
                    <a:pt x="355" y="17"/>
                    <a:pt x="356" y="16"/>
                  </a:cubicBezTo>
                  <a:cubicBezTo>
                    <a:pt x="359" y="13"/>
                    <a:pt x="362" y="9"/>
                    <a:pt x="366" y="6"/>
                  </a:cubicBezTo>
                  <a:cubicBezTo>
                    <a:pt x="367" y="5"/>
                    <a:pt x="368" y="3"/>
                    <a:pt x="370" y="2"/>
                  </a:cubicBezTo>
                  <a:cubicBezTo>
                    <a:pt x="368" y="5"/>
                    <a:pt x="367" y="8"/>
                    <a:pt x="366" y="12"/>
                  </a:cubicBezTo>
                  <a:cubicBezTo>
                    <a:pt x="362" y="18"/>
                    <a:pt x="358" y="24"/>
                    <a:pt x="354" y="30"/>
                  </a:cubicBezTo>
                  <a:cubicBezTo>
                    <a:pt x="354" y="31"/>
                    <a:pt x="353" y="32"/>
                    <a:pt x="351" y="33"/>
                  </a:cubicBezTo>
                  <a:cubicBezTo>
                    <a:pt x="346" y="35"/>
                    <a:pt x="344" y="39"/>
                    <a:pt x="344" y="45"/>
                  </a:cubicBezTo>
                  <a:cubicBezTo>
                    <a:pt x="343" y="48"/>
                    <a:pt x="344" y="51"/>
                    <a:pt x="343" y="53"/>
                  </a:cubicBezTo>
                  <a:cubicBezTo>
                    <a:pt x="342" y="56"/>
                    <a:pt x="340" y="59"/>
                    <a:pt x="338" y="60"/>
                  </a:cubicBezTo>
                  <a:cubicBezTo>
                    <a:pt x="331" y="62"/>
                    <a:pt x="327" y="68"/>
                    <a:pt x="323" y="73"/>
                  </a:cubicBezTo>
                  <a:cubicBezTo>
                    <a:pt x="318" y="79"/>
                    <a:pt x="313" y="86"/>
                    <a:pt x="308" y="92"/>
                  </a:cubicBezTo>
                  <a:cubicBezTo>
                    <a:pt x="302" y="100"/>
                    <a:pt x="293" y="106"/>
                    <a:pt x="288" y="114"/>
                  </a:cubicBezTo>
                  <a:cubicBezTo>
                    <a:pt x="285" y="119"/>
                    <a:pt x="279" y="123"/>
                    <a:pt x="274" y="127"/>
                  </a:cubicBezTo>
                  <a:cubicBezTo>
                    <a:pt x="272" y="127"/>
                    <a:pt x="269" y="127"/>
                    <a:pt x="266" y="127"/>
                  </a:cubicBezTo>
                  <a:cubicBezTo>
                    <a:pt x="266" y="125"/>
                    <a:pt x="266" y="123"/>
                    <a:pt x="267" y="122"/>
                  </a:cubicBezTo>
                  <a:cubicBezTo>
                    <a:pt x="260" y="121"/>
                    <a:pt x="257" y="125"/>
                    <a:pt x="258" y="132"/>
                  </a:cubicBezTo>
                  <a:cubicBezTo>
                    <a:pt x="252" y="134"/>
                    <a:pt x="249" y="139"/>
                    <a:pt x="246" y="145"/>
                  </a:cubicBezTo>
                  <a:cubicBezTo>
                    <a:pt x="243" y="149"/>
                    <a:pt x="239" y="152"/>
                    <a:pt x="235" y="155"/>
                  </a:cubicBezTo>
                  <a:cubicBezTo>
                    <a:pt x="230" y="158"/>
                    <a:pt x="226" y="160"/>
                    <a:pt x="221" y="162"/>
                  </a:cubicBezTo>
                  <a:cubicBezTo>
                    <a:pt x="217" y="164"/>
                    <a:pt x="213" y="167"/>
                    <a:pt x="211" y="171"/>
                  </a:cubicBezTo>
                  <a:cubicBezTo>
                    <a:pt x="207" y="176"/>
                    <a:pt x="202" y="179"/>
                    <a:pt x="197" y="183"/>
                  </a:cubicBezTo>
                  <a:cubicBezTo>
                    <a:pt x="192" y="187"/>
                    <a:pt x="186" y="190"/>
                    <a:pt x="180" y="194"/>
                  </a:cubicBezTo>
                  <a:cubicBezTo>
                    <a:pt x="175" y="198"/>
                    <a:pt x="170" y="201"/>
                    <a:pt x="165" y="205"/>
                  </a:cubicBezTo>
                  <a:cubicBezTo>
                    <a:pt x="164" y="205"/>
                    <a:pt x="163" y="206"/>
                    <a:pt x="161" y="206"/>
                  </a:cubicBezTo>
                  <a:cubicBezTo>
                    <a:pt x="156" y="205"/>
                    <a:pt x="153" y="208"/>
                    <a:pt x="150" y="212"/>
                  </a:cubicBezTo>
                  <a:cubicBezTo>
                    <a:pt x="146" y="219"/>
                    <a:pt x="143" y="225"/>
                    <a:pt x="138" y="232"/>
                  </a:cubicBezTo>
                  <a:cubicBezTo>
                    <a:pt x="136" y="235"/>
                    <a:pt x="132" y="237"/>
                    <a:pt x="129" y="239"/>
                  </a:cubicBezTo>
                  <a:cubicBezTo>
                    <a:pt x="125" y="242"/>
                    <a:pt x="121" y="244"/>
                    <a:pt x="116" y="247"/>
                  </a:cubicBezTo>
                  <a:cubicBezTo>
                    <a:pt x="116" y="246"/>
                    <a:pt x="115" y="245"/>
                    <a:pt x="114" y="243"/>
                  </a:cubicBezTo>
                  <a:cubicBezTo>
                    <a:pt x="102" y="253"/>
                    <a:pt x="91" y="261"/>
                    <a:pt x="76" y="266"/>
                  </a:cubicBezTo>
                  <a:cubicBezTo>
                    <a:pt x="76" y="263"/>
                    <a:pt x="77" y="262"/>
                    <a:pt x="77" y="260"/>
                  </a:cubicBezTo>
                  <a:cubicBezTo>
                    <a:pt x="71" y="261"/>
                    <a:pt x="65" y="260"/>
                    <a:pt x="62" y="268"/>
                  </a:cubicBezTo>
                  <a:cubicBezTo>
                    <a:pt x="66" y="268"/>
                    <a:pt x="69" y="267"/>
                    <a:pt x="72" y="266"/>
                  </a:cubicBezTo>
                  <a:cubicBezTo>
                    <a:pt x="70" y="273"/>
                    <a:pt x="64" y="278"/>
                    <a:pt x="58" y="278"/>
                  </a:cubicBezTo>
                  <a:cubicBezTo>
                    <a:pt x="56" y="278"/>
                    <a:pt x="55" y="279"/>
                    <a:pt x="53" y="280"/>
                  </a:cubicBezTo>
                  <a:cubicBezTo>
                    <a:pt x="51" y="281"/>
                    <a:pt x="50" y="282"/>
                    <a:pt x="48" y="283"/>
                  </a:cubicBezTo>
                  <a:cubicBezTo>
                    <a:pt x="47" y="281"/>
                    <a:pt x="46" y="279"/>
                    <a:pt x="45" y="278"/>
                  </a:cubicBezTo>
                  <a:cubicBezTo>
                    <a:pt x="38" y="278"/>
                    <a:pt x="31" y="278"/>
                    <a:pt x="24" y="280"/>
                  </a:cubicBezTo>
                  <a:cubicBezTo>
                    <a:pt x="20" y="281"/>
                    <a:pt x="17" y="284"/>
                    <a:pt x="14" y="286"/>
                  </a:cubicBezTo>
                  <a:cubicBezTo>
                    <a:pt x="13" y="286"/>
                    <a:pt x="12" y="288"/>
                    <a:pt x="11" y="288"/>
                  </a:cubicBezTo>
                  <a:cubicBezTo>
                    <a:pt x="9" y="288"/>
                    <a:pt x="8" y="287"/>
                    <a:pt x="7" y="287"/>
                  </a:cubicBezTo>
                  <a:cubicBezTo>
                    <a:pt x="7" y="285"/>
                    <a:pt x="8" y="284"/>
                    <a:pt x="9" y="283"/>
                  </a:cubicBezTo>
                  <a:cubicBezTo>
                    <a:pt x="9" y="282"/>
                    <a:pt x="11" y="281"/>
                    <a:pt x="12" y="280"/>
                  </a:cubicBezTo>
                  <a:cubicBezTo>
                    <a:pt x="9" y="275"/>
                    <a:pt x="4" y="279"/>
                    <a:pt x="0" y="278"/>
                  </a:cubicBezTo>
                  <a:cubicBezTo>
                    <a:pt x="3" y="276"/>
                    <a:pt x="6" y="273"/>
                    <a:pt x="9" y="271"/>
                  </a:cubicBezTo>
                  <a:cubicBezTo>
                    <a:pt x="15" y="267"/>
                    <a:pt x="20" y="263"/>
                    <a:pt x="25" y="259"/>
                  </a:cubicBezTo>
                  <a:cubicBezTo>
                    <a:pt x="28" y="256"/>
                    <a:pt x="27" y="254"/>
                    <a:pt x="23" y="254"/>
                  </a:cubicBezTo>
                  <a:cubicBezTo>
                    <a:pt x="20" y="253"/>
                    <a:pt x="16" y="253"/>
                    <a:pt x="17" y="249"/>
                  </a:cubicBezTo>
                  <a:cubicBezTo>
                    <a:pt x="17" y="247"/>
                    <a:pt x="19" y="245"/>
                    <a:pt x="21" y="242"/>
                  </a:cubicBezTo>
                  <a:cubicBezTo>
                    <a:pt x="24" y="245"/>
                    <a:pt x="26" y="248"/>
                    <a:pt x="28" y="250"/>
                  </a:cubicBezTo>
                  <a:cubicBezTo>
                    <a:pt x="33" y="256"/>
                    <a:pt x="37" y="256"/>
                    <a:pt x="42" y="251"/>
                  </a:cubicBezTo>
                  <a:cubicBezTo>
                    <a:pt x="50" y="245"/>
                    <a:pt x="57" y="237"/>
                    <a:pt x="65" y="231"/>
                  </a:cubicBezTo>
                  <a:cubicBezTo>
                    <a:pt x="67" y="230"/>
                    <a:pt x="70" y="231"/>
                    <a:pt x="72" y="231"/>
                  </a:cubicBezTo>
                  <a:cubicBezTo>
                    <a:pt x="72" y="233"/>
                    <a:pt x="72" y="235"/>
                    <a:pt x="71" y="236"/>
                  </a:cubicBezTo>
                  <a:cubicBezTo>
                    <a:pt x="70" y="238"/>
                    <a:pt x="67" y="239"/>
                    <a:pt x="65" y="241"/>
                  </a:cubicBezTo>
                  <a:cubicBezTo>
                    <a:pt x="64" y="242"/>
                    <a:pt x="62" y="245"/>
                    <a:pt x="62" y="246"/>
                  </a:cubicBezTo>
                  <a:cubicBezTo>
                    <a:pt x="64" y="248"/>
                    <a:pt x="67" y="251"/>
                    <a:pt x="69" y="250"/>
                  </a:cubicBezTo>
                  <a:cubicBezTo>
                    <a:pt x="73" y="250"/>
                    <a:pt x="76" y="249"/>
                    <a:pt x="80" y="247"/>
                  </a:cubicBezTo>
                  <a:cubicBezTo>
                    <a:pt x="84" y="245"/>
                    <a:pt x="87" y="242"/>
                    <a:pt x="91" y="239"/>
                  </a:cubicBezTo>
                  <a:cubicBezTo>
                    <a:pt x="92" y="238"/>
                    <a:pt x="94" y="236"/>
                    <a:pt x="96" y="236"/>
                  </a:cubicBezTo>
                  <a:cubicBezTo>
                    <a:pt x="107" y="233"/>
                    <a:pt x="114" y="226"/>
                    <a:pt x="123" y="221"/>
                  </a:cubicBezTo>
                  <a:cubicBezTo>
                    <a:pt x="127" y="219"/>
                    <a:pt x="129" y="215"/>
                    <a:pt x="132" y="212"/>
                  </a:cubicBezTo>
                  <a:close/>
                  <a:moveTo>
                    <a:pt x="276" y="111"/>
                  </a:moveTo>
                  <a:cubicBezTo>
                    <a:pt x="276" y="111"/>
                    <a:pt x="277" y="111"/>
                    <a:pt x="277" y="112"/>
                  </a:cubicBezTo>
                  <a:cubicBezTo>
                    <a:pt x="283" y="104"/>
                    <a:pt x="289" y="97"/>
                    <a:pt x="295" y="90"/>
                  </a:cubicBezTo>
                  <a:cubicBezTo>
                    <a:pt x="285" y="93"/>
                    <a:pt x="280" y="102"/>
                    <a:pt x="276"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9"/>
            <p:cNvSpPr>
              <a:spLocks/>
            </p:cNvSpPr>
            <p:nvPr/>
          </p:nvSpPr>
          <p:spPr bwMode="auto">
            <a:xfrm>
              <a:off x="7423089" y="3409956"/>
              <a:ext cx="887407" cy="517526"/>
            </a:xfrm>
            <a:custGeom>
              <a:avLst/>
              <a:gdLst>
                <a:gd name="T0" fmla="*/ 236 w 236"/>
                <a:gd name="T1" fmla="*/ 2 h 137"/>
                <a:gd name="T2" fmla="*/ 228 w 236"/>
                <a:gd name="T3" fmla="*/ 12 h 137"/>
                <a:gd name="T4" fmla="*/ 214 w 236"/>
                <a:gd name="T5" fmla="*/ 19 h 137"/>
                <a:gd name="T6" fmla="*/ 197 w 236"/>
                <a:gd name="T7" fmla="*/ 31 h 137"/>
                <a:gd name="T8" fmla="*/ 180 w 236"/>
                <a:gd name="T9" fmla="*/ 41 h 137"/>
                <a:gd name="T10" fmla="*/ 169 w 236"/>
                <a:gd name="T11" fmla="*/ 48 h 137"/>
                <a:gd name="T12" fmla="*/ 157 w 236"/>
                <a:gd name="T13" fmla="*/ 59 h 137"/>
                <a:gd name="T14" fmla="*/ 137 w 236"/>
                <a:gd name="T15" fmla="*/ 67 h 137"/>
                <a:gd name="T16" fmla="*/ 129 w 236"/>
                <a:gd name="T17" fmla="*/ 70 h 137"/>
                <a:gd name="T18" fmla="*/ 116 w 236"/>
                <a:gd name="T19" fmla="*/ 81 h 137"/>
                <a:gd name="T20" fmla="*/ 111 w 236"/>
                <a:gd name="T21" fmla="*/ 89 h 137"/>
                <a:gd name="T22" fmla="*/ 89 w 236"/>
                <a:gd name="T23" fmla="*/ 94 h 137"/>
                <a:gd name="T24" fmla="*/ 77 w 236"/>
                <a:gd name="T25" fmla="*/ 103 h 137"/>
                <a:gd name="T26" fmla="*/ 74 w 236"/>
                <a:gd name="T27" fmla="*/ 105 h 137"/>
                <a:gd name="T28" fmla="*/ 63 w 236"/>
                <a:gd name="T29" fmla="*/ 107 h 137"/>
                <a:gd name="T30" fmla="*/ 59 w 236"/>
                <a:gd name="T31" fmla="*/ 107 h 137"/>
                <a:gd name="T32" fmla="*/ 49 w 236"/>
                <a:gd name="T33" fmla="*/ 114 h 137"/>
                <a:gd name="T34" fmla="*/ 29 w 236"/>
                <a:gd name="T35" fmla="*/ 117 h 137"/>
                <a:gd name="T36" fmla="*/ 27 w 236"/>
                <a:gd name="T37" fmla="*/ 122 h 137"/>
                <a:gd name="T38" fmla="*/ 22 w 236"/>
                <a:gd name="T39" fmla="*/ 125 h 137"/>
                <a:gd name="T40" fmla="*/ 18 w 236"/>
                <a:gd name="T41" fmla="*/ 127 h 137"/>
                <a:gd name="T42" fmla="*/ 7 w 236"/>
                <a:gd name="T43" fmla="*/ 135 h 137"/>
                <a:gd name="T44" fmla="*/ 1 w 236"/>
                <a:gd name="T45" fmla="*/ 133 h 137"/>
                <a:gd name="T46" fmla="*/ 0 w 236"/>
                <a:gd name="T47" fmla="*/ 127 h 137"/>
                <a:gd name="T48" fmla="*/ 2 w 236"/>
                <a:gd name="T49" fmla="*/ 124 h 137"/>
                <a:gd name="T50" fmla="*/ 59 w 236"/>
                <a:gd name="T51" fmla="*/ 98 h 137"/>
                <a:gd name="T52" fmla="*/ 103 w 236"/>
                <a:gd name="T53" fmla="*/ 73 h 137"/>
                <a:gd name="T54" fmla="*/ 127 w 236"/>
                <a:gd name="T55" fmla="*/ 60 h 137"/>
                <a:gd name="T56" fmla="*/ 156 w 236"/>
                <a:gd name="T57" fmla="*/ 44 h 137"/>
                <a:gd name="T58" fmla="*/ 158 w 236"/>
                <a:gd name="T59" fmla="*/ 43 h 137"/>
                <a:gd name="T60" fmla="*/ 182 w 236"/>
                <a:gd name="T61" fmla="*/ 29 h 137"/>
                <a:gd name="T62" fmla="*/ 187 w 236"/>
                <a:gd name="T63" fmla="*/ 24 h 137"/>
                <a:gd name="T64" fmla="*/ 199 w 236"/>
                <a:gd name="T65" fmla="*/ 20 h 137"/>
                <a:gd name="T66" fmla="*/ 209 w 236"/>
                <a:gd name="T67" fmla="*/ 16 h 137"/>
                <a:gd name="T68" fmla="*/ 215 w 236"/>
                <a:gd name="T69" fmla="*/ 10 h 137"/>
                <a:gd name="T70" fmla="*/ 236 w 236"/>
                <a:gd name="T71"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6" h="137">
                  <a:moveTo>
                    <a:pt x="236" y="2"/>
                  </a:moveTo>
                  <a:cubicBezTo>
                    <a:pt x="235" y="7"/>
                    <a:pt x="232" y="10"/>
                    <a:pt x="228" y="12"/>
                  </a:cubicBezTo>
                  <a:cubicBezTo>
                    <a:pt x="223" y="15"/>
                    <a:pt x="218" y="17"/>
                    <a:pt x="214" y="19"/>
                  </a:cubicBezTo>
                  <a:cubicBezTo>
                    <a:pt x="207" y="22"/>
                    <a:pt x="201" y="25"/>
                    <a:pt x="197" y="31"/>
                  </a:cubicBezTo>
                  <a:cubicBezTo>
                    <a:pt x="193" y="37"/>
                    <a:pt x="188" y="41"/>
                    <a:pt x="180" y="41"/>
                  </a:cubicBezTo>
                  <a:cubicBezTo>
                    <a:pt x="176" y="42"/>
                    <a:pt x="172" y="45"/>
                    <a:pt x="169" y="48"/>
                  </a:cubicBezTo>
                  <a:cubicBezTo>
                    <a:pt x="165" y="52"/>
                    <a:pt x="161" y="56"/>
                    <a:pt x="157" y="59"/>
                  </a:cubicBezTo>
                  <a:cubicBezTo>
                    <a:pt x="151" y="64"/>
                    <a:pt x="145" y="68"/>
                    <a:pt x="137" y="67"/>
                  </a:cubicBezTo>
                  <a:cubicBezTo>
                    <a:pt x="134" y="66"/>
                    <a:pt x="131" y="68"/>
                    <a:pt x="129" y="70"/>
                  </a:cubicBezTo>
                  <a:cubicBezTo>
                    <a:pt x="125" y="74"/>
                    <a:pt x="123" y="80"/>
                    <a:pt x="116" y="81"/>
                  </a:cubicBezTo>
                  <a:cubicBezTo>
                    <a:pt x="114" y="82"/>
                    <a:pt x="113" y="86"/>
                    <a:pt x="111" y="89"/>
                  </a:cubicBezTo>
                  <a:cubicBezTo>
                    <a:pt x="101" y="81"/>
                    <a:pt x="95" y="83"/>
                    <a:pt x="89" y="94"/>
                  </a:cubicBezTo>
                  <a:cubicBezTo>
                    <a:pt x="86" y="99"/>
                    <a:pt x="84" y="103"/>
                    <a:pt x="77" y="103"/>
                  </a:cubicBezTo>
                  <a:cubicBezTo>
                    <a:pt x="76" y="103"/>
                    <a:pt x="75" y="104"/>
                    <a:pt x="74" y="105"/>
                  </a:cubicBezTo>
                  <a:cubicBezTo>
                    <a:pt x="70" y="108"/>
                    <a:pt x="67" y="110"/>
                    <a:pt x="63" y="107"/>
                  </a:cubicBezTo>
                  <a:cubicBezTo>
                    <a:pt x="62" y="106"/>
                    <a:pt x="60" y="106"/>
                    <a:pt x="59" y="107"/>
                  </a:cubicBezTo>
                  <a:cubicBezTo>
                    <a:pt x="55" y="109"/>
                    <a:pt x="52" y="111"/>
                    <a:pt x="49" y="114"/>
                  </a:cubicBezTo>
                  <a:cubicBezTo>
                    <a:pt x="43" y="119"/>
                    <a:pt x="37" y="122"/>
                    <a:pt x="29" y="117"/>
                  </a:cubicBezTo>
                  <a:cubicBezTo>
                    <a:pt x="28" y="119"/>
                    <a:pt x="27" y="120"/>
                    <a:pt x="27" y="122"/>
                  </a:cubicBezTo>
                  <a:cubicBezTo>
                    <a:pt x="26" y="124"/>
                    <a:pt x="26" y="127"/>
                    <a:pt x="22" y="125"/>
                  </a:cubicBezTo>
                  <a:cubicBezTo>
                    <a:pt x="21" y="125"/>
                    <a:pt x="19" y="126"/>
                    <a:pt x="18" y="127"/>
                  </a:cubicBezTo>
                  <a:cubicBezTo>
                    <a:pt x="14" y="130"/>
                    <a:pt x="11" y="133"/>
                    <a:pt x="7" y="135"/>
                  </a:cubicBezTo>
                  <a:cubicBezTo>
                    <a:pt x="4" y="137"/>
                    <a:pt x="2" y="137"/>
                    <a:pt x="1" y="133"/>
                  </a:cubicBezTo>
                  <a:cubicBezTo>
                    <a:pt x="1" y="131"/>
                    <a:pt x="0" y="129"/>
                    <a:pt x="0" y="127"/>
                  </a:cubicBezTo>
                  <a:cubicBezTo>
                    <a:pt x="0" y="126"/>
                    <a:pt x="1" y="124"/>
                    <a:pt x="2" y="124"/>
                  </a:cubicBezTo>
                  <a:cubicBezTo>
                    <a:pt x="23" y="119"/>
                    <a:pt x="41" y="108"/>
                    <a:pt x="59" y="98"/>
                  </a:cubicBezTo>
                  <a:cubicBezTo>
                    <a:pt x="74" y="90"/>
                    <a:pt x="88" y="81"/>
                    <a:pt x="103" y="73"/>
                  </a:cubicBezTo>
                  <a:cubicBezTo>
                    <a:pt x="111" y="68"/>
                    <a:pt x="119" y="64"/>
                    <a:pt x="127" y="60"/>
                  </a:cubicBezTo>
                  <a:cubicBezTo>
                    <a:pt x="137" y="55"/>
                    <a:pt x="147" y="50"/>
                    <a:pt x="156" y="44"/>
                  </a:cubicBezTo>
                  <a:cubicBezTo>
                    <a:pt x="157" y="44"/>
                    <a:pt x="158" y="43"/>
                    <a:pt x="158" y="43"/>
                  </a:cubicBezTo>
                  <a:cubicBezTo>
                    <a:pt x="168" y="42"/>
                    <a:pt x="175" y="36"/>
                    <a:pt x="182" y="29"/>
                  </a:cubicBezTo>
                  <a:cubicBezTo>
                    <a:pt x="184" y="28"/>
                    <a:pt x="185" y="26"/>
                    <a:pt x="187" y="24"/>
                  </a:cubicBezTo>
                  <a:cubicBezTo>
                    <a:pt x="190" y="21"/>
                    <a:pt x="194" y="19"/>
                    <a:pt x="199" y="20"/>
                  </a:cubicBezTo>
                  <a:cubicBezTo>
                    <a:pt x="202" y="20"/>
                    <a:pt x="206" y="18"/>
                    <a:pt x="209" y="16"/>
                  </a:cubicBezTo>
                  <a:cubicBezTo>
                    <a:pt x="211" y="14"/>
                    <a:pt x="213" y="12"/>
                    <a:pt x="215" y="10"/>
                  </a:cubicBezTo>
                  <a:cubicBezTo>
                    <a:pt x="220" y="3"/>
                    <a:pt x="227" y="0"/>
                    <a:pt x="23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10"/>
            <p:cNvSpPr>
              <a:spLocks/>
            </p:cNvSpPr>
            <p:nvPr/>
          </p:nvSpPr>
          <p:spPr bwMode="auto">
            <a:xfrm>
              <a:off x="7021456" y="3602042"/>
              <a:ext cx="609595" cy="331789"/>
            </a:xfrm>
            <a:custGeom>
              <a:avLst/>
              <a:gdLst>
                <a:gd name="T0" fmla="*/ 0 w 162"/>
                <a:gd name="T1" fmla="*/ 79 h 88"/>
                <a:gd name="T2" fmla="*/ 7 w 162"/>
                <a:gd name="T3" fmla="*/ 77 h 88"/>
                <a:gd name="T4" fmla="*/ 26 w 162"/>
                <a:gd name="T5" fmla="*/ 66 h 88"/>
                <a:gd name="T6" fmla="*/ 33 w 162"/>
                <a:gd name="T7" fmla="*/ 52 h 88"/>
                <a:gd name="T8" fmla="*/ 32 w 162"/>
                <a:gd name="T9" fmla="*/ 44 h 88"/>
                <a:gd name="T10" fmla="*/ 19 w 162"/>
                <a:gd name="T11" fmla="*/ 48 h 88"/>
                <a:gd name="T12" fmla="*/ 47 w 162"/>
                <a:gd name="T13" fmla="*/ 34 h 88"/>
                <a:gd name="T14" fmla="*/ 52 w 162"/>
                <a:gd name="T15" fmla="*/ 37 h 88"/>
                <a:gd name="T16" fmla="*/ 60 w 162"/>
                <a:gd name="T17" fmla="*/ 40 h 88"/>
                <a:gd name="T18" fmla="*/ 75 w 162"/>
                <a:gd name="T19" fmla="*/ 34 h 88"/>
                <a:gd name="T20" fmla="*/ 78 w 162"/>
                <a:gd name="T21" fmla="*/ 27 h 88"/>
                <a:gd name="T22" fmla="*/ 72 w 162"/>
                <a:gd name="T23" fmla="*/ 10 h 88"/>
                <a:gd name="T24" fmla="*/ 81 w 162"/>
                <a:gd name="T25" fmla="*/ 9 h 88"/>
                <a:gd name="T26" fmla="*/ 82 w 162"/>
                <a:gd name="T27" fmla="*/ 21 h 88"/>
                <a:gd name="T28" fmla="*/ 91 w 162"/>
                <a:gd name="T29" fmla="*/ 29 h 88"/>
                <a:gd name="T30" fmla="*/ 106 w 162"/>
                <a:gd name="T31" fmla="*/ 24 h 88"/>
                <a:gd name="T32" fmla="*/ 116 w 162"/>
                <a:gd name="T33" fmla="*/ 19 h 88"/>
                <a:gd name="T34" fmla="*/ 126 w 162"/>
                <a:gd name="T35" fmla="*/ 14 h 88"/>
                <a:gd name="T36" fmla="*/ 150 w 162"/>
                <a:gd name="T37" fmla="*/ 3 h 88"/>
                <a:gd name="T38" fmla="*/ 162 w 162"/>
                <a:gd name="T39" fmla="*/ 0 h 88"/>
                <a:gd name="T40" fmla="*/ 160 w 162"/>
                <a:gd name="T41" fmla="*/ 7 h 88"/>
                <a:gd name="T42" fmla="*/ 141 w 162"/>
                <a:gd name="T43" fmla="*/ 16 h 88"/>
                <a:gd name="T44" fmla="*/ 126 w 162"/>
                <a:gd name="T45" fmla="*/ 21 h 88"/>
                <a:gd name="T46" fmla="*/ 116 w 162"/>
                <a:gd name="T47" fmla="*/ 30 h 88"/>
                <a:gd name="T48" fmla="*/ 96 w 162"/>
                <a:gd name="T49" fmla="*/ 35 h 88"/>
                <a:gd name="T50" fmla="*/ 91 w 162"/>
                <a:gd name="T51" fmla="*/ 36 h 88"/>
                <a:gd name="T52" fmla="*/ 81 w 162"/>
                <a:gd name="T53" fmla="*/ 44 h 88"/>
                <a:gd name="T54" fmla="*/ 61 w 162"/>
                <a:gd name="T55" fmla="*/ 50 h 88"/>
                <a:gd name="T56" fmla="*/ 51 w 162"/>
                <a:gd name="T57" fmla="*/ 57 h 88"/>
                <a:gd name="T58" fmla="*/ 39 w 162"/>
                <a:gd name="T59" fmla="*/ 73 h 88"/>
                <a:gd name="T60" fmla="*/ 27 w 162"/>
                <a:gd name="T61" fmla="*/ 77 h 88"/>
                <a:gd name="T62" fmla="*/ 15 w 162"/>
                <a:gd name="T63" fmla="*/ 83 h 88"/>
                <a:gd name="T64" fmla="*/ 0 w 162"/>
                <a:gd name="T65" fmla="*/ 7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2" h="88">
                  <a:moveTo>
                    <a:pt x="0" y="79"/>
                  </a:moveTo>
                  <a:cubicBezTo>
                    <a:pt x="3" y="78"/>
                    <a:pt x="5" y="77"/>
                    <a:pt x="7" y="77"/>
                  </a:cubicBezTo>
                  <a:cubicBezTo>
                    <a:pt x="15" y="77"/>
                    <a:pt x="21" y="73"/>
                    <a:pt x="26" y="66"/>
                  </a:cubicBezTo>
                  <a:cubicBezTo>
                    <a:pt x="29" y="62"/>
                    <a:pt x="31" y="57"/>
                    <a:pt x="33" y="52"/>
                  </a:cubicBezTo>
                  <a:cubicBezTo>
                    <a:pt x="34" y="50"/>
                    <a:pt x="32" y="47"/>
                    <a:pt x="32" y="44"/>
                  </a:cubicBezTo>
                  <a:cubicBezTo>
                    <a:pt x="27" y="46"/>
                    <a:pt x="23" y="47"/>
                    <a:pt x="19" y="48"/>
                  </a:cubicBezTo>
                  <a:cubicBezTo>
                    <a:pt x="28" y="43"/>
                    <a:pt x="36" y="35"/>
                    <a:pt x="47" y="34"/>
                  </a:cubicBezTo>
                  <a:cubicBezTo>
                    <a:pt x="49" y="34"/>
                    <a:pt x="51" y="34"/>
                    <a:pt x="52" y="37"/>
                  </a:cubicBezTo>
                  <a:cubicBezTo>
                    <a:pt x="54" y="41"/>
                    <a:pt x="56" y="42"/>
                    <a:pt x="60" y="40"/>
                  </a:cubicBezTo>
                  <a:cubicBezTo>
                    <a:pt x="65" y="37"/>
                    <a:pt x="70" y="36"/>
                    <a:pt x="75" y="34"/>
                  </a:cubicBezTo>
                  <a:cubicBezTo>
                    <a:pt x="77" y="32"/>
                    <a:pt x="79" y="30"/>
                    <a:pt x="78" y="27"/>
                  </a:cubicBezTo>
                  <a:cubicBezTo>
                    <a:pt x="76" y="22"/>
                    <a:pt x="74" y="16"/>
                    <a:pt x="72" y="10"/>
                  </a:cubicBezTo>
                  <a:cubicBezTo>
                    <a:pt x="75" y="10"/>
                    <a:pt x="78" y="9"/>
                    <a:pt x="81" y="9"/>
                  </a:cubicBezTo>
                  <a:cubicBezTo>
                    <a:pt x="81" y="13"/>
                    <a:pt x="81" y="17"/>
                    <a:pt x="82" y="21"/>
                  </a:cubicBezTo>
                  <a:cubicBezTo>
                    <a:pt x="82" y="27"/>
                    <a:pt x="85" y="30"/>
                    <a:pt x="91" y="29"/>
                  </a:cubicBezTo>
                  <a:cubicBezTo>
                    <a:pt x="96" y="28"/>
                    <a:pt x="101" y="26"/>
                    <a:pt x="106" y="24"/>
                  </a:cubicBezTo>
                  <a:cubicBezTo>
                    <a:pt x="110" y="23"/>
                    <a:pt x="113" y="20"/>
                    <a:pt x="116" y="19"/>
                  </a:cubicBezTo>
                  <a:cubicBezTo>
                    <a:pt x="119" y="17"/>
                    <a:pt x="122" y="14"/>
                    <a:pt x="126" y="14"/>
                  </a:cubicBezTo>
                  <a:cubicBezTo>
                    <a:pt x="135" y="12"/>
                    <a:pt x="143" y="9"/>
                    <a:pt x="150" y="3"/>
                  </a:cubicBezTo>
                  <a:cubicBezTo>
                    <a:pt x="153" y="1"/>
                    <a:pt x="157" y="1"/>
                    <a:pt x="162" y="0"/>
                  </a:cubicBezTo>
                  <a:cubicBezTo>
                    <a:pt x="161" y="3"/>
                    <a:pt x="161" y="5"/>
                    <a:pt x="160" y="7"/>
                  </a:cubicBezTo>
                  <a:cubicBezTo>
                    <a:pt x="158" y="12"/>
                    <a:pt x="146" y="17"/>
                    <a:pt x="141" y="16"/>
                  </a:cubicBezTo>
                  <a:cubicBezTo>
                    <a:pt x="135" y="15"/>
                    <a:pt x="130" y="18"/>
                    <a:pt x="126" y="21"/>
                  </a:cubicBezTo>
                  <a:cubicBezTo>
                    <a:pt x="123" y="24"/>
                    <a:pt x="119" y="27"/>
                    <a:pt x="116" y="30"/>
                  </a:cubicBezTo>
                  <a:cubicBezTo>
                    <a:pt x="110" y="35"/>
                    <a:pt x="104" y="38"/>
                    <a:pt x="96" y="35"/>
                  </a:cubicBezTo>
                  <a:cubicBezTo>
                    <a:pt x="94" y="35"/>
                    <a:pt x="92" y="35"/>
                    <a:pt x="91" y="36"/>
                  </a:cubicBezTo>
                  <a:cubicBezTo>
                    <a:pt x="87" y="39"/>
                    <a:pt x="84" y="42"/>
                    <a:pt x="81" y="44"/>
                  </a:cubicBezTo>
                  <a:cubicBezTo>
                    <a:pt x="75" y="49"/>
                    <a:pt x="69" y="51"/>
                    <a:pt x="61" y="50"/>
                  </a:cubicBezTo>
                  <a:cubicBezTo>
                    <a:pt x="55" y="49"/>
                    <a:pt x="51" y="51"/>
                    <a:pt x="51" y="57"/>
                  </a:cubicBezTo>
                  <a:cubicBezTo>
                    <a:pt x="51" y="66"/>
                    <a:pt x="46" y="70"/>
                    <a:pt x="39" y="73"/>
                  </a:cubicBezTo>
                  <a:cubicBezTo>
                    <a:pt x="35" y="74"/>
                    <a:pt x="31" y="76"/>
                    <a:pt x="27" y="77"/>
                  </a:cubicBezTo>
                  <a:cubicBezTo>
                    <a:pt x="23" y="79"/>
                    <a:pt x="19" y="81"/>
                    <a:pt x="15" y="83"/>
                  </a:cubicBezTo>
                  <a:cubicBezTo>
                    <a:pt x="7" y="87"/>
                    <a:pt x="7" y="88"/>
                    <a:pt x="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11"/>
            <p:cNvSpPr>
              <a:spLocks/>
            </p:cNvSpPr>
            <p:nvPr/>
          </p:nvSpPr>
          <p:spPr bwMode="auto">
            <a:xfrm>
              <a:off x="5365706" y="3998920"/>
              <a:ext cx="217487" cy="44449"/>
            </a:xfrm>
            <a:custGeom>
              <a:avLst/>
              <a:gdLst>
                <a:gd name="T0" fmla="*/ 0 w 58"/>
                <a:gd name="T1" fmla="*/ 4 h 12"/>
                <a:gd name="T2" fmla="*/ 5 w 58"/>
                <a:gd name="T3" fmla="*/ 1 h 12"/>
                <a:gd name="T4" fmla="*/ 17 w 58"/>
                <a:gd name="T5" fmla="*/ 1 h 12"/>
                <a:gd name="T6" fmla="*/ 18 w 58"/>
                <a:gd name="T7" fmla="*/ 1 h 12"/>
                <a:gd name="T8" fmla="*/ 50 w 58"/>
                <a:gd name="T9" fmla="*/ 3 h 12"/>
                <a:gd name="T10" fmla="*/ 58 w 58"/>
                <a:gd name="T11" fmla="*/ 3 h 12"/>
                <a:gd name="T12" fmla="*/ 36 w 58"/>
                <a:gd name="T13" fmla="*/ 11 h 12"/>
                <a:gd name="T14" fmla="*/ 8 w 58"/>
                <a:gd name="T15" fmla="*/ 5 h 12"/>
                <a:gd name="T16" fmla="*/ 0 w 58"/>
                <a:gd name="T1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12">
                  <a:moveTo>
                    <a:pt x="0" y="4"/>
                  </a:moveTo>
                  <a:cubicBezTo>
                    <a:pt x="0" y="0"/>
                    <a:pt x="2" y="0"/>
                    <a:pt x="5" y="1"/>
                  </a:cubicBezTo>
                  <a:cubicBezTo>
                    <a:pt x="9" y="2"/>
                    <a:pt x="13" y="5"/>
                    <a:pt x="17" y="1"/>
                  </a:cubicBezTo>
                  <a:cubicBezTo>
                    <a:pt x="17" y="0"/>
                    <a:pt x="18" y="1"/>
                    <a:pt x="18" y="1"/>
                  </a:cubicBezTo>
                  <a:cubicBezTo>
                    <a:pt x="29" y="5"/>
                    <a:pt x="39" y="4"/>
                    <a:pt x="50" y="3"/>
                  </a:cubicBezTo>
                  <a:cubicBezTo>
                    <a:pt x="52" y="3"/>
                    <a:pt x="54" y="3"/>
                    <a:pt x="58" y="3"/>
                  </a:cubicBezTo>
                  <a:cubicBezTo>
                    <a:pt x="51" y="10"/>
                    <a:pt x="44" y="12"/>
                    <a:pt x="36" y="11"/>
                  </a:cubicBezTo>
                  <a:cubicBezTo>
                    <a:pt x="26" y="9"/>
                    <a:pt x="17" y="7"/>
                    <a:pt x="8" y="5"/>
                  </a:cubicBezTo>
                  <a:cubicBezTo>
                    <a:pt x="5" y="4"/>
                    <a:pt x="2"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12"/>
            <p:cNvSpPr>
              <a:spLocks/>
            </p:cNvSpPr>
            <p:nvPr/>
          </p:nvSpPr>
          <p:spPr bwMode="auto">
            <a:xfrm>
              <a:off x="3311497" y="2559054"/>
              <a:ext cx="74613" cy="85725"/>
            </a:xfrm>
            <a:custGeom>
              <a:avLst/>
              <a:gdLst>
                <a:gd name="T0" fmla="*/ 6 w 20"/>
                <a:gd name="T1" fmla="*/ 22 h 23"/>
                <a:gd name="T2" fmla="*/ 0 w 20"/>
                <a:gd name="T3" fmla="*/ 11 h 23"/>
                <a:gd name="T4" fmla="*/ 8 w 20"/>
                <a:gd name="T5" fmla="*/ 2 h 23"/>
                <a:gd name="T6" fmla="*/ 13 w 20"/>
                <a:gd name="T7" fmla="*/ 1 h 23"/>
                <a:gd name="T8" fmla="*/ 16 w 20"/>
                <a:gd name="T9" fmla="*/ 6 h 23"/>
                <a:gd name="T10" fmla="*/ 18 w 20"/>
                <a:gd name="T11" fmla="*/ 14 h 23"/>
                <a:gd name="T12" fmla="*/ 20 w 20"/>
                <a:gd name="T13" fmla="*/ 19 h 23"/>
                <a:gd name="T14" fmla="*/ 12 w 20"/>
                <a:gd name="T15" fmla="*/ 22 h 23"/>
                <a:gd name="T16" fmla="*/ 6 w 20"/>
                <a:gd name="T1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3">
                  <a:moveTo>
                    <a:pt x="6" y="22"/>
                  </a:moveTo>
                  <a:cubicBezTo>
                    <a:pt x="4" y="18"/>
                    <a:pt x="2" y="15"/>
                    <a:pt x="0" y="11"/>
                  </a:cubicBezTo>
                  <a:cubicBezTo>
                    <a:pt x="2" y="8"/>
                    <a:pt x="5" y="5"/>
                    <a:pt x="8" y="2"/>
                  </a:cubicBezTo>
                  <a:cubicBezTo>
                    <a:pt x="9" y="1"/>
                    <a:pt x="12" y="0"/>
                    <a:pt x="13" y="1"/>
                  </a:cubicBezTo>
                  <a:cubicBezTo>
                    <a:pt x="14" y="1"/>
                    <a:pt x="15" y="4"/>
                    <a:pt x="16" y="6"/>
                  </a:cubicBezTo>
                  <a:cubicBezTo>
                    <a:pt x="16" y="8"/>
                    <a:pt x="17" y="11"/>
                    <a:pt x="18" y="14"/>
                  </a:cubicBezTo>
                  <a:cubicBezTo>
                    <a:pt x="19" y="16"/>
                    <a:pt x="20" y="19"/>
                    <a:pt x="20" y="19"/>
                  </a:cubicBezTo>
                  <a:cubicBezTo>
                    <a:pt x="17" y="21"/>
                    <a:pt x="14" y="22"/>
                    <a:pt x="12" y="22"/>
                  </a:cubicBezTo>
                  <a:cubicBezTo>
                    <a:pt x="10" y="23"/>
                    <a:pt x="8" y="22"/>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13"/>
            <p:cNvSpPr>
              <a:spLocks/>
            </p:cNvSpPr>
            <p:nvPr/>
          </p:nvSpPr>
          <p:spPr bwMode="auto">
            <a:xfrm>
              <a:off x="7037330" y="3787780"/>
              <a:ext cx="44449" cy="85725"/>
            </a:xfrm>
            <a:custGeom>
              <a:avLst/>
              <a:gdLst>
                <a:gd name="T0" fmla="*/ 11 w 12"/>
                <a:gd name="T1" fmla="*/ 0 h 23"/>
                <a:gd name="T2" fmla="*/ 11 w 12"/>
                <a:gd name="T3" fmla="*/ 9 h 23"/>
                <a:gd name="T4" fmla="*/ 5 w 12"/>
                <a:gd name="T5" fmla="*/ 22 h 23"/>
                <a:gd name="T6" fmla="*/ 1 w 12"/>
                <a:gd name="T7" fmla="*/ 22 h 23"/>
                <a:gd name="T8" fmla="*/ 0 w 12"/>
                <a:gd name="T9" fmla="*/ 17 h 23"/>
                <a:gd name="T10" fmla="*/ 3 w 12"/>
                <a:gd name="T11" fmla="*/ 3 h 23"/>
                <a:gd name="T12" fmla="*/ 4 w 12"/>
                <a:gd name="T13" fmla="*/ 1 h 23"/>
                <a:gd name="T14" fmla="*/ 11 w 1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3">
                  <a:moveTo>
                    <a:pt x="11" y="0"/>
                  </a:moveTo>
                  <a:cubicBezTo>
                    <a:pt x="11" y="3"/>
                    <a:pt x="11" y="6"/>
                    <a:pt x="11" y="9"/>
                  </a:cubicBezTo>
                  <a:cubicBezTo>
                    <a:pt x="12" y="17"/>
                    <a:pt x="11" y="19"/>
                    <a:pt x="5" y="22"/>
                  </a:cubicBezTo>
                  <a:cubicBezTo>
                    <a:pt x="4" y="22"/>
                    <a:pt x="1" y="23"/>
                    <a:pt x="1" y="22"/>
                  </a:cubicBezTo>
                  <a:cubicBezTo>
                    <a:pt x="0" y="21"/>
                    <a:pt x="0" y="18"/>
                    <a:pt x="0" y="17"/>
                  </a:cubicBezTo>
                  <a:cubicBezTo>
                    <a:pt x="5" y="13"/>
                    <a:pt x="4" y="8"/>
                    <a:pt x="3" y="3"/>
                  </a:cubicBezTo>
                  <a:cubicBezTo>
                    <a:pt x="3" y="2"/>
                    <a:pt x="4" y="2"/>
                    <a:pt x="4" y="1"/>
                  </a:cubicBezTo>
                  <a:cubicBezTo>
                    <a:pt x="6" y="0"/>
                    <a:pt x="9"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14"/>
            <p:cNvSpPr>
              <a:spLocks/>
            </p:cNvSpPr>
            <p:nvPr/>
          </p:nvSpPr>
          <p:spPr bwMode="auto">
            <a:xfrm>
              <a:off x="7689790" y="3643319"/>
              <a:ext cx="117475" cy="53974"/>
            </a:xfrm>
            <a:custGeom>
              <a:avLst/>
              <a:gdLst>
                <a:gd name="T0" fmla="*/ 0 w 31"/>
                <a:gd name="T1" fmla="*/ 14 h 14"/>
                <a:gd name="T2" fmla="*/ 31 w 31"/>
                <a:gd name="T3" fmla="*/ 0 h 14"/>
                <a:gd name="T4" fmla="*/ 0 w 31"/>
                <a:gd name="T5" fmla="*/ 14 h 14"/>
              </a:gdLst>
              <a:ahLst/>
              <a:cxnLst>
                <a:cxn ang="0">
                  <a:pos x="T0" y="T1"/>
                </a:cxn>
                <a:cxn ang="0">
                  <a:pos x="T2" y="T3"/>
                </a:cxn>
                <a:cxn ang="0">
                  <a:pos x="T4" y="T5"/>
                </a:cxn>
              </a:cxnLst>
              <a:rect l="0" t="0" r="r" b="b"/>
              <a:pathLst>
                <a:path w="31" h="14">
                  <a:moveTo>
                    <a:pt x="0" y="14"/>
                  </a:moveTo>
                  <a:cubicBezTo>
                    <a:pt x="8" y="6"/>
                    <a:pt x="18" y="1"/>
                    <a:pt x="31" y="0"/>
                  </a:cubicBezTo>
                  <a:cubicBezTo>
                    <a:pt x="22" y="10"/>
                    <a:pt x="10" y="9"/>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15"/>
            <p:cNvSpPr>
              <a:spLocks/>
            </p:cNvSpPr>
            <p:nvPr/>
          </p:nvSpPr>
          <p:spPr bwMode="auto">
            <a:xfrm>
              <a:off x="5800677" y="4024319"/>
              <a:ext cx="60326" cy="49215"/>
            </a:xfrm>
            <a:custGeom>
              <a:avLst/>
              <a:gdLst>
                <a:gd name="T0" fmla="*/ 0 w 16"/>
                <a:gd name="T1" fmla="*/ 3 h 13"/>
                <a:gd name="T2" fmla="*/ 16 w 16"/>
                <a:gd name="T3" fmla="*/ 7 h 13"/>
                <a:gd name="T4" fmla="*/ 1 w 16"/>
                <a:gd name="T5" fmla="*/ 13 h 13"/>
                <a:gd name="T6" fmla="*/ 0 w 16"/>
                <a:gd name="T7" fmla="*/ 3 h 13"/>
              </a:gdLst>
              <a:ahLst/>
              <a:cxnLst>
                <a:cxn ang="0">
                  <a:pos x="T0" y="T1"/>
                </a:cxn>
                <a:cxn ang="0">
                  <a:pos x="T2" y="T3"/>
                </a:cxn>
                <a:cxn ang="0">
                  <a:pos x="T4" y="T5"/>
                </a:cxn>
                <a:cxn ang="0">
                  <a:pos x="T6" y="T7"/>
                </a:cxn>
              </a:cxnLst>
              <a:rect l="0" t="0" r="r" b="b"/>
              <a:pathLst>
                <a:path w="16" h="13">
                  <a:moveTo>
                    <a:pt x="0" y="3"/>
                  </a:moveTo>
                  <a:cubicBezTo>
                    <a:pt x="5" y="0"/>
                    <a:pt x="9" y="6"/>
                    <a:pt x="16" y="7"/>
                  </a:cubicBezTo>
                  <a:cubicBezTo>
                    <a:pt x="11" y="13"/>
                    <a:pt x="6" y="12"/>
                    <a:pt x="1" y="13"/>
                  </a:cubicBezTo>
                  <a:cubicBezTo>
                    <a:pt x="1" y="9"/>
                    <a:pt x="0" y="6"/>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16"/>
            <p:cNvSpPr>
              <a:spLocks/>
            </p:cNvSpPr>
            <p:nvPr/>
          </p:nvSpPr>
          <p:spPr bwMode="auto">
            <a:xfrm>
              <a:off x="8385109" y="3101980"/>
              <a:ext cx="60326" cy="71438"/>
            </a:xfrm>
            <a:custGeom>
              <a:avLst/>
              <a:gdLst>
                <a:gd name="T0" fmla="*/ 16 w 16"/>
                <a:gd name="T1" fmla="*/ 0 h 19"/>
                <a:gd name="T2" fmla="*/ 0 w 16"/>
                <a:gd name="T3" fmla="*/ 19 h 19"/>
                <a:gd name="T4" fmla="*/ 16 w 16"/>
                <a:gd name="T5" fmla="*/ 0 h 19"/>
              </a:gdLst>
              <a:ahLst/>
              <a:cxnLst>
                <a:cxn ang="0">
                  <a:pos x="T0" y="T1"/>
                </a:cxn>
                <a:cxn ang="0">
                  <a:pos x="T2" y="T3"/>
                </a:cxn>
                <a:cxn ang="0">
                  <a:pos x="T4" y="T5"/>
                </a:cxn>
              </a:cxnLst>
              <a:rect l="0" t="0" r="r" b="b"/>
              <a:pathLst>
                <a:path w="16" h="19">
                  <a:moveTo>
                    <a:pt x="16" y="0"/>
                  </a:moveTo>
                  <a:cubicBezTo>
                    <a:pt x="14" y="10"/>
                    <a:pt x="8" y="14"/>
                    <a:pt x="0" y="19"/>
                  </a:cubicBezTo>
                  <a:cubicBezTo>
                    <a:pt x="4" y="11"/>
                    <a:pt x="6" y="3"/>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17"/>
            <p:cNvSpPr>
              <a:spLocks/>
            </p:cNvSpPr>
            <p:nvPr/>
          </p:nvSpPr>
          <p:spPr bwMode="auto">
            <a:xfrm>
              <a:off x="5211718" y="3975107"/>
              <a:ext cx="71437" cy="41276"/>
            </a:xfrm>
            <a:custGeom>
              <a:avLst/>
              <a:gdLst>
                <a:gd name="T0" fmla="*/ 19 w 19"/>
                <a:gd name="T1" fmla="*/ 11 h 11"/>
                <a:gd name="T2" fmla="*/ 0 w 19"/>
                <a:gd name="T3" fmla="*/ 1 h 11"/>
                <a:gd name="T4" fmla="*/ 3 w 19"/>
                <a:gd name="T5" fmla="*/ 0 h 11"/>
                <a:gd name="T6" fmla="*/ 19 w 19"/>
                <a:gd name="T7" fmla="*/ 11 h 11"/>
              </a:gdLst>
              <a:ahLst/>
              <a:cxnLst>
                <a:cxn ang="0">
                  <a:pos x="T0" y="T1"/>
                </a:cxn>
                <a:cxn ang="0">
                  <a:pos x="T2" y="T3"/>
                </a:cxn>
                <a:cxn ang="0">
                  <a:pos x="T4" y="T5"/>
                </a:cxn>
                <a:cxn ang="0">
                  <a:pos x="T6" y="T7"/>
                </a:cxn>
              </a:cxnLst>
              <a:rect l="0" t="0" r="r" b="b"/>
              <a:pathLst>
                <a:path w="19" h="11">
                  <a:moveTo>
                    <a:pt x="19" y="11"/>
                  </a:moveTo>
                  <a:cubicBezTo>
                    <a:pt x="12" y="8"/>
                    <a:pt x="7" y="5"/>
                    <a:pt x="0" y="1"/>
                  </a:cubicBezTo>
                  <a:cubicBezTo>
                    <a:pt x="1" y="1"/>
                    <a:pt x="2" y="0"/>
                    <a:pt x="3" y="0"/>
                  </a:cubicBezTo>
                  <a:cubicBezTo>
                    <a:pt x="10" y="1"/>
                    <a:pt x="17" y="0"/>
                    <a:pt x="1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18"/>
            <p:cNvSpPr>
              <a:spLocks/>
            </p:cNvSpPr>
            <p:nvPr/>
          </p:nvSpPr>
          <p:spPr bwMode="auto">
            <a:xfrm>
              <a:off x="6751582" y="3944943"/>
              <a:ext cx="120648" cy="34924"/>
            </a:xfrm>
            <a:custGeom>
              <a:avLst/>
              <a:gdLst>
                <a:gd name="T0" fmla="*/ 0 w 32"/>
                <a:gd name="T1" fmla="*/ 9 h 9"/>
                <a:gd name="T2" fmla="*/ 32 w 32"/>
                <a:gd name="T3" fmla="*/ 4 h 9"/>
                <a:gd name="T4" fmla="*/ 29 w 32"/>
                <a:gd name="T5" fmla="*/ 5 h 9"/>
                <a:gd name="T6" fmla="*/ 0 w 32"/>
                <a:gd name="T7" fmla="*/ 9 h 9"/>
              </a:gdLst>
              <a:ahLst/>
              <a:cxnLst>
                <a:cxn ang="0">
                  <a:pos x="T0" y="T1"/>
                </a:cxn>
                <a:cxn ang="0">
                  <a:pos x="T2" y="T3"/>
                </a:cxn>
                <a:cxn ang="0">
                  <a:pos x="T4" y="T5"/>
                </a:cxn>
                <a:cxn ang="0">
                  <a:pos x="T6" y="T7"/>
                </a:cxn>
              </a:cxnLst>
              <a:rect l="0" t="0" r="r" b="b"/>
              <a:pathLst>
                <a:path w="32" h="9">
                  <a:moveTo>
                    <a:pt x="0" y="9"/>
                  </a:moveTo>
                  <a:cubicBezTo>
                    <a:pt x="9" y="0"/>
                    <a:pt x="21" y="6"/>
                    <a:pt x="32" y="4"/>
                  </a:cubicBezTo>
                  <a:cubicBezTo>
                    <a:pt x="31" y="4"/>
                    <a:pt x="30" y="6"/>
                    <a:pt x="29" y="5"/>
                  </a:cubicBezTo>
                  <a:cubicBezTo>
                    <a:pt x="19" y="3"/>
                    <a:pt x="10"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19"/>
            <p:cNvSpPr>
              <a:spLocks/>
            </p:cNvSpPr>
            <p:nvPr/>
          </p:nvSpPr>
          <p:spPr bwMode="auto">
            <a:xfrm>
              <a:off x="8258109" y="3595694"/>
              <a:ext cx="71437" cy="47625"/>
            </a:xfrm>
            <a:custGeom>
              <a:avLst/>
              <a:gdLst>
                <a:gd name="T0" fmla="*/ 19 w 19"/>
                <a:gd name="T1" fmla="*/ 1 h 13"/>
                <a:gd name="T2" fmla="*/ 3 w 19"/>
                <a:gd name="T3" fmla="*/ 13 h 13"/>
                <a:gd name="T4" fmla="*/ 3 w 19"/>
                <a:gd name="T5" fmla="*/ 5 h 13"/>
                <a:gd name="T6" fmla="*/ 9 w 19"/>
                <a:gd name="T7" fmla="*/ 3 h 13"/>
                <a:gd name="T8" fmla="*/ 18 w 19"/>
                <a:gd name="T9" fmla="*/ 0 h 13"/>
                <a:gd name="T10" fmla="*/ 19 w 19"/>
                <a:gd name="T11" fmla="*/ 1 h 13"/>
              </a:gdLst>
              <a:ahLst/>
              <a:cxnLst>
                <a:cxn ang="0">
                  <a:pos x="T0" y="T1"/>
                </a:cxn>
                <a:cxn ang="0">
                  <a:pos x="T2" y="T3"/>
                </a:cxn>
                <a:cxn ang="0">
                  <a:pos x="T4" y="T5"/>
                </a:cxn>
                <a:cxn ang="0">
                  <a:pos x="T6" y="T7"/>
                </a:cxn>
                <a:cxn ang="0">
                  <a:pos x="T8" y="T9"/>
                </a:cxn>
                <a:cxn ang="0">
                  <a:pos x="T10" y="T11"/>
                </a:cxn>
              </a:cxnLst>
              <a:rect l="0" t="0" r="r" b="b"/>
              <a:pathLst>
                <a:path w="19" h="13">
                  <a:moveTo>
                    <a:pt x="19" y="1"/>
                  </a:moveTo>
                  <a:cubicBezTo>
                    <a:pt x="14" y="5"/>
                    <a:pt x="8" y="9"/>
                    <a:pt x="3" y="13"/>
                  </a:cubicBezTo>
                  <a:cubicBezTo>
                    <a:pt x="0" y="12"/>
                    <a:pt x="0" y="8"/>
                    <a:pt x="3" y="5"/>
                  </a:cubicBezTo>
                  <a:cubicBezTo>
                    <a:pt x="4" y="4"/>
                    <a:pt x="7" y="3"/>
                    <a:pt x="9" y="3"/>
                  </a:cubicBezTo>
                  <a:cubicBezTo>
                    <a:pt x="12" y="2"/>
                    <a:pt x="15" y="1"/>
                    <a:pt x="18" y="0"/>
                  </a:cubicBezTo>
                  <a:cubicBezTo>
                    <a:pt x="18" y="0"/>
                    <a:pt x="19" y="1"/>
                    <a:pt x="1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0"/>
            <p:cNvSpPr>
              <a:spLocks/>
            </p:cNvSpPr>
            <p:nvPr/>
          </p:nvSpPr>
          <p:spPr bwMode="auto">
            <a:xfrm>
              <a:off x="7581839" y="3667131"/>
              <a:ext cx="52387" cy="41276"/>
            </a:xfrm>
            <a:custGeom>
              <a:avLst/>
              <a:gdLst>
                <a:gd name="T0" fmla="*/ 14 w 14"/>
                <a:gd name="T1" fmla="*/ 0 h 11"/>
                <a:gd name="T2" fmla="*/ 8 w 14"/>
                <a:gd name="T3" fmla="*/ 7 h 11"/>
                <a:gd name="T4" fmla="*/ 1 w 14"/>
                <a:gd name="T5" fmla="*/ 11 h 11"/>
                <a:gd name="T6" fmla="*/ 0 w 14"/>
                <a:gd name="T7" fmla="*/ 8 h 11"/>
                <a:gd name="T8" fmla="*/ 4 w 14"/>
                <a:gd name="T9" fmla="*/ 3 h 11"/>
                <a:gd name="T10" fmla="*/ 14 w 14"/>
                <a:gd name="T11" fmla="*/ 0 h 11"/>
              </a:gdLst>
              <a:ahLst/>
              <a:cxnLst>
                <a:cxn ang="0">
                  <a:pos x="T0" y="T1"/>
                </a:cxn>
                <a:cxn ang="0">
                  <a:pos x="T2" y="T3"/>
                </a:cxn>
                <a:cxn ang="0">
                  <a:pos x="T4" y="T5"/>
                </a:cxn>
                <a:cxn ang="0">
                  <a:pos x="T6" y="T7"/>
                </a:cxn>
                <a:cxn ang="0">
                  <a:pos x="T8" y="T9"/>
                </a:cxn>
                <a:cxn ang="0">
                  <a:pos x="T10" y="T11"/>
                </a:cxn>
              </a:cxnLst>
              <a:rect l="0" t="0" r="r" b="b"/>
              <a:pathLst>
                <a:path w="14" h="11">
                  <a:moveTo>
                    <a:pt x="14" y="0"/>
                  </a:moveTo>
                  <a:cubicBezTo>
                    <a:pt x="12" y="3"/>
                    <a:pt x="10" y="5"/>
                    <a:pt x="8" y="7"/>
                  </a:cubicBezTo>
                  <a:cubicBezTo>
                    <a:pt x="7" y="10"/>
                    <a:pt x="5" y="11"/>
                    <a:pt x="1" y="11"/>
                  </a:cubicBezTo>
                  <a:cubicBezTo>
                    <a:pt x="1" y="10"/>
                    <a:pt x="0" y="9"/>
                    <a:pt x="0" y="8"/>
                  </a:cubicBezTo>
                  <a:cubicBezTo>
                    <a:pt x="1" y="6"/>
                    <a:pt x="2" y="4"/>
                    <a:pt x="4" y="3"/>
                  </a:cubicBezTo>
                  <a:cubicBezTo>
                    <a:pt x="7" y="1"/>
                    <a:pt x="10" y="1"/>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1"/>
            <p:cNvSpPr>
              <a:spLocks/>
            </p:cNvSpPr>
            <p:nvPr/>
          </p:nvSpPr>
          <p:spPr bwMode="auto">
            <a:xfrm>
              <a:off x="7986649" y="3297242"/>
              <a:ext cx="26988" cy="26989"/>
            </a:xfrm>
            <a:custGeom>
              <a:avLst/>
              <a:gdLst>
                <a:gd name="T0" fmla="*/ 0 w 7"/>
                <a:gd name="T1" fmla="*/ 3 h 7"/>
                <a:gd name="T2" fmla="*/ 6 w 7"/>
                <a:gd name="T3" fmla="*/ 0 h 7"/>
                <a:gd name="T4" fmla="*/ 7 w 7"/>
                <a:gd name="T5" fmla="*/ 1 h 7"/>
                <a:gd name="T6" fmla="*/ 4 w 7"/>
                <a:gd name="T7" fmla="*/ 7 h 7"/>
                <a:gd name="T8" fmla="*/ 0 w 7"/>
                <a:gd name="T9" fmla="*/ 5 h 7"/>
                <a:gd name="T10" fmla="*/ 0 w 7"/>
                <a:gd name="T11" fmla="*/ 3 h 7"/>
              </a:gdLst>
              <a:ahLst/>
              <a:cxnLst>
                <a:cxn ang="0">
                  <a:pos x="T0" y="T1"/>
                </a:cxn>
                <a:cxn ang="0">
                  <a:pos x="T2" y="T3"/>
                </a:cxn>
                <a:cxn ang="0">
                  <a:pos x="T4" y="T5"/>
                </a:cxn>
                <a:cxn ang="0">
                  <a:pos x="T6" y="T7"/>
                </a:cxn>
                <a:cxn ang="0">
                  <a:pos x="T8" y="T9"/>
                </a:cxn>
                <a:cxn ang="0">
                  <a:pos x="T10" y="T11"/>
                </a:cxn>
              </a:cxnLst>
              <a:rect l="0" t="0" r="r" b="b"/>
              <a:pathLst>
                <a:path w="7" h="7">
                  <a:moveTo>
                    <a:pt x="0" y="3"/>
                  </a:moveTo>
                  <a:cubicBezTo>
                    <a:pt x="2" y="2"/>
                    <a:pt x="4" y="1"/>
                    <a:pt x="6" y="0"/>
                  </a:cubicBezTo>
                  <a:cubicBezTo>
                    <a:pt x="7" y="0"/>
                    <a:pt x="7" y="1"/>
                    <a:pt x="7" y="1"/>
                  </a:cubicBezTo>
                  <a:cubicBezTo>
                    <a:pt x="6" y="3"/>
                    <a:pt x="6" y="5"/>
                    <a:pt x="4" y="7"/>
                  </a:cubicBezTo>
                  <a:cubicBezTo>
                    <a:pt x="4" y="7"/>
                    <a:pt x="2" y="6"/>
                    <a:pt x="0" y="5"/>
                  </a:cubicBezTo>
                  <a:cubicBezTo>
                    <a:pt x="0" y="4"/>
                    <a:pt x="0" y="4"/>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2"/>
            <p:cNvSpPr>
              <a:spLocks/>
            </p:cNvSpPr>
            <p:nvPr/>
          </p:nvSpPr>
          <p:spPr bwMode="auto">
            <a:xfrm>
              <a:off x="8542270" y="2830517"/>
              <a:ext cx="30164" cy="33338"/>
            </a:xfrm>
            <a:custGeom>
              <a:avLst/>
              <a:gdLst>
                <a:gd name="T0" fmla="*/ 0 w 8"/>
                <a:gd name="T1" fmla="*/ 9 h 9"/>
                <a:gd name="T2" fmla="*/ 4 w 8"/>
                <a:gd name="T3" fmla="*/ 2 h 9"/>
                <a:gd name="T4" fmla="*/ 6 w 8"/>
                <a:gd name="T5" fmla="*/ 0 h 9"/>
                <a:gd name="T6" fmla="*/ 0 w 8"/>
                <a:gd name="T7" fmla="*/ 9 h 9"/>
              </a:gdLst>
              <a:ahLst/>
              <a:cxnLst>
                <a:cxn ang="0">
                  <a:pos x="T0" y="T1"/>
                </a:cxn>
                <a:cxn ang="0">
                  <a:pos x="T2" y="T3"/>
                </a:cxn>
                <a:cxn ang="0">
                  <a:pos x="T4" y="T5"/>
                </a:cxn>
                <a:cxn ang="0">
                  <a:pos x="T6" y="T7"/>
                </a:cxn>
              </a:cxnLst>
              <a:rect l="0" t="0" r="r" b="b"/>
              <a:pathLst>
                <a:path w="8" h="9">
                  <a:moveTo>
                    <a:pt x="0" y="9"/>
                  </a:moveTo>
                  <a:cubicBezTo>
                    <a:pt x="2" y="7"/>
                    <a:pt x="3" y="5"/>
                    <a:pt x="4" y="2"/>
                  </a:cubicBezTo>
                  <a:cubicBezTo>
                    <a:pt x="5" y="1"/>
                    <a:pt x="5" y="1"/>
                    <a:pt x="6" y="0"/>
                  </a:cubicBezTo>
                  <a:cubicBezTo>
                    <a:pt x="8" y="4"/>
                    <a:pt x="6" y="7"/>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3"/>
            <p:cNvSpPr>
              <a:spLocks/>
            </p:cNvSpPr>
            <p:nvPr/>
          </p:nvSpPr>
          <p:spPr bwMode="auto">
            <a:xfrm>
              <a:off x="8412094" y="3003553"/>
              <a:ext cx="30164" cy="30165"/>
            </a:xfrm>
            <a:custGeom>
              <a:avLst/>
              <a:gdLst>
                <a:gd name="T0" fmla="*/ 8 w 8"/>
                <a:gd name="T1" fmla="*/ 2 h 8"/>
                <a:gd name="T2" fmla="*/ 2 w 8"/>
                <a:gd name="T3" fmla="*/ 8 h 8"/>
                <a:gd name="T4" fmla="*/ 0 w 8"/>
                <a:gd name="T5" fmla="*/ 7 h 8"/>
                <a:gd name="T6" fmla="*/ 6 w 8"/>
                <a:gd name="T7" fmla="*/ 0 h 8"/>
                <a:gd name="T8" fmla="*/ 8 w 8"/>
                <a:gd name="T9" fmla="*/ 2 h 8"/>
              </a:gdLst>
              <a:ahLst/>
              <a:cxnLst>
                <a:cxn ang="0">
                  <a:pos x="T0" y="T1"/>
                </a:cxn>
                <a:cxn ang="0">
                  <a:pos x="T2" y="T3"/>
                </a:cxn>
                <a:cxn ang="0">
                  <a:pos x="T4" y="T5"/>
                </a:cxn>
                <a:cxn ang="0">
                  <a:pos x="T6" y="T7"/>
                </a:cxn>
                <a:cxn ang="0">
                  <a:pos x="T8" y="T9"/>
                </a:cxn>
              </a:cxnLst>
              <a:rect l="0" t="0" r="r" b="b"/>
              <a:pathLst>
                <a:path w="8" h="8">
                  <a:moveTo>
                    <a:pt x="8" y="2"/>
                  </a:moveTo>
                  <a:cubicBezTo>
                    <a:pt x="6" y="4"/>
                    <a:pt x="4" y="6"/>
                    <a:pt x="2" y="8"/>
                  </a:cubicBezTo>
                  <a:cubicBezTo>
                    <a:pt x="1" y="8"/>
                    <a:pt x="1" y="7"/>
                    <a:pt x="0" y="7"/>
                  </a:cubicBezTo>
                  <a:cubicBezTo>
                    <a:pt x="2" y="4"/>
                    <a:pt x="4" y="2"/>
                    <a:pt x="6" y="0"/>
                  </a:cubicBezTo>
                  <a:cubicBezTo>
                    <a:pt x="7" y="0"/>
                    <a:pt x="7" y="1"/>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4"/>
            <p:cNvSpPr>
              <a:spLocks/>
            </p:cNvSpPr>
            <p:nvPr/>
          </p:nvSpPr>
          <p:spPr bwMode="auto">
            <a:xfrm>
              <a:off x="7450077" y="3733806"/>
              <a:ext cx="22226" cy="26989"/>
            </a:xfrm>
            <a:custGeom>
              <a:avLst/>
              <a:gdLst>
                <a:gd name="T0" fmla="*/ 4 w 6"/>
                <a:gd name="T1" fmla="*/ 0 h 7"/>
                <a:gd name="T2" fmla="*/ 6 w 6"/>
                <a:gd name="T3" fmla="*/ 6 h 7"/>
                <a:gd name="T4" fmla="*/ 0 w 6"/>
                <a:gd name="T5" fmla="*/ 7 h 7"/>
                <a:gd name="T6" fmla="*/ 3 w 6"/>
                <a:gd name="T7" fmla="*/ 0 h 7"/>
                <a:gd name="T8" fmla="*/ 4 w 6"/>
                <a:gd name="T9" fmla="*/ 0 h 7"/>
              </a:gdLst>
              <a:ahLst/>
              <a:cxnLst>
                <a:cxn ang="0">
                  <a:pos x="T0" y="T1"/>
                </a:cxn>
                <a:cxn ang="0">
                  <a:pos x="T2" y="T3"/>
                </a:cxn>
                <a:cxn ang="0">
                  <a:pos x="T4" y="T5"/>
                </a:cxn>
                <a:cxn ang="0">
                  <a:pos x="T6" y="T7"/>
                </a:cxn>
                <a:cxn ang="0">
                  <a:pos x="T8" y="T9"/>
                </a:cxn>
              </a:cxnLst>
              <a:rect l="0" t="0" r="r" b="b"/>
              <a:pathLst>
                <a:path w="6" h="7">
                  <a:moveTo>
                    <a:pt x="4" y="0"/>
                  </a:moveTo>
                  <a:cubicBezTo>
                    <a:pt x="5" y="2"/>
                    <a:pt x="5" y="4"/>
                    <a:pt x="6" y="6"/>
                  </a:cubicBezTo>
                  <a:cubicBezTo>
                    <a:pt x="4" y="6"/>
                    <a:pt x="2" y="6"/>
                    <a:pt x="0" y="7"/>
                  </a:cubicBezTo>
                  <a:cubicBezTo>
                    <a:pt x="1" y="4"/>
                    <a:pt x="2" y="2"/>
                    <a:pt x="3" y="0"/>
                  </a:cubicBezTo>
                  <a:cubicBezTo>
                    <a:pt x="3" y="0"/>
                    <a:pt x="4"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5"/>
            <p:cNvSpPr>
              <a:spLocks/>
            </p:cNvSpPr>
            <p:nvPr/>
          </p:nvSpPr>
          <p:spPr bwMode="auto">
            <a:xfrm>
              <a:off x="6897632" y="3873505"/>
              <a:ext cx="30164" cy="23813"/>
            </a:xfrm>
            <a:custGeom>
              <a:avLst/>
              <a:gdLst>
                <a:gd name="T0" fmla="*/ 0 w 8"/>
                <a:gd name="T1" fmla="*/ 5 h 6"/>
                <a:gd name="T2" fmla="*/ 4 w 8"/>
                <a:gd name="T3" fmla="*/ 0 h 6"/>
                <a:gd name="T4" fmla="*/ 8 w 8"/>
                <a:gd name="T5" fmla="*/ 4 h 6"/>
                <a:gd name="T6" fmla="*/ 0 w 8"/>
                <a:gd name="T7" fmla="*/ 6 h 6"/>
                <a:gd name="T8" fmla="*/ 0 w 8"/>
                <a:gd name="T9" fmla="*/ 5 h 6"/>
              </a:gdLst>
              <a:ahLst/>
              <a:cxnLst>
                <a:cxn ang="0">
                  <a:pos x="T0" y="T1"/>
                </a:cxn>
                <a:cxn ang="0">
                  <a:pos x="T2" y="T3"/>
                </a:cxn>
                <a:cxn ang="0">
                  <a:pos x="T4" y="T5"/>
                </a:cxn>
                <a:cxn ang="0">
                  <a:pos x="T6" y="T7"/>
                </a:cxn>
                <a:cxn ang="0">
                  <a:pos x="T8" y="T9"/>
                </a:cxn>
              </a:cxnLst>
              <a:rect l="0" t="0" r="r" b="b"/>
              <a:pathLst>
                <a:path w="8" h="6">
                  <a:moveTo>
                    <a:pt x="0" y="5"/>
                  </a:moveTo>
                  <a:cubicBezTo>
                    <a:pt x="1" y="3"/>
                    <a:pt x="3" y="2"/>
                    <a:pt x="4" y="0"/>
                  </a:cubicBezTo>
                  <a:cubicBezTo>
                    <a:pt x="5" y="1"/>
                    <a:pt x="6" y="2"/>
                    <a:pt x="8" y="4"/>
                  </a:cubicBezTo>
                  <a:cubicBezTo>
                    <a:pt x="5" y="5"/>
                    <a:pt x="2" y="5"/>
                    <a:pt x="0" y="6"/>
                  </a:cubicBezTo>
                  <a:cubicBezTo>
                    <a:pt x="0" y="5"/>
                    <a:pt x="0" y="5"/>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
            <p:cNvSpPr>
              <a:spLocks/>
            </p:cNvSpPr>
            <p:nvPr/>
          </p:nvSpPr>
          <p:spPr bwMode="auto">
            <a:xfrm>
              <a:off x="5286331" y="4114806"/>
              <a:ext cx="668334" cy="106365"/>
            </a:xfrm>
            <a:custGeom>
              <a:avLst/>
              <a:gdLst>
                <a:gd name="T0" fmla="*/ 167 w 178"/>
                <a:gd name="T1" fmla="*/ 7 h 28"/>
                <a:gd name="T2" fmla="*/ 161 w 178"/>
                <a:gd name="T3" fmla="*/ 14 h 28"/>
                <a:gd name="T4" fmla="*/ 178 w 178"/>
                <a:gd name="T5" fmla="*/ 13 h 28"/>
                <a:gd name="T6" fmla="*/ 163 w 178"/>
                <a:gd name="T7" fmla="*/ 21 h 28"/>
                <a:gd name="T8" fmla="*/ 97 w 178"/>
                <a:gd name="T9" fmla="*/ 20 h 28"/>
                <a:gd name="T10" fmla="*/ 100 w 178"/>
                <a:gd name="T11" fmla="*/ 27 h 28"/>
                <a:gd name="T12" fmla="*/ 25 w 178"/>
                <a:gd name="T13" fmla="*/ 19 h 28"/>
                <a:gd name="T14" fmla="*/ 3 w 178"/>
                <a:gd name="T15" fmla="*/ 7 h 28"/>
                <a:gd name="T16" fmla="*/ 0 w 178"/>
                <a:gd name="T17" fmla="*/ 3 h 28"/>
                <a:gd name="T18" fmla="*/ 12 w 178"/>
                <a:gd name="T19" fmla="*/ 0 h 28"/>
                <a:gd name="T20" fmla="*/ 16 w 178"/>
                <a:gd name="T21" fmla="*/ 1 h 28"/>
                <a:gd name="T22" fmla="*/ 22 w 178"/>
                <a:gd name="T23" fmla="*/ 4 h 28"/>
                <a:gd name="T24" fmla="*/ 39 w 178"/>
                <a:gd name="T25" fmla="*/ 2 h 28"/>
                <a:gd name="T26" fmla="*/ 57 w 178"/>
                <a:gd name="T27" fmla="*/ 5 h 28"/>
                <a:gd name="T28" fmla="*/ 79 w 178"/>
                <a:gd name="T29" fmla="*/ 4 h 28"/>
                <a:gd name="T30" fmla="*/ 82 w 178"/>
                <a:gd name="T31" fmla="*/ 4 h 28"/>
                <a:gd name="T32" fmla="*/ 104 w 178"/>
                <a:gd name="T33" fmla="*/ 10 h 28"/>
                <a:gd name="T34" fmla="*/ 107 w 178"/>
                <a:gd name="T35" fmla="*/ 12 h 28"/>
                <a:gd name="T36" fmla="*/ 115 w 178"/>
                <a:gd name="T37" fmla="*/ 14 h 28"/>
                <a:gd name="T38" fmla="*/ 128 w 178"/>
                <a:gd name="T39" fmla="*/ 16 h 28"/>
                <a:gd name="T40" fmla="*/ 141 w 178"/>
                <a:gd name="T41" fmla="*/ 15 h 28"/>
                <a:gd name="T42" fmla="*/ 152 w 178"/>
                <a:gd name="T43" fmla="*/ 8 h 28"/>
                <a:gd name="T44" fmla="*/ 167 w 178"/>
                <a:gd name="T45" fmla="*/ 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8" h="28">
                  <a:moveTo>
                    <a:pt x="167" y="7"/>
                  </a:moveTo>
                  <a:cubicBezTo>
                    <a:pt x="165" y="9"/>
                    <a:pt x="163" y="11"/>
                    <a:pt x="161" y="14"/>
                  </a:cubicBezTo>
                  <a:cubicBezTo>
                    <a:pt x="167" y="19"/>
                    <a:pt x="172" y="10"/>
                    <a:pt x="178" y="13"/>
                  </a:cubicBezTo>
                  <a:cubicBezTo>
                    <a:pt x="173" y="17"/>
                    <a:pt x="170" y="21"/>
                    <a:pt x="163" y="21"/>
                  </a:cubicBezTo>
                  <a:cubicBezTo>
                    <a:pt x="141" y="20"/>
                    <a:pt x="119" y="20"/>
                    <a:pt x="97" y="20"/>
                  </a:cubicBezTo>
                  <a:cubicBezTo>
                    <a:pt x="98" y="22"/>
                    <a:pt x="99" y="24"/>
                    <a:pt x="100" y="27"/>
                  </a:cubicBezTo>
                  <a:cubicBezTo>
                    <a:pt x="75" y="26"/>
                    <a:pt x="49" y="28"/>
                    <a:pt x="25" y="19"/>
                  </a:cubicBezTo>
                  <a:cubicBezTo>
                    <a:pt x="17" y="16"/>
                    <a:pt x="10" y="11"/>
                    <a:pt x="3" y="7"/>
                  </a:cubicBezTo>
                  <a:cubicBezTo>
                    <a:pt x="2" y="6"/>
                    <a:pt x="1" y="5"/>
                    <a:pt x="0" y="3"/>
                  </a:cubicBezTo>
                  <a:cubicBezTo>
                    <a:pt x="4" y="2"/>
                    <a:pt x="8" y="1"/>
                    <a:pt x="12" y="0"/>
                  </a:cubicBezTo>
                  <a:cubicBezTo>
                    <a:pt x="13" y="0"/>
                    <a:pt x="16" y="0"/>
                    <a:pt x="16" y="1"/>
                  </a:cubicBezTo>
                  <a:cubicBezTo>
                    <a:pt x="17" y="5"/>
                    <a:pt x="20" y="4"/>
                    <a:pt x="22" y="4"/>
                  </a:cubicBezTo>
                  <a:cubicBezTo>
                    <a:pt x="28" y="3"/>
                    <a:pt x="33" y="2"/>
                    <a:pt x="39" y="2"/>
                  </a:cubicBezTo>
                  <a:cubicBezTo>
                    <a:pt x="45" y="3"/>
                    <a:pt x="51" y="3"/>
                    <a:pt x="57" y="5"/>
                  </a:cubicBezTo>
                  <a:cubicBezTo>
                    <a:pt x="65" y="7"/>
                    <a:pt x="72" y="10"/>
                    <a:pt x="79" y="4"/>
                  </a:cubicBezTo>
                  <a:cubicBezTo>
                    <a:pt x="79" y="3"/>
                    <a:pt x="81" y="4"/>
                    <a:pt x="82" y="4"/>
                  </a:cubicBezTo>
                  <a:cubicBezTo>
                    <a:pt x="89" y="7"/>
                    <a:pt x="96" y="10"/>
                    <a:pt x="104" y="10"/>
                  </a:cubicBezTo>
                  <a:cubicBezTo>
                    <a:pt x="105" y="10"/>
                    <a:pt x="106" y="11"/>
                    <a:pt x="107" y="12"/>
                  </a:cubicBezTo>
                  <a:cubicBezTo>
                    <a:pt x="109" y="15"/>
                    <a:pt x="111" y="16"/>
                    <a:pt x="115" y="14"/>
                  </a:cubicBezTo>
                  <a:cubicBezTo>
                    <a:pt x="119" y="13"/>
                    <a:pt x="123" y="13"/>
                    <a:pt x="128" y="16"/>
                  </a:cubicBezTo>
                  <a:cubicBezTo>
                    <a:pt x="132" y="19"/>
                    <a:pt x="137" y="18"/>
                    <a:pt x="141" y="15"/>
                  </a:cubicBezTo>
                  <a:cubicBezTo>
                    <a:pt x="145" y="13"/>
                    <a:pt x="148" y="10"/>
                    <a:pt x="152" y="8"/>
                  </a:cubicBezTo>
                  <a:cubicBezTo>
                    <a:pt x="157" y="5"/>
                    <a:pt x="161" y="4"/>
                    <a:pt x="16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
            <p:cNvSpPr>
              <a:spLocks/>
            </p:cNvSpPr>
            <p:nvPr/>
          </p:nvSpPr>
          <p:spPr bwMode="auto">
            <a:xfrm>
              <a:off x="6919861" y="4029081"/>
              <a:ext cx="98425" cy="41276"/>
            </a:xfrm>
            <a:custGeom>
              <a:avLst/>
              <a:gdLst>
                <a:gd name="T0" fmla="*/ 2 w 26"/>
                <a:gd name="T1" fmla="*/ 11 h 11"/>
                <a:gd name="T2" fmla="*/ 5 w 26"/>
                <a:gd name="T3" fmla="*/ 5 h 11"/>
                <a:gd name="T4" fmla="*/ 26 w 26"/>
                <a:gd name="T5" fmla="*/ 0 h 11"/>
                <a:gd name="T6" fmla="*/ 2 w 26"/>
                <a:gd name="T7" fmla="*/ 11 h 11"/>
              </a:gdLst>
              <a:ahLst/>
              <a:cxnLst>
                <a:cxn ang="0">
                  <a:pos x="T0" y="T1"/>
                </a:cxn>
                <a:cxn ang="0">
                  <a:pos x="T2" y="T3"/>
                </a:cxn>
                <a:cxn ang="0">
                  <a:pos x="T4" y="T5"/>
                </a:cxn>
                <a:cxn ang="0">
                  <a:pos x="T6" y="T7"/>
                </a:cxn>
              </a:cxnLst>
              <a:rect l="0" t="0" r="r" b="b"/>
              <a:pathLst>
                <a:path w="26" h="11">
                  <a:moveTo>
                    <a:pt x="2" y="11"/>
                  </a:moveTo>
                  <a:cubicBezTo>
                    <a:pt x="0" y="8"/>
                    <a:pt x="1" y="6"/>
                    <a:pt x="5" y="5"/>
                  </a:cubicBezTo>
                  <a:cubicBezTo>
                    <a:pt x="12" y="3"/>
                    <a:pt x="19" y="2"/>
                    <a:pt x="26" y="0"/>
                  </a:cubicBezTo>
                  <a:cubicBezTo>
                    <a:pt x="19" y="6"/>
                    <a:pt x="11" y="10"/>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
            <p:cNvSpPr>
              <a:spLocks/>
            </p:cNvSpPr>
            <p:nvPr/>
          </p:nvSpPr>
          <p:spPr bwMode="auto">
            <a:xfrm>
              <a:off x="8456561" y="3327403"/>
              <a:ext cx="33337" cy="30165"/>
            </a:xfrm>
            <a:custGeom>
              <a:avLst/>
              <a:gdLst>
                <a:gd name="T0" fmla="*/ 0 w 9"/>
                <a:gd name="T1" fmla="*/ 8 h 8"/>
                <a:gd name="T2" fmla="*/ 7 w 9"/>
                <a:gd name="T3" fmla="*/ 0 h 8"/>
                <a:gd name="T4" fmla="*/ 9 w 9"/>
                <a:gd name="T5" fmla="*/ 1 h 8"/>
                <a:gd name="T6" fmla="*/ 8 w 9"/>
                <a:gd name="T7" fmla="*/ 3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cubicBezTo>
                    <a:pt x="0" y="4"/>
                    <a:pt x="4" y="0"/>
                    <a:pt x="7" y="0"/>
                  </a:cubicBezTo>
                  <a:cubicBezTo>
                    <a:pt x="7" y="0"/>
                    <a:pt x="8" y="0"/>
                    <a:pt x="9" y="1"/>
                  </a:cubicBezTo>
                  <a:cubicBezTo>
                    <a:pt x="9" y="1"/>
                    <a:pt x="9" y="3"/>
                    <a:pt x="8" y="3"/>
                  </a:cubicBezTo>
                  <a:cubicBezTo>
                    <a:pt x="6" y="5"/>
                    <a:pt x="3" y="6"/>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
            <p:cNvSpPr>
              <a:spLocks/>
            </p:cNvSpPr>
            <p:nvPr/>
          </p:nvSpPr>
          <p:spPr bwMode="auto">
            <a:xfrm>
              <a:off x="8693150" y="2901951"/>
              <a:ext cx="71437" cy="82549"/>
            </a:xfrm>
            <a:custGeom>
              <a:avLst/>
              <a:gdLst>
                <a:gd name="T0" fmla="*/ 0 w 19"/>
                <a:gd name="T1" fmla="*/ 21 h 22"/>
                <a:gd name="T2" fmla="*/ 19 w 19"/>
                <a:gd name="T3" fmla="*/ 0 h 22"/>
                <a:gd name="T4" fmla="*/ 1 w 19"/>
                <a:gd name="T5" fmla="*/ 22 h 22"/>
                <a:gd name="T6" fmla="*/ 0 w 19"/>
                <a:gd name="T7" fmla="*/ 21 h 22"/>
              </a:gdLst>
              <a:ahLst/>
              <a:cxnLst>
                <a:cxn ang="0">
                  <a:pos x="T0" y="T1"/>
                </a:cxn>
                <a:cxn ang="0">
                  <a:pos x="T2" y="T3"/>
                </a:cxn>
                <a:cxn ang="0">
                  <a:pos x="T4" y="T5"/>
                </a:cxn>
                <a:cxn ang="0">
                  <a:pos x="T6" y="T7"/>
                </a:cxn>
              </a:cxnLst>
              <a:rect l="0" t="0" r="r" b="b"/>
              <a:pathLst>
                <a:path w="19" h="22">
                  <a:moveTo>
                    <a:pt x="0" y="21"/>
                  </a:moveTo>
                  <a:cubicBezTo>
                    <a:pt x="4" y="12"/>
                    <a:pt x="9" y="3"/>
                    <a:pt x="19" y="0"/>
                  </a:cubicBezTo>
                  <a:cubicBezTo>
                    <a:pt x="13" y="7"/>
                    <a:pt x="7" y="14"/>
                    <a:pt x="1" y="22"/>
                  </a:cubicBezTo>
                  <a:cubicBezTo>
                    <a:pt x="1" y="21"/>
                    <a:pt x="0" y="21"/>
                    <a:pt x="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12" name="组合 111"/>
          <p:cNvGrpSpPr/>
          <p:nvPr/>
        </p:nvGrpSpPr>
        <p:grpSpPr>
          <a:xfrm>
            <a:off x="1638483" y="2210256"/>
            <a:ext cx="1661993" cy="2833626"/>
            <a:chOff x="5690543" y="3174250"/>
            <a:chExt cx="1661993" cy="2833626"/>
          </a:xfrm>
        </p:grpSpPr>
        <p:sp>
          <p:nvSpPr>
            <p:cNvPr id="122" name="矩形 121"/>
            <p:cNvSpPr/>
            <p:nvPr/>
          </p:nvSpPr>
          <p:spPr>
            <a:xfrm>
              <a:off x="5690543" y="3221945"/>
              <a:ext cx="1661993" cy="2785931"/>
            </a:xfrm>
            <a:prstGeom prst="rect">
              <a:avLst/>
            </a:prstGeom>
          </p:spPr>
          <p:txBody>
            <a:bodyPr vert="eaVert" wrap="square">
              <a:spAutoFit/>
            </a:bodyPr>
            <a:lstStyle/>
            <a:p>
              <a:r>
                <a:rPr lang="zh-CN" altLang="en-US" sz="2400" dirty="0">
                  <a:solidFill>
                    <a:schemeClr val="tx1">
                      <a:lumMod val="85000"/>
                      <a:lumOff val="15000"/>
                    </a:schemeClr>
                  </a:solidFill>
                  <a:latin typeface="华文隶书" panose="02010800040101010101" pitchFamily="2" charset="-122"/>
                  <a:ea typeface="华文隶书" panose="02010800040101010101" pitchFamily="2" charset="-122"/>
                </a:rPr>
                <a:t>请插入文本内容请</a:t>
              </a:r>
              <a:endParaRPr lang="en-US" altLang="zh-CN" sz="2400" dirty="0">
                <a:solidFill>
                  <a:schemeClr val="tx1">
                    <a:lumMod val="85000"/>
                    <a:lumOff val="15000"/>
                  </a:schemeClr>
                </a:solidFill>
                <a:latin typeface="华文隶书" panose="02010800040101010101" pitchFamily="2" charset="-122"/>
                <a:ea typeface="华文隶书" panose="02010800040101010101" pitchFamily="2" charset="-122"/>
              </a:endParaRPr>
            </a:p>
            <a:p>
              <a:endParaRPr lang="en-US" altLang="zh-CN" sz="2400" dirty="0">
                <a:solidFill>
                  <a:schemeClr val="tx1">
                    <a:lumMod val="85000"/>
                    <a:lumOff val="15000"/>
                  </a:schemeClr>
                </a:solidFill>
                <a:latin typeface="华文隶书" panose="02010800040101010101" pitchFamily="2" charset="-122"/>
                <a:ea typeface="华文隶书" panose="02010800040101010101" pitchFamily="2" charset="-122"/>
              </a:endParaRPr>
            </a:p>
            <a:p>
              <a:r>
                <a:rPr lang="zh-CN" altLang="en-US" sz="2400" dirty="0">
                  <a:solidFill>
                    <a:schemeClr val="tx1">
                      <a:lumMod val="85000"/>
                      <a:lumOff val="15000"/>
                    </a:schemeClr>
                  </a:solidFill>
                  <a:latin typeface="华文隶书" panose="02010800040101010101" pitchFamily="2" charset="-122"/>
                  <a:ea typeface="华文隶书" panose="02010800040101010101" pitchFamily="2" charset="-122"/>
                </a:rPr>
                <a:t>插入文本内容</a:t>
              </a:r>
              <a:endParaRPr lang="zh-CN" altLang="en-US" sz="2400" dirty="0">
                <a:latin typeface="华文隶书" panose="02010800040101010101" pitchFamily="2" charset="-122"/>
                <a:ea typeface="华文隶书" panose="02010800040101010101" pitchFamily="2" charset="-122"/>
              </a:endParaRPr>
            </a:p>
            <a:p>
              <a:endParaRPr lang="zh-CN" altLang="en-US" sz="2400" dirty="0">
                <a:latin typeface="华文隶书" panose="02010800040101010101" pitchFamily="2" charset="-122"/>
                <a:ea typeface="华文隶书" panose="02010800040101010101" pitchFamily="2" charset="-122"/>
              </a:endParaRPr>
            </a:p>
          </p:txBody>
        </p:sp>
        <p:cxnSp>
          <p:nvCxnSpPr>
            <p:cNvPr id="123" name="直接连接符 122"/>
            <p:cNvCxnSpPr/>
            <p:nvPr/>
          </p:nvCxnSpPr>
          <p:spPr>
            <a:xfrm>
              <a:off x="6046007" y="3174250"/>
              <a:ext cx="0" cy="26552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a:off x="6630925" y="3174250"/>
              <a:ext cx="0" cy="266729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a:off x="7215843" y="3174250"/>
              <a:ext cx="0" cy="269136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3608209" y="2312845"/>
            <a:ext cx="615553" cy="2751715"/>
          </a:xfrm>
          <a:prstGeom prst="rect">
            <a:avLst/>
          </a:prstGeom>
          <a:noFill/>
        </p:spPr>
        <p:txBody>
          <a:bodyPr vert="eaVert" wrap="none" rtlCol="0">
            <a:spAutoFit/>
          </a:bodyPr>
          <a:lstStyle/>
          <a:p>
            <a:r>
              <a:rPr lang="zh-CN" altLang="en-US" sz="2800" dirty="0">
                <a:solidFill>
                  <a:schemeClr val="tx1">
                    <a:lumMod val="85000"/>
                    <a:lumOff val="15000"/>
                  </a:schemeClr>
                </a:solidFill>
                <a:latin typeface="华文隶书" panose="02010800040101010101" pitchFamily="2" charset="-122"/>
                <a:ea typeface="华文隶书" panose="02010800040101010101" pitchFamily="2" charset="-122"/>
              </a:rPr>
              <a:t>请插入文本内容</a:t>
            </a:r>
            <a:endParaRPr lang="zh-CN" altLang="en-US" sz="2800" dirty="0">
              <a:latin typeface="华文隶书" panose="02010800040101010101" pitchFamily="2" charset="-122"/>
              <a:ea typeface="华文隶书" panose="02010800040101010101" pitchFamily="2" charset="-122"/>
            </a:endParaRPr>
          </a:p>
        </p:txBody>
      </p:sp>
      <p:sp>
        <p:nvSpPr>
          <p:cNvPr id="135" name="文本框 134"/>
          <p:cNvSpPr txBox="1"/>
          <p:nvPr/>
        </p:nvSpPr>
        <p:spPr>
          <a:xfrm>
            <a:off x="7666968" y="3113105"/>
            <a:ext cx="615553" cy="2751715"/>
          </a:xfrm>
          <a:prstGeom prst="rect">
            <a:avLst/>
          </a:prstGeom>
          <a:noFill/>
        </p:spPr>
        <p:txBody>
          <a:bodyPr vert="eaVert" wrap="none" rtlCol="0">
            <a:spAutoFit/>
          </a:bodyPr>
          <a:lstStyle>
            <a:defPPr>
              <a:defRPr lang="zh-CN"/>
            </a:defPPr>
            <a:lvl1pPr>
              <a:defRPr sz="2800">
                <a:latin typeface="华文隶书" panose="02010800040101010101" pitchFamily="2" charset="-122"/>
                <a:ea typeface="华文隶书" panose="02010800040101010101" pitchFamily="2" charset="-122"/>
              </a:defRPr>
            </a:lvl1pPr>
          </a:lstStyle>
          <a:p>
            <a:r>
              <a:rPr lang="zh-CN" altLang="en-US" dirty="0">
                <a:solidFill>
                  <a:schemeClr val="tx1">
                    <a:lumMod val="85000"/>
                    <a:lumOff val="15000"/>
                  </a:schemeClr>
                </a:solidFill>
              </a:rPr>
              <a:t>请插入文本内容</a:t>
            </a:r>
            <a:endParaRPr lang="zh-CN" altLang="en-US" dirty="0"/>
          </a:p>
        </p:txBody>
      </p:sp>
      <p:grpSp>
        <p:nvGrpSpPr>
          <p:cNvPr id="117" name="组合 116"/>
          <p:cNvGrpSpPr/>
          <p:nvPr/>
        </p:nvGrpSpPr>
        <p:grpSpPr>
          <a:xfrm>
            <a:off x="10168676" y="5900609"/>
            <a:ext cx="2160140" cy="928120"/>
            <a:chOff x="6573938" y="3337497"/>
            <a:chExt cx="2160140" cy="928120"/>
          </a:xfrm>
        </p:grpSpPr>
        <p:sp>
          <p:nvSpPr>
            <p:cNvPr id="118" name="文本框 117"/>
            <p:cNvSpPr txBox="1"/>
            <p:nvPr/>
          </p:nvSpPr>
          <p:spPr>
            <a:xfrm>
              <a:off x="6573938" y="3803952"/>
              <a:ext cx="19430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AD0B0B"/>
                  </a:solidFill>
                  <a:effectLst/>
                  <a:uLnTx/>
                  <a:uFillTx/>
                  <a:latin typeface="微软雅黑" panose="020B0503020204020204" pitchFamily="34" charset="-122"/>
                  <a:ea typeface="微软雅黑" panose="020B0503020204020204" pitchFamily="34" charset="-122"/>
                  <a:cs typeface="+mn-cs"/>
                </a:rPr>
                <a:t>PART TWO</a:t>
              </a:r>
              <a:endParaRPr kumimoji="0" lang="zh-CN" altLang="en-US" sz="2400" b="1" i="0" u="none" strike="noStrike" kern="1200" cap="none" spc="0" normalizeH="0" baseline="0" noProof="0" dirty="0">
                <a:ln>
                  <a:noFill/>
                </a:ln>
                <a:solidFill>
                  <a:srgbClr val="AD0B0B"/>
                </a:solidFill>
                <a:effectLst/>
                <a:uLnTx/>
                <a:uFillTx/>
                <a:latin typeface="微软雅黑" panose="020B0503020204020204" pitchFamily="34" charset="-122"/>
                <a:ea typeface="微软雅黑" panose="020B0503020204020204" pitchFamily="34" charset="-122"/>
                <a:cs typeface="+mn-cs"/>
              </a:endParaRPr>
            </a:p>
          </p:txBody>
        </p:sp>
        <p:sp>
          <p:nvSpPr>
            <p:cNvPr id="119" name="文本框 118"/>
            <p:cNvSpPr txBox="1"/>
            <p:nvPr/>
          </p:nvSpPr>
          <p:spPr>
            <a:xfrm>
              <a:off x="6838599" y="3337497"/>
              <a:ext cx="1895479" cy="461665"/>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 typeface="Arial" charset="0"/>
                <a:buNone/>
                <a:tabLst/>
                <a:defRPr/>
              </a:pPr>
              <a:r>
                <a:rPr kumimoji="1" lang="zh-CN" altLang="en-US" sz="2400" b="1" i="0" u="none" strike="noStrike" kern="1200" cap="none" spc="0" normalizeH="0" baseline="0" noProof="0" dirty="0">
                  <a:ln>
                    <a:noFill/>
                  </a:ln>
                  <a:solidFill>
                    <a:srgbClr val="242424">
                      <a:lumMod val="75000"/>
                      <a:lumOff val="25000"/>
                    </a:srgbClr>
                  </a:solidFill>
                  <a:effectLst/>
                  <a:uLnTx/>
                  <a:uFillTx/>
                  <a:latin typeface="等线 Light" panose="02010600030101010101" pitchFamily="2" charset="-122"/>
                  <a:ea typeface="等线" panose="02010600030101010101" pitchFamily="2" charset="-122"/>
                  <a:cs typeface="+mn-cs"/>
                </a:rPr>
                <a:t>产品规划</a:t>
              </a:r>
              <a:endParaRPr kumimoji="1" lang="en-US" altLang="zh-CN" sz="2400" b="1" i="0" u="none" strike="noStrike" kern="1200" cap="none" spc="0" normalizeH="0" baseline="0" noProof="0" dirty="0">
                <a:ln>
                  <a:noFill/>
                </a:ln>
                <a:solidFill>
                  <a:srgbClr val="242424">
                    <a:lumMod val="75000"/>
                    <a:lumOff val="25000"/>
                  </a:srgbClr>
                </a:solidFill>
                <a:effectLst/>
                <a:uLnTx/>
                <a:uFillTx/>
                <a:latin typeface="等线 Light" panose="02010600030101010101" pitchFamily="2" charset="-122"/>
                <a:ea typeface="等线" panose="02010600030101010101" pitchFamily="2" charset="-122"/>
                <a:cs typeface="+mn-cs"/>
              </a:endParaRPr>
            </a:p>
          </p:txBody>
        </p:sp>
      </p:grpSp>
      <p:grpSp>
        <p:nvGrpSpPr>
          <p:cNvPr id="14" name="组合 13"/>
          <p:cNvGrpSpPr/>
          <p:nvPr/>
        </p:nvGrpSpPr>
        <p:grpSpPr>
          <a:xfrm>
            <a:off x="8576098" y="2746624"/>
            <a:ext cx="2400657" cy="4086642"/>
            <a:chOff x="8576098" y="2746624"/>
            <a:chExt cx="2400657" cy="4086642"/>
          </a:xfrm>
        </p:grpSpPr>
        <p:grpSp>
          <p:nvGrpSpPr>
            <p:cNvPr id="128" name="组合 127"/>
            <p:cNvGrpSpPr/>
            <p:nvPr/>
          </p:nvGrpSpPr>
          <p:grpSpPr>
            <a:xfrm>
              <a:off x="8576098" y="3033096"/>
              <a:ext cx="2400657" cy="3800170"/>
              <a:chOff x="5256747" y="3309428"/>
              <a:chExt cx="2400657" cy="1877929"/>
            </a:xfrm>
          </p:grpSpPr>
          <p:sp>
            <p:nvSpPr>
              <p:cNvPr id="129" name="矩形 128"/>
              <p:cNvSpPr/>
              <p:nvPr/>
            </p:nvSpPr>
            <p:spPr>
              <a:xfrm>
                <a:off x="5256747" y="3474990"/>
                <a:ext cx="2400657" cy="1712367"/>
              </a:xfrm>
              <a:prstGeom prst="rect">
                <a:avLst/>
              </a:prstGeom>
            </p:spPr>
            <p:txBody>
              <a:bodyPr vert="eaVert" wrap="square">
                <a:spAutoFit/>
              </a:bodyPr>
              <a:lstStyle/>
              <a:p>
                <a:r>
                  <a:rPr lang="zh-CN" altLang="en-US" sz="2400" dirty="0">
                    <a:solidFill>
                      <a:schemeClr val="tx1">
                        <a:lumMod val="85000"/>
                        <a:lumOff val="15000"/>
                      </a:schemeClr>
                    </a:solidFill>
                    <a:latin typeface="华文隶书" panose="02010800040101010101" pitchFamily="2" charset="-122"/>
                    <a:ea typeface="华文隶书" panose="02010800040101010101" pitchFamily="2" charset="-122"/>
                  </a:rPr>
                  <a:t>请插入文本内容</a:t>
                </a:r>
                <a:endParaRPr lang="en-US" altLang="zh-CN" sz="800" dirty="0">
                  <a:solidFill>
                    <a:schemeClr val="tx1">
                      <a:lumMod val="85000"/>
                      <a:lumOff val="15000"/>
                    </a:schemeClr>
                  </a:solidFill>
                  <a:latin typeface="华文隶书" panose="02010800040101010101" pitchFamily="2" charset="-122"/>
                  <a:ea typeface="华文隶书" panose="02010800040101010101" pitchFamily="2" charset="-122"/>
                </a:endParaRPr>
              </a:p>
              <a:p>
                <a:endParaRPr lang="en-US" altLang="zh-CN" sz="800" dirty="0">
                  <a:solidFill>
                    <a:schemeClr val="tx1">
                      <a:lumMod val="85000"/>
                      <a:lumOff val="15000"/>
                    </a:schemeClr>
                  </a:solidFill>
                  <a:latin typeface="华文隶书" panose="02010800040101010101" pitchFamily="2" charset="-122"/>
                  <a:ea typeface="华文隶书" panose="02010800040101010101" pitchFamily="2" charset="-122"/>
                </a:endParaRPr>
              </a:p>
              <a:p>
                <a:r>
                  <a:rPr lang="zh-CN" altLang="en-US" sz="2400" dirty="0">
                    <a:solidFill>
                      <a:schemeClr val="tx1">
                        <a:lumMod val="85000"/>
                        <a:lumOff val="15000"/>
                      </a:schemeClr>
                    </a:solidFill>
                    <a:latin typeface="华文隶书" panose="02010800040101010101" pitchFamily="2" charset="-122"/>
                    <a:ea typeface="华文隶书" panose="02010800040101010101" pitchFamily="2" charset="-122"/>
                  </a:rPr>
                  <a:t>请插入文本内容</a:t>
                </a:r>
                <a:endParaRPr lang="en-US" altLang="zh-CN" sz="2400" dirty="0">
                  <a:solidFill>
                    <a:schemeClr val="tx1">
                      <a:lumMod val="85000"/>
                      <a:lumOff val="15000"/>
                    </a:schemeClr>
                  </a:solidFill>
                  <a:latin typeface="华文隶书" panose="02010800040101010101" pitchFamily="2" charset="-122"/>
                  <a:ea typeface="华文隶书" panose="02010800040101010101" pitchFamily="2" charset="-122"/>
                </a:endParaRPr>
              </a:p>
              <a:p>
                <a:endParaRPr lang="zh-CN" altLang="en-US" sz="1200" dirty="0">
                  <a:latin typeface="华文隶书" panose="02010800040101010101" pitchFamily="2" charset="-122"/>
                  <a:ea typeface="华文隶书" panose="02010800040101010101" pitchFamily="2" charset="-122"/>
                </a:endParaRPr>
              </a:p>
              <a:p>
                <a:r>
                  <a:rPr lang="zh-CN" altLang="en-US" sz="2400" dirty="0">
                    <a:solidFill>
                      <a:schemeClr val="tx1">
                        <a:lumMod val="85000"/>
                        <a:lumOff val="15000"/>
                      </a:schemeClr>
                    </a:solidFill>
                    <a:latin typeface="华文隶书" panose="02010800040101010101" pitchFamily="2" charset="-122"/>
                    <a:ea typeface="华文隶书" panose="02010800040101010101" pitchFamily="2" charset="-122"/>
                  </a:rPr>
                  <a:t>请插入文本内容</a:t>
                </a:r>
                <a:endParaRPr lang="zh-CN" altLang="en-US" sz="2400" dirty="0">
                  <a:latin typeface="华文隶书" panose="02010800040101010101" pitchFamily="2" charset="-122"/>
                  <a:ea typeface="华文隶书" panose="02010800040101010101" pitchFamily="2" charset="-122"/>
                </a:endParaRPr>
              </a:p>
              <a:p>
                <a:r>
                  <a:rPr lang="zh-CN" altLang="en-US" sz="2400" dirty="0">
                    <a:solidFill>
                      <a:schemeClr val="tx1">
                        <a:lumMod val="85000"/>
                        <a:lumOff val="15000"/>
                      </a:schemeClr>
                    </a:solidFill>
                    <a:latin typeface="华文隶书" panose="02010800040101010101" pitchFamily="2" charset="-122"/>
                    <a:ea typeface="华文隶书" panose="02010800040101010101" pitchFamily="2" charset="-122"/>
                  </a:rPr>
                  <a:t>请插入文本内容</a:t>
                </a:r>
                <a:endParaRPr lang="zh-CN" altLang="en-US" sz="2400" dirty="0">
                  <a:latin typeface="华文隶书" panose="02010800040101010101" pitchFamily="2" charset="-122"/>
                  <a:ea typeface="华文隶书" panose="02010800040101010101" pitchFamily="2" charset="-122"/>
                </a:endParaRPr>
              </a:p>
              <a:p>
                <a:endParaRPr lang="zh-CN" altLang="en-US" sz="2400" dirty="0">
                  <a:latin typeface="华文隶书" panose="02010800040101010101" pitchFamily="2" charset="-122"/>
                  <a:ea typeface="华文隶书" panose="02010800040101010101" pitchFamily="2" charset="-122"/>
                </a:endParaRPr>
              </a:p>
            </p:txBody>
          </p:sp>
          <p:cxnSp>
            <p:nvCxnSpPr>
              <p:cNvPr id="130" name="直接连接符 129"/>
              <p:cNvCxnSpPr/>
              <p:nvPr/>
            </p:nvCxnSpPr>
            <p:spPr>
              <a:xfrm>
                <a:off x="7558284" y="3309428"/>
                <a:ext cx="0" cy="1043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a:off x="5659354" y="3360606"/>
                <a:ext cx="0" cy="153917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6582874" y="3343470"/>
                <a:ext cx="0" cy="153024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a:off x="7082070" y="3332072"/>
                <a:ext cx="0" cy="102041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096609" y="2746624"/>
              <a:ext cx="1874231" cy="369332"/>
            </a:xfrm>
            <a:prstGeom prst="rect">
              <a:avLst/>
            </a:prstGeom>
          </p:spPr>
          <p:txBody>
            <a:bodyPr wrap="none">
              <a:spAutoFit/>
            </a:bodyPr>
            <a:lstStyle/>
            <a:p>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a:t>
              </a:r>
              <a:r>
                <a:rPr lang="zh-CN" altLang="en-US" dirty="0">
                  <a:solidFill>
                    <a:schemeClr val="tx1">
                      <a:lumMod val="85000"/>
                      <a:lumOff val="15000"/>
                    </a:schemeClr>
                  </a:solidFill>
                  <a:latin typeface="华文隶书" panose="02010800040101010101" pitchFamily="2" charset="-122"/>
                  <a:ea typeface="华文隶书" panose="02010800040101010101" pitchFamily="2" charset="-122"/>
                </a:rPr>
                <a:t>类 　</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B</a:t>
              </a:r>
              <a:r>
                <a:rPr lang="zh-CN" altLang="en-US" dirty="0">
                  <a:solidFill>
                    <a:schemeClr val="tx1">
                      <a:lumMod val="85000"/>
                      <a:lumOff val="15000"/>
                    </a:schemeClr>
                  </a:solidFill>
                  <a:latin typeface="华文隶书" panose="02010800040101010101" pitchFamily="2" charset="-122"/>
                  <a:ea typeface="华文隶书" panose="02010800040101010101" pitchFamily="2" charset="-122"/>
                </a:rPr>
                <a:t>类  </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C</a:t>
              </a:r>
              <a:r>
                <a:rPr lang="zh-CN" altLang="en-US" dirty="0">
                  <a:solidFill>
                    <a:schemeClr val="tx1">
                      <a:lumMod val="85000"/>
                      <a:lumOff val="15000"/>
                    </a:schemeClr>
                  </a:solidFill>
                  <a:latin typeface="华文隶书" panose="02010800040101010101" pitchFamily="2" charset="-122"/>
                  <a:ea typeface="华文隶书" panose="02010800040101010101" pitchFamily="2" charset="-122"/>
                </a:rPr>
                <a:t>类</a:t>
              </a:r>
              <a:endParaRPr lang="zh-CN" altLang="en-US" dirty="0"/>
            </a:p>
          </p:txBody>
        </p:sp>
      </p:grpSp>
      <p:sp>
        <p:nvSpPr>
          <p:cNvPr id="3" name="标题 2"/>
          <p:cNvSpPr>
            <a:spLocks noGrp="1"/>
          </p:cNvSpPr>
          <p:nvPr>
            <p:ph type="title"/>
          </p:nvPr>
        </p:nvSpPr>
        <p:spPr/>
        <p:txBody>
          <a:bodyPr/>
          <a:lstStyle/>
          <a:p>
            <a:endParaRPr lang="zh-CN" altLang="en-US"/>
          </a:p>
        </p:txBody>
      </p:sp>
      <p:sp>
        <p:nvSpPr>
          <p:cNvPr id="4" name="文本占位符 3"/>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077400954"/>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anim calcmode="lin" valueType="num">
                                      <p:cBhvr>
                                        <p:cTn id="9" dur="1000" fill="hold"/>
                                        <p:tgtEl>
                                          <p:spTgt spid="36"/>
                                        </p:tgtEl>
                                        <p:attrNameLst>
                                          <p:attrName>style.rotation</p:attrName>
                                        </p:attrNameLst>
                                      </p:cBhvr>
                                      <p:tavLst>
                                        <p:tav tm="0">
                                          <p:val>
                                            <p:fltVal val="90"/>
                                          </p:val>
                                        </p:tav>
                                        <p:tav tm="100000">
                                          <p:val>
                                            <p:fltVal val="0"/>
                                          </p:val>
                                        </p:tav>
                                      </p:tavLst>
                                    </p:anim>
                                    <p:animEffect transition="in" filter="fade">
                                      <p:cBhvr>
                                        <p:cTn id="10" dur="1000"/>
                                        <p:tgtEl>
                                          <p:spTgt spid="36"/>
                                        </p:tgtEl>
                                      </p:cBhvr>
                                    </p:animEffec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up)">
                                      <p:cBhvr>
                                        <p:cTn id="14" dur="500"/>
                                        <p:tgtEl>
                                          <p:spTgt spid="37"/>
                                        </p:tgtEl>
                                      </p:cBhvr>
                                    </p:animEffect>
                                  </p:childTnLst>
                                </p:cTn>
                              </p:par>
                            </p:childTnLst>
                          </p:cTn>
                        </p:par>
                        <p:par>
                          <p:cTn id="15" fill="hold">
                            <p:stCondLst>
                              <p:cond delay="1500"/>
                            </p:stCondLst>
                            <p:childTnLst>
                              <p:par>
                                <p:cTn id="16" presetID="1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p:tgtEl>
                                          <p:spTgt spid="2"/>
                                        </p:tgtEl>
                                        <p:attrNameLst>
                                          <p:attrName>ppt_y</p:attrName>
                                        </p:attrNameLst>
                                      </p:cBhvr>
                                      <p:tavLst>
                                        <p:tav tm="0">
                                          <p:val>
                                            <p:strVal val="#ppt_y+#ppt_h*1.125000"/>
                                          </p:val>
                                        </p:tav>
                                        <p:tav tm="100000">
                                          <p:val>
                                            <p:strVal val="#ppt_y"/>
                                          </p:val>
                                        </p:tav>
                                      </p:tavLst>
                                    </p:anim>
                                    <p:animEffect transition="in" filter="wipe(up)">
                                      <p:cBhvr>
                                        <p:cTn id="19" dur="500"/>
                                        <p:tgtEl>
                                          <p:spTgt spid="2"/>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12"/>
                                        </p:tgtEl>
                                        <p:attrNameLst>
                                          <p:attrName>style.visibility</p:attrName>
                                        </p:attrNameLst>
                                      </p:cBhvr>
                                      <p:to>
                                        <p:strVal val="visible"/>
                                      </p:to>
                                    </p:set>
                                    <p:animEffect transition="in" filter="wipe(right)">
                                      <p:cBhvr>
                                        <p:cTn id="23" dur="500"/>
                                        <p:tgtEl>
                                          <p:spTgt spid="112"/>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up)">
                                      <p:cBhvr>
                                        <p:cTn id="27" dur="500"/>
                                        <p:tgtEl>
                                          <p:spTgt spid="62"/>
                                        </p:tgtEl>
                                      </p:cBhvr>
                                    </p:animEffect>
                                  </p:childTnLst>
                                </p:cTn>
                              </p:par>
                            </p:childTnLst>
                          </p:cTn>
                        </p:par>
                        <p:par>
                          <p:cTn id="28" fill="hold">
                            <p:stCondLst>
                              <p:cond delay="3000"/>
                            </p:stCondLst>
                            <p:childTnLst>
                              <p:par>
                                <p:cTn id="29" presetID="12" presetClass="entr" presetSubtype="4" fill="hold" grpId="0" nodeType="afterEffect">
                                  <p:stCondLst>
                                    <p:cond delay="0"/>
                                  </p:stCondLst>
                                  <p:childTnLst>
                                    <p:set>
                                      <p:cBhvr>
                                        <p:cTn id="30" dur="1" fill="hold">
                                          <p:stCondLst>
                                            <p:cond delay="0"/>
                                          </p:stCondLst>
                                        </p:cTn>
                                        <p:tgtEl>
                                          <p:spTgt spid="135"/>
                                        </p:tgtEl>
                                        <p:attrNameLst>
                                          <p:attrName>style.visibility</p:attrName>
                                        </p:attrNameLst>
                                      </p:cBhvr>
                                      <p:to>
                                        <p:strVal val="visible"/>
                                      </p:to>
                                    </p:set>
                                    <p:anim calcmode="lin" valueType="num">
                                      <p:cBhvr additive="base">
                                        <p:cTn id="31" dur="500"/>
                                        <p:tgtEl>
                                          <p:spTgt spid="135"/>
                                        </p:tgtEl>
                                        <p:attrNameLst>
                                          <p:attrName>ppt_y</p:attrName>
                                        </p:attrNameLst>
                                      </p:cBhvr>
                                      <p:tavLst>
                                        <p:tav tm="0">
                                          <p:val>
                                            <p:strVal val="#ppt_y+#ppt_h*1.125000"/>
                                          </p:val>
                                        </p:tav>
                                        <p:tav tm="100000">
                                          <p:val>
                                            <p:strVal val="#ppt_y"/>
                                          </p:val>
                                        </p:tav>
                                      </p:tavLst>
                                    </p:anim>
                                    <p:animEffect transition="in" filter="wipe(up)">
                                      <p:cBhvr>
                                        <p:cTn id="32" dur="500"/>
                                        <p:tgtEl>
                                          <p:spTgt spid="135"/>
                                        </p:tgtEl>
                                      </p:cBhvr>
                                    </p:animEffect>
                                  </p:childTnLst>
                                </p:cTn>
                              </p:par>
                            </p:childTnLst>
                          </p:cTn>
                        </p:par>
                        <p:par>
                          <p:cTn id="33" fill="hold">
                            <p:stCondLst>
                              <p:cond delay="3500"/>
                            </p:stCondLst>
                            <p:childTnLst>
                              <p:par>
                                <p:cTn id="34" presetID="22" presetClass="entr" presetSubtype="8"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FC5B75B3-4FEE-402A-8701-2C698046ECE0"/>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Le280qguF8VZQQAAAQ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cXNnCL6GQzo5CEz3KF4G1nyXUOWwfdeiHHtzHDjGF3OgMaxDbrdVPC5DYEYYajUyhldgh3RjNeXkMdZFqrQSjW0yb/6mHa72+XTa16+fxe9mmdxByY0XmCPc9etYF7SqbXbcvM4EKRbu/cCu7cfcHcKQ6gzH6FJzJZDwS0nWlXhIDn7fqe5ZtvG9XdqrL/Vxy+fvD3xf9QSwMEFAACAAgAt7bzSkPIPPmFBAAADBYAACcAAAB1bml2ZXJzYWwvZmxhc2hfcHVibGlzaGluZ19zZXR0aW5ncy54bWzlWF9z2jgQf+dTaHzTx2KSJmmSMWRIYiZM+XfguzRPGWELrIssuZYMpU/3ae6D9ZN0hYIDhSRy7pLpzA3DgKXd365Wu6uf5Z19TRiakUxSwevOXrXmIMJDEVE+rTt/BK33xw6SCvMIM8FJ3eHCQWeNipfmY0ZlPCJKgahEAMPlaarqTqxUeuq68/m8SmWa6VnBcgX4shqKxE0zIglXJHNThhfwoxYpkc49ggUAfBPB79UalQpCnkHqiihnBNEIPOdULwqzFsMydlwjNsbh3TQTOY8uBBMZyqbjuvPbcVN/VjIG6pImhOuYyAYM6mF1iqOIai8wG9FvBMWETmNwd6924KA5jVRcdz7U9jUOyLvbOEt0s3iscS4ERIGrewMJUTjCCptHY1GRr0quBsxQtOA4oWEAM0hHoO5cBrejTvvSv+31A390exV0O8aHEkqB/zkooRS0g45vJT8Y+iO/F/jD2/N2v6TGS6z43Wa7U1Ln2j8ftYOylnrNblmVwVW/Z6dz0e8Omr2bUq5d3Qz8Yafd+3Qb9PudoD140IJs3Egmz93MNg+yUuRZSIpk81ScJ2OOKYMK/ykFJVHQIxjOpiQQLQolMMFMEgf9lZLp7zlmVC10WUAruSMkbcqUhGqoU77uqCwnzgOcAQTHoA6Kgjo8Kerp4/HG0l1j/WFZO730ig4ziIUSb+z9Xu2wcP/k4Gn3H3HUgw6XYr7oiOmbe394VHi/f/RM9He56WGlcBhD14MNWfrmuetDK7GJ4Bt5pZ/RWLCoWBFJxiTq4YSsdfPRHeUtkNxz0AQqgMFamxnFzEFUwdrDQlnmY6moWp4arXVJBFhwvBHUHW3FIoxxJjfSvQi77thhw+cRuszwHI4kEw0z/Jj4gHAbsSsIPdPhJ5mNuJ9hWUISNRmzEe7i7I5kKBCCSavFrXIXtflEWLmTQKHaCF6TsaSK2IieUyvT1yJnEVqIHDF6R5ASCLzPE/gXE7R+JqNJJpLlKPAGhSSjkCozSuYkOrMxdAMmkhw0dW0wooyFLzn9hsZkIjLAJXgG+QPjVBr8aingFEv5AIpXPr4zJ3O7d+l/fqcXiKMZ5mFJcKhUkqTqVfDxAnGhVnoQjhDnkJ56UyIaLeds1lZ9+TZImuTMbPN/vRlr0K+4Ja9jpczGPOuBtdkYz5aFqItrCQ0lSGFLDCZMhNDnKc+JLWCIORKcLRAOgchIXdYzKnIJI6aADbR8uYdGH1G+fJrCmQQWs4hkVpC1vf0PB4dHH49PTqvu97//ef+k0j3FGzCszRmOd/Eo/35G61EWbq33cotbjNxacwf5tdb9mZ1bK25x9Gc0n2Dqz2g+wde3dFsiS3QjiLZSYff72z1b2yY0nquJ1m7eteSHvyLt6gMet+oDy2hYsZeh/6cVIATWql/Yme31baT6n2ykhobBDNbYi5ULcOJNTQeHM4/RBJhW9Gb96w0q9E1q5V+9o5hCe51aedEu/fLt5f8SMfNU3NJsXMsU1wWbl4d6JqGcJhBHzU+KG8fG4UHNc3dPVSqAtnmD26j8AFBLAwQUAAIACAC3tvNKlDB+ZrgCAABUCgAAIQAAAHVuaXZlcnNhbC9mbGFzaF9za2luX3NldHRpbmdzLnhtbJVWbW/aMBD+vl+B2HfSvdJJKVJLmVSJrdVa8d1JjsTCsSPboePfz+fYxIGEME6V8HPP4zvfnU1jtaN88WEyiVPBhHwFrSnPFSIem9DsbprUWgs+SwXXwPWMC1kSNl18/Gk/cWSZYyqxB3mtZktSaMPM7ecaiYvxbY42JEhFWRF+WItczBKS7nIpap6NplYcKpCM8p1h3vyYL1eDARhV+klD2clpdYt2naSSoBRgSt9XaKMqRhJgPtKN/VypaUNdPv2JbE8V1VZ2/wltSFaRHLpFvr1HG+Zzs3u3K3O0ywINf7WhfvmMNkhl5ACyu/njV7RBhajq6n9mpJIix4J2NZebeNQwQTJz/TCrG7RRAR4IA412wZXHnvUxILmv4b2P8bpKwV6wricPAjY9YbDQsoY48qvGpwrx/lxrcz9gsSVMGUIItaQXk/QLqZXfpou1vD/wTnkWkBzQMjaC1SUsm3wDYhdv+cvlg30qwvyOWJCghL0DgwxbsGX+NmU9YwZgy3xlNINnzg5n9FNPo/EtfiCumZerb7zAiVn6evmV92KkNV5cFYR2gOeUIoOFwnTeaAnYtTiyWJNSdJZTzMme5kRTwX8hLznYw6g4OnG4Seufq1hTzaBv3GyO5pEO+2XX49PY/Ca0Z2vWE22e8Lsp0ZqkRWl+k9R04nR3UxtkGvVL8JU0fJBPfCsCEcYe0pRE7kC+CcHUlQouNFydkmhu1hA9joIaxFF/kWO3SV/1eV0mIFemaRSUb0EXbIgFzQtm/vSGwjtkJ4oBbyPVhdmPE3ocywBwMwBEpsVxAppV4yprpimDPTDvDhB76KHTxcqM6dDE3es1bHU4cw45GcrgHrUz6Z6KdlbCfbqOHsHGpNWvaDzjc69JouzBOjffP8Jtyp1n2b9mOH1h9AZw09TZ2fjPK2hA/G/yH1BLAwQUAAIACAC3tvNKGQQLbVgEAAAdFQAAJgAAAHVuaXZlcnNhbC9odG1sX3B1Ymxpc2hpbmdfc2V0dGluZ3MueG1s3VjdTuM4FL7nKays5nIaygADKAUVCKKa/m2bXYYr5CZu48Wxs7bTTudqn2YfbJ9kj2sa6BSog4autEII4pzvOz8+5/g4wdm3jKEpkYoK3vDqtV0PER6LhPJJw/stuvp45CGlMU8wE5w0PC48dHa6E+TFiFGVDonWIKoQ0HB1kuuGl2qdn/j+bDarUZVL81awQgO/qsUi83NJFOGaSD9neA5/9DwnyntgcCCA30zwB9jpzg5CgWXqiKRgBNEELOfUOIXZtc6Y51upEY7vJ1IUPLkQTEgkJ6OG98tR0/wsZSzTJc0INyFRp7BolvUJThJqjMBsSL8TlBI6ScHa+u6+h2Y00WnD+7S7Z3hA3l/nWbBb37HhuRAQBK4fFGRE4wRrbB+tRk2+abVcsEvJnOOMxhG8QSYADe8yuhu2W5fhXbcXhcO766jTtjZUAEXh16gCKGpF7dBJvj8Ih2E3Cgd3561eRcRbtISdZqtdEXMTng9bUVVN3WanKqR/3eu6YS56nX6ze1vJtOvbfjhot7pf7qJerx21+o8oyMaVZAr81WwLICtFIWNSJlug0yIbcUwZFPgPKaiIhhbBsJyQSFxRKIExZop46I+cTH4tMKN6bsoCOsk9IXlT5STWA5PyDU/LgniPdJYQDIM6KAvq4Lisp89HK677VvujW89aGZQNpp8KLbZsfX33oDT/eP91818wNIAGl2M+b4vJ1q0/OCyt3zvcEP3nzAyw1jhOoevBhixsC/ynS0uxseAreWWe0UiwpPRoDCnOwJmmpJh5iGpwLi7fahMCfUUZJL/B1mtjrte8i1Ms1UoCl4E0PTg+DXmCLiWewRlj/bPLL4n3CXcRu4ZgMhNQIl3EQ4lVBUnUZMxFuIPlPZEoEoIpJ+eW2YhafCyczMmg9FwEb8hIUU1cRM+pk+obUbAEzUWBGL0nSAsE1hcZ/JcS9PSURWMpssUqw0ojxWhC0JSSGUnOXBTdgoqsAKTJdka01fBnQb+jERkLCbwETyF/YJ0qy1+rRJxjpR5J8dLGD/asbXUvw68fjIM4mWIeVySH2iNZrt+FH88RF3qJg3DEuID0NJuS0GTxzsW32tu3QdGsYHabf/ZmPKF+xy15Hy1VNmajBc5qUzxdFKIprgU1lCCFLbGc8CKGPk15QVwJY8yR4GyOcAyjiTJlPaWiULBiC9hSq7dbaPGI8sXTBK4MoFEmRDpR7tb3Pu0fHH4+Oj6p+f/89ffHV0EPQ1ufYaPOTm0XL07UG1AvztXOuLdrXJuxnZHPjLPO2B/nbWfg2tS9AfnK7L0B+coEvoa9EjIzjSBZS4Xnb2QP89f6QBP4Zvx5fpJaTHzbGaR6cD/nTpW98M9pHhmEvzsRQqicOoCb2m7PRar3xUVqYGeS/pN5xMkEOMMmtifDKcZoBrNTsrWOtIWa20r2v36PsLXxk7L/TXH/71vA/zYG9qn82rHyeaO8dq9+hNuB9dVPmqc7/wJQSwMEFAACAAgAt7bzStXMXCaVAQAAIAYAAB8AAAB1bml2ZXJzYWwvaHRtbF9za2luX3NldHRpbmdzLmpzjZTLTsMwEEX3fEVltqgqzwK7ihYJiQUS3SEWbjpNozoey3YDBfHvZNxCY2dC8Wzim5M7j8j+POrVS2Sid9v7DM9h/xTvgwakebuGk1hXHXpJunCqmMO0KEEVGkSCVD+f/spfe4IzFjqYzjbPZOsafgLpzUIq18QNY2EZzTFaxWhvjPbOJf6IOtt1te2oMebZ2nvU/Qy1B+37Gm0pAyOO78NqNpjAWIE9gC5kBpHpMKwucu94OaRochmWRurNI+bYn8lslVtc63lX/uXGgK1/+GoLDG6Gd5PIThXOP3go08STa4pu0lhwDnZ5ryYULKzkDFTDdxDWH2hk3G4ooavCFf6HHp1SNGkjc2hN6XpEEWO69mpNc0jR5jy8+y1xfkYREUpuwLasxhcUEYhmbf7xA43FnCbSQtsz/0UVynmh813qAQXLUbFk2zW9faOh/LGIjhAmR2jJnb6SEzUnOk707OF1SeZH7tPOOysFkQENB1ZsMT69SWj/QlMGV98OYB/0AsVJPQppV2CniKqu/zWt9ECyo69vUEsDBBQAAgAIALe280o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Le280qmQ2VXZwAAAGsAAAAcAAAAdW5pdmVyc2FsL2xvY2FsX3NldHRpbmdzLnhtbA3KMQ6DMAwAwJ1XWN5pExaoRGDr2KX0ARaxEJJjIxJV5ffNdsON8y8JfPnMu2lAf3MIrKvFXbeAn+XZDgi5kEYSUw6ohjBPzSi2kry5lBozHEIXnwunisIvSnVuZrFzvne9f+B9av5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t7bzSqtYCahECAAAfyAAACkAAAB1bml2ZXJzYWwvc2tpbl9jdXN0b21pemF0aW9uX3NldHRpbmdzLnhtbLVa627juhH+36cgXBygBYr4Il8LrwtZohNhHcnHUpLdFoXBWIwtRBJdifZuDvyjT3Me7DxJh5QUS47tSNmttQlWw5lvhnPjxRnGz16obWPOAu83wj0W2pRzL1zFoz8hNFwyn0WziMaUx/UD5cELXfbNCJ+YoAE15iR0SeRqYjQeNdBEflC/p/b1Pry1x+0W6rVxC/eRjjsajA0UfaBoMKa3mtqwfgSR4EZ0SUN+GnVYL4y+FTDCmEbcCF36faQUufNDxRlcR8T1gC8eddvi2Wda93pbPKjd7PQ6eN9SFUXpIq2jN/XGvtcb9NQmwo12p6Hsx/2W0lJQs9NpDrr7Zq/VUeBtMugCShsPuqjda7db+r6FWyCNVHWst7R9Txk0mypow/2Btp9Mxr1GAzWbTaWt7ztdZTJuIOBWAENV+sKBiq6Mle5eHavNvoIm2mQ8ae+xjrtaB/VbuNto7NvjsdJoHJx7mF3eXQdq6elk7nwH8GQITo6K3KqfSK7hchtFwOzQYOMTTlFIAvqptmLMbTWavUavOailmSmzOOPLDCpSEyKQBcooDzKsS1I2Li3Jl0Kejjz3U+1xyzkLr5Ys5GDeVciigPi10Z+TbEnnUkaS7WhURe6JLOlBXU9+yoqluiCD4bkktGTBhoQvU7ZiV49k+byK2DZ0S5m5ftnQyPfCZ+BuDHoavqjI92JucBoU7MN98ZQX20CHiqkwr4vFU0rSJ4/UzzQ25KeC3EHl+x45Et15scelqNoUzyXRDVnRYgD6qnguy4SgpRi1nnjeF+L0Owd2RRR86yK7T15oVFSSNMiLUmyz3VTNp03EVsLZRbn3A/0q5zPoN+FKWNgQTykhMUGhsFSUUrfJ+etHjOnrcS8ZBqAFgptvLilJQs7GC826nanm18XUurYWY+O6NtKSqkSiLP/S6va/Nzvdvw7rqVxJJPtWnU6LWEiCdRrlsExnbk0XAIinCxN/cWoj8buyqHXnTA0T10bpfyoDzOb4vjYSv8uI3s3n2HQW9tTQ8cKwF6blSL9MsYP12ugr26I12VHEGdp59Bvia4qgPXsRRbHvuXJAtGwv3NIS+nTrVjXMxRzbztzQHMMyayObRdHL3yQy2fI1JM+axMj1YvLoU1eqhRSR46K9gHa5I0Pwj6894GQB8cKrMtrn6oNhXi8cy5raC2zqGaU2wqGL9IgITdWB5qqN54AREVi5Pya+kNknEZDq+5VBbozrmyn8OMKQG2+19uGHf8CaGYaQzGhYQhASB88h62z7wZrrwoegEBG0IXH8jUVuIWnyoSuBbZiaBampOTl8R8Bk2BB4L1xC6tAlL4F3i21bvcaLsfUFchxq06ooZH2GkvxcUegrtqGGsF1CzFTvjWtVVIQow6xAshpcEpHv/gsiyyXICW/uPLaNgSI8DGUiqzG+qqzJxr/eQSANdXqm2hNgcLZ8W3k7CqZELixzJXRBG9KwLrLr1zvjn4uJakyxvoB0062HhSO7pFAakBcUMo6IuyPhkqJHuiRbqIQXGHM9V46JyEsT/rP1fkOEp/3nl7R1mTr+8ssHTCo0vBOWwUYZlME2ZcPf0y7cls7gg4aIXD9rRRkHfNgEW8OmOjesnxOi2Au2ftKlf0agXo2rGqx37fhxf5UP2//BGDtpwWMDOtrYY5WEMKzEYsmBxdOvJGiYE1A3S/o5NHxxJq0EYFophsnQD8Dcg+cKhtyDR6tBPOCxbTiw2Xqgj+L0UUJY1moStdPxFmdEn8KR/LVUH+kTg/2ST8ku2cjA2iXDXybKua1SYWlxDGcKhpuAuUqSClB9LxBnqHKwd7c4c0WyGhTm88C2viur2/ee5YoAft4G9O0+7CligaT6JM7yOlmU/vGDhiRTnCd6Z9U2EK8FWjpWufr8oYjZWJ1rNwtNNTUsThSinv3yclAdwidTx15M1bFAgDIJCF+uYRV+Eue88ljJiUDHExXw0snblETL9R///b08zJE9CRWl1L9XxYHiF10Tv+L9y2Scxv8ugeOo46KofCkpmB6oMlFrC4eWMhXvGJCfP+XEQpJVKWCBuOEqpRoqII2i6jiqdnMLRWLLmmDbCLaCFUFu1fln6Htyq18b3ZLoGfqmw5hfFUg6XqQmr2zD4YS75X7ZEBzEf3ghEpN3jNlC1XV59IcS9b3lc7L6unB+SW/5kM9WVfC0G9WE5nwESV2PV8eUa1vWtKAjJO+HfrA7udS9Eg73KT6BFs4L1zMhj5g/Exdbb29ygUHcw0Eaj3gkTvTZW54jXrNvaexGT8SPgS1POmadgQ0zsVdMIYu0Y+65qB03x5oSjvnumQ+rgpbMJsdepB9LadpY3vvm7X6lvTEcDlnpUM7yA/GY36Tf+Rv+HPGY3xYrigWnujdCxyN5yewubkyiPL1M5ICHhrJHpTzZW5FHWDAVd7JxzqSUUOQMmEtHcmF0vICmxSxoeYPrZywehq97l1sh8/gipx2L7xwKA4fkrV/O3iH3uE/Pp7acBxRgPvryvVr+J18dHPsioSL+sqGfanAIIcu1aPNxDaUYn2pSbfK9zDnBTdbNRDPLiQprLksGspnLXl5JLhQtvJqRLKn0y0LD+hs/DeuXAjRMYc/HL9wGjzTCkAIetLg0iEVinn2dXYPdy93okdyZ0TwAXwN2COejrBByhEJeyS3Va1Ylb3kG2Fhyz6c76mdMOUrOPZc9MIyhPC5nt8qn9Inn8zulnCyDXHUfV0Ha6g65mMcsDpwVk+exk3LJSLWq4+QxlpM/0a2ypecwoROLUdalRb7nrUoIhcw9oQt4z3l/WM+vstCk3ny5ekwDUcA7+zcG/wNQSwMEFAACAAgAuLbzSgrKPODnPwAAJXYAABcAAAB1bml2ZXJzYWwvdW5pdmVyc2FsLnBuZ+29B1RTWfgvCqGIIAKK0osyKioKSJOWoCjoKMVBBUUBQYq0oJEakhALRSk6Kh0ig4KM0kQINYmCBocSEKQFEqQFhBBDSYAQcoMzKjpx/q733n3rrnV1LWFxyt5f+X1tn2+fE2NrbSkuKi/Kx8cnfvjQgd/4+ASF+PgAMSLC3CO1jreo3F/8kN8s9/MVNCuOcf8Q9NxntY+PrzhBbPEc90q+1QGHTkH4+NbWLv/nx4MfnefjC6w8fGDf8RAnap9zoannKdAScKsyn0TEg23h631jt41API4avslxXXQE/JK647nkzQOHDmnL/+GyedNJnz8cYn/xMrd9dl1AS/ca6PeO/cXlcCdj7GNSRkGpRx8zc5aSGko9n8ue0NPx6dArNC0pZMIKT0lQUwtRi0PbqlQ4c/iqTicodZIVBVrMAuu5RPALy674cb8IOUHPJidgsOwwdY6UhCj/NdU1Wjg+gRU/nhDNZjjzgTKi1UsL4wDki7wE565AzgsjTLzmyss0/FQvRcyFjSKWKAhBAODrebg/9D1UpyKiqv3MBp5dHjgPPar91Sxo8PJZ+Ey2yuGr+onC88PVbGdrfL2264oxkBCFaJP+LAgohnq18SsStXA4P3lJ0SfhiWbhM3UUECe0ZN9JeHqGC3hacLx87+4V8/ibqRdNeRxT7//l8vi2TSy8+opxOnWKDql/YCI4zKoxJhrLpr6Nt8b7mM7Owug3nasfN3ViGKWP2wfXZeGigDNZfbnA2byaQk04fLS4wnmxa/JN4E1YDFfUyn2EcCVKF7lCPnQxbJtNqT30Cwt6sg6/SM/VkFk1fRQgs6JqxGCJ9doGfkkGBF2apxS+EaEZay1rTcZHa7A0480T+HQaufpxbY85El1D9auayxTeQqfNzV9dJRGpWFd5BDubJS5EoscH91IdhQWZ4kLNxVifva9DxHcnrhBPbwHy5X7khTuKSDPdAfSlDzZ+QzbdZDv0Br2YiKG7fpk+KUcapaM95s7SwjodPQQP3MmIY9aPGwffyUDi6jFUR0ovq6od3tNMzbylpICP/KyR/jfCzRtFD5grNkGq76fv+3A7IXxo0lP7iiLoJodASz53SxOo3OA+iNUeyEw4mN1dkFQi5ZohsulS4n5ju6yz22pvuhFjYBeYgWG2PbaqSxwCZ5FA7soNWeL+5oQ3jN/0q4NQgtxqjlzbmiQqBGQUJ9S4W5jp9tEQHBZ5Zlr2HiFFCIxgEWkWY9n62mqqiQkBm5QTqKVWQYqFDsCEYI00YgxnRJ2DoSouPDSSFq1m9dFIVdQu60l7IBNKms408C1jEf3VnNrywAYVM6tx0xWjKzBV5Cdw8zqATpr3Cps2lh/2bd/DFx25WzlBeHvqoFemgMuigQI1ROPq1ZAJZ86sM1lExpUdNGSq3EAdgtQRXGu6UCEaSHTc4nbia1gfU+yppnQ0O75TKg5uEhzJR707E6Lx/vdCY+WbbCBF893D/UivV9kXCC1blhRKBJ8eJrwCyQ+F1xwb9HowXTzHEZGa2iXQfd4yw7VGv+UCev0ma5NgxasOwZUZmbaqtVFr8qYCX5YNzrsR5c7XEQZCmVRwNSOcdEHrUvOgH5EIzDJeigd9xrlZ4TIagmaAS6BUpuI7wm1Ob4VX6iBd/0C0h4bCSLXl88uX9ZQTPPLPaspzqlOciRGeLUWa0slEa4Wt6etEn4EzQhjdnmSvmUFKhQ2L9OutLAvavvFTS79nmcWm4g+FTThzJbM4Zir0NJQgjBEX6mHZHhBQJjZGgpyDY1/gCW7sxXj3AUNIWm4vwZV8FDl3ythnS6YOILor6Bo/PbVnAY91Qwx4+kXfLlFtlAz4bXIeVqqh+QXOSfpFDuoBE6+gUqLPxKGRgqGeC4tg3fZjESLrL/0K12fTpx12WxBzxw8K7IXFOwDJmFsccrwu09czzDZHR6inMxP1QnL8qDlyLG6iB+2QPo5z3sMFv5Hlh0HsxTM9KYBWVcqzBd/6XO61RkM1oq7tNflnn6Qxd0RzMe2QIy4/4h2mLp1M6i2qkTvXvK7eD4/VmUnG9G0ii0qxjLinGU2Du4VXOqeA1QL2q4Uu5ZixANnnYrVULeZKXsejDrqlgLdF31e9evWMQcdrqPTRtEnzLDNaUKKIkCsolykZnQKgYApxW8yRirsShPfmEtBZZsZ/KjeM5K6v49B8RkpeZ2L0Nl25PhYNw/QNYrLMfKHv1cF/yJYI9UBF6uB4+BDhEgKy9YiJMmtDQ10j8sjifuhambUr3fKodsA9W1Wawi27ajWRaDn+1l8o+LnhGv5L3Q5bE8FgE9mGV1gbLuWvntd/JEtBim8o+uKEZfV1VyumdHSnrFWg9TDBA2T5BtKD6NBJHVtUr3XLMvM3QOvUjLmU17Pkeg2kk/2NOX0kO1Xzq+EkLig2m3jRCm+hXrRM37xwatulleSUX0Me5NpBWI+NSPJkiK5Nm9RSOAgWO4IGS0UHTm9FhqKuMNjvqLkbuQ6KUEUzzAGfikZ4drWUZIyNX3CmzZRyeV56hSktNF7qgxu9eLaVsrc/KXm7ZFMYZkTEdIBsSFSz/AvSbuIheUDy1vN9gkKtx/GX2qASz4hxOdUwLIK1Xbi4KXwJRjQ83in7HNUsGu0u4Wes3JAmP5IrcZTccYslRfQHub+7C1VMH5wj5oitXhmDFJeDB183dXPVAfX+OfIkPdhXUWEle5KiizQR2kmE1DUA0ZThqEcL1CGsCGBjwo3SDqEuqtJ72UnPY8zzV4ZPFx/ha4D9yKbmP7p6NKs6xwH4leHPTmA/8l4UAD7GfqPzdehW3KMqLSmavP3ro1pFx7h3xCmHHM56cOvrOG2mrip9S2TP19f7tkfYumSvctqsLnX+6/xBUlRE6Jcr3yQMCnqq0l2jyCSRXwXlvk4BlBemkrDV0/nC36YYvoQIWzP1zdKuXw/f9Yg/C2chUS0YAF19320yeSV3uPblW1S/pejTLdds99d/zfSyJA59S5G+NzcdaBXQlLr7LdMiQtcA6/Z9ncQg47hJhu8M7ojglm+Z3s+fFXHgG2G6ZHO1pmD6Yd2+GNWvs5X/JP2A7ebPpLfrfnghpjmBYdbQqE6hw/cyNDfY8m+IhuxLXz/Qq3XJSYargMj+WJcS6yaQiaIBPu5vOonaH+4Vhrsze3wKx64cNxM63r+Le5N5uloYoZtLqZlBqtP5RGwG6BdFMfyVv2/pEYZ/uKridf3j1S5CA4qt0Mzl0StbZzaXhFNBQEUQPuHT6PdlfuPfYIusEJ3JLLkO4I74hTUzKYE2j/53USokpYVMH0WTAsAO21yAKXZ8P3LzthmSgPs88fCo0qdp+YUL3M3UbXNjSnJ3FJ3nilweNma6QlbgMe2nxxyezhft4k4nv2HvDIuscDqMFXHzJkjri+huyO7VtbtvIeamecJMKPFJhO39+pgqg4fF1WPRX4aK4qo00TfP94iQt/1HmI9+gZNvI/eeoPWetBMur7k86wfxa7m61K00i6LzR9wdd9hWLTMbcXslJOQe9b3ognLJO3L8voFZUPbzuLOHwpAOpGjBz/7fWHh3q23IWu41PRtGTT3FuHxayK4k/1Hfn/8MwRXG0DUS9L4Gwnh1jds7h09oL11z5o+sD4o77gNKd7ZA4XvszKJdVuDnfjSyJ/9GjT3/hvID3NEPWo/WrPpryuKXL5OsoKDmZPJ21QNaKwBvW2dGPfmS9DhC9MwfgE+KClVboYgkL3WTKNFHZlTRGaedjdKSm2VXWJK66/2gx640rvB3H+Oi6/b6MBryafVKKR3Rlc40Fzp+P0gorHCDh6iIVOwKe5DWtq06Uczk8pb0aFl3q2uYZqdIK8wXt0VelJAFWBZ/TaeojtA1EQvh/0F84BXC6V8nfp3CNZtHZ5Ekn+spgP2CKzk7uKbd/8REjegj3JYdqtLql/bTTG0TDVYIJyAm8gXkUYRoe4EZrfTFUf5NV1ZytlnYG72D4cQ1mnUbJEWlDbOYyuoNCiuEU37A/J0h16q87e8zT5/LiZB8Xv+VtZQ6boAWAnYExHCBdyO9BSpxdzhuhXBWqj1f68fULvz/q9ppjkjPzFAPZt16mwllk5Ai6Ny7KBpmkIOCTlaw/HsWdv7JW6k3FjZqDteJVs+8OVKVmxnmzaxXS6iWEjyv2rJkABBw3iH5ieRRi7abjVNLEec+zZyofX+420LICT4/fFZ3PgG0NNeq6iK/9kBE/xGhMAJ62URtVwqJn9pcufPDwE3Nyczwqdfdp/hZHqJ1hEz4wligTP1j47zPvM+7vwkMPG75z52PfPsfxOP2P9xxqwSgDJtpLeDeeAVZjo3Q5FoxPuVfwowI8jTdEMIt42geQorysyrs0Eb9D6XUFXr1XhHyqt7mcd67ncTlgthjBrAwnNc0wqtGRD7c7zsg7wp6bMd8i7cUfmW5ercS3wTRKfxXZKGfPU/IuxDzrfPtVVCCkgZLN5nzzpvXfKBfKw1Ph4ChvOwvoNniRVlSnln43f6HXNpFFQbmp3dOaku+O9Bbi7PcuBsSC4bt5AkQNCnWN5DzRzf8fV5uJOjXD4o6q7llEkv2KFoFdVny+b5rQvSOSJE14fm5vLlysCH+xrmnMX/silqWmS4D77HlQC3KObf5TDTayGRpbjD43D5fRwfbtjxeEDJr2uh+FqrURh9cy7lojr3tsQQcr4O8gqBVjGU5WHBaaz/FvlG4nDZt4SBZsmmgbX31hndlVkxeSO4vc7w9O3kWftcltpmcW6F81kB+SrYCNBM46hFJPcSp8A+RZW3cd521sTcewdPDES8YlxVvaz1uWWvc00j2rPEayG4FDo9EaIdhaRWu5OmdFvO0ElDNeCX4+SzckqcXDKjRdzMmKFqF6HZT5E+hfAoG2RztPixlJyOUHDRIFdZu2IRZu0sHDToCIpHQ95mBjPbzDQ2ivLyGb0WrIdMnQXi2XWEqI/tYvOpmhbnbnWFeZCJa6cw4VQL/fsOmfdCEa7c7/TMMvuOYUlHuOyWzKdoHOfIlgKkc5JG+d6BUDqwpWJB/PtAr5aF5PIlaqiOfaPqC2JvK08L1HdOHnQNjj+LFp8LSOrckEhLWVROeRJhvMJyJEQl1vhLS7BPu/WJ74M2UdZjEPN7eNfGCXFnNPdkU7GU3RYKMwYLxcA6SaWgU5X9DlpDh3Fl5ceCMliQY8aH0KG8H+Pf9RzAnVOX73FS2lM/cjpaTZKXSQprmN2TVn7kKj8O7jUQWuu/g7V7dT0dS/YfXiV8kWK7OHDykKGraY8y2VNr8JFpOsDXWOWykDtOSldEUEF/peyGNp4U4evs2008T5ETrni0+9JcPQXUq05rInZfxS0qsGyzxuiV8nIxb9xHEb8+3eB7vzcVs6KDy9NTXI4cSmfSWmYXWsanWvWRmtmBSgb0uM8qJUN8knu2h3aD64kryiYACtHPv/vtPZ4rLOxg8BVLw9vyTsVCa8Qkg6Fet1GFH9g2o3ISYcGJ1LUKXXlzzkHQl4HHpk3Jn3pG2635vDxAfzaxvjJDdkrB9Ui2bmlSwL3aCBo3TLnmX7kwfE53feE1kqzVMbD9UrQ4yST5ZtotXVC26lzOSXqgj32lnjvQ6qUk/doUSUhPlceCMW6S5iafgjiiAHMqk6EkEz4itQTTyDfZpvaYsJux6t6rGEfHy14PJF32C50HS9Qcc+n0qeMdSjU59X+gRbe+awnPxKfyt5QXvxlusNrgJPy/FrIUtXLVRdmBE84xzLt0d54iOVQ/HZilG66JIbYj8rYstxFXhU7inAN6o81Mqqyk1bxtHcQPOW+mtQCUXcmx0CLROD7P27aI86+kIZYKXlnGpCilHsGWO6U7Yy+IDd9at7TN+Jw++0xWsGeWDyTg3Fkb+i7dW/R+OOTTAe3tmFiDteh5CXIW6bnz+EMuoca/dJqGBkObpcIrCWUXUXcqV7/pT5d/OSV83NzhRPdQK0vXZRPqt36f7O0IkGnWd1v0zyn9vSNyyPDajA+xemqNMAuLkxCh/Tuf7onl6E/Sby08ugAZeXWFZvOnUvQIbLeAkVecNZJ2SA4a6zJO38nSqw8RVjia6V2pyFPqVwuKkIs+8H7fVkirRC9/liPweMLpOn+x/fnUV1FOsjkXv/BA4igFIiZ7xfkDaJnHG+neefmq454afqV11IYzsKDLQzL6HHcCI0HvW9tn1/56Fw9iEObSJK4FfH+bpn/zz6A5tmAPT1ZrS0agT1e9cqhGcFkspa2fKQw/Rice0LbQLRVsLIYUHeYbpArkPcyFCa/Va6U5zos6amLmB3f7xIb4ncc+0se2w9a5kxnXACW/Hd3NoVhdP/+TddPgh23QGwyon4/LhL60WBqj8rJwRldT5W6AEM9XU2SPhSpWt7x56bD8zoEd6A+Gp0t7fBotfwfIu1T4X0bKGQXGYbn5tP87v4Jt7Z14LJPVG6YWZzqTyRtDDVyPyhXo5ZPJ78VXZyEkY1Ix1eiAHfrEQ6RN+UKS4sKCzK2mXSS5PsW+UT/XBvHIzUIzNW0haukGJtYAPUflbr+Ebo2S50I1exCSocQmgtLXzZH26VKosfUNXJ87iqhKtD9tuX23a3zK60FsDGKA7GJRd3OnM8oeP3lnVHHyZp8k0d1p0XTqpajHC1CNRMO9cYkfwj5ayWPKN1/m101QZbHkd+fixGDadKwI2+z1Pa3V3vOkHdNQtjgJ2gMeqhilEgbVN1sliAFfQIFAgaUEaKSUVBQztT/TYE1td4OhkybM6SVS4rUclZuWxjliFJlgYlgWqhyeLCQzcWVUQ2IYjDSqCq7qYYf6G9aOwOHRZOG8Q5s87jC8dqA17pK2SkakClogWDp2h8kMMxNP9QYCoZKSkzuqBULVo2T4mS5FirmIZgvI7zQzhHTF1zZMe47KMl5jxLfgp7acggwXEKD35WMCEn1gNkVCkWqYgDvVlpaOsi2j5UsccnSmPeUfuZflOPQNE5dSg3rS8OnqVVW3qMpmDLGYn82stMK6a8x/Q/XAkSojlYXHg0MB4OO/qaa+zwrmGNlHFSh+4bjuLJKHSQKZQ+UPbcObZjAq2uY6shefm9KckXY29s3A+rqiNsPY8A1e59c3iPk/Ty7XPvX7nprZ/IFDoVXWVub0xoJx5vKOQ61+IJ5C4ABd51TpgHaYO+NInOVIoCnji3d3OqrOBTMQwz9DOBMv4ZuUCooDWtLuts24NdXcXkk8U1UHn3RSKUa3JltFScXNvwDvLaeMZBYj3R69murl3c74jLV1gUiFuNFfoqMI7r3aKv3z50OObeSzqxBURscSwXUzx1YnhGWWzHbx9slfEbmekuUpesLebSXAbrgH7R1+fLif5Bbl5997Z2d7gCka+TGcI1TGkmafX9M3KqijtlG2bhuYO4qPDw41w68AS5edNp/JFuNl7FwdSvWHTFRFnSj7vQi7UcbUj6DjSzlMsPawNd+Oe04BFlFRBHVE+PAPNO+vfC955bhy/I2B0vTA3sXT0CxrMF8ntHdUC8BvIVjfSknlO435alHDpEWD+doQ2RHXJ+Q6061cS95arcyRvr0tx5ByerJ3Jfv4hfbl85l3b2z7WK0ZzT3c+4q2VglaXEGtu+XyaNzofvU3tcuSe9jnOO4Xu9NIyyeWWz/m81dbubTWRL/oIp/ed5NNHVzbTTuj4/ZO8DdW7dCvjpNDxfnnetT1OT34NIQ+ww/Yx79q+9PR66GPAjoA43rV9v7x4JOU4/4ZHJ3gv6ZzOj6k5wb+h3IL3kk5AnHAt5M8I0Xbe1b9ZfkcdiXv6TDZvhJRbXL04Rgmnv5QJJoA4i33Bi5yNmIFSzOJUgz0sD7U0k1uIkfDjdwobe4iesFnU8BtCDHrmhvf1jBu7oyyTpHhpS9Zv3Z9P/l6mgM+9M4DhCR1LGwoNU3t9YC8h6MB44UrTtQnAhdE0+Rm8CmJxVDvsQ/9zhQTQVL1aFSUTWjD+8KCs9LiVz9TQHRvMS3ybDYj9qiyBal+dE9RdoLSjLIAnhG7Mbj1bpSDurBtItde906oInG23O0v8s+xDqTmybIyQitaRGZCto8cUemaGjhRoE04pav+mwml+BVJOGExWm2uNtjwU8N4eyMGk1sEtIFiajz/WNSMIa92HutGwmheqjvvaWndTFFNIBteByj61V2RN4y10sMSxwVbZV9jsc3H4QXJ3/aQjEL6RkJJgRS5oAW5seJZAmZkNiT8DYoKUGyj+zggNNLiSdUZdcvxZYajRFeUEyqGQRQNMbuDr2dy2UTdQdndz4RxT91oMgqIdzbFWSWC/ptzEE6XmQzScnMMP1oL83g+S/e5L8h8IS8Y0uwWmEgtDlroK1xhYXzwVmMLTUo/7/TbCMM4pQO1JVbQK1Y3sDrG4KjPurqMMSqB5XRrEtrqM3J1y0EdkstYTb6BeTlPaZ3xH3NKK4SaZ4oHG+5VBDdsZxf6+amnjiqZg8/iuyazOkCfdcX51YXQlgpx46IS9sPR8yKTbhHlVjW+Rm4pbyiNL1klkOAwff0zjzj4zk+DqxDWbcs4dxjSvsRqo2GNbjxZ6ds6KdboHuvOoz+94YKYBult/DsK6l3VAWBqydSdoN0+PUnHMsIzGsghl7sIWIv0sc3LFabq6Xpb5bqxW1TK1TnqIPkM7zFRJCozamfrO60AJPYFTFufrm5uxS0tpH9iZXGx7X+khIfBpRQLC8mpvfKPndLo44zJRLmhIPdx4FuHcpHO8PoVP7kEd/OW0x/07gdEUMJmocs4CaoPsciJpqnoKTUBJY3BuLjI166F+Ry+TK/r4Me3T4zQ7nvjs6KkbUmf0jhM7TdDiU8/o/io3/WhiQjkEOUJr/Ac02L6+dSH9BrBm1f4qBPXZom+7BOwFrvfZ3Jj4VE9nMS0yvNjZ8Dcs+LzJ+F0d+bWwv2ovMw4Ib6cevRpiJRVR99TQZ9NSBrFxpAZGDTV/7WZwO73jF1DofVMnucZGqn1Vc7Gqa7PzPfx1Xg7uT90tNSzDGrBZFZykoqqAHWM1EqREh6BD2RVNedN0E+rR6xf6tfqwivfiPfTlR9xo7lgb9SJwH7ekvHDoTYepPCPIGwHcSDAQ3/50Y0XNmPaNytISoT3qyf6U9u71FWeqOHjG477JYjmFGn9w4DxPWPZ6r79EZhvpu2YwAdGU6NsLY+KLPZHQ8zlmUHMMw4kvFBXBKJ1tlI6edVWgXp43D0yFsnC6tl40Gy1Y2v6OPBgLNzMSeQqf/lyrr/DJPCZFXGrjUcu5adkhRg6hM3J7dz3hrfvpO9Wo/VWFfkrx1E5d6b0zq4WZgeE7x8V4Juu/tl2MZ9crjB7MTrIjT7MnqMdnvLRKxmKHe8am1bLMrKEJwuXisj0Kq16NN7VSqwm43qNIh20W+Gx+MG0SWxjUykdxVO+xkavfPk31iUVZeWrUDdLPHEtIT0Vlzx67Ex5H7+2O9awFwVj7fLcxcmE0+IRdpPZ8iH4HfTrIYh/mnqqzp0mwiTIrg6lTLwdogxnq26nStt/SWTuVc70iv4Lt7WmkGFZVZ3jG2S3tu879NSU20jh1tPoxgkWa6U1gFHDajk05YDMOa7FDaqpXOxFVR1gj0xaB3Rqe0xmsdcT4VzqWVCbssrNuf1skhDwRecFq2m59DqfJ7+W0hZsS94o0Ep82GS41zjWYLLPqzDWiruwx4KvxC+gkA/30ySNVR/X7i2vGHNfkEAxqsLjLHbVZrMMTj92FLUOP5qgtcZEgfmH3hQV5whaeDwHihN2aCKG+PUvrCqtqCnHriER0XPqp2wnDkEwjeeV3+O0qq0IL2NihILWIZAx76HcCIo/Cu2h4mHoj34RgaI4Mhz6fWS+aWOBnYtNsEd3N3zrH0J+nEgUSSVjHbqdIlSgg/8BJBiSGzTP3cPjjXFEcN5vUrW1LG9h1ApUOR7yPZsMy0eKqm6VHYVaGwxwgK2B83CIuB3UjYJxlUongqQxuVHySC9hRlME7R/HNzaf/esJMyOI7zx9atz4P4yZQxDzeuWFQj3zhcaHjLs8APyf/OfmPTH6UmBqlAg+RIWOOmwmV2SPNsRyew0iK+hbSp2+c6Lf9mB331myPG47j+7r3oUWVm2IuP1bezx8D/ELgqzUiQrrXuBzsR8ZlzMVJy27/YlaHBPbzi2eJPlp+RO9y4KuH+WuvAwzjytmFHYe5zJlu6GIaT1IFFGokZbdr/fZFdp0Rti6mVpn2fwBMuUWDCF+s8Ion/y1t5g7clN0le8OoeDzsl6xvn2OHDN+z1+8ZCenmEpd7XLVZ6vOTKar1+ssTStDPVGpWf3gxOdvpDHpoUBTLrSFe7ZCkRO61nHHSWU7lL2ePHfQIRdR/nrpBbu69PbYSOvvW3qBjMqSCOz6ee8e1vQax6T7XuYLYtFet60lJr4qAd17iV70i15afppmp824hmduybgvx1tGveydKxf+zeWLaOzc0HjX4VQvLkf9sJXHefOyp+OtfviLAlvifTRS6hUGplDlDOA9WNtf/72EFFyTO1YlYFQ1Gg1bZO4W6U44IcSE8cOZvMZ9RuPZZzH0gJ0UoPvPvwdzXhA/vdO6uYfT4VKout3eEHBEa6JWkRJOm87kstsTlyKQMJ82rmSm9/ZS5/atVI1/yU6tGNcjlM5nua0Y/XuRSAKihOH6jRm4kOqPTf3F5ws/xRfNOweNso39EYOYu0KO0fDr5sRnNsPnfmeNIKn/C4wjRFc/sHwl/aXEJslzmfuQ7pW2FB26Qi8HvPHEnB1EeJjn1mHIWp4PJdM6R8GFGYlei36MI0V7s95yKDJA9ZkNTDh263VcrAVrMoeVmhv0JvUMwmW7cjZneie6u2bSTO0D6Q97VsJrSAUFAa7ml+oeZNhssPWPTPmI/wQ/UkeD3EsG92xBdgF/ub7Djve48UyZN34j0XVp+5m2Qr8yJF+Y8v7oqGJTgnv0cbH4lxMdsUUP5Jm25rPTPmAPvNhAXuqRQ4b/IeinjHN4GwVdWOF3bqIldvEQ7UlLNtWYkb984E7TP8IiqAmdsgT7tNZV9IWErUGEpaCN3cJpCC4ategU5l4qBqXpuOUr+U5IYXRhSMObGrWi9/h41whZ38LnKiuYr4p4WotDwZY5vf+44pR5BnEE3jCx0t9C4GSzGVvXqtRDMmNF8upRDXecdG2CozLqZ6rgs9NpEe+SuE/eZlf1UAY+NybvrVz6kArtBmmxVmXqeqkMwkT0H6tES59U/cCvuGYxJAxcqE18iBtwxmy8ePdj0z90sLm9moeSI8kLcDIxFp1WTzRY5vcRVjLgFlTCWme4SJMusUdYLawlcnYVWXibh+H3mAo8lFzVxK5KBqsUQsVAxi4AWmxAT6kHLaGwQHVqqixMb3LmkQMjgKIfGdRzj3zCHXSHljV+kHKsLvOiGTZeSNJi5aQFaSjMQ9AXJqeYy8I9g4RTsdCaAjuEs1l1R7AZdtkGa63An0K3jUDBDkNhqi3EuxESEHhBfSH6xlLcKsn7hA1R+w/coq/BF6ELiFa8FYorQRR2cQ4H42qcxBLTIkCPfJXIOJz6QmKAVO3wpcb/w+tC2562dnqZcA8zCvdfksxBeub7iFf7JrjtFmdK3HokdX2kMyT7Cy31X93kj/YtR8yoH/23UK+T7/8ao7/cd+6dnjOcTtgK5D+WiH4XHa30z+Au7/7b9n+z+ZPf/Abu4M1XT7x8XTi69L1zyZq5CfFhVRV7IJ/ewpzQ5T8F6LvfLkXNn48ljc33xZHpFIU+/r+gjjJnOoE0oQyeK+7ITgO8dxWUd8pBzSgnkWTdnnhTj5ZE24QPr5Z/f079yRXmfvY8qvPM6QB5xYUWCKiyu6CPYuK5lr6hE2bmP5xWq+WTlVhaSAU+kWiT9szddTleifOxtXSnxrvvcTCfSVh3HzUWvbkNkAyyEvoj0Be6Q+ofmYAyEAu3Tk5T21VTnKltrpbJdrgpbmCNpcGaVMXn8yXNP4LScQXJvv/jWv+lQ0jJa2Vbr4OmGQOEs1ItqTgFIQFVJrR1f51Zc/6Vrtpyf5FCuk/jms0gbNDSzPFY8ADNabm7mXqVvHjEGU6uGuWS/LrpJC9yNeV8w+YnbnX9fww1hxFWCgByxPV91Jy/3cy7PoB/GX37vcg9cdvvnXrECz08nlwdQ+ya5/Oc4Ms6J75epziNDb52o/4ix/+Sav2/5mDZ9JZ1s4c/Hi1rFcPkP2hi1hz73ggeYCvxz8l9aefTluO8MQPU21mlzIcP7UxM42vUHKfXfklGmYvHrZ5yPy326aVk+KxFuIf75uEu2DF/M4uy60C/bkco3/CClATvHnrG1fnvxuSeR8EXk1wAW3/RTfzquUMN3aKgwqf5xTc8/nba4fNkfozTC8XAuNer2us8QCfsiclXplWbwN8D+Pt41KmS2GVFzwIn6NvNTW8TLH6S091cjP1Ds3RVbwb6o4puGX/nPx3EWmnzr5se3THkXMv4F1P+B0v6Tby6wzj249rlNNPOLyEWEYr9pv18B8Fv1zpq37aGlnv/Q46j9g5Sif7cmSqht+Szy2R8EeMSBpbCY6p7Hn/qye2/8IKX/H5vikWsADgPMKUuDg1gTJVVe+oMUOjmTJsEths424CGwfgGVvQvhqLm6bUH0vhKVBFNGlwLRr5NT6swqPRuOL7MoI5ZIJJ1mdFXcZ4bP2tJEE4OPnf/WDSG37EcGSMeFszKswsBXUdkdpk0BghLzJlGZNM2lAc3lkfuCMvRFvFDg81WmrIA89+sAD7HkPV+wXLTvo8v7LQuXNaKnQPf60+04W01lvv6sACr7Q/dxPBYyZHpm0qffLaXLwmQj8TUlXX9sfjqkOaRARD2nCbqoYR4bPsnQq6s0ZJ2TDwmnGJO7Ye/EnMvTdmn1+VdNPJRf2JJpqV70XCxCd8noQnXlY+NPevn9o/Xk2br07PXMVnr1x4U4fHZKPM2rLDtrqZCzUFiVY5TDwXPwhD9OEVJWtXkYyNOXN2tiHCkK5LlXfWHzG6+nb7pFkCGgmqBPOoXFUQvtuZOZmh0Ev+HGyPBmB1BHmj6nOIHeWxznkCMu5EoeMJz2pHNYgKgtqXMP0Zt4BaGP9ITZIH2fEm1Vl0BpQ15/Zsc0j+h7SihCuWn9VEXfGsm11wGtyWimZPQI0FPlQAkQpqGM0u/xqyUvcTBoibqlOnuSj2qZHizzocL8FvQ26a5+of7Edd4s17ov1hP/z1z9tld7IgFUq1WQX4Dy7LlQ4gOKUZvfK0dh17uYDAxCXdpLgemQ4/eeWUEONq/LtFXdHwdzrmFqOzxtpXUnfmsIVz9Cwuc6wK9WXjxQlyW3RlFUqAcqVHf0qsgqLtnaU2RSsIu8aPobLWYkQA31LOAv+BlXuSycsCbfm7nxB/QVEezIp7Fan1lK3hIHV99TlWeHs3AzdoKXwuD6C3T9K8nuAerS9ehtQ5eXwgsRGijmlnr0nmfMbV4KH0SEGH22WqkcGFM6mv2afdMPb69w9MwfFSqwtd+6UmHxf6wFb1E/Xew1MP0qorXcok2xKQT+8lL3A8s20pKxQl/y4VvOrRGUxitd/iSf+31Jc6HhL5+29lKm6CZ0xfm3k/bE45bmKH6zJ2njlg6SoAQ8EYUHDvl4M8HPjmGHwvYjxbmBaHtWmabF0S+B6KN7TxQR2t1dHVZgSb5kXrfFezNPWJipB2RuhcZYsH8nckPMB4BqHNZavnDyffOnYHj+k6+YAq6Nal5VQ3kSFWZfVC220m10rnB9JYJHN5z/bqj97uj/U6jlyeEPhNoLi4FvQgLtgz/hc8uPhtojq0th2q5fQi3+R0PtYOGdV4+rKj+F2l1yPxpqf31EvSm1/tts7H8OtfKIDF2nvrcZn0Lt6x8Ntb/t93OOTeapxf8MYDwt6kdCLU9n8SOh9pXztjj74MDPoXbPj4bau7ZEGbWtn0Ue+KOhlqdL/5FQ+/BaD0ZW+0uodftBgD+gdx4efHu271OoTfzRrHfXlnbGy+gvWa/Sj2a9/weYYnYWzpg835xBC+zoz4W/zw1q/WWBdFI8PkMsjHBKYrbAJVTmq45pt34HtQ9dbgkX1ujh1/jizBYLxIQaN2q531oZKeL1AMu5h+41BS+RJpGujtgIGN74n9Lt38a5t0PkY2hP2XX/nLT8E6LZYjyeVvnv+BMfBOCw+g0w9Li+VaC5fTrCjdzD14UHgo3heAom7OpRJjccvnwgEzMcd+vLpoxznwvumczC5Q162WtWVq2fC+4ve/IOUZRW4ZGfGL6w4v7sf5fzZlXZywU5ZEVT1L0v5z8X7DzL+ZZJ7qiPcGd4tzSNpCJhCZwm8mJTM7PSR2vghdF4Pu/S3qInWUQQw+qjLThdEAdOpxBii4qab+zkuTih9QYvItShFC0iZAHf2VFjzXvA03LLgKmLC3x/kveemgdWUlzEWfQ65Prz7nnSepOzjDw1/yd26O+sMvvd4OpYa+CVUeB3nq3d1j/ItQfZi24Zlbx7zmQv2C1bhJRBR953mqBjn21f9kPRCuPt3+nYO5S2HJVjy4ut+76zYLOSV56asuiR/iwu3s1vK3n9jlpWiIv3qv4KXnl3oa0UF+8uuJW88lx+Wimu72FN+ic0fkLj/wpotDdBCKZo6EDMtqDljZV9TDsbU739Pq2BTuH0lwVsr6QEdgKCxrrR2cmaXZwmkPP39OWag2h9SxVJMrwn3ro8cV6apQpspoA/YasBZpCj9kv5iP2EpY0AebdKE6tBE1sdzFSBz70rSHrrb1CWcs6cNU2CUXuQQhsneSsOu5waPPNfbv88q/sXncx47FefLdeMczECqIwrhWkgSP6ssVwUBloQosEBodCwTLe4oAnzJwrk7kV0A2i6UQccZlqhUuyrIPqMBYSxK2xsgPNDk8+vrqrq9Vg0wPSgbJizd6nxi5PxBWq8AfrLstJYHqIHRCTBasnwg2pKVhdNlK1CjG+qqtwUNlSGDt22nEyd8fp9kDNNKV5a3uZZZWVpp6yz3nU+OU4yYdjexPLJeoLUOC1tu6R4sEkiax0HZRWyW4XTlMcuPgN0NrGPBEhp1HEowFdGFQl+4gOexXANsj4nCg5/H2QJD7bsHOMtnDvLwpnwWSwJjbcwTKX4/ul2vtqvl5giVGwdn47XVzsenbNXnsqgyK07r95iTSVsNU2MmZ3a2UGWET2gQ8KUbupoUHV1Vi8CkyEPEAvh1KcVKlGkrQGjlOImuzLjqSrjynjeruPjxI0VMbcXvDogNxCLnBnjtIE1Ej1+ZWqz89O+S7m0MQKCQuRn6A1Sy9T4onOMPdedn2vRH5tfZJGu3CLINExAz7b1zEQCcv2DJ2U15kN425z8Kq7N3Q9cbzWLSRMducu6UAJ/Mp8gbGQ5R0RvPqCmYhXeLO2Fvm0V1sjnBZrtv5vGfLmnGEVPZ+1HJr+VTKBBMbDnLzHk3Nu2Ls62e6aqKtuNeNud1dVlu1MKTYiELehHhBfCq5VUc95SxIWzuwn4SzsQpAeaNGMtdihpW7+D+i3CHeJfCYfS5RP8SuPgGjIEtKZ0dKCbs8796M6uSMlif6Cz4Lo2vk0dhP5zYTZIcxAKwzAnKs33KZ3N5e0lra4sTx94R+29YQYwdZhhJ7xHpJ4l/izh4J3M8VI1NpXgBg1VQY7BAD0IClvMFVqcHwStIBRneJGmDd3Yi9w0C7iUxko+Z64BEpd33Vh32ZjlvZ5wW+81JTqVygp9gvjrbyDxbpe+sO5nNPkZTX4mGj+h8RMa/xuhsS4rgjbb0a/CoatYOjh4vuQtV4eLKoMP8yJENY5/Z+dru07Xch/gd0rgogHgqyN2/BscHn3nPQyPPIvkNtgiN3znfRIvYbFJOYAdRba8oVVkS3DR4Zb8Owu+864PlqymldBxl6zv6DMr87nHcTOhk2d4i3EDU9splcvc/u8Icb/p1aZHEaJPynnDeuekW7Uul7nr3+lsuB4mnHaMK5uLvLF0shcfcoHLnNgJ3kgSm12jn82VzQBv235SnkB/w2Vu45+8LXvjezlfC65sfir+p+J/Kv6n4n8q/qfifyr+p+J/Kv6n4n8q/qfifyr+/yjFV0/9tXOnv/tHClgnVZul/lFAn1fY7VMkFa3PQtoj7BTy7nrfeCEWTsY8X1gW5xOzdIXl7VqYDZ+2ay3uQQg++rLlSvbzLj37rjchh7n3ZG+IhuxPV7AoWL+8aCKZLuXbQY9a89UGtgDHv1szvv0kwnIfhH5Y/0MI+l6zoXL8qpWnz9T+1/a5Rb116oTt81+f9G/4zx13lyfL3hjia+lfbZTz+c99fVgLwLDhFtQ3H3KQ+8+3Sjf3nTSihOxV/koA4t97/7LywjsJRPn/TW+cjtyPXP4+QhUBziipkkDM1VYxa2iwKrwydGIE44Z15biC3BBbXNZpfcXDDWSZZ9VLOLUddiNzN4YzY8N59rjwZqfK+NBCLpC8a3fwJKbMWHquA40pZb11Zr9NE+OPV6ruInfR8tP5qq1ljFeMVubTP+7MWWhaSyLljsVjdjsR06kOOacJYb+ede1n3e0E2aPGBvuycNtA869/Q5ptNGBUoffmanDybGDeMuRcDVYms9qTWVoIo+5qgC9No8iwUXOVStZSFx4Y9KbMOhTY0OgskolYmjfw5lQQYJNWpeCEIxrBjzIvNk7NwVhEMrztUg1+9tbtLZlu/s4kzhKTFl/TzAo7HRbZOuqrytLmQC+S3fxgeh6festdtWZOekJQb+aad01HIeaiSti/aeigM/5MwBefDcNVGUs/Si2vg2vCLt2woPqBocSz5iF/lamYhHxIHN5sG42yFJAn00LwxpNL0L8YGhDOHb924IuIR/NVZPZkFSeh0gKCwm9WhnZWkQK1WmJmXVMcDBIbBtft/qO1OWDTEmIymarzOysIRdlbpkk/Pah3bRjSbcxck23nKdCdwOI0N8oxyuV1Pu0t0J6jD92xKSjb1GwBb3Z4G8lpZ8e7VQ85DlWZI+2CZzYmpdW2TYfoHmvle4WwWS3kGonD5GhZRBItNCwhUMbLp27bSL6MErj2r8r7zBaN00bDNQD3956k00QuTSW7P7rVcD0q3XCdVZAxpJ8KRrBILps6Tc+fnzEc0BtqvOvGWldoaIraKV1exyXPg0teMXkDRTbQ7W/PG4ksR/XsYpw7QmtLxz9E0TaiZfBhBWtzgbulZatrz1uXAEtjEnIuGZnCyPv22PVf2tab/jtZOcorc5DcVrQ1dVjxZULANgWO1wxxts1cd7DtGCdd6tJo0vSt262UaIpYLoT1+/PnvUsZYb91o3u3eMhm7FGoh5+ZZI4DnZ6M7/37ezItYFWSD/xm07gh40Iz3jBzuqMs9D17w4j3hgQxIWFzpMZkXpZZbJ01GQw0NWuNHvGa2b6KsIe9rQEmvoixdelRRWfhMMO5yoxdoM7LKnt+3/dyFJJeqQlhBauAk4ximqnZ7HIyrfEMzLQA86lD0+zoFudpmGAOorbJsKqdHN4JzwxReH5ml3XoGfWALFsXMvTlNN9BB8kEMcHd0HV9MqPnBeBxtv23pLJwYyqhRsFvqtpjoOdBQaswS3MJnJC9syiiRIIzIz2b9P7j9siA3QI+mGISBkseeR+Sh533fxc64CZDea/NLLftB2SZVfv1t8BWbZaMhq5Pv7S+suLqGB0jZlUtdF/ctQcqWkcg2tzzom1v6TAkTbbC/zhAslOFJzK31Q8n9Nn1J99mAfF5rEvUFMDyZ2eCnZemkoKX30Po/0wqk6VU/pEyhjsgO3Dv7FYTCIs7NORGWJ7MR4eot8aE2QupFRBJWiB6jVFSHk+/IQSPE1lvkjCXC136vbNwMxL9ZS145SoCf0qtztTcdrDKXsYxcGu4hfotFFCS08csvq7G8sgYlMl5BNF9H4qIZlAVpETqLsa0bL2atmZ1j4J42XhdUM8rUOp8UMaFQy3KKEM1OacZE0to9nM7xvDpLBxtsZk2sTQIWhq0wjIQ80kIw8sX03RAl5b2PtMsro0qM3iq0jZN8hLvgaVypcoavPfpdffN7Ne/qiGMz7pmGKKTuqIcw+LtQDHjtn3XAMz07ZJWzsZ/VBe2ROVcpxCFB+gMqD8UghVUBrGHlEvjx+bpGZvMOjTl6eEaHnxDBKKCuIfLrYZS/G6FuRCNF1fcghkoKPTwhCMNMhQn7Ia16U5ye14Hs1IyuvBq9QSUzCIpsAMWOZgUAGq+0XMy8ebtaTcDsXQiIfNOsInNREPWCKc3C/e4EFN5E/fAEwUlgw3sNRNQ8N3HdpZ+DFjlkUhW+KLLGrOjWLcRjyVTKYRCWQKe7IblsLCcRKwNw28bfCMCPazPaILH+r28RCeTsMEj3n1VNQ5AxhYntyp/bgoVPxdaHW9eaKCcsPBy0E9pkFLcNxe6CAv1YreeHloiUZa42Rc0EgBRNZ0EPMdJSGSOlozFC7O66kOq8++zFwZksOXoc5mPZ/Nkosv5DthlOrelHKXTINcB9J6pnYx3QFSylr1EgjHob8O07TSrTlpsx/oxdgWPwi26ZfFk8yjMALikdyTLfYBW7bCVk5O6ZHVH52DJu8nQXRB/aJkeTMnvkBQC9cp+6QmbGEieYMi2xBQywOUiIgM7xy8WPdJBSKCmUi1omsuRtnecvQ2CvaVcCM06NdVFNY45+CbVuVVExbhVySjU+uq1CphyaPyFaRQHaKl+a3uYY1q5S7ywAGT2QznZ5p/3qcnPJXERBBUCGOJux3nHe6CbfCIBVLJjK46iQfAdIQYy2Pn3BJSp6uFPFJzpwc3bm/xpvvW3/UbIafSFS2zzLFwxlWJErxwEl685mPPOsgNtKqzGMj27zXdmyWn5rf8fc0TMyEuP14NlNMGkbM7FAdOOGY/KnvhM/Osg5z9N0ATmaqGcc7g3WbjLp8/+0nRRqoJAFBl5/+4iNu3TFyGK6nLFJ3xGIDPAJY8eGa59L++KYVhlUyBZZvGZaH4zQUG6XpjdsCFarSnQWOTevvpD6pKEjMDGFCGWR13mTmkRBchsCtcpS4p+fE3EfKpM2pYEYvF2n4vnDIMG/HPbCFv+grDCG7ieEHbz5ihscueyIll9fyc+93OQt3OCK62Xzm5ouhDuWaIisM5PXTLODyMBrzzavLfL4HGJ3zVI0L6ls3espis8zOPbt9XGdaEf7SNJbIIDmQzkmBdCeFOxv/H0/b7CZbQo1mA79yPVsnDL6KVlhr3PM5akBi9qKI/vKhv2ybyshGapoN2ycL1nGdMeu1Lad5vuR7GCRneJRnmIpPuARna7mtKq3JhLQW9txT8mW/6tuF6yWK4JfBSMqj7spJ9PtcrKPhXfnUklqxVnzIXqvqIGG4up1l6bA2MCXSap2Xin2l5tw+FZmthhV850IH7cRNfOZeF07tUzVKLw2hpTM/UPHPKDx9e7lO9ub7l9tRKcYWgyH6K7iJxttVTpW9541MWepC1NpmG4ps2chE9S4JP+cu8ixF7mFZRV98I8RIcqQ7UN7XWcNklH36Rg0OsVU62K3CFOVRCdj440VbyaBqMphGkuPaPcOEZP367Flo4YI656ui9THwcBq0RTfMG4JLBSMikLm0tJMy4zJXqvin6KJKT8achGGNm5+LOoxPPZwDYbveTmumSiE2HwnFsBkATUmg76uI+zynnuunPXwUEVWwkYYiZbpcZxa2JcYJgYOFTmz11yXcGbG+5MZG0/0RZ4KbW7WOFN49uZrtWBu6W9NGUNT0y2MCZLVKLKukn85eLCUyQB5ur9FEbnYLP9P03qiUhPFCzotm1/l9Uko89OlaOcBl/AbTdoSIOvCbTJNj4b1DxYX0YMyFYaI3P170YkKFhYWvVonTeKhhSkAJYp3Y9MsVX1EFp8o8l+02p2X1zUtdshF/0hEZu//vHgRdJgMa2um3QOMblLkNokzNySX8GuGAx5L/QH7PGLyx4vZqiCak1zeSztswX5pwQF6LTqbGo9vPFtwyCFXWPrPOv+0WcmIJfTYaao8IjFnARswWztg6HR+Sy0xNGrV9I3STYQ+uy8J8EPKyqb8hFeG32qCFQyqi0F0IaWOM8nqfN62qJ1fuPN8L42ZD7kGuCca4E+SznYBrn1l48v/CdtDPDlZlp4+Ign3IPpiWB4ViEWchFTZ58II6a2IS4x9aXIUT6SeSP1rx+epbTEVFjFSggJ0I2T4sCslEI1qwCC0Gbrdrz8JKQm7py/CtGlv8WxyFr88CT0TD4t4dSn/XP9LDJn6QN+I54s2lqv7NM8CMY5eCys5m8dGmlaBTFmpQ5dUJe0urS7E5LwAMJpSiKS7RNCFPbpLxafaR9v8YkLe0kuoc9dltyJbsO4bx6HkiN+YYI8DK7F3CYfzjJbL1onLjioDGh7BVo7SWb3kftgFCtCjzt82gABYY5jl8YBSFekWeReAHLe9vzQ0KVf1W/ZkUsq4gT1aP4KnCam2/AghGaaRiRUREIXQtLPSFhFVZ1Ul2TtzXgd4OXM9WL0cfam3H92vBZdQ84dXSBhwR1Fi2eoHR/koc61SZiZh1lmqt6hpbb3mQd3Fy8qZqI48yhsVasF8YPlXzoZ/JIgn6SYC/IgdhtoF9eBPQl69byX1tw7iIcj1LY3M3OVwpwRsV02YDgkrz1kqBeCCms0Jeseep0a1+7mDzKdlDj5TzFLxnmCWN1NQgKQ3ZSlzNPEweUPJkYJcGu5oSWAhLJJSIMG0hy8Orl56xyCQ+Os/rgNQYA5kWxMfxUdfs2PSlz9R3ccgmLZ2einpoy9J1ZXwRi0VXXJwVE5z/U9XwzGb/po2rA1JvNDd9K4qPMO/Isc53NqK9DPZcZP4JSljlDqVgv1oibo5hAWbpYELJp5PXdyt+QJxt+EHv8nKMkuV12BhSwxDbZBdwXagDLVS0AcIXIWOrFAYy19e81lxU1AWWbVwcFGji5hzvxglUdKW0WEmlVE645GQFAmg4Yj1iGM7Fcq+hB862D8P0spYD1J2nYQk+yIfso1JsROVugkO2SyguLBWcp4fI9rFjlGeEuxyarW/uXP22Gl1tRxbMhGkgbysQlbZ8YE9Gq5opo3R4ag2ipsbuRWJ/0Fn1ObuiuW7b734y6UR9796xDj6SxwpV0ZKDjcutti1t16nhhcYF0LVimvO0Q0XNuyPTvaee6FzCRpPYl1+xqIVQKqYmWDFtSyzJ5DRRdrQYu13jSBouNd9JvYuZtMa1WC6cNdcOwyO+GMWpVQiIVJs8jHZZNAAe2b84rs9nxfHZI5KDjWNcWxmwyZsFQcrJCfMSGxGcg/x9ryDv9VuPhX4QSJ66MzFdfUPS22tmndNe5aclCADs+FnHngmmZKe/hUBc4pm2NR9CDLKPXF4ypW7WtuHWL4Tt/FFHhzi1gla6U14/MZtLVCOzaPb+81wM43ne117DeADxpw8wkV9qglLTHG3S0j8w/HIONt7vie4i973cufIWUF84xqWQ5u4d7O9sWepnqSo3JrjN+eDVaXVAB2HiJuvz56NidYWtvJWXf+IgKZrK/EycBk9KMRLDQtJx3vBuDfNm+H6NbAi35Zl3i45vj7busxehirMh+7pOxpnmVGWH/cidHtieqr4bBp5JeWG8rI9JKQJ1M+JbTdh75dSEC+3iY59/DDkeffvBfp7+3hchK8V2LIv74fDvw15KvlDWStsPJCawL8F6l13y64aBVpC9xeZTIzqMLpQpK7kEm/H/71m6WRzRIho9tA8zH/ftvU8iu7Dih/aJlEYBs33pI8vPqbO8vclr89WikmNDC+nEQ83K9w5PriCzBFhlQc9GTltariBzgoZ/A1AP1qpzMCtvyBrNWrrgn865OnjWYzrFYm2pmjUmhfkfFGOs6bj/vv8EHrAwX7Xa78L1BLAwQUAAIACAC4tvNKD4Xayk0AAABqAAAAGwAAAHVuaXZlcnNhbC91bml2ZXJzYWwucG5nLnhtbLOxr8jNUShLLSrOzM+zVTLUM1Cyt+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F2spNAAAAagAAABsAAAAAAAAAAQAAAAAAPWAAAHVuaXZlcnNhbC91bml2ZXJzYWwucG5nLnhtbFBLBQYAAAAACwALAEkDAADDYAAAAAA="/>
  <p:tag name="ISPRING_OUTPUT_FOLDER" val="C:\Users\Administrator\Desktop"/>
  <p:tag name="ISPRING_PRESENTATION_TITLE" val="PowerPoint 演示文稿123"/>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1">
      <a:dk1>
        <a:srgbClr val="242424"/>
      </a:dk1>
      <a:lt1>
        <a:sysClr val="window" lastClr="FFFFFF"/>
      </a:lt1>
      <a:dk2>
        <a:srgbClr val="242424"/>
      </a:dk2>
      <a:lt2>
        <a:srgbClr val="E7E6E6"/>
      </a:lt2>
      <a:accent1>
        <a:srgbClr val="C00000"/>
      </a:accent1>
      <a:accent2>
        <a:srgbClr val="0C0C0C"/>
      </a:accent2>
      <a:accent3>
        <a:srgbClr val="BFBFBF"/>
      </a:accent3>
      <a:accent4>
        <a:srgbClr val="7B7B7B"/>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TotalTime>
  <Words>672</Words>
  <Application>Microsoft Office PowerPoint</Application>
  <PresentationFormat>自定义</PresentationFormat>
  <Paragraphs>222</Paragraphs>
  <Slides>28</Slides>
  <Notes>28</Notes>
  <HiddenSlides>0</HiddenSlides>
  <MMClips>1</MMClips>
  <ScaleCrop>false</ScaleCrop>
  <HeadingPairs>
    <vt:vector size="4" baseType="variant">
      <vt:variant>
        <vt:lpstr>主题</vt:lpstr>
      </vt:variant>
      <vt:variant>
        <vt:i4>1</vt:i4>
      </vt:variant>
      <vt:variant>
        <vt:lpstr>幻灯片标题</vt:lpstr>
      </vt:variant>
      <vt:variant>
        <vt:i4>28</vt:i4>
      </vt:variant>
    </vt:vector>
  </HeadingPairs>
  <TitlesOfParts>
    <vt:vector size="29"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2016-10-03T11:38:03Z</dcterms:created>
  <dcterms:modified xsi:type="dcterms:W3CDTF">2017-09-29T08:39:05Z</dcterms:modified>
</cp:coreProperties>
</file>